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84"/>
  </p:notesMasterIdLst>
  <p:sldIdLst>
    <p:sldId id="502" r:id="rId2"/>
    <p:sldId id="363" r:id="rId3"/>
    <p:sldId id="364" r:id="rId4"/>
    <p:sldId id="365" r:id="rId5"/>
    <p:sldId id="366" r:id="rId6"/>
    <p:sldId id="367" r:id="rId7"/>
    <p:sldId id="368" r:id="rId8"/>
    <p:sldId id="369" r:id="rId9"/>
    <p:sldId id="370" r:id="rId10"/>
    <p:sldId id="371" r:id="rId11"/>
    <p:sldId id="372" r:id="rId12"/>
    <p:sldId id="373" r:id="rId13"/>
    <p:sldId id="374" r:id="rId14"/>
    <p:sldId id="375" r:id="rId15"/>
    <p:sldId id="376" r:id="rId16"/>
    <p:sldId id="377" r:id="rId17"/>
    <p:sldId id="378" r:id="rId18"/>
    <p:sldId id="379" r:id="rId19"/>
    <p:sldId id="380" r:id="rId20"/>
    <p:sldId id="381" r:id="rId21"/>
    <p:sldId id="382" r:id="rId22"/>
    <p:sldId id="383" r:id="rId23"/>
    <p:sldId id="384" r:id="rId24"/>
    <p:sldId id="385" r:id="rId25"/>
    <p:sldId id="386" r:id="rId26"/>
    <p:sldId id="387" r:id="rId27"/>
    <p:sldId id="388" r:id="rId28"/>
    <p:sldId id="427" r:id="rId29"/>
    <p:sldId id="428" r:id="rId30"/>
    <p:sldId id="429" r:id="rId31"/>
    <p:sldId id="430" r:id="rId32"/>
    <p:sldId id="432" r:id="rId33"/>
    <p:sldId id="433" r:id="rId34"/>
    <p:sldId id="434" r:id="rId35"/>
    <p:sldId id="436" r:id="rId36"/>
    <p:sldId id="437" r:id="rId37"/>
    <p:sldId id="438" r:id="rId38"/>
    <p:sldId id="440" r:id="rId39"/>
    <p:sldId id="441" r:id="rId40"/>
    <p:sldId id="442" r:id="rId41"/>
    <p:sldId id="444" r:id="rId42"/>
    <p:sldId id="445" r:id="rId43"/>
    <p:sldId id="446" r:id="rId44"/>
    <p:sldId id="448" r:id="rId45"/>
    <p:sldId id="449" r:id="rId46"/>
    <p:sldId id="450" r:id="rId47"/>
    <p:sldId id="452" r:id="rId48"/>
    <p:sldId id="453" r:id="rId49"/>
    <p:sldId id="454" r:id="rId50"/>
    <p:sldId id="456" r:id="rId51"/>
    <p:sldId id="457" r:id="rId52"/>
    <p:sldId id="458" r:id="rId53"/>
    <p:sldId id="460" r:id="rId54"/>
    <p:sldId id="461" r:id="rId55"/>
    <p:sldId id="462" r:id="rId56"/>
    <p:sldId id="464" r:id="rId57"/>
    <p:sldId id="465" r:id="rId58"/>
    <p:sldId id="466" r:id="rId59"/>
    <p:sldId id="468" r:id="rId60"/>
    <p:sldId id="469" r:id="rId61"/>
    <p:sldId id="470" r:id="rId62"/>
    <p:sldId id="472" r:id="rId63"/>
    <p:sldId id="473" r:id="rId64"/>
    <p:sldId id="474" r:id="rId65"/>
    <p:sldId id="476" r:id="rId66"/>
    <p:sldId id="477" r:id="rId67"/>
    <p:sldId id="478" r:id="rId68"/>
    <p:sldId id="480" r:id="rId69"/>
    <p:sldId id="481" r:id="rId70"/>
    <p:sldId id="482" r:id="rId71"/>
    <p:sldId id="484" r:id="rId72"/>
    <p:sldId id="485" r:id="rId73"/>
    <p:sldId id="486" r:id="rId74"/>
    <p:sldId id="488" r:id="rId75"/>
    <p:sldId id="489" r:id="rId76"/>
    <p:sldId id="490" r:id="rId77"/>
    <p:sldId id="492" r:id="rId78"/>
    <p:sldId id="493" r:id="rId79"/>
    <p:sldId id="494" r:id="rId80"/>
    <p:sldId id="496" r:id="rId81"/>
    <p:sldId id="497" r:id="rId82"/>
    <p:sldId id="498" r:id="rId83"/>
  </p:sldIdLst>
  <p:sldSz cx="18288000" cy="10287000"/>
  <p:notesSz cx="7010400" cy="9296400"/>
  <p:embeddedFontLst>
    <p:embeddedFont>
      <p:font typeface="Calibri" panose="020F0502020204030204" pitchFamily="34" charset="0"/>
      <p:regular r:id="rId85"/>
      <p:bold r:id="rId86"/>
      <p:italic r:id="rId87"/>
      <p:boldItalic r:id="rId88"/>
    </p:embeddedFont>
    <p:embeddedFont>
      <p:font typeface="Berthold Block" panose="020B0604020202020204" charset="0"/>
      <p:regular r:id="rId89"/>
    </p:embeddedFont>
    <p:embeddedFont>
      <p:font typeface="Ink Free" panose="03080402000500000000" pitchFamily="66" charset="0"/>
      <p:regular r:id="rId90"/>
    </p:embeddedFont>
    <p:embeddedFont>
      <p:font typeface="Exo 2" panose="00000800000000000000" pitchFamily="2" charset="0"/>
      <p:bold r:id="rId91"/>
    </p:embeddedFont>
    <p:embeddedFont>
      <p:font typeface="Berlin Sans FB Demi" panose="020E0802020502020306" pitchFamily="34" charset="0"/>
      <p:bold r:id="rId92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192" userDrawn="1">
          <p15:clr>
            <a:srgbClr val="A4A3A4"/>
          </p15:clr>
        </p15:guide>
        <p15:guide id="2" pos="576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uario" initials="U" lastIdx="1" clrIdx="0">
    <p:extLst>
      <p:ext uri="{19B8F6BF-5375-455C-9EA6-DF929625EA0E}">
        <p15:presenceInfo xmlns:p15="http://schemas.microsoft.com/office/powerpoint/2012/main" userId="92a38f4ee7972efe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C2988"/>
    <a:srgbClr val="403152"/>
    <a:srgbClr val="9966FF"/>
    <a:srgbClr val="CC00FF"/>
    <a:srgbClr val="00A8CF"/>
    <a:srgbClr val="FB9BB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296" autoAdjust="0"/>
    <p:restoredTop sz="94622" autoAdjust="0"/>
  </p:normalViewPr>
  <p:slideViewPr>
    <p:cSldViewPr>
      <p:cViewPr varScale="1">
        <p:scale>
          <a:sx n="56" d="100"/>
          <a:sy n="56" d="100"/>
        </p:scale>
        <p:origin x="312" y="138"/>
      </p:cViewPr>
      <p:guideLst>
        <p:guide orient="horz" pos="3192"/>
        <p:guide pos="576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-33222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notesMaster" Target="notesMasters/notesMaster1.xml"/><Relationship Id="rId89" Type="http://schemas.openxmlformats.org/officeDocument/2006/relationships/font" Target="fonts/font5.fntdata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5" Type="http://schemas.openxmlformats.org/officeDocument/2006/relationships/slide" Target="slides/slide4.xml"/><Relationship Id="rId90" Type="http://schemas.openxmlformats.org/officeDocument/2006/relationships/font" Target="fonts/font6.fntdata"/><Relationship Id="rId95" Type="http://schemas.openxmlformats.org/officeDocument/2006/relationships/viewProps" Target="viewProps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80" Type="http://schemas.openxmlformats.org/officeDocument/2006/relationships/slide" Target="slides/slide79.xml"/><Relationship Id="rId85" Type="http://schemas.openxmlformats.org/officeDocument/2006/relationships/font" Target="fonts/font1.fntdata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font" Target="fonts/font4.fntdata"/><Relationship Id="rId91" Type="http://schemas.openxmlformats.org/officeDocument/2006/relationships/font" Target="fonts/font7.fntdata"/><Relationship Id="rId9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font" Target="fonts/font2.fntdata"/><Relationship Id="rId9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tableStyles" Target="tableStyle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font" Target="fonts/font8.fntdata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font" Target="fonts/font3.fntdata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commentAuthors" Target="comment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s-MX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8C04D8ED-76FA-429C-993A-A92B10B49247}" type="datetimeFigureOut">
              <a:rPr lang="es-MX" smtClean="0"/>
              <a:t>14/05/2025</a:t>
            </a:fld>
            <a:endParaRPr lang="es-MX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717550" y="1162050"/>
            <a:ext cx="5575300" cy="31369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s-MX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s-MX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350CB9BF-EC6E-4DDC-A714-789E4A5FB38E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9248342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0CB9BF-EC6E-4DDC-A714-789E4A5FB38E}" type="slidenum">
              <a:rPr lang="es-MX" smtClean="0"/>
              <a:t>1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397634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59123D-8D95-4FF2-B55B-099437AB8A2B}" type="slidenum">
              <a:rPr lang="es-MX" smtClean="0"/>
              <a:t>2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08613702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0CB9BF-EC6E-4DDC-A714-789E4A5FB38E}" type="slidenum">
              <a:rPr lang="es-MX" smtClean="0"/>
              <a:t>14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76137345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5/14/2025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5/14/2025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5/14/2025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5/14/2025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5/14/2025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5/14/2025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5/14/2025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" Target="slide2.xml"/><Relationship Id="rId13" Type="http://schemas.openxmlformats.org/officeDocument/2006/relationships/image" Target="../media/image9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12" Type="http://schemas.openxmlformats.org/officeDocument/2006/relationships/image" Target="../media/image8.png"/><Relationship Id="rId17" Type="http://schemas.openxmlformats.org/officeDocument/2006/relationships/image" Target="../media/image12.png"/><Relationship Id="rId2" Type="http://schemas.openxmlformats.org/officeDocument/2006/relationships/notesSlide" Target="../notesSlides/notesSlide1.xml"/><Relationship Id="rId16" Type="http://schemas.openxmlformats.org/officeDocument/2006/relationships/hyperlink" Target="https://conoceles.ieem.org.mx/conoceles2025/" TargetMode="Externa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11" Type="http://schemas.openxmlformats.org/officeDocument/2006/relationships/image" Target="../media/image7.png"/><Relationship Id="rId5" Type="http://schemas.openxmlformats.org/officeDocument/2006/relationships/image" Target="../media/image3.png"/><Relationship Id="rId15" Type="http://schemas.openxmlformats.org/officeDocument/2006/relationships/image" Target="../media/image11.png"/><Relationship Id="rId10" Type="http://schemas.openxmlformats.org/officeDocument/2006/relationships/image" Target="../media/image6.png"/><Relationship Id="rId4" Type="http://schemas.openxmlformats.org/officeDocument/2006/relationships/image" Target="../media/image2.png"/><Relationship Id="rId9" Type="http://schemas.openxmlformats.org/officeDocument/2006/relationships/slide" Target="slide28.xml"/><Relationship Id="rId14" Type="http://schemas.openxmlformats.org/officeDocument/2006/relationships/image" Target="../media/image10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slide" Target="slide14.xml"/><Relationship Id="rId13" Type="http://schemas.openxmlformats.org/officeDocument/2006/relationships/image" Target="../media/image18.png"/><Relationship Id="rId3" Type="http://schemas.openxmlformats.org/officeDocument/2006/relationships/slide" Target="slide9.xml"/><Relationship Id="rId7" Type="http://schemas.openxmlformats.org/officeDocument/2006/relationships/slide" Target="slide13.xml"/><Relationship Id="rId12" Type="http://schemas.openxmlformats.org/officeDocument/2006/relationships/slide" Target="slide3.xml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6" Type="http://schemas.openxmlformats.org/officeDocument/2006/relationships/slide" Target="slide12.xml"/><Relationship Id="rId11" Type="http://schemas.openxmlformats.org/officeDocument/2006/relationships/image" Target="../media/image14.png"/><Relationship Id="rId5" Type="http://schemas.openxmlformats.org/officeDocument/2006/relationships/slide" Target="slide11.xml"/><Relationship Id="rId10" Type="http://schemas.openxmlformats.org/officeDocument/2006/relationships/slide" Target="slide1.xml"/><Relationship Id="rId4" Type="http://schemas.openxmlformats.org/officeDocument/2006/relationships/slide" Target="slide10.xml"/><Relationship Id="rId9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slide" Target="slide14.xml"/><Relationship Id="rId13" Type="http://schemas.openxmlformats.org/officeDocument/2006/relationships/image" Target="../media/image18.png"/><Relationship Id="rId3" Type="http://schemas.openxmlformats.org/officeDocument/2006/relationships/slide" Target="slide11.xml"/><Relationship Id="rId7" Type="http://schemas.openxmlformats.org/officeDocument/2006/relationships/slide" Target="slide13.xml"/><Relationship Id="rId12" Type="http://schemas.openxmlformats.org/officeDocument/2006/relationships/slide" Target="slide3.xml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6" Type="http://schemas.openxmlformats.org/officeDocument/2006/relationships/slide" Target="slide12.xml"/><Relationship Id="rId11" Type="http://schemas.openxmlformats.org/officeDocument/2006/relationships/image" Target="../media/image14.png"/><Relationship Id="rId5" Type="http://schemas.openxmlformats.org/officeDocument/2006/relationships/slide" Target="slide10.xml"/><Relationship Id="rId10" Type="http://schemas.openxmlformats.org/officeDocument/2006/relationships/slide" Target="slide1.xml"/><Relationship Id="rId4" Type="http://schemas.openxmlformats.org/officeDocument/2006/relationships/slide" Target="slide9.xml"/><Relationship Id="rId9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slide" Target="slide13.xml"/><Relationship Id="rId13" Type="http://schemas.openxmlformats.org/officeDocument/2006/relationships/slide" Target="slide3.xml"/><Relationship Id="rId3" Type="http://schemas.openxmlformats.org/officeDocument/2006/relationships/slide" Target="slide11.xml"/><Relationship Id="rId7" Type="http://schemas.openxmlformats.org/officeDocument/2006/relationships/slide" Target="slide12.xml"/><Relationship Id="rId12" Type="http://schemas.openxmlformats.org/officeDocument/2006/relationships/image" Target="../media/image14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6" Type="http://schemas.openxmlformats.org/officeDocument/2006/relationships/slide" Target="slide10.xml"/><Relationship Id="rId11" Type="http://schemas.openxmlformats.org/officeDocument/2006/relationships/slide" Target="slide1.xml"/><Relationship Id="rId5" Type="http://schemas.openxmlformats.org/officeDocument/2006/relationships/slide" Target="slide9.xml"/><Relationship Id="rId10" Type="http://schemas.openxmlformats.org/officeDocument/2006/relationships/image" Target="../media/image19.png"/><Relationship Id="rId4" Type="http://schemas.openxmlformats.org/officeDocument/2006/relationships/image" Target="../media/image20.png"/><Relationship Id="rId9" Type="http://schemas.openxmlformats.org/officeDocument/2006/relationships/slide" Target="slide14.xml"/><Relationship Id="rId14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slide" Target="slide12.xml"/><Relationship Id="rId13" Type="http://schemas.openxmlformats.org/officeDocument/2006/relationships/slide" Target="slide3.xml"/><Relationship Id="rId3" Type="http://schemas.openxmlformats.org/officeDocument/2006/relationships/slide" Target="slide13.xml"/><Relationship Id="rId7" Type="http://schemas.openxmlformats.org/officeDocument/2006/relationships/slide" Target="slide11.xml"/><Relationship Id="rId12" Type="http://schemas.openxmlformats.org/officeDocument/2006/relationships/image" Target="../media/image14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6" Type="http://schemas.openxmlformats.org/officeDocument/2006/relationships/slide" Target="slide10.xml"/><Relationship Id="rId11" Type="http://schemas.openxmlformats.org/officeDocument/2006/relationships/slide" Target="slide1.xml"/><Relationship Id="rId5" Type="http://schemas.openxmlformats.org/officeDocument/2006/relationships/slide" Target="slide9.xml"/><Relationship Id="rId10" Type="http://schemas.openxmlformats.org/officeDocument/2006/relationships/image" Target="../media/image19.png"/><Relationship Id="rId4" Type="http://schemas.openxmlformats.org/officeDocument/2006/relationships/image" Target="../media/image20.png"/><Relationship Id="rId9" Type="http://schemas.openxmlformats.org/officeDocument/2006/relationships/slide" Target="slide14.xml"/><Relationship Id="rId14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slide" Target="slide19.xml"/><Relationship Id="rId13" Type="http://schemas.openxmlformats.org/officeDocument/2006/relationships/slide" Target="slide8.xml"/><Relationship Id="rId3" Type="http://schemas.openxmlformats.org/officeDocument/2006/relationships/image" Target="../media/image21.png"/><Relationship Id="rId7" Type="http://schemas.openxmlformats.org/officeDocument/2006/relationships/slide" Target="slide18.xml"/><Relationship Id="rId12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6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6" Type="http://schemas.openxmlformats.org/officeDocument/2006/relationships/slide" Target="slide17.xml"/><Relationship Id="rId11" Type="http://schemas.openxmlformats.org/officeDocument/2006/relationships/slide" Target="slide1.xml"/><Relationship Id="rId5" Type="http://schemas.openxmlformats.org/officeDocument/2006/relationships/slide" Target="slide16.xml"/><Relationship Id="rId15" Type="http://schemas.openxmlformats.org/officeDocument/2006/relationships/slide" Target="slide21.xml"/><Relationship Id="rId10" Type="http://schemas.openxmlformats.org/officeDocument/2006/relationships/slide" Target="slide20.xml"/><Relationship Id="rId4" Type="http://schemas.openxmlformats.org/officeDocument/2006/relationships/slide" Target="slide15.xml"/><Relationship Id="rId9" Type="http://schemas.openxmlformats.org/officeDocument/2006/relationships/image" Target="../media/image22.png"/><Relationship Id="rId14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slide" Target="slide20.xml"/><Relationship Id="rId13" Type="http://schemas.openxmlformats.org/officeDocument/2006/relationships/slide" Target="slide21.xml"/><Relationship Id="rId3" Type="http://schemas.openxmlformats.org/officeDocument/2006/relationships/slide" Target="slide15.xml"/><Relationship Id="rId7" Type="http://schemas.openxmlformats.org/officeDocument/2006/relationships/slide" Target="slide19.xml"/><Relationship Id="rId12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6" Type="http://schemas.openxmlformats.org/officeDocument/2006/relationships/slide" Target="slide18.xml"/><Relationship Id="rId11" Type="http://schemas.openxmlformats.org/officeDocument/2006/relationships/slide" Target="slide8.xml"/><Relationship Id="rId5" Type="http://schemas.openxmlformats.org/officeDocument/2006/relationships/slide" Target="slide17.xml"/><Relationship Id="rId10" Type="http://schemas.openxmlformats.org/officeDocument/2006/relationships/image" Target="../media/image14.png"/><Relationship Id="rId4" Type="http://schemas.openxmlformats.org/officeDocument/2006/relationships/slide" Target="slide16.xml"/><Relationship Id="rId9" Type="http://schemas.openxmlformats.org/officeDocument/2006/relationships/slide" Target="slide1.xml"/><Relationship Id="rId14" Type="http://schemas.openxmlformats.org/officeDocument/2006/relationships/image" Target="../media/image24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slide" Target="slide20.xml"/><Relationship Id="rId13" Type="http://schemas.openxmlformats.org/officeDocument/2006/relationships/slide" Target="slide21.xml"/><Relationship Id="rId3" Type="http://schemas.openxmlformats.org/officeDocument/2006/relationships/slide" Target="slide15.xml"/><Relationship Id="rId7" Type="http://schemas.openxmlformats.org/officeDocument/2006/relationships/slide" Target="slide19.xml"/><Relationship Id="rId12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6" Type="http://schemas.openxmlformats.org/officeDocument/2006/relationships/slide" Target="slide18.xml"/><Relationship Id="rId11" Type="http://schemas.openxmlformats.org/officeDocument/2006/relationships/slide" Target="slide8.xml"/><Relationship Id="rId5" Type="http://schemas.openxmlformats.org/officeDocument/2006/relationships/slide" Target="slide17.xml"/><Relationship Id="rId10" Type="http://schemas.openxmlformats.org/officeDocument/2006/relationships/image" Target="../media/image14.png"/><Relationship Id="rId4" Type="http://schemas.openxmlformats.org/officeDocument/2006/relationships/slide" Target="slide16.xml"/><Relationship Id="rId9" Type="http://schemas.openxmlformats.org/officeDocument/2006/relationships/slide" Target="slide1.xml"/><Relationship Id="rId14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slide" Target="slide20.xml"/><Relationship Id="rId13" Type="http://schemas.openxmlformats.org/officeDocument/2006/relationships/slide" Target="slide21.xml"/><Relationship Id="rId3" Type="http://schemas.openxmlformats.org/officeDocument/2006/relationships/slide" Target="slide17.xml"/><Relationship Id="rId7" Type="http://schemas.openxmlformats.org/officeDocument/2006/relationships/slide" Target="slide19.xml"/><Relationship Id="rId12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6" Type="http://schemas.openxmlformats.org/officeDocument/2006/relationships/slide" Target="slide18.xml"/><Relationship Id="rId11" Type="http://schemas.openxmlformats.org/officeDocument/2006/relationships/slide" Target="slide8.xml"/><Relationship Id="rId5" Type="http://schemas.openxmlformats.org/officeDocument/2006/relationships/slide" Target="slide16.xml"/><Relationship Id="rId10" Type="http://schemas.openxmlformats.org/officeDocument/2006/relationships/image" Target="../media/image14.png"/><Relationship Id="rId4" Type="http://schemas.openxmlformats.org/officeDocument/2006/relationships/slide" Target="slide15.xml"/><Relationship Id="rId9" Type="http://schemas.openxmlformats.org/officeDocument/2006/relationships/slide" Target="slide1.xml"/><Relationship Id="rId14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slide" Target="slide19.xml"/><Relationship Id="rId13" Type="http://schemas.openxmlformats.org/officeDocument/2006/relationships/image" Target="../media/image23.png"/><Relationship Id="rId3" Type="http://schemas.openxmlformats.org/officeDocument/2006/relationships/slide" Target="slide17.xml"/><Relationship Id="rId7" Type="http://schemas.openxmlformats.org/officeDocument/2006/relationships/slide" Target="slide18.xml"/><Relationship Id="rId12" Type="http://schemas.openxmlformats.org/officeDocument/2006/relationships/slide" Target="slide8.xml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6" Type="http://schemas.openxmlformats.org/officeDocument/2006/relationships/slide" Target="slide16.xml"/><Relationship Id="rId11" Type="http://schemas.openxmlformats.org/officeDocument/2006/relationships/image" Target="../media/image14.png"/><Relationship Id="rId5" Type="http://schemas.openxmlformats.org/officeDocument/2006/relationships/slide" Target="slide15.xml"/><Relationship Id="rId15" Type="http://schemas.openxmlformats.org/officeDocument/2006/relationships/image" Target="../media/image24.png"/><Relationship Id="rId10" Type="http://schemas.openxmlformats.org/officeDocument/2006/relationships/slide" Target="slide1.xml"/><Relationship Id="rId4" Type="http://schemas.openxmlformats.org/officeDocument/2006/relationships/image" Target="../media/image20.png"/><Relationship Id="rId9" Type="http://schemas.openxmlformats.org/officeDocument/2006/relationships/slide" Target="slide20.xml"/><Relationship Id="rId14" Type="http://schemas.openxmlformats.org/officeDocument/2006/relationships/slide" Target="slide21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slide" Target="slide18.xml"/><Relationship Id="rId13" Type="http://schemas.openxmlformats.org/officeDocument/2006/relationships/image" Target="../media/image23.png"/><Relationship Id="rId3" Type="http://schemas.openxmlformats.org/officeDocument/2006/relationships/slide" Target="slide19.xml"/><Relationship Id="rId7" Type="http://schemas.openxmlformats.org/officeDocument/2006/relationships/slide" Target="slide17.xml"/><Relationship Id="rId12" Type="http://schemas.openxmlformats.org/officeDocument/2006/relationships/slide" Target="slide8.xml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6" Type="http://schemas.openxmlformats.org/officeDocument/2006/relationships/slide" Target="slide16.xml"/><Relationship Id="rId11" Type="http://schemas.openxmlformats.org/officeDocument/2006/relationships/image" Target="../media/image14.png"/><Relationship Id="rId5" Type="http://schemas.openxmlformats.org/officeDocument/2006/relationships/slide" Target="slide15.xml"/><Relationship Id="rId15" Type="http://schemas.openxmlformats.org/officeDocument/2006/relationships/image" Target="../media/image24.png"/><Relationship Id="rId10" Type="http://schemas.openxmlformats.org/officeDocument/2006/relationships/slide" Target="slide1.xml"/><Relationship Id="rId4" Type="http://schemas.openxmlformats.org/officeDocument/2006/relationships/image" Target="../media/image20.png"/><Relationship Id="rId9" Type="http://schemas.openxmlformats.org/officeDocument/2006/relationships/slide" Target="slide20.xml"/><Relationship Id="rId14" Type="http://schemas.openxmlformats.org/officeDocument/2006/relationships/slide" Target="slide2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3.png"/><Relationship Id="rId3" Type="http://schemas.openxmlformats.org/officeDocument/2006/relationships/slide" Target="slide3.xml"/><Relationship Id="rId7" Type="http://schemas.openxmlformats.org/officeDocument/2006/relationships/image" Target="../media/image10.png"/><Relationship Id="rId12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slide" Target="slide21.xml"/><Relationship Id="rId11" Type="http://schemas.openxmlformats.org/officeDocument/2006/relationships/image" Target="../media/image1.png"/><Relationship Id="rId5" Type="http://schemas.openxmlformats.org/officeDocument/2006/relationships/slide" Target="slide14.xml"/><Relationship Id="rId15" Type="http://schemas.openxmlformats.org/officeDocument/2006/relationships/image" Target="../media/image5.png"/><Relationship Id="rId10" Type="http://schemas.openxmlformats.org/officeDocument/2006/relationships/image" Target="../media/image7.png"/><Relationship Id="rId4" Type="http://schemas.openxmlformats.org/officeDocument/2006/relationships/slide" Target="slide8.xml"/><Relationship Id="rId9" Type="http://schemas.openxmlformats.org/officeDocument/2006/relationships/image" Target="../media/image8.png"/><Relationship Id="rId1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slide" Target="slide27.xml"/><Relationship Id="rId3" Type="http://schemas.openxmlformats.org/officeDocument/2006/relationships/slide" Target="slide22.xml"/><Relationship Id="rId7" Type="http://schemas.openxmlformats.org/officeDocument/2006/relationships/slide" Target="slide26.xml"/><Relationship Id="rId12" Type="http://schemas.openxmlformats.org/officeDocument/2006/relationships/image" Target="../media/image19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6" Type="http://schemas.openxmlformats.org/officeDocument/2006/relationships/slide" Target="slide25.xml"/><Relationship Id="rId11" Type="http://schemas.openxmlformats.org/officeDocument/2006/relationships/slide" Target="slide14.xml"/><Relationship Id="rId5" Type="http://schemas.openxmlformats.org/officeDocument/2006/relationships/slide" Target="slide24.xml"/><Relationship Id="rId10" Type="http://schemas.openxmlformats.org/officeDocument/2006/relationships/image" Target="../media/image14.png"/><Relationship Id="rId4" Type="http://schemas.openxmlformats.org/officeDocument/2006/relationships/slide" Target="slide23.xml"/><Relationship Id="rId9" Type="http://schemas.openxmlformats.org/officeDocument/2006/relationships/slide" Target="slide1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slide" Target="slide26.xml"/><Relationship Id="rId13" Type="http://schemas.openxmlformats.org/officeDocument/2006/relationships/image" Target="../media/image19.png"/><Relationship Id="rId3" Type="http://schemas.openxmlformats.org/officeDocument/2006/relationships/slide" Target="slide9.xml"/><Relationship Id="rId7" Type="http://schemas.openxmlformats.org/officeDocument/2006/relationships/slide" Target="slide25.xml"/><Relationship Id="rId12" Type="http://schemas.openxmlformats.org/officeDocument/2006/relationships/slide" Target="slide14.xml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6" Type="http://schemas.openxmlformats.org/officeDocument/2006/relationships/slide" Target="slide24.xml"/><Relationship Id="rId11" Type="http://schemas.openxmlformats.org/officeDocument/2006/relationships/image" Target="../media/image14.png"/><Relationship Id="rId5" Type="http://schemas.openxmlformats.org/officeDocument/2006/relationships/slide" Target="slide23.xml"/><Relationship Id="rId10" Type="http://schemas.openxmlformats.org/officeDocument/2006/relationships/slide" Target="slide1.xml"/><Relationship Id="rId4" Type="http://schemas.openxmlformats.org/officeDocument/2006/relationships/slide" Target="slide22.xml"/><Relationship Id="rId9" Type="http://schemas.openxmlformats.org/officeDocument/2006/relationships/slide" Target="slide27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slide" Target="slide27.xml"/><Relationship Id="rId3" Type="http://schemas.openxmlformats.org/officeDocument/2006/relationships/slide" Target="slide22.xml"/><Relationship Id="rId7" Type="http://schemas.openxmlformats.org/officeDocument/2006/relationships/slide" Target="slide26.xml"/><Relationship Id="rId12" Type="http://schemas.openxmlformats.org/officeDocument/2006/relationships/image" Target="../media/image19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6" Type="http://schemas.openxmlformats.org/officeDocument/2006/relationships/slide" Target="slide25.xml"/><Relationship Id="rId11" Type="http://schemas.openxmlformats.org/officeDocument/2006/relationships/slide" Target="slide14.xml"/><Relationship Id="rId5" Type="http://schemas.openxmlformats.org/officeDocument/2006/relationships/slide" Target="slide24.xml"/><Relationship Id="rId10" Type="http://schemas.openxmlformats.org/officeDocument/2006/relationships/image" Target="../media/image14.png"/><Relationship Id="rId4" Type="http://schemas.openxmlformats.org/officeDocument/2006/relationships/slide" Target="slide23.xml"/><Relationship Id="rId9" Type="http://schemas.openxmlformats.org/officeDocument/2006/relationships/slide" Target="slide1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slide" Target="slide26.xml"/><Relationship Id="rId13" Type="http://schemas.openxmlformats.org/officeDocument/2006/relationships/image" Target="../media/image19.png"/><Relationship Id="rId3" Type="http://schemas.openxmlformats.org/officeDocument/2006/relationships/slide" Target="slide11.xml"/><Relationship Id="rId7" Type="http://schemas.openxmlformats.org/officeDocument/2006/relationships/slide" Target="slide25.xml"/><Relationship Id="rId12" Type="http://schemas.openxmlformats.org/officeDocument/2006/relationships/slide" Target="slide14.xml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6" Type="http://schemas.openxmlformats.org/officeDocument/2006/relationships/slide" Target="slide24.xml"/><Relationship Id="rId11" Type="http://schemas.openxmlformats.org/officeDocument/2006/relationships/image" Target="../media/image14.png"/><Relationship Id="rId5" Type="http://schemas.openxmlformats.org/officeDocument/2006/relationships/slide" Target="slide23.xml"/><Relationship Id="rId10" Type="http://schemas.openxmlformats.org/officeDocument/2006/relationships/slide" Target="slide1.xml"/><Relationship Id="rId4" Type="http://schemas.openxmlformats.org/officeDocument/2006/relationships/slide" Target="slide22.xml"/><Relationship Id="rId9" Type="http://schemas.openxmlformats.org/officeDocument/2006/relationships/slide" Target="slide27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slide" Target="slide25.xml"/><Relationship Id="rId13" Type="http://schemas.openxmlformats.org/officeDocument/2006/relationships/slide" Target="slide14.xml"/><Relationship Id="rId3" Type="http://schemas.openxmlformats.org/officeDocument/2006/relationships/slide" Target="slide11.xml"/><Relationship Id="rId7" Type="http://schemas.openxmlformats.org/officeDocument/2006/relationships/slide" Target="slide24.xml"/><Relationship Id="rId12" Type="http://schemas.openxmlformats.org/officeDocument/2006/relationships/image" Target="../media/image14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6" Type="http://schemas.openxmlformats.org/officeDocument/2006/relationships/slide" Target="slide23.xml"/><Relationship Id="rId11" Type="http://schemas.openxmlformats.org/officeDocument/2006/relationships/slide" Target="slide1.xml"/><Relationship Id="rId5" Type="http://schemas.openxmlformats.org/officeDocument/2006/relationships/slide" Target="slide22.xml"/><Relationship Id="rId10" Type="http://schemas.openxmlformats.org/officeDocument/2006/relationships/slide" Target="slide27.xml"/><Relationship Id="rId4" Type="http://schemas.openxmlformats.org/officeDocument/2006/relationships/image" Target="../media/image20.png"/><Relationship Id="rId9" Type="http://schemas.openxmlformats.org/officeDocument/2006/relationships/slide" Target="slide26.xml"/><Relationship Id="rId14" Type="http://schemas.openxmlformats.org/officeDocument/2006/relationships/image" Target="../media/image19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slide" Target="slide25.xml"/><Relationship Id="rId13" Type="http://schemas.openxmlformats.org/officeDocument/2006/relationships/slide" Target="slide14.xml"/><Relationship Id="rId3" Type="http://schemas.openxmlformats.org/officeDocument/2006/relationships/slide" Target="slide13.xml"/><Relationship Id="rId7" Type="http://schemas.openxmlformats.org/officeDocument/2006/relationships/slide" Target="slide24.xml"/><Relationship Id="rId12" Type="http://schemas.openxmlformats.org/officeDocument/2006/relationships/image" Target="../media/image14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6" Type="http://schemas.openxmlformats.org/officeDocument/2006/relationships/slide" Target="slide23.xml"/><Relationship Id="rId11" Type="http://schemas.openxmlformats.org/officeDocument/2006/relationships/slide" Target="slide1.xml"/><Relationship Id="rId5" Type="http://schemas.openxmlformats.org/officeDocument/2006/relationships/slide" Target="slide22.xml"/><Relationship Id="rId10" Type="http://schemas.openxmlformats.org/officeDocument/2006/relationships/slide" Target="slide27.xml"/><Relationship Id="rId4" Type="http://schemas.openxmlformats.org/officeDocument/2006/relationships/image" Target="../media/image20.png"/><Relationship Id="rId9" Type="http://schemas.openxmlformats.org/officeDocument/2006/relationships/slide" Target="slide26.xml"/><Relationship Id="rId14" Type="http://schemas.openxmlformats.org/officeDocument/2006/relationships/image" Target="../media/image19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21.xml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slide" Target="slide47.xml"/><Relationship Id="rId13" Type="http://schemas.openxmlformats.org/officeDocument/2006/relationships/slide" Target="slide62.xml"/><Relationship Id="rId18" Type="http://schemas.openxmlformats.org/officeDocument/2006/relationships/slide" Target="slide77.xml"/><Relationship Id="rId26" Type="http://schemas.openxmlformats.org/officeDocument/2006/relationships/slide" Target="slide2.xml"/><Relationship Id="rId3" Type="http://schemas.openxmlformats.org/officeDocument/2006/relationships/slide" Target="slide32.xml"/><Relationship Id="rId21" Type="http://schemas.openxmlformats.org/officeDocument/2006/relationships/image" Target="../media/image26.png"/><Relationship Id="rId7" Type="http://schemas.openxmlformats.org/officeDocument/2006/relationships/slide" Target="slide44.xml"/><Relationship Id="rId12" Type="http://schemas.openxmlformats.org/officeDocument/2006/relationships/slide" Target="slide59.xml"/><Relationship Id="rId17" Type="http://schemas.openxmlformats.org/officeDocument/2006/relationships/slide" Target="slide74.xml"/><Relationship Id="rId25" Type="http://schemas.openxmlformats.org/officeDocument/2006/relationships/image" Target="../media/image14.png"/><Relationship Id="rId2" Type="http://schemas.openxmlformats.org/officeDocument/2006/relationships/slide" Target="slide29.xml"/><Relationship Id="rId16" Type="http://schemas.openxmlformats.org/officeDocument/2006/relationships/slide" Target="slide71.xml"/><Relationship Id="rId20" Type="http://schemas.openxmlformats.org/officeDocument/2006/relationships/image" Target="../media/image25.png"/><Relationship Id="rId29" Type="http://schemas.openxmlformats.org/officeDocument/2006/relationships/image" Target="../media/image31.png"/><Relationship Id="rId1" Type="http://schemas.openxmlformats.org/officeDocument/2006/relationships/slideLayout" Target="../slideLayouts/slideLayout1.xml"/><Relationship Id="rId6" Type="http://schemas.openxmlformats.org/officeDocument/2006/relationships/slide" Target="slide41.xml"/><Relationship Id="rId11" Type="http://schemas.openxmlformats.org/officeDocument/2006/relationships/slide" Target="slide56.xml"/><Relationship Id="rId24" Type="http://schemas.openxmlformats.org/officeDocument/2006/relationships/slide" Target="slide1.xml"/><Relationship Id="rId5" Type="http://schemas.openxmlformats.org/officeDocument/2006/relationships/slide" Target="slide38.xml"/><Relationship Id="rId15" Type="http://schemas.openxmlformats.org/officeDocument/2006/relationships/slide" Target="slide68.xml"/><Relationship Id="rId23" Type="http://schemas.openxmlformats.org/officeDocument/2006/relationships/image" Target="../media/image28.png"/><Relationship Id="rId28" Type="http://schemas.openxmlformats.org/officeDocument/2006/relationships/image" Target="../media/image30.png"/><Relationship Id="rId10" Type="http://schemas.openxmlformats.org/officeDocument/2006/relationships/slide" Target="slide53.xml"/><Relationship Id="rId19" Type="http://schemas.openxmlformats.org/officeDocument/2006/relationships/slide" Target="slide80.xml"/><Relationship Id="rId4" Type="http://schemas.openxmlformats.org/officeDocument/2006/relationships/slide" Target="slide35.xml"/><Relationship Id="rId9" Type="http://schemas.openxmlformats.org/officeDocument/2006/relationships/slide" Target="slide50.xml"/><Relationship Id="rId14" Type="http://schemas.openxmlformats.org/officeDocument/2006/relationships/slide" Target="slide65.xml"/><Relationship Id="rId22" Type="http://schemas.openxmlformats.org/officeDocument/2006/relationships/image" Target="../media/image27.png"/><Relationship Id="rId27" Type="http://schemas.openxmlformats.org/officeDocument/2006/relationships/image" Target="../media/image29.png"/><Relationship Id="rId30" Type="http://schemas.openxmlformats.org/officeDocument/2006/relationships/image" Target="../media/image32.pn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slide" Target="slide28.xml"/><Relationship Id="rId3" Type="http://schemas.openxmlformats.org/officeDocument/2006/relationships/image" Target="../media/image26.png"/><Relationship Id="rId7" Type="http://schemas.openxmlformats.org/officeDocument/2006/relationships/slide" Target="slide31.xml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6" Type="http://schemas.openxmlformats.org/officeDocument/2006/relationships/slide" Target="slide30.xml"/><Relationship Id="rId5" Type="http://schemas.openxmlformats.org/officeDocument/2006/relationships/image" Target="../media/image28.png"/><Relationship Id="rId10" Type="http://schemas.openxmlformats.org/officeDocument/2006/relationships/image" Target="../media/image33.png"/><Relationship Id="rId4" Type="http://schemas.openxmlformats.org/officeDocument/2006/relationships/image" Target="../media/image27.png"/><Relationship Id="rId9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slide" Target="slide4.xml"/><Relationship Id="rId7" Type="http://schemas.openxmlformats.org/officeDocument/2006/relationships/slide" Target="slide1.xml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6" Type="http://schemas.openxmlformats.org/officeDocument/2006/relationships/slide" Target="slide7.xml"/><Relationship Id="rId5" Type="http://schemas.openxmlformats.org/officeDocument/2006/relationships/slide" Target="slide6.xml"/><Relationship Id="rId10" Type="http://schemas.openxmlformats.org/officeDocument/2006/relationships/image" Target="../media/image15.png"/><Relationship Id="rId4" Type="http://schemas.openxmlformats.org/officeDocument/2006/relationships/slide" Target="slide5.xml"/><Relationship Id="rId9" Type="http://schemas.openxmlformats.org/officeDocument/2006/relationships/slide" Target="slide8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image" Target="../media/image26.png"/><Relationship Id="rId7" Type="http://schemas.openxmlformats.org/officeDocument/2006/relationships/image" Target="../media/image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6" Type="http://schemas.openxmlformats.org/officeDocument/2006/relationships/slide" Target="slide28.xml"/><Relationship Id="rId5" Type="http://schemas.openxmlformats.org/officeDocument/2006/relationships/image" Target="../media/image28.png"/><Relationship Id="rId10" Type="http://schemas.openxmlformats.org/officeDocument/2006/relationships/image" Target="../media/image34.png"/><Relationship Id="rId4" Type="http://schemas.openxmlformats.org/officeDocument/2006/relationships/image" Target="../media/image27.png"/><Relationship Id="rId9" Type="http://schemas.openxmlformats.org/officeDocument/2006/relationships/hyperlink" Target="https://conoceles.ieem.org.mx/conoceles2025/" TargetMode="Externa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image" Target="../media/image26.png"/><Relationship Id="rId7" Type="http://schemas.openxmlformats.org/officeDocument/2006/relationships/image" Target="../media/image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6" Type="http://schemas.openxmlformats.org/officeDocument/2006/relationships/slide" Target="slide28.xml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slide" Target="slide28.xml"/><Relationship Id="rId3" Type="http://schemas.openxmlformats.org/officeDocument/2006/relationships/image" Target="../media/image26.png"/><Relationship Id="rId7" Type="http://schemas.openxmlformats.org/officeDocument/2006/relationships/slide" Target="slide34.xml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6" Type="http://schemas.openxmlformats.org/officeDocument/2006/relationships/slide" Target="slide33.xml"/><Relationship Id="rId5" Type="http://schemas.openxmlformats.org/officeDocument/2006/relationships/image" Target="../media/image28.png"/><Relationship Id="rId10" Type="http://schemas.openxmlformats.org/officeDocument/2006/relationships/image" Target="../media/image33.png"/><Relationship Id="rId4" Type="http://schemas.openxmlformats.org/officeDocument/2006/relationships/image" Target="../media/image27.png"/><Relationship Id="rId9" Type="http://schemas.openxmlformats.org/officeDocument/2006/relationships/image" Target="../media/image6.png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26.png"/><Relationship Id="rId7" Type="http://schemas.openxmlformats.org/officeDocument/2006/relationships/slide" Target="slide28.xml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6" Type="http://schemas.openxmlformats.org/officeDocument/2006/relationships/slide" Target="slide33.xml"/><Relationship Id="rId11" Type="http://schemas.openxmlformats.org/officeDocument/2006/relationships/image" Target="../media/image34.png"/><Relationship Id="rId5" Type="http://schemas.openxmlformats.org/officeDocument/2006/relationships/image" Target="../media/image28.png"/><Relationship Id="rId10" Type="http://schemas.openxmlformats.org/officeDocument/2006/relationships/hyperlink" Target="https://conoceles.ieem.org.mx/conoceles2025/" TargetMode="External"/><Relationship Id="rId4" Type="http://schemas.openxmlformats.org/officeDocument/2006/relationships/image" Target="../media/image27.png"/><Relationship Id="rId9" Type="http://schemas.openxmlformats.org/officeDocument/2006/relationships/image" Target="../media/image33.png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26.png"/><Relationship Id="rId7" Type="http://schemas.openxmlformats.org/officeDocument/2006/relationships/slide" Target="slide28.xml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6" Type="http://schemas.openxmlformats.org/officeDocument/2006/relationships/slide" Target="slide33.xml"/><Relationship Id="rId5" Type="http://schemas.openxmlformats.org/officeDocument/2006/relationships/image" Target="../media/image28.png"/><Relationship Id="rId4" Type="http://schemas.openxmlformats.org/officeDocument/2006/relationships/image" Target="../media/image27.png"/><Relationship Id="rId9" Type="http://schemas.openxmlformats.org/officeDocument/2006/relationships/image" Target="../media/image33.png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slide" Target="slide28.xml"/><Relationship Id="rId3" Type="http://schemas.openxmlformats.org/officeDocument/2006/relationships/image" Target="../media/image26.png"/><Relationship Id="rId7" Type="http://schemas.openxmlformats.org/officeDocument/2006/relationships/slide" Target="slide37.xml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6" Type="http://schemas.openxmlformats.org/officeDocument/2006/relationships/slide" Target="slide36.xml"/><Relationship Id="rId5" Type="http://schemas.openxmlformats.org/officeDocument/2006/relationships/image" Target="../media/image28.png"/><Relationship Id="rId10" Type="http://schemas.openxmlformats.org/officeDocument/2006/relationships/image" Target="../media/image33.png"/><Relationship Id="rId4" Type="http://schemas.openxmlformats.org/officeDocument/2006/relationships/image" Target="../media/image27.png"/><Relationship Id="rId9" Type="http://schemas.openxmlformats.org/officeDocument/2006/relationships/image" Target="../media/image6.png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image" Target="../media/image26.png"/><Relationship Id="rId7" Type="http://schemas.openxmlformats.org/officeDocument/2006/relationships/image" Target="../media/image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6" Type="http://schemas.openxmlformats.org/officeDocument/2006/relationships/slide" Target="slide28.xml"/><Relationship Id="rId5" Type="http://schemas.openxmlformats.org/officeDocument/2006/relationships/image" Target="../media/image28.png"/><Relationship Id="rId10" Type="http://schemas.openxmlformats.org/officeDocument/2006/relationships/image" Target="../media/image34.png"/><Relationship Id="rId4" Type="http://schemas.openxmlformats.org/officeDocument/2006/relationships/image" Target="../media/image27.png"/><Relationship Id="rId9" Type="http://schemas.openxmlformats.org/officeDocument/2006/relationships/hyperlink" Target="https://conoceles.ieem.org.mx/conoceles2025/" TargetMode="External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image" Target="../media/image26.png"/><Relationship Id="rId7" Type="http://schemas.openxmlformats.org/officeDocument/2006/relationships/image" Target="../media/image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6" Type="http://schemas.openxmlformats.org/officeDocument/2006/relationships/slide" Target="slide28.xml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slide" Target="slide28.xml"/><Relationship Id="rId3" Type="http://schemas.openxmlformats.org/officeDocument/2006/relationships/image" Target="../media/image26.png"/><Relationship Id="rId7" Type="http://schemas.openxmlformats.org/officeDocument/2006/relationships/slide" Target="slide40.xml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6" Type="http://schemas.openxmlformats.org/officeDocument/2006/relationships/slide" Target="slide39.xml"/><Relationship Id="rId5" Type="http://schemas.openxmlformats.org/officeDocument/2006/relationships/image" Target="../media/image28.png"/><Relationship Id="rId10" Type="http://schemas.openxmlformats.org/officeDocument/2006/relationships/image" Target="../media/image33.png"/><Relationship Id="rId4" Type="http://schemas.openxmlformats.org/officeDocument/2006/relationships/image" Target="../media/image27.png"/><Relationship Id="rId9" Type="http://schemas.openxmlformats.org/officeDocument/2006/relationships/image" Target="../media/image6.png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image" Target="../media/image26.png"/><Relationship Id="rId7" Type="http://schemas.openxmlformats.org/officeDocument/2006/relationships/image" Target="../media/image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6" Type="http://schemas.openxmlformats.org/officeDocument/2006/relationships/slide" Target="slide28.xml"/><Relationship Id="rId5" Type="http://schemas.openxmlformats.org/officeDocument/2006/relationships/image" Target="../media/image28.png"/><Relationship Id="rId10" Type="http://schemas.openxmlformats.org/officeDocument/2006/relationships/image" Target="../media/image34.png"/><Relationship Id="rId4" Type="http://schemas.openxmlformats.org/officeDocument/2006/relationships/image" Target="../media/image27.png"/><Relationship Id="rId9" Type="http://schemas.openxmlformats.org/officeDocument/2006/relationships/hyperlink" Target="https://conoceles.ieem.org.mx/conoceles2025/" TargetMode="Externa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slide" Target="slide4.xml"/><Relationship Id="rId7" Type="http://schemas.openxmlformats.org/officeDocument/2006/relationships/slide" Target="slide1.xml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6" Type="http://schemas.openxmlformats.org/officeDocument/2006/relationships/slide" Target="slide7.xml"/><Relationship Id="rId5" Type="http://schemas.openxmlformats.org/officeDocument/2006/relationships/slide" Target="slide6.xml"/><Relationship Id="rId10" Type="http://schemas.openxmlformats.org/officeDocument/2006/relationships/image" Target="../media/image15.png"/><Relationship Id="rId4" Type="http://schemas.openxmlformats.org/officeDocument/2006/relationships/slide" Target="slide5.xml"/><Relationship Id="rId9" Type="http://schemas.openxmlformats.org/officeDocument/2006/relationships/slide" Target="slide8.xml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image" Target="../media/image26.png"/><Relationship Id="rId7" Type="http://schemas.openxmlformats.org/officeDocument/2006/relationships/image" Target="../media/image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6" Type="http://schemas.openxmlformats.org/officeDocument/2006/relationships/slide" Target="slide28.xml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slide" Target="slide28.xml"/><Relationship Id="rId3" Type="http://schemas.openxmlformats.org/officeDocument/2006/relationships/image" Target="../media/image26.png"/><Relationship Id="rId7" Type="http://schemas.openxmlformats.org/officeDocument/2006/relationships/slide" Target="slide43.xml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6" Type="http://schemas.openxmlformats.org/officeDocument/2006/relationships/slide" Target="slide42.xml"/><Relationship Id="rId5" Type="http://schemas.openxmlformats.org/officeDocument/2006/relationships/image" Target="../media/image28.png"/><Relationship Id="rId10" Type="http://schemas.openxmlformats.org/officeDocument/2006/relationships/image" Target="../media/image33.png"/><Relationship Id="rId4" Type="http://schemas.openxmlformats.org/officeDocument/2006/relationships/image" Target="../media/image27.png"/><Relationship Id="rId9" Type="http://schemas.openxmlformats.org/officeDocument/2006/relationships/image" Target="../media/image6.png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image" Target="../media/image26.png"/><Relationship Id="rId7" Type="http://schemas.openxmlformats.org/officeDocument/2006/relationships/image" Target="../media/image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6" Type="http://schemas.openxmlformats.org/officeDocument/2006/relationships/slide" Target="slide28.xml"/><Relationship Id="rId5" Type="http://schemas.openxmlformats.org/officeDocument/2006/relationships/image" Target="../media/image28.png"/><Relationship Id="rId10" Type="http://schemas.openxmlformats.org/officeDocument/2006/relationships/image" Target="../media/image34.png"/><Relationship Id="rId4" Type="http://schemas.openxmlformats.org/officeDocument/2006/relationships/image" Target="../media/image27.png"/><Relationship Id="rId9" Type="http://schemas.openxmlformats.org/officeDocument/2006/relationships/hyperlink" Target="https://conoceles.ieem.org.mx/conoceles2025/" TargetMode="External"/></Relationships>
</file>

<file path=ppt/slides/_rels/slide4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image" Target="../media/image26.png"/><Relationship Id="rId7" Type="http://schemas.openxmlformats.org/officeDocument/2006/relationships/image" Target="../media/image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6" Type="http://schemas.openxmlformats.org/officeDocument/2006/relationships/slide" Target="slide28.xml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44.xml.rels><?xml version="1.0" encoding="UTF-8" standalone="yes"?>
<Relationships xmlns="http://schemas.openxmlformats.org/package/2006/relationships"><Relationship Id="rId8" Type="http://schemas.openxmlformats.org/officeDocument/2006/relationships/slide" Target="slide28.xml"/><Relationship Id="rId3" Type="http://schemas.openxmlformats.org/officeDocument/2006/relationships/image" Target="../media/image26.png"/><Relationship Id="rId7" Type="http://schemas.openxmlformats.org/officeDocument/2006/relationships/slide" Target="slide46.xml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6" Type="http://schemas.openxmlformats.org/officeDocument/2006/relationships/slide" Target="slide45.xml"/><Relationship Id="rId5" Type="http://schemas.openxmlformats.org/officeDocument/2006/relationships/image" Target="../media/image28.png"/><Relationship Id="rId10" Type="http://schemas.openxmlformats.org/officeDocument/2006/relationships/image" Target="../media/image33.png"/><Relationship Id="rId4" Type="http://schemas.openxmlformats.org/officeDocument/2006/relationships/image" Target="../media/image27.png"/><Relationship Id="rId9" Type="http://schemas.openxmlformats.org/officeDocument/2006/relationships/image" Target="../media/image6.png"/></Relationships>
</file>

<file path=ppt/slides/_rels/slide4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image" Target="../media/image26.png"/><Relationship Id="rId7" Type="http://schemas.openxmlformats.org/officeDocument/2006/relationships/image" Target="../media/image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6" Type="http://schemas.openxmlformats.org/officeDocument/2006/relationships/slide" Target="slide28.xml"/><Relationship Id="rId5" Type="http://schemas.openxmlformats.org/officeDocument/2006/relationships/image" Target="../media/image28.png"/><Relationship Id="rId10" Type="http://schemas.openxmlformats.org/officeDocument/2006/relationships/image" Target="../media/image34.png"/><Relationship Id="rId4" Type="http://schemas.openxmlformats.org/officeDocument/2006/relationships/image" Target="../media/image27.png"/><Relationship Id="rId9" Type="http://schemas.openxmlformats.org/officeDocument/2006/relationships/hyperlink" Target="https://conoceles.ieem.org.mx/conoceles2025/" TargetMode="External"/></Relationships>
</file>

<file path=ppt/slides/_rels/slide4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image" Target="../media/image26.png"/><Relationship Id="rId7" Type="http://schemas.openxmlformats.org/officeDocument/2006/relationships/image" Target="../media/image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6" Type="http://schemas.openxmlformats.org/officeDocument/2006/relationships/slide" Target="slide28.xml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47.xml.rels><?xml version="1.0" encoding="UTF-8" standalone="yes"?>
<Relationships xmlns="http://schemas.openxmlformats.org/package/2006/relationships"><Relationship Id="rId8" Type="http://schemas.openxmlformats.org/officeDocument/2006/relationships/slide" Target="slide28.xml"/><Relationship Id="rId3" Type="http://schemas.openxmlformats.org/officeDocument/2006/relationships/image" Target="../media/image26.png"/><Relationship Id="rId7" Type="http://schemas.openxmlformats.org/officeDocument/2006/relationships/slide" Target="slide49.xml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6" Type="http://schemas.openxmlformats.org/officeDocument/2006/relationships/slide" Target="slide48.xml"/><Relationship Id="rId5" Type="http://schemas.openxmlformats.org/officeDocument/2006/relationships/image" Target="../media/image28.png"/><Relationship Id="rId10" Type="http://schemas.openxmlformats.org/officeDocument/2006/relationships/image" Target="../media/image33.png"/><Relationship Id="rId4" Type="http://schemas.openxmlformats.org/officeDocument/2006/relationships/image" Target="../media/image27.png"/><Relationship Id="rId9" Type="http://schemas.openxmlformats.org/officeDocument/2006/relationships/image" Target="../media/image6.png"/></Relationships>
</file>

<file path=ppt/slides/_rels/slide4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image" Target="../media/image26.png"/><Relationship Id="rId7" Type="http://schemas.openxmlformats.org/officeDocument/2006/relationships/image" Target="../media/image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6" Type="http://schemas.openxmlformats.org/officeDocument/2006/relationships/slide" Target="slide28.xml"/><Relationship Id="rId5" Type="http://schemas.openxmlformats.org/officeDocument/2006/relationships/image" Target="../media/image28.png"/><Relationship Id="rId10" Type="http://schemas.openxmlformats.org/officeDocument/2006/relationships/image" Target="../media/image34.png"/><Relationship Id="rId4" Type="http://schemas.openxmlformats.org/officeDocument/2006/relationships/image" Target="../media/image27.png"/><Relationship Id="rId9" Type="http://schemas.openxmlformats.org/officeDocument/2006/relationships/hyperlink" Target="https://conoceles.ieem.org.mx/conoceles2025/" TargetMode="External"/></Relationships>
</file>

<file path=ppt/slides/_rels/slide4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image" Target="../media/image26.png"/><Relationship Id="rId7" Type="http://schemas.openxmlformats.org/officeDocument/2006/relationships/image" Target="../media/image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6" Type="http://schemas.openxmlformats.org/officeDocument/2006/relationships/slide" Target="slide28.xml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slide" Target="slide6.xml"/><Relationship Id="rId7" Type="http://schemas.openxmlformats.org/officeDocument/2006/relationships/slide" Target="slide1.xml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6" Type="http://schemas.openxmlformats.org/officeDocument/2006/relationships/slide" Target="slide7.xml"/><Relationship Id="rId5" Type="http://schemas.openxmlformats.org/officeDocument/2006/relationships/slide" Target="slide5.xml"/><Relationship Id="rId10" Type="http://schemas.openxmlformats.org/officeDocument/2006/relationships/image" Target="../media/image15.png"/><Relationship Id="rId4" Type="http://schemas.openxmlformats.org/officeDocument/2006/relationships/slide" Target="slide4.xml"/><Relationship Id="rId9" Type="http://schemas.openxmlformats.org/officeDocument/2006/relationships/slide" Target="slide8.xml"/></Relationships>
</file>

<file path=ppt/slides/_rels/slide50.xml.rels><?xml version="1.0" encoding="UTF-8" standalone="yes"?>
<Relationships xmlns="http://schemas.openxmlformats.org/package/2006/relationships"><Relationship Id="rId8" Type="http://schemas.openxmlformats.org/officeDocument/2006/relationships/slide" Target="slide28.xml"/><Relationship Id="rId3" Type="http://schemas.openxmlformats.org/officeDocument/2006/relationships/image" Target="../media/image26.png"/><Relationship Id="rId7" Type="http://schemas.openxmlformats.org/officeDocument/2006/relationships/slide" Target="slide52.xml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6" Type="http://schemas.openxmlformats.org/officeDocument/2006/relationships/slide" Target="slide51.xml"/><Relationship Id="rId5" Type="http://schemas.openxmlformats.org/officeDocument/2006/relationships/image" Target="../media/image28.png"/><Relationship Id="rId10" Type="http://schemas.openxmlformats.org/officeDocument/2006/relationships/image" Target="../media/image33.png"/><Relationship Id="rId4" Type="http://schemas.openxmlformats.org/officeDocument/2006/relationships/image" Target="../media/image27.png"/><Relationship Id="rId9" Type="http://schemas.openxmlformats.org/officeDocument/2006/relationships/image" Target="../media/image6.png"/></Relationships>
</file>

<file path=ppt/slides/_rels/slide5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image" Target="../media/image26.png"/><Relationship Id="rId7" Type="http://schemas.openxmlformats.org/officeDocument/2006/relationships/image" Target="../media/image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6" Type="http://schemas.openxmlformats.org/officeDocument/2006/relationships/slide" Target="slide28.xml"/><Relationship Id="rId5" Type="http://schemas.openxmlformats.org/officeDocument/2006/relationships/image" Target="../media/image28.png"/><Relationship Id="rId10" Type="http://schemas.openxmlformats.org/officeDocument/2006/relationships/image" Target="../media/image34.png"/><Relationship Id="rId4" Type="http://schemas.openxmlformats.org/officeDocument/2006/relationships/image" Target="../media/image27.png"/><Relationship Id="rId9" Type="http://schemas.openxmlformats.org/officeDocument/2006/relationships/hyperlink" Target="https://conoceles.ieem.org.mx/conoceles2025/" TargetMode="External"/></Relationships>
</file>

<file path=ppt/slides/_rels/slide5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image" Target="../media/image26.png"/><Relationship Id="rId7" Type="http://schemas.openxmlformats.org/officeDocument/2006/relationships/image" Target="../media/image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6" Type="http://schemas.openxmlformats.org/officeDocument/2006/relationships/slide" Target="slide28.xml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53.xml.rels><?xml version="1.0" encoding="UTF-8" standalone="yes"?>
<Relationships xmlns="http://schemas.openxmlformats.org/package/2006/relationships"><Relationship Id="rId8" Type="http://schemas.openxmlformats.org/officeDocument/2006/relationships/slide" Target="slide28.xml"/><Relationship Id="rId3" Type="http://schemas.openxmlformats.org/officeDocument/2006/relationships/image" Target="../media/image26.png"/><Relationship Id="rId7" Type="http://schemas.openxmlformats.org/officeDocument/2006/relationships/slide" Target="slide55.xml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6" Type="http://schemas.openxmlformats.org/officeDocument/2006/relationships/slide" Target="slide54.xml"/><Relationship Id="rId5" Type="http://schemas.openxmlformats.org/officeDocument/2006/relationships/image" Target="../media/image28.png"/><Relationship Id="rId10" Type="http://schemas.openxmlformats.org/officeDocument/2006/relationships/image" Target="../media/image33.png"/><Relationship Id="rId4" Type="http://schemas.openxmlformats.org/officeDocument/2006/relationships/image" Target="../media/image27.png"/><Relationship Id="rId9" Type="http://schemas.openxmlformats.org/officeDocument/2006/relationships/image" Target="../media/image6.png"/></Relationships>
</file>

<file path=ppt/slides/_rels/slide5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image" Target="../media/image26.png"/><Relationship Id="rId7" Type="http://schemas.openxmlformats.org/officeDocument/2006/relationships/image" Target="../media/image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6" Type="http://schemas.openxmlformats.org/officeDocument/2006/relationships/slide" Target="slide28.xml"/><Relationship Id="rId5" Type="http://schemas.openxmlformats.org/officeDocument/2006/relationships/image" Target="../media/image28.png"/><Relationship Id="rId10" Type="http://schemas.openxmlformats.org/officeDocument/2006/relationships/image" Target="../media/image34.png"/><Relationship Id="rId4" Type="http://schemas.openxmlformats.org/officeDocument/2006/relationships/image" Target="../media/image27.png"/><Relationship Id="rId9" Type="http://schemas.openxmlformats.org/officeDocument/2006/relationships/hyperlink" Target="https://conoceles.ieem.org.mx/conoceles2025/" TargetMode="External"/></Relationships>
</file>

<file path=ppt/slides/_rels/slide5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image" Target="../media/image26.png"/><Relationship Id="rId7" Type="http://schemas.openxmlformats.org/officeDocument/2006/relationships/image" Target="../media/image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6" Type="http://schemas.openxmlformats.org/officeDocument/2006/relationships/slide" Target="slide28.xml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56.xml.rels><?xml version="1.0" encoding="UTF-8" standalone="yes"?>
<Relationships xmlns="http://schemas.openxmlformats.org/package/2006/relationships"><Relationship Id="rId8" Type="http://schemas.openxmlformats.org/officeDocument/2006/relationships/slide" Target="slide28.xml"/><Relationship Id="rId3" Type="http://schemas.openxmlformats.org/officeDocument/2006/relationships/image" Target="../media/image26.png"/><Relationship Id="rId7" Type="http://schemas.openxmlformats.org/officeDocument/2006/relationships/slide" Target="slide58.xml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6" Type="http://schemas.openxmlformats.org/officeDocument/2006/relationships/slide" Target="slide57.xml"/><Relationship Id="rId5" Type="http://schemas.openxmlformats.org/officeDocument/2006/relationships/image" Target="../media/image28.png"/><Relationship Id="rId10" Type="http://schemas.openxmlformats.org/officeDocument/2006/relationships/image" Target="../media/image33.png"/><Relationship Id="rId4" Type="http://schemas.openxmlformats.org/officeDocument/2006/relationships/image" Target="../media/image27.png"/><Relationship Id="rId9" Type="http://schemas.openxmlformats.org/officeDocument/2006/relationships/image" Target="../media/image6.png"/></Relationships>
</file>

<file path=ppt/slides/_rels/slide5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image" Target="../media/image26.png"/><Relationship Id="rId7" Type="http://schemas.openxmlformats.org/officeDocument/2006/relationships/image" Target="../media/image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6" Type="http://schemas.openxmlformats.org/officeDocument/2006/relationships/slide" Target="slide28.xml"/><Relationship Id="rId5" Type="http://schemas.openxmlformats.org/officeDocument/2006/relationships/image" Target="../media/image28.png"/><Relationship Id="rId10" Type="http://schemas.openxmlformats.org/officeDocument/2006/relationships/image" Target="../media/image34.png"/><Relationship Id="rId4" Type="http://schemas.openxmlformats.org/officeDocument/2006/relationships/image" Target="../media/image27.png"/><Relationship Id="rId9" Type="http://schemas.openxmlformats.org/officeDocument/2006/relationships/hyperlink" Target="https://conoceles.ieem.org.mx/conoceles2025/" TargetMode="External"/></Relationships>
</file>

<file path=ppt/slides/_rels/slide5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image" Target="../media/image26.png"/><Relationship Id="rId7" Type="http://schemas.openxmlformats.org/officeDocument/2006/relationships/image" Target="../media/image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6" Type="http://schemas.openxmlformats.org/officeDocument/2006/relationships/slide" Target="slide28.xml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59.xml.rels><?xml version="1.0" encoding="UTF-8" standalone="yes"?>
<Relationships xmlns="http://schemas.openxmlformats.org/package/2006/relationships"><Relationship Id="rId8" Type="http://schemas.openxmlformats.org/officeDocument/2006/relationships/slide" Target="slide28.xml"/><Relationship Id="rId3" Type="http://schemas.openxmlformats.org/officeDocument/2006/relationships/image" Target="../media/image26.png"/><Relationship Id="rId7" Type="http://schemas.openxmlformats.org/officeDocument/2006/relationships/slide" Target="slide61.xml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6" Type="http://schemas.openxmlformats.org/officeDocument/2006/relationships/slide" Target="slide60.xml"/><Relationship Id="rId5" Type="http://schemas.openxmlformats.org/officeDocument/2006/relationships/image" Target="../media/image28.png"/><Relationship Id="rId10" Type="http://schemas.openxmlformats.org/officeDocument/2006/relationships/image" Target="../media/image33.png"/><Relationship Id="rId4" Type="http://schemas.openxmlformats.org/officeDocument/2006/relationships/image" Target="../media/image27.png"/><Relationship Id="rId9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slide" Target="slide1.xml"/><Relationship Id="rId3" Type="http://schemas.openxmlformats.org/officeDocument/2006/relationships/slide" Target="slide6.xml"/><Relationship Id="rId7" Type="http://schemas.openxmlformats.org/officeDocument/2006/relationships/slide" Target="slide7.xml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6" Type="http://schemas.openxmlformats.org/officeDocument/2006/relationships/slide" Target="slide5.xml"/><Relationship Id="rId11" Type="http://schemas.openxmlformats.org/officeDocument/2006/relationships/image" Target="../media/image15.png"/><Relationship Id="rId5" Type="http://schemas.openxmlformats.org/officeDocument/2006/relationships/slide" Target="slide4.xml"/><Relationship Id="rId10" Type="http://schemas.openxmlformats.org/officeDocument/2006/relationships/slide" Target="slide8.xml"/><Relationship Id="rId4" Type="http://schemas.openxmlformats.org/officeDocument/2006/relationships/image" Target="../media/image16.png"/><Relationship Id="rId9" Type="http://schemas.openxmlformats.org/officeDocument/2006/relationships/image" Target="../media/image14.png"/></Relationships>
</file>

<file path=ppt/slides/_rels/slide6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image" Target="../media/image26.png"/><Relationship Id="rId7" Type="http://schemas.openxmlformats.org/officeDocument/2006/relationships/image" Target="../media/image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6" Type="http://schemas.openxmlformats.org/officeDocument/2006/relationships/slide" Target="slide28.xml"/><Relationship Id="rId5" Type="http://schemas.openxmlformats.org/officeDocument/2006/relationships/image" Target="../media/image28.png"/><Relationship Id="rId10" Type="http://schemas.openxmlformats.org/officeDocument/2006/relationships/image" Target="../media/image34.png"/><Relationship Id="rId4" Type="http://schemas.openxmlformats.org/officeDocument/2006/relationships/image" Target="../media/image27.png"/><Relationship Id="rId9" Type="http://schemas.openxmlformats.org/officeDocument/2006/relationships/hyperlink" Target="https://conoceles.ieem.org.mx/conoceles2025/" TargetMode="External"/></Relationships>
</file>

<file path=ppt/slides/_rels/slide6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image" Target="../media/image26.png"/><Relationship Id="rId7" Type="http://schemas.openxmlformats.org/officeDocument/2006/relationships/image" Target="../media/image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6" Type="http://schemas.openxmlformats.org/officeDocument/2006/relationships/slide" Target="slide28.xml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62.xml.rels><?xml version="1.0" encoding="UTF-8" standalone="yes"?>
<Relationships xmlns="http://schemas.openxmlformats.org/package/2006/relationships"><Relationship Id="rId8" Type="http://schemas.openxmlformats.org/officeDocument/2006/relationships/slide" Target="slide28.xml"/><Relationship Id="rId3" Type="http://schemas.openxmlformats.org/officeDocument/2006/relationships/image" Target="../media/image26.png"/><Relationship Id="rId7" Type="http://schemas.openxmlformats.org/officeDocument/2006/relationships/slide" Target="slide64.xml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6" Type="http://schemas.openxmlformats.org/officeDocument/2006/relationships/slide" Target="slide63.xml"/><Relationship Id="rId5" Type="http://schemas.openxmlformats.org/officeDocument/2006/relationships/image" Target="../media/image28.png"/><Relationship Id="rId10" Type="http://schemas.openxmlformats.org/officeDocument/2006/relationships/image" Target="../media/image33.png"/><Relationship Id="rId4" Type="http://schemas.openxmlformats.org/officeDocument/2006/relationships/image" Target="../media/image27.png"/><Relationship Id="rId9" Type="http://schemas.openxmlformats.org/officeDocument/2006/relationships/image" Target="../media/image6.png"/></Relationships>
</file>

<file path=ppt/slides/_rels/slide6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image" Target="../media/image26.png"/><Relationship Id="rId7" Type="http://schemas.openxmlformats.org/officeDocument/2006/relationships/image" Target="../media/image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6" Type="http://schemas.openxmlformats.org/officeDocument/2006/relationships/slide" Target="slide28.xml"/><Relationship Id="rId5" Type="http://schemas.openxmlformats.org/officeDocument/2006/relationships/image" Target="../media/image28.png"/><Relationship Id="rId10" Type="http://schemas.openxmlformats.org/officeDocument/2006/relationships/image" Target="../media/image34.png"/><Relationship Id="rId4" Type="http://schemas.openxmlformats.org/officeDocument/2006/relationships/image" Target="../media/image27.png"/><Relationship Id="rId9" Type="http://schemas.openxmlformats.org/officeDocument/2006/relationships/hyperlink" Target="https://conoceles.ieem.org.mx/conoceles2025/" TargetMode="External"/></Relationships>
</file>

<file path=ppt/slides/_rels/slide6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image" Target="../media/image26.png"/><Relationship Id="rId7" Type="http://schemas.openxmlformats.org/officeDocument/2006/relationships/image" Target="../media/image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6" Type="http://schemas.openxmlformats.org/officeDocument/2006/relationships/slide" Target="slide28.xml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65.xml.rels><?xml version="1.0" encoding="UTF-8" standalone="yes"?>
<Relationships xmlns="http://schemas.openxmlformats.org/package/2006/relationships"><Relationship Id="rId8" Type="http://schemas.openxmlformats.org/officeDocument/2006/relationships/slide" Target="slide28.xml"/><Relationship Id="rId3" Type="http://schemas.openxmlformats.org/officeDocument/2006/relationships/image" Target="../media/image26.png"/><Relationship Id="rId7" Type="http://schemas.openxmlformats.org/officeDocument/2006/relationships/slide" Target="slide67.xml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6" Type="http://schemas.openxmlformats.org/officeDocument/2006/relationships/slide" Target="slide66.xml"/><Relationship Id="rId5" Type="http://schemas.openxmlformats.org/officeDocument/2006/relationships/image" Target="../media/image28.png"/><Relationship Id="rId10" Type="http://schemas.openxmlformats.org/officeDocument/2006/relationships/image" Target="../media/image33.png"/><Relationship Id="rId4" Type="http://schemas.openxmlformats.org/officeDocument/2006/relationships/image" Target="../media/image27.png"/><Relationship Id="rId9" Type="http://schemas.openxmlformats.org/officeDocument/2006/relationships/image" Target="../media/image6.png"/></Relationships>
</file>

<file path=ppt/slides/_rels/slide6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image" Target="../media/image26.png"/><Relationship Id="rId7" Type="http://schemas.openxmlformats.org/officeDocument/2006/relationships/image" Target="../media/image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6" Type="http://schemas.openxmlformats.org/officeDocument/2006/relationships/slide" Target="slide28.xml"/><Relationship Id="rId5" Type="http://schemas.openxmlformats.org/officeDocument/2006/relationships/image" Target="../media/image28.png"/><Relationship Id="rId10" Type="http://schemas.openxmlformats.org/officeDocument/2006/relationships/image" Target="../media/image34.png"/><Relationship Id="rId4" Type="http://schemas.openxmlformats.org/officeDocument/2006/relationships/image" Target="../media/image27.png"/><Relationship Id="rId9" Type="http://schemas.openxmlformats.org/officeDocument/2006/relationships/hyperlink" Target="https://conoceles.ieem.org.mx/conoceles2025/" TargetMode="External"/></Relationships>
</file>

<file path=ppt/slides/_rels/slide6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image" Target="../media/image26.png"/><Relationship Id="rId7" Type="http://schemas.openxmlformats.org/officeDocument/2006/relationships/image" Target="../media/image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6" Type="http://schemas.openxmlformats.org/officeDocument/2006/relationships/slide" Target="slide28.xml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68.xml.rels><?xml version="1.0" encoding="UTF-8" standalone="yes"?>
<Relationships xmlns="http://schemas.openxmlformats.org/package/2006/relationships"><Relationship Id="rId8" Type="http://schemas.openxmlformats.org/officeDocument/2006/relationships/slide" Target="slide28.xml"/><Relationship Id="rId3" Type="http://schemas.openxmlformats.org/officeDocument/2006/relationships/image" Target="../media/image26.png"/><Relationship Id="rId7" Type="http://schemas.openxmlformats.org/officeDocument/2006/relationships/slide" Target="slide70.xml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6" Type="http://schemas.openxmlformats.org/officeDocument/2006/relationships/slide" Target="slide69.xml"/><Relationship Id="rId5" Type="http://schemas.openxmlformats.org/officeDocument/2006/relationships/image" Target="../media/image28.png"/><Relationship Id="rId10" Type="http://schemas.openxmlformats.org/officeDocument/2006/relationships/image" Target="../media/image33.png"/><Relationship Id="rId4" Type="http://schemas.openxmlformats.org/officeDocument/2006/relationships/image" Target="../media/image27.png"/><Relationship Id="rId9" Type="http://schemas.openxmlformats.org/officeDocument/2006/relationships/image" Target="../media/image6.png"/></Relationships>
</file>

<file path=ppt/slides/_rels/slide6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image" Target="../media/image26.png"/><Relationship Id="rId7" Type="http://schemas.openxmlformats.org/officeDocument/2006/relationships/image" Target="../media/image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6" Type="http://schemas.openxmlformats.org/officeDocument/2006/relationships/slide" Target="slide28.xml"/><Relationship Id="rId5" Type="http://schemas.openxmlformats.org/officeDocument/2006/relationships/image" Target="../media/image28.png"/><Relationship Id="rId10" Type="http://schemas.openxmlformats.org/officeDocument/2006/relationships/image" Target="../media/image34.png"/><Relationship Id="rId4" Type="http://schemas.openxmlformats.org/officeDocument/2006/relationships/image" Target="../media/image27.png"/><Relationship Id="rId9" Type="http://schemas.openxmlformats.org/officeDocument/2006/relationships/hyperlink" Target="https://conoceles.ieem.org.mx/conoceles2025/" TargetMode="Externa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slide" Target="slide1.xml"/><Relationship Id="rId3" Type="http://schemas.openxmlformats.org/officeDocument/2006/relationships/slide" Target="slide6.xml"/><Relationship Id="rId7" Type="http://schemas.openxmlformats.org/officeDocument/2006/relationships/slide" Target="slide7.xml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6" Type="http://schemas.openxmlformats.org/officeDocument/2006/relationships/slide" Target="slide5.xml"/><Relationship Id="rId11" Type="http://schemas.openxmlformats.org/officeDocument/2006/relationships/image" Target="../media/image15.png"/><Relationship Id="rId5" Type="http://schemas.openxmlformats.org/officeDocument/2006/relationships/slide" Target="slide4.xml"/><Relationship Id="rId10" Type="http://schemas.openxmlformats.org/officeDocument/2006/relationships/slide" Target="slide8.xml"/><Relationship Id="rId4" Type="http://schemas.openxmlformats.org/officeDocument/2006/relationships/image" Target="../media/image16.png"/><Relationship Id="rId9" Type="http://schemas.openxmlformats.org/officeDocument/2006/relationships/image" Target="../media/image14.png"/></Relationships>
</file>

<file path=ppt/slides/_rels/slide7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image" Target="../media/image26.png"/><Relationship Id="rId7" Type="http://schemas.openxmlformats.org/officeDocument/2006/relationships/image" Target="../media/image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6" Type="http://schemas.openxmlformats.org/officeDocument/2006/relationships/slide" Target="slide28.xml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71.xml.rels><?xml version="1.0" encoding="UTF-8" standalone="yes"?>
<Relationships xmlns="http://schemas.openxmlformats.org/package/2006/relationships"><Relationship Id="rId8" Type="http://schemas.openxmlformats.org/officeDocument/2006/relationships/slide" Target="slide28.xml"/><Relationship Id="rId3" Type="http://schemas.openxmlformats.org/officeDocument/2006/relationships/image" Target="../media/image26.png"/><Relationship Id="rId7" Type="http://schemas.openxmlformats.org/officeDocument/2006/relationships/slide" Target="slide73.xml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6" Type="http://schemas.openxmlformats.org/officeDocument/2006/relationships/slide" Target="slide72.xml"/><Relationship Id="rId5" Type="http://schemas.openxmlformats.org/officeDocument/2006/relationships/image" Target="../media/image28.png"/><Relationship Id="rId10" Type="http://schemas.openxmlformats.org/officeDocument/2006/relationships/image" Target="../media/image33.png"/><Relationship Id="rId4" Type="http://schemas.openxmlformats.org/officeDocument/2006/relationships/image" Target="../media/image27.png"/><Relationship Id="rId9" Type="http://schemas.openxmlformats.org/officeDocument/2006/relationships/image" Target="../media/image6.png"/></Relationships>
</file>

<file path=ppt/slides/_rels/slide7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26.png"/><Relationship Id="rId7" Type="http://schemas.openxmlformats.org/officeDocument/2006/relationships/slide" Target="slide28.xml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6" Type="http://schemas.openxmlformats.org/officeDocument/2006/relationships/slide" Target="slide69.xml"/><Relationship Id="rId11" Type="http://schemas.openxmlformats.org/officeDocument/2006/relationships/image" Target="../media/image34.png"/><Relationship Id="rId5" Type="http://schemas.openxmlformats.org/officeDocument/2006/relationships/image" Target="../media/image28.png"/><Relationship Id="rId10" Type="http://schemas.openxmlformats.org/officeDocument/2006/relationships/hyperlink" Target="https://conoceles.ieem.org.mx/conoceles2025/" TargetMode="External"/><Relationship Id="rId4" Type="http://schemas.openxmlformats.org/officeDocument/2006/relationships/image" Target="../media/image27.png"/><Relationship Id="rId9" Type="http://schemas.openxmlformats.org/officeDocument/2006/relationships/image" Target="../media/image33.png"/></Relationships>
</file>

<file path=ppt/slides/_rels/slide7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26.png"/><Relationship Id="rId7" Type="http://schemas.openxmlformats.org/officeDocument/2006/relationships/slide" Target="slide28.xml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6" Type="http://schemas.openxmlformats.org/officeDocument/2006/relationships/slide" Target="slide69.xml"/><Relationship Id="rId5" Type="http://schemas.openxmlformats.org/officeDocument/2006/relationships/image" Target="../media/image28.png"/><Relationship Id="rId4" Type="http://schemas.openxmlformats.org/officeDocument/2006/relationships/image" Target="../media/image27.png"/><Relationship Id="rId9" Type="http://schemas.openxmlformats.org/officeDocument/2006/relationships/image" Target="../media/image33.png"/></Relationships>
</file>

<file path=ppt/slides/_rels/slide74.xml.rels><?xml version="1.0" encoding="UTF-8" standalone="yes"?>
<Relationships xmlns="http://schemas.openxmlformats.org/package/2006/relationships"><Relationship Id="rId8" Type="http://schemas.openxmlformats.org/officeDocument/2006/relationships/slide" Target="slide28.xml"/><Relationship Id="rId3" Type="http://schemas.openxmlformats.org/officeDocument/2006/relationships/image" Target="../media/image26.png"/><Relationship Id="rId7" Type="http://schemas.openxmlformats.org/officeDocument/2006/relationships/slide" Target="slide76.xml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6" Type="http://schemas.openxmlformats.org/officeDocument/2006/relationships/slide" Target="slide75.xml"/><Relationship Id="rId5" Type="http://schemas.openxmlformats.org/officeDocument/2006/relationships/image" Target="../media/image28.png"/><Relationship Id="rId10" Type="http://schemas.openxmlformats.org/officeDocument/2006/relationships/image" Target="../media/image33.png"/><Relationship Id="rId4" Type="http://schemas.openxmlformats.org/officeDocument/2006/relationships/image" Target="../media/image27.png"/><Relationship Id="rId9" Type="http://schemas.openxmlformats.org/officeDocument/2006/relationships/image" Target="../media/image6.png"/></Relationships>
</file>

<file path=ppt/slides/_rels/slide7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26.png"/><Relationship Id="rId7" Type="http://schemas.openxmlformats.org/officeDocument/2006/relationships/slide" Target="slide28.xml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6" Type="http://schemas.openxmlformats.org/officeDocument/2006/relationships/slide" Target="slide69.xml"/><Relationship Id="rId11" Type="http://schemas.openxmlformats.org/officeDocument/2006/relationships/image" Target="../media/image34.png"/><Relationship Id="rId5" Type="http://schemas.openxmlformats.org/officeDocument/2006/relationships/image" Target="../media/image28.png"/><Relationship Id="rId10" Type="http://schemas.openxmlformats.org/officeDocument/2006/relationships/hyperlink" Target="https://conoceles.ieem.org.mx/conoceles2025/" TargetMode="External"/><Relationship Id="rId4" Type="http://schemas.openxmlformats.org/officeDocument/2006/relationships/image" Target="../media/image27.png"/><Relationship Id="rId9" Type="http://schemas.openxmlformats.org/officeDocument/2006/relationships/image" Target="../media/image33.png"/></Relationships>
</file>

<file path=ppt/slides/_rels/slide7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26.png"/><Relationship Id="rId7" Type="http://schemas.openxmlformats.org/officeDocument/2006/relationships/slide" Target="slide28.xml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6" Type="http://schemas.openxmlformats.org/officeDocument/2006/relationships/slide" Target="slide69.xml"/><Relationship Id="rId5" Type="http://schemas.openxmlformats.org/officeDocument/2006/relationships/image" Target="../media/image28.png"/><Relationship Id="rId4" Type="http://schemas.openxmlformats.org/officeDocument/2006/relationships/image" Target="../media/image27.png"/><Relationship Id="rId9" Type="http://schemas.openxmlformats.org/officeDocument/2006/relationships/image" Target="../media/image33.png"/></Relationships>
</file>

<file path=ppt/slides/_rels/slide77.xml.rels><?xml version="1.0" encoding="UTF-8" standalone="yes"?>
<Relationships xmlns="http://schemas.openxmlformats.org/package/2006/relationships"><Relationship Id="rId8" Type="http://schemas.openxmlformats.org/officeDocument/2006/relationships/slide" Target="slide28.xml"/><Relationship Id="rId3" Type="http://schemas.openxmlformats.org/officeDocument/2006/relationships/image" Target="../media/image26.png"/><Relationship Id="rId7" Type="http://schemas.openxmlformats.org/officeDocument/2006/relationships/slide" Target="slide76.xml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6" Type="http://schemas.openxmlformats.org/officeDocument/2006/relationships/slide" Target="slide75.xml"/><Relationship Id="rId5" Type="http://schemas.openxmlformats.org/officeDocument/2006/relationships/image" Target="../media/image28.png"/><Relationship Id="rId10" Type="http://schemas.openxmlformats.org/officeDocument/2006/relationships/image" Target="../media/image33.png"/><Relationship Id="rId4" Type="http://schemas.openxmlformats.org/officeDocument/2006/relationships/image" Target="../media/image27.png"/><Relationship Id="rId9" Type="http://schemas.openxmlformats.org/officeDocument/2006/relationships/image" Target="../media/image6.png"/></Relationships>
</file>

<file path=ppt/slides/_rels/slide7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26.png"/><Relationship Id="rId7" Type="http://schemas.openxmlformats.org/officeDocument/2006/relationships/slide" Target="slide28.xml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6" Type="http://schemas.openxmlformats.org/officeDocument/2006/relationships/slide" Target="slide69.xml"/><Relationship Id="rId11" Type="http://schemas.openxmlformats.org/officeDocument/2006/relationships/image" Target="../media/image34.png"/><Relationship Id="rId5" Type="http://schemas.openxmlformats.org/officeDocument/2006/relationships/image" Target="../media/image28.png"/><Relationship Id="rId10" Type="http://schemas.openxmlformats.org/officeDocument/2006/relationships/hyperlink" Target="https://conoceles.ieem.org.mx/conoceles2025/" TargetMode="External"/><Relationship Id="rId4" Type="http://schemas.openxmlformats.org/officeDocument/2006/relationships/image" Target="../media/image27.png"/><Relationship Id="rId9" Type="http://schemas.openxmlformats.org/officeDocument/2006/relationships/image" Target="../media/image33.png"/></Relationships>
</file>

<file path=ppt/slides/_rels/slide7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26.png"/><Relationship Id="rId7" Type="http://schemas.openxmlformats.org/officeDocument/2006/relationships/slide" Target="slide28.xml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6" Type="http://schemas.openxmlformats.org/officeDocument/2006/relationships/slide" Target="slide69.xml"/><Relationship Id="rId5" Type="http://schemas.openxmlformats.org/officeDocument/2006/relationships/image" Target="../media/image28.png"/><Relationship Id="rId4" Type="http://schemas.openxmlformats.org/officeDocument/2006/relationships/image" Target="../media/image27.png"/><Relationship Id="rId9" Type="http://schemas.openxmlformats.org/officeDocument/2006/relationships/image" Target="../media/image33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slide" Target="slide3.xml"/><Relationship Id="rId13" Type="http://schemas.openxmlformats.org/officeDocument/2006/relationships/image" Target="../media/image14.png"/><Relationship Id="rId3" Type="http://schemas.openxmlformats.org/officeDocument/2006/relationships/slide" Target="slide10.xml"/><Relationship Id="rId7" Type="http://schemas.openxmlformats.org/officeDocument/2006/relationships/image" Target="../media/image17.png"/><Relationship Id="rId12" Type="http://schemas.openxmlformats.org/officeDocument/2006/relationships/slide" Target="slide1.xml"/><Relationship Id="rId2" Type="http://schemas.openxmlformats.org/officeDocument/2006/relationships/slide" Target="slide9.xml"/><Relationship Id="rId1" Type="http://schemas.openxmlformats.org/officeDocument/2006/relationships/slideLayout" Target="../slideLayouts/slideLayout1.xml"/><Relationship Id="rId6" Type="http://schemas.openxmlformats.org/officeDocument/2006/relationships/slide" Target="slide13.xml"/><Relationship Id="rId11" Type="http://schemas.openxmlformats.org/officeDocument/2006/relationships/image" Target="../media/image19.png"/><Relationship Id="rId5" Type="http://schemas.openxmlformats.org/officeDocument/2006/relationships/slide" Target="slide12.xml"/><Relationship Id="rId10" Type="http://schemas.openxmlformats.org/officeDocument/2006/relationships/slide" Target="slide14.xml"/><Relationship Id="rId4" Type="http://schemas.openxmlformats.org/officeDocument/2006/relationships/slide" Target="slide11.xml"/><Relationship Id="rId9" Type="http://schemas.openxmlformats.org/officeDocument/2006/relationships/image" Target="../media/image18.png"/></Relationships>
</file>

<file path=ppt/slides/_rels/slide80.xml.rels><?xml version="1.0" encoding="UTF-8" standalone="yes"?>
<Relationships xmlns="http://schemas.openxmlformats.org/package/2006/relationships"><Relationship Id="rId8" Type="http://schemas.openxmlformats.org/officeDocument/2006/relationships/slide" Target="slide28.xml"/><Relationship Id="rId3" Type="http://schemas.openxmlformats.org/officeDocument/2006/relationships/image" Target="../media/image26.png"/><Relationship Id="rId7" Type="http://schemas.openxmlformats.org/officeDocument/2006/relationships/slide" Target="slide82.xml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6" Type="http://schemas.openxmlformats.org/officeDocument/2006/relationships/slide" Target="slide81.xml"/><Relationship Id="rId5" Type="http://schemas.openxmlformats.org/officeDocument/2006/relationships/image" Target="../media/image28.png"/><Relationship Id="rId10" Type="http://schemas.openxmlformats.org/officeDocument/2006/relationships/image" Target="../media/image33.png"/><Relationship Id="rId4" Type="http://schemas.openxmlformats.org/officeDocument/2006/relationships/image" Target="../media/image27.png"/><Relationship Id="rId9" Type="http://schemas.openxmlformats.org/officeDocument/2006/relationships/image" Target="../media/image6.png"/></Relationships>
</file>

<file path=ppt/slides/_rels/slide8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26.png"/><Relationship Id="rId7" Type="http://schemas.openxmlformats.org/officeDocument/2006/relationships/slide" Target="slide28.xml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6" Type="http://schemas.openxmlformats.org/officeDocument/2006/relationships/slide" Target="slide69.xml"/><Relationship Id="rId11" Type="http://schemas.openxmlformats.org/officeDocument/2006/relationships/image" Target="../media/image34.png"/><Relationship Id="rId5" Type="http://schemas.openxmlformats.org/officeDocument/2006/relationships/image" Target="../media/image28.png"/><Relationship Id="rId10" Type="http://schemas.openxmlformats.org/officeDocument/2006/relationships/hyperlink" Target="https://conoceles.ieem.org.mx/conoceles2025/" TargetMode="External"/><Relationship Id="rId4" Type="http://schemas.openxmlformats.org/officeDocument/2006/relationships/image" Target="../media/image27.png"/><Relationship Id="rId9" Type="http://schemas.openxmlformats.org/officeDocument/2006/relationships/image" Target="../media/image33.png"/></Relationships>
</file>

<file path=ppt/slides/_rels/slide8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26.png"/><Relationship Id="rId7" Type="http://schemas.openxmlformats.org/officeDocument/2006/relationships/slide" Target="slide28.xml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6" Type="http://schemas.openxmlformats.org/officeDocument/2006/relationships/slide" Target="slide69.xml"/><Relationship Id="rId5" Type="http://schemas.openxmlformats.org/officeDocument/2006/relationships/image" Target="../media/image28.png"/><Relationship Id="rId4" Type="http://schemas.openxmlformats.org/officeDocument/2006/relationships/image" Target="../media/image27.png"/><Relationship Id="rId9" Type="http://schemas.openxmlformats.org/officeDocument/2006/relationships/image" Target="../media/image33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slide" Target="slide14.xml"/><Relationship Id="rId13" Type="http://schemas.openxmlformats.org/officeDocument/2006/relationships/image" Target="../media/image18.png"/><Relationship Id="rId3" Type="http://schemas.openxmlformats.org/officeDocument/2006/relationships/slide" Target="slide9.xml"/><Relationship Id="rId7" Type="http://schemas.openxmlformats.org/officeDocument/2006/relationships/slide" Target="slide13.xml"/><Relationship Id="rId12" Type="http://schemas.openxmlformats.org/officeDocument/2006/relationships/slide" Target="slide3.xml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6" Type="http://schemas.openxmlformats.org/officeDocument/2006/relationships/slide" Target="slide12.xml"/><Relationship Id="rId11" Type="http://schemas.openxmlformats.org/officeDocument/2006/relationships/image" Target="../media/image14.png"/><Relationship Id="rId5" Type="http://schemas.openxmlformats.org/officeDocument/2006/relationships/slide" Target="slide11.xml"/><Relationship Id="rId10" Type="http://schemas.openxmlformats.org/officeDocument/2006/relationships/slide" Target="slide1.xml"/><Relationship Id="rId4" Type="http://schemas.openxmlformats.org/officeDocument/2006/relationships/slide" Target="slide10.xml"/><Relationship Id="rId9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3"/>
          <p:cNvSpPr txBox="1"/>
          <p:nvPr/>
        </p:nvSpPr>
        <p:spPr>
          <a:xfrm>
            <a:off x="4043828" y="1554244"/>
            <a:ext cx="10200343" cy="93653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875"/>
              </a:lnSpc>
            </a:pPr>
            <a:r>
              <a:rPr lang="es-MX" sz="6300" b="1" dirty="0" smtClean="0">
                <a:solidFill>
                  <a:srgbClr val="431359"/>
                </a:solidFill>
                <a:latin typeface="Berlin Sans FB Demi" panose="020E0802020502020306" pitchFamily="34" charset="0"/>
                <a:ea typeface="Berthold Block"/>
                <a:cs typeface="Berthold Block"/>
                <a:sym typeface="Berthold Block"/>
              </a:rPr>
              <a:t>Conoce</a:t>
            </a:r>
            <a:r>
              <a:rPr lang="en-US" sz="6300" b="1" dirty="0" smtClean="0">
                <a:solidFill>
                  <a:srgbClr val="431359"/>
                </a:solidFill>
                <a:latin typeface="Berlin Sans FB Demi" panose="020E0802020502020306" pitchFamily="34" charset="0"/>
                <a:ea typeface="Berthold Block"/>
                <a:cs typeface="Berthold Block"/>
                <a:sym typeface="Berthold Block"/>
              </a:rPr>
              <a:t> </a:t>
            </a:r>
            <a:r>
              <a:rPr lang="en-US" sz="6300" b="1" dirty="0" err="1" smtClean="0">
                <a:solidFill>
                  <a:srgbClr val="431359"/>
                </a:solidFill>
                <a:latin typeface="Berlin Sans FB Demi" panose="020E0802020502020306" pitchFamily="34" charset="0"/>
                <a:ea typeface="Berthold Block"/>
                <a:cs typeface="Berthold Block"/>
                <a:sym typeface="Berthold Block"/>
              </a:rPr>
              <a:t>más</a:t>
            </a:r>
            <a:r>
              <a:rPr lang="en-US" sz="6300" b="1" dirty="0" smtClean="0">
                <a:solidFill>
                  <a:srgbClr val="431359"/>
                </a:solidFill>
                <a:latin typeface="Berlin Sans FB Demi" panose="020E0802020502020306" pitchFamily="34" charset="0"/>
                <a:ea typeface="Berthold Block"/>
                <a:cs typeface="Berthold Block"/>
                <a:sym typeface="Berthold Block"/>
              </a:rPr>
              <a:t> de la </a:t>
            </a:r>
            <a:r>
              <a:rPr lang="en-US" sz="6300" b="1" dirty="0" err="1" smtClean="0">
                <a:solidFill>
                  <a:srgbClr val="431359"/>
                </a:solidFill>
                <a:latin typeface="Berlin Sans FB Demi" panose="020E0802020502020306" pitchFamily="34" charset="0"/>
                <a:ea typeface="Berthold Block"/>
                <a:cs typeface="Berthold Block"/>
                <a:sym typeface="Berthold Block"/>
              </a:rPr>
              <a:t>elección</a:t>
            </a:r>
            <a:endParaRPr lang="en-US" sz="6300" b="1" dirty="0">
              <a:solidFill>
                <a:srgbClr val="431359"/>
              </a:solidFill>
              <a:latin typeface="Berlin Sans FB Demi" panose="020E0802020502020306" pitchFamily="34" charset="0"/>
              <a:ea typeface="Berthold Block"/>
              <a:cs typeface="Berthold Block"/>
              <a:sym typeface="Berthold Block"/>
            </a:endParaRPr>
          </a:p>
        </p:txBody>
      </p:sp>
      <p:grpSp>
        <p:nvGrpSpPr>
          <p:cNvPr id="15" name="Grupo 14"/>
          <p:cNvGrpSpPr/>
          <p:nvPr/>
        </p:nvGrpSpPr>
        <p:grpSpPr>
          <a:xfrm>
            <a:off x="960191" y="274551"/>
            <a:ext cx="16726035" cy="1222021"/>
            <a:chOff x="960191" y="274551"/>
            <a:chExt cx="16726035" cy="1222021"/>
          </a:xfrm>
        </p:grpSpPr>
        <p:grpSp>
          <p:nvGrpSpPr>
            <p:cNvPr id="16" name="Group 14"/>
            <p:cNvGrpSpPr/>
            <p:nvPr/>
          </p:nvGrpSpPr>
          <p:grpSpPr>
            <a:xfrm>
              <a:off x="960191" y="363651"/>
              <a:ext cx="4157732" cy="935707"/>
              <a:chOff x="0" y="0"/>
              <a:chExt cx="4820795" cy="1051221"/>
            </a:xfrm>
          </p:grpSpPr>
          <p:sp>
            <p:nvSpPr>
              <p:cNvPr id="20" name="Freeform 15"/>
              <p:cNvSpPr/>
              <p:nvPr/>
            </p:nvSpPr>
            <p:spPr>
              <a:xfrm>
                <a:off x="2776796" y="0"/>
                <a:ext cx="2043999" cy="1024661"/>
              </a:xfrm>
              <a:custGeom>
                <a:avLst/>
                <a:gdLst/>
                <a:ahLst/>
                <a:cxnLst/>
                <a:rect l="l" t="t" r="r" b="b"/>
                <a:pathLst>
                  <a:path w="2043999" h="1024661">
                    <a:moveTo>
                      <a:pt x="0" y="0"/>
                    </a:moveTo>
                    <a:lnTo>
                      <a:pt x="2043999" y="0"/>
                    </a:lnTo>
                    <a:lnTo>
                      <a:pt x="2043999" y="1024661"/>
                    </a:lnTo>
                    <a:lnTo>
                      <a:pt x="0" y="1024661"/>
                    </a:lnTo>
                    <a:lnTo>
                      <a:pt x="0" y="0"/>
                    </a:lnTo>
                    <a:close/>
                  </a:path>
                </a:pathLst>
              </a:custGeom>
              <a:blipFill>
                <a:blip r:embed="rId3"/>
                <a:stretch>
                  <a:fillRect/>
                </a:stretch>
              </a:blipFill>
            </p:spPr>
          </p:sp>
          <p:sp>
            <p:nvSpPr>
              <p:cNvPr id="21" name="Freeform 16"/>
              <p:cNvSpPr/>
              <p:nvPr/>
            </p:nvSpPr>
            <p:spPr>
              <a:xfrm>
                <a:off x="0" y="0"/>
                <a:ext cx="2660570" cy="1051221"/>
              </a:xfrm>
              <a:custGeom>
                <a:avLst/>
                <a:gdLst/>
                <a:ahLst/>
                <a:cxnLst/>
                <a:rect l="l" t="t" r="r" b="b"/>
                <a:pathLst>
                  <a:path w="2660570" h="1051221">
                    <a:moveTo>
                      <a:pt x="0" y="0"/>
                    </a:moveTo>
                    <a:lnTo>
                      <a:pt x="2660570" y="0"/>
                    </a:lnTo>
                    <a:lnTo>
                      <a:pt x="2660570" y="1051221"/>
                    </a:lnTo>
                    <a:lnTo>
                      <a:pt x="0" y="1051221"/>
                    </a:lnTo>
                    <a:lnTo>
                      <a:pt x="0" y="0"/>
                    </a:lnTo>
                    <a:close/>
                  </a:path>
                </a:pathLst>
              </a:custGeom>
              <a:blipFill>
                <a:blip r:embed="rId4"/>
                <a:stretch>
                  <a:fillRect/>
                </a:stretch>
              </a:blipFill>
            </p:spPr>
          </p:sp>
        </p:grpSp>
        <p:grpSp>
          <p:nvGrpSpPr>
            <p:cNvPr id="17" name="Group 17"/>
            <p:cNvGrpSpPr/>
            <p:nvPr/>
          </p:nvGrpSpPr>
          <p:grpSpPr>
            <a:xfrm>
              <a:off x="14067757" y="274551"/>
              <a:ext cx="3618469" cy="1222021"/>
              <a:chOff x="0" y="0"/>
              <a:chExt cx="3930475" cy="1372881"/>
            </a:xfrm>
          </p:grpSpPr>
          <p:sp>
            <p:nvSpPr>
              <p:cNvPr id="18" name="Freeform 18"/>
              <p:cNvSpPr/>
              <p:nvPr/>
            </p:nvSpPr>
            <p:spPr>
              <a:xfrm>
                <a:off x="2027122" y="0"/>
                <a:ext cx="1903353" cy="1372881"/>
              </a:xfrm>
              <a:custGeom>
                <a:avLst/>
                <a:gdLst/>
                <a:ahLst/>
                <a:cxnLst/>
                <a:rect l="l" t="t" r="r" b="b"/>
                <a:pathLst>
                  <a:path w="1903353" h="1372881">
                    <a:moveTo>
                      <a:pt x="0" y="0"/>
                    </a:moveTo>
                    <a:lnTo>
                      <a:pt x="1903353" y="0"/>
                    </a:lnTo>
                    <a:lnTo>
                      <a:pt x="1903353" y="1372881"/>
                    </a:lnTo>
                    <a:lnTo>
                      <a:pt x="0" y="1372881"/>
                    </a:lnTo>
                    <a:lnTo>
                      <a:pt x="0" y="0"/>
                    </a:lnTo>
                    <a:close/>
                  </a:path>
                </a:pathLst>
              </a:custGeom>
              <a:blipFill>
                <a:blip r:embed="rId5"/>
                <a:stretch>
                  <a:fillRect l="-126636" t="-117093" r="-14328" b="-116978"/>
                </a:stretch>
              </a:blipFill>
            </p:spPr>
          </p:sp>
          <p:sp>
            <p:nvSpPr>
              <p:cNvPr id="19" name="Freeform 19"/>
              <p:cNvSpPr/>
              <p:nvPr/>
            </p:nvSpPr>
            <p:spPr>
              <a:xfrm>
                <a:off x="0" y="206928"/>
                <a:ext cx="1857818" cy="837566"/>
              </a:xfrm>
              <a:custGeom>
                <a:avLst/>
                <a:gdLst/>
                <a:ahLst/>
                <a:cxnLst/>
                <a:rect l="l" t="t" r="r" b="b"/>
                <a:pathLst>
                  <a:path w="1857818" h="837566">
                    <a:moveTo>
                      <a:pt x="0" y="0"/>
                    </a:moveTo>
                    <a:lnTo>
                      <a:pt x="1857818" y="0"/>
                    </a:lnTo>
                    <a:lnTo>
                      <a:pt x="1857818" y="837566"/>
                    </a:lnTo>
                    <a:lnTo>
                      <a:pt x="0" y="837566"/>
                    </a:lnTo>
                    <a:lnTo>
                      <a:pt x="0" y="0"/>
                    </a:lnTo>
                    <a:close/>
                  </a:path>
                </a:pathLst>
              </a:custGeom>
              <a:blipFill>
                <a:blip r:embed="rId6"/>
                <a:stretch>
                  <a:fillRect/>
                </a:stretch>
              </a:blipFill>
            </p:spPr>
          </p:sp>
        </p:grpSp>
      </p:grpSp>
      <p:sp>
        <p:nvSpPr>
          <p:cNvPr id="22" name="Freeform 11"/>
          <p:cNvSpPr/>
          <p:nvPr/>
        </p:nvSpPr>
        <p:spPr>
          <a:xfrm>
            <a:off x="15778099" y="9210405"/>
            <a:ext cx="2448699" cy="1051435"/>
          </a:xfrm>
          <a:custGeom>
            <a:avLst/>
            <a:gdLst/>
            <a:ahLst/>
            <a:cxnLst/>
            <a:rect l="l" t="t" r="r" b="b"/>
            <a:pathLst>
              <a:path w="2448699" h="1051435">
                <a:moveTo>
                  <a:pt x="0" y="0"/>
                </a:moveTo>
                <a:lnTo>
                  <a:pt x="2448700" y="0"/>
                </a:lnTo>
                <a:lnTo>
                  <a:pt x="2448700" y="1051435"/>
                </a:lnTo>
                <a:lnTo>
                  <a:pt x="0" y="1051435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 l="-7494" t="-73951" b="-76393"/>
            </a:stretch>
          </a:blipFill>
        </p:spPr>
      </p:sp>
      <p:sp>
        <p:nvSpPr>
          <p:cNvPr id="24" name="TextBox 3">
            <a:hlinkClick r:id="rId8" action="ppaction://hlinksldjump"/>
          </p:cNvPr>
          <p:cNvSpPr txBox="1"/>
          <p:nvPr/>
        </p:nvSpPr>
        <p:spPr>
          <a:xfrm>
            <a:off x="1924315" y="5926335"/>
            <a:ext cx="4701611" cy="87658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7875"/>
              </a:lnSpc>
            </a:pPr>
            <a:r>
              <a:rPr lang="en-US" sz="4000" b="1" u="sng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Berthold Block"/>
                <a:ea typeface="Berthold Block"/>
                <a:cs typeface="Berthold Block"/>
                <a:sym typeface="Berthold Block"/>
              </a:rPr>
              <a:t>Boletas</a:t>
            </a:r>
            <a:r>
              <a:rPr lang="en-US" sz="4000" b="1" u="sng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Berthold Block"/>
                <a:ea typeface="Berthold Block"/>
                <a:cs typeface="Berthold Block"/>
                <a:sym typeface="Berthold Block"/>
              </a:rPr>
              <a:t> </a:t>
            </a:r>
            <a:r>
              <a:rPr lang="en-US" sz="4000" b="1" u="sng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Berthold Block"/>
                <a:ea typeface="Berthold Block"/>
                <a:cs typeface="Berthold Block"/>
                <a:sym typeface="Berthold Block"/>
              </a:rPr>
              <a:t>interactivas</a:t>
            </a:r>
            <a:endParaRPr lang="en-US" sz="4000" b="1" u="sng" dirty="0">
              <a:solidFill>
                <a:schemeClr val="tx1">
                  <a:lumMod val="75000"/>
                  <a:lumOff val="25000"/>
                </a:schemeClr>
              </a:solidFill>
              <a:latin typeface="Berthold Block"/>
              <a:ea typeface="Berthold Block"/>
              <a:cs typeface="Berthold Block"/>
              <a:sym typeface="Berthold Block"/>
            </a:endParaRPr>
          </a:p>
        </p:txBody>
      </p:sp>
      <p:pic>
        <p:nvPicPr>
          <p:cNvPr id="25" name="Picture 2" descr="Estado de México – Pacto federal">
            <a:hlinkClick r:id="rId9" action="ppaction://hlinksldjump"/>
          </p:cNvPr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68199" y="3178332"/>
            <a:ext cx="3352800" cy="27570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TextBox 3">
            <a:hlinkClick r:id="rId9" action="ppaction://hlinksldjump"/>
          </p:cNvPr>
          <p:cNvSpPr txBox="1"/>
          <p:nvPr/>
        </p:nvSpPr>
        <p:spPr>
          <a:xfrm>
            <a:off x="11593794" y="5920816"/>
            <a:ext cx="4701611" cy="188968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7875"/>
              </a:lnSpc>
            </a:pPr>
            <a:r>
              <a:rPr lang="en-US" sz="4000" b="1" u="sng" dirty="0" err="1" smtClean="0">
                <a:solidFill>
                  <a:srgbClr val="00A8CF"/>
                </a:solidFill>
                <a:latin typeface="Berthold Block"/>
                <a:ea typeface="Berthold Block"/>
                <a:cs typeface="Berthold Block"/>
                <a:sym typeface="Berthold Block"/>
              </a:rPr>
              <a:t>Distritos</a:t>
            </a:r>
            <a:r>
              <a:rPr lang="en-US" sz="4000" b="1" u="sng" dirty="0" smtClean="0">
                <a:solidFill>
                  <a:srgbClr val="00A8CF"/>
                </a:solidFill>
                <a:latin typeface="Berthold Block"/>
                <a:ea typeface="Berthold Block"/>
                <a:cs typeface="Berthold Block"/>
                <a:sym typeface="Berthold Block"/>
              </a:rPr>
              <a:t> </a:t>
            </a:r>
            <a:r>
              <a:rPr lang="en-US" sz="4000" b="1" u="sng" dirty="0" err="1" smtClean="0">
                <a:solidFill>
                  <a:srgbClr val="00A8CF"/>
                </a:solidFill>
                <a:latin typeface="Berthold Block"/>
                <a:ea typeface="Berthold Block"/>
                <a:cs typeface="Berthold Block"/>
                <a:sym typeface="Berthold Block"/>
              </a:rPr>
              <a:t>Judiciales</a:t>
            </a:r>
            <a:r>
              <a:rPr lang="en-US" sz="4000" b="1" u="sng" dirty="0" smtClean="0">
                <a:solidFill>
                  <a:srgbClr val="00A8CF"/>
                </a:solidFill>
                <a:latin typeface="Berthold Block"/>
                <a:ea typeface="Berthold Block"/>
                <a:cs typeface="Berthold Block"/>
                <a:sym typeface="Berthold Block"/>
              </a:rPr>
              <a:t> </a:t>
            </a:r>
            <a:r>
              <a:rPr lang="en-US" sz="4000" b="1" u="sng" dirty="0" err="1" smtClean="0">
                <a:solidFill>
                  <a:srgbClr val="00A8CF"/>
                </a:solidFill>
                <a:latin typeface="Berthold Block"/>
                <a:ea typeface="Berthold Block"/>
                <a:cs typeface="Berthold Block"/>
                <a:sym typeface="Berthold Block"/>
              </a:rPr>
              <a:t>Electorales</a:t>
            </a:r>
            <a:endParaRPr lang="en-US" sz="4000" b="1" u="sng" dirty="0">
              <a:solidFill>
                <a:srgbClr val="00A8CF"/>
              </a:solidFill>
              <a:latin typeface="Berthold Block"/>
              <a:ea typeface="Berthold Block"/>
              <a:cs typeface="Berthold Block"/>
              <a:sym typeface="Berthold Block"/>
            </a:endParaRPr>
          </a:p>
        </p:txBody>
      </p:sp>
      <p:grpSp>
        <p:nvGrpSpPr>
          <p:cNvPr id="3" name="Grupo 2"/>
          <p:cNvGrpSpPr/>
          <p:nvPr/>
        </p:nvGrpSpPr>
        <p:grpSpPr>
          <a:xfrm>
            <a:off x="2381824" y="3307543"/>
            <a:ext cx="3786592" cy="2453382"/>
            <a:chOff x="2107505" y="3794318"/>
            <a:chExt cx="3293038" cy="2133478"/>
          </a:xfrm>
        </p:grpSpPr>
        <p:pic>
          <p:nvPicPr>
            <p:cNvPr id="30" name="Imagen 29">
              <a:hlinkClick r:id="rId8" action="ppaction://hlinksldjump"/>
              <a:extLst>
                <a:ext uri="{FF2B5EF4-FFF2-40B4-BE49-F238E27FC236}">
                  <a16:creationId xmlns:a16="http://schemas.microsoft.com/office/drawing/2014/main" id="{BB4CBFD2-4A1E-4496-A624-D90EAF18FBCC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75469" y="3794318"/>
              <a:ext cx="2825074" cy="1718692"/>
            </a:xfrm>
            <a:prstGeom prst="rect">
              <a:avLst/>
            </a:prstGeom>
          </p:spPr>
        </p:pic>
        <p:pic>
          <p:nvPicPr>
            <p:cNvPr id="31" name="Imagen 30">
              <a:hlinkClick r:id="rId8" action="ppaction://hlinksldjump"/>
              <a:extLst>
                <a:ext uri="{FF2B5EF4-FFF2-40B4-BE49-F238E27FC236}">
                  <a16:creationId xmlns:a16="http://schemas.microsoft.com/office/drawing/2014/main" id="{667AB25E-BD28-4AD7-A725-8E31951BFC6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" t="-759" r="1860" b="1"/>
            <a:stretch/>
          </p:blipFill>
          <p:spPr>
            <a:xfrm>
              <a:off x="2413612" y="3908827"/>
              <a:ext cx="2813240" cy="1757156"/>
            </a:xfrm>
            <a:prstGeom prst="rect">
              <a:avLst/>
            </a:prstGeom>
          </p:spPr>
        </p:pic>
        <p:pic>
          <p:nvPicPr>
            <p:cNvPr id="32" name="Imagen 31">
              <a:hlinkClick r:id="rId8" action="ppaction://hlinksldjump"/>
              <a:extLst>
                <a:ext uri="{FF2B5EF4-FFF2-40B4-BE49-F238E27FC236}">
                  <a16:creationId xmlns:a16="http://schemas.microsoft.com/office/drawing/2014/main" id="{B5939DB8-2694-4B8A-9F4B-7AC82AF40CD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521"/>
            <a:stretch/>
          </p:blipFill>
          <p:spPr>
            <a:xfrm>
              <a:off x="2253323" y="4041613"/>
              <a:ext cx="2838296" cy="1753397"/>
            </a:xfrm>
            <a:prstGeom prst="rect">
              <a:avLst/>
            </a:prstGeom>
          </p:spPr>
        </p:pic>
        <p:pic>
          <p:nvPicPr>
            <p:cNvPr id="33" name="Imagen 32">
              <a:hlinkClick r:id="rId8" action="ppaction://hlinksldjump"/>
              <a:extLst>
                <a:ext uri="{FF2B5EF4-FFF2-40B4-BE49-F238E27FC236}">
                  <a16:creationId xmlns:a16="http://schemas.microsoft.com/office/drawing/2014/main" id="{B59475E8-A112-4CB4-AAE5-8509EAC4B2A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2015"/>
            <a:stretch/>
          </p:blipFill>
          <p:spPr>
            <a:xfrm>
              <a:off x="2107505" y="4161084"/>
              <a:ext cx="2845495" cy="1766712"/>
            </a:xfrm>
            <a:prstGeom prst="rect">
              <a:avLst/>
            </a:prstGeom>
          </p:spPr>
        </p:pic>
      </p:grpSp>
      <p:sp>
        <p:nvSpPr>
          <p:cNvPr id="4" name="Rectángulo 3"/>
          <p:cNvSpPr/>
          <p:nvPr/>
        </p:nvSpPr>
        <p:spPr>
          <a:xfrm>
            <a:off x="4800599" y="8499742"/>
            <a:ext cx="9144000" cy="1631216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endParaRPr lang="es-MX" sz="2800" dirty="0">
              <a:solidFill>
                <a:schemeClr val="tx1">
                  <a:lumMod val="50000"/>
                  <a:lumOff val="50000"/>
                </a:schemeClr>
              </a:solidFill>
              <a:latin typeface="Calibri" panose="020F0502020204030204" pitchFamily="34" charset="0"/>
            </a:endParaRPr>
          </a:p>
          <a:p>
            <a:pPr algn="ctr"/>
            <a:r>
              <a:rPr lang="es-MX" sz="2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</a:rPr>
              <a:t>Para </a:t>
            </a:r>
            <a:r>
              <a:rPr lang="es-MX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</a:rPr>
              <a:t>conocer más al respecto se puede visitar el sitio </a:t>
            </a:r>
            <a:r>
              <a:rPr lang="es-MX" sz="2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</a:rPr>
              <a:t>“Candidaturas Proceso Electoral Judicial Extraordinario Conóceles</a:t>
            </a:r>
            <a:r>
              <a:rPr lang="es-MX" sz="2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</a:rPr>
              <a:t>”</a:t>
            </a:r>
            <a:endParaRPr lang="es-MX" sz="2400" dirty="0">
              <a:solidFill>
                <a:schemeClr val="tx1">
                  <a:lumMod val="50000"/>
                  <a:lumOff val="50000"/>
                </a:schemeClr>
              </a:solidFill>
              <a:latin typeface="Calibri" panose="020F0502020204030204" pitchFamily="34" charset="0"/>
            </a:endParaRPr>
          </a:p>
          <a:p>
            <a:pPr algn="ctr"/>
            <a:r>
              <a:rPr lang="es-MX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</a:rPr>
              <a:t>	</a:t>
            </a:r>
          </a:p>
        </p:txBody>
      </p:sp>
      <p:pic>
        <p:nvPicPr>
          <p:cNvPr id="5" name="Imagen 4"/>
          <p:cNvPicPr>
            <a:picLocks noChangeAspect="1"/>
          </p:cNvPicPr>
          <p:nvPr/>
        </p:nvPicPr>
        <p:blipFill rotWithShape="1"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978" b="34236"/>
          <a:stretch/>
        </p:blipFill>
        <p:spPr>
          <a:xfrm>
            <a:off x="220787" y="9182100"/>
            <a:ext cx="2161037" cy="838200"/>
          </a:xfrm>
          <a:prstGeom prst="rect">
            <a:avLst/>
          </a:prstGeom>
        </p:spPr>
      </p:pic>
      <p:pic>
        <p:nvPicPr>
          <p:cNvPr id="1026" name="Picture 2" descr="logo conoceles">
            <a:hlinkClick r:id="rId16" tooltip="Conóceles 2025"/>
          </p:cNvPr>
          <p:cNvPicPr>
            <a:picLocks noChangeAspect="1" noChangeArrowheads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03065" y="7463751"/>
            <a:ext cx="1681870" cy="14105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381828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Imagen 3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66944"/>
            <a:ext cx="11884523" cy="7566204"/>
          </a:xfrm>
          <a:prstGeom prst="rect">
            <a:avLst/>
          </a:prstGeom>
        </p:spPr>
      </p:pic>
      <p:cxnSp>
        <p:nvCxnSpPr>
          <p:cNvPr id="3" name="Conector recto 2"/>
          <p:cNvCxnSpPr/>
          <p:nvPr/>
        </p:nvCxnSpPr>
        <p:spPr>
          <a:xfrm flipV="1">
            <a:off x="5543550" y="5189145"/>
            <a:ext cx="1390650" cy="1287858"/>
          </a:xfrm>
          <a:prstGeom prst="line">
            <a:avLst/>
          </a:prstGeom>
          <a:ln w="38100">
            <a:solidFill>
              <a:schemeClr val="accent4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Conector recto 29"/>
          <p:cNvCxnSpPr/>
          <p:nvPr/>
        </p:nvCxnSpPr>
        <p:spPr>
          <a:xfrm flipV="1">
            <a:off x="2914651" y="5189145"/>
            <a:ext cx="2800349" cy="1287858"/>
          </a:xfrm>
          <a:prstGeom prst="line">
            <a:avLst/>
          </a:prstGeom>
          <a:ln w="38100">
            <a:solidFill>
              <a:schemeClr val="accent4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Rectángulo redondeado 34"/>
          <p:cNvSpPr/>
          <p:nvPr/>
        </p:nvSpPr>
        <p:spPr>
          <a:xfrm>
            <a:off x="1385887" y="4414837"/>
            <a:ext cx="272528" cy="4714877"/>
          </a:xfrm>
          <a:prstGeom prst="roundRect">
            <a:avLst/>
          </a:prstGeom>
          <a:noFill/>
          <a:ln w="38100">
            <a:solidFill>
              <a:schemeClr val="accent4">
                <a:lumMod val="5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36" name="Rectángulo redondeado 35"/>
          <p:cNvSpPr/>
          <p:nvPr/>
        </p:nvSpPr>
        <p:spPr>
          <a:xfrm>
            <a:off x="7243762" y="4297679"/>
            <a:ext cx="253208" cy="4832033"/>
          </a:xfrm>
          <a:prstGeom prst="roundRect">
            <a:avLst/>
          </a:prstGeom>
          <a:noFill/>
          <a:ln w="38100">
            <a:solidFill>
              <a:schemeClr val="accent4">
                <a:lumMod val="5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37" name="Elipse 36"/>
          <p:cNvSpPr/>
          <p:nvPr/>
        </p:nvSpPr>
        <p:spPr>
          <a:xfrm>
            <a:off x="3611579" y="6780237"/>
            <a:ext cx="675000" cy="675000"/>
          </a:xfrm>
          <a:prstGeom prst="ellipse">
            <a:avLst/>
          </a:prstGeom>
          <a:solidFill>
            <a:schemeClr val="accent4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38" name="Rectángulo 37"/>
          <p:cNvSpPr/>
          <p:nvPr/>
        </p:nvSpPr>
        <p:spPr>
          <a:xfrm>
            <a:off x="3693560" y="6835538"/>
            <a:ext cx="50094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419" sz="3000" b="1" dirty="0">
                <a:solidFill>
                  <a:srgbClr val="FFFFFF"/>
                </a:solidFill>
              </a:rPr>
              <a:t>5</a:t>
            </a:r>
            <a:endParaRPr lang="es-MX" sz="3000" dirty="0"/>
          </a:p>
        </p:txBody>
      </p:sp>
      <p:pic>
        <p:nvPicPr>
          <p:cNvPr id="34" name="Imagen 3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335" t="31205" r="41159" b="57320"/>
          <a:stretch/>
        </p:blipFill>
        <p:spPr>
          <a:xfrm>
            <a:off x="2914651" y="4693060"/>
            <a:ext cx="2628899" cy="1827710"/>
          </a:xfrm>
          <a:prstGeom prst="rect">
            <a:avLst/>
          </a:prstGeom>
          <a:ln w="38100">
            <a:solidFill>
              <a:schemeClr val="accent4">
                <a:lumMod val="50000"/>
              </a:schemeClr>
            </a:solidFill>
          </a:ln>
        </p:spPr>
      </p:pic>
      <p:sp>
        <p:nvSpPr>
          <p:cNvPr id="31" name="Rectángulo 30"/>
          <p:cNvSpPr/>
          <p:nvPr/>
        </p:nvSpPr>
        <p:spPr>
          <a:xfrm>
            <a:off x="3257453" y="0"/>
            <a:ext cx="1177309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MX" sz="2700" b="1" dirty="0">
                <a:solidFill>
                  <a:srgbClr val="004AAD"/>
                </a:solidFill>
              </a:rPr>
              <a:t>MAGISTRADAS Y MAGISTRADOS DEL TRIBUNAL DE DISCIPLINA JUDICIAL DEL ESTADO DE MÉXICO (DE NUEVA CREACIÓN)</a:t>
            </a:r>
            <a:endParaRPr lang="es-MX" sz="2700" dirty="0"/>
          </a:p>
        </p:txBody>
      </p:sp>
      <p:sp>
        <p:nvSpPr>
          <p:cNvPr id="39" name="Rectángulo redondeado 38"/>
          <p:cNvSpPr/>
          <p:nvPr/>
        </p:nvSpPr>
        <p:spPr>
          <a:xfrm>
            <a:off x="9448799" y="4323080"/>
            <a:ext cx="240903" cy="1940578"/>
          </a:xfrm>
          <a:prstGeom prst="roundRect">
            <a:avLst/>
          </a:prstGeom>
          <a:noFill/>
          <a:ln w="38100">
            <a:solidFill>
              <a:schemeClr val="accent4">
                <a:lumMod val="5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61" name="Rectángulo redondeado 60">
            <a:hlinkClick r:id="rId3" action="ppaction://hlinksldjump"/>
          </p:cNvPr>
          <p:cNvSpPr/>
          <p:nvPr/>
        </p:nvSpPr>
        <p:spPr>
          <a:xfrm>
            <a:off x="13016592" y="3162300"/>
            <a:ext cx="5290458" cy="895682"/>
          </a:xfrm>
          <a:prstGeom prst="roundRect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62" name="Rectángulo redondeado 61">
            <a:hlinkClick r:id="rId4" action="ppaction://hlinksldjump"/>
          </p:cNvPr>
          <p:cNvSpPr/>
          <p:nvPr/>
        </p:nvSpPr>
        <p:spPr>
          <a:xfrm>
            <a:off x="13016590" y="6103929"/>
            <a:ext cx="5290458" cy="895682"/>
          </a:xfrm>
          <a:prstGeom prst="roundRect">
            <a:avLst/>
          </a:prstGeom>
          <a:solidFill>
            <a:schemeClr val="accent4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63" name="Rectángulo redondeado 62">
            <a:hlinkClick r:id="rId5" action="ppaction://hlinksldjump"/>
          </p:cNvPr>
          <p:cNvSpPr/>
          <p:nvPr/>
        </p:nvSpPr>
        <p:spPr>
          <a:xfrm>
            <a:off x="12995667" y="4158010"/>
            <a:ext cx="5290458" cy="895682"/>
          </a:xfrm>
          <a:prstGeom prst="round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64" name="Rectángulo redondeado 63">
            <a:hlinkClick r:id="rId6" action="ppaction://hlinksldjump"/>
          </p:cNvPr>
          <p:cNvSpPr/>
          <p:nvPr/>
        </p:nvSpPr>
        <p:spPr>
          <a:xfrm>
            <a:off x="12997542" y="5139717"/>
            <a:ext cx="5290458" cy="895682"/>
          </a:xfrm>
          <a:prstGeom prst="roundRect">
            <a:avLst/>
          </a:prstGeom>
          <a:solidFill>
            <a:srgbClr val="9966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65" name="Rectángulo 64">
            <a:hlinkClick r:id="rId3" action="ppaction://hlinksldjump"/>
          </p:cNvPr>
          <p:cNvSpPr/>
          <p:nvPr/>
        </p:nvSpPr>
        <p:spPr>
          <a:xfrm>
            <a:off x="13016590" y="3392640"/>
            <a:ext cx="5290458" cy="46166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es-MX" sz="2250" b="1" dirty="0">
                <a:solidFill>
                  <a:srgbClr val="FFFFFF"/>
                </a:solidFill>
              </a:rPr>
              <a:t>NÚMERO DE CARGOS A ELEGIR POR </a:t>
            </a:r>
            <a:r>
              <a:rPr lang="es-MX" sz="2400" b="1" dirty="0">
                <a:solidFill>
                  <a:srgbClr val="FFFFFF"/>
                </a:solidFill>
              </a:rPr>
              <a:t>SEXO</a:t>
            </a:r>
            <a:r>
              <a:rPr lang="es-MX" sz="2250" b="1" dirty="0" smtClean="0">
                <a:solidFill>
                  <a:srgbClr val="FFFFFF"/>
                </a:solidFill>
              </a:rPr>
              <a:t>.</a:t>
            </a:r>
            <a:endParaRPr lang="es-MX" sz="2250" dirty="0"/>
          </a:p>
        </p:txBody>
      </p:sp>
      <p:sp>
        <p:nvSpPr>
          <p:cNvPr id="66" name="Rectángulo 65">
            <a:hlinkClick r:id="rId4" action="ppaction://hlinksldjump"/>
          </p:cNvPr>
          <p:cNvSpPr/>
          <p:nvPr/>
        </p:nvSpPr>
        <p:spPr>
          <a:xfrm>
            <a:off x="13116019" y="6080034"/>
            <a:ext cx="5290458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MX" sz="2250" b="1" dirty="0">
                <a:solidFill>
                  <a:srgbClr val="FFFFFF"/>
                </a:solidFill>
              </a:rPr>
              <a:t>LOS PODERES QUE POSTULAN Y CARGOS EN FUNCIONES.</a:t>
            </a:r>
            <a:endParaRPr lang="es-MX" sz="2250" dirty="0"/>
          </a:p>
        </p:txBody>
      </p:sp>
      <p:sp>
        <p:nvSpPr>
          <p:cNvPr id="67" name="Rectángulo 66">
            <a:hlinkClick r:id="rId5" action="ppaction://hlinksldjump"/>
          </p:cNvPr>
          <p:cNvSpPr/>
          <p:nvPr/>
        </p:nvSpPr>
        <p:spPr>
          <a:xfrm>
            <a:off x="12995667" y="4213435"/>
            <a:ext cx="517581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MX" sz="2100" b="1" dirty="0">
                <a:solidFill>
                  <a:srgbClr val="FFFFFF"/>
                </a:solidFill>
              </a:rPr>
              <a:t>NOMBRES DE LAS PERSONAS CANDIDATAS EN DOS LISTADOS POR SEXO.</a:t>
            </a:r>
            <a:endParaRPr lang="es-MX" sz="2100" dirty="0"/>
          </a:p>
        </p:txBody>
      </p:sp>
      <p:sp>
        <p:nvSpPr>
          <p:cNvPr id="68" name="Rectángulo 67">
            <a:hlinkClick r:id="rId6" action="ppaction://hlinksldjump"/>
          </p:cNvPr>
          <p:cNvSpPr/>
          <p:nvPr/>
        </p:nvSpPr>
        <p:spPr>
          <a:xfrm>
            <a:off x="12995667" y="5276245"/>
            <a:ext cx="517581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MX" b="1" dirty="0">
                <a:solidFill>
                  <a:srgbClr val="FFFFFF"/>
                </a:solidFill>
              </a:rPr>
              <a:t>NÚMERO IDENTIFICADOR DE CADA NOMBRE QUE DEBERÁ SER COLOCADO EN EL RECUADRO.</a:t>
            </a:r>
            <a:endParaRPr lang="es-MX" dirty="0"/>
          </a:p>
        </p:txBody>
      </p:sp>
      <p:sp>
        <p:nvSpPr>
          <p:cNvPr id="69" name="Rectángulo redondeado 68">
            <a:hlinkClick r:id="rId7" action="ppaction://hlinksldjump"/>
          </p:cNvPr>
          <p:cNvSpPr/>
          <p:nvPr/>
        </p:nvSpPr>
        <p:spPr>
          <a:xfrm>
            <a:off x="12997542" y="1918199"/>
            <a:ext cx="5290458" cy="1159461"/>
          </a:xfrm>
          <a:prstGeom prst="roundRect">
            <a:avLst/>
          </a:prstGeom>
          <a:solidFill>
            <a:srgbClr val="CC00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70" name="Rectángulo 69">
            <a:hlinkClick r:id="rId7" action="ppaction://hlinksldjump"/>
          </p:cNvPr>
          <p:cNvSpPr/>
          <p:nvPr/>
        </p:nvSpPr>
        <p:spPr>
          <a:xfrm>
            <a:off x="12995669" y="1969663"/>
            <a:ext cx="5175818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MX" sz="2100" b="1" dirty="0">
                <a:solidFill>
                  <a:srgbClr val="FFFFFF"/>
                </a:solidFill>
              </a:rPr>
              <a:t>RECUADRO PARA ESCRIBIR EL NÚMERO IDENTIFICADOR DE DOS DIGITOS DE LAS PERSONAS CANDIDATAS. </a:t>
            </a:r>
            <a:endParaRPr lang="es-MX" sz="2100" dirty="0"/>
          </a:p>
        </p:txBody>
      </p:sp>
      <p:sp>
        <p:nvSpPr>
          <p:cNvPr id="71" name="Elipse 70">
            <a:hlinkClick r:id="rId3" action="ppaction://hlinksldjump"/>
          </p:cNvPr>
          <p:cNvSpPr/>
          <p:nvPr/>
        </p:nvSpPr>
        <p:spPr>
          <a:xfrm>
            <a:off x="12242163" y="3272640"/>
            <a:ext cx="675000" cy="675000"/>
          </a:xfrm>
          <a:prstGeom prst="ellipse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72" name="Elipse 71">
            <a:hlinkClick r:id="rId4" action="ppaction://hlinksldjump"/>
          </p:cNvPr>
          <p:cNvSpPr/>
          <p:nvPr/>
        </p:nvSpPr>
        <p:spPr>
          <a:xfrm>
            <a:off x="12242161" y="6214268"/>
            <a:ext cx="675000" cy="675000"/>
          </a:xfrm>
          <a:prstGeom prst="ellipse">
            <a:avLst/>
          </a:prstGeom>
          <a:solidFill>
            <a:schemeClr val="accent4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73" name="Elipse 72">
            <a:hlinkClick r:id="rId5" action="ppaction://hlinksldjump"/>
          </p:cNvPr>
          <p:cNvSpPr/>
          <p:nvPr/>
        </p:nvSpPr>
        <p:spPr>
          <a:xfrm>
            <a:off x="12221238" y="4268349"/>
            <a:ext cx="675000" cy="675000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74" name="Elipse 73">
            <a:hlinkClick r:id="rId6" action="ppaction://hlinksldjump"/>
          </p:cNvPr>
          <p:cNvSpPr/>
          <p:nvPr/>
        </p:nvSpPr>
        <p:spPr>
          <a:xfrm>
            <a:off x="12223113" y="5250056"/>
            <a:ext cx="675000" cy="675000"/>
          </a:xfrm>
          <a:prstGeom prst="ellipse">
            <a:avLst/>
          </a:prstGeom>
          <a:solidFill>
            <a:srgbClr val="9966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75" name="Elipse 74">
            <a:hlinkClick r:id="rId7" action="ppaction://hlinksldjump"/>
          </p:cNvPr>
          <p:cNvSpPr/>
          <p:nvPr/>
        </p:nvSpPr>
        <p:spPr>
          <a:xfrm>
            <a:off x="12223115" y="2186161"/>
            <a:ext cx="675000" cy="675000"/>
          </a:xfrm>
          <a:prstGeom prst="ellipse">
            <a:avLst/>
          </a:prstGeom>
          <a:solidFill>
            <a:srgbClr val="CC00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76" name="Rectángulo 75">
            <a:hlinkClick r:id="rId3" action="ppaction://hlinksldjump"/>
          </p:cNvPr>
          <p:cNvSpPr/>
          <p:nvPr/>
        </p:nvSpPr>
        <p:spPr>
          <a:xfrm>
            <a:off x="12329189" y="3308041"/>
            <a:ext cx="50094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419" sz="3000" b="1" dirty="0">
                <a:solidFill>
                  <a:srgbClr val="FFFFFF"/>
                </a:solidFill>
              </a:rPr>
              <a:t>2</a:t>
            </a:r>
            <a:endParaRPr lang="es-MX" sz="3000" dirty="0"/>
          </a:p>
        </p:txBody>
      </p:sp>
      <p:sp>
        <p:nvSpPr>
          <p:cNvPr id="77" name="Rectángulo 76">
            <a:hlinkClick r:id="rId4" action="ppaction://hlinksldjump"/>
          </p:cNvPr>
          <p:cNvSpPr/>
          <p:nvPr/>
        </p:nvSpPr>
        <p:spPr>
          <a:xfrm>
            <a:off x="12324142" y="6269569"/>
            <a:ext cx="50094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419" sz="3000" b="1" dirty="0">
                <a:solidFill>
                  <a:srgbClr val="FFFFFF"/>
                </a:solidFill>
              </a:rPr>
              <a:t>5</a:t>
            </a:r>
            <a:endParaRPr lang="es-MX" sz="3000" dirty="0"/>
          </a:p>
        </p:txBody>
      </p:sp>
      <p:sp>
        <p:nvSpPr>
          <p:cNvPr id="78" name="Rectángulo 77">
            <a:hlinkClick r:id="rId5" action="ppaction://hlinksldjump"/>
          </p:cNvPr>
          <p:cNvSpPr/>
          <p:nvPr/>
        </p:nvSpPr>
        <p:spPr>
          <a:xfrm>
            <a:off x="12303219" y="4305767"/>
            <a:ext cx="50094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419" sz="3000" b="1" dirty="0">
                <a:solidFill>
                  <a:srgbClr val="FFFFFF"/>
                </a:solidFill>
              </a:rPr>
              <a:t>3</a:t>
            </a:r>
            <a:endParaRPr lang="es-MX" sz="3000" dirty="0"/>
          </a:p>
        </p:txBody>
      </p:sp>
      <p:sp>
        <p:nvSpPr>
          <p:cNvPr id="79" name="Rectángulo 78">
            <a:hlinkClick r:id="rId6" action="ppaction://hlinksldjump"/>
          </p:cNvPr>
          <p:cNvSpPr/>
          <p:nvPr/>
        </p:nvSpPr>
        <p:spPr>
          <a:xfrm>
            <a:off x="12305094" y="5287474"/>
            <a:ext cx="50094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419" sz="3000" b="1" dirty="0">
                <a:solidFill>
                  <a:srgbClr val="FFFFFF"/>
                </a:solidFill>
              </a:rPr>
              <a:t>4</a:t>
            </a:r>
            <a:endParaRPr lang="es-MX" sz="3000" dirty="0"/>
          </a:p>
        </p:txBody>
      </p:sp>
      <p:sp>
        <p:nvSpPr>
          <p:cNvPr id="80" name="Rectángulo 79">
            <a:hlinkClick r:id="rId7" action="ppaction://hlinksldjump"/>
          </p:cNvPr>
          <p:cNvSpPr/>
          <p:nvPr/>
        </p:nvSpPr>
        <p:spPr>
          <a:xfrm>
            <a:off x="12299080" y="2223578"/>
            <a:ext cx="50094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419" sz="3000" b="1" dirty="0">
                <a:solidFill>
                  <a:srgbClr val="FFFFFF"/>
                </a:solidFill>
              </a:rPr>
              <a:t>1</a:t>
            </a:r>
            <a:endParaRPr lang="es-MX" sz="3000" dirty="0"/>
          </a:p>
        </p:txBody>
      </p:sp>
      <p:pic>
        <p:nvPicPr>
          <p:cNvPr id="41" name="Imagen 40">
            <a:hlinkClick r:id="rId8" action="ppaction://hlinksldjump" tooltip="Boleta Siguiente"/>
            <a:extLst>
              <a:ext uri="{FF2B5EF4-FFF2-40B4-BE49-F238E27FC236}">
                <a16:creationId xmlns:a16="http://schemas.microsoft.com/office/drawing/2014/main" id="{667AB25E-BD28-4AD7-A725-8E31951BFC68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51366" y="9252296"/>
            <a:ext cx="1167428" cy="710229"/>
          </a:xfrm>
          <a:prstGeom prst="rect">
            <a:avLst/>
          </a:prstGeom>
        </p:spPr>
      </p:pic>
      <p:pic>
        <p:nvPicPr>
          <p:cNvPr id="42" name="Imagen 41">
            <a:hlinkClick r:id="rId10" action="ppaction://hlinksldjump"/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39717" y="9242549"/>
            <a:ext cx="806108" cy="675758"/>
          </a:xfrm>
          <a:prstGeom prst="rect">
            <a:avLst/>
          </a:prstGeom>
        </p:spPr>
      </p:pic>
      <p:pic>
        <p:nvPicPr>
          <p:cNvPr id="43" name="Imagen 42">
            <a:hlinkClick r:id="rId12" action="ppaction://hlinksldjump" tooltip="Boleta Anterior"/>
            <a:extLst>
              <a:ext uri="{FF2B5EF4-FFF2-40B4-BE49-F238E27FC236}">
                <a16:creationId xmlns:a16="http://schemas.microsoft.com/office/drawing/2014/main" id="{B59475E8-A112-4CB4-AAE5-8509EAC4B2AA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82770" y="9252296"/>
            <a:ext cx="1151406" cy="7004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34143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8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3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5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8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5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3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5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8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5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3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8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5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3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35" grpId="1" animBg="1"/>
      <p:bldP spid="36" grpId="0" animBg="1"/>
      <p:bldP spid="36" grpId="1" animBg="1"/>
      <p:bldP spid="37" grpId="0" animBg="1"/>
      <p:bldP spid="37" grpId="1" animBg="1"/>
      <p:bldP spid="38" grpId="0"/>
      <p:bldP spid="38" grpId="1"/>
      <p:bldP spid="39" grpId="0" animBg="1"/>
      <p:bldP spid="39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Imagen 3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66944"/>
            <a:ext cx="11884523" cy="7566204"/>
          </a:xfrm>
          <a:prstGeom prst="rect">
            <a:avLst/>
          </a:prstGeom>
        </p:spPr>
      </p:pic>
      <p:sp>
        <p:nvSpPr>
          <p:cNvPr id="60" name="Rectángulo redondeado 59"/>
          <p:cNvSpPr/>
          <p:nvPr/>
        </p:nvSpPr>
        <p:spPr>
          <a:xfrm>
            <a:off x="1567544" y="4353563"/>
            <a:ext cx="4005941" cy="4844226"/>
          </a:xfrm>
          <a:prstGeom prst="roundRect">
            <a:avLst>
              <a:gd name="adj" fmla="val 6884"/>
            </a:avLst>
          </a:prstGeom>
          <a:noFill/>
          <a:ln w="38100">
            <a:solidFill>
              <a:schemeClr val="accent5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61" name="Rectángulo redondeado 60"/>
          <p:cNvSpPr/>
          <p:nvPr/>
        </p:nvSpPr>
        <p:spPr>
          <a:xfrm>
            <a:off x="7402286" y="4353563"/>
            <a:ext cx="4093028" cy="4844223"/>
          </a:xfrm>
          <a:prstGeom prst="roundRect">
            <a:avLst>
              <a:gd name="adj" fmla="val 6568"/>
            </a:avLst>
          </a:prstGeom>
          <a:noFill/>
          <a:ln w="38100">
            <a:solidFill>
              <a:schemeClr val="accent5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62" name="Elipse 61">
            <a:hlinkClick r:id="rId3" action="ppaction://hlinksldjump"/>
          </p:cNvPr>
          <p:cNvSpPr/>
          <p:nvPr/>
        </p:nvSpPr>
        <p:spPr>
          <a:xfrm>
            <a:off x="6022679" y="9413862"/>
            <a:ext cx="675000" cy="675000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63" name="Rectángulo 62">
            <a:hlinkClick r:id="rId3" action="ppaction://hlinksldjump"/>
          </p:cNvPr>
          <p:cNvSpPr/>
          <p:nvPr/>
        </p:nvSpPr>
        <p:spPr>
          <a:xfrm>
            <a:off x="6104660" y="9451280"/>
            <a:ext cx="50094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419" sz="3000" b="1" dirty="0">
                <a:solidFill>
                  <a:srgbClr val="FFFFFF"/>
                </a:solidFill>
              </a:rPr>
              <a:t>3</a:t>
            </a:r>
            <a:endParaRPr lang="es-MX" sz="3000" dirty="0"/>
          </a:p>
        </p:txBody>
      </p:sp>
      <p:cxnSp>
        <p:nvCxnSpPr>
          <p:cNvPr id="17" name="Conector angular 16"/>
          <p:cNvCxnSpPr>
            <a:stCxn id="60" idx="2"/>
            <a:endCxn id="62" idx="2"/>
          </p:cNvCxnSpPr>
          <p:nvPr/>
        </p:nvCxnSpPr>
        <p:spPr>
          <a:xfrm rot="16200000" flipH="1">
            <a:off x="4519811" y="8248493"/>
            <a:ext cx="553574" cy="2452164"/>
          </a:xfrm>
          <a:prstGeom prst="bentConnector2">
            <a:avLst/>
          </a:prstGeom>
          <a:ln w="38100">
            <a:solidFill>
              <a:schemeClr val="accent5">
                <a:lumMod val="7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Conector angular 63"/>
          <p:cNvCxnSpPr>
            <a:stCxn id="61" idx="2"/>
            <a:endCxn id="62" idx="6"/>
          </p:cNvCxnSpPr>
          <p:nvPr/>
        </p:nvCxnSpPr>
        <p:spPr>
          <a:xfrm rot="5400000">
            <a:off x="7796453" y="8099014"/>
            <a:ext cx="553577" cy="2751122"/>
          </a:xfrm>
          <a:prstGeom prst="bentConnector2">
            <a:avLst/>
          </a:prstGeom>
          <a:ln w="38100">
            <a:solidFill>
              <a:schemeClr val="accent5">
                <a:lumMod val="7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Rectángulo 29"/>
          <p:cNvSpPr/>
          <p:nvPr/>
        </p:nvSpPr>
        <p:spPr>
          <a:xfrm>
            <a:off x="3257453" y="0"/>
            <a:ext cx="1177309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MX" sz="2700" b="1" dirty="0">
                <a:solidFill>
                  <a:srgbClr val="004AAD"/>
                </a:solidFill>
              </a:rPr>
              <a:t>MAGISTRADAS Y MAGISTRADOS DEL TRIBUNAL DE DISCIPLINA JUDICIAL DEL ESTADO DE MÉXICO (DE NUEVA CREACIÓN)</a:t>
            </a:r>
            <a:endParaRPr lang="es-MX" sz="2700" dirty="0"/>
          </a:p>
        </p:txBody>
      </p:sp>
      <p:sp>
        <p:nvSpPr>
          <p:cNvPr id="33" name="Rectángulo redondeado 32">
            <a:hlinkClick r:id="rId4" action="ppaction://hlinksldjump"/>
          </p:cNvPr>
          <p:cNvSpPr/>
          <p:nvPr/>
        </p:nvSpPr>
        <p:spPr>
          <a:xfrm>
            <a:off x="13016592" y="3162300"/>
            <a:ext cx="5290458" cy="895682"/>
          </a:xfrm>
          <a:prstGeom prst="roundRect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35" name="Rectángulo redondeado 34">
            <a:hlinkClick r:id="rId5" action="ppaction://hlinksldjump"/>
          </p:cNvPr>
          <p:cNvSpPr/>
          <p:nvPr/>
        </p:nvSpPr>
        <p:spPr>
          <a:xfrm>
            <a:off x="13016590" y="6103929"/>
            <a:ext cx="5290458" cy="895682"/>
          </a:xfrm>
          <a:prstGeom prst="roundRect">
            <a:avLst/>
          </a:prstGeom>
          <a:solidFill>
            <a:schemeClr val="accent4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36" name="Rectángulo redondeado 35">
            <a:hlinkClick r:id="rId3" action="ppaction://hlinksldjump"/>
          </p:cNvPr>
          <p:cNvSpPr/>
          <p:nvPr/>
        </p:nvSpPr>
        <p:spPr>
          <a:xfrm>
            <a:off x="12995667" y="4158010"/>
            <a:ext cx="5290458" cy="895682"/>
          </a:xfrm>
          <a:prstGeom prst="round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37" name="Rectángulo redondeado 36">
            <a:hlinkClick r:id="rId6" action="ppaction://hlinksldjump"/>
          </p:cNvPr>
          <p:cNvSpPr/>
          <p:nvPr/>
        </p:nvSpPr>
        <p:spPr>
          <a:xfrm>
            <a:off x="12997542" y="5139717"/>
            <a:ext cx="5290458" cy="895682"/>
          </a:xfrm>
          <a:prstGeom prst="roundRect">
            <a:avLst/>
          </a:prstGeom>
          <a:solidFill>
            <a:srgbClr val="9966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38" name="Rectángulo 37">
            <a:hlinkClick r:id="rId4" action="ppaction://hlinksldjump"/>
          </p:cNvPr>
          <p:cNvSpPr/>
          <p:nvPr/>
        </p:nvSpPr>
        <p:spPr>
          <a:xfrm>
            <a:off x="13016590" y="3392640"/>
            <a:ext cx="5290458" cy="46166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es-MX" sz="2250" b="1" dirty="0">
                <a:solidFill>
                  <a:srgbClr val="FFFFFF"/>
                </a:solidFill>
              </a:rPr>
              <a:t>NÚMERO DE CARGOS A ELEGIR POR </a:t>
            </a:r>
            <a:r>
              <a:rPr lang="es-MX" sz="2400" b="1" dirty="0">
                <a:solidFill>
                  <a:srgbClr val="FFFFFF"/>
                </a:solidFill>
              </a:rPr>
              <a:t>SEXO</a:t>
            </a:r>
            <a:r>
              <a:rPr lang="es-MX" sz="2250" b="1" dirty="0" smtClean="0">
                <a:solidFill>
                  <a:srgbClr val="FFFFFF"/>
                </a:solidFill>
              </a:rPr>
              <a:t>.</a:t>
            </a:r>
            <a:endParaRPr lang="es-MX" sz="2250" dirty="0"/>
          </a:p>
        </p:txBody>
      </p:sp>
      <p:sp>
        <p:nvSpPr>
          <p:cNvPr id="39" name="Rectángulo 38">
            <a:hlinkClick r:id="rId5" action="ppaction://hlinksldjump"/>
          </p:cNvPr>
          <p:cNvSpPr/>
          <p:nvPr/>
        </p:nvSpPr>
        <p:spPr>
          <a:xfrm>
            <a:off x="13116019" y="6080034"/>
            <a:ext cx="5290458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MX" sz="2250" b="1" dirty="0">
                <a:solidFill>
                  <a:srgbClr val="FFFFFF"/>
                </a:solidFill>
              </a:rPr>
              <a:t>LOS PODERES QUE POSTULAN Y CARGOS EN FUNCIONES.</a:t>
            </a:r>
            <a:endParaRPr lang="es-MX" sz="2250" dirty="0"/>
          </a:p>
        </p:txBody>
      </p:sp>
      <p:sp>
        <p:nvSpPr>
          <p:cNvPr id="65" name="Rectángulo 64">
            <a:hlinkClick r:id="rId3" action="ppaction://hlinksldjump"/>
          </p:cNvPr>
          <p:cNvSpPr/>
          <p:nvPr/>
        </p:nvSpPr>
        <p:spPr>
          <a:xfrm>
            <a:off x="12995667" y="4213435"/>
            <a:ext cx="517581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MX" sz="2100" b="1" dirty="0">
                <a:solidFill>
                  <a:srgbClr val="FFFFFF"/>
                </a:solidFill>
              </a:rPr>
              <a:t>NOMBRES DE LAS PERSONAS CANDIDATAS EN DOS LISTADOS POR SEXO.</a:t>
            </a:r>
            <a:endParaRPr lang="es-MX" sz="2100" dirty="0"/>
          </a:p>
        </p:txBody>
      </p:sp>
      <p:sp>
        <p:nvSpPr>
          <p:cNvPr id="66" name="Rectángulo 65">
            <a:hlinkClick r:id="rId6" action="ppaction://hlinksldjump"/>
          </p:cNvPr>
          <p:cNvSpPr/>
          <p:nvPr/>
        </p:nvSpPr>
        <p:spPr>
          <a:xfrm>
            <a:off x="12995667" y="5276245"/>
            <a:ext cx="517581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MX" b="1" dirty="0">
                <a:solidFill>
                  <a:srgbClr val="FFFFFF"/>
                </a:solidFill>
              </a:rPr>
              <a:t>NÚMERO IDENTIFICADOR DE CADA NOMBRE QUE DEBERÁ SER COLOCADO EN EL RECUADRO.</a:t>
            </a:r>
            <a:endParaRPr lang="es-MX" dirty="0"/>
          </a:p>
        </p:txBody>
      </p:sp>
      <p:sp>
        <p:nvSpPr>
          <p:cNvPr id="67" name="Rectángulo redondeado 66">
            <a:hlinkClick r:id="rId7" action="ppaction://hlinksldjump"/>
          </p:cNvPr>
          <p:cNvSpPr/>
          <p:nvPr/>
        </p:nvSpPr>
        <p:spPr>
          <a:xfrm>
            <a:off x="12997542" y="1918199"/>
            <a:ext cx="5290458" cy="1159461"/>
          </a:xfrm>
          <a:prstGeom prst="roundRect">
            <a:avLst/>
          </a:prstGeom>
          <a:solidFill>
            <a:srgbClr val="CC00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68" name="Rectángulo 67">
            <a:hlinkClick r:id="rId7" action="ppaction://hlinksldjump"/>
          </p:cNvPr>
          <p:cNvSpPr/>
          <p:nvPr/>
        </p:nvSpPr>
        <p:spPr>
          <a:xfrm>
            <a:off x="12995669" y="1969663"/>
            <a:ext cx="5175818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MX" sz="2100" b="1" dirty="0">
                <a:solidFill>
                  <a:srgbClr val="FFFFFF"/>
                </a:solidFill>
              </a:rPr>
              <a:t>RECUADRO PARA ESCRIBIR EL NÚMERO IDENTIFICADOR DE DOS DIGITOS DE LAS PERSONAS CANDIDATAS. </a:t>
            </a:r>
            <a:endParaRPr lang="es-MX" sz="2100" dirty="0"/>
          </a:p>
        </p:txBody>
      </p:sp>
      <p:sp>
        <p:nvSpPr>
          <p:cNvPr id="69" name="Elipse 68">
            <a:hlinkClick r:id="rId4" action="ppaction://hlinksldjump"/>
          </p:cNvPr>
          <p:cNvSpPr/>
          <p:nvPr/>
        </p:nvSpPr>
        <p:spPr>
          <a:xfrm>
            <a:off x="12242163" y="3272640"/>
            <a:ext cx="675000" cy="675000"/>
          </a:xfrm>
          <a:prstGeom prst="ellipse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70" name="Elipse 69">
            <a:hlinkClick r:id="rId5" action="ppaction://hlinksldjump"/>
          </p:cNvPr>
          <p:cNvSpPr/>
          <p:nvPr/>
        </p:nvSpPr>
        <p:spPr>
          <a:xfrm>
            <a:off x="12242161" y="6214268"/>
            <a:ext cx="675000" cy="675000"/>
          </a:xfrm>
          <a:prstGeom prst="ellipse">
            <a:avLst/>
          </a:prstGeom>
          <a:solidFill>
            <a:schemeClr val="accent4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71" name="Elipse 70">
            <a:hlinkClick r:id="rId3" action="ppaction://hlinksldjump"/>
          </p:cNvPr>
          <p:cNvSpPr/>
          <p:nvPr/>
        </p:nvSpPr>
        <p:spPr>
          <a:xfrm>
            <a:off x="12221238" y="4268349"/>
            <a:ext cx="675000" cy="675000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72" name="Elipse 71">
            <a:hlinkClick r:id="rId6" action="ppaction://hlinksldjump"/>
          </p:cNvPr>
          <p:cNvSpPr/>
          <p:nvPr/>
        </p:nvSpPr>
        <p:spPr>
          <a:xfrm>
            <a:off x="12223113" y="5250056"/>
            <a:ext cx="675000" cy="675000"/>
          </a:xfrm>
          <a:prstGeom prst="ellipse">
            <a:avLst/>
          </a:prstGeom>
          <a:solidFill>
            <a:srgbClr val="9966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73" name="Elipse 72">
            <a:hlinkClick r:id="rId7" action="ppaction://hlinksldjump"/>
          </p:cNvPr>
          <p:cNvSpPr/>
          <p:nvPr/>
        </p:nvSpPr>
        <p:spPr>
          <a:xfrm>
            <a:off x="12223115" y="2186161"/>
            <a:ext cx="675000" cy="675000"/>
          </a:xfrm>
          <a:prstGeom prst="ellipse">
            <a:avLst/>
          </a:prstGeom>
          <a:solidFill>
            <a:srgbClr val="CC00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74" name="Rectángulo 73">
            <a:hlinkClick r:id="rId4" action="ppaction://hlinksldjump"/>
          </p:cNvPr>
          <p:cNvSpPr/>
          <p:nvPr/>
        </p:nvSpPr>
        <p:spPr>
          <a:xfrm>
            <a:off x="12329189" y="3308041"/>
            <a:ext cx="50094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419" sz="3000" b="1" dirty="0">
                <a:solidFill>
                  <a:srgbClr val="FFFFFF"/>
                </a:solidFill>
              </a:rPr>
              <a:t>2</a:t>
            </a:r>
            <a:endParaRPr lang="es-MX" sz="3000" dirty="0"/>
          </a:p>
        </p:txBody>
      </p:sp>
      <p:sp>
        <p:nvSpPr>
          <p:cNvPr id="75" name="Rectángulo 74">
            <a:hlinkClick r:id="rId5" action="ppaction://hlinksldjump"/>
          </p:cNvPr>
          <p:cNvSpPr/>
          <p:nvPr/>
        </p:nvSpPr>
        <p:spPr>
          <a:xfrm>
            <a:off x="12324142" y="6269569"/>
            <a:ext cx="50094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419" sz="3000" b="1" dirty="0">
                <a:solidFill>
                  <a:srgbClr val="FFFFFF"/>
                </a:solidFill>
              </a:rPr>
              <a:t>5</a:t>
            </a:r>
            <a:endParaRPr lang="es-MX" sz="3000" dirty="0"/>
          </a:p>
        </p:txBody>
      </p:sp>
      <p:sp>
        <p:nvSpPr>
          <p:cNvPr id="76" name="Rectángulo 75">
            <a:hlinkClick r:id="rId3" action="ppaction://hlinksldjump"/>
          </p:cNvPr>
          <p:cNvSpPr/>
          <p:nvPr/>
        </p:nvSpPr>
        <p:spPr>
          <a:xfrm>
            <a:off x="12303219" y="4305767"/>
            <a:ext cx="50094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419" sz="3000" b="1" dirty="0">
                <a:solidFill>
                  <a:srgbClr val="FFFFFF"/>
                </a:solidFill>
              </a:rPr>
              <a:t>3</a:t>
            </a:r>
            <a:endParaRPr lang="es-MX" sz="3000" dirty="0"/>
          </a:p>
        </p:txBody>
      </p:sp>
      <p:sp>
        <p:nvSpPr>
          <p:cNvPr id="77" name="Rectángulo 76">
            <a:hlinkClick r:id="rId6" action="ppaction://hlinksldjump"/>
          </p:cNvPr>
          <p:cNvSpPr/>
          <p:nvPr/>
        </p:nvSpPr>
        <p:spPr>
          <a:xfrm>
            <a:off x="12305094" y="5287474"/>
            <a:ext cx="50094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419" sz="3000" b="1" dirty="0">
                <a:solidFill>
                  <a:srgbClr val="FFFFFF"/>
                </a:solidFill>
              </a:rPr>
              <a:t>4</a:t>
            </a:r>
            <a:endParaRPr lang="es-MX" sz="3000" dirty="0"/>
          </a:p>
        </p:txBody>
      </p:sp>
      <p:sp>
        <p:nvSpPr>
          <p:cNvPr id="78" name="Rectángulo 77">
            <a:hlinkClick r:id="rId7" action="ppaction://hlinksldjump"/>
          </p:cNvPr>
          <p:cNvSpPr/>
          <p:nvPr/>
        </p:nvSpPr>
        <p:spPr>
          <a:xfrm>
            <a:off x="12299080" y="2223578"/>
            <a:ext cx="50094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419" sz="3000" b="1" dirty="0">
                <a:solidFill>
                  <a:srgbClr val="FFFFFF"/>
                </a:solidFill>
              </a:rPr>
              <a:t>1</a:t>
            </a:r>
            <a:endParaRPr lang="es-MX" sz="3000" dirty="0"/>
          </a:p>
        </p:txBody>
      </p:sp>
      <p:pic>
        <p:nvPicPr>
          <p:cNvPr id="40" name="Imagen 39">
            <a:hlinkClick r:id="rId8" action="ppaction://hlinksldjump" tooltip="Boleta Siguiente"/>
            <a:extLst>
              <a:ext uri="{FF2B5EF4-FFF2-40B4-BE49-F238E27FC236}">
                <a16:creationId xmlns:a16="http://schemas.microsoft.com/office/drawing/2014/main" id="{667AB25E-BD28-4AD7-A725-8E31951BFC68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51366" y="9252296"/>
            <a:ext cx="1167428" cy="710229"/>
          </a:xfrm>
          <a:prstGeom prst="rect">
            <a:avLst/>
          </a:prstGeom>
        </p:spPr>
      </p:pic>
      <p:pic>
        <p:nvPicPr>
          <p:cNvPr id="41" name="Imagen 40">
            <a:hlinkClick r:id="rId10" action="ppaction://hlinksldjump"/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39717" y="9242549"/>
            <a:ext cx="806108" cy="675758"/>
          </a:xfrm>
          <a:prstGeom prst="rect">
            <a:avLst/>
          </a:prstGeom>
        </p:spPr>
      </p:pic>
      <p:pic>
        <p:nvPicPr>
          <p:cNvPr id="42" name="Imagen 41">
            <a:hlinkClick r:id="rId12" action="ppaction://hlinksldjump" tooltip="Boleta Anterior"/>
            <a:extLst>
              <a:ext uri="{FF2B5EF4-FFF2-40B4-BE49-F238E27FC236}">
                <a16:creationId xmlns:a16="http://schemas.microsoft.com/office/drawing/2014/main" id="{B59475E8-A112-4CB4-AAE5-8509EAC4B2AA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82770" y="9252296"/>
            <a:ext cx="1151406" cy="7004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67195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3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8" dur="500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5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3" dur="500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5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8" dur="500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5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3" dur="500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5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8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3" dur="500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5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" grpId="0" animBg="1"/>
      <p:bldP spid="60" grpId="1" animBg="1"/>
      <p:bldP spid="61" grpId="0" animBg="1"/>
      <p:bldP spid="61" grpId="1" animBg="1"/>
      <p:bldP spid="62" grpId="0" animBg="1"/>
      <p:bldP spid="62" grpId="1" animBg="1"/>
      <p:bldP spid="63" grpId="0"/>
      <p:bldP spid="63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Imagen 3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66944"/>
            <a:ext cx="11884523" cy="7566204"/>
          </a:xfrm>
          <a:prstGeom prst="rect">
            <a:avLst/>
          </a:prstGeom>
        </p:spPr>
      </p:pic>
      <p:sp>
        <p:nvSpPr>
          <p:cNvPr id="25" name="Rectángulo redondeado 24"/>
          <p:cNvSpPr/>
          <p:nvPr/>
        </p:nvSpPr>
        <p:spPr>
          <a:xfrm>
            <a:off x="1151163" y="4469130"/>
            <a:ext cx="308610" cy="4575003"/>
          </a:xfrm>
          <a:prstGeom prst="roundRect">
            <a:avLst/>
          </a:prstGeom>
          <a:noFill/>
          <a:ln w="38100">
            <a:solidFill>
              <a:srgbClr val="9966FF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26" name="Rectángulo redondeado 25"/>
          <p:cNvSpPr/>
          <p:nvPr/>
        </p:nvSpPr>
        <p:spPr>
          <a:xfrm>
            <a:off x="7029450" y="4469129"/>
            <a:ext cx="308610" cy="4575002"/>
          </a:xfrm>
          <a:prstGeom prst="roundRect">
            <a:avLst/>
          </a:prstGeom>
          <a:noFill/>
          <a:ln w="38100">
            <a:solidFill>
              <a:srgbClr val="9966FF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27" name="Elipse 26">
            <a:hlinkClick r:id="rId3" action="ppaction://hlinksldjump"/>
          </p:cNvPr>
          <p:cNvSpPr/>
          <p:nvPr/>
        </p:nvSpPr>
        <p:spPr>
          <a:xfrm>
            <a:off x="4022429" y="9385287"/>
            <a:ext cx="675000" cy="675000"/>
          </a:xfrm>
          <a:prstGeom prst="ellipse">
            <a:avLst/>
          </a:prstGeom>
          <a:solidFill>
            <a:srgbClr val="9966FF"/>
          </a:solidFill>
          <a:ln>
            <a:solidFill>
              <a:srgbClr val="996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28" name="Rectángulo 27">
            <a:hlinkClick r:id="rId3" action="ppaction://hlinksldjump"/>
          </p:cNvPr>
          <p:cNvSpPr/>
          <p:nvPr/>
        </p:nvSpPr>
        <p:spPr>
          <a:xfrm>
            <a:off x="4104410" y="9422705"/>
            <a:ext cx="500948" cy="553998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es-419" sz="3000" b="1" dirty="0">
                <a:solidFill>
                  <a:srgbClr val="FFFFFF"/>
                </a:solidFill>
              </a:rPr>
              <a:t>4</a:t>
            </a:r>
            <a:endParaRPr lang="es-MX" sz="3000" dirty="0"/>
          </a:p>
        </p:txBody>
      </p:sp>
      <p:cxnSp>
        <p:nvCxnSpPr>
          <p:cNvPr id="29" name="Conector angular 28"/>
          <p:cNvCxnSpPr>
            <a:stCxn id="25" idx="2"/>
            <a:endCxn id="27" idx="2"/>
          </p:cNvCxnSpPr>
          <p:nvPr/>
        </p:nvCxnSpPr>
        <p:spPr>
          <a:xfrm rot="16200000" flipH="1">
            <a:off x="2324621" y="8024980"/>
            <a:ext cx="678654" cy="2716961"/>
          </a:xfrm>
          <a:prstGeom prst="bentConnector2">
            <a:avLst/>
          </a:prstGeom>
          <a:ln w="38100">
            <a:solidFill>
              <a:srgbClr val="9966FF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Conector angular 29"/>
          <p:cNvCxnSpPr>
            <a:stCxn id="26" idx="2"/>
            <a:endCxn id="27" idx="6"/>
          </p:cNvCxnSpPr>
          <p:nvPr/>
        </p:nvCxnSpPr>
        <p:spPr>
          <a:xfrm rot="5400000">
            <a:off x="5601264" y="8140297"/>
            <a:ext cx="678657" cy="2486327"/>
          </a:xfrm>
          <a:prstGeom prst="bentConnector2">
            <a:avLst/>
          </a:prstGeom>
          <a:ln w="38100">
            <a:solidFill>
              <a:srgbClr val="9966FF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Rectángulo 30"/>
          <p:cNvSpPr/>
          <p:nvPr/>
        </p:nvSpPr>
        <p:spPr>
          <a:xfrm>
            <a:off x="3257453" y="0"/>
            <a:ext cx="1177309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MX" sz="2700" b="1" dirty="0">
                <a:solidFill>
                  <a:srgbClr val="004AAD"/>
                </a:solidFill>
              </a:rPr>
              <a:t>MAGISTRADAS Y MAGISTRADOS DEL TRIBUNAL DE DISCIPLINA JUDICIAL DEL ESTADO DE MÉXICO (DE NUEVA CREACIÓN)</a:t>
            </a:r>
            <a:endParaRPr lang="es-MX" sz="2700" dirty="0"/>
          </a:p>
        </p:txBody>
      </p:sp>
      <p:sp>
        <p:nvSpPr>
          <p:cNvPr id="34" name="Rectángulo redondeado 33"/>
          <p:cNvSpPr/>
          <p:nvPr/>
        </p:nvSpPr>
        <p:spPr>
          <a:xfrm>
            <a:off x="3352800" y="4469129"/>
            <a:ext cx="319860" cy="2048444"/>
          </a:xfrm>
          <a:prstGeom prst="roundRect">
            <a:avLst/>
          </a:prstGeom>
          <a:noFill/>
          <a:ln w="38100">
            <a:solidFill>
              <a:srgbClr val="9966FF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36" name="Rectángulo redondeado 35"/>
          <p:cNvSpPr/>
          <p:nvPr/>
        </p:nvSpPr>
        <p:spPr>
          <a:xfrm>
            <a:off x="9220200" y="4469128"/>
            <a:ext cx="319860" cy="2048444"/>
          </a:xfrm>
          <a:prstGeom prst="roundRect">
            <a:avLst/>
          </a:prstGeom>
          <a:noFill/>
          <a:ln w="38100">
            <a:solidFill>
              <a:srgbClr val="9966FF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cxnSp>
        <p:nvCxnSpPr>
          <p:cNvPr id="37" name="Conector angular 36"/>
          <p:cNvCxnSpPr/>
          <p:nvPr/>
        </p:nvCxnSpPr>
        <p:spPr>
          <a:xfrm rot="5400000">
            <a:off x="6681308" y="7020019"/>
            <a:ext cx="3223406" cy="2218512"/>
          </a:xfrm>
          <a:prstGeom prst="bentConnector3">
            <a:avLst>
              <a:gd name="adj1" fmla="val 99531"/>
            </a:avLst>
          </a:prstGeom>
          <a:ln w="38100">
            <a:solidFill>
              <a:srgbClr val="9966FF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Conector angular 37"/>
          <p:cNvCxnSpPr>
            <a:endCxn id="27" idx="2"/>
          </p:cNvCxnSpPr>
          <p:nvPr/>
        </p:nvCxnSpPr>
        <p:spPr>
          <a:xfrm rot="16200000" flipH="1">
            <a:off x="2164971" y="7865328"/>
            <a:ext cx="3205217" cy="509699"/>
          </a:xfrm>
          <a:prstGeom prst="bentConnector2">
            <a:avLst/>
          </a:prstGeom>
          <a:ln w="38100">
            <a:solidFill>
              <a:srgbClr val="9966FF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Rectángulo 40"/>
          <p:cNvSpPr/>
          <p:nvPr/>
        </p:nvSpPr>
        <p:spPr>
          <a:xfrm>
            <a:off x="1666631" y="3671631"/>
            <a:ext cx="1030830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40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nk Free" panose="03080402000500000000" pitchFamily="66" charset="0"/>
              </a:rPr>
              <a:t>0</a:t>
            </a:r>
            <a:r>
              <a:rPr lang="es-ES" sz="40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nk Free" panose="03080402000500000000" pitchFamily="66" charset="0"/>
              </a:rPr>
              <a:t>6</a:t>
            </a:r>
            <a:endParaRPr lang="es-ES" sz="4000" b="1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nk Free" panose="03080402000500000000" pitchFamily="66" charset="0"/>
            </a:endParaRPr>
          </a:p>
        </p:txBody>
      </p:sp>
      <p:sp>
        <p:nvSpPr>
          <p:cNvPr id="42" name="Rectángulo 41"/>
          <p:cNvSpPr/>
          <p:nvPr/>
        </p:nvSpPr>
        <p:spPr>
          <a:xfrm>
            <a:off x="2924076" y="3671631"/>
            <a:ext cx="1030830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40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nk Free" panose="03080402000500000000" pitchFamily="66" charset="0"/>
              </a:rPr>
              <a:t>17</a:t>
            </a:r>
            <a:endParaRPr lang="es-ES" sz="4000" b="1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nk Free" panose="03080402000500000000" pitchFamily="66" charset="0"/>
            </a:endParaRPr>
          </a:p>
        </p:txBody>
      </p:sp>
      <p:sp>
        <p:nvSpPr>
          <p:cNvPr id="43" name="Rectángulo 42"/>
          <p:cNvSpPr/>
          <p:nvPr/>
        </p:nvSpPr>
        <p:spPr>
          <a:xfrm>
            <a:off x="4182014" y="3671631"/>
            <a:ext cx="1030830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40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nk Free" panose="03080402000500000000" pitchFamily="66" charset="0"/>
              </a:rPr>
              <a:t>22</a:t>
            </a:r>
            <a:endParaRPr lang="es-ES" sz="4000" b="1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nk Free" panose="03080402000500000000" pitchFamily="66" charset="0"/>
            </a:endParaRPr>
          </a:p>
        </p:txBody>
      </p:sp>
      <p:sp>
        <p:nvSpPr>
          <p:cNvPr id="44" name="Rectángulo 43"/>
          <p:cNvSpPr/>
          <p:nvPr/>
        </p:nvSpPr>
        <p:spPr>
          <a:xfrm>
            <a:off x="8113170" y="3659936"/>
            <a:ext cx="1030830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40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nk Free" panose="03080402000500000000" pitchFamily="66" charset="0"/>
              </a:rPr>
              <a:t>40</a:t>
            </a:r>
            <a:endParaRPr lang="es-ES" sz="4000" b="1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nk Free" panose="03080402000500000000" pitchFamily="66" charset="0"/>
            </a:endParaRPr>
          </a:p>
        </p:txBody>
      </p:sp>
      <p:sp>
        <p:nvSpPr>
          <p:cNvPr id="45" name="Rectángulo 44"/>
          <p:cNvSpPr/>
          <p:nvPr/>
        </p:nvSpPr>
        <p:spPr>
          <a:xfrm>
            <a:off x="9380130" y="3648317"/>
            <a:ext cx="1030830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40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nk Free" panose="03080402000500000000" pitchFamily="66" charset="0"/>
              </a:rPr>
              <a:t>45</a:t>
            </a:r>
            <a:endParaRPr lang="es-ES" sz="4000" b="1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nk Free" panose="03080402000500000000" pitchFamily="66" charset="0"/>
            </a:endParaRPr>
          </a:p>
        </p:txBody>
      </p:sp>
      <p:pic>
        <p:nvPicPr>
          <p:cNvPr id="46" name="Imagen 4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81062" y="2885907"/>
            <a:ext cx="982115" cy="982115"/>
          </a:xfrm>
          <a:prstGeom prst="rect">
            <a:avLst/>
          </a:prstGeom>
        </p:spPr>
      </p:pic>
      <p:sp>
        <p:nvSpPr>
          <p:cNvPr id="47" name="Rectángulo redondeado 46">
            <a:hlinkClick r:id="rId5" action="ppaction://hlinksldjump"/>
          </p:cNvPr>
          <p:cNvSpPr/>
          <p:nvPr/>
        </p:nvSpPr>
        <p:spPr>
          <a:xfrm>
            <a:off x="13016592" y="3162300"/>
            <a:ext cx="5290458" cy="895682"/>
          </a:xfrm>
          <a:prstGeom prst="roundRect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48" name="Rectángulo redondeado 47">
            <a:hlinkClick r:id="rId6" action="ppaction://hlinksldjump"/>
          </p:cNvPr>
          <p:cNvSpPr/>
          <p:nvPr/>
        </p:nvSpPr>
        <p:spPr>
          <a:xfrm>
            <a:off x="13016590" y="6103929"/>
            <a:ext cx="5290458" cy="895682"/>
          </a:xfrm>
          <a:prstGeom prst="roundRect">
            <a:avLst/>
          </a:prstGeom>
          <a:solidFill>
            <a:schemeClr val="accent4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49" name="Rectángulo redondeado 48">
            <a:hlinkClick r:id="rId3" action="ppaction://hlinksldjump"/>
          </p:cNvPr>
          <p:cNvSpPr/>
          <p:nvPr/>
        </p:nvSpPr>
        <p:spPr>
          <a:xfrm>
            <a:off x="12995667" y="4158010"/>
            <a:ext cx="5290458" cy="895682"/>
          </a:xfrm>
          <a:prstGeom prst="round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50" name="Rectángulo redondeado 49">
            <a:hlinkClick r:id="rId7" action="ppaction://hlinksldjump"/>
          </p:cNvPr>
          <p:cNvSpPr/>
          <p:nvPr/>
        </p:nvSpPr>
        <p:spPr>
          <a:xfrm>
            <a:off x="12997542" y="5139717"/>
            <a:ext cx="5290458" cy="895682"/>
          </a:xfrm>
          <a:prstGeom prst="roundRect">
            <a:avLst/>
          </a:prstGeom>
          <a:solidFill>
            <a:srgbClr val="9966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51" name="Rectángulo 50">
            <a:hlinkClick r:id="rId5" action="ppaction://hlinksldjump"/>
          </p:cNvPr>
          <p:cNvSpPr/>
          <p:nvPr/>
        </p:nvSpPr>
        <p:spPr>
          <a:xfrm>
            <a:off x="13016590" y="3392640"/>
            <a:ext cx="5290458" cy="46166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es-MX" sz="2250" b="1" dirty="0">
                <a:solidFill>
                  <a:srgbClr val="FFFFFF"/>
                </a:solidFill>
              </a:rPr>
              <a:t>NÚMERO DE CARGOS A ELEGIR POR </a:t>
            </a:r>
            <a:r>
              <a:rPr lang="es-MX" sz="2400" b="1" dirty="0">
                <a:solidFill>
                  <a:srgbClr val="FFFFFF"/>
                </a:solidFill>
              </a:rPr>
              <a:t>SEXO</a:t>
            </a:r>
            <a:r>
              <a:rPr lang="es-MX" sz="2250" b="1" dirty="0" smtClean="0">
                <a:solidFill>
                  <a:srgbClr val="FFFFFF"/>
                </a:solidFill>
              </a:rPr>
              <a:t>.</a:t>
            </a:r>
            <a:endParaRPr lang="es-MX" sz="2250" dirty="0"/>
          </a:p>
        </p:txBody>
      </p:sp>
      <p:sp>
        <p:nvSpPr>
          <p:cNvPr id="52" name="Rectángulo 51">
            <a:hlinkClick r:id="rId6" action="ppaction://hlinksldjump"/>
          </p:cNvPr>
          <p:cNvSpPr/>
          <p:nvPr/>
        </p:nvSpPr>
        <p:spPr>
          <a:xfrm>
            <a:off x="13116019" y="6080034"/>
            <a:ext cx="5290458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MX" sz="2250" b="1" dirty="0">
                <a:solidFill>
                  <a:srgbClr val="FFFFFF"/>
                </a:solidFill>
              </a:rPr>
              <a:t>LOS PODERES QUE POSTULAN Y CARGOS EN FUNCIONES.</a:t>
            </a:r>
            <a:endParaRPr lang="es-MX" sz="2250" dirty="0"/>
          </a:p>
        </p:txBody>
      </p:sp>
      <p:sp>
        <p:nvSpPr>
          <p:cNvPr id="53" name="Rectángulo 52">
            <a:hlinkClick r:id="rId3" action="ppaction://hlinksldjump"/>
          </p:cNvPr>
          <p:cNvSpPr/>
          <p:nvPr/>
        </p:nvSpPr>
        <p:spPr>
          <a:xfrm>
            <a:off x="12995667" y="4213435"/>
            <a:ext cx="517581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MX" sz="2100" b="1" dirty="0">
                <a:solidFill>
                  <a:srgbClr val="FFFFFF"/>
                </a:solidFill>
              </a:rPr>
              <a:t>NOMBRES DE LAS PERSONAS CANDIDATAS EN DOS LISTADOS POR SEXO.</a:t>
            </a:r>
            <a:endParaRPr lang="es-MX" sz="2100" dirty="0"/>
          </a:p>
        </p:txBody>
      </p:sp>
      <p:sp>
        <p:nvSpPr>
          <p:cNvPr id="54" name="Rectángulo 53">
            <a:hlinkClick r:id="rId7" action="ppaction://hlinksldjump"/>
          </p:cNvPr>
          <p:cNvSpPr/>
          <p:nvPr/>
        </p:nvSpPr>
        <p:spPr>
          <a:xfrm>
            <a:off x="12995667" y="5276245"/>
            <a:ext cx="517581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MX" b="1" dirty="0">
                <a:solidFill>
                  <a:srgbClr val="FFFFFF"/>
                </a:solidFill>
              </a:rPr>
              <a:t>NÚMERO IDENTIFICADOR DE CADA NOMBRE QUE DEBERÁ SER COLOCADO EN EL RECUADRO.</a:t>
            </a:r>
            <a:endParaRPr lang="es-MX" dirty="0"/>
          </a:p>
        </p:txBody>
      </p:sp>
      <p:sp>
        <p:nvSpPr>
          <p:cNvPr id="55" name="Rectángulo redondeado 54">
            <a:hlinkClick r:id="rId8" action="ppaction://hlinksldjump"/>
          </p:cNvPr>
          <p:cNvSpPr/>
          <p:nvPr/>
        </p:nvSpPr>
        <p:spPr>
          <a:xfrm>
            <a:off x="12997542" y="1918199"/>
            <a:ext cx="5290458" cy="1159461"/>
          </a:xfrm>
          <a:prstGeom prst="roundRect">
            <a:avLst/>
          </a:prstGeom>
          <a:solidFill>
            <a:srgbClr val="CC00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56" name="Rectángulo 55">
            <a:hlinkClick r:id="rId8" action="ppaction://hlinksldjump"/>
          </p:cNvPr>
          <p:cNvSpPr/>
          <p:nvPr/>
        </p:nvSpPr>
        <p:spPr>
          <a:xfrm>
            <a:off x="12995669" y="1969663"/>
            <a:ext cx="5175818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MX" sz="2100" b="1" dirty="0">
                <a:solidFill>
                  <a:srgbClr val="FFFFFF"/>
                </a:solidFill>
              </a:rPr>
              <a:t>RECUADRO PARA ESCRIBIR EL NÚMERO IDENTIFICADOR DE DOS DIGITOS DE LAS PERSONAS CANDIDATAS. </a:t>
            </a:r>
            <a:endParaRPr lang="es-MX" sz="2100" dirty="0"/>
          </a:p>
        </p:txBody>
      </p:sp>
      <p:sp>
        <p:nvSpPr>
          <p:cNvPr id="57" name="Elipse 56">
            <a:hlinkClick r:id="rId5" action="ppaction://hlinksldjump"/>
          </p:cNvPr>
          <p:cNvSpPr/>
          <p:nvPr/>
        </p:nvSpPr>
        <p:spPr>
          <a:xfrm>
            <a:off x="12242163" y="3272640"/>
            <a:ext cx="675000" cy="675000"/>
          </a:xfrm>
          <a:prstGeom prst="ellipse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58" name="Elipse 57">
            <a:hlinkClick r:id="rId6" action="ppaction://hlinksldjump"/>
          </p:cNvPr>
          <p:cNvSpPr/>
          <p:nvPr/>
        </p:nvSpPr>
        <p:spPr>
          <a:xfrm>
            <a:off x="12242161" y="6214268"/>
            <a:ext cx="675000" cy="675000"/>
          </a:xfrm>
          <a:prstGeom prst="ellipse">
            <a:avLst/>
          </a:prstGeom>
          <a:solidFill>
            <a:schemeClr val="accent4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59" name="Elipse 58">
            <a:hlinkClick r:id="rId3" action="ppaction://hlinksldjump"/>
          </p:cNvPr>
          <p:cNvSpPr/>
          <p:nvPr/>
        </p:nvSpPr>
        <p:spPr>
          <a:xfrm>
            <a:off x="12221238" y="4268349"/>
            <a:ext cx="675000" cy="675000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60" name="Elipse 59">
            <a:hlinkClick r:id="rId7" action="ppaction://hlinksldjump"/>
          </p:cNvPr>
          <p:cNvSpPr/>
          <p:nvPr/>
        </p:nvSpPr>
        <p:spPr>
          <a:xfrm>
            <a:off x="12223113" y="5250056"/>
            <a:ext cx="675000" cy="675000"/>
          </a:xfrm>
          <a:prstGeom prst="ellipse">
            <a:avLst/>
          </a:prstGeom>
          <a:solidFill>
            <a:srgbClr val="9966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61" name="Elipse 60">
            <a:hlinkClick r:id="rId8" action="ppaction://hlinksldjump"/>
          </p:cNvPr>
          <p:cNvSpPr/>
          <p:nvPr/>
        </p:nvSpPr>
        <p:spPr>
          <a:xfrm>
            <a:off x="12223115" y="2186161"/>
            <a:ext cx="675000" cy="675000"/>
          </a:xfrm>
          <a:prstGeom prst="ellipse">
            <a:avLst/>
          </a:prstGeom>
          <a:solidFill>
            <a:srgbClr val="CC00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62" name="Rectángulo 61">
            <a:hlinkClick r:id="rId5" action="ppaction://hlinksldjump"/>
          </p:cNvPr>
          <p:cNvSpPr/>
          <p:nvPr/>
        </p:nvSpPr>
        <p:spPr>
          <a:xfrm>
            <a:off x="12329189" y="3308041"/>
            <a:ext cx="50094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419" sz="3000" b="1" dirty="0">
                <a:solidFill>
                  <a:srgbClr val="FFFFFF"/>
                </a:solidFill>
              </a:rPr>
              <a:t>2</a:t>
            </a:r>
            <a:endParaRPr lang="es-MX" sz="3000" dirty="0"/>
          </a:p>
        </p:txBody>
      </p:sp>
      <p:sp>
        <p:nvSpPr>
          <p:cNvPr id="63" name="Rectángulo 62">
            <a:hlinkClick r:id="rId6" action="ppaction://hlinksldjump"/>
          </p:cNvPr>
          <p:cNvSpPr/>
          <p:nvPr/>
        </p:nvSpPr>
        <p:spPr>
          <a:xfrm>
            <a:off x="12324142" y="6269569"/>
            <a:ext cx="50094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419" sz="3000" b="1" dirty="0">
                <a:solidFill>
                  <a:srgbClr val="FFFFFF"/>
                </a:solidFill>
              </a:rPr>
              <a:t>5</a:t>
            </a:r>
            <a:endParaRPr lang="es-MX" sz="3000" dirty="0"/>
          </a:p>
        </p:txBody>
      </p:sp>
      <p:sp>
        <p:nvSpPr>
          <p:cNvPr id="64" name="Rectángulo 63">
            <a:hlinkClick r:id="rId3" action="ppaction://hlinksldjump"/>
          </p:cNvPr>
          <p:cNvSpPr/>
          <p:nvPr/>
        </p:nvSpPr>
        <p:spPr>
          <a:xfrm>
            <a:off x="12303219" y="4305767"/>
            <a:ext cx="50094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419" sz="3000" b="1" dirty="0">
                <a:solidFill>
                  <a:srgbClr val="FFFFFF"/>
                </a:solidFill>
              </a:rPr>
              <a:t>3</a:t>
            </a:r>
            <a:endParaRPr lang="es-MX" sz="3000" dirty="0"/>
          </a:p>
        </p:txBody>
      </p:sp>
      <p:sp>
        <p:nvSpPr>
          <p:cNvPr id="65" name="Rectángulo 64">
            <a:hlinkClick r:id="rId7" action="ppaction://hlinksldjump"/>
          </p:cNvPr>
          <p:cNvSpPr/>
          <p:nvPr/>
        </p:nvSpPr>
        <p:spPr>
          <a:xfrm>
            <a:off x="12305094" y="5287474"/>
            <a:ext cx="50094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419" sz="3000" b="1" dirty="0">
                <a:solidFill>
                  <a:srgbClr val="FFFFFF"/>
                </a:solidFill>
              </a:rPr>
              <a:t>4</a:t>
            </a:r>
            <a:endParaRPr lang="es-MX" sz="3000" dirty="0"/>
          </a:p>
        </p:txBody>
      </p:sp>
      <p:sp>
        <p:nvSpPr>
          <p:cNvPr id="66" name="Rectángulo 65">
            <a:hlinkClick r:id="rId8" action="ppaction://hlinksldjump"/>
          </p:cNvPr>
          <p:cNvSpPr/>
          <p:nvPr/>
        </p:nvSpPr>
        <p:spPr>
          <a:xfrm>
            <a:off x="12299080" y="2223578"/>
            <a:ext cx="50094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419" sz="3000" b="1" dirty="0">
                <a:solidFill>
                  <a:srgbClr val="FFFFFF"/>
                </a:solidFill>
              </a:rPr>
              <a:t>1</a:t>
            </a:r>
            <a:endParaRPr lang="es-MX" sz="3000" dirty="0"/>
          </a:p>
        </p:txBody>
      </p:sp>
      <p:pic>
        <p:nvPicPr>
          <p:cNvPr id="70" name="Imagen 69">
            <a:hlinkClick r:id="rId9" action="ppaction://hlinksldjump" tooltip="Boleta Siguiente"/>
            <a:extLst>
              <a:ext uri="{FF2B5EF4-FFF2-40B4-BE49-F238E27FC236}">
                <a16:creationId xmlns:a16="http://schemas.microsoft.com/office/drawing/2014/main" id="{667AB25E-BD28-4AD7-A725-8E31951BFC68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51366" y="9252296"/>
            <a:ext cx="1167428" cy="710229"/>
          </a:xfrm>
          <a:prstGeom prst="rect">
            <a:avLst/>
          </a:prstGeom>
        </p:spPr>
      </p:pic>
      <p:pic>
        <p:nvPicPr>
          <p:cNvPr id="71" name="Imagen 70">
            <a:hlinkClick r:id="rId11" action="ppaction://hlinksldjump"/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39717" y="9242549"/>
            <a:ext cx="806108" cy="675758"/>
          </a:xfrm>
          <a:prstGeom prst="rect">
            <a:avLst/>
          </a:prstGeom>
        </p:spPr>
      </p:pic>
      <p:pic>
        <p:nvPicPr>
          <p:cNvPr id="72" name="Imagen 71">
            <a:hlinkClick r:id="rId13" action="ppaction://hlinksldjump" tooltip="Boleta Anterior"/>
            <a:extLst>
              <a:ext uri="{FF2B5EF4-FFF2-40B4-BE49-F238E27FC236}">
                <a16:creationId xmlns:a16="http://schemas.microsoft.com/office/drawing/2014/main" id="{B59475E8-A112-4CB4-AAE5-8509EAC4B2AA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82770" y="9252296"/>
            <a:ext cx="1151406" cy="7004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06580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53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8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5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3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5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8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" presetID="5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3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8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2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3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5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8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5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3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8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3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7" presetID="5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8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2" presetID="5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3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7" presetID="5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8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2" presetID="5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3" dur="5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5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7" presetID="5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8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6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2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3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6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5" grpId="1" animBg="1"/>
      <p:bldP spid="26" grpId="0" animBg="1"/>
      <p:bldP spid="26" grpId="1" animBg="1"/>
      <p:bldP spid="27" grpId="0" animBg="1"/>
      <p:bldP spid="27" grpId="1" animBg="1"/>
      <p:bldP spid="28" grpId="0"/>
      <p:bldP spid="28" grpId="1"/>
      <p:bldP spid="34" grpId="0" animBg="1"/>
      <p:bldP spid="34" grpId="1" animBg="1"/>
      <p:bldP spid="36" grpId="0" animBg="1"/>
      <p:bldP spid="36" grpId="1" animBg="1"/>
      <p:bldP spid="41" grpId="0"/>
      <p:bldP spid="41" grpId="1"/>
      <p:bldP spid="42" grpId="0"/>
      <p:bldP spid="42" grpId="1"/>
      <p:bldP spid="43" grpId="0"/>
      <p:bldP spid="43" grpId="1"/>
      <p:bldP spid="44" grpId="0"/>
      <p:bldP spid="44" grpId="1"/>
      <p:bldP spid="45" grpId="0"/>
      <p:bldP spid="45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Imagen 3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66944"/>
            <a:ext cx="11884523" cy="7566204"/>
          </a:xfrm>
          <a:prstGeom prst="rect">
            <a:avLst/>
          </a:prstGeom>
        </p:spPr>
      </p:pic>
      <p:sp>
        <p:nvSpPr>
          <p:cNvPr id="28" name="Rectángulo redondeado 27"/>
          <p:cNvSpPr/>
          <p:nvPr/>
        </p:nvSpPr>
        <p:spPr>
          <a:xfrm>
            <a:off x="1191126" y="3665942"/>
            <a:ext cx="4457700" cy="635639"/>
          </a:xfrm>
          <a:prstGeom prst="roundRect">
            <a:avLst/>
          </a:prstGeom>
          <a:noFill/>
          <a:ln w="38100">
            <a:solidFill>
              <a:srgbClr val="CC0099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29" name="Rectángulo redondeado 28"/>
          <p:cNvSpPr/>
          <p:nvPr/>
        </p:nvSpPr>
        <p:spPr>
          <a:xfrm>
            <a:off x="7050506" y="3682303"/>
            <a:ext cx="4457700" cy="635639"/>
          </a:xfrm>
          <a:prstGeom prst="roundRect">
            <a:avLst/>
          </a:prstGeom>
          <a:noFill/>
          <a:ln w="38100">
            <a:solidFill>
              <a:srgbClr val="CC0099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30" name="Elipse 29">
            <a:hlinkClick r:id="rId3" action="ppaction://hlinksldjump"/>
          </p:cNvPr>
          <p:cNvSpPr/>
          <p:nvPr/>
        </p:nvSpPr>
        <p:spPr>
          <a:xfrm>
            <a:off x="6069300" y="933597"/>
            <a:ext cx="675000" cy="675000"/>
          </a:xfrm>
          <a:prstGeom prst="ellipse">
            <a:avLst/>
          </a:prstGeom>
          <a:solidFill>
            <a:srgbClr val="CC00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31" name="Rectángulo 30">
            <a:hlinkClick r:id="rId3" action="ppaction://hlinksldjump"/>
          </p:cNvPr>
          <p:cNvSpPr/>
          <p:nvPr/>
        </p:nvSpPr>
        <p:spPr>
          <a:xfrm>
            <a:off x="6145265" y="971015"/>
            <a:ext cx="50094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419" sz="3000" b="1" dirty="0">
                <a:solidFill>
                  <a:srgbClr val="FFFFFF"/>
                </a:solidFill>
              </a:rPr>
              <a:t>1</a:t>
            </a:r>
            <a:endParaRPr lang="es-MX" sz="3000" dirty="0"/>
          </a:p>
        </p:txBody>
      </p:sp>
      <p:cxnSp>
        <p:nvCxnSpPr>
          <p:cNvPr id="33" name="Conector angular 32"/>
          <p:cNvCxnSpPr>
            <a:stCxn id="28" idx="0"/>
            <a:endCxn id="30" idx="2"/>
          </p:cNvCxnSpPr>
          <p:nvPr/>
        </p:nvCxnSpPr>
        <p:spPr>
          <a:xfrm rot="5400000" flipH="1" flipV="1">
            <a:off x="3547217" y="1143858"/>
            <a:ext cx="2394845" cy="2649324"/>
          </a:xfrm>
          <a:prstGeom prst="bentConnector2">
            <a:avLst/>
          </a:prstGeom>
          <a:ln w="38100">
            <a:solidFill>
              <a:srgbClr val="CC0099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Conector angular 33"/>
          <p:cNvCxnSpPr>
            <a:stCxn id="29" idx="0"/>
            <a:endCxn id="31" idx="3"/>
          </p:cNvCxnSpPr>
          <p:nvPr/>
        </p:nvCxnSpPr>
        <p:spPr>
          <a:xfrm rot="16200000" flipV="1">
            <a:off x="6757182" y="1160128"/>
            <a:ext cx="2411205" cy="2633144"/>
          </a:xfrm>
          <a:prstGeom prst="bentConnector2">
            <a:avLst/>
          </a:prstGeom>
          <a:ln w="38100">
            <a:solidFill>
              <a:srgbClr val="CC0099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Rectángulo 39"/>
          <p:cNvSpPr/>
          <p:nvPr/>
        </p:nvSpPr>
        <p:spPr>
          <a:xfrm>
            <a:off x="9551496" y="333297"/>
            <a:ext cx="387574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MX" dirty="0">
                <a:solidFill>
                  <a:srgbClr val="7030A0"/>
                </a:solidFill>
              </a:rPr>
              <a:t>(Si el número a elegir es inferior a 10 se deberá colocar un cero a la izquierda del número de la candidatura elegida)</a:t>
            </a:r>
          </a:p>
        </p:txBody>
      </p:sp>
      <p:sp>
        <p:nvSpPr>
          <p:cNvPr id="42" name="Rectángulo redondeado 41"/>
          <p:cNvSpPr/>
          <p:nvPr/>
        </p:nvSpPr>
        <p:spPr>
          <a:xfrm>
            <a:off x="13699383" y="322068"/>
            <a:ext cx="2328111" cy="1168977"/>
          </a:xfrm>
          <a:prstGeom prst="roundRect">
            <a:avLst/>
          </a:prstGeom>
          <a:noFill/>
          <a:ln w="38100"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cxnSp>
        <p:nvCxnSpPr>
          <p:cNvPr id="44" name="Conector recto 43"/>
          <p:cNvCxnSpPr>
            <a:stCxn id="42" idx="0"/>
            <a:endCxn id="42" idx="2"/>
          </p:cNvCxnSpPr>
          <p:nvPr/>
        </p:nvCxnSpPr>
        <p:spPr>
          <a:xfrm>
            <a:off x="14863439" y="322068"/>
            <a:ext cx="0" cy="1168977"/>
          </a:xfrm>
          <a:prstGeom prst="line">
            <a:avLst/>
          </a:prstGeom>
          <a:ln w="38100">
            <a:solidFill>
              <a:schemeClr val="bg2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Rectángulo 44"/>
          <p:cNvSpPr/>
          <p:nvPr/>
        </p:nvSpPr>
        <p:spPr>
          <a:xfrm>
            <a:off x="13893618" y="204315"/>
            <a:ext cx="828114" cy="13388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MX" sz="8100" b="1" dirty="0">
                <a:solidFill>
                  <a:srgbClr val="7030A0"/>
                </a:solidFill>
              </a:rPr>
              <a:t>0</a:t>
            </a:r>
          </a:p>
        </p:txBody>
      </p:sp>
      <p:sp>
        <p:nvSpPr>
          <p:cNvPr id="46" name="Rectángulo 45"/>
          <p:cNvSpPr/>
          <p:nvPr/>
        </p:nvSpPr>
        <p:spPr>
          <a:xfrm>
            <a:off x="16169201" y="510990"/>
            <a:ext cx="2006253" cy="8540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MX" sz="1650" dirty="0">
                <a:solidFill>
                  <a:srgbClr val="7030A0"/>
                </a:solidFill>
              </a:rPr>
              <a:t>Número de un solo dígito elegido, de ser el caso.</a:t>
            </a:r>
          </a:p>
        </p:txBody>
      </p:sp>
      <p:cxnSp>
        <p:nvCxnSpPr>
          <p:cNvPr id="48" name="Conector recto de flecha 47"/>
          <p:cNvCxnSpPr>
            <a:stCxn id="46" idx="1"/>
          </p:cNvCxnSpPr>
          <p:nvPr/>
        </p:nvCxnSpPr>
        <p:spPr>
          <a:xfrm flipH="1" flipV="1">
            <a:off x="15683881" y="956544"/>
            <a:ext cx="485321" cy="4569"/>
          </a:xfrm>
          <a:prstGeom prst="straightConnector1">
            <a:avLst/>
          </a:prstGeom>
          <a:ln w="38100"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Conector recto de flecha 50"/>
          <p:cNvCxnSpPr>
            <a:stCxn id="40" idx="3"/>
          </p:cNvCxnSpPr>
          <p:nvPr/>
        </p:nvCxnSpPr>
        <p:spPr>
          <a:xfrm flipV="1">
            <a:off x="13427244" y="956543"/>
            <a:ext cx="603798" cy="3"/>
          </a:xfrm>
          <a:prstGeom prst="straightConnector1">
            <a:avLst/>
          </a:prstGeom>
          <a:ln w="38100"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Rectángulo 36"/>
          <p:cNvSpPr/>
          <p:nvPr/>
        </p:nvSpPr>
        <p:spPr>
          <a:xfrm>
            <a:off x="1666631" y="3671631"/>
            <a:ext cx="1030830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40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nk Free" panose="03080402000500000000" pitchFamily="66" charset="0"/>
              </a:rPr>
              <a:t>0</a:t>
            </a:r>
            <a:r>
              <a:rPr lang="es-ES" sz="40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nk Free" panose="03080402000500000000" pitchFamily="66" charset="0"/>
              </a:rPr>
              <a:t>6</a:t>
            </a:r>
            <a:endParaRPr lang="es-ES" sz="4000" b="1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nk Free" panose="03080402000500000000" pitchFamily="66" charset="0"/>
            </a:endParaRPr>
          </a:p>
        </p:txBody>
      </p:sp>
      <p:sp>
        <p:nvSpPr>
          <p:cNvPr id="38" name="Rectángulo 37"/>
          <p:cNvSpPr/>
          <p:nvPr/>
        </p:nvSpPr>
        <p:spPr>
          <a:xfrm>
            <a:off x="2924076" y="3671631"/>
            <a:ext cx="1030830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40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nk Free" panose="03080402000500000000" pitchFamily="66" charset="0"/>
              </a:rPr>
              <a:t>09</a:t>
            </a:r>
            <a:endParaRPr lang="es-ES" sz="4000" b="1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nk Free" panose="03080402000500000000" pitchFamily="66" charset="0"/>
            </a:endParaRPr>
          </a:p>
        </p:txBody>
      </p:sp>
      <p:sp>
        <p:nvSpPr>
          <p:cNvPr id="41" name="Rectángulo 40"/>
          <p:cNvSpPr/>
          <p:nvPr/>
        </p:nvSpPr>
        <p:spPr>
          <a:xfrm>
            <a:off x="4182014" y="3671631"/>
            <a:ext cx="1030830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40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nk Free" panose="03080402000500000000" pitchFamily="66" charset="0"/>
              </a:rPr>
              <a:t>22</a:t>
            </a:r>
            <a:endParaRPr lang="es-ES" sz="4000" b="1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nk Free" panose="03080402000500000000" pitchFamily="66" charset="0"/>
            </a:endParaRPr>
          </a:p>
        </p:txBody>
      </p:sp>
      <p:sp>
        <p:nvSpPr>
          <p:cNvPr id="43" name="Rectángulo 42"/>
          <p:cNvSpPr/>
          <p:nvPr/>
        </p:nvSpPr>
        <p:spPr>
          <a:xfrm>
            <a:off x="8113170" y="3659936"/>
            <a:ext cx="1030830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40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nk Free" panose="03080402000500000000" pitchFamily="66" charset="0"/>
              </a:rPr>
              <a:t>40</a:t>
            </a:r>
            <a:endParaRPr lang="es-ES" sz="4000" b="1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nk Free" panose="03080402000500000000" pitchFamily="66" charset="0"/>
            </a:endParaRPr>
          </a:p>
        </p:txBody>
      </p:sp>
      <p:sp>
        <p:nvSpPr>
          <p:cNvPr id="47" name="Rectángulo 46"/>
          <p:cNvSpPr/>
          <p:nvPr/>
        </p:nvSpPr>
        <p:spPr>
          <a:xfrm>
            <a:off x="9380130" y="3648317"/>
            <a:ext cx="1030830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40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nk Free" panose="03080402000500000000" pitchFamily="66" charset="0"/>
              </a:rPr>
              <a:t>45</a:t>
            </a:r>
            <a:endParaRPr lang="es-ES" sz="4000" b="1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nk Free" panose="03080402000500000000" pitchFamily="66" charset="0"/>
            </a:endParaRPr>
          </a:p>
        </p:txBody>
      </p:sp>
      <p:pic>
        <p:nvPicPr>
          <p:cNvPr id="49" name="Imagen 4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81062" y="2885907"/>
            <a:ext cx="982115" cy="982115"/>
          </a:xfrm>
          <a:prstGeom prst="rect">
            <a:avLst/>
          </a:prstGeom>
        </p:spPr>
      </p:pic>
      <p:sp>
        <p:nvSpPr>
          <p:cNvPr id="50" name="Rectángulo redondeado 49">
            <a:hlinkClick r:id="rId5" action="ppaction://hlinksldjump"/>
          </p:cNvPr>
          <p:cNvSpPr/>
          <p:nvPr/>
        </p:nvSpPr>
        <p:spPr>
          <a:xfrm>
            <a:off x="13016592" y="3162300"/>
            <a:ext cx="5290458" cy="895682"/>
          </a:xfrm>
          <a:prstGeom prst="roundRect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52" name="Rectángulo redondeado 51">
            <a:hlinkClick r:id="rId6" action="ppaction://hlinksldjump"/>
          </p:cNvPr>
          <p:cNvSpPr/>
          <p:nvPr/>
        </p:nvSpPr>
        <p:spPr>
          <a:xfrm>
            <a:off x="13016590" y="6103929"/>
            <a:ext cx="5290458" cy="895682"/>
          </a:xfrm>
          <a:prstGeom prst="roundRect">
            <a:avLst/>
          </a:prstGeom>
          <a:solidFill>
            <a:schemeClr val="accent4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53" name="Rectángulo redondeado 52">
            <a:hlinkClick r:id="rId7" action="ppaction://hlinksldjump"/>
          </p:cNvPr>
          <p:cNvSpPr/>
          <p:nvPr/>
        </p:nvSpPr>
        <p:spPr>
          <a:xfrm>
            <a:off x="12995667" y="4158010"/>
            <a:ext cx="5290458" cy="895682"/>
          </a:xfrm>
          <a:prstGeom prst="round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54" name="Rectángulo redondeado 53">
            <a:hlinkClick r:id="rId8" action="ppaction://hlinksldjump"/>
          </p:cNvPr>
          <p:cNvSpPr/>
          <p:nvPr/>
        </p:nvSpPr>
        <p:spPr>
          <a:xfrm>
            <a:off x="12997542" y="5139717"/>
            <a:ext cx="5290458" cy="895682"/>
          </a:xfrm>
          <a:prstGeom prst="roundRect">
            <a:avLst/>
          </a:prstGeom>
          <a:solidFill>
            <a:srgbClr val="9966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55" name="Rectángulo 54">
            <a:hlinkClick r:id="rId5" action="ppaction://hlinksldjump"/>
          </p:cNvPr>
          <p:cNvSpPr/>
          <p:nvPr/>
        </p:nvSpPr>
        <p:spPr>
          <a:xfrm>
            <a:off x="13016590" y="3392640"/>
            <a:ext cx="5290458" cy="46166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es-MX" sz="2250" b="1" dirty="0">
                <a:solidFill>
                  <a:srgbClr val="FFFFFF"/>
                </a:solidFill>
              </a:rPr>
              <a:t>NÚMERO DE CARGOS A ELEGIR POR </a:t>
            </a:r>
            <a:r>
              <a:rPr lang="es-MX" sz="2400" b="1" dirty="0">
                <a:solidFill>
                  <a:srgbClr val="FFFFFF"/>
                </a:solidFill>
              </a:rPr>
              <a:t>SEXO</a:t>
            </a:r>
            <a:r>
              <a:rPr lang="es-MX" sz="2250" b="1" dirty="0" smtClean="0">
                <a:solidFill>
                  <a:srgbClr val="FFFFFF"/>
                </a:solidFill>
              </a:rPr>
              <a:t>.</a:t>
            </a:r>
            <a:endParaRPr lang="es-MX" sz="2250" dirty="0"/>
          </a:p>
        </p:txBody>
      </p:sp>
      <p:sp>
        <p:nvSpPr>
          <p:cNvPr id="56" name="Rectángulo 55">
            <a:hlinkClick r:id="rId6" action="ppaction://hlinksldjump"/>
          </p:cNvPr>
          <p:cNvSpPr/>
          <p:nvPr/>
        </p:nvSpPr>
        <p:spPr>
          <a:xfrm>
            <a:off x="13116019" y="6080034"/>
            <a:ext cx="5290458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MX" sz="2250" b="1" dirty="0">
                <a:solidFill>
                  <a:srgbClr val="FFFFFF"/>
                </a:solidFill>
              </a:rPr>
              <a:t>LOS PODERES QUE POSTULAN Y CARGOS EN FUNCIONES.</a:t>
            </a:r>
            <a:endParaRPr lang="es-MX" sz="2250" dirty="0"/>
          </a:p>
        </p:txBody>
      </p:sp>
      <p:sp>
        <p:nvSpPr>
          <p:cNvPr id="57" name="Rectángulo 56">
            <a:hlinkClick r:id="rId7" action="ppaction://hlinksldjump"/>
          </p:cNvPr>
          <p:cNvSpPr/>
          <p:nvPr/>
        </p:nvSpPr>
        <p:spPr>
          <a:xfrm>
            <a:off x="12995667" y="4213435"/>
            <a:ext cx="517581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MX" sz="2100" b="1" dirty="0">
                <a:solidFill>
                  <a:srgbClr val="FFFFFF"/>
                </a:solidFill>
              </a:rPr>
              <a:t>NOMBRES DE LAS PERSONAS CANDIDATAS EN DOS LISTADOS POR SEXO.</a:t>
            </a:r>
            <a:endParaRPr lang="es-MX" sz="2100" dirty="0"/>
          </a:p>
        </p:txBody>
      </p:sp>
      <p:sp>
        <p:nvSpPr>
          <p:cNvPr id="58" name="Rectángulo 57">
            <a:hlinkClick r:id="rId8" action="ppaction://hlinksldjump"/>
          </p:cNvPr>
          <p:cNvSpPr/>
          <p:nvPr/>
        </p:nvSpPr>
        <p:spPr>
          <a:xfrm>
            <a:off x="12995667" y="5276245"/>
            <a:ext cx="517581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MX" b="1" dirty="0">
                <a:solidFill>
                  <a:srgbClr val="FFFFFF"/>
                </a:solidFill>
              </a:rPr>
              <a:t>NÚMERO IDENTIFICADOR DE CADA NOMBRE QUE DEBERÁ SER COLOCADO EN EL RECUADRO.</a:t>
            </a:r>
            <a:endParaRPr lang="es-MX" dirty="0"/>
          </a:p>
        </p:txBody>
      </p:sp>
      <p:sp>
        <p:nvSpPr>
          <p:cNvPr id="59" name="Rectángulo redondeado 58">
            <a:hlinkClick r:id="rId3" action="ppaction://hlinksldjump"/>
          </p:cNvPr>
          <p:cNvSpPr/>
          <p:nvPr/>
        </p:nvSpPr>
        <p:spPr>
          <a:xfrm>
            <a:off x="12997542" y="1918199"/>
            <a:ext cx="5290458" cy="1159461"/>
          </a:xfrm>
          <a:prstGeom prst="roundRect">
            <a:avLst/>
          </a:prstGeom>
          <a:solidFill>
            <a:srgbClr val="CC00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60" name="Rectángulo 59">
            <a:hlinkClick r:id="rId3" action="ppaction://hlinksldjump"/>
          </p:cNvPr>
          <p:cNvSpPr/>
          <p:nvPr/>
        </p:nvSpPr>
        <p:spPr>
          <a:xfrm>
            <a:off x="12995669" y="1969663"/>
            <a:ext cx="5175818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MX" sz="2100" b="1" dirty="0">
                <a:solidFill>
                  <a:srgbClr val="FFFFFF"/>
                </a:solidFill>
              </a:rPr>
              <a:t>RECUADRO PARA ESCRIBIR EL NÚMERO IDENTIFICADOR DE DOS DIGITOS DE LAS PERSONAS CANDIDATAS. </a:t>
            </a:r>
            <a:endParaRPr lang="es-MX" sz="2100" dirty="0"/>
          </a:p>
        </p:txBody>
      </p:sp>
      <p:sp>
        <p:nvSpPr>
          <p:cNvPr id="61" name="Elipse 60">
            <a:hlinkClick r:id="rId5" action="ppaction://hlinksldjump"/>
          </p:cNvPr>
          <p:cNvSpPr/>
          <p:nvPr/>
        </p:nvSpPr>
        <p:spPr>
          <a:xfrm>
            <a:off x="12242163" y="3272640"/>
            <a:ext cx="675000" cy="675000"/>
          </a:xfrm>
          <a:prstGeom prst="ellipse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62" name="Elipse 61">
            <a:hlinkClick r:id="rId6" action="ppaction://hlinksldjump"/>
          </p:cNvPr>
          <p:cNvSpPr/>
          <p:nvPr/>
        </p:nvSpPr>
        <p:spPr>
          <a:xfrm>
            <a:off x="12242161" y="6214268"/>
            <a:ext cx="675000" cy="675000"/>
          </a:xfrm>
          <a:prstGeom prst="ellipse">
            <a:avLst/>
          </a:prstGeom>
          <a:solidFill>
            <a:schemeClr val="accent4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63" name="Elipse 62">
            <a:hlinkClick r:id="rId7" action="ppaction://hlinksldjump"/>
          </p:cNvPr>
          <p:cNvSpPr/>
          <p:nvPr/>
        </p:nvSpPr>
        <p:spPr>
          <a:xfrm>
            <a:off x="12221238" y="4268349"/>
            <a:ext cx="675000" cy="675000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64" name="Elipse 63">
            <a:hlinkClick r:id="rId8" action="ppaction://hlinksldjump"/>
          </p:cNvPr>
          <p:cNvSpPr/>
          <p:nvPr/>
        </p:nvSpPr>
        <p:spPr>
          <a:xfrm>
            <a:off x="12223113" y="5250056"/>
            <a:ext cx="675000" cy="675000"/>
          </a:xfrm>
          <a:prstGeom prst="ellipse">
            <a:avLst/>
          </a:prstGeom>
          <a:solidFill>
            <a:srgbClr val="9966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65" name="Elipse 64">
            <a:hlinkClick r:id="rId3" action="ppaction://hlinksldjump"/>
          </p:cNvPr>
          <p:cNvSpPr/>
          <p:nvPr/>
        </p:nvSpPr>
        <p:spPr>
          <a:xfrm>
            <a:off x="12223115" y="2186161"/>
            <a:ext cx="675000" cy="675000"/>
          </a:xfrm>
          <a:prstGeom prst="ellipse">
            <a:avLst/>
          </a:prstGeom>
          <a:solidFill>
            <a:srgbClr val="CC00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66" name="Rectángulo 65">
            <a:hlinkClick r:id="rId5" action="ppaction://hlinksldjump"/>
          </p:cNvPr>
          <p:cNvSpPr/>
          <p:nvPr/>
        </p:nvSpPr>
        <p:spPr>
          <a:xfrm>
            <a:off x="12329189" y="3308041"/>
            <a:ext cx="50094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419" sz="3000" b="1" dirty="0">
                <a:solidFill>
                  <a:srgbClr val="FFFFFF"/>
                </a:solidFill>
              </a:rPr>
              <a:t>2</a:t>
            </a:r>
            <a:endParaRPr lang="es-MX" sz="3000" dirty="0"/>
          </a:p>
        </p:txBody>
      </p:sp>
      <p:sp>
        <p:nvSpPr>
          <p:cNvPr id="67" name="Rectángulo 66">
            <a:hlinkClick r:id="rId6" action="ppaction://hlinksldjump"/>
          </p:cNvPr>
          <p:cNvSpPr/>
          <p:nvPr/>
        </p:nvSpPr>
        <p:spPr>
          <a:xfrm>
            <a:off x="12324142" y="6269569"/>
            <a:ext cx="50094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419" sz="3000" b="1" dirty="0">
                <a:solidFill>
                  <a:srgbClr val="FFFFFF"/>
                </a:solidFill>
              </a:rPr>
              <a:t>5</a:t>
            </a:r>
            <a:endParaRPr lang="es-MX" sz="3000" dirty="0"/>
          </a:p>
        </p:txBody>
      </p:sp>
      <p:sp>
        <p:nvSpPr>
          <p:cNvPr id="68" name="Rectángulo 67">
            <a:hlinkClick r:id="rId7" action="ppaction://hlinksldjump"/>
          </p:cNvPr>
          <p:cNvSpPr/>
          <p:nvPr/>
        </p:nvSpPr>
        <p:spPr>
          <a:xfrm>
            <a:off x="12303219" y="4305767"/>
            <a:ext cx="50094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419" sz="3000" b="1" dirty="0">
                <a:solidFill>
                  <a:srgbClr val="FFFFFF"/>
                </a:solidFill>
              </a:rPr>
              <a:t>3</a:t>
            </a:r>
            <a:endParaRPr lang="es-MX" sz="3000" dirty="0"/>
          </a:p>
        </p:txBody>
      </p:sp>
      <p:sp>
        <p:nvSpPr>
          <p:cNvPr id="69" name="Rectángulo 68">
            <a:hlinkClick r:id="rId8" action="ppaction://hlinksldjump"/>
          </p:cNvPr>
          <p:cNvSpPr/>
          <p:nvPr/>
        </p:nvSpPr>
        <p:spPr>
          <a:xfrm>
            <a:off x="12305094" y="5287474"/>
            <a:ext cx="50094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419" sz="3000" b="1" dirty="0">
                <a:solidFill>
                  <a:srgbClr val="FFFFFF"/>
                </a:solidFill>
              </a:rPr>
              <a:t>4</a:t>
            </a:r>
            <a:endParaRPr lang="es-MX" sz="3000" dirty="0"/>
          </a:p>
        </p:txBody>
      </p:sp>
      <p:sp>
        <p:nvSpPr>
          <p:cNvPr id="70" name="Rectángulo 69">
            <a:hlinkClick r:id="rId3" action="ppaction://hlinksldjump"/>
          </p:cNvPr>
          <p:cNvSpPr/>
          <p:nvPr/>
        </p:nvSpPr>
        <p:spPr>
          <a:xfrm>
            <a:off x="12299080" y="2223578"/>
            <a:ext cx="50094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419" sz="3000" b="1" dirty="0">
                <a:solidFill>
                  <a:srgbClr val="FFFFFF"/>
                </a:solidFill>
              </a:rPr>
              <a:t>1</a:t>
            </a:r>
            <a:endParaRPr lang="es-MX" sz="3000" dirty="0"/>
          </a:p>
        </p:txBody>
      </p:sp>
      <p:pic>
        <p:nvPicPr>
          <p:cNvPr id="74" name="Imagen 73">
            <a:hlinkClick r:id="rId9" action="ppaction://hlinksldjump" tooltip="Boleta Siguiente"/>
            <a:extLst>
              <a:ext uri="{FF2B5EF4-FFF2-40B4-BE49-F238E27FC236}">
                <a16:creationId xmlns:a16="http://schemas.microsoft.com/office/drawing/2014/main" id="{667AB25E-BD28-4AD7-A725-8E31951BFC68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51366" y="9252296"/>
            <a:ext cx="1167428" cy="710229"/>
          </a:xfrm>
          <a:prstGeom prst="rect">
            <a:avLst/>
          </a:prstGeom>
        </p:spPr>
      </p:pic>
      <p:pic>
        <p:nvPicPr>
          <p:cNvPr id="75" name="Imagen 74">
            <a:hlinkClick r:id="rId11" action="ppaction://hlinksldjump"/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39717" y="9242549"/>
            <a:ext cx="806108" cy="675758"/>
          </a:xfrm>
          <a:prstGeom prst="rect">
            <a:avLst/>
          </a:prstGeom>
        </p:spPr>
      </p:pic>
      <p:pic>
        <p:nvPicPr>
          <p:cNvPr id="76" name="Imagen 75">
            <a:hlinkClick r:id="rId13" action="ppaction://hlinksldjump" tooltip="Boleta Anterior"/>
            <a:extLst>
              <a:ext uri="{FF2B5EF4-FFF2-40B4-BE49-F238E27FC236}">
                <a16:creationId xmlns:a16="http://schemas.microsoft.com/office/drawing/2014/main" id="{B59475E8-A112-4CB4-AAE5-8509EAC4B2AA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82770" y="9252296"/>
            <a:ext cx="1151406" cy="7004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87913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53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3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5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8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2" presetID="5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3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5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8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3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8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" presetID="5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3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7" presetID="5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8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2" presetID="5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3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7" presetID="5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8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2" presetID="5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3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7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8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6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2" presetID="5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3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6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7" presetID="5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8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7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2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73" dur="5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5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7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7" presetID="5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78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8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2" presetID="5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3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8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7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8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9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2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93" dur="5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5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9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28" grpId="1" animBg="1"/>
      <p:bldP spid="29" grpId="0" animBg="1"/>
      <p:bldP spid="29" grpId="1" animBg="1"/>
      <p:bldP spid="30" grpId="0" animBg="1"/>
      <p:bldP spid="30" grpId="1" animBg="1"/>
      <p:bldP spid="31" grpId="0"/>
      <p:bldP spid="31" grpId="1"/>
      <p:bldP spid="40" grpId="0"/>
      <p:bldP spid="40" grpId="1"/>
      <p:bldP spid="42" grpId="0" animBg="1"/>
      <p:bldP spid="42" grpId="1" animBg="1"/>
      <p:bldP spid="45" grpId="0"/>
      <p:bldP spid="45" grpId="1"/>
      <p:bldP spid="46" grpId="0"/>
      <p:bldP spid="46" grpId="1"/>
      <p:bldP spid="37" grpId="0"/>
      <p:bldP spid="37" grpId="1"/>
      <p:bldP spid="38" grpId="0"/>
      <p:bldP spid="38" grpId="1"/>
      <p:bldP spid="41" grpId="0"/>
      <p:bldP spid="41" grpId="1"/>
      <p:bldP spid="43" grpId="0"/>
      <p:bldP spid="43" grpId="1"/>
      <p:bldP spid="47" grpId="0"/>
      <p:bldP spid="47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66945"/>
            <a:ext cx="11879868" cy="7563242"/>
          </a:xfrm>
          <a:prstGeom prst="rect">
            <a:avLst/>
          </a:prstGeom>
        </p:spPr>
      </p:pic>
      <p:sp>
        <p:nvSpPr>
          <p:cNvPr id="8" name="Rectángulo redondeado 7">
            <a:hlinkClick r:id="rId4" action="ppaction://hlinksldjump"/>
          </p:cNvPr>
          <p:cNvSpPr/>
          <p:nvPr/>
        </p:nvSpPr>
        <p:spPr>
          <a:xfrm>
            <a:off x="12997542" y="3314700"/>
            <a:ext cx="5290458" cy="895682"/>
          </a:xfrm>
          <a:prstGeom prst="roundRect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9" name="Rectángulo redondeado 8">
            <a:hlinkClick r:id="rId5" action="ppaction://hlinksldjump"/>
          </p:cNvPr>
          <p:cNvSpPr/>
          <p:nvPr/>
        </p:nvSpPr>
        <p:spPr>
          <a:xfrm>
            <a:off x="12997539" y="6305218"/>
            <a:ext cx="5290458" cy="895682"/>
          </a:xfrm>
          <a:prstGeom prst="roundRect">
            <a:avLst/>
          </a:prstGeom>
          <a:solidFill>
            <a:schemeClr val="accent4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10" name="Rectángulo redondeado 9">
            <a:hlinkClick r:id="rId6" action="ppaction://hlinksldjump"/>
          </p:cNvPr>
          <p:cNvSpPr/>
          <p:nvPr/>
        </p:nvSpPr>
        <p:spPr>
          <a:xfrm>
            <a:off x="12997540" y="4305300"/>
            <a:ext cx="5290458" cy="895682"/>
          </a:xfrm>
          <a:prstGeom prst="round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11" name="Rectángulo redondeado 10">
            <a:hlinkClick r:id="rId7" action="ppaction://hlinksldjump"/>
          </p:cNvPr>
          <p:cNvSpPr/>
          <p:nvPr/>
        </p:nvSpPr>
        <p:spPr>
          <a:xfrm>
            <a:off x="12997540" y="5324842"/>
            <a:ext cx="5290458" cy="895682"/>
          </a:xfrm>
          <a:prstGeom prst="roundRect">
            <a:avLst/>
          </a:prstGeom>
          <a:solidFill>
            <a:srgbClr val="9966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12" name="Rectángulo 11">
            <a:hlinkClick r:id="rId4" action="ppaction://hlinksldjump"/>
          </p:cNvPr>
          <p:cNvSpPr/>
          <p:nvPr/>
        </p:nvSpPr>
        <p:spPr>
          <a:xfrm>
            <a:off x="12997540" y="3530578"/>
            <a:ext cx="5290458" cy="46166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es-MX" sz="2250" b="1" dirty="0">
                <a:solidFill>
                  <a:srgbClr val="FFFFFF"/>
                </a:solidFill>
              </a:rPr>
              <a:t>NÚMERO DE CARGOS A ELEGIR POR </a:t>
            </a:r>
            <a:r>
              <a:rPr lang="es-MX" sz="2400" b="1" dirty="0">
                <a:solidFill>
                  <a:srgbClr val="FFFFFF"/>
                </a:solidFill>
              </a:rPr>
              <a:t>SEXO</a:t>
            </a:r>
            <a:r>
              <a:rPr lang="es-MX" sz="2250" b="1" dirty="0" smtClean="0">
                <a:solidFill>
                  <a:srgbClr val="FFFFFF"/>
                </a:solidFill>
              </a:rPr>
              <a:t>.</a:t>
            </a:r>
            <a:endParaRPr lang="es-MX" sz="2250" dirty="0"/>
          </a:p>
        </p:txBody>
      </p:sp>
      <p:sp>
        <p:nvSpPr>
          <p:cNvPr id="13" name="Rectángulo 12">
            <a:hlinkClick r:id="rId5" action="ppaction://hlinksldjump"/>
          </p:cNvPr>
          <p:cNvSpPr/>
          <p:nvPr/>
        </p:nvSpPr>
        <p:spPr>
          <a:xfrm>
            <a:off x="12997539" y="6337559"/>
            <a:ext cx="5290458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MX" sz="2250" b="1" dirty="0">
                <a:solidFill>
                  <a:srgbClr val="FFFFFF"/>
                </a:solidFill>
              </a:rPr>
              <a:t>LOS PODERES QUE POSTULAN Y CARGOS EN FUNCIONES.</a:t>
            </a:r>
            <a:endParaRPr lang="es-MX" sz="2250" dirty="0"/>
          </a:p>
        </p:txBody>
      </p:sp>
      <p:sp>
        <p:nvSpPr>
          <p:cNvPr id="14" name="Rectángulo 13">
            <a:hlinkClick r:id="rId6" action="ppaction://hlinksldjump"/>
          </p:cNvPr>
          <p:cNvSpPr/>
          <p:nvPr/>
        </p:nvSpPr>
        <p:spPr>
          <a:xfrm>
            <a:off x="12997540" y="4360725"/>
            <a:ext cx="517581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MX" sz="2100" b="1" dirty="0">
                <a:solidFill>
                  <a:srgbClr val="FFFFFF"/>
                </a:solidFill>
              </a:rPr>
              <a:t>NOMBRES DE LAS PERSONAS CANDIDATAS EN DOS LISTADOS POR SEXO.</a:t>
            </a:r>
            <a:endParaRPr lang="es-MX" sz="2100" dirty="0"/>
          </a:p>
        </p:txBody>
      </p:sp>
      <p:sp>
        <p:nvSpPr>
          <p:cNvPr id="15" name="Rectángulo 14">
            <a:hlinkClick r:id="rId7" action="ppaction://hlinksldjump"/>
          </p:cNvPr>
          <p:cNvSpPr/>
          <p:nvPr/>
        </p:nvSpPr>
        <p:spPr>
          <a:xfrm>
            <a:off x="12997539" y="5449515"/>
            <a:ext cx="517581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MX" b="1" dirty="0">
                <a:solidFill>
                  <a:srgbClr val="FFFFFF"/>
                </a:solidFill>
              </a:rPr>
              <a:t>NÚMERO IDENTIFICADOR DE CADA NOMBRE QUE DEBERÁ SER COLOCADO EN EL RECUADRO.</a:t>
            </a:r>
            <a:endParaRPr lang="es-MX" dirty="0"/>
          </a:p>
        </p:txBody>
      </p:sp>
      <p:sp>
        <p:nvSpPr>
          <p:cNvPr id="16" name="Rectángulo redondeado 15">
            <a:hlinkClick r:id="rId8" action="ppaction://hlinksldjump"/>
          </p:cNvPr>
          <p:cNvSpPr/>
          <p:nvPr/>
        </p:nvSpPr>
        <p:spPr>
          <a:xfrm>
            <a:off x="12999413" y="1994088"/>
            <a:ext cx="5290458" cy="1159461"/>
          </a:xfrm>
          <a:prstGeom prst="roundRect">
            <a:avLst/>
          </a:prstGeom>
          <a:solidFill>
            <a:srgbClr val="CC00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18" name="Rectángulo 17">
            <a:hlinkClick r:id="rId8" action="ppaction://hlinksldjump"/>
          </p:cNvPr>
          <p:cNvSpPr/>
          <p:nvPr/>
        </p:nvSpPr>
        <p:spPr>
          <a:xfrm>
            <a:off x="12997540" y="2045552"/>
            <a:ext cx="5175818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MX" sz="2100" b="1" dirty="0">
                <a:solidFill>
                  <a:srgbClr val="FFFFFF"/>
                </a:solidFill>
              </a:rPr>
              <a:t>RECUADRO PARA ESCRIBIR EL NÚMERO IDENTIFICADOR DE DOS DIGITOS DE LAS PERSONAS CANDIDATAS. </a:t>
            </a:r>
            <a:endParaRPr lang="es-MX" sz="2100" dirty="0"/>
          </a:p>
        </p:txBody>
      </p:sp>
      <p:sp>
        <p:nvSpPr>
          <p:cNvPr id="19" name="Elipse 18">
            <a:hlinkClick r:id="rId4" action="ppaction://hlinksldjump"/>
          </p:cNvPr>
          <p:cNvSpPr/>
          <p:nvPr/>
        </p:nvSpPr>
        <p:spPr>
          <a:xfrm>
            <a:off x="12223113" y="3425040"/>
            <a:ext cx="675000" cy="675000"/>
          </a:xfrm>
          <a:prstGeom prst="ellipse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20" name="Elipse 19">
            <a:hlinkClick r:id="rId5" action="ppaction://hlinksldjump"/>
          </p:cNvPr>
          <p:cNvSpPr/>
          <p:nvPr/>
        </p:nvSpPr>
        <p:spPr>
          <a:xfrm>
            <a:off x="12223110" y="6415557"/>
            <a:ext cx="675000" cy="675000"/>
          </a:xfrm>
          <a:prstGeom prst="ellipse">
            <a:avLst/>
          </a:prstGeom>
          <a:solidFill>
            <a:schemeClr val="accent4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21" name="Elipse 20">
            <a:hlinkClick r:id="rId6" action="ppaction://hlinksldjump"/>
          </p:cNvPr>
          <p:cNvSpPr/>
          <p:nvPr/>
        </p:nvSpPr>
        <p:spPr>
          <a:xfrm>
            <a:off x="12223111" y="4415639"/>
            <a:ext cx="675000" cy="675000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22" name="Elipse 21">
            <a:hlinkClick r:id="rId7" action="ppaction://hlinksldjump"/>
          </p:cNvPr>
          <p:cNvSpPr/>
          <p:nvPr/>
        </p:nvSpPr>
        <p:spPr>
          <a:xfrm>
            <a:off x="12223111" y="5435181"/>
            <a:ext cx="675000" cy="675000"/>
          </a:xfrm>
          <a:prstGeom prst="ellipse">
            <a:avLst/>
          </a:prstGeom>
          <a:solidFill>
            <a:srgbClr val="9966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23" name="Elipse 22">
            <a:hlinkClick r:id="rId8" action="ppaction://hlinksldjump"/>
          </p:cNvPr>
          <p:cNvSpPr/>
          <p:nvPr/>
        </p:nvSpPr>
        <p:spPr>
          <a:xfrm>
            <a:off x="12224986" y="2262050"/>
            <a:ext cx="675000" cy="675000"/>
          </a:xfrm>
          <a:prstGeom prst="ellipse">
            <a:avLst/>
          </a:prstGeom>
          <a:solidFill>
            <a:srgbClr val="CC00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24" name="Rectángulo 23">
            <a:hlinkClick r:id="rId4" action="ppaction://hlinksldjump"/>
          </p:cNvPr>
          <p:cNvSpPr/>
          <p:nvPr/>
        </p:nvSpPr>
        <p:spPr>
          <a:xfrm>
            <a:off x="12310139" y="3460441"/>
            <a:ext cx="50094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419" sz="3000" b="1" dirty="0">
                <a:solidFill>
                  <a:srgbClr val="FFFFFF"/>
                </a:solidFill>
              </a:rPr>
              <a:t>2</a:t>
            </a:r>
            <a:endParaRPr lang="es-MX" sz="3000" dirty="0"/>
          </a:p>
        </p:txBody>
      </p:sp>
      <p:sp>
        <p:nvSpPr>
          <p:cNvPr id="25" name="Rectángulo 24">
            <a:hlinkClick r:id="rId5" action="ppaction://hlinksldjump"/>
          </p:cNvPr>
          <p:cNvSpPr/>
          <p:nvPr/>
        </p:nvSpPr>
        <p:spPr>
          <a:xfrm>
            <a:off x="12305091" y="6470858"/>
            <a:ext cx="50094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419" sz="3000" b="1" dirty="0">
                <a:solidFill>
                  <a:srgbClr val="FFFFFF"/>
                </a:solidFill>
              </a:rPr>
              <a:t>5</a:t>
            </a:r>
            <a:endParaRPr lang="es-MX" sz="3000" dirty="0"/>
          </a:p>
        </p:txBody>
      </p:sp>
      <p:sp>
        <p:nvSpPr>
          <p:cNvPr id="26" name="Rectángulo 25">
            <a:hlinkClick r:id="rId6" action="ppaction://hlinksldjump"/>
          </p:cNvPr>
          <p:cNvSpPr/>
          <p:nvPr/>
        </p:nvSpPr>
        <p:spPr>
          <a:xfrm>
            <a:off x="12305092" y="4453057"/>
            <a:ext cx="50094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419" sz="3000" b="1" dirty="0">
                <a:solidFill>
                  <a:srgbClr val="FFFFFF"/>
                </a:solidFill>
              </a:rPr>
              <a:t>3</a:t>
            </a:r>
            <a:endParaRPr lang="es-MX" sz="3000" dirty="0"/>
          </a:p>
        </p:txBody>
      </p:sp>
      <p:sp>
        <p:nvSpPr>
          <p:cNvPr id="27" name="Rectángulo 26">
            <a:hlinkClick r:id="rId7" action="ppaction://hlinksldjump"/>
          </p:cNvPr>
          <p:cNvSpPr/>
          <p:nvPr/>
        </p:nvSpPr>
        <p:spPr>
          <a:xfrm>
            <a:off x="12305092" y="5472599"/>
            <a:ext cx="50094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419" sz="3000" b="1" dirty="0">
                <a:solidFill>
                  <a:srgbClr val="FFFFFF"/>
                </a:solidFill>
              </a:rPr>
              <a:t>4</a:t>
            </a:r>
            <a:endParaRPr lang="es-MX" sz="3000" dirty="0"/>
          </a:p>
        </p:txBody>
      </p:sp>
      <p:sp>
        <p:nvSpPr>
          <p:cNvPr id="28" name="Rectángulo 27">
            <a:hlinkClick r:id="rId8" action="ppaction://hlinksldjump"/>
          </p:cNvPr>
          <p:cNvSpPr/>
          <p:nvPr/>
        </p:nvSpPr>
        <p:spPr>
          <a:xfrm>
            <a:off x="12300951" y="2299467"/>
            <a:ext cx="50094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419" sz="3000" b="1" dirty="0" smtClean="0">
                <a:solidFill>
                  <a:srgbClr val="FFFFFF"/>
                </a:solidFill>
              </a:rPr>
              <a:t>1</a:t>
            </a:r>
            <a:endParaRPr lang="es-MX" sz="3000" dirty="0"/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997" y="1963982"/>
            <a:ext cx="11891865" cy="7570880"/>
          </a:xfrm>
          <a:prstGeom prst="rect">
            <a:avLst/>
          </a:prstGeom>
        </p:spPr>
      </p:pic>
      <p:sp>
        <p:nvSpPr>
          <p:cNvPr id="29" name="Rectángulo 28"/>
          <p:cNvSpPr/>
          <p:nvPr/>
        </p:nvSpPr>
        <p:spPr>
          <a:xfrm>
            <a:off x="3874064" y="95207"/>
            <a:ext cx="1053987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MX" sz="2700" b="1" dirty="0">
                <a:solidFill>
                  <a:srgbClr val="42790E"/>
                </a:solidFill>
              </a:rPr>
              <a:t>MAGISTRADAS Y MAGISTRADOS DEL TRIBUNAL SUPERIOR DE JUSTICIA DEL ESTADO DE MÉXICO</a:t>
            </a:r>
            <a:endParaRPr lang="es-MX" sz="2700" dirty="0"/>
          </a:p>
        </p:txBody>
      </p:sp>
      <p:sp>
        <p:nvSpPr>
          <p:cNvPr id="34" name="Rectángulo redondeado 33">
            <a:hlinkClick r:id="rId10" action="ppaction://hlinksldjump"/>
          </p:cNvPr>
          <p:cNvSpPr/>
          <p:nvPr/>
        </p:nvSpPr>
        <p:spPr>
          <a:xfrm>
            <a:off x="12997542" y="7335687"/>
            <a:ext cx="5290458" cy="895682"/>
          </a:xfrm>
          <a:prstGeom prst="round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35" name="Rectángulo 34">
            <a:hlinkClick r:id="rId10" action="ppaction://hlinksldjump"/>
          </p:cNvPr>
          <p:cNvSpPr/>
          <p:nvPr/>
        </p:nvSpPr>
        <p:spPr>
          <a:xfrm>
            <a:off x="12997542" y="7524318"/>
            <a:ext cx="5290458" cy="4385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MX" sz="2250" b="1" dirty="0" smtClean="0">
                <a:solidFill>
                  <a:srgbClr val="FFFFFF"/>
                </a:solidFill>
              </a:rPr>
              <a:t>RELACIÓN DE COLORES</a:t>
            </a:r>
            <a:endParaRPr lang="es-MX" sz="2250" dirty="0"/>
          </a:p>
        </p:txBody>
      </p:sp>
      <p:sp>
        <p:nvSpPr>
          <p:cNvPr id="36" name="Elipse 35">
            <a:hlinkClick r:id="rId10" action="ppaction://hlinksldjump"/>
          </p:cNvPr>
          <p:cNvSpPr/>
          <p:nvPr/>
        </p:nvSpPr>
        <p:spPr>
          <a:xfrm>
            <a:off x="12223113" y="7446026"/>
            <a:ext cx="675000" cy="675000"/>
          </a:xfrm>
          <a:prstGeom prst="ellipse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37" name="Rectángulo 36">
            <a:hlinkClick r:id="rId10" action="ppaction://hlinksldjump"/>
          </p:cNvPr>
          <p:cNvSpPr/>
          <p:nvPr/>
        </p:nvSpPr>
        <p:spPr>
          <a:xfrm>
            <a:off x="12305094" y="7501327"/>
            <a:ext cx="50094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419" sz="3000" b="1" dirty="0">
                <a:solidFill>
                  <a:srgbClr val="FFFFFF"/>
                </a:solidFill>
              </a:rPr>
              <a:t>6</a:t>
            </a:r>
            <a:endParaRPr lang="es-MX" sz="3000" dirty="0"/>
          </a:p>
        </p:txBody>
      </p:sp>
      <p:pic>
        <p:nvPicPr>
          <p:cNvPr id="32" name="Imagen 31">
            <a:hlinkClick r:id="rId11" action="ppaction://hlinksldjump"/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39717" y="9242549"/>
            <a:ext cx="806108" cy="675758"/>
          </a:xfrm>
          <a:prstGeom prst="rect">
            <a:avLst/>
          </a:prstGeom>
        </p:spPr>
      </p:pic>
      <p:pic>
        <p:nvPicPr>
          <p:cNvPr id="33" name="Imagen 32">
            <a:hlinkClick r:id="rId13" action="ppaction://hlinksldjump" tooltip="Boleta Anterior"/>
            <a:extLst>
              <a:ext uri="{FF2B5EF4-FFF2-40B4-BE49-F238E27FC236}">
                <a16:creationId xmlns:a16="http://schemas.microsoft.com/office/drawing/2014/main" id="{B5939DB8-2694-4B8A-9F4B-7AC82AF40CD0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91863" y="9242549"/>
            <a:ext cx="1161459" cy="706597"/>
          </a:xfrm>
          <a:prstGeom prst="rect">
            <a:avLst/>
          </a:prstGeom>
        </p:spPr>
      </p:pic>
      <p:pic>
        <p:nvPicPr>
          <p:cNvPr id="40" name="Imagen 39">
            <a:hlinkClick r:id="rId15" action="ppaction://hlinksldjump" tooltip="Boleta Siguiente"/>
            <a:extLst>
              <a:ext uri="{FF2B5EF4-FFF2-40B4-BE49-F238E27FC236}">
                <a16:creationId xmlns:a16="http://schemas.microsoft.com/office/drawing/2014/main" id="{BB4CBFD2-4A1E-4496-A624-D90EAF18FBCC}"/>
              </a:ext>
            </a:extLst>
          </p:cNvPr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32220" y="9257093"/>
            <a:ext cx="1126141" cy="6851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68077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" name="Imagen 3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997" y="1963982"/>
            <a:ext cx="11891865" cy="7570880"/>
          </a:xfrm>
          <a:prstGeom prst="rect">
            <a:avLst/>
          </a:prstGeom>
        </p:spPr>
      </p:pic>
      <p:pic>
        <p:nvPicPr>
          <p:cNvPr id="38" name="Imagen 37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274" t="20637" r="5637" b="77107"/>
          <a:stretch/>
        </p:blipFill>
        <p:spPr>
          <a:xfrm>
            <a:off x="9753599" y="3390900"/>
            <a:ext cx="2172305" cy="440214"/>
          </a:xfrm>
          <a:prstGeom prst="rect">
            <a:avLst/>
          </a:prstGeom>
        </p:spPr>
      </p:pic>
      <p:pic>
        <p:nvPicPr>
          <p:cNvPr id="37" name="Imagen 3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486" t="20601" r="55414" b="76529"/>
          <a:stretch/>
        </p:blipFill>
        <p:spPr>
          <a:xfrm>
            <a:off x="3886199" y="3314700"/>
            <a:ext cx="2175583" cy="559880"/>
          </a:xfrm>
          <a:prstGeom prst="rect">
            <a:avLst/>
          </a:prstGeom>
        </p:spPr>
      </p:pic>
      <p:grpSp>
        <p:nvGrpSpPr>
          <p:cNvPr id="7" name="Grupo 6"/>
          <p:cNvGrpSpPr/>
          <p:nvPr/>
        </p:nvGrpSpPr>
        <p:grpSpPr>
          <a:xfrm>
            <a:off x="7322964" y="1161007"/>
            <a:ext cx="675000" cy="675000"/>
            <a:chOff x="3959956" y="777460"/>
            <a:chExt cx="450000" cy="450000"/>
          </a:xfrm>
          <a:solidFill>
            <a:schemeClr val="accent2">
              <a:lumMod val="75000"/>
            </a:schemeClr>
          </a:solidFill>
        </p:grpSpPr>
        <p:sp>
          <p:nvSpPr>
            <p:cNvPr id="29" name="Elipse 28"/>
            <p:cNvSpPr/>
            <p:nvPr/>
          </p:nvSpPr>
          <p:spPr>
            <a:xfrm>
              <a:off x="3959956" y="777460"/>
              <a:ext cx="450000" cy="45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sz="2700"/>
            </a:p>
          </p:txBody>
        </p:sp>
        <p:sp>
          <p:nvSpPr>
            <p:cNvPr id="30" name="Rectángulo 29">
              <a:hlinkClick r:id="rId3" action="ppaction://hlinksldjump"/>
            </p:cNvPr>
            <p:cNvSpPr/>
            <p:nvPr/>
          </p:nvSpPr>
          <p:spPr>
            <a:xfrm>
              <a:off x="4017973" y="809045"/>
              <a:ext cx="333965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s-419" sz="3000" b="1" dirty="0">
                  <a:solidFill>
                    <a:srgbClr val="FFFFFF"/>
                  </a:solidFill>
                </a:rPr>
                <a:t>2</a:t>
              </a:r>
              <a:endParaRPr lang="es-MX" sz="3000" dirty="0"/>
            </a:p>
          </p:txBody>
        </p:sp>
      </p:grpSp>
      <p:cxnSp>
        <p:nvCxnSpPr>
          <p:cNvPr id="32" name="Conector angular 31"/>
          <p:cNvCxnSpPr>
            <a:stCxn id="29" idx="2"/>
            <a:endCxn id="3" idx="0"/>
          </p:cNvCxnSpPr>
          <p:nvPr/>
        </p:nvCxnSpPr>
        <p:spPr>
          <a:xfrm rot="10800000" flipV="1">
            <a:off x="4967924" y="1498507"/>
            <a:ext cx="2355041" cy="1837654"/>
          </a:xfrm>
          <a:prstGeom prst="bentConnector2">
            <a:avLst/>
          </a:prstGeom>
          <a:ln w="38100">
            <a:solidFill>
              <a:schemeClr val="accent2">
                <a:lumMod val="7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Conector angular 33"/>
          <p:cNvCxnSpPr>
            <a:stCxn id="29" idx="6"/>
          </p:cNvCxnSpPr>
          <p:nvPr/>
        </p:nvCxnSpPr>
        <p:spPr>
          <a:xfrm>
            <a:off x="7997965" y="1498508"/>
            <a:ext cx="2677985" cy="1907631"/>
          </a:xfrm>
          <a:prstGeom prst="bentConnector2">
            <a:avLst/>
          </a:prstGeom>
          <a:ln w="38100">
            <a:solidFill>
              <a:schemeClr val="accent2">
                <a:lumMod val="7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Rectángulo redondeado 2"/>
          <p:cNvSpPr/>
          <p:nvPr/>
        </p:nvSpPr>
        <p:spPr>
          <a:xfrm>
            <a:off x="3874063" y="3336161"/>
            <a:ext cx="2187719" cy="536292"/>
          </a:xfrm>
          <a:prstGeom prst="roundRect">
            <a:avLst/>
          </a:prstGeom>
          <a:noFill/>
          <a:ln w="3810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41" name="Rectángulo redondeado 40"/>
          <p:cNvSpPr/>
          <p:nvPr/>
        </p:nvSpPr>
        <p:spPr>
          <a:xfrm>
            <a:off x="9753599" y="3368658"/>
            <a:ext cx="2126270" cy="536292"/>
          </a:xfrm>
          <a:prstGeom prst="roundRect">
            <a:avLst/>
          </a:prstGeom>
          <a:noFill/>
          <a:ln w="3810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33" name="Rectángulo 32"/>
          <p:cNvSpPr/>
          <p:nvPr/>
        </p:nvSpPr>
        <p:spPr>
          <a:xfrm>
            <a:off x="3874064" y="95207"/>
            <a:ext cx="1053987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MX" sz="2700" b="1" dirty="0">
                <a:solidFill>
                  <a:srgbClr val="42790E"/>
                </a:solidFill>
              </a:rPr>
              <a:t>MAGISTRADAS Y MAGISTRADOS DEL TRIBUNAL SUPERIOR DE JUSTICIA DEL ESTADO DE MÉXICO</a:t>
            </a:r>
            <a:endParaRPr lang="es-MX" sz="2700" dirty="0"/>
          </a:p>
        </p:txBody>
      </p:sp>
      <p:sp>
        <p:nvSpPr>
          <p:cNvPr id="39" name="Rectángulo redondeado 38">
            <a:hlinkClick r:id="rId3" action="ppaction://hlinksldjump"/>
          </p:cNvPr>
          <p:cNvSpPr/>
          <p:nvPr/>
        </p:nvSpPr>
        <p:spPr>
          <a:xfrm>
            <a:off x="12997542" y="3314700"/>
            <a:ext cx="5290458" cy="895682"/>
          </a:xfrm>
          <a:prstGeom prst="roundRect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42" name="Rectángulo redondeado 41">
            <a:hlinkClick r:id="rId4" action="ppaction://hlinksldjump"/>
          </p:cNvPr>
          <p:cNvSpPr/>
          <p:nvPr/>
        </p:nvSpPr>
        <p:spPr>
          <a:xfrm>
            <a:off x="12997539" y="6305218"/>
            <a:ext cx="5290458" cy="895682"/>
          </a:xfrm>
          <a:prstGeom prst="roundRect">
            <a:avLst/>
          </a:prstGeom>
          <a:solidFill>
            <a:schemeClr val="accent4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43" name="Rectángulo redondeado 42">
            <a:hlinkClick r:id="rId5" action="ppaction://hlinksldjump"/>
          </p:cNvPr>
          <p:cNvSpPr/>
          <p:nvPr/>
        </p:nvSpPr>
        <p:spPr>
          <a:xfrm>
            <a:off x="12997540" y="4305300"/>
            <a:ext cx="5290458" cy="895682"/>
          </a:xfrm>
          <a:prstGeom prst="round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44" name="Rectángulo redondeado 43">
            <a:hlinkClick r:id="rId6" action="ppaction://hlinksldjump"/>
          </p:cNvPr>
          <p:cNvSpPr/>
          <p:nvPr/>
        </p:nvSpPr>
        <p:spPr>
          <a:xfrm>
            <a:off x="12997540" y="5324842"/>
            <a:ext cx="5290458" cy="895682"/>
          </a:xfrm>
          <a:prstGeom prst="roundRect">
            <a:avLst/>
          </a:prstGeom>
          <a:solidFill>
            <a:srgbClr val="9966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45" name="Rectángulo 44">
            <a:hlinkClick r:id="rId3" action="ppaction://hlinksldjump"/>
          </p:cNvPr>
          <p:cNvSpPr/>
          <p:nvPr/>
        </p:nvSpPr>
        <p:spPr>
          <a:xfrm>
            <a:off x="12997540" y="3530578"/>
            <a:ext cx="5290458" cy="46166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es-MX" sz="2250" b="1" dirty="0">
                <a:solidFill>
                  <a:srgbClr val="FFFFFF"/>
                </a:solidFill>
              </a:rPr>
              <a:t>NÚMERO DE CARGOS A ELEGIR POR </a:t>
            </a:r>
            <a:r>
              <a:rPr lang="es-MX" sz="2400" b="1" dirty="0">
                <a:solidFill>
                  <a:srgbClr val="FFFFFF"/>
                </a:solidFill>
              </a:rPr>
              <a:t>SEXO</a:t>
            </a:r>
            <a:r>
              <a:rPr lang="es-MX" sz="2250" b="1" dirty="0" smtClean="0">
                <a:solidFill>
                  <a:srgbClr val="FFFFFF"/>
                </a:solidFill>
              </a:rPr>
              <a:t>.</a:t>
            </a:r>
            <a:endParaRPr lang="es-MX" sz="2250" dirty="0"/>
          </a:p>
        </p:txBody>
      </p:sp>
      <p:sp>
        <p:nvSpPr>
          <p:cNvPr id="46" name="Rectángulo 45">
            <a:hlinkClick r:id="rId4" action="ppaction://hlinksldjump"/>
          </p:cNvPr>
          <p:cNvSpPr/>
          <p:nvPr/>
        </p:nvSpPr>
        <p:spPr>
          <a:xfrm>
            <a:off x="12997539" y="6337559"/>
            <a:ext cx="5290458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MX" sz="2250" b="1" dirty="0">
                <a:solidFill>
                  <a:srgbClr val="FFFFFF"/>
                </a:solidFill>
              </a:rPr>
              <a:t>LOS PODERES QUE POSTULAN Y CARGOS EN FUNCIONES.</a:t>
            </a:r>
            <a:endParaRPr lang="es-MX" sz="2250" dirty="0"/>
          </a:p>
        </p:txBody>
      </p:sp>
      <p:sp>
        <p:nvSpPr>
          <p:cNvPr id="47" name="Rectángulo 46">
            <a:hlinkClick r:id="rId5" action="ppaction://hlinksldjump"/>
          </p:cNvPr>
          <p:cNvSpPr/>
          <p:nvPr/>
        </p:nvSpPr>
        <p:spPr>
          <a:xfrm>
            <a:off x="12997540" y="4360725"/>
            <a:ext cx="517581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MX" sz="2100" b="1" dirty="0">
                <a:solidFill>
                  <a:srgbClr val="FFFFFF"/>
                </a:solidFill>
              </a:rPr>
              <a:t>NOMBRES DE LAS PERSONAS CANDIDATAS EN DOS LISTADOS POR SEXO.</a:t>
            </a:r>
            <a:endParaRPr lang="es-MX" sz="2100" dirty="0"/>
          </a:p>
        </p:txBody>
      </p:sp>
      <p:sp>
        <p:nvSpPr>
          <p:cNvPr id="48" name="Rectángulo 47">
            <a:hlinkClick r:id="rId6" action="ppaction://hlinksldjump"/>
          </p:cNvPr>
          <p:cNvSpPr/>
          <p:nvPr/>
        </p:nvSpPr>
        <p:spPr>
          <a:xfrm>
            <a:off x="12997539" y="5449515"/>
            <a:ext cx="517581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MX" b="1" dirty="0">
                <a:solidFill>
                  <a:srgbClr val="FFFFFF"/>
                </a:solidFill>
              </a:rPr>
              <a:t>NÚMERO IDENTIFICADOR DE CADA NOMBRE QUE DEBERÁ SER COLOCADO EN EL RECUADRO.</a:t>
            </a:r>
            <a:endParaRPr lang="es-MX" dirty="0"/>
          </a:p>
        </p:txBody>
      </p:sp>
      <p:sp>
        <p:nvSpPr>
          <p:cNvPr id="49" name="Rectángulo redondeado 48">
            <a:hlinkClick r:id="rId7" action="ppaction://hlinksldjump"/>
          </p:cNvPr>
          <p:cNvSpPr/>
          <p:nvPr/>
        </p:nvSpPr>
        <p:spPr>
          <a:xfrm>
            <a:off x="12999413" y="1994088"/>
            <a:ext cx="5290458" cy="1159461"/>
          </a:xfrm>
          <a:prstGeom prst="roundRect">
            <a:avLst/>
          </a:prstGeom>
          <a:solidFill>
            <a:srgbClr val="CC00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50" name="Rectángulo 49">
            <a:hlinkClick r:id="rId7" action="ppaction://hlinksldjump"/>
          </p:cNvPr>
          <p:cNvSpPr/>
          <p:nvPr/>
        </p:nvSpPr>
        <p:spPr>
          <a:xfrm>
            <a:off x="12997540" y="2045552"/>
            <a:ext cx="5175818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MX" sz="2100" b="1" dirty="0">
                <a:solidFill>
                  <a:srgbClr val="FFFFFF"/>
                </a:solidFill>
              </a:rPr>
              <a:t>RECUADRO PARA ESCRIBIR EL NÚMERO IDENTIFICADOR DE DOS DIGITOS DE LAS PERSONAS CANDIDATAS. </a:t>
            </a:r>
            <a:endParaRPr lang="es-MX" sz="2100" dirty="0"/>
          </a:p>
        </p:txBody>
      </p:sp>
      <p:sp>
        <p:nvSpPr>
          <p:cNvPr id="51" name="Elipse 50">
            <a:hlinkClick r:id="rId3" action="ppaction://hlinksldjump"/>
          </p:cNvPr>
          <p:cNvSpPr/>
          <p:nvPr/>
        </p:nvSpPr>
        <p:spPr>
          <a:xfrm>
            <a:off x="12223113" y="3425040"/>
            <a:ext cx="675000" cy="675000"/>
          </a:xfrm>
          <a:prstGeom prst="ellipse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52" name="Elipse 51">
            <a:hlinkClick r:id="rId4" action="ppaction://hlinksldjump"/>
          </p:cNvPr>
          <p:cNvSpPr/>
          <p:nvPr/>
        </p:nvSpPr>
        <p:spPr>
          <a:xfrm>
            <a:off x="12223110" y="6415557"/>
            <a:ext cx="675000" cy="675000"/>
          </a:xfrm>
          <a:prstGeom prst="ellipse">
            <a:avLst/>
          </a:prstGeom>
          <a:solidFill>
            <a:schemeClr val="accent4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53" name="Elipse 52">
            <a:hlinkClick r:id="rId5" action="ppaction://hlinksldjump"/>
          </p:cNvPr>
          <p:cNvSpPr/>
          <p:nvPr/>
        </p:nvSpPr>
        <p:spPr>
          <a:xfrm>
            <a:off x="12223111" y="4415639"/>
            <a:ext cx="675000" cy="675000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54" name="Elipse 53">
            <a:hlinkClick r:id="rId6" action="ppaction://hlinksldjump"/>
          </p:cNvPr>
          <p:cNvSpPr/>
          <p:nvPr/>
        </p:nvSpPr>
        <p:spPr>
          <a:xfrm>
            <a:off x="12223111" y="5435181"/>
            <a:ext cx="675000" cy="675000"/>
          </a:xfrm>
          <a:prstGeom prst="ellipse">
            <a:avLst/>
          </a:prstGeom>
          <a:solidFill>
            <a:srgbClr val="9966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55" name="Elipse 54">
            <a:hlinkClick r:id="rId7" action="ppaction://hlinksldjump"/>
          </p:cNvPr>
          <p:cNvSpPr/>
          <p:nvPr/>
        </p:nvSpPr>
        <p:spPr>
          <a:xfrm>
            <a:off x="12224986" y="2262050"/>
            <a:ext cx="675000" cy="675000"/>
          </a:xfrm>
          <a:prstGeom prst="ellipse">
            <a:avLst/>
          </a:prstGeom>
          <a:solidFill>
            <a:srgbClr val="CC00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56" name="Rectángulo 55">
            <a:hlinkClick r:id="rId3" action="ppaction://hlinksldjump"/>
          </p:cNvPr>
          <p:cNvSpPr/>
          <p:nvPr/>
        </p:nvSpPr>
        <p:spPr>
          <a:xfrm>
            <a:off x="12310139" y="3460441"/>
            <a:ext cx="50094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419" sz="3000" b="1" dirty="0">
                <a:solidFill>
                  <a:srgbClr val="FFFFFF"/>
                </a:solidFill>
              </a:rPr>
              <a:t>2</a:t>
            </a:r>
            <a:endParaRPr lang="es-MX" sz="3000" dirty="0"/>
          </a:p>
        </p:txBody>
      </p:sp>
      <p:sp>
        <p:nvSpPr>
          <p:cNvPr id="57" name="Rectángulo 56">
            <a:hlinkClick r:id="rId4" action="ppaction://hlinksldjump"/>
          </p:cNvPr>
          <p:cNvSpPr/>
          <p:nvPr/>
        </p:nvSpPr>
        <p:spPr>
          <a:xfrm>
            <a:off x="12305091" y="6470858"/>
            <a:ext cx="50094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419" sz="3000" b="1" dirty="0">
                <a:solidFill>
                  <a:srgbClr val="FFFFFF"/>
                </a:solidFill>
              </a:rPr>
              <a:t>5</a:t>
            </a:r>
            <a:endParaRPr lang="es-MX" sz="3000" dirty="0"/>
          </a:p>
        </p:txBody>
      </p:sp>
      <p:sp>
        <p:nvSpPr>
          <p:cNvPr id="58" name="Rectángulo 57">
            <a:hlinkClick r:id="rId5" action="ppaction://hlinksldjump"/>
          </p:cNvPr>
          <p:cNvSpPr/>
          <p:nvPr/>
        </p:nvSpPr>
        <p:spPr>
          <a:xfrm>
            <a:off x="12305092" y="4453057"/>
            <a:ext cx="50094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419" sz="3000" b="1" dirty="0">
                <a:solidFill>
                  <a:srgbClr val="FFFFFF"/>
                </a:solidFill>
              </a:rPr>
              <a:t>3</a:t>
            </a:r>
            <a:endParaRPr lang="es-MX" sz="3000" dirty="0"/>
          </a:p>
        </p:txBody>
      </p:sp>
      <p:sp>
        <p:nvSpPr>
          <p:cNvPr id="59" name="Rectángulo 58">
            <a:hlinkClick r:id="rId6" action="ppaction://hlinksldjump"/>
          </p:cNvPr>
          <p:cNvSpPr/>
          <p:nvPr/>
        </p:nvSpPr>
        <p:spPr>
          <a:xfrm>
            <a:off x="12305092" y="5472599"/>
            <a:ext cx="50094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419" sz="3000" b="1" dirty="0">
                <a:solidFill>
                  <a:srgbClr val="FFFFFF"/>
                </a:solidFill>
              </a:rPr>
              <a:t>4</a:t>
            </a:r>
            <a:endParaRPr lang="es-MX" sz="3000" dirty="0"/>
          </a:p>
        </p:txBody>
      </p:sp>
      <p:sp>
        <p:nvSpPr>
          <p:cNvPr id="60" name="Rectángulo 59">
            <a:hlinkClick r:id="rId7" action="ppaction://hlinksldjump"/>
          </p:cNvPr>
          <p:cNvSpPr/>
          <p:nvPr/>
        </p:nvSpPr>
        <p:spPr>
          <a:xfrm>
            <a:off x="12300951" y="2299467"/>
            <a:ext cx="50094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419" sz="3000" b="1" dirty="0" smtClean="0">
                <a:solidFill>
                  <a:srgbClr val="FFFFFF"/>
                </a:solidFill>
              </a:rPr>
              <a:t>1</a:t>
            </a:r>
            <a:endParaRPr lang="es-MX" sz="3000" dirty="0"/>
          </a:p>
        </p:txBody>
      </p:sp>
      <p:sp>
        <p:nvSpPr>
          <p:cNvPr id="61" name="Rectángulo redondeado 60">
            <a:hlinkClick r:id="rId8" action="ppaction://hlinksldjump"/>
          </p:cNvPr>
          <p:cNvSpPr/>
          <p:nvPr/>
        </p:nvSpPr>
        <p:spPr>
          <a:xfrm>
            <a:off x="12997542" y="7335687"/>
            <a:ext cx="5290458" cy="895682"/>
          </a:xfrm>
          <a:prstGeom prst="round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82" name="Rectángulo 81">
            <a:hlinkClick r:id="rId8" action="ppaction://hlinksldjump"/>
          </p:cNvPr>
          <p:cNvSpPr/>
          <p:nvPr/>
        </p:nvSpPr>
        <p:spPr>
          <a:xfrm>
            <a:off x="12997542" y="7524318"/>
            <a:ext cx="5290458" cy="4385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MX" sz="2250" b="1" dirty="0" smtClean="0">
                <a:solidFill>
                  <a:srgbClr val="FFFFFF"/>
                </a:solidFill>
              </a:rPr>
              <a:t>RELACIÓN DE COLORES</a:t>
            </a:r>
            <a:endParaRPr lang="es-MX" sz="2250" dirty="0"/>
          </a:p>
        </p:txBody>
      </p:sp>
      <p:sp>
        <p:nvSpPr>
          <p:cNvPr id="83" name="Elipse 82">
            <a:hlinkClick r:id="rId8" action="ppaction://hlinksldjump"/>
          </p:cNvPr>
          <p:cNvSpPr/>
          <p:nvPr/>
        </p:nvSpPr>
        <p:spPr>
          <a:xfrm>
            <a:off x="12223113" y="7446026"/>
            <a:ext cx="675000" cy="675000"/>
          </a:xfrm>
          <a:prstGeom prst="ellipse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84" name="Rectángulo 83">
            <a:hlinkClick r:id="rId8" action="ppaction://hlinksldjump"/>
          </p:cNvPr>
          <p:cNvSpPr/>
          <p:nvPr/>
        </p:nvSpPr>
        <p:spPr>
          <a:xfrm>
            <a:off x="12305094" y="7501327"/>
            <a:ext cx="50094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419" sz="3000" b="1" dirty="0">
                <a:solidFill>
                  <a:srgbClr val="FFFFFF"/>
                </a:solidFill>
              </a:rPr>
              <a:t>6</a:t>
            </a:r>
            <a:endParaRPr lang="es-MX" sz="3000" dirty="0"/>
          </a:p>
        </p:txBody>
      </p:sp>
      <p:pic>
        <p:nvPicPr>
          <p:cNvPr id="40" name="Imagen 39">
            <a:hlinkClick r:id="rId9" action="ppaction://hlinksldjump"/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39717" y="9242549"/>
            <a:ext cx="806108" cy="675758"/>
          </a:xfrm>
          <a:prstGeom prst="rect">
            <a:avLst/>
          </a:prstGeom>
        </p:spPr>
      </p:pic>
      <p:pic>
        <p:nvPicPr>
          <p:cNvPr id="62" name="Imagen 61">
            <a:hlinkClick r:id="rId11" action="ppaction://hlinksldjump" tooltip="Boleta Anterior"/>
            <a:extLst>
              <a:ext uri="{FF2B5EF4-FFF2-40B4-BE49-F238E27FC236}">
                <a16:creationId xmlns:a16="http://schemas.microsoft.com/office/drawing/2014/main" id="{B5939DB8-2694-4B8A-9F4B-7AC82AF40CD0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91863" y="9242549"/>
            <a:ext cx="1161459" cy="706597"/>
          </a:xfrm>
          <a:prstGeom prst="rect">
            <a:avLst/>
          </a:prstGeom>
        </p:spPr>
      </p:pic>
      <p:pic>
        <p:nvPicPr>
          <p:cNvPr id="63" name="Imagen 62">
            <a:hlinkClick r:id="rId13" action="ppaction://hlinksldjump" tooltip="Boleta Siguiente"/>
            <a:extLst>
              <a:ext uri="{FF2B5EF4-FFF2-40B4-BE49-F238E27FC236}">
                <a16:creationId xmlns:a16="http://schemas.microsoft.com/office/drawing/2014/main" id="{BB4CBFD2-4A1E-4496-A624-D90EAF18FBCC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32220" y="9257093"/>
            <a:ext cx="1126141" cy="6851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16264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3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8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3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8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3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5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8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5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3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  <p:bldP spid="41" grpId="0" animBg="1"/>
      <p:bldP spid="41" grpId="1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Imagen 3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997" y="1963982"/>
            <a:ext cx="11891865" cy="7570880"/>
          </a:xfrm>
          <a:prstGeom prst="rect">
            <a:avLst/>
          </a:prstGeom>
        </p:spPr>
      </p:pic>
      <p:cxnSp>
        <p:nvCxnSpPr>
          <p:cNvPr id="3" name="Conector recto 2"/>
          <p:cNvCxnSpPr/>
          <p:nvPr/>
        </p:nvCxnSpPr>
        <p:spPr>
          <a:xfrm flipV="1">
            <a:off x="5543550" y="5835476"/>
            <a:ext cx="171450" cy="641526"/>
          </a:xfrm>
          <a:prstGeom prst="line">
            <a:avLst/>
          </a:prstGeom>
          <a:ln w="38100">
            <a:solidFill>
              <a:schemeClr val="accent4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Conector recto 29"/>
          <p:cNvCxnSpPr/>
          <p:nvPr/>
        </p:nvCxnSpPr>
        <p:spPr>
          <a:xfrm>
            <a:off x="5543550" y="4695825"/>
            <a:ext cx="171450" cy="61178"/>
          </a:xfrm>
          <a:prstGeom prst="line">
            <a:avLst/>
          </a:prstGeom>
          <a:ln w="38100">
            <a:solidFill>
              <a:schemeClr val="accent4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Rectángulo redondeado 34"/>
          <p:cNvSpPr/>
          <p:nvPr/>
        </p:nvSpPr>
        <p:spPr>
          <a:xfrm>
            <a:off x="1307307" y="4414837"/>
            <a:ext cx="650079" cy="4714877"/>
          </a:xfrm>
          <a:prstGeom prst="roundRect">
            <a:avLst/>
          </a:prstGeom>
          <a:noFill/>
          <a:ln w="38100">
            <a:solidFill>
              <a:schemeClr val="accent4">
                <a:lumMod val="5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36" name="Rectángulo redondeado 35"/>
          <p:cNvSpPr/>
          <p:nvPr/>
        </p:nvSpPr>
        <p:spPr>
          <a:xfrm>
            <a:off x="7229474" y="4297679"/>
            <a:ext cx="664371" cy="4832033"/>
          </a:xfrm>
          <a:prstGeom prst="roundRect">
            <a:avLst/>
          </a:prstGeom>
          <a:noFill/>
          <a:ln w="38100">
            <a:solidFill>
              <a:schemeClr val="accent4">
                <a:lumMod val="5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37" name="Elipse 36"/>
          <p:cNvSpPr/>
          <p:nvPr/>
        </p:nvSpPr>
        <p:spPr>
          <a:xfrm>
            <a:off x="3611579" y="6780237"/>
            <a:ext cx="675000" cy="675000"/>
          </a:xfrm>
          <a:prstGeom prst="ellipse">
            <a:avLst/>
          </a:prstGeom>
          <a:solidFill>
            <a:schemeClr val="accent4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38" name="Rectángulo 37"/>
          <p:cNvSpPr/>
          <p:nvPr/>
        </p:nvSpPr>
        <p:spPr>
          <a:xfrm>
            <a:off x="3693560" y="6835538"/>
            <a:ext cx="50094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419" sz="3000" b="1" dirty="0">
                <a:solidFill>
                  <a:srgbClr val="FFFFFF"/>
                </a:solidFill>
              </a:rPr>
              <a:t>5</a:t>
            </a:r>
            <a:endParaRPr lang="es-MX" sz="3000" dirty="0"/>
          </a:p>
        </p:txBody>
      </p:sp>
      <p:pic>
        <p:nvPicPr>
          <p:cNvPr id="32" name="Imagen 3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827" t="36901" r="40793" b="49598"/>
          <a:stretch/>
        </p:blipFill>
        <p:spPr>
          <a:xfrm>
            <a:off x="3022099" y="4674126"/>
            <a:ext cx="2471738" cy="1866876"/>
          </a:xfrm>
          <a:prstGeom prst="rect">
            <a:avLst/>
          </a:prstGeom>
          <a:ln w="28575">
            <a:solidFill>
              <a:schemeClr val="accent4">
                <a:lumMod val="50000"/>
              </a:schemeClr>
            </a:solidFill>
          </a:ln>
        </p:spPr>
      </p:pic>
      <p:sp>
        <p:nvSpPr>
          <p:cNvPr id="33" name="Rectángulo 32"/>
          <p:cNvSpPr/>
          <p:nvPr/>
        </p:nvSpPr>
        <p:spPr>
          <a:xfrm>
            <a:off x="3874064" y="95207"/>
            <a:ext cx="1053987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MX" sz="2700" b="1" dirty="0">
                <a:solidFill>
                  <a:srgbClr val="42790E"/>
                </a:solidFill>
              </a:rPr>
              <a:t>MAGISTRADAS Y MAGISTRADOS DEL TRIBUNAL SUPERIOR DE JUSTICIA DEL ESTADO DE MÉXICO</a:t>
            </a:r>
            <a:endParaRPr lang="es-MX" sz="2700" dirty="0"/>
          </a:p>
        </p:txBody>
      </p:sp>
      <p:sp>
        <p:nvSpPr>
          <p:cNvPr id="39" name="Rectángulo redondeado 38">
            <a:hlinkClick r:id="rId3" action="ppaction://hlinksldjump"/>
          </p:cNvPr>
          <p:cNvSpPr/>
          <p:nvPr/>
        </p:nvSpPr>
        <p:spPr>
          <a:xfrm>
            <a:off x="12997542" y="3314700"/>
            <a:ext cx="5290458" cy="895682"/>
          </a:xfrm>
          <a:prstGeom prst="roundRect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61" name="Rectángulo redondeado 60">
            <a:hlinkClick r:id="rId4" action="ppaction://hlinksldjump"/>
          </p:cNvPr>
          <p:cNvSpPr/>
          <p:nvPr/>
        </p:nvSpPr>
        <p:spPr>
          <a:xfrm>
            <a:off x="12997539" y="6305218"/>
            <a:ext cx="5290458" cy="895682"/>
          </a:xfrm>
          <a:prstGeom prst="roundRect">
            <a:avLst/>
          </a:prstGeom>
          <a:solidFill>
            <a:schemeClr val="accent4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62" name="Rectángulo redondeado 61">
            <a:hlinkClick r:id="rId5" action="ppaction://hlinksldjump"/>
          </p:cNvPr>
          <p:cNvSpPr/>
          <p:nvPr/>
        </p:nvSpPr>
        <p:spPr>
          <a:xfrm>
            <a:off x="12997540" y="4305300"/>
            <a:ext cx="5290458" cy="895682"/>
          </a:xfrm>
          <a:prstGeom prst="round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63" name="Rectángulo redondeado 62">
            <a:hlinkClick r:id="rId6" action="ppaction://hlinksldjump"/>
          </p:cNvPr>
          <p:cNvSpPr/>
          <p:nvPr/>
        </p:nvSpPr>
        <p:spPr>
          <a:xfrm>
            <a:off x="12997540" y="5324842"/>
            <a:ext cx="5290458" cy="895682"/>
          </a:xfrm>
          <a:prstGeom prst="roundRect">
            <a:avLst/>
          </a:prstGeom>
          <a:solidFill>
            <a:srgbClr val="9966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64" name="Rectángulo 63">
            <a:hlinkClick r:id="rId3" action="ppaction://hlinksldjump"/>
          </p:cNvPr>
          <p:cNvSpPr/>
          <p:nvPr/>
        </p:nvSpPr>
        <p:spPr>
          <a:xfrm>
            <a:off x="12997540" y="3530578"/>
            <a:ext cx="5290458" cy="46166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es-MX" sz="2250" b="1" dirty="0">
                <a:solidFill>
                  <a:srgbClr val="FFFFFF"/>
                </a:solidFill>
              </a:rPr>
              <a:t>NÚMERO DE CARGOS A ELEGIR POR </a:t>
            </a:r>
            <a:r>
              <a:rPr lang="es-MX" sz="2400" b="1" dirty="0">
                <a:solidFill>
                  <a:srgbClr val="FFFFFF"/>
                </a:solidFill>
              </a:rPr>
              <a:t>SEXO</a:t>
            </a:r>
            <a:r>
              <a:rPr lang="es-MX" sz="2250" b="1" dirty="0" smtClean="0">
                <a:solidFill>
                  <a:srgbClr val="FFFFFF"/>
                </a:solidFill>
              </a:rPr>
              <a:t>.</a:t>
            </a:r>
            <a:endParaRPr lang="es-MX" sz="2250" dirty="0"/>
          </a:p>
        </p:txBody>
      </p:sp>
      <p:sp>
        <p:nvSpPr>
          <p:cNvPr id="65" name="Rectángulo 64">
            <a:hlinkClick r:id="rId4" action="ppaction://hlinksldjump"/>
          </p:cNvPr>
          <p:cNvSpPr/>
          <p:nvPr/>
        </p:nvSpPr>
        <p:spPr>
          <a:xfrm>
            <a:off x="12997539" y="6337559"/>
            <a:ext cx="5290458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MX" sz="2250" b="1" dirty="0">
                <a:solidFill>
                  <a:srgbClr val="FFFFFF"/>
                </a:solidFill>
              </a:rPr>
              <a:t>LOS PODERES QUE POSTULAN Y CARGOS EN FUNCIONES.</a:t>
            </a:r>
            <a:endParaRPr lang="es-MX" sz="2250" dirty="0"/>
          </a:p>
        </p:txBody>
      </p:sp>
      <p:sp>
        <p:nvSpPr>
          <p:cNvPr id="66" name="Rectángulo 65">
            <a:hlinkClick r:id="rId5" action="ppaction://hlinksldjump"/>
          </p:cNvPr>
          <p:cNvSpPr/>
          <p:nvPr/>
        </p:nvSpPr>
        <p:spPr>
          <a:xfrm>
            <a:off x="12997540" y="4360725"/>
            <a:ext cx="517581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MX" sz="2100" b="1" dirty="0">
                <a:solidFill>
                  <a:srgbClr val="FFFFFF"/>
                </a:solidFill>
              </a:rPr>
              <a:t>NOMBRES DE LAS PERSONAS CANDIDATAS EN DOS LISTADOS POR SEXO.</a:t>
            </a:r>
            <a:endParaRPr lang="es-MX" sz="2100" dirty="0"/>
          </a:p>
        </p:txBody>
      </p:sp>
      <p:sp>
        <p:nvSpPr>
          <p:cNvPr id="67" name="Rectángulo 66">
            <a:hlinkClick r:id="rId6" action="ppaction://hlinksldjump"/>
          </p:cNvPr>
          <p:cNvSpPr/>
          <p:nvPr/>
        </p:nvSpPr>
        <p:spPr>
          <a:xfrm>
            <a:off x="12997539" y="5449515"/>
            <a:ext cx="517581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MX" b="1" dirty="0">
                <a:solidFill>
                  <a:srgbClr val="FFFFFF"/>
                </a:solidFill>
              </a:rPr>
              <a:t>NÚMERO IDENTIFICADOR DE CADA NOMBRE QUE DEBERÁ SER COLOCADO EN EL RECUADRO.</a:t>
            </a:r>
            <a:endParaRPr lang="es-MX" dirty="0"/>
          </a:p>
        </p:txBody>
      </p:sp>
      <p:sp>
        <p:nvSpPr>
          <p:cNvPr id="68" name="Rectángulo redondeado 67">
            <a:hlinkClick r:id="rId7" action="ppaction://hlinksldjump"/>
          </p:cNvPr>
          <p:cNvSpPr/>
          <p:nvPr/>
        </p:nvSpPr>
        <p:spPr>
          <a:xfrm>
            <a:off x="12999413" y="1994088"/>
            <a:ext cx="5290458" cy="1159461"/>
          </a:xfrm>
          <a:prstGeom prst="roundRect">
            <a:avLst/>
          </a:prstGeom>
          <a:solidFill>
            <a:srgbClr val="CC00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69" name="Rectángulo 68">
            <a:hlinkClick r:id="rId7" action="ppaction://hlinksldjump"/>
          </p:cNvPr>
          <p:cNvSpPr/>
          <p:nvPr/>
        </p:nvSpPr>
        <p:spPr>
          <a:xfrm>
            <a:off x="12997540" y="2045552"/>
            <a:ext cx="5175818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MX" sz="2100" b="1" dirty="0">
                <a:solidFill>
                  <a:srgbClr val="FFFFFF"/>
                </a:solidFill>
              </a:rPr>
              <a:t>RECUADRO PARA ESCRIBIR EL NÚMERO IDENTIFICADOR DE DOS DIGITOS DE LAS PERSONAS CANDIDATAS. </a:t>
            </a:r>
            <a:endParaRPr lang="es-MX" sz="2100" dirty="0"/>
          </a:p>
        </p:txBody>
      </p:sp>
      <p:sp>
        <p:nvSpPr>
          <p:cNvPr id="70" name="Elipse 69">
            <a:hlinkClick r:id="rId3" action="ppaction://hlinksldjump"/>
          </p:cNvPr>
          <p:cNvSpPr/>
          <p:nvPr/>
        </p:nvSpPr>
        <p:spPr>
          <a:xfrm>
            <a:off x="12223113" y="3425040"/>
            <a:ext cx="675000" cy="675000"/>
          </a:xfrm>
          <a:prstGeom prst="ellipse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71" name="Elipse 70">
            <a:hlinkClick r:id="rId4" action="ppaction://hlinksldjump"/>
          </p:cNvPr>
          <p:cNvSpPr/>
          <p:nvPr/>
        </p:nvSpPr>
        <p:spPr>
          <a:xfrm>
            <a:off x="12223110" y="6415557"/>
            <a:ext cx="675000" cy="675000"/>
          </a:xfrm>
          <a:prstGeom prst="ellipse">
            <a:avLst/>
          </a:prstGeom>
          <a:solidFill>
            <a:schemeClr val="accent4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72" name="Elipse 71">
            <a:hlinkClick r:id="rId5" action="ppaction://hlinksldjump"/>
          </p:cNvPr>
          <p:cNvSpPr/>
          <p:nvPr/>
        </p:nvSpPr>
        <p:spPr>
          <a:xfrm>
            <a:off x="12223111" y="4415639"/>
            <a:ext cx="675000" cy="675000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73" name="Elipse 72">
            <a:hlinkClick r:id="rId6" action="ppaction://hlinksldjump"/>
          </p:cNvPr>
          <p:cNvSpPr/>
          <p:nvPr/>
        </p:nvSpPr>
        <p:spPr>
          <a:xfrm>
            <a:off x="12223111" y="5435181"/>
            <a:ext cx="675000" cy="675000"/>
          </a:xfrm>
          <a:prstGeom prst="ellipse">
            <a:avLst/>
          </a:prstGeom>
          <a:solidFill>
            <a:srgbClr val="9966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74" name="Elipse 73">
            <a:hlinkClick r:id="rId7" action="ppaction://hlinksldjump"/>
          </p:cNvPr>
          <p:cNvSpPr/>
          <p:nvPr/>
        </p:nvSpPr>
        <p:spPr>
          <a:xfrm>
            <a:off x="12224986" y="2262050"/>
            <a:ext cx="675000" cy="675000"/>
          </a:xfrm>
          <a:prstGeom prst="ellipse">
            <a:avLst/>
          </a:prstGeom>
          <a:solidFill>
            <a:srgbClr val="CC00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75" name="Rectángulo 74">
            <a:hlinkClick r:id="rId3" action="ppaction://hlinksldjump"/>
          </p:cNvPr>
          <p:cNvSpPr/>
          <p:nvPr/>
        </p:nvSpPr>
        <p:spPr>
          <a:xfrm>
            <a:off x="12310139" y="3460441"/>
            <a:ext cx="50094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419" sz="3000" b="1" dirty="0">
                <a:solidFill>
                  <a:srgbClr val="FFFFFF"/>
                </a:solidFill>
              </a:rPr>
              <a:t>2</a:t>
            </a:r>
            <a:endParaRPr lang="es-MX" sz="3000" dirty="0"/>
          </a:p>
        </p:txBody>
      </p:sp>
      <p:sp>
        <p:nvSpPr>
          <p:cNvPr id="76" name="Rectángulo 75">
            <a:hlinkClick r:id="rId4" action="ppaction://hlinksldjump"/>
          </p:cNvPr>
          <p:cNvSpPr/>
          <p:nvPr/>
        </p:nvSpPr>
        <p:spPr>
          <a:xfrm>
            <a:off x="12305091" y="6470858"/>
            <a:ext cx="50094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419" sz="3000" b="1" dirty="0">
                <a:solidFill>
                  <a:srgbClr val="FFFFFF"/>
                </a:solidFill>
              </a:rPr>
              <a:t>5</a:t>
            </a:r>
            <a:endParaRPr lang="es-MX" sz="3000" dirty="0"/>
          </a:p>
        </p:txBody>
      </p:sp>
      <p:sp>
        <p:nvSpPr>
          <p:cNvPr id="77" name="Rectángulo 76">
            <a:hlinkClick r:id="rId5" action="ppaction://hlinksldjump"/>
          </p:cNvPr>
          <p:cNvSpPr/>
          <p:nvPr/>
        </p:nvSpPr>
        <p:spPr>
          <a:xfrm>
            <a:off x="12305092" y="4453057"/>
            <a:ext cx="50094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419" sz="3000" b="1" dirty="0">
                <a:solidFill>
                  <a:srgbClr val="FFFFFF"/>
                </a:solidFill>
              </a:rPr>
              <a:t>3</a:t>
            </a:r>
            <a:endParaRPr lang="es-MX" sz="3000" dirty="0"/>
          </a:p>
        </p:txBody>
      </p:sp>
      <p:sp>
        <p:nvSpPr>
          <p:cNvPr id="78" name="Rectángulo 77">
            <a:hlinkClick r:id="rId6" action="ppaction://hlinksldjump"/>
          </p:cNvPr>
          <p:cNvSpPr/>
          <p:nvPr/>
        </p:nvSpPr>
        <p:spPr>
          <a:xfrm>
            <a:off x="12305092" y="5472599"/>
            <a:ext cx="50094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419" sz="3000" b="1" dirty="0">
                <a:solidFill>
                  <a:srgbClr val="FFFFFF"/>
                </a:solidFill>
              </a:rPr>
              <a:t>4</a:t>
            </a:r>
            <a:endParaRPr lang="es-MX" sz="3000" dirty="0"/>
          </a:p>
        </p:txBody>
      </p:sp>
      <p:sp>
        <p:nvSpPr>
          <p:cNvPr id="79" name="Rectángulo 78">
            <a:hlinkClick r:id="rId7" action="ppaction://hlinksldjump"/>
          </p:cNvPr>
          <p:cNvSpPr/>
          <p:nvPr/>
        </p:nvSpPr>
        <p:spPr>
          <a:xfrm>
            <a:off x="12300951" y="2299467"/>
            <a:ext cx="50094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419" sz="3000" b="1" dirty="0" smtClean="0">
                <a:solidFill>
                  <a:srgbClr val="FFFFFF"/>
                </a:solidFill>
              </a:rPr>
              <a:t>1</a:t>
            </a:r>
            <a:endParaRPr lang="es-MX" sz="3000" dirty="0"/>
          </a:p>
        </p:txBody>
      </p:sp>
      <p:sp>
        <p:nvSpPr>
          <p:cNvPr id="80" name="Rectángulo redondeado 79">
            <a:hlinkClick r:id="rId8" action="ppaction://hlinksldjump"/>
          </p:cNvPr>
          <p:cNvSpPr/>
          <p:nvPr/>
        </p:nvSpPr>
        <p:spPr>
          <a:xfrm>
            <a:off x="12997542" y="7335687"/>
            <a:ext cx="5290458" cy="895682"/>
          </a:xfrm>
          <a:prstGeom prst="round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81" name="Rectángulo 80">
            <a:hlinkClick r:id="rId8" action="ppaction://hlinksldjump"/>
          </p:cNvPr>
          <p:cNvSpPr/>
          <p:nvPr/>
        </p:nvSpPr>
        <p:spPr>
          <a:xfrm>
            <a:off x="12997542" y="7524318"/>
            <a:ext cx="5290458" cy="4385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MX" sz="2250" b="1" dirty="0" smtClean="0">
                <a:solidFill>
                  <a:srgbClr val="FFFFFF"/>
                </a:solidFill>
              </a:rPr>
              <a:t>RELACIÓN DE COLORES</a:t>
            </a:r>
            <a:endParaRPr lang="es-MX" sz="2250" dirty="0"/>
          </a:p>
        </p:txBody>
      </p:sp>
      <p:sp>
        <p:nvSpPr>
          <p:cNvPr id="82" name="Elipse 81">
            <a:hlinkClick r:id="rId8" action="ppaction://hlinksldjump"/>
          </p:cNvPr>
          <p:cNvSpPr/>
          <p:nvPr/>
        </p:nvSpPr>
        <p:spPr>
          <a:xfrm>
            <a:off x="12223113" y="7446026"/>
            <a:ext cx="675000" cy="675000"/>
          </a:xfrm>
          <a:prstGeom prst="ellipse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83" name="Rectángulo 82">
            <a:hlinkClick r:id="rId8" action="ppaction://hlinksldjump"/>
          </p:cNvPr>
          <p:cNvSpPr/>
          <p:nvPr/>
        </p:nvSpPr>
        <p:spPr>
          <a:xfrm>
            <a:off x="12305094" y="7501327"/>
            <a:ext cx="50094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419" sz="3000" b="1" dirty="0">
                <a:solidFill>
                  <a:srgbClr val="FFFFFF"/>
                </a:solidFill>
              </a:rPr>
              <a:t>6</a:t>
            </a:r>
            <a:endParaRPr lang="es-MX" sz="3000" dirty="0"/>
          </a:p>
        </p:txBody>
      </p:sp>
      <p:pic>
        <p:nvPicPr>
          <p:cNvPr id="40" name="Imagen 39">
            <a:hlinkClick r:id="rId9" action="ppaction://hlinksldjump"/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39717" y="9242549"/>
            <a:ext cx="806108" cy="675758"/>
          </a:xfrm>
          <a:prstGeom prst="rect">
            <a:avLst/>
          </a:prstGeom>
        </p:spPr>
      </p:pic>
      <p:pic>
        <p:nvPicPr>
          <p:cNvPr id="41" name="Imagen 40">
            <a:hlinkClick r:id="rId11" action="ppaction://hlinksldjump" tooltip="Boleta Anterior"/>
            <a:extLst>
              <a:ext uri="{FF2B5EF4-FFF2-40B4-BE49-F238E27FC236}">
                <a16:creationId xmlns:a16="http://schemas.microsoft.com/office/drawing/2014/main" id="{B5939DB8-2694-4B8A-9F4B-7AC82AF40CD0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91863" y="9242549"/>
            <a:ext cx="1161459" cy="706597"/>
          </a:xfrm>
          <a:prstGeom prst="rect">
            <a:avLst/>
          </a:prstGeom>
        </p:spPr>
      </p:pic>
      <p:pic>
        <p:nvPicPr>
          <p:cNvPr id="42" name="Imagen 41">
            <a:hlinkClick r:id="rId13" action="ppaction://hlinksldjump" tooltip="Boleta Siguiente"/>
            <a:extLst>
              <a:ext uri="{FF2B5EF4-FFF2-40B4-BE49-F238E27FC236}">
                <a16:creationId xmlns:a16="http://schemas.microsoft.com/office/drawing/2014/main" id="{BB4CBFD2-4A1E-4496-A624-D90EAF18FBCC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32220" y="9257093"/>
            <a:ext cx="1126141" cy="6851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74196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3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8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5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3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5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8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5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3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5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8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3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35" grpId="1" animBg="1"/>
      <p:bldP spid="36" grpId="0" animBg="1"/>
      <p:bldP spid="36" grpId="1" animBg="1"/>
      <p:bldP spid="37" grpId="0" animBg="1"/>
      <p:bldP spid="37" grpId="1" animBg="1"/>
      <p:bldP spid="38" grpId="0"/>
      <p:bldP spid="38" grpId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Imagen 2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997" y="1963982"/>
            <a:ext cx="11891865" cy="7570880"/>
          </a:xfrm>
          <a:prstGeom prst="rect">
            <a:avLst/>
          </a:prstGeom>
        </p:spPr>
      </p:pic>
      <p:sp>
        <p:nvSpPr>
          <p:cNvPr id="60" name="Rectángulo redondeado 59"/>
          <p:cNvSpPr/>
          <p:nvPr/>
        </p:nvSpPr>
        <p:spPr>
          <a:xfrm>
            <a:off x="2420470" y="4353563"/>
            <a:ext cx="3114341" cy="4844226"/>
          </a:xfrm>
          <a:prstGeom prst="roundRect">
            <a:avLst/>
          </a:prstGeom>
          <a:noFill/>
          <a:ln w="38100">
            <a:solidFill>
              <a:schemeClr val="accent5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61" name="Rectángulo redondeado 60"/>
          <p:cNvSpPr/>
          <p:nvPr/>
        </p:nvSpPr>
        <p:spPr>
          <a:xfrm>
            <a:off x="8358692" y="4353563"/>
            <a:ext cx="3098202" cy="4844223"/>
          </a:xfrm>
          <a:prstGeom prst="roundRect">
            <a:avLst/>
          </a:prstGeom>
          <a:noFill/>
          <a:ln w="38100">
            <a:solidFill>
              <a:schemeClr val="accent5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62" name="Elipse 61">
            <a:hlinkClick r:id="rId3" action="ppaction://hlinksldjump"/>
          </p:cNvPr>
          <p:cNvSpPr/>
          <p:nvPr/>
        </p:nvSpPr>
        <p:spPr>
          <a:xfrm>
            <a:off x="6022679" y="9413862"/>
            <a:ext cx="675000" cy="675000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63" name="Rectángulo 62">
            <a:hlinkClick r:id="rId3" action="ppaction://hlinksldjump"/>
          </p:cNvPr>
          <p:cNvSpPr/>
          <p:nvPr/>
        </p:nvSpPr>
        <p:spPr>
          <a:xfrm>
            <a:off x="6104660" y="9451280"/>
            <a:ext cx="50094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419" sz="3000" b="1" dirty="0">
                <a:solidFill>
                  <a:srgbClr val="FFFFFF"/>
                </a:solidFill>
              </a:rPr>
              <a:t>3</a:t>
            </a:r>
            <a:endParaRPr lang="es-MX" sz="3000" dirty="0"/>
          </a:p>
        </p:txBody>
      </p:sp>
      <p:cxnSp>
        <p:nvCxnSpPr>
          <p:cNvPr id="17" name="Conector angular 16"/>
          <p:cNvCxnSpPr>
            <a:stCxn id="60" idx="2"/>
            <a:endCxn id="62" idx="2"/>
          </p:cNvCxnSpPr>
          <p:nvPr/>
        </p:nvCxnSpPr>
        <p:spPr>
          <a:xfrm rot="16200000" flipH="1">
            <a:off x="4723373" y="8452055"/>
            <a:ext cx="553574" cy="2045039"/>
          </a:xfrm>
          <a:prstGeom prst="bentConnector2">
            <a:avLst/>
          </a:prstGeom>
          <a:ln w="38100">
            <a:solidFill>
              <a:schemeClr val="accent5">
                <a:lumMod val="7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Conector angular 63"/>
          <p:cNvCxnSpPr>
            <a:stCxn id="61" idx="2"/>
            <a:endCxn id="62" idx="6"/>
          </p:cNvCxnSpPr>
          <p:nvPr/>
        </p:nvCxnSpPr>
        <p:spPr>
          <a:xfrm rot="5400000">
            <a:off x="8025949" y="7869516"/>
            <a:ext cx="553577" cy="3210114"/>
          </a:xfrm>
          <a:prstGeom prst="bentConnector2">
            <a:avLst/>
          </a:prstGeom>
          <a:ln w="38100">
            <a:solidFill>
              <a:schemeClr val="accent5">
                <a:lumMod val="7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Rectángulo 30"/>
          <p:cNvSpPr/>
          <p:nvPr/>
        </p:nvSpPr>
        <p:spPr>
          <a:xfrm>
            <a:off x="3874064" y="95207"/>
            <a:ext cx="1053987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MX" sz="2700" b="1" dirty="0">
                <a:solidFill>
                  <a:srgbClr val="42790E"/>
                </a:solidFill>
              </a:rPr>
              <a:t>MAGISTRADAS Y MAGISTRADOS DEL TRIBUNAL SUPERIOR DE JUSTICIA DEL ESTADO DE MÉXICO</a:t>
            </a:r>
            <a:endParaRPr lang="es-MX" sz="2700" dirty="0"/>
          </a:p>
        </p:txBody>
      </p:sp>
      <p:sp>
        <p:nvSpPr>
          <p:cNvPr id="33" name="Rectángulo redondeado 32">
            <a:hlinkClick r:id="rId4" action="ppaction://hlinksldjump"/>
          </p:cNvPr>
          <p:cNvSpPr/>
          <p:nvPr/>
        </p:nvSpPr>
        <p:spPr>
          <a:xfrm>
            <a:off x="12997542" y="3314700"/>
            <a:ext cx="5290458" cy="895682"/>
          </a:xfrm>
          <a:prstGeom prst="roundRect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35" name="Rectángulo redondeado 34">
            <a:hlinkClick r:id="rId5" action="ppaction://hlinksldjump"/>
          </p:cNvPr>
          <p:cNvSpPr/>
          <p:nvPr/>
        </p:nvSpPr>
        <p:spPr>
          <a:xfrm>
            <a:off x="12997539" y="6305218"/>
            <a:ext cx="5290458" cy="895682"/>
          </a:xfrm>
          <a:prstGeom prst="roundRect">
            <a:avLst/>
          </a:prstGeom>
          <a:solidFill>
            <a:schemeClr val="accent4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36" name="Rectángulo redondeado 35">
            <a:hlinkClick r:id="rId3" action="ppaction://hlinksldjump"/>
          </p:cNvPr>
          <p:cNvSpPr/>
          <p:nvPr/>
        </p:nvSpPr>
        <p:spPr>
          <a:xfrm>
            <a:off x="12997540" y="4305300"/>
            <a:ext cx="5290458" cy="895682"/>
          </a:xfrm>
          <a:prstGeom prst="round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37" name="Rectángulo redondeado 36">
            <a:hlinkClick r:id="rId6" action="ppaction://hlinksldjump"/>
          </p:cNvPr>
          <p:cNvSpPr/>
          <p:nvPr/>
        </p:nvSpPr>
        <p:spPr>
          <a:xfrm>
            <a:off x="12997540" y="5324842"/>
            <a:ext cx="5290458" cy="895682"/>
          </a:xfrm>
          <a:prstGeom prst="roundRect">
            <a:avLst/>
          </a:prstGeom>
          <a:solidFill>
            <a:srgbClr val="9966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38" name="Rectángulo 37">
            <a:hlinkClick r:id="rId4" action="ppaction://hlinksldjump"/>
          </p:cNvPr>
          <p:cNvSpPr/>
          <p:nvPr/>
        </p:nvSpPr>
        <p:spPr>
          <a:xfrm>
            <a:off x="12997540" y="3530578"/>
            <a:ext cx="5290458" cy="46166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es-MX" sz="2250" b="1" dirty="0">
                <a:solidFill>
                  <a:srgbClr val="FFFFFF"/>
                </a:solidFill>
              </a:rPr>
              <a:t>NÚMERO DE CARGOS A ELEGIR POR </a:t>
            </a:r>
            <a:r>
              <a:rPr lang="es-MX" sz="2400" b="1" dirty="0">
                <a:solidFill>
                  <a:srgbClr val="FFFFFF"/>
                </a:solidFill>
              </a:rPr>
              <a:t>SEXO</a:t>
            </a:r>
            <a:r>
              <a:rPr lang="es-MX" sz="2250" b="1" dirty="0" smtClean="0">
                <a:solidFill>
                  <a:srgbClr val="FFFFFF"/>
                </a:solidFill>
              </a:rPr>
              <a:t>.</a:t>
            </a:r>
            <a:endParaRPr lang="es-MX" sz="2250" dirty="0"/>
          </a:p>
        </p:txBody>
      </p:sp>
      <p:sp>
        <p:nvSpPr>
          <p:cNvPr id="39" name="Rectángulo 38">
            <a:hlinkClick r:id="rId5" action="ppaction://hlinksldjump"/>
          </p:cNvPr>
          <p:cNvSpPr/>
          <p:nvPr/>
        </p:nvSpPr>
        <p:spPr>
          <a:xfrm>
            <a:off x="12997539" y="6337559"/>
            <a:ext cx="5290458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MX" sz="2250" b="1" dirty="0">
                <a:solidFill>
                  <a:srgbClr val="FFFFFF"/>
                </a:solidFill>
              </a:rPr>
              <a:t>LOS PODERES QUE POSTULAN Y CARGOS EN FUNCIONES.</a:t>
            </a:r>
            <a:endParaRPr lang="es-MX" sz="2250" dirty="0"/>
          </a:p>
        </p:txBody>
      </p:sp>
      <p:sp>
        <p:nvSpPr>
          <p:cNvPr id="65" name="Rectángulo 64">
            <a:hlinkClick r:id="rId3" action="ppaction://hlinksldjump"/>
          </p:cNvPr>
          <p:cNvSpPr/>
          <p:nvPr/>
        </p:nvSpPr>
        <p:spPr>
          <a:xfrm>
            <a:off x="12997540" y="4360725"/>
            <a:ext cx="517581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MX" sz="2100" b="1" dirty="0">
                <a:solidFill>
                  <a:srgbClr val="FFFFFF"/>
                </a:solidFill>
              </a:rPr>
              <a:t>NOMBRES DE LAS PERSONAS CANDIDATAS EN DOS LISTADOS POR SEXO.</a:t>
            </a:r>
            <a:endParaRPr lang="es-MX" sz="2100" dirty="0"/>
          </a:p>
        </p:txBody>
      </p:sp>
      <p:sp>
        <p:nvSpPr>
          <p:cNvPr id="66" name="Rectángulo 65">
            <a:hlinkClick r:id="rId6" action="ppaction://hlinksldjump"/>
          </p:cNvPr>
          <p:cNvSpPr/>
          <p:nvPr/>
        </p:nvSpPr>
        <p:spPr>
          <a:xfrm>
            <a:off x="12997539" y="5449515"/>
            <a:ext cx="517581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MX" b="1" dirty="0">
                <a:solidFill>
                  <a:srgbClr val="FFFFFF"/>
                </a:solidFill>
              </a:rPr>
              <a:t>NÚMERO IDENTIFICADOR DE CADA NOMBRE QUE DEBERÁ SER COLOCADO EN EL RECUADRO.</a:t>
            </a:r>
            <a:endParaRPr lang="es-MX" dirty="0"/>
          </a:p>
        </p:txBody>
      </p:sp>
      <p:sp>
        <p:nvSpPr>
          <p:cNvPr id="67" name="Rectángulo redondeado 66">
            <a:hlinkClick r:id="rId7" action="ppaction://hlinksldjump"/>
          </p:cNvPr>
          <p:cNvSpPr/>
          <p:nvPr/>
        </p:nvSpPr>
        <p:spPr>
          <a:xfrm>
            <a:off x="12999413" y="1994088"/>
            <a:ext cx="5290458" cy="1159461"/>
          </a:xfrm>
          <a:prstGeom prst="roundRect">
            <a:avLst/>
          </a:prstGeom>
          <a:solidFill>
            <a:srgbClr val="CC00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68" name="Rectángulo 67">
            <a:hlinkClick r:id="rId7" action="ppaction://hlinksldjump"/>
          </p:cNvPr>
          <p:cNvSpPr/>
          <p:nvPr/>
        </p:nvSpPr>
        <p:spPr>
          <a:xfrm>
            <a:off x="12997540" y="2045552"/>
            <a:ext cx="5175818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MX" sz="2100" b="1" dirty="0">
                <a:solidFill>
                  <a:srgbClr val="FFFFFF"/>
                </a:solidFill>
              </a:rPr>
              <a:t>RECUADRO PARA ESCRIBIR EL NÚMERO IDENTIFICADOR DE DOS DIGITOS DE LAS PERSONAS CANDIDATAS. </a:t>
            </a:r>
            <a:endParaRPr lang="es-MX" sz="2100" dirty="0"/>
          </a:p>
        </p:txBody>
      </p:sp>
      <p:sp>
        <p:nvSpPr>
          <p:cNvPr id="69" name="Elipse 68">
            <a:hlinkClick r:id="rId4" action="ppaction://hlinksldjump"/>
          </p:cNvPr>
          <p:cNvSpPr/>
          <p:nvPr/>
        </p:nvSpPr>
        <p:spPr>
          <a:xfrm>
            <a:off x="12223113" y="3425040"/>
            <a:ext cx="675000" cy="675000"/>
          </a:xfrm>
          <a:prstGeom prst="ellipse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70" name="Elipse 69">
            <a:hlinkClick r:id="rId5" action="ppaction://hlinksldjump"/>
          </p:cNvPr>
          <p:cNvSpPr/>
          <p:nvPr/>
        </p:nvSpPr>
        <p:spPr>
          <a:xfrm>
            <a:off x="12223110" y="6415557"/>
            <a:ext cx="675000" cy="675000"/>
          </a:xfrm>
          <a:prstGeom prst="ellipse">
            <a:avLst/>
          </a:prstGeom>
          <a:solidFill>
            <a:schemeClr val="accent4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71" name="Elipse 70">
            <a:hlinkClick r:id="rId3" action="ppaction://hlinksldjump"/>
          </p:cNvPr>
          <p:cNvSpPr/>
          <p:nvPr/>
        </p:nvSpPr>
        <p:spPr>
          <a:xfrm>
            <a:off x="12223111" y="4415639"/>
            <a:ext cx="675000" cy="675000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72" name="Elipse 71">
            <a:hlinkClick r:id="rId6" action="ppaction://hlinksldjump"/>
          </p:cNvPr>
          <p:cNvSpPr/>
          <p:nvPr/>
        </p:nvSpPr>
        <p:spPr>
          <a:xfrm>
            <a:off x="12223111" y="5435181"/>
            <a:ext cx="675000" cy="675000"/>
          </a:xfrm>
          <a:prstGeom prst="ellipse">
            <a:avLst/>
          </a:prstGeom>
          <a:solidFill>
            <a:srgbClr val="9966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73" name="Elipse 72">
            <a:hlinkClick r:id="rId7" action="ppaction://hlinksldjump"/>
          </p:cNvPr>
          <p:cNvSpPr/>
          <p:nvPr/>
        </p:nvSpPr>
        <p:spPr>
          <a:xfrm>
            <a:off x="12224986" y="2262050"/>
            <a:ext cx="675000" cy="675000"/>
          </a:xfrm>
          <a:prstGeom prst="ellipse">
            <a:avLst/>
          </a:prstGeom>
          <a:solidFill>
            <a:srgbClr val="CC00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74" name="Rectángulo 73">
            <a:hlinkClick r:id="rId4" action="ppaction://hlinksldjump"/>
          </p:cNvPr>
          <p:cNvSpPr/>
          <p:nvPr/>
        </p:nvSpPr>
        <p:spPr>
          <a:xfrm>
            <a:off x="12310139" y="3460441"/>
            <a:ext cx="50094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419" sz="3000" b="1" dirty="0">
                <a:solidFill>
                  <a:srgbClr val="FFFFFF"/>
                </a:solidFill>
              </a:rPr>
              <a:t>2</a:t>
            </a:r>
            <a:endParaRPr lang="es-MX" sz="3000" dirty="0"/>
          </a:p>
        </p:txBody>
      </p:sp>
      <p:sp>
        <p:nvSpPr>
          <p:cNvPr id="75" name="Rectángulo 74">
            <a:hlinkClick r:id="rId5" action="ppaction://hlinksldjump"/>
          </p:cNvPr>
          <p:cNvSpPr/>
          <p:nvPr/>
        </p:nvSpPr>
        <p:spPr>
          <a:xfrm>
            <a:off x="12305091" y="6470858"/>
            <a:ext cx="50094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419" sz="3000" b="1" dirty="0">
                <a:solidFill>
                  <a:srgbClr val="FFFFFF"/>
                </a:solidFill>
              </a:rPr>
              <a:t>5</a:t>
            </a:r>
            <a:endParaRPr lang="es-MX" sz="3000" dirty="0"/>
          </a:p>
        </p:txBody>
      </p:sp>
      <p:sp>
        <p:nvSpPr>
          <p:cNvPr id="76" name="Rectángulo 75">
            <a:hlinkClick r:id="rId3" action="ppaction://hlinksldjump"/>
          </p:cNvPr>
          <p:cNvSpPr/>
          <p:nvPr/>
        </p:nvSpPr>
        <p:spPr>
          <a:xfrm>
            <a:off x="12305092" y="4453057"/>
            <a:ext cx="50094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419" sz="3000" b="1" dirty="0">
                <a:solidFill>
                  <a:srgbClr val="FFFFFF"/>
                </a:solidFill>
              </a:rPr>
              <a:t>3</a:t>
            </a:r>
            <a:endParaRPr lang="es-MX" sz="3000" dirty="0"/>
          </a:p>
        </p:txBody>
      </p:sp>
      <p:sp>
        <p:nvSpPr>
          <p:cNvPr id="77" name="Rectángulo 76">
            <a:hlinkClick r:id="rId6" action="ppaction://hlinksldjump"/>
          </p:cNvPr>
          <p:cNvSpPr/>
          <p:nvPr/>
        </p:nvSpPr>
        <p:spPr>
          <a:xfrm>
            <a:off x="12305092" y="5472599"/>
            <a:ext cx="50094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419" sz="3000" b="1" dirty="0">
                <a:solidFill>
                  <a:srgbClr val="FFFFFF"/>
                </a:solidFill>
              </a:rPr>
              <a:t>4</a:t>
            </a:r>
            <a:endParaRPr lang="es-MX" sz="3000" dirty="0"/>
          </a:p>
        </p:txBody>
      </p:sp>
      <p:sp>
        <p:nvSpPr>
          <p:cNvPr id="78" name="Rectángulo 77">
            <a:hlinkClick r:id="rId7" action="ppaction://hlinksldjump"/>
          </p:cNvPr>
          <p:cNvSpPr/>
          <p:nvPr/>
        </p:nvSpPr>
        <p:spPr>
          <a:xfrm>
            <a:off x="12300951" y="2299467"/>
            <a:ext cx="50094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419" sz="3000" b="1" dirty="0" smtClean="0">
                <a:solidFill>
                  <a:srgbClr val="FFFFFF"/>
                </a:solidFill>
              </a:rPr>
              <a:t>1</a:t>
            </a:r>
            <a:endParaRPr lang="es-MX" sz="3000" dirty="0"/>
          </a:p>
        </p:txBody>
      </p:sp>
      <p:sp>
        <p:nvSpPr>
          <p:cNvPr id="79" name="Rectángulo redondeado 78">
            <a:hlinkClick r:id="rId8" action="ppaction://hlinksldjump"/>
          </p:cNvPr>
          <p:cNvSpPr/>
          <p:nvPr/>
        </p:nvSpPr>
        <p:spPr>
          <a:xfrm>
            <a:off x="12997542" y="7335687"/>
            <a:ext cx="5290458" cy="895682"/>
          </a:xfrm>
          <a:prstGeom prst="round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80" name="Rectángulo 79">
            <a:hlinkClick r:id="rId8" action="ppaction://hlinksldjump"/>
          </p:cNvPr>
          <p:cNvSpPr/>
          <p:nvPr/>
        </p:nvSpPr>
        <p:spPr>
          <a:xfrm>
            <a:off x="12997542" y="7524318"/>
            <a:ext cx="5290458" cy="4385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MX" sz="2250" b="1" dirty="0" smtClean="0">
                <a:solidFill>
                  <a:srgbClr val="FFFFFF"/>
                </a:solidFill>
              </a:rPr>
              <a:t>RELACIÓN DE COLORES</a:t>
            </a:r>
            <a:endParaRPr lang="es-MX" sz="2250" dirty="0"/>
          </a:p>
        </p:txBody>
      </p:sp>
      <p:sp>
        <p:nvSpPr>
          <p:cNvPr id="81" name="Elipse 80">
            <a:hlinkClick r:id="rId8" action="ppaction://hlinksldjump"/>
          </p:cNvPr>
          <p:cNvSpPr/>
          <p:nvPr/>
        </p:nvSpPr>
        <p:spPr>
          <a:xfrm>
            <a:off x="12223113" y="7446026"/>
            <a:ext cx="675000" cy="675000"/>
          </a:xfrm>
          <a:prstGeom prst="ellipse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82" name="Rectángulo 81">
            <a:hlinkClick r:id="rId8" action="ppaction://hlinksldjump"/>
          </p:cNvPr>
          <p:cNvSpPr/>
          <p:nvPr/>
        </p:nvSpPr>
        <p:spPr>
          <a:xfrm>
            <a:off x="12305094" y="7501327"/>
            <a:ext cx="50094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419" sz="3000" b="1" dirty="0">
                <a:solidFill>
                  <a:srgbClr val="FFFFFF"/>
                </a:solidFill>
              </a:rPr>
              <a:t>6</a:t>
            </a:r>
            <a:endParaRPr lang="es-MX" sz="3000" dirty="0"/>
          </a:p>
        </p:txBody>
      </p:sp>
      <p:pic>
        <p:nvPicPr>
          <p:cNvPr id="40" name="Imagen 39">
            <a:hlinkClick r:id="rId9" action="ppaction://hlinksldjump"/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39717" y="9242549"/>
            <a:ext cx="806108" cy="675758"/>
          </a:xfrm>
          <a:prstGeom prst="rect">
            <a:avLst/>
          </a:prstGeom>
        </p:spPr>
      </p:pic>
      <p:pic>
        <p:nvPicPr>
          <p:cNvPr id="41" name="Imagen 40">
            <a:hlinkClick r:id="rId11" action="ppaction://hlinksldjump" tooltip="Boleta Anterior"/>
            <a:extLst>
              <a:ext uri="{FF2B5EF4-FFF2-40B4-BE49-F238E27FC236}">
                <a16:creationId xmlns:a16="http://schemas.microsoft.com/office/drawing/2014/main" id="{B5939DB8-2694-4B8A-9F4B-7AC82AF40CD0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91863" y="9242549"/>
            <a:ext cx="1161459" cy="706597"/>
          </a:xfrm>
          <a:prstGeom prst="rect">
            <a:avLst/>
          </a:prstGeom>
        </p:spPr>
      </p:pic>
      <p:pic>
        <p:nvPicPr>
          <p:cNvPr id="42" name="Imagen 41">
            <a:hlinkClick r:id="rId13" action="ppaction://hlinksldjump" tooltip="Boleta Siguiente"/>
            <a:extLst>
              <a:ext uri="{FF2B5EF4-FFF2-40B4-BE49-F238E27FC236}">
                <a16:creationId xmlns:a16="http://schemas.microsoft.com/office/drawing/2014/main" id="{BB4CBFD2-4A1E-4496-A624-D90EAF18FBCC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32220" y="9257093"/>
            <a:ext cx="1126141" cy="6851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06906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3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8" dur="500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5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3" dur="500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5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8" dur="500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5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3" dur="500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5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8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3" dur="500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5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" grpId="0" animBg="1"/>
      <p:bldP spid="60" grpId="1" animBg="1"/>
      <p:bldP spid="61" grpId="0" animBg="1"/>
      <p:bldP spid="61" grpId="1" animBg="1"/>
      <p:bldP spid="62" grpId="0" animBg="1"/>
      <p:bldP spid="62" grpId="1" animBg="1"/>
      <p:bldP spid="63" grpId="0"/>
      <p:bldP spid="63" grpId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Imagen 3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997" y="1963982"/>
            <a:ext cx="11891865" cy="7570880"/>
          </a:xfrm>
          <a:prstGeom prst="rect">
            <a:avLst/>
          </a:prstGeom>
        </p:spPr>
      </p:pic>
      <p:sp>
        <p:nvSpPr>
          <p:cNvPr id="25" name="Rectángulo redondeado 24"/>
          <p:cNvSpPr/>
          <p:nvPr/>
        </p:nvSpPr>
        <p:spPr>
          <a:xfrm>
            <a:off x="1085850" y="4469130"/>
            <a:ext cx="308610" cy="4575003"/>
          </a:xfrm>
          <a:prstGeom prst="roundRect">
            <a:avLst/>
          </a:prstGeom>
          <a:noFill/>
          <a:ln w="38100">
            <a:solidFill>
              <a:srgbClr val="9966FF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26" name="Rectángulo redondeado 25"/>
          <p:cNvSpPr/>
          <p:nvPr/>
        </p:nvSpPr>
        <p:spPr>
          <a:xfrm>
            <a:off x="7029450" y="4469129"/>
            <a:ext cx="308610" cy="4575002"/>
          </a:xfrm>
          <a:prstGeom prst="roundRect">
            <a:avLst/>
          </a:prstGeom>
          <a:noFill/>
          <a:ln w="38100">
            <a:solidFill>
              <a:srgbClr val="9966FF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27" name="Elipse 26">
            <a:hlinkClick r:id="rId3" action="ppaction://hlinksldjump"/>
          </p:cNvPr>
          <p:cNvSpPr/>
          <p:nvPr/>
        </p:nvSpPr>
        <p:spPr>
          <a:xfrm>
            <a:off x="4022429" y="9385287"/>
            <a:ext cx="675000" cy="675000"/>
          </a:xfrm>
          <a:prstGeom prst="ellipse">
            <a:avLst/>
          </a:prstGeom>
          <a:solidFill>
            <a:srgbClr val="9966FF"/>
          </a:solidFill>
          <a:ln>
            <a:solidFill>
              <a:srgbClr val="996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28" name="Rectángulo 27">
            <a:hlinkClick r:id="rId3" action="ppaction://hlinksldjump"/>
          </p:cNvPr>
          <p:cNvSpPr/>
          <p:nvPr/>
        </p:nvSpPr>
        <p:spPr>
          <a:xfrm>
            <a:off x="4104410" y="9422705"/>
            <a:ext cx="500948" cy="553998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es-419" sz="3000" b="1" dirty="0">
                <a:solidFill>
                  <a:srgbClr val="FFFFFF"/>
                </a:solidFill>
              </a:rPr>
              <a:t>4</a:t>
            </a:r>
            <a:endParaRPr lang="es-MX" sz="3000" dirty="0"/>
          </a:p>
        </p:txBody>
      </p:sp>
      <p:cxnSp>
        <p:nvCxnSpPr>
          <p:cNvPr id="29" name="Conector angular 28"/>
          <p:cNvCxnSpPr>
            <a:stCxn id="25" idx="2"/>
            <a:endCxn id="27" idx="2"/>
          </p:cNvCxnSpPr>
          <p:nvPr/>
        </p:nvCxnSpPr>
        <p:spPr>
          <a:xfrm rot="16200000" flipH="1">
            <a:off x="2291964" y="7992323"/>
            <a:ext cx="678654" cy="2782274"/>
          </a:xfrm>
          <a:prstGeom prst="bentConnector2">
            <a:avLst/>
          </a:prstGeom>
          <a:ln w="38100">
            <a:solidFill>
              <a:srgbClr val="9966FF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Conector angular 29"/>
          <p:cNvCxnSpPr>
            <a:stCxn id="26" idx="2"/>
            <a:endCxn id="27" idx="6"/>
          </p:cNvCxnSpPr>
          <p:nvPr/>
        </p:nvCxnSpPr>
        <p:spPr>
          <a:xfrm rot="5400000">
            <a:off x="5601264" y="8140297"/>
            <a:ext cx="678657" cy="2486327"/>
          </a:xfrm>
          <a:prstGeom prst="bentConnector2">
            <a:avLst/>
          </a:prstGeom>
          <a:ln w="38100">
            <a:solidFill>
              <a:srgbClr val="9966FF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Rectángulo 31"/>
          <p:cNvSpPr/>
          <p:nvPr/>
        </p:nvSpPr>
        <p:spPr>
          <a:xfrm>
            <a:off x="3874064" y="95207"/>
            <a:ext cx="1053987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MX" sz="2700" b="1" dirty="0">
                <a:solidFill>
                  <a:srgbClr val="42790E"/>
                </a:solidFill>
              </a:rPr>
              <a:t>MAGISTRADAS Y MAGISTRADOS DEL TRIBUNAL SUPERIOR DE JUSTICIA DEL ESTADO DE MÉXICO</a:t>
            </a:r>
            <a:endParaRPr lang="es-MX" sz="2700" dirty="0"/>
          </a:p>
        </p:txBody>
      </p:sp>
      <p:sp>
        <p:nvSpPr>
          <p:cNvPr id="34" name="Rectángulo 33"/>
          <p:cNvSpPr/>
          <p:nvPr/>
        </p:nvSpPr>
        <p:spPr>
          <a:xfrm>
            <a:off x="1852346" y="3800921"/>
            <a:ext cx="1030830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40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nk Free" panose="03080402000500000000" pitchFamily="66" charset="0"/>
              </a:rPr>
              <a:t>01</a:t>
            </a:r>
            <a:endParaRPr lang="es-ES" sz="4000" b="1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nk Free" panose="03080402000500000000" pitchFamily="66" charset="0"/>
            </a:endParaRPr>
          </a:p>
        </p:txBody>
      </p:sp>
      <p:sp>
        <p:nvSpPr>
          <p:cNvPr id="36" name="Rectángulo 35"/>
          <p:cNvSpPr/>
          <p:nvPr/>
        </p:nvSpPr>
        <p:spPr>
          <a:xfrm>
            <a:off x="2931570" y="3811644"/>
            <a:ext cx="1030830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40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nk Free" panose="03080402000500000000" pitchFamily="66" charset="0"/>
              </a:rPr>
              <a:t>08</a:t>
            </a:r>
            <a:endParaRPr lang="es-ES" sz="4000" b="1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nk Free" panose="03080402000500000000" pitchFamily="66" charset="0"/>
            </a:endParaRPr>
          </a:p>
        </p:txBody>
      </p:sp>
      <p:sp>
        <p:nvSpPr>
          <p:cNvPr id="37" name="Rectángulo 36"/>
          <p:cNvSpPr/>
          <p:nvPr/>
        </p:nvSpPr>
        <p:spPr>
          <a:xfrm>
            <a:off x="3886067" y="3778174"/>
            <a:ext cx="1030830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40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nk Free" panose="03080402000500000000" pitchFamily="66" charset="0"/>
              </a:rPr>
              <a:t>19</a:t>
            </a:r>
            <a:endParaRPr lang="es-ES" sz="4000" b="1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nk Free" panose="03080402000500000000" pitchFamily="66" charset="0"/>
            </a:endParaRPr>
          </a:p>
        </p:txBody>
      </p:sp>
      <p:sp>
        <p:nvSpPr>
          <p:cNvPr id="38" name="Rectángulo 37"/>
          <p:cNvSpPr/>
          <p:nvPr/>
        </p:nvSpPr>
        <p:spPr>
          <a:xfrm>
            <a:off x="7837677" y="3795201"/>
            <a:ext cx="1030830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40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nk Free" panose="03080402000500000000" pitchFamily="66" charset="0"/>
              </a:rPr>
              <a:t>23</a:t>
            </a:r>
            <a:endParaRPr lang="es-ES" sz="4000" b="1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nk Free" panose="03080402000500000000" pitchFamily="66" charset="0"/>
            </a:endParaRPr>
          </a:p>
        </p:txBody>
      </p:sp>
      <p:sp>
        <p:nvSpPr>
          <p:cNvPr id="39" name="Rectángulo 38"/>
          <p:cNvSpPr/>
          <p:nvPr/>
        </p:nvSpPr>
        <p:spPr>
          <a:xfrm>
            <a:off x="8810978" y="3811644"/>
            <a:ext cx="1030830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40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nk Free" panose="03080402000500000000" pitchFamily="66" charset="0"/>
              </a:rPr>
              <a:t>30</a:t>
            </a:r>
            <a:endParaRPr lang="es-ES" sz="4000" b="1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nk Free" panose="03080402000500000000" pitchFamily="66" charset="0"/>
            </a:endParaRPr>
          </a:p>
        </p:txBody>
      </p:sp>
      <p:sp>
        <p:nvSpPr>
          <p:cNvPr id="40" name="Rectángulo 39"/>
          <p:cNvSpPr/>
          <p:nvPr/>
        </p:nvSpPr>
        <p:spPr>
          <a:xfrm>
            <a:off x="9784279" y="3778174"/>
            <a:ext cx="1030830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40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nk Free" panose="03080402000500000000" pitchFamily="66" charset="0"/>
              </a:rPr>
              <a:t>37</a:t>
            </a:r>
            <a:endParaRPr lang="es-ES" sz="4000" b="1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nk Free" panose="03080402000500000000" pitchFamily="66" charset="0"/>
            </a:endParaRPr>
          </a:p>
        </p:txBody>
      </p:sp>
      <p:pic>
        <p:nvPicPr>
          <p:cNvPr id="41" name="Imagen 4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2995" y="3051880"/>
            <a:ext cx="982115" cy="982115"/>
          </a:xfrm>
          <a:prstGeom prst="rect">
            <a:avLst/>
          </a:prstGeom>
        </p:spPr>
      </p:pic>
      <p:sp>
        <p:nvSpPr>
          <p:cNvPr id="42" name="Rectángulo redondeado 41">
            <a:hlinkClick r:id="rId5" action="ppaction://hlinksldjump"/>
          </p:cNvPr>
          <p:cNvSpPr/>
          <p:nvPr/>
        </p:nvSpPr>
        <p:spPr>
          <a:xfrm>
            <a:off x="12997542" y="3314700"/>
            <a:ext cx="5290458" cy="895682"/>
          </a:xfrm>
          <a:prstGeom prst="roundRect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43" name="Rectángulo redondeado 42">
            <a:hlinkClick r:id="rId6" action="ppaction://hlinksldjump"/>
          </p:cNvPr>
          <p:cNvSpPr/>
          <p:nvPr/>
        </p:nvSpPr>
        <p:spPr>
          <a:xfrm>
            <a:off x="12997539" y="6305218"/>
            <a:ext cx="5290458" cy="895682"/>
          </a:xfrm>
          <a:prstGeom prst="roundRect">
            <a:avLst/>
          </a:prstGeom>
          <a:solidFill>
            <a:schemeClr val="accent4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44" name="Rectángulo redondeado 43">
            <a:hlinkClick r:id="rId3" action="ppaction://hlinksldjump"/>
          </p:cNvPr>
          <p:cNvSpPr/>
          <p:nvPr/>
        </p:nvSpPr>
        <p:spPr>
          <a:xfrm>
            <a:off x="12997540" y="4305300"/>
            <a:ext cx="5290458" cy="895682"/>
          </a:xfrm>
          <a:prstGeom prst="round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45" name="Rectángulo redondeado 44">
            <a:hlinkClick r:id="rId7" action="ppaction://hlinksldjump"/>
          </p:cNvPr>
          <p:cNvSpPr/>
          <p:nvPr/>
        </p:nvSpPr>
        <p:spPr>
          <a:xfrm>
            <a:off x="12997540" y="5324842"/>
            <a:ext cx="5290458" cy="895682"/>
          </a:xfrm>
          <a:prstGeom prst="roundRect">
            <a:avLst/>
          </a:prstGeom>
          <a:solidFill>
            <a:srgbClr val="9966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46" name="Rectángulo 45">
            <a:hlinkClick r:id="rId5" action="ppaction://hlinksldjump"/>
          </p:cNvPr>
          <p:cNvSpPr/>
          <p:nvPr/>
        </p:nvSpPr>
        <p:spPr>
          <a:xfrm>
            <a:off x="12997540" y="3530578"/>
            <a:ext cx="5290458" cy="46166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es-MX" sz="2250" b="1" dirty="0">
                <a:solidFill>
                  <a:srgbClr val="FFFFFF"/>
                </a:solidFill>
              </a:rPr>
              <a:t>NÚMERO DE CARGOS A ELEGIR POR </a:t>
            </a:r>
            <a:r>
              <a:rPr lang="es-MX" sz="2400" b="1" dirty="0">
                <a:solidFill>
                  <a:srgbClr val="FFFFFF"/>
                </a:solidFill>
              </a:rPr>
              <a:t>SEXO</a:t>
            </a:r>
            <a:r>
              <a:rPr lang="es-MX" sz="2250" b="1" dirty="0" smtClean="0">
                <a:solidFill>
                  <a:srgbClr val="FFFFFF"/>
                </a:solidFill>
              </a:rPr>
              <a:t>.</a:t>
            </a:r>
            <a:endParaRPr lang="es-MX" sz="2250" dirty="0"/>
          </a:p>
        </p:txBody>
      </p:sp>
      <p:sp>
        <p:nvSpPr>
          <p:cNvPr id="47" name="Rectángulo 46">
            <a:hlinkClick r:id="rId6" action="ppaction://hlinksldjump"/>
          </p:cNvPr>
          <p:cNvSpPr/>
          <p:nvPr/>
        </p:nvSpPr>
        <p:spPr>
          <a:xfrm>
            <a:off x="12997539" y="6337559"/>
            <a:ext cx="5290458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MX" sz="2250" b="1" dirty="0">
                <a:solidFill>
                  <a:srgbClr val="FFFFFF"/>
                </a:solidFill>
              </a:rPr>
              <a:t>LOS PODERES QUE POSTULAN Y CARGOS EN FUNCIONES.</a:t>
            </a:r>
            <a:endParaRPr lang="es-MX" sz="2250" dirty="0"/>
          </a:p>
        </p:txBody>
      </p:sp>
      <p:sp>
        <p:nvSpPr>
          <p:cNvPr id="48" name="Rectángulo 47">
            <a:hlinkClick r:id="rId3" action="ppaction://hlinksldjump"/>
          </p:cNvPr>
          <p:cNvSpPr/>
          <p:nvPr/>
        </p:nvSpPr>
        <p:spPr>
          <a:xfrm>
            <a:off x="12997540" y="4360725"/>
            <a:ext cx="517581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MX" sz="2100" b="1" dirty="0">
                <a:solidFill>
                  <a:srgbClr val="FFFFFF"/>
                </a:solidFill>
              </a:rPr>
              <a:t>NOMBRES DE LAS PERSONAS CANDIDATAS EN DOS LISTADOS POR SEXO.</a:t>
            </a:r>
            <a:endParaRPr lang="es-MX" sz="2100" dirty="0"/>
          </a:p>
        </p:txBody>
      </p:sp>
      <p:sp>
        <p:nvSpPr>
          <p:cNvPr id="49" name="Rectángulo 48">
            <a:hlinkClick r:id="rId7" action="ppaction://hlinksldjump"/>
          </p:cNvPr>
          <p:cNvSpPr/>
          <p:nvPr/>
        </p:nvSpPr>
        <p:spPr>
          <a:xfrm>
            <a:off x="12997539" y="5449515"/>
            <a:ext cx="517581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MX" b="1" dirty="0">
                <a:solidFill>
                  <a:srgbClr val="FFFFFF"/>
                </a:solidFill>
              </a:rPr>
              <a:t>NÚMERO IDENTIFICADOR DE CADA NOMBRE QUE DEBERÁ SER COLOCADO EN EL RECUADRO.</a:t>
            </a:r>
            <a:endParaRPr lang="es-MX" dirty="0"/>
          </a:p>
        </p:txBody>
      </p:sp>
      <p:sp>
        <p:nvSpPr>
          <p:cNvPr id="50" name="Rectángulo redondeado 49">
            <a:hlinkClick r:id="rId8" action="ppaction://hlinksldjump"/>
          </p:cNvPr>
          <p:cNvSpPr/>
          <p:nvPr/>
        </p:nvSpPr>
        <p:spPr>
          <a:xfrm>
            <a:off x="12999413" y="1994088"/>
            <a:ext cx="5290458" cy="1159461"/>
          </a:xfrm>
          <a:prstGeom prst="roundRect">
            <a:avLst/>
          </a:prstGeom>
          <a:solidFill>
            <a:srgbClr val="CC00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51" name="Rectángulo 50">
            <a:hlinkClick r:id="rId8" action="ppaction://hlinksldjump"/>
          </p:cNvPr>
          <p:cNvSpPr/>
          <p:nvPr/>
        </p:nvSpPr>
        <p:spPr>
          <a:xfrm>
            <a:off x="12997540" y="2045552"/>
            <a:ext cx="5175818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MX" sz="2100" b="1" dirty="0">
                <a:solidFill>
                  <a:srgbClr val="FFFFFF"/>
                </a:solidFill>
              </a:rPr>
              <a:t>RECUADRO PARA ESCRIBIR EL NÚMERO IDENTIFICADOR DE DOS DIGITOS DE LAS PERSONAS CANDIDATAS. </a:t>
            </a:r>
            <a:endParaRPr lang="es-MX" sz="2100" dirty="0"/>
          </a:p>
        </p:txBody>
      </p:sp>
      <p:sp>
        <p:nvSpPr>
          <p:cNvPr id="52" name="Elipse 51">
            <a:hlinkClick r:id="rId5" action="ppaction://hlinksldjump"/>
          </p:cNvPr>
          <p:cNvSpPr/>
          <p:nvPr/>
        </p:nvSpPr>
        <p:spPr>
          <a:xfrm>
            <a:off x="12223113" y="3425040"/>
            <a:ext cx="675000" cy="675000"/>
          </a:xfrm>
          <a:prstGeom prst="ellipse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53" name="Elipse 52">
            <a:hlinkClick r:id="rId6" action="ppaction://hlinksldjump"/>
          </p:cNvPr>
          <p:cNvSpPr/>
          <p:nvPr/>
        </p:nvSpPr>
        <p:spPr>
          <a:xfrm>
            <a:off x="12223110" y="6415557"/>
            <a:ext cx="675000" cy="675000"/>
          </a:xfrm>
          <a:prstGeom prst="ellipse">
            <a:avLst/>
          </a:prstGeom>
          <a:solidFill>
            <a:schemeClr val="accent4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54" name="Elipse 53">
            <a:hlinkClick r:id="rId3" action="ppaction://hlinksldjump"/>
          </p:cNvPr>
          <p:cNvSpPr/>
          <p:nvPr/>
        </p:nvSpPr>
        <p:spPr>
          <a:xfrm>
            <a:off x="12223111" y="4415639"/>
            <a:ext cx="675000" cy="675000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55" name="Elipse 54">
            <a:hlinkClick r:id="rId7" action="ppaction://hlinksldjump"/>
          </p:cNvPr>
          <p:cNvSpPr/>
          <p:nvPr/>
        </p:nvSpPr>
        <p:spPr>
          <a:xfrm>
            <a:off x="12223111" y="5435181"/>
            <a:ext cx="675000" cy="675000"/>
          </a:xfrm>
          <a:prstGeom prst="ellipse">
            <a:avLst/>
          </a:prstGeom>
          <a:solidFill>
            <a:srgbClr val="9966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56" name="Elipse 55">
            <a:hlinkClick r:id="rId8" action="ppaction://hlinksldjump"/>
          </p:cNvPr>
          <p:cNvSpPr/>
          <p:nvPr/>
        </p:nvSpPr>
        <p:spPr>
          <a:xfrm>
            <a:off x="12224986" y="2262050"/>
            <a:ext cx="675000" cy="675000"/>
          </a:xfrm>
          <a:prstGeom prst="ellipse">
            <a:avLst/>
          </a:prstGeom>
          <a:solidFill>
            <a:srgbClr val="CC00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57" name="Rectángulo 56">
            <a:hlinkClick r:id="rId5" action="ppaction://hlinksldjump"/>
          </p:cNvPr>
          <p:cNvSpPr/>
          <p:nvPr/>
        </p:nvSpPr>
        <p:spPr>
          <a:xfrm>
            <a:off x="12310139" y="3460441"/>
            <a:ext cx="50094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419" sz="3000" b="1" dirty="0">
                <a:solidFill>
                  <a:srgbClr val="FFFFFF"/>
                </a:solidFill>
              </a:rPr>
              <a:t>2</a:t>
            </a:r>
            <a:endParaRPr lang="es-MX" sz="3000" dirty="0"/>
          </a:p>
        </p:txBody>
      </p:sp>
      <p:sp>
        <p:nvSpPr>
          <p:cNvPr id="58" name="Rectángulo 57">
            <a:hlinkClick r:id="rId6" action="ppaction://hlinksldjump"/>
          </p:cNvPr>
          <p:cNvSpPr/>
          <p:nvPr/>
        </p:nvSpPr>
        <p:spPr>
          <a:xfrm>
            <a:off x="12305091" y="6470858"/>
            <a:ext cx="50094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419" sz="3000" b="1" dirty="0">
                <a:solidFill>
                  <a:srgbClr val="FFFFFF"/>
                </a:solidFill>
              </a:rPr>
              <a:t>5</a:t>
            </a:r>
            <a:endParaRPr lang="es-MX" sz="3000" dirty="0"/>
          </a:p>
        </p:txBody>
      </p:sp>
      <p:sp>
        <p:nvSpPr>
          <p:cNvPr id="59" name="Rectángulo 58">
            <a:hlinkClick r:id="rId3" action="ppaction://hlinksldjump"/>
          </p:cNvPr>
          <p:cNvSpPr/>
          <p:nvPr/>
        </p:nvSpPr>
        <p:spPr>
          <a:xfrm>
            <a:off x="12305092" y="4453057"/>
            <a:ext cx="50094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419" sz="3000" b="1" dirty="0">
                <a:solidFill>
                  <a:srgbClr val="FFFFFF"/>
                </a:solidFill>
              </a:rPr>
              <a:t>3</a:t>
            </a:r>
            <a:endParaRPr lang="es-MX" sz="3000" dirty="0"/>
          </a:p>
        </p:txBody>
      </p:sp>
      <p:sp>
        <p:nvSpPr>
          <p:cNvPr id="60" name="Rectángulo 59">
            <a:hlinkClick r:id="rId7" action="ppaction://hlinksldjump"/>
          </p:cNvPr>
          <p:cNvSpPr/>
          <p:nvPr/>
        </p:nvSpPr>
        <p:spPr>
          <a:xfrm>
            <a:off x="12305092" y="5472599"/>
            <a:ext cx="50094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419" sz="3000" b="1" dirty="0">
                <a:solidFill>
                  <a:srgbClr val="FFFFFF"/>
                </a:solidFill>
              </a:rPr>
              <a:t>4</a:t>
            </a:r>
            <a:endParaRPr lang="es-MX" sz="3000" dirty="0"/>
          </a:p>
        </p:txBody>
      </p:sp>
      <p:sp>
        <p:nvSpPr>
          <p:cNvPr id="61" name="Rectángulo 60">
            <a:hlinkClick r:id="rId8" action="ppaction://hlinksldjump"/>
          </p:cNvPr>
          <p:cNvSpPr/>
          <p:nvPr/>
        </p:nvSpPr>
        <p:spPr>
          <a:xfrm>
            <a:off x="12300951" y="2299467"/>
            <a:ext cx="50094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419" sz="3000" b="1" dirty="0" smtClean="0">
                <a:solidFill>
                  <a:srgbClr val="FFFFFF"/>
                </a:solidFill>
              </a:rPr>
              <a:t>1</a:t>
            </a:r>
            <a:endParaRPr lang="es-MX" sz="3000" dirty="0"/>
          </a:p>
        </p:txBody>
      </p:sp>
      <p:sp>
        <p:nvSpPr>
          <p:cNvPr id="62" name="Rectángulo redondeado 61">
            <a:hlinkClick r:id="rId9" action="ppaction://hlinksldjump"/>
          </p:cNvPr>
          <p:cNvSpPr/>
          <p:nvPr/>
        </p:nvSpPr>
        <p:spPr>
          <a:xfrm>
            <a:off x="12997542" y="7335687"/>
            <a:ext cx="5290458" cy="895682"/>
          </a:xfrm>
          <a:prstGeom prst="round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63" name="Rectángulo 62">
            <a:hlinkClick r:id="rId9" action="ppaction://hlinksldjump"/>
          </p:cNvPr>
          <p:cNvSpPr/>
          <p:nvPr/>
        </p:nvSpPr>
        <p:spPr>
          <a:xfrm>
            <a:off x="12997542" y="7524318"/>
            <a:ext cx="5290458" cy="4385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MX" sz="2250" b="1" dirty="0" smtClean="0">
                <a:solidFill>
                  <a:srgbClr val="FFFFFF"/>
                </a:solidFill>
              </a:rPr>
              <a:t>RELACIÓN DE COLORES</a:t>
            </a:r>
            <a:endParaRPr lang="es-MX" sz="2250" dirty="0"/>
          </a:p>
        </p:txBody>
      </p:sp>
      <p:sp>
        <p:nvSpPr>
          <p:cNvPr id="64" name="Elipse 63">
            <a:hlinkClick r:id="rId9" action="ppaction://hlinksldjump"/>
          </p:cNvPr>
          <p:cNvSpPr/>
          <p:nvPr/>
        </p:nvSpPr>
        <p:spPr>
          <a:xfrm>
            <a:off x="12223113" y="7446026"/>
            <a:ext cx="675000" cy="675000"/>
          </a:xfrm>
          <a:prstGeom prst="ellipse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65" name="Rectángulo 64">
            <a:hlinkClick r:id="rId9" action="ppaction://hlinksldjump"/>
          </p:cNvPr>
          <p:cNvSpPr/>
          <p:nvPr/>
        </p:nvSpPr>
        <p:spPr>
          <a:xfrm>
            <a:off x="12305094" y="7501327"/>
            <a:ext cx="50094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419" sz="3000" b="1" dirty="0">
                <a:solidFill>
                  <a:srgbClr val="FFFFFF"/>
                </a:solidFill>
              </a:rPr>
              <a:t>6</a:t>
            </a:r>
            <a:endParaRPr lang="es-MX" sz="3000" dirty="0"/>
          </a:p>
        </p:txBody>
      </p:sp>
      <p:pic>
        <p:nvPicPr>
          <p:cNvPr id="68" name="Imagen 67">
            <a:hlinkClick r:id="rId10" action="ppaction://hlinksldjump"/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39717" y="9242549"/>
            <a:ext cx="806108" cy="675758"/>
          </a:xfrm>
          <a:prstGeom prst="rect">
            <a:avLst/>
          </a:prstGeom>
        </p:spPr>
      </p:pic>
      <p:pic>
        <p:nvPicPr>
          <p:cNvPr id="69" name="Imagen 68">
            <a:hlinkClick r:id="rId12" action="ppaction://hlinksldjump" tooltip="Boleta Anterior"/>
            <a:extLst>
              <a:ext uri="{FF2B5EF4-FFF2-40B4-BE49-F238E27FC236}">
                <a16:creationId xmlns:a16="http://schemas.microsoft.com/office/drawing/2014/main" id="{B5939DB8-2694-4B8A-9F4B-7AC82AF40CD0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91863" y="9242549"/>
            <a:ext cx="1161459" cy="706597"/>
          </a:xfrm>
          <a:prstGeom prst="rect">
            <a:avLst/>
          </a:prstGeom>
        </p:spPr>
      </p:pic>
      <p:pic>
        <p:nvPicPr>
          <p:cNvPr id="70" name="Imagen 69">
            <a:hlinkClick r:id="rId14" action="ppaction://hlinksldjump" tooltip="Boleta Siguiente"/>
            <a:extLst>
              <a:ext uri="{FF2B5EF4-FFF2-40B4-BE49-F238E27FC236}">
                <a16:creationId xmlns:a16="http://schemas.microsoft.com/office/drawing/2014/main" id="{BB4CBFD2-4A1E-4496-A624-D90EAF18FBCC}"/>
              </a:ext>
            </a:extLst>
          </p:cNvPr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32220" y="9257093"/>
            <a:ext cx="1126141" cy="6851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89651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53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3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5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8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5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3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5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8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3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8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" presetID="5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3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5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8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2" presetID="5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3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5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8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5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3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5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8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3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5" grpId="1" animBg="1"/>
      <p:bldP spid="26" grpId="0" animBg="1"/>
      <p:bldP spid="26" grpId="1" animBg="1"/>
      <p:bldP spid="27" grpId="0" animBg="1"/>
      <p:bldP spid="27" grpId="1" animBg="1"/>
      <p:bldP spid="28" grpId="0"/>
      <p:bldP spid="28" grpId="1"/>
      <p:bldP spid="34" grpId="0"/>
      <p:bldP spid="34" grpId="1"/>
      <p:bldP spid="36" grpId="0"/>
      <p:bldP spid="36" grpId="1"/>
      <p:bldP spid="37" grpId="0"/>
      <p:bldP spid="37" grpId="1"/>
      <p:bldP spid="38" grpId="0"/>
      <p:bldP spid="38" grpId="1"/>
      <p:bldP spid="39" grpId="0"/>
      <p:bldP spid="39" grpId="1"/>
      <p:bldP spid="40" grpId="0"/>
      <p:bldP spid="40" grpId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Imagen 3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997" y="1963982"/>
            <a:ext cx="11891865" cy="7570880"/>
          </a:xfrm>
          <a:prstGeom prst="rect">
            <a:avLst/>
          </a:prstGeom>
        </p:spPr>
      </p:pic>
      <p:sp>
        <p:nvSpPr>
          <p:cNvPr id="28" name="Rectángulo redondeado 27"/>
          <p:cNvSpPr/>
          <p:nvPr/>
        </p:nvSpPr>
        <p:spPr>
          <a:xfrm>
            <a:off x="1191126" y="3840110"/>
            <a:ext cx="4457700" cy="635639"/>
          </a:xfrm>
          <a:prstGeom prst="roundRect">
            <a:avLst/>
          </a:prstGeom>
          <a:noFill/>
          <a:ln w="38100">
            <a:solidFill>
              <a:srgbClr val="CC0099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29" name="Rectángulo redondeado 28"/>
          <p:cNvSpPr/>
          <p:nvPr/>
        </p:nvSpPr>
        <p:spPr>
          <a:xfrm>
            <a:off x="7050506" y="3834700"/>
            <a:ext cx="4457700" cy="635639"/>
          </a:xfrm>
          <a:prstGeom prst="roundRect">
            <a:avLst/>
          </a:prstGeom>
          <a:noFill/>
          <a:ln w="38100">
            <a:solidFill>
              <a:srgbClr val="CC0099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30" name="Elipse 29">
            <a:hlinkClick r:id="rId3" action="ppaction://hlinksldjump"/>
          </p:cNvPr>
          <p:cNvSpPr/>
          <p:nvPr/>
        </p:nvSpPr>
        <p:spPr>
          <a:xfrm>
            <a:off x="6069300" y="933597"/>
            <a:ext cx="675000" cy="675000"/>
          </a:xfrm>
          <a:prstGeom prst="ellipse">
            <a:avLst/>
          </a:prstGeom>
          <a:solidFill>
            <a:srgbClr val="CC00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31" name="Rectángulo 30">
            <a:hlinkClick r:id="rId3" action="ppaction://hlinksldjump"/>
          </p:cNvPr>
          <p:cNvSpPr/>
          <p:nvPr/>
        </p:nvSpPr>
        <p:spPr>
          <a:xfrm>
            <a:off x="6145265" y="971015"/>
            <a:ext cx="50094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419" sz="3000" b="1" dirty="0">
                <a:solidFill>
                  <a:srgbClr val="FFFFFF"/>
                </a:solidFill>
              </a:rPr>
              <a:t>1</a:t>
            </a:r>
            <a:endParaRPr lang="es-MX" sz="3000" dirty="0"/>
          </a:p>
        </p:txBody>
      </p:sp>
      <p:cxnSp>
        <p:nvCxnSpPr>
          <p:cNvPr id="33" name="Conector angular 32"/>
          <p:cNvCxnSpPr>
            <a:stCxn id="28" idx="0"/>
            <a:endCxn id="30" idx="2"/>
          </p:cNvCxnSpPr>
          <p:nvPr/>
        </p:nvCxnSpPr>
        <p:spPr>
          <a:xfrm rot="5400000" flipH="1" flipV="1">
            <a:off x="3460133" y="1230942"/>
            <a:ext cx="2569013" cy="2649324"/>
          </a:xfrm>
          <a:prstGeom prst="bentConnector2">
            <a:avLst/>
          </a:prstGeom>
          <a:ln w="38100">
            <a:solidFill>
              <a:srgbClr val="CC0099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Conector angular 33"/>
          <p:cNvCxnSpPr>
            <a:stCxn id="29" idx="0"/>
            <a:endCxn id="31" idx="3"/>
          </p:cNvCxnSpPr>
          <p:nvPr/>
        </p:nvCxnSpPr>
        <p:spPr>
          <a:xfrm rot="16200000" flipV="1">
            <a:off x="6680984" y="1236326"/>
            <a:ext cx="2563602" cy="2633144"/>
          </a:xfrm>
          <a:prstGeom prst="bentConnector2">
            <a:avLst/>
          </a:prstGeom>
          <a:ln w="38100">
            <a:solidFill>
              <a:srgbClr val="CC0099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Rectángulo 39"/>
          <p:cNvSpPr/>
          <p:nvPr/>
        </p:nvSpPr>
        <p:spPr>
          <a:xfrm>
            <a:off x="9551496" y="333297"/>
            <a:ext cx="387574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MX" dirty="0">
                <a:solidFill>
                  <a:srgbClr val="7030A0"/>
                </a:solidFill>
              </a:rPr>
              <a:t>(Si el número a elegir es inferior a 10 se deberá colocar un cero a la izquierda del número de la candidatura elegida)</a:t>
            </a:r>
          </a:p>
        </p:txBody>
      </p:sp>
      <p:sp>
        <p:nvSpPr>
          <p:cNvPr id="42" name="Rectángulo redondeado 41"/>
          <p:cNvSpPr/>
          <p:nvPr/>
        </p:nvSpPr>
        <p:spPr>
          <a:xfrm>
            <a:off x="13699383" y="322068"/>
            <a:ext cx="2328111" cy="1168977"/>
          </a:xfrm>
          <a:prstGeom prst="roundRect">
            <a:avLst/>
          </a:prstGeom>
          <a:noFill/>
          <a:ln w="38100"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cxnSp>
        <p:nvCxnSpPr>
          <p:cNvPr id="44" name="Conector recto 43"/>
          <p:cNvCxnSpPr>
            <a:stCxn id="42" idx="0"/>
            <a:endCxn id="42" idx="2"/>
          </p:cNvCxnSpPr>
          <p:nvPr/>
        </p:nvCxnSpPr>
        <p:spPr>
          <a:xfrm>
            <a:off x="14863439" y="322068"/>
            <a:ext cx="0" cy="1168977"/>
          </a:xfrm>
          <a:prstGeom prst="line">
            <a:avLst/>
          </a:prstGeom>
          <a:ln w="38100">
            <a:solidFill>
              <a:schemeClr val="bg2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Rectángulo 44"/>
          <p:cNvSpPr/>
          <p:nvPr/>
        </p:nvSpPr>
        <p:spPr>
          <a:xfrm>
            <a:off x="13893618" y="204315"/>
            <a:ext cx="828114" cy="13388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MX" sz="8100" b="1" dirty="0">
                <a:solidFill>
                  <a:srgbClr val="7030A0"/>
                </a:solidFill>
              </a:rPr>
              <a:t>0</a:t>
            </a:r>
          </a:p>
        </p:txBody>
      </p:sp>
      <p:sp>
        <p:nvSpPr>
          <p:cNvPr id="46" name="Rectángulo 45"/>
          <p:cNvSpPr/>
          <p:nvPr/>
        </p:nvSpPr>
        <p:spPr>
          <a:xfrm>
            <a:off x="16169201" y="510990"/>
            <a:ext cx="2006253" cy="8540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MX" sz="1650" dirty="0">
                <a:solidFill>
                  <a:srgbClr val="7030A0"/>
                </a:solidFill>
              </a:rPr>
              <a:t>Número de un solo dígito elegido, de ser el caso.</a:t>
            </a:r>
          </a:p>
        </p:txBody>
      </p:sp>
      <p:cxnSp>
        <p:nvCxnSpPr>
          <p:cNvPr id="48" name="Conector recto de flecha 47"/>
          <p:cNvCxnSpPr>
            <a:stCxn id="46" idx="1"/>
          </p:cNvCxnSpPr>
          <p:nvPr/>
        </p:nvCxnSpPr>
        <p:spPr>
          <a:xfrm flipH="1" flipV="1">
            <a:off x="15683881" y="956544"/>
            <a:ext cx="485321" cy="4569"/>
          </a:xfrm>
          <a:prstGeom prst="straightConnector1">
            <a:avLst/>
          </a:prstGeom>
          <a:ln w="38100"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Conector recto de flecha 50"/>
          <p:cNvCxnSpPr>
            <a:stCxn id="40" idx="3"/>
          </p:cNvCxnSpPr>
          <p:nvPr/>
        </p:nvCxnSpPr>
        <p:spPr>
          <a:xfrm flipV="1">
            <a:off x="13427244" y="956543"/>
            <a:ext cx="603798" cy="3"/>
          </a:xfrm>
          <a:prstGeom prst="straightConnector1">
            <a:avLst/>
          </a:prstGeom>
          <a:ln w="38100"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Rectángulo 40"/>
          <p:cNvSpPr/>
          <p:nvPr/>
        </p:nvSpPr>
        <p:spPr>
          <a:xfrm>
            <a:off x="1852346" y="3800921"/>
            <a:ext cx="1030830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40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nk Free" panose="03080402000500000000" pitchFamily="66" charset="0"/>
              </a:rPr>
              <a:t>01</a:t>
            </a:r>
            <a:endParaRPr lang="es-ES" sz="4000" b="1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nk Free" panose="03080402000500000000" pitchFamily="66" charset="0"/>
            </a:endParaRPr>
          </a:p>
        </p:txBody>
      </p:sp>
      <p:sp>
        <p:nvSpPr>
          <p:cNvPr id="47" name="Rectángulo 46"/>
          <p:cNvSpPr/>
          <p:nvPr/>
        </p:nvSpPr>
        <p:spPr>
          <a:xfrm>
            <a:off x="2931570" y="3811644"/>
            <a:ext cx="1030830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40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nk Free" panose="03080402000500000000" pitchFamily="66" charset="0"/>
              </a:rPr>
              <a:t>08</a:t>
            </a:r>
            <a:endParaRPr lang="es-ES" sz="4000" b="1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nk Free" panose="03080402000500000000" pitchFamily="66" charset="0"/>
            </a:endParaRPr>
          </a:p>
        </p:txBody>
      </p:sp>
      <p:sp>
        <p:nvSpPr>
          <p:cNvPr id="49" name="Rectángulo 48"/>
          <p:cNvSpPr/>
          <p:nvPr/>
        </p:nvSpPr>
        <p:spPr>
          <a:xfrm>
            <a:off x="3886067" y="3778174"/>
            <a:ext cx="1030830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40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nk Free" panose="03080402000500000000" pitchFamily="66" charset="0"/>
              </a:rPr>
              <a:t>19</a:t>
            </a:r>
            <a:endParaRPr lang="es-ES" sz="4000" b="1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nk Free" panose="03080402000500000000" pitchFamily="66" charset="0"/>
            </a:endParaRPr>
          </a:p>
        </p:txBody>
      </p:sp>
      <p:sp>
        <p:nvSpPr>
          <p:cNvPr id="50" name="Rectángulo 49"/>
          <p:cNvSpPr/>
          <p:nvPr/>
        </p:nvSpPr>
        <p:spPr>
          <a:xfrm>
            <a:off x="7837677" y="3795201"/>
            <a:ext cx="1030830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40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nk Free" panose="03080402000500000000" pitchFamily="66" charset="0"/>
              </a:rPr>
              <a:t>23</a:t>
            </a:r>
            <a:endParaRPr lang="es-ES" sz="4000" b="1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nk Free" panose="03080402000500000000" pitchFamily="66" charset="0"/>
            </a:endParaRPr>
          </a:p>
        </p:txBody>
      </p:sp>
      <p:sp>
        <p:nvSpPr>
          <p:cNvPr id="52" name="Rectángulo 51"/>
          <p:cNvSpPr/>
          <p:nvPr/>
        </p:nvSpPr>
        <p:spPr>
          <a:xfrm>
            <a:off x="8810978" y="3811644"/>
            <a:ext cx="1030830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40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nk Free" panose="03080402000500000000" pitchFamily="66" charset="0"/>
              </a:rPr>
              <a:t>30</a:t>
            </a:r>
            <a:endParaRPr lang="es-ES" sz="4000" b="1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nk Free" panose="03080402000500000000" pitchFamily="66" charset="0"/>
            </a:endParaRPr>
          </a:p>
        </p:txBody>
      </p:sp>
      <p:sp>
        <p:nvSpPr>
          <p:cNvPr id="53" name="Rectángulo 52"/>
          <p:cNvSpPr/>
          <p:nvPr/>
        </p:nvSpPr>
        <p:spPr>
          <a:xfrm>
            <a:off x="9784279" y="3778174"/>
            <a:ext cx="1030830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40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nk Free" panose="03080402000500000000" pitchFamily="66" charset="0"/>
              </a:rPr>
              <a:t>37</a:t>
            </a:r>
            <a:endParaRPr lang="es-ES" sz="4000" b="1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nk Free" panose="03080402000500000000" pitchFamily="66" charset="0"/>
            </a:endParaRPr>
          </a:p>
        </p:txBody>
      </p:sp>
      <p:pic>
        <p:nvPicPr>
          <p:cNvPr id="56" name="Imagen 5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2995" y="3051880"/>
            <a:ext cx="982115" cy="982115"/>
          </a:xfrm>
          <a:prstGeom prst="rect">
            <a:avLst/>
          </a:prstGeom>
        </p:spPr>
      </p:pic>
      <p:sp>
        <p:nvSpPr>
          <p:cNvPr id="57" name="Rectángulo redondeado 56">
            <a:hlinkClick r:id="rId5" action="ppaction://hlinksldjump"/>
          </p:cNvPr>
          <p:cNvSpPr/>
          <p:nvPr/>
        </p:nvSpPr>
        <p:spPr>
          <a:xfrm>
            <a:off x="12997542" y="3314700"/>
            <a:ext cx="5290458" cy="895682"/>
          </a:xfrm>
          <a:prstGeom prst="roundRect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58" name="Rectángulo redondeado 57">
            <a:hlinkClick r:id="rId6" action="ppaction://hlinksldjump"/>
          </p:cNvPr>
          <p:cNvSpPr/>
          <p:nvPr/>
        </p:nvSpPr>
        <p:spPr>
          <a:xfrm>
            <a:off x="12997539" y="6305218"/>
            <a:ext cx="5290458" cy="895682"/>
          </a:xfrm>
          <a:prstGeom prst="roundRect">
            <a:avLst/>
          </a:prstGeom>
          <a:solidFill>
            <a:schemeClr val="accent4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59" name="Rectángulo redondeado 58">
            <a:hlinkClick r:id="rId7" action="ppaction://hlinksldjump"/>
          </p:cNvPr>
          <p:cNvSpPr/>
          <p:nvPr/>
        </p:nvSpPr>
        <p:spPr>
          <a:xfrm>
            <a:off x="12997540" y="4305300"/>
            <a:ext cx="5290458" cy="895682"/>
          </a:xfrm>
          <a:prstGeom prst="round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60" name="Rectángulo redondeado 59">
            <a:hlinkClick r:id="rId8" action="ppaction://hlinksldjump"/>
          </p:cNvPr>
          <p:cNvSpPr/>
          <p:nvPr/>
        </p:nvSpPr>
        <p:spPr>
          <a:xfrm>
            <a:off x="12997540" y="5324842"/>
            <a:ext cx="5290458" cy="895682"/>
          </a:xfrm>
          <a:prstGeom prst="roundRect">
            <a:avLst/>
          </a:prstGeom>
          <a:solidFill>
            <a:srgbClr val="9966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61" name="Rectángulo 60">
            <a:hlinkClick r:id="rId5" action="ppaction://hlinksldjump"/>
          </p:cNvPr>
          <p:cNvSpPr/>
          <p:nvPr/>
        </p:nvSpPr>
        <p:spPr>
          <a:xfrm>
            <a:off x="12997540" y="3530578"/>
            <a:ext cx="5290458" cy="46166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es-MX" sz="2250" b="1" dirty="0">
                <a:solidFill>
                  <a:srgbClr val="FFFFFF"/>
                </a:solidFill>
              </a:rPr>
              <a:t>NÚMERO DE CARGOS A ELEGIR POR </a:t>
            </a:r>
            <a:r>
              <a:rPr lang="es-MX" sz="2400" b="1" dirty="0">
                <a:solidFill>
                  <a:srgbClr val="FFFFFF"/>
                </a:solidFill>
              </a:rPr>
              <a:t>SEXO</a:t>
            </a:r>
            <a:r>
              <a:rPr lang="es-MX" sz="2250" b="1" dirty="0" smtClean="0">
                <a:solidFill>
                  <a:srgbClr val="FFFFFF"/>
                </a:solidFill>
              </a:rPr>
              <a:t>.</a:t>
            </a:r>
            <a:endParaRPr lang="es-MX" sz="2250" dirty="0"/>
          </a:p>
        </p:txBody>
      </p:sp>
      <p:sp>
        <p:nvSpPr>
          <p:cNvPr id="62" name="Rectángulo 61">
            <a:hlinkClick r:id="rId6" action="ppaction://hlinksldjump"/>
          </p:cNvPr>
          <p:cNvSpPr/>
          <p:nvPr/>
        </p:nvSpPr>
        <p:spPr>
          <a:xfrm>
            <a:off x="12997539" y="6337559"/>
            <a:ext cx="5290458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MX" sz="2250" b="1" dirty="0">
                <a:solidFill>
                  <a:srgbClr val="FFFFFF"/>
                </a:solidFill>
              </a:rPr>
              <a:t>LOS PODERES QUE POSTULAN Y CARGOS EN FUNCIONES.</a:t>
            </a:r>
            <a:endParaRPr lang="es-MX" sz="2250" dirty="0"/>
          </a:p>
        </p:txBody>
      </p:sp>
      <p:sp>
        <p:nvSpPr>
          <p:cNvPr id="63" name="Rectángulo 62">
            <a:hlinkClick r:id="rId7" action="ppaction://hlinksldjump"/>
          </p:cNvPr>
          <p:cNvSpPr/>
          <p:nvPr/>
        </p:nvSpPr>
        <p:spPr>
          <a:xfrm>
            <a:off x="12997540" y="4360725"/>
            <a:ext cx="517581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MX" sz="2100" b="1" dirty="0">
                <a:solidFill>
                  <a:srgbClr val="FFFFFF"/>
                </a:solidFill>
              </a:rPr>
              <a:t>NOMBRES DE LAS PERSONAS CANDIDATAS EN DOS LISTADOS POR SEXO.</a:t>
            </a:r>
            <a:endParaRPr lang="es-MX" sz="2100" dirty="0"/>
          </a:p>
        </p:txBody>
      </p:sp>
      <p:sp>
        <p:nvSpPr>
          <p:cNvPr id="64" name="Rectángulo 63">
            <a:hlinkClick r:id="rId8" action="ppaction://hlinksldjump"/>
          </p:cNvPr>
          <p:cNvSpPr/>
          <p:nvPr/>
        </p:nvSpPr>
        <p:spPr>
          <a:xfrm>
            <a:off x="12997539" y="5449515"/>
            <a:ext cx="517581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MX" b="1" dirty="0">
                <a:solidFill>
                  <a:srgbClr val="FFFFFF"/>
                </a:solidFill>
              </a:rPr>
              <a:t>NÚMERO IDENTIFICADOR DE CADA NOMBRE QUE DEBERÁ SER COLOCADO EN EL RECUADRO.</a:t>
            </a:r>
            <a:endParaRPr lang="es-MX" dirty="0"/>
          </a:p>
        </p:txBody>
      </p:sp>
      <p:sp>
        <p:nvSpPr>
          <p:cNvPr id="65" name="Rectángulo redondeado 64">
            <a:hlinkClick r:id="rId3" action="ppaction://hlinksldjump"/>
          </p:cNvPr>
          <p:cNvSpPr/>
          <p:nvPr/>
        </p:nvSpPr>
        <p:spPr>
          <a:xfrm>
            <a:off x="12999413" y="1994088"/>
            <a:ext cx="5290458" cy="1159461"/>
          </a:xfrm>
          <a:prstGeom prst="roundRect">
            <a:avLst/>
          </a:prstGeom>
          <a:solidFill>
            <a:srgbClr val="CC00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66" name="Rectángulo 65">
            <a:hlinkClick r:id="rId3" action="ppaction://hlinksldjump"/>
          </p:cNvPr>
          <p:cNvSpPr/>
          <p:nvPr/>
        </p:nvSpPr>
        <p:spPr>
          <a:xfrm>
            <a:off x="12997540" y="2045552"/>
            <a:ext cx="5175818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MX" sz="2100" b="1" dirty="0">
                <a:solidFill>
                  <a:srgbClr val="FFFFFF"/>
                </a:solidFill>
              </a:rPr>
              <a:t>RECUADRO PARA ESCRIBIR EL NÚMERO IDENTIFICADOR DE DOS DIGITOS DE LAS PERSONAS CANDIDATAS. </a:t>
            </a:r>
            <a:endParaRPr lang="es-MX" sz="2100" dirty="0"/>
          </a:p>
        </p:txBody>
      </p:sp>
      <p:sp>
        <p:nvSpPr>
          <p:cNvPr id="67" name="Elipse 66">
            <a:hlinkClick r:id="rId5" action="ppaction://hlinksldjump"/>
          </p:cNvPr>
          <p:cNvSpPr/>
          <p:nvPr/>
        </p:nvSpPr>
        <p:spPr>
          <a:xfrm>
            <a:off x="12223113" y="3425040"/>
            <a:ext cx="675000" cy="675000"/>
          </a:xfrm>
          <a:prstGeom prst="ellipse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68" name="Elipse 67">
            <a:hlinkClick r:id="rId6" action="ppaction://hlinksldjump"/>
          </p:cNvPr>
          <p:cNvSpPr/>
          <p:nvPr/>
        </p:nvSpPr>
        <p:spPr>
          <a:xfrm>
            <a:off x="12223110" y="6415557"/>
            <a:ext cx="675000" cy="675000"/>
          </a:xfrm>
          <a:prstGeom prst="ellipse">
            <a:avLst/>
          </a:prstGeom>
          <a:solidFill>
            <a:schemeClr val="accent4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69" name="Elipse 68">
            <a:hlinkClick r:id="rId7" action="ppaction://hlinksldjump"/>
          </p:cNvPr>
          <p:cNvSpPr/>
          <p:nvPr/>
        </p:nvSpPr>
        <p:spPr>
          <a:xfrm>
            <a:off x="12223111" y="4415639"/>
            <a:ext cx="675000" cy="675000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70" name="Elipse 69">
            <a:hlinkClick r:id="rId8" action="ppaction://hlinksldjump"/>
          </p:cNvPr>
          <p:cNvSpPr/>
          <p:nvPr/>
        </p:nvSpPr>
        <p:spPr>
          <a:xfrm>
            <a:off x="12223111" y="5435181"/>
            <a:ext cx="675000" cy="675000"/>
          </a:xfrm>
          <a:prstGeom prst="ellipse">
            <a:avLst/>
          </a:prstGeom>
          <a:solidFill>
            <a:srgbClr val="9966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71" name="Elipse 70">
            <a:hlinkClick r:id="rId3" action="ppaction://hlinksldjump"/>
          </p:cNvPr>
          <p:cNvSpPr/>
          <p:nvPr/>
        </p:nvSpPr>
        <p:spPr>
          <a:xfrm>
            <a:off x="12224986" y="2262050"/>
            <a:ext cx="675000" cy="675000"/>
          </a:xfrm>
          <a:prstGeom prst="ellipse">
            <a:avLst/>
          </a:prstGeom>
          <a:solidFill>
            <a:srgbClr val="CC00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72" name="Rectángulo 71">
            <a:hlinkClick r:id="rId5" action="ppaction://hlinksldjump"/>
          </p:cNvPr>
          <p:cNvSpPr/>
          <p:nvPr/>
        </p:nvSpPr>
        <p:spPr>
          <a:xfrm>
            <a:off x="12310139" y="3460441"/>
            <a:ext cx="50094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419" sz="3000" b="1" dirty="0">
                <a:solidFill>
                  <a:srgbClr val="FFFFFF"/>
                </a:solidFill>
              </a:rPr>
              <a:t>2</a:t>
            </a:r>
            <a:endParaRPr lang="es-MX" sz="3000" dirty="0"/>
          </a:p>
        </p:txBody>
      </p:sp>
      <p:sp>
        <p:nvSpPr>
          <p:cNvPr id="73" name="Rectángulo 72">
            <a:hlinkClick r:id="rId6" action="ppaction://hlinksldjump"/>
          </p:cNvPr>
          <p:cNvSpPr/>
          <p:nvPr/>
        </p:nvSpPr>
        <p:spPr>
          <a:xfrm>
            <a:off x="12305091" y="6470858"/>
            <a:ext cx="50094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419" sz="3000" b="1" dirty="0">
                <a:solidFill>
                  <a:srgbClr val="FFFFFF"/>
                </a:solidFill>
              </a:rPr>
              <a:t>5</a:t>
            </a:r>
            <a:endParaRPr lang="es-MX" sz="3000" dirty="0"/>
          </a:p>
        </p:txBody>
      </p:sp>
      <p:sp>
        <p:nvSpPr>
          <p:cNvPr id="74" name="Rectángulo 73">
            <a:hlinkClick r:id="rId7" action="ppaction://hlinksldjump"/>
          </p:cNvPr>
          <p:cNvSpPr/>
          <p:nvPr/>
        </p:nvSpPr>
        <p:spPr>
          <a:xfrm>
            <a:off x="12305092" y="4453057"/>
            <a:ext cx="50094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419" sz="3000" b="1" dirty="0">
                <a:solidFill>
                  <a:srgbClr val="FFFFFF"/>
                </a:solidFill>
              </a:rPr>
              <a:t>3</a:t>
            </a:r>
            <a:endParaRPr lang="es-MX" sz="3000" dirty="0"/>
          </a:p>
        </p:txBody>
      </p:sp>
      <p:sp>
        <p:nvSpPr>
          <p:cNvPr id="75" name="Rectángulo 74">
            <a:hlinkClick r:id="rId8" action="ppaction://hlinksldjump"/>
          </p:cNvPr>
          <p:cNvSpPr/>
          <p:nvPr/>
        </p:nvSpPr>
        <p:spPr>
          <a:xfrm>
            <a:off x="12305092" y="5472599"/>
            <a:ext cx="50094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419" sz="3000" b="1" dirty="0">
                <a:solidFill>
                  <a:srgbClr val="FFFFFF"/>
                </a:solidFill>
              </a:rPr>
              <a:t>4</a:t>
            </a:r>
            <a:endParaRPr lang="es-MX" sz="3000" dirty="0"/>
          </a:p>
        </p:txBody>
      </p:sp>
      <p:sp>
        <p:nvSpPr>
          <p:cNvPr id="76" name="Rectángulo 75">
            <a:hlinkClick r:id="rId3" action="ppaction://hlinksldjump"/>
          </p:cNvPr>
          <p:cNvSpPr/>
          <p:nvPr/>
        </p:nvSpPr>
        <p:spPr>
          <a:xfrm>
            <a:off x="12300951" y="2299467"/>
            <a:ext cx="50094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419" sz="3000" b="1" dirty="0" smtClean="0">
                <a:solidFill>
                  <a:srgbClr val="FFFFFF"/>
                </a:solidFill>
              </a:rPr>
              <a:t>1</a:t>
            </a:r>
            <a:endParaRPr lang="es-MX" sz="3000" dirty="0"/>
          </a:p>
        </p:txBody>
      </p:sp>
      <p:sp>
        <p:nvSpPr>
          <p:cNvPr id="77" name="Rectángulo redondeado 76">
            <a:hlinkClick r:id="rId9" action="ppaction://hlinksldjump"/>
          </p:cNvPr>
          <p:cNvSpPr/>
          <p:nvPr/>
        </p:nvSpPr>
        <p:spPr>
          <a:xfrm>
            <a:off x="12997542" y="7335687"/>
            <a:ext cx="5290458" cy="895682"/>
          </a:xfrm>
          <a:prstGeom prst="round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78" name="Rectángulo 77">
            <a:hlinkClick r:id="rId9" action="ppaction://hlinksldjump"/>
          </p:cNvPr>
          <p:cNvSpPr/>
          <p:nvPr/>
        </p:nvSpPr>
        <p:spPr>
          <a:xfrm>
            <a:off x="12997542" y="7524318"/>
            <a:ext cx="5290458" cy="4385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MX" sz="2250" b="1" dirty="0" smtClean="0">
                <a:solidFill>
                  <a:srgbClr val="FFFFFF"/>
                </a:solidFill>
              </a:rPr>
              <a:t>RELACIÓN DE COLORES</a:t>
            </a:r>
            <a:endParaRPr lang="es-MX" sz="2250" dirty="0"/>
          </a:p>
        </p:txBody>
      </p:sp>
      <p:sp>
        <p:nvSpPr>
          <p:cNvPr id="79" name="Elipse 78">
            <a:hlinkClick r:id="rId9" action="ppaction://hlinksldjump"/>
          </p:cNvPr>
          <p:cNvSpPr/>
          <p:nvPr/>
        </p:nvSpPr>
        <p:spPr>
          <a:xfrm>
            <a:off x="12223113" y="7446026"/>
            <a:ext cx="675000" cy="675000"/>
          </a:xfrm>
          <a:prstGeom prst="ellipse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80" name="Rectángulo 79">
            <a:hlinkClick r:id="rId9" action="ppaction://hlinksldjump"/>
          </p:cNvPr>
          <p:cNvSpPr/>
          <p:nvPr/>
        </p:nvSpPr>
        <p:spPr>
          <a:xfrm>
            <a:off x="12305094" y="7501327"/>
            <a:ext cx="50094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419" sz="3000" b="1" dirty="0">
                <a:solidFill>
                  <a:srgbClr val="FFFFFF"/>
                </a:solidFill>
              </a:rPr>
              <a:t>6</a:t>
            </a:r>
            <a:endParaRPr lang="es-MX" sz="3000" dirty="0"/>
          </a:p>
        </p:txBody>
      </p:sp>
      <p:pic>
        <p:nvPicPr>
          <p:cNvPr id="54" name="Imagen 53">
            <a:hlinkClick r:id="rId10" action="ppaction://hlinksldjump"/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39717" y="9242549"/>
            <a:ext cx="806108" cy="675758"/>
          </a:xfrm>
          <a:prstGeom prst="rect">
            <a:avLst/>
          </a:prstGeom>
        </p:spPr>
      </p:pic>
      <p:pic>
        <p:nvPicPr>
          <p:cNvPr id="55" name="Imagen 54">
            <a:hlinkClick r:id="rId12" action="ppaction://hlinksldjump" tooltip="Boleta Anterior"/>
            <a:extLst>
              <a:ext uri="{FF2B5EF4-FFF2-40B4-BE49-F238E27FC236}">
                <a16:creationId xmlns:a16="http://schemas.microsoft.com/office/drawing/2014/main" id="{B5939DB8-2694-4B8A-9F4B-7AC82AF40CD0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91863" y="9242549"/>
            <a:ext cx="1161459" cy="706597"/>
          </a:xfrm>
          <a:prstGeom prst="rect">
            <a:avLst/>
          </a:prstGeom>
        </p:spPr>
      </p:pic>
      <p:pic>
        <p:nvPicPr>
          <p:cNvPr id="83" name="Imagen 82">
            <a:hlinkClick r:id="rId14" action="ppaction://hlinksldjump" tooltip="Boleta Siguiente"/>
            <a:extLst>
              <a:ext uri="{FF2B5EF4-FFF2-40B4-BE49-F238E27FC236}">
                <a16:creationId xmlns:a16="http://schemas.microsoft.com/office/drawing/2014/main" id="{BB4CBFD2-4A1E-4496-A624-D90EAF18FBCC}"/>
              </a:ext>
            </a:extLst>
          </p:cNvPr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32220" y="9257093"/>
            <a:ext cx="1126141" cy="6851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89738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53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8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2" presetID="5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3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5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8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5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3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8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3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7" presetID="5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8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2" presetID="5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3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7" presetID="5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8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2" presetID="5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3" dur="5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5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7" presetID="5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8" dur="5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5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6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2" presetID="5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3" dur="5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5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6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7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8" dur="5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5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70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2" presetID="5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73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7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7" presetID="5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78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8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2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3" dur="5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5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8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7" presetID="5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8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9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2" presetID="5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93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9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7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98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0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2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03" dur="5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5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0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28" grpId="1" animBg="1"/>
      <p:bldP spid="29" grpId="0" animBg="1"/>
      <p:bldP spid="29" grpId="1" animBg="1"/>
      <p:bldP spid="30" grpId="0" animBg="1"/>
      <p:bldP spid="30" grpId="1" animBg="1"/>
      <p:bldP spid="31" grpId="0"/>
      <p:bldP spid="31" grpId="1"/>
      <p:bldP spid="40" grpId="0"/>
      <p:bldP spid="40" grpId="1"/>
      <p:bldP spid="42" grpId="0" animBg="1"/>
      <p:bldP spid="42" grpId="1" animBg="1"/>
      <p:bldP spid="45" grpId="0"/>
      <p:bldP spid="45" grpId="1"/>
      <p:bldP spid="46" grpId="0"/>
      <p:bldP spid="46" grpId="1"/>
      <p:bldP spid="41" grpId="0"/>
      <p:bldP spid="41" grpId="1"/>
      <p:bldP spid="47" grpId="0"/>
      <p:bldP spid="47" grpId="1"/>
      <p:bldP spid="49" grpId="0"/>
      <p:bldP spid="49" grpId="1"/>
      <p:bldP spid="50" grpId="0"/>
      <p:bldP spid="50" grpId="1"/>
      <p:bldP spid="52" grpId="0"/>
      <p:bldP spid="52" grpId="1"/>
      <p:bldP spid="53" grpId="0"/>
      <p:bldP spid="53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ángulo 9">
            <a:hlinkClick r:id="rId3" action="ppaction://hlinksldjump"/>
          </p:cNvPr>
          <p:cNvSpPr/>
          <p:nvPr/>
        </p:nvSpPr>
        <p:spPr>
          <a:xfrm>
            <a:off x="599181" y="6459796"/>
            <a:ext cx="3872066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MX" sz="2200" b="1" u="sng" dirty="0">
                <a:solidFill>
                  <a:srgbClr val="F10AD4"/>
                </a:solidFill>
              </a:rPr>
              <a:t>PRESIDENCIA DEL TRIBUNAL SUPERIOR DE JUSTICIA DEL ESTADO DE MÉXICO</a:t>
            </a:r>
          </a:p>
          <a:p>
            <a:pPr algn="ctr"/>
            <a:r>
              <a:rPr lang="es-MX" sz="2200" b="1" dirty="0">
                <a:solidFill>
                  <a:srgbClr val="F10AD4"/>
                </a:solidFill>
              </a:rPr>
              <a:t>(Rosa)</a:t>
            </a:r>
            <a:endParaRPr lang="es-MX" sz="2200" dirty="0"/>
          </a:p>
        </p:txBody>
      </p:sp>
      <p:sp>
        <p:nvSpPr>
          <p:cNvPr id="11" name="Rectángulo 10">
            <a:hlinkClick r:id="rId4" action="ppaction://hlinksldjump"/>
          </p:cNvPr>
          <p:cNvSpPr/>
          <p:nvPr/>
        </p:nvSpPr>
        <p:spPr>
          <a:xfrm>
            <a:off x="4937353" y="6459796"/>
            <a:ext cx="3914361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MX" sz="2200" b="1" u="sng" dirty="0">
                <a:solidFill>
                  <a:srgbClr val="004AAD"/>
                </a:solidFill>
              </a:rPr>
              <a:t>MAGISTRADAS Y MAGISTRADOS DEL TRIBUNAL DE DISCIPLINA JUDICIAL DEL ESTADO DE </a:t>
            </a:r>
            <a:r>
              <a:rPr lang="es-MX" sz="2200" b="1" u="sng" dirty="0" smtClean="0">
                <a:solidFill>
                  <a:srgbClr val="004AAD"/>
                </a:solidFill>
              </a:rPr>
              <a:t>MÉXICO</a:t>
            </a:r>
            <a:endParaRPr lang="es-MX" sz="2200" b="1" u="sng" dirty="0">
              <a:solidFill>
                <a:srgbClr val="004AAD"/>
              </a:solidFill>
            </a:endParaRPr>
          </a:p>
          <a:p>
            <a:pPr algn="ctr"/>
            <a:r>
              <a:rPr lang="es-MX" sz="2200" b="1" dirty="0">
                <a:solidFill>
                  <a:srgbClr val="004AAD"/>
                </a:solidFill>
              </a:rPr>
              <a:t>(Azul)</a:t>
            </a:r>
            <a:endParaRPr lang="es-MX" sz="2200" dirty="0"/>
          </a:p>
        </p:txBody>
      </p:sp>
      <p:sp>
        <p:nvSpPr>
          <p:cNvPr id="12" name="Rectángulo 11">
            <a:hlinkClick r:id="rId5" action="ppaction://hlinksldjump"/>
          </p:cNvPr>
          <p:cNvSpPr/>
          <p:nvPr/>
        </p:nvSpPr>
        <p:spPr>
          <a:xfrm>
            <a:off x="9399254" y="6459796"/>
            <a:ext cx="3916772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MX" sz="2200" b="1" u="sng" dirty="0">
                <a:solidFill>
                  <a:srgbClr val="42790E"/>
                </a:solidFill>
              </a:rPr>
              <a:t>MAGISTRADAS Y MAGISTRADOS DEL TRIBUNAL SUPERIOR DE JUSTICIA DEL ESTADO DE MÉXICO</a:t>
            </a:r>
          </a:p>
          <a:p>
            <a:pPr algn="ctr"/>
            <a:r>
              <a:rPr lang="es-MX" sz="2200" b="1" dirty="0">
                <a:solidFill>
                  <a:srgbClr val="42790E"/>
                </a:solidFill>
              </a:rPr>
              <a:t>(Verde)</a:t>
            </a:r>
            <a:endParaRPr lang="es-MX" sz="2200" dirty="0"/>
          </a:p>
        </p:txBody>
      </p:sp>
      <p:sp>
        <p:nvSpPr>
          <p:cNvPr id="13" name="Rectángulo 12">
            <a:hlinkClick r:id="rId6" action="ppaction://hlinksldjump"/>
          </p:cNvPr>
          <p:cNvSpPr/>
          <p:nvPr/>
        </p:nvSpPr>
        <p:spPr>
          <a:xfrm>
            <a:off x="13990854" y="6440150"/>
            <a:ext cx="3559394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MX" sz="2200" b="1" u="sng" dirty="0">
                <a:solidFill>
                  <a:srgbClr val="FFBF7D"/>
                </a:solidFill>
              </a:rPr>
              <a:t>JUEZAS Y JUECES DEL PODER JUDICIAL DEL ESTADO DE MÉXICO</a:t>
            </a:r>
          </a:p>
          <a:p>
            <a:pPr algn="ctr"/>
            <a:r>
              <a:rPr lang="es-MX" sz="2200" b="1" dirty="0">
                <a:solidFill>
                  <a:srgbClr val="FFBF7D"/>
                </a:solidFill>
              </a:rPr>
              <a:t>(Naranja)</a:t>
            </a:r>
            <a:endParaRPr lang="es-MX" sz="2200" dirty="0"/>
          </a:p>
        </p:txBody>
      </p:sp>
      <p:sp>
        <p:nvSpPr>
          <p:cNvPr id="15" name="TextBox 3"/>
          <p:cNvSpPr txBox="1"/>
          <p:nvPr/>
        </p:nvSpPr>
        <p:spPr>
          <a:xfrm>
            <a:off x="2936314" y="1487904"/>
            <a:ext cx="12415371" cy="188968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7875"/>
              </a:lnSpc>
            </a:pPr>
            <a:r>
              <a:rPr lang="en-US" sz="4000" b="1" dirty="0" err="1" smtClean="0">
                <a:solidFill>
                  <a:srgbClr val="6C2988"/>
                </a:solidFill>
                <a:latin typeface="Berlin Sans FB Demi" panose="020E0802020502020306" pitchFamily="34" charset="0"/>
                <a:ea typeface="Berthold Block"/>
                <a:cs typeface="Berthold Block"/>
                <a:sym typeface="Berthold Block"/>
              </a:rPr>
              <a:t>Conoce</a:t>
            </a:r>
            <a:r>
              <a:rPr lang="en-US" sz="4000" b="1" dirty="0" smtClean="0">
                <a:solidFill>
                  <a:srgbClr val="6C2988"/>
                </a:solidFill>
                <a:latin typeface="Berlin Sans FB Demi" panose="020E0802020502020306" pitchFamily="34" charset="0"/>
                <a:ea typeface="Berthold Block"/>
                <a:cs typeface="Berthold Block"/>
                <a:sym typeface="Berthold Block"/>
              </a:rPr>
              <a:t> las </a:t>
            </a:r>
            <a:r>
              <a:rPr lang="en-US" sz="4000" b="1" dirty="0" err="1" smtClean="0">
                <a:solidFill>
                  <a:srgbClr val="6C2988"/>
                </a:solidFill>
                <a:latin typeface="Berlin Sans FB Demi" panose="020E0802020502020306" pitchFamily="34" charset="0"/>
                <a:ea typeface="Berthold Block"/>
                <a:cs typeface="Berthold Block"/>
                <a:sym typeface="Berthold Block"/>
              </a:rPr>
              <a:t>boletas</a:t>
            </a:r>
            <a:r>
              <a:rPr lang="en-US" sz="4000" b="1" dirty="0" smtClean="0">
                <a:solidFill>
                  <a:srgbClr val="6C2988"/>
                </a:solidFill>
                <a:latin typeface="Berlin Sans FB Demi" panose="020E0802020502020306" pitchFamily="34" charset="0"/>
                <a:ea typeface="Berthold Block"/>
                <a:cs typeface="Berthold Block"/>
                <a:sym typeface="Berthold Block"/>
              </a:rPr>
              <a:t> para la </a:t>
            </a:r>
            <a:r>
              <a:rPr lang="en-US" sz="4000" b="1" dirty="0" err="1" smtClean="0">
                <a:solidFill>
                  <a:srgbClr val="6C2988"/>
                </a:solidFill>
                <a:latin typeface="Berlin Sans FB Demi" panose="020E0802020502020306" pitchFamily="34" charset="0"/>
                <a:ea typeface="Berthold Block"/>
                <a:cs typeface="Berthold Block"/>
                <a:sym typeface="Berthold Block"/>
              </a:rPr>
              <a:t>elección</a:t>
            </a:r>
            <a:r>
              <a:rPr lang="en-US" sz="4000" b="1" dirty="0" smtClean="0">
                <a:solidFill>
                  <a:srgbClr val="6C2988"/>
                </a:solidFill>
                <a:latin typeface="Berlin Sans FB Demi" panose="020E0802020502020306" pitchFamily="34" charset="0"/>
                <a:ea typeface="Berthold Block"/>
                <a:cs typeface="Berthold Block"/>
                <a:sym typeface="Berthold Block"/>
              </a:rPr>
              <a:t> de Cargos </a:t>
            </a:r>
            <a:r>
              <a:rPr lang="en-US" sz="4000" b="1" dirty="0">
                <a:solidFill>
                  <a:srgbClr val="6C2988"/>
                </a:solidFill>
                <a:latin typeface="Berlin Sans FB Demi" panose="020E0802020502020306" pitchFamily="34" charset="0"/>
                <a:ea typeface="Berthold Block"/>
                <a:cs typeface="Berthold Block"/>
                <a:sym typeface="Berthold Block"/>
              </a:rPr>
              <a:t>Locales</a:t>
            </a:r>
          </a:p>
          <a:p>
            <a:pPr algn="ctr">
              <a:lnSpc>
                <a:spcPts val="7875"/>
              </a:lnSpc>
            </a:pPr>
            <a:endParaRPr lang="en-US" sz="4000" dirty="0">
              <a:solidFill>
                <a:srgbClr val="7030A0"/>
              </a:solidFill>
              <a:latin typeface="Berthold Block"/>
              <a:ea typeface="Berthold Block"/>
              <a:cs typeface="Berthold Block"/>
              <a:sym typeface="Berthold Block"/>
            </a:endParaRPr>
          </a:p>
        </p:txBody>
      </p:sp>
      <p:pic>
        <p:nvPicPr>
          <p:cNvPr id="4" name="Imagen 3">
            <a:hlinkClick r:id="rId3" action="ppaction://hlinksldjump"/>
            <a:extLst>
              <a:ext uri="{FF2B5EF4-FFF2-40B4-BE49-F238E27FC236}">
                <a16:creationId xmlns:a16="http://schemas.microsoft.com/office/drawing/2014/main" id="{B59475E8-A112-4CB4-AAE5-8509EAC4B2AA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182373">
            <a:off x="1019446" y="3746389"/>
            <a:ext cx="2904006" cy="1766712"/>
          </a:xfrm>
          <a:prstGeom prst="rect">
            <a:avLst/>
          </a:prstGeom>
        </p:spPr>
      </p:pic>
      <p:pic>
        <p:nvPicPr>
          <p:cNvPr id="6" name="Imagen 5">
            <a:hlinkClick r:id="rId4" action="ppaction://hlinksldjump"/>
            <a:extLst>
              <a:ext uri="{FF2B5EF4-FFF2-40B4-BE49-F238E27FC236}">
                <a16:creationId xmlns:a16="http://schemas.microsoft.com/office/drawing/2014/main" id="{B5939DB8-2694-4B8A-9F4B-7AC82AF40CD0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172821">
            <a:off x="5350728" y="3761483"/>
            <a:ext cx="2881308" cy="1752903"/>
          </a:xfrm>
          <a:prstGeom prst="rect">
            <a:avLst/>
          </a:prstGeom>
        </p:spPr>
      </p:pic>
      <p:pic>
        <p:nvPicPr>
          <p:cNvPr id="8" name="Imagen 7">
            <a:hlinkClick r:id="rId5" action="ppaction://hlinksldjump"/>
            <a:extLst>
              <a:ext uri="{FF2B5EF4-FFF2-40B4-BE49-F238E27FC236}">
                <a16:creationId xmlns:a16="http://schemas.microsoft.com/office/drawing/2014/main" id="{667AB25E-BD28-4AD7-A725-8E31951BFC68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150806">
            <a:off x="9961811" y="3825828"/>
            <a:ext cx="2791657" cy="1698362"/>
          </a:xfrm>
          <a:prstGeom prst="rect">
            <a:avLst/>
          </a:prstGeom>
        </p:spPr>
      </p:pic>
      <p:pic>
        <p:nvPicPr>
          <p:cNvPr id="27" name="Imagen 26">
            <a:hlinkClick r:id="rId6" action="ppaction://hlinksldjump"/>
            <a:extLst>
              <a:ext uri="{FF2B5EF4-FFF2-40B4-BE49-F238E27FC236}">
                <a16:creationId xmlns:a16="http://schemas.microsoft.com/office/drawing/2014/main" id="{BB4CBFD2-4A1E-4496-A624-D90EAF18FBCC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143177">
            <a:off x="14420485" y="3797473"/>
            <a:ext cx="2825074" cy="1718692"/>
          </a:xfrm>
          <a:prstGeom prst="rect">
            <a:avLst/>
          </a:prstGeom>
        </p:spPr>
      </p:pic>
      <p:grpSp>
        <p:nvGrpSpPr>
          <p:cNvPr id="23" name="Grupo 22"/>
          <p:cNvGrpSpPr/>
          <p:nvPr/>
        </p:nvGrpSpPr>
        <p:grpSpPr>
          <a:xfrm>
            <a:off x="960191" y="274551"/>
            <a:ext cx="16726035" cy="1222021"/>
            <a:chOff x="960191" y="274551"/>
            <a:chExt cx="16726035" cy="1222021"/>
          </a:xfrm>
        </p:grpSpPr>
        <p:grpSp>
          <p:nvGrpSpPr>
            <p:cNvPr id="24" name="Group 14"/>
            <p:cNvGrpSpPr/>
            <p:nvPr/>
          </p:nvGrpSpPr>
          <p:grpSpPr>
            <a:xfrm>
              <a:off x="960191" y="363651"/>
              <a:ext cx="4157732" cy="935707"/>
              <a:chOff x="0" y="0"/>
              <a:chExt cx="4820795" cy="1051221"/>
            </a:xfrm>
          </p:grpSpPr>
          <p:sp>
            <p:nvSpPr>
              <p:cNvPr id="29" name="Freeform 15"/>
              <p:cNvSpPr/>
              <p:nvPr/>
            </p:nvSpPr>
            <p:spPr>
              <a:xfrm>
                <a:off x="2776796" y="0"/>
                <a:ext cx="2043999" cy="1024661"/>
              </a:xfrm>
              <a:custGeom>
                <a:avLst/>
                <a:gdLst/>
                <a:ahLst/>
                <a:cxnLst/>
                <a:rect l="l" t="t" r="r" b="b"/>
                <a:pathLst>
                  <a:path w="2043999" h="1024661">
                    <a:moveTo>
                      <a:pt x="0" y="0"/>
                    </a:moveTo>
                    <a:lnTo>
                      <a:pt x="2043999" y="0"/>
                    </a:lnTo>
                    <a:lnTo>
                      <a:pt x="2043999" y="1024661"/>
                    </a:lnTo>
                    <a:lnTo>
                      <a:pt x="0" y="1024661"/>
                    </a:lnTo>
                    <a:lnTo>
                      <a:pt x="0" y="0"/>
                    </a:lnTo>
                    <a:close/>
                  </a:path>
                </a:pathLst>
              </a:custGeom>
              <a:blipFill>
                <a:blip r:embed="rId11"/>
                <a:stretch>
                  <a:fillRect/>
                </a:stretch>
              </a:blipFill>
            </p:spPr>
          </p:sp>
          <p:sp>
            <p:nvSpPr>
              <p:cNvPr id="30" name="Freeform 16"/>
              <p:cNvSpPr/>
              <p:nvPr/>
            </p:nvSpPr>
            <p:spPr>
              <a:xfrm>
                <a:off x="0" y="0"/>
                <a:ext cx="2660570" cy="1051221"/>
              </a:xfrm>
              <a:custGeom>
                <a:avLst/>
                <a:gdLst/>
                <a:ahLst/>
                <a:cxnLst/>
                <a:rect l="l" t="t" r="r" b="b"/>
                <a:pathLst>
                  <a:path w="2660570" h="1051221">
                    <a:moveTo>
                      <a:pt x="0" y="0"/>
                    </a:moveTo>
                    <a:lnTo>
                      <a:pt x="2660570" y="0"/>
                    </a:lnTo>
                    <a:lnTo>
                      <a:pt x="2660570" y="1051221"/>
                    </a:lnTo>
                    <a:lnTo>
                      <a:pt x="0" y="1051221"/>
                    </a:lnTo>
                    <a:lnTo>
                      <a:pt x="0" y="0"/>
                    </a:lnTo>
                    <a:close/>
                  </a:path>
                </a:pathLst>
              </a:custGeom>
              <a:blipFill>
                <a:blip r:embed="rId12"/>
                <a:stretch>
                  <a:fillRect/>
                </a:stretch>
              </a:blipFill>
            </p:spPr>
          </p:sp>
        </p:grpSp>
        <p:grpSp>
          <p:nvGrpSpPr>
            <p:cNvPr id="25" name="Group 17"/>
            <p:cNvGrpSpPr/>
            <p:nvPr/>
          </p:nvGrpSpPr>
          <p:grpSpPr>
            <a:xfrm>
              <a:off x="14067757" y="274551"/>
              <a:ext cx="3618469" cy="1222021"/>
              <a:chOff x="0" y="0"/>
              <a:chExt cx="3930475" cy="1372881"/>
            </a:xfrm>
          </p:grpSpPr>
          <p:sp>
            <p:nvSpPr>
              <p:cNvPr id="26" name="Freeform 18"/>
              <p:cNvSpPr/>
              <p:nvPr/>
            </p:nvSpPr>
            <p:spPr>
              <a:xfrm>
                <a:off x="2027122" y="0"/>
                <a:ext cx="1903353" cy="1372881"/>
              </a:xfrm>
              <a:custGeom>
                <a:avLst/>
                <a:gdLst/>
                <a:ahLst/>
                <a:cxnLst/>
                <a:rect l="l" t="t" r="r" b="b"/>
                <a:pathLst>
                  <a:path w="1903353" h="1372881">
                    <a:moveTo>
                      <a:pt x="0" y="0"/>
                    </a:moveTo>
                    <a:lnTo>
                      <a:pt x="1903353" y="0"/>
                    </a:lnTo>
                    <a:lnTo>
                      <a:pt x="1903353" y="1372881"/>
                    </a:lnTo>
                    <a:lnTo>
                      <a:pt x="0" y="1372881"/>
                    </a:lnTo>
                    <a:lnTo>
                      <a:pt x="0" y="0"/>
                    </a:lnTo>
                    <a:close/>
                  </a:path>
                </a:pathLst>
              </a:custGeom>
              <a:blipFill>
                <a:blip r:embed="rId13"/>
                <a:stretch>
                  <a:fillRect l="-126636" t="-117093" r="-14328" b="-116978"/>
                </a:stretch>
              </a:blipFill>
            </p:spPr>
          </p:sp>
          <p:sp>
            <p:nvSpPr>
              <p:cNvPr id="28" name="Freeform 19"/>
              <p:cNvSpPr/>
              <p:nvPr/>
            </p:nvSpPr>
            <p:spPr>
              <a:xfrm>
                <a:off x="0" y="206928"/>
                <a:ext cx="1857818" cy="837566"/>
              </a:xfrm>
              <a:custGeom>
                <a:avLst/>
                <a:gdLst/>
                <a:ahLst/>
                <a:cxnLst/>
                <a:rect l="l" t="t" r="r" b="b"/>
                <a:pathLst>
                  <a:path w="1857818" h="837566">
                    <a:moveTo>
                      <a:pt x="0" y="0"/>
                    </a:moveTo>
                    <a:lnTo>
                      <a:pt x="1857818" y="0"/>
                    </a:lnTo>
                    <a:lnTo>
                      <a:pt x="1857818" y="837566"/>
                    </a:lnTo>
                    <a:lnTo>
                      <a:pt x="0" y="837566"/>
                    </a:lnTo>
                    <a:lnTo>
                      <a:pt x="0" y="0"/>
                    </a:lnTo>
                    <a:close/>
                  </a:path>
                </a:pathLst>
              </a:custGeom>
              <a:blipFill>
                <a:blip r:embed="rId14"/>
                <a:stretch>
                  <a:fillRect/>
                </a:stretch>
              </a:blipFill>
            </p:spPr>
          </p:sp>
        </p:grpSp>
      </p:grpSp>
      <p:sp>
        <p:nvSpPr>
          <p:cNvPr id="31" name="Freeform 11"/>
          <p:cNvSpPr/>
          <p:nvPr/>
        </p:nvSpPr>
        <p:spPr>
          <a:xfrm>
            <a:off x="8236387" y="8653861"/>
            <a:ext cx="2448699" cy="1051435"/>
          </a:xfrm>
          <a:custGeom>
            <a:avLst/>
            <a:gdLst/>
            <a:ahLst/>
            <a:cxnLst/>
            <a:rect l="l" t="t" r="r" b="b"/>
            <a:pathLst>
              <a:path w="2448699" h="1051435">
                <a:moveTo>
                  <a:pt x="0" y="0"/>
                </a:moveTo>
                <a:lnTo>
                  <a:pt x="2448700" y="0"/>
                </a:lnTo>
                <a:lnTo>
                  <a:pt x="2448700" y="1051435"/>
                </a:lnTo>
                <a:lnTo>
                  <a:pt x="0" y="1051435"/>
                </a:lnTo>
                <a:lnTo>
                  <a:pt x="0" y="0"/>
                </a:lnTo>
                <a:close/>
              </a:path>
            </a:pathLst>
          </a:custGeom>
          <a:blipFill>
            <a:blip r:embed="rId15"/>
            <a:stretch>
              <a:fillRect l="-7494" t="-73951" b="-76393"/>
            </a:stretch>
          </a:blipFill>
        </p:spPr>
      </p:sp>
    </p:spTree>
    <p:extLst>
      <p:ext uri="{BB962C8B-B14F-4D97-AF65-F5344CB8AC3E}">
        <p14:creationId xmlns:p14="http://schemas.microsoft.com/office/powerpoint/2010/main" val="37915820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Imagen 2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997" y="1963982"/>
            <a:ext cx="11891865" cy="7570880"/>
          </a:xfrm>
          <a:prstGeom prst="rect">
            <a:avLst/>
          </a:prstGeom>
        </p:spPr>
      </p:pic>
      <p:sp>
        <p:nvSpPr>
          <p:cNvPr id="2" name="Rectángulo 1"/>
          <p:cNvSpPr/>
          <p:nvPr/>
        </p:nvSpPr>
        <p:spPr>
          <a:xfrm>
            <a:off x="1745144" y="451577"/>
            <a:ext cx="689637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s-MX" sz="3600" b="1" dirty="0">
                <a:solidFill>
                  <a:srgbClr val="2B2E83"/>
                </a:solidFill>
              </a:rPr>
              <a:t>Relación de colores de cada cuadro</a:t>
            </a:r>
            <a:endParaRPr lang="es-MX" sz="3600" dirty="0"/>
          </a:p>
        </p:txBody>
      </p:sp>
      <p:cxnSp>
        <p:nvCxnSpPr>
          <p:cNvPr id="25" name="Conector recto 24"/>
          <p:cNvCxnSpPr/>
          <p:nvPr/>
        </p:nvCxnSpPr>
        <p:spPr>
          <a:xfrm flipV="1">
            <a:off x="4583431" y="4756364"/>
            <a:ext cx="1113710" cy="1226762"/>
          </a:xfrm>
          <a:prstGeom prst="line">
            <a:avLst/>
          </a:prstGeom>
          <a:ln w="38100">
            <a:solidFill>
              <a:schemeClr val="bg2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Conector recto 46"/>
          <p:cNvCxnSpPr/>
          <p:nvPr/>
        </p:nvCxnSpPr>
        <p:spPr>
          <a:xfrm flipH="1" flipV="1">
            <a:off x="6983731" y="4756364"/>
            <a:ext cx="1257302" cy="1263440"/>
          </a:xfrm>
          <a:prstGeom prst="line">
            <a:avLst/>
          </a:prstGeom>
          <a:ln w="38100">
            <a:solidFill>
              <a:schemeClr val="bg2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Conector recto 52"/>
          <p:cNvCxnSpPr/>
          <p:nvPr/>
        </p:nvCxnSpPr>
        <p:spPr>
          <a:xfrm flipH="1">
            <a:off x="7100889" y="1550870"/>
            <a:ext cx="3358149" cy="1985288"/>
          </a:xfrm>
          <a:prstGeom prst="line">
            <a:avLst/>
          </a:prstGeom>
          <a:ln w="38100">
            <a:solidFill>
              <a:schemeClr val="bg2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Conector recto 57"/>
          <p:cNvCxnSpPr/>
          <p:nvPr/>
        </p:nvCxnSpPr>
        <p:spPr>
          <a:xfrm flipH="1" flipV="1">
            <a:off x="7068743" y="9194009"/>
            <a:ext cx="3394508" cy="560492"/>
          </a:xfrm>
          <a:prstGeom prst="line">
            <a:avLst/>
          </a:prstGeom>
          <a:ln w="38100">
            <a:solidFill>
              <a:schemeClr val="bg2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7" name="Imagen 2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346" t="24831" r="2660" b="3555"/>
          <a:stretch/>
        </p:blipFill>
        <p:spPr>
          <a:xfrm>
            <a:off x="10550918" y="1557187"/>
            <a:ext cx="6779652" cy="8135582"/>
          </a:xfrm>
          <a:prstGeom prst="rect">
            <a:avLst/>
          </a:prstGeom>
          <a:ln w="38100">
            <a:solidFill>
              <a:schemeClr val="tx1">
                <a:lumMod val="50000"/>
                <a:lumOff val="50000"/>
              </a:schemeClr>
            </a:solidFill>
          </a:ln>
        </p:spPr>
      </p:pic>
      <p:sp>
        <p:nvSpPr>
          <p:cNvPr id="62" name="Rectángulo redondeado 61"/>
          <p:cNvSpPr/>
          <p:nvPr/>
        </p:nvSpPr>
        <p:spPr>
          <a:xfrm>
            <a:off x="11816855" y="2555755"/>
            <a:ext cx="876012" cy="2267426"/>
          </a:xfrm>
          <a:prstGeom prst="roundRect">
            <a:avLst>
              <a:gd name="adj" fmla="val 7534"/>
            </a:avLst>
          </a:prstGeom>
          <a:noFill/>
          <a:ln w="28575">
            <a:solidFill>
              <a:srgbClr val="92A1E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>
              <a:solidFill>
                <a:srgbClr val="E9ECF9"/>
              </a:solidFill>
            </a:endParaRPr>
          </a:p>
        </p:txBody>
      </p:sp>
      <p:cxnSp>
        <p:nvCxnSpPr>
          <p:cNvPr id="64" name="Conector angular 63"/>
          <p:cNvCxnSpPr>
            <a:stCxn id="62" idx="0"/>
          </p:cNvCxnSpPr>
          <p:nvPr/>
        </p:nvCxnSpPr>
        <p:spPr>
          <a:xfrm rot="5400000" flipH="1" flipV="1">
            <a:off x="12238986" y="2305112"/>
            <a:ext cx="266517" cy="234768"/>
          </a:xfrm>
          <a:prstGeom prst="bentConnector3">
            <a:avLst>
              <a:gd name="adj1" fmla="val 50000"/>
            </a:avLst>
          </a:prstGeom>
          <a:ln w="57150" cap="rnd">
            <a:solidFill>
              <a:srgbClr val="92A1E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Rectángulo redondeado 64"/>
          <p:cNvSpPr/>
          <p:nvPr/>
        </p:nvSpPr>
        <p:spPr>
          <a:xfrm>
            <a:off x="11792087" y="4879271"/>
            <a:ext cx="876012" cy="2189330"/>
          </a:xfrm>
          <a:prstGeom prst="roundRect">
            <a:avLst>
              <a:gd name="adj" fmla="val 7534"/>
            </a:avLst>
          </a:prstGeom>
          <a:noFill/>
          <a:ln w="28575">
            <a:solidFill>
              <a:srgbClr val="D97CD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cxnSp>
        <p:nvCxnSpPr>
          <p:cNvPr id="66" name="Conector angular 65"/>
          <p:cNvCxnSpPr>
            <a:stCxn id="65" idx="3"/>
          </p:cNvCxnSpPr>
          <p:nvPr/>
        </p:nvCxnSpPr>
        <p:spPr>
          <a:xfrm flipV="1">
            <a:off x="12668099" y="2413010"/>
            <a:ext cx="1322222" cy="3560927"/>
          </a:xfrm>
          <a:prstGeom prst="bentConnector2">
            <a:avLst/>
          </a:prstGeom>
          <a:ln w="57150" cap="rnd">
            <a:solidFill>
              <a:srgbClr val="D97CD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" name="Rectángulo redondeado 68"/>
          <p:cNvSpPr/>
          <p:nvPr/>
        </p:nvSpPr>
        <p:spPr>
          <a:xfrm>
            <a:off x="11816855" y="7165182"/>
            <a:ext cx="876012" cy="2264541"/>
          </a:xfrm>
          <a:prstGeom prst="roundRect">
            <a:avLst>
              <a:gd name="adj" fmla="val 7534"/>
            </a:avLst>
          </a:prstGeom>
          <a:noFill/>
          <a:ln w="28575">
            <a:solidFill>
              <a:srgbClr val="1E9FE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cxnSp>
        <p:nvCxnSpPr>
          <p:cNvPr id="70" name="Conector angular 69"/>
          <p:cNvCxnSpPr>
            <a:stCxn id="69" idx="3"/>
          </p:cNvCxnSpPr>
          <p:nvPr/>
        </p:nvCxnSpPr>
        <p:spPr>
          <a:xfrm flipV="1">
            <a:off x="12692867" y="2482163"/>
            <a:ext cx="2814282" cy="5815290"/>
          </a:xfrm>
          <a:prstGeom prst="bentConnector2">
            <a:avLst/>
          </a:prstGeom>
          <a:ln w="57150" cap="rnd">
            <a:solidFill>
              <a:srgbClr val="1E9F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3" name="Rectángulo 82"/>
          <p:cNvSpPr/>
          <p:nvPr/>
        </p:nvSpPr>
        <p:spPr>
          <a:xfrm>
            <a:off x="10233422" y="44174"/>
            <a:ext cx="805457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MX" sz="2400" b="1" dirty="0">
                <a:solidFill>
                  <a:srgbClr val="662483"/>
                </a:solidFill>
              </a:rPr>
              <a:t>El color índica la materia del cargo a elegir, cada casilla corresponde a un cargo por materia como se muestra a continuación:</a:t>
            </a:r>
            <a:endParaRPr lang="es-MX" sz="2400" b="1" dirty="0"/>
          </a:p>
        </p:txBody>
      </p:sp>
      <p:sp>
        <p:nvSpPr>
          <p:cNvPr id="84" name="Rectángulo redondeado 83">
            <a:hlinkClick r:id="rId3" action="ppaction://hlinksldjump"/>
          </p:cNvPr>
          <p:cNvSpPr/>
          <p:nvPr/>
        </p:nvSpPr>
        <p:spPr>
          <a:xfrm>
            <a:off x="3046500" y="9641599"/>
            <a:ext cx="3617730" cy="556106"/>
          </a:xfrm>
          <a:prstGeom prst="round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85" name="Rectángulo 84">
            <a:hlinkClick r:id="rId3" action="ppaction://hlinksldjump"/>
          </p:cNvPr>
          <p:cNvSpPr/>
          <p:nvPr/>
        </p:nvSpPr>
        <p:spPr>
          <a:xfrm>
            <a:off x="3070762" y="9631442"/>
            <a:ext cx="3569207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419" sz="2700" b="1" dirty="0">
                <a:solidFill>
                  <a:srgbClr val="7030A0"/>
                </a:solidFill>
              </a:rPr>
              <a:t>Regresar</a:t>
            </a:r>
            <a:endParaRPr lang="es-MX" sz="2700" dirty="0">
              <a:solidFill>
                <a:srgbClr val="7030A0"/>
              </a:solidFill>
            </a:endParaRPr>
          </a:p>
        </p:txBody>
      </p:sp>
      <p:pic>
        <p:nvPicPr>
          <p:cNvPr id="24" name="Imagen 2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816" t="27538" r="40798" b="62851"/>
          <a:stretch/>
        </p:blipFill>
        <p:spPr>
          <a:xfrm>
            <a:off x="4572601" y="5993282"/>
            <a:ext cx="3668432" cy="1971518"/>
          </a:xfrm>
          <a:prstGeom prst="rect">
            <a:avLst/>
          </a:prstGeom>
          <a:ln w="38100">
            <a:solidFill>
              <a:schemeClr val="tx1">
                <a:lumMod val="50000"/>
                <a:lumOff val="50000"/>
              </a:schemeClr>
            </a:solidFill>
          </a:ln>
        </p:spPr>
      </p:pic>
      <p:sp>
        <p:nvSpPr>
          <p:cNvPr id="20" name="Rectángulo 19"/>
          <p:cNvSpPr/>
          <p:nvPr/>
        </p:nvSpPr>
        <p:spPr>
          <a:xfrm>
            <a:off x="11967535" y="1641018"/>
            <a:ext cx="103083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48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nk Free" panose="03080402000500000000" pitchFamily="66" charset="0"/>
              </a:rPr>
              <a:t>23</a:t>
            </a:r>
            <a:endParaRPr lang="es-ES" sz="4800" b="1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nk Free" panose="03080402000500000000" pitchFamily="66" charset="0"/>
            </a:endParaRPr>
          </a:p>
        </p:txBody>
      </p:sp>
      <p:sp>
        <p:nvSpPr>
          <p:cNvPr id="21" name="Rectángulo 20"/>
          <p:cNvSpPr/>
          <p:nvPr/>
        </p:nvSpPr>
        <p:spPr>
          <a:xfrm>
            <a:off x="13425329" y="1569600"/>
            <a:ext cx="103083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48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nk Free" panose="03080402000500000000" pitchFamily="66" charset="0"/>
              </a:rPr>
              <a:t>30</a:t>
            </a:r>
            <a:endParaRPr lang="es-ES" sz="4800" b="1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nk Free" panose="03080402000500000000" pitchFamily="66" charset="0"/>
            </a:endParaRPr>
          </a:p>
        </p:txBody>
      </p:sp>
      <p:sp>
        <p:nvSpPr>
          <p:cNvPr id="22" name="Rectángulo 21"/>
          <p:cNvSpPr/>
          <p:nvPr/>
        </p:nvSpPr>
        <p:spPr>
          <a:xfrm>
            <a:off x="14912111" y="1604177"/>
            <a:ext cx="103083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48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nk Free" panose="03080402000500000000" pitchFamily="66" charset="0"/>
              </a:rPr>
              <a:t>37</a:t>
            </a:r>
            <a:endParaRPr lang="es-ES" sz="4800" b="1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nk Free" panose="03080402000500000000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091748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8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3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8" dur="5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0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2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3" dur="5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5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8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5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3" dur="500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5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8" dur="500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0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" presetID="5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3" dur="500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5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7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8" dur="500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500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0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2" presetID="5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3" dur="500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5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7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8" dur="500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500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0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2" presetID="5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3" dur="500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500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5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7" presetID="5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8" dur="500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500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60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2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3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6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7" presetID="5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8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7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2" presetID="5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73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7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7" presetID="5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78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8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2" presetID="5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3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8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62" grpId="0" animBg="1"/>
      <p:bldP spid="62" grpId="1" animBg="1"/>
      <p:bldP spid="65" grpId="0" animBg="1"/>
      <p:bldP spid="65" grpId="1" animBg="1"/>
      <p:bldP spid="69" grpId="0" animBg="1"/>
      <p:bldP spid="69" grpId="1" animBg="1"/>
      <p:bldP spid="84" grpId="0" animBg="1"/>
      <p:bldP spid="84" grpId="1" animBg="1"/>
      <p:bldP spid="85" grpId="0"/>
      <p:bldP spid="85" grpId="1"/>
      <p:bldP spid="20" grpId="0"/>
      <p:bldP spid="20" grpId="1"/>
      <p:bldP spid="21" grpId="0"/>
      <p:bldP spid="21" grpId="1"/>
      <p:bldP spid="22" grpId="0"/>
      <p:bldP spid="22" grpId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66945"/>
            <a:ext cx="11879868" cy="7563242"/>
          </a:xfrm>
          <a:prstGeom prst="rect">
            <a:avLst/>
          </a:prstGeom>
        </p:spPr>
      </p:pic>
      <p:sp>
        <p:nvSpPr>
          <p:cNvPr id="8" name="Rectángulo redondeado 7">
            <a:hlinkClick r:id="rId3" action="ppaction://hlinksldjump"/>
          </p:cNvPr>
          <p:cNvSpPr/>
          <p:nvPr/>
        </p:nvSpPr>
        <p:spPr>
          <a:xfrm>
            <a:off x="12997542" y="3086100"/>
            <a:ext cx="5290458" cy="895682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9" name="Rectángulo redondeado 8">
            <a:hlinkClick r:id="rId4" action="ppaction://hlinksldjump"/>
          </p:cNvPr>
          <p:cNvSpPr/>
          <p:nvPr/>
        </p:nvSpPr>
        <p:spPr>
          <a:xfrm>
            <a:off x="12997539" y="6133385"/>
            <a:ext cx="5290458" cy="895682"/>
          </a:xfrm>
          <a:prstGeom prst="roundRect">
            <a:avLst/>
          </a:prstGeom>
          <a:solidFill>
            <a:schemeClr val="accent4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10" name="Rectángulo redondeado 9">
            <a:hlinkClick r:id="rId5" action="ppaction://hlinksldjump"/>
          </p:cNvPr>
          <p:cNvSpPr/>
          <p:nvPr/>
        </p:nvSpPr>
        <p:spPr>
          <a:xfrm>
            <a:off x="12997539" y="4095741"/>
            <a:ext cx="5290458" cy="895682"/>
          </a:xfrm>
          <a:prstGeom prst="round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11" name="Rectángulo redondeado 10">
            <a:hlinkClick r:id="rId6" action="ppaction://hlinksldjump"/>
          </p:cNvPr>
          <p:cNvSpPr/>
          <p:nvPr/>
        </p:nvSpPr>
        <p:spPr>
          <a:xfrm>
            <a:off x="12997540" y="5115153"/>
            <a:ext cx="5290458" cy="895682"/>
          </a:xfrm>
          <a:prstGeom prst="roundRect">
            <a:avLst/>
          </a:prstGeom>
          <a:solidFill>
            <a:srgbClr val="9966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12" name="Rectángulo 11">
            <a:hlinkClick r:id="rId3" action="ppaction://hlinksldjump"/>
          </p:cNvPr>
          <p:cNvSpPr/>
          <p:nvPr/>
        </p:nvSpPr>
        <p:spPr>
          <a:xfrm>
            <a:off x="12997540" y="3300189"/>
            <a:ext cx="529045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MX" sz="2250" b="1" dirty="0">
                <a:solidFill>
                  <a:srgbClr val="FFFFFF"/>
                </a:solidFill>
              </a:rPr>
              <a:t>NÚMERO DE CARGOS A ELEGIR POR </a:t>
            </a:r>
            <a:r>
              <a:rPr lang="es-MX" sz="2400" b="1" dirty="0">
                <a:solidFill>
                  <a:srgbClr val="FFFFFF"/>
                </a:solidFill>
              </a:rPr>
              <a:t>SEXO</a:t>
            </a:r>
            <a:r>
              <a:rPr lang="es-MX" sz="2250" b="1" dirty="0" smtClean="0">
                <a:solidFill>
                  <a:srgbClr val="FFFFFF"/>
                </a:solidFill>
              </a:rPr>
              <a:t>.</a:t>
            </a:r>
            <a:endParaRPr lang="es-MX" sz="2250" dirty="0"/>
          </a:p>
        </p:txBody>
      </p:sp>
      <p:sp>
        <p:nvSpPr>
          <p:cNvPr id="13" name="Rectángulo 12">
            <a:hlinkClick r:id="rId4" action="ppaction://hlinksldjump"/>
          </p:cNvPr>
          <p:cNvSpPr/>
          <p:nvPr/>
        </p:nvSpPr>
        <p:spPr>
          <a:xfrm>
            <a:off x="12997539" y="6165726"/>
            <a:ext cx="5290458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MX" sz="2250" b="1" dirty="0">
                <a:solidFill>
                  <a:srgbClr val="FFFFFF"/>
                </a:solidFill>
              </a:rPr>
              <a:t>LOS PODERES QUE POSTULAN Y CARGOS EN FUNCIONES.</a:t>
            </a:r>
            <a:endParaRPr lang="es-MX" sz="2250" dirty="0"/>
          </a:p>
        </p:txBody>
      </p:sp>
      <p:sp>
        <p:nvSpPr>
          <p:cNvPr id="14" name="Rectángulo 13">
            <a:hlinkClick r:id="rId5" action="ppaction://hlinksldjump"/>
          </p:cNvPr>
          <p:cNvSpPr/>
          <p:nvPr/>
        </p:nvSpPr>
        <p:spPr>
          <a:xfrm>
            <a:off x="12997539" y="4151166"/>
            <a:ext cx="517581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MX" sz="2100" b="1" dirty="0">
                <a:solidFill>
                  <a:srgbClr val="FFFFFF"/>
                </a:solidFill>
              </a:rPr>
              <a:t>NOMBRES DE LAS PERSONAS CANDIDATAS EN DOS LISTADOS POR SEXO.</a:t>
            </a:r>
            <a:endParaRPr lang="es-MX" sz="2100" dirty="0"/>
          </a:p>
        </p:txBody>
      </p:sp>
      <p:sp>
        <p:nvSpPr>
          <p:cNvPr id="15" name="Rectángulo 14">
            <a:hlinkClick r:id="rId6" action="ppaction://hlinksldjump"/>
          </p:cNvPr>
          <p:cNvSpPr/>
          <p:nvPr/>
        </p:nvSpPr>
        <p:spPr>
          <a:xfrm>
            <a:off x="12997539" y="5170577"/>
            <a:ext cx="517581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MX" sz="2100" b="1" dirty="0">
                <a:solidFill>
                  <a:srgbClr val="FFFFFF"/>
                </a:solidFill>
              </a:rPr>
              <a:t>NÚMERO IDENTIFICADOR DE CADA NOMBRE.</a:t>
            </a:r>
            <a:endParaRPr lang="es-MX" sz="2100" dirty="0"/>
          </a:p>
        </p:txBody>
      </p:sp>
      <p:sp>
        <p:nvSpPr>
          <p:cNvPr id="16" name="Rectángulo redondeado 15">
            <a:hlinkClick r:id="rId7" action="ppaction://hlinksldjump"/>
          </p:cNvPr>
          <p:cNvSpPr/>
          <p:nvPr/>
        </p:nvSpPr>
        <p:spPr>
          <a:xfrm>
            <a:off x="12999414" y="1854375"/>
            <a:ext cx="5290458" cy="1159461"/>
          </a:xfrm>
          <a:prstGeom prst="roundRect">
            <a:avLst/>
          </a:prstGeom>
          <a:solidFill>
            <a:srgbClr val="CC00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18" name="Rectángulo 17">
            <a:hlinkClick r:id="rId7" action="ppaction://hlinksldjump"/>
          </p:cNvPr>
          <p:cNvSpPr/>
          <p:nvPr/>
        </p:nvSpPr>
        <p:spPr>
          <a:xfrm>
            <a:off x="12997541" y="1905839"/>
            <a:ext cx="5175818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MX" sz="2100" b="1" dirty="0">
                <a:solidFill>
                  <a:srgbClr val="FFFFFF"/>
                </a:solidFill>
              </a:rPr>
              <a:t>RECUADRO PARA ESCRIBIR EL NÚMERO IDENTIFICADOR DE DOS DIGITOS DE LAS PERSONAS CANDIDATAS. </a:t>
            </a:r>
            <a:endParaRPr lang="es-MX" sz="2100" dirty="0"/>
          </a:p>
        </p:txBody>
      </p:sp>
      <p:sp>
        <p:nvSpPr>
          <p:cNvPr id="19" name="Elipse 18">
            <a:hlinkClick r:id="rId3" action="ppaction://hlinksldjump"/>
          </p:cNvPr>
          <p:cNvSpPr/>
          <p:nvPr/>
        </p:nvSpPr>
        <p:spPr>
          <a:xfrm>
            <a:off x="12223113" y="3196440"/>
            <a:ext cx="675000" cy="675000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20" name="Elipse 19">
            <a:hlinkClick r:id="rId4" action="ppaction://hlinksldjump"/>
          </p:cNvPr>
          <p:cNvSpPr/>
          <p:nvPr/>
        </p:nvSpPr>
        <p:spPr>
          <a:xfrm>
            <a:off x="12223110" y="6243724"/>
            <a:ext cx="675000" cy="675000"/>
          </a:xfrm>
          <a:prstGeom prst="ellipse">
            <a:avLst/>
          </a:prstGeom>
          <a:solidFill>
            <a:schemeClr val="accent4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21" name="Elipse 20">
            <a:hlinkClick r:id="rId5" action="ppaction://hlinksldjump"/>
          </p:cNvPr>
          <p:cNvSpPr/>
          <p:nvPr/>
        </p:nvSpPr>
        <p:spPr>
          <a:xfrm>
            <a:off x="12223110" y="4206080"/>
            <a:ext cx="675000" cy="675000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22" name="Elipse 21">
            <a:hlinkClick r:id="rId6" action="ppaction://hlinksldjump"/>
          </p:cNvPr>
          <p:cNvSpPr/>
          <p:nvPr/>
        </p:nvSpPr>
        <p:spPr>
          <a:xfrm>
            <a:off x="12223111" y="5225492"/>
            <a:ext cx="675000" cy="675000"/>
          </a:xfrm>
          <a:prstGeom prst="ellipse">
            <a:avLst/>
          </a:prstGeom>
          <a:solidFill>
            <a:srgbClr val="9966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23" name="Elipse 22">
            <a:hlinkClick r:id="rId7" action="ppaction://hlinksldjump"/>
          </p:cNvPr>
          <p:cNvSpPr/>
          <p:nvPr/>
        </p:nvSpPr>
        <p:spPr>
          <a:xfrm>
            <a:off x="12224987" y="2122337"/>
            <a:ext cx="675000" cy="675000"/>
          </a:xfrm>
          <a:prstGeom prst="ellipse">
            <a:avLst/>
          </a:prstGeom>
          <a:solidFill>
            <a:srgbClr val="CC00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24" name="Rectángulo 23">
            <a:hlinkClick r:id="rId3" action="ppaction://hlinksldjump"/>
          </p:cNvPr>
          <p:cNvSpPr/>
          <p:nvPr/>
        </p:nvSpPr>
        <p:spPr>
          <a:xfrm>
            <a:off x="12310139" y="3231841"/>
            <a:ext cx="50094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419" sz="3000" b="1" dirty="0">
                <a:solidFill>
                  <a:srgbClr val="FFFFFF"/>
                </a:solidFill>
              </a:rPr>
              <a:t>2</a:t>
            </a:r>
            <a:endParaRPr lang="es-MX" sz="3000" dirty="0"/>
          </a:p>
        </p:txBody>
      </p:sp>
      <p:sp>
        <p:nvSpPr>
          <p:cNvPr id="25" name="Rectángulo 24">
            <a:hlinkClick r:id="rId4" action="ppaction://hlinksldjump"/>
          </p:cNvPr>
          <p:cNvSpPr/>
          <p:nvPr/>
        </p:nvSpPr>
        <p:spPr>
          <a:xfrm>
            <a:off x="12305091" y="6299025"/>
            <a:ext cx="50094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419" sz="3000" b="1" dirty="0">
                <a:solidFill>
                  <a:srgbClr val="FFFFFF"/>
                </a:solidFill>
              </a:rPr>
              <a:t>5</a:t>
            </a:r>
            <a:endParaRPr lang="es-MX" sz="3000" dirty="0"/>
          </a:p>
        </p:txBody>
      </p:sp>
      <p:sp>
        <p:nvSpPr>
          <p:cNvPr id="26" name="Rectángulo 25">
            <a:hlinkClick r:id="rId5" action="ppaction://hlinksldjump"/>
          </p:cNvPr>
          <p:cNvSpPr/>
          <p:nvPr/>
        </p:nvSpPr>
        <p:spPr>
          <a:xfrm>
            <a:off x="12305091" y="4243498"/>
            <a:ext cx="50094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419" sz="3000" b="1" dirty="0">
                <a:solidFill>
                  <a:srgbClr val="FFFFFF"/>
                </a:solidFill>
              </a:rPr>
              <a:t>3</a:t>
            </a:r>
            <a:endParaRPr lang="es-MX" sz="3000" dirty="0"/>
          </a:p>
        </p:txBody>
      </p:sp>
      <p:sp>
        <p:nvSpPr>
          <p:cNvPr id="27" name="Rectángulo 26">
            <a:hlinkClick r:id="rId6" action="ppaction://hlinksldjump"/>
          </p:cNvPr>
          <p:cNvSpPr/>
          <p:nvPr/>
        </p:nvSpPr>
        <p:spPr>
          <a:xfrm>
            <a:off x="12305092" y="5262910"/>
            <a:ext cx="50094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419" sz="3000" b="1" dirty="0">
                <a:solidFill>
                  <a:srgbClr val="FFFFFF"/>
                </a:solidFill>
              </a:rPr>
              <a:t>4</a:t>
            </a:r>
            <a:endParaRPr lang="es-MX" sz="3000" dirty="0"/>
          </a:p>
        </p:txBody>
      </p:sp>
      <p:sp>
        <p:nvSpPr>
          <p:cNvPr id="28" name="Rectángulo 27">
            <a:hlinkClick r:id="rId7" action="ppaction://hlinksldjump"/>
          </p:cNvPr>
          <p:cNvSpPr/>
          <p:nvPr/>
        </p:nvSpPr>
        <p:spPr>
          <a:xfrm>
            <a:off x="12300952" y="2159754"/>
            <a:ext cx="50094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419" sz="3000" b="1" dirty="0">
                <a:solidFill>
                  <a:srgbClr val="FFFFFF"/>
                </a:solidFill>
              </a:rPr>
              <a:t>1</a:t>
            </a:r>
            <a:endParaRPr lang="es-MX" sz="3000" dirty="0"/>
          </a:p>
        </p:txBody>
      </p:sp>
      <p:sp>
        <p:nvSpPr>
          <p:cNvPr id="29" name="Rectángulo 28"/>
          <p:cNvSpPr/>
          <p:nvPr/>
        </p:nvSpPr>
        <p:spPr>
          <a:xfrm>
            <a:off x="5188354" y="232152"/>
            <a:ext cx="790279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MX" sz="2700" b="1" dirty="0">
                <a:solidFill>
                  <a:srgbClr val="FFBF7D"/>
                </a:solidFill>
              </a:rPr>
              <a:t>JUEZAS Y JUECES DEL PODER JUDICIAL DEL ESTADO DE MÉXICO</a:t>
            </a:r>
            <a:endParaRPr lang="es-MX" sz="2700" dirty="0"/>
          </a:p>
        </p:txBody>
      </p:sp>
      <p:sp>
        <p:nvSpPr>
          <p:cNvPr id="31" name="Rectángulo redondeado 30">
            <a:hlinkClick r:id="rId8" action="ppaction://hlinksldjump"/>
          </p:cNvPr>
          <p:cNvSpPr/>
          <p:nvPr/>
        </p:nvSpPr>
        <p:spPr>
          <a:xfrm>
            <a:off x="12997539" y="7125219"/>
            <a:ext cx="5290458" cy="895682"/>
          </a:xfrm>
          <a:prstGeom prst="round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33" name="Rectángulo 32">
            <a:hlinkClick r:id="rId8" action="ppaction://hlinksldjump"/>
          </p:cNvPr>
          <p:cNvSpPr/>
          <p:nvPr/>
        </p:nvSpPr>
        <p:spPr>
          <a:xfrm>
            <a:off x="12997539" y="7371918"/>
            <a:ext cx="5290458" cy="4385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MX" sz="2250" b="1" dirty="0" smtClean="0">
                <a:solidFill>
                  <a:srgbClr val="FFFFFF"/>
                </a:solidFill>
              </a:rPr>
              <a:t>RELACIÓN DE COLORES</a:t>
            </a:r>
            <a:endParaRPr lang="es-MX" sz="2250" dirty="0"/>
          </a:p>
        </p:txBody>
      </p:sp>
      <p:sp>
        <p:nvSpPr>
          <p:cNvPr id="34" name="Elipse 33">
            <a:hlinkClick r:id="rId8" action="ppaction://hlinksldjump"/>
          </p:cNvPr>
          <p:cNvSpPr/>
          <p:nvPr/>
        </p:nvSpPr>
        <p:spPr>
          <a:xfrm>
            <a:off x="12223110" y="7235558"/>
            <a:ext cx="675000" cy="675000"/>
          </a:xfrm>
          <a:prstGeom prst="ellipse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35" name="Rectángulo 34">
            <a:hlinkClick r:id="rId8" action="ppaction://hlinksldjump"/>
          </p:cNvPr>
          <p:cNvSpPr/>
          <p:nvPr/>
        </p:nvSpPr>
        <p:spPr>
          <a:xfrm>
            <a:off x="12305091" y="7290859"/>
            <a:ext cx="50094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419" sz="3000" b="1" dirty="0">
                <a:solidFill>
                  <a:srgbClr val="FFFFFF"/>
                </a:solidFill>
              </a:rPr>
              <a:t>6</a:t>
            </a:r>
            <a:endParaRPr lang="es-MX" sz="3000" dirty="0"/>
          </a:p>
        </p:txBody>
      </p:sp>
      <p:pic>
        <p:nvPicPr>
          <p:cNvPr id="32" name="Imagen 31">
            <a:hlinkClick r:id="rId9" action="ppaction://hlinksldjump"/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39717" y="9242549"/>
            <a:ext cx="806108" cy="675758"/>
          </a:xfrm>
          <a:prstGeom prst="rect">
            <a:avLst/>
          </a:prstGeom>
        </p:spPr>
      </p:pic>
      <p:pic>
        <p:nvPicPr>
          <p:cNvPr id="38" name="Imagen 37">
            <a:hlinkClick r:id="rId11" action="ppaction://hlinksldjump" tooltip="Boleta Anterior"/>
            <a:extLst>
              <a:ext uri="{FF2B5EF4-FFF2-40B4-BE49-F238E27FC236}">
                <a16:creationId xmlns:a16="http://schemas.microsoft.com/office/drawing/2014/main" id="{667AB25E-BD28-4AD7-A725-8E31951BFC68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44600" y="9242549"/>
            <a:ext cx="1167428" cy="710229"/>
          </a:xfrm>
          <a:prstGeom prst="rect">
            <a:avLst/>
          </a:prstGeom>
        </p:spPr>
      </p:pic>
      <p:sp>
        <p:nvSpPr>
          <p:cNvPr id="2" name="Rectángulo 1"/>
          <p:cNvSpPr/>
          <p:nvPr/>
        </p:nvSpPr>
        <p:spPr>
          <a:xfrm>
            <a:off x="2453372" y="1084694"/>
            <a:ext cx="1337275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MX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</a:rPr>
              <a:t>(Se </a:t>
            </a:r>
            <a:r>
              <a:rPr lang="es-MX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</a:rPr>
              <a:t>pueden encontrar </a:t>
            </a:r>
            <a:r>
              <a:rPr lang="es-MX" b="1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</a:rPr>
              <a:t>variaciones en las boletas para la elección de juezas y jueces </a:t>
            </a:r>
            <a:r>
              <a:rPr lang="es-MX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</a:rPr>
              <a:t>por materia y distribución de </a:t>
            </a:r>
            <a:r>
              <a:rPr lang="es-MX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</a:rPr>
              <a:t>género</a:t>
            </a:r>
            <a:r>
              <a:rPr lang="es-MX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</a:rPr>
              <a:t> </a:t>
            </a:r>
            <a:r>
              <a:rPr lang="es-MX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</a:rPr>
              <a:t>dependiendo el Distrito Judicial Electoral al que se pertenezca)</a:t>
            </a:r>
            <a:endParaRPr lang="es-MX" dirty="0">
              <a:solidFill>
                <a:schemeClr val="tx1">
                  <a:lumMod val="50000"/>
                  <a:lumOff val="50000"/>
                </a:schemeClr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759343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66945"/>
            <a:ext cx="11879868" cy="7563242"/>
          </a:xfrm>
          <a:prstGeom prst="rect">
            <a:avLst/>
          </a:prstGeom>
        </p:spPr>
      </p:pic>
      <p:pic>
        <p:nvPicPr>
          <p:cNvPr id="35" name="Imagen 3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780" t="20476" r="55503" b="76771"/>
          <a:stretch/>
        </p:blipFill>
        <p:spPr>
          <a:xfrm>
            <a:off x="4038600" y="3390901"/>
            <a:ext cx="1752600" cy="457200"/>
          </a:xfrm>
          <a:prstGeom prst="rect">
            <a:avLst/>
          </a:prstGeom>
        </p:spPr>
      </p:pic>
      <p:grpSp>
        <p:nvGrpSpPr>
          <p:cNvPr id="7" name="Grupo 6"/>
          <p:cNvGrpSpPr/>
          <p:nvPr/>
        </p:nvGrpSpPr>
        <p:grpSpPr>
          <a:xfrm>
            <a:off x="7322964" y="1161007"/>
            <a:ext cx="675000" cy="675000"/>
            <a:chOff x="3959956" y="777460"/>
            <a:chExt cx="450000" cy="450000"/>
          </a:xfrm>
        </p:grpSpPr>
        <p:sp>
          <p:nvSpPr>
            <p:cNvPr id="29" name="Elipse 28"/>
            <p:cNvSpPr/>
            <p:nvPr/>
          </p:nvSpPr>
          <p:spPr>
            <a:xfrm>
              <a:off x="3959956" y="777460"/>
              <a:ext cx="450000" cy="450000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sz="2700"/>
            </a:p>
          </p:txBody>
        </p:sp>
        <p:sp>
          <p:nvSpPr>
            <p:cNvPr id="30" name="Rectángulo 29">
              <a:hlinkClick r:id="rId3" action="ppaction://hlinksldjump"/>
            </p:cNvPr>
            <p:cNvSpPr/>
            <p:nvPr/>
          </p:nvSpPr>
          <p:spPr>
            <a:xfrm>
              <a:off x="4017973" y="809045"/>
              <a:ext cx="333965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s-419" sz="3000" b="1" dirty="0">
                  <a:solidFill>
                    <a:srgbClr val="FFFFFF"/>
                  </a:solidFill>
                </a:rPr>
                <a:t>2</a:t>
              </a:r>
              <a:endParaRPr lang="es-MX" sz="3000" dirty="0"/>
            </a:p>
          </p:txBody>
        </p:sp>
      </p:grpSp>
      <p:sp>
        <p:nvSpPr>
          <p:cNvPr id="3" name="Rectángulo redondeado 2"/>
          <p:cNvSpPr/>
          <p:nvPr/>
        </p:nvSpPr>
        <p:spPr>
          <a:xfrm>
            <a:off x="4038600" y="3336161"/>
            <a:ext cx="1752600" cy="536292"/>
          </a:xfrm>
          <a:prstGeom prst="roundRect">
            <a:avLst/>
          </a:prstGeom>
          <a:noFill/>
          <a:ln w="381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pic>
        <p:nvPicPr>
          <p:cNvPr id="39" name="Imagen 38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079" t="20120" r="5619" b="76668"/>
          <a:stretch/>
        </p:blipFill>
        <p:spPr>
          <a:xfrm>
            <a:off x="9982200" y="3314701"/>
            <a:ext cx="1905000" cy="533399"/>
          </a:xfrm>
          <a:prstGeom prst="rect">
            <a:avLst/>
          </a:prstGeom>
        </p:spPr>
      </p:pic>
      <p:sp>
        <p:nvSpPr>
          <p:cNvPr id="31" name="Rectángulo redondeado 30"/>
          <p:cNvSpPr/>
          <p:nvPr/>
        </p:nvSpPr>
        <p:spPr>
          <a:xfrm>
            <a:off x="9906000" y="3336161"/>
            <a:ext cx="1981200" cy="536292"/>
          </a:xfrm>
          <a:prstGeom prst="roundRect">
            <a:avLst/>
          </a:prstGeom>
          <a:noFill/>
          <a:ln w="381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cxnSp>
        <p:nvCxnSpPr>
          <p:cNvPr id="32" name="Conector angular 31"/>
          <p:cNvCxnSpPr>
            <a:stCxn id="29" idx="2"/>
            <a:endCxn id="3" idx="0"/>
          </p:cNvCxnSpPr>
          <p:nvPr/>
        </p:nvCxnSpPr>
        <p:spPr>
          <a:xfrm rot="10800000" flipV="1">
            <a:off x="4914900" y="1498507"/>
            <a:ext cx="2408064" cy="1837654"/>
          </a:xfrm>
          <a:prstGeom prst="bentConnector2">
            <a:avLst/>
          </a:prstGeom>
          <a:ln w="38100">
            <a:solidFill>
              <a:schemeClr val="accent6">
                <a:lumMod val="7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Conector angular 33"/>
          <p:cNvCxnSpPr>
            <a:stCxn id="29" idx="6"/>
            <a:endCxn id="31" idx="0"/>
          </p:cNvCxnSpPr>
          <p:nvPr/>
        </p:nvCxnSpPr>
        <p:spPr>
          <a:xfrm>
            <a:off x="7997964" y="1498507"/>
            <a:ext cx="2898636" cy="1837654"/>
          </a:xfrm>
          <a:prstGeom prst="bentConnector2">
            <a:avLst/>
          </a:prstGeom>
          <a:ln w="38100">
            <a:solidFill>
              <a:schemeClr val="accent6">
                <a:lumMod val="7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Rectángulo 32"/>
          <p:cNvSpPr/>
          <p:nvPr/>
        </p:nvSpPr>
        <p:spPr>
          <a:xfrm>
            <a:off x="5188354" y="232152"/>
            <a:ext cx="790279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MX" sz="2700" b="1" dirty="0">
                <a:solidFill>
                  <a:srgbClr val="FFBF7D"/>
                </a:solidFill>
              </a:rPr>
              <a:t>JUEZAS Y JUECES DEL PODER JUDICIAL DEL ESTADO DE MÉXICO</a:t>
            </a:r>
            <a:endParaRPr lang="es-MX" sz="2700" dirty="0"/>
          </a:p>
        </p:txBody>
      </p:sp>
      <p:sp>
        <p:nvSpPr>
          <p:cNvPr id="58" name="Rectángulo redondeado 57">
            <a:hlinkClick r:id="rId4" action="ppaction://hlinksldjump"/>
          </p:cNvPr>
          <p:cNvSpPr/>
          <p:nvPr/>
        </p:nvSpPr>
        <p:spPr>
          <a:xfrm>
            <a:off x="12997542" y="3086100"/>
            <a:ext cx="5290458" cy="895682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60" name="Rectángulo redondeado 59">
            <a:hlinkClick r:id="rId5" action="ppaction://hlinksldjump"/>
          </p:cNvPr>
          <p:cNvSpPr/>
          <p:nvPr/>
        </p:nvSpPr>
        <p:spPr>
          <a:xfrm>
            <a:off x="12997539" y="6133385"/>
            <a:ext cx="5290458" cy="895682"/>
          </a:xfrm>
          <a:prstGeom prst="roundRect">
            <a:avLst/>
          </a:prstGeom>
          <a:solidFill>
            <a:schemeClr val="accent4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61" name="Rectángulo redondeado 60">
            <a:hlinkClick r:id="rId6" action="ppaction://hlinksldjump"/>
          </p:cNvPr>
          <p:cNvSpPr/>
          <p:nvPr/>
        </p:nvSpPr>
        <p:spPr>
          <a:xfrm>
            <a:off x="12997539" y="4095741"/>
            <a:ext cx="5290458" cy="895682"/>
          </a:xfrm>
          <a:prstGeom prst="round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62" name="Rectángulo redondeado 61">
            <a:hlinkClick r:id="rId7" action="ppaction://hlinksldjump"/>
          </p:cNvPr>
          <p:cNvSpPr/>
          <p:nvPr/>
        </p:nvSpPr>
        <p:spPr>
          <a:xfrm>
            <a:off x="12997540" y="5115153"/>
            <a:ext cx="5290458" cy="895682"/>
          </a:xfrm>
          <a:prstGeom prst="roundRect">
            <a:avLst/>
          </a:prstGeom>
          <a:solidFill>
            <a:srgbClr val="9966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63" name="Rectángulo 62">
            <a:hlinkClick r:id="rId4" action="ppaction://hlinksldjump"/>
          </p:cNvPr>
          <p:cNvSpPr/>
          <p:nvPr/>
        </p:nvSpPr>
        <p:spPr>
          <a:xfrm>
            <a:off x="12997540" y="3300189"/>
            <a:ext cx="529045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MX" sz="2250" b="1" dirty="0">
                <a:solidFill>
                  <a:srgbClr val="FFFFFF"/>
                </a:solidFill>
              </a:rPr>
              <a:t>NÚMERO DE CARGOS A ELEGIR POR </a:t>
            </a:r>
            <a:r>
              <a:rPr lang="es-MX" sz="2400" b="1" dirty="0">
                <a:solidFill>
                  <a:srgbClr val="FFFFFF"/>
                </a:solidFill>
              </a:rPr>
              <a:t>SEXO</a:t>
            </a:r>
            <a:r>
              <a:rPr lang="es-MX" sz="2250" b="1" dirty="0" smtClean="0">
                <a:solidFill>
                  <a:srgbClr val="FFFFFF"/>
                </a:solidFill>
              </a:rPr>
              <a:t>.</a:t>
            </a:r>
            <a:endParaRPr lang="es-MX" sz="2250" dirty="0"/>
          </a:p>
        </p:txBody>
      </p:sp>
      <p:sp>
        <p:nvSpPr>
          <p:cNvPr id="64" name="Rectángulo 63">
            <a:hlinkClick r:id="rId5" action="ppaction://hlinksldjump"/>
          </p:cNvPr>
          <p:cNvSpPr/>
          <p:nvPr/>
        </p:nvSpPr>
        <p:spPr>
          <a:xfrm>
            <a:off x="12997539" y="6165726"/>
            <a:ext cx="5290458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MX" sz="2250" b="1" dirty="0">
                <a:solidFill>
                  <a:srgbClr val="FFFFFF"/>
                </a:solidFill>
              </a:rPr>
              <a:t>LOS PODERES QUE POSTULAN Y CARGOS EN FUNCIONES.</a:t>
            </a:r>
            <a:endParaRPr lang="es-MX" sz="2250" dirty="0"/>
          </a:p>
        </p:txBody>
      </p:sp>
      <p:sp>
        <p:nvSpPr>
          <p:cNvPr id="65" name="Rectángulo 64">
            <a:hlinkClick r:id="rId6" action="ppaction://hlinksldjump"/>
          </p:cNvPr>
          <p:cNvSpPr/>
          <p:nvPr/>
        </p:nvSpPr>
        <p:spPr>
          <a:xfrm>
            <a:off x="12997539" y="4151166"/>
            <a:ext cx="517581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MX" sz="2100" b="1" dirty="0">
                <a:solidFill>
                  <a:srgbClr val="FFFFFF"/>
                </a:solidFill>
              </a:rPr>
              <a:t>NOMBRES DE LAS PERSONAS CANDIDATAS EN DOS LISTADOS POR SEXO.</a:t>
            </a:r>
            <a:endParaRPr lang="es-MX" sz="2100" dirty="0"/>
          </a:p>
        </p:txBody>
      </p:sp>
      <p:sp>
        <p:nvSpPr>
          <p:cNvPr id="66" name="Rectángulo 65">
            <a:hlinkClick r:id="rId7" action="ppaction://hlinksldjump"/>
          </p:cNvPr>
          <p:cNvSpPr/>
          <p:nvPr/>
        </p:nvSpPr>
        <p:spPr>
          <a:xfrm>
            <a:off x="12997539" y="5170577"/>
            <a:ext cx="517581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MX" sz="2100" b="1" dirty="0">
                <a:solidFill>
                  <a:srgbClr val="FFFFFF"/>
                </a:solidFill>
              </a:rPr>
              <a:t>NÚMERO IDENTIFICADOR DE CADA NOMBRE.</a:t>
            </a:r>
            <a:endParaRPr lang="es-MX" sz="2100" dirty="0"/>
          </a:p>
        </p:txBody>
      </p:sp>
      <p:sp>
        <p:nvSpPr>
          <p:cNvPr id="67" name="Rectángulo redondeado 66">
            <a:hlinkClick r:id="rId8" action="ppaction://hlinksldjump"/>
          </p:cNvPr>
          <p:cNvSpPr/>
          <p:nvPr/>
        </p:nvSpPr>
        <p:spPr>
          <a:xfrm>
            <a:off x="12999414" y="1854375"/>
            <a:ext cx="5290458" cy="1159461"/>
          </a:xfrm>
          <a:prstGeom prst="roundRect">
            <a:avLst/>
          </a:prstGeom>
          <a:solidFill>
            <a:srgbClr val="CC00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68" name="Rectángulo 67">
            <a:hlinkClick r:id="rId8" action="ppaction://hlinksldjump"/>
          </p:cNvPr>
          <p:cNvSpPr/>
          <p:nvPr/>
        </p:nvSpPr>
        <p:spPr>
          <a:xfrm>
            <a:off x="12997541" y="1905839"/>
            <a:ext cx="5175818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MX" sz="2100" b="1" dirty="0">
                <a:solidFill>
                  <a:srgbClr val="FFFFFF"/>
                </a:solidFill>
              </a:rPr>
              <a:t>RECUADRO PARA ESCRIBIR EL NÚMERO IDENTIFICADOR DE DOS DIGITOS DE LAS PERSONAS CANDIDATAS. </a:t>
            </a:r>
            <a:endParaRPr lang="es-MX" sz="2100" dirty="0"/>
          </a:p>
        </p:txBody>
      </p:sp>
      <p:sp>
        <p:nvSpPr>
          <p:cNvPr id="69" name="Elipse 68">
            <a:hlinkClick r:id="rId4" action="ppaction://hlinksldjump"/>
          </p:cNvPr>
          <p:cNvSpPr/>
          <p:nvPr/>
        </p:nvSpPr>
        <p:spPr>
          <a:xfrm>
            <a:off x="12223113" y="3196440"/>
            <a:ext cx="675000" cy="675000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70" name="Elipse 69">
            <a:hlinkClick r:id="rId5" action="ppaction://hlinksldjump"/>
          </p:cNvPr>
          <p:cNvSpPr/>
          <p:nvPr/>
        </p:nvSpPr>
        <p:spPr>
          <a:xfrm>
            <a:off x="12223110" y="6243724"/>
            <a:ext cx="675000" cy="675000"/>
          </a:xfrm>
          <a:prstGeom prst="ellipse">
            <a:avLst/>
          </a:prstGeom>
          <a:solidFill>
            <a:schemeClr val="accent4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71" name="Elipse 70">
            <a:hlinkClick r:id="rId6" action="ppaction://hlinksldjump"/>
          </p:cNvPr>
          <p:cNvSpPr/>
          <p:nvPr/>
        </p:nvSpPr>
        <p:spPr>
          <a:xfrm>
            <a:off x="12223110" y="4206080"/>
            <a:ext cx="675000" cy="675000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72" name="Elipse 71">
            <a:hlinkClick r:id="rId7" action="ppaction://hlinksldjump"/>
          </p:cNvPr>
          <p:cNvSpPr/>
          <p:nvPr/>
        </p:nvSpPr>
        <p:spPr>
          <a:xfrm>
            <a:off x="12223111" y="5225492"/>
            <a:ext cx="675000" cy="675000"/>
          </a:xfrm>
          <a:prstGeom prst="ellipse">
            <a:avLst/>
          </a:prstGeom>
          <a:solidFill>
            <a:srgbClr val="9966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73" name="Elipse 72">
            <a:hlinkClick r:id="rId8" action="ppaction://hlinksldjump"/>
          </p:cNvPr>
          <p:cNvSpPr/>
          <p:nvPr/>
        </p:nvSpPr>
        <p:spPr>
          <a:xfrm>
            <a:off x="12224987" y="2122337"/>
            <a:ext cx="675000" cy="675000"/>
          </a:xfrm>
          <a:prstGeom prst="ellipse">
            <a:avLst/>
          </a:prstGeom>
          <a:solidFill>
            <a:srgbClr val="CC00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74" name="Rectángulo 73">
            <a:hlinkClick r:id="rId4" action="ppaction://hlinksldjump"/>
          </p:cNvPr>
          <p:cNvSpPr/>
          <p:nvPr/>
        </p:nvSpPr>
        <p:spPr>
          <a:xfrm>
            <a:off x="12310139" y="3231841"/>
            <a:ext cx="50094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419" sz="3000" b="1" dirty="0">
                <a:solidFill>
                  <a:srgbClr val="FFFFFF"/>
                </a:solidFill>
              </a:rPr>
              <a:t>2</a:t>
            </a:r>
            <a:endParaRPr lang="es-MX" sz="3000" dirty="0"/>
          </a:p>
        </p:txBody>
      </p:sp>
      <p:sp>
        <p:nvSpPr>
          <p:cNvPr id="75" name="Rectángulo 74">
            <a:hlinkClick r:id="rId5" action="ppaction://hlinksldjump"/>
          </p:cNvPr>
          <p:cNvSpPr/>
          <p:nvPr/>
        </p:nvSpPr>
        <p:spPr>
          <a:xfrm>
            <a:off x="12305091" y="6299025"/>
            <a:ext cx="50094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419" sz="3000" b="1" dirty="0">
                <a:solidFill>
                  <a:srgbClr val="FFFFFF"/>
                </a:solidFill>
              </a:rPr>
              <a:t>5</a:t>
            </a:r>
            <a:endParaRPr lang="es-MX" sz="3000" dirty="0"/>
          </a:p>
        </p:txBody>
      </p:sp>
      <p:sp>
        <p:nvSpPr>
          <p:cNvPr id="76" name="Rectángulo 75">
            <a:hlinkClick r:id="rId6" action="ppaction://hlinksldjump"/>
          </p:cNvPr>
          <p:cNvSpPr/>
          <p:nvPr/>
        </p:nvSpPr>
        <p:spPr>
          <a:xfrm>
            <a:off x="12305091" y="4243498"/>
            <a:ext cx="50094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419" sz="3000" b="1" dirty="0">
                <a:solidFill>
                  <a:srgbClr val="FFFFFF"/>
                </a:solidFill>
              </a:rPr>
              <a:t>3</a:t>
            </a:r>
            <a:endParaRPr lang="es-MX" sz="3000" dirty="0"/>
          </a:p>
        </p:txBody>
      </p:sp>
      <p:sp>
        <p:nvSpPr>
          <p:cNvPr id="77" name="Rectángulo 76">
            <a:hlinkClick r:id="rId7" action="ppaction://hlinksldjump"/>
          </p:cNvPr>
          <p:cNvSpPr/>
          <p:nvPr/>
        </p:nvSpPr>
        <p:spPr>
          <a:xfrm>
            <a:off x="12305092" y="5262910"/>
            <a:ext cx="50094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419" sz="3000" b="1" dirty="0">
                <a:solidFill>
                  <a:srgbClr val="FFFFFF"/>
                </a:solidFill>
              </a:rPr>
              <a:t>4</a:t>
            </a:r>
            <a:endParaRPr lang="es-MX" sz="3000" dirty="0"/>
          </a:p>
        </p:txBody>
      </p:sp>
      <p:sp>
        <p:nvSpPr>
          <p:cNvPr id="78" name="Rectángulo 77">
            <a:hlinkClick r:id="rId8" action="ppaction://hlinksldjump"/>
          </p:cNvPr>
          <p:cNvSpPr/>
          <p:nvPr/>
        </p:nvSpPr>
        <p:spPr>
          <a:xfrm>
            <a:off x="12300952" y="2159754"/>
            <a:ext cx="50094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419" sz="3000" b="1" dirty="0">
                <a:solidFill>
                  <a:srgbClr val="FFFFFF"/>
                </a:solidFill>
              </a:rPr>
              <a:t>1</a:t>
            </a:r>
            <a:endParaRPr lang="es-MX" sz="3000" dirty="0"/>
          </a:p>
        </p:txBody>
      </p:sp>
      <p:sp>
        <p:nvSpPr>
          <p:cNvPr id="79" name="Rectángulo redondeado 78">
            <a:hlinkClick r:id="rId9" action="ppaction://hlinksldjump"/>
          </p:cNvPr>
          <p:cNvSpPr/>
          <p:nvPr/>
        </p:nvSpPr>
        <p:spPr>
          <a:xfrm>
            <a:off x="12997539" y="7125219"/>
            <a:ext cx="5290458" cy="895682"/>
          </a:xfrm>
          <a:prstGeom prst="round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80" name="Rectángulo 79">
            <a:hlinkClick r:id="rId9" action="ppaction://hlinksldjump"/>
          </p:cNvPr>
          <p:cNvSpPr/>
          <p:nvPr/>
        </p:nvSpPr>
        <p:spPr>
          <a:xfrm>
            <a:off x="12997539" y="7371918"/>
            <a:ext cx="5290458" cy="4385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MX" sz="2250" b="1" dirty="0" smtClean="0">
                <a:solidFill>
                  <a:srgbClr val="FFFFFF"/>
                </a:solidFill>
              </a:rPr>
              <a:t>RELACIÓN DE COLORES</a:t>
            </a:r>
            <a:endParaRPr lang="es-MX" sz="2250" dirty="0"/>
          </a:p>
        </p:txBody>
      </p:sp>
      <p:sp>
        <p:nvSpPr>
          <p:cNvPr id="81" name="Elipse 80">
            <a:hlinkClick r:id="rId9" action="ppaction://hlinksldjump"/>
          </p:cNvPr>
          <p:cNvSpPr/>
          <p:nvPr/>
        </p:nvSpPr>
        <p:spPr>
          <a:xfrm>
            <a:off x="12223110" y="7235558"/>
            <a:ext cx="675000" cy="675000"/>
          </a:xfrm>
          <a:prstGeom prst="ellipse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82" name="Rectángulo 81">
            <a:hlinkClick r:id="rId9" action="ppaction://hlinksldjump"/>
          </p:cNvPr>
          <p:cNvSpPr/>
          <p:nvPr/>
        </p:nvSpPr>
        <p:spPr>
          <a:xfrm>
            <a:off x="12305091" y="7290859"/>
            <a:ext cx="50094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419" sz="3000" b="1" dirty="0">
                <a:solidFill>
                  <a:srgbClr val="FFFFFF"/>
                </a:solidFill>
              </a:rPr>
              <a:t>6</a:t>
            </a:r>
            <a:endParaRPr lang="es-MX" sz="3000" dirty="0"/>
          </a:p>
        </p:txBody>
      </p:sp>
      <p:pic>
        <p:nvPicPr>
          <p:cNvPr id="40" name="Imagen 39">
            <a:hlinkClick r:id="rId10" action="ppaction://hlinksldjump"/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39717" y="9242549"/>
            <a:ext cx="806108" cy="675758"/>
          </a:xfrm>
          <a:prstGeom prst="rect">
            <a:avLst/>
          </a:prstGeom>
        </p:spPr>
      </p:pic>
      <p:pic>
        <p:nvPicPr>
          <p:cNvPr id="41" name="Imagen 40">
            <a:hlinkClick r:id="rId12" action="ppaction://hlinksldjump" tooltip="Boleta Anterior"/>
            <a:extLst>
              <a:ext uri="{FF2B5EF4-FFF2-40B4-BE49-F238E27FC236}">
                <a16:creationId xmlns:a16="http://schemas.microsoft.com/office/drawing/2014/main" id="{667AB25E-BD28-4AD7-A725-8E31951BFC68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44600" y="9242549"/>
            <a:ext cx="1167428" cy="7102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08397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3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8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5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3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8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5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3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8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3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  <p:bldP spid="31" grpId="0" animBg="1"/>
      <p:bldP spid="31" grpId="1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66945"/>
            <a:ext cx="11879868" cy="7563242"/>
          </a:xfrm>
          <a:prstGeom prst="rect">
            <a:avLst/>
          </a:prstGeom>
        </p:spPr>
      </p:pic>
      <p:pic>
        <p:nvPicPr>
          <p:cNvPr id="29" name="Imagen 28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087" t="41661" r="41002" b="48715"/>
          <a:stretch/>
        </p:blipFill>
        <p:spPr>
          <a:xfrm>
            <a:off x="2343150" y="4695825"/>
            <a:ext cx="3171825" cy="1781175"/>
          </a:xfrm>
          <a:prstGeom prst="rect">
            <a:avLst/>
          </a:prstGeom>
          <a:ln w="38100">
            <a:solidFill>
              <a:schemeClr val="accent4">
                <a:lumMod val="50000"/>
              </a:schemeClr>
            </a:solidFill>
          </a:ln>
        </p:spPr>
      </p:pic>
      <p:cxnSp>
        <p:nvCxnSpPr>
          <p:cNvPr id="3" name="Conector recto 2"/>
          <p:cNvCxnSpPr/>
          <p:nvPr/>
        </p:nvCxnSpPr>
        <p:spPr>
          <a:xfrm flipV="1">
            <a:off x="5543550" y="5843588"/>
            <a:ext cx="1485900" cy="633413"/>
          </a:xfrm>
          <a:prstGeom prst="line">
            <a:avLst/>
          </a:prstGeom>
          <a:ln w="38100">
            <a:solidFill>
              <a:schemeClr val="accent4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Conector recto 29"/>
          <p:cNvCxnSpPr/>
          <p:nvPr/>
        </p:nvCxnSpPr>
        <p:spPr>
          <a:xfrm>
            <a:off x="5543550" y="4695825"/>
            <a:ext cx="1485900" cy="437895"/>
          </a:xfrm>
          <a:prstGeom prst="line">
            <a:avLst/>
          </a:prstGeom>
          <a:ln w="38100">
            <a:solidFill>
              <a:schemeClr val="accent4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Rectángulo redondeado 34"/>
          <p:cNvSpPr/>
          <p:nvPr/>
        </p:nvSpPr>
        <p:spPr>
          <a:xfrm>
            <a:off x="1257300" y="4297680"/>
            <a:ext cx="388620" cy="4674870"/>
          </a:xfrm>
          <a:prstGeom prst="roundRect">
            <a:avLst/>
          </a:prstGeom>
          <a:noFill/>
          <a:ln w="38100">
            <a:solidFill>
              <a:schemeClr val="accent4">
                <a:lumMod val="5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36" name="Rectángulo redondeado 35"/>
          <p:cNvSpPr/>
          <p:nvPr/>
        </p:nvSpPr>
        <p:spPr>
          <a:xfrm>
            <a:off x="7126319" y="4297680"/>
            <a:ext cx="388620" cy="4674870"/>
          </a:xfrm>
          <a:prstGeom prst="roundRect">
            <a:avLst/>
          </a:prstGeom>
          <a:noFill/>
          <a:ln w="38100">
            <a:solidFill>
              <a:schemeClr val="accent4">
                <a:lumMod val="5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37" name="Elipse 36"/>
          <p:cNvSpPr/>
          <p:nvPr/>
        </p:nvSpPr>
        <p:spPr>
          <a:xfrm>
            <a:off x="3611579" y="6780237"/>
            <a:ext cx="675000" cy="675000"/>
          </a:xfrm>
          <a:prstGeom prst="ellipse">
            <a:avLst/>
          </a:prstGeom>
          <a:solidFill>
            <a:schemeClr val="accent4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38" name="Rectángulo 37"/>
          <p:cNvSpPr/>
          <p:nvPr/>
        </p:nvSpPr>
        <p:spPr>
          <a:xfrm>
            <a:off x="3693560" y="6835538"/>
            <a:ext cx="50094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419" sz="3000" b="1" dirty="0">
                <a:solidFill>
                  <a:srgbClr val="FFFFFF"/>
                </a:solidFill>
              </a:rPr>
              <a:t>5</a:t>
            </a:r>
            <a:endParaRPr lang="es-MX" sz="3000" dirty="0"/>
          </a:p>
        </p:txBody>
      </p:sp>
      <p:sp>
        <p:nvSpPr>
          <p:cNvPr id="31" name="Rectángulo 30"/>
          <p:cNvSpPr/>
          <p:nvPr/>
        </p:nvSpPr>
        <p:spPr>
          <a:xfrm>
            <a:off x="5188354" y="232152"/>
            <a:ext cx="790279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MX" sz="2700" b="1" dirty="0">
                <a:solidFill>
                  <a:srgbClr val="FFBF7D"/>
                </a:solidFill>
              </a:rPr>
              <a:t>JUEZAS Y JUECES DEL PODER JUDICIAL DEL ESTADO DE MÉXICO</a:t>
            </a:r>
            <a:endParaRPr lang="es-MX" sz="2700" dirty="0"/>
          </a:p>
        </p:txBody>
      </p:sp>
      <p:sp>
        <p:nvSpPr>
          <p:cNvPr id="40" name="Rectángulo redondeado 39">
            <a:hlinkClick r:id="rId3" action="ppaction://hlinksldjump"/>
          </p:cNvPr>
          <p:cNvSpPr/>
          <p:nvPr/>
        </p:nvSpPr>
        <p:spPr>
          <a:xfrm>
            <a:off x="12997542" y="3086100"/>
            <a:ext cx="5290458" cy="895682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42" name="Rectángulo redondeado 41">
            <a:hlinkClick r:id="rId4" action="ppaction://hlinksldjump"/>
          </p:cNvPr>
          <p:cNvSpPr/>
          <p:nvPr/>
        </p:nvSpPr>
        <p:spPr>
          <a:xfrm>
            <a:off x="12997539" y="6133385"/>
            <a:ext cx="5290458" cy="895682"/>
          </a:xfrm>
          <a:prstGeom prst="roundRect">
            <a:avLst/>
          </a:prstGeom>
          <a:solidFill>
            <a:schemeClr val="accent4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43" name="Rectángulo redondeado 42">
            <a:hlinkClick r:id="rId5" action="ppaction://hlinksldjump"/>
          </p:cNvPr>
          <p:cNvSpPr/>
          <p:nvPr/>
        </p:nvSpPr>
        <p:spPr>
          <a:xfrm>
            <a:off x="12997539" y="4095741"/>
            <a:ext cx="5290458" cy="895682"/>
          </a:xfrm>
          <a:prstGeom prst="round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44" name="Rectángulo redondeado 43">
            <a:hlinkClick r:id="rId6" action="ppaction://hlinksldjump"/>
          </p:cNvPr>
          <p:cNvSpPr/>
          <p:nvPr/>
        </p:nvSpPr>
        <p:spPr>
          <a:xfrm>
            <a:off x="12997540" y="5115153"/>
            <a:ext cx="5290458" cy="895682"/>
          </a:xfrm>
          <a:prstGeom prst="roundRect">
            <a:avLst/>
          </a:prstGeom>
          <a:solidFill>
            <a:srgbClr val="9966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45" name="Rectángulo 44">
            <a:hlinkClick r:id="rId3" action="ppaction://hlinksldjump"/>
          </p:cNvPr>
          <p:cNvSpPr/>
          <p:nvPr/>
        </p:nvSpPr>
        <p:spPr>
          <a:xfrm>
            <a:off x="12997540" y="3300189"/>
            <a:ext cx="529045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MX" sz="2250" b="1" dirty="0">
                <a:solidFill>
                  <a:srgbClr val="FFFFFF"/>
                </a:solidFill>
              </a:rPr>
              <a:t>NÚMERO DE CARGOS A ELEGIR POR </a:t>
            </a:r>
            <a:r>
              <a:rPr lang="es-MX" sz="2400" b="1" dirty="0">
                <a:solidFill>
                  <a:srgbClr val="FFFFFF"/>
                </a:solidFill>
              </a:rPr>
              <a:t>SEXO</a:t>
            </a:r>
            <a:r>
              <a:rPr lang="es-MX" sz="2250" b="1" dirty="0" smtClean="0">
                <a:solidFill>
                  <a:srgbClr val="FFFFFF"/>
                </a:solidFill>
              </a:rPr>
              <a:t>.</a:t>
            </a:r>
            <a:endParaRPr lang="es-MX" sz="2250" dirty="0"/>
          </a:p>
        </p:txBody>
      </p:sp>
      <p:sp>
        <p:nvSpPr>
          <p:cNvPr id="46" name="Rectángulo 45">
            <a:hlinkClick r:id="rId4" action="ppaction://hlinksldjump"/>
          </p:cNvPr>
          <p:cNvSpPr/>
          <p:nvPr/>
        </p:nvSpPr>
        <p:spPr>
          <a:xfrm>
            <a:off x="12997539" y="6165726"/>
            <a:ext cx="5290458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MX" sz="2250" b="1" dirty="0">
                <a:solidFill>
                  <a:srgbClr val="FFFFFF"/>
                </a:solidFill>
              </a:rPr>
              <a:t>LOS PODERES QUE POSTULAN Y CARGOS EN FUNCIONES.</a:t>
            </a:r>
            <a:endParaRPr lang="es-MX" sz="2250" dirty="0"/>
          </a:p>
        </p:txBody>
      </p:sp>
      <p:sp>
        <p:nvSpPr>
          <p:cNvPr id="47" name="Rectángulo 46">
            <a:hlinkClick r:id="rId5" action="ppaction://hlinksldjump"/>
          </p:cNvPr>
          <p:cNvSpPr/>
          <p:nvPr/>
        </p:nvSpPr>
        <p:spPr>
          <a:xfrm>
            <a:off x="12997539" y="4151166"/>
            <a:ext cx="517581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MX" sz="2100" b="1" dirty="0">
                <a:solidFill>
                  <a:srgbClr val="FFFFFF"/>
                </a:solidFill>
              </a:rPr>
              <a:t>NOMBRES DE LAS PERSONAS CANDIDATAS EN DOS LISTADOS POR SEXO.</a:t>
            </a:r>
            <a:endParaRPr lang="es-MX" sz="2100" dirty="0"/>
          </a:p>
        </p:txBody>
      </p:sp>
      <p:sp>
        <p:nvSpPr>
          <p:cNvPr id="48" name="Rectángulo 47">
            <a:hlinkClick r:id="rId6" action="ppaction://hlinksldjump"/>
          </p:cNvPr>
          <p:cNvSpPr/>
          <p:nvPr/>
        </p:nvSpPr>
        <p:spPr>
          <a:xfrm>
            <a:off x="12997539" y="5170577"/>
            <a:ext cx="517581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MX" sz="2100" b="1" dirty="0">
                <a:solidFill>
                  <a:srgbClr val="FFFFFF"/>
                </a:solidFill>
              </a:rPr>
              <a:t>NÚMERO IDENTIFICADOR DE CADA NOMBRE.</a:t>
            </a:r>
            <a:endParaRPr lang="es-MX" sz="2100" dirty="0"/>
          </a:p>
        </p:txBody>
      </p:sp>
      <p:sp>
        <p:nvSpPr>
          <p:cNvPr id="49" name="Rectángulo redondeado 48">
            <a:hlinkClick r:id="rId7" action="ppaction://hlinksldjump"/>
          </p:cNvPr>
          <p:cNvSpPr/>
          <p:nvPr/>
        </p:nvSpPr>
        <p:spPr>
          <a:xfrm>
            <a:off x="12999414" y="1854375"/>
            <a:ext cx="5290458" cy="1159461"/>
          </a:xfrm>
          <a:prstGeom prst="roundRect">
            <a:avLst/>
          </a:prstGeom>
          <a:solidFill>
            <a:srgbClr val="CC00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50" name="Rectángulo 49">
            <a:hlinkClick r:id="rId7" action="ppaction://hlinksldjump"/>
          </p:cNvPr>
          <p:cNvSpPr/>
          <p:nvPr/>
        </p:nvSpPr>
        <p:spPr>
          <a:xfrm>
            <a:off x="12997541" y="1905839"/>
            <a:ext cx="5175818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MX" sz="2100" b="1" dirty="0">
                <a:solidFill>
                  <a:srgbClr val="FFFFFF"/>
                </a:solidFill>
              </a:rPr>
              <a:t>RECUADRO PARA ESCRIBIR EL NÚMERO IDENTIFICADOR DE DOS DIGITOS DE LAS PERSONAS CANDIDATAS. </a:t>
            </a:r>
            <a:endParaRPr lang="es-MX" sz="2100" dirty="0"/>
          </a:p>
        </p:txBody>
      </p:sp>
      <p:sp>
        <p:nvSpPr>
          <p:cNvPr id="51" name="Elipse 50">
            <a:hlinkClick r:id="rId3" action="ppaction://hlinksldjump"/>
          </p:cNvPr>
          <p:cNvSpPr/>
          <p:nvPr/>
        </p:nvSpPr>
        <p:spPr>
          <a:xfrm>
            <a:off x="12223113" y="3196440"/>
            <a:ext cx="675000" cy="675000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52" name="Elipse 51">
            <a:hlinkClick r:id="rId4" action="ppaction://hlinksldjump"/>
          </p:cNvPr>
          <p:cNvSpPr/>
          <p:nvPr/>
        </p:nvSpPr>
        <p:spPr>
          <a:xfrm>
            <a:off x="12223110" y="6243724"/>
            <a:ext cx="675000" cy="675000"/>
          </a:xfrm>
          <a:prstGeom prst="ellipse">
            <a:avLst/>
          </a:prstGeom>
          <a:solidFill>
            <a:schemeClr val="accent4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53" name="Elipse 52">
            <a:hlinkClick r:id="rId5" action="ppaction://hlinksldjump"/>
          </p:cNvPr>
          <p:cNvSpPr/>
          <p:nvPr/>
        </p:nvSpPr>
        <p:spPr>
          <a:xfrm>
            <a:off x="12223110" y="4206080"/>
            <a:ext cx="675000" cy="675000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54" name="Elipse 53">
            <a:hlinkClick r:id="rId6" action="ppaction://hlinksldjump"/>
          </p:cNvPr>
          <p:cNvSpPr/>
          <p:nvPr/>
        </p:nvSpPr>
        <p:spPr>
          <a:xfrm>
            <a:off x="12223111" y="5225492"/>
            <a:ext cx="675000" cy="675000"/>
          </a:xfrm>
          <a:prstGeom prst="ellipse">
            <a:avLst/>
          </a:prstGeom>
          <a:solidFill>
            <a:srgbClr val="9966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55" name="Elipse 54">
            <a:hlinkClick r:id="rId7" action="ppaction://hlinksldjump"/>
          </p:cNvPr>
          <p:cNvSpPr/>
          <p:nvPr/>
        </p:nvSpPr>
        <p:spPr>
          <a:xfrm>
            <a:off x="12224987" y="2122337"/>
            <a:ext cx="675000" cy="675000"/>
          </a:xfrm>
          <a:prstGeom prst="ellipse">
            <a:avLst/>
          </a:prstGeom>
          <a:solidFill>
            <a:srgbClr val="CC00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56" name="Rectángulo 55">
            <a:hlinkClick r:id="rId3" action="ppaction://hlinksldjump"/>
          </p:cNvPr>
          <p:cNvSpPr/>
          <p:nvPr/>
        </p:nvSpPr>
        <p:spPr>
          <a:xfrm>
            <a:off x="12310139" y="3231841"/>
            <a:ext cx="50094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419" sz="3000" b="1" dirty="0">
                <a:solidFill>
                  <a:srgbClr val="FFFFFF"/>
                </a:solidFill>
              </a:rPr>
              <a:t>2</a:t>
            </a:r>
            <a:endParaRPr lang="es-MX" sz="3000" dirty="0"/>
          </a:p>
        </p:txBody>
      </p:sp>
      <p:sp>
        <p:nvSpPr>
          <p:cNvPr id="57" name="Rectángulo 56">
            <a:hlinkClick r:id="rId4" action="ppaction://hlinksldjump"/>
          </p:cNvPr>
          <p:cNvSpPr/>
          <p:nvPr/>
        </p:nvSpPr>
        <p:spPr>
          <a:xfrm>
            <a:off x="12305091" y="6299025"/>
            <a:ext cx="50094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419" sz="3000" b="1" dirty="0">
                <a:solidFill>
                  <a:srgbClr val="FFFFFF"/>
                </a:solidFill>
              </a:rPr>
              <a:t>5</a:t>
            </a:r>
            <a:endParaRPr lang="es-MX" sz="3000" dirty="0"/>
          </a:p>
        </p:txBody>
      </p:sp>
      <p:sp>
        <p:nvSpPr>
          <p:cNvPr id="58" name="Rectángulo 57">
            <a:hlinkClick r:id="rId5" action="ppaction://hlinksldjump"/>
          </p:cNvPr>
          <p:cNvSpPr/>
          <p:nvPr/>
        </p:nvSpPr>
        <p:spPr>
          <a:xfrm>
            <a:off x="12305091" y="4243498"/>
            <a:ext cx="50094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419" sz="3000" b="1" dirty="0">
                <a:solidFill>
                  <a:srgbClr val="FFFFFF"/>
                </a:solidFill>
              </a:rPr>
              <a:t>3</a:t>
            </a:r>
            <a:endParaRPr lang="es-MX" sz="3000" dirty="0"/>
          </a:p>
        </p:txBody>
      </p:sp>
      <p:sp>
        <p:nvSpPr>
          <p:cNvPr id="59" name="Rectángulo 58">
            <a:hlinkClick r:id="rId6" action="ppaction://hlinksldjump"/>
          </p:cNvPr>
          <p:cNvSpPr/>
          <p:nvPr/>
        </p:nvSpPr>
        <p:spPr>
          <a:xfrm>
            <a:off x="12305092" y="5262910"/>
            <a:ext cx="50094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419" sz="3000" b="1" dirty="0">
                <a:solidFill>
                  <a:srgbClr val="FFFFFF"/>
                </a:solidFill>
              </a:rPr>
              <a:t>4</a:t>
            </a:r>
            <a:endParaRPr lang="es-MX" sz="3000" dirty="0"/>
          </a:p>
        </p:txBody>
      </p:sp>
      <p:sp>
        <p:nvSpPr>
          <p:cNvPr id="60" name="Rectángulo 59">
            <a:hlinkClick r:id="rId7" action="ppaction://hlinksldjump"/>
          </p:cNvPr>
          <p:cNvSpPr/>
          <p:nvPr/>
        </p:nvSpPr>
        <p:spPr>
          <a:xfrm>
            <a:off x="12300952" y="2159754"/>
            <a:ext cx="50094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419" sz="3000" b="1" dirty="0">
                <a:solidFill>
                  <a:srgbClr val="FFFFFF"/>
                </a:solidFill>
              </a:rPr>
              <a:t>1</a:t>
            </a:r>
            <a:endParaRPr lang="es-MX" sz="3000" dirty="0"/>
          </a:p>
        </p:txBody>
      </p:sp>
      <p:sp>
        <p:nvSpPr>
          <p:cNvPr id="78" name="Rectángulo redondeado 77">
            <a:hlinkClick r:id="rId8" action="ppaction://hlinksldjump"/>
          </p:cNvPr>
          <p:cNvSpPr/>
          <p:nvPr/>
        </p:nvSpPr>
        <p:spPr>
          <a:xfrm>
            <a:off x="12997539" y="7125219"/>
            <a:ext cx="5290458" cy="895682"/>
          </a:xfrm>
          <a:prstGeom prst="round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79" name="Rectángulo 78">
            <a:hlinkClick r:id="rId8" action="ppaction://hlinksldjump"/>
          </p:cNvPr>
          <p:cNvSpPr/>
          <p:nvPr/>
        </p:nvSpPr>
        <p:spPr>
          <a:xfrm>
            <a:off x="12997539" y="7371918"/>
            <a:ext cx="5290458" cy="4385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MX" sz="2250" b="1" dirty="0" smtClean="0">
                <a:solidFill>
                  <a:srgbClr val="FFFFFF"/>
                </a:solidFill>
              </a:rPr>
              <a:t>RELACIÓN DE COLORES</a:t>
            </a:r>
            <a:endParaRPr lang="es-MX" sz="2250" dirty="0"/>
          </a:p>
        </p:txBody>
      </p:sp>
      <p:sp>
        <p:nvSpPr>
          <p:cNvPr id="80" name="Elipse 79">
            <a:hlinkClick r:id="rId8" action="ppaction://hlinksldjump"/>
          </p:cNvPr>
          <p:cNvSpPr/>
          <p:nvPr/>
        </p:nvSpPr>
        <p:spPr>
          <a:xfrm>
            <a:off x="12223110" y="7235558"/>
            <a:ext cx="675000" cy="675000"/>
          </a:xfrm>
          <a:prstGeom prst="ellipse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81" name="Rectángulo 80">
            <a:hlinkClick r:id="rId8" action="ppaction://hlinksldjump"/>
          </p:cNvPr>
          <p:cNvSpPr/>
          <p:nvPr/>
        </p:nvSpPr>
        <p:spPr>
          <a:xfrm>
            <a:off x="12305091" y="7290859"/>
            <a:ext cx="50094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419" sz="3000" b="1" dirty="0">
                <a:solidFill>
                  <a:srgbClr val="FFFFFF"/>
                </a:solidFill>
              </a:rPr>
              <a:t>6</a:t>
            </a:r>
            <a:endParaRPr lang="es-MX" sz="3000" dirty="0"/>
          </a:p>
        </p:txBody>
      </p:sp>
      <p:pic>
        <p:nvPicPr>
          <p:cNvPr id="39" name="Imagen 38">
            <a:hlinkClick r:id="rId9" action="ppaction://hlinksldjump"/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39717" y="9242549"/>
            <a:ext cx="806108" cy="675758"/>
          </a:xfrm>
          <a:prstGeom prst="rect">
            <a:avLst/>
          </a:prstGeom>
        </p:spPr>
      </p:pic>
      <p:pic>
        <p:nvPicPr>
          <p:cNvPr id="41" name="Imagen 40">
            <a:hlinkClick r:id="rId11" action="ppaction://hlinksldjump" tooltip="Boleta Anterior"/>
            <a:extLst>
              <a:ext uri="{FF2B5EF4-FFF2-40B4-BE49-F238E27FC236}">
                <a16:creationId xmlns:a16="http://schemas.microsoft.com/office/drawing/2014/main" id="{667AB25E-BD28-4AD7-A725-8E31951BFC68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44600" y="9242549"/>
            <a:ext cx="1167428" cy="710229"/>
          </a:xfrm>
          <a:prstGeom prst="rect">
            <a:avLst/>
          </a:prstGeom>
        </p:spPr>
      </p:pic>
      <p:sp>
        <p:nvSpPr>
          <p:cNvPr id="61" name="Rectángulo 60"/>
          <p:cNvSpPr/>
          <p:nvPr/>
        </p:nvSpPr>
        <p:spPr>
          <a:xfrm>
            <a:off x="2453372" y="1084694"/>
            <a:ext cx="1337275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MX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</a:rPr>
              <a:t>(Se </a:t>
            </a:r>
            <a:r>
              <a:rPr lang="es-MX" b="1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</a:rPr>
              <a:t>pueden encontrar variaciones en las boletas para la elección de juezas y jueces </a:t>
            </a:r>
            <a:r>
              <a:rPr lang="es-MX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</a:rPr>
              <a:t>por materia y distribución de </a:t>
            </a:r>
            <a:r>
              <a:rPr lang="es-MX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</a:rPr>
              <a:t>género</a:t>
            </a:r>
            <a:r>
              <a:rPr lang="es-MX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</a:rPr>
              <a:t> </a:t>
            </a:r>
            <a:r>
              <a:rPr lang="es-MX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</a:rPr>
              <a:t>dependiendo el Distrito Judicial Electoral al que se pertenezca)</a:t>
            </a:r>
            <a:endParaRPr lang="es-MX" dirty="0">
              <a:solidFill>
                <a:schemeClr val="tx1">
                  <a:lumMod val="50000"/>
                  <a:lumOff val="50000"/>
                </a:schemeClr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91384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3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8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3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5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8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5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3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5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8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5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3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35" grpId="1" animBg="1"/>
      <p:bldP spid="36" grpId="0" animBg="1"/>
      <p:bldP spid="36" grpId="1" animBg="1"/>
      <p:bldP spid="37" grpId="0" animBg="1"/>
      <p:bldP spid="37" grpId="1" animBg="1"/>
      <p:bldP spid="38" grpId="0"/>
      <p:bldP spid="38" grpId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Imagen 3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66945"/>
            <a:ext cx="11879868" cy="7563242"/>
          </a:xfrm>
          <a:prstGeom prst="rect">
            <a:avLst/>
          </a:prstGeom>
        </p:spPr>
      </p:pic>
      <p:sp>
        <p:nvSpPr>
          <p:cNvPr id="60" name="Rectángulo redondeado 59"/>
          <p:cNvSpPr/>
          <p:nvPr/>
        </p:nvSpPr>
        <p:spPr>
          <a:xfrm>
            <a:off x="2026224" y="4353563"/>
            <a:ext cx="2982192" cy="4674870"/>
          </a:xfrm>
          <a:prstGeom prst="roundRect">
            <a:avLst/>
          </a:prstGeom>
          <a:noFill/>
          <a:ln w="38100">
            <a:solidFill>
              <a:schemeClr val="accent5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61" name="Rectángulo redondeado 60"/>
          <p:cNvSpPr/>
          <p:nvPr/>
        </p:nvSpPr>
        <p:spPr>
          <a:xfrm>
            <a:off x="7890716" y="4369265"/>
            <a:ext cx="2982192" cy="4674870"/>
          </a:xfrm>
          <a:prstGeom prst="roundRect">
            <a:avLst/>
          </a:prstGeom>
          <a:noFill/>
          <a:ln w="38100">
            <a:solidFill>
              <a:schemeClr val="accent5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62" name="Elipse 61">
            <a:hlinkClick r:id="rId3" action="ppaction://hlinksldjump"/>
          </p:cNvPr>
          <p:cNvSpPr/>
          <p:nvPr/>
        </p:nvSpPr>
        <p:spPr>
          <a:xfrm>
            <a:off x="6022679" y="9413862"/>
            <a:ext cx="675000" cy="675000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63" name="Rectángulo 62">
            <a:hlinkClick r:id="rId3" action="ppaction://hlinksldjump"/>
          </p:cNvPr>
          <p:cNvSpPr/>
          <p:nvPr/>
        </p:nvSpPr>
        <p:spPr>
          <a:xfrm>
            <a:off x="6104660" y="9451280"/>
            <a:ext cx="50094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419" sz="3000" b="1" dirty="0">
                <a:solidFill>
                  <a:srgbClr val="FFFFFF"/>
                </a:solidFill>
              </a:rPr>
              <a:t>3</a:t>
            </a:r>
            <a:endParaRPr lang="es-MX" sz="3000" dirty="0"/>
          </a:p>
        </p:txBody>
      </p:sp>
      <p:cxnSp>
        <p:nvCxnSpPr>
          <p:cNvPr id="17" name="Conector angular 16"/>
          <p:cNvCxnSpPr>
            <a:stCxn id="60" idx="2"/>
            <a:endCxn id="62" idx="2"/>
          </p:cNvCxnSpPr>
          <p:nvPr/>
        </p:nvCxnSpPr>
        <p:spPr>
          <a:xfrm rot="16200000" flipH="1">
            <a:off x="4408535" y="8137217"/>
            <a:ext cx="722930" cy="2505359"/>
          </a:xfrm>
          <a:prstGeom prst="bentConnector2">
            <a:avLst/>
          </a:prstGeom>
          <a:ln w="38100">
            <a:solidFill>
              <a:schemeClr val="accent5">
                <a:lumMod val="7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Conector angular 63"/>
          <p:cNvCxnSpPr>
            <a:stCxn id="61" idx="2"/>
            <a:endCxn id="62" idx="6"/>
          </p:cNvCxnSpPr>
          <p:nvPr/>
        </p:nvCxnSpPr>
        <p:spPr>
          <a:xfrm rot="5400000">
            <a:off x="7686133" y="8055681"/>
            <a:ext cx="707228" cy="2684133"/>
          </a:xfrm>
          <a:prstGeom prst="bentConnector2">
            <a:avLst/>
          </a:prstGeom>
          <a:ln w="38100">
            <a:solidFill>
              <a:schemeClr val="accent5">
                <a:lumMod val="7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Rectángulo 29"/>
          <p:cNvSpPr/>
          <p:nvPr/>
        </p:nvSpPr>
        <p:spPr>
          <a:xfrm>
            <a:off x="5188354" y="232152"/>
            <a:ext cx="790279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MX" sz="2700" b="1" dirty="0">
                <a:solidFill>
                  <a:srgbClr val="FFBF7D"/>
                </a:solidFill>
              </a:rPr>
              <a:t>JUEZAS Y JUECES DEL PODER JUDICIAL DEL ESTADO DE MÉXICO</a:t>
            </a:r>
            <a:endParaRPr lang="es-MX" sz="2700" dirty="0"/>
          </a:p>
        </p:txBody>
      </p:sp>
      <p:sp>
        <p:nvSpPr>
          <p:cNvPr id="40" name="Rectángulo redondeado 39">
            <a:hlinkClick r:id="rId4" action="ppaction://hlinksldjump"/>
          </p:cNvPr>
          <p:cNvSpPr/>
          <p:nvPr/>
        </p:nvSpPr>
        <p:spPr>
          <a:xfrm>
            <a:off x="12997542" y="3086100"/>
            <a:ext cx="5290458" cy="895682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42" name="Rectángulo redondeado 41">
            <a:hlinkClick r:id="rId5" action="ppaction://hlinksldjump"/>
          </p:cNvPr>
          <p:cNvSpPr/>
          <p:nvPr/>
        </p:nvSpPr>
        <p:spPr>
          <a:xfrm>
            <a:off x="12997539" y="6133385"/>
            <a:ext cx="5290458" cy="895682"/>
          </a:xfrm>
          <a:prstGeom prst="roundRect">
            <a:avLst/>
          </a:prstGeom>
          <a:solidFill>
            <a:schemeClr val="accent4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43" name="Rectángulo redondeado 42">
            <a:hlinkClick r:id="rId6" action="ppaction://hlinksldjump"/>
          </p:cNvPr>
          <p:cNvSpPr/>
          <p:nvPr/>
        </p:nvSpPr>
        <p:spPr>
          <a:xfrm>
            <a:off x="12997539" y="4095741"/>
            <a:ext cx="5290458" cy="895682"/>
          </a:xfrm>
          <a:prstGeom prst="round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44" name="Rectángulo redondeado 43">
            <a:hlinkClick r:id="rId7" action="ppaction://hlinksldjump"/>
          </p:cNvPr>
          <p:cNvSpPr/>
          <p:nvPr/>
        </p:nvSpPr>
        <p:spPr>
          <a:xfrm>
            <a:off x="12997540" y="5115153"/>
            <a:ext cx="5290458" cy="895682"/>
          </a:xfrm>
          <a:prstGeom prst="roundRect">
            <a:avLst/>
          </a:prstGeom>
          <a:solidFill>
            <a:srgbClr val="9966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45" name="Rectángulo 44">
            <a:hlinkClick r:id="rId4" action="ppaction://hlinksldjump"/>
          </p:cNvPr>
          <p:cNvSpPr/>
          <p:nvPr/>
        </p:nvSpPr>
        <p:spPr>
          <a:xfrm>
            <a:off x="12997540" y="3300189"/>
            <a:ext cx="529045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MX" sz="2250" b="1" dirty="0">
                <a:solidFill>
                  <a:srgbClr val="FFFFFF"/>
                </a:solidFill>
              </a:rPr>
              <a:t>NÚMERO DE CARGOS A ELEGIR POR </a:t>
            </a:r>
            <a:r>
              <a:rPr lang="es-MX" sz="2400" b="1" dirty="0">
                <a:solidFill>
                  <a:srgbClr val="FFFFFF"/>
                </a:solidFill>
              </a:rPr>
              <a:t>SEXO</a:t>
            </a:r>
            <a:r>
              <a:rPr lang="es-MX" sz="2250" b="1" dirty="0" smtClean="0">
                <a:solidFill>
                  <a:srgbClr val="FFFFFF"/>
                </a:solidFill>
              </a:rPr>
              <a:t>.</a:t>
            </a:r>
            <a:endParaRPr lang="es-MX" sz="2250" dirty="0"/>
          </a:p>
        </p:txBody>
      </p:sp>
      <p:sp>
        <p:nvSpPr>
          <p:cNvPr id="46" name="Rectángulo 45">
            <a:hlinkClick r:id="rId5" action="ppaction://hlinksldjump"/>
          </p:cNvPr>
          <p:cNvSpPr/>
          <p:nvPr/>
        </p:nvSpPr>
        <p:spPr>
          <a:xfrm>
            <a:off x="12997539" y="6165726"/>
            <a:ext cx="5290458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MX" sz="2250" b="1" dirty="0">
                <a:solidFill>
                  <a:srgbClr val="FFFFFF"/>
                </a:solidFill>
              </a:rPr>
              <a:t>LOS PODERES QUE POSTULAN Y CARGOS EN FUNCIONES.</a:t>
            </a:r>
            <a:endParaRPr lang="es-MX" sz="2250" dirty="0"/>
          </a:p>
        </p:txBody>
      </p:sp>
      <p:sp>
        <p:nvSpPr>
          <p:cNvPr id="47" name="Rectángulo 46">
            <a:hlinkClick r:id="rId6" action="ppaction://hlinksldjump"/>
          </p:cNvPr>
          <p:cNvSpPr/>
          <p:nvPr/>
        </p:nvSpPr>
        <p:spPr>
          <a:xfrm>
            <a:off x="12997539" y="4151166"/>
            <a:ext cx="517581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MX" sz="2100" b="1" dirty="0">
                <a:solidFill>
                  <a:srgbClr val="FFFFFF"/>
                </a:solidFill>
              </a:rPr>
              <a:t>NOMBRES DE LAS PERSONAS CANDIDATAS EN DOS LISTADOS POR SEXO.</a:t>
            </a:r>
            <a:endParaRPr lang="es-MX" sz="2100" dirty="0"/>
          </a:p>
        </p:txBody>
      </p:sp>
      <p:sp>
        <p:nvSpPr>
          <p:cNvPr id="48" name="Rectángulo 47">
            <a:hlinkClick r:id="rId7" action="ppaction://hlinksldjump"/>
          </p:cNvPr>
          <p:cNvSpPr/>
          <p:nvPr/>
        </p:nvSpPr>
        <p:spPr>
          <a:xfrm>
            <a:off x="12997539" y="5170577"/>
            <a:ext cx="517581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MX" sz="2100" b="1" dirty="0">
                <a:solidFill>
                  <a:srgbClr val="FFFFFF"/>
                </a:solidFill>
              </a:rPr>
              <a:t>NÚMERO IDENTIFICADOR DE CADA NOMBRE.</a:t>
            </a:r>
            <a:endParaRPr lang="es-MX" sz="2100" dirty="0"/>
          </a:p>
        </p:txBody>
      </p:sp>
      <p:sp>
        <p:nvSpPr>
          <p:cNvPr id="49" name="Rectángulo redondeado 48">
            <a:hlinkClick r:id="rId8" action="ppaction://hlinksldjump"/>
          </p:cNvPr>
          <p:cNvSpPr/>
          <p:nvPr/>
        </p:nvSpPr>
        <p:spPr>
          <a:xfrm>
            <a:off x="12999414" y="1854375"/>
            <a:ext cx="5290458" cy="1159461"/>
          </a:xfrm>
          <a:prstGeom prst="roundRect">
            <a:avLst/>
          </a:prstGeom>
          <a:solidFill>
            <a:srgbClr val="CC00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50" name="Rectángulo 49">
            <a:hlinkClick r:id="rId8" action="ppaction://hlinksldjump"/>
          </p:cNvPr>
          <p:cNvSpPr/>
          <p:nvPr/>
        </p:nvSpPr>
        <p:spPr>
          <a:xfrm>
            <a:off x="12997541" y="1905839"/>
            <a:ext cx="5175818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MX" sz="2100" b="1" dirty="0">
                <a:solidFill>
                  <a:srgbClr val="FFFFFF"/>
                </a:solidFill>
              </a:rPr>
              <a:t>RECUADRO PARA ESCRIBIR EL NÚMERO IDENTIFICADOR DE DOS DIGITOS DE LAS PERSONAS CANDIDATAS. </a:t>
            </a:r>
            <a:endParaRPr lang="es-MX" sz="2100" dirty="0"/>
          </a:p>
        </p:txBody>
      </p:sp>
      <p:sp>
        <p:nvSpPr>
          <p:cNvPr id="51" name="Elipse 50">
            <a:hlinkClick r:id="rId4" action="ppaction://hlinksldjump"/>
          </p:cNvPr>
          <p:cNvSpPr/>
          <p:nvPr/>
        </p:nvSpPr>
        <p:spPr>
          <a:xfrm>
            <a:off x="12223113" y="3196440"/>
            <a:ext cx="675000" cy="675000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52" name="Elipse 51">
            <a:hlinkClick r:id="rId5" action="ppaction://hlinksldjump"/>
          </p:cNvPr>
          <p:cNvSpPr/>
          <p:nvPr/>
        </p:nvSpPr>
        <p:spPr>
          <a:xfrm>
            <a:off x="12223110" y="6243724"/>
            <a:ext cx="675000" cy="675000"/>
          </a:xfrm>
          <a:prstGeom prst="ellipse">
            <a:avLst/>
          </a:prstGeom>
          <a:solidFill>
            <a:schemeClr val="accent4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53" name="Elipse 52">
            <a:hlinkClick r:id="rId6" action="ppaction://hlinksldjump"/>
          </p:cNvPr>
          <p:cNvSpPr/>
          <p:nvPr/>
        </p:nvSpPr>
        <p:spPr>
          <a:xfrm>
            <a:off x="12223110" y="4206080"/>
            <a:ext cx="675000" cy="675000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54" name="Elipse 53">
            <a:hlinkClick r:id="rId7" action="ppaction://hlinksldjump"/>
          </p:cNvPr>
          <p:cNvSpPr/>
          <p:nvPr/>
        </p:nvSpPr>
        <p:spPr>
          <a:xfrm>
            <a:off x="12223111" y="5225492"/>
            <a:ext cx="675000" cy="675000"/>
          </a:xfrm>
          <a:prstGeom prst="ellipse">
            <a:avLst/>
          </a:prstGeom>
          <a:solidFill>
            <a:srgbClr val="9966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55" name="Elipse 54">
            <a:hlinkClick r:id="rId8" action="ppaction://hlinksldjump"/>
          </p:cNvPr>
          <p:cNvSpPr/>
          <p:nvPr/>
        </p:nvSpPr>
        <p:spPr>
          <a:xfrm>
            <a:off x="12224987" y="2122337"/>
            <a:ext cx="675000" cy="675000"/>
          </a:xfrm>
          <a:prstGeom prst="ellipse">
            <a:avLst/>
          </a:prstGeom>
          <a:solidFill>
            <a:srgbClr val="CC00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56" name="Rectángulo 55">
            <a:hlinkClick r:id="rId4" action="ppaction://hlinksldjump"/>
          </p:cNvPr>
          <p:cNvSpPr/>
          <p:nvPr/>
        </p:nvSpPr>
        <p:spPr>
          <a:xfrm>
            <a:off x="12310139" y="3231841"/>
            <a:ext cx="50094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419" sz="3000" b="1" dirty="0">
                <a:solidFill>
                  <a:srgbClr val="FFFFFF"/>
                </a:solidFill>
              </a:rPr>
              <a:t>2</a:t>
            </a:r>
            <a:endParaRPr lang="es-MX" sz="3000" dirty="0"/>
          </a:p>
        </p:txBody>
      </p:sp>
      <p:sp>
        <p:nvSpPr>
          <p:cNvPr id="57" name="Rectángulo 56">
            <a:hlinkClick r:id="rId5" action="ppaction://hlinksldjump"/>
          </p:cNvPr>
          <p:cNvSpPr/>
          <p:nvPr/>
        </p:nvSpPr>
        <p:spPr>
          <a:xfrm>
            <a:off x="12305091" y="6299025"/>
            <a:ext cx="50094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419" sz="3000" b="1" dirty="0">
                <a:solidFill>
                  <a:srgbClr val="FFFFFF"/>
                </a:solidFill>
              </a:rPr>
              <a:t>5</a:t>
            </a:r>
            <a:endParaRPr lang="es-MX" sz="3000" dirty="0"/>
          </a:p>
        </p:txBody>
      </p:sp>
      <p:sp>
        <p:nvSpPr>
          <p:cNvPr id="58" name="Rectángulo 57">
            <a:hlinkClick r:id="rId6" action="ppaction://hlinksldjump"/>
          </p:cNvPr>
          <p:cNvSpPr/>
          <p:nvPr/>
        </p:nvSpPr>
        <p:spPr>
          <a:xfrm>
            <a:off x="12305091" y="4243498"/>
            <a:ext cx="50094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419" sz="3000" b="1" dirty="0">
                <a:solidFill>
                  <a:srgbClr val="FFFFFF"/>
                </a:solidFill>
              </a:rPr>
              <a:t>3</a:t>
            </a:r>
            <a:endParaRPr lang="es-MX" sz="3000" dirty="0"/>
          </a:p>
        </p:txBody>
      </p:sp>
      <p:sp>
        <p:nvSpPr>
          <p:cNvPr id="59" name="Rectángulo 58">
            <a:hlinkClick r:id="rId7" action="ppaction://hlinksldjump"/>
          </p:cNvPr>
          <p:cNvSpPr/>
          <p:nvPr/>
        </p:nvSpPr>
        <p:spPr>
          <a:xfrm>
            <a:off x="12305092" y="5262910"/>
            <a:ext cx="50094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419" sz="3000" b="1" dirty="0">
                <a:solidFill>
                  <a:srgbClr val="FFFFFF"/>
                </a:solidFill>
              </a:rPr>
              <a:t>4</a:t>
            </a:r>
            <a:endParaRPr lang="es-MX" sz="3000" dirty="0"/>
          </a:p>
        </p:txBody>
      </p:sp>
      <p:sp>
        <p:nvSpPr>
          <p:cNvPr id="66" name="Rectángulo 65">
            <a:hlinkClick r:id="rId8" action="ppaction://hlinksldjump"/>
          </p:cNvPr>
          <p:cNvSpPr/>
          <p:nvPr/>
        </p:nvSpPr>
        <p:spPr>
          <a:xfrm>
            <a:off x="12300952" y="2159754"/>
            <a:ext cx="50094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419" sz="3000" b="1" dirty="0">
                <a:solidFill>
                  <a:srgbClr val="FFFFFF"/>
                </a:solidFill>
              </a:rPr>
              <a:t>1</a:t>
            </a:r>
            <a:endParaRPr lang="es-MX" sz="3000" dirty="0"/>
          </a:p>
        </p:txBody>
      </p:sp>
      <p:sp>
        <p:nvSpPr>
          <p:cNvPr id="79" name="Rectángulo redondeado 78">
            <a:hlinkClick r:id="rId9" action="ppaction://hlinksldjump"/>
          </p:cNvPr>
          <p:cNvSpPr/>
          <p:nvPr/>
        </p:nvSpPr>
        <p:spPr>
          <a:xfrm>
            <a:off x="12997539" y="7125219"/>
            <a:ext cx="5290458" cy="895682"/>
          </a:xfrm>
          <a:prstGeom prst="round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80" name="Rectángulo 79">
            <a:hlinkClick r:id="rId9" action="ppaction://hlinksldjump"/>
          </p:cNvPr>
          <p:cNvSpPr/>
          <p:nvPr/>
        </p:nvSpPr>
        <p:spPr>
          <a:xfrm>
            <a:off x="12997539" y="7371918"/>
            <a:ext cx="5290458" cy="4385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MX" sz="2250" b="1" dirty="0" smtClean="0">
                <a:solidFill>
                  <a:srgbClr val="FFFFFF"/>
                </a:solidFill>
              </a:rPr>
              <a:t>RELACIÓN DE COLORES</a:t>
            </a:r>
            <a:endParaRPr lang="es-MX" sz="2250" dirty="0"/>
          </a:p>
        </p:txBody>
      </p:sp>
      <p:sp>
        <p:nvSpPr>
          <p:cNvPr id="81" name="Elipse 80">
            <a:hlinkClick r:id="rId9" action="ppaction://hlinksldjump"/>
          </p:cNvPr>
          <p:cNvSpPr/>
          <p:nvPr/>
        </p:nvSpPr>
        <p:spPr>
          <a:xfrm>
            <a:off x="12223110" y="7235558"/>
            <a:ext cx="675000" cy="675000"/>
          </a:xfrm>
          <a:prstGeom prst="ellipse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82" name="Rectángulo 81">
            <a:hlinkClick r:id="rId9" action="ppaction://hlinksldjump"/>
          </p:cNvPr>
          <p:cNvSpPr/>
          <p:nvPr/>
        </p:nvSpPr>
        <p:spPr>
          <a:xfrm>
            <a:off x="12305091" y="7290859"/>
            <a:ext cx="50094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419" sz="3000" b="1" dirty="0">
                <a:solidFill>
                  <a:srgbClr val="FFFFFF"/>
                </a:solidFill>
              </a:rPr>
              <a:t>6</a:t>
            </a:r>
            <a:endParaRPr lang="es-MX" sz="3000" dirty="0"/>
          </a:p>
        </p:txBody>
      </p:sp>
      <p:pic>
        <p:nvPicPr>
          <p:cNvPr id="38" name="Imagen 37">
            <a:hlinkClick r:id="rId10" action="ppaction://hlinksldjump"/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39717" y="9242549"/>
            <a:ext cx="806108" cy="675758"/>
          </a:xfrm>
          <a:prstGeom prst="rect">
            <a:avLst/>
          </a:prstGeom>
        </p:spPr>
      </p:pic>
      <p:pic>
        <p:nvPicPr>
          <p:cNvPr id="39" name="Imagen 38">
            <a:hlinkClick r:id="rId12" action="ppaction://hlinksldjump" tooltip="Boleta Anterior"/>
            <a:extLst>
              <a:ext uri="{FF2B5EF4-FFF2-40B4-BE49-F238E27FC236}">
                <a16:creationId xmlns:a16="http://schemas.microsoft.com/office/drawing/2014/main" id="{667AB25E-BD28-4AD7-A725-8E31951BFC68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44600" y="9242549"/>
            <a:ext cx="1167428" cy="710229"/>
          </a:xfrm>
          <a:prstGeom prst="rect">
            <a:avLst/>
          </a:prstGeom>
        </p:spPr>
      </p:pic>
      <p:sp>
        <p:nvSpPr>
          <p:cNvPr id="41" name="Rectángulo 40"/>
          <p:cNvSpPr/>
          <p:nvPr/>
        </p:nvSpPr>
        <p:spPr>
          <a:xfrm>
            <a:off x="2453372" y="1084694"/>
            <a:ext cx="1337275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MX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</a:rPr>
              <a:t>(Se </a:t>
            </a:r>
            <a:r>
              <a:rPr lang="es-MX" b="1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</a:rPr>
              <a:t>pueden encontrar variaciones en las boletas para la elección de juezas y jueces </a:t>
            </a:r>
            <a:r>
              <a:rPr lang="es-MX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</a:rPr>
              <a:t>por materia y distribución de </a:t>
            </a:r>
            <a:r>
              <a:rPr lang="es-MX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</a:rPr>
              <a:t>género</a:t>
            </a:r>
            <a:r>
              <a:rPr lang="es-MX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</a:rPr>
              <a:t> </a:t>
            </a:r>
            <a:r>
              <a:rPr lang="es-MX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</a:rPr>
              <a:t>dependiendo el Distrito Judicial Electoral al que se pertenezca)</a:t>
            </a:r>
            <a:endParaRPr lang="es-MX" dirty="0">
              <a:solidFill>
                <a:schemeClr val="tx1">
                  <a:lumMod val="50000"/>
                  <a:lumOff val="50000"/>
                </a:schemeClr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66660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3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8" dur="500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5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3" dur="500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5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8" dur="500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5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3" dur="500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5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8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3" dur="500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5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" grpId="0" animBg="1"/>
      <p:bldP spid="60" grpId="1" animBg="1"/>
      <p:bldP spid="61" grpId="0" animBg="1"/>
      <p:bldP spid="61" grpId="1" animBg="1"/>
      <p:bldP spid="62" grpId="0" animBg="1"/>
      <p:bldP spid="62" grpId="1" animBg="1"/>
      <p:bldP spid="63" grpId="0"/>
      <p:bldP spid="63" grpId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66945"/>
            <a:ext cx="11879868" cy="7563242"/>
          </a:xfrm>
          <a:prstGeom prst="rect">
            <a:avLst/>
          </a:prstGeom>
        </p:spPr>
      </p:pic>
      <p:sp>
        <p:nvSpPr>
          <p:cNvPr id="25" name="Rectángulo redondeado 24"/>
          <p:cNvSpPr/>
          <p:nvPr/>
        </p:nvSpPr>
        <p:spPr>
          <a:xfrm>
            <a:off x="1123950" y="4369263"/>
            <a:ext cx="304800" cy="4674870"/>
          </a:xfrm>
          <a:prstGeom prst="roundRect">
            <a:avLst/>
          </a:prstGeom>
          <a:noFill/>
          <a:ln w="38100">
            <a:solidFill>
              <a:srgbClr val="9966FF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26" name="Rectángulo redondeado 25"/>
          <p:cNvSpPr/>
          <p:nvPr/>
        </p:nvSpPr>
        <p:spPr>
          <a:xfrm>
            <a:off x="6985841" y="4369262"/>
            <a:ext cx="386510" cy="4674870"/>
          </a:xfrm>
          <a:prstGeom prst="roundRect">
            <a:avLst/>
          </a:prstGeom>
          <a:noFill/>
          <a:ln w="38100">
            <a:solidFill>
              <a:srgbClr val="9966FF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27" name="Elipse 26">
            <a:hlinkClick r:id="rId3" action="ppaction://hlinksldjump"/>
          </p:cNvPr>
          <p:cNvSpPr/>
          <p:nvPr/>
        </p:nvSpPr>
        <p:spPr>
          <a:xfrm>
            <a:off x="4022429" y="9385287"/>
            <a:ext cx="675000" cy="675000"/>
          </a:xfrm>
          <a:prstGeom prst="ellipse">
            <a:avLst/>
          </a:prstGeom>
          <a:solidFill>
            <a:srgbClr val="9966FF"/>
          </a:solidFill>
          <a:ln>
            <a:solidFill>
              <a:srgbClr val="996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28" name="Rectángulo 27">
            <a:hlinkClick r:id="rId3" action="ppaction://hlinksldjump"/>
          </p:cNvPr>
          <p:cNvSpPr/>
          <p:nvPr/>
        </p:nvSpPr>
        <p:spPr>
          <a:xfrm>
            <a:off x="4104410" y="9422705"/>
            <a:ext cx="500948" cy="553998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es-419" sz="3000" b="1" dirty="0">
                <a:solidFill>
                  <a:srgbClr val="FFFFFF"/>
                </a:solidFill>
              </a:rPr>
              <a:t>4</a:t>
            </a:r>
            <a:endParaRPr lang="es-MX" sz="3000" dirty="0"/>
          </a:p>
        </p:txBody>
      </p:sp>
      <p:cxnSp>
        <p:nvCxnSpPr>
          <p:cNvPr id="29" name="Conector angular 28"/>
          <p:cNvCxnSpPr>
            <a:stCxn id="25" idx="2"/>
            <a:endCxn id="27" idx="2"/>
          </p:cNvCxnSpPr>
          <p:nvPr/>
        </p:nvCxnSpPr>
        <p:spPr>
          <a:xfrm rot="16200000" flipH="1">
            <a:off x="2310062" y="8010421"/>
            <a:ext cx="678654" cy="2746079"/>
          </a:xfrm>
          <a:prstGeom prst="bentConnector2">
            <a:avLst/>
          </a:prstGeom>
          <a:ln w="38100">
            <a:solidFill>
              <a:srgbClr val="9966FF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Conector angular 29"/>
          <p:cNvCxnSpPr>
            <a:stCxn id="26" idx="2"/>
            <a:endCxn id="27" idx="6"/>
          </p:cNvCxnSpPr>
          <p:nvPr/>
        </p:nvCxnSpPr>
        <p:spPr>
          <a:xfrm rot="5400000">
            <a:off x="5598937" y="8142626"/>
            <a:ext cx="678656" cy="2481668"/>
          </a:xfrm>
          <a:prstGeom prst="bentConnector2">
            <a:avLst/>
          </a:prstGeom>
          <a:ln w="38100">
            <a:solidFill>
              <a:srgbClr val="9966FF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Rectángulo 30"/>
          <p:cNvSpPr/>
          <p:nvPr/>
        </p:nvSpPr>
        <p:spPr>
          <a:xfrm>
            <a:off x="5188354" y="232152"/>
            <a:ext cx="790279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MX" sz="2700" b="1" dirty="0">
                <a:solidFill>
                  <a:srgbClr val="FFBF7D"/>
                </a:solidFill>
              </a:rPr>
              <a:t>JUEZAS Y JUECES DEL PODER JUDICIAL DEL ESTADO DE MÉXICO</a:t>
            </a:r>
            <a:endParaRPr lang="es-MX" sz="2700" dirty="0"/>
          </a:p>
        </p:txBody>
      </p:sp>
      <p:sp>
        <p:nvSpPr>
          <p:cNvPr id="39" name="Rectángulo 38"/>
          <p:cNvSpPr/>
          <p:nvPr/>
        </p:nvSpPr>
        <p:spPr>
          <a:xfrm>
            <a:off x="1143000" y="3856756"/>
            <a:ext cx="1030830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36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nk Free" panose="03080402000500000000" pitchFamily="66" charset="0"/>
              </a:rPr>
              <a:t>02</a:t>
            </a:r>
            <a:endParaRPr lang="es-ES" sz="3600" b="1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nk Free" panose="03080402000500000000" pitchFamily="66" charset="0"/>
            </a:endParaRPr>
          </a:p>
        </p:txBody>
      </p:sp>
      <p:pic>
        <p:nvPicPr>
          <p:cNvPr id="55" name="Imagen 5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25200" y="3094585"/>
            <a:ext cx="982115" cy="982115"/>
          </a:xfrm>
          <a:prstGeom prst="rect">
            <a:avLst/>
          </a:prstGeom>
        </p:spPr>
      </p:pic>
      <p:sp>
        <p:nvSpPr>
          <p:cNvPr id="56" name="Rectángulo 55"/>
          <p:cNvSpPr/>
          <p:nvPr/>
        </p:nvSpPr>
        <p:spPr>
          <a:xfrm>
            <a:off x="2032260" y="3810855"/>
            <a:ext cx="1030830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36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nk Free" panose="03080402000500000000" pitchFamily="66" charset="0"/>
              </a:rPr>
              <a:t>07</a:t>
            </a:r>
            <a:endParaRPr lang="es-ES" sz="3600" b="1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nk Free" panose="03080402000500000000" pitchFamily="66" charset="0"/>
            </a:endParaRPr>
          </a:p>
        </p:txBody>
      </p:sp>
      <p:sp>
        <p:nvSpPr>
          <p:cNvPr id="57" name="Rectángulo 56"/>
          <p:cNvSpPr/>
          <p:nvPr/>
        </p:nvSpPr>
        <p:spPr>
          <a:xfrm>
            <a:off x="2833699" y="3812425"/>
            <a:ext cx="1030830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36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nk Free" panose="03080402000500000000" pitchFamily="66" charset="0"/>
              </a:rPr>
              <a:t>1</a:t>
            </a:r>
            <a:r>
              <a:rPr lang="es-ES" sz="36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nk Free" panose="03080402000500000000" pitchFamily="66" charset="0"/>
              </a:rPr>
              <a:t>2</a:t>
            </a:r>
            <a:endParaRPr lang="es-ES" sz="3600" b="1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nk Free" panose="03080402000500000000" pitchFamily="66" charset="0"/>
            </a:endParaRPr>
          </a:p>
        </p:txBody>
      </p:sp>
      <p:sp>
        <p:nvSpPr>
          <p:cNvPr id="58" name="Rectángulo 57"/>
          <p:cNvSpPr/>
          <p:nvPr/>
        </p:nvSpPr>
        <p:spPr>
          <a:xfrm>
            <a:off x="3690675" y="3793943"/>
            <a:ext cx="1030830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36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nk Free" panose="03080402000500000000" pitchFamily="66" charset="0"/>
              </a:rPr>
              <a:t>1</a:t>
            </a:r>
            <a:r>
              <a:rPr lang="es-ES" sz="36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nk Free" panose="03080402000500000000" pitchFamily="66" charset="0"/>
              </a:rPr>
              <a:t>7</a:t>
            </a:r>
            <a:endParaRPr lang="es-ES" sz="3600" b="1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nk Free" panose="03080402000500000000" pitchFamily="66" charset="0"/>
            </a:endParaRPr>
          </a:p>
        </p:txBody>
      </p:sp>
      <p:sp>
        <p:nvSpPr>
          <p:cNvPr id="59" name="Rectángulo 58"/>
          <p:cNvSpPr/>
          <p:nvPr/>
        </p:nvSpPr>
        <p:spPr>
          <a:xfrm>
            <a:off x="4495800" y="3810855"/>
            <a:ext cx="1030830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36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nk Free" panose="03080402000500000000" pitchFamily="66" charset="0"/>
              </a:rPr>
              <a:t>22</a:t>
            </a:r>
            <a:endParaRPr lang="es-ES" sz="3600" b="1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nk Free" panose="03080402000500000000" pitchFamily="66" charset="0"/>
            </a:endParaRPr>
          </a:p>
        </p:txBody>
      </p:sp>
      <p:sp>
        <p:nvSpPr>
          <p:cNvPr id="60" name="Rectángulo 59"/>
          <p:cNvSpPr/>
          <p:nvPr/>
        </p:nvSpPr>
        <p:spPr>
          <a:xfrm>
            <a:off x="7137036" y="3833673"/>
            <a:ext cx="1030830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36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nk Free" panose="03080402000500000000" pitchFamily="66" charset="0"/>
              </a:rPr>
              <a:t>27</a:t>
            </a:r>
            <a:endParaRPr lang="es-ES" sz="3600" b="1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nk Free" panose="03080402000500000000" pitchFamily="66" charset="0"/>
            </a:endParaRPr>
          </a:p>
        </p:txBody>
      </p:sp>
      <p:sp>
        <p:nvSpPr>
          <p:cNvPr id="61" name="Rectángulo 60"/>
          <p:cNvSpPr/>
          <p:nvPr/>
        </p:nvSpPr>
        <p:spPr>
          <a:xfrm>
            <a:off x="7951927" y="3848100"/>
            <a:ext cx="1030830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36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nk Free" panose="03080402000500000000" pitchFamily="66" charset="0"/>
              </a:rPr>
              <a:t>32</a:t>
            </a:r>
            <a:endParaRPr lang="es-ES" sz="3600" b="1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nk Free" panose="03080402000500000000" pitchFamily="66" charset="0"/>
            </a:endParaRPr>
          </a:p>
        </p:txBody>
      </p:sp>
      <p:sp>
        <p:nvSpPr>
          <p:cNvPr id="62" name="Rectángulo 61"/>
          <p:cNvSpPr/>
          <p:nvPr/>
        </p:nvSpPr>
        <p:spPr>
          <a:xfrm>
            <a:off x="8777807" y="3810854"/>
            <a:ext cx="1030830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36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nk Free" panose="03080402000500000000" pitchFamily="66" charset="0"/>
              </a:rPr>
              <a:t>37</a:t>
            </a:r>
            <a:endParaRPr lang="es-ES" sz="3600" b="1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nk Free" panose="03080402000500000000" pitchFamily="66" charset="0"/>
            </a:endParaRPr>
          </a:p>
        </p:txBody>
      </p:sp>
      <p:sp>
        <p:nvSpPr>
          <p:cNvPr id="63" name="Rectángulo 62"/>
          <p:cNvSpPr/>
          <p:nvPr/>
        </p:nvSpPr>
        <p:spPr>
          <a:xfrm>
            <a:off x="9592698" y="3848100"/>
            <a:ext cx="1030830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36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nk Free" panose="03080402000500000000" pitchFamily="66" charset="0"/>
              </a:rPr>
              <a:t>42</a:t>
            </a:r>
            <a:endParaRPr lang="es-ES" sz="3600" b="1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nk Free" panose="03080402000500000000" pitchFamily="66" charset="0"/>
            </a:endParaRPr>
          </a:p>
        </p:txBody>
      </p:sp>
      <p:sp>
        <p:nvSpPr>
          <p:cNvPr id="64" name="Rectángulo 63"/>
          <p:cNvSpPr/>
          <p:nvPr/>
        </p:nvSpPr>
        <p:spPr>
          <a:xfrm>
            <a:off x="10453566" y="3848100"/>
            <a:ext cx="1030830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36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nk Free" panose="03080402000500000000" pitchFamily="66" charset="0"/>
              </a:rPr>
              <a:t>47</a:t>
            </a:r>
            <a:endParaRPr lang="es-ES" sz="3600" b="1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nk Free" panose="03080402000500000000" pitchFamily="66" charset="0"/>
            </a:endParaRPr>
          </a:p>
        </p:txBody>
      </p:sp>
      <p:sp>
        <p:nvSpPr>
          <p:cNvPr id="65" name="Rectángulo redondeado 64">
            <a:hlinkClick r:id="rId5" action="ppaction://hlinksldjump"/>
          </p:cNvPr>
          <p:cNvSpPr/>
          <p:nvPr/>
        </p:nvSpPr>
        <p:spPr>
          <a:xfrm>
            <a:off x="12997542" y="3086100"/>
            <a:ext cx="5290458" cy="895682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66" name="Rectángulo redondeado 65">
            <a:hlinkClick r:id="rId6" action="ppaction://hlinksldjump"/>
          </p:cNvPr>
          <p:cNvSpPr/>
          <p:nvPr/>
        </p:nvSpPr>
        <p:spPr>
          <a:xfrm>
            <a:off x="12997539" y="6133385"/>
            <a:ext cx="5290458" cy="895682"/>
          </a:xfrm>
          <a:prstGeom prst="roundRect">
            <a:avLst/>
          </a:prstGeom>
          <a:solidFill>
            <a:schemeClr val="accent4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67" name="Rectángulo redondeado 66">
            <a:hlinkClick r:id="rId7" action="ppaction://hlinksldjump"/>
          </p:cNvPr>
          <p:cNvSpPr/>
          <p:nvPr/>
        </p:nvSpPr>
        <p:spPr>
          <a:xfrm>
            <a:off x="12997539" y="4095741"/>
            <a:ext cx="5290458" cy="895682"/>
          </a:xfrm>
          <a:prstGeom prst="round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68" name="Rectángulo redondeado 67">
            <a:hlinkClick r:id="rId8" action="ppaction://hlinksldjump"/>
          </p:cNvPr>
          <p:cNvSpPr/>
          <p:nvPr/>
        </p:nvSpPr>
        <p:spPr>
          <a:xfrm>
            <a:off x="12997540" y="5115153"/>
            <a:ext cx="5290458" cy="895682"/>
          </a:xfrm>
          <a:prstGeom prst="roundRect">
            <a:avLst/>
          </a:prstGeom>
          <a:solidFill>
            <a:srgbClr val="9966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69" name="Rectángulo 68">
            <a:hlinkClick r:id="rId5" action="ppaction://hlinksldjump"/>
          </p:cNvPr>
          <p:cNvSpPr/>
          <p:nvPr/>
        </p:nvSpPr>
        <p:spPr>
          <a:xfrm>
            <a:off x="12997540" y="3300189"/>
            <a:ext cx="529045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MX" sz="2250" b="1" dirty="0">
                <a:solidFill>
                  <a:srgbClr val="FFFFFF"/>
                </a:solidFill>
              </a:rPr>
              <a:t>NÚMERO DE CARGOS A ELEGIR POR </a:t>
            </a:r>
            <a:r>
              <a:rPr lang="es-MX" sz="2400" b="1" dirty="0">
                <a:solidFill>
                  <a:srgbClr val="FFFFFF"/>
                </a:solidFill>
              </a:rPr>
              <a:t>SEXO</a:t>
            </a:r>
            <a:r>
              <a:rPr lang="es-MX" sz="2250" b="1" dirty="0" smtClean="0">
                <a:solidFill>
                  <a:srgbClr val="FFFFFF"/>
                </a:solidFill>
              </a:rPr>
              <a:t>.</a:t>
            </a:r>
            <a:endParaRPr lang="es-MX" sz="2250" dirty="0"/>
          </a:p>
        </p:txBody>
      </p:sp>
      <p:sp>
        <p:nvSpPr>
          <p:cNvPr id="70" name="Rectángulo 69">
            <a:hlinkClick r:id="rId6" action="ppaction://hlinksldjump"/>
          </p:cNvPr>
          <p:cNvSpPr/>
          <p:nvPr/>
        </p:nvSpPr>
        <p:spPr>
          <a:xfrm>
            <a:off x="12997539" y="6165726"/>
            <a:ext cx="5290458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MX" sz="2250" b="1" dirty="0">
                <a:solidFill>
                  <a:srgbClr val="FFFFFF"/>
                </a:solidFill>
              </a:rPr>
              <a:t>LOS PODERES QUE POSTULAN Y CARGOS EN FUNCIONES.</a:t>
            </a:r>
            <a:endParaRPr lang="es-MX" sz="2250" dirty="0"/>
          </a:p>
        </p:txBody>
      </p:sp>
      <p:sp>
        <p:nvSpPr>
          <p:cNvPr id="71" name="Rectángulo 70">
            <a:hlinkClick r:id="rId7" action="ppaction://hlinksldjump"/>
          </p:cNvPr>
          <p:cNvSpPr/>
          <p:nvPr/>
        </p:nvSpPr>
        <p:spPr>
          <a:xfrm>
            <a:off x="12997539" y="4151166"/>
            <a:ext cx="517581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MX" sz="2100" b="1" dirty="0">
                <a:solidFill>
                  <a:srgbClr val="FFFFFF"/>
                </a:solidFill>
              </a:rPr>
              <a:t>NOMBRES DE LAS PERSONAS CANDIDATAS EN DOS LISTADOS POR SEXO.</a:t>
            </a:r>
            <a:endParaRPr lang="es-MX" sz="2100" dirty="0"/>
          </a:p>
        </p:txBody>
      </p:sp>
      <p:sp>
        <p:nvSpPr>
          <p:cNvPr id="72" name="Rectángulo 71">
            <a:hlinkClick r:id="rId8" action="ppaction://hlinksldjump"/>
          </p:cNvPr>
          <p:cNvSpPr/>
          <p:nvPr/>
        </p:nvSpPr>
        <p:spPr>
          <a:xfrm>
            <a:off x="12997539" y="5170577"/>
            <a:ext cx="517581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MX" sz="2100" b="1" dirty="0">
                <a:solidFill>
                  <a:srgbClr val="FFFFFF"/>
                </a:solidFill>
              </a:rPr>
              <a:t>NÚMERO IDENTIFICADOR DE CADA NOMBRE.</a:t>
            </a:r>
            <a:endParaRPr lang="es-MX" sz="2100" dirty="0"/>
          </a:p>
        </p:txBody>
      </p:sp>
      <p:sp>
        <p:nvSpPr>
          <p:cNvPr id="73" name="Rectángulo redondeado 72">
            <a:hlinkClick r:id="rId9" action="ppaction://hlinksldjump"/>
          </p:cNvPr>
          <p:cNvSpPr/>
          <p:nvPr/>
        </p:nvSpPr>
        <p:spPr>
          <a:xfrm>
            <a:off x="12999414" y="1854375"/>
            <a:ext cx="5290458" cy="1159461"/>
          </a:xfrm>
          <a:prstGeom prst="roundRect">
            <a:avLst/>
          </a:prstGeom>
          <a:solidFill>
            <a:srgbClr val="CC00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74" name="Rectángulo 73">
            <a:hlinkClick r:id="rId9" action="ppaction://hlinksldjump"/>
          </p:cNvPr>
          <p:cNvSpPr/>
          <p:nvPr/>
        </p:nvSpPr>
        <p:spPr>
          <a:xfrm>
            <a:off x="12997541" y="1905839"/>
            <a:ext cx="5175818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MX" sz="2100" b="1" dirty="0">
                <a:solidFill>
                  <a:srgbClr val="FFFFFF"/>
                </a:solidFill>
              </a:rPr>
              <a:t>RECUADRO PARA ESCRIBIR EL NÚMERO IDENTIFICADOR DE DOS DIGITOS DE LAS PERSONAS CANDIDATAS. </a:t>
            </a:r>
            <a:endParaRPr lang="es-MX" sz="2100" dirty="0"/>
          </a:p>
        </p:txBody>
      </p:sp>
      <p:sp>
        <p:nvSpPr>
          <p:cNvPr id="75" name="Elipse 74">
            <a:hlinkClick r:id="rId5" action="ppaction://hlinksldjump"/>
          </p:cNvPr>
          <p:cNvSpPr/>
          <p:nvPr/>
        </p:nvSpPr>
        <p:spPr>
          <a:xfrm>
            <a:off x="12223113" y="3196440"/>
            <a:ext cx="675000" cy="675000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76" name="Elipse 75">
            <a:hlinkClick r:id="rId6" action="ppaction://hlinksldjump"/>
          </p:cNvPr>
          <p:cNvSpPr/>
          <p:nvPr/>
        </p:nvSpPr>
        <p:spPr>
          <a:xfrm>
            <a:off x="12223110" y="6243724"/>
            <a:ext cx="675000" cy="675000"/>
          </a:xfrm>
          <a:prstGeom prst="ellipse">
            <a:avLst/>
          </a:prstGeom>
          <a:solidFill>
            <a:schemeClr val="accent4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77" name="Elipse 76">
            <a:hlinkClick r:id="rId7" action="ppaction://hlinksldjump"/>
          </p:cNvPr>
          <p:cNvSpPr/>
          <p:nvPr/>
        </p:nvSpPr>
        <p:spPr>
          <a:xfrm>
            <a:off x="12223110" y="4206080"/>
            <a:ext cx="675000" cy="675000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78" name="Elipse 77">
            <a:hlinkClick r:id="rId8" action="ppaction://hlinksldjump"/>
          </p:cNvPr>
          <p:cNvSpPr/>
          <p:nvPr/>
        </p:nvSpPr>
        <p:spPr>
          <a:xfrm>
            <a:off x="12223111" y="5225492"/>
            <a:ext cx="675000" cy="675000"/>
          </a:xfrm>
          <a:prstGeom prst="ellipse">
            <a:avLst/>
          </a:prstGeom>
          <a:solidFill>
            <a:srgbClr val="9966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79" name="Elipse 78">
            <a:hlinkClick r:id="rId9" action="ppaction://hlinksldjump"/>
          </p:cNvPr>
          <p:cNvSpPr/>
          <p:nvPr/>
        </p:nvSpPr>
        <p:spPr>
          <a:xfrm>
            <a:off x="12224987" y="2122337"/>
            <a:ext cx="675000" cy="675000"/>
          </a:xfrm>
          <a:prstGeom prst="ellipse">
            <a:avLst/>
          </a:prstGeom>
          <a:solidFill>
            <a:srgbClr val="CC00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80" name="Rectángulo 79">
            <a:hlinkClick r:id="rId5" action="ppaction://hlinksldjump"/>
          </p:cNvPr>
          <p:cNvSpPr/>
          <p:nvPr/>
        </p:nvSpPr>
        <p:spPr>
          <a:xfrm>
            <a:off x="12310139" y="3231841"/>
            <a:ext cx="50094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419" sz="3000" b="1" dirty="0">
                <a:solidFill>
                  <a:srgbClr val="FFFFFF"/>
                </a:solidFill>
              </a:rPr>
              <a:t>2</a:t>
            </a:r>
            <a:endParaRPr lang="es-MX" sz="3000" dirty="0"/>
          </a:p>
        </p:txBody>
      </p:sp>
      <p:sp>
        <p:nvSpPr>
          <p:cNvPr id="81" name="Rectángulo 80">
            <a:hlinkClick r:id="rId6" action="ppaction://hlinksldjump"/>
          </p:cNvPr>
          <p:cNvSpPr/>
          <p:nvPr/>
        </p:nvSpPr>
        <p:spPr>
          <a:xfrm>
            <a:off x="12305091" y="6299025"/>
            <a:ext cx="50094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419" sz="3000" b="1" dirty="0">
                <a:solidFill>
                  <a:srgbClr val="FFFFFF"/>
                </a:solidFill>
              </a:rPr>
              <a:t>5</a:t>
            </a:r>
            <a:endParaRPr lang="es-MX" sz="3000" dirty="0"/>
          </a:p>
        </p:txBody>
      </p:sp>
      <p:sp>
        <p:nvSpPr>
          <p:cNvPr id="82" name="Rectángulo 81">
            <a:hlinkClick r:id="rId7" action="ppaction://hlinksldjump"/>
          </p:cNvPr>
          <p:cNvSpPr/>
          <p:nvPr/>
        </p:nvSpPr>
        <p:spPr>
          <a:xfrm>
            <a:off x="12305091" y="4243498"/>
            <a:ext cx="50094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419" sz="3000" b="1" dirty="0">
                <a:solidFill>
                  <a:srgbClr val="FFFFFF"/>
                </a:solidFill>
              </a:rPr>
              <a:t>3</a:t>
            </a:r>
            <a:endParaRPr lang="es-MX" sz="3000" dirty="0"/>
          </a:p>
        </p:txBody>
      </p:sp>
      <p:sp>
        <p:nvSpPr>
          <p:cNvPr id="83" name="Rectángulo 82">
            <a:hlinkClick r:id="rId8" action="ppaction://hlinksldjump"/>
          </p:cNvPr>
          <p:cNvSpPr/>
          <p:nvPr/>
        </p:nvSpPr>
        <p:spPr>
          <a:xfrm>
            <a:off x="12305092" y="5262910"/>
            <a:ext cx="50094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419" sz="3000" b="1" dirty="0">
                <a:solidFill>
                  <a:srgbClr val="FFFFFF"/>
                </a:solidFill>
              </a:rPr>
              <a:t>4</a:t>
            </a:r>
            <a:endParaRPr lang="es-MX" sz="3000" dirty="0"/>
          </a:p>
        </p:txBody>
      </p:sp>
      <p:sp>
        <p:nvSpPr>
          <p:cNvPr id="84" name="Rectángulo 83">
            <a:hlinkClick r:id="rId9" action="ppaction://hlinksldjump"/>
          </p:cNvPr>
          <p:cNvSpPr/>
          <p:nvPr/>
        </p:nvSpPr>
        <p:spPr>
          <a:xfrm>
            <a:off x="12300952" y="2159754"/>
            <a:ext cx="50094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419" sz="3000" b="1" dirty="0">
                <a:solidFill>
                  <a:srgbClr val="FFFFFF"/>
                </a:solidFill>
              </a:rPr>
              <a:t>1</a:t>
            </a:r>
            <a:endParaRPr lang="es-MX" sz="3000" dirty="0"/>
          </a:p>
        </p:txBody>
      </p:sp>
      <p:sp>
        <p:nvSpPr>
          <p:cNvPr id="85" name="Rectángulo redondeado 84">
            <a:hlinkClick r:id="rId10" action="ppaction://hlinksldjump"/>
          </p:cNvPr>
          <p:cNvSpPr/>
          <p:nvPr/>
        </p:nvSpPr>
        <p:spPr>
          <a:xfrm>
            <a:off x="12997539" y="7125219"/>
            <a:ext cx="5290458" cy="895682"/>
          </a:xfrm>
          <a:prstGeom prst="round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86" name="Rectángulo 85">
            <a:hlinkClick r:id="rId10" action="ppaction://hlinksldjump"/>
          </p:cNvPr>
          <p:cNvSpPr/>
          <p:nvPr/>
        </p:nvSpPr>
        <p:spPr>
          <a:xfrm>
            <a:off x="12997539" y="7371918"/>
            <a:ext cx="5290458" cy="4385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MX" sz="2250" b="1" dirty="0" smtClean="0">
                <a:solidFill>
                  <a:srgbClr val="FFFFFF"/>
                </a:solidFill>
              </a:rPr>
              <a:t>RELACIÓN DE COLORES</a:t>
            </a:r>
            <a:endParaRPr lang="es-MX" sz="2250" dirty="0"/>
          </a:p>
        </p:txBody>
      </p:sp>
      <p:sp>
        <p:nvSpPr>
          <p:cNvPr id="87" name="Elipse 86">
            <a:hlinkClick r:id="rId10" action="ppaction://hlinksldjump"/>
          </p:cNvPr>
          <p:cNvSpPr/>
          <p:nvPr/>
        </p:nvSpPr>
        <p:spPr>
          <a:xfrm>
            <a:off x="12223110" y="7235558"/>
            <a:ext cx="675000" cy="675000"/>
          </a:xfrm>
          <a:prstGeom prst="ellipse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88" name="Rectángulo 87">
            <a:hlinkClick r:id="rId10" action="ppaction://hlinksldjump"/>
          </p:cNvPr>
          <p:cNvSpPr/>
          <p:nvPr/>
        </p:nvSpPr>
        <p:spPr>
          <a:xfrm>
            <a:off x="12305091" y="7290859"/>
            <a:ext cx="50094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419" sz="3000" b="1" dirty="0">
                <a:solidFill>
                  <a:srgbClr val="FFFFFF"/>
                </a:solidFill>
              </a:rPr>
              <a:t>6</a:t>
            </a:r>
            <a:endParaRPr lang="es-MX" sz="3000" dirty="0"/>
          </a:p>
        </p:txBody>
      </p:sp>
      <p:pic>
        <p:nvPicPr>
          <p:cNvPr id="48" name="Imagen 47">
            <a:hlinkClick r:id="rId11" action="ppaction://hlinksldjump"/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39717" y="9242549"/>
            <a:ext cx="806108" cy="675758"/>
          </a:xfrm>
          <a:prstGeom prst="rect">
            <a:avLst/>
          </a:prstGeom>
        </p:spPr>
      </p:pic>
      <p:pic>
        <p:nvPicPr>
          <p:cNvPr id="49" name="Imagen 48">
            <a:hlinkClick r:id="rId13" action="ppaction://hlinksldjump" tooltip="Boleta Anterior"/>
            <a:extLst>
              <a:ext uri="{FF2B5EF4-FFF2-40B4-BE49-F238E27FC236}">
                <a16:creationId xmlns:a16="http://schemas.microsoft.com/office/drawing/2014/main" id="{667AB25E-BD28-4AD7-A725-8E31951BFC68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44600" y="9242549"/>
            <a:ext cx="1167428" cy="710229"/>
          </a:xfrm>
          <a:prstGeom prst="rect">
            <a:avLst/>
          </a:prstGeom>
        </p:spPr>
      </p:pic>
      <p:sp>
        <p:nvSpPr>
          <p:cNvPr id="50" name="Rectángulo 49"/>
          <p:cNvSpPr/>
          <p:nvPr/>
        </p:nvSpPr>
        <p:spPr>
          <a:xfrm>
            <a:off x="2453372" y="1084694"/>
            <a:ext cx="1337275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MX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</a:rPr>
              <a:t>(Se </a:t>
            </a:r>
            <a:r>
              <a:rPr lang="es-MX" b="1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</a:rPr>
              <a:t>pueden encontrar variaciones en las boletas para la elección de juezas y jueces </a:t>
            </a:r>
            <a:r>
              <a:rPr lang="es-MX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</a:rPr>
              <a:t>por materia y distribución de </a:t>
            </a:r>
            <a:r>
              <a:rPr lang="es-MX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</a:rPr>
              <a:t>género</a:t>
            </a:r>
            <a:r>
              <a:rPr lang="es-MX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</a:rPr>
              <a:t> </a:t>
            </a:r>
            <a:r>
              <a:rPr lang="es-MX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</a:rPr>
              <a:t>dependiendo el Distrito Judicial Electoral al que se pertenezca)</a:t>
            </a:r>
            <a:endParaRPr lang="es-MX" dirty="0">
              <a:solidFill>
                <a:schemeClr val="tx1">
                  <a:lumMod val="50000"/>
                  <a:lumOff val="50000"/>
                </a:schemeClr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399204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53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3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5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8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" presetID="5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3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5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8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2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3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8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5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3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8" dur="5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0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" presetID="5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3" dur="5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7" presetID="5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8" dur="5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5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0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2" presetID="5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3" dur="5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5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7" presetID="5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8" dur="5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5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0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2" presetID="5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3" dur="500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500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5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7" presetID="5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8" dur="500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500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60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2" presetID="5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3" dur="500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500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65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7" presetID="5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8" dur="500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500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70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2" presetID="5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73" dur="500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500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75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5" grpId="1" animBg="1"/>
      <p:bldP spid="26" grpId="0" animBg="1"/>
      <p:bldP spid="26" grpId="1" animBg="1"/>
      <p:bldP spid="27" grpId="0" animBg="1"/>
      <p:bldP spid="27" grpId="1" animBg="1"/>
      <p:bldP spid="28" grpId="0"/>
      <p:bldP spid="28" grpId="1"/>
      <p:bldP spid="39" grpId="0"/>
      <p:bldP spid="39" grpId="1"/>
      <p:bldP spid="56" grpId="0"/>
      <p:bldP spid="56" grpId="1"/>
      <p:bldP spid="57" grpId="0"/>
      <p:bldP spid="57" grpId="1"/>
      <p:bldP spid="58" grpId="0"/>
      <p:bldP spid="58" grpId="1"/>
      <p:bldP spid="59" grpId="0"/>
      <p:bldP spid="59" grpId="1"/>
      <p:bldP spid="60" grpId="0"/>
      <p:bldP spid="60" grpId="1"/>
      <p:bldP spid="61" grpId="0"/>
      <p:bldP spid="61" grpId="1"/>
      <p:bldP spid="62" grpId="0"/>
      <p:bldP spid="62" grpId="1"/>
      <p:bldP spid="63" grpId="0"/>
      <p:bldP spid="63" grpId="1"/>
      <p:bldP spid="64" grpId="0"/>
      <p:bldP spid="64" grpId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66945"/>
            <a:ext cx="11879868" cy="7563242"/>
          </a:xfrm>
          <a:prstGeom prst="rect">
            <a:avLst/>
          </a:prstGeom>
        </p:spPr>
      </p:pic>
      <p:sp>
        <p:nvSpPr>
          <p:cNvPr id="28" name="Rectángulo redondeado 27"/>
          <p:cNvSpPr/>
          <p:nvPr/>
        </p:nvSpPr>
        <p:spPr>
          <a:xfrm>
            <a:off x="1191126" y="3840110"/>
            <a:ext cx="4457700" cy="635639"/>
          </a:xfrm>
          <a:prstGeom prst="roundRect">
            <a:avLst/>
          </a:prstGeom>
          <a:noFill/>
          <a:ln w="38100">
            <a:solidFill>
              <a:srgbClr val="CC0099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29" name="Rectángulo redondeado 28"/>
          <p:cNvSpPr/>
          <p:nvPr/>
        </p:nvSpPr>
        <p:spPr>
          <a:xfrm>
            <a:off x="7050506" y="3834700"/>
            <a:ext cx="4457700" cy="635639"/>
          </a:xfrm>
          <a:prstGeom prst="roundRect">
            <a:avLst/>
          </a:prstGeom>
          <a:noFill/>
          <a:ln w="38100">
            <a:solidFill>
              <a:srgbClr val="CC0099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30" name="Elipse 29">
            <a:hlinkClick r:id="rId3" action="ppaction://hlinksldjump"/>
          </p:cNvPr>
          <p:cNvSpPr/>
          <p:nvPr/>
        </p:nvSpPr>
        <p:spPr>
          <a:xfrm>
            <a:off x="6069300" y="933597"/>
            <a:ext cx="675000" cy="675000"/>
          </a:xfrm>
          <a:prstGeom prst="ellipse">
            <a:avLst/>
          </a:prstGeom>
          <a:solidFill>
            <a:srgbClr val="CC00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31" name="Rectángulo 30">
            <a:hlinkClick r:id="rId3" action="ppaction://hlinksldjump"/>
          </p:cNvPr>
          <p:cNvSpPr/>
          <p:nvPr/>
        </p:nvSpPr>
        <p:spPr>
          <a:xfrm>
            <a:off x="6145265" y="971015"/>
            <a:ext cx="50094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419" sz="3000" b="1" dirty="0">
                <a:solidFill>
                  <a:srgbClr val="FFFFFF"/>
                </a:solidFill>
              </a:rPr>
              <a:t>1</a:t>
            </a:r>
            <a:endParaRPr lang="es-MX" sz="3000" dirty="0"/>
          </a:p>
        </p:txBody>
      </p:sp>
      <p:cxnSp>
        <p:nvCxnSpPr>
          <p:cNvPr id="33" name="Conector angular 32"/>
          <p:cNvCxnSpPr>
            <a:stCxn id="28" idx="0"/>
            <a:endCxn id="30" idx="2"/>
          </p:cNvCxnSpPr>
          <p:nvPr/>
        </p:nvCxnSpPr>
        <p:spPr>
          <a:xfrm rot="5400000" flipH="1" flipV="1">
            <a:off x="3460133" y="1230942"/>
            <a:ext cx="2569013" cy="2649324"/>
          </a:xfrm>
          <a:prstGeom prst="bentConnector2">
            <a:avLst/>
          </a:prstGeom>
          <a:ln w="38100">
            <a:solidFill>
              <a:srgbClr val="CC0099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Conector angular 33"/>
          <p:cNvCxnSpPr>
            <a:stCxn id="29" idx="0"/>
            <a:endCxn id="31" idx="3"/>
          </p:cNvCxnSpPr>
          <p:nvPr/>
        </p:nvCxnSpPr>
        <p:spPr>
          <a:xfrm rot="16200000" flipV="1">
            <a:off x="6680984" y="1236326"/>
            <a:ext cx="2563602" cy="2633144"/>
          </a:xfrm>
          <a:prstGeom prst="bentConnector2">
            <a:avLst/>
          </a:prstGeom>
          <a:ln w="38100">
            <a:solidFill>
              <a:srgbClr val="CC0099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Rectángulo 39"/>
          <p:cNvSpPr/>
          <p:nvPr/>
        </p:nvSpPr>
        <p:spPr>
          <a:xfrm>
            <a:off x="9551496" y="333297"/>
            <a:ext cx="387574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MX" dirty="0">
                <a:solidFill>
                  <a:srgbClr val="7030A0"/>
                </a:solidFill>
              </a:rPr>
              <a:t>(Si el número a elegir es inferior a 10 se deberá colocar un cero a la izquierda del número de la candidatura elegida)</a:t>
            </a:r>
          </a:p>
        </p:txBody>
      </p:sp>
      <p:sp>
        <p:nvSpPr>
          <p:cNvPr id="42" name="Rectángulo redondeado 41"/>
          <p:cNvSpPr/>
          <p:nvPr/>
        </p:nvSpPr>
        <p:spPr>
          <a:xfrm>
            <a:off x="13699383" y="322068"/>
            <a:ext cx="2328111" cy="1168977"/>
          </a:xfrm>
          <a:prstGeom prst="roundRect">
            <a:avLst/>
          </a:prstGeom>
          <a:noFill/>
          <a:ln w="38100"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cxnSp>
        <p:nvCxnSpPr>
          <p:cNvPr id="44" name="Conector recto 43"/>
          <p:cNvCxnSpPr>
            <a:stCxn id="42" idx="0"/>
            <a:endCxn id="42" idx="2"/>
          </p:cNvCxnSpPr>
          <p:nvPr/>
        </p:nvCxnSpPr>
        <p:spPr>
          <a:xfrm>
            <a:off x="14863439" y="322068"/>
            <a:ext cx="0" cy="1168977"/>
          </a:xfrm>
          <a:prstGeom prst="line">
            <a:avLst/>
          </a:prstGeom>
          <a:ln w="38100">
            <a:solidFill>
              <a:schemeClr val="bg2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Rectángulo 44"/>
          <p:cNvSpPr/>
          <p:nvPr/>
        </p:nvSpPr>
        <p:spPr>
          <a:xfrm>
            <a:off x="13893618" y="204315"/>
            <a:ext cx="828114" cy="13388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MX" sz="8100" b="1" dirty="0">
                <a:solidFill>
                  <a:srgbClr val="7030A0"/>
                </a:solidFill>
              </a:rPr>
              <a:t>0</a:t>
            </a:r>
          </a:p>
        </p:txBody>
      </p:sp>
      <p:sp>
        <p:nvSpPr>
          <p:cNvPr id="46" name="Rectángulo 45"/>
          <p:cNvSpPr/>
          <p:nvPr/>
        </p:nvSpPr>
        <p:spPr>
          <a:xfrm>
            <a:off x="16169201" y="510990"/>
            <a:ext cx="2006253" cy="8540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MX" sz="1650" dirty="0">
                <a:solidFill>
                  <a:srgbClr val="7030A0"/>
                </a:solidFill>
              </a:rPr>
              <a:t>Número de un solo dígito elegido, de ser el caso.</a:t>
            </a:r>
          </a:p>
        </p:txBody>
      </p:sp>
      <p:cxnSp>
        <p:nvCxnSpPr>
          <p:cNvPr id="48" name="Conector recto de flecha 47"/>
          <p:cNvCxnSpPr>
            <a:stCxn id="46" idx="1"/>
          </p:cNvCxnSpPr>
          <p:nvPr/>
        </p:nvCxnSpPr>
        <p:spPr>
          <a:xfrm flipH="1" flipV="1">
            <a:off x="15683881" y="956544"/>
            <a:ext cx="485321" cy="4569"/>
          </a:xfrm>
          <a:prstGeom prst="straightConnector1">
            <a:avLst/>
          </a:prstGeom>
          <a:ln w="38100"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Conector recto de flecha 50"/>
          <p:cNvCxnSpPr>
            <a:stCxn id="40" idx="3"/>
          </p:cNvCxnSpPr>
          <p:nvPr/>
        </p:nvCxnSpPr>
        <p:spPr>
          <a:xfrm flipV="1">
            <a:off x="13427244" y="956543"/>
            <a:ext cx="603798" cy="3"/>
          </a:xfrm>
          <a:prstGeom prst="straightConnector1">
            <a:avLst/>
          </a:prstGeom>
          <a:ln w="38100"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8" name="Imagen 6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25200" y="3094585"/>
            <a:ext cx="982115" cy="982115"/>
          </a:xfrm>
          <a:prstGeom prst="rect">
            <a:avLst/>
          </a:prstGeom>
        </p:spPr>
      </p:pic>
      <p:sp>
        <p:nvSpPr>
          <p:cNvPr id="70" name="Rectángulo 69"/>
          <p:cNvSpPr/>
          <p:nvPr/>
        </p:nvSpPr>
        <p:spPr>
          <a:xfrm>
            <a:off x="2032260" y="3810855"/>
            <a:ext cx="1030830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36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nk Free" panose="03080402000500000000" pitchFamily="66" charset="0"/>
              </a:rPr>
              <a:t>07</a:t>
            </a:r>
            <a:endParaRPr lang="es-ES" sz="3600" b="1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nk Free" panose="03080402000500000000" pitchFamily="66" charset="0"/>
            </a:endParaRPr>
          </a:p>
        </p:txBody>
      </p:sp>
      <p:sp>
        <p:nvSpPr>
          <p:cNvPr id="71" name="Rectángulo 70"/>
          <p:cNvSpPr/>
          <p:nvPr/>
        </p:nvSpPr>
        <p:spPr>
          <a:xfrm>
            <a:off x="2833699" y="3812425"/>
            <a:ext cx="1030830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36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nk Free" panose="03080402000500000000" pitchFamily="66" charset="0"/>
              </a:rPr>
              <a:t>1</a:t>
            </a:r>
            <a:r>
              <a:rPr lang="es-ES" sz="36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nk Free" panose="03080402000500000000" pitchFamily="66" charset="0"/>
              </a:rPr>
              <a:t>2</a:t>
            </a:r>
            <a:endParaRPr lang="es-ES" sz="3600" b="1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nk Free" panose="03080402000500000000" pitchFamily="66" charset="0"/>
            </a:endParaRPr>
          </a:p>
        </p:txBody>
      </p:sp>
      <p:sp>
        <p:nvSpPr>
          <p:cNvPr id="72" name="Rectángulo 71"/>
          <p:cNvSpPr/>
          <p:nvPr/>
        </p:nvSpPr>
        <p:spPr>
          <a:xfrm>
            <a:off x="3690675" y="3793943"/>
            <a:ext cx="1030830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36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nk Free" panose="03080402000500000000" pitchFamily="66" charset="0"/>
              </a:rPr>
              <a:t>1</a:t>
            </a:r>
            <a:r>
              <a:rPr lang="es-ES" sz="36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nk Free" panose="03080402000500000000" pitchFamily="66" charset="0"/>
              </a:rPr>
              <a:t>7</a:t>
            </a:r>
            <a:endParaRPr lang="es-ES" sz="3600" b="1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nk Free" panose="03080402000500000000" pitchFamily="66" charset="0"/>
            </a:endParaRPr>
          </a:p>
        </p:txBody>
      </p:sp>
      <p:sp>
        <p:nvSpPr>
          <p:cNvPr id="73" name="Rectángulo 72"/>
          <p:cNvSpPr/>
          <p:nvPr/>
        </p:nvSpPr>
        <p:spPr>
          <a:xfrm>
            <a:off x="4495800" y="3810855"/>
            <a:ext cx="1030830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36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nk Free" panose="03080402000500000000" pitchFamily="66" charset="0"/>
              </a:rPr>
              <a:t>22</a:t>
            </a:r>
            <a:endParaRPr lang="es-ES" sz="3600" b="1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nk Free" panose="03080402000500000000" pitchFamily="66" charset="0"/>
            </a:endParaRPr>
          </a:p>
        </p:txBody>
      </p:sp>
      <p:sp>
        <p:nvSpPr>
          <p:cNvPr id="74" name="Rectángulo 73"/>
          <p:cNvSpPr/>
          <p:nvPr/>
        </p:nvSpPr>
        <p:spPr>
          <a:xfrm>
            <a:off x="7137036" y="3833673"/>
            <a:ext cx="1030830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36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nk Free" panose="03080402000500000000" pitchFamily="66" charset="0"/>
              </a:rPr>
              <a:t>27</a:t>
            </a:r>
            <a:endParaRPr lang="es-ES" sz="3600" b="1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nk Free" panose="03080402000500000000" pitchFamily="66" charset="0"/>
            </a:endParaRPr>
          </a:p>
        </p:txBody>
      </p:sp>
      <p:sp>
        <p:nvSpPr>
          <p:cNvPr id="75" name="Rectángulo 74"/>
          <p:cNvSpPr/>
          <p:nvPr/>
        </p:nvSpPr>
        <p:spPr>
          <a:xfrm>
            <a:off x="7951927" y="3848100"/>
            <a:ext cx="1030830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36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nk Free" panose="03080402000500000000" pitchFamily="66" charset="0"/>
              </a:rPr>
              <a:t>32</a:t>
            </a:r>
            <a:endParaRPr lang="es-ES" sz="3600" b="1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nk Free" panose="03080402000500000000" pitchFamily="66" charset="0"/>
            </a:endParaRPr>
          </a:p>
        </p:txBody>
      </p:sp>
      <p:sp>
        <p:nvSpPr>
          <p:cNvPr id="76" name="Rectángulo 75"/>
          <p:cNvSpPr/>
          <p:nvPr/>
        </p:nvSpPr>
        <p:spPr>
          <a:xfrm>
            <a:off x="8777807" y="3810854"/>
            <a:ext cx="1030830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36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nk Free" panose="03080402000500000000" pitchFamily="66" charset="0"/>
              </a:rPr>
              <a:t>37</a:t>
            </a:r>
            <a:endParaRPr lang="es-ES" sz="3600" b="1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nk Free" panose="03080402000500000000" pitchFamily="66" charset="0"/>
            </a:endParaRPr>
          </a:p>
        </p:txBody>
      </p:sp>
      <p:sp>
        <p:nvSpPr>
          <p:cNvPr id="77" name="Rectángulo 76"/>
          <p:cNvSpPr/>
          <p:nvPr/>
        </p:nvSpPr>
        <p:spPr>
          <a:xfrm>
            <a:off x="9592698" y="3848100"/>
            <a:ext cx="1030830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36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nk Free" panose="03080402000500000000" pitchFamily="66" charset="0"/>
              </a:rPr>
              <a:t>42</a:t>
            </a:r>
            <a:endParaRPr lang="es-ES" sz="3600" b="1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nk Free" panose="03080402000500000000" pitchFamily="66" charset="0"/>
            </a:endParaRPr>
          </a:p>
        </p:txBody>
      </p:sp>
      <p:sp>
        <p:nvSpPr>
          <p:cNvPr id="78" name="Rectángulo 77"/>
          <p:cNvSpPr/>
          <p:nvPr/>
        </p:nvSpPr>
        <p:spPr>
          <a:xfrm>
            <a:off x="10453566" y="3848100"/>
            <a:ext cx="1030830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36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nk Free" panose="03080402000500000000" pitchFamily="66" charset="0"/>
              </a:rPr>
              <a:t>47</a:t>
            </a:r>
            <a:endParaRPr lang="es-ES" sz="3600" b="1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nk Free" panose="03080402000500000000" pitchFamily="66" charset="0"/>
            </a:endParaRPr>
          </a:p>
        </p:txBody>
      </p:sp>
      <p:sp>
        <p:nvSpPr>
          <p:cNvPr id="79" name="Rectángulo 78"/>
          <p:cNvSpPr/>
          <p:nvPr/>
        </p:nvSpPr>
        <p:spPr>
          <a:xfrm>
            <a:off x="1143000" y="3856756"/>
            <a:ext cx="1030830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36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nk Free" panose="03080402000500000000" pitchFamily="66" charset="0"/>
              </a:rPr>
              <a:t>02</a:t>
            </a:r>
            <a:endParaRPr lang="es-ES" sz="3600" b="1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nk Free" panose="03080402000500000000" pitchFamily="66" charset="0"/>
            </a:endParaRPr>
          </a:p>
        </p:txBody>
      </p:sp>
      <p:sp>
        <p:nvSpPr>
          <p:cNvPr id="80" name="Rectángulo redondeado 79">
            <a:hlinkClick r:id="rId5" action="ppaction://hlinksldjump"/>
          </p:cNvPr>
          <p:cNvSpPr/>
          <p:nvPr/>
        </p:nvSpPr>
        <p:spPr>
          <a:xfrm>
            <a:off x="12997542" y="3086100"/>
            <a:ext cx="5290458" cy="895682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81" name="Rectángulo redondeado 80">
            <a:hlinkClick r:id="rId6" action="ppaction://hlinksldjump"/>
          </p:cNvPr>
          <p:cNvSpPr/>
          <p:nvPr/>
        </p:nvSpPr>
        <p:spPr>
          <a:xfrm>
            <a:off x="12997539" y="6133385"/>
            <a:ext cx="5290458" cy="895682"/>
          </a:xfrm>
          <a:prstGeom prst="roundRect">
            <a:avLst/>
          </a:prstGeom>
          <a:solidFill>
            <a:schemeClr val="accent4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82" name="Rectángulo redondeado 81">
            <a:hlinkClick r:id="rId7" action="ppaction://hlinksldjump"/>
          </p:cNvPr>
          <p:cNvSpPr/>
          <p:nvPr/>
        </p:nvSpPr>
        <p:spPr>
          <a:xfrm>
            <a:off x="12997539" y="4095741"/>
            <a:ext cx="5290458" cy="895682"/>
          </a:xfrm>
          <a:prstGeom prst="round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83" name="Rectángulo redondeado 82">
            <a:hlinkClick r:id="rId8" action="ppaction://hlinksldjump"/>
          </p:cNvPr>
          <p:cNvSpPr/>
          <p:nvPr/>
        </p:nvSpPr>
        <p:spPr>
          <a:xfrm>
            <a:off x="12997540" y="5115153"/>
            <a:ext cx="5290458" cy="895682"/>
          </a:xfrm>
          <a:prstGeom prst="roundRect">
            <a:avLst/>
          </a:prstGeom>
          <a:solidFill>
            <a:srgbClr val="9966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84" name="Rectángulo 83">
            <a:hlinkClick r:id="rId5" action="ppaction://hlinksldjump"/>
          </p:cNvPr>
          <p:cNvSpPr/>
          <p:nvPr/>
        </p:nvSpPr>
        <p:spPr>
          <a:xfrm>
            <a:off x="12997540" y="3300189"/>
            <a:ext cx="529045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MX" sz="2250" b="1" dirty="0">
                <a:solidFill>
                  <a:srgbClr val="FFFFFF"/>
                </a:solidFill>
              </a:rPr>
              <a:t>NÚMERO DE CARGOS A ELEGIR POR </a:t>
            </a:r>
            <a:r>
              <a:rPr lang="es-MX" sz="2400" b="1" dirty="0">
                <a:solidFill>
                  <a:srgbClr val="FFFFFF"/>
                </a:solidFill>
              </a:rPr>
              <a:t>SEXO</a:t>
            </a:r>
            <a:r>
              <a:rPr lang="es-MX" sz="2250" b="1" dirty="0" smtClean="0">
                <a:solidFill>
                  <a:srgbClr val="FFFFFF"/>
                </a:solidFill>
              </a:rPr>
              <a:t>.</a:t>
            </a:r>
            <a:endParaRPr lang="es-MX" sz="2250" dirty="0"/>
          </a:p>
        </p:txBody>
      </p:sp>
      <p:sp>
        <p:nvSpPr>
          <p:cNvPr id="85" name="Rectángulo 84">
            <a:hlinkClick r:id="rId6" action="ppaction://hlinksldjump"/>
          </p:cNvPr>
          <p:cNvSpPr/>
          <p:nvPr/>
        </p:nvSpPr>
        <p:spPr>
          <a:xfrm>
            <a:off x="12997539" y="6165726"/>
            <a:ext cx="5290458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MX" sz="2250" b="1" dirty="0">
                <a:solidFill>
                  <a:srgbClr val="FFFFFF"/>
                </a:solidFill>
              </a:rPr>
              <a:t>LOS PODERES QUE POSTULAN Y CARGOS EN FUNCIONES.</a:t>
            </a:r>
            <a:endParaRPr lang="es-MX" sz="2250" dirty="0"/>
          </a:p>
        </p:txBody>
      </p:sp>
      <p:sp>
        <p:nvSpPr>
          <p:cNvPr id="86" name="Rectángulo 85">
            <a:hlinkClick r:id="rId7" action="ppaction://hlinksldjump"/>
          </p:cNvPr>
          <p:cNvSpPr/>
          <p:nvPr/>
        </p:nvSpPr>
        <p:spPr>
          <a:xfrm>
            <a:off x="12997539" y="4151166"/>
            <a:ext cx="517581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MX" sz="2100" b="1" dirty="0">
                <a:solidFill>
                  <a:srgbClr val="FFFFFF"/>
                </a:solidFill>
              </a:rPr>
              <a:t>NOMBRES DE LAS PERSONAS CANDIDATAS EN DOS LISTADOS POR SEXO.</a:t>
            </a:r>
            <a:endParaRPr lang="es-MX" sz="2100" dirty="0"/>
          </a:p>
        </p:txBody>
      </p:sp>
      <p:sp>
        <p:nvSpPr>
          <p:cNvPr id="87" name="Rectángulo 86">
            <a:hlinkClick r:id="rId8" action="ppaction://hlinksldjump"/>
          </p:cNvPr>
          <p:cNvSpPr/>
          <p:nvPr/>
        </p:nvSpPr>
        <p:spPr>
          <a:xfrm>
            <a:off x="12997539" y="5170577"/>
            <a:ext cx="517581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MX" sz="2100" b="1" dirty="0">
                <a:solidFill>
                  <a:srgbClr val="FFFFFF"/>
                </a:solidFill>
              </a:rPr>
              <a:t>NÚMERO IDENTIFICADOR DE CADA NOMBRE.</a:t>
            </a:r>
            <a:endParaRPr lang="es-MX" sz="2100" dirty="0"/>
          </a:p>
        </p:txBody>
      </p:sp>
      <p:sp>
        <p:nvSpPr>
          <p:cNvPr id="88" name="Rectángulo redondeado 87">
            <a:hlinkClick r:id="rId9" action="ppaction://hlinksldjump"/>
          </p:cNvPr>
          <p:cNvSpPr/>
          <p:nvPr/>
        </p:nvSpPr>
        <p:spPr>
          <a:xfrm>
            <a:off x="12999414" y="1854375"/>
            <a:ext cx="5290458" cy="1159461"/>
          </a:xfrm>
          <a:prstGeom prst="roundRect">
            <a:avLst/>
          </a:prstGeom>
          <a:solidFill>
            <a:srgbClr val="CC00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89" name="Rectángulo 88">
            <a:hlinkClick r:id="rId9" action="ppaction://hlinksldjump"/>
          </p:cNvPr>
          <p:cNvSpPr/>
          <p:nvPr/>
        </p:nvSpPr>
        <p:spPr>
          <a:xfrm>
            <a:off x="12997541" y="1905839"/>
            <a:ext cx="5175818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MX" sz="2100" b="1" dirty="0">
                <a:solidFill>
                  <a:srgbClr val="FFFFFF"/>
                </a:solidFill>
              </a:rPr>
              <a:t>RECUADRO PARA ESCRIBIR EL NÚMERO IDENTIFICADOR DE DOS DIGITOS DE LAS PERSONAS CANDIDATAS. </a:t>
            </a:r>
            <a:endParaRPr lang="es-MX" sz="2100" dirty="0"/>
          </a:p>
        </p:txBody>
      </p:sp>
      <p:sp>
        <p:nvSpPr>
          <p:cNvPr id="90" name="Elipse 89">
            <a:hlinkClick r:id="rId5" action="ppaction://hlinksldjump"/>
          </p:cNvPr>
          <p:cNvSpPr/>
          <p:nvPr/>
        </p:nvSpPr>
        <p:spPr>
          <a:xfrm>
            <a:off x="12223113" y="3196440"/>
            <a:ext cx="675000" cy="675000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91" name="Elipse 90">
            <a:hlinkClick r:id="rId6" action="ppaction://hlinksldjump"/>
          </p:cNvPr>
          <p:cNvSpPr/>
          <p:nvPr/>
        </p:nvSpPr>
        <p:spPr>
          <a:xfrm>
            <a:off x="12223110" y="6243724"/>
            <a:ext cx="675000" cy="675000"/>
          </a:xfrm>
          <a:prstGeom prst="ellipse">
            <a:avLst/>
          </a:prstGeom>
          <a:solidFill>
            <a:schemeClr val="accent4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92" name="Elipse 91">
            <a:hlinkClick r:id="rId7" action="ppaction://hlinksldjump"/>
          </p:cNvPr>
          <p:cNvSpPr/>
          <p:nvPr/>
        </p:nvSpPr>
        <p:spPr>
          <a:xfrm>
            <a:off x="12223110" y="4206080"/>
            <a:ext cx="675000" cy="675000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93" name="Elipse 92">
            <a:hlinkClick r:id="rId8" action="ppaction://hlinksldjump"/>
          </p:cNvPr>
          <p:cNvSpPr/>
          <p:nvPr/>
        </p:nvSpPr>
        <p:spPr>
          <a:xfrm>
            <a:off x="12223111" y="5225492"/>
            <a:ext cx="675000" cy="675000"/>
          </a:xfrm>
          <a:prstGeom prst="ellipse">
            <a:avLst/>
          </a:prstGeom>
          <a:solidFill>
            <a:srgbClr val="9966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94" name="Elipse 93">
            <a:hlinkClick r:id="rId9" action="ppaction://hlinksldjump"/>
          </p:cNvPr>
          <p:cNvSpPr/>
          <p:nvPr/>
        </p:nvSpPr>
        <p:spPr>
          <a:xfrm>
            <a:off x="12224987" y="2122337"/>
            <a:ext cx="675000" cy="675000"/>
          </a:xfrm>
          <a:prstGeom prst="ellipse">
            <a:avLst/>
          </a:prstGeom>
          <a:solidFill>
            <a:srgbClr val="CC00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95" name="Rectángulo 94">
            <a:hlinkClick r:id="rId5" action="ppaction://hlinksldjump"/>
          </p:cNvPr>
          <p:cNvSpPr/>
          <p:nvPr/>
        </p:nvSpPr>
        <p:spPr>
          <a:xfrm>
            <a:off x="12310139" y="3231841"/>
            <a:ext cx="50094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419" sz="3000" b="1" dirty="0">
                <a:solidFill>
                  <a:srgbClr val="FFFFFF"/>
                </a:solidFill>
              </a:rPr>
              <a:t>2</a:t>
            </a:r>
            <a:endParaRPr lang="es-MX" sz="3000" dirty="0"/>
          </a:p>
        </p:txBody>
      </p:sp>
      <p:sp>
        <p:nvSpPr>
          <p:cNvPr id="96" name="Rectángulo 95">
            <a:hlinkClick r:id="rId6" action="ppaction://hlinksldjump"/>
          </p:cNvPr>
          <p:cNvSpPr/>
          <p:nvPr/>
        </p:nvSpPr>
        <p:spPr>
          <a:xfrm>
            <a:off x="12305091" y="6299025"/>
            <a:ext cx="50094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419" sz="3000" b="1" dirty="0">
                <a:solidFill>
                  <a:srgbClr val="FFFFFF"/>
                </a:solidFill>
              </a:rPr>
              <a:t>5</a:t>
            </a:r>
            <a:endParaRPr lang="es-MX" sz="3000" dirty="0"/>
          </a:p>
        </p:txBody>
      </p:sp>
      <p:sp>
        <p:nvSpPr>
          <p:cNvPr id="97" name="Rectángulo 96">
            <a:hlinkClick r:id="rId7" action="ppaction://hlinksldjump"/>
          </p:cNvPr>
          <p:cNvSpPr/>
          <p:nvPr/>
        </p:nvSpPr>
        <p:spPr>
          <a:xfrm>
            <a:off x="12305091" y="4243498"/>
            <a:ext cx="50094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419" sz="3000" b="1" dirty="0">
                <a:solidFill>
                  <a:srgbClr val="FFFFFF"/>
                </a:solidFill>
              </a:rPr>
              <a:t>3</a:t>
            </a:r>
            <a:endParaRPr lang="es-MX" sz="3000" dirty="0"/>
          </a:p>
        </p:txBody>
      </p:sp>
      <p:sp>
        <p:nvSpPr>
          <p:cNvPr id="98" name="Rectángulo 97">
            <a:hlinkClick r:id="rId8" action="ppaction://hlinksldjump"/>
          </p:cNvPr>
          <p:cNvSpPr/>
          <p:nvPr/>
        </p:nvSpPr>
        <p:spPr>
          <a:xfrm>
            <a:off x="12305092" y="5262910"/>
            <a:ext cx="50094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419" sz="3000" b="1" dirty="0">
                <a:solidFill>
                  <a:srgbClr val="FFFFFF"/>
                </a:solidFill>
              </a:rPr>
              <a:t>4</a:t>
            </a:r>
            <a:endParaRPr lang="es-MX" sz="3000" dirty="0"/>
          </a:p>
        </p:txBody>
      </p:sp>
      <p:sp>
        <p:nvSpPr>
          <p:cNvPr id="99" name="Rectángulo 98">
            <a:hlinkClick r:id="rId9" action="ppaction://hlinksldjump"/>
          </p:cNvPr>
          <p:cNvSpPr/>
          <p:nvPr/>
        </p:nvSpPr>
        <p:spPr>
          <a:xfrm>
            <a:off x="12300952" y="2159754"/>
            <a:ext cx="50094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419" sz="3000" b="1" dirty="0">
                <a:solidFill>
                  <a:srgbClr val="FFFFFF"/>
                </a:solidFill>
              </a:rPr>
              <a:t>1</a:t>
            </a:r>
            <a:endParaRPr lang="es-MX" sz="3000" dirty="0"/>
          </a:p>
        </p:txBody>
      </p:sp>
      <p:sp>
        <p:nvSpPr>
          <p:cNvPr id="100" name="Rectángulo redondeado 99">
            <a:hlinkClick r:id="rId10" action="ppaction://hlinksldjump"/>
          </p:cNvPr>
          <p:cNvSpPr/>
          <p:nvPr/>
        </p:nvSpPr>
        <p:spPr>
          <a:xfrm>
            <a:off x="12997539" y="7125219"/>
            <a:ext cx="5290458" cy="895682"/>
          </a:xfrm>
          <a:prstGeom prst="round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101" name="Rectángulo 100">
            <a:hlinkClick r:id="rId10" action="ppaction://hlinksldjump"/>
          </p:cNvPr>
          <p:cNvSpPr/>
          <p:nvPr/>
        </p:nvSpPr>
        <p:spPr>
          <a:xfrm>
            <a:off x="12997539" y="7371918"/>
            <a:ext cx="5290458" cy="4385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MX" sz="2250" b="1" dirty="0" smtClean="0">
                <a:solidFill>
                  <a:srgbClr val="FFFFFF"/>
                </a:solidFill>
              </a:rPr>
              <a:t>RELACIÓN DE COLORES</a:t>
            </a:r>
            <a:endParaRPr lang="es-MX" sz="2250" dirty="0"/>
          </a:p>
        </p:txBody>
      </p:sp>
      <p:sp>
        <p:nvSpPr>
          <p:cNvPr id="102" name="Elipse 101">
            <a:hlinkClick r:id="rId10" action="ppaction://hlinksldjump"/>
          </p:cNvPr>
          <p:cNvSpPr/>
          <p:nvPr/>
        </p:nvSpPr>
        <p:spPr>
          <a:xfrm>
            <a:off x="12223110" y="7235558"/>
            <a:ext cx="675000" cy="675000"/>
          </a:xfrm>
          <a:prstGeom prst="ellipse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103" name="Rectángulo 102">
            <a:hlinkClick r:id="rId10" action="ppaction://hlinksldjump"/>
          </p:cNvPr>
          <p:cNvSpPr/>
          <p:nvPr/>
        </p:nvSpPr>
        <p:spPr>
          <a:xfrm>
            <a:off x="12305091" y="7290859"/>
            <a:ext cx="50094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419" sz="3000" b="1" dirty="0">
                <a:solidFill>
                  <a:srgbClr val="FFFFFF"/>
                </a:solidFill>
              </a:rPr>
              <a:t>6</a:t>
            </a:r>
            <a:endParaRPr lang="es-MX" sz="3000" dirty="0"/>
          </a:p>
        </p:txBody>
      </p:sp>
      <p:pic>
        <p:nvPicPr>
          <p:cNvPr id="54" name="Imagen 53">
            <a:hlinkClick r:id="rId11" action="ppaction://hlinksldjump"/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39717" y="9242549"/>
            <a:ext cx="806108" cy="675758"/>
          </a:xfrm>
          <a:prstGeom prst="rect">
            <a:avLst/>
          </a:prstGeom>
        </p:spPr>
      </p:pic>
      <p:pic>
        <p:nvPicPr>
          <p:cNvPr id="55" name="Imagen 54">
            <a:hlinkClick r:id="rId13" action="ppaction://hlinksldjump" tooltip="Boleta Anterior"/>
            <a:extLst>
              <a:ext uri="{FF2B5EF4-FFF2-40B4-BE49-F238E27FC236}">
                <a16:creationId xmlns:a16="http://schemas.microsoft.com/office/drawing/2014/main" id="{667AB25E-BD28-4AD7-A725-8E31951BFC68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44600" y="9242549"/>
            <a:ext cx="1167428" cy="7102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66506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53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8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" presetID="5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3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7" presetID="5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8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2" presetID="5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3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7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8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2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3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7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8" dur="500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500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60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2" presetID="5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3" dur="500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500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65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7" presetID="5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8" dur="500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500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70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2" presetID="5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73" dur="500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500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75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7" presetID="5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78" dur="500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500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80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2" presetID="5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3" dur="500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500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85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7" presetID="5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8" dur="500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500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90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2" presetID="5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93" dur="500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500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95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7" presetID="5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98" dur="500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500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00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2" presetID="5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03" dur="500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500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05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7" presetID="5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08" dur="500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500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10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2" presetID="5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13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1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7" presetID="5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18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9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2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2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23" dur="5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5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2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7" presetID="5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28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9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3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2" presetID="5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3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4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3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7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8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9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4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2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43" dur="5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4" dur="5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4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28" grpId="1" animBg="1"/>
      <p:bldP spid="29" grpId="0" animBg="1"/>
      <p:bldP spid="29" grpId="1" animBg="1"/>
      <p:bldP spid="30" grpId="0" animBg="1"/>
      <p:bldP spid="30" grpId="1" animBg="1"/>
      <p:bldP spid="31" grpId="0"/>
      <p:bldP spid="31" grpId="1"/>
      <p:bldP spid="40" grpId="0"/>
      <p:bldP spid="40" grpId="1"/>
      <p:bldP spid="42" grpId="0" animBg="1"/>
      <p:bldP spid="42" grpId="1" animBg="1"/>
      <p:bldP spid="45" grpId="0"/>
      <p:bldP spid="45" grpId="1"/>
      <p:bldP spid="46" grpId="0"/>
      <p:bldP spid="46" grpId="1"/>
      <p:bldP spid="70" grpId="0"/>
      <p:bldP spid="70" grpId="1"/>
      <p:bldP spid="71" grpId="0"/>
      <p:bldP spid="71" grpId="1"/>
      <p:bldP spid="72" grpId="0"/>
      <p:bldP spid="72" grpId="1"/>
      <p:bldP spid="73" grpId="0"/>
      <p:bldP spid="73" grpId="1"/>
      <p:bldP spid="74" grpId="0"/>
      <p:bldP spid="74" grpId="1"/>
      <p:bldP spid="75" grpId="0"/>
      <p:bldP spid="75" grpId="1"/>
      <p:bldP spid="76" grpId="0"/>
      <p:bldP spid="76" grpId="1"/>
      <p:bldP spid="77" grpId="0"/>
      <p:bldP spid="77" grpId="1"/>
      <p:bldP spid="78" grpId="0"/>
      <p:bldP spid="78" grpId="1"/>
      <p:bldP spid="79" grpId="0"/>
      <p:bldP spid="79" grpId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Imagen 3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66945"/>
            <a:ext cx="11879868" cy="7563242"/>
          </a:xfrm>
          <a:prstGeom prst="rect">
            <a:avLst/>
          </a:prstGeom>
        </p:spPr>
      </p:pic>
      <p:pic>
        <p:nvPicPr>
          <p:cNvPr id="39" name="Imagen 38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494" t="25428" r="3017" b="5675"/>
          <a:stretch/>
        </p:blipFill>
        <p:spPr>
          <a:xfrm>
            <a:off x="11221665" y="2019299"/>
            <a:ext cx="7066335" cy="8267701"/>
          </a:xfrm>
          <a:prstGeom prst="rect">
            <a:avLst/>
          </a:prstGeom>
          <a:ln w="38100">
            <a:solidFill>
              <a:schemeClr val="bg2">
                <a:lumMod val="50000"/>
              </a:schemeClr>
            </a:solidFill>
          </a:ln>
        </p:spPr>
      </p:pic>
      <p:sp>
        <p:nvSpPr>
          <p:cNvPr id="2" name="Rectángulo 1"/>
          <p:cNvSpPr/>
          <p:nvPr/>
        </p:nvSpPr>
        <p:spPr>
          <a:xfrm>
            <a:off x="1745144" y="451577"/>
            <a:ext cx="689637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s-MX" sz="3600" b="1" dirty="0">
                <a:solidFill>
                  <a:srgbClr val="2B2E83"/>
                </a:solidFill>
              </a:rPr>
              <a:t>Relación de colores de cada cuadro</a:t>
            </a:r>
            <a:endParaRPr lang="es-MX" sz="3600" dirty="0"/>
          </a:p>
        </p:txBody>
      </p:sp>
      <p:pic>
        <p:nvPicPr>
          <p:cNvPr id="41" name="Imagen 40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183" t="28473" r="40838" b="58000"/>
          <a:stretch/>
        </p:blipFill>
        <p:spPr>
          <a:xfrm>
            <a:off x="4583430" y="6057900"/>
            <a:ext cx="3657600" cy="2868930"/>
          </a:xfrm>
          <a:prstGeom prst="rect">
            <a:avLst/>
          </a:prstGeom>
          <a:ln w="38100">
            <a:solidFill>
              <a:schemeClr val="bg2">
                <a:lumMod val="50000"/>
              </a:schemeClr>
            </a:solidFill>
          </a:ln>
        </p:spPr>
      </p:pic>
      <p:cxnSp>
        <p:nvCxnSpPr>
          <p:cNvPr id="25" name="Conector recto 24"/>
          <p:cNvCxnSpPr/>
          <p:nvPr/>
        </p:nvCxnSpPr>
        <p:spPr>
          <a:xfrm flipV="1">
            <a:off x="4583430" y="5110164"/>
            <a:ext cx="1141095" cy="909636"/>
          </a:xfrm>
          <a:prstGeom prst="line">
            <a:avLst/>
          </a:prstGeom>
          <a:ln w="38100">
            <a:solidFill>
              <a:schemeClr val="bg2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Conector recto 46"/>
          <p:cNvCxnSpPr/>
          <p:nvPr/>
        </p:nvCxnSpPr>
        <p:spPr>
          <a:xfrm flipH="1" flipV="1">
            <a:off x="7015163" y="5110165"/>
            <a:ext cx="1225869" cy="909638"/>
          </a:xfrm>
          <a:prstGeom prst="line">
            <a:avLst/>
          </a:prstGeom>
          <a:ln w="38100">
            <a:solidFill>
              <a:schemeClr val="bg2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Conector recto 52"/>
          <p:cNvCxnSpPr/>
          <p:nvPr/>
        </p:nvCxnSpPr>
        <p:spPr>
          <a:xfrm flipH="1">
            <a:off x="7100889" y="2037773"/>
            <a:ext cx="4137972" cy="1498385"/>
          </a:xfrm>
          <a:prstGeom prst="line">
            <a:avLst/>
          </a:prstGeom>
          <a:ln w="38100">
            <a:solidFill>
              <a:schemeClr val="bg2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Conector recto 57"/>
          <p:cNvCxnSpPr/>
          <p:nvPr/>
        </p:nvCxnSpPr>
        <p:spPr>
          <a:xfrm flipH="1" flipV="1">
            <a:off x="7068742" y="9194008"/>
            <a:ext cx="4152923" cy="1092995"/>
          </a:xfrm>
          <a:prstGeom prst="line">
            <a:avLst/>
          </a:prstGeom>
          <a:ln w="38100">
            <a:solidFill>
              <a:schemeClr val="bg2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Rectángulo redondeado 61"/>
          <p:cNvSpPr/>
          <p:nvPr/>
        </p:nvSpPr>
        <p:spPr>
          <a:xfrm>
            <a:off x="11865581" y="3014663"/>
            <a:ext cx="876012" cy="1352550"/>
          </a:xfrm>
          <a:prstGeom prst="roundRect">
            <a:avLst>
              <a:gd name="adj" fmla="val 7534"/>
            </a:avLst>
          </a:prstGeom>
          <a:noFill/>
          <a:ln w="28575">
            <a:solidFill>
              <a:srgbClr val="92A1E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>
              <a:solidFill>
                <a:srgbClr val="E9ECF9"/>
              </a:solidFill>
            </a:endParaRPr>
          </a:p>
        </p:txBody>
      </p:sp>
      <p:cxnSp>
        <p:nvCxnSpPr>
          <p:cNvPr id="64" name="Conector angular 63"/>
          <p:cNvCxnSpPr>
            <a:stCxn id="62" idx="0"/>
          </p:cNvCxnSpPr>
          <p:nvPr/>
        </p:nvCxnSpPr>
        <p:spPr>
          <a:xfrm rot="16200000" flipV="1">
            <a:off x="12119207" y="2830282"/>
            <a:ext cx="219075" cy="149687"/>
          </a:xfrm>
          <a:prstGeom prst="bentConnector3">
            <a:avLst/>
          </a:prstGeom>
          <a:ln w="57150" cap="rnd">
            <a:solidFill>
              <a:srgbClr val="92A1E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Rectángulo redondeado 64"/>
          <p:cNvSpPr/>
          <p:nvPr/>
        </p:nvSpPr>
        <p:spPr>
          <a:xfrm>
            <a:off x="11863676" y="4395789"/>
            <a:ext cx="876012" cy="1352550"/>
          </a:xfrm>
          <a:prstGeom prst="roundRect">
            <a:avLst>
              <a:gd name="adj" fmla="val 7534"/>
            </a:avLst>
          </a:prstGeom>
          <a:noFill/>
          <a:ln w="28575">
            <a:solidFill>
              <a:srgbClr val="D97CD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cxnSp>
        <p:nvCxnSpPr>
          <p:cNvPr id="66" name="Conector angular 65"/>
          <p:cNvCxnSpPr>
            <a:stCxn id="65" idx="3"/>
          </p:cNvCxnSpPr>
          <p:nvPr/>
        </p:nvCxnSpPr>
        <p:spPr>
          <a:xfrm flipV="1">
            <a:off x="12739688" y="2795586"/>
            <a:ext cx="733425" cy="2276478"/>
          </a:xfrm>
          <a:prstGeom prst="bentConnector2">
            <a:avLst/>
          </a:prstGeom>
          <a:ln w="57150" cap="rnd">
            <a:solidFill>
              <a:srgbClr val="D97CD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" name="Rectángulo redondeado 68"/>
          <p:cNvSpPr/>
          <p:nvPr/>
        </p:nvSpPr>
        <p:spPr>
          <a:xfrm>
            <a:off x="11854151" y="5776916"/>
            <a:ext cx="876012" cy="1352550"/>
          </a:xfrm>
          <a:prstGeom prst="roundRect">
            <a:avLst>
              <a:gd name="adj" fmla="val 7534"/>
            </a:avLst>
          </a:prstGeom>
          <a:noFill/>
          <a:ln w="28575">
            <a:solidFill>
              <a:srgbClr val="1E9FE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cxnSp>
        <p:nvCxnSpPr>
          <p:cNvPr id="70" name="Conector angular 69"/>
          <p:cNvCxnSpPr>
            <a:stCxn id="69" idx="3"/>
          </p:cNvCxnSpPr>
          <p:nvPr/>
        </p:nvCxnSpPr>
        <p:spPr>
          <a:xfrm flipV="1">
            <a:off x="12730163" y="2757488"/>
            <a:ext cx="2075259" cy="3695703"/>
          </a:xfrm>
          <a:prstGeom prst="bentConnector2">
            <a:avLst/>
          </a:prstGeom>
          <a:ln w="57150" cap="rnd">
            <a:solidFill>
              <a:srgbClr val="1E9F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4" name="Rectángulo redondeado 73"/>
          <p:cNvSpPr/>
          <p:nvPr/>
        </p:nvSpPr>
        <p:spPr>
          <a:xfrm>
            <a:off x="11854151" y="7143968"/>
            <a:ext cx="876012" cy="1352550"/>
          </a:xfrm>
          <a:prstGeom prst="roundRect">
            <a:avLst>
              <a:gd name="adj" fmla="val 7534"/>
            </a:avLst>
          </a:prstGeom>
          <a:noFill/>
          <a:ln w="28575">
            <a:solidFill>
              <a:srgbClr val="9CDA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cxnSp>
        <p:nvCxnSpPr>
          <p:cNvPr id="75" name="Conector angular 74"/>
          <p:cNvCxnSpPr>
            <a:stCxn id="74" idx="3"/>
          </p:cNvCxnSpPr>
          <p:nvPr/>
        </p:nvCxnSpPr>
        <p:spPr>
          <a:xfrm flipV="1">
            <a:off x="12730163" y="2757487"/>
            <a:ext cx="3393282" cy="5062757"/>
          </a:xfrm>
          <a:prstGeom prst="bentConnector2">
            <a:avLst/>
          </a:prstGeom>
          <a:ln w="57150" cap="rnd">
            <a:solidFill>
              <a:srgbClr val="9CDA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9" name="Rectángulo redondeado 78"/>
          <p:cNvSpPr/>
          <p:nvPr/>
        </p:nvSpPr>
        <p:spPr>
          <a:xfrm>
            <a:off x="11853285" y="8515890"/>
            <a:ext cx="876012" cy="1352550"/>
          </a:xfrm>
          <a:prstGeom prst="roundRect">
            <a:avLst>
              <a:gd name="adj" fmla="val 7534"/>
            </a:avLst>
          </a:prstGeom>
          <a:noFill/>
          <a:ln w="28575">
            <a:solidFill>
              <a:srgbClr val="8B666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cxnSp>
        <p:nvCxnSpPr>
          <p:cNvPr id="80" name="Conector angular 79"/>
          <p:cNvCxnSpPr>
            <a:stCxn id="79" idx="3"/>
          </p:cNvCxnSpPr>
          <p:nvPr/>
        </p:nvCxnSpPr>
        <p:spPr>
          <a:xfrm flipV="1">
            <a:off x="12729297" y="2757485"/>
            <a:ext cx="4691928" cy="6434681"/>
          </a:xfrm>
          <a:prstGeom prst="bentConnector2">
            <a:avLst/>
          </a:prstGeom>
          <a:ln w="57150" cap="rnd">
            <a:solidFill>
              <a:srgbClr val="8B666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3" name="Rectángulo 82"/>
          <p:cNvSpPr/>
          <p:nvPr/>
        </p:nvSpPr>
        <p:spPr>
          <a:xfrm>
            <a:off x="10233422" y="44174"/>
            <a:ext cx="805457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MX" sz="2400" b="1" dirty="0">
                <a:solidFill>
                  <a:srgbClr val="662483"/>
                </a:solidFill>
              </a:rPr>
              <a:t>El color índica la materia del cargo a elegir, cada casilla corresponde a un cargo por materia como se muestra a continuación:</a:t>
            </a:r>
            <a:endParaRPr lang="es-MX" sz="2400" b="1" dirty="0"/>
          </a:p>
        </p:txBody>
      </p:sp>
      <p:sp>
        <p:nvSpPr>
          <p:cNvPr id="84" name="Rectángulo redondeado 83">
            <a:hlinkClick r:id="rId3" action="ppaction://hlinksldjump"/>
          </p:cNvPr>
          <p:cNvSpPr/>
          <p:nvPr/>
        </p:nvSpPr>
        <p:spPr>
          <a:xfrm>
            <a:off x="3046500" y="9641599"/>
            <a:ext cx="3617730" cy="556106"/>
          </a:xfrm>
          <a:prstGeom prst="round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85" name="Rectángulo 84">
            <a:hlinkClick r:id="rId3" action="ppaction://hlinksldjump"/>
          </p:cNvPr>
          <p:cNvSpPr/>
          <p:nvPr/>
        </p:nvSpPr>
        <p:spPr>
          <a:xfrm>
            <a:off x="3070762" y="9631442"/>
            <a:ext cx="3569207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419" sz="2700" b="1" dirty="0">
                <a:solidFill>
                  <a:srgbClr val="7030A0"/>
                </a:solidFill>
              </a:rPr>
              <a:t>Regresar</a:t>
            </a:r>
            <a:endParaRPr lang="es-MX" sz="2700" dirty="0">
              <a:solidFill>
                <a:srgbClr val="7030A0"/>
              </a:solidFill>
            </a:endParaRPr>
          </a:p>
        </p:txBody>
      </p:sp>
      <p:sp>
        <p:nvSpPr>
          <p:cNvPr id="26" name="Rectángulo 25"/>
          <p:cNvSpPr/>
          <p:nvPr/>
        </p:nvSpPr>
        <p:spPr>
          <a:xfrm>
            <a:off x="2032260" y="3810855"/>
            <a:ext cx="1030830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36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nk Free" panose="03080402000500000000" pitchFamily="66" charset="0"/>
              </a:rPr>
              <a:t>07</a:t>
            </a:r>
            <a:endParaRPr lang="es-ES" sz="3600" b="1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nk Free" panose="03080402000500000000" pitchFamily="66" charset="0"/>
            </a:endParaRPr>
          </a:p>
        </p:txBody>
      </p:sp>
      <p:sp>
        <p:nvSpPr>
          <p:cNvPr id="27" name="Rectángulo 26"/>
          <p:cNvSpPr/>
          <p:nvPr/>
        </p:nvSpPr>
        <p:spPr>
          <a:xfrm>
            <a:off x="2833699" y="3812425"/>
            <a:ext cx="1030830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36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nk Free" panose="03080402000500000000" pitchFamily="66" charset="0"/>
              </a:rPr>
              <a:t>1</a:t>
            </a:r>
            <a:r>
              <a:rPr lang="es-ES" sz="36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nk Free" panose="03080402000500000000" pitchFamily="66" charset="0"/>
              </a:rPr>
              <a:t>2</a:t>
            </a:r>
            <a:endParaRPr lang="es-ES" sz="3600" b="1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nk Free" panose="03080402000500000000" pitchFamily="66" charset="0"/>
            </a:endParaRPr>
          </a:p>
        </p:txBody>
      </p:sp>
      <p:sp>
        <p:nvSpPr>
          <p:cNvPr id="28" name="Rectángulo 27"/>
          <p:cNvSpPr/>
          <p:nvPr/>
        </p:nvSpPr>
        <p:spPr>
          <a:xfrm>
            <a:off x="3690675" y="3793943"/>
            <a:ext cx="1030830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36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nk Free" panose="03080402000500000000" pitchFamily="66" charset="0"/>
              </a:rPr>
              <a:t>1</a:t>
            </a:r>
            <a:r>
              <a:rPr lang="es-ES" sz="36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nk Free" panose="03080402000500000000" pitchFamily="66" charset="0"/>
              </a:rPr>
              <a:t>7</a:t>
            </a:r>
            <a:endParaRPr lang="es-ES" sz="3600" b="1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nk Free" panose="03080402000500000000" pitchFamily="66" charset="0"/>
            </a:endParaRPr>
          </a:p>
        </p:txBody>
      </p:sp>
      <p:sp>
        <p:nvSpPr>
          <p:cNvPr id="29" name="Rectángulo 28"/>
          <p:cNvSpPr/>
          <p:nvPr/>
        </p:nvSpPr>
        <p:spPr>
          <a:xfrm>
            <a:off x="4495800" y="3810855"/>
            <a:ext cx="1030830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36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nk Free" panose="03080402000500000000" pitchFamily="66" charset="0"/>
              </a:rPr>
              <a:t>22</a:t>
            </a:r>
            <a:endParaRPr lang="es-ES" sz="3600" b="1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nk Free" panose="03080402000500000000" pitchFamily="66" charset="0"/>
            </a:endParaRPr>
          </a:p>
        </p:txBody>
      </p:sp>
      <p:sp>
        <p:nvSpPr>
          <p:cNvPr id="30" name="Rectángulo 29"/>
          <p:cNvSpPr/>
          <p:nvPr/>
        </p:nvSpPr>
        <p:spPr>
          <a:xfrm>
            <a:off x="7137036" y="3833673"/>
            <a:ext cx="1030830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36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nk Free" panose="03080402000500000000" pitchFamily="66" charset="0"/>
              </a:rPr>
              <a:t>27</a:t>
            </a:r>
            <a:endParaRPr lang="es-ES" sz="3600" b="1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nk Free" panose="03080402000500000000" pitchFamily="66" charset="0"/>
            </a:endParaRPr>
          </a:p>
        </p:txBody>
      </p:sp>
      <p:sp>
        <p:nvSpPr>
          <p:cNvPr id="31" name="Rectángulo 30"/>
          <p:cNvSpPr/>
          <p:nvPr/>
        </p:nvSpPr>
        <p:spPr>
          <a:xfrm>
            <a:off x="7951927" y="3848100"/>
            <a:ext cx="1030830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36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nk Free" panose="03080402000500000000" pitchFamily="66" charset="0"/>
              </a:rPr>
              <a:t>32</a:t>
            </a:r>
            <a:endParaRPr lang="es-ES" sz="3600" b="1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nk Free" panose="03080402000500000000" pitchFamily="66" charset="0"/>
            </a:endParaRPr>
          </a:p>
        </p:txBody>
      </p:sp>
      <p:sp>
        <p:nvSpPr>
          <p:cNvPr id="32" name="Rectángulo 31"/>
          <p:cNvSpPr/>
          <p:nvPr/>
        </p:nvSpPr>
        <p:spPr>
          <a:xfrm>
            <a:off x="8777807" y="3810854"/>
            <a:ext cx="1030830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36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nk Free" panose="03080402000500000000" pitchFamily="66" charset="0"/>
              </a:rPr>
              <a:t>37</a:t>
            </a:r>
            <a:endParaRPr lang="es-ES" sz="3600" b="1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nk Free" panose="03080402000500000000" pitchFamily="66" charset="0"/>
            </a:endParaRPr>
          </a:p>
        </p:txBody>
      </p:sp>
      <p:sp>
        <p:nvSpPr>
          <p:cNvPr id="33" name="Rectángulo 32"/>
          <p:cNvSpPr/>
          <p:nvPr/>
        </p:nvSpPr>
        <p:spPr>
          <a:xfrm>
            <a:off x="9592698" y="3848100"/>
            <a:ext cx="1030830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36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nk Free" panose="03080402000500000000" pitchFamily="66" charset="0"/>
              </a:rPr>
              <a:t>42</a:t>
            </a:r>
            <a:endParaRPr lang="es-ES" sz="3600" b="1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nk Free" panose="03080402000500000000" pitchFamily="66" charset="0"/>
            </a:endParaRPr>
          </a:p>
        </p:txBody>
      </p:sp>
      <p:sp>
        <p:nvSpPr>
          <p:cNvPr id="34" name="Rectángulo 33"/>
          <p:cNvSpPr/>
          <p:nvPr/>
        </p:nvSpPr>
        <p:spPr>
          <a:xfrm>
            <a:off x="10453566" y="3848100"/>
            <a:ext cx="1030830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36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nk Free" panose="03080402000500000000" pitchFamily="66" charset="0"/>
              </a:rPr>
              <a:t>47</a:t>
            </a:r>
            <a:endParaRPr lang="es-ES" sz="3600" b="1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nk Free" panose="03080402000500000000" pitchFamily="66" charset="0"/>
            </a:endParaRPr>
          </a:p>
        </p:txBody>
      </p:sp>
      <p:sp>
        <p:nvSpPr>
          <p:cNvPr id="35" name="Rectángulo 34"/>
          <p:cNvSpPr/>
          <p:nvPr/>
        </p:nvSpPr>
        <p:spPr>
          <a:xfrm>
            <a:off x="1143000" y="3856756"/>
            <a:ext cx="1030830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36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nk Free" panose="03080402000500000000" pitchFamily="66" charset="0"/>
              </a:rPr>
              <a:t>02</a:t>
            </a:r>
            <a:endParaRPr lang="es-ES" sz="3600" b="1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nk Free" panose="03080402000500000000" pitchFamily="66" charset="0"/>
            </a:endParaRPr>
          </a:p>
        </p:txBody>
      </p:sp>
      <p:sp>
        <p:nvSpPr>
          <p:cNvPr id="36" name="Rectángulo 35"/>
          <p:cNvSpPr/>
          <p:nvPr/>
        </p:nvSpPr>
        <p:spPr>
          <a:xfrm>
            <a:off x="11572875" y="2035549"/>
            <a:ext cx="103083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48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nk Free" panose="03080402000500000000" pitchFamily="66" charset="0"/>
              </a:rPr>
              <a:t>27</a:t>
            </a:r>
            <a:endParaRPr lang="es-ES" sz="4800" b="1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nk Free" panose="03080402000500000000" pitchFamily="66" charset="0"/>
            </a:endParaRPr>
          </a:p>
        </p:txBody>
      </p:sp>
      <p:sp>
        <p:nvSpPr>
          <p:cNvPr id="37" name="Rectángulo 36"/>
          <p:cNvSpPr/>
          <p:nvPr/>
        </p:nvSpPr>
        <p:spPr>
          <a:xfrm>
            <a:off x="12901725" y="2038293"/>
            <a:ext cx="103083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48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nk Free" panose="03080402000500000000" pitchFamily="66" charset="0"/>
              </a:rPr>
              <a:t>32</a:t>
            </a:r>
            <a:endParaRPr lang="es-ES" sz="4800" b="1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nk Free" panose="03080402000500000000" pitchFamily="66" charset="0"/>
            </a:endParaRPr>
          </a:p>
        </p:txBody>
      </p:sp>
      <p:sp>
        <p:nvSpPr>
          <p:cNvPr id="40" name="Rectángulo 39"/>
          <p:cNvSpPr/>
          <p:nvPr/>
        </p:nvSpPr>
        <p:spPr>
          <a:xfrm>
            <a:off x="14230575" y="2019296"/>
            <a:ext cx="103083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48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nk Free" panose="03080402000500000000" pitchFamily="66" charset="0"/>
              </a:rPr>
              <a:t>37</a:t>
            </a:r>
            <a:endParaRPr lang="es-ES" sz="4800" b="1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nk Free" panose="03080402000500000000" pitchFamily="66" charset="0"/>
            </a:endParaRPr>
          </a:p>
        </p:txBody>
      </p:sp>
      <p:sp>
        <p:nvSpPr>
          <p:cNvPr id="42" name="Rectángulo 41"/>
          <p:cNvSpPr/>
          <p:nvPr/>
        </p:nvSpPr>
        <p:spPr>
          <a:xfrm>
            <a:off x="15536614" y="2019295"/>
            <a:ext cx="103083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48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nk Free" panose="03080402000500000000" pitchFamily="66" charset="0"/>
              </a:rPr>
              <a:t>42</a:t>
            </a:r>
            <a:endParaRPr lang="es-ES" sz="4800" b="1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nk Free" panose="03080402000500000000" pitchFamily="66" charset="0"/>
            </a:endParaRPr>
          </a:p>
        </p:txBody>
      </p:sp>
      <p:sp>
        <p:nvSpPr>
          <p:cNvPr id="43" name="Rectángulo 42"/>
          <p:cNvSpPr/>
          <p:nvPr/>
        </p:nvSpPr>
        <p:spPr>
          <a:xfrm>
            <a:off x="16888275" y="2035548"/>
            <a:ext cx="103083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48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nk Free" panose="03080402000500000000" pitchFamily="66" charset="0"/>
              </a:rPr>
              <a:t>47</a:t>
            </a:r>
            <a:endParaRPr lang="es-ES" sz="4800" b="1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nk Free" panose="03080402000500000000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173778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0" fill="hold">
                      <p:stCondLst>
                        <p:cond delay="indefinite"/>
                      </p:stCondLst>
                      <p:childTnLst>
                        <p:par>
                          <p:cTn id="181" fill="hold">
                            <p:stCondLst>
                              <p:cond delay="0"/>
                            </p:stCondLst>
                            <p:childTnLst>
                              <p:par>
                                <p:cTn id="182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3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8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7" presetID="5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8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9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2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93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9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7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98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0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2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03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0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7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08" dur="5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5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10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2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13" dur="5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5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15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7" presetID="5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18" dur="500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9" dur="500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20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2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23" dur="500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500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25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7" presetID="5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28" dur="500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9" dur="500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30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2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3" dur="500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4" dur="500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35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7" presetID="5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8" dur="500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9" dur="500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40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2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43" dur="500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4" dur="500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45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7" presetID="5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48" dur="500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9" dur="500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50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2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3" dur="500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4" dur="500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55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7" presetID="5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8" dur="500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9" dur="500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60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2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63" dur="500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4" dur="500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65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7" presetID="5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68" dur="500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9" dur="500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70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2" presetID="5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73" dur="500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4" dur="500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75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7" presetID="5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78" dur="500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9" dur="500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0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2" presetID="5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83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4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7" presetID="5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88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9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9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2" presetID="5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93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4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9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7" presetID="5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98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9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0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2" presetID="5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03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4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0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7" presetID="5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08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9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1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2" presetID="5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13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4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1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7" presetID="5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18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9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2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2" presetID="5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23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4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2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7" presetID="5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28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9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3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2" presetID="5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33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4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3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7" presetID="5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38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9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4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2" presetID="5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43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4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4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7" presetID="5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48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9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5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2" presetID="5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53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4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5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62" grpId="0" animBg="1"/>
      <p:bldP spid="62" grpId="1" animBg="1"/>
      <p:bldP spid="65" grpId="0" animBg="1"/>
      <p:bldP spid="65" grpId="1" animBg="1"/>
      <p:bldP spid="69" grpId="0" animBg="1"/>
      <p:bldP spid="69" grpId="1" animBg="1"/>
      <p:bldP spid="74" grpId="0" animBg="1"/>
      <p:bldP spid="74" grpId="1" animBg="1"/>
      <p:bldP spid="79" grpId="0" animBg="1"/>
      <p:bldP spid="79" grpId="1" animBg="1"/>
      <p:bldP spid="83" grpId="0"/>
      <p:bldP spid="83" grpId="1"/>
      <p:bldP spid="84" grpId="0" animBg="1"/>
      <p:bldP spid="84" grpId="1" animBg="1"/>
      <p:bldP spid="85" grpId="0"/>
      <p:bldP spid="85" grpId="1"/>
      <p:bldP spid="26" grpId="0"/>
      <p:bldP spid="26" grpId="1"/>
      <p:bldP spid="27" grpId="0"/>
      <p:bldP spid="27" grpId="1"/>
      <p:bldP spid="28" grpId="0"/>
      <p:bldP spid="28" grpId="1"/>
      <p:bldP spid="29" grpId="0"/>
      <p:bldP spid="29" grpId="1"/>
      <p:bldP spid="30" grpId="0"/>
      <p:bldP spid="30" grpId="1"/>
      <p:bldP spid="31" grpId="0"/>
      <p:bldP spid="31" grpId="1"/>
      <p:bldP spid="32" grpId="0"/>
      <p:bldP spid="32" grpId="1"/>
      <p:bldP spid="33" grpId="0"/>
      <p:bldP spid="33" grpId="1"/>
      <p:bldP spid="34" grpId="0"/>
      <p:bldP spid="34" grpId="1"/>
      <p:bldP spid="35" grpId="0"/>
      <p:bldP spid="35" grpId="1"/>
      <p:bldP spid="36" grpId="0"/>
      <p:bldP spid="36" grpId="1"/>
      <p:bldP spid="37" grpId="0"/>
      <p:bldP spid="37" grpId="1"/>
      <p:bldP spid="40" grpId="0"/>
      <p:bldP spid="40" grpId="1"/>
      <p:bldP spid="42" grpId="0"/>
      <p:bldP spid="42" grpId="1"/>
      <p:bldP spid="43" grpId="0"/>
      <p:bldP spid="43" grpId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Rectángulo redondeado 75"/>
          <p:cNvSpPr/>
          <p:nvPr/>
        </p:nvSpPr>
        <p:spPr>
          <a:xfrm>
            <a:off x="-467301" y="1783389"/>
            <a:ext cx="6997658" cy="2256183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7" name="Freeform 5">
            <a:hlinkClick r:id="rId2" action="ppaction://hlinksldjump"/>
          </p:cNvPr>
          <p:cNvSpPr>
            <a:spLocks/>
          </p:cNvSpPr>
          <p:nvPr/>
        </p:nvSpPr>
        <p:spPr bwMode="auto">
          <a:xfrm>
            <a:off x="11324088" y="5128806"/>
            <a:ext cx="1200411" cy="1836480"/>
          </a:xfrm>
          <a:custGeom>
            <a:avLst/>
            <a:gdLst>
              <a:gd name="T0" fmla="*/ 688 w 1365"/>
              <a:gd name="T1" fmla="*/ 23 h 2050"/>
              <a:gd name="T2" fmla="*/ 733 w 1365"/>
              <a:gd name="T3" fmla="*/ 42 h 2050"/>
              <a:gd name="T4" fmla="*/ 759 w 1365"/>
              <a:gd name="T5" fmla="*/ 16 h 2050"/>
              <a:gd name="T6" fmla="*/ 785 w 1365"/>
              <a:gd name="T7" fmla="*/ 82 h 2050"/>
              <a:gd name="T8" fmla="*/ 825 w 1365"/>
              <a:gd name="T9" fmla="*/ 123 h 2050"/>
              <a:gd name="T10" fmla="*/ 917 w 1365"/>
              <a:gd name="T11" fmla="*/ 127 h 2050"/>
              <a:gd name="T12" fmla="*/ 1070 w 1365"/>
              <a:gd name="T13" fmla="*/ 180 h 2050"/>
              <a:gd name="T14" fmla="*/ 1152 w 1365"/>
              <a:gd name="T15" fmla="*/ 215 h 2050"/>
              <a:gd name="T16" fmla="*/ 1200 w 1365"/>
              <a:gd name="T17" fmla="*/ 239 h 2050"/>
              <a:gd name="T18" fmla="*/ 1268 w 1365"/>
              <a:gd name="T19" fmla="*/ 277 h 2050"/>
              <a:gd name="T20" fmla="*/ 1355 w 1365"/>
              <a:gd name="T21" fmla="*/ 269 h 2050"/>
              <a:gd name="T22" fmla="*/ 1310 w 1365"/>
              <a:gd name="T23" fmla="*/ 286 h 2050"/>
              <a:gd name="T24" fmla="*/ 1308 w 1365"/>
              <a:gd name="T25" fmla="*/ 341 h 2050"/>
              <a:gd name="T26" fmla="*/ 1320 w 1365"/>
              <a:gd name="T27" fmla="*/ 369 h 2050"/>
              <a:gd name="T28" fmla="*/ 1322 w 1365"/>
              <a:gd name="T29" fmla="*/ 400 h 2050"/>
              <a:gd name="T30" fmla="*/ 1320 w 1365"/>
              <a:gd name="T31" fmla="*/ 419 h 2050"/>
              <a:gd name="T32" fmla="*/ 1336 w 1365"/>
              <a:gd name="T33" fmla="*/ 440 h 2050"/>
              <a:gd name="T34" fmla="*/ 1360 w 1365"/>
              <a:gd name="T35" fmla="*/ 459 h 2050"/>
              <a:gd name="T36" fmla="*/ 1336 w 1365"/>
              <a:gd name="T37" fmla="*/ 490 h 2050"/>
              <a:gd name="T38" fmla="*/ 1334 w 1365"/>
              <a:gd name="T39" fmla="*/ 497 h 2050"/>
              <a:gd name="T40" fmla="*/ 1341 w 1365"/>
              <a:gd name="T41" fmla="*/ 523 h 2050"/>
              <a:gd name="T42" fmla="*/ 1351 w 1365"/>
              <a:gd name="T43" fmla="*/ 554 h 2050"/>
              <a:gd name="T44" fmla="*/ 1358 w 1365"/>
              <a:gd name="T45" fmla="*/ 575 h 2050"/>
              <a:gd name="T46" fmla="*/ 1358 w 1365"/>
              <a:gd name="T47" fmla="*/ 603 h 2050"/>
              <a:gd name="T48" fmla="*/ 1355 w 1365"/>
              <a:gd name="T49" fmla="*/ 634 h 2050"/>
              <a:gd name="T50" fmla="*/ 1358 w 1365"/>
              <a:gd name="T51" fmla="*/ 674 h 2050"/>
              <a:gd name="T52" fmla="*/ 1358 w 1365"/>
              <a:gd name="T53" fmla="*/ 707 h 2050"/>
              <a:gd name="T54" fmla="*/ 1216 w 1365"/>
              <a:gd name="T55" fmla="*/ 1763 h 2050"/>
              <a:gd name="T56" fmla="*/ 950 w 1365"/>
              <a:gd name="T57" fmla="*/ 2007 h 2050"/>
              <a:gd name="T58" fmla="*/ 844 w 1365"/>
              <a:gd name="T59" fmla="*/ 2026 h 2050"/>
              <a:gd name="T60" fmla="*/ 787 w 1365"/>
              <a:gd name="T61" fmla="*/ 2016 h 2050"/>
              <a:gd name="T62" fmla="*/ 716 w 1365"/>
              <a:gd name="T63" fmla="*/ 2050 h 2050"/>
              <a:gd name="T64" fmla="*/ 570 w 1365"/>
              <a:gd name="T65" fmla="*/ 1986 h 2050"/>
              <a:gd name="T66" fmla="*/ 469 w 1365"/>
              <a:gd name="T67" fmla="*/ 1936 h 2050"/>
              <a:gd name="T68" fmla="*/ 323 w 1365"/>
              <a:gd name="T69" fmla="*/ 1624 h 2050"/>
              <a:gd name="T70" fmla="*/ 14 w 1365"/>
              <a:gd name="T71" fmla="*/ 1448 h 2050"/>
              <a:gd name="T72" fmla="*/ 37 w 1365"/>
              <a:gd name="T73" fmla="*/ 970 h 2050"/>
              <a:gd name="T74" fmla="*/ 35 w 1365"/>
              <a:gd name="T75" fmla="*/ 918 h 2050"/>
              <a:gd name="T76" fmla="*/ 66 w 1365"/>
              <a:gd name="T77" fmla="*/ 894 h 2050"/>
              <a:gd name="T78" fmla="*/ 106 w 1365"/>
              <a:gd name="T79" fmla="*/ 849 h 2050"/>
              <a:gd name="T80" fmla="*/ 56 w 1365"/>
              <a:gd name="T81" fmla="*/ 833 h 2050"/>
              <a:gd name="T82" fmla="*/ 7 w 1365"/>
              <a:gd name="T83" fmla="*/ 703 h 2050"/>
              <a:gd name="T84" fmla="*/ 30 w 1365"/>
              <a:gd name="T85" fmla="*/ 561 h 2050"/>
              <a:gd name="T86" fmla="*/ 47 w 1365"/>
              <a:gd name="T87" fmla="*/ 506 h 2050"/>
              <a:gd name="T88" fmla="*/ 54 w 1365"/>
              <a:gd name="T89" fmla="*/ 430 h 2050"/>
              <a:gd name="T90" fmla="*/ 28 w 1365"/>
              <a:gd name="T91" fmla="*/ 397 h 2050"/>
              <a:gd name="T92" fmla="*/ 73 w 1365"/>
              <a:gd name="T93" fmla="*/ 376 h 2050"/>
              <a:gd name="T94" fmla="*/ 132 w 1365"/>
              <a:gd name="T95" fmla="*/ 383 h 2050"/>
              <a:gd name="T96" fmla="*/ 162 w 1365"/>
              <a:gd name="T97" fmla="*/ 381 h 2050"/>
              <a:gd name="T98" fmla="*/ 193 w 1365"/>
              <a:gd name="T99" fmla="*/ 355 h 2050"/>
              <a:gd name="T100" fmla="*/ 221 w 1365"/>
              <a:gd name="T101" fmla="*/ 350 h 2050"/>
              <a:gd name="T102" fmla="*/ 245 w 1365"/>
              <a:gd name="T103" fmla="*/ 314 h 2050"/>
              <a:gd name="T104" fmla="*/ 386 w 1365"/>
              <a:gd name="T105" fmla="*/ 232 h 2050"/>
              <a:gd name="T106" fmla="*/ 478 w 1365"/>
              <a:gd name="T107" fmla="*/ 154 h 2050"/>
              <a:gd name="T108" fmla="*/ 509 w 1365"/>
              <a:gd name="T109" fmla="*/ 80 h 2050"/>
              <a:gd name="T110" fmla="*/ 556 w 1365"/>
              <a:gd name="T111" fmla="*/ 59 h 2050"/>
              <a:gd name="T112" fmla="*/ 596 w 1365"/>
              <a:gd name="T113" fmla="*/ 80 h 2050"/>
              <a:gd name="T114" fmla="*/ 646 w 1365"/>
              <a:gd name="T115" fmla="*/ 97 h 2050"/>
              <a:gd name="T116" fmla="*/ 690 w 1365"/>
              <a:gd name="T117" fmla="*/ 101 h 2050"/>
              <a:gd name="T118" fmla="*/ 653 w 1365"/>
              <a:gd name="T119" fmla="*/ 73 h 2050"/>
              <a:gd name="T120" fmla="*/ 632 w 1365"/>
              <a:gd name="T121" fmla="*/ 40 h 2050"/>
              <a:gd name="T122" fmla="*/ 641 w 1365"/>
              <a:gd name="T123" fmla="*/ 2 h 20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365" h="2050">
                <a:moveTo>
                  <a:pt x="641" y="2"/>
                </a:moveTo>
                <a:lnTo>
                  <a:pt x="646" y="4"/>
                </a:lnTo>
                <a:lnTo>
                  <a:pt x="648" y="4"/>
                </a:lnTo>
                <a:lnTo>
                  <a:pt x="653" y="4"/>
                </a:lnTo>
                <a:lnTo>
                  <a:pt x="657" y="7"/>
                </a:lnTo>
                <a:lnTo>
                  <a:pt x="662" y="7"/>
                </a:lnTo>
                <a:lnTo>
                  <a:pt x="665" y="9"/>
                </a:lnTo>
                <a:lnTo>
                  <a:pt x="669" y="9"/>
                </a:lnTo>
                <a:lnTo>
                  <a:pt x="672" y="9"/>
                </a:lnTo>
                <a:lnTo>
                  <a:pt x="674" y="11"/>
                </a:lnTo>
                <a:lnTo>
                  <a:pt x="676" y="14"/>
                </a:lnTo>
                <a:lnTo>
                  <a:pt x="681" y="16"/>
                </a:lnTo>
                <a:lnTo>
                  <a:pt x="683" y="21"/>
                </a:lnTo>
                <a:lnTo>
                  <a:pt x="688" y="23"/>
                </a:lnTo>
                <a:lnTo>
                  <a:pt x="690" y="23"/>
                </a:lnTo>
                <a:lnTo>
                  <a:pt x="693" y="23"/>
                </a:lnTo>
                <a:lnTo>
                  <a:pt x="695" y="23"/>
                </a:lnTo>
                <a:lnTo>
                  <a:pt x="698" y="26"/>
                </a:lnTo>
                <a:lnTo>
                  <a:pt x="700" y="28"/>
                </a:lnTo>
                <a:lnTo>
                  <a:pt x="707" y="33"/>
                </a:lnTo>
                <a:lnTo>
                  <a:pt x="709" y="35"/>
                </a:lnTo>
                <a:lnTo>
                  <a:pt x="712" y="35"/>
                </a:lnTo>
                <a:lnTo>
                  <a:pt x="714" y="35"/>
                </a:lnTo>
                <a:lnTo>
                  <a:pt x="719" y="35"/>
                </a:lnTo>
                <a:lnTo>
                  <a:pt x="723" y="38"/>
                </a:lnTo>
                <a:lnTo>
                  <a:pt x="726" y="40"/>
                </a:lnTo>
                <a:lnTo>
                  <a:pt x="731" y="42"/>
                </a:lnTo>
                <a:lnTo>
                  <a:pt x="733" y="42"/>
                </a:lnTo>
                <a:lnTo>
                  <a:pt x="735" y="42"/>
                </a:lnTo>
                <a:lnTo>
                  <a:pt x="738" y="42"/>
                </a:lnTo>
                <a:lnTo>
                  <a:pt x="740" y="42"/>
                </a:lnTo>
                <a:lnTo>
                  <a:pt x="742" y="42"/>
                </a:lnTo>
                <a:lnTo>
                  <a:pt x="745" y="42"/>
                </a:lnTo>
                <a:lnTo>
                  <a:pt x="747" y="40"/>
                </a:lnTo>
                <a:lnTo>
                  <a:pt x="747" y="38"/>
                </a:lnTo>
                <a:lnTo>
                  <a:pt x="749" y="35"/>
                </a:lnTo>
                <a:lnTo>
                  <a:pt x="752" y="35"/>
                </a:lnTo>
                <a:lnTo>
                  <a:pt x="754" y="30"/>
                </a:lnTo>
                <a:lnTo>
                  <a:pt x="756" y="28"/>
                </a:lnTo>
                <a:lnTo>
                  <a:pt x="756" y="26"/>
                </a:lnTo>
                <a:lnTo>
                  <a:pt x="756" y="21"/>
                </a:lnTo>
                <a:lnTo>
                  <a:pt x="759" y="16"/>
                </a:lnTo>
                <a:lnTo>
                  <a:pt x="761" y="11"/>
                </a:lnTo>
                <a:lnTo>
                  <a:pt x="764" y="9"/>
                </a:lnTo>
                <a:lnTo>
                  <a:pt x="768" y="7"/>
                </a:lnTo>
                <a:lnTo>
                  <a:pt x="775" y="11"/>
                </a:lnTo>
                <a:lnTo>
                  <a:pt x="787" y="26"/>
                </a:lnTo>
                <a:lnTo>
                  <a:pt x="797" y="33"/>
                </a:lnTo>
                <a:lnTo>
                  <a:pt x="801" y="38"/>
                </a:lnTo>
                <a:lnTo>
                  <a:pt x="804" y="40"/>
                </a:lnTo>
                <a:lnTo>
                  <a:pt x="804" y="47"/>
                </a:lnTo>
                <a:lnTo>
                  <a:pt x="804" y="56"/>
                </a:lnTo>
                <a:lnTo>
                  <a:pt x="799" y="64"/>
                </a:lnTo>
                <a:lnTo>
                  <a:pt x="797" y="71"/>
                </a:lnTo>
                <a:lnTo>
                  <a:pt x="789" y="75"/>
                </a:lnTo>
                <a:lnTo>
                  <a:pt x="785" y="82"/>
                </a:lnTo>
                <a:lnTo>
                  <a:pt x="780" y="87"/>
                </a:lnTo>
                <a:lnTo>
                  <a:pt x="778" y="92"/>
                </a:lnTo>
                <a:lnTo>
                  <a:pt x="775" y="97"/>
                </a:lnTo>
                <a:lnTo>
                  <a:pt x="780" y="101"/>
                </a:lnTo>
                <a:lnTo>
                  <a:pt x="782" y="106"/>
                </a:lnTo>
                <a:lnTo>
                  <a:pt x="785" y="111"/>
                </a:lnTo>
                <a:lnTo>
                  <a:pt x="787" y="116"/>
                </a:lnTo>
                <a:lnTo>
                  <a:pt x="792" y="120"/>
                </a:lnTo>
                <a:lnTo>
                  <a:pt x="794" y="120"/>
                </a:lnTo>
                <a:lnTo>
                  <a:pt x="799" y="123"/>
                </a:lnTo>
                <a:lnTo>
                  <a:pt x="804" y="125"/>
                </a:lnTo>
                <a:lnTo>
                  <a:pt x="815" y="123"/>
                </a:lnTo>
                <a:lnTo>
                  <a:pt x="820" y="123"/>
                </a:lnTo>
                <a:lnTo>
                  <a:pt x="825" y="123"/>
                </a:lnTo>
                <a:lnTo>
                  <a:pt x="830" y="123"/>
                </a:lnTo>
                <a:lnTo>
                  <a:pt x="834" y="123"/>
                </a:lnTo>
                <a:lnTo>
                  <a:pt x="841" y="120"/>
                </a:lnTo>
                <a:lnTo>
                  <a:pt x="846" y="118"/>
                </a:lnTo>
                <a:lnTo>
                  <a:pt x="853" y="116"/>
                </a:lnTo>
                <a:lnTo>
                  <a:pt x="860" y="113"/>
                </a:lnTo>
                <a:lnTo>
                  <a:pt x="870" y="113"/>
                </a:lnTo>
                <a:lnTo>
                  <a:pt x="877" y="113"/>
                </a:lnTo>
                <a:lnTo>
                  <a:pt x="881" y="113"/>
                </a:lnTo>
                <a:lnTo>
                  <a:pt x="891" y="116"/>
                </a:lnTo>
                <a:lnTo>
                  <a:pt x="898" y="118"/>
                </a:lnTo>
                <a:lnTo>
                  <a:pt x="905" y="120"/>
                </a:lnTo>
                <a:lnTo>
                  <a:pt x="912" y="125"/>
                </a:lnTo>
                <a:lnTo>
                  <a:pt x="917" y="127"/>
                </a:lnTo>
                <a:lnTo>
                  <a:pt x="921" y="132"/>
                </a:lnTo>
                <a:lnTo>
                  <a:pt x="926" y="135"/>
                </a:lnTo>
                <a:lnTo>
                  <a:pt x="931" y="139"/>
                </a:lnTo>
                <a:lnTo>
                  <a:pt x="933" y="139"/>
                </a:lnTo>
                <a:lnTo>
                  <a:pt x="938" y="142"/>
                </a:lnTo>
                <a:lnTo>
                  <a:pt x="943" y="142"/>
                </a:lnTo>
                <a:lnTo>
                  <a:pt x="950" y="101"/>
                </a:lnTo>
                <a:lnTo>
                  <a:pt x="995" y="116"/>
                </a:lnTo>
                <a:lnTo>
                  <a:pt x="990" y="163"/>
                </a:lnTo>
                <a:lnTo>
                  <a:pt x="1056" y="163"/>
                </a:lnTo>
                <a:lnTo>
                  <a:pt x="1061" y="170"/>
                </a:lnTo>
                <a:lnTo>
                  <a:pt x="1061" y="175"/>
                </a:lnTo>
                <a:lnTo>
                  <a:pt x="1068" y="175"/>
                </a:lnTo>
                <a:lnTo>
                  <a:pt x="1070" y="180"/>
                </a:lnTo>
                <a:lnTo>
                  <a:pt x="1075" y="182"/>
                </a:lnTo>
                <a:lnTo>
                  <a:pt x="1082" y="184"/>
                </a:lnTo>
                <a:lnTo>
                  <a:pt x="1084" y="187"/>
                </a:lnTo>
                <a:lnTo>
                  <a:pt x="1089" y="191"/>
                </a:lnTo>
                <a:lnTo>
                  <a:pt x="1096" y="196"/>
                </a:lnTo>
                <a:lnTo>
                  <a:pt x="1103" y="198"/>
                </a:lnTo>
                <a:lnTo>
                  <a:pt x="1112" y="198"/>
                </a:lnTo>
                <a:lnTo>
                  <a:pt x="1119" y="198"/>
                </a:lnTo>
                <a:lnTo>
                  <a:pt x="1124" y="201"/>
                </a:lnTo>
                <a:lnTo>
                  <a:pt x="1131" y="203"/>
                </a:lnTo>
                <a:lnTo>
                  <a:pt x="1138" y="206"/>
                </a:lnTo>
                <a:lnTo>
                  <a:pt x="1145" y="208"/>
                </a:lnTo>
                <a:lnTo>
                  <a:pt x="1150" y="210"/>
                </a:lnTo>
                <a:lnTo>
                  <a:pt x="1152" y="215"/>
                </a:lnTo>
                <a:lnTo>
                  <a:pt x="1157" y="217"/>
                </a:lnTo>
                <a:lnTo>
                  <a:pt x="1160" y="222"/>
                </a:lnTo>
                <a:lnTo>
                  <a:pt x="1164" y="227"/>
                </a:lnTo>
                <a:lnTo>
                  <a:pt x="1167" y="227"/>
                </a:lnTo>
                <a:lnTo>
                  <a:pt x="1169" y="229"/>
                </a:lnTo>
                <a:lnTo>
                  <a:pt x="1176" y="229"/>
                </a:lnTo>
                <a:lnTo>
                  <a:pt x="1178" y="232"/>
                </a:lnTo>
                <a:lnTo>
                  <a:pt x="1183" y="236"/>
                </a:lnTo>
                <a:lnTo>
                  <a:pt x="1185" y="236"/>
                </a:lnTo>
                <a:lnTo>
                  <a:pt x="1190" y="239"/>
                </a:lnTo>
                <a:lnTo>
                  <a:pt x="1190" y="241"/>
                </a:lnTo>
                <a:lnTo>
                  <a:pt x="1193" y="241"/>
                </a:lnTo>
                <a:lnTo>
                  <a:pt x="1197" y="241"/>
                </a:lnTo>
                <a:lnTo>
                  <a:pt x="1200" y="239"/>
                </a:lnTo>
                <a:lnTo>
                  <a:pt x="1202" y="236"/>
                </a:lnTo>
                <a:lnTo>
                  <a:pt x="1207" y="236"/>
                </a:lnTo>
                <a:lnTo>
                  <a:pt x="1211" y="239"/>
                </a:lnTo>
                <a:lnTo>
                  <a:pt x="1216" y="243"/>
                </a:lnTo>
                <a:lnTo>
                  <a:pt x="1221" y="251"/>
                </a:lnTo>
                <a:lnTo>
                  <a:pt x="1223" y="253"/>
                </a:lnTo>
                <a:lnTo>
                  <a:pt x="1223" y="258"/>
                </a:lnTo>
                <a:lnTo>
                  <a:pt x="1230" y="262"/>
                </a:lnTo>
                <a:lnTo>
                  <a:pt x="1235" y="265"/>
                </a:lnTo>
                <a:lnTo>
                  <a:pt x="1242" y="265"/>
                </a:lnTo>
                <a:lnTo>
                  <a:pt x="1247" y="267"/>
                </a:lnTo>
                <a:lnTo>
                  <a:pt x="1254" y="269"/>
                </a:lnTo>
                <a:lnTo>
                  <a:pt x="1259" y="272"/>
                </a:lnTo>
                <a:lnTo>
                  <a:pt x="1268" y="277"/>
                </a:lnTo>
                <a:lnTo>
                  <a:pt x="1277" y="279"/>
                </a:lnTo>
                <a:lnTo>
                  <a:pt x="1292" y="277"/>
                </a:lnTo>
                <a:lnTo>
                  <a:pt x="1301" y="279"/>
                </a:lnTo>
                <a:lnTo>
                  <a:pt x="1310" y="274"/>
                </a:lnTo>
                <a:lnTo>
                  <a:pt x="1313" y="274"/>
                </a:lnTo>
                <a:lnTo>
                  <a:pt x="1315" y="274"/>
                </a:lnTo>
                <a:lnTo>
                  <a:pt x="1325" y="269"/>
                </a:lnTo>
                <a:lnTo>
                  <a:pt x="1332" y="267"/>
                </a:lnTo>
                <a:lnTo>
                  <a:pt x="1341" y="262"/>
                </a:lnTo>
                <a:lnTo>
                  <a:pt x="1348" y="258"/>
                </a:lnTo>
                <a:lnTo>
                  <a:pt x="1351" y="260"/>
                </a:lnTo>
                <a:lnTo>
                  <a:pt x="1351" y="262"/>
                </a:lnTo>
                <a:lnTo>
                  <a:pt x="1355" y="267"/>
                </a:lnTo>
                <a:lnTo>
                  <a:pt x="1355" y="269"/>
                </a:lnTo>
                <a:lnTo>
                  <a:pt x="1353" y="272"/>
                </a:lnTo>
                <a:lnTo>
                  <a:pt x="1351" y="274"/>
                </a:lnTo>
                <a:lnTo>
                  <a:pt x="1348" y="277"/>
                </a:lnTo>
                <a:lnTo>
                  <a:pt x="1346" y="279"/>
                </a:lnTo>
                <a:lnTo>
                  <a:pt x="1343" y="279"/>
                </a:lnTo>
                <a:lnTo>
                  <a:pt x="1341" y="281"/>
                </a:lnTo>
                <a:lnTo>
                  <a:pt x="1336" y="281"/>
                </a:lnTo>
                <a:lnTo>
                  <a:pt x="1332" y="281"/>
                </a:lnTo>
                <a:lnTo>
                  <a:pt x="1329" y="281"/>
                </a:lnTo>
                <a:lnTo>
                  <a:pt x="1327" y="281"/>
                </a:lnTo>
                <a:lnTo>
                  <a:pt x="1322" y="284"/>
                </a:lnTo>
                <a:lnTo>
                  <a:pt x="1320" y="284"/>
                </a:lnTo>
                <a:lnTo>
                  <a:pt x="1315" y="286"/>
                </a:lnTo>
                <a:lnTo>
                  <a:pt x="1310" y="286"/>
                </a:lnTo>
                <a:lnTo>
                  <a:pt x="1308" y="288"/>
                </a:lnTo>
                <a:lnTo>
                  <a:pt x="1306" y="288"/>
                </a:lnTo>
                <a:lnTo>
                  <a:pt x="1303" y="288"/>
                </a:lnTo>
                <a:lnTo>
                  <a:pt x="1301" y="288"/>
                </a:lnTo>
                <a:lnTo>
                  <a:pt x="1299" y="288"/>
                </a:lnTo>
                <a:lnTo>
                  <a:pt x="1296" y="288"/>
                </a:lnTo>
                <a:lnTo>
                  <a:pt x="1294" y="288"/>
                </a:lnTo>
                <a:lnTo>
                  <a:pt x="1292" y="288"/>
                </a:lnTo>
                <a:lnTo>
                  <a:pt x="1287" y="288"/>
                </a:lnTo>
                <a:lnTo>
                  <a:pt x="1303" y="326"/>
                </a:lnTo>
                <a:lnTo>
                  <a:pt x="1306" y="333"/>
                </a:lnTo>
                <a:lnTo>
                  <a:pt x="1308" y="336"/>
                </a:lnTo>
                <a:lnTo>
                  <a:pt x="1308" y="338"/>
                </a:lnTo>
                <a:lnTo>
                  <a:pt x="1308" y="341"/>
                </a:lnTo>
                <a:lnTo>
                  <a:pt x="1308" y="343"/>
                </a:lnTo>
                <a:lnTo>
                  <a:pt x="1306" y="345"/>
                </a:lnTo>
                <a:lnTo>
                  <a:pt x="1306" y="348"/>
                </a:lnTo>
                <a:lnTo>
                  <a:pt x="1306" y="350"/>
                </a:lnTo>
                <a:lnTo>
                  <a:pt x="1308" y="352"/>
                </a:lnTo>
                <a:lnTo>
                  <a:pt x="1308" y="355"/>
                </a:lnTo>
                <a:lnTo>
                  <a:pt x="1313" y="355"/>
                </a:lnTo>
                <a:lnTo>
                  <a:pt x="1313" y="352"/>
                </a:lnTo>
                <a:lnTo>
                  <a:pt x="1315" y="355"/>
                </a:lnTo>
                <a:lnTo>
                  <a:pt x="1313" y="357"/>
                </a:lnTo>
                <a:lnTo>
                  <a:pt x="1315" y="364"/>
                </a:lnTo>
                <a:lnTo>
                  <a:pt x="1315" y="367"/>
                </a:lnTo>
                <a:lnTo>
                  <a:pt x="1318" y="367"/>
                </a:lnTo>
                <a:lnTo>
                  <a:pt x="1320" y="369"/>
                </a:lnTo>
                <a:lnTo>
                  <a:pt x="1322" y="369"/>
                </a:lnTo>
                <a:lnTo>
                  <a:pt x="1325" y="371"/>
                </a:lnTo>
                <a:lnTo>
                  <a:pt x="1327" y="371"/>
                </a:lnTo>
                <a:lnTo>
                  <a:pt x="1329" y="374"/>
                </a:lnTo>
                <a:lnTo>
                  <a:pt x="1329" y="378"/>
                </a:lnTo>
                <a:lnTo>
                  <a:pt x="1329" y="381"/>
                </a:lnTo>
                <a:lnTo>
                  <a:pt x="1329" y="383"/>
                </a:lnTo>
                <a:lnTo>
                  <a:pt x="1332" y="385"/>
                </a:lnTo>
                <a:lnTo>
                  <a:pt x="1332" y="388"/>
                </a:lnTo>
                <a:lnTo>
                  <a:pt x="1329" y="390"/>
                </a:lnTo>
                <a:lnTo>
                  <a:pt x="1327" y="395"/>
                </a:lnTo>
                <a:lnTo>
                  <a:pt x="1327" y="397"/>
                </a:lnTo>
                <a:lnTo>
                  <a:pt x="1325" y="397"/>
                </a:lnTo>
                <a:lnTo>
                  <a:pt x="1322" y="400"/>
                </a:lnTo>
                <a:lnTo>
                  <a:pt x="1322" y="402"/>
                </a:lnTo>
                <a:lnTo>
                  <a:pt x="1320" y="402"/>
                </a:lnTo>
                <a:lnTo>
                  <a:pt x="1318" y="402"/>
                </a:lnTo>
                <a:lnTo>
                  <a:pt x="1318" y="404"/>
                </a:lnTo>
                <a:lnTo>
                  <a:pt x="1320" y="404"/>
                </a:lnTo>
                <a:lnTo>
                  <a:pt x="1320" y="407"/>
                </a:lnTo>
                <a:lnTo>
                  <a:pt x="1322" y="407"/>
                </a:lnTo>
                <a:lnTo>
                  <a:pt x="1322" y="409"/>
                </a:lnTo>
                <a:lnTo>
                  <a:pt x="1320" y="412"/>
                </a:lnTo>
                <a:lnTo>
                  <a:pt x="1318" y="412"/>
                </a:lnTo>
                <a:lnTo>
                  <a:pt x="1315" y="412"/>
                </a:lnTo>
                <a:lnTo>
                  <a:pt x="1315" y="414"/>
                </a:lnTo>
                <a:lnTo>
                  <a:pt x="1318" y="416"/>
                </a:lnTo>
                <a:lnTo>
                  <a:pt x="1320" y="419"/>
                </a:lnTo>
                <a:lnTo>
                  <a:pt x="1322" y="421"/>
                </a:lnTo>
                <a:lnTo>
                  <a:pt x="1322" y="423"/>
                </a:lnTo>
                <a:lnTo>
                  <a:pt x="1320" y="426"/>
                </a:lnTo>
                <a:lnTo>
                  <a:pt x="1322" y="428"/>
                </a:lnTo>
                <a:lnTo>
                  <a:pt x="1322" y="430"/>
                </a:lnTo>
                <a:lnTo>
                  <a:pt x="1322" y="433"/>
                </a:lnTo>
                <a:lnTo>
                  <a:pt x="1322" y="435"/>
                </a:lnTo>
                <a:lnTo>
                  <a:pt x="1325" y="435"/>
                </a:lnTo>
                <a:lnTo>
                  <a:pt x="1327" y="438"/>
                </a:lnTo>
                <a:lnTo>
                  <a:pt x="1329" y="438"/>
                </a:lnTo>
                <a:lnTo>
                  <a:pt x="1329" y="442"/>
                </a:lnTo>
                <a:lnTo>
                  <a:pt x="1332" y="442"/>
                </a:lnTo>
                <a:lnTo>
                  <a:pt x="1334" y="442"/>
                </a:lnTo>
                <a:lnTo>
                  <a:pt x="1336" y="440"/>
                </a:lnTo>
                <a:lnTo>
                  <a:pt x="1336" y="442"/>
                </a:lnTo>
                <a:lnTo>
                  <a:pt x="1339" y="442"/>
                </a:lnTo>
                <a:lnTo>
                  <a:pt x="1341" y="445"/>
                </a:lnTo>
                <a:lnTo>
                  <a:pt x="1343" y="442"/>
                </a:lnTo>
                <a:lnTo>
                  <a:pt x="1346" y="445"/>
                </a:lnTo>
                <a:lnTo>
                  <a:pt x="1348" y="445"/>
                </a:lnTo>
                <a:lnTo>
                  <a:pt x="1351" y="447"/>
                </a:lnTo>
                <a:lnTo>
                  <a:pt x="1353" y="447"/>
                </a:lnTo>
                <a:lnTo>
                  <a:pt x="1353" y="449"/>
                </a:lnTo>
                <a:lnTo>
                  <a:pt x="1355" y="452"/>
                </a:lnTo>
                <a:lnTo>
                  <a:pt x="1353" y="454"/>
                </a:lnTo>
                <a:lnTo>
                  <a:pt x="1355" y="454"/>
                </a:lnTo>
                <a:lnTo>
                  <a:pt x="1358" y="457"/>
                </a:lnTo>
                <a:lnTo>
                  <a:pt x="1360" y="459"/>
                </a:lnTo>
                <a:lnTo>
                  <a:pt x="1360" y="461"/>
                </a:lnTo>
                <a:lnTo>
                  <a:pt x="1360" y="466"/>
                </a:lnTo>
                <a:lnTo>
                  <a:pt x="1360" y="471"/>
                </a:lnTo>
                <a:lnTo>
                  <a:pt x="1358" y="473"/>
                </a:lnTo>
                <a:lnTo>
                  <a:pt x="1355" y="475"/>
                </a:lnTo>
                <a:lnTo>
                  <a:pt x="1353" y="475"/>
                </a:lnTo>
                <a:lnTo>
                  <a:pt x="1351" y="478"/>
                </a:lnTo>
                <a:lnTo>
                  <a:pt x="1351" y="480"/>
                </a:lnTo>
                <a:lnTo>
                  <a:pt x="1348" y="483"/>
                </a:lnTo>
                <a:lnTo>
                  <a:pt x="1346" y="485"/>
                </a:lnTo>
                <a:lnTo>
                  <a:pt x="1343" y="487"/>
                </a:lnTo>
                <a:lnTo>
                  <a:pt x="1341" y="487"/>
                </a:lnTo>
                <a:lnTo>
                  <a:pt x="1339" y="490"/>
                </a:lnTo>
                <a:lnTo>
                  <a:pt x="1336" y="490"/>
                </a:lnTo>
                <a:lnTo>
                  <a:pt x="1336" y="492"/>
                </a:lnTo>
                <a:lnTo>
                  <a:pt x="1334" y="492"/>
                </a:lnTo>
                <a:lnTo>
                  <a:pt x="1332" y="494"/>
                </a:lnTo>
                <a:lnTo>
                  <a:pt x="1329" y="497"/>
                </a:lnTo>
                <a:lnTo>
                  <a:pt x="1327" y="497"/>
                </a:lnTo>
                <a:lnTo>
                  <a:pt x="1327" y="499"/>
                </a:lnTo>
                <a:lnTo>
                  <a:pt x="1325" y="501"/>
                </a:lnTo>
                <a:lnTo>
                  <a:pt x="1322" y="504"/>
                </a:lnTo>
                <a:lnTo>
                  <a:pt x="1322" y="506"/>
                </a:lnTo>
                <a:lnTo>
                  <a:pt x="1325" y="504"/>
                </a:lnTo>
                <a:lnTo>
                  <a:pt x="1327" y="504"/>
                </a:lnTo>
                <a:lnTo>
                  <a:pt x="1332" y="501"/>
                </a:lnTo>
                <a:lnTo>
                  <a:pt x="1334" y="499"/>
                </a:lnTo>
                <a:lnTo>
                  <a:pt x="1334" y="497"/>
                </a:lnTo>
                <a:lnTo>
                  <a:pt x="1336" y="497"/>
                </a:lnTo>
                <a:lnTo>
                  <a:pt x="1339" y="497"/>
                </a:lnTo>
                <a:lnTo>
                  <a:pt x="1339" y="501"/>
                </a:lnTo>
                <a:lnTo>
                  <a:pt x="1339" y="504"/>
                </a:lnTo>
                <a:lnTo>
                  <a:pt x="1336" y="506"/>
                </a:lnTo>
                <a:lnTo>
                  <a:pt x="1336" y="509"/>
                </a:lnTo>
                <a:lnTo>
                  <a:pt x="1336" y="511"/>
                </a:lnTo>
                <a:lnTo>
                  <a:pt x="1336" y="513"/>
                </a:lnTo>
                <a:lnTo>
                  <a:pt x="1339" y="513"/>
                </a:lnTo>
                <a:lnTo>
                  <a:pt x="1341" y="513"/>
                </a:lnTo>
                <a:lnTo>
                  <a:pt x="1341" y="516"/>
                </a:lnTo>
                <a:lnTo>
                  <a:pt x="1341" y="518"/>
                </a:lnTo>
                <a:lnTo>
                  <a:pt x="1343" y="520"/>
                </a:lnTo>
                <a:lnTo>
                  <a:pt x="1341" y="523"/>
                </a:lnTo>
                <a:lnTo>
                  <a:pt x="1341" y="525"/>
                </a:lnTo>
                <a:lnTo>
                  <a:pt x="1343" y="528"/>
                </a:lnTo>
                <a:lnTo>
                  <a:pt x="1343" y="530"/>
                </a:lnTo>
                <a:lnTo>
                  <a:pt x="1348" y="530"/>
                </a:lnTo>
                <a:lnTo>
                  <a:pt x="1351" y="532"/>
                </a:lnTo>
                <a:lnTo>
                  <a:pt x="1353" y="532"/>
                </a:lnTo>
                <a:lnTo>
                  <a:pt x="1351" y="537"/>
                </a:lnTo>
                <a:lnTo>
                  <a:pt x="1348" y="539"/>
                </a:lnTo>
                <a:lnTo>
                  <a:pt x="1348" y="542"/>
                </a:lnTo>
                <a:lnTo>
                  <a:pt x="1348" y="544"/>
                </a:lnTo>
                <a:lnTo>
                  <a:pt x="1348" y="546"/>
                </a:lnTo>
                <a:lnTo>
                  <a:pt x="1351" y="546"/>
                </a:lnTo>
                <a:lnTo>
                  <a:pt x="1351" y="549"/>
                </a:lnTo>
                <a:lnTo>
                  <a:pt x="1351" y="554"/>
                </a:lnTo>
                <a:lnTo>
                  <a:pt x="1353" y="556"/>
                </a:lnTo>
                <a:lnTo>
                  <a:pt x="1353" y="558"/>
                </a:lnTo>
                <a:lnTo>
                  <a:pt x="1353" y="561"/>
                </a:lnTo>
                <a:lnTo>
                  <a:pt x="1351" y="565"/>
                </a:lnTo>
                <a:lnTo>
                  <a:pt x="1351" y="568"/>
                </a:lnTo>
                <a:lnTo>
                  <a:pt x="1348" y="570"/>
                </a:lnTo>
                <a:lnTo>
                  <a:pt x="1346" y="572"/>
                </a:lnTo>
                <a:lnTo>
                  <a:pt x="1343" y="572"/>
                </a:lnTo>
                <a:lnTo>
                  <a:pt x="1343" y="575"/>
                </a:lnTo>
                <a:lnTo>
                  <a:pt x="1346" y="575"/>
                </a:lnTo>
                <a:lnTo>
                  <a:pt x="1348" y="575"/>
                </a:lnTo>
                <a:lnTo>
                  <a:pt x="1351" y="575"/>
                </a:lnTo>
                <a:lnTo>
                  <a:pt x="1355" y="575"/>
                </a:lnTo>
                <a:lnTo>
                  <a:pt x="1358" y="575"/>
                </a:lnTo>
                <a:lnTo>
                  <a:pt x="1360" y="577"/>
                </a:lnTo>
                <a:lnTo>
                  <a:pt x="1360" y="580"/>
                </a:lnTo>
                <a:lnTo>
                  <a:pt x="1362" y="580"/>
                </a:lnTo>
                <a:lnTo>
                  <a:pt x="1362" y="582"/>
                </a:lnTo>
                <a:lnTo>
                  <a:pt x="1362" y="584"/>
                </a:lnTo>
                <a:lnTo>
                  <a:pt x="1362" y="587"/>
                </a:lnTo>
                <a:lnTo>
                  <a:pt x="1360" y="589"/>
                </a:lnTo>
                <a:lnTo>
                  <a:pt x="1358" y="591"/>
                </a:lnTo>
                <a:lnTo>
                  <a:pt x="1355" y="596"/>
                </a:lnTo>
                <a:lnTo>
                  <a:pt x="1358" y="599"/>
                </a:lnTo>
                <a:lnTo>
                  <a:pt x="1360" y="599"/>
                </a:lnTo>
                <a:lnTo>
                  <a:pt x="1360" y="601"/>
                </a:lnTo>
                <a:lnTo>
                  <a:pt x="1360" y="603"/>
                </a:lnTo>
                <a:lnTo>
                  <a:pt x="1358" y="603"/>
                </a:lnTo>
                <a:lnTo>
                  <a:pt x="1355" y="606"/>
                </a:lnTo>
                <a:lnTo>
                  <a:pt x="1353" y="606"/>
                </a:lnTo>
                <a:lnTo>
                  <a:pt x="1351" y="608"/>
                </a:lnTo>
                <a:lnTo>
                  <a:pt x="1348" y="610"/>
                </a:lnTo>
                <a:lnTo>
                  <a:pt x="1348" y="613"/>
                </a:lnTo>
                <a:lnTo>
                  <a:pt x="1348" y="615"/>
                </a:lnTo>
                <a:lnTo>
                  <a:pt x="1348" y="617"/>
                </a:lnTo>
                <a:lnTo>
                  <a:pt x="1348" y="620"/>
                </a:lnTo>
                <a:lnTo>
                  <a:pt x="1351" y="620"/>
                </a:lnTo>
                <a:lnTo>
                  <a:pt x="1353" y="622"/>
                </a:lnTo>
                <a:lnTo>
                  <a:pt x="1353" y="625"/>
                </a:lnTo>
                <a:lnTo>
                  <a:pt x="1355" y="629"/>
                </a:lnTo>
                <a:lnTo>
                  <a:pt x="1355" y="632"/>
                </a:lnTo>
                <a:lnTo>
                  <a:pt x="1355" y="634"/>
                </a:lnTo>
                <a:lnTo>
                  <a:pt x="1358" y="636"/>
                </a:lnTo>
                <a:lnTo>
                  <a:pt x="1360" y="639"/>
                </a:lnTo>
                <a:lnTo>
                  <a:pt x="1360" y="641"/>
                </a:lnTo>
                <a:lnTo>
                  <a:pt x="1360" y="644"/>
                </a:lnTo>
                <a:lnTo>
                  <a:pt x="1360" y="646"/>
                </a:lnTo>
                <a:lnTo>
                  <a:pt x="1360" y="648"/>
                </a:lnTo>
                <a:lnTo>
                  <a:pt x="1360" y="651"/>
                </a:lnTo>
                <a:lnTo>
                  <a:pt x="1360" y="653"/>
                </a:lnTo>
                <a:lnTo>
                  <a:pt x="1360" y="655"/>
                </a:lnTo>
                <a:lnTo>
                  <a:pt x="1358" y="662"/>
                </a:lnTo>
                <a:lnTo>
                  <a:pt x="1358" y="665"/>
                </a:lnTo>
                <a:lnTo>
                  <a:pt x="1358" y="667"/>
                </a:lnTo>
                <a:lnTo>
                  <a:pt x="1358" y="672"/>
                </a:lnTo>
                <a:lnTo>
                  <a:pt x="1358" y="674"/>
                </a:lnTo>
                <a:lnTo>
                  <a:pt x="1358" y="677"/>
                </a:lnTo>
                <a:lnTo>
                  <a:pt x="1355" y="677"/>
                </a:lnTo>
                <a:lnTo>
                  <a:pt x="1355" y="679"/>
                </a:lnTo>
                <a:lnTo>
                  <a:pt x="1355" y="681"/>
                </a:lnTo>
                <a:lnTo>
                  <a:pt x="1355" y="684"/>
                </a:lnTo>
                <a:lnTo>
                  <a:pt x="1355" y="686"/>
                </a:lnTo>
                <a:lnTo>
                  <a:pt x="1355" y="688"/>
                </a:lnTo>
                <a:lnTo>
                  <a:pt x="1355" y="693"/>
                </a:lnTo>
                <a:lnTo>
                  <a:pt x="1358" y="696"/>
                </a:lnTo>
                <a:lnTo>
                  <a:pt x="1358" y="698"/>
                </a:lnTo>
                <a:lnTo>
                  <a:pt x="1360" y="698"/>
                </a:lnTo>
                <a:lnTo>
                  <a:pt x="1360" y="700"/>
                </a:lnTo>
                <a:lnTo>
                  <a:pt x="1358" y="705"/>
                </a:lnTo>
                <a:lnTo>
                  <a:pt x="1358" y="707"/>
                </a:lnTo>
                <a:lnTo>
                  <a:pt x="1360" y="710"/>
                </a:lnTo>
                <a:lnTo>
                  <a:pt x="1360" y="712"/>
                </a:lnTo>
                <a:lnTo>
                  <a:pt x="1336" y="717"/>
                </a:lnTo>
                <a:lnTo>
                  <a:pt x="1306" y="1046"/>
                </a:lnTo>
                <a:lnTo>
                  <a:pt x="1259" y="1280"/>
                </a:lnTo>
                <a:lnTo>
                  <a:pt x="1275" y="1297"/>
                </a:lnTo>
                <a:lnTo>
                  <a:pt x="1270" y="1349"/>
                </a:lnTo>
                <a:lnTo>
                  <a:pt x="1270" y="1382"/>
                </a:lnTo>
                <a:lnTo>
                  <a:pt x="1282" y="1396"/>
                </a:lnTo>
                <a:lnTo>
                  <a:pt x="1325" y="1470"/>
                </a:lnTo>
                <a:lnTo>
                  <a:pt x="1365" y="1508"/>
                </a:lnTo>
                <a:lnTo>
                  <a:pt x="1355" y="1685"/>
                </a:lnTo>
                <a:lnTo>
                  <a:pt x="1336" y="1697"/>
                </a:lnTo>
                <a:lnTo>
                  <a:pt x="1216" y="1763"/>
                </a:lnTo>
                <a:lnTo>
                  <a:pt x="1136" y="1874"/>
                </a:lnTo>
                <a:lnTo>
                  <a:pt x="1112" y="1919"/>
                </a:lnTo>
                <a:lnTo>
                  <a:pt x="1091" y="1929"/>
                </a:lnTo>
                <a:lnTo>
                  <a:pt x="1075" y="1950"/>
                </a:lnTo>
                <a:lnTo>
                  <a:pt x="1037" y="2016"/>
                </a:lnTo>
                <a:lnTo>
                  <a:pt x="1028" y="2016"/>
                </a:lnTo>
                <a:lnTo>
                  <a:pt x="1009" y="2014"/>
                </a:lnTo>
                <a:lnTo>
                  <a:pt x="1002" y="2014"/>
                </a:lnTo>
                <a:lnTo>
                  <a:pt x="987" y="2012"/>
                </a:lnTo>
                <a:lnTo>
                  <a:pt x="976" y="2007"/>
                </a:lnTo>
                <a:lnTo>
                  <a:pt x="964" y="2009"/>
                </a:lnTo>
                <a:lnTo>
                  <a:pt x="957" y="2009"/>
                </a:lnTo>
                <a:lnTo>
                  <a:pt x="954" y="2007"/>
                </a:lnTo>
                <a:lnTo>
                  <a:pt x="950" y="2007"/>
                </a:lnTo>
                <a:lnTo>
                  <a:pt x="945" y="2007"/>
                </a:lnTo>
                <a:lnTo>
                  <a:pt x="938" y="2009"/>
                </a:lnTo>
                <a:lnTo>
                  <a:pt x="931" y="2012"/>
                </a:lnTo>
                <a:lnTo>
                  <a:pt x="921" y="2012"/>
                </a:lnTo>
                <a:lnTo>
                  <a:pt x="900" y="2012"/>
                </a:lnTo>
                <a:lnTo>
                  <a:pt x="886" y="2012"/>
                </a:lnTo>
                <a:lnTo>
                  <a:pt x="879" y="2014"/>
                </a:lnTo>
                <a:lnTo>
                  <a:pt x="870" y="2019"/>
                </a:lnTo>
                <a:lnTo>
                  <a:pt x="863" y="2019"/>
                </a:lnTo>
                <a:lnTo>
                  <a:pt x="858" y="2016"/>
                </a:lnTo>
                <a:lnTo>
                  <a:pt x="853" y="2019"/>
                </a:lnTo>
                <a:lnTo>
                  <a:pt x="853" y="2021"/>
                </a:lnTo>
                <a:lnTo>
                  <a:pt x="853" y="2024"/>
                </a:lnTo>
                <a:lnTo>
                  <a:pt x="844" y="2026"/>
                </a:lnTo>
                <a:lnTo>
                  <a:pt x="834" y="2024"/>
                </a:lnTo>
                <a:lnTo>
                  <a:pt x="830" y="2026"/>
                </a:lnTo>
                <a:lnTo>
                  <a:pt x="825" y="2026"/>
                </a:lnTo>
                <a:lnTo>
                  <a:pt x="815" y="2021"/>
                </a:lnTo>
                <a:lnTo>
                  <a:pt x="811" y="2021"/>
                </a:lnTo>
                <a:lnTo>
                  <a:pt x="808" y="2021"/>
                </a:lnTo>
                <a:lnTo>
                  <a:pt x="806" y="2021"/>
                </a:lnTo>
                <a:lnTo>
                  <a:pt x="804" y="2024"/>
                </a:lnTo>
                <a:lnTo>
                  <a:pt x="801" y="2024"/>
                </a:lnTo>
                <a:lnTo>
                  <a:pt x="799" y="2021"/>
                </a:lnTo>
                <a:lnTo>
                  <a:pt x="797" y="2021"/>
                </a:lnTo>
                <a:lnTo>
                  <a:pt x="794" y="2019"/>
                </a:lnTo>
                <a:lnTo>
                  <a:pt x="789" y="2014"/>
                </a:lnTo>
                <a:lnTo>
                  <a:pt x="787" y="2016"/>
                </a:lnTo>
                <a:lnTo>
                  <a:pt x="782" y="2016"/>
                </a:lnTo>
                <a:lnTo>
                  <a:pt x="780" y="2016"/>
                </a:lnTo>
                <a:lnTo>
                  <a:pt x="773" y="2019"/>
                </a:lnTo>
                <a:lnTo>
                  <a:pt x="766" y="2024"/>
                </a:lnTo>
                <a:lnTo>
                  <a:pt x="761" y="2028"/>
                </a:lnTo>
                <a:lnTo>
                  <a:pt x="759" y="2031"/>
                </a:lnTo>
                <a:lnTo>
                  <a:pt x="749" y="2031"/>
                </a:lnTo>
                <a:lnTo>
                  <a:pt x="745" y="2028"/>
                </a:lnTo>
                <a:lnTo>
                  <a:pt x="733" y="2035"/>
                </a:lnTo>
                <a:lnTo>
                  <a:pt x="726" y="2040"/>
                </a:lnTo>
                <a:lnTo>
                  <a:pt x="721" y="2045"/>
                </a:lnTo>
                <a:lnTo>
                  <a:pt x="721" y="2047"/>
                </a:lnTo>
                <a:lnTo>
                  <a:pt x="719" y="2050"/>
                </a:lnTo>
                <a:lnTo>
                  <a:pt x="716" y="2050"/>
                </a:lnTo>
                <a:lnTo>
                  <a:pt x="714" y="2043"/>
                </a:lnTo>
                <a:lnTo>
                  <a:pt x="707" y="2038"/>
                </a:lnTo>
                <a:lnTo>
                  <a:pt x="686" y="2026"/>
                </a:lnTo>
                <a:lnTo>
                  <a:pt x="615" y="2012"/>
                </a:lnTo>
                <a:lnTo>
                  <a:pt x="620" y="2002"/>
                </a:lnTo>
                <a:lnTo>
                  <a:pt x="613" y="1981"/>
                </a:lnTo>
                <a:lnTo>
                  <a:pt x="601" y="1979"/>
                </a:lnTo>
                <a:lnTo>
                  <a:pt x="589" y="1976"/>
                </a:lnTo>
                <a:lnTo>
                  <a:pt x="584" y="1974"/>
                </a:lnTo>
                <a:lnTo>
                  <a:pt x="582" y="1976"/>
                </a:lnTo>
                <a:lnTo>
                  <a:pt x="580" y="1976"/>
                </a:lnTo>
                <a:lnTo>
                  <a:pt x="577" y="1979"/>
                </a:lnTo>
                <a:lnTo>
                  <a:pt x="575" y="1981"/>
                </a:lnTo>
                <a:lnTo>
                  <a:pt x="570" y="1986"/>
                </a:lnTo>
                <a:lnTo>
                  <a:pt x="566" y="1986"/>
                </a:lnTo>
                <a:lnTo>
                  <a:pt x="561" y="1988"/>
                </a:lnTo>
                <a:lnTo>
                  <a:pt x="556" y="1988"/>
                </a:lnTo>
                <a:lnTo>
                  <a:pt x="556" y="1990"/>
                </a:lnTo>
                <a:lnTo>
                  <a:pt x="554" y="1990"/>
                </a:lnTo>
                <a:lnTo>
                  <a:pt x="551" y="1993"/>
                </a:lnTo>
                <a:lnTo>
                  <a:pt x="549" y="1995"/>
                </a:lnTo>
                <a:lnTo>
                  <a:pt x="537" y="1976"/>
                </a:lnTo>
                <a:lnTo>
                  <a:pt x="525" y="1983"/>
                </a:lnTo>
                <a:lnTo>
                  <a:pt x="523" y="1981"/>
                </a:lnTo>
                <a:lnTo>
                  <a:pt x="504" y="1967"/>
                </a:lnTo>
                <a:lnTo>
                  <a:pt x="502" y="1962"/>
                </a:lnTo>
                <a:lnTo>
                  <a:pt x="488" y="1950"/>
                </a:lnTo>
                <a:lnTo>
                  <a:pt x="469" y="1936"/>
                </a:lnTo>
                <a:lnTo>
                  <a:pt x="457" y="1927"/>
                </a:lnTo>
                <a:lnTo>
                  <a:pt x="452" y="1924"/>
                </a:lnTo>
                <a:lnTo>
                  <a:pt x="464" y="1889"/>
                </a:lnTo>
                <a:lnTo>
                  <a:pt x="450" y="1872"/>
                </a:lnTo>
                <a:lnTo>
                  <a:pt x="424" y="1827"/>
                </a:lnTo>
                <a:lnTo>
                  <a:pt x="415" y="1799"/>
                </a:lnTo>
                <a:lnTo>
                  <a:pt x="422" y="1782"/>
                </a:lnTo>
                <a:lnTo>
                  <a:pt x="424" y="1763"/>
                </a:lnTo>
                <a:lnTo>
                  <a:pt x="396" y="1740"/>
                </a:lnTo>
                <a:lnTo>
                  <a:pt x="410" y="1718"/>
                </a:lnTo>
                <a:lnTo>
                  <a:pt x="382" y="1671"/>
                </a:lnTo>
                <a:lnTo>
                  <a:pt x="372" y="1666"/>
                </a:lnTo>
                <a:lnTo>
                  <a:pt x="351" y="1628"/>
                </a:lnTo>
                <a:lnTo>
                  <a:pt x="323" y="1624"/>
                </a:lnTo>
                <a:lnTo>
                  <a:pt x="304" y="1619"/>
                </a:lnTo>
                <a:lnTo>
                  <a:pt x="285" y="1619"/>
                </a:lnTo>
                <a:lnTo>
                  <a:pt x="271" y="1595"/>
                </a:lnTo>
                <a:lnTo>
                  <a:pt x="240" y="1541"/>
                </a:lnTo>
                <a:lnTo>
                  <a:pt x="240" y="1524"/>
                </a:lnTo>
                <a:lnTo>
                  <a:pt x="240" y="1512"/>
                </a:lnTo>
                <a:lnTo>
                  <a:pt x="188" y="1498"/>
                </a:lnTo>
                <a:lnTo>
                  <a:pt x="155" y="1489"/>
                </a:lnTo>
                <a:lnTo>
                  <a:pt x="125" y="1503"/>
                </a:lnTo>
                <a:lnTo>
                  <a:pt x="75" y="1526"/>
                </a:lnTo>
                <a:lnTo>
                  <a:pt x="35" y="1512"/>
                </a:lnTo>
                <a:lnTo>
                  <a:pt x="16" y="1491"/>
                </a:lnTo>
                <a:lnTo>
                  <a:pt x="23" y="1486"/>
                </a:lnTo>
                <a:lnTo>
                  <a:pt x="14" y="1448"/>
                </a:lnTo>
                <a:lnTo>
                  <a:pt x="47" y="1446"/>
                </a:lnTo>
                <a:lnTo>
                  <a:pt x="59" y="1408"/>
                </a:lnTo>
                <a:lnTo>
                  <a:pt x="66" y="1382"/>
                </a:lnTo>
                <a:lnTo>
                  <a:pt x="80" y="1294"/>
                </a:lnTo>
                <a:lnTo>
                  <a:pt x="96" y="1228"/>
                </a:lnTo>
                <a:lnTo>
                  <a:pt x="89" y="1174"/>
                </a:lnTo>
                <a:lnTo>
                  <a:pt x="87" y="1169"/>
                </a:lnTo>
                <a:lnTo>
                  <a:pt x="75" y="1169"/>
                </a:lnTo>
                <a:lnTo>
                  <a:pt x="59" y="1119"/>
                </a:lnTo>
                <a:lnTo>
                  <a:pt x="73" y="1098"/>
                </a:lnTo>
                <a:lnTo>
                  <a:pt x="89" y="1067"/>
                </a:lnTo>
                <a:lnTo>
                  <a:pt x="37" y="1025"/>
                </a:lnTo>
                <a:lnTo>
                  <a:pt x="37" y="982"/>
                </a:lnTo>
                <a:lnTo>
                  <a:pt x="37" y="970"/>
                </a:lnTo>
                <a:lnTo>
                  <a:pt x="33" y="958"/>
                </a:lnTo>
                <a:lnTo>
                  <a:pt x="33" y="956"/>
                </a:lnTo>
                <a:lnTo>
                  <a:pt x="30" y="944"/>
                </a:lnTo>
                <a:lnTo>
                  <a:pt x="30" y="942"/>
                </a:lnTo>
                <a:lnTo>
                  <a:pt x="33" y="942"/>
                </a:lnTo>
                <a:lnTo>
                  <a:pt x="33" y="939"/>
                </a:lnTo>
                <a:lnTo>
                  <a:pt x="33" y="937"/>
                </a:lnTo>
                <a:lnTo>
                  <a:pt x="33" y="935"/>
                </a:lnTo>
                <a:lnTo>
                  <a:pt x="33" y="932"/>
                </a:lnTo>
                <a:lnTo>
                  <a:pt x="35" y="930"/>
                </a:lnTo>
                <a:lnTo>
                  <a:pt x="37" y="923"/>
                </a:lnTo>
                <a:lnTo>
                  <a:pt x="37" y="920"/>
                </a:lnTo>
                <a:lnTo>
                  <a:pt x="37" y="918"/>
                </a:lnTo>
                <a:lnTo>
                  <a:pt x="35" y="918"/>
                </a:lnTo>
                <a:lnTo>
                  <a:pt x="33" y="918"/>
                </a:lnTo>
                <a:lnTo>
                  <a:pt x="33" y="913"/>
                </a:lnTo>
                <a:lnTo>
                  <a:pt x="35" y="911"/>
                </a:lnTo>
                <a:lnTo>
                  <a:pt x="37" y="909"/>
                </a:lnTo>
                <a:lnTo>
                  <a:pt x="42" y="906"/>
                </a:lnTo>
                <a:lnTo>
                  <a:pt x="45" y="904"/>
                </a:lnTo>
                <a:lnTo>
                  <a:pt x="47" y="902"/>
                </a:lnTo>
                <a:lnTo>
                  <a:pt x="49" y="902"/>
                </a:lnTo>
                <a:lnTo>
                  <a:pt x="52" y="899"/>
                </a:lnTo>
                <a:lnTo>
                  <a:pt x="52" y="897"/>
                </a:lnTo>
                <a:lnTo>
                  <a:pt x="54" y="897"/>
                </a:lnTo>
                <a:lnTo>
                  <a:pt x="59" y="897"/>
                </a:lnTo>
                <a:lnTo>
                  <a:pt x="63" y="897"/>
                </a:lnTo>
                <a:lnTo>
                  <a:pt x="66" y="894"/>
                </a:lnTo>
                <a:lnTo>
                  <a:pt x="70" y="892"/>
                </a:lnTo>
                <a:lnTo>
                  <a:pt x="75" y="892"/>
                </a:lnTo>
                <a:lnTo>
                  <a:pt x="78" y="894"/>
                </a:lnTo>
                <a:lnTo>
                  <a:pt x="82" y="894"/>
                </a:lnTo>
                <a:lnTo>
                  <a:pt x="89" y="892"/>
                </a:lnTo>
                <a:lnTo>
                  <a:pt x="99" y="890"/>
                </a:lnTo>
                <a:lnTo>
                  <a:pt x="101" y="890"/>
                </a:lnTo>
                <a:lnTo>
                  <a:pt x="108" y="894"/>
                </a:lnTo>
                <a:lnTo>
                  <a:pt x="113" y="883"/>
                </a:lnTo>
                <a:lnTo>
                  <a:pt x="115" y="875"/>
                </a:lnTo>
                <a:lnTo>
                  <a:pt x="120" y="854"/>
                </a:lnTo>
                <a:lnTo>
                  <a:pt x="120" y="852"/>
                </a:lnTo>
                <a:lnTo>
                  <a:pt x="118" y="852"/>
                </a:lnTo>
                <a:lnTo>
                  <a:pt x="106" y="849"/>
                </a:lnTo>
                <a:lnTo>
                  <a:pt x="103" y="847"/>
                </a:lnTo>
                <a:lnTo>
                  <a:pt x="99" y="847"/>
                </a:lnTo>
                <a:lnTo>
                  <a:pt x="99" y="845"/>
                </a:lnTo>
                <a:lnTo>
                  <a:pt x="94" y="845"/>
                </a:lnTo>
                <a:lnTo>
                  <a:pt x="92" y="845"/>
                </a:lnTo>
                <a:lnTo>
                  <a:pt x="85" y="842"/>
                </a:lnTo>
                <a:lnTo>
                  <a:pt x="78" y="840"/>
                </a:lnTo>
                <a:lnTo>
                  <a:pt x="73" y="838"/>
                </a:lnTo>
                <a:lnTo>
                  <a:pt x="68" y="838"/>
                </a:lnTo>
                <a:lnTo>
                  <a:pt x="66" y="835"/>
                </a:lnTo>
                <a:lnTo>
                  <a:pt x="63" y="835"/>
                </a:lnTo>
                <a:lnTo>
                  <a:pt x="61" y="835"/>
                </a:lnTo>
                <a:lnTo>
                  <a:pt x="59" y="833"/>
                </a:lnTo>
                <a:lnTo>
                  <a:pt x="56" y="833"/>
                </a:lnTo>
                <a:lnTo>
                  <a:pt x="54" y="833"/>
                </a:lnTo>
                <a:lnTo>
                  <a:pt x="54" y="831"/>
                </a:lnTo>
                <a:lnTo>
                  <a:pt x="52" y="831"/>
                </a:lnTo>
                <a:lnTo>
                  <a:pt x="49" y="831"/>
                </a:lnTo>
                <a:lnTo>
                  <a:pt x="47" y="831"/>
                </a:lnTo>
                <a:lnTo>
                  <a:pt x="45" y="828"/>
                </a:lnTo>
                <a:lnTo>
                  <a:pt x="42" y="828"/>
                </a:lnTo>
                <a:lnTo>
                  <a:pt x="40" y="828"/>
                </a:lnTo>
                <a:lnTo>
                  <a:pt x="37" y="826"/>
                </a:lnTo>
                <a:lnTo>
                  <a:pt x="33" y="826"/>
                </a:lnTo>
                <a:lnTo>
                  <a:pt x="30" y="823"/>
                </a:lnTo>
                <a:lnTo>
                  <a:pt x="40" y="750"/>
                </a:lnTo>
                <a:lnTo>
                  <a:pt x="0" y="736"/>
                </a:lnTo>
                <a:lnTo>
                  <a:pt x="7" y="703"/>
                </a:lnTo>
                <a:lnTo>
                  <a:pt x="12" y="677"/>
                </a:lnTo>
                <a:lnTo>
                  <a:pt x="14" y="658"/>
                </a:lnTo>
                <a:lnTo>
                  <a:pt x="19" y="639"/>
                </a:lnTo>
                <a:lnTo>
                  <a:pt x="21" y="620"/>
                </a:lnTo>
                <a:lnTo>
                  <a:pt x="26" y="584"/>
                </a:lnTo>
                <a:lnTo>
                  <a:pt x="26" y="582"/>
                </a:lnTo>
                <a:lnTo>
                  <a:pt x="26" y="580"/>
                </a:lnTo>
                <a:lnTo>
                  <a:pt x="28" y="577"/>
                </a:lnTo>
                <a:lnTo>
                  <a:pt x="28" y="575"/>
                </a:lnTo>
                <a:lnTo>
                  <a:pt x="28" y="572"/>
                </a:lnTo>
                <a:lnTo>
                  <a:pt x="28" y="568"/>
                </a:lnTo>
                <a:lnTo>
                  <a:pt x="28" y="565"/>
                </a:lnTo>
                <a:lnTo>
                  <a:pt x="28" y="563"/>
                </a:lnTo>
                <a:lnTo>
                  <a:pt x="30" y="561"/>
                </a:lnTo>
                <a:lnTo>
                  <a:pt x="30" y="558"/>
                </a:lnTo>
                <a:lnTo>
                  <a:pt x="30" y="556"/>
                </a:lnTo>
                <a:lnTo>
                  <a:pt x="30" y="554"/>
                </a:lnTo>
                <a:lnTo>
                  <a:pt x="30" y="551"/>
                </a:lnTo>
                <a:lnTo>
                  <a:pt x="30" y="549"/>
                </a:lnTo>
                <a:lnTo>
                  <a:pt x="30" y="546"/>
                </a:lnTo>
                <a:lnTo>
                  <a:pt x="35" y="518"/>
                </a:lnTo>
                <a:lnTo>
                  <a:pt x="37" y="518"/>
                </a:lnTo>
                <a:lnTo>
                  <a:pt x="40" y="518"/>
                </a:lnTo>
                <a:lnTo>
                  <a:pt x="42" y="516"/>
                </a:lnTo>
                <a:lnTo>
                  <a:pt x="45" y="513"/>
                </a:lnTo>
                <a:lnTo>
                  <a:pt x="47" y="513"/>
                </a:lnTo>
                <a:lnTo>
                  <a:pt x="47" y="511"/>
                </a:lnTo>
                <a:lnTo>
                  <a:pt x="47" y="506"/>
                </a:lnTo>
                <a:lnTo>
                  <a:pt x="47" y="501"/>
                </a:lnTo>
                <a:lnTo>
                  <a:pt x="49" y="497"/>
                </a:lnTo>
                <a:lnTo>
                  <a:pt x="49" y="492"/>
                </a:lnTo>
                <a:lnTo>
                  <a:pt x="49" y="485"/>
                </a:lnTo>
                <a:lnTo>
                  <a:pt x="49" y="483"/>
                </a:lnTo>
                <a:lnTo>
                  <a:pt x="52" y="475"/>
                </a:lnTo>
                <a:lnTo>
                  <a:pt x="52" y="473"/>
                </a:lnTo>
                <a:lnTo>
                  <a:pt x="56" y="468"/>
                </a:lnTo>
                <a:lnTo>
                  <a:pt x="59" y="464"/>
                </a:lnTo>
                <a:lnTo>
                  <a:pt x="68" y="452"/>
                </a:lnTo>
                <a:lnTo>
                  <a:pt x="73" y="447"/>
                </a:lnTo>
                <a:lnTo>
                  <a:pt x="68" y="445"/>
                </a:lnTo>
                <a:lnTo>
                  <a:pt x="66" y="442"/>
                </a:lnTo>
                <a:lnTo>
                  <a:pt x="54" y="430"/>
                </a:lnTo>
                <a:lnTo>
                  <a:pt x="49" y="428"/>
                </a:lnTo>
                <a:lnTo>
                  <a:pt x="42" y="421"/>
                </a:lnTo>
                <a:lnTo>
                  <a:pt x="40" y="419"/>
                </a:lnTo>
                <a:lnTo>
                  <a:pt x="33" y="412"/>
                </a:lnTo>
                <a:lnTo>
                  <a:pt x="21" y="402"/>
                </a:lnTo>
                <a:lnTo>
                  <a:pt x="12" y="395"/>
                </a:lnTo>
                <a:lnTo>
                  <a:pt x="14" y="395"/>
                </a:lnTo>
                <a:lnTo>
                  <a:pt x="14" y="393"/>
                </a:lnTo>
                <a:lnTo>
                  <a:pt x="16" y="393"/>
                </a:lnTo>
                <a:lnTo>
                  <a:pt x="19" y="393"/>
                </a:lnTo>
                <a:lnTo>
                  <a:pt x="19" y="395"/>
                </a:lnTo>
                <a:lnTo>
                  <a:pt x="21" y="395"/>
                </a:lnTo>
                <a:lnTo>
                  <a:pt x="26" y="397"/>
                </a:lnTo>
                <a:lnTo>
                  <a:pt x="28" y="397"/>
                </a:lnTo>
                <a:lnTo>
                  <a:pt x="35" y="397"/>
                </a:lnTo>
                <a:lnTo>
                  <a:pt x="49" y="395"/>
                </a:lnTo>
                <a:lnTo>
                  <a:pt x="52" y="395"/>
                </a:lnTo>
                <a:lnTo>
                  <a:pt x="54" y="397"/>
                </a:lnTo>
                <a:lnTo>
                  <a:pt x="59" y="402"/>
                </a:lnTo>
                <a:lnTo>
                  <a:pt x="61" y="400"/>
                </a:lnTo>
                <a:lnTo>
                  <a:pt x="61" y="397"/>
                </a:lnTo>
                <a:lnTo>
                  <a:pt x="63" y="395"/>
                </a:lnTo>
                <a:lnTo>
                  <a:pt x="66" y="388"/>
                </a:lnTo>
                <a:lnTo>
                  <a:pt x="68" y="385"/>
                </a:lnTo>
                <a:lnTo>
                  <a:pt x="70" y="383"/>
                </a:lnTo>
                <a:lnTo>
                  <a:pt x="70" y="381"/>
                </a:lnTo>
                <a:lnTo>
                  <a:pt x="73" y="381"/>
                </a:lnTo>
                <a:lnTo>
                  <a:pt x="73" y="376"/>
                </a:lnTo>
                <a:lnTo>
                  <a:pt x="78" y="381"/>
                </a:lnTo>
                <a:lnTo>
                  <a:pt x="87" y="395"/>
                </a:lnTo>
                <a:lnTo>
                  <a:pt x="94" y="407"/>
                </a:lnTo>
                <a:lnTo>
                  <a:pt x="96" y="404"/>
                </a:lnTo>
                <a:lnTo>
                  <a:pt x="103" y="402"/>
                </a:lnTo>
                <a:lnTo>
                  <a:pt x="108" y="397"/>
                </a:lnTo>
                <a:lnTo>
                  <a:pt x="111" y="397"/>
                </a:lnTo>
                <a:lnTo>
                  <a:pt x="111" y="395"/>
                </a:lnTo>
                <a:lnTo>
                  <a:pt x="113" y="395"/>
                </a:lnTo>
                <a:lnTo>
                  <a:pt x="115" y="395"/>
                </a:lnTo>
                <a:lnTo>
                  <a:pt x="118" y="393"/>
                </a:lnTo>
                <a:lnTo>
                  <a:pt x="120" y="390"/>
                </a:lnTo>
                <a:lnTo>
                  <a:pt x="122" y="390"/>
                </a:lnTo>
                <a:lnTo>
                  <a:pt x="132" y="383"/>
                </a:lnTo>
                <a:lnTo>
                  <a:pt x="134" y="383"/>
                </a:lnTo>
                <a:lnTo>
                  <a:pt x="136" y="381"/>
                </a:lnTo>
                <a:lnTo>
                  <a:pt x="139" y="381"/>
                </a:lnTo>
                <a:lnTo>
                  <a:pt x="141" y="378"/>
                </a:lnTo>
                <a:lnTo>
                  <a:pt x="144" y="378"/>
                </a:lnTo>
                <a:lnTo>
                  <a:pt x="146" y="378"/>
                </a:lnTo>
                <a:lnTo>
                  <a:pt x="148" y="376"/>
                </a:lnTo>
                <a:lnTo>
                  <a:pt x="151" y="376"/>
                </a:lnTo>
                <a:lnTo>
                  <a:pt x="153" y="376"/>
                </a:lnTo>
                <a:lnTo>
                  <a:pt x="155" y="376"/>
                </a:lnTo>
                <a:lnTo>
                  <a:pt x="158" y="376"/>
                </a:lnTo>
                <a:lnTo>
                  <a:pt x="160" y="378"/>
                </a:lnTo>
                <a:lnTo>
                  <a:pt x="160" y="381"/>
                </a:lnTo>
                <a:lnTo>
                  <a:pt x="162" y="381"/>
                </a:lnTo>
                <a:lnTo>
                  <a:pt x="165" y="378"/>
                </a:lnTo>
                <a:lnTo>
                  <a:pt x="167" y="378"/>
                </a:lnTo>
                <a:lnTo>
                  <a:pt x="169" y="378"/>
                </a:lnTo>
                <a:lnTo>
                  <a:pt x="172" y="376"/>
                </a:lnTo>
                <a:lnTo>
                  <a:pt x="172" y="374"/>
                </a:lnTo>
                <a:lnTo>
                  <a:pt x="174" y="374"/>
                </a:lnTo>
                <a:lnTo>
                  <a:pt x="177" y="371"/>
                </a:lnTo>
                <a:lnTo>
                  <a:pt x="179" y="369"/>
                </a:lnTo>
                <a:lnTo>
                  <a:pt x="181" y="369"/>
                </a:lnTo>
                <a:lnTo>
                  <a:pt x="184" y="367"/>
                </a:lnTo>
                <a:lnTo>
                  <a:pt x="186" y="362"/>
                </a:lnTo>
                <a:lnTo>
                  <a:pt x="188" y="359"/>
                </a:lnTo>
                <a:lnTo>
                  <a:pt x="191" y="357"/>
                </a:lnTo>
                <a:lnTo>
                  <a:pt x="193" y="355"/>
                </a:lnTo>
                <a:lnTo>
                  <a:pt x="195" y="352"/>
                </a:lnTo>
                <a:lnTo>
                  <a:pt x="198" y="352"/>
                </a:lnTo>
                <a:lnTo>
                  <a:pt x="200" y="352"/>
                </a:lnTo>
                <a:lnTo>
                  <a:pt x="202" y="352"/>
                </a:lnTo>
                <a:lnTo>
                  <a:pt x="205" y="352"/>
                </a:lnTo>
                <a:lnTo>
                  <a:pt x="207" y="352"/>
                </a:lnTo>
                <a:lnTo>
                  <a:pt x="210" y="352"/>
                </a:lnTo>
                <a:lnTo>
                  <a:pt x="210" y="350"/>
                </a:lnTo>
                <a:lnTo>
                  <a:pt x="212" y="350"/>
                </a:lnTo>
                <a:lnTo>
                  <a:pt x="214" y="350"/>
                </a:lnTo>
                <a:lnTo>
                  <a:pt x="214" y="348"/>
                </a:lnTo>
                <a:lnTo>
                  <a:pt x="217" y="350"/>
                </a:lnTo>
                <a:lnTo>
                  <a:pt x="219" y="350"/>
                </a:lnTo>
                <a:lnTo>
                  <a:pt x="221" y="350"/>
                </a:lnTo>
                <a:lnTo>
                  <a:pt x="224" y="348"/>
                </a:lnTo>
                <a:lnTo>
                  <a:pt x="224" y="345"/>
                </a:lnTo>
                <a:lnTo>
                  <a:pt x="224" y="343"/>
                </a:lnTo>
                <a:lnTo>
                  <a:pt x="226" y="343"/>
                </a:lnTo>
                <a:lnTo>
                  <a:pt x="226" y="341"/>
                </a:lnTo>
                <a:lnTo>
                  <a:pt x="228" y="341"/>
                </a:lnTo>
                <a:lnTo>
                  <a:pt x="238" y="331"/>
                </a:lnTo>
                <a:lnTo>
                  <a:pt x="238" y="329"/>
                </a:lnTo>
                <a:lnTo>
                  <a:pt x="240" y="326"/>
                </a:lnTo>
                <a:lnTo>
                  <a:pt x="243" y="324"/>
                </a:lnTo>
                <a:lnTo>
                  <a:pt x="243" y="322"/>
                </a:lnTo>
                <a:lnTo>
                  <a:pt x="243" y="319"/>
                </a:lnTo>
                <a:lnTo>
                  <a:pt x="245" y="317"/>
                </a:lnTo>
                <a:lnTo>
                  <a:pt x="245" y="314"/>
                </a:lnTo>
                <a:lnTo>
                  <a:pt x="247" y="314"/>
                </a:lnTo>
                <a:lnTo>
                  <a:pt x="250" y="312"/>
                </a:lnTo>
                <a:lnTo>
                  <a:pt x="257" y="303"/>
                </a:lnTo>
                <a:lnTo>
                  <a:pt x="299" y="305"/>
                </a:lnTo>
                <a:lnTo>
                  <a:pt x="306" y="305"/>
                </a:lnTo>
                <a:lnTo>
                  <a:pt x="318" y="293"/>
                </a:lnTo>
                <a:lnTo>
                  <a:pt x="332" y="279"/>
                </a:lnTo>
                <a:lnTo>
                  <a:pt x="334" y="272"/>
                </a:lnTo>
                <a:lnTo>
                  <a:pt x="346" y="260"/>
                </a:lnTo>
                <a:lnTo>
                  <a:pt x="360" y="253"/>
                </a:lnTo>
                <a:lnTo>
                  <a:pt x="363" y="246"/>
                </a:lnTo>
                <a:lnTo>
                  <a:pt x="375" y="239"/>
                </a:lnTo>
                <a:lnTo>
                  <a:pt x="382" y="239"/>
                </a:lnTo>
                <a:lnTo>
                  <a:pt x="386" y="232"/>
                </a:lnTo>
                <a:lnTo>
                  <a:pt x="396" y="215"/>
                </a:lnTo>
                <a:lnTo>
                  <a:pt x="398" y="210"/>
                </a:lnTo>
                <a:lnTo>
                  <a:pt x="403" y="215"/>
                </a:lnTo>
                <a:lnTo>
                  <a:pt x="408" y="215"/>
                </a:lnTo>
                <a:lnTo>
                  <a:pt x="408" y="208"/>
                </a:lnTo>
                <a:lnTo>
                  <a:pt x="422" y="172"/>
                </a:lnTo>
                <a:lnTo>
                  <a:pt x="426" y="158"/>
                </a:lnTo>
                <a:lnTo>
                  <a:pt x="426" y="151"/>
                </a:lnTo>
                <a:lnTo>
                  <a:pt x="429" y="144"/>
                </a:lnTo>
                <a:lnTo>
                  <a:pt x="433" y="142"/>
                </a:lnTo>
                <a:lnTo>
                  <a:pt x="441" y="142"/>
                </a:lnTo>
                <a:lnTo>
                  <a:pt x="450" y="146"/>
                </a:lnTo>
                <a:lnTo>
                  <a:pt x="471" y="151"/>
                </a:lnTo>
                <a:lnTo>
                  <a:pt x="478" y="154"/>
                </a:lnTo>
                <a:lnTo>
                  <a:pt x="485" y="154"/>
                </a:lnTo>
                <a:lnTo>
                  <a:pt x="507" y="149"/>
                </a:lnTo>
                <a:lnTo>
                  <a:pt x="523" y="142"/>
                </a:lnTo>
                <a:lnTo>
                  <a:pt x="558" y="123"/>
                </a:lnTo>
                <a:lnTo>
                  <a:pt x="556" y="116"/>
                </a:lnTo>
                <a:lnTo>
                  <a:pt x="558" y="106"/>
                </a:lnTo>
                <a:lnTo>
                  <a:pt x="540" y="106"/>
                </a:lnTo>
                <a:lnTo>
                  <a:pt x="516" y="94"/>
                </a:lnTo>
                <a:lnTo>
                  <a:pt x="514" y="92"/>
                </a:lnTo>
                <a:lnTo>
                  <a:pt x="518" y="90"/>
                </a:lnTo>
                <a:lnTo>
                  <a:pt x="518" y="87"/>
                </a:lnTo>
                <a:lnTo>
                  <a:pt x="511" y="82"/>
                </a:lnTo>
                <a:lnTo>
                  <a:pt x="509" y="82"/>
                </a:lnTo>
                <a:lnTo>
                  <a:pt x="509" y="80"/>
                </a:lnTo>
                <a:lnTo>
                  <a:pt x="507" y="82"/>
                </a:lnTo>
                <a:lnTo>
                  <a:pt x="504" y="66"/>
                </a:lnTo>
                <a:lnTo>
                  <a:pt x="509" y="66"/>
                </a:lnTo>
                <a:lnTo>
                  <a:pt x="516" y="64"/>
                </a:lnTo>
                <a:lnTo>
                  <a:pt x="521" y="64"/>
                </a:lnTo>
                <a:lnTo>
                  <a:pt x="525" y="64"/>
                </a:lnTo>
                <a:lnTo>
                  <a:pt x="530" y="66"/>
                </a:lnTo>
                <a:lnTo>
                  <a:pt x="535" y="66"/>
                </a:lnTo>
                <a:lnTo>
                  <a:pt x="537" y="64"/>
                </a:lnTo>
                <a:lnTo>
                  <a:pt x="542" y="59"/>
                </a:lnTo>
                <a:lnTo>
                  <a:pt x="544" y="56"/>
                </a:lnTo>
                <a:lnTo>
                  <a:pt x="547" y="56"/>
                </a:lnTo>
                <a:lnTo>
                  <a:pt x="551" y="56"/>
                </a:lnTo>
                <a:lnTo>
                  <a:pt x="556" y="59"/>
                </a:lnTo>
                <a:lnTo>
                  <a:pt x="561" y="59"/>
                </a:lnTo>
                <a:lnTo>
                  <a:pt x="563" y="59"/>
                </a:lnTo>
                <a:lnTo>
                  <a:pt x="566" y="59"/>
                </a:lnTo>
                <a:lnTo>
                  <a:pt x="568" y="59"/>
                </a:lnTo>
                <a:lnTo>
                  <a:pt x="570" y="61"/>
                </a:lnTo>
                <a:lnTo>
                  <a:pt x="575" y="61"/>
                </a:lnTo>
                <a:lnTo>
                  <a:pt x="580" y="64"/>
                </a:lnTo>
                <a:lnTo>
                  <a:pt x="580" y="66"/>
                </a:lnTo>
                <a:lnTo>
                  <a:pt x="582" y="68"/>
                </a:lnTo>
                <a:lnTo>
                  <a:pt x="584" y="73"/>
                </a:lnTo>
                <a:lnTo>
                  <a:pt x="589" y="75"/>
                </a:lnTo>
                <a:lnTo>
                  <a:pt x="591" y="78"/>
                </a:lnTo>
                <a:lnTo>
                  <a:pt x="594" y="80"/>
                </a:lnTo>
                <a:lnTo>
                  <a:pt x="596" y="80"/>
                </a:lnTo>
                <a:lnTo>
                  <a:pt x="599" y="80"/>
                </a:lnTo>
                <a:lnTo>
                  <a:pt x="603" y="82"/>
                </a:lnTo>
                <a:lnTo>
                  <a:pt x="608" y="82"/>
                </a:lnTo>
                <a:lnTo>
                  <a:pt x="613" y="85"/>
                </a:lnTo>
                <a:lnTo>
                  <a:pt x="615" y="87"/>
                </a:lnTo>
                <a:lnTo>
                  <a:pt x="617" y="87"/>
                </a:lnTo>
                <a:lnTo>
                  <a:pt x="622" y="90"/>
                </a:lnTo>
                <a:lnTo>
                  <a:pt x="627" y="90"/>
                </a:lnTo>
                <a:lnTo>
                  <a:pt x="632" y="92"/>
                </a:lnTo>
                <a:lnTo>
                  <a:pt x="634" y="92"/>
                </a:lnTo>
                <a:lnTo>
                  <a:pt x="639" y="94"/>
                </a:lnTo>
                <a:lnTo>
                  <a:pt x="641" y="94"/>
                </a:lnTo>
                <a:lnTo>
                  <a:pt x="643" y="94"/>
                </a:lnTo>
                <a:lnTo>
                  <a:pt x="646" y="97"/>
                </a:lnTo>
                <a:lnTo>
                  <a:pt x="650" y="99"/>
                </a:lnTo>
                <a:lnTo>
                  <a:pt x="655" y="101"/>
                </a:lnTo>
                <a:lnTo>
                  <a:pt x="660" y="101"/>
                </a:lnTo>
                <a:lnTo>
                  <a:pt x="662" y="101"/>
                </a:lnTo>
                <a:lnTo>
                  <a:pt x="665" y="101"/>
                </a:lnTo>
                <a:lnTo>
                  <a:pt x="669" y="101"/>
                </a:lnTo>
                <a:lnTo>
                  <a:pt x="674" y="104"/>
                </a:lnTo>
                <a:lnTo>
                  <a:pt x="679" y="104"/>
                </a:lnTo>
                <a:lnTo>
                  <a:pt x="686" y="104"/>
                </a:lnTo>
                <a:lnTo>
                  <a:pt x="690" y="104"/>
                </a:lnTo>
                <a:lnTo>
                  <a:pt x="695" y="104"/>
                </a:lnTo>
                <a:lnTo>
                  <a:pt x="700" y="106"/>
                </a:lnTo>
                <a:lnTo>
                  <a:pt x="695" y="104"/>
                </a:lnTo>
                <a:lnTo>
                  <a:pt x="690" y="101"/>
                </a:lnTo>
                <a:lnTo>
                  <a:pt x="688" y="99"/>
                </a:lnTo>
                <a:lnTo>
                  <a:pt x="683" y="97"/>
                </a:lnTo>
                <a:lnTo>
                  <a:pt x="679" y="94"/>
                </a:lnTo>
                <a:lnTo>
                  <a:pt x="676" y="92"/>
                </a:lnTo>
                <a:lnTo>
                  <a:pt x="674" y="92"/>
                </a:lnTo>
                <a:lnTo>
                  <a:pt x="672" y="90"/>
                </a:lnTo>
                <a:lnTo>
                  <a:pt x="669" y="87"/>
                </a:lnTo>
                <a:lnTo>
                  <a:pt x="667" y="85"/>
                </a:lnTo>
                <a:lnTo>
                  <a:pt x="665" y="85"/>
                </a:lnTo>
                <a:lnTo>
                  <a:pt x="660" y="82"/>
                </a:lnTo>
                <a:lnTo>
                  <a:pt x="657" y="80"/>
                </a:lnTo>
                <a:lnTo>
                  <a:pt x="655" y="78"/>
                </a:lnTo>
                <a:lnTo>
                  <a:pt x="653" y="75"/>
                </a:lnTo>
                <a:lnTo>
                  <a:pt x="653" y="73"/>
                </a:lnTo>
                <a:lnTo>
                  <a:pt x="653" y="71"/>
                </a:lnTo>
                <a:lnTo>
                  <a:pt x="653" y="66"/>
                </a:lnTo>
                <a:lnTo>
                  <a:pt x="650" y="64"/>
                </a:lnTo>
                <a:lnTo>
                  <a:pt x="650" y="61"/>
                </a:lnTo>
                <a:lnTo>
                  <a:pt x="648" y="61"/>
                </a:lnTo>
                <a:lnTo>
                  <a:pt x="648" y="56"/>
                </a:lnTo>
                <a:lnTo>
                  <a:pt x="648" y="54"/>
                </a:lnTo>
                <a:lnTo>
                  <a:pt x="643" y="52"/>
                </a:lnTo>
                <a:lnTo>
                  <a:pt x="641" y="49"/>
                </a:lnTo>
                <a:lnTo>
                  <a:pt x="639" y="47"/>
                </a:lnTo>
                <a:lnTo>
                  <a:pt x="636" y="45"/>
                </a:lnTo>
                <a:lnTo>
                  <a:pt x="634" y="45"/>
                </a:lnTo>
                <a:lnTo>
                  <a:pt x="634" y="42"/>
                </a:lnTo>
                <a:lnTo>
                  <a:pt x="632" y="40"/>
                </a:lnTo>
                <a:lnTo>
                  <a:pt x="629" y="38"/>
                </a:lnTo>
                <a:lnTo>
                  <a:pt x="624" y="35"/>
                </a:lnTo>
                <a:lnTo>
                  <a:pt x="624" y="33"/>
                </a:lnTo>
                <a:lnTo>
                  <a:pt x="624" y="28"/>
                </a:lnTo>
                <a:lnTo>
                  <a:pt x="624" y="19"/>
                </a:lnTo>
                <a:lnTo>
                  <a:pt x="624" y="14"/>
                </a:lnTo>
                <a:lnTo>
                  <a:pt x="624" y="9"/>
                </a:lnTo>
                <a:lnTo>
                  <a:pt x="624" y="7"/>
                </a:lnTo>
                <a:lnTo>
                  <a:pt x="624" y="4"/>
                </a:lnTo>
                <a:lnTo>
                  <a:pt x="624" y="2"/>
                </a:lnTo>
                <a:lnTo>
                  <a:pt x="624" y="0"/>
                </a:lnTo>
                <a:lnTo>
                  <a:pt x="629" y="0"/>
                </a:lnTo>
                <a:lnTo>
                  <a:pt x="636" y="2"/>
                </a:lnTo>
                <a:lnTo>
                  <a:pt x="641" y="2"/>
                </a:lnTo>
                <a:close/>
              </a:path>
            </a:pathLst>
          </a:custGeom>
          <a:solidFill>
            <a:srgbClr val="FCD7ED"/>
          </a:solidFill>
          <a:ln w="4445">
            <a:solidFill>
              <a:srgbClr val="6E6E6E"/>
            </a:solidFill>
            <a:prstDash val="solid"/>
            <a:round/>
            <a:headEnd/>
            <a:tailEnd/>
          </a:ln>
        </p:spPr>
        <p:txBody>
          <a:bodyPr rot="0" vert="horz" wrap="square" lIns="137160" tIns="68580" rIns="137160" bIns="68580" anchor="t" anchorCtr="0" upright="1">
            <a:noAutofit/>
          </a:bodyPr>
          <a:lstStyle/>
          <a:p>
            <a:endParaRPr lang="es-MX" sz="2700"/>
          </a:p>
        </p:txBody>
      </p:sp>
      <p:sp>
        <p:nvSpPr>
          <p:cNvPr id="8" name="Freeform 6">
            <a:hlinkClick r:id="rId3" action="ppaction://hlinksldjump"/>
          </p:cNvPr>
          <p:cNvSpPr>
            <a:spLocks/>
          </p:cNvSpPr>
          <p:nvPr/>
        </p:nvSpPr>
        <p:spPr bwMode="auto">
          <a:xfrm>
            <a:off x="9795653" y="3419537"/>
            <a:ext cx="1210965" cy="1273890"/>
          </a:xfrm>
          <a:custGeom>
            <a:avLst/>
            <a:gdLst>
              <a:gd name="T0" fmla="*/ 936 w 1377"/>
              <a:gd name="T1" fmla="*/ 80 h 1422"/>
              <a:gd name="T2" fmla="*/ 967 w 1377"/>
              <a:gd name="T3" fmla="*/ 165 h 1422"/>
              <a:gd name="T4" fmla="*/ 943 w 1377"/>
              <a:gd name="T5" fmla="*/ 315 h 1422"/>
              <a:gd name="T6" fmla="*/ 946 w 1377"/>
              <a:gd name="T7" fmla="*/ 407 h 1422"/>
              <a:gd name="T8" fmla="*/ 1118 w 1377"/>
              <a:gd name="T9" fmla="*/ 542 h 1422"/>
              <a:gd name="T10" fmla="*/ 1221 w 1377"/>
              <a:gd name="T11" fmla="*/ 724 h 1422"/>
              <a:gd name="T12" fmla="*/ 1236 w 1377"/>
              <a:gd name="T13" fmla="*/ 755 h 1422"/>
              <a:gd name="T14" fmla="*/ 1377 w 1377"/>
              <a:gd name="T15" fmla="*/ 913 h 1422"/>
              <a:gd name="T16" fmla="*/ 1370 w 1377"/>
              <a:gd name="T17" fmla="*/ 944 h 1422"/>
              <a:gd name="T18" fmla="*/ 1351 w 1377"/>
              <a:gd name="T19" fmla="*/ 973 h 1422"/>
              <a:gd name="T20" fmla="*/ 1316 w 1377"/>
              <a:gd name="T21" fmla="*/ 966 h 1422"/>
              <a:gd name="T22" fmla="*/ 1283 w 1377"/>
              <a:gd name="T23" fmla="*/ 958 h 1422"/>
              <a:gd name="T24" fmla="*/ 1245 w 1377"/>
              <a:gd name="T25" fmla="*/ 951 h 1422"/>
              <a:gd name="T26" fmla="*/ 1226 w 1377"/>
              <a:gd name="T27" fmla="*/ 977 h 1422"/>
              <a:gd name="T28" fmla="*/ 1205 w 1377"/>
              <a:gd name="T29" fmla="*/ 1001 h 1422"/>
              <a:gd name="T30" fmla="*/ 1174 w 1377"/>
              <a:gd name="T31" fmla="*/ 999 h 1422"/>
              <a:gd name="T32" fmla="*/ 1155 w 1377"/>
              <a:gd name="T33" fmla="*/ 1055 h 1422"/>
              <a:gd name="T34" fmla="*/ 1153 w 1377"/>
              <a:gd name="T35" fmla="*/ 1093 h 1422"/>
              <a:gd name="T36" fmla="*/ 1148 w 1377"/>
              <a:gd name="T37" fmla="*/ 1119 h 1422"/>
              <a:gd name="T38" fmla="*/ 1108 w 1377"/>
              <a:gd name="T39" fmla="*/ 1313 h 1422"/>
              <a:gd name="T40" fmla="*/ 1016 w 1377"/>
              <a:gd name="T41" fmla="*/ 1420 h 1422"/>
              <a:gd name="T42" fmla="*/ 990 w 1377"/>
              <a:gd name="T43" fmla="*/ 1387 h 1422"/>
              <a:gd name="T44" fmla="*/ 986 w 1377"/>
              <a:gd name="T45" fmla="*/ 1358 h 1422"/>
              <a:gd name="T46" fmla="*/ 955 w 1377"/>
              <a:gd name="T47" fmla="*/ 1363 h 1422"/>
              <a:gd name="T48" fmla="*/ 950 w 1377"/>
              <a:gd name="T49" fmla="*/ 1344 h 1422"/>
              <a:gd name="T50" fmla="*/ 936 w 1377"/>
              <a:gd name="T51" fmla="*/ 1325 h 1422"/>
              <a:gd name="T52" fmla="*/ 896 w 1377"/>
              <a:gd name="T53" fmla="*/ 1287 h 1422"/>
              <a:gd name="T54" fmla="*/ 889 w 1377"/>
              <a:gd name="T55" fmla="*/ 1261 h 1422"/>
              <a:gd name="T56" fmla="*/ 837 w 1377"/>
              <a:gd name="T57" fmla="*/ 1259 h 1422"/>
              <a:gd name="T58" fmla="*/ 823 w 1377"/>
              <a:gd name="T59" fmla="*/ 1233 h 1422"/>
              <a:gd name="T60" fmla="*/ 809 w 1377"/>
              <a:gd name="T61" fmla="*/ 1209 h 1422"/>
              <a:gd name="T62" fmla="*/ 788 w 1377"/>
              <a:gd name="T63" fmla="*/ 1193 h 1422"/>
              <a:gd name="T64" fmla="*/ 743 w 1377"/>
              <a:gd name="T65" fmla="*/ 1171 h 1422"/>
              <a:gd name="T66" fmla="*/ 703 w 1377"/>
              <a:gd name="T67" fmla="*/ 1162 h 1422"/>
              <a:gd name="T68" fmla="*/ 660 w 1377"/>
              <a:gd name="T69" fmla="*/ 1179 h 1422"/>
              <a:gd name="T70" fmla="*/ 609 w 1377"/>
              <a:gd name="T71" fmla="*/ 1179 h 1422"/>
              <a:gd name="T72" fmla="*/ 578 w 1377"/>
              <a:gd name="T73" fmla="*/ 1164 h 1422"/>
              <a:gd name="T74" fmla="*/ 571 w 1377"/>
              <a:gd name="T75" fmla="*/ 1126 h 1422"/>
              <a:gd name="T76" fmla="*/ 535 w 1377"/>
              <a:gd name="T77" fmla="*/ 1053 h 1422"/>
              <a:gd name="T78" fmla="*/ 474 w 1377"/>
              <a:gd name="T79" fmla="*/ 1010 h 1422"/>
              <a:gd name="T80" fmla="*/ 396 w 1377"/>
              <a:gd name="T81" fmla="*/ 996 h 1422"/>
              <a:gd name="T82" fmla="*/ 345 w 1377"/>
              <a:gd name="T83" fmla="*/ 992 h 1422"/>
              <a:gd name="T84" fmla="*/ 328 w 1377"/>
              <a:gd name="T85" fmla="*/ 845 h 1422"/>
              <a:gd name="T86" fmla="*/ 286 w 1377"/>
              <a:gd name="T87" fmla="*/ 823 h 1422"/>
              <a:gd name="T88" fmla="*/ 203 w 1377"/>
              <a:gd name="T89" fmla="*/ 783 h 1422"/>
              <a:gd name="T90" fmla="*/ 121 w 1377"/>
              <a:gd name="T91" fmla="*/ 788 h 1422"/>
              <a:gd name="T92" fmla="*/ 29 w 1377"/>
              <a:gd name="T93" fmla="*/ 802 h 1422"/>
              <a:gd name="T94" fmla="*/ 7 w 1377"/>
              <a:gd name="T95" fmla="*/ 741 h 1422"/>
              <a:gd name="T96" fmla="*/ 17 w 1377"/>
              <a:gd name="T97" fmla="*/ 689 h 1422"/>
              <a:gd name="T98" fmla="*/ 33 w 1377"/>
              <a:gd name="T99" fmla="*/ 632 h 1422"/>
              <a:gd name="T100" fmla="*/ 55 w 1377"/>
              <a:gd name="T101" fmla="*/ 577 h 1422"/>
              <a:gd name="T102" fmla="*/ 76 w 1377"/>
              <a:gd name="T103" fmla="*/ 532 h 1422"/>
              <a:gd name="T104" fmla="*/ 102 w 1377"/>
              <a:gd name="T105" fmla="*/ 504 h 1422"/>
              <a:gd name="T106" fmla="*/ 123 w 1377"/>
              <a:gd name="T107" fmla="*/ 537 h 1422"/>
              <a:gd name="T108" fmla="*/ 170 w 1377"/>
              <a:gd name="T109" fmla="*/ 547 h 1422"/>
              <a:gd name="T110" fmla="*/ 217 w 1377"/>
              <a:gd name="T111" fmla="*/ 528 h 1422"/>
              <a:gd name="T112" fmla="*/ 262 w 1377"/>
              <a:gd name="T113" fmla="*/ 535 h 1422"/>
              <a:gd name="T114" fmla="*/ 385 w 1377"/>
              <a:gd name="T115" fmla="*/ 378 h 1422"/>
              <a:gd name="T116" fmla="*/ 401 w 1377"/>
              <a:gd name="T117" fmla="*/ 300 h 1422"/>
              <a:gd name="T118" fmla="*/ 606 w 1377"/>
              <a:gd name="T119" fmla="*/ 71 h 1422"/>
              <a:gd name="T120" fmla="*/ 679 w 1377"/>
              <a:gd name="T121" fmla="*/ 45 h 1422"/>
              <a:gd name="T122" fmla="*/ 790 w 1377"/>
              <a:gd name="T123" fmla="*/ 30 h 14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377" h="1422">
                <a:moveTo>
                  <a:pt x="887" y="14"/>
                </a:moveTo>
                <a:lnTo>
                  <a:pt x="887" y="16"/>
                </a:lnTo>
                <a:lnTo>
                  <a:pt x="889" y="21"/>
                </a:lnTo>
                <a:lnTo>
                  <a:pt x="891" y="23"/>
                </a:lnTo>
                <a:lnTo>
                  <a:pt x="898" y="30"/>
                </a:lnTo>
                <a:lnTo>
                  <a:pt x="903" y="40"/>
                </a:lnTo>
                <a:lnTo>
                  <a:pt x="908" y="49"/>
                </a:lnTo>
                <a:lnTo>
                  <a:pt x="910" y="61"/>
                </a:lnTo>
                <a:lnTo>
                  <a:pt x="910" y="66"/>
                </a:lnTo>
                <a:lnTo>
                  <a:pt x="910" y="71"/>
                </a:lnTo>
                <a:lnTo>
                  <a:pt x="913" y="75"/>
                </a:lnTo>
                <a:lnTo>
                  <a:pt x="917" y="80"/>
                </a:lnTo>
                <a:lnTo>
                  <a:pt x="924" y="80"/>
                </a:lnTo>
                <a:lnTo>
                  <a:pt x="936" y="80"/>
                </a:lnTo>
                <a:lnTo>
                  <a:pt x="943" y="78"/>
                </a:lnTo>
                <a:lnTo>
                  <a:pt x="953" y="78"/>
                </a:lnTo>
                <a:lnTo>
                  <a:pt x="976" y="85"/>
                </a:lnTo>
                <a:lnTo>
                  <a:pt x="974" y="90"/>
                </a:lnTo>
                <a:lnTo>
                  <a:pt x="962" y="101"/>
                </a:lnTo>
                <a:lnTo>
                  <a:pt x="939" y="123"/>
                </a:lnTo>
                <a:lnTo>
                  <a:pt x="932" y="128"/>
                </a:lnTo>
                <a:lnTo>
                  <a:pt x="927" y="132"/>
                </a:lnTo>
                <a:lnTo>
                  <a:pt x="936" y="139"/>
                </a:lnTo>
                <a:lnTo>
                  <a:pt x="946" y="144"/>
                </a:lnTo>
                <a:lnTo>
                  <a:pt x="948" y="142"/>
                </a:lnTo>
                <a:lnTo>
                  <a:pt x="957" y="146"/>
                </a:lnTo>
                <a:lnTo>
                  <a:pt x="969" y="149"/>
                </a:lnTo>
                <a:lnTo>
                  <a:pt x="967" y="165"/>
                </a:lnTo>
                <a:lnTo>
                  <a:pt x="965" y="180"/>
                </a:lnTo>
                <a:lnTo>
                  <a:pt x="962" y="220"/>
                </a:lnTo>
                <a:lnTo>
                  <a:pt x="962" y="232"/>
                </a:lnTo>
                <a:lnTo>
                  <a:pt x="962" y="234"/>
                </a:lnTo>
                <a:lnTo>
                  <a:pt x="962" y="236"/>
                </a:lnTo>
                <a:lnTo>
                  <a:pt x="962" y="241"/>
                </a:lnTo>
                <a:lnTo>
                  <a:pt x="960" y="246"/>
                </a:lnTo>
                <a:lnTo>
                  <a:pt x="960" y="253"/>
                </a:lnTo>
                <a:lnTo>
                  <a:pt x="960" y="255"/>
                </a:lnTo>
                <a:lnTo>
                  <a:pt x="960" y="258"/>
                </a:lnTo>
                <a:lnTo>
                  <a:pt x="957" y="267"/>
                </a:lnTo>
                <a:lnTo>
                  <a:pt x="955" y="288"/>
                </a:lnTo>
                <a:lnTo>
                  <a:pt x="953" y="298"/>
                </a:lnTo>
                <a:lnTo>
                  <a:pt x="943" y="315"/>
                </a:lnTo>
                <a:lnTo>
                  <a:pt x="941" y="315"/>
                </a:lnTo>
                <a:lnTo>
                  <a:pt x="939" y="312"/>
                </a:lnTo>
                <a:lnTo>
                  <a:pt x="936" y="312"/>
                </a:lnTo>
                <a:lnTo>
                  <a:pt x="927" y="329"/>
                </a:lnTo>
                <a:lnTo>
                  <a:pt x="913" y="352"/>
                </a:lnTo>
                <a:lnTo>
                  <a:pt x="913" y="355"/>
                </a:lnTo>
                <a:lnTo>
                  <a:pt x="908" y="350"/>
                </a:lnTo>
                <a:lnTo>
                  <a:pt x="901" y="343"/>
                </a:lnTo>
                <a:lnTo>
                  <a:pt x="894" y="338"/>
                </a:lnTo>
                <a:lnTo>
                  <a:pt x="889" y="333"/>
                </a:lnTo>
                <a:lnTo>
                  <a:pt x="891" y="336"/>
                </a:lnTo>
                <a:lnTo>
                  <a:pt x="898" y="364"/>
                </a:lnTo>
                <a:lnTo>
                  <a:pt x="903" y="383"/>
                </a:lnTo>
                <a:lnTo>
                  <a:pt x="946" y="407"/>
                </a:lnTo>
                <a:lnTo>
                  <a:pt x="946" y="404"/>
                </a:lnTo>
                <a:lnTo>
                  <a:pt x="946" y="397"/>
                </a:lnTo>
                <a:lnTo>
                  <a:pt x="941" y="388"/>
                </a:lnTo>
                <a:lnTo>
                  <a:pt x="962" y="388"/>
                </a:lnTo>
                <a:lnTo>
                  <a:pt x="998" y="388"/>
                </a:lnTo>
                <a:lnTo>
                  <a:pt x="1026" y="404"/>
                </a:lnTo>
                <a:lnTo>
                  <a:pt x="1085" y="402"/>
                </a:lnTo>
                <a:lnTo>
                  <a:pt x="1092" y="435"/>
                </a:lnTo>
                <a:lnTo>
                  <a:pt x="1099" y="466"/>
                </a:lnTo>
                <a:lnTo>
                  <a:pt x="1104" y="494"/>
                </a:lnTo>
                <a:lnTo>
                  <a:pt x="1108" y="530"/>
                </a:lnTo>
                <a:lnTo>
                  <a:pt x="1111" y="530"/>
                </a:lnTo>
                <a:lnTo>
                  <a:pt x="1113" y="535"/>
                </a:lnTo>
                <a:lnTo>
                  <a:pt x="1118" y="542"/>
                </a:lnTo>
                <a:lnTo>
                  <a:pt x="1122" y="554"/>
                </a:lnTo>
                <a:lnTo>
                  <a:pt x="1125" y="558"/>
                </a:lnTo>
                <a:lnTo>
                  <a:pt x="1127" y="561"/>
                </a:lnTo>
                <a:lnTo>
                  <a:pt x="1127" y="563"/>
                </a:lnTo>
                <a:lnTo>
                  <a:pt x="1134" y="575"/>
                </a:lnTo>
                <a:lnTo>
                  <a:pt x="1139" y="584"/>
                </a:lnTo>
                <a:lnTo>
                  <a:pt x="1137" y="591"/>
                </a:lnTo>
                <a:lnTo>
                  <a:pt x="1120" y="625"/>
                </a:lnTo>
                <a:lnTo>
                  <a:pt x="1167" y="625"/>
                </a:lnTo>
                <a:lnTo>
                  <a:pt x="1198" y="655"/>
                </a:lnTo>
                <a:lnTo>
                  <a:pt x="1219" y="689"/>
                </a:lnTo>
                <a:lnTo>
                  <a:pt x="1221" y="698"/>
                </a:lnTo>
                <a:lnTo>
                  <a:pt x="1221" y="712"/>
                </a:lnTo>
                <a:lnTo>
                  <a:pt x="1221" y="724"/>
                </a:lnTo>
                <a:lnTo>
                  <a:pt x="1221" y="736"/>
                </a:lnTo>
                <a:lnTo>
                  <a:pt x="1224" y="736"/>
                </a:lnTo>
                <a:lnTo>
                  <a:pt x="1221" y="738"/>
                </a:lnTo>
                <a:lnTo>
                  <a:pt x="1221" y="741"/>
                </a:lnTo>
                <a:lnTo>
                  <a:pt x="1224" y="741"/>
                </a:lnTo>
                <a:lnTo>
                  <a:pt x="1224" y="743"/>
                </a:lnTo>
                <a:lnTo>
                  <a:pt x="1229" y="745"/>
                </a:lnTo>
                <a:lnTo>
                  <a:pt x="1231" y="745"/>
                </a:lnTo>
                <a:lnTo>
                  <a:pt x="1231" y="748"/>
                </a:lnTo>
                <a:lnTo>
                  <a:pt x="1229" y="748"/>
                </a:lnTo>
                <a:lnTo>
                  <a:pt x="1226" y="748"/>
                </a:lnTo>
                <a:lnTo>
                  <a:pt x="1226" y="750"/>
                </a:lnTo>
                <a:lnTo>
                  <a:pt x="1231" y="755"/>
                </a:lnTo>
                <a:lnTo>
                  <a:pt x="1236" y="755"/>
                </a:lnTo>
                <a:lnTo>
                  <a:pt x="1240" y="755"/>
                </a:lnTo>
                <a:lnTo>
                  <a:pt x="1245" y="755"/>
                </a:lnTo>
                <a:lnTo>
                  <a:pt x="1304" y="762"/>
                </a:lnTo>
                <a:lnTo>
                  <a:pt x="1306" y="764"/>
                </a:lnTo>
                <a:lnTo>
                  <a:pt x="1353" y="868"/>
                </a:lnTo>
                <a:lnTo>
                  <a:pt x="1358" y="876"/>
                </a:lnTo>
                <a:lnTo>
                  <a:pt x="1361" y="880"/>
                </a:lnTo>
                <a:lnTo>
                  <a:pt x="1363" y="887"/>
                </a:lnTo>
                <a:lnTo>
                  <a:pt x="1365" y="892"/>
                </a:lnTo>
                <a:lnTo>
                  <a:pt x="1370" y="899"/>
                </a:lnTo>
                <a:lnTo>
                  <a:pt x="1370" y="902"/>
                </a:lnTo>
                <a:lnTo>
                  <a:pt x="1372" y="906"/>
                </a:lnTo>
                <a:lnTo>
                  <a:pt x="1375" y="911"/>
                </a:lnTo>
                <a:lnTo>
                  <a:pt x="1377" y="913"/>
                </a:lnTo>
                <a:lnTo>
                  <a:pt x="1377" y="916"/>
                </a:lnTo>
                <a:lnTo>
                  <a:pt x="1377" y="918"/>
                </a:lnTo>
                <a:lnTo>
                  <a:pt x="1377" y="921"/>
                </a:lnTo>
                <a:lnTo>
                  <a:pt x="1377" y="923"/>
                </a:lnTo>
                <a:lnTo>
                  <a:pt x="1375" y="925"/>
                </a:lnTo>
                <a:lnTo>
                  <a:pt x="1375" y="928"/>
                </a:lnTo>
                <a:lnTo>
                  <a:pt x="1375" y="930"/>
                </a:lnTo>
                <a:lnTo>
                  <a:pt x="1375" y="932"/>
                </a:lnTo>
                <a:lnTo>
                  <a:pt x="1372" y="935"/>
                </a:lnTo>
                <a:lnTo>
                  <a:pt x="1372" y="937"/>
                </a:lnTo>
                <a:lnTo>
                  <a:pt x="1372" y="939"/>
                </a:lnTo>
                <a:lnTo>
                  <a:pt x="1372" y="942"/>
                </a:lnTo>
                <a:lnTo>
                  <a:pt x="1370" y="942"/>
                </a:lnTo>
                <a:lnTo>
                  <a:pt x="1370" y="944"/>
                </a:lnTo>
                <a:lnTo>
                  <a:pt x="1370" y="947"/>
                </a:lnTo>
                <a:lnTo>
                  <a:pt x="1370" y="949"/>
                </a:lnTo>
                <a:lnTo>
                  <a:pt x="1368" y="954"/>
                </a:lnTo>
                <a:lnTo>
                  <a:pt x="1368" y="956"/>
                </a:lnTo>
                <a:lnTo>
                  <a:pt x="1370" y="958"/>
                </a:lnTo>
                <a:lnTo>
                  <a:pt x="1368" y="961"/>
                </a:lnTo>
                <a:lnTo>
                  <a:pt x="1365" y="966"/>
                </a:lnTo>
                <a:lnTo>
                  <a:pt x="1365" y="968"/>
                </a:lnTo>
                <a:lnTo>
                  <a:pt x="1365" y="970"/>
                </a:lnTo>
                <a:lnTo>
                  <a:pt x="1363" y="975"/>
                </a:lnTo>
                <a:lnTo>
                  <a:pt x="1358" y="975"/>
                </a:lnTo>
                <a:lnTo>
                  <a:pt x="1356" y="975"/>
                </a:lnTo>
                <a:lnTo>
                  <a:pt x="1353" y="973"/>
                </a:lnTo>
                <a:lnTo>
                  <a:pt x="1351" y="973"/>
                </a:lnTo>
                <a:lnTo>
                  <a:pt x="1349" y="973"/>
                </a:lnTo>
                <a:lnTo>
                  <a:pt x="1346" y="973"/>
                </a:lnTo>
                <a:lnTo>
                  <a:pt x="1344" y="973"/>
                </a:lnTo>
                <a:lnTo>
                  <a:pt x="1342" y="970"/>
                </a:lnTo>
                <a:lnTo>
                  <a:pt x="1339" y="970"/>
                </a:lnTo>
                <a:lnTo>
                  <a:pt x="1337" y="970"/>
                </a:lnTo>
                <a:lnTo>
                  <a:pt x="1335" y="970"/>
                </a:lnTo>
                <a:lnTo>
                  <a:pt x="1332" y="968"/>
                </a:lnTo>
                <a:lnTo>
                  <a:pt x="1330" y="968"/>
                </a:lnTo>
                <a:lnTo>
                  <a:pt x="1328" y="968"/>
                </a:lnTo>
                <a:lnTo>
                  <a:pt x="1325" y="968"/>
                </a:lnTo>
                <a:lnTo>
                  <a:pt x="1320" y="966"/>
                </a:lnTo>
                <a:lnTo>
                  <a:pt x="1318" y="966"/>
                </a:lnTo>
                <a:lnTo>
                  <a:pt x="1316" y="966"/>
                </a:lnTo>
                <a:lnTo>
                  <a:pt x="1313" y="966"/>
                </a:lnTo>
                <a:lnTo>
                  <a:pt x="1311" y="966"/>
                </a:lnTo>
                <a:lnTo>
                  <a:pt x="1309" y="963"/>
                </a:lnTo>
                <a:lnTo>
                  <a:pt x="1306" y="963"/>
                </a:lnTo>
                <a:lnTo>
                  <a:pt x="1304" y="963"/>
                </a:lnTo>
                <a:lnTo>
                  <a:pt x="1302" y="963"/>
                </a:lnTo>
                <a:lnTo>
                  <a:pt x="1299" y="961"/>
                </a:lnTo>
                <a:lnTo>
                  <a:pt x="1297" y="961"/>
                </a:lnTo>
                <a:lnTo>
                  <a:pt x="1295" y="961"/>
                </a:lnTo>
                <a:lnTo>
                  <a:pt x="1292" y="961"/>
                </a:lnTo>
                <a:lnTo>
                  <a:pt x="1290" y="961"/>
                </a:lnTo>
                <a:lnTo>
                  <a:pt x="1287" y="958"/>
                </a:lnTo>
                <a:lnTo>
                  <a:pt x="1285" y="958"/>
                </a:lnTo>
                <a:lnTo>
                  <a:pt x="1283" y="958"/>
                </a:lnTo>
                <a:lnTo>
                  <a:pt x="1280" y="958"/>
                </a:lnTo>
                <a:lnTo>
                  <a:pt x="1278" y="958"/>
                </a:lnTo>
                <a:lnTo>
                  <a:pt x="1276" y="956"/>
                </a:lnTo>
                <a:lnTo>
                  <a:pt x="1273" y="956"/>
                </a:lnTo>
                <a:lnTo>
                  <a:pt x="1271" y="956"/>
                </a:lnTo>
                <a:lnTo>
                  <a:pt x="1269" y="956"/>
                </a:lnTo>
                <a:lnTo>
                  <a:pt x="1266" y="956"/>
                </a:lnTo>
                <a:lnTo>
                  <a:pt x="1264" y="954"/>
                </a:lnTo>
                <a:lnTo>
                  <a:pt x="1264" y="956"/>
                </a:lnTo>
                <a:lnTo>
                  <a:pt x="1257" y="954"/>
                </a:lnTo>
                <a:lnTo>
                  <a:pt x="1254" y="954"/>
                </a:lnTo>
                <a:lnTo>
                  <a:pt x="1250" y="951"/>
                </a:lnTo>
                <a:lnTo>
                  <a:pt x="1247" y="951"/>
                </a:lnTo>
                <a:lnTo>
                  <a:pt x="1245" y="951"/>
                </a:lnTo>
                <a:lnTo>
                  <a:pt x="1243" y="949"/>
                </a:lnTo>
                <a:lnTo>
                  <a:pt x="1238" y="949"/>
                </a:lnTo>
                <a:lnTo>
                  <a:pt x="1236" y="949"/>
                </a:lnTo>
                <a:lnTo>
                  <a:pt x="1236" y="947"/>
                </a:lnTo>
                <a:lnTo>
                  <a:pt x="1233" y="947"/>
                </a:lnTo>
                <a:lnTo>
                  <a:pt x="1231" y="951"/>
                </a:lnTo>
                <a:lnTo>
                  <a:pt x="1231" y="954"/>
                </a:lnTo>
                <a:lnTo>
                  <a:pt x="1231" y="958"/>
                </a:lnTo>
                <a:lnTo>
                  <a:pt x="1231" y="961"/>
                </a:lnTo>
                <a:lnTo>
                  <a:pt x="1229" y="963"/>
                </a:lnTo>
                <a:lnTo>
                  <a:pt x="1229" y="966"/>
                </a:lnTo>
                <a:lnTo>
                  <a:pt x="1229" y="970"/>
                </a:lnTo>
                <a:lnTo>
                  <a:pt x="1229" y="975"/>
                </a:lnTo>
                <a:lnTo>
                  <a:pt x="1226" y="977"/>
                </a:lnTo>
                <a:lnTo>
                  <a:pt x="1226" y="980"/>
                </a:lnTo>
                <a:lnTo>
                  <a:pt x="1226" y="984"/>
                </a:lnTo>
                <a:lnTo>
                  <a:pt x="1226" y="987"/>
                </a:lnTo>
                <a:lnTo>
                  <a:pt x="1224" y="992"/>
                </a:lnTo>
                <a:lnTo>
                  <a:pt x="1224" y="996"/>
                </a:lnTo>
                <a:lnTo>
                  <a:pt x="1224" y="999"/>
                </a:lnTo>
                <a:lnTo>
                  <a:pt x="1224" y="1003"/>
                </a:lnTo>
                <a:lnTo>
                  <a:pt x="1221" y="1006"/>
                </a:lnTo>
                <a:lnTo>
                  <a:pt x="1217" y="1006"/>
                </a:lnTo>
                <a:lnTo>
                  <a:pt x="1214" y="1003"/>
                </a:lnTo>
                <a:lnTo>
                  <a:pt x="1210" y="1003"/>
                </a:lnTo>
                <a:lnTo>
                  <a:pt x="1210" y="1001"/>
                </a:lnTo>
                <a:lnTo>
                  <a:pt x="1207" y="1001"/>
                </a:lnTo>
                <a:lnTo>
                  <a:pt x="1205" y="1001"/>
                </a:lnTo>
                <a:lnTo>
                  <a:pt x="1203" y="1001"/>
                </a:lnTo>
                <a:lnTo>
                  <a:pt x="1203" y="999"/>
                </a:lnTo>
                <a:lnTo>
                  <a:pt x="1200" y="999"/>
                </a:lnTo>
                <a:lnTo>
                  <a:pt x="1198" y="999"/>
                </a:lnTo>
                <a:lnTo>
                  <a:pt x="1196" y="999"/>
                </a:lnTo>
                <a:lnTo>
                  <a:pt x="1196" y="996"/>
                </a:lnTo>
                <a:lnTo>
                  <a:pt x="1188" y="996"/>
                </a:lnTo>
                <a:lnTo>
                  <a:pt x="1186" y="994"/>
                </a:lnTo>
                <a:lnTo>
                  <a:pt x="1184" y="994"/>
                </a:lnTo>
                <a:lnTo>
                  <a:pt x="1181" y="994"/>
                </a:lnTo>
                <a:lnTo>
                  <a:pt x="1179" y="992"/>
                </a:lnTo>
                <a:lnTo>
                  <a:pt x="1177" y="992"/>
                </a:lnTo>
                <a:lnTo>
                  <a:pt x="1174" y="994"/>
                </a:lnTo>
                <a:lnTo>
                  <a:pt x="1174" y="999"/>
                </a:lnTo>
                <a:lnTo>
                  <a:pt x="1172" y="1001"/>
                </a:lnTo>
                <a:lnTo>
                  <a:pt x="1172" y="1003"/>
                </a:lnTo>
                <a:lnTo>
                  <a:pt x="1172" y="1006"/>
                </a:lnTo>
                <a:lnTo>
                  <a:pt x="1170" y="1013"/>
                </a:lnTo>
                <a:lnTo>
                  <a:pt x="1167" y="1015"/>
                </a:lnTo>
                <a:lnTo>
                  <a:pt x="1165" y="1027"/>
                </a:lnTo>
                <a:lnTo>
                  <a:pt x="1165" y="1029"/>
                </a:lnTo>
                <a:lnTo>
                  <a:pt x="1163" y="1032"/>
                </a:lnTo>
                <a:lnTo>
                  <a:pt x="1160" y="1039"/>
                </a:lnTo>
                <a:lnTo>
                  <a:pt x="1160" y="1041"/>
                </a:lnTo>
                <a:lnTo>
                  <a:pt x="1160" y="1048"/>
                </a:lnTo>
                <a:lnTo>
                  <a:pt x="1158" y="1053"/>
                </a:lnTo>
                <a:lnTo>
                  <a:pt x="1158" y="1055"/>
                </a:lnTo>
                <a:lnTo>
                  <a:pt x="1155" y="1055"/>
                </a:lnTo>
                <a:lnTo>
                  <a:pt x="1153" y="1058"/>
                </a:lnTo>
                <a:lnTo>
                  <a:pt x="1151" y="1060"/>
                </a:lnTo>
                <a:lnTo>
                  <a:pt x="1148" y="1058"/>
                </a:lnTo>
                <a:lnTo>
                  <a:pt x="1146" y="1058"/>
                </a:lnTo>
                <a:lnTo>
                  <a:pt x="1146" y="1060"/>
                </a:lnTo>
                <a:lnTo>
                  <a:pt x="1144" y="1060"/>
                </a:lnTo>
                <a:lnTo>
                  <a:pt x="1146" y="1065"/>
                </a:lnTo>
                <a:lnTo>
                  <a:pt x="1146" y="1070"/>
                </a:lnTo>
                <a:lnTo>
                  <a:pt x="1148" y="1074"/>
                </a:lnTo>
                <a:lnTo>
                  <a:pt x="1151" y="1081"/>
                </a:lnTo>
                <a:lnTo>
                  <a:pt x="1153" y="1086"/>
                </a:lnTo>
                <a:lnTo>
                  <a:pt x="1153" y="1089"/>
                </a:lnTo>
                <a:lnTo>
                  <a:pt x="1153" y="1091"/>
                </a:lnTo>
                <a:lnTo>
                  <a:pt x="1153" y="1093"/>
                </a:lnTo>
                <a:lnTo>
                  <a:pt x="1153" y="1096"/>
                </a:lnTo>
                <a:lnTo>
                  <a:pt x="1153" y="1098"/>
                </a:lnTo>
                <a:lnTo>
                  <a:pt x="1153" y="1105"/>
                </a:lnTo>
                <a:lnTo>
                  <a:pt x="1155" y="1105"/>
                </a:lnTo>
                <a:lnTo>
                  <a:pt x="1155" y="1108"/>
                </a:lnTo>
                <a:lnTo>
                  <a:pt x="1155" y="1110"/>
                </a:lnTo>
                <a:lnTo>
                  <a:pt x="1155" y="1112"/>
                </a:lnTo>
                <a:lnTo>
                  <a:pt x="1155" y="1115"/>
                </a:lnTo>
                <a:lnTo>
                  <a:pt x="1155" y="1117"/>
                </a:lnTo>
                <a:lnTo>
                  <a:pt x="1153" y="1115"/>
                </a:lnTo>
                <a:lnTo>
                  <a:pt x="1151" y="1115"/>
                </a:lnTo>
                <a:lnTo>
                  <a:pt x="1151" y="1117"/>
                </a:lnTo>
                <a:lnTo>
                  <a:pt x="1151" y="1119"/>
                </a:lnTo>
                <a:lnTo>
                  <a:pt x="1148" y="1119"/>
                </a:lnTo>
                <a:lnTo>
                  <a:pt x="1148" y="1122"/>
                </a:lnTo>
                <a:lnTo>
                  <a:pt x="1146" y="1122"/>
                </a:lnTo>
                <a:lnTo>
                  <a:pt x="1146" y="1124"/>
                </a:lnTo>
                <a:lnTo>
                  <a:pt x="1146" y="1126"/>
                </a:lnTo>
                <a:lnTo>
                  <a:pt x="1146" y="1129"/>
                </a:lnTo>
                <a:lnTo>
                  <a:pt x="1144" y="1136"/>
                </a:lnTo>
                <a:lnTo>
                  <a:pt x="1137" y="1197"/>
                </a:lnTo>
                <a:lnTo>
                  <a:pt x="1132" y="1219"/>
                </a:lnTo>
                <a:lnTo>
                  <a:pt x="1132" y="1221"/>
                </a:lnTo>
                <a:lnTo>
                  <a:pt x="1125" y="1252"/>
                </a:lnTo>
                <a:lnTo>
                  <a:pt x="1127" y="1276"/>
                </a:lnTo>
                <a:lnTo>
                  <a:pt x="1120" y="1287"/>
                </a:lnTo>
                <a:lnTo>
                  <a:pt x="1111" y="1292"/>
                </a:lnTo>
                <a:lnTo>
                  <a:pt x="1108" y="1313"/>
                </a:lnTo>
                <a:lnTo>
                  <a:pt x="1089" y="1323"/>
                </a:lnTo>
                <a:lnTo>
                  <a:pt x="1087" y="1337"/>
                </a:lnTo>
                <a:lnTo>
                  <a:pt x="1064" y="1356"/>
                </a:lnTo>
                <a:lnTo>
                  <a:pt x="1064" y="1380"/>
                </a:lnTo>
                <a:lnTo>
                  <a:pt x="1056" y="1382"/>
                </a:lnTo>
                <a:lnTo>
                  <a:pt x="1047" y="1377"/>
                </a:lnTo>
                <a:lnTo>
                  <a:pt x="1031" y="1403"/>
                </a:lnTo>
                <a:lnTo>
                  <a:pt x="1028" y="1415"/>
                </a:lnTo>
                <a:lnTo>
                  <a:pt x="1026" y="1420"/>
                </a:lnTo>
                <a:lnTo>
                  <a:pt x="1023" y="1420"/>
                </a:lnTo>
                <a:lnTo>
                  <a:pt x="1021" y="1420"/>
                </a:lnTo>
                <a:lnTo>
                  <a:pt x="1021" y="1422"/>
                </a:lnTo>
                <a:lnTo>
                  <a:pt x="1019" y="1422"/>
                </a:lnTo>
                <a:lnTo>
                  <a:pt x="1016" y="1420"/>
                </a:lnTo>
                <a:lnTo>
                  <a:pt x="1012" y="1422"/>
                </a:lnTo>
                <a:lnTo>
                  <a:pt x="1014" y="1415"/>
                </a:lnTo>
                <a:lnTo>
                  <a:pt x="1014" y="1411"/>
                </a:lnTo>
                <a:lnTo>
                  <a:pt x="1009" y="1406"/>
                </a:lnTo>
                <a:lnTo>
                  <a:pt x="1007" y="1406"/>
                </a:lnTo>
                <a:lnTo>
                  <a:pt x="1009" y="1406"/>
                </a:lnTo>
                <a:lnTo>
                  <a:pt x="1009" y="1403"/>
                </a:lnTo>
                <a:lnTo>
                  <a:pt x="1009" y="1394"/>
                </a:lnTo>
                <a:lnTo>
                  <a:pt x="1007" y="1392"/>
                </a:lnTo>
                <a:lnTo>
                  <a:pt x="1002" y="1389"/>
                </a:lnTo>
                <a:lnTo>
                  <a:pt x="1000" y="1389"/>
                </a:lnTo>
                <a:lnTo>
                  <a:pt x="995" y="1389"/>
                </a:lnTo>
                <a:lnTo>
                  <a:pt x="993" y="1387"/>
                </a:lnTo>
                <a:lnTo>
                  <a:pt x="990" y="1387"/>
                </a:lnTo>
                <a:lnTo>
                  <a:pt x="990" y="1382"/>
                </a:lnTo>
                <a:lnTo>
                  <a:pt x="988" y="1382"/>
                </a:lnTo>
                <a:lnTo>
                  <a:pt x="988" y="1380"/>
                </a:lnTo>
                <a:lnTo>
                  <a:pt x="986" y="1377"/>
                </a:lnTo>
                <a:lnTo>
                  <a:pt x="981" y="1375"/>
                </a:lnTo>
                <a:lnTo>
                  <a:pt x="983" y="1373"/>
                </a:lnTo>
                <a:lnTo>
                  <a:pt x="983" y="1370"/>
                </a:lnTo>
                <a:lnTo>
                  <a:pt x="986" y="1368"/>
                </a:lnTo>
                <a:lnTo>
                  <a:pt x="988" y="1368"/>
                </a:lnTo>
                <a:lnTo>
                  <a:pt x="990" y="1366"/>
                </a:lnTo>
                <a:lnTo>
                  <a:pt x="988" y="1363"/>
                </a:lnTo>
                <a:lnTo>
                  <a:pt x="988" y="1361"/>
                </a:lnTo>
                <a:lnTo>
                  <a:pt x="988" y="1358"/>
                </a:lnTo>
                <a:lnTo>
                  <a:pt x="986" y="1358"/>
                </a:lnTo>
                <a:lnTo>
                  <a:pt x="983" y="1358"/>
                </a:lnTo>
                <a:lnTo>
                  <a:pt x="981" y="1361"/>
                </a:lnTo>
                <a:lnTo>
                  <a:pt x="976" y="1361"/>
                </a:lnTo>
                <a:lnTo>
                  <a:pt x="972" y="1358"/>
                </a:lnTo>
                <a:lnTo>
                  <a:pt x="969" y="1358"/>
                </a:lnTo>
                <a:lnTo>
                  <a:pt x="969" y="1361"/>
                </a:lnTo>
                <a:lnTo>
                  <a:pt x="967" y="1361"/>
                </a:lnTo>
                <a:lnTo>
                  <a:pt x="965" y="1361"/>
                </a:lnTo>
                <a:lnTo>
                  <a:pt x="962" y="1358"/>
                </a:lnTo>
                <a:lnTo>
                  <a:pt x="960" y="1358"/>
                </a:lnTo>
                <a:lnTo>
                  <a:pt x="960" y="1356"/>
                </a:lnTo>
                <a:lnTo>
                  <a:pt x="957" y="1356"/>
                </a:lnTo>
                <a:lnTo>
                  <a:pt x="957" y="1358"/>
                </a:lnTo>
                <a:lnTo>
                  <a:pt x="955" y="1363"/>
                </a:lnTo>
                <a:lnTo>
                  <a:pt x="953" y="1363"/>
                </a:lnTo>
                <a:lnTo>
                  <a:pt x="950" y="1361"/>
                </a:lnTo>
                <a:lnTo>
                  <a:pt x="953" y="1361"/>
                </a:lnTo>
                <a:lnTo>
                  <a:pt x="955" y="1361"/>
                </a:lnTo>
                <a:lnTo>
                  <a:pt x="955" y="1358"/>
                </a:lnTo>
                <a:lnTo>
                  <a:pt x="955" y="1354"/>
                </a:lnTo>
                <a:lnTo>
                  <a:pt x="955" y="1351"/>
                </a:lnTo>
                <a:lnTo>
                  <a:pt x="955" y="1349"/>
                </a:lnTo>
                <a:lnTo>
                  <a:pt x="957" y="1349"/>
                </a:lnTo>
                <a:lnTo>
                  <a:pt x="960" y="1349"/>
                </a:lnTo>
                <a:lnTo>
                  <a:pt x="957" y="1349"/>
                </a:lnTo>
                <a:lnTo>
                  <a:pt x="953" y="1347"/>
                </a:lnTo>
                <a:lnTo>
                  <a:pt x="953" y="1344"/>
                </a:lnTo>
                <a:lnTo>
                  <a:pt x="950" y="1344"/>
                </a:lnTo>
                <a:lnTo>
                  <a:pt x="948" y="1344"/>
                </a:lnTo>
                <a:lnTo>
                  <a:pt x="950" y="1342"/>
                </a:lnTo>
                <a:lnTo>
                  <a:pt x="950" y="1340"/>
                </a:lnTo>
                <a:lnTo>
                  <a:pt x="948" y="1340"/>
                </a:lnTo>
                <a:lnTo>
                  <a:pt x="948" y="1337"/>
                </a:lnTo>
                <a:lnTo>
                  <a:pt x="946" y="1337"/>
                </a:lnTo>
                <a:lnTo>
                  <a:pt x="946" y="1340"/>
                </a:lnTo>
                <a:lnTo>
                  <a:pt x="943" y="1340"/>
                </a:lnTo>
                <a:lnTo>
                  <a:pt x="943" y="1337"/>
                </a:lnTo>
                <a:lnTo>
                  <a:pt x="943" y="1335"/>
                </a:lnTo>
                <a:lnTo>
                  <a:pt x="943" y="1330"/>
                </a:lnTo>
                <a:lnTo>
                  <a:pt x="941" y="1328"/>
                </a:lnTo>
                <a:lnTo>
                  <a:pt x="936" y="1328"/>
                </a:lnTo>
                <a:lnTo>
                  <a:pt x="936" y="1325"/>
                </a:lnTo>
                <a:lnTo>
                  <a:pt x="936" y="1323"/>
                </a:lnTo>
                <a:lnTo>
                  <a:pt x="936" y="1318"/>
                </a:lnTo>
                <a:lnTo>
                  <a:pt x="934" y="1316"/>
                </a:lnTo>
                <a:lnTo>
                  <a:pt x="932" y="1313"/>
                </a:lnTo>
                <a:lnTo>
                  <a:pt x="929" y="1311"/>
                </a:lnTo>
                <a:lnTo>
                  <a:pt x="927" y="1309"/>
                </a:lnTo>
                <a:lnTo>
                  <a:pt x="924" y="1309"/>
                </a:lnTo>
                <a:lnTo>
                  <a:pt x="922" y="1309"/>
                </a:lnTo>
                <a:lnTo>
                  <a:pt x="896" y="1302"/>
                </a:lnTo>
                <a:lnTo>
                  <a:pt x="894" y="1302"/>
                </a:lnTo>
                <a:lnTo>
                  <a:pt x="896" y="1295"/>
                </a:lnTo>
                <a:lnTo>
                  <a:pt x="896" y="1292"/>
                </a:lnTo>
                <a:lnTo>
                  <a:pt x="896" y="1290"/>
                </a:lnTo>
                <a:lnTo>
                  <a:pt x="896" y="1287"/>
                </a:lnTo>
                <a:lnTo>
                  <a:pt x="896" y="1285"/>
                </a:lnTo>
                <a:lnTo>
                  <a:pt x="896" y="1283"/>
                </a:lnTo>
                <a:lnTo>
                  <a:pt x="898" y="1283"/>
                </a:lnTo>
                <a:lnTo>
                  <a:pt x="898" y="1278"/>
                </a:lnTo>
                <a:lnTo>
                  <a:pt x="896" y="1276"/>
                </a:lnTo>
                <a:lnTo>
                  <a:pt x="901" y="1271"/>
                </a:lnTo>
                <a:lnTo>
                  <a:pt x="898" y="1269"/>
                </a:lnTo>
                <a:lnTo>
                  <a:pt x="896" y="1266"/>
                </a:lnTo>
                <a:lnTo>
                  <a:pt x="894" y="1264"/>
                </a:lnTo>
                <a:lnTo>
                  <a:pt x="891" y="1261"/>
                </a:lnTo>
                <a:lnTo>
                  <a:pt x="894" y="1259"/>
                </a:lnTo>
                <a:lnTo>
                  <a:pt x="896" y="1259"/>
                </a:lnTo>
                <a:lnTo>
                  <a:pt x="894" y="1259"/>
                </a:lnTo>
                <a:lnTo>
                  <a:pt x="889" y="1261"/>
                </a:lnTo>
                <a:lnTo>
                  <a:pt x="887" y="1264"/>
                </a:lnTo>
                <a:lnTo>
                  <a:pt x="889" y="1261"/>
                </a:lnTo>
                <a:lnTo>
                  <a:pt x="891" y="1259"/>
                </a:lnTo>
                <a:lnTo>
                  <a:pt x="889" y="1261"/>
                </a:lnTo>
                <a:lnTo>
                  <a:pt x="889" y="1259"/>
                </a:lnTo>
                <a:lnTo>
                  <a:pt x="887" y="1259"/>
                </a:lnTo>
                <a:lnTo>
                  <a:pt x="884" y="1257"/>
                </a:lnTo>
                <a:lnTo>
                  <a:pt x="863" y="1259"/>
                </a:lnTo>
                <a:lnTo>
                  <a:pt x="858" y="1259"/>
                </a:lnTo>
                <a:lnTo>
                  <a:pt x="856" y="1259"/>
                </a:lnTo>
                <a:lnTo>
                  <a:pt x="854" y="1257"/>
                </a:lnTo>
                <a:lnTo>
                  <a:pt x="847" y="1257"/>
                </a:lnTo>
                <a:lnTo>
                  <a:pt x="840" y="1259"/>
                </a:lnTo>
                <a:lnTo>
                  <a:pt x="837" y="1259"/>
                </a:lnTo>
                <a:lnTo>
                  <a:pt x="832" y="1257"/>
                </a:lnTo>
                <a:lnTo>
                  <a:pt x="830" y="1254"/>
                </a:lnTo>
                <a:lnTo>
                  <a:pt x="823" y="1245"/>
                </a:lnTo>
                <a:lnTo>
                  <a:pt x="823" y="1242"/>
                </a:lnTo>
                <a:lnTo>
                  <a:pt x="825" y="1242"/>
                </a:lnTo>
                <a:lnTo>
                  <a:pt x="825" y="1240"/>
                </a:lnTo>
                <a:lnTo>
                  <a:pt x="823" y="1240"/>
                </a:lnTo>
                <a:lnTo>
                  <a:pt x="825" y="1240"/>
                </a:lnTo>
                <a:lnTo>
                  <a:pt x="823" y="1240"/>
                </a:lnTo>
                <a:lnTo>
                  <a:pt x="823" y="1238"/>
                </a:lnTo>
                <a:lnTo>
                  <a:pt x="823" y="1235"/>
                </a:lnTo>
                <a:lnTo>
                  <a:pt x="823" y="1233"/>
                </a:lnTo>
                <a:lnTo>
                  <a:pt x="821" y="1233"/>
                </a:lnTo>
                <a:lnTo>
                  <a:pt x="823" y="1233"/>
                </a:lnTo>
                <a:lnTo>
                  <a:pt x="821" y="1233"/>
                </a:lnTo>
                <a:lnTo>
                  <a:pt x="821" y="1231"/>
                </a:lnTo>
                <a:lnTo>
                  <a:pt x="821" y="1228"/>
                </a:lnTo>
                <a:lnTo>
                  <a:pt x="818" y="1228"/>
                </a:lnTo>
                <a:lnTo>
                  <a:pt x="818" y="1226"/>
                </a:lnTo>
                <a:lnTo>
                  <a:pt x="816" y="1224"/>
                </a:lnTo>
                <a:lnTo>
                  <a:pt x="816" y="1221"/>
                </a:lnTo>
                <a:lnTo>
                  <a:pt x="814" y="1221"/>
                </a:lnTo>
                <a:lnTo>
                  <a:pt x="814" y="1219"/>
                </a:lnTo>
                <a:lnTo>
                  <a:pt x="814" y="1216"/>
                </a:lnTo>
                <a:lnTo>
                  <a:pt x="814" y="1214"/>
                </a:lnTo>
                <a:lnTo>
                  <a:pt x="811" y="1212"/>
                </a:lnTo>
                <a:lnTo>
                  <a:pt x="811" y="1209"/>
                </a:lnTo>
                <a:lnTo>
                  <a:pt x="809" y="1209"/>
                </a:lnTo>
                <a:lnTo>
                  <a:pt x="807" y="1209"/>
                </a:lnTo>
                <a:lnTo>
                  <a:pt x="807" y="1207"/>
                </a:lnTo>
                <a:lnTo>
                  <a:pt x="804" y="1207"/>
                </a:lnTo>
                <a:lnTo>
                  <a:pt x="802" y="1205"/>
                </a:lnTo>
                <a:lnTo>
                  <a:pt x="802" y="1202"/>
                </a:lnTo>
                <a:lnTo>
                  <a:pt x="802" y="1200"/>
                </a:lnTo>
                <a:lnTo>
                  <a:pt x="802" y="1197"/>
                </a:lnTo>
                <a:lnTo>
                  <a:pt x="799" y="1195"/>
                </a:lnTo>
                <a:lnTo>
                  <a:pt x="799" y="1193"/>
                </a:lnTo>
                <a:lnTo>
                  <a:pt x="797" y="1193"/>
                </a:lnTo>
                <a:lnTo>
                  <a:pt x="795" y="1193"/>
                </a:lnTo>
                <a:lnTo>
                  <a:pt x="792" y="1193"/>
                </a:lnTo>
                <a:lnTo>
                  <a:pt x="790" y="1193"/>
                </a:lnTo>
                <a:lnTo>
                  <a:pt x="788" y="1193"/>
                </a:lnTo>
                <a:lnTo>
                  <a:pt x="785" y="1190"/>
                </a:lnTo>
                <a:lnTo>
                  <a:pt x="783" y="1190"/>
                </a:lnTo>
                <a:lnTo>
                  <a:pt x="781" y="1190"/>
                </a:lnTo>
                <a:lnTo>
                  <a:pt x="778" y="1188"/>
                </a:lnTo>
                <a:lnTo>
                  <a:pt x="776" y="1188"/>
                </a:lnTo>
                <a:lnTo>
                  <a:pt x="776" y="1186"/>
                </a:lnTo>
                <a:lnTo>
                  <a:pt x="774" y="1186"/>
                </a:lnTo>
                <a:lnTo>
                  <a:pt x="771" y="1186"/>
                </a:lnTo>
                <a:lnTo>
                  <a:pt x="769" y="1183"/>
                </a:lnTo>
                <a:lnTo>
                  <a:pt x="766" y="1181"/>
                </a:lnTo>
                <a:lnTo>
                  <a:pt x="762" y="1181"/>
                </a:lnTo>
                <a:lnTo>
                  <a:pt x="759" y="1179"/>
                </a:lnTo>
                <a:lnTo>
                  <a:pt x="757" y="1179"/>
                </a:lnTo>
                <a:lnTo>
                  <a:pt x="743" y="1171"/>
                </a:lnTo>
                <a:lnTo>
                  <a:pt x="741" y="1171"/>
                </a:lnTo>
                <a:lnTo>
                  <a:pt x="738" y="1171"/>
                </a:lnTo>
                <a:lnTo>
                  <a:pt x="736" y="1171"/>
                </a:lnTo>
                <a:lnTo>
                  <a:pt x="733" y="1169"/>
                </a:lnTo>
                <a:lnTo>
                  <a:pt x="731" y="1169"/>
                </a:lnTo>
                <a:lnTo>
                  <a:pt x="726" y="1169"/>
                </a:lnTo>
                <a:lnTo>
                  <a:pt x="724" y="1169"/>
                </a:lnTo>
                <a:lnTo>
                  <a:pt x="719" y="1167"/>
                </a:lnTo>
                <a:lnTo>
                  <a:pt x="717" y="1167"/>
                </a:lnTo>
                <a:lnTo>
                  <a:pt x="712" y="1164"/>
                </a:lnTo>
                <a:lnTo>
                  <a:pt x="708" y="1162"/>
                </a:lnTo>
                <a:lnTo>
                  <a:pt x="705" y="1160"/>
                </a:lnTo>
                <a:lnTo>
                  <a:pt x="703" y="1160"/>
                </a:lnTo>
                <a:lnTo>
                  <a:pt x="703" y="1162"/>
                </a:lnTo>
                <a:lnTo>
                  <a:pt x="700" y="1162"/>
                </a:lnTo>
                <a:lnTo>
                  <a:pt x="700" y="1164"/>
                </a:lnTo>
                <a:lnTo>
                  <a:pt x="696" y="1169"/>
                </a:lnTo>
                <a:lnTo>
                  <a:pt x="691" y="1174"/>
                </a:lnTo>
                <a:lnTo>
                  <a:pt x="689" y="1176"/>
                </a:lnTo>
                <a:lnTo>
                  <a:pt x="684" y="1179"/>
                </a:lnTo>
                <a:lnTo>
                  <a:pt x="684" y="1181"/>
                </a:lnTo>
                <a:lnTo>
                  <a:pt x="682" y="1183"/>
                </a:lnTo>
                <a:lnTo>
                  <a:pt x="677" y="1183"/>
                </a:lnTo>
                <a:lnTo>
                  <a:pt x="675" y="1183"/>
                </a:lnTo>
                <a:lnTo>
                  <a:pt x="672" y="1183"/>
                </a:lnTo>
                <a:lnTo>
                  <a:pt x="667" y="1183"/>
                </a:lnTo>
                <a:lnTo>
                  <a:pt x="663" y="1181"/>
                </a:lnTo>
                <a:lnTo>
                  <a:pt x="660" y="1179"/>
                </a:lnTo>
                <a:lnTo>
                  <a:pt x="658" y="1179"/>
                </a:lnTo>
                <a:lnTo>
                  <a:pt x="658" y="1176"/>
                </a:lnTo>
                <a:lnTo>
                  <a:pt x="656" y="1176"/>
                </a:lnTo>
                <a:lnTo>
                  <a:pt x="653" y="1176"/>
                </a:lnTo>
                <a:lnTo>
                  <a:pt x="651" y="1176"/>
                </a:lnTo>
                <a:lnTo>
                  <a:pt x="649" y="1176"/>
                </a:lnTo>
                <a:lnTo>
                  <a:pt x="646" y="1176"/>
                </a:lnTo>
                <a:lnTo>
                  <a:pt x="642" y="1176"/>
                </a:lnTo>
                <a:lnTo>
                  <a:pt x="639" y="1176"/>
                </a:lnTo>
                <a:lnTo>
                  <a:pt x="637" y="1176"/>
                </a:lnTo>
                <a:lnTo>
                  <a:pt x="632" y="1176"/>
                </a:lnTo>
                <a:lnTo>
                  <a:pt x="625" y="1176"/>
                </a:lnTo>
                <a:lnTo>
                  <a:pt x="618" y="1176"/>
                </a:lnTo>
                <a:lnTo>
                  <a:pt x="609" y="1179"/>
                </a:lnTo>
                <a:lnTo>
                  <a:pt x="606" y="1179"/>
                </a:lnTo>
                <a:lnTo>
                  <a:pt x="604" y="1179"/>
                </a:lnTo>
                <a:lnTo>
                  <a:pt x="601" y="1179"/>
                </a:lnTo>
                <a:lnTo>
                  <a:pt x="599" y="1179"/>
                </a:lnTo>
                <a:lnTo>
                  <a:pt x="597" y="1176"/>
                </a:lnTo>
                <a:lnTo>
                  <a:pt x="594" y="1176"/>
                </a:lnTo>
                <a:lnTo>
                  <a:pt x="592" y="1176"/>
                </a:lnTo>
                <a:lnTo>
                  <a:pt x="592" y="1174"/>
                </a:lnTo>
                <a:lnTo>
                  <a:pt x="590" y="1174"/>
                </a:lnTo>
                <a:lnTo>
                  <a:pt x="587" y="1171"/>
                </a:lnTo>
                <a:lnTo>
                  <a:pt x="585" y="1169"/>
                </a:lnTo>
                <a:lnTo>
                  <a:pt x="583" y="1169"/>
                </a:lnTo>
                <a:lnTo>
                  <a:pt x="583" y="1167"/>
                </a:lnTo>
                <a:lnTo>
                  <a:pt x="578" y="1164"/>
                </a:lnTo>
                <a:lnTo>
                  <a:pt x="578" y="1162"/>
                </a:lnTo>
                <a:lnTo>
                  <a:pt x="576" y="1162"/>
                </a:lnTo>
                <a:lnTo>
                  <a:pt x="576" y="1160"/>
                </a:lnTo>
                <a:lnTo>
                  <a:pt x="573" y="1157"/>
                </a:lnTo>
                <a:lnTo>
                  <a:pt x="573" y="1155"/>
                </a:lnTo>
                <a:lnTo>
                  <a:pt x="571" y="1155"/>
                </a:lnTo>
                <a:lnTo>
                  <a:pt x="568" y="1153"/>
                </a:lnTo>
                <a:lnTo>
                  <a:pt x="568" y="1150"/>
                </a:lnTo>
                <a:lnTo>
                  <a:pt x="566" y="1148"/>
                </a:lnTo>
                <a:lnTo>
                  <a:pt x="568" y="1143"/>
                </a:lnTo>
                <a:lnTo>
                  <a:pt x="568" y="1141"/>
                </a:lnTo>
                <a:lnTo>
                  <a:pt x="568" y="1134"/>
                </a:lnTo>
                <a:lnTo>
                  <a:pt x="568" y="1126"/>
                </a:lnTo>
                <a:lnTo>
                  <a:pt x="571" y="1126"/>
                </a:lnTo>
                <a:lnTo>
                  <a:pt x="571" y="1124"/>
                </a:lnTo>
                <a:lnTo>
                  <a:pt x="571" y="1122"/>
                </a:lnTo>
                <a:lnTo>
                  <a:pt x="571" y="1119"/>
                </a:lnTo>
                <a:lnTo>
                  <a:pt x="571" y="1117"/>
                </a:lnTo>
                <a:lnTo>
                  <a:pt x="573" y="1115"/>
                </a:lnTo>
                <a:lnTo>
                  <a:pt x="573" y="1112"/>
                </a:lnTo>
                <a:lnTo>
                  <a:pt x="573" y="1110"/>
                </a:lnTo>
                <a:lnTo>
                  <a:pt x="568" y="1100"/>
                </a:lnTo>
                <a:lnTo>
                  <a:pt x="550" y="1060"/>
                </a:lnTo>
                <a:lnTo>
                  <a:pt x="543" y="1055"/>
                </a:lnTo>
                <a:lnTo>
                  <a:pt x="540" y="1053"/>
                </a:lnTo>
                <a:lnTo>
                  <a:pt x="540" y="1051"/>
                </a:lnTo>
                <a:lnTo>
                  <a:pt x="535" y="1051"/>
                </a:lnTo>
                <a:lnTo>
                  <a:pt x="535" y="1053"/>
                </a:lnTo>
                <a:lnTo>
                  <a:pt x="531" y="1046"/>
                </a:lnTo>
                <a:lnTo>
                  <a:pt x="521" y="1032"/>
                </a:lnTo>
                <a:lnTo>
                  <a:pt x="519" y="1029"/>
                </a:lnTo>
                <a:lnTo>
                  <a:pt x="517" y="1022"/>
                </a:lnTo>
                <a:lnTo>
                  <a:pt x="531" y="1006"/>
                </a:lnTo>
                <a:lnTo>
                  <a:pt x="526" y="1003"/>
                </a:lnTo>
                <a:lnTo>
                  <a:pt x="505" y="999"/>
                </a:lnTo>
                <a:lnTo>
                  <a:pt x="495" y="996"/>
                </a:lnTo>
                <a:lnTo>
                  <a:pt x="488" y="994"/>
                </a:lnTo>
                <a:lnTo>
                  <a:pt x="486" y="996"/>
                </a:lnTo>
                <a:lnTo>
                  <a:pt x="486" y="999"/>
                </a:lnTo>
                <a:lnTo>
                  <a:pt x="481" y="1003"/>
                </a:lnTo>
                <a:lnTo>
                  <a:pt x="479" y="1008"/>
                </a:lnTo>
                <a:lnTo>
                  <a:pt x="474" y="1010"/>
                </a:lnTo>
                <a:lnTo>
                  <a:pt x="465" y="1015"/>
                </a:lnTo>
                <a:lnTo>
                  <a:pt x="462" y="1020"/>
                </a:lnTo>
                <a:lnTo>
                  <a:pt x="460" y="1020"/>
                </a:lnTo>
                <a:lnTo>
                  <a:pt x="453" y="1020"/>
                </a:lnTo>
                <a:lnTo>
                  <a:pt x="451" y="1018"/>
                </a:lnTo>
                <a:lnTo>
                  <a:pt x="439" y="1020"/>
                </a:lnTo>
                <a:lnTo>
                  <a:pt x="436" y="1020"/>
                </a:lnTo>
                <a:lnTo>
                  <a:pt x="425" y="1020"/>
                </a:lnTo>
                <a:lnTo>
                  <a:pt x="422" y="1020"/>
                </a:lnTo>
                <a:lnTo>
                  <a:pt x="420" y="1020"/>
                </a:lnTo>
                <a:lnTo>
                  <a:pt x="418" y="1018"/>
                </a:lnTo>
                <a:lnTo>
                  <a:pt x="408" y="1020"/>
                </a:lnTo>
                <a:lnTo>
                  <a:pt x="401" y="1006"/>
                </a:lnTo>
                <a:lnTo>
                  <a:pt x="396" y="996"/>
                </a:lnTo>
                <a:lnTo>
                  <a:pt x="392" y="996"/>
                </a:lnTo>
                <a:lnTo>
                  <a:pt x="392" y="1001"/>
                </a:lnTo>
                <a:lnTo>
                  <a:pt x="385" y="1008"/>
                </a:lnTo>
                <a:lnTo>
                  <a:pt x="382" y="1006"/>
                </a:lnTo>
                <a:lnTo>
                  <a:pt x="380" y="1006"/>
                </a:lnTo>
                <a:lnTo>
                  <a:pt x="378" y="1003"/>
                </a:lnTo>
                <a:lnTo>
                  <a:pt x="373" y="1003"/>
                </a:lnTo>
                <a:lnTo>
                  <a:pt x="368" y="1003"/>
                </a:lnTo>
                <a:lnTo>
                  <a:pt x="366" y="1001"/>
                </a:lnTo>
                <a:lnTo>
                  <a:pt x="359" y="999"/>
                </a:lnTo>
                <a:lnTo>
                  <a:pt x="354" y="996"/>
                </a:lnTo>
                <a:lnTo>
                  <a:pt x="352" y="994"/>
                </a:lnTo>
                <a:lnTo>
                  <a:pt x="349" y="996"/>
                </a:lnTo>
                <a:lnTo>
                  <a:pt x="345" y="992"/>
                </a:lnTo>
                <a:lnTo>
                  <a:pt x="345" y="987"/>
                </a:lnTo>
                <a:lnTo>
                  <a:pt x="340" y="973"/>
                </a:lnTo>
                <a:lnTo>
                  <a:pt x="392" y="963"/>
                </a:lnTo>
                <a:lnTo>
                  <a:pt x="392" y="935"/>
                </a:lnTo>
                <a:lnTo>
                  <a:pt x="380" y="930"/>
                </a:lnTo>
                <a:lnTo>
                  <a:pt x="382" y="925"/>
                </a:lnTo>
                <a:lnTo>
                  <a:pt x="380" y="913"/>
                </a:lnTo>
                <a:lnTo>
                  <a:pt x="366" y="894"/>
                </a:lnTo>
                <a:lnTo>
                  <a:pt x="356" y="880"/>
                </a:lnTo>
                <a:lnTo>
                  <a:pt x="345" y="890"/>
                </a:lnTo>
                <a:lnTo>
                  <a:pt x="319" y="897"/>
                </a:lnTo>
                <a:lnTo>
                  <a:pt x="323" y="878"/>
                </a:lnTo>
                <a:lnTo>
                  <a:pt x="335" y="861"/>
                </a:lnTo>
                <a:lnTo>
                  <a:pt x="328" y="845"/>
                </a:lnTo>
                <a:lnTo>
                  <a:pt x="326" y="842"/>
                </a:lnTo>
                <a:lnTo>
                  <a:pt x="323" y="845"/>
                </a:lnTo>
                <a:lnTo>
                  <a:pt x="319" y="840"/>
                </a:lnTo>
                <a:lnTo>
                  <a:pt x="316" y="840"/>
                </a:lnTo>
                <a:lnTo>
                  <a:pt x="312" y="840"/>
                </a:lnTo>
                <a:lnTo>
                  <a:pt x="307" y="838"/>
                </a:lnTo>
                <a:lnTo>
                  <a:pt x="304" y="835"/>
                </a:lnTo>
                <a:lnTo>
                  <a:pt x="300" y="835"/>
                </a:lnTo>
                <a:lnTo>
                  <a:pt x="297" y="833"/>
                </a:lnTo>
                <a:lnTo>
                  <a:pt x="295" y="835"/>
                </a:lnTo>
                <a:lnTo>
                  <a:pt x="293" y="835"/>
                </a:lnTo>
                <a:lnTo>
                  <a:pt x="290" y="838"/>
                </a:lnTo>
                <a:lnTo>
                  <a:pt x="288" y="835"/>
                </a:lnTo>
                <a:lnTo>
                  <a:pt x="286" y="823"/>
                </a:lnTo>
                <a:lnTo>
                  <a:pt x="281" y="812"/>
                </a:lnTo>
                <a:lnTo>
                  <a:pt x="276" y="797"/>
                </a:lnTo>
                <a:lnTo>
                  <a:pt x="274" y="800"/>
                </a:lnTo>
                <a:lnTo>
                  <a:pt x="267" y="795"/>
                </a:lnTo>
                <a:lnTo>
                  <a:pt x="269" y="793"/>
                </a:lnTo>
                <a:lnTo>
                  <a:pt x="267" y="790"/>
                </a:lnTo>
                <a:lnTo>
                  <a:pt x="262" y="788"/>
                </a:lnTo>
                <a:lnTo>
                  <a:pt x="257" y="778"/>
                </a:lnTo>
                <a:lnTo>
                  <a:pt x="250" y="778"/>
                </a:lnTo>
                <a:lnTo>
                  <a:pt x="248" y="774"/>
                </a:lnTo>
                <a:lnTo>
                  <a:pt x="231" y="778"/>
                </a:lnTo>
                <a:lnTo>
                  <a:pt x="217" y="778"/>
                </a:lnTo>
                <a:lnTo>
                  <a:pt x="212" y="776"/>
                </a:lnTo>
                <a:lnTo>
                  <a:pt x="203" y="783"/>
                </a:lnTo>
                <a:lnTo>
                  <a:pt x="201" y="783"/>
                </a:lnTo>
                <a:lnTo>
                  <a:pt x="196" y="790"/>
                </a:lnTo>
                <a:lnTo>
                  <a:pt x="184" y="795"/>
                </a:lnTo>
                <a:lnTo>
                  <a:pt x="177" y="797"/>
                </a:lnTo>
                <a:lnTo>
                  <a:pt x="172" y="802"/>
                </a:lnTo>
                <a:lnTo>
                  <a:pt x="170" y="800"/>
                </a:lnTo>
                <a:lnTo>
                  <a:pt x="168" y="795"/>
                </a:lnTo>
                <a:lnTo>
                  <a:pt x="156" y="788"/>
                </a:lnTo>
                <a:lnTo>
                  <a:pt x="151" y="790"/>
                </a:lnTo>
                <a:lnTo>
                  <a:pt x="149" y="788"/>
                </a:lnTo>
                <a:lnTo>
                  <a:pt x="144" y="793"/>
                </a:lnTo>
                <a:lnTo>
                  <a:pt x="135" y="795"/>
                </a:lnTo>
                <a:lnTo>
                  <a:pt x="128" y="788"/>
                </a:lnTo>
                <a:lnTo>
                  <a:pt x="121" y="788"/>
                </a:lnTo>
                <a:lnTo>
                  <a:pt x="116" y="788"/>
                </a:lnTo>
                <a:lnTo>
                  <a:pt x="109" y="793"/>
                </a:lnTo>
                <a:lnTo>
                  <a:pt x="106" y="795"/>
                </a:lnTo>
                <a:lnTo>
                  <a:pt x="102" y="795"/>
                </a:lnTo>
                <a:lnTo>
                  <a:pt x="99" y="795"/>
                </a:lnTo>
                <a:lnTo>
                  <a:pt x="90" y="797"/>
                </a:lnTo>
                <a:lnTo>
                  <a:pt x="88" y="800"/>
                </a:lnTo>
                <a:lnTo>
                  <a:pt x="80" y="797"/>
                </a:lnTo>
                <a:lnTo>
                  <a:pt x="71" y="805"/>
                </a:lnTo>
                <a:lnTo>
                  <a:pt x="52" y="802"/>
                </a:lnTo>
                <a:lnTo>
                  <a:pt x="50" y="802"/>
                </a:lnTo>
                <a:lnTo>
                  <a:pt x="45" y="805"/>
                </a:lnTo>
                <a:lnTo>
                  <a:pt x="36" y="805"/>
                </a:lnTo>
                <a:lnTo>
                  <a:pt x="29" y="802"/>
                </a:lnTo>
                <a:lnTo>
                  <a:pt x="24" y="800"/>
                </a:lnTo>
                <a:lnTo>
                  <a:pt x="19" y="800"/>
                </a:lnTo>
                <a:lnTo>
                  <a:pt x="14" y="800"/>
                </a:lnTo>
                <a:lnTo>
                  <a:pt x="10" y="797"/>
                </a:lnTo>
                <a:lnTo>
                  <a:pt x="3" y="797"/>
                </a:lnTo>
                <a:lnTo>
                  <a:pt x="3" y="795"/>
                </a:lnTo>
                <a:lnTo>
                  <a:pt x="3" y="790"/>
                </a:lnTo>
                <a:lnTo>
                  <a:pt x="3" y="786"/>
                </a:lnTo>
                <a:lnTo>
                  <a:pt x="0" y="783"/>
                </a:lnTo>
                <a:lnTo>
                  <a:pt x="0" y="778"/>
                </a:lnTo>
                <a:lnTo>
                  <a:pt x="3" y="774"/>
                </a:lnTo>
                <a:lnTo>
                  <a:pt x="3" y="752"/>
                </a:lnTo>
                <a:lnTo>
                  <a:pt x="7" y="745"/>
                </a:lnTo>
                <a:lnTo>
                  <a:pt x="7" y="741"/>
                </a:lnTo>
                <a:lnTo>
                  <a:pt x="7" y="736"/>
                </a:lnTo>
                <a:lnTo>
                  <a:pt x="5" y="734"/>
                </a:lnTo>
                <a:lnTo>
                  <a:pt x="5" y="731"/>
                </a:lnTo>
                <a:lnTo>
                  <a:pt x="10" y="726"/>
                </a:lnTo>
                <a:lnTo>
                  <a:pt x="12" y="724"/>
                </a:lnTo>
                <a:lnTo>
                  <a:pt x="19" y="712"/>
                </a:lnTo>
                <a:lnTo>
                  <a:pt x="17" y="710"/>
                </a:lnTo>
                <a:lnTo>
                  <a:pt x="17" y="707"/>
                </a:lnTo>
                <a:lnTo>
                  <a:pt x="17" y="703"/>
                </a:lnTo>
                <a:lnTo>
                  <a:pt x="19" y="700"/>
                </a:lnTo>
                <a:lnTo>
                  <a:pt x="19" y="698"/>
                </a:lnTo>
                <a:lnTo>
                  <a:pt x="17" y="696"/>
                </a:lnTo>
                <a:lnTo>
                  <a:pt x="17" y="691"/>
                </a:lnTo>
                <a:lnTo>
                  <a:pt x="17" y="689"/>
                </a:lnTo>
                <a:lnTo>
                  <a:pt x="24" y="684"/>
                </a:lnTo>
                <a:lnTo>
                  <a:pt x="24" y="681"/>
                </a:lnTo>
                <a:lnTo>
                  <a:pt x="24" y="672"/>
                </a:lnTo>
                <a:lnTo>
                  <a:pt x="24" y="670"/>
                </a:lnTo>
                <a:lnTo>
                  <a:pt x="26" y="665"/>
                </a:lnTo>
                <a:lnTo>
                  <a:pt x="26" y="663"/>
                </a:lnTo>
                <a:lnTo>
                  <a:pt x="26" y="655"/>
                </a:lnTo>
                <a:lnTo>
                  <a:pt x="24" y="658"/>
                </a:lnTo>
                <a:lnTo>
                  <a:pt x="29" y="646"/>
                </a:lnTo>
                <a:lnTo>
                  <a:pt x="29" y="644"/>
                </a:lnTo>
                <a:lnTo>
                  <a:pt x="29" y="641"/>
                </a:lnTo>
                <a:lnTo>
                  <a:pt x="31" y="636"/>
                </a:lnTo>
                <a:lnTo>
                  <a:pt x="33" y="634"/>
                </a:lnTo>
                <a:lnTo>
                  <a:pt x="33" y="632"/>
                </a:lnTo>
                <a:lnTo>
                  <a:pt x="33" y="629"/>
                </a:lnTo>
                <a:lnTo>
                  <a:pt x="33" y="625"/>
                </a:lnTo>
                <a:lnTo>
                  <a:pt x="33" y="620"/>
                </a:lnTo>
                <a:lnTo>
                  <a:pt x="33" y="618"/>
                </a:lnTo>
                <a:lnTo>
                  <a:pt x="38" y="613"/>
                </a:lnTo>
                <a:lnTo>
                  <a:pt x="40" y="603"/>
                </a:lnTo>
                <a:lnTo>
                  <a:pt x="38" y="601"/>
                </a:lnTo>
                <a:lnTo>
                  <a:pt x="40" y="599"/>
                </a:lnTo>
                <a:lnTo>
                  <a:pt x="43" y="596"/>
                </a:lnTo>
                <a:lnTo>
                  <a:pt x="45" y="594"/>
                </a:lnTo>
                <a:lnTo>
                  <a:pt x="50" y="587"/>
                </a:lnTo>
                <a:lnTo>
                  <a:pt x="50" y="582"/>
                </a:lnTo>
                <a:lnTo>
                  <a:pt x="52" y="580"/>
                </a:lnTo>
                <a:lnTo>
                  <a:pt x="55" y="577"/>
                </a:lnTo>
                <a:lnTo>
                  <a:pt x="57" y="575"/>
                </a:lnTo>
                <a:lnTo>
                  <a:pt x="57" y="568"/>
                </a:lnTo>
                <a:lnTo>
                  <a:pt x="59" y="565"/>
                </a:lnTo>
                <a:lnTo>
                  <a:pt x="59" y="563"/>
                </a:lnTo>
                <a:lnTo>
                  <a:pt x="62" y="561"/>
                </a:lnTo>
                <a:lnTo>
                  <a:pt x="62" y="558"/>
                </a:lnTo>
                <a:lnTo>
                  <a:pt x="64" y="558"/>
                </a:lnTo>
                <a:lnTo>
                  <a:pt x="66" y="556"/>
                </a:lnTo>
                <a:lnTo>
                  <a:pt x="66" y="551"/>
                </a:lnTo>
                <a:lnTo>
                  <a:pt x="69" y="549"/>
                </a:lnTo>
                <a:lnTo>
                  <a:pt x="69" y="547"/>
                </a:lnTo>
                <a:lnTo>
                  <a:pt x="69" y="544"/>
                </a:lnTo>
                <a:lnTo>
                  <a:pt x="69" y="542"/>
                </a:lnTo>
                <a:lnTo>
                  <a:pt x="76" y="532"/>
                </a:lnTo>
                <a:lnTo>
                  <a:pt x="76" y="530"/>
                </a:lnTo>
                <a:lnTo>
                  <a:pt x="76" y="528"/>
                </a:lnTo>
                <a:lnTo>
                  <a:pt x="78" y="523"/>
                </a:lnTo>
                <a:lnTo>
                  <a:pt x="80" y="518"/>
                </a:lnTo>
                <a:lnTo>
                  <a:pt x="83" y="516"/>
                </a:lnTo>
                <a:lnTo>
                  <a:pt x="83" y="513"/>
                </a:lnTo>
                <a:lnTo>
                  <a:pt x="88" y="516"/>
                </a:lnTo>
                <a:lnTo>
                  <a:pt x="90" y="516"/>
                </a:lnTo>
                <a:lnTo>
                  <a:pt x="92" y="513"/>
                </a:lnTo>
                <a:lnTo>
                  <a:pt x="92" y="509"/>
                </a:lnTo>
                <a:lnTo>
                  <a:pt x="97" y="509"/>
                </a:lnTo>
                <a:lnTo>
                  <a:pt x="99" y="509"/>
                </a:lnTo>
                <a:lnTo>
                  <a:pt x="102" y="506"/>
                </a:lnTo>
                <a:lnTo>
                  <a:pt x="102" y="504"/>
                </a:lnTo>
                <a:lnTo>
                  <a:pt x="111" y="502"/>
                </a:lnTo>
                <a:lnTo>
                  <a:pt x="113" y="502"/>
                </a:lnTo>
                <a:lnTo>
                  <a:pt x="116" y="506"/>
                </a:lnTo>
                <a:lnTo>
                  <a:pt x="116" y="509"/>
                </a:lnTo>
                <a:lnTo>
                  <a:pt x="118" y="511"/>
                </a:lnTo>
                <a:lnTo>
                  <a:pt x="118" y="516"/>
                </a:lnTo>
                <a:lnTo>
                  <a:pt x="118" y="518"/>
                </a:lnTo>
                <a:lnTo>
                  <a:pt x="121" y="520"/>
                </a:lnTo>
                <a:lnTo>
                  <a:pt x="123" y="523"/>
                </a:lnTo>
                <a:lnTo>
                  <a:pt x="123" y="525"/>
                </a:lnTo>
                <a:lnTo>
                  <a:pt x="123" y="528"/>
                </a:lnTo>
                <a:lnTo>
                  <a:pt x="123" y="532"/>
                </a:lnTo>
                <a:lnTo>
                  <a:pt x="123" y="535"/>
                </a:lnTo>
                <a:lnTo>
                  <a:pt x="123" y="537"/>
                </a:lnTo>
                <a:lnTo>
                  <a:pt x="123" y="539"/>
                </a:lnTo>
                <a:lnTo>
                  <a:pt x="123" y="542"/>
                </a:lnTo>
                <a:lnTo>
                  <a:pt x="123" y="544"/>
                </a:lnTo>
                <a:lnTo>
                  <a:pt x="123" y="547"/>
                </a:lnTo>
                <a:lnTo>
                  <a:pt x="125" y="549"/>
                </a:lnTo>
                <a:lnTo>
                  <a:pt x="130" y="556"/>
                </a:lnTo>
                <a:lnTo>
                  <a:pt x="139" y="565"/>
                </a:lnTo>
                <a:lnTo>
                  <a:pt x="144" y="568"/>
                </a:lnTo>
                <a:lnTo>
                  <a:pt x="151" y="570"/>
                </a:lnTo>
                <a:lnTo>
                  <a:pt x="156" y="568"/>
                </a:lnTo>
                <a:lnTo>
                  <a:pt x="158" y="561"/>
                </a:lnTo>
                <a:lnTo>
                  <a:pt x="163" y="554"/>
                </a:lnTo>
                <a:lnTo>
                  <a:pt x="168" y="551"/>
                </a:lnTo>
                <a:lnTo>
                  <a:pt x="170" y="547"/>
                </a:lnTo>
                <a:lnTo>
                  <a:pt x="170" y="542"/>
                </a:lnTo>
                <a:lnTo>
                  <a:pt x="172" y="537"/>
                </a:lnTo>
                <a:lnTo>
                  <a:pt x="175" y="535"/>
                </a:lnTo>
                <a:lnTo>
                  <a:pt x="177" y="535"/>
                </a:lnTo>
                <a:lnTo>
                  <a:pt x="177" y="532"/>
                </a:lnTo>
                <a:lnTo>
                  <a:pt x="179" y="530"/>
                </a:lnTo>
                <a:lnTo>
                  <a:pt x="187" y="528"/>
                </a:lnTo>
                <a:lnTo>
                  <a:pt x="189" y="525"/>
                </a:lnTo>
                <a:lnTo>
                  <a:pt x="194" y="523"/>
                </a:lnTo>
                <a:lnTo>
                  <a:pt x="198" y="523"/>
                </a:lnTo>
                <a:lnTo>
                  <a:pt x="203" y="520"/>
                </a:lnTo>
                <a:lnTo>
                  <a:pt x="208" y="523"/>
                </a:lnTo>
                <a:lnTo>
                  <a:pt x="212" y="525"/>
                </a:lnTo>
                <a:lnTo>
                  <a:pt x="217" y="528"/>
                </a:lnTo>
                <a:lnTo>
                  <a:pt x="220" y="530"/>
                </a:lnTo>
                <a:lnTo>
                  <a:pt x="224" y="532"/>
                </a:lnTo>
                <a:lnTo>
                  <a:pt x="227" y="535"/>
                </a:lnTo>
                <a:lnTo>
                  <a:pt x="229" y="535"/>
                </a:lnTo>
                <a:lnTo>
                  <a:pt x="231" y="535"/>
                </a:lnTo>
                <a:lnTo>
                  <a:pt x="234" y="537"/>
                </a:lnTo>
                <a:lnTo>
                  <a:pt x="243" y="537"/>
                </a:lnTo>
                <a:lnTo>
                  <a:pt x="246" y="535"/>
                </a:lnTo>
                <a:lnTo>
                  <a:pt x="250" y="535"/>
                </a:lnTo>
                <a:lnTo>
                  <a:pt x="253" y="535"/>
                </a:lnTo>
                <a:lnTo>
                  <a:pt x="255" y="535"/>
                </a:lnTo>
                <a:lnTo>
                  <a:pt x="257" y="535"/>
                </a:lnTo>
                <a:lnTo>
                  <a:pt x="260" y="535"/>
                </a:lnTo>
                <a:lnTo>
                  <a:pt x="262" y="535"/>
                </a:lnTo>
                <a:lnTo>
                  <a:pt x="264" y="535"/>
                </a:lnTo>
                <a:lnTo>
                  <a:pt x="271" y="535"/>
                </a:lnTo>
                <a:lnTo>
                  <a:pt x="274" y="535"/>
                </a:lnTo>
                <a:lnTo>
                  <a:pt x="279" y="535"/>
                </a:lnTo>
                <a:lnTo>
                  <a:pt x="286" y="532"/>
                </a:lnTo>
                <a:lnTo>
                  <a:pt x="293" y="532"/>
                </a:lnTo>
                <a:lnTo>
                  <a:pt x="323" y="487"/>
                </a:lnTo>
                <a:lnTo>
                  <a:pt x="326" y="487"/>
                </a:lnTo>
                <a:lnTo>
                  <a:pt x="335" y="471"/>
                </a:lnTo>
                <a:lnTo>
                  <a:pt x="356" y="440"/>
                </a:lnTo>
                <a:lnTo>
                  <a:pt x="368" y="423"/>
                </a:lnTo>
                <a:lnTo>
                  <a:pt x="387" y="393"/>
                </a:lnTo>
                <a:lnTo>
                  <a:pt x="385" y="388"/>
                </a:lnTo>
                <a:lnTo>
                  <a:pt x="385" y="378"/>
                </a:lnTo>
                <a:lnTo>
                  <a:pt x="382" y="371"/>
                </a:lnTo>
                <a:lnTo>
                  <a:pt x="382" y="364"/>
                </a:lnTo>
                <a:lnTo>
                  <a:pt x="385" y="355"/>
                </a:lnTo>
                <a:lnTo>
                  <a:pt x="387" y="348"/>
                </a:lnTo>
                <a:lnTo>
                  <a:pt x="387" y="345"/>
                </a:lnTo>
                <a:lnTo>
                  <a:pt x="389" y="333"/>
                </a:lnTo>
                <a:lnTo>
                  <a:pt x="389" y="329"/>
                </a:lnTo>
                <a:lnTo>
                  <a:pt x="387" y="324"/>
                </a:lnTo>
                <a:lnTo>
                  <a:pt x="385" y="317"/>
                </a:lnTo>
                <a:lnTo>
                  <a:pt x="392" y="315"/>
                </a:lnTo>
                <a:lnTo>
                  <a:pt x="396" y="312"/>
                </a:lnTo>
                <a:lnTo>
                  <a:pt x="399" y="307"/>
                </a:lnTo>
                <a:lnTo>
                  <a:pt x="401" y="303"/>
                </a:lnTo>
                <a:lnTo>
                  <a:pt x="401" y="300"/>
                </a:lnTo>
                <a:lnTo>
                  <a:pt x="403" y="296"/>
                </a:lnTo>
                <a:lnTo>
                  <a:pt x="406" y="293"/>
                </a:lnTo>
                <a:lnTo>
                  <a:pt x="411" y="291"/>
                </a:lnTo>
                <a:lnTo>
                  <a:pt x="420" y="291"/>
                </a:lnTo>
                <a:lnTo>
                  <a:pt x="429" y="291"/>
                </a:lnTo>
                <a:lnTo>
                  <a:pt x="439" y="293"/>
                </a:lnTo>
                <a:lnTo>
                  <a:pt x="451" y="300"/>
                </a:lnTo>
                <a:lnTo>
                  <a:pt x="472" y="265"/>
                </a:lnTo>
                <a:lnTo>
                  <a:pt x="514" y="201"/>
                </a:lnTo>
                <a:lnTo>
                  <a:pt x="519" y="191"/>
                </a:lnTo>
                <a:lnTo>
                  <a:pt x="531" y="175"/>
                </a:lnTo>
                <a:lnTo>
                  <a:pt x="580" y="111"/>
                </a:lnTo>
                <a:lnTo>
                  <a:pt x="601" y="80"/>
                </a:lnTo>
                <a:lnTo>
                  <a:pt x="606" y="71"/>
                </a:lnTo>
                <a:lnTo>
                  <a:pt x="609" y="68"/>
                </a:lnTo>
                <a:lnTo>
                  <a:pt x="613" y="66"/>
                </a:lnTo>
                <a:lnTo>
                  <a:pt x="625" y="61"/>
                </a:lnTo>
                <a:lnTo>
                  <a:pt x="627" y="61"/>
                </a:lnTo>
                <a:lnTo>
                  <a:pt x="632" y="54"/>
                </a:lnTo>
                <a:lnTo>
                  <a:pt x="637" y="52"/>
                </a:lnTo>
                <a:lnTo>
                  <a:pt x="644" y="52"/>
                </a:lnTo>
                <a:lnTo>
                  <a:pt x="656" y="47"/>
                </a:lnTo>
                <a:lnTo>
                  <a:pt x="663" y="47"/>
                </a:lnTo>
                <a:lnTo>
                  <a:pt x="667" y="47"/>
                </a:lnTo>
                <a:lnTo>
                  <a:pt x="670" y="47"/>
                </a:lnTo>
                <a:lnTo>
                  <a:pt x="672" y="49"/>
                </a:lnTo>
                <a:lnTo>
                  <a:pt x="677" y="47"/>
                </a:lnTo>
                <a:lnTo>
                  <a:pt x="679" y="45"/>
                </a:lnTo>
                <a:lnTo>
                  <a:pt x="682" y="47"/>
                </a:lnTo>
                <a:lnTo>
                  <a:pt x="684" y="47"/>
                </a:lnTo>
                <a:lnTo>
                  <a:pt x="684" y="49"/>
                </a:lnTo>
                <a:lnTo>
                  <a:pt x="686" y="49"/>
                </a:lnTo>
                <a:lnTo>
                  <a:pt x="689" y="47"/>
                </a:lnTo>
                <a:lnTo>
                  <a:pt x="715" y="61"/>
                </a:lnTo>
                <a:lnTo>
                  <a:pt x="719" y="66"/>
                </a:lnTo>
                <a:lnTo>
                  <a:pt x="724" y="73"/>
                </a:lnTo>
                <a:lnTo>
                  <a:pt x="741" y="73"/>
                </a:lnTo>
                <a:lnTo>
                  <a:pt x="745" y="73"/>
                </a:lnTo>
                <a:lnTo>
                  <a:pt x="755" y="73"/>
                </a:lnTo>
                <a:lnTo>
                  <a:pt x="757" y="73"/>
                </a:lnTo>
                <a:lnTo>
                  <a:pt x="778" y="45"/>
                </a:lnTo>
                <a:lnTo>
                  <a:pt x="790" y="30"/>
                </a:lnTo>
                <a:lnTo>
                  <a:pt x="795" y="16"/>
                </a:lnTo>
                <a:lnTo>
                  <a:pt x="797" y="16"/>
                </a:lnTo>
                <a:lnTo>
                  <a:pt x="802" y="4"/>
                </a:lnTo>
                <a:lnTo>
                  <a:pt x="835" y="0"/>
                </a:lnTo>
                <a:lnTo>
                  <a:pt x="842" y="0"/>
                </a:lnTo>
                <a:lnTo>
                  <a:pt x="844" y="0"/>
                </a:lnTo>
                <a:lnTo>
                  <a:pt x="856" y="0"/>
                </a:lnTo>
                <a:lnTo>
                  <a:pt x="861" y="0"/>
                </a:lnTo>
                <a:lnTo>
                  <a:pt x="868" y="0"/>
                </a:lnTo>
                <a:lnTo>
                  <a:pt x="873" y="0"/>
                </a:lnTo>
                <a:lnTo>
                  <a:pt x="877" y="0"/>
                </a:lnTo>
                <a:lnTo>
                  <a:pt x="882" y="0"/>
                </a:lnTo>
                <a:lnTo>
                  <a:pt x="887" y="14"/>
                </a:lnTo>
                <a:close/>
              </a:path>
            </a:pathLst>
          </a:custGeom>
          <a:solidFill>
            <a:srgbClr val="D7FBFC"/>
          </a:solidFill>
          <a:ln w="4445">
            <a:solidFill>
              <a:srgbClr val="6E6E6E"/>
            </a:solidFill>
            <a:prstDash val="solid"/>
            <a:round/>
            <a:headEnd/>
            <a:tailEnd/>
          </a:ln>
        </p:spPr>
        <p:txBody>
          <a:bodyPr rot="0" vert="horz" wrap="square" lIns="137160" tIns="68580" rIns="137160" bIns="68580" anchor="t" anchorCtr="0" upright="1">
            <a:noAutofit/>
          </a:bodyPr>
          <a:lstStyle/>
          <a:p>
            <a:endParaRPr lang="es-MX" sz="2700"/>
          </a:p>
        </p:txBody>
      </p:sp>
      <p:sp>
        <p:nvSpPr>
          <p:cNvPr id="9" name="Freeform 7">
            <a:hlinkClick r:id="rId4" action="ppaction://hlinksldjump"/>
          </p:cNvPr>
          <p:cNvSpPr>
            <a:spLocks/>
          </p:cNvSpPr>
          <p:nvPr/>
        </p:nvSpPr>
        <p:spPr bwMode="auto">
          <a:xfrm>
            <a:off x="10785002" y="3743833"/>
            <a:ext cx="727283" cy="1191473"/>
          </a:xfrm>
          <a:custGeom>
            <a:avLst/>
            <a:gdLst>
              <a:gd name="T0" fmla="*/ 742 w 827"/>
              <a:gd name="T1" fmla="*/ 114 h 1330"/>
              <a:gd name="T2" fmla="*/ 768 w 827"/>
              <a:gd name="T3" fmla="*/ 161 h 1330"/>
              <a:gd name="T4" fmla="*/ 761 w 827"/>
              <a:gd name="T5" fmla="*/ 208 h 1330"/>
              <a:gd name="T6" fmla="*/ 764 w 827"/>
              <a:gd name="T7" fmla="*/ 244 h 1330"/>
              <a:gd name="T8" fmla="*/ 804 w 827"/>
              <a:gd name="T9" fmla="*/ 279 h 1330"/>
              <a:gd name="T10" fmla="*/ 761 w 827"/>
              <a:gd name="T11" fmla="*/ 298 h 1330"/>
              <a:gd name="T12" fmla="*/ 801 w 827"/>
              <a:gd name="T13" fmla="*/ 343 h 1330"/>
              <a:gd name="T14" fmla="*/ 827 w 827"/>
              <a:gd name="T15" fmla="*/ 367 h 1330"/>
              <a:gd name="T16" fmla="*/ 764 w 827"/>
              <a:gd name="T17" fmla="*/ 447 h 1330"/>
              <a:gd name="T18" fmla="*/ 785 w 827"/>
              <a:gd name="T19" fmla="*/ 476 h 1330"/>
              <a:gd name="T20" fmla="*/ 679 w 827"/>
              <a:gd name="T21" fmla="*/ 601 h 1330"/>
              <a:gd name="T22" fmla="*/ 610 w 827"/>
              <a:gd name="T23" fmla="*/ 686 h 1330"/>
              <a:gd name="T24" fmla="*/ 606 w 827"/>
              <a:gd name="T25" fmla="*/ 703 h 1330"/>
              <a:gd name="T26" fmla="*/ 601 w 827"/>
              <a:gd name="T27" fmla="*/ 760 h 1330"/>
              <a:gd name="T28" fmla="*/ 610 w 827"/>
              <a:gd name="T29" fmla="*/ 798 h 1330"/>
              <a:gd name="T30" fmla="*/ 599 w 827"/>
              <a:gd name="T31" fmla="*/ 826 h 1330"/>
              <a:gd name="T32" fmla="*/ 587 w 827"/>
              <a:gd name="T33" fmla="*/ 857 h 1330"/>
              <a:gd name="T34" fmla="*/ 577 w 827"/>
              <a:gd name="T35" fmla="*/ 880 h 1330"/>
              <a:gd name="T36" fmla="*/ 570 w 827"/>
              <a:gd name="T37" fmla="*/ 904 h 1330"/>
              <a:gd name="T38" fmla="*/ 549 w 827"/>
              <a:gd name="T39" fmla="*/ 909 h 1330"/>
              <a:gd name="T40" fmla="*/ 528 w 827"/>
              <a:gd name="T41" fmla="*/ 914 h 1330"/>
              <a:gd name="T42" fmla="*/ 554 w 827"/>
              <a:gd name="T43" fmla="*/ 928 h 1330"/>
              <a:gd name="T44" fmla="*/ 568 w 827"/>
              <a:gd name="T45" fmla="*/ 949 h 1330"/>
              <a:gd name="T46" fmla="*/ 561 w 827"/>
              <a:gd name="T47" fmla="*/ 1013 h 1330"/>
              <a:gd name="T48" fmla="*/ 490 w 827"/>
              <a:gd name="T49" fmla="*/ 1032 h 1330"/>
              <a:gd name="T50" fmla="*/ 467 w 827"/>
              <a:gd name="T51" fmla="*/ 1110 h 1330"/>
              <a:gd name="T52" fmla="*/ 464 w 827"/>
              <a:gd name="T53" fmla="*/ 1186 h 1330"/>
              <a:gd name="T54" fmla="*/ 464 w 827"/>
              <a:gd name="T55" fmla="*/ 1221 h 1330"/>
              <a:gd name="T56" fmla="*/ 464 w 827"/>
              <a:gd name="T57" fmla="*/ 1288 h 1330"/>
              <a:gd name="T58" fmla="*/ 431 w 827"/>
              <a:gd name="T59" fmla="*/ 1318 h 1330"/>
              <a:gd name="T60" fmla="*/ 401 w 827"/>
              <a:gd name="T61" fmla="*/ 1325 h 1330"/>
              <a:gd name="T62" fmla="*/ 339 w 827"/>
              <a:gd name="T63" fmla="*/ 1299 h 1330"/>
              <a:gd name="T64" fmla="*/ 271 w 827"/>
              <a:gd name="T65" fmla="*/ 1269 h 1330"/>
              <a:gd name="T66" fmla="*/ 170 w 827"/>
              <a:gd name="T67" fmla="*/ 1219 h 1330"/>
              <a:gd name="T68" fmla="*/ 174 w 827"/>
              <a:gd name="T69" fmla="*/ 1191 h 1330"/>
              <a:gd name="T70" fmla="*/ 188 w 827"/>
              <a:gd name="T71" fmla="*/ 1157 h 1330"/>
              <a:gd name="T72" fmla="*/ 198 w 827"/>
              <a:gd name="T73" fmla="*/ 1131 h 1330"/>
              <a:gd name="T74" fmla="*/ 174 w 827"/>
              <a:gd name="T75" fmla="*/ 1108 h 1330"/>
              <a:gd name="T76" fmla="*/ 170 w 827"/>
              <a:gd name="T77" fmla="*/ 1077 h 1330"/>
              <a:gd name="T78" fmla="*/ 155 w 827"/>
              <a:gd name="T79" fmla="*/ 1044 h 1330"/>
              <a:gd name="T80" fmla="*/ 111 w 827"/>
              <a:gd name="T81" fmla="*/ 973 h 1330"/>
              <a:gd name="T82" fmla="*/ 12 w 827"/>
              <a:gd name="T83" fmla="*/ 835 h 1330"/>
              <a:gd name="T84" fmla="*/ 30 w 827"/>
              <a:gd name="T85" fmla="*/ 755 h 1330"/>
              <a:gd name="T86" fmla="*/ 28 w 827"/>
              <a:gd name="T87" fmla="*/ 724 h 1330"/>
              <a:gd name="T88" fmla="*/ 33 w 827"/>
              <a:gd name="T89" fmla="*/ 693 h 1330"/>
              <a:gd name="T90" fmla="*/ 47 w 827"/>
              <a:gd name="T91" fmla="*/ 639 h 1330"/>
              <a:gd name="T92" fmla="*/ 75 w 827"/>
              <a:gd name="T93" fmla="*/ 637 h 1330"/>
              <a:gd name="T94" fmla="*/ 99 w 827"/>
              <a:gd name="T95" fmla="*/ 634 h 1330"/>
              <a:gd name="T96" fmla="*/ 106 w 827"/>
              <a:gd name="T97" fmla="*/ 592 h 1330"/>
              <a:gd name="T98" fmla="*/ 139 w 827"/>
              <a:gd name="T99" fmla="*/ 594 h 1330"/>
              <a:gd name="T100" fmla="*/ 165 w 827"/>
              <a:gd name="T101" fmla="*/ 599 h 1330"/>
              <a:gd name="T102" fmla="*/ 193 w 827"/>
              <a:gd name="T103" fmla="*/ 604 h 1330"/>
              <a:gd name="T104" fmla="*/ 224 w 827"/>
              <a:gd name="T105" fmla="*/ 611 h 1330"/>
              <a:gd name="T106" fmla="*/ 257 w 827"/>
              <a:gd name="T107" fmla="*/ 611 h 1330"/>
              <a:gd name="T108" fmla="*/ 356 w 827"/>
              <a:gd name="T109" fmla="*/ 464 h 1330"/>
              <a:gd name="T110" fmla="*/ 606 w 827"/>
              <a:gd name="T111" fmla="*/ 301 h 1330"/>
              <a:gd name="T112" fmla="*/ 606 w 827"/>
              <a:gd name="T113" fmla="*/ 192 h 1330"/>
              <a:gd name="T114" fmla="*/ 507 w 827"/>
              <a:gd name="T115" fmla="*/ 161 h 1330"/>
              <a:gd name="T116" fmla="*/ 441 w 827"/>
              <a:gd name="T117" fmla="*/ 128 h 1330"/>
              <a:gd name="T118" fmla="*/ 464 w 827"/>
              <a:gd name="T119" fmla="*/ 104 h 1330"/>
              <a:gd name="T120" fmla="*/ 650 w 827"/>
              <a:gd name="T121" fmla="*/ 50 h 13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827" h="1330">
                <a:moveTo>
                  <a:pt x="716" y="83"/>
                </a:moveTo>
                <a:lnTo>
                  <a:pt x="719" y="83"/>
                </a:lnTo>
                <a:lnTo>
                  <a:pt x="721" y="83"/>
                </a:lnTo>
                <a:lnTo>
                  <a:pt x="724" y="83"/>
                </a:lnTo>
                <a:lnTo>
                  <a:pt x="724" y="85"/>
                </a:lnTo>
                <a:lnTo>
                  <a:pt x="726" y="90"/>
                </a:lnTo>
                <a:lnTo>
                  <a:pt x="728" y="92"/>
                </a:lnTo>
                <a:lnTo>
                  <a:pt x="731" y="97"/>
                </a:lnTo>
                <a:lnTo>
                  <a:pt x="733" y="99"/>
                </a:lnTo>
                <a:lnTo>
                  <a:pt x="738" y="106"/>
                </a:lnTo>
                <a:lnTo>
                  <a:pt x="740" y="111"/>
                </a:lnTo>
                <a:lnTo>
                  <a:pt x="742" y="114"/>
                </a:lnTo>
                <a:lnTo>
                  <a:pt x="749" y="125"/>
                </a:lnTo>
                <a:lnTo>
                  <a:pt x="752" y="128"/>
                </a:lnTo>
                <a:lnTo>
                  <a:pt x="752" y="130"/>
                </a:lnTo>
                <a:lnTo>
                  <a:pt x="757" y="135"/>
                </a:lnTo>
                <a:lnTo>
                  <a:pt x="759" y="140"/>
                </a:lnTo>
                <a:lnTo>
                  <a:pt x="759" y="142"/>
                </a:lnTo>
                <a:lnTo>
                  <a:pt x="761" y="144"/>
                </a:lnTo>
                <a:lnTo>
                  <a:pt x="761" y="147"/>
                </a:lnTo>
                <a:lnTo>
                  <a:pt x="764" y="149"/>
                </a:lnTo>
                <a:lnTo>
                  <a:pt x="766" y="154"/>
                </a:lnTo>
                <a:lnTo>
                  <a:pt x="768" y="158"/>
                </a:lnTo>
                <a:lnTo>
                  <a:pt x="768" y="161"/>
                </a:lnTo>
                <a:lnTo>
                  <a:pt x="771" y="166"/>
                </a:lnTo>
                <a:lnTo>
                  <a:pt x="773" y="170"/>
                </a:lnTo>
                <a:lnTo>
                  <a:pt x="775" y="175"/>
                </a:lnTo>
                <a:lnTo>
                  <a:pt x="773" y="180"/>
                </a:lnTo>
                <a:lnTo>
                  <a:pt x="773" y="182"/>
                </a:lnTo>
                <a:lnTo>
                  <a:pt x="771" y="187"/>
                </a:lnTo>
                <a:lnTo>
                  <a:pt x="768" y="189"/>
                </a:lnTo>
                <a:lnTo>
                  <a:pt x="768" y="194"/>
                </a:lnTo>
                <a:lnTo>
                  <a:pt x="766" y="196"/>
                </a:lnTo>
                <a:lnTo>
                  <a:pt x="764" y="201"/>
                </a:lnTo>
                <a:lnTo>
                  <a:pt x="764" y="206"/>
                </a:lnTo>
                <a:lnTo>
                  <a:pt x="761" y="208"/>
                </a:lnTo>
                <a:lnTo>
                  <a:pt x="759" y="211"/>
                </a:lnTo>
                <a:lnTo>
                  <a:pt x="759" y="215"/>
                </a:lnTo>
                <a:lnTo>
                  <a:pt x="757" y="218"/>
                </a:lnTo>
                <a:lnTo>
                  <a:pt x="754" y="222"/>
                </a:lnTo>
                <a:lnTo>
                  <a:pt x="754" y="225"/>
                </a:lnTo>
                <a:lnTo>
                  <a:pt x="752" y="229"/>
                </a:lnTo>
                <a:lnTo>
                  <a:pt x="749" y="232"/>
                </a:lnTo>
                <a:lnTo>
                  <a:pt x="749" y="237"/>
                </a:lnTo>
                <a:lnTo>
                  <a:pt x="754" y="239"/>
                </a:lnTo>
                <a:lnTo>
                  <a:pt x="759" y="241"/>
                </a:lnTo>
                <a:lnTo>
                  <a:pt x="761" y="241"/>
                </a:lnTo>
                <a:lnTo>
                  <a:pt x="764" y="244"/>
                </a:lnTo>
                <a:lnTo>
                  <a:pt x="766" y="244"/>
                </a:lnTo>
                <a:lnTo>
                  <a:pt x="771" y="246"/>
                </a:lnTo>
                <a:lnTo>
                  <a:pt x="773" y="248"/>
                </a:lnTo>
                <a:lnTo>
                  <a:pt x="778" y="248"/>
                </a:lnTo>
                <a:lnTo>
                  <a:pt x="780" y="251"/>
                </a:lnTo>
                <a:lnTo>
                  <a:pt x="782" y="251"/>
                </a:lnTo>
                <a:lnTo>
                  <a:pt x="780" y="253"/>
                </a:lnTo>
                <a:lnTo>
                  <a:pt x="790" y="258"/>
                </a:lnTo>
                <a:lnTo>
                  <a:pt x="785" y="267"/>
                </a:lnTo>
                <a:lnTo>
                  <a:pt x="787" y="270"/>
                </a:lnTo>
                <a:lnTo>
                  <a:pt x="787" y="272"/>
                </a:lnTo>
                <a:lnTo>
                  <a:pt x="804" y="279"/>
                </a:lnTo>
                <a:lnTo>
                  <a:pt x="806" y="279"/>
                </a:lnTo>
                <a:lnTo>
                  <a:pt x="806" y="282"/>
                </a:lnTo>
                <a:lnTo>
                  <a:pt x="818" y="289"/>
                </a:lnTo>
                <a:lnTo>
                  <a:pt x="825" y="296"/>
                </a:lnTo>
                <a:lnTo>
                  <a:pt x="820" y="305"/>
                </a:lnTo>
                <a:lnTo>
                  <a:pt x="820" y="308"/>
                </a:lnTo>
                <a:lnTo>
                  <a:pt x="811" y="308"/>
                </a:lnTo>
                <a:lnTo>
                  <a:pt x="785" y="298"/>
                </a:lnTo>
                <a:lnTo>
                  <a:pt x="768" y="291"/>
                </a:lnTo>
                <a:lnTo>
                  <a:pt x="766" y="293"/>
                </a:lnTo>
                <a:lnTo>
                  <a:pt x="764" y="298"/>
                </a:lnTo>
                <a:lnTo>
                  <a:pt x="761" y="298"/>
                </a:lnTo>
                <a:lnTo>
                  <a:pt x="764" y="301"/>
                </a:lnTo>
                <a:lnTo>
                  <a:pt x="766" y="310"/>
                </a:lnTo>
                <a:lnTo>
                  <a:pt x="766" y="312"/>
                </a:lnTo>
                <a:lnTo>
                  <a:pt x="768" y="315"/>
                </a:lnTo>
                <a:lnTo>
                  <a:pt x="773" y="322"/>
                </a:lnTo>
                <a:lnTo>
                  <a:pt x="775" y="324"/>
                </a:lnTo>
                <a:lnTo>
                  <a:pt x="782" y="329"/>
                </a:lnTo>
                <a:lnTo>
                  <a:pt x="785" y="331"/>
                </a:lnTo>
                <a:lnTo>
                  <a:pt x="787" y="331"/>
                </a:lnTo>
                <a:lnTo>
                  <a:pt x="792" y="338"/>
                </a:lnTo>
                <a:lnTo>
                  <a:pt x="794" y="341"/>
                </a:lnTo>
                <a:lnTo>
                  <a:pt x="801" y="343"/>
                </a:lnTo>
                <a:lnTo>
                  <a:pt x="804" y="345"/>
                </a:lnTo>
                <a:lnTo>
                  <a:pt x="808" y="348"/>
                </a:lnTo>
                <a:lnTo>
                  <a:pt x="813" y="348"/>
                </a:lnTo>
                <a:lnTo>
                  <a:pt x="815" y="350"/>
                </a:lnTo>
                <a:lnTo>
                  <a:pt x="820" y="350"/>
                </a:lnTo>
                <a:lnTo>
                  <a:pt x="823" y="350"/>
                </a:lnTo>
                <a:lnTo>
                  <a:pt x="825" y="353"/>
                </a:lnTo>
                <a:lnTo>
                  <a:pt x="825" y="355"/>
                </a:lnTo>
                <a:lnTo>
                  <a:pt x="827" y="357"/>
                </a:lnTo>
                <a:lnTo>
                  <a:pt x="827" y="360"/>
                </a:lnTo>
                <a:lnTo>
                  <a:pt x="827" y="364"/>
                </a:lnTo>
                <a:lnTo>
                  <a:pt x="827" y="367"/>
                </a:lnTo>
                <a:lnTo>
                  <a:pt x="823" y="414"/>
                </a:lnTo>
                <a:lnTo>
                  <a:pt x="797" y="416"/>
                </a:lnTo>
                <a:lnTo>
                  <a:pt x="794" y="416"/>
                </a:lnTo>
                <a:lnTo>
                  <a:pt x="792" y="416"/>
                </a:lnTo>
                <a:lnTo>
                  <a:pt x="782" y="419"/>
                </a:lnTo>
                <a:lnTo>
                  <a:pt x="778" y="419"/>
                </a:lnTo>
                <a:lnTo>
                  <a:pt x="771" y="419"/>
                </a:lnTo>
                <a:lnTo>
                  <a:pt x="768" y="428"/>
                </a:lnTo>
                <a:lnTo>
                  <a:pt x="768" y="431"/>
                </a:lnTo>
                <a:lnTo>
                  <a:pt x="766" y="440"/>
                </a:lnTo>
                <a:lnTo>
                  <a:pt x="766" y="445"/>
                </a:lnTo>
                <a:lnTo>
                  <a:pt x="764" y="447"/>
                </a:lnTo>
                <a:lnTo>
                  <a:pt x="766" y="450"/>
                </a:lnTo>
                <a:lnTo>
                  <a:pt x="771" y="452"/>
                </a:lnTo>
                <a:lnTo>
                  <a:pt x="773" y="454"/>
                </a:lnTo>
                <a:lnTo>
                  <a:pt x="778" y="454"/>
                </a:lnTo>
                <a:lnTo>
                  <a:pt x="785" y="457"/>
                </a:lnTo>
                <a:lnTo>
                  <a:pt x="787" y="457"/>
                </a:lnTo>
                <a:lnTo>
                  <a:pt x="790" y="459"/>
                </a:lnTo>
                <a:lnTo>
                  <a:pt x="787" y="461"/>
                </a:lnTo>
                <a:lnTo>
                  <a:pt x="787" y="464"/>
                </a:lnTo>
                <a:lnTo>
                  <a:pt x="787" y="466"/>
                </a:lnTo>
                <a:lnTo>
                  <a:pt x="785" y="473"/>
                </a:lnTo>
                <a:lnTo>
                  <a:pt x="785" y="476"/>
                </a:lnTo>
                <a:lnTo>
                  <a:pt x="787" y="476"/>
                </a:lnTo>
                <a:lnTo>
                  <a:pt x="780" y="497"/>
                </a:lnTo>
                <a:lnTo>
                  <a:pt x="775" y="511"/>
                </a:lnTo>
                <a:lnTo>
                  <a:pt x="766" y="537"/>
                </a:lnTo>
                <a:lnTo>
                  <a:pt x="766" y="542"/>
                </a:lnTo>
                <a:lnTo>
                  <a:pt x="759" y="559"/>
                </a:lnTo>
                <a:lnTo>
                  <a:pt x="754" y="582"/>
                </a:lnTo>
                <a:lnTo>
                  <a:pt x="745" y="615"/>
                </a:lnTo>
                <a:lnTo>
                  <a:pt x="702" y="596"/>
                </a:lnTo>
                <a:lnTo>
                  <a:pt x="698" y="596"/>
                </a:lnTo>
                <a:lnTo>
                  <a:pt x="681" y="589"/>
                </a:lnTo>
                <a:lnTo>
                  <a:pt x="679" y="601"/>
                </a:lnTo>
                <a:lnTo>
                  <a:pt x="676" y="608"/>
                </a:lnTo>
                <a:lnTo>
                  <a:pt x="660" y="630"/>
                </a:lnTo>
                <a:lnTo>
                  <a:pt x="648" y="641"/>
                </a:lnTo>
                <a:lnTo>
                  <a:pt x="646" y="644"/>
                </a:lnTo>
                <a:lnTo>
                  <a:pt x="617" y="665"/>
                </a:lnTo>
                <a:lnTo>
                  <a:pt x="615" y="665"/>
                </a:lnTo>
                <a:lnTo>
                  <a:pt x="587" y="665"/>
                </a:lnTo>
                <a:lnTo>
                  <a:pt x="596" y="672"/>
                </a:lnTo>
                <a:lnTo>
                  <a:pt x="603" y="679"/>
                </a:lnTo>
                <a:lnTo>
                  <a:pt x="610" y="682"/>
                </a:lnTo>
                <a:lnTo>
                  <a:pt x="610" y="684"/>
                </a:lnTo>
                <a:lnTo>
                  <a:pt x="610" y="686"/>
                </a:lnTo>
                <a:lnTo>
                  <a:pt x="615" y="689"/>
                </a:lnTo>
                <a:lnTo>
                  <a:pt x="620" y="689"/>
                </a:lnTo>
                <a:lnTo>
                  <a:pt x="617" y="691"/>
                </a:lnTo>
                <a:lnTo>
                  <a:pt x="615" y="691"/>
                </a:lnTo>
                <a:lnTo>
                  <a:pt x="613" y="691"/>
                </a:lnTo>
                <a:lnTo>
                  <a:pt x="610" y="691"/>
                </a:lnTo>
                <a:lnTo>
                  <a:pt x="608" y="691"/>
                </a:lnTo>
                <a:lnTo>
                  <a:pt x="608" y="693"/>
                </a:lnTo>
                <a:lnTo>
                  <a:pt x="608" y="696"/>
                </a:lnTo>
                <a:lnTo>
                  <a:pt x="608" y="698"/>
                </a:lnTo>
                <a:lnTo>
                  <a:pt x="606" y="701"/>
                </a:lnTo>
                <a:lnTo>
                  <a:pt x="606" y="703"/>
                </a:lnTo>
                <a:lnTo>
                  <a:pt x="606" y="705"/>
                </a:lnTo>
                <a:lnTo>
                  <a:pt x="606" y="708"/>
                </a:lnTo>
                <a:lnTo>
                  <a:pt x="603" y="710"/>
                </a:lnTo>
                <a:lnTo>
                  <a:pt x="603" y="715"/>
                </a:lnTo>
                <a:lnTo>
                  <a:pt x="603" y="719"/>
                </a:lnTo>
                <a:lnTo>
                  <a:pt x="603" y="724"/>
                </a:lnTo>
                <a:lnTo>
                  <a:pt x="603" y="727"/>
                </a:lnTo>
                <a:lnTo>
                  <a:pt x="603" y="729"/>
                </a:lnTo>
                <a:lnTo>
                  <a:pt x="596" y="750"/>
                </a:lnTo>
                <a:lnTo>
                  <a:pt x="596" y="755"/>
                </a:lnTo>
                <a:lnTo>
                  <a:pt x="596" y="760"/>
                </a:lnTo>
                <a:lnTo>
                  <a:pt x="601" y="760"/>
                </a:lnTo>
                <a:lnTo>
                  <a:pt x="610" y="760"/>
                </a:lnTo>
                <a:lnTo>
                  <a:pt x="620" y="760"/>
                </a:lnTo>
                <a:lnTo>
                  <a:pt x="620" y="764"/>
                </a:lnTo>
                <a:lnTo>
                  <a:pt x="622" y="767"/>
                </a:lnTo>
                <a:lnTo>
                  <a:pt x="622" y="769"/>
                </a:lnTo>
                <a:lnTo>
                  <a:pt x="620" y="779"/>
                </a:lnTo>
                <a:lnTo>
                  <a:pt x="620" y="783"/>
                </a:lnTo>
                <a:lnTo>
                  <a:pt x="617" y="783"/>
                </a:lnTo>
                <a:lnTo>
                  <a:pt x="615" y="783"/>
                </a:lnTo>
                <a:lnTo>
                  <a:pt x="613" y="791"/>
                </a:lnTo>
                <a:lnTo>
                  <a:pt x="613" y="795"/>
                </a:lnTo>
                <a:lnTo>
                  <a:pt x="610" y="798"/>
                </a:lnTo>
                <a:lnTo>
                  <a:pt x="610" y="800"/>
                </a:lnTo>
                <a:lnTo>
                  <a:pt x="610" y="805"/>
                </a:lnTo>
                <a:lnTo>
                  <a:pt x="608" y="807"/>
                </a:lnTo>
                <a:lnTo>
                  <a:pt x="608" y="809"/>
                </a:lnTo>
                <a:lnTo>
                  <a:pt x="608" y="812"/>
                </a:lnTo>
                <a:lnTo>
                  <a:pt x="608" y="814"/>
                </a:lnTo>
                <a:lnTo>
                  <a:pt x="606" y="817"/>
                </a:lnTo>
                <a:lnTo>
                  <a:pt x="603" y="817"/>
                </a:lnTo>
                <a:lnTo>
                  <a:pt x="601" y="817"/>
                </a:lnTo>
                <a:lnTo>
                  <a:pt x="599" y="821"/>
                </a:lnTo>
                <a:lnTo>
                  <a:pt x="599" y="824"/>
                </a:lnTo>
                <a:lnTo>
                  <a:pt x="599" y="826"/>
                </a:lnTo>
                <a:lnTo>
                  <a:pt x="596" y="831"/>
                </a:lnTo>
                <a:lnTo>
                  <a:pt x="596" y="833"/>
                </a:lnTo>
                <a:lnTo>
                  <a:pt x="594" y="838"/>
                </a:lnTo>
                <a:lnTo>
                  <a:pt x="592" y="840"/>
                </a:lnTo>
                <a:lnTo>
                  <a:pt x="592" y="843"/>
                </a:lnTo>
                <a:lnTo>
                  <a:pt x="592" y="845"/>
                </a:lnTo>
                <a:lnTo>
                  <a:pt x="589" y="847"/>
                </a:lnTo>
                <a:lnTo>
                  <a:pt x="589" y="850"/>
                </a:lnTo>
                <a:lnTo>
                  <a:pt x="589" y="852"/>
                </a:lnTo>
                <a:lnTo>
                  <a:pt x="587" y="852"/>
                </a:lnTo>
                <a:lnTo>
                  <a:pt x="587" y="854"/>
                </a:lnTo>
                <a:lnTo>
                  <a:pt x="587" y="857"/>
                </a:lnTo>
                <a:lnTo>
                  <a:pt x="587" y="859"/>
                </a:lnTo>
                <a:lnTo>
                  <a:pt x="584" y="862"/>
                </a:lnTo>
                <a:lnTo>
                  <a:pt x="584" y="864"/>
                </a:lnTo>
                <a:lnTo>
                  <a:pt x="584" y="866"/>
                </a:lnTo>
                <a:lnTo>
                  <a:pt x="582" y="866"/>
                </a:lnTo>
                <a:lnTo>
                  <a:pt x="582" y="869"/>
                </a:lnTo>
                <a:lnTo>
                  <a:pt x="582" y="871"/>
                </a:lnTo>
                <a:lnTo>
                  <a:pt x="582" y="873"/>
                </a:lnTo>
                <a:lnTo>
                  <a:pt x="580" y="873"/>
                </a:lnTo>
                <a:lnTo>
                  <a:pt x="580" y="876"/>
                </a:lnTo>
                <a:lnTo>
                  <a:pt x="580" y="878"/>
                </a:lnTo>
                <a:lnTo>
                  <a:pt x="577" y="880"/>
                </a:lnTo>
                <a:lnTo>
                  <a:pt x="577" y="883"/>
                </a:lnTo>
                <a:lnTo>
                  <a:pt x="577" y="885"/>
                </a:lnTo>
                <a:lnTo>
                  <a:pt x="575" y="888"/>
                </a:lnTo>
                <a:lnTo>
                  <a:pt x="575" y="890"/>
                </a:lnTo>
                <a:lnTo>
                  <a:pt x="575" y="892"/>
                </a:lnTo>
                <a:lnTo>
                  <a:pt x="573" y="892"/>
                </a:lnTo>
                <a:lnTo>
                  <a:pt x="573" y="895"/>
                </a:lnTo>
                <a:lnTo>
                  <a:pt x="573" y="897"/>
                </a:lnTo>
                <a:lnTo>
                  <a:pt x="573" y="899"/>
                </a:lnTo>
                <a:lnTo>
                  <a:pt x="570" y="899"/>
                </a:lnTo>
                <a:lnTo>
                  <a:pt x="570" y="902"/>
                </a:lnTo>
                <a:lnTo>
                  <a:pt x="570" y="904"/>
                </a:lnTo>
                <a:lnTo>
                  <a:pt x="570" y="907"/>
                </a:lnTo>
                <a:lnTo>
                  <a:pt x="568" y="907"/>
                </a:lnTo>
                <a:lnTo>
                  <a:pt x="568" y="909"/>
                </a:lnTo>
                <a:lnTo>
                  <a:pt x="566" y="914"/>
                </a:lnTo>
                <a:lnTo>
                  <a:pt x="566" y="911"/>
                </a:lnTo>
                <a:lnTo>
                  <a:pt x="563" y="911"/>
                </a:lnTo>
                <a:lnTo>
                  <a:pt x="561" y="911"/>
                </a:lnTo>
                <a:lnTo>
                  <a:pt x="559" y="911"/>
                </a:lnTo>
                <a:lnTo>
                  <a:pt x="556" y="911"/>
                </a:lnTo>
                <a:lnTo>
                  <a:pt x="554" y="909"/>
                </a:lnTo>
                <a:lnTo>
                  <a:pt x="551" y="909"/>
                </a:lnTo>
                <a:lnTo>
                  <a:pt x="549" y="909"/>
                </a:lnTo>
                <a:lnTo>
                  <a:pt x="547" y="909"/>
                </a:lnTo>
                <a:lnTo>
                  <a:pt x="544" y="909"/>
                </a:lnTo>
                <a:lnTo>
                  <a:pt x="542" y="909"/>
                </a:lnTo>
                <a:lnTo>
                  <a:pt x="542" y="907"/>
                </a:lnTo>
                <a:lnTo>
                  <a:pt x="540" y="907"/>
                </a:lnTo>
                <a:lnTo>
                  <a:pt x="537" y="907"/>
                </a:lnTo>
                <a:lnTo>
                  <a:pt x="535" y="907"/>
                </a:lnTo>
                <a:lnTo>
                  <a:pt x="533" y="907"/>
                </a:lnTo>
                <a:lnTo>
                  <a:pt x="530" y="904"/>
                </a:lnTo>
                <a:lnTo>
                  <a:pt x="528" y="911"/>
                </a:lnTo>
                <a:lnTo>
                  <a:pt x="526" y="914"/>
                </a:lnTo>
                <a:lnTo>
                  <a:pt x="528" y="914"/>
                </a:lnTo>
                <a:lnTo>
                  <a:pt x="530" y="916"/>
                </a:lnTo>
                <a:lnTo>
                  <a:pt x="533" y="916"/>
                </a:lnTo>
                <a:lnTo>
                  <a:pt x="537" y="918"/>
                </a:lnTo>
                <a:lnTo>
                  <a:pt x="540" y="918"/>
                </a:lnTo>
                <a:lnTo>
                  <a:pt x="542" y="918"/>
                </a:lnTo>
                <a:lnTo>
                  <a:pt x="542" y="921"/>
                </a:lnTo>
                <a:lnTo>
                  <a:pt x="544" y="921"/>
                </a:lnTo>
                <a:lnTo>
                  <a:pt x="544" y="923"/>
                </a:lnTo>
                <a:lnTo>
                  <a:pt x="547" y="923"/>
                </a:lnTo>
                <a:lnTo>
                  <a:pt x="551" y="925"/>
                </a:lnTo>
                <a:lnTo>
                  <a:pt x="551" y="928"/>
                </a:lnTo>
                <a:lnTo>
                  <a:pt x="554" y="928"/>
                </a:lnTo>
                <a:lnTo>
                  <a:pt x="554" y="930"/>
                </a:lnTo>
                <a:lnTo>
                  <a:pt x="556" y="930"/>
                </a:lnTo>
                <a:lnTo>
                  <a:pt x="559" y="933"/>
                </a:lnTo>
                <a:lnTo>
                  <a:pt x="559" y="935"/>
                </a:lnTo>
                <a:lnTo>
                  <a:pt x="561" y="935"/>
                </a:lnTo>
                <a:lnTo>
                  <a:pt x="561" y="937"/>
                </a:lnTo>
                <a:lnTo>
                  <a:pt x="563" y="937"/>
                </a:lnTo>
                <a:lnTo>
                  <a:pt x="563" y="940"/>
                </a:lnTo>
                <a:lnTo>
                  <a:pt x="566" y="942"/>
                </a:lnTo>
                <a:lnTo>
                  <a:pt x="566" y="944"/>
                </a:lnTo>
                <a:lnTo>
                  <a:pt x="568" y="947"/>
                </a:lnTo>
                <a:lnTo>
                  <a:pt x="568" y="949"/>
                </a:lnTo>
                <a:lnTo>
                  <a:pt x="570" y="954"/>
                </a:lnTo>
                <a:lnTo>
                  <a:pt x="573" y="959"/>
                </a:lnTo>
                <a:lnTo>
                  <a:pt x="573" y="961"/>
                </a:lnTo>
                <a:lnTo>
                  <a:pt x="573" y="963"/>
                </a:lnTo>
                <a:lnTo>
                  <a:pt x="575" y="973"/>
                </a:lnTo>
                <a:lnTo>
                  <a:pt x="575" y="978"/>
                </a:lnTo>
                <a:lnTo>
                  <a:pt x="575" y="982"/>
                </a:lnTo>
                <a:lnTo>
                  <a:pt x="573" y="987"/>
                </a:lnTo>
                <a:lnTo>
                  <a:pt x="573" y="992"/>
                </a:lnTo>
                <a:lnTo>
                  <a:pt x="570" y="999"/>
                </a:lnTo>
                <a:lnTo>
                  <a:pt x="563" y="1008"/>
                </a:lnTo>
                <a:lnTo>
                  <a:pt x="561" y="1013"/>
                </a:lnTo>
                <a:lnTo>
                  <a:pt x="554" y="1020"/>
                </a:lnTo>
                <a:lnTo>
                  <a:pt x="549" y="1022"/>
                </a:lnTo>
                <a:lnTo>
                  <a:pt x="547" y="1025"/>
                </a:lnTo>
                <a:lnTo>
                  <a:pt x="542" y="1027"/>
                </a:lnTo>
                <a:lnTo>
                  <a:pt x="535" y="1032"/>
                </a:lnTo>
                <a:lnTo>
                  <a:pt x="528" y="1034"/>
                </a:lnTo>
                <a:lnTo>
                  <a:pt x="521" y="1034"/>
                </a:lnTo>
                <a:lnTo>
                  <a:pt x="514" y="1037"/>
                </a:lnTo>
                <a:lnTo>
                  <a:pt x="507" y="1037"/>
                </a:lnTo>
                <a:lnTo>
                  <a:pt x="504" y="1037"/>
                </a:lnTo>
                <a:lnTo>
                  <a:pt x="500" y="1034"/>
                </a:lnTo>
                <a:lnTo>
                  <a:pt x="490" y="1032"/>
                </a:lnTo>
                <a:lnTo>
                  <a:pt x="485" y="1032"/>
                </a:lnTo>
                <a:lnTo>
                  <a:pt x="481" y="1030"/>
                </a:lnTo>
                <a:lnTo>
                  <a:pt x="476" y="1027"/>
                </a:lnTo>
                <a:lnTo>
                  <a:pt x="469" y="1022"/>
                </a:lnTo>
                <a:lnTo>
                  <a:pt x="469" y="1027"/>
                </a:lnTo>
                <a:lnTo>
                  <a:pt x="469" y="1053"/>
                </a:lnTo>
                <a:lnTo>
                  <a:pt x="467" y="1072"/>
                </a:lnTo>
                <a:lnTo>
                  <a:pt x="467" y="1082"/>
                </a:lnTo>
                <a:lnTo>
                  <a:pt x="467" y="1084"/>
                </a:lnTo>
                <a:lnTo>
                  <a:pt x="467" y="1094"/>
                </a:lnTo>
                <a:lnTo>
                  <a:pt x="467" y="1096"/>
                </a:lnTo>
                <a:lnTo>
                  <a:pt x="467" y="1110"/>
                </a:lnTo>
                <a:lnTo>
                  <a:pt x="467" y="1127"/>
                </a:lnTo>
                <a:lnTo>
                  <a:pt x="467" y="1136"/>
                </a:lnTo>
                <a:lnTo>
                  <a:pt x="467" y="1148"/>
                </a:lnTo>
                <a:lnTo>
                  <a:pt x="467" y="1150"/>
                </a:lnTo>
                <a:lnTo>
                  <a:pt x="467" y="1153"/>
                </a:lnTo>
                <a:lnTo>
                  <a:pt x="467" y="1157"/>
                </a:lnTo>
                <a:lnTo>
                  <a:pt x="467" y="1162"/>
                </a:lnTo>
                <a:lnTo>
                  <a:pt x="467" y="1167"/>
                </a:lnTo>
                <a:lnTo>
                  <a:pt x="467" y="1169"/>
                </a:lnTo>
                <a:lnTo>
                  <a:pt x="467" y="1174"/>
                </a:lnTo>
                <a:lnTo>
                  <a:pt x="464" y="1179"/>
                </a:lnTo>
                <a:lnTo>
                  <a:pt x="464" y="1186"/>
                </a:lnTo>
                <a:lnTo>
                  <a:pt x="464" y="1191"/>
                </a:lnTo>
                <a:lnTo>
                  <a:pt x="464" y="1195"/>
                </a:lnTo>
                <a:lnTo>
                  <a:pt x="464" y="1198"/>
                </a:lnTo>
                <a:lnTo>
                  <a:pt x="464" y="1200"/>
                </a:lnTo>
                <a:lnTo>
                  <a:pt x="464" y="1202"/>
                </a:lnTo>
                <a:lnTo>
                  <a:pt x="464" y="1205"/>
                </a:lnTo>
                <a:lnTo>
                  <a:pt x="464" y="1207"/>
                </a:lnTo>
                <a:lnTo>
                  <a:pt x="464" y="1209"/>
                </a:lnTo>
                <a:lnTo>
                  <a:pt x="464" y="1214"/>
                </a:lnTo>
                <a:lnTo>
                  <a:pt x="464" y="1217"/>
                </a:lnTo>
                <a:lnTo>
                  <a:pt x="464" y="1219"/>
                </a:lnTo>
                <a:lnTo>
                  <a:pt x="464" y="1221"/>
                </a:lnTo>
                <a:lnTo>
                  <a:pt x="464" y="1224"/>
                </a:lnTo>
                <a:lnTo>
                  <a:pt x="464" y="1233"/>
                </a:lnTo>
                <a:lnTo>
                  <a:pt x="464" y="1236"/>
                </a:lnTo>
                <a:lnTo>
                  <a:pt x="464" y="1240"/>
                </a:lnTo>
                <a:lnTo>
                  <a:pt x="464" y="1243"/>
                </a:lnTo>
                <a:lnTo>
                  <a:pt x="464" y="1247"/>
                </a:lnTo>
                <a:lnTo>
                  <a:pt x="464" y="1252"/>
                </a:lnTo>
                <a:lnTo>
                  <a:pt x="464" y="1257"/>
                </a:lnTo>
                <a:lnTo>
                  <a:pt x="464" y="1269"/>
                </a:lnTo>
                <a:lnTo>
                  <a:pt x="464" y="1281"/>
                </a:lnTo>
                <a:lnTo>
                  <a:pt x="464" y="1285"/>
                </a:lnTo>
                <a:lnTo>
                  <a:pt x="464" y="1288"/>
                </a:lnTo>
                <a:lnTo>
                  <a:pt x="464" y="1290"/>
                </a:lnTo>
                <a:lnTo>
                  <a:pt x="464" y="1297"/>
                </a:lnTo>
                <a:lnTo>
                  <a:pt x="464" y="1302"/>
                </a:lnTo>
                <a:lnTo>
                  <a:pt x="464" y="1307"/>
                </a:lnTo>
                <a:lnTo>
                  <a:pt x="464" y="1309"/>
                </a:lnTo>
                <a:lnTo>
                  <a:pt x="464" y="1314"/>
                </a:lnTo>
                <a:lnTo>
                  <a:pt x="464" y="1318"/>
                </a:lnTo>
                <a:lnTo>
                  <a:pt x="457" y="1316"/>
                </a:lnTo>
                <a:lnTo>
                  <a:pt x="450" y="1318"/>
                </a:lnTo>
                <a:lnTo>
                  <a:pt x="438" y="1318"/>
                </a:lnTo>
                <a:lnTo>
                  <a:pt x="436" y="1318"/>
                </a:lnTo>
                <a:lnTo>
                  <a:pt x="431" y="1318"/>
                </a:lnTo>
                <a:lnTo>
                  <a:pt x="426" y="1321"/>
                </a:lnTo>
                <a:lnTo>
                  <a:pt x="422" y="1321"/>
                </a:lnTo>
                <a:lnTo>
                  <a:pt x="417" y="1321"/>
                </a:lnTo>
                <a:lnTo>
                  <a:pt x="415" y="1321"/>
                </a:lnTo>
                <a:lnTo>
                  <a:pt x="412" y="1323"/>
                </a:lnTo>
                <a:lnTo>
                  <a:pt x="410" y="1323"/>
                </a:lnTo>
                <a:lnTo>
                  <a:pt x="408" y="1325"/>
                </a:lnTo>
                <a:lnTo>
                  <a:pt x="408" y="1328"/>
                </a:lnTo>
                <a:lnTo>
                  <a:pt x="405" y="1330"/>
                </a:lnTo>
                <a:lnTo>
                  <a:pt x="403" y="1328"/>
                </a:lnTo>
                <a:lnTo>
                  <a:pt x="403" y="1325"/>
                </a:lnTo>
                <a:lnTo>
                  <a:pt x="401" y="1325"/>
                </a:lnTo>
                <a:lnTo>
                  <a:pt x="396" y="1323"/>
                </a:lnTo>
                <a:lnTo>
                  <a:pt x="382" y="1316"/>
                </a:lnTo>
                <a:lnTo>
                  <a:pt x="379" y="1316"/>
                </a:lnTo>
                <a:lnTo>
                  <a:pt x="377" y="1314"/>
                </a:lnTo>
                <a:lnTo>
                  <a:pt x="370" y="1314"/>
                </a:lnTo>
                <a:lnTo>
                  <a:pt x="368" y="1311"/>
                </a:lnTo>
                <a:lnTo>
                  <a:pt x="363" y="1309"/>
                </a:lnTo>
                <a:lnTo>
                  <a:pt x="360" y="1309"/>
                </a:lnTo>
                <a:lnTo>
                  <a:pt x="358" y="1309"/>
                </a:lnTo>
                <a:lnTo>
                  <a:pt x="353" y="1307"/>
                </a:lnTo>
                <a:lnTo>
                  <a:pt x="346" y="1302"/>
                </a:lnTo>
                <a:lnTo>
                  <a:pt x="339" y="1299"/>
                </a:lnTo>
                <a:lnTo>
                  <a:pt x="337" y="1297"/>
                </a:lnTo>
                <a:lnTo>
                  <a:pt x="330" y="1295"/>
                </a:lnTo>
                <a:lnTo>
                  <a:pt x="325" y="1292"/>
                </a:lnTo>
                <a:lnTo>
                  <a:pt x="318" y="1290"/>
                </a:lnTo>
                <a:lnTo>
                  <a:pt x="311" y="1288"/>
                </a:lnTo>
                <a:lnTo>
                  <a:pt x="302" y="1283"/>
                </a:lnTo>
                <a:lnTo>
                  <a:pt x="299" y="1283"/>
                </a:lnTo>
                <a:lnTo>
                  <a:pt x="294" y="1281"/>
                </a:lnTo>
                <a:lnTo>
                  <a:pt x="290" y="1278"/>
                </a:lnTo>
                <a:lnTo>
                  <a:pt x="283" y="1276"/>
                </a:lnTo>
                <a:lnTo>
                  <a:pt x="276" y="1271"/>
                </a:lnTo>
                <a:lnTo>
                  <a:pt x="271" y="1269"/>
                </a:lnTo>
                <a:lnTo>
                  <a:pt x="261" y="1266"/>
                </a:lnTo>
                <a:lnTo>
                  <a:pt x="254" y="1264"/>
                </a:lnTo>
                <a:lnTo>
                  <a:pt x="240" y="1257"/>
                </a:lnTo>
                <a:lnTo>
                  <a:pt x="226" y="1252"/>
                </a:lnTo>
                <a:lnTo>
                  <a:pt x="217" y="1245"/>
                </a:lnTo>
                <a:lnTo>
                  <a:pt x="207" y="1243"/>
                </a:lnTo>
                <a:lnTo>
                  <a:pt x="198" y="1238"/>
                </a:lnTo>
                <a:lnTo>
                  <a:pt x="188" y="1233"/>
                </a:lnTo>
                <a:lnTo>
                  <a:pt x="177" y="1228"/>
                </a:lnTo>
                <a:lnTo>
                  <a:pt x="167" y="1224"/>
                </a:lnTo>
                <a:lnTo>
                  <a:pt x="167" y="1221"/>
                </a:lnTo>
                <a:lnTo>
                  <a:pt x="170" y="1219"/>
                </a:lnTo>
                <a:lnTo>
                  <a:pt x="172" y="1212"/>
                </a:lnTo>
                <a:lnTo>
                  <a:pt x="174" y="1209"/>
                </a:lnTo>
                <a:lnTo>
                  <a:pt x="174" y="1205"/>
                </a:lnTo>
                <a:lnTo>
                  <a:pt x="174" y="1202"/>
                </a:lnTo>
                <a:lnTo>
                  <a:pt x="174" y="1200"/>
                </a:lnTo>
                <a:lnTo>
                  <a:pt x="177" y="1198"/>
                </a:lnTo>
                <a:lnTo>
                  <a:pt x="179" y="1195"/>
                </a:lnTo>
                <a:lnTo>
                  <a:pt x="181" y="1193"/>
                </a:lnTo>
                <a:lnTo>
                  <a:pt x="179" y="1195"/>
                </a:lnTo>
                <a:lnTo>
                  <a:pt x="177" y="1195"/>
                </a:lnTo>
                <a:lnTo>
                  <a:pt x="174" y="1195"/>
                </a:lnTo>
                <a:lnTo>
                  <a:pt x="174" y="1191"/>
                </a:lnTo>
                <a:lnTo>
                  <a:pt x="172" y="1188"/>
                </a:lnTo>
                <a:lnTo>
                  <a:pt x="172" y="1183"/>
                </a:lnTo>
                <a:lnTo>
                  <a:pt x="170" y="1179"/>
                </a:lnTo>
                <a:lnTo>
                  <a:pt x="170" y="1176"/>
                </a:lnTo>
                <a:lnTo>
                  <a:pt x="167" y="1174"/>
                </a:lnTo>
                <a:lnTo>
                  <a:pt x="167" y="1172"/>
                </a:lnTo>
                <a:lnTo>
                  <a:pt x="170" y="1169"/>
                </a:lnTo>
                <a:lnTo>
                  <a:pt x="172" y="1169"/>
                </a:lnTo>
                <a:lnTo>
                  <a:pt x="174" y="1165"/>
                </a:lnTo>
                <a:lnTo>
                  <a:pt x="179" y="1162"/>
                </a:lnTo>
                <a:lnTo>
                  <a:pt x="184" y="1160"/>
                </a:lnTo>
                <a:lnTo>
                  <a:pt x="188" y="1157"/>
                </a:lnTo>
                <a:lnTo>
                  <a:pt x="191" y="1155"/>
                </a:lnTo>
                <a:lnTo>
                  <a:pt x="193" y="1155"/>
                </a:lnTo>
                <a:lnTo>
                  <a:pt x="195" y="1153"/>
                </a:lnTo>
                <a:lnTo>
                  <a:pt x="198" y="1153"/>
                </a:lnTo>
                <a:lnTo>
                  <a:pt x="203" y="1150"/>
                </a:lnTo>
                <a:lnTo>
                  <a:pt x="205" y="1148"/>
                </a:lnTo>
                <a:lnTo>
                  <a:pt x="205" y="1146"/>
                </a:lnTo>
                <a:lnTo>
                  <a:pt x="207" y="1141"/>
                </a:lnTo>
                <a:lnTo>
                  <a:pt x="205" y="1138"/>
                </a:lnTo>
                <a:lnTo>
                  <a:pt x="203" y="1136"/>
                </a:lnTo>
                <a:lnTo>
                  <a:pt x="200" y="1134"/>
                </a:lnTo>
                <a:lnTo>
                  <a:pt x="198" y="1131"/>
                </a:lnTo>
                <a:lnTo>
                  <a:pt x="195" y="1129"/>
                </a:lnTo>
                <a:lnTo>
                  <a:pt x="193" y="1127"/>
                </a:lnTo>
                <a:lnTo>
                  <a:pt x="191" y="1124"/>
                </a:lnTo>
                <a:lnTo>
                  <a:pt x="188" y="1122"/>
                </a:lnTo>
                <a:lnTo>
                  <a:pt x="186" y="1122"/>
                </a:lnTo>
                <a:lnTo>
                  <a:pt x="186" y="1120"/>
                </a:lnTo>
                <a:lnTo>
                  <a:pt x="184" y="1117"/>
                </a:lnTo>
                <a:lnTo>
                  <a:pt x="181" y="1115"/>
                </a:lnTo>
                <a:lnTo>
                  <a:pt x="179" y="1112"/>
                </a:lnTo>
                <a:lnTo>
                  <a:pt x="179" y="1110"/>
                </a:lnTo>
                <a:lnTo>
                  <a:pt x="177" y="1105"/>
                </a:lnTo>
                <a:lnTo>
                  <a:pt x="174" y="1108"/>
                </a:lnTo>
                <a:lnTo>
                  <a:pt x="174" y="1103"/>
                </a:lnTo>
                <a:lnTo>
                  <a:pt x="172" y="1101"/>
                </a:lnTo>
                <a:lnTo>
                  <a:pt x="170" y="1096"/>
                </a:lnTo>
                <a:lnTo>
                  <a:pt x="172" y="1096"/>
                </a:lnTo>
                <a:lnTo>
                  <a:pt x="174" y="1096"/>
                </a:lnTo>
                <a:lnTo>
                  <a:pt x="174" y="1094"/>
                </a:lnTo>
                <a:lnTo>
                  <a:pt x="174" y="1091"/>
                </a:lnTo>
                <a:lnTo>
                  <a:pt x="172" y="1089"/>
                </a:lnTo>
                <a:lnTo>
                  <a:pt x="172" y="1086"/>
                </a:lnTo>
                <a:lnTo>
                  <a:pt x="170" y="1084"/>
                </a:lnTo>
                <a:lnTo>
                  <a:pt x="170" y="1082"/>
                </a:lnTo>
                <a:lnTo>
                  <a:pt x="170" y="1077"/>
                </a:lnTo>
                <a:lnTo>
                  <a:pt x="162" y="1079"/>
                </a:lnTo>
                <a:lnTo>
                  <a:pt x="162" y="1077"/>
                </a:lnTo>
                <a:lnTo>
                  <a:pt x="162" y="1075"/>
                </a:lnTo>
                <a:lnTo>
                  <a:pt x="160" y="1070"/>
                </a:lnTo>
                <a:lnTo>
                  <a:pt x="158" y="1063"/>
                </a:lnTo>
                <a:lnTo>
                  <a:pt x="158" y="1060"/>
                </a:lnTo>
                <a:lnTo>
                  <a:pt x="160" y="1056"/>
                </a:lnTo>
                <a:lnTo>
                  <a:pt x="160" y="1053"/>
                </a:lnTo>
                <a:lnTo>
                  <a:pt x="160" y="1051"/>
                </a:lnTo>
                <a:lnTo>
                  <a:pt x="160" y="1049"/>
                </a:lnTo>
                <a:lnTo>
                  <a:pt x="158" y="1046"/>
                </a:lnTo>
                <a:lnTo>
                  <a:pt x="155" y="1044"/>
                </a:lnTo>
                <a:lnTo>
                  <a:pt x="155" y="1041"/>
                </a:lnTo>
                <a:lnTo>
                  <a:pt x="155" y="1039"/>
                </a:lnTo>
                <a:lnTo>
                  <a:pt x="153" y="1039"/>
                </a:lnTo>
                <a:lnTo>
                  <a:pt x="153" y="1037"/>
                </a:lnTo>
                <a:lnTo>
                  <a:pt x="153" y="1034"/>
                </a:lnTo>
                <a:lnTo>
                  <a:pt x="153" y="1032"/>
                </a:lnTo>
                <a:lnTo>
                  <a:pt x="153" y="1030"/>
                </a:lnTo>
                <a:lnTo>
                  <a:pt x="153" y="1027"/>
                </a:lnTo>
                <a:lnTo>
                  <a:pt x="155" y="1022"/>
                </a:lnTo>
                <a:lnTo>
                  <a:pt x="146" y="1018"/>
                </a:lnTo>
                <a:lnTo>
                  <a:pt x="129" y="1008"/>
                </a:lnTo>
                <a:lnTo>
                  <a:pt x="111" y="973"/>
                </a:lnTo>
                <a:lnTo>
                  <a:pt x="106" y="961"/>
                </a:lnTo>
                <a:lnTo>
                  <a:pt x="106" y="940"/>
                </a:lnTo>
                <a:lnTo>
                  <a:pt x="92" y="944"/>
                </a:lnTo>
                <a:lnTo>
                  <a:pt x="85" y="923"/>
                </a:lnTo>
                <a:lnTo>
                  <a:pt x="71" y="911"/>
                </a:lnTo>
                <a:lnTo>
                  <a:pt x="68" y="909"/>
                </a:lnTo>
                <a:lnTo>
                  <a:pt x="33" y="911"/>
                </a:lnTo>
                <a:lnTo>
                  <a:pt x="2" y="914"/>
                </a:lnTo>
                <a:lnTo>
                  <a:pt x="0" y="890"/>
                </a:lnTo>
                <a:lnTo>
                  <a:pt x="7" y="859"/>
                </a:lnTo>
                <a:lnTo>
                  <a:pt x="7" y="857"/>
                </a:lnTo>
                <a:lnTo>
                  <a:pt x="12" y="835"/>
                </a:lnTo>
                <a:lnTo>
                  <a:pt x="19" y="774"/>
                </a:lnTo>
                <a:lnTo>
                  <a:pt x="21" y="767"/>
                </a:lnTo>
                <a:lnTo>
                  <a:pt x="21" y="764"/>
                </a:lnTo>
                <a:lnTo>
                  <a:pt x="21" y="762"/>
                </a:lnTo>
                <a:lnTo>
                  <a:pt x="21" y="760"/>
                </a:lnTo>
                <a:lnTo>
                  <a:pt x="23" y="760"/>
                </a:lnTo>
                <a:lnTo>
                  <a:pt x="23" y="757"/>
                </a:lnTo>
                <a:lnTo>
                  <a:pt x="26" y="757"/>
                </a:lnTo>
                <a:lnTo>
                  <a:pt x="26" y="755"/>
                </a:lnTo>
                <a:lnTo>
                  <a:pt x="26" y="753"/>
                </a:lnTo>
                <a:lnTo>
                  <a:pt x="28" y="753"/>
                </a:lnTo>
                <a:lnTo>
                  <a:pt x="30" y="755"/>
                </a:lnTo>
                <a:lnTo>
                  <a:pt x="30" y="753"/>
                </a:lnTo>
                <a:lnTo>
                  <a:pt x="30" y="750"/>
                </a:lnTo>
                <a:lnTo>
                  <a:pt x="30" y="748"/>
                </a:lnTo>
                <a:lnTo>
                  <a:pt x="30" y="746"/>
                </a:lnTo>
                <a:lnTo>
                  <a:pt x="30" y="743"/>
                </a:lnTo>
                <a:lnTo>
                  <a:pt x="28" y="743"/>
                </a:lnTo>
                <a:lnTo>
                  <a:pt x="28" y="736"/>
                </a:lnTo>
                <a:lnTo>
                  <a:pt x="28" y="734"/>
                </a:lnTo>
                <a:lnTo>
                  <a:pt x="28" y="731"/>
                </a:lnTo>
                <a:lnTo>
                  <a:pt x="28" y="729"/>
                </a:lnTo>
                <a:lnTo>
                  <a:pt x="28" y="727"/>
                </a:lnTo>
                <a:lnTo>
                  <a:pt x="28" y="724"/>
                </a:lnTo>
                <a:lnTo>
                  <a:pt x="26" y="719"/>
                </a:lnTo>
                <a:lnTo>
                  <a:pt x="23" y="712"/>
                </a:lnTo>
                <a:lnTo>
                  <a:pt x="21" y="708"/>
                </a:lnTo>
                <a:lnTo>
                  <a:pt x="21" y="703"/>
                </a:lnTo>
                <a:lnTo>
                  <a:pt x="19" y="698"/>
                </a:lnTo>
                <a:lnTo>
                  <a:pt x="21" y="698"/>
                </a:lnTo>
                <a:lnTo>
                  <a:pt x="21" y="696"/>
                </a:lnTo>
                <a:lnTo>
                  <a:pt x="23" y="696"/>
                </a:lnTo>
                <a:lnTo>
                  <a:pt x="26" y="698"/>
                </a:lnTo>
                <a:lnTo>
                  <a:pt x="28" y="696"/>
                </a:lnTo>
                <a:lnTo>
                  <a:pt x="30" y="693"/>
                </a:lnTo>
                <a:lnTo>
                  <a:pt x="33" y="693"/>
                </a:lnTo>
                <a:lnTo>
                  <a:pt x="33" y="691"/>
                </a:lnTo>
                <a:lnTo>
                  <a:pt x="35" y="686"/>
                </a:lnTo>
                <a:lnTo>
                  <a:pt x="35" y="679"/>
                </a:lnTo>
                <a:lnTo>
                  <a:pt x="35" y="677"/>
                </a:lnTo>
                <a:lnTo>
                  <a:pt x="38" y="670"/>
                </a:lnTo>
                <a:lnTo>
                  <a:pt x="40" y="667"/>
                </a:lnTo>
                <a:lnTo>
                  <a:pt x="40" y="665"/>
                </a:lnTo>
                <a:lnTo>
                  <a:pt x="42" y="653"/>
                </a:lnTo>
                <a:lnTo>
                  <a:pt x="45" y="651"/>
                </a:lnTo>
                <a:lnTo>
                  <a:pt x="47" y="644"/>
                </a:lnTo>
                <a:lnTo>
                  <a:pt x="47" y="641"/>
                </a:lnTo>
                <a:lnTo>
                  <a:pt x="47" y="639"/>
                </a:lnTo>
                <a:lnTo>
                  <a:pt x="49" y="637"/>
                </a:lnTo>
                <a:lnTo>
                  <a:pt x="49" y="632"/>
                </a:lnTo>
                <a:lnTo>
                  <a:pt x="52" y="630"/>
                </a:lnTo>
                <a:lnTo>
                  <a:pt x="54" y="630"/>
                </a:lnTo>
                <a:lnTo>
                  <a:pt x="56" y="632"/>
                </a:lnTo>
                <a:lnTo>
                  <a:pt x="59" y="632"/>
                </a:lnTo>
                <a:lnTo>
                  <a:pt x="61" y="632"/>
                </a:lnTo>
                <a:lnTo>
                  <a:pt x="63" y="634"/>
                </a:lnTo>
                <a:lnTo>
                  <a:pt x="71" y="634"/>
                </a:lnTo>
                <a:lnTo>
                  <a:pt x="71" y="637"/>
                </a:lnTo>
                <a:lnTo>
                  <a:pt x="73" y="637"/>
                </a:lnTo>
                <a:lnTo>
                  <a:pt x="75" y="637"/>
                </a:lnTo>
                <a:lnTo>
                  <a:pt x="78" y="637"/>
                </a:lnTo>
                <a:lnTo>
                  <a:pt x="78" y="639"/>
                </a:lnTo>
                <a:lnTo>
                  <a:pt x="80" y="639"/>
                </a:lnTo>
                <a:lnTo>
                  <a:pt x="82" y="639"/>
                </a:lnTo>
                <a:lnTo>
                  <a:pt x="85" y="639"/>
                </a:lnTo>
                <a:lnTo>
                  <a:pt x="85" y="641"/>
                </a:lnTo>
                <a:lnTo>
                  <a:pt x="89" y="641"/>
                </a:lnTo>
                <a:lnTo>
                  <a:pt x="92" y="644"/>
                </a:lnTo>
                <a:lnTo>
                  <a:pt x="96" y="644"/>
                </a:lnTo>
                <a:lnTo>
                  <a:pt x="99" y="641"/>
                </a:lnTo>
                <a:lnTo>
                  <a:pt x="99" y="637"/>
                </a:lnTo>
                <a:lnTo>
                  <a:pt x="99" y="634"/>
                </a:lnTo>
                <a:lnTo>
                  <a:pt x="99" y="630"/>
                </a:lnTo>
                <a:lnTo>
                  <a:pt x="101" y="625"/>
                </a:lnTo>
                <a:lnTo>
                  <a:pt x="101" y="622"/>
                </a:lnTo>
                <a:lnTo>
                  <a:pt x="101" y="618"/>
                </a:lnTo>
                <a:lnTo>
                  <a:pt x="101" y="615"/>
                </a:lnTo>
                <a:lnTo>
                  <a:pt x="104" y="613"/>
                </a:lnTo>
                <a:lnTo>
                  <a:pt x="104" y="608"/>
                </a:lnTo>
                <a:lnTo>
                  <a:pt x="104" y="604"/>
                </a:lnTo>
                <a:lnTo>
                  <a:pt x="104" y="601"/>
                </a:lnTo>
                <a:lnTo>
                  <a:pt x="106" y="599"/>
                </a:lnTo>
                <a:lnTo>
                  <a:pt x="106" y="596"/>
                </a:lnTo>
                <a:lnTo>
                  <a:pt x="106" y="592"/>
                </a:lnTo>
                <a:lnTo>
                  <a:pt x="106" y="589"/>
                </a:lnTo>
                <a:lnTo>
                  <a:pt x="108" y="585"/>
                </a:lnTo>
                <a:lnTo>
                  <a:pt x="111" y="585"/>
                </a:lnTo>
                <a:lnTo>
                  <a:pt x="111" y="587"/>
                </a:lnTo>
                <a:lnTo>
                  <a:pt x="113" y="587"/>
                </a:lnTo>
                <a:lnTo>
                  <a:pt x="118" y="587"/>
                </a:lnTo>
                <a:lnTo>
                  <a:pt x="120" y="589"/>
                </a:lnTo>
                <a:lnTo>
                  <a:pt x="122" y="589"/>
                </a:lnTo>
                <a:lnTo>
                  <a:pt x="125" y="589"/>
                </a:lnTo>
                <a:lnTo>
                  <a:pt x="129" y="592"/>
                </a:lnTo>
                <a:lnTo>
                  <a:pt x="132" y="592"/>
                </a:lnTo>
                <a:lnTo>
                  <a:pt x="139" y="594"/>
                </a:lnTo>
                <a:lnTo>
                  <a:pt x="139" y="592"/>
                </a:lnTo>
                <a:lnTo>
                  <a:pt x="141" y="594"/>
                </a:lnTo>
                <a:lnTo>
                  <a:pt x="144" y="594"/>
                </a:lnTo>
                <a:lnTo>
                  <a:pt x="146" y="594"/>
                </a:lnTo>
                <a:lnTo>
                  <a:pt x="148" y="594"/>
                </a:lnTo>
                <a:lnTo>
                  <a:pt x="151" y="594"/>
                </a:lnTo>
                <a:lnTo>
                  <a:pt x="153" y="596"/>
                </a:lnTo>
                <a:lnTo>
                  <a:pt x="155" y="596"/>
                </a:lnTo>
                <a:lnTo>
                  <a:pt x="158" y="596"/>
                </a:lnTo>
                <a:lnTo>
                  <a:pt x="160" y="596"/>
                </a:lnTo>
                <a:lnTo>
                  <a:pt x="162" y="596"/>
                </a:lnTo>
                <a:lnTo>
                  <a:pt x="165" y="599"/>
                </a:lnTo>
                <a:lnTo>
                  <a:pt x="167" y="599"/>
                </a:lnTo>
                <a:lnTo>
                  <a:pt x="170" y="599"/>
                </a:lnTo>
                <a:lnTo>
                  <a:pt x="172" y="599"/>
                </a:lnTo>
                <a:lnTo>
                  <a:pt x="174" y="599"/>
                </a:lnTo>
                <a:lnTo>
                  <a:pt x="177" y="601"/>
                </a:lnTo>
                <a:lnTo>
                  <a:pt x="179" y="601"/>
                </a:lnTo>
                <a:lnTo>
                  <a:pt x="181" y="601"/>
                </a:lnTo>
                <a:lnTo>
                  <a:pt x="184" y="601"/>
                </a:lnTo>
                <a:lnTo>
                  <a:pt x="186" y="604"/>
                </a:lnTo>
                <a:lnTo>
                  <a:pt x="188" y="604"/>
                </a:lnTo>
                <a:lnTo>
                  <a:pt x="191" y="604"/>
                </a:lnTo>
                <a:lnTo>
                  <a:pt x="193" y="604"/>
                </a:lnTo>
                <a:lnTo>
                  <a:pt x="195" y="604"/>
                </a:lnTo>
                <a:lnTo>
                  <a:pt x="200" y="606"/>
                </a:lnTo>
                <a:lnTo>
                  <a:pt x="203" y="606"/>
                </a:lnTo>
                <a:lnTo>
                  <a:pt x="205" y="606"/>
                </a:lnTo>
                <a:lnTo>
                  <a:pt x="207" y="606"/>
                </a:lnTo>
                <a:lnTo>
                  <a:pt x="210" y="608"/>
                </a:lnTo>
                <a:lnTo>
                  <a:pt x="212" y="608"/>
                </a:lnTo>
                <a:lnTo>
                  <a:pt x="214" y="608"/>
                </a:lnTo>
                <a:lnTo>
                  <a:pt x="217" y="608"/>
                </a:lnTo>
                <a:lnTo>
                  <a:pt x="219" y="611"/>
                </a:lnTo>
                <a:lnTo>
                  <a:pt x="221" y="611"/>
                </a:lnTo>
                <a:lnTo>
                  <a:pt x="224" y="611"/>
                </a:lnTo>
                <a:lnTo>
                  <a:pt x="226" y="611"/>
                </a:lnTo>
                <a:lnTo>
                  <a:pt x="228" y="611"/>
                </a:lnTo>
                <a:lnTo>
                  <a:pt x="231" y="613"/>
                </a:lnTo>
                <a:lnTo>
                  <a:pt x="233" y="613"/>
                </a:lnTo>
                <a:lnTo>
                  <a:pt x="238" y="613"/>
                </a:lnTo>
                <a:lnTo>
                  <a:pt x="243" y="613"/>
                </a:lnTo>
                <a:lnTo>
                  <a:pt x="245" y="613"/>
                </a:lnTo>
                <a:lnTo>
                  <a:pt x="247" y="611"/>
                </a:lnTo>
                <a:lnTo>
                  <a:pt x="250" y="611"/>
                </a:lnTo>
                <a:lnTo>
                  <a:pt x="252" y="611"/>
                </a:lnTo>
                <a:lnTo>
                  <a:pt x="254" y="611"/>
                </a:lnTo>
                <a:lnTo>
                  <a:pt x="257" y="611"/>
                </a:lnTo>
                <a:lnTo>
                  <a:pt x="264" y="608"/>
                </a:lnTo>
                <a:lnTo>
                  <a:pt x="266" y="608"/>
                </a:lnTo>
                <a:lnTo>
                  <a:pt x="269" y="608"/>
                </a:lnTo>
                <a:lnTo>
                  <a:pt x="273" y="606"/>
                </a:lnTo>
                <a:lnTo>
                  <a:pt x="276" y="606"/>
                </a:lnTo>
                <a:lnTo>
                  <a:pt x="323" y="599"/>
                </a:lnTo>
                <a:lnTo>
                  <a:pt x="335" y="549"/>
                </a:lnTo>
                <a:lnTo>
                  <a:pt x="335" y="547"/>
                </a:lnTo>
                <a:lnTo>
                  <a:pt x="337" y="535"/>
                </a:lnTo>
                <a:lnTo>
                  <a:pt x="344" y="514"/>
                </a:lnTo>
                <a:lnTo>
                  <a:pt x="346" y="502"/>
                </a:lnTo>
                <a:lnTo>
                  <a:pt x="356" y="464"/>
                </a:lnTo>
                <a:lnTo>
                  <a:pt x="358" y="454"/>
                </a:lnTo>
                <a:lnTo>
                  <a:pt x="372" y="450"/>
                </a:lnTo>
                <a:lnTo>
                  <a:pt x="389" y="428"/>
                </a:lnTo>
                <a:lnTo>
                  <a:pt x="386" y="407"/>
                </a:lnTo>
                <a:lnTo>
                  <a:pt x="384" y="348"/>
                </a:lnTo>
                <a:lnTo>
                  <a:pt x="382" y="322"/>
                </a:lnTo>
                <a:lnTo>
                  <a:pt x="554" y="350"/>
                </a:lnTo>
                <a:lnTo>
                  <a:pt x="580" y="350"/>
                </a:lnTo>
                <a:lnTo>
                  <a:pt x="587" y="348"/>
                </a:lnTo>
                <a:lnTo>
                  <a:pt x="617" y="317"/>
                </a:lnTo>
                <a:lnTo>
                  <a:pt x="599" y="308"/>
                </a:lnTo>
                <a:lnTo>
                  <a:pt x="606" y="301"/>
                </a:lnTo>
                <a:lnTo>
                  <a:pt x="608" y="296"/>
                </a:lnTo>
                <a:lnTo>
                  <a:pt x="610" y="291"/>
                </a:lnTo>
                <a:lnTo>
                  <a:pt x="625" y="246"/>
                </a:lnTo>
                <a:lnTo>
                  <a:pt x="627" y="246"/>
                </a:lnTo>
                <a:lnTo>
                  <a:pt x="627" y="239"/>
                </a:lnTo>
                <a:lnTo>
                  <a:pt x="627" y="234"/>
                </a:lnTo>
                <a:lnTo>
                  <a:pt x="625" y="211"/>
                </a:lnTo>
                <a:lnTo>
                  <a:pt x="617" y="208"/>
                </a:lnTo>
                <a:lnTo>
                  <a:pt x="617" y="203"/>
                </a:lnTo>
                <a:lnTo>
                  <a:pt x="615" y="199"/>
                </a:lnTo>
                <a:lnTo>
                  <a:pt x="615" y="196"/>
                </a:lnTo>
                <a:lnTo>
                  <a:pt x="606" y="192"/>
                </a:lnTo>
                <a:lnTo>
                  <a:pt x="596" y="187"/>
                </a:lnTo>
                <a:lnTo>
                  <a:pt x="592" y="187"/>
                </a:lnTo>
                <a:lnTo>
                  <a:pt x="584" y="185"/>
                </a:lnTo>
                <a:lnTo>
                  <a:pt x="568" y="180"/>
                </a:lnTo>
                <a:lnTo>
                  <a:pt x="566" y="180"/>
                </a:lnTo>
                <a:lnTo>
                  <a:pt x="561" y="180"/>
                </a:lnTo>
                <a:lnTo>
                  <a:pt x="542" y="173"/>
                </a:lnTo>
                <a:lnTo>
                  <a:pt x="540" y="173"/>
                </a:lnTo>
                <a:lnTo>
                  <a:pt x="526" y="168"/>
                </a:lnTo>
                <a:lnTo>
                  <a:pt x="523" y="168"/>
                </a:lnTo>
                <a:lnTo>
                  <a:pt x="516" y="166"/>
                </a:lnTo>
                <a:lnTo>
                  <a:pt x="507" y="161"/>
                </a:lnTo>
                <a:lnTo>
                  <a:pt x="504" y="161"/>
                </a:lnTo>
                <a:lnTo>
                  <a:pt x="493" y="156"/>
                </a:lnTo>
                <a:lnTo>
                  <a:pt x="490" y="156"/>
                </a:lnTo>
                <a:lnTo>
                  <a:pt x="478" y="151"/>
                </a:lnTo>
                <a:lnTo>
                  <a:pt x="455" y="147"/>
                </a:lnTo>
                <a:lnTo>
                  <a:pt x="450" y="142"/>
                </a:lnTo>
                <a:lnTo>
                  <a:pt x="450" y="140"/>
                </a:lnTo>
                <a:lnTo>
                  <a:pt x="448" y="137"/>
                </a:lnTo>
                <a:lnTo>
                  <a:pt x="445" y="137"/>
                </a:lnTo>
                <a:lnTo>
                  <a:pt x="445" y="135"/>
                </a:lnTo>
                <a:lnTo>
                  <a:pt x="443" y="132"/>
                </a:lnTo>
                <a:lnTo>
                  <a:pt x="441" y="128"/>
                </a:lnTo>
                <a:lnTo>
                  <a:pt x="438" y="128"/>
                </a:lnTo>
                <a:lnTo>
                  <a:pt x="436" y="125"/>
                </a:lnTo>
                <a:lnTo>
                  <a:pt x="434" y="121"/>
                </a:lnTo>
                <a:lnTo>
                  <a:pt x="429" y="116"/>
                </a:lnTo>
                <a:lnTo>
                  <a:pt x="426" y="114"/>
                </a:lnTo>
                <a:lnTo>
                  <a:pt x="422" y="109"/>
                </a:lnTo>
                <a:lnTo>
                  <a:pt x="426" y="109"/>
                </a:lnTo>
                <a:lnTo>
                  <a:pt x="441" y="114"/>
                </a:lnTo>
                <a:lnTo>
                  <a:pt x="445" y="116"/>
                </a:lnTo>
                <a:lnTo>
                  <a:pt x="448" y="116"/>
                </a:lnTo>
                <a:lnTo>
                  <a:pt x="452" y="102"/>
                </a:lnTo>
                <a:lnTo>
                  <a:pt x="464" y="104"/>
                </a:lnTo>
                <a:lnTo>
                  <a:pt x="488" y="114"/>
                </a:lnTo>
                <a:lnTo>
                  <a:pt x="488" y="111"/>
                </a:lnTo>
                <a:lnTo>
                  <a:pt x="495" y="87"/>
                </a:lnTo>
                <a:lnTo>
                  <a:pt x="495" y="83"/>
                </a:lnTo>
                <a:lnTo>
                  <a:pt x="504" y="85"/>
                </a:lnTo>
                <a:lnTo>
                  <a:pt x="514" y="90"/>
                </a:lnTo>
                <a:lnTo>
                  <a:pt x="521" y="71"/>
                </a:lnTo>
                <a:lnTo>
                  <a:pt x="528" y="71"/>
                </a:lnTo>
                <a:lnTo>
                  <a:pt x="549" y="71"/>
                </a:lnTo>
                <a:lnTo>
                  <a:pt x="615" y="0"/>
                </a:lnTo>
                <a:lnTo>
                  <a:pt x="641" y="35"/>
                </a:lnTo>
                <a:lnTo>
                  <a:pt x="650" y="50"/>
                </a:lnTo>
                <a:lnTo>
                  <a:pt x="712" y="57"/>
                </a:lnTo>
                <a:lnTo>
                  <a:pt x="712" y="59"/>
                </a:lnTo>
                <a:lnTo>
                  <a:pt x="712" y="69"/>
                </a:lnTo>
                <a:lnTo>
                  <a:pt x="714" y="76"/>
                </a:lnTo>
                <a:lnTo>
                  <a:pt x="714" y="78"/>
                </a:lnTo>
                <a:lnTo>
                  <a:pt x="716" y="80"/>
                </a:lnTo>
                <a:lnTo>
                  <a:pt x="716" y="83"/>
                </a:lnTo>
                <a:close/>
              </a:path>
            </a:pathLst>
          </a:custGeom>
          <a:solidFill>
            <a:srgbClr val="B3FCB3"/>
          </a:solidFill>
          <a:ln w="4445">
            <a:solidFill>
              <a:srgbClr val="6E6E6E"/>
            </a:solidFill>
            <a:prstDash val="solid"/>
            <a:round/>
            <a:headEnd/>
            <a:tailEnd/>
          </a:ln>
        </p:spPr>
        <p:txBody>
          <a:bodyPr rot="0" vert="horz" wrap="square" lIns="137160" tIns="68580" rIns="137160" bIns="68580" anchor="t" anchorCtr="0" upright="1">
            <a:noAutofit/>
          </a:bodyPr>
          <a:lstStyle/>
          <a:p>
            <a:endParaRPr lang="es-MX" sz="2700"/>
          </a:p>
        </p:txBody>
      </p:sp>
      <p:sp>
        <p:nvSpPr>
          <p:cNvPr id="10" name="Freeform 8">
            <a:hlinkClick r:id="rId5" action="ppaction://hlinksldjump"/>
          </p:cNvPr>
          <p:cNvSpPr>
            <a:spLocks/>
          </p:cNvSpPr>
          <p:nvPr/>
        </p:nvSpPr>
        <p:spPr bwMode="auto">
          <a:xfrm>
            <a:off x="6876850" y="2692110"/>
            <a:ext cx="1963751" cy="2224380"/>
          </a:xfrm>
          <a:custGeom>
            <a:avLst/>
            <a:gdLst>
              <a:gd name="T0" fmla="*/ 1438 w 2233"/>
              <a:gd name="T1" fmla="*/ 201 h 2483"/>
              <a:gd name="T2" fmla="*/ 1490 w 2233"/>
              <a:gd name="T3" fmla="*/ 248 h 2483"/>
              <a:gd name="T4" fmla="*/ 1551 w 2233"/>
              <a:gd name="T5" fmla="*/ 289 h 2483"/>
              <a:gd name="T6" fmla="*/ 1558 w 2233"/>
              <a:gd name="T7" fmla="*/ 357 h 2483"/>
              <a:gd name="T8" fmla="*/ 1697 w 2233"/>
              <a:gd name="T9" fmla="*/ 331 h 2483"/>
              <a:gd name="T10" fmla="*/ 1707 w 2233"/>
              <a:gd name="T11" fmla="*/ 177 h 2483"/>
              <a:gd name="T12" fmla="*/ 1910 w 2233"/>
              <a:gd name="T13" fmla="*/ 147 h 2483"/>
              <a:gd name="T14" fmla="*/ 1966 w 2233"/>
              <a:gd name="T15" fmla="*/ 227 h 2483"/>
              <a:gd name="T16" fmla="*/ 2068 w 2233"/>
              <a:gd name="T17" fmla="*/ 241 h 2483"/>
              <a:gd name="T18" fmla="*/ 2190 w 2233"/>
              <a:gd name="T19" fmla="*/ 291 h 2483"/>
              <a:gd name="T20" fmla="*/ 2197 w 2233"/>
              <a:gd name="T21" fmla="*/ 345 h 2483"/>
              <a:gd name="T22" fmla="*/ 2176 w 2233"/>
              <a:gd name="T23" fmla="*/ 447 h 2483"/>
              <a:gd name="T24" fmla="*/ 2155 w 2233"/>
              <a:gd name="T25" fmla="*/ 480 h 2483"/>
              <a:gd name="T26" fmla="*/ 2134 w 2233"/>
              <a:gd name="T27" fmla="*/ 568 h 2483"/>
              <a:gd name="T28" fmla="*/ 2079 w 2233"/>
              <a:gd name="T29" fmla="*/ 613 h 2483"/>
              <a:gd name="T30" fmla="*/ 1983 w 2233"/>
              <a:gd name="T31" fmla="*/ 629 h 2483"/>
              <a:gd name="T32" fmla="*/ 1950 w 2233"/>
              <a:gd name="T33" fmla="*/ 717 h 2483"/>
              <a:gd name="T34" fmla="*/ 1957 w 2233"/>
              <a:gd name="T35" fmla="*/ 880 h 2483"/>
              <a:gd name="T36" fmla="*/ 1999 w 2233"/>
              <a:gd name="T37" fmla="*/ 1157 h 2483"/>
              <a:gd name="T38" fmla="*/ 2197 w 2233"/>
              <a:gd name="T39" fmla="*/ 1323 h 2483"/>
              <a:gd name="T40" fmla="*/ 1721 w 2233"/>
              <a:gd name="T41" fmla="*/ 1389 h 2483"/>
              <a:gd name="T42" fmla="*/ 1547 w 2233"/>
              <a:gd name="T43" fmla="*/ 1311 h 2483"/>
              <a:gd name="T44" fmla="*/ 1384 w 2233"/>
              <a:gd name="T45" fmla="*/ 1174 h 2483"/>
              <a:gd name="T46" fmla="*/ 1103 w 2233"/>
              <a:gd name="T47" fmla="*/ 1288 h 2483"/>
              <a:gd name="T48" fmla="*/ 825 w 2233"/>
              <a:gd name="T49" fmla="*/ 1354 h 2483"/>
              <a:gd name="T50" fmla="*/ 816 w 2233"/>
              <a:gd name="T51" fmla="*/ 1510 h 2483"/>
              <a:gd name="T52" fmla="*/ 839 w 2233"/>
              <a:gd name="T53" fmla="*/ 1808 h 2483"/>
              <a:gd name="T54" fmla="*/ 785 w 2233"/>
              <a:gd name="T55" fmla="*/ 1922 h 2483"/>
              <a:gd name="T56" fmla="*/ 915 w 2233"/>
              <a:gd name="T57" fmla="*/ 2085 h 2483"/>
              <a:gd name="T58" fmla="*/ 976 w 2233"/>
              <a:gd name="T59" fmla="*/ 2187 h 2483"/>
              <a:gd name="T60" fmla="*/ 912 w 2233"/>
              <a:gd name="T61" fmla="*/ 2253 h 2483"/>
              <a:gd name="T62" fmla="*/ 828 w 2233"/>
              <a:gd name="T63" fmla="*/ 2317 h 2483"/>
              <a:gd name="T64" fmla="*/ 773 w 2233"/>
              <a:gd name="T65" fmla="*/ 2469 h 2483"/>
              <a:gd name="T66" fmla="*/ 587 w 2233"/>
              <a:gd name="T67" fmla="*/ 2317 h 2483"/>
              <a:gd name="T68" fmla="*/ 523 w 2233"/>
              <a:gd name="T69" fmla="*/ 2464 h 2483"/>
              <a:gd name="T70" fmla="*/ 356 w 2233"/>
              <a:gd name="T71" fmla="*/ 2410 h 2483"/>
              <a:gd name="T72" fmla="*/ 241 w 2233"/>
              <a:gd name="T73" fmla="*/ 2268 h 2483"/>
              <a:gd name="T74" fmla="*/ 175 w 2233"/>
              <a:gd name="T75" fmla="*/ 2187 h 2483"/>
              <a:gd name="T76" fmla="*/ 120 w 2233"/>
              <a:gd name="T77" fmla="*/ 2064 h 2483"/>
              <a:gd name="T78" fmla="*/ 92 w 2233"/>
              <a:gd name="T79" fmla="*/ 1908 h 2483"/>
              <a:gd name="T80" fmla="*/ 61 w 2233"/>
              <a:gd name="T81" fmla="*/ 1730 h 2483"/>
              <a:gd name="T82" fmla="*/ 24 w 2233"/>
              <a:gd name="T83" fmla="*/ 1590 h 2483"/>
              <a:gd name="T84" fmla="*/ 132 w 2233"/>
              <a:gd name="T85" fmla="*/ 1538 h 2483"/>
              <a:gd name="T86" fmla="*/ 285 w 2233"/>
              <a:gd name="T87" fmla="*/ 1581 h 2483"/>
              <a:gd name="T88" fmla="*/ 394 w 2233"/>
              <a:gd name="T89" fmla="*/ 1534 h 2483"/>
              <a:gd name="T90" fmla="*/ 519 w 2233"/>
              <a:gd name="T91" fmla="*/ 1463 h 2483"/>
              <a:gd name="T92" fmla="*/ 502 w 2233"/>
              <a:gd name="T93" fmla="*/ 1302 h 2483"/>
              <a:gd name="T94" fmla="*/ 526 w 2233"/>
              <a:gd name="T95" fmla="*/ 1008 h 2483"/>
              <a:gd name="T96" fmla="*/ 660 w 2233"/>
              <a:gd name="T97" fmla="*/ 947 h 2483"/>
              <a:gd name="T98" fmla="*/ 681 w 2233"/>
              <a:gd name="T99" fmla="*/ 880 h 2483"/>
              <a:gd name="T100" fmla="*/ 719 w 2233"/>
              <a:gd name="T101" fmla="*/ 824 h 2483"/>
              <a:gd name="T102" fmla="*/ 729 w 2233"/>
              <a:gd name="T103" fmla="*/ 774 h 2483"/>
              <a:gd name="T104" fmla="*/ 691 w 2233"/>
              <a:gd name="T105" fmla="*/ 691 h 2483"/>
              <a:gd name="T106" fmla="*/ 646 w 2233"/>
              <a:gd name="T107" fmla="*/ 599 h 2483"/>
              <a:gd name="T108" fmla="*/ 566 w 2233"/>
              <a:gd name="T109" fmla="*/ 468 h 2483"/>
              <a:gd name="T110" fmla="*/ 592 w 2233"/>
              <a:gd name="T111" fmla="*/ 315 h 2483"/>
              <a:gd name="T112" fmla="*/ 512 w 2233"/>
              <a:gd name="T113" fmla="*/ 272 h 2483"/>
              <a:gd name="T114" fmla="*/ 599 w 2233"/>
              <a:gd name="T115" fmla="*/ 194 h 2483"/>
              <a:gd name="T116" fmla="*/ 684 w 2233"/>
              <a:gd name="T117" fmla="*/ 248 h 2483"/>
              <a:gd name="T118" fmla="*/ 743 w 2233"/>
              <a:gd name="T119" fmla="*/ 279 h 2483"/>
              <a:gd name="T120" fmla="*/ 849 w 2233"/>
              <a:gd name="T121" fmla="*/ 192 h 2483"/>
              <a:gd name="T122" fmla="*/ 995 w 2233"/>
              <a:gd name="T123" fmla="*/ 109 h 2483"/>
              <a:gd name="T124" fmla="*/ 1200 w 2233"/>
              <a:gd name="T125" fmla="*/ 94 h 24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233" h="2483">
                <a:moveTo>
                  <a:pt x="1200" y="94"/>
                </a:moveTo>
                <a:lnTo>
                  <a:pt x="1205" y="99"/>
                </a:lnTo>
                <a:lnTo>
                  <a:pt x="1209" y="102"/>
                </a:lnTo>
                <a:lnTo>
                  <a:pt x="1209" y="104"/>
                </a:lnTo>
                <a:lnTo>
                  <a:pt x="1214" y="106"/>
                </a:lnTo>
                <a:lnTo>
                  <a:pt x="1219" y="109"/>
                </a:lnTo>
                <a:lnTo>
                  <a:pt x="1341" y="106"/>
                </a:lnTo>
                <a:lnTo>
                  <a:pt x="1344" y="106"/>
                </a:lnTo>
                <a:lnTo>
                  <a:pt x="1346" y="113"/>
                </a:lnTo>
                <a:lnTo>
                  <a:pt x="1356" y="116"/>
                </a:lnTo>
                <a:lnTo>
                  <a:pt x="1358" y="120"/>
                </a:lnTo>
                <a:lnTo>
                  <a:pt x="1363" y="128"/>
                </a:lnTo>
                <a:lnTo>
                  <a:pt x="1384" y="130"/>
                </a:lnTo>
                <a:lnTo>
                  <a:pt x="1384" y="137"/>
                </a:lnTo>
                <a:lnTo>
                  <a:pt x="1384" y="142"/>
                </a:lnTo>
                <a:lnTo>
                  <a:pt x="1384" y="144"/>
                </a:lnTo>
                <a:lnTo>
                  <a:pt x="1384" y="149"/>
                </a:lnTo>
                <a:lnTo>
                  <a:pt x="1386" y="151"/>
                </a:lnTo>
                <a:lnTo>
                  <a:pt x="1389" y="154"/>
                </a:lnTo>
                <a:lnTo>
                  <a:pt x="1389" y="156"/>
                </a:lnTo>
                <a:lnTo>
                  <a:pt x="1391" y="163"/>
                </a:lnTo>
                <a:lnTo>
                  <a:pt x="1391" y="165"/>
                </a:lnTo>
                <a:lnTo>
                  <a:pt x="1393" y="170"/>
                </a:lnTo>
                <a:lnTo>
                  <a:pt x="1393" y="175"/>
                </a:lnTo>
                <a:lnTo>
                  <a:pt x="1393" y="180"/>
                </a:lnTo>
                <a:lnTo>
                  <a:pt x="1396" y="182"/>
                </a:lnTo>
                <a:lnTo>
                  <a:pt x="1396" y="184"/>
                </a:lnTo>
                <a:lnTo>
                  <a:pt x="1396" y="187"/>
                </a:lnTo>
                <a:lnTo>
                  <a:pt x="1396" y="189"/>
                </a:lnTo>
                <a:lnTo>
                  <a:pt x="1396" y="194"/>
                </a:lnTo>
                <a:lnTo>
                  <a:pt x="1396" y="199"/>
                </a:lnTo>
                <a:lnTo>
                  <a:pt x="1396" y="201"/>
                </a:lnTo>
                <a:lnTo>
                  <a:pt x="1398" y="203"/>
                </a:lnTo>
                <a:lnTo>
                  <a:pt x="1400" y="208"/>
                </a:lnTo>
                <a:lnTo>
                  <a:pt x="1438" y="201"/>
                </a:lnTo>
                <a:lnTo>
                  <a:pt x="1440" y="203"/>
                </a:lnTo>
                <a:lnTo>
                  <a:pt x="1443" y="206"/>
                </a:lnTo>
                <a:lnTo>
                  <a:pt x="1448" y="208"/>
                </a:lnTo>
                <a:lnTo>
                  <a:pt x="1450" y="213"/>
                </a:lnTo>
                <a:lnTo>
                  <a:pt x="1452" y="215"/>
                </a:lnTo>
                <a:lnTo>
                  <a:pt x="1457" y="215"/>
                </a:lnTo>
                <a:lnTo>
                  <a:pt x="1459" y="215"/>
                </a:lnTo>
                <a:lnTo>
                  <a:pt x="1462" y="213"/>
                </a:lnTo>
                <a:lnTo>
                  <a:pt x="1464" y="213"/>
                </a:lnTo>
                <a:lnTo>
                  <a:pt x="1469" y="213"/>
                </a:lnTo>
                <a:lnTo>
                  <a:pt x="1473" y="215"/>
                </a:lnTo>
                <a:lnTo>
                  <a:pt x="1478" y="215"/>
                </a:lnTo>
                <a:lnTo>
                  <a:pt x="1481" y="215"/>
                </a:lnTo>
                <a:lnTo>
                  <a:pt x="1473" y="218"/>
                </a:lnTo>
                <a:lnTo>
                  <a:pt x="1469" y="220"/>
                </a:lnTo>
                <a:lnTo>
                  <a:pt x="1466" y="222"/>
                </a:lnTo>
                <a:lnTo>
                  <a:pt x="1466" y="225"/>
                </a:lnTo>
                <a:lnTo>
                  <a:pt x="1464" y="229"/>
                </a:lnTo>
                <a:lnTo>
                  <a:pt x="1462" y="232"/>
                </a:lnTo>
                <a:lnTo>
                  <a:pt x="1459" y="234"/>
                </a:lnTo>
                <a:lnTo>
                  <a:pt x="1459" y="236"/>
                </a:lnTo>
                <a:lnTo>
                  <a:pt x="1457" y="241"/>
                </a:lnTo>
                <a:lnTo>
                  <a:pt x="1457" y="244"/>
                </a:lnTo>
                <a:lnTo>
                  <a:pt x="1459" y="246"/>
                </a:lnTo>
                <a:lnTo>
                  <a:pt x="1464" y="265"/>
                </a:lnTo>
                <a:lnTo>
                  <a:pt x="1466" y="265"/>
                </a:lnTo>
                <a:lnTo>
                  <a:pt x="1469" y="265"/>
                </a:lnTo>
                <a:lnTo>
                  <a:pt x="1473" y="263"/>
                </a:lnTo>
                <a:lnTo>
                  <a:pt x="1476" y="260"/>
                </a:lnTo>
                <a:lnTo>
                  <a:pt x="1478" y="258"/>
                </a:lnTo>
                <a:lnTo>
                  <a:pt x="1481" y="255"/>
                </a:lnTo>
                <a:lnTo>
                  <a:pt x="1481" y="251"/>
                </a:lnTo>
                <a:lnTo>
                  <a:pt x="1483" y="251"/>
                </a:lnTo>
                <a:lnTo>
                  <a:pt x="1488" y="251"/>
                </a:lnTo>
                <a:lnTo>
                  <a:pt x="1490" y="248"/>
                </a:lnTo>
                <a:lnTo>
                  <a:pt x="1495" y="248"/>
                </a:lnTo>
                <a:lnTo>
                  <a:pt x="1497" y="246"/>
                </a:lnTo>
                <a:lnTo>
                  <a:pt x="1499" y="244"/>
                </a:lnTo>
                <a:lnTo>
                  <a:pt x="1502" y="241"/>
                </a:lnTo>
                <a:lnTo>
                  <a:pt x="1506" y="236"/>
                </a:lnTo>
                <a:lnTo>
                  <a:pt x="1511" y="234"/>
                </a:lnTo>
                <a:lnTo>
                  <a:pt x="1514" y="234"/>
                </a:lnTo>
                <a:lnTo>
                  <a:pt x="1516" y="232"/>
                </a:lnTo>
                <a:lnTo>
                  <a:pt x="1521" y="232"/>
                </a:lnTo>
                <a:lnTo>
                  <a:pt x="1523" y="229"/>
                </a:lnTo>
                <a:lnTo>
                  <a:pt x="1525" y="232"/>
                </a:lnTo>
                <a:lnTo>
                  <a:pt x="1528" y="234"/>
                </a:lnTo>
                <a:lnTo>
                  <a:pt x="1530" y="236"/>
                </a:lnTo>
                <a:lnTo>
                  <a:pt x="1530" y="239"/>
                </a:lnTo>
                <a:lnTo>
                  <a:pt x="1530" y="241"/>
                </a:lnTo>
                <a:lnTo>
                  <a:pt x="1532" y="246"/>
                </a:lnTo>
                <a:lnTo>
                  <a:pt x="1535" y="251"/>
                </a:lnTo>
                <a:lnTo>
                  <a:pt x="1537" y="253"/>
                </a:lnTo>
                <a:lnTo>
                  <a:pt x="1540" y="255"/>
                </a:lnTo>
                <a:lnTo>
                  <a:pt x="1542" y="258"/>
                </a:lnTo>
                <a:lnTo>
                  <a:pt x="1544" y="260"/>
                </a:lnTo>
                <a:lnTo>
                  <a:pt x="1547" y="265"/>
                </a:lnTo>
                <a:lnTo>
                  <a:pt x="1547" y="267"/>
                </a:lnTo>
                <a:lnTo>
                  <a:pt x="1547" y="272"/>
                </a:lnTo>
                <a:lnTo>
                  <a:pt x="1544" y="274"/>
                </a:lnTo>
                <a:lnTo>
                  <a:pt x="1542" y="277"/>
                </a:lnTo>
                <a:lnTo>
                  <a:pt x="1540" y="277"/>
                </a:lnTo>
                <a:lnTo>
                  <a:pt x="1540" y="279"/>
                </a:lnTo>
                <a:lnTo>
                  <a:pt x="1537" y="281"/>
                </a:lnTo>
                <a:lnTo>
                  <a:pt x="1535" y="284"/>
                </a:lnTo>
                <a:lnTo>
                  <a:pt x="1535" y="286"/>
                </a:lnTo>
                <a:lnTo>
                  <a:pt x="1540" y="286"/>
                </a:lnTo>
                <a:lnTo>
                  <a:pt x="1542" y="286"/>
                </a:lnTo>
                <a:lnTo>
                  <a:pt x="1544" y="286"/>
                </a:lnTo>
                <a:lnTo>
                  <a:pt x="1551" y="289"/>
                </a:lnTo>
                <a:lnTo>
                  <a:pt x="1554" y="289"/>
                </a:lnTo>
                <a:lnTo>
                  <a:pt x="1556" y="289"/>
                </a:lnTo>
                <a:lnTo>
                  <a:pt x="1558" y="289"/>
                </a:lnTo>
                <a:lnTo>
                  <a:pt x="1561" y="286"/>
                </a:lnTo>
                <a:lnTo>
                  <a:pt x="1563" y="286"/>
                </a:lnTo>
                <a:lnTo>
                  <a:pt x="1565" y="289"/>
                </a:lnTo>
                <a:lnTo>
                  <a:pt x="1565" y="291"/>
                </a:lnTo>
                <a:lnTo>
                  <a:pt x="1565" y="293"/>
                </a:lnTo>
                <a:lnTo>
                  <a:pt x="1565" y="296"/>
                </a:lnTo>
                <a:lnTo>
                  <a:pt x="1565" y="298"/>
                </a:lnTo>
                <a:lnTo>
                  <a:pt x="1565" y="300"/>
                </a:lnTo>
                <a:lnTo>
                  <a:pt x="1565" y="305"/>
                </a:lnTo>
                <a:lnTo>
                  <a:pt x="1565" y="312"/>
                </a:lnTo>
                <a:lnTo>
                  <a:pt x="1568" y="317"/>
                </a:lnTo>
                <a:lnTo>
                  <a:pt x="1568" y="322"/>
                </a:lnTo>
                <a:lnTo>
                  <a:pt x="1565" y="322"/>
                </a:lnTo>
                <a:lnTo>
                  <a:pt x="1563" y="322"/>
                </a:lnTo>
                <a:lnTo>
                  <a:pt x="1561" y="322"/>
                </a:lnTo>
                <a:lnTo>
                  <a:pt x="1558" y="324"/>
                </a:lnTo>
                <a:lnTo>
                  <a:pt x="1556" y="326"/>
                </a:lnTo>
                <a:lnTo>
                  <a:pt x="1554" y="326"/>
                </a:lnTo>
                <a:lnTo>
                  <a:pt x="1554" y="329"/>
                </a:lnTo>
                <a:lnTo>
                  <a:pt x="1554" y="331"/>
                </a:lnTo>
                <a:lnTo>
                  <a:pt x="1551" y="336"/>
                </a:lnTo>
                <a:lnTo>
                  <a:pt x="1549" y="338"/>
                </a:lnTo>
                <a:lnTo>
                  <a:pt x="1547" y="341"/>
                </a:lnTo>
                <a:lnTo>
                  <a:pt x="1544" y="343"/>
                </a:lnTo>
                <a:lnTo>
                  <a:pt x="1544" y="345"/>
                </a:lnTo>
                <a:lnTo>
                  <a:pt x="1544" y="350"/>
                </a:lnTo>
                <a:lnTo>
                  <a:pt x="1547" y="352"/>
                </a:lnTo>
                <a:lnTo>
                  <a:pt x="1547" y="355"/>
                </a:lnTo>
                <a:lnTo>
                  <a:pt x="1551" y="362"/>
                </a:lnTo>
                <a:lnTo>
                  <a:pt x="1554" y="364"/>
                </a:lnTo>
                <a:lnTo>
                  <a:pt x="1556" y="362"/>
                </a:lnTo>
                <a:lnTo>
                  <a:pt x="1558" y="357"/>
                </a:lnTo>
                <a:lnTo>
                  <a:pt x="1561" y="352"/>
                </a:lnTo>
                <a:lnTo>
                  <a:pt x="1563" y="350"/>
                </a:lnTo>
                <a:lnTo>
                  <a:pt x="1565" y="348"/>
                </a:lnTo>
                <a:lnTo>
                  <a:pt x="1568" y="345"/>
                </a:lnTo>
                <a:lnTo>
                  <a:pt x="1573" y="345"/>
                </a:lnTo>
                <a:lnTo>
                  <a:pt x="1575" y="343"/>
                </a:lnTo>
                <a:lnTo>
                  <a:pt x="1577" y="343"/>
                </a:lnTo>
                <a:lnTo>
                  <a:pt x="1580" y="343"/>
                </a:lnTo>
                <a:lnTo>
                  <a:pt x="1582" y="343"/>
                </a:lnTo>
                <a:lnTo>
                  <a:pt x="1587" y="341"/>
                </a:lnTo>
                <a:lnTo>
                  <a:pt x="1589" y="341"/>
                </a:lnTo>
                <a:lnTo>
                  <a:pt x="1591" y="338"/>
                </a:lnTo>
                <a:lnTo>
                  <a:pt x="1598" y="338"/>
                </a:lnTo>
                <a:lnTo>
                  <a:pt x="1603" y="338"/>
                </a:lnTo>
                <a:lnTo>
                  <a:pt x="1606" y="336"/>
                </a:lnTo>
                <a:lnTo>
                  <a:pt x="1608" y="334"/>
                </a:lnTo>
                <a:lnTo>
                  <a:pt x="1610" y="334"/>
                </a:lnTo>
                <a:lnTo>
                  <a:pt x="1613" y="334"/>
                </a:lnTo>
                <a:lnTo>
                  <a:pt x="1615" y="334"/>
                </a:lnTo>
                <a:lnTo>
                  <a:pt x="1622" y="331"/>
                </a:lnTo>
                <a:lnTo>
                  <a:pt x="1629" y="331"/>
                </a:lnTo>
                <a:lnTo>
                  <a:pt x="1634" y="331"/>
                </a:lnTo>
                <a:lnTo>
                  <a:pt x="1636" y="331"/>
                </a:lnTo>
                <a:lnTo>
                  <a:pt x="1643" y="331"/>
                </a:lnTo>
                <a:lnTo>
                  <a:pt x="1648" y="331"/>
                </a:lnTo>
                <a:lnTo>
                  <a:pt x="1660" y="331"/>
                </a:lnTo>
                <a:lnTo>
                  <a:pt x="1662" y="331"/>
                </a:lnTo>
                <a:lnTo>
                  <a:pt x="1667" y="329"/>
                </a:lnTo>
                <a:lnTo>
                  <a:pt x="1669" y="329"/>
                </a:lnTo>
                <a:lnTo>
                  <a:pt x="1674" y="331"/>
                </a:lnTo>
                <a:lnTo>
                  <a:pt x="1681" y="334"/>
                </a:lnTo>
                <a:lnTo>
                  <a:pt x="1690" y="334"/>
                </a:lnTo>
                <a:lnTo>
                  <a:pt x="1693" y="331"/>
                </a:lnTo>
                <a:lnTo>
                  <a:pt x="1695" y="331"/>
                </a:lnTo>
                <a:lnTo>
                  <a:pt x="1697" y="331"/>
                </a:lnTo>
                <a:lnTo>
                  <a:pt x="1700" y="329"/>
                </a:lnTo>
                <a:lnTo>
                  <a:pt x="1700" y="326"/>
                </a:lnTo>
                <a:lnTo>
                  <a:pt x="1702" y="324"/>
                </a:lnTo>
                <a:lnTo>
                  <a:pt x="1702" y="319"/>
                </a:lnTo>
                <a:lnTo>
                  <a:pt x="1705" y="317"/>
                </a:lnTo>
                <a:lnTo>
                  <a:pt x="1707" y="315"/>
                </a:lnTo>
                <a:lnTo>
                  <a:pt x="1709" y="312"/>
                </a:lnTo>
                <a:lnTo>
                  <a:pt x="1712" y="310"/>
                </a:lnTo>
                <a:lnTo>
                  <a:pt x="1712" y="307"/>
                </a:lnTo>
                <a:lnTo>
                  <a:pt x="1714" y="305"/>
                </a:lnTo>
                <a:lnTo>
                  <a:pt x="1716" y="303"/>
                </a:lnTo>
                <a:lnTo>
                  <a:pt x="1721" y="303"/>
                </a:lnTo>
                <a:lnTo>
                  <a:pt x="1726" y="300"/>
                </a:lnTo>
                <a:lnTo>
                  <a:pt x="1728" y="298"/>
                </a:lnTo>
                <a:lnTo>
                  <a:pt x="1728" y="293"/>
                </a:lnTo>
                <a:lnTo>
                  <a:pt x="1730" y="291"/>
                </a:lnTo>
                <a:lnTo>
                  <a:pt x="1733" y="291"/>
                </a:lnTo>
                <a:lnTo>
                  <a:pt x="1747" y="291"/>
                </a:lnTo>
                <a:lnTo>
                  <a:pt x="1745" y="277"/>
                </a:lnTo>
                <a:lnTo>
                  <a:pt x="1745" y="255"/>
                </a:lnTo>
                <a:lnTo>
                  <a:pt x="1742" y="229"/>
                </a:lnTo>
                <a:lnTo>
                  <a:pt x="1747" y="210"/>
                </a:lnTo>
                <a:lnTo>
                  <a:pt x="1747" y="201"/>
                </a:lnTo>
                <a:lnTo>
                  <a:pt x="1733" y="201"/>
                </a:lnTo>
                <a:lnTo>
                  <a:pt x="1709" y="201"/>
                </a:lnTo>
                <a:lnTo>
                  <a:pt x="1702" y="201"/>
                </a:lnTo>
                <a:lnTo>
                  <a:pt x="1700" y="201"/>
                </a:lnTo>
                <a:lnTo>
                  <a:pt x="1700" y="199"/>
                </a:lnTo>
                <a:lnTo>
                  <a:pt x="1700" y="196"/>
                </a:lnTo>
                <a:lnTo>
                  <a:pt x="1697" y="194"/>
                </a:lnTo>
                <a:lnTo>
                  <a:pt x="1700" y="192"/>
                </a:lnTo>
                <a:lnTo>
                  <a:pt x="1700" y="184"/>
                </a:lnTo>
                <a:lnTo>
                  <a:pt x="1702" y="182"/>
                </a:lnTo>
                <a:lnTo>
                  <a:pt x="1705" y="180"/>
                </a:lnTo>
                <a:lnTo>
                  <a:pt x="1707" y="177"/>
                </a:lnTo>
                <a:lnTo>
                  <a:pt x="1714" y="173"/>
                </a:lnTo>
                <a:lnTo>
                  <a:pt x="1716" y="170"/>
                </a:lnTo>
                <a:lnTo>
                  <a:pt x="1721" y="168"/>
                </a:lnTo>
                <a:lnTo>
                  <a:pt x="1726" y="168"/>
                </a:lnTo>
                <a:lnTo>
                  <a:pt x="1728" y="168"/>
                </a:lnTo>
                <a:lnTo>
                  <a:pt x="1756" y="184"/>
                </a:lnTo>
                <a:lnTo>
                  <a:pt x="1761" y="187"/>
                </a:lnTo>
                <a:lnTo>
                  <a:pt x="1763" y="187"/>
                </a:lnTo>
                <a:lnTo>
                  <a:pt x="1768" y="165"/>
                </a:lnTo>
                <a:lnTo>
                  <a:pt x="1771" y="161"/>
                </a:lnTo>
                <a:lnTo>
                  <a:pt x="1773" y="156"/>
                </a:lnTo>
                <a:lnTo>
                  <a:pt x="1775" y="149"/>
                </a:lnTo>
                <a:lnTo>
                  <a:pt x="1771" y="137"/>
                </a:lnTo>
                <a:lnTo>
                  <a:pt x="1778" y="139"/>
                </a:lnTo>
                <a:lnTo>
                  <a:pt x="1787" y="142"/>
                </a:lnTo>
                <a:lnTo>
                  <a:pt x="1799" y="144"/>
                </a:lnTo>
                <a:lnTo>
                  <a:pt x="1804" y="147"/>
                </a:lnTo>
                <a:lnTo>
                  <a:pt x="1808" y="151"/>
                </a:lnTo>
                <a:lnTo>
                  <a:pt x="1813" y="151"/>
                </a:lnTo>
                <a:lnTo>
                  <a:pt x="1815" y="151"/>
                </a:lnTo>
                <a:lnTo>
                  <a:pt x="1822" y="154"/>
                </a:lnTo>
                <a:lnTo>
                  <a:pt x="1851" y="163"/>
                </a:lnTo>
                <a:lnTo>
                  <a:pt x="1895" y="177"/>
                </a:lnTo>
                <a:lnTo>
                  <a:pt x="1898" y="175"/>
                </a:lnTo>
                <a:lnTo>
                  <a:pt x="1898" y="170"/>
                </a:lnTo>
                <a:lnTo>
                  <a:pt x="1898" y="168"/>
                </a:lnTo>
                <a:lnTo>
                  <a:pt x="1895" y="165"/>
                </a:lnTo>
                <a:lnTo>
                  <a:pt x="1895" y="161"/>
                </a:lnTo>
                <a:lnTo>
                  <a:pt x="1895" y="158"/>
                </a:lnTo>
                <a:lnTo>
                  <a:pt x="1898" y="156"/>
                </a:lnTo>
                <a:lnTo>
                  <a:pt x="1898" y="151"/>
                </a:lnTo>
                <a:lnTo>
                  <a:pt x="1900" y="147"/>
                </a:lnTo>
                <a:lnTo>
                  <a:pt x="1905" y="147"/>
                </a:lnTo>
                <a:lnTo>
                  <a:pt x="1907" y="147"/>
                </a:lnTo>
                <a:lnTo>
                  <a:pt x="1910" y="147"/>
                </a:lnTo>
                <a:lnTo>
                  <a:pt x="1910" y="151"/>
                </a:lnTo>
                <a:lnTo>
                  <a:pt x="1907" y="156"/>
                </a:lnTo>
                <a:lnTo>
                  <a:pt x="1907" y="161"/>
                </a:lnTo>
                <a:lnTo>
                  <a:pt x="1907" y="163"/>
                </a:lnTo>
                <a:lnTo>
                  <a:pt x="1910" y="168"/>
                </a:lnTo>
                <a:lnTo>
                  <a:pt x="1910" y="173"/>
                </a:lnTo>
                <a:lnTo>
                  <a:pt x="1912" y="177"/>
                </a:lnTo>
                <a:lnTo>
                  <a:pt x="1912" y="182"/>
                </a:lnTo>
                <a:lnTo>
                  <a:pt x="1914" y="184"/>
                </a:lnTo>
                <a:lnTo>
                  <a:pt x="1914" y="187"/>
                </a:lnTo>
                <a:lnTo>
                  <a:pt x="1917" y="189"/>
                </a:lnTo>
                <a:lnTo>
                  <a:pt x="1919" y="189"/>
                </a:lnTo>
                <a:lnTo>
                  <a:pt x="1921" y="194"/>
                </a:lnTo>
                <a:lnTo>
                  <a:pt x="1924" y="196"/>
                </a:lnTo>
                <a:lnTo>
                  <a:pt x="1924" y="201"/>
                </a:lnTo>
                <a:lnTo>
                  <a:pt x="1926" y="201"/>
                </a:lnTo>
                <a:lnTo>
                  <a:pt x="1928" y="206"/>
                </a:lnTo>
                <a:lnTo>
                  <a:pt x="1931" y="208"/>
                </a:lnTo>
                <a:lnTo>
                  <a:pt x="1933" y="208"/>
                </a:lnTo>
                <a:lnTo>
                  <a:pt x="1936" y="210"/>
                </a:lnTo>
                <a:lnTo>
                  <a:pt x="1938" y="210"/>
                </a:lnTo>
                <a:lnTo>
                  <a:pt x="1940" y="213"/>
                </a:lnTo>
                <a:lnTo>
                  <a:pt x="1943" y="215"/>
                </a:lnTo>
                <a:lnTo>
                  <a:pt x="1943" y="218"/>
                </a:lnTo>
                <a:lnTo>
                  <a:pt x="1945" y="218"/>
                </a:lnTo>
                <a:lnTo>
                  <a:pt x="1947" y="222"/>
                </a:lnTo>
                <a:lnTo>
                  <a:pt x="1947" y="227"/>
                </a:lnTo>
                <a:lnTo>
                  <a:pt x="1950" y="232"/>
                </a:lnTo>
                <a:lnTo>
                  <a:pt x="1950" y="234"/>
                </a:lnTo>
                <a:lnTo>
                  <a:pt x="1952" y="232"/>
                </a:lnTo>
                <a:lnTo>
                  <a:pt x="1954" y="229"/>
                </a:lnTo>
                <a:lnTo>
                  <a:pt x="1957" y="229"/>
                </a:lnTo>
                <a:lnTo>
                  <a:pt x="1959" y="227"/>
                </a:lnTo>
                <a:lnTo>
                  <a:pt x="1964" y="227"/>
                </a:lnTo>
                <a:lnTo>
                  <a:pt x="1966" y="227"/>
                </a:lnTo>
                <a:lnTo>
                  <a:pt x="1969" y="227"/>
                </a:lnTo>
                <a:lnTo>
                  <a:pt x="1971" y="227"/>
                </a:lnTo>
                <a:lnTo>
                  <a:pt x="1973" y="227"/>
                </a:lnTo>
                <a:lnTo>
                  <a:pt x="1976" y="227"/>
                </a:lnTo>
                <a:lnTo>
                  <a:pt x="1978" y="227"/>
                </a:lnTo>
                <a:lnTo>
                  <a:pt x="1980" y="229"/>
                </a:lnTo>
                <a:lnTo>
                  <a:pt x="1983" y="232"/>
                </a:lnTo>
                <a:lnTo>
                  <a:pt x="1985" y="234"/>
                </a:lnTo>
                <a:lnTo>
                  <a:pt x="1987" y="236"/>
                </a:lnTo>
                <a:lnTo>
                  <a:pt x="1990" y="236"/>
                </a:lnTo>
                <a:lnTo>
                  <a:pt x="1992" y="236"/>
                </a:lnTo>
                <a:lnTo>
                  <a:pt x="1992" y="232"/>
                </a:lnTo>
                <a:lnTo>
                  <a:pt x="1992" y="229"/>
                </a:lnTo>
                <a:lnTo>
                  <a:pt x="1992" y="227"/>
                </a:lnTo>
                <a:lnTo>
                  <a:pt x="1994" y="227"/>
                </a:lnTo>
                <a:lnTo>
                  <a:pt x="1997" y="227"/>
                </a:lnTo>
                <a:lnTo>
                  <a:pt x="1999" y="229"/>
                </a:lnTo>
                <a:lnTo>
                  <a:pt x="2002" y="229"/>
                </a:lnTo>
                <a:lnTo>
                  <a:pt x="2004" y="232"/>
                </a:lnTo>
                <a:lnTo>
                  <a:pt x="2006" y="234"/>
                </a:lnTo>
                <a:lnTo>
                  <a:pt x="2009" y="236"/>
                </a:lnTo>
                <a:lnTo>
                  <a:pt x="2013" y="239"/>
                </a:lnTo>
                <a:lnTo>
                  <a:pt x="2016" y="241"/>
                </a:lnTo>
                <a:lnTo>
                  <a:pt x="2020" y="241"/>
                </a:lnTo>
                <a:lnTo>
                  <a:pt x="2023" y="241"/>
                </a:lnTo>
                <a:lnTo>
                  <a:pt x="2027" y="241"/>
                </a:lnTo>
                <a:lnTo>
                  <a:pt x="2032" y="239"/>
                </a:lnTo>
                <a:lnTo>
                  <a:pt x="2037" y="236"/>
                </a:lnTo>
                <a:lnTo>
                  <a:pt x="2039" y="236"/>
                </a:lnTo>
                <a:lnTo>
                  <a:pt x="2046" y="234"/>
                </a:lnTo>
                <a:lnTo>
                  <a:pt x="2051" y="232"/>
                </a:lnTo>
                <a:lnTo>
                  <a:pt x="2056" y="227"/>
                </a:lnTo>
                <a:lnTo>
                  <a:pt x="2058" y="232"/>
                </a:lnTo>
                <a:lnTo>
                  <a:pt x="2063" y="234"/>
                </a:lnTo>
                <a:lnTo>
                  <a:pt x="2068" y="241"/>
                </a:lnTo>
                <a:lnTo>
                  <a:pt x="2075" y="251"/>
                </a:lnTo>
                <a:lnTo>
                  <a:pt x="2082" y="258"/>
                </a:lnTo>
                <a:lnTo>
                  <a:pt x="2082" y="260"/>
                </a:lnTo>
                <a:lnTo>
                  <a:pt x="2084" y="260"/>
                </a:lnTo>
                <a:lnTo>
                  <a:pt x="2084" y="263"/>
                </a:lnTo>
                <a:lnTo>
                  <a:pt x="2105" y="289"/>
                </a:lnTo>
                <a:lnTo>
                  <a:pt x="2108" y="291"/>
                </a:lnTo>
                <a:lnTo>
                  <a:pt x="2110" y="291"/>
                </a:lnTo>
                <a:lnTo>
                  <a:pt x="2110" y="293"/>
                </a:lnTo>
                <a:lnTo>
                  <a:pt x="2115" y="291"/>
                </a:lnTo>
                <a:lnTo>
                  <a:pt x="2117" y="291"/>
                </a:lnTo>
                <a:lnTo>
                  <a:pt x="2119" y="291"/>
                </a:lnTo>
                <a:lnTo>
                  <a:pt x="2122" y="291"/>
                </a:lnTo>
                <a:lnTo>
                  <a:pt x="2124" y="291"/>
                </a:lnTo>
                <a:lnTo>
                  <a:pt x="2126" y="291"/>
                </a:lnTo>
                <a:lnTo>
                  <a:pt x="2131" y="291"/>
                </a:lnTo>
                <a:lnTo>
                  <a:pt x="2134" y="289"/>
                </a:lnTo>
                <a:lnTo>
                  <a:pt x="2138" y="289"/>
                </a:lnTo>
                <a:lnTo>
                  <a:pt x="2141" y="291"/>
                </a:lnTo>
                <a:lnTo>
                  <a:pt x="2148" y="289"/>
                </a:lnTo>
                <a:lnTo>
                  <a:pt x="2148" y="291"/>
                </a:lnTo>
                <a:lnTo>
                  <a:pt x="2150" y="293"/>
                </a:lnTo>
                <a:lnTo>
                  <a:pt x="2152" y="296"/>
                </a:lnTo>
                <a:lnTo>
                  <a:pt x="2157" y="296"/>
                </a:lnTo>
                <a:lnTo>
                  <a:pt x="2162" y="298"/>
                </a:lnTo>
                <a:lnTo>
                  <a:pt x="2164" y="296"/>
                </a:lnTo>
                <a:lnTo>
                  <a:pt x="2169" y="296"/>
                </a:lnTo>
                <a:lnTo>
                  <a:pt x="2171" y="296"/>
                </a:lnTo>
                <a:lnTo>
                  <a:pt x="2174" y="296"/>
                </a:lnTo>
                <a:lnTo>
                  <a:pt x="2178" y="296"/>
                </a:lnTo>
                <a:lnTo>
                  <a:pt x="2181" y="296"/>
                </a:lnTo>
                <a:lnTo>
                  <a:pt x="2183" y="296"/>
                </a:lnTo>
                <a:lnTo>
                  <a:pt x="2185" y="296"/>
                </a:lnTo>
                <a:lnTo>
                  <a:pt x="2188" y="296"/>
                </a:lnTo>
                <a:lnTo>
                  <a:pt x="2190" y="291"/>
                </a:lnTo>
                <a:lnTo>
                  <a:pt x="2192" y="286"/>
                </a:lnTo>
                <a:lnTo>
                  <a:pt x="2195" y="281"/>
                </a:lnTo>
                <a:lnTo>
                  <a:pt x="2197" y="281"/>
                </a:lnTo>
                <a:lnTo>
                  <a:pt x="2204" y="284"/>
                </a:lnTo>
                <a:lnTo>
                  <a:pt x="2211" y="284"/>
                </a:lnTo>
                <a:lnTo>
                  <a:pt x="2216" y="281"/>
                </a:lnTo>
                <a:lnTo>
                  <a:pt x="2218" y="281"/>
                </a:lnTo>
                <a:lnTo>
                  <a:pt x="2221" y="281"/>
                </a:lnTo>
                <a:lnTo>
                  <a:pt x="2226" y="284"/>
                </a:lnTo>
                <a:lnTo>
                  <a:pt x="2228" y="284"/>
                </a:lnTo>
                <a:lnTo>
                  <a:pt x="2233" y="289"/>
                </a:lnTo>
                <a:lnTo>
                  <a:pt x="2233" y="293"/>
                </a:lnTo>
                <a:lnTo>
                  <a:pt x="2228" y="296"/>
                </a:lnTo>
                <a:lnTo>
                  <a:pt x="2223" y="296"/>
                </a:lnTo>
                <a:lnTo>
                  <a:pt x="2221" y="298"/>
                </a:lnTo>
                <a:lnTo>
                  <a:pt x="2218" y="298"/>
                </a:lnTo>
                <a:lnTo>
                  <a:pt x="2214" y="303"/>
                </a:lnTo>
                <a:lnTo>
                  <a:pt x="2211" y="303"/>
                </a:lnTo>
                <a:lnTo>
                  <a:pt x="2211" y="307"/>
                </a:lnTo>
                <a:lnTo>
                  <a:pt x="2209" y="310"/>
                </a:lnTo>
                <a:lnTo>
                  <a:pt x="2209" y="312"/>
                </a:lnTo>
                <a:lnTo>
                  <a:pt x="2207" y="317"/>
                </a:lnTo>
                <a:lnTo>
                  <a:pt x="2207" y="319"/>
                </a:lnTo>
                <a:lnTo>
                  <a:pt x="2207" y="322"/>
                </a:lnTo>
                <a:lnTo>
                  <a:pt x="2207" y="324"/>
                </a:lnTo>
                <a:lnTo>
                  <a:pt x="2207" y="326"/>
                </a:lnTo>
                <a:lnTo>
                  <a:pt x="2207" y="329"/>
                </a:lnTo>
                <a:lnTo>
                  <a:pt x="2207" y="331"/>
                </a:lnTo>
                <a:lnTo>
                  <a:pt x="2204" y="334"/>
                </a:lnTo>
                <a:lnTo>
                  <a:pt x="2202" y="336"/>
                </a:lnTo>
                <a:lnTo>
                  <a:pt x="2200" y="338"/>
                </a:lnTo>
                <a:lnTo>
                  <a:pt x="2200" y="341"/>
                </a:lnTo>
                <a:lnTo>
                  <a:pt x="2200" y="343"/>
                </a:lnTo>
                <a:lnTo>
                  <a:pt x="2197" y="343"/>
                </a:lnTo>
                <a:lnTo>
                  <a:pt x="2197" y="345"/>
                </a:lnTo>
                <a:lnTo>
                  <a:pt x="2197" y="348"/>
                </a:lnTo>
                <a:lnTo>
                  <a:pt x="2195" y="352"/>
                </a:lnTo>
                <a:lnTo>
                  <a:pt x="2195" y="355"/>
                </a:lnTo>
                <a:lnTo>
                  <a:pt x="2192" y="360"/>
                </a:lnTo>
                <a:lnTo>
                  <a:pt x="2188" y="362"/>
                </a:lnTo>
                <a:lnTo>
                  <a:pt x="2185" y="364"/>
                </a:lnTo>
                <a:lnTo>
                  <a:pt x="2185" y="367"/>
                </a:lnTo>
                <a:lnTo>
                  <a:pt x="2188" y="369"/>
                </a:lnTo>
                <a:lnTo>
                  <a:pt x="2190" y="371"/>
                </a:lnTo>
                <a:lnTo>
                  <a:pt x="2192" y="374"/>
                </a:lnTo>
                <a:lnTo>
                  <a:pt x="2197" y="379"/>
                </a:lnTo>
                <a:lnTo>
                  <a:pt x="2197" y="381"/>
                </a:lnTo>
                <a:lnTo>
                  <a:pt x="2197" y="383"/>
                </a:lnTo>
                <a:lnTo>
                  <a:pt x="2197" y="388"/>
                </a:lnTo>
                <a:lnTo>
                  <a:pt x="2197" y="390"/>
                </a:lnTo>
                <a:lnTo>
                  <a:pt x="2195" y="393"/>
                </a:lnTo>
                <a:lnTo>
                  <a:pt x="2192" y="395"/>
                </a:lnTo>
                <a:lnTo>
                  <a:pt x="2192" y="397"/>
                </a:lnTo>
                <a:lnTo>
                  <a:pt x="2192" y="400"/>
                </a:lnTo>
                <a:lnTo>
                  <a:pt x="2192" y="402"/>
                </a:lnTo>
                <a:lnTo>
                  <a:pt x="2192" y="405"/>
                </a:lnTo>
                <a:lnTo>
                  <a:pt x="2192" y="409"/>
                </a:lnTo>
                <a:lnTo>
                  <a:pt x="2192" y="412"/>
                </a:lnTo>
                <a:lnTo>
                  <a:pt x="2190" y="416"/>
                </a:lnTo>
                <a:lnTo>
                  <a:pt x="2190" y="419"/>
                </a:lnTo>
                <a:lnTo>
                  <a:pt x="2188" y="421"/>
                </a:lnTo>
                <a:lnTo>
                  <a:pt x="2185" y="423"/>
                </a:lnTo>
                <a:lnTo>
                  <a:pt x="2183" y="423"/>
                </a:lnTo>
                <a:lnTo>
                  <a:pt x="2181" y="423"/>
                </a:lnTo>
                <a:lnTo>
                  <a:pt x="2181" y="426"/>
                </a:lnTo>
                <a:lnTo>
                  <a:pt x="2181" y="431"/>
                </a:lnTo>
                <a:lnTo>
                  <a:pt x="2181" y="435"/>
                </a:lnTo>
                <a:lnTo>
                  <a:pt x="2181" y="438"/>
                </a:lnTo>
                <a:lnTo>
                  <a:pt x="2178" y="445"/>
                </a:lnTo>
                <a:lnTo>
                  <a:pt x="2176" y="447"/>
                </a:lnTo>
                <a:lnTo>
                  <a:pt x="2174" y="452"/>
                </a:lnTo>
                <a:lnTo>
                  <a:pt x="2174" y="454"/>
                </a:lnTo>
                <a:lnTo>
                  <a:pt x="2171" y="454"/>
                </a:lnTo>
                <a:lnTo>
                  <a:pt x="2171" y="459"/>
                </a:lnTo>
                <a:lnTo>
                  <a:pt x="2167" y="464"/>
                </a:lnTo>
                <a:lnTo>
                  <a:pt x="2164" y="461"/>
                </a:lnTo>
                <a:lnTo>
                  <a:pt x="2159" y="461"/>
                </a:lnTo>
                <a:lnTo>
                  <a:pt x="2157" y="461"/>
                </a:lnTo>
                <a:lnTo>
                  <a:pt x="2155" y="461"/>
                </a:lnTo>
                <a:lnTo>
                  <a:pt x="2152" y="459"/>
                </a:lnTo>
                <a:lnTo>
                  <a:pt x="2150" y="457"/>
                </a:lnTo>
                <a:lnTo>
                  <a:pt x="2145" y="459"/>
                </a:lnTo>
                <a:lnTo>
                  <a:pt x="2143" y="459"/>
                </a:lnTo>
                <a:lnTo>
                  <a:pt x="2141" y="457"/>
                </a:lnTo>
                <a:lnTo>
                  <a:pt x="2138" y="454"/>
                </a:lnTo>
                <a:lnTo>
                  <a:pt x="2136" y="452"/>
                </a:lnTo>
                <a:lnTo>
                  <a:pt x="2136" y="450"/>
                </a:lnTo>
                <a:lnTo>
                  <a:pt x="2136" y="447"/>
                </a:lnTo>
                <a:lnTo>
                  <a:pt x="2134" y="445"/>
                </a:lnTo>
                <a:lnTo>
                  <a:pt x="2134" y="447"/>
                </a:lnTo>
                <a:lnTo>
                  <a:pt x="2134" y="450"/>
                </a:lnTo>
                <a:lnTo>
                  <a:pt x="2134" y="452"/>
                </a:lnTo>
                <a:lnTo>
                  <a:pt x="2134" y="454"/>
                </a:lnTo>
                <a:lnTo>
                  <a:pt x="2136" y="457"/>
                </a:lnTo>
                <a:lnTo>
                  <a:pt x="2138" y="459"/>
                </a:lnTo>
                <a:lnTo>
                  <a:pt x="2138" y="461"/>
                </a:lnTo>
                <a:lnTo>
                  <a:pt x="2138" y="466"/>
                </a:lnTo>
                <a:lnTo>
                  <a:pt x="2138" y="468"/>
                </a:lnTo>
                <a:lnTo>
                  <a:pt x="2141" y="471"/>
                </a:lnTo>
                <a:lnTo>
                  <a:pt x="2143" y="471"/>
                </a:lnTo>
                <a:lnTo>
                  <a:pt x="2148" y="473"/>
                </a:lnTo>
                <a:lnTo>
                  <a:pt x="2150" y="473"/>
                </a:lnTo>
                <a:lnTo>
                  <a:pt x="2150" y="476"/>
                </a:lnTo>
                <a:lnTo>
                  <a:pt x="2152" y="478"/>
                </a:lnTo>
                <a:lnTo>
                  <a:pt x="2155" y="480"/>
                </a:lnTo>
                <a:lnTo>
                  <a:pt x="2155" y="483"/>
                </a:lnTo>
                <a:lnTo>
                  <a:pt x="2157" y="487"/>
                </a:lnTo>
                <a:lnTo>
                  <a:pt x="2159" y="494"/>
                </a:lnTo>
                <a:lnTo>
                  <a:pt x="2159" y="497"/>
                </a:lnTo>
                <a:lnTo>
                  <a:pt x="2157" y="502"/>
                </a:lnTo>
                <a:lnTo>
                  <a:pt x="2157" y="504"/>
                </a:lnTo>
                <a:lnTo>
                  <a:pt x="2157" y="509"/>
                </a:lnTo>
                <a:lnTo>
                  <a:pt x="2159" y="513"/>
                </a:lnTo>
                <a:lnTo>
                  <a:pt x="2159" y="516"/>
                </a:lnTo>
                <a:lnTo>
                  <a:pt x="2159" y="518"/>
                </a:lnTo>
                <a:lnTo>
                  <a:pt x="2157" y="521"/>
                </a:lnTo>
                <a:lnTo>
                  <a:pt x="2157" y="523"/>
                </a:lnTo>
                <a:lnTo>
                  <a:pt x="2157" y="525"/>
                </a:lnTo>
                <a:lnTo>
                  <a:pt x="2157" y="528"/>
                </a:lnTo>
                <a:lnTo>
                  <a:pt x="2159" y="532"/>
                </a:lnTo>
                <a:lnTo>
                  <a:pt x="2157" y="535"/>
                </a:lnTo>
                <a:lnTo>
                  <a:pt x="2157" y="537"/>
                </a:lnTo>
                <a:lnTo>
                  <a:pt x="2155" y="539"/>
                </a:lnTo>
                <a:lnTo>
                  <a:pt x="2155" y="542"/>
                </a:lnTo>
                <a:lnTo>
                  <a:pt x="2157" y="544"/>
                </a:lnTo>
                <a:lnTo>
                  <a:pt x="2157" y="547"/>
                </a:lnTo>
                <a:lnTo>
                  <a:pt x="2157" y="549"/>
                </a:lnTo>
                <a:lnTo>
                  <a:pt x="2157" y="554"/>
                </a:lnTo>
                <a:lnTo>
                  <a:pt x="2155" y="554"/>
                </a:lnTo>
                <a:lnTo>
                  <a:pt x="2152" y="554"/>
                </a:lnTo>
                <a:lnTo>
                  <a:pt x="2150" y="554"/>
                </a:lnTo>
                <a:lnTo>
                  <a:pt x="2148" y="556"/>
                </a:lnTo>
                <a:lnTo>
                  <a:pt x="2148" y="558"/>
                </a:lnTo>
                <a:lnTo>
                  <a:pt x="2145" y="561"/>
                </a:lnTo>
                <a:lnTo>
                  <a:pt x="2143" y="563"/>
                </a:lnTo>
                <a:lnTo>
                  <a:pt x="2141" y="563"/>
                </a:lnTo>
                <a:lnTo>
                  <a:pt x="2138" y="566"/>
                </a:lnTo>
                <a:lnTo>
                  <a:pt x="2136" y="566"/>
                </a:lnTo>
                <a:lnTo>
                  <a:pt x="2134" y="566"/>
                </a:lnTo>
                <a:lnTo>
                  <a:pt x="2134" y="568"/>
                </a:lnTo>
                <a:lnTo>
                  <a:pt x="2134" y="573"/>
                </a:lnTo>
                <a:lnTo>
                  <a:pt x="2131" y="573"/>
                </a:lnTo>
                <a:lnTo>
                  <a:pt x="2129" y="575"/>
                </a:lnTo>
                <a:lnTo>
                  <a:pt x="2126" y="575"/>
                </a:lnTo>
                <a:lnTo>
                  <a:pt x="2124" y="573"/>
                </a:lnTo>
                <a:lnTo>
                  <a:pt x="2122" y="573"/>
                </a:lnTo>
                <a:lnTo>
                  <a:pt x="2122" y="575"/>
                </a:lnTo>
                <a:lnTo>
                  <a:pt x="2126" y="577"/>
                </a:lnTo>
                <a:lnTo>
                  <a:pt x="2129" y="580"/>
                </a:lnTo>
                <a:lnTo>
                  <a:pt x="2129" y="582"/>
                </a:lnTo>
                <a:lnTo>
                  <a:pt x="2126" y="584"/>
                </a:lnTo>
                <a:lnTo>
                  <a:pt x="2126" y="587"/>
                </a:lnTo>
                <a:lnTo>
                  <a:pt x="2124" y="589"/>
                </a:lnTo>
                <a:lnTo>
                  <a:pt x="2122" y="589"/>
                </a:lnTo>
                <a:lnTo>
                  <a:pt x="2119" y="589"/>
                </a:lnTo>
                <a:lnTo>
                  <a:pt x="2117" y="589"/>
                </a:lnTo>
                <a:lnTo>
                  <a:pt x="2117" y="592"/>
                </a:lnTo>
                <a:lnTo>
                  <a:pt x="2115" y="592"/>
                </a:lnTo>
                <a:lnTo>
                  <a:pt x="2115" y="594"/>
                </a:lnTo>
                <a:lnTo>
                  <a:pt x="2112" y="594"/>
                </a:lnTo>
                <a:lnTo>
                  <a:pt x="2110" y="596"/>
                </a:lnTo>
                <a:lnTo>
                  <a:pt x="2108" y="596"/>
                </a:lnTo>
                <a:lnTo>
                  <a:pt x="2103" y="596"/>
                </a:lnTo>
                <a:lnTo>
                  <a:pt x="2101" y="596"/>
                </a:lnTo>
                <a:lnTo>
                  <a:pt x="2098" y="599"/>
                </a:lnTo>
                <a:lnTo>
                  <a:pt x="2096" y="599"/>
                </a:lnTo>
                <a:lnTo>
                  <a:pt x="2093" y="601"/>
                </a:lnTo>
                <a:lnTo>
                  <a:pt x="2091" y="603"/>
                </a:lnTo>
                <a:lnTo>
                  <a:pt x="2089" y="603"/>
                </a:lnTo>
                <a:lnTo>
                  <a:pt x="2086" y="603"/>
                </a:lnTo>
                <a:lnTo>
                  <a:pt x="2084" y="606"/>
                </a:lnTo>
                <a:lnTo>
                  <a:pt x="2082" y="608"/>
                </a:lnTo>
                <a:lnTo>
                  <a:pt x="2082" y="610"/>
                </a:lnTo>
                <a:lnTo>
                  <a:pt x="2079" y="610"/>
                </a:lnTo>
                <a:lnTo>
                  <a:pt x="2079" y="613"/>
                </a:lnTo>
                <a:lnTo>
                  <a:pt x="2077" y="613"/>
                </a:lnTo>
                <a:lnTo>
                  <a:pt x="2075" y="615"/>
                </a:lnTo>
                <a:lnTo>
                  <a:pt x="2072" y="618"/>
                </a:lnTo>
                <a:lnTo>
                  <a:pt x="2068" y="620"/>
                </a:lnTo>
                <a:lnTo>
                  <a:pt x="2065" y="622"/>
                </a:lnTo>
                <a:lnTo>
                  <a:pt x="2060" y="622"/>
                </a:lnTo>
                <a:lnTo>
                  <a:pt x="2058" y="625"/>
                </a:lnTo>
                <a:lnTo>
                  <a:pt x="2053" y="622"/>
                </a:lnTo>
                <a:lnTo>
                  <a:pt x="2051" y="622"/>
                </a:lnTo>
                <a:lnTo>
                  <a:pt x="2051" y="625"/>
                </a:lnTo>
                <a:lnTo>
                  <a:pt x="2049" y="625"/>
                </a:lnTo>
                <a:lnTo>
                  <a:pt x="2046" y="625"/>
                </a:lnTo>
                <a:lnTo>
                  <a:pt x="2046" y="622"/>
                </a:lnTo>
                <a:lnTo>
                  <a:pt x="2042" y="622"/>
                </a:lnTo>
                <a:lnTo>
                  <a:pt x="2042" y="625"/>
                </a:lnTo>
                <a:lnTo>
                  <a:pt x="2039" y="625"/>
                </a:lnTo>
                <a:lnTo>
                  <a:pt x="2037" y="625"/>
                </a:lnTo>
                <a:lnTo>
                  <a:pt x="2035" y="625"/>
                </a:lnTo>
                <a:lnTo>
                  <a:pt x="2032" y="625"/>
                </a:lnTo>
                <a:lnTo>
                  <a:pt x="2027" y="625"/>
                </a:lnTo>
                <a:lnTo>
                  <a:pt x="2025" y="622"/>
                </a:lnTo>
                <a:lnTo>
                  <a:pt x="2020" y="622"/>
                </a:lnTo>
                <a:lnTo>
                  <a:pt x="2018" y="622"/>
                </a:lnTo>
                <a:lnTo>
                  <a:pt x="2013" y="622"/>
                </a:lnTo>
                <a:lnTo>
                  <a:pt x="2011" y="622"/>
                </a:lnTo>
                <a:lnTo>
                  <a:pt x="2009" y="618"/>
                </a:lnTo>
                <a:lnTo>
                  <a:pt x="2006" y="618"/>
                </a:lnTo>
                <a:lnTo>
                  <a:pt x="2002" y="618"/>
                </a:lnTo>
                <a:lnTo>
                  <a:pt x="1999" y="620"/>
                </a:lnTo>
                <a:lnTo>
                  <a:pt x="1997" y="620"/>
                </a:lnTo>
                <a:lnTo>
                  <a:pt x="1994" y="622"/>
                </a:lnTo>
                <a:lnTo>
                  <a:pt x="1992" y="625"/>
                </a:lnTo>
                <a:lnTo>
                  <a:pt x="1987" y="627"/>
                </a:lnTo>
                <a:lnTo>
                  <a:pt x="1985" y="629"/>
                </a:lnTo>
                <a:lnTo>
                  <a:pt x="1983" y="629"/>
                </a:lnTo>
                <a:lnTo>
                  <a:pt x="1980" y="632"/>
                </a:lnTo>
                <a:lnTo>
                  <a:pt x="1980" y="634"/>
                </a:lnTo>
                <a:lnTo>
                  <a:pt x="1983" y="637"/>
                </a:lnTo>
                <a:lnTo>
                  <a:pt x="1985" y="639"/>
                </a:lnTo>
                <a:lnTo>
                  <a:pt x="1985" y="644"/>
                </a:lnTo>
                <a:lnTo>
                  <a:pt x="1985" y="646"/>
                </a:lnTo>
                <a:lnTo>
                  <a:pt x="1985" y="648"/>
                </a:lnTo>
                <a:lnTo>
                  <a:pt x="1983" y="655"/>
                </a:lnTo>
                <a:lnTo>
                  <a:pt x="1983" y="658"/>
                </a:lnTo>
                <a:lnTo>
                  <a:pt x="1980" y="660"/>
                </a:lnTo>
                <a:lnTo>
                  <a:pt x="1978" y="663"/>
                </a:lnTo>
                <a:lnTo>
                  <a:pt x="1978" y="665"/>
                </a:lnTo>
                <a:lnTo>
                  <a:pt x="1976" y="667"/>
                </a:lnTo>
                <a:lnTo>
                  <a:pt x="1976" y="672"/>
                </a:lnTo>
                <a:lnTo>
                  <a:pt x="1973" y="677"/>
                </a:lnTo>
                <a:lnTo>
                  <a:pt x="1973" y="679"/>
                </a:lnTo>
                <a:lnTo>
                  <a:pt x="1973" y="682"/>
                </a:lnTo>
                <a:lnTo>
                  <a:pt x="1973" y="684"/>
                </a:lnTo>
                <a:lnTo>
                  <a:pt x="1971" y="686"/>
                </a:lnTo>
                <a:lnTo>
                  <a:pt x="1969" y="689"/>
                </a:lnTo>
                <a:lnTo>
                  <a:pt x="1966" y="691"/>
                </a:lnTo>
                <a:lnTo>
                  <a:pt x="1966" y="693"/>
                </a:lnTo>
                <a:lnTo>
                  <a:pt x="1964" y="693"/>
                </a:lnTo>
                <a:lnTo>
                  <a:pt x="1959" y="693"/>
                </a:lnTo>
                <a:lnTo>
                  <a:pt x="1959" y="696"/>
                </a:lnTo>
                <a:lnTo>
                  <a:pt x="1959" y="698"/>
                </a:lnTo>
                <a:lnTo>
                  <a:pt x="1961" y="700"/>
                </a:lnTo>
                <a:lnTo>
                  <a:pt x="1964" y="703"/>
                </a:lnTo>
                <a:lnTo>
                  <a:pt x="1964" y="705"/>
                </a:lnTo>
                <a:lnTo>
                  <a:pt x="1966" y="710"/>
                </a:lnTo>
                <a:lnTo>
                  <a:pt x="1961" y="710"/>
                </a:lnTo>
                <a:lnTo>
                  <a:pt x="1959" y="712"/>
                </a:lnTo>
                <a:lnTo>
                  <a:pt x="1957" y="715"/>
                </a:lnTo>
                <a:lnTo>
                  <a:pt x="1954" y="717"/>
                </a:lnTo>
                <a:lnTo>
                  <a:pt x="1950" y="717"/>
                </a:lnTo>
                <a:lnTo>
                  <a:pt x="1947" y="719"/>
                </a:lnTo>
                <a:lnTo>
                  <a:pt x="1943" y="724"/>
                </a:lnTo>
                <a:lnTo>
                  <a:pt x="1940" y="726"/>
                </a:lnTo>
                <a:lnTo>
                  <a:pt x="1938" y="729"/>
                </a:lnTo>
                <a:lnTo>
                  <a:pt x="1938" y="731"/>
                </a:lnTo>
                <a:lnTo>
                  <a:pt x="1938" y="734"/>
                </a:lnTo>
                <a:lnTo>
                  <a:pt x="1931" y="743"/>
                </a:lnTo>
                <a:lnTo>
                  <a:pt x="1928" y="748"/>
                </a:lnTo>
                <a:lnTo>
                  <a:pt x="1924" y="753"/>
                </a:lnTo>
                <a:lnTo>
                  <a:pt x="1921" y="755"/>
                </a:lnTo>
                <a:lnTo>
                  <a:pt x="1921" y="760"/>
                </a:lnTo>
                <a:lnTo>
                  <a:pt x="1919" y="764"/>
                </a:lnTo>
                <a:lnTo>
                  <a:pt x="1919" y="769"/>
                </a:lnTo>
                <a:lnTo>
                  <a:pt x="1919" y="771"/>
                </a:lnTo>
                <a:lnTo>
                  <a:pt x="1917" y="776"/>
                </a:lnTo>
                <a:lnTo>
                  <a:pt x="1917" y="779"/>
                </a:lnTo>
                <a:lnTo>
                  <a:pt x="1917" y="781"/>
                </a:lnTo>
                <a:lnTo>
                  <a:pt x="1919" y="783"/>
                </a:lnTo>
                <a:lnTo>
                  <a:pt x="1919" y="786"/>
                </a:lnTo>
                <a:lnTo>
                  <a:pt x="1914" y="788"/>
                </a:lnTo>
                <a:lnTo>
                  <a:pt x="1910" y="790"/>
                </a:lnTo>
                <a:lnTo>
                  <a:pt x="1907" y="795"/>
                </a:lnTo>
                <a:lnTo>
                  <a:pt x="1907" y="797"/>
                </a:lnTo>
                <a:lnTo>
                  <a:pt x="1907" y="802"/>
                </a:lnTo>
                <a:lnTo>
                  <a:pt x="1907" y="805"/>
                </a:lnTo>
                <a:lnTo>
                  <a:pt x="1905" y="812"/>
                </a:lnTo>
                <a:lnTo>
                  <a:pt x="1905" y="819"/>
                </a:lnTo>
                <a:lnTo>
                  <a:pt x="1905" y="824"/>
                </a:lnTo>
                <a:lnTo>
                  <a:pt x="1905" y="826"/>
                </a:lnTo>
                <a:lnTo>
                  <a:pt x="1907" y="828"/>
                </a:lnTo>
                <a:lnTo>
                  <a:pt x="1910" y="833"/>
                </a:lnTo>
                <a:lnTo>
                  <a:pt x="1912" y="835"/>
                </a:lnTo>
                <a:lnTo>
                  <a:pt x="1931" y="840"/>
                </a:lnTo>
                <a:lnTo>
                  <a:pt x="1936" y="854"/>
                </a:lnTo>
                <a:lnTo>
                  <a:pt x="1957" y="880"/>
                </a:lnTo>
                <a:lnTo>
                  <a:pt x="1959" y="904"/>
                </a:lnTo>
                <a:lnTo>
                  <a:pt x="1985" y="992"/>
                </a:lnTo>
                <a:lnTo>
                  <a:pt x="1924" y="1003"/>
                </a:lnTo>
                <a:lnTo>
                  <a:pt x="1891" y="1003"/>
                </a:lnTo>
                <a:lnTo>
                  <a:pt x="1893" y="1008"/>
                </a:lnTo>
                <a:lnTo>
                  <a:pt x="1893" y="1018"/>
                </a:lnTo>
                <a:lnTo>
                  <a:pt x="1895" y="1025"/>
                </a:lnTo>
                <a:lnTo>
                  <a:pt x="1895" y="1027"/>
                </a:lnTo>
                <a:lnTo>
                  <a:pt x="1900" y="1039"/>
                </a:lnTo>
                <a:lnTo>
                  <a:pt x="1905" y="1046"/>
                </a:lnTo>
                <a:lnTo>
                  <a:pt x="1905" y="1048"/>
                </a:lnTo>
                <a:lnTo>
                  <a:pt x="1910" y="1051"/>
                </a:lnTo>
                <a:lnTo>
                  <a:pt x="1910" y="1056"/>
                </a:lnTo>
                <a:lnTo>
                  <a:pt x="1907" y="1063"/>
                </a:lnTo>
                <a:lnTo>
                  <a:pt x="1905" y="1072"/>
                </a:lnTo>
                <a:lnTo>
                  <a:pt x="1907" y="1077"/>
                </a:lnTo>
                <a:lnTo>
                  <a:pt x="1912" y="1082"/>
                </a:lnTo>
                <a:lnTo>
                  <a:pt x="1914" y="1086"/>
                </a:lnTo>
                <a:lnTo>
                  <a:pt x="1912" y="1091"/>
                </a:lnTo>
                <a:lnTo>
                  <a:pt x="1912" y="1098"/>
                </a:lnTo>
                <a:lnTo>
                  <a:pt x="1914" y="1103"/>
                </a:lnTo>
                <a:lnTo>
                  <a:pt x="1912" y="1108"/>
                </a:lnTo>
                <a:lnTo>
                  <a:pt x="1912" y="1115"/>
                </a:lnTo>
                <a:lnTo>
                  <a:pt x="1921" y="1131"/>
                </a:lnTo>
                <a:lnTo>
                  <a:pt x="1919" y="1138"/>
                </a:lnTo>
                <a:lnTo>
                  <a:pt x="1919" y="1141"/>
                </a:lnTo>
                <a:lnTo>
                  <a:pt x="1919" y="1155"/>
                </a:lnTo>
                <a:lnTo>
                  <a:pt x="1928" y="1164"/>
                </a:lnTo>
                <a:lnTo>
                  <a:pt x="1943" y="1172"/>
                </a:lnTo>
                <a:lnTo>
                  <a:pt x="1947" y="1172"/>
                </a:lnTo>
                <a:lnTo>
                  <a:pt x="1957" y="1169"/>
                </a:lnTo>
                <a:lnTo>
                  <a:pt x="1957" y="1167"/>
                </a:lnTo>
                <a:lnTo>
                  <a:pt x="1976" y="1157"/>
                </a:lnTo>
                <a:lnTo>
                  <a:pt x="1992" y="1167"/>
                </a:lnTo>
                <a:lnTo>
                  <a:pt x="1999" y="1157"/>
                </a:lnTo>
                <a:lnTo>
                  <a:pt x="2002" y="1157"/>
                </a:lnTo>
                <a:lnTo>
                  <a:pt x="2002" y="1155"/>
                </a:lnTo>
                <a:lnTo>
                  <a:pt x="2002" y="1162"/>
                </a:lnTo>
                <a:lnTo>
                  <a:pt x="1999" y="1174"/>
                </a:lnTo>
                <a:lnTo>
                  <a:pt x="1994" y="1179"/>
                </a:lnTo>
                <a:lnTo>
                  <a:pt x="1997" y="1188"/>
                </a:lnTo>
                <a:lnTo>
                  <a:pt x="1997" y="1190"/>
                </a:lnTo>
                <a:lnTo>
                  <a:pt x="1999" y="1190"/>
                </a:lnTo>
                <a:lnTo>
                  <a:pt x="2002" y="1193"/>
                </a:lnTo>
                <a:lnTo>
                  <a:pt x="2004" y="1193"/>
                </a:lnTo>
                <a:lnTo>
                  <a:pt x="2006" y="1195"/>
                </a:lnTo>
                <a:lnTo>
                  <a:pt x="2011" y="1198"/>
                </a:lnTo>
                <a:lnTo>
                  <a:pt x="2016" y="1200"/>
                </a:lnTo>
                <a:lnTo>
                  <a:pt x="2018" y="1200"/>
                </a:lnTo>
                <a:lnTo>
                  <a:pt x="2023" y="1202"/>
                </a:lnTo>
                <a:lnTo>
                  <a:pt x="2030" y="1202"/>
                </a:lnTo>
                <a:lnTo>
                  <a:pt x="2035" y="1202"/>
                </a:lnTo>
                <a:lnTo>
                  <a:pt x="2037" y="1202"/>
                </a:lnTo>
                <a:lnTo>
                  <a:pt x="2042" y="1202"/>
                </a:lnTo>
                <a:lnTo>
                  <a:pt x="2049" y="1209"/>
                </a:lnTo>
                <a:lnTo>
                  <a:pt x="2060" y="1226"/>
                </a:lnTo>
                <a:lnTo>
                  <a:pt x="2065" y="1235"/>
                </a:lnTo>
                <a:lnTo>
                  <a:pt x="2068" y="1243"/>
                </a:lnTo>
                <a:lnTo>
                  <a:pt x="2072" y="1257"/>
                </a:lnTo>
                <a:lnTo>
                  <a:pt x="2079" y="1259"/>
                </a:lnTo>
                <a:lnTo>
                  <a:pt x="2084" y="1266"/>
                </a:lnTo>
                <a:lnTo>
                  <a:pt x="2105" y="1285"/>
                </a:lnTo>
                <a:lnTo>
                  <a:pt x="2115" y="1290"/>
                </a:lnTo>
                <a:lnTo>
                  <a:pt x="2124" y="1295"/>
                </a:lnTo>
                <a:lnTo>
                  <a:pt x="2126" y="1297"/>
                </a:lnTo>
                <a:lnTo>
                  <a:pt x="2145" y="1299"/>
                </a:lnTo>
                <a:lnTo>
                  <a:pt x="2162" y="1299"/>
                </a:lnTo>
                <a:lnTo>
                  <a:pt x="2164" y="1302"/>
                </a:lnTo>
                <a:lnTo>
                  <a:pt x="2176" y="1309"/>
                </a:lnTo>
                <a:lnTo>
                  <a:pt x="2197" y="1323"/>
                </a:lnTo>
                <a:lnTo>
                  <a:pt x="2183" y="1340"/>
                </a:lnTo>
                <a:lnTo>
                  <a:pt x="2202" y="1354"/>
                </a:lnTo>
                <a:lnTo>
                  <a:pt x="2195" y="1356"/>
                </a:lnTo>
                <a:lnTo>
                  <a:pt x="2188" y="1363"/>
                </a:lnTo>
                <a:lnTo>
                  <a:pt x="2197" y="1375"/>
                </a:lnTo>
                <a:lnTo>
                  <a:pt x="2218" y="1408"/>
                </a:lnTo>
                <a:lnTo>
                  <a:pt x="2216" y="1427"/>
                </a:lnTo>
                <a:lnTo>
                  <a:pt x="2178" y="1437"/>
                </a:lnTo>
                <a:lnTo>
                  <a:pt x="2164" y="1439"/>
                </a:lnTo>
                <a:lnTo>
                  <a:pt x="2131" y="1453"/>
                </a:lnTo>
                <a:lnTo>
                  <a:pt x="2119" y="1437"/>
                </a:lnTo>
                <a:lnTo>
                  <a:pt x="2060" y="1482"/>
                </a:lnTo>
                <a:lnTo>
                  <a:pt x="2018" y="1441"/>
                </a:lnTo>
                <a:lnTo>
                  <a:pt x="2016" y="1441"/>
                </a:lnTo>
                <a:lnTo>
                  <a:pt x="2011" y="1446"/>
                </a:lnTo>
                <a:lnTo>
                  <a:pt x="1983" y="1420"/>
                </a:lnTo>
                <a:lnTo>
                  <a:pt x="1924" y="1441"/>
                </a:lnTo>
                <a:lnTo>
                  <a:pt x="1914" y="1446"/>
                </a:lnTo>
                <a:lnTo>
                  <a:pt x="1862" y="1463"/>
                </a:lnTo>
                <a:lnTo>
                  <a:pt x="1853" y="1463"/>
                </a:lnTo>
                <a:lnTo>
                  <a:pt x="1839" y="1460"/>
                </a:lnTo>
                <a:lnTo>
                  <a:pt x="1829" y="1458"/>
                </a:lnTo>
                <a:lnTo>
                  <a:pt x="1818" y="1456"/>
                </a:lnTo>
                <a:lnTo>
                  <a:pt x="1811" y="1451"/>
                </a:lnTo>
                <a:lnTo>
                  <a:pt x="1806" y="1446"/>
                </a:lnTo>
                <a:lnTo>
                  <a:pt x="1801" y="1444"/>
                </a:lnTo>
                <a:lnTo>
                  <a:pt x="1794" y="1441"/>
                </a:lnTo>
                <a:lnTo>
                  <a:pt x="1787" y="1439"/>
                </a:lnTo>
                <a:lnTo>
                  <a:pt x="1785" y="1434"/>
                </a:lnTo>
                <a:lnTo>
                  <a:pt x="1785" y="1427"/>
                </a:lnTo>
                <a:lnTo>
                  <a:pt x="1780" y="1425"/>
                </a:lnTo>
                <a:lnTo>
                  <a:pt x="1778" y="1415"/>
                </a:lnTo>
                <a:lnTo>
                  <a:pt x="1778" y="1413"/>
                </a:lnTo>
                <a:lnTo>
                  <a:pt x="1768" y="1408"/>
                </a:lnTo>
                <a:lnTo>
                  <a:pt x="1721" y="1389"/>
                </a:lnTo>
                <a:lnTo>
                  <a:pt x="1679" y="1370"/>
                </a:lnTo>
                <a:lnTo>
                  <a:pt x="1676" y="1373"/>
                </a:lnTo>
                <a:lnTo>
                  <a:pt x="1662" y="1361"/>
                </a:lnTo>
                <a:lnTo>
                  <a:pt x="1660" y="1366"/>
                </a:lnTo>
                <a:lnTo>
                  <a:pt x="1676" y="1389"/>
                </a:lnTo>
                <a:lnTo>
                  <a:pt x="1657" y="1418"/>
                </a:lnTo>
                <a:lnTo>
                  <a:pt x="1655" y="1415"/>
                </a:lnTo>
                <a:lnTo>
                  <a:pt x="1653" y="1413"/>
                </a:lnTo>
                <a:lnTo>
                  <a:pt x="1643" y="1399"/>
                </a:lnTo>
                <a:lnTo>
                  <a:pt x="1636" y="1394"/>
                </a:lnTo>
                <a:lnTo>
                  <a:pt x="1636" y="1392"/>
                </a:lnTo>
                <a:lnTo>
                  <a:pt x="1634" y="1389"/>
                </a:lnTo>
                <a:lnTo>
                  <a:pt x="1631" y="1385"/>
                </a:lnTo>
                <a:lnTo>
                  <a:pt x="1629" y="1382"/>
                </a:lnTo>
                <a:lnTo>
                  <a:pt x="1627" y="1380"/>
                </a:lnTo>
                <a:lnTo>
                  <a:pt x="1624" y="1377"/>
                </a:lnTo>
                <a:lnTo>
                  <a:pt x="1624" y="1375"/>
                </a:lnTo>
                <a:lnTo>
                  <a:pt x="1622" y="1375"/>
                </a:lnTo>
                <a:lnTo>
                  <a:pt x="1620" y="1373"/>
                </a:lnTo>
                <a:lnTo>
                  <a:pt x="1620" y="1375"/>
                </a:lnTo>
                <a:lnTo>
                  <a:pt x="1613" y="1368"/>
                </a:lnTo>
                <a:lnTo>
                  <a:pt x="1613" y="1366"/>
                </a:lnTo>
                <a:lnTo>
                  <a:pt x="1613" y="1363"/>
                </a:lnTo>
                <a:lnTo>
                  <a:pt x="1615" y="1363"/>
                </a:lnTo>
                <a:lnTo>
                  <a:pt x="1615" y="1361"/>
                </a:lnTo>
                <a:lnTo>
                  <a:pt x="1610" y="1356"/>
                </a:lnTo>
                <a:lnTo>
                  <a:pt x="1610" y="1347"/>
                </a:lnTo>
                <a:lnTo>
                  <a:pt x="1610" y="1344"/>
                </a:lnTo>
                <a:lnTo>
                  <a:pt x="1613" y="1344"/>
                </a:lnTo>
                <a:lnTo>
                  <a:pt x="1615" y="1342"/>
                </a:lnTo>
                <a:lnTo>
                  <a:pt x="1615" y="1340"/>
                </a:lnTo>
                <a:lnTo>
                  <a:pt x="1563" y="1347"/>
                </a:lnTo>
                <a:lnTo>
                  <a:pt x="1530" y="1351"/>
                </a:lnTo>
                <a:lnTo>
                  <a:pt x="1537" y="1342"/>
                </a:lnTo>
                <a:lnTo>
                  <a:pt x="1547" y="1311"/>
                </a:lnTo>
                <a:lnTo>
                  <a:pt x="1549" y="1302"/>
                </a:lnTo>
                <a:lnTo>
                  <a:pt x="1547" y="1302"/>
                </a:lnTo>
                <a:lnTo>
                  <a:pt x="1549" y="1299"/>
                </a:lnTo>
                <a:lnTo>
                  <a:pt x="1547" y="1295"/>
                </a:lnTo>
                <a:lnTo>
                  <a:pt x="1542" y="1292"/>
                </a:lnTo>
                <a:lnTo>
                  <a:pt x="1544" y="1290"/>
                </a:lnTo>
                <a:lnTo>
                  <a:pt x="1540" y="1288"/>
                </a:lnTo>
                <a:lnTo>
                  <a:pt x="1530" y="1302"/>
                </a:lnTo>
                <a:lnTo>
                  <a:pt x="1523" y="1306"/>
                </a:lnTo>
                <a:lnTo>
                  <a:pt x="1497" y="1295"/>
                </a:lnTo>
                <a:lnTo>
                  <a:pt x="1476" y="1285"/>
                </a:lnTo>
                <a:lnTo>
                  <a:pt x="1448" y="1273"/>
                </a:lnTo>
                <a:lnTo>
                  <a:pt x="1419" y="1259"/>
                </a:lnTo>
                <a:lnTo>
                  <a:pt x="1410" y="1254"/>
                </a:lnTo>
                <a:lnTo>
                  <a:pt x="1410" y="1250"/>
                </a:lnTo>
                <a:lnTo>
                  <a:pt x="1407" y="1240"/>
                </a:lnTo>
                <a:lnTo>
                  <a:pt x="1422" y="1228"/>
                </a:lnTo>
                <a:lnTo>
                  <a:pt x="1424" y="1228"/>
                </a:lnTo>
                <a:lnTo>
                  <a:pt x="1431" y="1224"/>
                </a:lnTo>
                <a:lnTo>
                  <a:pt x="1433" y="1224"/>
                </a:lnTo>
                <a:lnTo>
                  <a:pt x="1429" y="1214"/>
                </a:lnTo>
                <a:lnTo>
                  <a:pt x="1426" y="1205"/>
                </a:lnTo>
                <a:lnTo>
                  <a:pt x="1426" y="1202"/>
                </a:lnTo>
                <a:lnTo>
                  <a:pt x="1433" y="1195"/>
                </a:lnTo>
                <a:lnTo>
                  <a:pt x="1438" y="1188"/>
                </a:lnTo>
                <a:lnTo>
                  <a:pt x="1440" y="1186"/>
                </a:lnTo>
                <a:lnTo>
                  <a:pt x="1440" y="1181"/>
                </a:lnTo>
                <a:lnTo>
                  <a:pt x="1436" y="1169"/>
                </a:lnTo>
                <a:lnTo>
                  <a:pt x="1431" y="1167"/>
                </a:lnTo>
                <a:lnTo>
                  <a:pt x="1424" y="1169"/>
                </a:lnTo>
                <a:lnTo>
                  <a:pt x="1419" y="1167"/>
                </a:lnTo>
                <a:lnTo>
                  <a:pt x="1405" y="1167"/>
                </a:lnTo>
                <a:lnTo>
                  <a:pt x="1398" y="1164"/>
                </a:lnTo>
                <a:lnTo>
                  <a:pt x="1386" y="1164"/>
                </a:lnTo>
                <a:lnTo>
                  <a:pt x="1384" y="1174"/>
                </a:lnTo>
                <a:lnTo>
                  <a:pt x="1374" y="1174"/>
                </a:lnTo>
                <a:lnTo>
                  <a:pt x="1363" y="1179"/>
                </a:lnTo>
                <a:lnTo>
                  <a:pt x="1358" y="1188"/>
                </a:lnTo>
                <a:lnTo>
                  <a:pt x="1356" y="1202"/>
                </a:lnTo>
                <a:lnTo>
                  <a:pt x="1349" y="1200"/>
                </a:lnTo>
                <a:lnTo>
                  <a:pt x="1346" y="1221"/>
                </a:lnTo>
                <a:lnTo>
                  <a:pt x="1330" y="1214"/>
                </a:lnTo>
                <a:lnTo>
                  <a:pt x="1327" y="1214"/>
                </a:lnTo>
                <a:lnTo>
                  <a:pt x="1313" y="1207"/>
                </a:lnTo>
                <a:lnTo>
                  <a:pt x="1311" y="1207"/>
                </a:lnTo>
                <a:lnTo>
                  <a:pt x="1266" y="1195"/>
                </a:lnTo>
                <a:lnTo>
                  <a:pt x="1266" y="1198"/>
                </a:lnTo>
                <a:lnTo>
                  <a:pt x="1261" y="1200"/>
                </a:lnTo>
                <a:lnTo>
                  <a:pt x="1257" y="1202"/>
                </a:lnTo>
                <a:lnTo>
                  <a:pt x="1250" y="1207"/>
                </a:lnTo>
                <a:lnTo>
                  <a:pt x="1240" y="1212"/>
                </a:lnTo>
                <a:lnTo>
                  <a:pt x="1233" y="1216"/>
                </a:lnTo>
                <a:lnTo>
                  <a:pt x="1228" y="1216"/>
                </a:lnTo>
                <a:lnTo>
                  <a:pt x="1219" y="1219"/>
                </a:lnTo>
                <a:lnTo>
                  <a:pt x="1228" y="1157"/>
                </a:lnTo>
                <a:lnTo>
                  <a:pt x="1231" y="1131"/>
                </a:lnTo>
                <a:lnTo>
                  <a:pt x="1231" y="1122"/>
                </a:lnTo>
                <a:lnTo>
                  <a:pt x="1226" y="1124"/>
                </a:lnTo>
                <a:lnTo>
                  <a:pt x="1224" y="1124"/>
                </a:lnTo>
                <a:lnTo>
                  <a:pt x="1212" y="1127"/>
                </a:lnTo>
                <a:lnTo>
                  <a:pt x="1200" y="1127"/>
                </a:lnTo>
                <a:lnTo>
                  <a:pt x="1176" y="1129"/>
                </a:lnTo>
                <a:lnTo>
                  <a:pt x="1167" y="1129"/>
                </a:lnTo>
                <a:lnTo>
                  <a:pt x="1155" y="1122"/>
                </a:lnTo>
                <a:lnTo>
                  <a:pt x="1148" y="1119"/>
                </a:lnTo>
                <a:lnTo>
                  <a:pt x="1143" y="1115"/>
                </a:lnTo>
                <a:lnTo>
                  <a:pt x="1141" y="1122"/>
                </a:lnTo>
                <a:lnTo>
                  <a:pt x="1134" y="1150"/>
                </a:lnTo>
                <a:lnTo>
                  <a:pt x="1129" y="1172"/>
                </a:lnTo>
                <a:lnTo>
                  <a:pt x="1103" y="1288"/>
                </a:lnTo>
                <a:lnTo>
                  <a:pt x="1099" y="1306"/>
                </a:lnTo>
                <a:lnTo>
                  <a:pt x="1087" y="1304"/>
                </a:lnTo>
                <a:lnTo>
                  <a:pt x="1075" y="1302"/>
                </a:lnTo>
                <a:lnTo>
                  <a:pt x="1068" y="1302"/>
                </a:lnTo>
                <a:lnTo>
                  <a:pt x="1044" y="1318"/>
                </a:lnTo>
                <a:lnTo>
                  <a:pt x="1040" y="1323"/>
                </a:lnTo>
                <a:lnTo>
                  <a:pt x="1033" y="1330"/>
                </a:lnTo>
                <a:lnTo>
                  <a:pt x="1028" y="1340"/>
                </a:lnTo>
                <a:lnTo>
                  <a:pt x="1023" y="1361"/>
                </a:lnTo>
                <a:lnTo>
                  <a:pt x="1019" y="1399"/>
                </a:lnTo>
                <a:lnTo>
                  <a:pt x="1011" y="1425"/>
                </a:lnTo>
                <a:lnTo>
                  <a:pt x="1007" y="1439"/>
                </a:lnTo>
                <a:lnTo>
                  <a:pt x="1007" y="1453"/>
                </a:lnTo>
                <a:lnTo>
                  <a:pt x="971" y="1465"/>
                </a:lnTo>
                <a:lnTo>
                  <a:pt x="955" y="1467"/>
                </a:lnTo>
                <a:lnTo>
                  <a:pt x="955" y="1458"/>
                </a:lnTo>
                <a:lnTo>
                  <a:pt x="957" y="1451"/>
                </a:lnTo>
                <a:lnTo>
                  <a:pt x="960" y="1439"/>
                </a:lnTo>
                <a:lnTo>
                  <a:pt x="978" y="1418"/>
                </a:lnTo>
                <a:lnTo>
                  <a:pt x="988" y="1406"/>
                </a:lnTo>
                <a:lnTo>
                  <a:pt x="1000" y="1392"/>
                </a:lnTo>
                <a:lnTo>
                  <a:pt x="1000" y="1387"/>
                </a:lnTo>
                <a:lnTo>
                  <a:pt x="997" y="1366"/>
                </a:lnTo>
                <a:lnTo>
                  <a:pt x="983" y="1363"/>
                </a:lnTo>
                <a:lnTo>
                  <a:pt x="964" y="1359"/>
                </a:lnTo>
                <a:lnTo>
                  <a:pt x="896" y="1344"/>
                </a:lnTo>
                <a:lnTo>
                  <a:pt x="872" y="1340"/>
                </a:lnTo>
                <a:lnTo>
                  <a:pt x="858" y="1337"/>
                </a:lnTo>
                <a:lnTo>
                  <a:pt x="846" y="1337"/>
                </a:lnTo>
                <a:lnTo>
                  <a:pt x="846" y="1332"/>
                </a:lnTo>
                <a:lnTo>
                  <a:pt x="842" y="1332"/>
                </a:lnTo>
                <a:lnTo>
                  <a:pt x="839" y="1332"/>
                </a:lnTo>
                <a:lnTo>
                  <a:pt x="828" y="1330"/>
                </a:lnTo>
                <a:lnTo>
                  <a:pt x="828" y="1340"/>
                </a:lnTo>
                <a:lnTo>
                  <a:pt x="825" y="1354"/>
                </a:lnTo>
                <a:lnTo>
                  <a:pt x="825" y="1356"/>
                </a:lnTo>
                <a:lnTo>
                  <a:pt x="832" y="1359"/>
                </a:lnTo>
                <a:lnTo>
                  <a:pt x="830" y="1370"/>
                </a:lnTo>
                <a:lnTo>
                  <a:pt x="830" y="1375"/>
                </a:lnTo>
                <a:lnTo>
                  <a:pt x="842" y="1396"/>
                </a:lnTo>
                <a:lnTo>
                  <a:pt x="830" y="1403"/>
                </a:lnTo>
                <a:lnTo>
                  <a:pt x="818" y="1413"/>
                </a:lnTo>
                <a:lnTo>
                  <a:pt x="816" y="1411"/>
                </a:lnTo>
                <a:lnTo>
                  <a:pt x="816" y="1408"/>
                </a:lnTo>
                <a:lnTo>
                  <a:pt x="811" y="1401"/>
                </a:lnTo>
                <a:lnTo>
                  <a:pt x="806" y="1392"/>
                </a:lnTo>
                <a:lnTo>
                  <a:pt x="811" y="1385"/>
                </a:lnTo>
                <a:lnTo>
                  <a:pt x="816" y="1377"/>
                </a:lnTo>
                <a:lnTo>
                  <a:pt x="792" y="1328"/>
                </a:lnTo>
                <a:lnTo>
                  <a:pt x="766" y="1330"/>
                </a:lnTo>
                <a:lnTo>
                  <a:pt x="759" y="1332"/>
                </a:lnTo>
                <a:lnTo>
                  <a:pt x="762" y="1340"/>
                </a:lnTo>
                <a:lnTo>
                  <a:pt x="762" y="1342"/>
                </a:lnTo>
                <a:lnTo>
                  <a:pt x="766" y="1373"/>
                </a:lnTo>
                <a:lnTo>
                  <a:pt x="769" y="1377"/>
                </a:lnTo>
                <a:lnTo>
                  <a:pt x="773" y="1385"/>
                </a:lnTo>
                <a:lnTo>
                  <a:pt x="778" y="1396"/>
                </a:lnTo>
                <a:lnTo>
                  <a:pt x="785" y="1408"/>
                </a:lnTo>
                <a:lnTo>
                  <a:pt x="792" y="1427"/>
                </a:lnTo>
                <a:lnTo>
                  <a:pt x="804" y="1451"/>
                </a:lnTo>
                <a:lnTo>
                  <a:pt x="804" y="1453"/>
                </a:lnTo>
                <a:lnTo>
                  <a:pt x="809" y="1472"/>
                </a:lnTo>
                <a:lnTo>
                  <a:pt x="820" y="1472"/>
                </a:lnTo>
                <a:lnTo>
                  <a:pt x="820" y="1491"/>
                </a:lnTo>
                <a:lnTo>
                  <a:pt x="820" y="1496"/>
                </a:lnTo>
                <a:lnTo>
                  <a:pt x="818" y="1498"/>
                </a:lnTo>
                <a:lnTo>
                  <a:pt x="818" y="1505"/>
                </a:lnTo>
                <a:lnTo>
                  <a:pt x="818" y="1508"/>
                </a:lnTo>
                <a:lnTo>
                  <a:pt x="816" y="1508"/>
                </a:lnTo>
                <a:lnTo>
                  <a:pt x="816" y="1510"/>
                </a:lnTo>
                <a:lnTo>
                  <a:pt x="811" y="1512"/>
                </a:lnTo>
                <a:lnTo>
                  <a:pt x="811" y="1517"/>
                </a:lnTo>
                <a:lnTo>
                  <a:pt x="809" y="1519"/>
                </a:lnTo>
                <a:lnTo>
                  <a:pt x="811" y="1522"/>
                </a:lnTo>
                <a:lnTo>
                  <a:pt x="811" y="1524"/>
                </a:lnTo>
                <a:lnTo>
                  <a:pt x="811" y="1527"/>
                </a:lnTo>
                <a:lnTo>
                  <a:pt x="811" y="1531"/>
                </a:lnTo>
                <a:lnTo>
                  <a:pt x="813" y="1534"/>
                </a:lnTo>
                <a:lnTo>
                  <a:pt x="813" y="1536"/>
                </a:lnTo>
                <a:lnTo>
                  <a:pt x="813" y="1538"/>
                </a:lnTo>
                <a:lnTo>
                  <a:pt x="813" y="1541"/>
                </a:lnTo>
                <a:lnTo>
                  <a:pt x="816" y="1543"/>
                </a:lnTo>
                <a:lnTo>
                  <a:pt x="816" y="1546"/>
                </a:lnTo>
                <a:lnTo>
                  <a:pt x="816" y="1548"/>
                </a:lnTo>
                <a:lnTo>
                  <a:pt x="813" y="1548"/>
                </a:lnTo>
                <a:lnTo>
                  <a:pt x="776" y="1536"/>
                </a:lnTo>
                <a:lnTo>
                  <a:pt x="769" y="1560"/>
                </a:lnTo>
                <a:lnTo>
                  <a:pt x="766" y="1569"/>
                </a:lnTo>
                <a:lnTo>
                  <a:pt x="764" y="1574"/>
                </a:lnTo>
                <a:lnTo>
                  <a:pt x="764" y="1612"/>
                </a:lnTo>
                <a:lnTo>
                  <a:pt x="764" y="1643"/>
                </a:lnTo>
                <a:lnTo>
                  <a:pt x="764" y="1669"/>
                </a:lnTo>
                <a:lnTo>
                  <a:pt x="764" y="1688"/>
                </a:lnTo>
                <a:lnTo>
                  <a:pt x="740" y="1690"/>
                </a:lnTo>
                <a:lnTo>
                  <a:pt x="736" y="1733"/>
                </a:lnTo>
                <a:lnTo>
                  <a:pt x="757" y="1733"/>
                </a:lnTo>
                <a:lnTo>
                  <a:pt x="776" y="1733"/>
                </a:lnTo>
                <a:lnTo>
                  <a:pt x="778" y="1768"/>
                </a:lnTo>
                <a:lnTo>
                  <a:pt x="795" y="1763"/>
                </a:lnTo>
                <a:lnTo>
                  <a:pt x="825" y="1787"/>
                </a:lnTo>
                <a:lnTo>
                  <a:pt x="837" y="1796"/>
                </a:lnTo>
                <a:lnTo>
                  <a:pt x="842" y="1801"/>
                </a:lnTo>
                <a:lnTo>
                  <a:pt x="846" y="1806"/>
                </a:lnTo>
                <a:lnTo>
                  <a:pt x="844" y="1806"/>
                </a:lnTo>
                <a:lnTo>
                  <a:pt x="839" y="1808"/>
                </a:lnTo>
                <a:lnTo>
                  <a:pt x="837" y="1808"/>
                </a:lnTo>
                <a:lnTo>
                  <a:pt x="832" y="1813"/>
                </a:lnTo>
                <a:lnTo>
                  <a:pt x="825" y="1820"/>
                </a:lnTo>
                <a:lnTo>
                  <a:pt x="820" y="1825"/>
                </a:lnTo>
                <a:lnTo>
                  <a:pt x="818" y="1827"/>
                </a:lnTo>
                <a:lnTo>
                  <a:pt x="809" y="1834"/>
                </a:lnTo>
                <a:lnTo>
                  <a:pt x="804" y="1837"/>
                </a:lnTo>
                <a:lnTo>
                  <a:pt x="799" y="1841"/>
                </a:lnTo>
                <a:lnTo>
                  <a:pt x="797" y="1844"/>
                </a:lnTo>
                <a:lnTo>
                  <a:pt x="787" y="1853"/>
                </a:lnTo>
                <a:lnTo>
                  <a:pt x="780" y="1860"/>
                </a:lnTo>
                <a:lnTo>
                  <a:pt x="783" y="1860"/>
                </a:lnTo>
                <a:lnTo>
                  <a:pt x="787" y="1863"/>
                </a:lnTo>
                <a:lnTo>
                  <a:pt x="790" y="1863"/>
                </a:lnTo>
                <a:lnTo>
                  <a:pt x="792" y="1863"/>
                </a:lnTo>
                <a:lnTo>
                  <a:pt x="795" y="1863"/>
                </a:lnTo>
                <a:lnTo>
                  <a:pt x="799" y="1865"/>
                </a:lnTo>
                <a:lnTo>
                  <a:pt x="802" y="1865"/>
                </a:lnTo>
                <a:lnTo>
                  <a:pt x="802" y="1867"/>
                </a:lnTo>
                <a:lnTo>
                  <a:pt x="799" y="1867"/>
                </a:lnTo>
                <a:lnTo>
                  <a:pt x="797" y="1870"/>
                </a:lnTo>
                <a:lnTo>
                  <a:pt x="795" y="1875"/>
                </a:lnTo>
                <a:lnTo>
                  <a:pt x="790" y="1879"/>
                </a:lnTo>
                <a:lnTo>
                  <a:pt x="790" y="1884"/>
                </a:lnTo>
                <a:lnTo>
                  <a:pt x="787" y="1886"/>
                </a:lnTo>
                <a:lnTo>
                  <a:pt x="787" y="1889"/>
                </a:lnTo>
                <a:lnTo>
                  <a:pt x="787" y="1893"/>
                </a:lnTo>
                <a:lnTo>
                  <a:pt x="787" y="1896"/>
                </a:lnTo>
                <a:lnTo>
                  <a:pt x="785" y="1898"/>
                </a:lnTo>
                <a:lnTo>
                  <a:pt x="787" y="1903"/>
                </a:lnTo>
                <a:lnTo>
                  <a:pt x="785" y="1908"/>
                </a:lnTo>
                <a:lnTo>
                  <a:pt x="783" y="1910"/>
                </a:lnTo>
                <a:lnTo>
                  <a:pt x="783" y="1915"/>
                </a:lnTo>
                <a:lnTo>
                  <a:pt x="783" y="1920"/>
                </a:lnTo>
                <a:lnTo>
                  <a:pt x="785" y="1922"/>
                </a:lnTo>
                <a:lnTo>
                  <a:pt x="787" y="1929"/>
                </a:lnTo>
                <a:lnTo>
                  <a:pt x="787" y="1934"/>
                </a:lnTo>
                <a:lnTo>
                  <a:pt x="785" y="1950"/>
                </a:lnTo>
                <a:lnTo>
                  <a:pt x="780" y="1979"/>
                </a:lnTo>
                <a:lnTo>
                  <a:pt x="776" y="1995"/>
                </a:lnTo>
                <a:lnTo>
                  <a:pt x="776" y="1998"/>
                </a:lnTo>
                <a:lnTo>
                  <a:pt x="776" y="2019"/>
                </a:lnTo>
                <a:lnTo>
                  <a:pt x="795" y="2014"/>
                </a:lnTo>
                <a:lnTo>
                  <a:pt x="799" y="2014"/>
                </a:lnTo>
                <a:lnTo>
                  <a:pt x="804" y="2019"/>
                </a:lnTo>
                <a:lnTo>
                  <a:pt x="820" y="2031"/>
                </a:lnTo>
                <a:lnTo>
                  <a:pt x="830" y="2040"/>
                </a:lnTo>
                <a:lnTo>
                  <a:pt x="839" y="2047"/>
                </a:lnTo>
                <a:lnTo>
                  <a:pt x="861" y="2040"/>
                </a:lnTo>
                <a:lnTo>
                  <a:pt x="861" y="2043"/>
                </a:lnTo>
                <a:lnTo>
                  <a:pt x="861" y="2045"/>
                </a:lnTo>
                <a:lnTo>
                  <a:pt x="863" y="2047"/>
                </a:lnTo>
                <a:lnTo>
                  <a:pt x="865" y="2050"/>
                </a:lnTo>
                <a:lnTo>
                  <a:pt x="868" y="2052"/>
                </a:lnTo>
                <a:lnTo>
                  <a:pt x="870" y="2054"/>
                </a:lnTo>
                <a:lnTo>
                  <a:pt x="872" y="2054"/>
                </a:lnTo>
                <a:lnTo>
                  <a:pt x="872" y="2059"/>
                </a:lnTo>
                <a:lnTo>
                  <a:pt x="868" y="2066"/>
                </a:lnTo>
                <a:lnTo>
                  <a:pt x="868" y="2078"/>
                </a:lnTo>
                <a:lnTo>
                  <a:pt x="894" y="2083"/>
                </a:lnTo>
                <a:lnTo>
                  <a:pt x="896" y="2083"/>
                </a:lnTo>
                <a:lnTo>
                  <a:pt x="898" y="2081"/>
                </a:lnTo>
                <a:lnTo>
                  <a:pt x="898" y="2083"/>
                </a:lnTo>
                <a:lnTo>
                  <a:pt x="901" y="2083"/>
                </a:lnTo>
                <a:lnTo>
                  <a:pt x="903" y="2083"/>
                </a:lnTo>
                <a:lnTo>
                  <a:pt x="905" y="2083"/>
                </a:lnTo>
                <a:lnTo>
                  <a:pt x="908" y="2085"/>
                </a:lnTo>
                <a:lnTo>
                  <a:pt x="910" y="2085"/>
                </a:lnTo>
                <a:lnTo>
                  <a:pt x="912" y="2085"/>
                </a:lnTo>
                <a:lnTo>
                  <a:pt x="915" y="2085"/>
                </a:lnTo>
                <a:lnTo>
                  <a:pt x="917" y="2083"/>
                </a:lnTo>
                <a:lnTo>
                  <a:pt x="920" y="2081"/>
                </a:lnTo>
                <a:lnTo>
                  <a:pt x="920" y="2083"/>
                </a:lnTo>
                <a:lnTo>
                  <a:pt x="922" y="2081"/>
                </a:lnTo>
                <a:lnTo>
                  <a:pt x="924" y="2083"/>
                </a:lnTo>
                <a:lnTo>
                  <a:pt x="929" y="2083"/>
                </a:lnTo>
                <a:lnTo>
                  <a:pt x="934" y="2085"/>
                </a:lnTo>
                <a:lnTo>
                  <a:pt x="938" y="2088"/>
                </a:lnTo>
                <a:lnTo>
                  <a:pt x="943" y="2090"/>
                </a:lnTo>
                <a:lnTo>
                  <a:pt x="948" y="2095"/>
                </a:lnTo>
                <a:lnTo>
                  <a:pt x="953" y="2071"/>
                </a:lnTo>
                <a:lnTo>
                  <a:pt x="957" y="2071"/>
                </a:lnTo>
                <a:lnTo>
                  <a:pt x="981" y="2078"/>
                </a:lnTo>
                <a:lnTo>
                  <a:pt x="988" y="2078"/>
                </a:lnTo>
                <a:lnTo>
                  <a:pt x="997" y="2081"/>
                </a:lnTo>
                <a:lnTo>
                  <a:pt x="1000" y="2081"/>
                </a:lnTo>
                <a:lnTo>
                  <a:pt x="1002" y="2083"/>
                </a:lnTo>
                <a:lnTo>
                  <a:pt x="1007" y="2083"/>
                </a:lnTo>
                <a:lnTo>
                  <a:pt x="1016" y="2085"/>
                </a:lnTo>
                <a:lnTo>
                  <a:pt x="1030" y="2088"/>
                </a:lnTo>
                <a:lnTo>
                  <a:pt x="1028" y="2104"/>
                </a:lnTo>
                <a:lnTo>
                  <a:pt x="1023" y="2125"/>
                </a:lnTo>
                <a:lnTo>
                  <a:pt x="1016" y="2147"/>
                </a:lnTo>
                <a:lnTo>
                  <a:pt x="1014" y="2156"/>
                </a:lnTo>
                <a:lnTo>
                  <a:pt x="1014" y="2159"/>
                </a:lnTo>
                <a:lnTo>
                  <a:pt x="1011" y="2170"/>
                </a:lnTo>
                <a:lnTo>
                  <a:pt x="1009" y="2196"/>
                </a:lnTo>
                <a:lnTo>
                  <a:pt x="1007" y="2196"/>
                </a:lnTo>
                <a:lnTo>
                  <a:pt x="1007" y="2199"/>
                </a:lnTo>
                <a:lnTo>
                  <a:pt x="1000" y="2196"/>
                </a:lnTo>
                <a:lnTo>
                  <a:pt x="995" y="2194"/>
                </a:lnTo>
                <a:lnTo>
                  <a:pt x="988" y="2192"/>
                </a:lnTo>
                <a:lnTo>
                  <a:pt x="986" y="2189"/>
                </a:lnTo>
                <a:lnTo>
                  <a:pt x="981" y="2189"/>
                </a:lnTo>
                <a:lnTo>
                  <a:pt x="976" y="2187"/>
                </a:lnTo>
                <a:lnTo>
                  <a:pt x="969" y="2192"/>
                </a:lnTo>
                <a:lnTo>
                  <a:pt x="969" y="2194"/>
                </a:lnTo>
                <a:lnTo>
                  <a:pt x="964" y="2196"/>
                </a:lnTo>
                <a:lnTo>
                  <a:pt x="962" y="2196"/>
                </a:lnTo>
                <a:lnTo>
                  <a:pt x="957" y="2199"/>
                </a:lnTo>
                <a:lnTo>
                  <a:pt x="955" y="2199"/>
                </a:lnTo>
                <a:lnTo>
                  <a:pt x="953" y="2199"/>
                </a:lnTo>
                <a:lnTo>
                  <a:pt x="950" y="2199"/>
                </a:lnTo>
                <a:lnTo>
                  <a:pt x="945" y="2199"/>
                </a:lnTo>
                <a:lnTo>
                  <a:pt x="943" y="2199"/>
                </a:lnTo>
                <a:lnTo>
                  <a:pt x="941" y="2201"/>
                </a:lnTo>
                <a:lnTo>
                  <a:pt x="941" y="2204"/>
                </a:lnTo>
                <a:lnTo>
                  <a:pt x="941" y="2206"/>
                </a:lnTo>
                <a:lnTo>
                  <a:pt x="941" y="2208"/>
                </a:lnTo>
                <a:lnTo>
                  <a:pt x="941" y="2211"/>
                </a:lnTo>
                <a:lnTo>
                  <a:pt x="938" y="2213"/>
                </a:lnTo>
                <a:lnTo>
                  <a:pt x="941" y="2213"/>
                </a:lnTo>
                <a:lnTo>
                  <a:pt x="941" y="2215"/>
                </a:lnTo>
                <a:lnTo>
                  <a:pt x="938" y="2215"/>
                </a:lnTo>
                <a:lnTo>
                  <a:pt x="938" y="2218"/>
                </a:lnTo>
                <a:lnTo>
                  <a:pt x="938" y="2220"/>
                </a:lnTo>
                <a:lnTo>
                  <a:pt x="941" y="2223"/>
                </a:lnTo>
                <a:lnTo>
                  <a:pt x="938" y="2225"/>
                </a:lnTo>
                <a:lnTo>
                  <a:pt x="938" y="2227"/>
                </a:lnTo>
                <a:lnTo>
                  <a:pt x="936" y="2230"/>
                </a:lnTo>
                <a:lnTo>
                  <a:pt x="938" y="2232"/>
                </a:lnTo>
                <a:lnTo>
                  <a:pt x="938" y="2234"/>
                </a:lnTo>
                <a:lnTo>
                  <a:pt x="934" y="2239"/>
                </a:lnTo>
                <a:lnTo>
                  <a:pt x="929" y="2244"/>
                </a:lnTo>
                <a:lnTo>
                  <a:pt x="927" y="2246"/>
                </a:lnTo>
                <a:lnTo>
                  <a:pt x="924" y="2249"/>
                </a:lnTo>
                <a:lnTo>
                  <a:pt x="922" y="2249"/>
                </a:lnTo>
                <a:lnTo>
                  <a:pt x="920" y="2251"/>
                </a:lnTo>
                <a:lnTo>
                  <a:pt x="917" y="2251"/>
                </a:lnTo>
                <a:lnTo>
                  <a:pt x="912" y="2253"/>
                </a:lnTo>
                <a:lnTo>
                  <a:pt x="905" y="2258"/>
                </a:lnTo>
                <a:lnTo>
                  <a:pt x="903" y="2260"/>
                </a:lnTo>
                <a:lnTo>
                  <a:pt x="898" y="2263"/>
                </a:lnTo>
                <a:lnTo>
                  <a:pt x="894" y="2265"/>
                </a:lnTo>
                <a:lnTo>
                  <a:pt x="887" y="2268"/>
                </a:lnTo>
                <a:lnTo>
                  <a:pt x="884" y="2270"/>
                </a:lnTo>
                <a:lnTo>
                  <a:pt x="877" y="2275"/>
                </a:lnTo>
                <a:lnTo>
                  <a:pt x="875" y="2279"/>
                </a:lnTo>
                <a:lnTo>
                  <a:pt x="870" y="2286"/>
                </a:lnTo>
                <a:lnTo>
                  <a:pt x="868" y="2289"/>
                </a:lnTo>
                <a:lnTo>
                  <a:pt x="865" y="2294"/>
                </a:lnTo>
                <a:lnTo>
                  <a:pt x="863" y="2294"/>
                </a:lnTo>
                <a:lnTo>
                  <a:pt x="861" y="2296"/>
                </a:lnTo>
                <a:lnTo>
                  <a:pt x="858" y="2296"/>
                </a:lnTo>
                <a:lnTo>
                  <a:pt x="856" y="2296"/>
                </a:lnTo>
                <a:lnTo>
                  <a:pt x="856" y="2298"/>
                </a:lnTo>
                <a:lnTo>
                  <a:pt x="853" y="2298"/>
                </a:lnTo>
                <a:lnTo>
                  <a:pt x="853" y="2301"/>
                </a:lnTo>
                <a:lnTo>
                  <a:pt x="853" y="2298"/>
                </a:lnTo>
                <a:lnTo>
                  <a:pt x="851" y="2298"/>
                </a:lnTo>
                <a:lnTo>
                  <a:pt x="851" y="2301"/>
                </a:lnTo>
                <a:lnTo>
                  <a:pt x="849" y="2301"/>
                </a:lnTo>
                <a:lnTo>
                  <a:pt x="846" y="2301"/>
                </a:lnTo>
                <a:lnTo>
                  <a:pt x="844" y="2301"/>
                </a:lnTo>
                <a:lnTo>
                  <a:pt x="842" y="2303"/>
                </a:lnTo>
                <a:lnTo>
                  <a:pt x="839" y="2301"/>
                </a:lnTo>
                <a:lnTo>
                  <a:pt x="837" y="2303"/>
                </a:lnTo>
                <a:lnTo>
                  <a:pt x="835" y="2305"/>
                </a:lnTo>
                <a:lnTo>
                  <a:pt x="835" y="2308"/>
                </a:lnTo>
                <a:lnTo>
                  <a:pt x="832" y="2310"/>
                </a:lnTo>
                <a:lnTo>
                  <a:pt x="832" y="2317"/>
                </a:lnTo>
                <a:lnTo>
                  <a:pt x="828" y="2315"/>
                </a:lnTo>
                <a:lnTo>
                  <a:pt x="828" y="2317"/>
                </a:lnTo>
                <a:lnTo>
                  <a:pt x="825" y="2317"/>
                </a:lnTo>
                <a:lnTo>
                  <a:pt x="828" y="2317"/>
                </a:lnTo>
                <a:lnTo>
                  <a:pt x="828" y="2320"/>
                </a:lnTo>
                <a:lnTo>
                  <a:pt x="828" y="2322"/>
                </a:lnTo>
                <a:lnTo>
                  <a:pt x="828" y="2327"/>
                </a:lnTo>
                <a:lnTo>
                  <a:pt x="830" y="2327"/>
                </a:lnTo>
                <a:lnTo>
                  <a:pt x="835" y="2327"/>
                </a:lnTo>
                <a:lnTo>
                  <a:pt x="835" y="2329"/>
                </a:lnTo>
                <a:lnTo>
                  <a:pt x="832" y="2331"/>
                </a:lnTo>
                <a:lnTo>
                  <a:pt x="832" y="2334"/>
                </a:lnTo>
                <a:lnTo>
                  <a:pt x="830" y="2339"/>
                </a:lnTo>
                <a:lnTo>
                  <a:pt x="828" y="2341"/>
                </a:lnTo>
                <a:lnTo>
                  <a:pt x="825" y="2341"/>
                </a:lnTo>
                <a:lnTo>
                  <a:pt x="823" y="2346"/>
                </a:lnTo>
                <a:lnTo>
                  <a:pt x="820" y="2348"/>
                </a:lnTo>
                <a:lnTo>
                  <a:pt x="823" y="2353"/>
                </a:lnTo>
                <a:lnTo>
                  <a:pt x="820" y="2355"/>
                </a:lnTo>
                <a:lnTo>
                  <a:pt x="818" y="2357"/>
                </a:lnTo>
                <a:lnTo>
                  <a:pt x="818" y="2365"/>
                </a:lnTo>
                <a:lnTo>
                  <a:pt x="816" y="2374"/>
                </a:lnTo>
                <a:lnTo>
                  <a:pt x="811" y="2393"/>
                </a:lnTo>
                <a:lnTo>
                  <a:pt x="809" y="2400"/>
                </a:lnTo>
                <a:lnTo>
                  <a:pt x="813" y="2402"/>
                </a:lnTo>
                <a:lnTo>
                  <a:pt x="818" y="2405"/>
                </a:lnTo>
                <a:lnTo>
                  <a:pt x="830" y="2414"/>
                </a:lnTo>
                <a:lnTo>
                  <a:pt x="823" y="2424"/>
                </a:lnTo>
                <a:lnTo>
                  <a:pt x="813" y="2433"/>
                </a:lnTo>
                <a:lnTo>
                  <a:pt x="802" y="2447"/>
                </a:lnTo>
                <a:lnTo>
                  <a:pt x="795" y="2457"/>
                </a:lnTo>
                <a:lnTo>
                  <a:pt x="792" y="2459"/>
                </a:lnTo>
                <a:lnTo>
                  <a:pt x="790" y="2459"/>
                </a:lnTo>
                <a:lnTo>
                  <a:pt x="787" y="2459"/>
                </a:lnTo>
                <a:lnTo>
                  <a:pt x="787" y="2462"/>
                </a:lnTo>
                <a:lnTo>
                  <a:pt x="785" y="2466"/>
                </a:lnTo>
                <a:lnTo>
                  <a:pt x="783" y="2469"/>
                </a:lnTo>
                <a:lnTo>
                  <a:pt x="783" y="2471"/>
                </a:lnTo>
                <a:lnTo>
                  <a:pt x="773" y="2469"/>
                </a:lnTo>
                <a:lnTo>
                  <a:pt x="766" y="2469"/>
                </a:lnTo>
                <a:lnTo>
                  <a:pt x="757" y="2466"/>
                </a:lnTo>
                <a:lnTo>
                  <a:pt x="757" y="2464"/>
                </a:lnTo>
                <a:lnTo>
                  <a:pt x="757" y="2462"/>
                </a:lnTo>
                <a:lnTo>
                  <a:pt x="757" y="2459"/>
                </a:lnTo>
                <a:lnTo>
                  <a:pt x="759" y="2452"/>
                </a:lnTo>
                <a:lnTo>
                  <a:pt x="745" y="2450"/>
                </a:lnTo>
                <a:lnTo>
                  <a:pt x="736" y="2447"/>
                </a:lnTo>
                <a:lnTo>
                  <a:pt x="724" y="2459"/>
                </a:lnTo>
                <a:lnTo>
                  <a:pt x="686" y="2452"/>
                </a:lnTo>
                <a:lnTo>
                  <a:pt x="688" y="2450"/>
                </a:lnTo>
                <a:lnTo>
                  <a:pt x="693" y="2436"/>
                </a:lnTo>
                <a:lnTo>
                  <a:pt x="696" y="2426"/>
                </a:lnTo>
                <a:lnTo>
                  <a:pt x="696" y="2417"/>
                </a:lnTo>
                <a:lnTo>
                  <a:pt x="700" y="2402"/>
                </a:lnTo>
                <a:lnTo>
                  <a:pt x="703" y="2383"/>
                </a:lnTo>
                <a:lnTo>
                  <a:pt x="707" y="2365"/>
                </a:lnTo>
                <a:lnTo>
                  <a:pt x="684" y="2360"/>
                </a:lnTo>
                <a:lnTo>
                  <a:pt x="672" y="2357"/>
                </a:lnTo>
                <a:lnTo>
                  <a:pt x="667" y="2357"/>
                </a:lnTo>
                <a:lnTo>
                  <a:pt x="665" y="2357"/>
                </a:lnTo>
                <a:lnTo>
                  <a:pt x="660" y="2357"/>
                </a:lnTo>
                <a:lnTo>
                  <a:pt x="641" y="2357"/>
                </a:lnTo>
                <a:lnTo>
                  <a:pt x="637" y="2357"/>
                </a:lnTo>
                <a:lnTo>
                  <a:pt x="630" y="2360"/>
                </a:lnTo>
                <a:lnTo>
                  <a:pt x="627" y="2360"/>
                </a:lnTo>
                <a:lnTo>
                  <a:pt x="630" y="2348"/>
                </a:lnTo>
                <a:lnTo>
                  <a:pt x="630" y="2341"/>
                </a:lnTo>
                <a:lnTo>
                  <a:pt x="630" y="2336"/>
                </a:lnTo>
                <a:lnTo>
                  <a:pt x="632" y="2322"/>
                </a:lnTo>
                <a:lnTo>
                  <a:pt x="620" y="2320"/>
                </a:lnTo>
                <a:lnTo>
                  <a:pt x="613" y="2320"/>
                </a:lnTo>
                <a:lnTo>
                  <a:pt x="606" y="2317"/>
                </a:lnTo>
                <a:lnTo>
                  <a:pt x="592" y="2317"/>
                </a:lnTo>
                <a:lnTo>
                  <a:pt x="587" y="2317"/>
                </a:lnTo>
                <a:lnTo>
                  <a:pt x="582" y="2317"/>
                </a:lnTo>
                <a:lnTo>
                  <a:pt x="578" y="2317"/>
                </a:lnTo>
                <a:lnTo>
                  <a:pt x="573" y="2317"/>
                </a:lnTo>
                <a:lnTo>
                  <a:pt x="573" y="2320"/>
                </a:lnTo>
                <a:lnTo>
                  <a:pt x="571" y="2322"/>
                </a:lnTo>
                <a:lnTo>
                  <a:pt x="568" y="2322"/>
                </a:lnTo>
                <a:lnTo>
                  <a:pt x="566" y="2324"/>
                </a:lnTo>
                <a:lnTo>
                  <a:pt x="561" y="2324"/>
                </a:lnTo>
                <a:lnTo>
                  <a:pt x="559" y="2329"/>
                </a:lnTo>
                <a:lnTo>
                  <a:pt x="556" y="2329"/>
                </a:lnTo>
                <a:lnTo>
                  <a:pt x="556" y="2334"/>
                </a:lnTo>
                <a:lnTo>
                  <a:pt x="554" y="2336"/>
                </a:lnTo>
                <a:lnTo>
                  <a:pt x="552" y="2339"/>
                </a:lnTo>
                <a:lnTo>
                  <a:pt x="552" y="2341"/>
                </a:lnTo>
                <a:lnTo>
                  <a:pt x="549" y="2343"/>
                </a:lnTo>
                <a:lnTo>
                  <a:pt x="549" y="2353"/>
                </a:lnTo>
                <a:lnTo>
                  <a:pt x="549" y="2360"/>
                </a:lnTo>
                <a:lnTo>
                  <a:pt x="547" y="2369"/>
                </a:lnTo>
                <a:lnTo>
                  <a:pt x="547" y="2374"/>
                </a:lnTo>
                <a:lnTo>
                  <a:pt x="547" y="2379"/>
                </a:lnTo>
                <a:lnTo>
                  <a:pt x="547" y="2386"/>
                </a:lnTo>
                <a:lnTo>
                  <a:pt x="547" y="2398"/>
                </a:lnTo>
                <a:lnTo>
                  <a:pt x="547" y="2402"/>
                </a:lnTo>
                <a:lnTo>
                  <a:pt x="547" y="2410"/>
                </a:lnTo>
                <a:lnTo>
                  <a:pt x="547" y="2414"/>
                </a:lnTo>
                <a:lnTo>
                  <a:pt x="547" y="2431"/>
                </a:lnTo>
                <a:lnTo>
                  <a:pt x="545" y="2438"/>
                </a:lnTo>
                <a:lnTo>
                  <a:pt x="547" y="2445"/>
                </a:lnTo>
                <a:lnTo>
                  <a:pt x="538" y="2450"/>
                </a:lnTo>
                <a:lnTo>
                  <a:pt x="535" y="2452"/>
                </a:lnTo>
                <a:lnTo>
                  <a:pt x="533" y="2457"/>
                </a:lnTo>
                <a:lnTo>
                  <a:pt x="531" y="2462"/>
                </a:lnTo>
                <a:lnTo>
                  <a:pt x="528" y="2462"/>
                </a:lnTo>
                <a:lnTo>
                  <a:pt x="526" y="2464"/>
                </a:lnTo>
                <a:lnTo>
                  <a:pt x="523" y="2464"/>
                </a:lnTo>
                <a:lnTo>
                  <a:pt x="521" y="2464"/>
                </a:lnTo>
                <a:lnTo>
                  <a:pt x="516" y="2469"/>
                </a:lnTo>
                <a:lnTo>
                  <a:pt x="512" y="2471"/>
                </a:lnTo>
                <a:lnTo>
                  <a:pt x="509" y="2473"/>
                </a:lnTo>
                <a:lnTo>
                  <a:pt x="500" y="2478"/>
                </a:lnTo>
                <a:lnTo>
                  <a:pt x="498" y="2481"/>
                </a:lnTo>
                <a:lnTo>
                  <a:pt x="498" y="2483"/>
                </a:lnTo>
                <a:lnTo>
                  <a:pt x="493" y="2483"/>
                </a:lnTo>
                <a:lnTo>
                  <a:pt x="490" y="2481"/>
                </a:lnTo>
                <a:lnTo>
                  <a:pt x="486" y="2481"/>
                </a:lnTo>
                <a:lnTo>
                  <a:pt x="481" y="2478"/>
                </a:lnTo>
                <a:lnTo>
                  <a:pt x="476" y="2478"/>
                </a:lnTo>
                <a:lnTo>
                  <a:pt x="472" y="2478"/>
                </a:lnTo>
                <a:lnTo>
                  <a:pt x="467" y="2478"/>
                </a:lnTo>
                <a:lnTo>
                  <a:pt x="460" y="2473"/>
                </a:lnTo>
                <a:lnTo>
                  <a:pt x="453" y="2469"/>
                </a:lnTo>
                <a:lnTo>
                  <a:pt x="448" y="2464"/>
                </a:lnTo>
                <a:lnTo>
                  <a:pt x="443" y="2462"/>
                </a:lnTo>
                <a:lnTo>
                  <a:pt x="432" y="2459"/>
                </a:lnTo>
                <a:lnTo>
                  <a:pt x="420" y="2455"/>
                </a:lnTo>
                <a:lnTo>
                  <a:pt x="408" y="2455"/>
                </a:lnTo>
                <a:lnTo>
                  <a:pt x="406" y="2455"/>
                </a:lnTo>
                <a:lnTo>
                  <a:pt x="403" y="2452"/>
                </a:lnTo>
                <a:lnTo>
                  <a:pt x="396" y="2452"/>
                </a:lnTo>
                <a:lnTo>
                  <a:pt x="391" y="2452"/>
                </a:lnTo>
                <a:lnTo>
                  <a:pt x="384" y="2450"/>
                </a:lnTo>
                <a:lnTo>
                  <a:pt x="382" y="2447"/>
                </a:lnTo>
                <a:lnTo>
                  <a:pt x="380" y="2445"/>
                </a:lnTo>
                <a:lnTo>
                  <a:pt x="375" y="2440"/>
                </a:lnTo>
                <a:lnTo>
                  <a:pt x="373" y="2438"/>
                </a:lnTo>
                <a:lnTo>
                  <a:pt x="368" y="2428"/>
                </a:lnTo>
                <a:lnTo>
                  <a:pt x="366" y="2426"/>
                </a:lnTo>
                <a:lnTo>
                  <a:pt x="363" y="2419"/>
                </a:lnTo>
                <a:lnTo>
                  <a:pt x="361" y="2417"/>
                </a:lnTo>
                <a:lnTo>
                  <a:pt x="356" y="2410"/>
                </a:lnTo>
                <a:lnTo>
                  <a:pt x="349" y="2402"/>
                </a:lnTo>
                <a:lnTo>
                  <a:pt x="342" y="2395"/>
                </a:lnTo>
                <a:lnTo>
                  <a:pt x="335" y="2386"/>
                </a:lnTo>
                <a:lnTo>
                  <a:pt x="335" y="2383"/>
                </a:lnTo>
                <a:lnTo>
                  <a:pt x="333" y="2383"/>
                </a:lnTo>
                <a:lnTo>
                  <a:pt x="330" y="2379"/>
                </a:lnTo>
                <a:lnTo>
                  <a:pt x="328" y="2374"/>
                </a:lnTo>
                <a:lnTo>
                  <a:pt x="321" y="2360"/>
                </a:lnTo>
                <a:lnTo>
                  <a:pt x="318" y="2353"/>
                </a:lnTo>
                <a:lnTo>
                  <a:pt x="316" y="2350"/>
                </a:lnTo>
                <a:lnTo>
                  <a:pt x="307" y="2334"/>
                </a:lnTo>
                <a:lnTo>
                  <a:pt x="300" y="2329"/>
                </a:lnTo>
                <a:lnTo>
                  <a:pt x="297" y="2327"/>
                </a:lnTo>
                <a:lnTo>
                  <a:pt x="295" y="2322"/>
                </a:lnTo>
                <a:lnTo>
                  <a:pt x="295" y="2320"/>
                </a:lnTo>
                <a:lnTo>
                  <a:pt x="292" y="2315"/>
                </a:lnTo>
                <a:lnTo>
                  <a:pt x="292" y="2310"/>
                </a:lnTo>
                <a:lnTo>
                  <a:pt x="288" y="2308"/>
                </a:lnTo>
                <a:lnTo>
                  <a:pt x="288" y="2305"/>
                </a:lnTo>
                <a:lnTo>
                  <a:pt x="285" y="2303"/>
                </a:lnTo>
                <a:lnTo>
                  <a:pt x="281" y="2303"/>
                </a:lnTo>
                <a:lnTo>
                  <a:pt x="276" y="2301"/>
                </a:lnTo>
                <a:lnTo>
                  <a:pt x="274" y="2301"/>
                </a:lnTo>
                <a:lnTo>
                  <a:pt x="269" y="2301"/>
                </a:lnTo>
                <a:lnTo>
                  <a:pt x="264" y="2298"/>
                </a:lnTo>
                <a:lnTo>
                  <a:pt x="264" y="2296"/>
                </a:lnTo>
                <a:lnTo>
                  <a:pt x="264" y="2294"/>
                </a:lnTo>
                <a:lnTo>
                  <a:pt x="262" y="2289"/>
                </a:lnTo>
                <a:lnTo>
                  <a:pt x="257" y="2286"/>
                </a:lnTo>
                <a:lnTo>
                  <a:pt x="250" y="2284"/>
                </a:lnTo>
                <a:lnTo>
                  <a:pt x="248" y="2284"/>
                </a:lnTo>
                <a:lnTo>
                  <a:pt x="245" y="2282"/>
                </a:lnTo>
                <a:lnTo>
                  <a:pt x="245" y="2277"/>
                </a:lnTo>
                <a:lnTo>
                  <a:pt x="243" y="2272"/>
                </a:lnTo>
                <a:lnTo>
                  <a:pt x="241" y="2268"/>
                </a:lnTo>
                <a:lnTo>
                  <a:pt x="231" y="2268"/>
                </a:lnTo>
                <a:lnTo>
                  <a:pt x="229" y="2263"/>
                </a:lnTo>
                <a:lnTo>
                  <a:pt x="222" y="2260"/>
                </a:lnTo>
                <a:lnTo>
                  <a:pt x="224" y="2253"/>
                </a:lnTo>
                <a:lnTo>
                  <a:pt x="226" y="2251"/>
                </a:lnTo>
                <a:lnTo>
                  <a:pt x="224" y="2249"/>
                </a:lnTo>
                <a:lnTo>
                  <a:pt x="219" y="2249"/>
                </a:lnTo>
                <a:lnTo>
                  <a:pt x="217" y="2249"/>
                </a:lnTo>
                <a:lnTo>
                  <a:pt x="215" y="2249"/>
                </a:lnTo>
                <a:lnTo>
                  <a:pt x="210" y="2246"/>
                </a:lnTo>
                <a:lnTo>
                  <a:pt x="208" y="2246"/>
                </a:lnTo>
                <a:lnTo>
                  <a:pt x="205" y="2241"/>
                </a:lnTo>
                <a:lnTo>
                  <a:pt x="205" y="2239"/>
                </a:lnTo>
                <a:lnTo>
                  <a:pt x="208" y="2237"/>
                </a:lnTo>
                <a:lnTo>
                  <a:pt x="210" y="2232"/>
                </a:lnTo>
                <a:lnTo>
                  <a:pt x="210" y="2227"/>
                </a:lnTo>
                <a:lnTo>
                  <a:pt x="210" y="2220"/>
                </a:lnTo>
                <a:lnTo>
                  <a:pt x="210" y="2218"/>
                </a:lnTo>
                <a:lnTo>
                  <a:pt x="208" y="2211"/>
                </a:lnTo>
                <a:lnTo>
                  <a:pt x="205" y="2204"/>
                </a:lnTo>
                <a:lnTo>
                  <a:pt x="208" y="2199"/>
                </a:lnTo>
                <a:lnTo>
                  <a:pt x="208" y="2196"/>
                </a:lnTo>
                <a:lnTo>
                  <a:pt x="208" y="2194"/>
                </a:lnTo>
                <a:lnTo>
                  <a:pt x="205" y="2189"/>
                </a:lnTo>
                <a:lnTo>
                  <a:pt x="205" y="2187"/>
                </a:lnTo>
                <a:lnTo>
                  <a:pt x="203" y="2182"/>
                </a:lnTo>
                <a:lnTo>
                  <a:pt x="198" y="2178"/>
                </a:lnTo>
                <a:lnTo>
                  <a:pt x="196" y="2175"/>
                </a:lnTo>
                <a:lnTo>
                  <a:pt x="193" y="2173"/>
                </a:lnTo>
                <a:lnTo>
                  <a:pt x="191" y="2173"/>
                </a:lnTo>
                <a:lnTo>
                  <a:pt x="186" y="2178"/>
                </a:lnTo>
                <a:lnTo>
                  <a:pt x="184" y="2180"/>
                </a:lnTo>
                <a:lnTo>
                  <a:pt x="179" y="2182"/>
                </a:lnTo>
                <a:lnTo>
                  <a:pt x="177" y="2185"/>
                </a:lnTo>
                <a:lnTo>
                  <a:pt x="175" y="2187"/>
                </a:lnTo>
                <a:lnTo>
                  <a:pt x="170" y="2189"/>
                </a:lnTo>
                <a:lnTo>
                  <a:pt x="163" y="2192"/>
                </a:lnTo>
                <a:lnTo>
                  <a:pt x="158" y="2192"/>
                </a:lnTo>
                <a:lnTo>
                  <a:pt x="153" y="2194"/>
                </a:lnTo>
                <a:lnTo>
                  <a:pt x="151" y="2194"/>
                </a:lnTo>
                <a:lnTo>
                  <a:pt x="146" y="2194"/>
                </a:lnTo>
                <a:lnTo>
                  <a:pt x="142" y="2199"/>
                </a:lnTo>
                <a:lnTo>
                  <a:pt x="139" y="2199"/>
                </a:lnTo>
                <a:lnTo>
                  <a:pt x="139" y="2194"/>
                </a:lnTo>
                <a:lnTo>
                  <a:pt x="137" y="2182"/>
                </a:lnTo>
                <a:lnTo>
                  <a:pt x="134" y="2178"/>
                </a:lnTo>
                <a:lnTo>
                  <a:pt x="132" y="2170"/>
                </a:lnTo>
                <a:lnTo>
                  <a:pt x="130" y="2166"/>
                </a:lnTo>
                <a:lnTo>
                  <a:pt x="125" y="2156"/>
                </a:lnTo>
                <a:lnTo>
                  <a:pt x="123" y="2152"/>
                </a:lnTo>
                <a:lnTo>
                  <a:pt x="120" y="2144"/>
                </a:lnTo>
                <a:lnTo>
                  <a:pt x="118" y="2135"/>
                </a:lnTo>
                <a:lnTo>
                  <a:pt x="118" y="2130"/>
                </a:lnTo>
                <a:lnTo>
                  <a:pt x="118" y="2125"/>
                </a:lnTo>
                <a:lnTo>
                  <a:pt x="113" y="2118"/>
                </a:lnTo>
                <a:lnTo>
                  <a:pt x="113" y="2111"/>
                </a:lnTo>
                <a:lnTo>
                  <a:pt x="111" y="2104"/>
                </a:lnTo>
                <a:lnTo>
                  <a:pt x="106" y="2099"/>
                </a:lnTo>
                <a:lnTo>
                  <a:pt x="106" y="2092"/>
                </a:lnTo>
                <a:lnTo>
                  <a:pt x="106" y="2090"/>
                </a:lnTo>
                <a:lnTo>
                  <a:pt x="106" y="2083"/>
                </a:lnTo>
                <a:lnTo>
                  <a:pt x="109" y="2076"/>
                </a:lnTo>
                <a:lnTo>
                  <a:pt x="111" y="2071"/>
                </a:lnTo>
                <a:lnTo>
                  <a:pt x="111" y="2066"/>
                </a:lnTo>
                <a:lnTo>
                  <a:pt x="111" y="2062"/>
                </a:lnTo>
                <a:lnTo>
                  <a:pt x="111" y="2059"/>
                </a:lnTo>
                <a:lnTo>
                  <a:pt x="113" y="2062"/>
                </a:lnTo>
                <a:lnTo>
                  <a:pt x="116" y="2062"/>
                </a:lnTo>
                <a:lnTo>
                  <a:pt x="118" y="2064"/>
                </a:lnTo>
                <a:lnTo>
                  <a:pt x="120" y="2064"/>
                </a:lnTo>
                <a:lnTo>
                  <a:pt x="120" y="2062"/>
                </a:lnTo>
                <a:lnTo>
                  <a:pt x="123" y="2057"/>
                </a:lnTo>
                <a:lnTo>
                  <a:pt x="123" y="2052"/>
                </a:lnTo>
                <a:lnTo>
                  <a:pt x="125" y="2047"/>
                </a:lnTo>
                <a:lnTo>
                  <a:pt x="127" y="2043"/>
                </a:lnTo>
                <a:lnTo>
                  <a:pt x="130" y="2040"/>
                </a:lnTo>
                <a:lnTo>
                  <a:pt x="132" y="2036"/>
                </a:lnTo>
                <a:lnTo>
                  <a:pt x="134" y="2036"/>
                </a:lnTo>
                <a:lnTo>
                  <a:pt x="142" y="2040"/>
                </a:lnTo>
                <a:lnTo>
                  <a:pt x="149" y="2036"/>
                </a:lnTo>
                <a:lnTo>
                  <a:pt x="156" y="2031"/>
                </a:lnTo>
                <a:lnTo>
                  <a:pt x="160" y="2021"/>
                </a:lnTo>
                <a:lnTo>
                  <a:pt x="160" y="2019"/>
                </a:lnTo>
                <a:lnTo>
                  <a:pt x="163" y="2014"/>
                </a:lnTo>
                <a:lnTo>
                  <a:pt x="167" y="2005"/>
                </a:lnTo>
                <a:lnTo>
                  <a:pt x="172" y="1998"/>
                </a:lnTo>
                <a:lnTo>
                  <a:pt x="170" y="1991"/>
                </a:lnTo>
                <a:lnTo>
                  <a:pt x="165" y="1983"/>
                </a:lnTo>
                <a:lnTo>
                  <a:pt x="160" y="1981"/>
                </a:lnTo>
                <a:lnTo>
                  <a:pt x="156" y="1976"/>
                </a:lnTo>
                <a:lnTo>
                  <a:pt x="151" y="1974"/>
                </a:lnTo>
                <a:lnTo>
                  <a:pt x="149" y="1972"/>
                </a:lnTo>
                <a:lnTo>
                  <a:pt x="144" y="1969"/>
                </a:lnTo>
                <a:lnTo>
                  <a:pt x="142" y="1965"/>
                </a:lnTo>
                <a:lnTo>
                  <a:pt x="142" y="1957"/>
                </a:lnTo>
                <a:lnTo>
                  <a:pt x="139" y="1953"/>
                </a:lnTo>
                <a:lnTo>
                  <a:pt x="139" y="1950"/>
                </a:lnTo>
                <a:lnTo>
                  <a:pt x="134" y="1941"/>
                </a:lnTo>
                <a:lnTo>
                  <a:pt x="130" y="1938"/>
                </a:lnTo>
                <a:lnTo>
                  <a:pt x="118" y="1931"/>
                </a:lnTo>
                <a:lnTo>
                  <a:pt x="111" y="1929"/>
                </a:lnTo>
                <a:lnTo>
                  <a:pt x="106" y="1922"/>
                </a:lnTo>
                <a:lnTo>
                  <a:pt x="104" y="1920"/>
                </a:lnTo>
                <a:lnTo>
                  <a:pt x="99" y="1917"/>
                </a:lnTo>
                <a:lnTo>
                  <a:pt x="92" y="1908"/>
                </a:lnTo>
                <a:lnTo>
                  <a:pt x="90" y="1905"/>
                </a:lnTo>
                <a:lnTo>
                  <a:pt x="90" y="1901"/>
                </a:lnTo>
                <a:lnTo>
                  <a:pt x="90" y="1872"/>
                </a:lnTo>
                <a:lnTo>
                  <a:pt x="90" y="1860"/>
                </a:lnTo>
                <a:lnTo>
                  <a:pt x="87" y="1853"/>
                </a:lnTo>
                <a:lnTo>
                  <a:pt x="87" y="1846"/>
                </a:lnTo>
                <a:lnTo>
                  <a:pt x="90" y="1844"/>
                </a:lnTo>
                <a:lnTo>
                  <a:pt x="92" y="1834"/>
                </a:lnTo>
                <a:lnTo>
                  <a:pt x="90" y="1825"/>
                </a:lnTo>
                <a:lnTo>
                  <a:pt x="85" y="1825"/>
                </a:lnTo>
                <a:lnTo>
                  <a:pt x="85" y="1822"/>
                </a:lnTo>
                <a:lnTo>
                  <a:pt x="83" y="1820"/>
                </a:lnTo>
                <a:lnTo>
                  <a:pt x="78" y="1818"/>
                </a:lnTo>
                <a:lnTo>
                  <a:pt x="76" y="1818"/>
                </a:lnTo>
                <a:lnTo>
                  <a:pt x="76" y="1813"/>
                </a:lnTo>
                <a:lnTo>
                  <a:pt x="73" y="1808"/>
                </a:lnTo>
                <a:lnTo>
                  <a:pt x="68" y="1806"/>
                </a:lnTo>
                <a:lnTo>
                  <a:pt x="64" y="1801"/>
                </a:lnTo>
                <a:lnTo>
                  <a:pt x="64" y="1799"/>
                </a:lnTo>
                <a:lnTo>
                  <a:pt x="64" y="1792"/>
                </a:lnTo>
                <a:lnTo>
                  <a:pt x="66" y="1789"/>
                </a:lnTo>
                <a:lnTo>
                  <a:pt x="64" y="1782"/>
                </a:lnTo>
                <a:lnTo>
                  <a:pt x="61" y="1778"/>
                </a:lnTo>
                <a:lnTo>
                  <a:pt x="59" y="1773"/>
                </a:lnTo>
                <a:lnTo>
                  <a:pt x="57" y="1766"/>
                </a:lnTo>
                <a:lnTo>
                  <a:pt x="57" y="1761"/>
                </a:lnTo>
                <a:lnTo>
                  <a:pt x="57" y="1756"/>
                </a:lnTo>
                <a:lnTo>
                  <a:pt x="64" y="1751"/>
                </a:lnTo>
                <a:lnTo>
                  <a:pt x="66" y="1749"/>
                </a:lnTo>
                <a:lnTo>
                  <a:pt x="68" y="1742"/>
                </a:lnTo>
                <a:lnTo>
                  <a:pt x="71" y="1737"/>
                </a:lnTo>
                <a:lnTo>
                  <a:pt x="71" y="1733"/>
                </a:lnTo>
                <a:lnTo>
                  <a:pt x="76" y="1725"/>
                </a:lnTo>
                <a:lnTo>
                  <a:pt x="66" y="1730"/>
                </a:lnTo>
                <a:lnTo>
                  <a:pt x="61" y="1730"/>
                </a:lnTo>
                <a:lnTo>
                  <a:pt x="59" y="1733"/>
                </a:lnTo>
                <a:lnTo>
                  <a:pt x="57" y="1733"/>
                </a:lnTo>
                <a:lnTo>
                  <a:pt x="52" y="1730"/>
                </a:lnTo>
                <a:lnTo>
                  <a:pt x="50" y="1728"/>
                </a:lnTo>
                <a:lnTo>
                  <a:pt x="43" y="1723"/>
                </a:lnTo>
                <a:lnTo>
                  <a:pt x="40" y="1718"/>
                </a:lnTo>
                <a:lnTo>
                  <a:pt x="38" y="1714"/>
                </a:lnTo>
                <a:lnTo>
                  <a:pt x="35" y="1711"/>
                </a:lnTo>
                <a:lnTo>
                  <a:pt x="33" y="1706"/>
                </a:lnTo>
                <a:lnTo>
                  <a:pt x="31" y="1704"/>
                </a:lnTo>
                <a:lnTo>
                  <a:pt x="26" y="1704"/>
                </a:lnTo>
                <a:lnTo>
                  <a:pt x="12" y="1688"/>
                </a:lnTo>
                <a:lnTo>
                  <a:pt x="0" y="1678"/>
                </a:lnTo>
                <a:lnTo>
                  <a:pt x="2" y="1676"/>
                </a:lnTo>
                <a:lnTo>
                  <a:pt x="5" y="1669"/>
                </a:lnTo>
                <a:lnTo>
                  <a:pt x="5" y="1666"/>
                </a:lnTo>
                <a:lnTo>
                  <a:pt x="7" y="1662"/>
                </a:lnTo>
                <a:lnTo>
                  <a:pt x="7" y="1657"/>
                </a:lnTo>
                <a:lnTo>
                  <a:pt x="5" y="1652"/>
                </a:lnTo>
                <a:lnTo>
                  <a:pt x="5" y="1647"/>
                </a:lnTo>
                <a:lnTo>
                  <a:pt x="2" y="1643"/>
                </a:lnTo>
                <a:lnTo>
                  <a:pt x="0" y="1638"/>
                </a:lnTo>
                <a:lnTo>
                  <a:pt x="0" y="1628"/>
                </a:lnTo>
                <a:lnTo>
                  <a:pt x="2" y="1624"/>
                </a:lnTo>
                <a:lnTo>
                  <a:pt x="5" y="1619"/>
                </a:lnTo>
                <a:lnTo>
                  <a:pt x="5" y="1617"/>
                </a:lnTo>
                <a:lnTo>
                  <a:pt x="7" y="1612"/>
                </a:lnTo>
                <a:lnTo>
                  <a:pt x="7" y="1609"/>
                </a:lnTo>
                <a:lnTo>
                  <a:pt x="7" y="1602"/>
                </a:lnTo>
                <a:lnTo>
                  <a:pt x="7" y="1598"/>
                </a:lnTo>
                <a:lnTo>
                  <a:pt x="14" y="1590"/>
                </a:lnTo>
                <a:lnTo>
                  <a:pt x="17" y="1590"/>
                </a:lnTo>
                <a:lnTo>
                  <a:pt x="19" y="1588"/>
                </a:lnTo>
                <a:lnTo>
                  <a:pt x="21" y="1588"/>
                </a:lnTo>
                <a:lnTo>
                  <a:pt x="24" y="1590"/>
                </a:lnTo>
                <a:lnTo>
                  <a:pt x="26" y="1590"/>
                </a:lnTo>
                <a:lnTo>
                  <a:pt x="31" y="1590"/>
                </a:lnTo>
                <a:lnTo>
                  <a:pt x="35" y="1590"/>
                </a:lnTo>
                <a:lnTo>
                  <a:pt x="40" y="1593"/>
                </a:lnTo>
                <a:lnTo>
                  <a:pt x="47" y="1595"/>
                </a:lnTo>
                <a:lnTo>
                  <a:pt x="45" y="1588"/>
                </a:lnTo>
                <a:lnTo>
                  <a:pt x="45" y="1583"/>
                </a:lnTo>
                <a:lnTo>
                  <a:pt x="47" y="1579"/>
                </a:lnTo>
                <a:lnTo>
                  <a:pt x="50" y="1576"/>
                </a:lnTo>
                <a:lnTo>
                  <a:pt x="50" y="1574"/>
                </a:lnTo>
                <a:lnTo>
                  <a:pt x="52" y="1569"/>
                </a:lnTo>
                <a:lnTo>
                  <a:pt x="54" y="1567"/>
                </a:lnTo>
                <a:lnTo>
                  <a:pt x="57" y="1564"/>
                </a:lnTo>
                <a:lnTo>
                  <a:pt x="59" y="1560"/>
                </a:lnTo>
                <a:lnTo>
                  <a:pt x="64" y="1555"/>
                </a:lnTo>
                <a:lnTo>
                  <a:pt x="66" y="1553"/>
                </a:lnTo>
                <a:lnTo>
                  <a:pt x="68" y="1548"/>
                </a:lnTo>
                <a:lnTo>
                  <a:pt x="71" y="1546"/>
                </a:lnTo>
                <a:lnTo>
                  <a:pt x="76" y="1543"/>
                </a:lnTo>
                <a:lnTo>
                  <a:pt x="78" y="1538"/>
                </a:lnTo>
                <a:lnTo>
                  <a:pt x="83" y="1536"/>
                </a:lnTo>
                <a:lnTo>
                  <a:pt x="85" y="1536"/>
                </a:lnTo>
                <a:lnTo>
                  <a:pt x="87" y="1534"/>
                </a:lnTo>
                <a:lnTo>
                  <a:pt x="92" y="1531"/>
                </a:lnTo>
                <a:lnTo>
                  <a:pt x="92" y="1529"/>
                </a:lnTo>
                <a:lnTo>
                  <a:pt x="94" y="1527"/>
                </a:lnTo>
                <a:lnTo>
                  <a:pt x="97" y="1524"/>
                </a:lnTo>
                <a:lnTo>
                  <a:pt x="99" y="1524"/>
                </a:lnTo>
                <a:lnTo>
                  <a:pt x="104" y="1522"/>
                </a:lnTo>
                <a:lnTo>
                  <a:pt x="106" y="1524"/>
                </a:lnTo>
                <a:lnTo>
                  <a:pt x="109" y="1531"/>
                </a:lnTo>
                <a:lnTo>
                  <a:pt x="116" y="1531"/>
                </a:lnTo>
                <a:lnTo>
                  <a:pt x="123" y="1531"/>
                </a:lnTo>
                <a:lnTo>
                  <a:pt x="127" y="1536"/>
                </a:lnTo>
                <a:lnTo>
                  <a:pt x="132" y="1538"/>
                </a:lnTo>
                <a:lnTo>
                  <a:pt x="142" y="1546"/>
                </a:lnTo>
                <a:lnTo>
                  <a:pt x="146" y="1557"/>
                </a:lnTo>
                <a:lnTo>
                  <a:pt x="149" y="1567"/>
                </a:lnTo>
                <a:lnTo>
                  <a:pt x="149" y="1572"/>
                </a:lnTo>
                <a:lnTo>
                  <a:pt x="144" y="1581"/>
                </a:lnTo>
                <a:lnTo>
                  <a:pt x="142" y="1588"/>
                </a:lnTo>
                <a:lnTo>
                  <a:pt x="144" y="1593"/>
                </a:lnTo>
                <a:lnTo>
                  <a:pt x="146" y="1595"/>
                </a:lnTo>
                <a:lnTo>
                  <a:pt x="179" y="1598"/>
                </a:lnTo>
                <a:lnTo>
                  <a:pt x="179" y="1588"/>
                </a:lnTo>
                <a:lnTo>
                  <a:pt x="182" y="1583"/>
                </a:lnTo>
                <a:lnTo>
                  <a:pt x="184" y="1579"/>
                </a:lnTo>
                <a:lnTo>
                  <a:pt x="186" y="1574"/>
                </a:lnTo>
                <a:lnTo>
                  <a:pt x="186" y="1569"/>
                </a:lnTo>
                <a:lnTo>
                  <a:pt x="186" y="1564"/>
                </a:lnTo>
                <a:lnTo>
                  <a:pt x="189" y="1560"/>
                </a:lnTo>
                <a:lnTo>
                  <a:pt x="191" y="1555"/>
                </a:lnTo>
                <a:lnTo>
                  <a:pt x="196" y="1553"/>
                </a:lnTo>
                <a:lnTo>
                  <a:pt x="203" y="1550"/>
                </a:lnTo>
                <a:lnTo>
                  <a:pt x="205" y="1548"/>
                </a:lnTo>
                <a:lnTo>
                  <a:pt x="205" y="1541"/>
                </a:lnTo>
                <a:lnTo>
                  <a:pt x="210" y="1534"/>
                </a:lnTo>
                <a:lnTo>
                  <a:pt x="217" y="1524"/>
                </a:lnTo>
                <a:lnTo>
                  <a:pt x="222" y="1519"/>
                </a:lnTo>
                <a:lnTo>
                  <a:pt x="226" y="1517"/>
                </a:lnTo>
                <a:lnTo>
                  <a:pt x="229" y="1517"/>
                </a:lnTo>
                <a:lnTo>
                  <a:pt x="257" y="1550"/>
                </a:lnTo>
                <a:lnTo>
                  <a:pt x="264" y="1560"/>
                </a:lnTo>
                <a:lnTo>
                  <a:pt x="267" y="1564"/>
                </a:lnTo>
                <a:lnTo>
                  <a:pt x="269" y="1567"/>
                </a:lnTo>
                <a:lnTo>
                  <a:pt x="274" y="1572"/>
                </a:lnTo>
                <a:lnTo>
                  <a:pt x="276" y="1574"/>
                </a:lnTo>
                <a:lnTo>
                  <a:pt x="278" y="1576"/>
                </a:lnTo>
                <a:lnTo>
                  <a:pt x="283" y="1579"/>
                </a:lnTo>
                <a:lnTo>
                  <a:pt x="285" y="1581"/>
                </a:lnTo>
                <a:lnTo>
                  <a:pt x="288" y="1583"/>
                </a:lnTo>
                <a:lnTo>
                  <a:pt x="288" y="1588"/>
                </a:lnTo>
                <a:lnTo>
                  <a:pt x="290" y="1590"/>
                </a:lnTo>
                <a:lnTo>
                  <a:pt x="300" y="1595"/>
                </a:lnTo>
                <a:lnTo>
                  <a:pt x="302" y="1598"/>
                </a:lnTo>
                <a:lnTo>
                  <a:pt x="304" y="1602"/>
                </a:lnTo>
                <a:lnTo>
                  <a:pt x="307" y="1607"/>
                </a:lnTo>
                <a:lnTo>
                  <a:pt x="311" y="1605"/>
                </a:lnTo>
                <a:lnTo>
                  <a:pt x="316" y="1602"/>
                </a:lnTo>
                <a:lnTo>
                  <a:pt x="325" y="1602"/>
                </a:lnTo>
                <a:lnTo>
                  <a:pt x="330" y="1600"/>
                </a:lnTo>
                <a:lnTo>
                  <a:pt x="333" y="1598"/>
                </a:lnTo>
                <a:lnTo>
                  <a:pt x="335" y="1595"/>
                </a:lnTo>
                <a:lnTo>
                  <a:pt x="337" y="1593"/>
                </a:lnTo>
                <a:lnTo>
                  <a:pt x="344" y="1588"/>
                </a:lnTo>
                <a:lnTo>
                  <a:pt x="347" y="1586"/>
                </a:lnTo>
                <a:lnTo>
                  <a:pt x="351" y="1583"/>
                </a:lnTo>
                <a:lnTo>
                  <a:pt x="354" y="1583"/>
                </a:lnTo>
                <a:lnTo>
                  <a:pt x="358" y="1583"/>
                </a:lnTo>
                <a:lnTo>
                  <a:pt x="358" y="1581"/>
                </a:lnTo>
                <a:lnTo>
                  <a:pt x="361" y="1579"/>
                </a:lnTo>
                <a:lnTo>
                  <a:pt x="363" y="1576"/>
                </a:lnTo>
                <a:lnTo>
                  <a:pt x="366" y="1572"/>
                </a:lnTo>
                <a:lnTo>
                  <a:pt x="366" y="1564"/>
                </a:lnTo>
                <a:lnTo>
                  <a:pt x="366" y="1562"/>
                </a:lnTo>
                <a:lnTo>
                  <a:pt x="368" y="1560"/>
                </a:lnTo>
                <a:lnTo>
                  <a:pt x="370" y="1557"/>
                </a:lnTo>
                <a:lnTo>
                  <a:pt x="373" y="1555"/>
                </a:lnTo>
                <a:lnTo>
                  <a:pt x="375" y="1548"/>
                </a:lnTo>
                <a:lnTo>
                  <a:pt x="373" y="1543"/>
                </a:lnTo>
                <a:lnTo>
                  <a:pt x="375" y="1538"/>
                </a:lnTo>
                <a:lnTo>
                  <a:pt x="377" y="1536"/>
                </a:lnTo>
                <a:lnTo>
                  <a:pt x="384" y="1534"/>
                </a:lnTo>
                <a:lnTo>
                  <a:pt x="389" y="1534"/>
                </a:lnTo>
                <a:lnTo>
                  <a:pt x="394" y="1534"/>
                </a:lnTo>
                <a:lnTo>
                  <a:pt x="399" y="1534"/>
                </a:lnTo>
                <a:lnTo>
                  <a:pt x="406" y="1534"/>
                </a:lnTo>
                <a:lnTo>
                  <a:pt x="410" y="1534"/>
                </a:lnTo>
                <a:lnTo>
                  <a:pt x="417" y="1531"/>
                </a:lnTo>
                <a:lnTo>
                  <a:pt x="422" y="1531"/>
                </a:lnTo>
                <a:lnTo>
                  <a:pt x="427" y="1531"/>
                </a:lnTo>
                <a:lnTo>
                  <a:pt x="432" y="1531"/>
                </a:lnTo>
                <a:lnTo>
                  <a:pt x="432" y="1529"/>
                </a:lnTo>
                <a:lnTo>
                  <a:pt x="429" y="1524"/>
                </a:lnTo>
                <a:lnTo>
                  <a:pt x="429" y="1519"/>
                </a:lnTo>
                <a:lnTo>
                  <a:pt x="432" y="1512"/>
                </a:lnTo>
                <a:lnTo>
                  <a:pt x="434" y="1501"/>
                </a:lnTo>
                <a:lnTo>
                  <a:pt x="434" y="1493"/>
                </a:lnTo>
                <a:lnTo>
                  <a:pt x="436" y="1489"/>
                </a:lnTo>
                <a:lnTo>
                  <a:pt x="441" y="1482"/>
                </a:lnTo>
                <a:lnTo>
                  <a:pt x="443" y="1482"/>
                </a:lnTo>
                <a:lnTo>
                  <a:pt x="448" y="1482"/>
                </a:lnTo>
                <a:lnTo>
                  <a:pt x="453" y="1482"/>
                </a:lnTo>
                <a:lnTo>
                  <a:pt x="453" y="1484"/>
                </a:lnTo>
                <a:lnTo>
                  <a:pt x="453" y="1486"/>
                </a:lnTo>
                <a:lnTo>
                  <a:pt x="455" y="1484"/>
                </a:lnTo>
                <a:lnTo>
                  <a:pt x="460" y="1484"/>
                </a:lnTo>
                <a:lnTo>
                  <a:pt x="472" y="1479"/>
                </a:lnTo>
                <a:lnTo>
                  <a:pt x="476" y="1479"/>
                </a:lnTo>
                <a:lnTo>
                  <a:pt x="479" y="1479"/>
                </a:lnTo>
                <a:lnTo>
                  <a:pt x="481" y="1479"/>
                </a:lnTo>
                <a:lnTo>
                  <a:pt x="483" y="1479"/>
                </a:lnTo>
                <a:lnTo>
                  <a:pt x="486" y="1479"/>
                </a:lnTo>
                <a:lnTo>
                  <a:pt x="488" y="1477"/>
                </a:lnTo>
                <a:lnTo>
                  <a:pt x="493" y="1472"/>
                </a:lnTo>
                <a:lnTo>
                  <a:pt x="498" y="1472"/>
                </a:lnTo>
                <a:lnTo>
                  <a:pt x="505" y="1470"/>
                </a:lnTo>
                <a:lnTo>
                  <a:pt x="509" y="1470"/>
                </a:lnTo>
                <a:lnTo>
                  <a:pt x="514" y="1465"/>
                </a:lnTo>
                <a:lnTo>
                  <a:pt x="519" y="1463"/>
                </a:lnTo>
                <a:lnTo>
                  <a:pt x="521" y="1463"/>
                </a:lnTo>
                <a:lnTo>
                  <a:pt x="526" y="1460"/>
                </a:lnTo>
                <a:lnTo>
                  <a:pt x="535" y="1456"/>
                </a:lnTo>
                <a:lnTo>
                  <a:pt x="526" y="1437"/>
                </a:lnTo>
                <a:lnTo>
                  <a:pt x="521" y="1430"/>
                </a:lnTo>
                <a:lnTo>
                  <a:pt x="519" y="1420"/>
                </a:lnTo>
                <a:lnTo>
                  <a:pt x="516" y="1415"/>
                </a:lnTo>
                <a:lnTo>
                  <a:pt x="516" y="1413"/>
                </a:lnTo>
                <a:lnTo>
                  <a:pt x="509" y="1408"/>
                </a:lnTo>
                <a:lnTo>
                  <a:pt x="507" y="1401"/>
                </a:lnTo>
                <a:lnTo>
                  <a:pt x="507" y="1394"/>
                </a:lnTo>
                <a:lnTo>
                  <a:pt x="507" y="1392"/>
                </a:lnTo>
                <a:lnTo>
                  <a:pt x="509" y="1385"/>
                </a:lnTo>
                <a:lnTo>
                  <a:pt x="505" y="1375"/>
                </a:lnTo>
                <a:lnTo>
                  <a:pt x="505" y="1366"/>
                </a:lnTo>
                <a:lnTo>
                  <a:pt x="502" y="1359"/>
                </a:lnTo>
                <a:lnTo>
                  <a:pt x="502" y="1356"/>
                </a:lnTo>
                <a:lnTo>
                  <a:pt x="505" y="1344"/>
                </a:lnTo>
                <a:lnTo>
                  <a:pt x="505" y="1342"/>
                </a:lnTo>
                <a:lnTo>
                  <a:pt x="502" y="1328"/>
                </a:lnTo>
                <a:lnTo>
                  <a:pt x="500" y="1330"/>
                </a:lnTo>
                <a:lnTo>
                  <a:pt x="500" y="1328"/>
                </a:lnTo>
                <a:lnTo>
                  <a:pt x="493" y="1325"/>
                </a:lnTo>
                <a:lnTo>
                  <a:pt x="490" y="1325"/>
                </a:lnTo>
                <a:lnTo>
                  <a:pt x="486" y="1321"/>
                </a:lnTo>
                <a:lnTo>
                  <a:pt x="488" y="1321"/>
                </a:lnTo>
                <a:lnTo>
                  <a:pt x="488" y="1318"/>
                </a:lnTo>
                <a:lnTo>
                  <a:pt x="488" y="1316"/>
                </a:lnTo>
                <a:lnTo>
                  <a:pt x="490" y="1316"/>
                </a:lnTo>
                <a:lnTo>
                  <a:pt x="490" y="1314"/>
                </a:lnTo>
                <a:lnTo>
                  <a:pt x="493" y="1311"/>
                </a:lnTo>
                <a:lnTo>
                  <a:pt x="495" y="1309"/>
                </a:lnTo>
                <a:lnTo>
                  <a:pt x="500" y="1309"/>
                </a:lnTo>
                <a:lnTo>
                  <a:pt x="500" y="1304"/>
                </a:lnTo>
                <a:lnTo>
                  <a:pt x="502" y="1302"/>
                </a:lnTo>
                <a:lnTo>
                  <a:pt x="502" y="1299"/>
                </a:lnTo>
                <a:lnTo>
                  <a:pt x="502" y="1297"/>
                </a:lnTo>
                <a:lnTo>
                  <a:pt x="502" y="1295"/>
                </a:lnTo>
                <a:lnTo>
                  <a:pt x="500" y="1292"/>
                </a:lnTo>
                <a:lnTo>
                  <a:pt x="498" y="1285"/>
                </a:lnTo>
                <a:lnTo>
                  <a:pt x="500" y="1283"/>
                </a:lnTo>
                <a:lnTo>
                  <a:pt x="500" y="1280"/>
                </a:lnTo>
                <a:lnTo>
                  <a:pt x="502" y="1280"/>
                </a:lnTo>
                <a:lnTo>
                  <a:pt x="505" y="1273"/>
                </a:lnTo>
                <a:lnTo>
                  <a:pt x="505" y="1269"/>
                </a:lnTo>
                <a:lnTo>
                  <a:pt x="505" y="1264"/>
                </a:lnTo>
                <a:lnTo>
                  <a:pt x="505" y="1259"/>
                </a:lnTo>
                <a:lnTo>
                  <a:pt x="507" y="1257"/>
                </a:lnTo>
                <a:lnTo>
                  <a:pt x="509" y="1252"/>
                </a:lnTo>
                <a:lnTo>
                  <a:pt x="514" y="1245"/>
                </a:lnTo>
                <a:lnTo>
                  <a:pt x="514" y="1243"/>
                </a:lnTo>
                <a:lnTo>
                  <a:pt x="514" y="1240"/>
                </a:lnTo>
                <a:lnTo>
                  <a:pt x="512" y="1235"/>
                </a:lnTo>
                <a:lnTo>
                  <a:pt x="516" y="1228"/>
                </a:lnTo>
                <a:lnTo>
                  <a:pt x="509" y="1224"/>
                </a:lnTo>
                <a:lnTo>
                  <a:pt x="502" y="1202"/>
                </a:lnTo>
                <a:lnTo>
                  <a:pt x="507" y="1190"/>
                </a:lnTo>
                <a:lnTo>
                  <a:pt x="509" y="1186"/>
                </a:lnTo>
                <a:lnTo>
                  <a:pt x="516" y="1169"/>
                </a:lnTo>
                <a:lnTo>
                  <a:pt x="502" y="1136"/>
                </a:lnTo>
                <a:lnTo>
                  <a:pt x="502" y="1117"/>
                </a:lnTo>
                <a:lnTo>
                  <a:pt x="500" y="1093"/>
                </a:lnTo>
                <a:lnTo>
                  <a:pt x="512" y="1060"/>
                </a:lnTo>
                <a:lnTo>
                  <a:pt x="495" y="1022"/>
                </a:lnTo>
                <a:lnTo>
                  <a:pt x="498" y="1020"/>
                </a:lnTo>
                <a:lnTo>
                  <a:pt x="505" y="1015"/>
                </a:lnTo>
                <a:lnTo>
                  <a:pt x="509" y="1013"/>
                </a:lnTo>
                <a:lnTo>
                  <a:pt x="514" y="1011"/>
                </a:lnTo>
                <a:lnTo>
                  <a:pt x="519" y="1011"/>
                </a:lnTo>
                <a:lnTo>
                  <a:pt x="526" y="1008"/>
                </a:lnTo>
                <a:lnTo>
                  <a:pt x="535" y="1006"/>
                </a:lnTo>
                <a:lnTo>
                  <a:pt x="540" y="1003"/>
                </a:lnTo>
                <a:lnTo>
                  <a:pt x="542" y="1001"/>
                </a:lnTo>
                <a:lnTo>
                  <a:pt x="547" y="994"/>
                </a:lnTo>
                <a:lnTo>
                  <a:pt x="547" y="989"/>
                </a:lnTo>
                <a:lnTo>
                  <a:pt x="549" y="987"/>
                </a:lnTo>
                <a:lnTo>
                  <a:pt x="552" y="987"/>
                </a:lnTo>
                <a:lnTo>
                  <a:pt x="552" y="982"/>
                </a:lnTo>
                <a:lnTo>
                  <a:pt x="554" y="973"/>
                </a:lnTo>
                <a:lnTo>
                  <a:pt x="556" y="970"/>
                </a:lnTo>
                <a:lnTo>
                  <a:pt x="559" y="966"/>
                </a:lnTo>
                <a:lnTo>
                  <a:pt x="566" y="958"/>
                </a:lnTo>
                <a:lnTo>
                  <a:pt x="571" y="954"/>
                </a:lnTo>
                <a:lnTo>
                  <a:pt x="575" y="949"/>
                </a:lnTo>
                <a:lnTo>
                  <a:pt x="582" y="944"/>
                </a:lnTo>
                <a:lnTo>
                  <a:pt x="589" y="940"/>
                </a:lnTo>
                <a:lnTo>
                  <a:pt x="592" y="940"/>
                </a:lnTo>
                <a:lnTo>
                  <a:pt x="592" y="937"/>
                </a:lnTo>
                <a:lnTo>
                  <a:pt x="606" y="940"/>
                </a:lnTo>
                <a:lnTo>
                  <a:pt x="620" y="942"/>
                </a:lnTo>
                <a:lnTo>
                  <a:pt x="627" y="944"/>
                </a:lnTo>
                <a:lnTo>
                  <a:pt x="630" y="944"/>
                </a:lnTo>
                <a:lnTo>
                  <a:pt x="634" y="947"/>
                </a:lnTo>
                <a:lnTo>
                  <a:pt x="639" y="949"/>
                </a:lnTo>
                <a:lnTo>
                  <a:pt x="644" y="954"/>
                </a:lnTo>
                <a:lnTo>
                  <a:pt x="646" y="954"/>
                </a:lnTo>
                <a:lnTo>
                  <a:pt x="648" y="954"/>
                </a:lnTo>
                <a:lnTo>
                  <a:pt x="651" y="951"/>
                </a:lnTo>
                <a:lnTo>
                  <a:pt x="653" y="951"/>
                </a:lnTo>
                <a:lnTo>
                  <a:pt x="660" y="954"/>
                </a:lnTo>
                <a:lnTo>
                  <a:pt x="663" y="954"/>
                </a:lnTo>
                <a:lnTo>
                  <a:pt x="663" y="951"/>
                </a:lnTo>
                <a:lnTo>
                  <a:pt x="663" y="949"/>
                </a:lnTo>
                <a:lnTo>
                  <a:pt x="660" y="949"/>
                </a:lnTo>
                <a:lnTo>
                  <a:pt x="660" y="947"/>
                </a:lnTo>
                <a:lnTo>
                  <a:pt x="660" y="944"/>
                </a:lnTo>
                <a:lnTo>
                  <a:pt x="660" y="942"/>
                </a:lnTo>
                <a:lnTo>
                  <a:pt x="658" y="940"/>
                </a:lnTo>
                <a:lnTo>
                  <a:pt x="655" y="935"/>
                </a:lnTo>
                <a:lnTo>
                  <a:pt x="653" y="930"/>
                </a:lnTo>
                <a:lnTo>
                  <a:pt x="653" y="928"/>
                </a:lnTo>
                <a:lnTo>
                  <a:pt x="653" y="925"/>
                </a:lnTo>
                <a:lnTo>
                  <a:pt x="655" y="925"/>
                </a:lnTo>
                <a:lnTo>
                  <a:pt x="660" y="923"/>
                </a:lnTo>
                <a:lnTo>
                  <a:pt x="663" y="921"/>
                </a:lnTo>
                <a:lnTo>
                  <a:pt x="663" y="918"/>
                </a:lnTo>
                <a:lnTo>
                  <a:pt x="663" y="916"/>
                </a:lnTo>
                <a:lnTo>
                  <a:pt x="663" y="909"/>
                </a:lnTo>
                <a:lnTo>
                  <a:pt x="665" y="909"/>
                </a:lnTo>
                <a:lnTo>
                  <a:pt x="667" y="909"/>
                </a:lnTo>
                <a:lnTo>
                  <a:pt x="670" y="911"/>
                </a:lnTo>
                <a:lnTo>
                  <a:pt x="672" y="913"/>
                </a:lnTo>
                <a:lnTo>
                  <a:pt x="674" y="913"/>
                </a:lnTo>
                <a:lnTo>
                  <a:pt x="677" y="913"/>
                </a:lnTo>
                <a:lnTo>
                  <a:pt x="679" y="913"/>
                </a:lnTo>
                <a:lnTo>
                  <a:pt x="681" y="913"/>
                </a:lnTo>
                <a:lnTo>
                  <a:pt x="686" y="916"/>
                </a:lnTo>
                <a:lnTo>
                  <a:pt x="686" y="913"/>
                </a:lnTo>
                <a:lnTo>
                  <a:pt x="688" y="913"/>
                </a:lnTo>
                <a:lnTo>
                  <a:pt x="688" y="911"/>
                </a:lnTo>
                <a:lnTo>
                  <a:pt x="686" y="909"/>
                </a:lnTo>
                <a:lnTo>
                  <a:pt x="686" y="906"/>
                </a:lnTo>
                <a:lnTo>
                  <a:pt x="686" y="904"/>
                </a:lnTo>
                <a:lnTo>
                  <a:pt x="684" y="902"/>
                </a:lnTo>
                <a:lnTo>
                  <a:pt x="684" y="899"/>
                </a:lnTo>
                <a:lnTo>
                  <a:pt x="681" y="897"/>
                </a:lnTo>
                <a:lnTo>
                  <a:pt x="681" y="895"/>
                </a:lnTo>
                <a:lnTo>
                  <a:pt x="681" y="892"/>
                </a:lnTo>
                <a:lnTo>
                  <a:pt x="681" y="885"/>
                </a:lnTo>
                <a:lnTo>
                  <a:pt x="681" y="880"/>
                </a:lnTo>
                <a:lnTo>
                  <a:pt x="681" y="878"/>
                </a:lnTo>
                <a:lnTo>
                  <a:pt x="681" y="873"/>
                </a:lnTo>
                <a:lnTo>
                  <a:pt x="681" y="871"/>
                </a:lnTo>
                <a:lnTo>
                  <a:pt x="681" y="866"/>
                </a:lnTo>
                <a:lnTo>
                  <a:pt x="684" y="864"/>
                </a:lnTo>
                <a:lnTo>
                  <a:pt x="686" y="864"/>
                </a:lnTo>
                <a:lnTo>
                  <a:pt x="686" y="861"/>
                </a:lnTo>
                <a:lnTo>
                  <a:pt x="686" y="859"/>
                </a:lnTo>
                <a:lnTo>
                  <a:pt x="686" y="857"/>
                </a:lnTo>
                <a:lnTo>
                  <a:pt x="684" y="854"/>
                </a:lnTo>
                <a:lnTo>
                  <a:pt x="681" y="854"/>
                </a:lnTo>
                <a:lnTo>
                  <a:pt x="679" y="854"/>
                </a:lnTo>
                <a:lnTo>
                  <a:pt x="677" y="852"/>
                </a:lnTo>
                <a:lnTo>
                  <a:pt x="677" y="850"/>
                </a:lnTo>
                <a:lnTo>
                  <a:pt x="674" y="847"/>
                </a:lnTo>
                <a:lnTo>
                  <a:pt x="677" y="842"/>
                </a:lnTo>
                <a:lnTo>
                  <a:pt x="677" y="840"/>
                </a:lnTo>
                <a:lnTo>
                  <a:pt x="677" y="835"/>
                </a:lnTo>
                <a:lnTo>
                  <a:pt x="679" y="831"/>
                </a:lnTo>
                <a:lnTo>
                  <a:pt x="681" y="828"/>
                </a:lnTo>
                <a:lnTo>
                  <a:pt x="684" y="826"/>
                </a:lnTo>
                <a:lnTo>
                  <a:pt x="686" y="826"/>
                </a:lnTo>
                <a:lnTo>
                  <a:pt x="688" y="824"/>
                </a:lnTo>
                <a:lnTo>
                  <a:pt x="691" y="824"/>
                </a:lnTo>
                <a:lnTo>
                  <a:pt x="693" y="826"/>
                </a:lnTo>
                <a:lnTo>
                  <a:pt x="693" y="824"/>
                </a:lnTo>
                <a:lnTo>
                  <a:pt x="696" y="824"/>
                </a:lnTo>
                <a:lnTo>
                  <a:pt x="698" y="824"/>
                </a:lnTo>
                <a:lnTo>
                  <a:pt x="700" y="824"/>
                </a:lnTo>
                <a:lnTo>
                  <a:pt x="707" y="826"/>
                </a:lnTo>
                <a:lnTo>
                  <a:pt x="710" y="826"/>
                </a:lnTo>
                <a:lnTo>
                  <a:pt x="712" y="826"/>
                </a:lnTo>
                <a:lnTo>
                  <a:pt x="714" y="826"/>
                </a:lnTo>
                <a:lnTo>
                  <a:pt x="717" y="826"/>
                </a:lnTo>
                <a:lnTo>
                  <a:pt x="719" y="824"/>
                </a:lnTo>
                <a:lnTo>
                  <a:pt x="724" y="821"/>
                </a:lnTo>
                <a:lnTo>
                  <a:pt x="726" y="824"/>
                </a:lnTo>
                <a:lnTo>
                  <a:pt x="729" y="824"/>
                </a:lnTo>
                <a:lnTo>
                  <a:pt x="731" y="826"/>
                </a:lnTo>
                <a:lnTo>
                  <a:pt x="733" y="828"/>
                </a:lnTo>
                <a:lnTo>
                  <a:pt x="738" y="828"/>
                </a:lnTo>
                <a:lnTo>
                  <a:pt x="740" y="828"/>
                </a:lnTo>
                <a:lnTo>
                  <a:pt x="743" y="826"/>
                </a:lnTo>
                <a:lnTo>
                  <a:pt x="745" y="826"/>
                </a:lnTo>
                <a:lnTo>
                  <a:pt x="747" y="826"/>
                </a:lnTo>
                <a:lnTo>
                  <a:pt x="747" y="824"/>
                </a:lnTo>
                <a:lnTo>
                  <a:pt x="747" y="821"/>
                </a:lnTo>
                <a:lnTo>
                  <a:pt x="750" y="819"/>
                </a:lnTo>
                <a:lnTo>
                  <a:pt x="750" y="816"/>
                </a:lnTo>
                <a:lnTo>
                  <a:pt x="752" y="814"/>
                </a:lnTo>
                <a:lnTo>
                  <a:pt x="752" y="812"/>
                </a:lnTo>
                <a:lnTo>
                  <a:pt x="754" y="809"/>
                </a:lnTo>
                <a:lnTo>
                  <a:pt x="757" y="807"/>
                </a:lnTo>
                <a:lnTo>
                  <a:pt x="754" y="805"/>
                </a:lnTo>
                <a:lnTo>
                  <a:pt x="752" y="805"/>
                </a:lnTo>
                <a:lnTo>
                  <a:pt x="747" y="802"/>
                </a:lnTo>
                <a:lnTo>
                  <a:pt x="745" y="802"/>
                </a:lnTo>
                <a:lnTo>
                  <a:pt x="740" y="800"/>
                </a:lnTo>
                <a:lnTo>
                  <a:pt x="736" y="797"/>
                </a:lnTo>
                <a:lnTo>
                  <a:pt x="731" y="797"/>
                </a:lnTo>
                <a:lnTo>
                  <a:pt x="726" y="795"/>
                </a:lnTo>
                <a:lnTo>
                  <a:pt x="724" y="795"/>
                </a:lnTo>
                <a:lnTo>
                  <a:pt x="719" y="790"/>
                </a:lnTo>
                <a:lnTo>
                  <a:pt x="717" y="788"/>
                </a:lnTo>
                <a:lnTo>
                  <a:pt x="717" y="786"/>
                </a:lnTo>
                <a:lnTo>
                  <a:pt x="717" y="783"/>
                </a:lnTo>
                <a:lnTo>
                  <a:pt x="719" y="781"/>
                </a:lnTo>
                <a:lnTo>
                  <a:pt x="721" y="779"/>
                </a:lnTo>
                <a:lnTo>
                  <a:pt x="726" y="776"/>
                </a:lnTo>
                <a:lnTo>
                  <a:pt x="729" y="774"/>
                </a:lnTo>
                <a:lnTo>
                  <a:pt x="731" y="771"/>
                </a:lnTo>
                <a:lnTo>
                  <a:pt x="731" y="769"/>
                </a:lnTo>
                <a:lnTo>
                  <a:pt x="733" y="767"/>
                </a:lnTo>
                <a:lnTo>
                  <a:pt x="733" y="762"/>
                </a:lnTo>
                <a:lnTo>
                  <a:pt x="733" y="757"/>
                </a:lnTo>
                <a:lnTo>
                  <a:pt x="736" y="753"/>
                </a:lnTo>
                <a:lnTo>
                  <a:pt x="736" y="750"/>
                </a:lnTo>
                <a:lnTo>
                  <a:pt x="738" y="748"/>
                </a:lnTo>
                <a:lnTo>
                  <a:pt x="738" y="745"/>
                </a:lnTo>
                <a:lnTo>
                  <a:pt x="743" y="741"/>
                </a:lnTo>
                <a:lnTo>
                  <a:pt x="743" y="738"/>
                </a:lnTo>
                <a:lnTo>
                  <a:pt x="745" y="736"/>
                </a:lnTo>
                <a:lnTo>
                  <a:pt x="740" y="734"/>
                </a:lnTo>
                <a:lnTo>
                  <a:pt x="740" y="731"/>
                </a:lnTo>
                <a:lnTo>
                  <a:pt x="738" y="726"/>
                </a:lnTo>
                <a:lnTo>
                  <a:pt x="736" y="726"/>
                </a:lnTo>
                <a:lnTo>
                  <a:pt x="733" y="726"/>
                </a:lnTo>
                <a:lnTo>
                  <a:pt x="733" y="724"/>
                </a:lnTo>
                <a:lnTo>
                  <a:pt x="733" y="722"/>
                </a:lnTo>
                <a:lnTo>
                  <a:pt x="733" y="719"/>
                </a:lnTo>
                <a:lnTo>
                  <a:pt x="731" y="719"/>
                </a:lnTo>
                <a:lnTo>
                  <a:pt x="731" y="717"/>
                </a:lnTo>
                <a:lnTo>
                  <a:pt x="729" y="717"/>
                </a:lnTo>
                <a:lnTo>
                  <a:pt x="726" y="715"/>
                </a:lnTo>
                <a:lnTo>
                  <a:pt x="721" y="712"/>
                </a:lnTo>
                <a:lnTo>
                  <a:pt x="719" y="710"/>
                </a:lnTo>
                <a:lnTo>
                  <a:pt x="717" y="708"/>
                </a:lnTo>
                <a:lnTo>
                  <a:pt x="714" y="703"/>
                </a:lnTo>
                <a:lnTo>
                  <a:pt x="712" y="703"/>
                </a:lnTo>
                <a:lnTo>
                  <a:pt x="710" y="703"/>
                </a:lnTo>
                <a:lnTo>
                  <a:pt x="705" y="700"/>
                </a:lnTo>
                <a:lnTo>
                  <a:pt x="703" y="698"/>
                </a:lnTo>
                <a:lnTo>
                  <a:pt x="698" y="696"/>
                </a:lnTo>
                <a:lnTo>
                  <a:pt x="693" y="693"/>
                </a:lnTo>
                <a:lnTo>
                  <a:pt x="691" y="691"/>
                </a:lnTo>
                <a:lnTo>
                  <a:pt x="688" y="691"/>
                </a:lnTo>
                <a:lnTo>
                  <a:pt x="686" y="689"/>
                </a:lnTo>
                <a:lnTo>
                  <a:pt x="684" y="689"/>
                </a:lnTo>
                <a:lnTo>
                  <a:pt x="681" y="686"/>
                </a:lnTo>
                <a:lnTo>
                  <a:pt x="677" y="684"/>
                </a:lnTo>
                <a:lnTo>
                  <a:pt x="672" y="682"/>
                </a:lnTo>
                <a:lnTo>
                  <a:pt x="667" y="679"/>
                </a:lnTo>
                <a:lnTo>
                  <a:pt x="665" y="674"/>
                </a:lnTo>
                <a:lnTo>
                  <a:pt x="658" y="672"/>
                </a:lnTo>
                <a:lnTo>
                  <a:pt x="660" y="670"/>
                </a:lnTo>
                <a:lnTo>
                  <a:pt x="660" y="667"/>
                </a:lnTo>
                <a:lnTo>
                  <a:pt x="663" y="663"/>
                </a:lnTo>
                <a:lnTo>
                  <a:pt x="663" y="660"/>
                </a:lnTo>
                <a:lnTo>
                  <a:pt x="663" y="655"/>
                </a:lnTo>
                <a:lnTo>
                  <a:pt x="663" y="653"/>
                </a:lnTo>
                <a:lnTo>
                  <a:pt x="660" y="648"/>
                </a:lnTo>
                <a:lnTo>
                  <a:pt x="660" y="646"/>
                </a:lnTo>
                <a:lnTo>
                  <a:pt x="660" y="644"/>
                </a:lnTo>
                <a:lnTo>
                  <a:pt x="660" y="641"/>
                </a:lnTo>
                <a:lnTo>
                  <a:pt x="660" y="639"/>
                </a:lnTo>
                <a:lnTo>
                  <a:pt x="658" y="637"/>
                </a:lnTo>
                <a:lnTo>
                  <a:pt x="658" y="632"/>
                </a:lnTo>
                <a:lnTo>
                  <a:pt x="658" y="629"/>
                </a:lnTo>
                <a:lnTo>
                  <a:pt x="658" y="627"/>
                </a:lnTo>
                <a:lnTo>
                  <a:pt x="658" y="625"/>
                </a:lnTo>
                <a:lnTo>
                  <a:pt x="655" y="620"/>
                </a:lnTo>
                <a:lnTo>
                  <a:pt x="655" y="618"/>
                </a:lnTo>
                <a:lnTo>
                  <a:pt x="655" y="615"/>
                </a:lnTo>
                <a:lnTo>
                  <a:pt x="653" y="613"/>
                </a:lnTo>
                <a:lnTo>
                  <a:pt x="651" y="610"/>
                </a:lnTo>
                <a:lnTo>
                  <a:pt x="651" y="608"/>
                </a:lnTo>
                <a:lnTo>
                  <a:pt x="648" y="606"/>
                </a:lnTo>
                <a:lnTo>
                  <a:pt x="648" y="603"/>
                </a:lnTo>
                <a:lnTo>
                  <a:pt x="646" y="601"/>
                </a:lnTo>
                <a:lnTo>
                  <a:pt x="646" y="599"/>
                </a:lnTo>
                <a:lnTo>
                  <a:pt x="644" y="599"/>
                </a:lnTo>
                <a:lnTo>
                  <a:pt x="644" y="596"/>
                </a:lnTo>
                <a:lnTo>
                  <a:pt x="641" y="594"/>
                </a:lnTo>
                <a:lnTo>
                  <a:pt x="639" y="589"/>
                </a:lnTo>
                <a:lnTo>
                  <a:pt x="639" y="587"/>
                </a:lnTo>
                <a:lnTo>
                  <a:pt x="637" y="582"/>
                </a:lnTo>
                <a:lnTo>
                  <a:pt x="634" y="580"/>
                </a:lnTo>
                <a:lnTo>
                  <a:pt x="630" y="575"/>
                </a:lnTo>
                <a:lnTo>
                  <a:pt x="627" y="573"/>
                </a:lnTo>
                <a:lnTo>
                  <a:pt x="627" y="570"/>
                </a:lnTo>
                <a:lnTo>
                  <a:pt x="625" y="566"/>
                </a:lnTo>
                <a:lnTo>
                  <a:pt x="620" y="561"/>
                </a:lnTo>
                <a:lnTo>
                  <a:pt x="618" y="556"/>
                </a:lnTo>
                <a:lnTo>
                  <a:pt x="615" y="551"/>
                </a:lnTo>
                <a:lnTo>
                  <a:pt x="613" y="544"/>
                </a:lnTo>
                <a:lnTo>
                  <a:pt x="608" y="539"/>
                </a:lnTo>
                <a:lnTo>
                  <a:pt x="606" y="537"/>
                </a:lnTo>
                <a:lnTo>
                  <a:pt x="594" y="537"/>
                </a:lnTo>
                <a:lnTo>
                  <a:pt x="585" y="525"/>
                </a:lnTo>
                <a:lnTo>
                  <a:pt x="582" y="525"/>
                </a:lnTo>
                <a:lnTo>
                  <a:pt x="573" y="521"/>
                </a:lnTo>
                <a:lnTo>
                  <a:pt x="573" y="516"/>
                </a:lnTo>
                <a:lnTo>
                  <a:pt x="573" y="511"/>
                </a:lnTo>
                <a:lnTo>
                  <a:pt x="575" y="506"/>
                </a:lnTo>
                <a:lnTo>
                  <a:pt x="575" y="499"/>
                </a:lnTo>
                <a:lnTo>
                  <a:pt x="575" y="492"/>
                </a:lnTo>
                <a:lnTo>
                  <a:pt x="575" y="487"/>
                </a:lnTo>
                <a:lnTo>
                  <a:pt x="575" y="485"/>
                </a:lnTo>
                <a:lnTo>
                  <a:pt x="578" y="480"/>
                </a:lnTo>
                <a:lnTo>
                  <a:pt x="578" y="478"/>
                </a:lnTo>
                <a:lnTo>
                  <a:pt x="573" y="476"/>
                </a:lnTo>
                <a:lnTo>
                  <a:pt x="571" y="476"/>
                </a:lnTo>
                <a:lnTo>
                  <a:pt x="568" y="473"/>
                </a:lnTo>
                <a:lnTo>
                  <a:pt x="566" y="471"/>
                </a:lnTo>
                <a:lnTo>
                  <a:pt x="566" y="468"/>
                </a:lnTo>
                <a:lnTo>
                  <a:pt x="566" y="464"/>
                </a:lnTo>
                <a:lnTo>
                  <a:pt x="566" y="459"/>
                </a:lnTo>
                <a:lnTo>
                  <a:pt x="566" y="454"/>
                </a:lnTo>
                <a:lnTo>
                  <a:pt x="566" y="447"/>
                </a:lnTo>
                <a:lnTo>
                  <a:pt x="564" y="445"/>
                </a:lnTo>
                <a:lnTo>
                  <a:pt x="564" y="440"/>
                </a:lnTo>
                <a:lnTo>
                  <a:pt x="564" y="431"/>
                </a:lnTo>
                <a:lnTo>
                  <a:pt x="564" y="428"/>
                </a:lnTo>
                <a:lnTo>
                  <a:pt x="566" y="426"/>
                </a:lnTo>
                <a:lnTo>
                  <a:pt x="568" y="421"/>
                </a:lnTo>
                <a:lnTo>
                  <a:pt x="571" y="419"/>
                </a:lnTo>
                <a:lnTo>
                  <a:pt x="571" y="412"/>
                </a:lnTo>
                <a:lnTo>
                  <a:pt x="573" y="409"/>
                </a:lnTo>
                <a:lnTo>
                  <a:pt x="575" y="402"/>
                </a:lnTo>
                <a:lnTo>
                  <a:pt x="578" y="397"/>
                </a:lnTo>
                <a:lnTo>
                  <a:pt x="580" y="395"/>
                </a:lnTo>
                <a:lnTo>
                  <a:pt x="582" y="393"/>
                </a:lnTo>
                <a:lnTo>
                  <a:pt x="582" y="388"/>
                </a:lnTo>
                <a:lnTo>
                  <a:pt x="582" y="383"/>
                </a:lnTo>
                <a:lnTo>
                  <a:pt x="582" y="379"/>
                </a:lnTo>
                <a:lnTo>
                  <a:pt x="585" y="374"/>
                </a:lnTo>
                <a:lnTo>
                  <a:pt x="585" y="367"/>
                </a:lnTo>
                <a:lnTo>
                  <a:pt x="587" y="362"/>
                </a:lnTo>
                <a:lnTo>
                  <a:pt x="589" y="360"/>
                </a:lnTo>
                <a:lnTo>
                  <a:pt x="589" y="352"/>
                </a:lnTo>
                <a:lnTo>
                  <a:pt x="587" y="348"/>
                </a:lnTo>
                <a:lnTo>
                  <a:pt x="587" y="343"/>
                </a:lnTo>
                <a:lnTo>
                  <a:pt x="589" y="338"/>
                </a:lnTo>
                <a:lnTo>
                  <a:pt x="589" y="334"/>
                </a:lnTo>
                <a:lnTo>
                  <a:pt x="592" y="331"/>
                </a:lnTo>
                <a:lnTo>
                  <a:pt x="594" y="326"/>
                </a:lnTo>
                <a:lnTo>
                  <a:pt x="594" y="324"/>
                </a:lnTo>
                <a:lnTo>
                  <a:pt x="594" y="319"/>
                </a:lnTo>
                <a:lnTo>
                  <a:pt x="592" y="317"/>
                </a:lnTo>
                <a:lnTo>
                  <a:pt x="592" y="315"/>
                </a:lnTo>
                <a:lnTo>
                  <a:pt x="589" y="312"/>
                </a:lnTo>
                <a:lnTo>
                  <a:pt x="587" y="307"/>
                </a:lnTo>
                <a:lnTo>
                  <a:pt x="585" y="307"/>
                </a:lnTo>
                <a:lnTo>
                  <a:pt x="582" y="310"/>
                </a:lnTo>
                <a:lnTo>
                  <a:pt x="578" y="310"/>
                </a:lnTo>
                <a:lnTo>
                  <a:pt x="575" y="315"/>
                </a:lnTo>
                <a:lnTo>
                  <a:pt x="573" y="319"/>
                </a:lnTo>
                <a:lnTo>
                  <a:pt x="566" y="317"/>
                </a:lnTo>
                <a:lnTo>
                  <a:pt x="552" y="315"/>
                </a:lnTo>
                <a:lnTo>
                  <a:pt x="547" y="315"/>
                </a:lnTo>
                <a:lnTo>
                  <a:pt x="545" y="312"/>
                </a:lnTo>
                <a:lnTo>
                  <a:pt x="540" y="312"/>
                </a:lnTo>
                <a:lnTo>
                  <a:pt x="533" y="319"/>
                </a:lnTo>
                <a:lnTo>
                  <a:pt x="531" y="322"/>
                </a:lnTo>
                <a:lnTo>
                  <a:pt x="523" y="324"/>
                </a:lnTo>
                <a:lnTo>
                  <a:pt x="516" y="329"/>
                </a:lnTo>
                <a:lnTo>
                  <a:pt x="514" y="331"/>
                </a:lnTo>
                <a:lnTo>
                  <a:pt x="512" y="336"/>
                </a:lnTo>
                <a:lnTo>
                  <a:pt x="512" y="341"/>
                </a:lnTo>
                <a:lnTo>
                  <a:pt x="512" y="343"/>
                </a:lnTo>
                <a:lnTo>
                  <a:pt x="512" y="352"/>
                </a:lnTo>
                <a:lnTo>
                  <a:pt x="505" y="348"/>
                </a:lnTo>
                <a:lnTo>
                  <a:pt x="474" y="329"/>
                </a:lnTo>
                <a:lnTo>
                  <a:pt x="472" y="317"/>
                </a:lnTo>
                <a:lnTo>
                  <a:pt x="469" y="305"/>
                </a:lnTo>
                <a:lnTo>
                  <a:pt x="472" y="303"/>
                </a:lnTo>
                <a:lnTo>
                  <a:pt x="476" y="298"/>
                </a:lnTo>
                <a:lnTo>
                  <a:pt x="481" y="296"/>
                </a:lnTo>
                <a:lnTo>
                  <a:pt x="488" y="293"/>
                </a:lnTo>
                <a:lnTo>
                  <a:pt x="500" y="289"/>
                </a:lnTo>
                <a:lnTo>
                  <a:pt x="502" y="286"/>
                </a:lnTo>
                <a:lnTo>
                  <a:pt x="505" y="284"/>
                </a:lnTo>
                <a:lnTo>
                  <a:pt x="509" y="281"/>
                </a:lnTo>
                <a:lnTo>
                  <a:pt x="512" y="277"/>
                </a:lnTo>
                <a:lnTo>
                  <a:pt x="512" y="272"/>
                </a:lnTo>
                <a:lnTo>
                  <a:pt x="514" y="267"/>
                </a:lnTo>
                <a:lnTo>
                  <a:pt x="514" y="263"/>
                </a:lnTo>
                <a:lnTo>
                  <a:pt x="516" y="260"/>
                </a:lnTo>
                <a:lnTo>
                  <a:pt x="516" y="255"/>
                </a:lnTo>
                <a:lnTo>
                  <a:pt x="519" y="251"/>
                </a:lnTo>
                <a:lnTo>
                  <a:pt x="521" y="248"/>
                </a:lnTo>
                <a:lnTo>
                  <a:pt x="523" y="246"/>
                </a:lnTo>
                <a:lnTo>
                  <a:pt x="526" y="246"/>
                </a:lnTo>
                <a:lnTo>
                  <a:pt x="531" y="246"/>
                </a:lnTo>
                <a:lnTo>
                  <a:pt x="533" y="246"/>
                </a:lnTo>
                <a:lnTo>
                  <a:pt x="533" y="241"/>
                </a:lnTo>
                <a:lnTo>
                  <a:pt x="538" y="241"/>
                </a:lnTo>
                <a:lnTo>
                  <a:pt x="538" y="236"/>
                </a:lnTo>
                <a:lnTo>
                  <a:pt x="540" y="234"/>
                </a:lnTo>
                <a:lnTo>
                  <a:pt x="542" y="234"/>
                </a:lnTo>
                <a:lnTo>
                  <a:pt x="545" y="232"/>
                </a:lnTo>
                <a:lnTo>
                  <a:pt x="549" y="232"/>
                </a:lnTo>
                <a:lnTo>
                  <a:pt x="552" y="227"/>
                </a:lnTo>
                <a:lnTo>
                  <a:pt x="554" y="222"/>
                </a:lnTo>
                <a:lnTo>
                  <a:pt x="559" y="218"/>
                </a:lnTo>
                <a:lnTo>
                  <a:pt x="564" y="213"/>
                </a:lnTo>
                <a:lnTo>
                  <a:pt x="566" y="208"/>
                </a:lnTo>
                <a:lnTo>
                  <a:pt x="568" y="203"/>
                </a:lnTo>
                <a:lnTo>
                  <a:pt x="573" y="199"/>
                </a:lnTo>
                <a:lnTo>
                  <a:pt x="573" y="194"/>
                </a:lnTo>
                <a:lnTo>
                  <a:pt x="575" y="196"/>
                </a:lnTo>
                <a:lnTo>
                  <a:pt x="578" y="196"/>
                </a:lnTo>
                <a:lnTo>
                  <a:pt x="580" y="196"/>
                </a:lnTo>
                <a:lnTo>
                  <a:pt x="580" y="199"/>
                </a:lnTo>
                <a:lnTo>
                  <a:pt x="582" y="201"/>
                </a:lnTo>
                <a:lnTo>
                  <a:pt x="585" y="199"/>
                </a:lnTo>
                <a:lnTo>
                  <a:pt x="589" y="196"/>
                </a:lnTo>
                <a:lnTo>
                  <a:pt x="592" y="194"/>
                </a:lnTo>
                <a:lnTo>
                  <a:pt x="597" y="194"/>
                </a:lnTo>
                <a:lnTo>
                  <a:pt x="599" y="194"/>
                </a:lnTo>
                <a:lnTo>
                  <a:pt x="604" y="194"/>
                </a:lnTo>
                <a:lnTo>
                  <a:pt x="606" y="196"/>
                </a:lnTo>
                <a:lnTo>
                  <a:pt x="608" y="196"/>
                </a:lnTo>
                <a:lnTo>
                  <a:pt x="611" y="199"/>
                </a:lnTo>
                <a:lnTo>
                  <a:pt x="613" y="199"/>
                </a:lnTo>
                <a:lnTo>
                  <a:pt x="613" y="201"/>
                </a:lnTo>
                <a:lnTo>
                  <a:pt x="613" y="203"/>
                </a:lnTo>
                <a:lnTo>
                  <a:pt x="611" y="206"/>
                </a:lnTo>
                <a:lnTo>
                  <a:pt x="611" y="210"/>
                </a:lnTo>
                <a:lnTo>
                  <a:pt x="613" y="213"/>
                </a:lnTo>
                <a:lnTo>
                  <a:pt x="613" y="215"/>
                </a:lnTo>
                <a:lnTo>
                  <a:pt x="615" y="218"/>
                </a:lnTo>
                <a:lnTo>
                  <a:pt x="618" y="218"/>
                </a:lnTo>
                <a:lnTo>
                  <a:pt x="620" y="218"/>
                </a:lnTo>
                <a:lnTo>
                  <a:pt x="625" y="218"/>
                </a:lnTo>
                <a:lnTo>
                  <a:pt x="627" y="215"/>
                </a:lnTo>
                <a:lnTo>
                  <a:pt x="634" y="215"/>
                </a:lnTo>
                <a:lnTo>
                  <a:pt x="637" y="215"/>
                </a:lnTo>
                <a:lnTo>
                  <a:pt x="641" y="215"/>
                </a:lnTo>
                <a:lnTo>
                  <a:pt x="644" y="218"/>
                </a:lnTo>
                <a:lnTo>
                  <a:pt x="646" y="222"/>
                </a:lnTo>
                <a:lnTo>
                  <a:pt x="646" y="227"/>
                </a:lnTo>
                <a:lnTo>
                  <a:pt x="646" y="229"/>
                </a:lnTo>
                <a:lnTo>
                  <a:pt x="648" y="232"/>
                </a:lnTo>
                <a:lnTo>
                  <a:pt x="653" y="234"/>
                </a:lnTo>
                <a:lnTo>
                  <a:pt x="655" y="234"/>
                </a:lnTo>
                <a:lnTo>
                  <a:pt x="658" y="236"/>
                </a:lnTo>
                <a:lnTo>
                  <a:pt x="660" y="239"/>
                </a:lnTo>
                <a:lnTo>
                  <a:pt x="665" y="241"/>
                </a:lnTo>
                <a:lnTo>
                  <a:pt x="665" y="244"/>
                </a:lnTo>
                <a:lnTo>
                  <a:pt x="667" y="246"/>
                </a:lnTo>
                <a:lnTo>
                  <a:pt x="672" y="246"/>
                </a:lnTo>
                <a:lnTo>
                  <a:pt x="677" y="246"/>
                </a:lnTo>
                <a:lnTo>
                  <a:pt x="679" y="246"/>
                </a:lnTo>
                <a:lnTo>
                  <a:pt x="684" y="248"/>
                </a:lnTo>
                <a:lnTo>
                  <a:pt x="686" y="251"/>
                </a:lnTo>
                <a:lnTo>
                  <a:pt x="691" y="253"/>
                </a:lnTo>
                <a:lnTo>
                  <a:pt x="696" y="258"/>
                </a:lnTo>
                <a:lnTo>
                  <a:pt x="698" y="260"/>
                </a:lnTo>
                <a:lnTo>
                  <a:pt x="700" y="260"/>
                </a:lnTo>
                <a:lnTo>
                  <a:pt x="700" y="255"/>
                </a:lnTo>
                <a:lnTo>
                  <a:pt x="698" y="253"/>
                </a:lnTo>
                <a:lnTo>
                  <a:pt x="698" y="251"/>
                </a:lnTo>
                <a:lnTo>
                  <a:pt x="696" y="251"/>
                </a:lnTo>
                <a:lnTo>
                  <a:pt x="696" y="248"/>
                </a:lnTo>
                <a:lnTo>
                  <a:pt x="693" y="244"/>
                </a:lnTo>
                <a:lnTo>
                  <a:pt x="696" y="244"/>
                </a:lnTo>
                <a:lnTo>
                  <a:pt x="698" y="244"/>
                </a:lnTo>
                <a:lnTo>
                  <a:pt x="700" y="244"/>
                </a:lnTo>
                <a:lnTo>
                  <a:pt x="703" y="246"/>
                </a:lnTo>
                <a:lnTo>
                  <a:pt x="705" y="248"/>
                </a:lnTo>
                <a:lnTo>
                  <a:pt x="707" y="251"/>
                </a:lnTo>
                <a:lnTo>
                  <a:pt x="710" y="253"/>
                </a:lnTo>
                <a:lnTo>
                  <a:pt x="712" y="255"/>
                </a:lnTo>
                <a:lnTo>
                  <a:pt x="717" y="255"/>
                </a:lnTo>
                <a:lnTo>
                  <a:pt x="721" y="258"/>
                </a:lnTo>
                <a:lnTo>
                  <a:pt x="724" y="260"/>
                </a:lnTo>
                <a:lnTo>
                  <a:pt x="724" y="265"/>
                </a:lnTo>
                <a:lnTo>
                  <a:pt x="729" y="270"/>
                </a:lnTo>
                <a:lnTo>
                  <a:pt x="729" y="274"/>
                </a:lnTo>
                <a:lnTo>
                  <a:pt x="731" y="277"/>
                </a:lnTo>
                <a:lnTo>
                  <a:pt x="731" y="279"/>
                </a:lnTo>
                <a:lnTo>
                  <a:pt x="729" y="281"/>
                </a:lnTo>
                <a:lnTo>
                  <a:pt x="736" y="286"/>
                </a:lnTo>
                <a:lnTo>
                  <a:pt x="731" y="293"/>
                </a:lnTo>
                <a:lnTo>
                  <a:pt x="738" y="303"/>
                </a:lnTo>
                <a:lnTo>
                  <a:pt x="736" y="291"/>
                </a:lnTo>
                <a:lnTo>
                  <a:pt x="738" y="291"/>
                </a:lnTo>
                <a:lnTo>
                  <a:pt x="740" y="277"/>
                </a:lnTo>
                <a:lnTo>
                  <a:pt x="743" y="279"/>
                </a:lnTo>
                <a:lnTo>
                  <a:pt x="745" y="270"/>
                </a:lnTo>
                <a:lnTo>
                  <a:pt x="745" y="267"/>
                </a:lnTo>
                <a:lnTo>
                  <a:pt x="747" y="265"/>
                </a:lnTo>
                <a:lnTo>
                  <a:pt x="747" y="260"/>
                </a:lnTo>
                <a:lnTo>
                  <a:pt x="747" y="255"/>
                </a:lnTo>
                <a:lnTo>
                  <a:pt x="752" y="248"/>
                </a:lnTo>
                <a:lnTo>
                  <a:pt x="754" y="244"/>
                </a:lnTo>
                <a:lnTo>
                  <a:pt x="759" y="244"/>
                </a:lnTo>
                <a:lnTo>
                  <a:pt x="759" y="239"/>
                </a:lnTo>
                <a:lnTo>
                  <a:pt x="764" y="234"/>
                </a:lnTo>
                <a:lnTo>
                  <a:pt x="769" y="234"/>
                </a:lnTo>
                <a:lnTo>
                  <a:pt x="773" y="236"/>
                </a:lnTo>
                <a:lnTo>
                  <a:pt x="778" y="236"/>
                </a:lnTo>
                <a:lnTo>
                  <a:pt x="795" y="236"/>
                </a:lnTo>
                <a:lnTo>
                  <a:pt x="795" y="227"/>
                </a:lnTo>
                <a:lnTo>
                  <a:pt x="797" y="229"/>
                </a:lnTo>
                <a:lnTo>
                  <a:pt x="799" y="229"/>
                </a:lnTo>
                <a:lnTo>
                  <a:pt x="804" y="227"/>
                </a:lnTo>
                <a:lnTo>
                  <a:pt x="806" y="229"/>
                </a:lnTo>
                <a:lnTo>
                  <a:pt x="809" y="229"/>
                </a:lnTo>
                <a:lnTo>
                  <a:pt x="811" y="227"/>
                </a:lnTo>
                <a:lnTo>
                  <a:pt x="813" y="229"/>
                </a:lnTo>
                <a:lnTo>
                  <a:pt x="816" y="229"/>
                </a:lnTo>
                <a:lnTo>
                  <a:pt x="818" y="227"/>
                </a:lnTo>
                <a:lnTo>
                  <a:pt x="820" y="227"/>
                </a:lnTo>
                <a:lnTo>
                  <a:pt x="823" y="222"/>
                </a:lnTo>
                <a:lnTo>
                  <a:pt x="823" y="220"/>
                </a:lnTo>
                <a:lnTo>
                  <a:pt x="818" y="206"/>
                </a:lnTo>
                <a:lnTo>
                  <a:pt x="832" y="206"/>
                </a:lnTo>
                <a:lnTo>
                  <a:pt x="832" y="203"/>
                </a:lnTo>
                <a:lnTo>
                  <a:pt x="835" y="201"/>
                </a:lnTo>
                <a:lnTo>
                  <a:pt x="837" y="196"/>
                </a:lnTo>
                <a:lnTo>
                  <a:pt x="839" y="196"/>
                </a:lnTo>
                <a:lnTo>
                  <a:pt x="844" y="196"/>
                </a:lnTo>
                <a:lnTo>
                  <a:pt x="849" y="192"/>
                </a:lnTo>
                <a:lnTo>
                  <a:pt x="856" y="192"/>
                </a:lnTo>
                <a:lnTo>
                  <a:pt x="863" y="196"/>
                </a:lnTo>
                <a:lnTo>
                  <a:pt x="870" y="199"/>
                </a:lnTo>
                <a:lnTo>
                  <a:pt x="891" y="206"/>
                </a:lnTo>
                <a:lnTo>
                  <a:pt x="896" y="210"/>
                </a:lnTo>
                <a:lnTo>
                  <a:pt x="896" y="213"/>
                </a:lnTo>
                <a:lnTo>
                  <a:pt x="898" y="215"/>
                </a:lnTo>
                <a:lnTo>
                  <a:pt x="903" y="210"/>
                </a:lnTo>
                <a:lnTo>
                  <a:pt x="908" y="213"/>
                </a:lnTo>
                <a:lnTo>
                  <a:pt x="908" y="210"/>
                </a:lnTo>
                <a:lnTo>
                  <a:pt x="910" y="199"/>
                </a:lnTo>
                <a:lnTo>
                  <a:pt x="922" y="182"/>
                </a:lnTo>
                <a:lnTo>
                  <a:pt x="924" y="180"/>
                </a:lnTo>
                <a:lnTo>
                  <a:pt x="929" y="173"/>
                </a:lnTo>
                <a:lnTo>
                  <a:pt x="931" y="168"/>
                </a:lnTo>
                <a:lnTo>
                  <a:pt x="936" y="163"/>
                </a:lnTo>
                <a:lnTo>
                  <a:pt x="941" y="161"/>
                </a:lnTo>
                <a:lnTo>
                  <a:pt x="943" y="156"/>
                </a:lnTo>
                <a:lnTo>
                  <a:pt x="943" y="151"/>
                </a:lnTo>
                <a:lnTo>
                  <a:pt x="945" y="149"/>
                </a:lnTo>
                <a:lnTo>
                  <a:pt x="950" y="142"/>
                </a:lnTo>
                <a:lnTo>
                  <a:pt x="950" y="139"/>
                </a:lnTo>
                <a:lnTo>
                  <a:pt x="955" y="135"/>
                </a:lnTo>
                <a:lnTo>
                  <a:pt x="960" y="130"/>
                </a:lnTo>
                <a:lnTo>
                  <a:pt x="962" y="125"/>
                </a:lnTo>
                <a:lnTo>
                  <a:pt x="964" y="123"/>
                </a:lnTo>
                <a:lnTo>
                  <a:pt x="969" y="123"/>
                </a:lnTo>
                <a:lnTo>
                  <a:pt x="974" y="118"/>
                </a:lnTo>
                <a:lnTo>
                  <a:pt x="974" y="116"/>
                </a:lnTo>
                <a:lnTo>
                  <a:pt x="976" y="113"/>
                </a:lnTo>
                <a:lnTo>
                  <a:pt x="978" y="113"/>
                </a:lnTo>
                <a:lnTo>
                  <a:pt x="981" y="109"/>
                </a:lnTo>
                <a:lnTo>
                  <a:pt x="988" y="109"/>
                </a:lnTo>
                <a:lnTo>
                  <a:pt x="993" y="111"/>
                </a:lnTo>
                <a:lnTo>
                  <a:pt x="995" y="109"/>
                </a:lnTo>
                <a:lnTo>
                  <a:pt x="997" y="109"/>
                </a:lnTo>
                <a:lnTo>
                  <a:pt x="1000" y="109"/>
                </a:lnTo>
                <a:lnTo>
                  <a:pt x="1002" y="109"/>
                </a:lnTo>
                <a:lnTo>
                  <a:pt x="1004" y="111"/>
                </a:lnTo>
                <a:lnTo>
                  <a:pt x="1009" y="111"/>
                </a:lnTo>
                <a:lnTo>
                  <a:pt x="1011" y="111"/>
                </a:lnTo>
                <a:lnTo>
                  <a:pt x="1014" y="111"/>
                </a:lnTo>
                <a:lnTo>
                  <a:pt x="1019" y="113"/>
                </a:lnTo>
                <a:lnTo>
                  <a:pt x="1023" y="113"/>
                </a:lnTo>
                <a:lnTo>
                  <a:pt x="1030" y="113"/>
                </a:lnTo>
                <a:lnTo>
                  <a:pt x="1033" y="111"/>
                </a:lnTo>
                <a:lnTo>
                  <a:pt x="1052" y="97"/>
                </a:lnTo>
                <a:lnTo>
                  <a:pt x="1054" y="97"/>
                </a:lnTo>
                <a:lnTo>
                  <a:pt x="1054" y="90"/>
                </a:lnTo>
                <a:lnTo>
                  <a:pt x="1052" y="85"/>
                </a:lnTo>
                <a:lnTo>
                  <a:pt x="1040" y="31"/>
                </a:lnTo>
                <a:lnTo>
                  <a:pt x="1042" y="28"/>
                </a:lnTo>
                <a:lnTo>
                  <a:pt x="1047" y="26"/>
                </a:lnTo>
                <a:lnTo>
                  <a:pt x="1049" y="21"/>
                </a:lnTo>
                <a:lnTo>
                  <a:pt x="1049" y="19"/>
                </a:lnTo>
                <a:lnTo>
                  <a:pt x="1049" y="14"/>
                </a:lnTo>
                <a:lnTo>
                  <a:pt x="1052" y="9"/>
                </a:lnTo>
                <a:lnTo>
                  <a:pt x="1047" y="0"/>
                </a:lnTo>
                <a:lnTo>
                  <a:pt x="1089" y="0"/>
                </a:lnTo>
                <a:lnTo>
                  <a:pt x="1099" y="14"/>
                </a:lnTo>
                <a:lnTo>
                  <a:pt x="1094" y="38"/>
                </a:lnTo>
                <a:lnTo>
                  <a:pt x="1120" y="47"/>
                </a:lnTo>
                <a:lnTo>
                  <a:pt x="1127" y="52"/>
                </a:lnTo>
                <a:lnTo>
                  <a:pt x="1136" y="57"/>
                </a:lnTo>
                <a:lnTo>
                  <a:pt x="1143" y="61"/>
                </a:lnTo>
                <a:lnTo>
                  <a:pt x="1155" y="64"/>
                </a:lnTo>
                <a:lnTo>
                  <a:pt x="1167" y="68"/>
                </a:lnTo>
                <a:lnTo>
                  <a:pt x="1188" y="80"/>
                </a:lnTo>
                <a:lnTo>
                  <a:pt x="1195" y="90"/>
                </a:lnTo>
                <a:lnTo>
                  <a:pt x="1200" y="94"/>
                </a:lnTo>
                <a:close/>
              </a:path>
            </a:pathLst>
          </a:custGeom>
          <a:solidFill>
            <a:srgbClr val="B3BBF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rot="0" vert="horz" wrap="square" lIns="137160" tIns="68580" rIns="137160" bIns="68580" anchor="t" anchorCtr="0" upright="1">
            <a:noAutofit/>
          </a:bodyPr>
          <a:lstStyle/>
          <a:p>
            <a:endParaRPr lang="es-MX" sz="2700"/>
          </a:p>
        </p:txBody>
      </p:sp>
      <p:sp>
        <p:nvSpPr>
          <p:cNvPr id="11" name="Freeform 9"/>
          <p:cNvSpPr>
            <a:spLocks/>
          </p:cNvSpPr>
          <p:nvPr/>
        </p:nvSpPr>
        <p:spPr bwMode="auto">
          <a:xfrm>
            <a:off x="7524104" y="2776320"/>
            <a:ext cx="1316495" cy="1788105"/>
          </a:xfrm>
          <a:custGeom>
            <a:avLst/>
            <a:gdLst>
              <a:gd name="T0" fmla="*/ 648 w 1497"/>
              <a:gd name="T1" fmla="*/ 55 h 1996"/>
              <a:gd name="T2" fmla="*/ 664 w 1497"/>
              <a:gd name="T3" fmla="*/ 114 h 1996"/>
              <a:gd name="T4" fmla="*/ 730 w 1497"/>
              <a:gd name="T5" fmla="*/ 128 h 1996"/>
              <a:gd name="T6" fmla="*/ 747 w 1497"/>
              <a:gd name="T7" fmla="*/ 157 h 1996"/>
              <a:gd name="T8" fmla="*/ 794 w 1497"/>
              <a:gd name="T9" fmla="*/ 147 h 1996"/>
              <a:gd name="T10" fmla="*/ 804 w 1497"/>
              <a:gd name="T11" fmla="*/ 192 h 1996"/>
              <a:gd name="T12" fmla="*/ 832 w 1497"/>
              <a:gd name="T13" fmla="*/ 223 h 1996"/>
              <a:gd name="T14" fmla="*/ 811 w 1497"/>
              <a:gd name="T15" fmla="*/ 261 h 1996"/>
              <a:gd name="T16" fmla="*/ 862 w 1497"/>
              <a:gd name="T17" fmla="*/ 244 h 1996"/>
              <a:gd name="T18" fmla="*/ 938 w 1497"/>
              <a:gd name="T19" fmla="*/ 237 h 1996"/>
              <a:gd name="T20" fmla="*/ 985 w 1497"/>
              <a:gd name="T21" fmla="*/ 209 h 1996"/>
              <a:gd name="T22" fmla="*/ 964 w 1497"/>
              <a:gd name="T23" fmla="*/ 102 h 1996"/>
              <a:gd name="T24" fmla="*/ 1037 w 1497"/>
              <a:gd name="T25" fmla="*/ 62 h 1996"/>
              <a:gd name="T26" fmla="*/ 1159 w 1497"/>
              <a:gd name="T27" fmla="*/ 67 h 1996"/>
              <a:gd name="T28" fmla="*/ 1178 w 1497"/>
              <a:gd name="T29" fmla="*/ 93 h 1996"/>
              <a:gd name="T30" fmla="*/ 1211 w 1497"/>
              <a:gd name="T31" fmla="*/ 133 h 1996"/>
              <a:gd name="T32" fmla="*/ 1251 w 1497"/>
              <a:gd name="T33" fmla="*/ 142 h 1996"/>
              <a:gd name="T34" fmla="*/ 1291 w 1497"/>
              <a:gd name="T35" fmla="*/ 147 h 1996"/>
              <a:gd name="T36" fmla="*/ 1374 w 1497"/>
              <a:gd name="T37" fmla="*/ 197 h 1996"/>
              <a:gd name="T38" fmla="*/ 1426 w 1497"/>
              <a:gd name="T39" fmla="*/ 204 h 1996"/>
              <a:gd name="T40" fmla="*/ 1482 w 1497"/>
              <a:gd name="T41" fmla="*/ 187 h 1996"/>
              <a:gd name="T42" fmla="*/ 1471 w 1497"/>
              <a:gd name="T43" fmla="*/ 228 h 1996"/>
              <a:gd name="T44" fmla="*/ 1449 w 1497"/>
              <a:gd name="T45" fmla="*/ 270 h 1996"/>
              <a:gd name="T46" fmla="*/ 1456 w 1497"/>
              <a:gd name="T47" fmla="*/ 318 h 1996"/>
              <a:gd name="T48" fmla="*/ 1431 w 1497"/>
              <a:gd name="T49" fmla="*/ 370 h 1996"/>
              <a:gd name="T50" fmla="*/ 1398 w 1497"/>
              <a:gd name="T51" fmla="*/ 358 h 1996"/>
              <a:gd name="T52" fmla="*/ 1423 w 1497"/>
              <a:gd name="T53" fmla="*/ 403 h 1996"/>
              <a:gd name="T54" fmla="*/ 1421 w 1497"/>
              <a:gd name="T55" fmla="*/ 453 h 1996"/>
              <a:gd name="T56" fmla="*/ 1393 w 1497"/>
              <a:gd name="T57" fmla="*/ 481 h 1996"/>
              <a:gd name="T58" fmla="*/ 1376 w 1497"/>
              <a:gd name="T59" fmla="*/ 500 h 1996"/>
              <a:gd name="T60" fmla="*/ 1339 w 1497"/>
              <a:gd name="T61" fmla="*/ 521 h 1996"/>
              <a:gd name="T62" fmla="*/ 1296 w 1497"/>
              <a:gd name="T63" fmla="*/ 531 h 1996"/>
              <a:gd name="T64" fmla="*/ 1244 w 1497"/>
              <a:gd name="T65" fmla="*/ 538 h 1996"/>
              <a:gd name="T66" fmla="*/ 1237 w 1497"/>
              <a:gd name="T67" fmla="*/ 590 h 1996"/>
              <a:gd name="T68" fmla="*/ 1214 w 1497"/>
              <a:gd name="T69" fmla="*/ 623 h 1996"/>
              <a:gd name="T70" fmla="*/ 1181 w 1497"/>
              <a:gd name="T71" fmla="*/ 687 h 1996"/>
              <a:gd name="T72" fmla="*/ 1200 w 1497"/>
              <a:gd name="T73" fmla="*/ 760 h 1996"/>
              <a:gd name="T74" fmla="*/ 1171 w 1497"/>
              <a:gd name="T75" fmla="*/ 983 h 1996"/>
              <a:gd name="T76" fmla="*/ 1240 w 1497"/>
              <a:gd name="T77" fmla="*/ 1063 h 1996"/>
              <a:gd name="T78" fmla="*/ 1287 w 1497"/>
              <a:gd name="T79" fmla="*/ 1108 h 1996"/>
              <a:gd name="T80" fmla="*/ 1426 w 1497"/>
              <a:gd name="T81" fmla="*/ 1205 h 1996"/>
              <a:gd name="T82" fmla="*/ 1280 w 1497"/>
              <a:gd name="T83" fmla="*/ 1347 h 1996"/>
              <a:gd name="T84" fmla="*/ 1044 w 1497"/>
              <a:gd name="T85" fmla="*/ 1331 h 1996"/>
              <a:gd name="T86" fmla="*/ 895 w 1497"/>
              <a:gd name="T87" fmla="*/ 1291 h 1996"/>
              <a:gd name="T88" fmla="*/ 879 w 1497"/>
              <a:gd name="T89" fmla="*/ 1248 h 1996"/>
              <a:gd name="T90" fmla="*/ 712 w 1497"/>
              <a:gd name="T91" fmla="*/ 1179 h 1996"/>
              <a:gd name="T92" fmla="*/ 695 w 1497"/>
              <a:gd name="T93" fmla="*/ 1073 h 1996"/>
              <a:gd name="T94" fmla="*/ 530 w 1497"/>
              <a:gd name="T95" fmla="*/ 1101 h 1996"/>
              <a:gd name="T96" fmla="*/ 431 w 1497"/>
              <a:gd name="T97" fmla="*/ 1035 h 1996"/>
              <a:gd name="T98" fmla="*/ 283 w 1497"/>
              <a:gd name="T99" fmla="*/ 1305 h 1996"/>
              <a:gd name="T100" fmla="*/ 136 w 1497"/>
              <a:gd name="T101" fmla="*/ 1246 h 1996"/>
              <a:gd name="T102" fmla="*/ 80 w 1497"/>
              <a:gd name="T103" fmla="*/ 1314 h 1996"/>
              <a:gd name="T104" fmla="*/ 68 w 1497"/>
              <a:gd name="T105" fmla="*/ 1359 h 1996"/>
              <a:gd name="T106" fmla="*/ 77 w 1497"/>
              <a:gd name="T107" fmla="*/ 1440 h 1996"/>
              <a:gd name="T108" fmla="*/ 0 w 1497"/>
              <a:gd name="T109" fmla="*/ 1639 h 1996"/>
              <a:gd name="T110" fmla="*/ 68 w 1497"/>
              <a:gd name="T111" fmla="*/ 1743 h 1996"/>
              <a:gd name="T112" fmla="*/ 54 w 1497"/>
              <a:gd name="T113" fmla="*/ 1790 h 1996"/>
              <a:gd name="T114" fmla="*/ 40 w 1497"/>
              <a:gd name="T115" fmla="*/ 1904 h 1996"/>
              <a:gd name="T116" fmla="*/ 132 w 1497"/>
              <a:gd name="T117" fmla="*/ 1972 h 1996"/>
              <a:gd name="T118" fmla="*/ 188 w 1497"/>
              <a:gd name="T119" fmla="*/ 1989 h 19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497" h="1996">
                <a:moveTo>
                  <a:pt x="464" y="0"/>
                </a:moveTo>
                <a:lnTo>
                  <a:pt x="469" y="5"/>
                </a:lnTo>
                <a:lnTo>
                  <a:pt x="473" y="8"/>
                </a:lnTo>
                <a:lnTo>
                  <a:pt x="473" y="10"/>
                </a:lnTo>
                <a:lnTo>
                  <a:pt x="478" y="12"/>
                </a:lnTo>
                <a:lnTo>
                  <a:pt x="483" y="15"/>
                </a:lnTo>
                <a:lnTo>
                  <a:pt x="605" y="12"/>
                </a:lnTo>
                <a:lnTo>
                  <a:pt x="608" y="12"/>
                </a:lnTo>
                <a:lnTo>
                  <a:pt x="610" y="19"/>
                </a:lnTo>
                <a:lnTo>
                  <a:pt x="620" y="22"/>
                </a:lnTo>
                <a:lnTo>
                  <a:pt x="622" y="26"/>
                </a:lnTo>
                <a:lnTo>
                  <a:pt x="627" y="34"/>
                </a:lnTo>
                <a:lnTo>
                  <a:pt x="648" y="36"/>
                </a:lnTo>
                <a:lnTo>
                  <a:pt x="648" y="43"/>
                </a:lnTo>
                <a:lnTo>
                  <a:pt x="648" y="48"/>
                </a:lnTo>
                <a:lnTo>
                  <a:pt x="648" y="50"/>
                </a:lnTo>
                <a:lnTo>
                  <a:pt x="648" y="55"/>
                </a:lnTo>
                <a:lnTo>
                  <a:pt x="650" y="57"/>
                </a:lnTo>
                <a:lnTo>
                  <a:pt x="653" y="60"/>
                </a:lnTo>
                <a:lnTo>
                  <a:pt x="653" y="62"/>
                </a:lnTo>
                <a:lnTo>
                  <a:pt x="655" y="69"/>
                </a:lnTo>
                <a:lnTo>
                  <a:pt x="655" y="71"/>
                </a:lnTo>
                <a:lnTo>
                  <a:pt x="657" y="76"/>
                </a:lnTo>
                <a:lnTo>
                  <a:pt x="657" y="81"/>
                </a:lnTo>
                <a:lnTo>
                  <a:pt x="657" y="86"/>
                </a:lnTo>
                <a:lnTo>
                  <a:pt x="660" y="88"/>
                </a:lnTo>
                <a:lnTo>
                  <a:pt x="660" y="90"/>
                </a:lnTo>
                <a:lnTo>
                  <a:pt x="660" y="93"/>
                </a:lnTo>
                <a:lnTo>
                  <a:pt x="660" y="95"/>
                </a:lnTo>
                <a:lnTo>
                  <a:pt x="660" y="100"/>
                </a:lnTo>
                <a:lnTo>
                  <a:pt x="660" y="105"/>
                </a:lnTo>
                <a:lnTo>
                  <a:pt x="660" y="107"/>
                </a:lnTo>
                <a:lnTo>
                  <a:pt x="662" y="109"/>
                </a:lnTo>
                <a:lnTo>
                  <a:pt x="664" y="114"/>
                </a:lnTo>
                <a:lnTo>
                  <a:pt x="702" y="107"/>
                </a:lnTo>
                <a:lnTo>
                  <a:pt x="704" y="109"/>
                </a:lnTo>
                <a:lnTo>
                  <a:pt x="707" y="112"/>
                </a:lnTo>
                <a:lnTo>
                  <a:pt x="712" y="114"/>
                </a:lnTo>
                <a:lnTo>
                  <a:pt x="714" y="119"/>
                </a:lnTo>
                <a:lnTo>
                  <a:pt x="716" y="121"/>
                </a:lnTo>
                <a:lnTo>
                  <a:pt x="721" y="121"/>
                </a:lnTo>
                <a:lnTo>
                  <a:pt x="723" y="121"/>
                </a:lnTo>
                <a:lnTo>
                  <a:pt x="726" y="119"/>
                </a:lnTo>
                <a:lnTo>
                  <a:pt x="728" y="119"/>
                </a:lnTo>
                <a:lnTo>
                  <a:pt x="733" y="119"/>
                </a:lnTo>
                <a:lnTo>
                  <a:pt x="737" y="121"/>
                </a:lnTo>
                <a:lnTo>
                  <a:pt x="742" y="121"/>
                </a:lnTo>
                <a:lnTo>
                  <a:pt x="745" y="121"/>
                </a:lnTo>
                <a:lnTo>
                  <a:pt x="737" y="124"/>
                </a:lnTo>
                <a:lnTo>
                  <a:pt x="733" y="126"/>
                </a:lnTo>
                <a:lnTo>
                  <a:pt x="730" y="128"/>
                </a:lnTo>
                <a:lnTo>
                  <a:pt x="730" y="131"/>
                </a:lnTo>
                <a:lnTo>
                  <a:pt x="728" y="135"/>
                </a:lnTo>
                <a:lnTo>
                  <a:pt x="726" y="138"/>
                </a:lnTo>
                <a:lnTo>
                  <a:pt x="723" y="140"/>
                </a:lnTo>
                <a:lnTo>
                  <a:pt x="723" y="142"/>
                </a:lnTo>
                <a:lnTo>
                  <a:pt x="721" y="147"/>
                </a:lnTo>
                <a:lnTo>
                  <a:pt x="721" y="150"/>
                </a:lnTo>
                <a:lnTo>
                  <a:pt x="723" y="152"/>
                </a:lnTo>
                <a:lnTo>
                  <a:pt x="728" y="171"/>
                </a:lnTo>
                <a:lnTo>
                  <a:pt x="730" y="171"/>
                </a:lnTo>
                <a:lnTo>
                  <a:pt x="733" y="171"/>
                </a:lnTo>
                <a:lnTo>
                  <a:pt x="737" y="169"/>
                </a:lnTo>
                <a:lnTo>
                  <a:pt x="740" y="166"/>
                </a:lnTo>
                <a:lnTo>
                  <a:pt x="742" y="164"/>
                </a:lnTo>
                <a:lnTo>
                  <a:pt x="745" y="161"/>
                </a:lnTo>
                <a:lnTo>
                  <a:pt x="745" y="157"/>
                </a:lnTo>
                <a:lnTo>
                  <a:pt x="747" y="157"/>
                </a:lnTo>
                <a:lnTo>
                  <a:pt x="752" y="157"/>
                </a:lnTo>
                <a:lnTo>
                  <a:pt x="754" y="154"/>
                </a:lnTo>
                <a:lnTo>
                  <a:pt x="759" y="154"/>
                </a:lnTo>
                <a:lnTo>
                  <a:pt x="761" y="152"/>
                </a:lnTo>
                <a:lnTo>
                  <a:pt x="763" y="150"/>
                </a:lnTo>
                <a:lnTo>
                  <a:pt x="766" y="147"/>
                </a:lnTo>
                <a:lnTo>
                  <a:pt x="770" y="142"/>
                </a:lnTo>
                <a:lnTo>
                  <a:pt x="775" y="140"/>
                </a:lnTo>
                <a:lnTo>
                  <a:pt x="778" y="140"/>
                </a:lnTo>
                <a:lnTo>
                  <a:pt x="780" y="138"/>
                </a:lnTo>
                <a:lnTo>
                  <a:pt x="785" y="138"/>
                </a:lnTo>
                <a:lnTo>
                  <a:pt x="787" y="135"/>
                </a:lnTo>
                <a:lnTo>
                  <a:pt x="789" y="138"/>
                </a:lnTo>
                <a:lnTo>
                  <a:pt x="792" y="140"/>
                </a:lnTo>
                <a:lnTo>
                  <a:pt x="794" y="142"/>
                </a:lnTo>
                <a:lnTo>
                  <a:pt x="794" y="145"/>
                </a:lnTo>
                <a:lnTo>
                  <a:pt x="794" y="147"/>
                </a:lnTo>
                <a:lnTo>
                  <a:pt x="796" y="152"/>
                </a:lnTo>
                <a:lnTo>
                  <a:pt x="799" y="157"/>
                </a:lnTo>
                <a:lnTo>
                  <a:pt x="801" y="159"/>
                </a:lnTo>
                <a:lnTo>
                  <a:pt x="804" y="161"/>
                </a:lnTo>
                <a:lnTo>
                  <a:pt x="806" y="164"/>
                </a:lnTo>
                <a:lnTo>
                  <a:pt x="808" y="166"/>
                </a:lnTo>
                <a:lnTo>
                  <a:pt x="811" y="171"/>
                </a:lnTo>
                <a:lnTo>
                  <a:pt x="811" y="173"/>
                </a:lnTo>
                <a:lnTo>
                  <a:pt x="811" y="178"/>
                </a:lnTo>
                <a:lnTo>
                  <a:pt x="808" y="180"/>
                </a:lnTo>
                <a:lnTo>
                  <a:pt x="806" y="183"/>
                </a:lnTo>
                <a:lnTo>
                  <a:pt x="804" y="183"/>
                </a:lnTo>
                <a:lnTo>
                  <a:pt x="804" y="185"/>
                </a:lnTo>
                <a:lnTo>
                  <a:pt x="801" y="187"/>
                </a:lnTo>
                <a:lnTo>
                  <a:pt x="799" y="190"/>
                </a:lnTo>
                <a:lnTo>
                  <a:pt x="799" y="192"/>
                </a:lnTo>
                <a:lnTo>
                  <a:pt x="804" y="192"/>
                </a:lnTo>
                <a:lnTo>
                  <a:pt x="806" y="192"/>
                </a:lnTo>
                <a:lnTo>
                  <a:pt x="808" y="192"/>
                </a:lnTo>
                <a:lnTo>
                  <a:pt x="815" y="195"/>
                </a:lnTo>
                <a:lnTo>
                  <a:pt x="818" y="195"/>
                </a:lnTo>
                <a:lnTo>
                  <a:pt x="820" y="195"/>
                </a:lnTo>
                <a:lnTo>
                  <a:pt x="822" y="195"/>
                </a:lnTo>
                <a:lnTo>
                  <a:pt x="825" y="192"/>
                </a:lnTo>
                <a:lnTo>
                  <a:pt x="827" y="192"/>
                </a:lnTo>
                <a:lnTo>
                  <a:pt x="829" y="195"/>
                </a:lnTo>
                <a:lnTo>
                  <a:pt x="829" y="197"/>
                </a:lnTo>
                <a:lnTo>
                  <a:pt x="829" y="199"/>
                </a:lnTo>
                <a:lnTo>
                  <a:pt x="829" y="202"/>
                </a:lnTo>
                <a:lnTo>
                  <a:pt x="829" y="204"/>
                </a:lnTo>
                <a:lnTo>
                  <a:pt x="829" y="206"/>
                </a:lnTo>
                <a:lnTo>
                  <a:pt x="829" y="211"/>
                </a:lnTo>
                <a:lnTo>
                  <a:pt x="829" y="218"/>
                </a:lnTo>
                <a:lnTo>
                  <a:pt x="832" y="223"/>
                </a:lnTo>
                <a:lnTo>
                  <a:pt x="832" y="228"/>
                </a:lnTo>
                <a:lnTo>
                  <a:pt x="829" y="228"/>
                </a:lnTo>
                <a:lnTo>
                  <a:pt x="827" y="228"/>
                </a:lnTo>
                <a:lnTo>
                  <a:pt x="825" y="228"/>
                </a:lnTo>
                <a:lnTo>
                  <a:pt x="822" y="230"/>
                </a:lnTo>
                <a:lnTo>
                  <a:pt x="820" y="232"/>
                </a:lnTo>
                <a:lnTo>
                  <a:pt x="818" y="232"/>
                </a:lnTo>
                <a:lnTo>
                  <a:pt x="818" y="235"/>
                </a:lnTo>
                <a:lnTo>
                  <a:pt x="818" y="237"/>
                </a:lnTo>
                <a:lnTo>
                  <a:pt x="815" y="242"/>
                </a:lnTo>
                <a:lnTo>
                  <a:pt x="813" y="244"/>
                </a:lnTo>
                <a:lnTo>
                  <a:pt x="811" y="247"/>
                </a:lnTo>
                <a:lnTo>
                  <a:pt x="808" y="249"/>
                </a:lnTo>
                <a:lnTo>
                  <a:pt x="808" y="251"/>
                </a:lnTo>
                <a:lnTo>
                  <a:pt x="808" y="256"/>
                </a:lnTo>
                <a:lnTo>
                  <a:pt x="811" y="258"/>
                </a:lnTo>
                <a:lnTo>
                  <a:pt x="811" y="261"/>
                </a:lnTo>
                <a:lnTo>
                  <a:pt x="815" y="268"/>
                </a:lnTo>
                <a:lnTo>
                  <a:pt x="818" y="270"/>
                </a:lnTo>
                <a:lnTo>
                  <a:pt x="820" y="268"/>
                </a:lnTo>
                <a:lnTo>
                  <a:pt x="822" y="263"/>
                </a:lnTo>
                <a:lnTo>
                  <a:pt x="825" y="258"/>
                </a:lnTo>
                <a:lnTo>
                  <a:pt x="827" y="256"/>
                </a:lnTo>
                <a:lnTo>
                  <a:pt x="829" y="254"/>
                </a:lnTo>
                <a:lnTo>
                  <a:pt x="832" y="251"/>
                </a:lnTo>
                <a:lnTo>
                  <a:pt x="837" y="251"/>
                </a:lnTo>
                <a:lnTo>
                  <a:pt x="839" y="249"/>
                </a:lnTo>
                <a:lnTo>
                  <a:pt x="841" y="249"/>
                </a:lnTo>
                <a:lnTo>
                  <a:pt x="844" y="249"/>
                </a:lnTo>
                <a:lnTo>
                  <a:pt x="846" y="249"/>
                </a:lnTo>
                <a:lnTo>
                  <a:pt x="851" y="247"/>
                </a:lnTo>
                <a:lnTo>
                  <a:pt x="853" y="247"/>
                </a:lnTo>
                <a:lnTo>
                  <a:pt x="855" y="244"/>
                </a:lnTo>
                <a:lnTo>
                  <a:pt x="862" y="244"/>
                </a:lnTo>
                <a:lnTo>
                  <a:pt x="867" y="244"/>
                </a:lnTo>
                <a:lnTo>
                  <a:pt x="870" y="242"/>
                </a:lnTo>
                <a:lnTo>
                  <a:pt x="872" y="240"/>
                </a:lnTo>
                <a:lnTo>
                  <a:pt x="874" y="240"/>
                </a:lnTo>
                <a:lnTo>
                  <a:pt x="877" y="240"/>
                </a:lnTo>
                <a:lnTo>
                  <a:pt x="879" y="240"/>
                </a:lnTo>
                <a:lnTo>
                  <a:pt x="886" y="237"/>
                </a:lnTo>
                <a:lnTo>
                  <a:pt x="893" y="237"/>
                </a:lnTo>
                <a:lnTo>
                  <a:pt x="898" y="237"/>
                </a:lnTo>
                <a:lnTo>
                  <a:pt x="900" y="237"/>
                </a:lnTo>
                <a:lnTo>
                  <a:pt x="907" y="237"/>
                </a:lnTo>
                <a:lnTo>
                  <a:pt x="912" y="237"/>
                </a:lnTo>
                <a:lnTo>
                  <a:pt x="924" y="237"/>
                </a:lnTo>
                <a:lnTo>
                  <a:pt x="926" y="237"/>
                </a:lnTo>
                <a:lnTo>
                  <a:pt x="931" y="235"/>
                </a:lnTo>
                <a:lnTo>
                  <a:pt x="933" y="235"/>
                </a:lnTo>
                <a:lnTo>
                  <a:pt x="938" y="237"/>
                </a:lnTo>
                <a:lnTo>
                  <a:pt x="945" y="240"/>
                </a:lnTo>
                <a:lnTo>
                  <a:pt x="954" y="240"/>
                </a:lnTo>
                <a:lnTo>
                  <a:pt x="957" y="237"/>
                </a:lnTo>
                <a:lnTo>
                  <a:pt x="959" y="237"/>
                </a:lnTo>
                <a:lnTo>
                  <a:pt x="961" y="237"/>
                </a:lnTo>
                <a:lnTo>
                  <a:pt x="964" y="235"/>
                </a:lnTo>
                <a:lnTo>
                  <a:pt x="964" y="232"/>
                </a:lnTo>
                <a:lnTo>
                  <a:pt x="966" y="230"/>
                </a:lnTo>
                <a:lnTo>
                  <a:pt x="966" y="225"/>
                </a:lnTo>
                <a:lnTo>
                  <a:pt x="969" y="223"/>
                </a:lnTo>
                <a:lnTo>
                  <a:pt x="971" y="221"/>
                </a:lnTo>
                <a:lnTo>
                  <a:pt x="973" y="218"/>
                </a:lnTo>
                <a:lnTo>
                  <a:pt x="976" y="216"/>
                </a:lnTo>
                <a:lnTo>
                  <a:pt x="976" y="213"/>
                </a:lnTo>
                <a:lnTo>
                  <a:pt x="978" y="211"/>
                </a:lnTo>
                <a:lnTo>
                  <a:pt x="980" y="209"/>
                </a:lnTo>
                <a:lnTo>
                  <a:pt x="985" y="209"/>
                </a:lnTo>
                <a:lnTo>
                  <a:pt x="990" y="206"/>
                </a:lnTo>
                <a:lnTo>
                  <a:pt x="992" y="204"/>
                </a:lnTo>
                <a:lnTo>
                  <a:pt x="992" y="199"/>
                </a:lnTo>
                <a:lnTo>
                  <a:pt x="994" y="197"/>
                </a:lnTo>
                <a:lnTo>
                  <a:pt x="997" y="197"/>
                </a:lnTo>
                <a:lnTo>
                  <a:pt x="1011" y="197"/>
                </a:lnTo>
                <a:lnTo>
                  <a:pt x="1009" y="183"/>
                </a:lnTo>
                <a:lnTo>
                  <a:pt x="1009" y="161"/>
                </a:lnTo>
                <a:lnTo>
                  <a:pt x="1006" y="135"/>
                </a:lnTo>
                <a:lnTo>
                  <a:pt x="1011" y="116"/>
                </a:lnTo>
                <a:lnTo>
                  <a:pt x="1011" y="107"/>
                </a:lnTo>
                <a:lnTo>
                  <a:pt x="997" y="107"/>
                </a:lnTo>
                <a:lnTo>
                  <a:pt x="973" y="107"/>
                </a:lnTo>
                <a:lnTo>
                  <a:pt x="966" y="107"/>
                </a:lnTo>
                <a:lnTo>
                  <a:pt x="964" y="107"/>
                </a:lnTo>
                <a:lnTo>
                  <a:pt x="964" y="105"/>
                </a:lnTo>
                <a:lnTo>
                  <a:pt x="964" y="102"/>
                </a:lnTo>
                <a:lnTo>
                  <a:pt x="961" y="100"/>
                </a:lnTo>
                <a:lnTo>
                  <a:pt x="964" y="98"/>
                </a:lnTo>
                <a:lnTo>
                  <a:pt x="964" y="90"/>
                </a:lnTo>
                <a:lnTo>
                  <a:pt x="966" y="88"/>
                </a:lnTo>
                <a:lnTo>
                  <a:pt x="969" y="86"/>
                </a:lnTo>
                <a:lnTo>
                  <a:pt x="971" y="83"/>
                </a:lnTo>
                <a:lnTo>
                  <a:pt x="978" y="79"/>
                </a:lnTo>
                <a:lnTo>
                  <a:pt x="980" y="76"/>
                </a:lnTo>
                <a:lnTo>
                  <a:pt x="985" y="74"/>
                </a:lnTo>
                <a:lnTo>
                  <a:pt x="990" y="74"/>
                </a:lnTo>
                <a:lnTo>
                  <a:pt x="992" y="74"/>
                </a:lnTo>
                <a:lnTo>
                  <a:pt x="1020" y="90"/>
                </a:lnTo>
                <a:lnTo>
                  <a:pt x="1025" y="93"/>
                </a:lnTo>
                <a:lnTo>
                  <a:pt x="1027" y="93"/>
                </a:lnTo>
                <a:lnTo>
                  <a:pt x="1032" y="71"/>
                </a:lnTo>
                <a:lnTo>
                  <a:pt x="1035" y="67"/>
                </a:lnTo>
                <a:lnTo>
                  <a:pt x="1037" y="62"/>
                </a:lnTo>
                <a:lnTo>
                  <a:pt x="1039" y="55"/>
                </a:lnTo>
                <a:lnTo>
                  <a:pt x="1035" y="43"/>
                </a:lnTo>
                <a:lnTo>
                  <a:pt x="1042" y="45"/>
                </a:lnTo>
                <a:lnTo>
                  <a:pt x="1051" y="48"/>
                </a:lnTo>
                <a:lnTo>
                  <a:pt x="1063" y="50"/>
                </a:lnTo>
                <a:lnTo>
                  <a:pt x="1068" y="53"/>
                </a:lnTo>
                <a:lnTo>
                  <a:pt x="1072" y="57"/>
                </a:lnTo>
                <a:lnTo>
                  <a:pt x="1077" y="57"/>
                </a:lnTo>
                <a:lnTo>
                  <a:pt x="1079" y="57"/>
                </a:lnTo>
                <a:lnTo>
                  <a:pt x="1086" y="60"/>
                </a:lnTo>
                <a:lnTo>
                  <a:pt x="1115" y="69"/>
                </a:lnTo>
                <a:lnTo>
                  <a:pt x="1159" y="83"/>
                </a:lnTo>
                <a:lnTo>
                  <a:pt x="1162" y="81"/>
                </a:lnTo>
                <a:lnTo>
                  <a:pt x="1162" y="76"/>
                </a:lnTo>
                <a:lnTo>
                  <a:pt x="1162" y="74"/>
                </a:lnTo>
                <a:lnTo>
                  <a:pt x="1159" y="71"/>
                </a:lnTo>
                <a:lnTo>
                  <a:pt x="1159" y="67"/>
                </a:lnTo>
                <a:lnTo>
                  <a:pt x="1159" y="64"/>
                </a:lnTo>
                <a:lnTo>
                  <a:pt x="1162" y="62"/>
                </a:lnTo>
                <a:lnTo>
                  <a:pt x="1162" y="57"/>
                </a:lnTo>
                <a:lnTo>
                  <a:pt x="1164" y="53"/>
                </a:lnTo>
                <a:lnTo>
                  <a:pt x="1169" y="53"/>
                </a:lnTo>
                <a:lnTo>
                  <a:pt x="1171" y="53"/>
                </a:lnTo>
                <a:lnTo>
                  <a:pt x="1174" y="53"/>
                </a:lnTo>
                <a:lnTo>
                  <a:pt x="1174" y="57"/>
                </a:lnTo>
                <a:lnTo>
                  <a:pt x="1171" y="62"/>
                </a:lnTo>
                <a:lnTo>
                  <a:pt x="1171" y="67"/>
                </a:lnTo>
                <a:lnTo>
                  <a:pt x="1171" y="69"/>
                </a:lnTo>
                <a:lnTo>
                  <a:pt x="1174" y="74"/>
                </a:lnTo>
                <a:lnTo>
                  <a:pt x="1174" y="79"/>
                </a:lnTo>
                <a:lnTo>
                  <a:pt x="1176" y="83"/>
                </a:lnTo>
                <a:lnTo>
                  <a:pt x="1176" y="88"/>
                </a:lnTo>
                <a:lnTo>
                  <a:pt x="1178" y="90"/>
                </a:lnTo>
                <a:lnTo>
                  <a:pt x="1178" y="93"/>
                </a:lnTo>
                <a:lnTo>
                  <a:pt x="1181" y="95"/>
                </a:lnTo>
                <a:lnTo>
                  <a:pt x="1183" y="95"/>
                </a:lnTo>
                <a:lnTo>
                  <a:pt x="1185" y="100"/>
                </a:lnTo>
                <a:lnTo>
                  <a:pt x="1188" y="102"/>
                </a:lnTo>
                <a:lnTo>
                  <a:pt x="1188" y="107"/>
                </a:lnTo>
                <a:lnTo>
                  <a:pt x="1190" y="107"/>
                </a:lnTo>
                <a:lnTo>
                  <a:pt x="1192" y="112"/>
                </a:lnTo>
                <a:lnTo>
                  <a:pt x="1195" y="114"/>
                </a:lnTo>
                <a:lnTo>
                  <a:pt x="1197" y="114"/>
                </a:lnTo>
                <a:lnTo>
                  <a:pt x="1200" y="116"/>
                </a:lnTo>
                <a:lnTo>
                  <a:pt x="1202" y="116"/>
                </a:lnTo>
                <a:lnTo>
                  <a:pt x="1204" y="119"/>
                </a:lnTo>
                <a:lnTo>
                  <a:pt x="1207" y="121"/>
                </a:lnTo>
                <a:lnTo>
                  <a:pt x="1207" y="124"/>
                </a:lnTo>
                <a:lnTo>
                  <a:pt x="1209" y="124"/>
                </a:lnTo>
                <a:lnTo>
                  <a:pt x="1211" y="128"/>
                </a:lnTo>
                <a:lnTo>
                  <a:pt x="1211" y="133"/>
                </a:lnTo>
                <a:lnTo>
                  <a:pt x="1214" y="138"/>
                </a:lnTo>
                <a:lnTo>
                  <a:pt x="1214" y="140"/>
                </a:lnTo>
                <a:lnTo>
                  <a:pt x="1216" y="138"/>
                </a:lnTo>
                <a:lnTo>
                  <a:pt x="1218" y="135"/>
                </a:lnTo>
                <a:lnTo>
                  <a:pt x="1221" y="135"/>
                </a:lnTo>
                <a:lnTo>
                  <a:pt x="1223" y="133"/>
                </a:lnTo>
                <a:lnTo>
                  <a:pt x="1228" y="133"/>
                </a:lnTo>
                <a:lnTo>
                  <a:pt x="1230" y="133"/>
                </a:lnTo>
                <a:lnTo>
                  <a:pt x="1233" y="133"/>
                </a:lnTo>
                <a:lnTo>
                  <a:pt x="1235" y="133"/>
                </a:lnTo>
                <a:lnTo>
                  <a:pt x="1237" y="133"/>
                </a:lnTo>
                <a:lnTo>
                  <a:pt x="1240" y="133"/>
                </a:lnTo>
                <a:lnTo>
                  <a:pt x="1242" y="133"/>
                </a:lnTo>
                <a:lnTo>
                  <a:pt x="1244" y="135"/>
                </a:lnTo>
                <a:lnTo>
                  <a:pt x="1247" y="138"/>
                </a:lnTo>
                <a:lnTo>
                  <a:pt x="1249" y="140"/>
                </a:lnTo>
                <a:lnTo>
                  <a:pt x="1251" y="142"/>
                </a:lnTo>
                <a:lnTo>
                  <a:pt x="1254" y="142"/>
                </a:lnTo>
                <a:lnTo>
                  <a:pt x="1256" y="142"/>
                </a:lnTo>
                <a:lnTo>
                  <a:pt x="1256" y="138"/>
                </a:lnTo>
                <a:lnTo>
                  <a:pt x="1256" y="135"/>
                </a:lnTo>
                <a:lnTo>
                  <a:pt x="1256" y="133"/>
                </a:lnTo>
                <a:lnTo>
                  <a:pt x="1258" y="133"/>
                </a:lnTo>
                <a:lnTo>
                  <a:pt x="1261" y="133"/>
                </a:lnTo>
                <a:lnTo>
                  <a:pt x="1263" y="135"/>
                </a:lnTo>
                <a:lnTo>
                  <a:pt x="1266" y="135"/>
                </a:lnTo>
                <a:lnTo>
                  <a:pt x="1268" y="138"/>
                </a:lnTo>
                <a:lnTo>
                  <a:pt x="1270" y="140"/>
                </a:lnTo>
                <a:lnTo>
                  <a:pt x="1273" y="142"/>
                </a:lnTo>
                <a:lnTo>
                  <a:pt x="1277" y="145"/>
                </a:lnTo>
                <a:lnTo>
                  <a:pt x="1280" y="147"/>
                </a:lnTo>
                <a:lnTo>
                  <a:pt x="1284" y="147"/>
                </a:lnTo>
                <a:lnTo>
                  <a:pt x="1287" y="147"/>
                </a:lnTo>
                <a:lnTo>
                  <a:pt x="1291" y="147"/>
                </a:lnTo>
                <a:lnTo>
                  <a:pt x="1296" y="145"/>
                </a:lnTo>
                <a:lnTo>
                  <a:pt x="1301" y="142"/>
                </a:lnTo>
                <a:lnTo>
                  <a:pt x="1303" y="142"/>
                </a:lnTo>
                <a:lnTo>
                  <a:pt x="1310" y="140"/>
                </a:lnTo>
                <a:lnTo>
                  <a:pt x="1315" y="138"/>
                </a:lnTo>
                <a:lnTo>
                  <a:pt x="1320" y="133"/>
                </a:lnTo>
                <a:lnTo>
                  <a:pt x="1322" y="138"/>
                </a:lnTo>
                <a:lnTo>
                  <a:pt x="1327" y="140"/>
                </a:lnTo>
                <a:lnTo>
                  <a:pt x="1332" y="147"/>
                </a:lnTo>
                <a:lnTo>
                  <a:pt x="1339" y="157"/>
                </a:lnTo>
                <a:lnTo>
                  <a:pt x="1346" y="164"/>
                </a:lnTo>
                <a:lnTo>
                  <a:pt x="1346" y="166"/>
                </a:lnTo>
                <a:lnTo>
                  <a:pt x="1348" y="166"/>
                </a:lnTo>
                <a:lnTo>
                  <a:pt x="1348" y="169"/>
                </a:lnTo>
                <a:lnTo>
                  <a:pt x="1369" y="195"/>
                </a:lnTo>
                <a:lnTo>
                  <a:pt x="1372" y="197"/>
                </a:lnTo>
                <a:lnTo>
                  <a:pt x="1374" y="197"/>
                </a:lnTo>
                <a:lnTo>
                  <a:pt x="1374" y="199"/>
                </a:lnTo>
                <a:lnTo>
                  <a:pt x="1379" y="197"/>
                </a:lnTo>
                <a:lnTo>
                  <a:pt x="1381" y="197"/>
                </a:lnTo>
                <a:lnTo>
                  <a:pt x="1383" y="197"/>
                </a:lnTo>
                <a:lnTo>
                  <a:pt x="1386" y="197"/>
                </a:lnTo>
                <a:lnTo>
                  <a:pt x="1388" y="197"/>
                </a:lnTo>
                <a:lnTo>
                  <a:pt x="1390" y="197"/>
                </a:lnTo>
                <a:lnTo>
                  <a:pt x="1395" y="197"/>
                </a:lnTo>
                <a:lnTo>
                  <a:pt x="1398" y="195"/>
                </a:lnTo>
                <a:lnTo>
                  <a:pt x="1402" y="195"/>
                </a:lnTo>
                <a:lnTo>
                  <a:pt x="1405" y="197"/>
                </a:lnTo>
                <a:lnTo>
                  <a:pt x="1412" y="195"/>
                </a:lnTo>
                <a:lnTo>
                  <a:pt x="1412" y="197"/>
                </a:lnTo>
                <a:lnTo>
                  <a:pt x="1414" y="199"/>
                </a:lnTo>
                <a:lnTo>
                  <a:pt x="1416" y="202"/>
                </a:lnTo>
                <a:lnTo>
                  <a:pt x="1421" y="202"/>
                </a:lnTo>
                <a:lnTo>
                  <a:pt x="1426" y="204"/>
                </a:lnTo>
                <a:lnTo>
                  <a:pt x="1428" y="202"/>
                </a:lnTo>
                <a:lnTo>
                  <a:pt x="1433" y="202"/>
                </a:lnTo>
                <a:lnTo>
                  <a:pt x="1435" y="202"/>
                </a:lnTo>
                <a:lnTo>
                  <a:pt x="1438" y="202"/>
                </a:lnTo>
                <a:lnTo>
                  <a:pt x="1442" y="202"/>
                </a:lnTo>
                <a:lnTo>
                  <a:pt x="1445" y="202"/>
                </a:lnTo>
                <a:lnTo>
                  <a:pt x="1447" y="202"/>
                </a:lnTo>
                <a:lnTo>
                  <a:pt x="1449" y="202"/>
                </a:lnTo>
                <a:lnTo>
                  <a:pt x="1452" y="202"/>
                </a:lnTo>
                <a:lnTo>
                  <a:pt x="1454" y="197"/>
                </a:lnTo>
                <a:lnTo>
                  <a:pt x="1456" y="192"/>
                </a:lnTo>
                <a:lnTo>
                  <a:pt x="1459" y="187"/>
                </a:lnTo>
                <a:lnTo>
                  <a:pt x="1461" y="187"/>
                </a:lnTo>
                <a:lnTo>
                  <a:pt x="1468" y="190"/>
                </a:lnTo>
                <a:lnTo>
                  <a:pt x="1475" y="190"/>
                </a:lnTo>
                <a:lnTo>
                  <a:pt x="1480" y="187"/>
                </a:lnTo>
                <a:lnTo>
                  <a:pt x="1482" y="187"/>
                </a:lnTo>
                <a:lnTo>
                  <a:pt x="1485" y="187"/>
                </a:lnTo>
                <a:lnTo>
                  <a:pt x="1490" y="190"/>
                </a:lnTo>
                <a:lnTo>
                  <a:pt x="1492" y="190"/>
                </a:lnTo>
                <a:lnTo>
                  <a:pt x="1497" y="195"/>
                </a:lnTo>
                <a:lnTo>
                  <a:pt x="1497" y="199"/>
                </a:lnTo>
                <a:lnTo>
                  <a:pt x="1492" y="202"/>
                </a:lnTo>
                <a:lnTo>
                  <a:pt x="1487" y="202"/>
                </a:lnTo>
                <a:lnTo>
                  <a:pt x="1485" y="204"/>
                </a:lnTo>
                <a:lnTo>
                  <a:pt x="1482" y="204"/>
                </a:lnTo>
                <a:lnTo>
                  <a:pt x="1478" y="209"/>
                </a:lnTo>
                <a:lnTo>
                  <a:pt x="1475" y="209"/>
                </a:lnTo>
                <a:lnTo>
                  <a:pt x="1475" y="213"/>
                </a:lnTo>
                <a:lnTo>
                  <a:pt x="1473" y="216"/>
                </a:lnTo>
                <a:lnTo>
                  <a:pt x="1473" y="218"/>
                </a:lnTo>
                <a:lnTo>
                  <a:pt x="1471" y="223"/>
                </a:lnTo>
                <a:lnTo>
                  <a:pt x="1471" y="225"/>
                </a:lnTo>
                <a:lnTo>
                  <a:pt x="1471" y="228"/>
                </a:lnTo>
                <a:lnTo>
                  <a:pt x="1471" y="230"/>
                </a:lnTo>
                <a:lnTo>
                  <a:pt x="1471" y="232"/>
                </a:lnTo>
                <a:lnTo>
                  <a:pt x="1471" y="235"/>
                </a:lnTo>
                <a:lnTo>
                  <a:pt x="1471" y="237"/>
                </a:lnTo>
                <a:lnTo>
                  <a:pt x="1468" y="240"/>
                </a:lnTo>
                <a:lnTo>
                  <a:pt x="1466" y="242"/>
                </a:lnTo>
                <a:lnTo>
                  <a:pt x="1464" y="244"/>
                </a:lnTo>
                <a:lnTo>
                  <a:pt x="1464" y="247"/>
                </a:lnTo>
                <a:lnTo>
                  <a:pt x="1464" y="249"/>
                </a:lnTo>
                <a:lnTo>
                  <a:pt x="1461" y="249"/>
                </a:lnTo>
                <a:lnTo>
                  <a:pt x="1461" y="251"/>
                </a:lnTo>
                <a:lnTo>
                  <a:pt x="1461" y="254"/>
                </a:lnTo>
                <a:lnTo>
                  <a:pt x="1459" y="258"/>
                </a:lnTo>
                <a:lnTo>
                  <a:pt x="1459" y="261"/>
                </a:lnTo>
                <a:lnTo>
                  <a:pt x="1456" y="266"/>
                </a:lnTo>
                <a:lnTo>
                  <a:pt x="1452" y="268"/>
                </a:lnTo>
                <a:lnTo>
                  <a:pt x="1449" y="270"/>
                </a:lnTo>
                <a:lnTo>
                  <a:pt x="1449" y="273"/>
                </a:lnTo>
                <a:lnTo>
                  <a:pt x="1452" y="275"/>
                </a:lnTo>
                <a:lnTo>
                  <a:pt x="1454" y="277"/>
                </a:lnTo>
                <a:lnTo>
                  <a:pt x="1456" y="280"/>
                </a:lnTo>
                <a:lnTo>
                  <a:pt x="1461" y="285"/>
                </a:lnTo>
                <a:lnTo>
                  <a:pt x="1461" y="287"/>
                </a:lnTo>
                <a:lnTo>
                  <a:pt x="1461" y="289"/>
                </a:lnTo>
                <a:lnTo>
                  <a:pt x="1461" y="294"/>
                </a:lnTo>
                <a:lnTo>
                  <a:pt x="1461" y="296"/>
                </a:lnTo>
                <a:lnTo>
                  <a:pt x="1459" y="299"/>
                </a:lnTo>
                <a:lnTo>
                  <a:pt x="1456" y="301"/>
                </a:lnTo>
                <a:lnTo>
                  <a:pt x="1456" y="303"/>
                </a:lnTo>
                <a:lnTo>
                  <a:pt x="1456" y="306"/>
                </a:lnTo>
                <a:lnTo>
                  <a:pt x="1456" y="308"/>
                </a:lnTo>
                <a:lnTo>
                  <a:pt x="1456" y="311"/>
                </a:lnTo>
                <a:lnTo>
                  <a:pt x="1456" y="315"/>
                </a:lnTo>
                <a:lnTo>
                  <a:pt x="1456" y="318"/>
                </a:lnTo>
                <a:lnTo>
                  <a:pt x="1454" y="322"/>
                </a:lnTo>
                <a:lnTo>
                  <a:pt x="1454" y="325"/>
                </a:lnTo>
                <a:lnTo>
                  <a:pt x="1452" y="327"/>
                </a:lnTo>
                <a:lnTo>
                  <a:pt x="1449" y="329"/>
                </a:lnTo>
                <a:lnTo>
                  <a:pt x="1447" y="329"/>
                </a:lnTo>
                <a:lnTo>
                  <a:pt x="1445" y="329"/>
                </a:lnTo>
                <a:lnTo>
                  <a:pt x="1445" y="332"/>
                </a:lnTo>
                <a:lnTo>
                  <a:pt x="1445" y="337"/>
                </a:lnTo>
                <a:lnTo>
                  <a:pt x="1445" y="341"/>
                </a:lnTo>
                <a:lnTo>
                  <a:pt x="1445" y="344"/>
                </a:lnTo>
                <a:lnTo>
                  <a:pt x="1442" y="351"/>
                </a:lnTo>
                <a:lnTo>
                  <a:pt x="1440" y="353"/>
                </a:lnTo>
                <a:lnTo>
                  <a:pt x="1438" y="358"/>
                </a:lnTo>
                <a:lnTo>
                  <a:pt x="1438" y="360"/>
                </a:lnTo>
                <a:lnTo>
                  <a:pt x="1435" y="360"/>
                </a:lnTo>
                <a:lnTo>
                  <a:pt x="1435" y="365"/>
                </a:lnTo>
                <a:lnTo>
                  <a:pt x="1431" y="370"/>
                </a:lnTo>
                <a:lnTo>
                  <a:pt x="1428" y="367"/>
                </a:lnTo>
                <a:lnTo>
                  <a:pt x="1423" y="367"/>
                </a:lnTo>
                <a:lnTo>
                  <a:pt x="1421" y="367"/>
                </a:lnTo>
                <a:lnTo>
                  <a:pt x="1419" y="367"/>
                </a:lnTo>
                <a:lnTo>
                  <a:pt x="1416" y="365"/>
                </a:lnTo>
                <a:lnTo>
                  <a:pt x="1414" y="363"/>
                </a:lnTo>
                <a:lnTo>
                  <a:pt x="1409" y="365"/>
                </a:lnTo>
                <a:lnTo>
                  <a:pt x="1407" y="365"/>
                </a:lnTo>
                <a:lnTo>
                  <a:pt x="1405" y="363"/>
                </a:lnTo>
                <a:lnTo>
                  <a:pt x="1402" y="360"/>
                </a:lnTo>
                <a:lnTo>
                  <a:pt x="1400" y="358"/>
                </a:lnTo>
                <a:lnTo>
                  <a:pt x="1400" y="356"/>
                </a:lnTo>
                <a:lnTo>
                  <a:pt x="1400" y="353"/>
                </a:lnTo>
                <a:lnTo>
                  <a:pt x="1398" y="351"/>
                </a:lnTo>
                <a:lnTo>
                  <a:pt x="1398" y="353"/>
                </a:lnTo>
                <a:lnTo>
                  <a:pt x="1398" y="356"/>
                </a:lnTo>
                <a:lnTo>
                  <a:pt x="1398" y="358"/>
                </a:lnTo>
                <a:lnTo>
                  <a:pt x="1398" y="360"/>
                </a:lnTo>
                <a:lnTo>
                  <a:pt x="1400" y="363"/>
                </a:lnTo>
                <a:lnTo>
                  <a:pt x="1402" y="365"/>
                </a:lnTo>
                <a:lnTo>
                  <a:pt x="1402" y="367"/>
                </a:lnTo>
                <a:lnTo>
                  <a:pt x="1402" y="372"/>
                </a:lnTo>
                <a:lnTo>
                  <a:pt x="1402" y="374"/>
                </a:lnTo>
                <a:lnTo>
                  <a:pt x="1405" y="377"/>
                </a:lnTo>
                <a:lnTo>
                  <a:pt x="1407" y="377"/>
                </a:lnTo>
                <a:lnTo>
                  <a:pt x="1412" y="379"/>
                </a:lnTo>
                <a:lnTo>
                  <a:pt x="1414" y="379"/>
                </a:lnTo>
                <a:lnTo>
                  <a:pt x="1414" y="382"/>
                </a:lnTo>
                <a:lnTo>
                  <a:pt x="1416" y="384"/>
                </a:lnTo>
                <a:lnTo>
                  <a:pt x="1419" y="386"/>
                </a:lnTo>
                <a:lnTo>
                  <a:pt x="1419" y="389"/>
                </a:lnTo>
                <a:lnTo>
                  <a:pt x="1421" y="393"/>
                </a:lnTo>
                <a:lnTo>
                  <a:pt x="1423" y="400"/>
                </a:lnTo>
                <a:lnTo>
                  <a:pt x="1423" y="403"/>
                </a:lnTo>
                <a:lnTo>
                  <a:pt x="1421" y="408"/>
                </a:lnTo>
                <a:lnTo>
                  <a:pt x="1421" y="410"/>
                </a:lnTo>
                <a:lnTo>
                  <a:pt x="1421" y="415"/>
                </a:lnTo>
                <a:lnTo>
                  <a:pt x="1423" y="419"/>
                </a:lnTo>
                <a:lnTo>
                  <a:pt x="1423" y="422"/>
                </a:lnTo>
                <a:lnTo>
                  <a:pt x="1423" y="424"/>
                </a:lnTo>
                <a:lnTo>
                  <a:pt x="1421" y="427"/>
                </a:lnTo>
                <a:lnTo>
                  <a:pt x="1421" y="429"/>
                </a:lnTo>
                <a:lnTo>
                  <a:pt x="1421" y="431"/>
                </a:lnTo>
                <a:lnTo>
                  <a:pt x="1421" y="434"/>
                </a:lnTo>
                <a:lnTo>
                  <a:pt x="1423" y="438"/>
                </a:lnTo>
                <a:lnTo>
                  <a:pt x="1421" y="441"/>
                </a:lnTo>
                <a:lnTo>
                  <a:pt x="1421" y="443"/>
                </a:lnTo>
                <a:lnTo>
                  <a:pt x="1419" y="445"/>
                </a:lnTo>
                <a:lnTo>
                  <a:pt x="1419" y="448"/>
                </a:lnTo>
                <a:lnTo>
                  <a:pt x="1421" y="450"/>
                </a:lnTo>
                <a:lnTo>
                  <a:pt x="1421" y="453"/>
                </a:lnTo>
                <a:lnTo>
                  <a:pt x="1421" y="455"/>
                </a:lnTo>
                <a:lnTo>
                  <a:pt x="1421" y="460"/>
                </a:lnTo>
                <a:lnTo>
                  <a:pt x="1419" y="460"/>
                </a:lnTo>
                <a:lnTo>
                  <a:pt x="1416" y="460"/>
                </a:lnTo>
                <a:lnTo>
                  <a:pt x="1414" y="460"/>
                </a:lnTo>
                <a:lnTo>
                  <a:pt x="1412" y="462"/>
                </a:lnTo>
                <a:lnTo>
                  <a:pt x="1412" y="464"/>
                </a:lnTo>
                <a:lnTo>
                  <a:pt x="1409" y="467"/>
                </a:lnTo>
                <a:lnTo>
                  <a:pt x="1407" y="469"/>
                </a:lnTo>
                <a:lnTo>
                  <a:pt x="1405" y="469"/>
                </a:lnTo>
                <a:lnTo>
                  <a:pt x="1402" y="472"/>
                </a:lnTo>
                <a:lnTo>
                  <a:pt x="1400" y="472"/>
                </a:lnTo>
                <a:lnTo>
                  <a:pt x="1398" y="472"/>
                </a:lnTo>
                <a:lnTo>
                  <a:pt x="1398" y="474"/>
                </a:lnTo>
                <a:lnTo>
                  <a:pt x="1398" y="479"/>
                </a:lnTo>
                <a:lnTo>
                  <a:pt x="1395" y="479"/>
                </a:lnTo>
                <a:lnTo>
                  <a:pt x="1393" y="481"/>
                </a:lnTo>
                <a:lnTo>
                  <a:pt x="1390" y="481"/>
                </a:lnTo>
                <a:lnTo>
                  <a:pt x="1388" y="479"/>
                </a:lnTo>
                <a:lnTo>
                  <a:pt x="1386" y="479"/>
                </a:lnTo>
                <a:lnTo>
                  <a:pt x="1386" y="481"/>
                </a:lnTo>
                <a:lnTo>
                  <a:pt x="1390" y="483"/>
                </a:lnTo>
                <a:lnTo>
                  <a:pt x="1393" y="486"/>
                </a:lnTo>
                <a:lnTo>
                  <a:pt x="1393" y="488"/>
                </a:lnTo>
                <a:lnTo>
                  <a:pt x="1390" y="490"/>
                </a:lnTo>
                <a:lnTo>
                  <a:pt x="1390" y="493"/>
                </a:lnTo>
                <a:lnTo>
                  <a:pt x="1388" y="495"/>
                </a:lnTo>
                <a:lnTo>
                  <a:pt x="1386" y="495"/>
                </a:lnTo>
                <a:lnTo>
                  <a:pt x="1383" y="495"/>
                </a:lnTo>
                <a:lnTo>
                  <a:pt x="1381" y="495"/>
                </a:lnTo>
                <a:lnTo>
                  <a:pt x="1381" y="498"/>
                </a:lnTo>
                <a:lnTo>
                  <a:pt x="1379" y="498"/>
                </a:lnTo>
                <a:lnTo>
                  <a:pt x="1379" y="500"/>
                </a:lnTo>
                <a:lnTo>
                  <a:pt x="1376" y="500"/>
                </a:lnTo>
                <a:lnTo>
                  <a:pt x="1374" y="502"/>
                </a:lnTo>
                <a:lnTo>
                  <a:pt x="1372" y="502"/>
                </a:lnTo>
                <a:lnTo>
                  <a:pt x="1367" y="502"/>
                </a:lnTo>
                <a:lnTo>
                  <a:pt x="1365" y="502"/>
                </a:lnTo>
                <a:lnTo>
                  <a:pt x="1362" y="505"/>
                </a:lnTo>
                <a:lnTo>
                  <a:pt x="1360" y="505"/>
                </a:lnTo>
                <a:lnTo>
                  <a:pt x="1357" y="507"/>
                </a:lnTo>
                <a:lnTo>
                  <a:pt x="1355" y="509"/>
                </a:lnTo>
                <a:lnTo>
                  <a:pt x="1353" y="509"/>
                </a:lnTo>
                <a:lnTo>
                  <a:pt x="1350" y="509"/>
                </a:lnTo>
                <a:lnTo>
                  <a:pt x="1348" y="512"/>
                </a:lnTo>
                <a:lnTo>
                  <a:pt x="1346" y="514"/>
                </a:lnTo>
                <a:lnTo>
                  <a:pt x="1346" y="516"/>
                </a:lnTo>
                <a:lnTo>
                  <a:pt x="1343" y="516"/>
                </a:lnTo>
                <a:lnTo>
                  <a:pt x="1343" y="519"/>
                </a:lnTo>
                <a:lnTo>
                  <a:pt x="1341" y="519"/>
                </a:lnTo>
                <a:lnTo>
                  <a:pt x="1339" y="521"/>
                </a:lnTo>
                <a:lnTo>
                  <a:pt x="1336" y="524"/>
                </a:lnTo>
                <a:lnTo>
                  <a:pt x="1332" y="526"/>
                </a:lnTo>
                <a:lnTo>
                  <a:pt x="1329" y="528"/>
                </a:lnTo>
                <a:lnTo>
                  <a:pt x="1324" y="528"/>
                </a:lnTo>
                <a:lnTo>
                  <a:pt x="1322" y="531"/>
                </a:lnTo>
                <a:lnTo>
                  <a:pt x="1317" y="528"/>
                </a:lnTo>
                <a:lnTo>
                  <a:pt x="1315" y="528"/>
                </a:lnTo>
                <a:lnTo>
                  <a:pt x="1315" y="531"/>
                </a:lnTo>
                <a:lnTo>
                  <a:pt x="1313" y="531"/>
                </a:lnTo>
                <a:lnTo>
                  <a:pt x="1310" y="531"/>
                </a:lnTo>
                <a:lnTo>
                  <a:pt x="1310" y="528"/>
                </a:lnTo>
                <a:lnTo>
                  <a:pt x="1306" y="528"/>
                </a:lnTo>
                <a:lnTo>
                  <a:pt x="1306" y="531"/>
                </a:lnTo>
                <a:lnTo>
                  <a:pt x="1303" y="531"/>
                </a:lnTo>
                <a:lnTo>
                  <a:pt x="1301" y="531"/>
                </a:lnTo>
                <a:lnTo>
                  <a:pt x="1299" y="531"/>
                </a:lnTo>
                <a:lnTo>
                  <a:pt x="1296" y="531"/>
                </a:lnTo>
                <a:lnTo>
                  <a:pt x="1291" y="531"/>
                </a:lnTo>
                <a:lnTo>
                  <a:pt x="1289" y="528"/>
                </a:lnTo>
                <a:lnTo>
                  <a:pt x="1284" y="528"/>
                </a:lnTo>
                <a:lnTo>
                  <a:pt x="1282" y="528"/>
                </a:lnTo>
                <a:lnTo>
                  <a:pt x="1277" y="528"/>
                </a:lnTo>
                <a:lnTo>
                  <a:pt x="1275" y="528"/>
                </a:lnTo>
                <a:lnTo>
                  <a:pt x="1273" y="524"/>
                </a:lnTo>
                <a:lnTo>
                  <a:pt x="1270" y="524"/>
                </a:lnTo>
                <a:lnTo>
                  <a:pt x="1266" y="524"/>
                </a:lnTo>
                <a:lnTo>
                  <a:pt x="1263" y="526"/>
                </a:lnTo>
                <a:lnTo>
                  <a:pt x="1261" y="526"/>
                </a:lnTo>
                <a:lnTo>
                  <a:pt x="1258" y="528"/>
                </a:lnTo>
                <a:lnTo>
                  <a:pt x="1256" y="531"/>
                </a:lnTo>
                <a:lnTo>
                  <a:pt x="1251" y="533"/>
                </a:lnTo>
                <a:lnTo>
                  <a:pt x="1249" y="535"/>
                </a:lnTo>
                <a:lnTo>
                  <a:pt x="1247" y="535"/>
                </a:lnTo>
                <a:lnTo>
                  <a:pt x="1244" y="538"/>
                </a:lnTo>
                <a:lnTo>
                  <a:pt x="1244" y="540"/>
                </a:lnTo>
                <a:lnTo>
                  <a:pt x="1247" y="543"/>
                </a:lnTo>
                <a:lnTo>
                  <a:pt x="1249" y="545"/>
                </a:lnTo>
                <a:lnTo>
                  <a:pt x="1249" y="550"/>
                </a:lnTo>
                <a:lnTo>
                  <a:pt x="1249" y="552"/>
                </a:lnTo>
                <a:lnTo>
                  <a:pt x="1249" y="554"/>
                </a:lnTo>
                <a:lnTo>
                  <a:pt x="1247" y="561"/>
                </a:lnTo>
                <a:lnTo>
                  <a:pt x="1247" y="564"/>
                </a:lnTo>
                <a:lnTo>
                  <a:pt x="1244" y="566"/>
                </a:lnTo>
                <a:lnTo>
                  <a:pt x="1242" y="569"/>
                </a:lnTo>
                <a:lnTo>
                  <a:pt x="1242" y="571"/>
                </a:lnTo>
                <a:lnTo>
                  <a:pt x="1240" y="573"/>
                </a:lnTo>
                <a:lnTo>
                  <a:pt x="1240" y="578"/>
                </a:lnTo>
                <a:lnTo>
                  <a:pt x="1237" y="583"/>
                </a:lnTo>
                <a:lnTo>
                  <a:pt x="1237" y="585"/>
                </a:lnTo>
                <a:lnTo>
                  <a:pt x="1237" y="588"/>
                </a:lnTo>
                <a:lnTo>
                  <a:pt x="1237" y="590"/>
                </a:lnTo>
                <a:lnTo>
                  <a:pt x="1235" y="592"/>
                </a:lnTo>
                <a:lnTo>
                  <a:pt x="1233" y="595"/>
                </a:lnTo>
                <a:lnTo>
                  <a:pt x="1230" y="597"/>
                </a:lnTo>
                <a:lnTo>
                  <a:pt x="1230" y="599"/>
                </a:lnTo>
                <a:lnTo>
                  <a:pt x="1228" y="599"/>
                </a:lnTo>
                <a:lnTo>
                  <a:pt x="1223" y="599"/>
                </a:lnTo>
                <a:lnTo>
                  <a:pt x="1223" y="602"/>
                </a:lnTo>
                <a:lnTo>
                  <a:pt x="1223" y="604"/>
                </a:lnTo>
                <a:lnTo>
                  <a:pt x="1225" y="606"/>
                </a:lnTo>
                <a:lnTo>
                  <a:pt x="1228" y="609"/>
                </a:lnTo>
                <a:lnTo>
                  <a:pt x="1228" y="611"/>
                </a:lnTo>
                <a:lnTo>
                  <a:pt x="1230" y="616"/>
                </a:lnTo>
                <a:lnTo>
                  <a:pt x="1225" y="616"/>
                </a:lnTo>
                <a:lnTo>
                  <a:pt x="1223" y="618"/>
                </a:lnTo>
                <a:lnTo>
                  <a:pt x="1221" y="621"/>
                </a:lnTo>
                <a:lnTo>
                  <a:pt x="1218" y="623"/>
                </a:lnTo>
                <a:lnTo>
                  <a:pt x="1214" y="623"/>
                </a:lnTo>
                <a:lnTo>
                  <a:pt x="1211" y="625"/>
                </a:lnTo>
                <a:lnTo>
                  <a:pt x="1207" y="630"/>
                </a:lnTo>
                <a:lnTo>
                  <a:pt x="1204" y="632"/>
                </a:lnTo>
                <a:lnTo>
                  <a:pt x="1202" y="635"/>
                </a:lnTo>
                <a:lnTo>
                  <a:pt x="1202" y="637"/>
                </a:lnTo>
                <a:lnTo>
                  <a:pt x="1202" y="640"/>
                </a:lnTo>
                <a:lnTo>
                  <a:pt x="1195" y="649"/>
                </a:lnTo>
                <a:lnTo>
                  <a:pt x="1192" y="654"/>
                </a:lnTo>
                <a:lnTo>
                  <a:pt x="1188" y="659"/>
                </a:lnTo>
                <a:lnTo>
                  <a:pt x="1185" y="661"/>
                </a:lnTo>
                <a:lnTo>
                  <a:pt x="1185" y="666"/>
                </a:lnTo>
                <a:lnTo>
                  <a:pt x="1183" y="670"/>
                </a:lnTo>
                <a:lnTo>
                  <a:pt x="1183" y="675"/>
                </a:lnTo>
                <a:lnTo>
                  <a:pt x="1183" y="677"/>
                </a:lnTo>
                <a:lnTo>
                  <a:pt x="1181" y="682"/>
                </a:lnTo>
                <a:lnTo>
                  <a:pt x="1181" y="685"/>
                </a:lnTo>
                <a:lnTo>
                  <a:pt x="1181" y="687"/>
                </a:lnTo>
                <a:lnTo>
                  <a:pt x="1183" y="689"/>
                </a:lnTo>
                <a:lnTo>
                  <a:pt x="1183" y="692"/>
                </a:lnTo>
                <a:lnTo>
                  <a:pt x="1178" y="694"/>
                </a:lnTo>
                <a:lnTo>
                  <a:pt x="1174" y="696"/>
                </a:lnTo>
                <a:lnTo>
                  <a:pt x="1171" y="701"/>
                </a:lnTo>
                <a:lnTo>
                  <a:pt x="1171" y="703"/>
                </a:lnTo>
                <a:lnTo>
                  <a:pt x="1171" y="708"/>
                </a:lnTo>
                <a:lnTo>
                  <a:pt x="1171" y="711"/>
                </a:lnTo>
                <a:lnTo>
                  <a:pt x="1169" y="718"/>
                </a:lnTo>
                <a:lnTo>
                  <a:pt x="1169" y="725"/>
                </a:lnTo>
                <a:lnTo>
                  <a:pt x="1169" y="730"/>
                </a:lnTo>
                <a:lnTo>
                  <a:pt x="1169" y="732"/>
                </a:lnTo>
                <a:lnTo>
                  <a:pt x="1171" y="734"/>
                </a:lnTo>
                <a:lnTo>
                  <a:pt x="1174" y="739"/>
                </a:lnTo>
                <a:lnTo>
                  <a:pt x="1176" y="741"/>
                </a:lnTo>
                <a:lnTo>
                  <a:pt x="1195" y="746"/>
                </a:lnTo>
                <a:lnTo>
                  <a:pt x="1200" y="760"/>
                </a:lnTo>
                <a:lnTo>
                  <a:pt x="1221" y="786"/>
                </a:lnTo>
                <a:lnTo>
                  <a:pt x="1223" y="810"/>
                </a:lnTo>
                <a:lnTo>
                  <a:pt x="1249" y="898"/>
                </a:lnTo>
                <a:lnTo>
                  <a:pt x="1188" y="909"/>
                </a:lnTo>
                <a:lnTo>
                  <a:pt x="1155" y="909"/>
                </a:lnTo>
                <a:lnTo>
                  <a:pt x="1157" y="914"/>
                </a:lnTo>
                <a:lnTo>
                  <a:pt x="1157" y="924"/>
                </a:lnTo>
                <a:lnTo>
                  <a:pt x="1159" y="931"/>
                </a:lnTo>
                <a:lnTo>
                  <a:pt x="1159" y="933"/>
                </a:lnTo>
                <a:lnTo>
                  <a:pt x="1164" y="945"/>
                </a:lnTo>
                <a:lnTo>
                  <a:pt x="1169" y="952"/>
                </a:lnTo>
                <a:lnTo>
                  <a:pt x="1169" y="954"/>
                </a:lnTo>
                <a:lnTo>
                  <a:pt x="1174" y="957"/>
                </a:lnTo>
                <a:lnTo>
                  <a:pt x="1174" y="962"/>
                </a:lnTo>
                <a:lnTo>
                  <a:pt x="1171" y="969"/>
                </a:lnTo>
                <a:lnTo>
                  <a:pt x="1169" y="978"/>
                </a:lnTo>
                <a:lnTo>
                  <a:pt x="1171" y="983"/>
                </a:lnTo>
                <a:lnTo>
                  <a:pt x="1176" y="988"/>
                </a:lnTo>
                <a:lnTo>
                  <a:pt x="1178" y="992"/>
                </a:lnTo>
                <a:lnTo>
                  <a:pt x="1176" y="997"/>
                </a:lnTo>
                <a:lnTo>
                  <a:pt x="1176" y="1004"/>
                </a:lnTo>
                <a:lnTo>
                  <a:pt x="1178" y="1009"/>
                </a:lnTo>
                <a:lnTo>
                  <a:pt x="1176" y="1014"/>
                </a:lnTo>
                <a:lnTo>
                  <a:pt x="1176" y="1021"/>
                </a:lnTo>
                <a:lnTo>
                  <a:pt x="1185" y="1037"/>
                </a:lnTo>
                <a:lnTo>
                  <a:pt x="1183" y="1044"/>
                </a:lnTo>
                <a:lnTo>
                  <a:pt x="1183" y="1047"/>
                </a:lnTo>
                <a:lnTo>
                  <a:pt x="1183" y="1061"/>
                </a:lnTo>
                <a:lnTo>
                  <a:pt x="1192" y="1070"/>
                </a:lnTo>
                <a:lnTo>
                  <a:pt x="1207" y="1078"/>
                </a:lnTo>
                <a:lnTo>
                  <a:pt x="1211" y="1078"/>
                </a:lnTo>
                <a:lnTo>
                  <a:pt x="1221" y="1075"/>
                </a:lnTo>
                <a:lnTo>
                  <a:pt x="1221" y="1073"/>
                </a:lnTo>
                <a:lnTo>
                  <a:pt x="1240" y="1063"/>
                </a:lnTo>
                <a:lnTo>
                  <a:pt x="1256" y="1073"/>
                </a:lnTo>
                <a:lnTo>
                  <a:pt x="1263" y="1063"/>
                </a:lnTo>
                <a:lnTo>
                  <a:pt x="1266" y="1063"/>
                </a:lnTo>
                <a:lnTo>
                  <a:pt x="1266" y="1061"/>
                </a:lnTo>
                <a:lnTo>
                  <a:pt x="1266" y="1068"/>
                </a:lnTo>
                <a:lnTo>
                  <a:pt x="1263" y="1080"/>
                </a:lnTo>
                <a:lnTo>
                  <a:pt x="1258" y="1085"/>
                </a:lnTo>
                <a:lnTo>
                  <a:pt x="1261" y="1094"/>
                </a:lnTo>
                <a:lnTo>
                  <a:pt x="1261" y="1096"/>
                </a:lnTo>
                <a:lnTo>
                  <a:pt x="1263" y="1096"/>
                </a:lnTo>
                <a:lnTo>
                  <a:pt x="1266" y="1099"/>
                </a:lnTo>
                <a:lnTo>
                  <a:pt x="1268" y="1099"/>
                </a:lnTo>
                <a:lnTo>
                  <a:pt x="1270" y="1101"/>
                </a:lnTo>
                <a:lnTo>
                  <a:pt x="1275" y="1104"/>
                </a:lnTo>
                <a:lnTo>
                  <a:pt x="1280" y="1106"/>
                </a:lnTo>
                <a:lnTo>
                  <a:pt x="1282" y="1106"/>
                </a:lnTo>
                <a:lnTo>
                  <a:pt x="1287" y="1108"/>
                </a:lnTo>
                <a:lnTo>
                  <a:pt x="1294" y="1108"/>
                </a:lnTo>
                <a:lnTo>
                  <a:pt x="1299" y="1108"/>
                </a:lnTo>
                <a:lnTo>
                  <a:pt x="1301" y="1108"/>
                </a:lnTo>
                <a:lnTo>
                  <a:pt x="1306" y="1108"/>
                </a:lnTo>
                <a:lnTo>
                  <a:pt x="1313" y="1115"/>
                </a:lnTo>
                <a:lnTo>
                  <a:pt x="1324" y="1132"/>
                </a:lnTo>
                <a:lnTo>
                  <a:pt x="1329" y="1141"/>
                </a:lnTo>
                <a:lnTo>
                  <a:pt x="1332" y="1149"/>
                </a:lnTo>
                <a:lnTo>
                  <a:pt x="1336" y="1163"/>
                </a:lnTo>
                <a:lnTo>
                  <a:pt x="1343" y="1165"/>
                </a:lnTo>
                <a:lnTo>
                  <a:pt x="1348" y="1172"/>
                </a:lnTo>
                <a:lnTo>
                  <a:pt x="1369" y="1191"/>
                </a:lnTo>
                <a:lnTo>
                  <a:pt x="1379" y="1196"/>
                </a:lnTo>
                <a:lnTo>
                  <a:pt x="1388" y="1201"/>
                </a:lnTo>
                <a:lnTo>
                  <a:pt x="1390" y="1203"/>
                </a:lnTo>
                <a:lnTo>
                  <a:pt x="1409" y="1205"/>
                </a:lnTo>
                <a:lnTo>
                  <a:pt x="1426" y="1205"/>
                </a:lnTo>
                <a:lnTo>
                  <a:pt x="1428" y="1208"/>
                </a:lnTo>
                <a:lnTo>
                  <a:pt x="1440" y="1215"/>
                </a:lnTo>
                <a:lnTo>
                  <a:pt x="1461" y="1229"/>
                </a:lnTo>
                <a:lnTo>
                  <a:pt x="1447" y="1246"/>
                </a:lnTo>
                <a:lnTo>
                  <a:pt x="1466" y="1260"/>
                </a:lnTo>
                <a:lnTo>
                  <a:pt x="1459" y="1262"/>
                </a:lnTo>
                <a:lnTo>
                  <a:pt x="1452" y="1269"/>
                </a:lnTo>
                <a:lnTo>
                  <a:pt x="1461" y="1281"/>
                </a:lnTo>
                <a:lnTo>
                  <a:pt x="1482" y="1314"/>
                </a:lnTo>
                <a:lnTo>
                  <a:pt x="1480" y="1333"/>
                </a:lnTo>
                <a:lnTo>
                  <a:pt x="1442" y="1343"/>
                </a:lnTo>
                <a:lnTo>
                  <a:pt x="1428" y="1345"/>
                </a:lnTo>
                <a:lnTo>
                  <a:pt x="1395" y="1359"/>
                </a:lnTo>
                <a:lnTo>
                  <a:pt x="1383" y="1343"/>
                </a:lnTo>
                <a:lnTo>
                  <a:pt x="1324" y="1388"/>
                </a:lnTo>
                <a:lnTo>
                  <a:pt x="1282" y="1347"/>
                </a:lnTo>
                <a:lnTo>
                  <a:pt x="1280" y="1347"/>
                </a:lnTo>
                <a:lnTo>
                  <a:pt x="1275" y="1352"/>
                </a:lnTo>
                <a:lnTo>
                  <a:pt x="1247" y="1326"/>
                </a:lnTo>
                <a:lnTo>
                  <a:pt x="1188" y="1347"/>
                </a:lnTo>
                <a:lnTo>
                  <a:pt x="1178" y="1352"/>
                </a:lnTo>
                <a:lnTo>
                  <a:pt x="1126" y="1369"/>
                </a:lnTo>
                <a:lnTo>
                  <a:pt x="1117" y="1369"/>
                </a:lnTo>
                <a:lnTo>
                  <a:pt x="1103" y="1366"/>
                </a:lnTo>
                <a:lnTo>
                  <a:pt x="1093" y="1364"/>
                </a:lnTo>
                <a:lnTo>
                  <a:pt x="1082" y="1362"/>
                </a:lnTo>
                <a:lnTo>
                  <a:pt x="1075" y="1357"/>
                </a:lnTo>
                <a:lnTo>
                  <a:pt x="1070" y="1352"/>
                </a:lnTo>
                <a:lnTo>
                  <a:pt x="1065" y="1350"/>
                </a:lnTo>
                <a:lnTo>
                  <a:pt x="1058" y="1347"/>
                </a:lnTo>
                <a:lnTo>
                  <a:pt x="1051" y="1345"/>
                </a:lnTo>
                <a:lnTo>
                  <a:pt x="1049" y="1340"/>
                </a:lnTo>
                <a:lnTo>
                  <a:pt x="1049" y="1333"/>
                </a:lnTo>
                <a:lnTo>
                  <a:pt x="1044" y="1331"/>
                </a:lnTo>
                <a:lnTo>
                  <a:pt x="1042" y="1321"/>
                </a:lnTo>
                <a:lnTo>
                  <a:pt x="1042" y="1319"/>
                </a:lnTo>
                <a:lnTo>
                  <a:pt x="1032" y="1314"/>
                </a:lnTo>
                <a:lnTo>
                  <a:pt x="985" y="1295"/>
                </a:lnTo>
                <a:lnTo>
                  <a:pt x="943" y="1276"/>
                </a:lnTo>
                <a:lnTo>
                  <a:pt x="940" y="1279"/>
                </a:lnTo>
                <a:lnTo>
                  <a:pt x="926" y="1267"/>
                </a:lnTo>
                <a:lnTo>
                  <a:pt x="924" y="1272"/>
                </a:lnTo>
                <a:lnTo>
                  <a:pt x="940" y="1295"/>
                </a:lnTo>
                <a:lnTo>
                  <a:pt x="921" y="1324"/>
                </a:lnTo>
                <a:lnTo>
                  <a:pt x="919" y="1321"/>
                </a:lnTo>
                <a:lnTo>
                  <a:pt x="917" y="1319"/>
                </a:lnTo>
                <a:lnTo>
                  <a:pt x="907" y="1305"/>
                </a:lnTo>
                <a:lnTo>
                  <a:pt x="900" y="1300"/>
                </a:lnTo>
                <a:lnTo>
                  <a:pt x="900" y="1298"/>
                </a:lnTo>
                <a:lnTo>
                  <a:pt x="898" y="1295"/>
                </a:lnTo>
                <a:lnTo>
                  <a:pt x="895" y="1291"/>
                </a:lnTo>
                <a:lnTo>
                  <a:pt x="893" y="1288"/>
                </a:lnTo>
                <a:lnTo>
                  <a:pt x="891" y="1286"/>
                </a:lnTo>
                <a:lnTo>
                  <a:pt x="888" y="1283"/>
                </a:lnTo>
                <a:lnTo>
                  <a:pt x="888" y="1281"/>
                </a:lnTo>
                <a:lnTo>
                  <a:pt x="886" y="1281"/>
                </a:lnTo>
                <a:lnTo>
                  <a:pt x="884" y="1279"/>
                </a:lnTo>
                <a:lnTo>
                  <a:pt x="884" y="1281"/>
                </a:lnTo>
                <a:lnTo>
                  <a:pt x="877" y="1274"/>
                </a:lnTo>
                <a:lnTo>
                  <a:pt x="877" y="1272"/>
                </a:lnTo>
                <a:lnTo>
                  <a:pt x="877" y="1269"/>
                </a:lnTo>
                <a:lnTo>
                  <a:pt x="879" y="1269"/>
                </a:lnTo>
                <a:lnTo>
                  <a:pt x="879" y="1267"/>
                </a:lnTo>
                <a:lnTo>
                  <a:pt x="874" y="1262"/>
                </a:lnTo>
                <a:lnTo>
                  <a:pt x="874" y="1253"/>
                </a:lnTo>
                <a:lnTo>
                  <a:pt x="874" y="1250"/>
                </a:lnTo>
                <a:lnTo>
                  <a:pt x="877" y="1250"/>
                </a:lnTo>
                <a:lnTo>
                  <a:pt x="879" y="1248"/>
                </a:lnTo>
                <a:lnTo>
                  <a:pt x="879" y="1246"/>
                </a:lnTo>
                <a:lnTo>
                  <a:pt x="827" y="1253"/>
                </a:lnTo>
                <a:lnTo>
                  <a:pt x="794" y="1257"/>
                </a:lnTo>
                <a:lnTo>
                  <a:pt x="801" y="1248"/>
                </a:lnTo>
                <a:lnTo>
                  <a:pt x="811" y="1217"/>
                </a:lnTo>
                <a:lnTo>
                  <a:pt x="813" y="1208"/>
                </a:lnTo>
                <a:lnTo>
                  <a:pt x="811" y="1208"/>
                </a:lnTo>
                <a:lnTo>
                  <a:pt x="813" y="1205"/>
                </a:lnTo>
                <a:lnTo>
                  <a:pt x="811" y="1201"/>
                </a:lnTo>
                <a:lnTo>
                  <a:pt x="806" y="1198"/>
                </a:lnTo>
                <a:lnTo>
                  <a:pt x="808" y="1196"/>
                </a:lnTo>
                <a:lnTo>
                  <a:pt x="804" y="1194"/>
                </a:lnTo>
                <a:lnTo>
                  <a:pt x="794" y="1208"/>
                </a:lnTo>
                <a:lnTo>
                  <a:pt x="787" y="1212"/>
                </a:lnTo>
                <a:lnTo>
                  <a:pt x="761" y="1201"/>
                </a:lnTo>
                <a:lnTo>
                  <a:pt x="740" y="1191"/>
                </a:lnTo>
                <a:lnTo>
                  <a:pt x="712" y="1179"/>
                </a:lnTo>
                <a:lnTo>
                  <a:pt x="683" y="1165"/>
                </a:lnTo>
                <a:lnTo>
                  <a:pt x="674" y="1160"/>
                </a:lnTo>
                <a:lnTo>
                  <a:pt x="674" y="1156"/>
                </a:lnTo>
                <a:lnTo>
                  <a:pt x="671" y="1146"/>
                </a:lnTo>
                <a:lnTo>
                  <a:pt x="686" y="1134"/>
                </a:lnTo>
                <a:lnTo>
                  <a:pt x="688" y="1134"/>
                </a:lnTo>
                <a:lnTo>
                  <a:pt x="695" y="1130"/>
                </a:lnTo>
                <a:lnTo>
                  <a:pt x="697" y="1130"/>
                </a:lnTo>
                <a:lnTo>
                  <a:pt x="693" y="1120"/>
                </a:lnTo>
                <a:lnTo>
                  <a:pt x="690" y="1111"/>
                </a:lnTo>
                <a:lnTo>
                  <a:pt x="690" y="1108"/>
                </a:lnTo>
                <a:lnTo>
                  <a:pt x="697" y="1101"/>
                </a:lnTo>
                <a:lnTo>
                  <a:pt x="702" y="1094"/>
                </a:lnTo>
                <a:lnTo>
                  <a:pt x="704" y="1092"/>
                </a:lnTo>
                <a:lnTo>
                  <a:pt x="704" y="1087"/>
                </a:lnTo>
                <a:lnTo>
                  <a:pt x="700" y="1075"/>
                </a:lnTo>
                <a:lnTo>
                  <a:pt x="695" y="1073"/>
                </a:lnTo>
                <a:lnTo>
                  <a:pt x="688" y="1075"/>
                </a:lnTo>
                <a:lnTo>
                  <a:pt x="683" y="1073"/>
                </a:lnTo>
                <a:lnTo>
                  <a:pt x="669" y="1073"/>
                </a:lnTo>
                <a:lnTo>
                  <a:pt x="662" y="1070"/>
                </a:lnTo>
                <a:lnTo>
                  <a:pt x="650" y="1070"/>
                </a:lnTo>
                <a:lnTo>
                  <a:pt x="648" y="1080"/>
                </a:lnTo>
                <a:lnTo>
                  <a:pt x="638" y="1080"/>
                </a:lnTo>
                <a:lnTo>
                  <a:pt x="627" y="1085"/>
                </a:lnTo>
                <a:lnTo>
                  <a:pt x="622" y="1094"/>
                </a:lnTo>
                <a:lnTo>
                  <a:pt x="620" y="1108"/>
                </a:lnTo>
                <a:lnTo>
                  <a:pt x="613" y="1106"/>
                </a:lnTo>
                <a:lnTo>
                  <a:pt x="610" y="1127"/>
                </a:lnTo>
                <a:lnTo>
                  <a:pt x="594" y="1120"/>
                </a:lnTo>
                <a:lnTo>
                  <a:pt x="591" y="1120"/>
                </a:lnTo>
                <a:lnTo>
                  <a:pt x="577" y="1113"/>
                </a:lnTo>
                <a:lnTo>
                  <a:pt x="575" y="1113"/>
                </a:lnTo>
                <a:lnTo>
                  <a:pt x="530" y="1101"/>
                </a:lnTo>
                <a:lnTo>
                  <a:pt x="530" y="1104"/>
                </a:lnTo>
                <a:lnTo>
                  <a:pt x="525" y="1106"/>
                </a:lnTo>
                <a:lnTo>
                  <a:pt x="521" y="1108"/>
                </a:lnTo>
                <a:lnTo>
                  <a:pt x="514" y="1113"/>
                </a:lnTo>
                <a:lnTo>
                  <a:pt x="504" y="1118"/>
                </a:lnTo>
                <a:lnTo>
                  <a:pt x="497" y="1122"/>
                </a:lnTo>
                <a:lnTo>
                  <a:pt x="492" y="1122"/>
                </a:lnTo>
                <a:lnTo>
                  <a:pt x="483" y="1125"/>
                </a:lnTo>
                <a:lnTo>
                  <a:pt x="492" y="1063"/>
                </a:lnTo>
                <a:lnTo>
                  <a:pt x="495" y="1037"/>
                </a:lnTo>
                <a:lnTo>
                  <a:pt x="495" y="1028"/>
                </a:lnTo>
                <a:lnTo>
                  <a:pt x="490" y="1030"/>
                </a:lnTo>
                <a:lnTo>
                  <a:pt x="488" y="1030"/>
                </a:lnTo>
                <a:lnTo>
                  <a:pt x="476" y="1033"/>
                </a:lnTo>
                <a:lnTo>
                  <a:pt x="464" y="1033"/>
                </a:lnTo>
                <a:lnTo>
                  <a:pt x="440" y="1035"/>
                </a:lnTo>
                <a:lnTo>
                  <a:pt x="431" y="1035"/>
                </a:lnTo>
                <a:lnTo>
                  <a:pt x="419" y="1028"/>
                </a:lnTo>
                <a:lnTo>
                  <a:pt x="412" y="1025"/>
                </a:lnTo>
                <a:lnTo>
                  <a:pt x="407" y="1021"/>
                </a:lnTo>
                <a:lnTo>
                  <a:pt x="405" y="1028"/>
                </a:lnTo>
                <a:lnTo>
                  <a:pt x="398" y="1056"/>
                </a:lnTo>
                <a:lnTo>
                  <a:pt x="393" y="1078"/>
                </a:lnTo>
                <a:lnTo>
                  <a:pt x="367" y="1194"/>
                </a:lnTo>
                <a:lnTo>
                  <a:pt x="363" y="1212"/>
                </a:lnTo>
                <a:lnTo>
                  <a:pt x="351" y="1210"/>
                </a:lnTo>
                <a:lnTo>
                  <a:pt x="339" y="1208"/>
                </a:lnTo>
                <a:lnTo>
                  <a:pt x="332" y="1208"/>
                </a:lnTo>
                <a:lnTo>
                  <a:pt x="308" y="1224"/>
                </a:lnTo>
                <a:lnTo>
                  <a:pt x="304" y="1229"/>
                </a:lnTo>
                <a:lnTo>
                  <a:pt x="297" y="1236"/>
                </a:lnTo>
                <a:lnTo>
                  <a:pt x="292" y="1246"/>
                </a:lnTo>
                <a:lnTo>
                  <a:pt x="287" y="1267"/>
                </a:lnTo>
                <a:lnTo>
                  <a:pt x="283" y="1305"/>
                </a:lnTo>
                <a:lnTo>
                  <a:pt x="275" y="1331"/>
                </a:lnTo>
                <a:lnTo>
                  <a:pt x="271" y="1345"/>
                </a:lnTo>
                <a:lnTo>
                  <a:pt x="271" y="1359"/>
                </a:lnTo>
                <a:lnTo>
                  <a:pt x="235" y="1371"/>
                </a:lnTo>
                <a:lnTo>
                  <a:pt x="219" y="1373"/>
                </a:lnTo>
                <a:lnTo>
                  <a:pt x="219" y="1364"/>
                </a:lnTo>
                <a:lnTo>
                  <a:pt x="221" y="1357"/>
                </a:lnTo>
                <a:lnTo>
                  <a:pt x="224" y="1345"/>
                </a:lnTo>
                <a:lnTo>
                  <a:pt x="242" y="1324"/>
                </a:lnTo>
                <a:lnTo>
                  <a:pt x="252" y="1312"/>
                </a:lnTo>
                <a:lnTo>
                  <a:pt x="264" y="1298"/>
                </a:lnTo>
                <a:lnTo>
                  <a:pt x="264" y="1293"/>
                </a:lnTo>
                <a:lnTo>
                  <a:pt x="261" y="1272"/>
                </a:lnTo>
                <a:lnTo>
                  <a:pt x="247" y="1269"/>
                </a:lnTo>
                <a:lnTo>
                  <a:pt x="228" y="1265"/>
                </a:lnTo>
                <a:lnTo>
                  <a:pt x="160" y="1250"/>
                </a:lnTo>
                <a:lnTo>
                  <a:pt x="136" y="1246"/>
                </a:lnTo>
                <a:lnTo>
                  <a:pt x="122" y="1243"/>
                </a:lnTo>
                <a:lnTo>
                  <a:pt x="110" y="1243"/>
                </a:lnTo>
                <a:lnTo>
                  <a:pt x="110" y="1238"/>
                </a:lnTo>
                <a:lnTo>
                  <a:pt x="106" y="1238"/>
                </a:lnTo>
                <a:lnTo>
                  <a:pt x="103" y="1238"/>
                </a:lnTo>
                <a:lnTo>
                  <a:pt x="92" y="1236"/>
                </a:lnTo>
                <a:lnTo>
                  <a:pt x="92" y="1246"/>
                </a:lnTo>
                <a:lnTo>
                  <a:pt x="89" y="1260"/>
                </a:lnTo>
                <a:lnTo>
                  <a:pt x="89" y="1262"/>
                </a:lnTo>
                <a:lnTo>
                  <a:pt x="96" y="1265"/>
                </a:lnTo>
                <a:lnTo>
                  <a:pt x="94" y="1276"/>
                </a:lnTo>
                <a:lnTo>
                  <a:pt x="94" y="1281"/>
                </a:lnTo>
                <a:lnTo>
                  <a:pt x="106" y="1302"/>
                </a:lnTo>
                <a:lnTo>
                  <a:pt x="94" y="1309"/>
                </a:lnTo>
                <a:lnTo>
                  <a:pt x="82" y="1319"/>
                </a:lnTo>
                <a:lnTo>
                  <a:pt x="80" y="1317"/>
                </a:lnTo>
                <a:lnTo>
                  <a:pt x="80" y="1314"/>
                </a:lnTo>
                <a:lnTo>
                  <a:pt x="75" y="1307"/>
                </a:lnTo>
                <a:lnTo>
                  <a:pt x="70" y="1298"/>
                </a:lnTo>
                <a:lnTo>
                  <a:pt x="75" y="1291"/>
                </a:lnTo>
                <a:lnTo>
                  <a:pt x="80" y="1283"/>
                </a:lnTo>
                <a:lnTo>
                  <a:pt x="56" y="1234"/>
                </a:lnTo>
                <a:lnTo>
                  <a:pt x="30" y="1236"/>
                </a:lnTo>
                <a:lnTo>
                  <a:pt x="23" y="1238"/>
                </a:lnTo>
                <a:lnTo>
                  <a:pt x="26" y="1246"/>
                </a:lnTo>
                <a:lnTo>
                  <a:pt x="26" y="1248"/>
                </a:lnTo>
                <a:lnTo>
                  <a:pt x="30" y="1279"/>
                </a:lnTo>
                <a:lnTo>
                  <a:pt x="33" y="1283"/>
                </a:lnTo>
                <a:lnTo>
                  <a:pt x="37" y="1291"/>
                </a:lnTo>
                <a:lnTo>
                  <a:pt x="42" y="1302"/>
                </a:lnTo>
                <a:lnTo>
                  <a:pt x="49" y="1314"/>
                </a:lnTo>
                <a:lnTo>
                  <a:pt x="56" y="1333"/>
                </a:lnTo>
                <a:lnTo>
                  <a:pt x="68" y="1357"/>
                </a:lnTo>
                <a:lnTo>
                  <a:pt x="68" y="1359"/>
                </a:lnTo>
                <a:lnTo>
                  <a:pt x="73" y="1378"/>
                </a:lnTo>
                <a:lnTo>
                  <a:pt x="84" y="1378"/>
                </a:lnTo>
                <a:lnTo>
                  <a:pt x="84" y="1397"/>
                </a:lnTo>
                <a:lnTo>
                  <a:pt x="84" y="1402"/>
                </a:lnTo>
                <a:lnTo>
                  <a:pt x="82" y="1404"/>
                </a:lnTo>
                <a:lnTo>
                  <a:pt x="82" y="1411"/>
                </a:lnTo>
                <a:lnTo>
                  <a:pt x="82" y="1414"/>
                </a:lnTo>
                <a:lnTo>
                  <a:pt x="80" y="1414"/>
                </a:lnTo>
                <a:lnTo>
                  <a:pt x="80" y="1416"/>
                </a:lnTo>
                <a:lnTo>
                  <a:pt x="75" y="1418"/>
                </a:lnTo>
                <a:lnTo>
                  <a:pt x="75" y="1423"/>
                </a:lnTo>
                <a:lnTo>
                  <a:pt x="73" y="1425"/>
                </a:lnTo>
                <a:lnTo>
                  <a:pt x="75" y="1428"/>
                </a:lnTo>
                <a:lnTo>
                  <a:pt x="75" y="1430"/>
                </a:lnTo>
                <a:lnTo>
                  <a:pt x="75" y="1433"/>
                </a:lnTo>
                <a:lnTo>
                  <a:pt x="75" y="1437"/>
                </a:lnTo>
                <a:lnTo>
                  <a:pt x="77" y="1440"/>
                </a:lnTo>
                <a:lnTo>
                  <a:pt x="77" y="1442"/>
                </a:lnTo>
                <a:lnTo>
                  <a:pt x="77" y="1444"/>
                </a:lnTo>
                <a:lnTo>
                  <a:pt x="77" y="1447"/>
                </a:lnTo>
                <a:lnTo>
                  <a:pt x="80" y="1449"/>
                </a:lnTo>
                <a:lnTo>
                  <a:pt x="80" y="1452"/>
                </a:lnTo>
                <a:lnTo>
                  <a:pt x="80" y="1454"/>
                </a:lnTo>
                <a:lnTo>
                  <a:pt x="77" y="1454"/>
                </a:lnTo>
                <a:lnTo>
                  <a:pt x="40" y="1442"/>
                </a:lnTo>
                <a:lnTo>
                  <a:pt x="33" y="1466"/>
                </a:lnTo>
                <a:lnTo>
                  <a:pt x="30" y="1475"/>
                </a:lnTo>
                <a:lnTo>
                  <a:pt x="28" y="1480"/>
                </a:lnTo>
                <a:lnTo>
                  <a:pt x="28" y="1518"/>
                </a:lnTo>
                <a:lnTo>
                  <a:pt x="28" y="1549"/>
                </a:lnTo>
                <a:lnTo>
                  <a:pt x="28" y="1575"/>
                </a:lnTo>
                <a:lnTo>
                  <a:pt x="28" y="1594"/>
                </a:lnTo>
                <a:lnTo>
                  <a:pt x="4" y="1596"/>
                </a:lnTo>
                <a:lnTo>
                  <a:pt x="0" y="1639"/>
                </a:lnTo>
                <a:lnTo>
                  <a:pt x="21" y="1639"/>
                </a:lnTo>
                <a:lnTo>
                  <a:pt x="40" y="1639"/>
                </a:lnTo>
                <a:lnTo>
                  <a:pt x="42" y="1674"/>
                </a:lnTo>
                <a:lnTo>
                  <a:pt x="59" y="1669"/>
                </a:lnTo>
                <a:lnTo>
                  <a:pt x="89" y="1693"/>
                </a:lnTo>
                <a:lnTo>
                  <a:pt x="101" y="1702"/>
                </a:lnTo>
                <a:lnTo>
                  <a:pt x="106" y="1707"/>
                </a:lnTo>
                <a:lnTo>
                  <a:pt x="110" y="1712"/>
                </a:lnTo>
                <a:lnTo>
                  <a:pt x="108" y="1712"/>
                </a:lnTo>
                <a:lnTo>
                  <a:pt x="103" y="1714"/>
                </a:lnTo>
                <a:lnTo>
                  <a:pt x="101" y="1714"/>
                </a:lnTo>
                <a:lnTo>
                  <a:pt x="96" y="1719"/>
                </a:lnTo>
                <a:lnTo>
                  <a:pt x="89" y="1726"/>
                </a:lnTo>
                <a:lnTo>
                  <a:pt x="84" y="1731"/>
                </a:lnTo>
                <a:lnTo>
                  <a:pt x="82" y="1733"/>
                </a:lnTo>
                <a:lnTo>
                  <a:pt x="73" y="1740"/>
                </a:lnTo>
                <a:lnTo>
                  <a:pt x="68" y="1743"/>
                </a:lnTo>
                <a:lnTo>
                  <a:pt x="63" y="1747"/>
                </a:lnTo>
                <a:lnTo>
                  <a:pt x="61" y="1750"/>
                </a:lnTo>
                <a:lnTo>
                  <a:pt x="51" y="1759"/>
                </a:lnTo>
                <a:lnTo>
                  <a:pt x="44" y="1766"/>
                </a:lnTo>
                <a:lnTo>
                  <a:pt x="47" y="1766"/>
                </a:lnTo>
                <a:lnTo>
                  <a:pt x="51" y="1769"/>
                </a:lnTo>
                <a:lnTo>
                  <a:pt x="54" y="1769"/>
                </a:lnTo>
                <a:lnTo>
                  <a:pt x="56" y="1769"/>
                </a:lnTo>
                <a:lnTo>
                  <a:pt x="59" y="1769"/>
                </a:lnTo>
                <a:lnTo>
                  <a:pt x="63" y="1771"/>
                </a:lnTo>
                <a:lnTo>
                  <a:pt x="66" y="1771"/>
                </a:lnTo>
                <a:lnTo>
                  <a:pt x="66" y="1773"/>
                </a:lnTo>
                <a:lnTo>
                  <a:pt x="63" y="1773"/>
                </a:lnTo>
                <a:lnTo>
                  <a:pt x="61" y="1776"/>
                </a:lnTo>
                <a:lnTo>
                  <a:pt x="59" y="1781"/>
                </a:lnTo>
                <a:lnTo>
                  <a:pt x="54" y="1785"/>
                </a:lnTo>
                <a:lnTo>
                  <a:pt x="54" y="1790"/>
                </a:lnTo>
                <a:lnTo>
                  <a:pt x="51" y="1792"/>
                </a:lnTo>
                <a:lnTo>
                  <a:pt x="51" y="1795"/>
                </a:lnTo>
                <a:lnTo>
                  <a:pt x="51" y="1799"/>
                </a:lnTo>
                <a:lnTo>
                  <a:pt x="51" y="1802"/>
                </a:lnTo>
                <a:lnTo>
                  <a:pt x="49" y="1804"/>
                </a:lnTo>
                <a:lnTo>
                  <a:pt x="51" y="1809"/>
                </a:lnTo>
                <a:lnTo>
                  <a:pt x="49" y="1814"/>
                </a:lnTo>
                <a:lnTo>
                  <a:pt x="47" y="1816"/>
                </a:lnTo>
                <a:lnTo>
                  <a:pt x="47" y="1821"/>
                </a:lnTo>
                <a:lnTo>
                  <a:pt x="47" y="1826"/>
                </a:lnTo>
                <a:lnTo>
                  <a:pt x="49" y="1828"/>
                </a:lnTo>
                <a:lnTo>
                  <a:pt x="51" y="1835"/>
                </a:lnTo>
                <a:lnTo>
                  <a:pt x="51" y="1840"/>
                </a:lnTo>
                <a:lnTo>
                  <a:pt x="49" y="1856"/>
                </a:lnTo>
                <a:lnTo>
                  <a:pt x="44" y="1885"/>
                </a:lnTo>
                <a:lnTo>
                  <a:pt x="40" y="1901"/>
                </a:lnTo>
                <a:lnTo>
                  <a:pt x="40" y="1904"/>
                </a:lnTo>
                <a:lnTo>
                  <a:pt x="40" y="1925"/>
                </a:lnTo>
                <a:lnTo>
                  <a:pt x="59" y="1920"/>
                </a:lnTo>
                <a:lnTo>
                  <a:pt x="63" y="1920"/>
                </a:lnTo>
                <a:lnTo>
                  <a:pt x="68" y="1925"/>
                </a:lnTo>
                <a:lnTo>
                  <a:pt x="84" y="1937"/>
                </a:lnTo>
                <a:lnTo>
                  <a:pt x="94" y="1946"/>
                </a:lnTo>
                <a:lnTo>
                  <a:pt x="103" y="1953"/>
                </a:lnTo>
                <a:lnTo>
                  <a:pt x="125" y="1946"/>
                </a:lnTo>
                <a:lnTo>
                  <a:pt x="125" y="1949"/>
                </a:lnTo>
                <a:lnTo>
                  <a:pt x="125" y="1951"/>
                </a:lnTo>
                <a:lnTo>
                  <a:pt x="127" y="1953"/>
                </a:lnTo>
                <a:lnTo>
                  <a:pt x="129" y="1956"/>
                </a:lnTo>
                <a:lnTo>
                  <a:pt x="132" y="1958"/>
                </a:lnTo>
                <a:lnTo>
                  <a:pt x="134" y="1960"/>
                </a:lnTo>
                <a:lnTo>
                  <a:pt x="136" y="1960"/>
                </a:lnTo>
                <a:lnTo>
                  <a:pt x="136" y="1965"/>
                </a:lnTo>
                <a:lnTo>
                  <a:pt x="132" y="1972"/>
                </a:lnTo>
                <a:lnTo>
                  <a:pt x="132" y="1984"/>
                </a:lnTo>
                <a:lnTo>
                  <a:pt x="158" y="1989"/>
                </a:lnTo>
                <a:lnTo>
                  <a:pt x="160" y="1989"/>
                </a:lnTo>
                <a:lnTo>
                  <a:pt x="162" y="1987"/>
                </a:lnTo>
                <a:lnTo>
                  <a:pt x="162" y="1989"/>
                </a:lnTo>
                <a:lnTo>
                  <a:pt x="165" y="1989"/>
                </a:lnTo>
                <a:lnTo>
                  <a:pt x="167" y="1989"/>
                </a:lnTo>
                <a:lnTo>
                  <a:pt x="169" y="1989"/>
                </a:lnTo>
                <a:lnTo>
                  <a:pt x="172" y="1991"/>
                </a:lnTo>
                <a:lnTo>
                  <a:pt x="174" y="1991"/>
                </a:lnTo>
                <a:lnTo>
                  <a:pt x="176" y="1991"/>
                </a:lnTo>
                <a:lnTo>
                  <a:pt x="179" y="1991"/>
                </a:lnTo>
                <a:lnTo>
                  <a:pt x="181" y="1989"/>
                </a:lnTo>
                <a:lnTo>
                  <a:pt x="184" y="1987"/>
                </a:lnTo>
                <a:lnTo>
                  <a:pt x="184" y="1989"/>
                </a:lnTo>
                <a:lnTo>
                  <a:pt x="186" y="1987"/>
                </a:lnTo>
                <a:lnTo>
                  <a:pt x="188" y="1989"/>
                </a:lnTo>
                <a:lnTo>
                  <a:pt x="193" y="1989"/>
                </a:lnTo>
                <a:lnTo>
                  <a:pt x="198" y="1991"/>
                </a:lnTo>
                <a:lnTo>
                  <a:pt x="202" y="1994"/>
                </a:lnTo>
                <a:lnTo>
                  <a:pt x="207" y="1996"/>
                </a:lnTo>
              </a:path>
            </a:pathLst>
          </a:custGeom>
          <a:noFill/>
          <a:ln w="4445">
            <a:solidFill>
              <a:srgbClr val="6E6E6E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rot="0" vert="horz" wrap="square" lIns="137160" tIns="68580" rIns="137160" bIns="68580" anchor="t" anchorCtr="0" upright="1">
            <a:noAutofit/>
          </a:bodyPr>
          <a:lstStyle/>
          <a:p>
            <a:endParaRPr lang="es-MX" sz="2700"/>
          </a:p>
        </p:txBody>
      </p:sp>
      <p:sp>
        <p:nvSpPr>
          <p:cNvPr id="12" name="Freeform 10"/>
          <p:cNvSpPr>
            <a:spLocks/>
          </p:cNvSpPr>
          <p:nvPr/>
        </p:nvSpPr>
        <p:spPr bwMode="auto">
          <a:xfrm>
            <a:off x="6876849" y="2865905"/>
            <a:ext cx="905805" cy="2050587"/>
          </a:xfrm>
          <a:custGeom>
            <a:avLst/>
            <a:gdLst>
              <a:gd name="T0" fmla="*/ 1014 w 1030"/>
              <a:gd name="T1" fmla="*/ 1965 h 2289"/>
              <a:gd name="T2" fmla="*/ 953 w 1030"/>
              <a:gd name="T3" fmla="*/ 2005 h 2289"/>
              <a:gd name="T4" fmla="*/ 938 w 1030"/>
              <a:gd name="T5" fmla="*/ 2033 h 2289"/>
              <a:gd name="T6" fmla="*/ 884 w 1030"/>
              <a:gd name="T7" fmla="*/ 2076 h 2289"/>
              <a:gd name="T8" fmla="*/ 846 w 1030"/>
              <a:gd name="T9" fmla="*/ 2107 h 2289"/>
              <a:gd name="T10" fmla="*/ 835 w 1030"/>
              <a:gd name="T11" fmla="*/ 2133 h 2289"/>
              <a:gd name="T12" fmla="*/ 818 w 1030"/>
              <a:gd name="T13" fmla="*/ 2211 h 2289"/>
              <a:gd name="T14" fmla="*/ 757 w 1030"/>
              <a:gd name="T15" fmla="*/ 2268 h 2289"/>
              <a:gd name="T16" fmla="*/ 665 w 1030"/>
              <a:gd name="T17" fmla="*/ 2163 h 2289"/>
              <a:gd name="T18" fmla="*/ 573 w 1030"/>
              <a:gd name="T19" fmla="*/ 2123 h 2289"/>
              <a:gd name="T20" fmla="*/ 547 w 1030"/>
              <a:gd name="T21" fmla="*/ 2185 h 2289"/>
              <a:gd name="T22" fmla="*/ 516 w 1030"/>
              <a:gd name="T23" fmla="*/ 2275 h 2289"/>
              <a:gd name="T24" fmla="*/ 432 w 1030"/>
              <a:gd name="T25" fmla="*/ 2265 h 2289"/>
              <a:gd name="T26" fmla="*/ 349 w 1030"/>
              <a:gd name="T27" fmla="*/ 2208 h 2289"/>
              <a:gd name="T28" fmla="*/ 288 w 1030"/>
              <a:gd name="T29" fmla="*/ 2114 h 2289"/>
              <a:gd name="T30" fmla="*/ 241 w 1030"/>
              <a:gd name="T31" fmla="*/ 2074 h 2289"/>
              <a:gd name="T32" fmla="*/ 210 w 1030"/>
              <a:gd name="T33" fmla="*/ 2026 h 2289"/>
              <a:gd name="T34" fmla="*/ 177 w 1030"/>
              <a:gd name="T35" fmla="*/ 1991 h 2289"/>
              <a:gd name="T36" fmla="*/ 120 w 1030"/>
              <a:gd name="T37" fmla="*/ 1950 h 2289"/>
              <a:gd name="T38" fmla="*/ 116 w 1030"/>
              <a:gd name="T39" fmla="*/ 1868 h 2289"/>
              <a:gd name="T40" fmla="*/ 167 w 1030"/>
              <a:gd name="T41" fmla="*/ 1811 h 2289"/>
              <a:gd name="T42" fmla="*/ 106 w 1030"/>
              <a:gd name="T43" fmla="*/ 1728 h 2289"/>
              <a:gd name="T44" fmla="*/ 76 w 1030"/>
              <a:gd name="T45" fmla="*/ 1624 h 2289"/>
              <a:gd name="T46" fmla="*/ 71 w 1030"/>
              <a:gd name="T47" fmla="*/ 1543 h 2289"/>
              <a:gd name="T48" fmla="*/ 0 w 1030"/>
              <a:gd name="T49" fmla="*/ 1484 h 2289"/>
              <a:gd name="T50" fmla="*/ 7 w 1030"/>
              <a:gd name="T51" fmla="*/ 1404 h 2289"/>
              <a:gd name="T52" fmla="*/ 54 w 1030"/>
              <a:gd name="T53" fmla="*/ 1373 h 2289"/>
              <a:gd name="T54" fmla="*/ 104 w 1030"/>
              <a:gd name="T55" fmla="*/ 1328 h 2289"/>
              <a:gd name="T56" fmla="*/ 182 w 1030"/>
              <a:gd name="T57" fmla="*/ 1389 h 2289"/>
              <a:gd name="T58" fmla="*/ 264 w 1030"/>
              <a:gd name="T59" fmla="*/ 1366 h 2289"/>
              <a:gd name="T60" fmla="*/ 325 w 1030"/>
              <a:gd name="T61" fmla="*/ 1408 h 2289"/>
              <a:gd name="T62" fmla="*/ 370 w 1030"/>
              <a:gd name="T63" fmla="*/ 1363 h 2289"/>
              <a:gd name="T64" fmla="*/ 429 w 1030"/>
              <a:gd name="T65" fmla="*/ 1330 h 2289"/>
              <a:gd name="T66" fmla="*/ 481 w 1030"/>
              <a:gd name="T67" fmla="*/ 1285 h 2289"/>
              <a:gd name="T68" fmla="*/ 516 w 1030"/>
              <a:gd name="T69" fmla="*/ 1219 h 2289"/>
              <a:gd name="T70" fmla="*/ 486 w 1030"/>
              <a:gd name="T71" fmla="*/ 1127 h 2289"/>
              <a:gd name="T72" fmla="*/ 500 w 1030"/>
              <a:gd name="T73" fmla="*/ 1086 h 2289"/>
              <a:gd name="T74" fmla="*/ 516 w 1030"/>
              <a:gd name="T75" fmla="*/ 975 h 2289"/>
              <a:gd name="T76" fmla="*/ 549 w 1030"/>
              <a:gd name="T77" fmla="*/ 793 h 2289"/>
              <a:gd name="T78" fmla="*/ 634 w 1030"/>
              <a:gd name="T79" fmla="*/ 753 h 2289"/>
              <a:gd name="T80" fmla="*/ 653 w 1030"/>
              <a:gd name="T81" fmla="*/ 736 h 2289"/>
              <a:gd name="T82" fmla="*/ 686 w 1030"/>
              <a:gd name="T83" fmla="*/ 722 h 2289"/>
              <a:gd name="T84" fmla="*/ 681 w 1030"/>
              <a:gd name="T85" fmla="*/ 672 h 2289"/>
              <a:gd name="T86" fmla="*/ 684 w 1030"/>
              <a:gd name="T87" fmla="*/ 632 h 2289"/>
              <a:gd name="T88" fmla="*/ 729 w 1030"/>
              <a:gd name="T89" fmla="*/ 630 h 2289"/>
              <a:gd name="T90" fmla="*/ 752 w 1030"/>
              <a:gd name="T91" fmla="*/ 611 h 2289"/>
              <a:gd name="T92" fmla="*/ 731 w 1030"/>
              <a:gd name="T93" fmla="*/ 575 h 2289"/>
              <a:gd name="T94" fmla="*/ 733 w 1030"/>
              <a:gd name="T95" fmla="*/ 528 h 2289"/>
              <a:gd name="T96" fmla="*/ 688 w 1030"/>
              <a:gd name="T97" fmla="*/ 497 h 2289"/>
              <a:gd name="T98" fmla="*/ 660 w 1030"/>
              <a:gd name="T99" fmla="*/ 450 h 2289"/>
              <a:gd name="T100" fmla="*/ 646 w 1030"/>
              <a:gd name="T101" fmla="*/ 405 h 2289"/>
              <a:gd name="T102" fmla="*/ 606 w 1030"/>
              <a:gd name="T103" fmla="*/ 343 h 2289"/>
              <a:gd name="T104" fmla="*/ 566 w 1030"/>
              <a:gd name="T105" fmla="*/ 277 h 2289"/>
              <a:gd name="T106" fmla="*/ 580 w 1030"/>
              <a:gd name="T107" fmla="*/ 201 h 2289"/>
              <a:gd name="T108" fmla="*/ 594 w 1030"/>
              <a:gd name="T109" fmla="*/ 125 h 2289"/>
              <a:gd name="T110" fmla="*/ 523 w 1030"/>
              <a:gd name="T111" fmla="*/ 130 h 2289"/>
              <a:gd name="T112" fmla="*/ 505 w 1030"/>
              <a:gd name="T113" fmla="*/ 90 h 2289"/>
              <a:gd name="T114" fmla="*/ 540 w 1030"/>
              <a:gd name="T115" fmla="*/ 40 h 2289"/>
              <a:gd name="T116" fmla="*/ 585 w 1030"/>
              <a:gd name="T117" fmla="*/ 5 h 2289"/>
              <a:gd name="T118" fmla="*/ 618 w 1030"/>
              <a:gd name="T119" fmla="*/ 24 h 22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030" h="2289">
                <a:moveTo>
                  <a:pt x="943" y="1896"/>
                </a:moveTo>
                <a:lnTo>
                  <a:pt x="948" y="1901"/>
                </a:lnTo>
                <a:lnTo>
                  <a:pt x="953" y="1877"/>
                </a:lnTo>
                <a:lnTo>
                  <a:pt x="957" y="1877"/>
                </a:lnTo>
                <a:lnTo>
                  <a:pt x="981" y="1884"/>
                </a:lnTo>
                <a:lnTo>
                  <a:pt x="988" y="1884"/>
                </a:lnTo>
                <a:lnTo>
                  <a:pt x="997" y="1887"/>
                </a:lnTo>
                <a:lnTo>
                  <a:pt x="1000" y="1887"/>
                </a:lnTo>
                <a:lnTo>
                  <a:pt x="1002" y="1889"/>
                </a:lnTo>
                <a:lnTo>
                  <a:pt x="1007" y="1889"/>
                </a:lnTo>
                <a:lnTo>
                  <a:pt x="1016" y="1891"/>
                </a:lnTo>
                <a:lnTo>
                  <a:pt x="1030" y="1894"/>
                </a:lnTo>
                <a:lnTo>
                  <a:pt x="1028" y="1910"/>
                </a:lnTo>
                <a:lnTo>
                  <a:pt x="1023" y="1931"/>
                </a:lnTo>
                <a:lnTo>
                  <a:pt x="1016" y="1953"/>
                </a:lnTo>
                <a:lnTo>
                  <a:pt x="1014" y="1962"/>
                </a:lnTo>
                <a:lnTo>
                  <a:pt x="1014" y="1965"/>
                </a:lnTo>
                <a:lnTo>
                  <a:pt x="1011" y="1976"/>
                </a:lnTo>
                <a:lnTo>
                  <a:pt x="1009" y="2002"/>
                </a:lnTo>
                <a:lnTo>
                  <a:pt x="1007" y="2002"/>
                </a:lnTo>
                <a:lnTo>
                  <a:pt x="1007" y="2005"/>
                </a:lnTo>
                <a:lnTo>
                  <a:pt x="1000" y="2002"/>
                </a:lnTo>
                <a:lnTo>
                  <a:pt x="995" y="2000"/>
                </a:lnTo>
                <a:lnTo>
                  <a:pt x="988" y="1998"/>
                </a:lnTo>
                <a:lnTo>
                  <a:pt x="986" y="1995"/>
                </a:lnTo>
                <a:lnTo>
                  <a:pt x="981" y="1995"/>
                </a:lnTo>
                <a:lnTo>
                  <a:pt x="976" y="1993"/>
                </a:lnTo>
                <a:lnTo>
                  <a:pt x="969" y="1998"/>
                </a:lnTo>
                <a:lnTo>
                  <a:pt x="969" y="2000"/>
                </a:lnTo>
                <a:lnTo>
                  <a:pt x="964" y="2002"/>
                </a:lnTo>
                <a:lnTo>
                  <a:pt x="962" y="2002"/>
                </a:lnTo>
                <a:lnTo>
                  <a:pt x="957" y="2005"/>
                </a:lnTo>
                <a:lnTo>
                  <a:pt x="955" y="2005"/>
                </a:lnTo>
                <a:lnTo>
                  <a:pt x="953" y="2005"/>
                </a:lnTo>
                <a:lnTo>
                  <a:pt x="950" y="2005"/>
                </a:lnTo>
                <a:lnTo>
                  <a:pt x="945" y="2005"/>
                </a:lnTo>
                <a:lnTo>
                  <a:pt x="943" y="2005"/>
                </a:lnTo>
                <a:lnTo>
                  <a:pt x="941" y="2007"/>
                </a:lnTo>
                <a:lnTo>
                  <a:pt x="941" y="2010"/>
                </a:lnTo>
                <a:lnTo>
                  <a:pt x="941" y="2012"/>
                </a:lnTo>
                <a:lnTo>
                  <a:pt x="941" y="2014"/>
                </a:lnTo>
                <a:lnTo>
                  <a:pt x="941" y="2017"/>
                </a:lnTo>
                <a:lnTo>
                  <a:pt x="938" y="2019"/>
                </a:lnTo>
                <a:lnTo>
                  <a:pt x="941" y="2019"/>
                </a:lnTo>
                <a:lnTo>
                  <a:pt x="941" y="2021"/>
                </a:lnTo>
                <a:lnTo>
                  <a:pt x="938" y="2021"/>
                </a:lnTo>
                <a:lnTo>
                  <a:pt x="938" y="2024"/>
                </a:lnTo>
                <a:lnTo>
                  <a:pt x="938" y="2026"/>
                </a:lnTo>
                <a:lnTo>
                  <a:pt x="941" y="2029"/>
                </a:lnTo>
                <a:lnTo>
                  <a:pt x="938" y="2031"/>
                </a:lnTo>
                <a:lnTo>
                  <a:pt x="938" y="2033"/>
                </a:lnTo>
                <a:lnTo>
                  <a:pt x="936" y="2036"/>
                </a:lnTo>
                <a:lnTo>
                  <a:pt x="938" y="2038"/>
                </a:lnTo>
                <a:lnTo>
                  <a:pt x="938" y="2040"/>
                </a:lnTo>
                <a:lnTo>
                  <a:pt x="934" y="2045"/>
                </a:lnTo>
                <a:lnTo>
                  <a:pt x="929" y="2050"/>
                </a:lnTo>
                <a:lnTo>
                  <a:pt x="927" y="2052"/>
                </a:lnTo>
                <a:lnTo>
                  <a:pt x="924" y="2055"/>
                </a:lnTo>
                <a:lnTo>
                  <a:pt x="922" y="2055"/>
                </a:lnTo>
                <a:lnTo>
                  <a:pt x="920" y="2057"/>
                </a:lnTo>
                <a:lnTo>
                  <a:pt x="917" y="2057"/>
                </a:lnTo>
                <a:lnTo>
                  <a:pt x="912" y="2059"/>
                </a:lnTo>
                <a:lnTo>
                  <a:pt x="905" y="2064"/>
                </a:lnTo>
                <a:lnTo>
                  <a:pt x="903" y="2066"/>
                </a:lnTo>
                <a:lnTo>
                  <a:pt x="898" y="2069"/>
                </a:lnTo>
                <a:lnTo>
                  <a:pt x="894" y="2071"/>
                </a:lnTo>
                <a:lnTo>
                  <a:pt x="887" y="2074"/>
                </a:lnTo>
                <a:lnTo>
                  <a:pt x="884" y="2076"/>
                </a:lnTo>
                <a:lnTo>
                  <a:pt x="877" y="2081"/>
                </a:lnTo>
                <a:lnTo>
                  <a:pt x="875" y="2085"/>
                </a:lnTo>
                <a:lnTo>
                  <a:pt x="870" y="2092"/>
                </a:lnTo>
                <a:lnTo>
                  <a:pt x="868" y="2095"/>
                </a:lnTo>
                <a:lnTo>
                  <a:pt x="865" y="2100"/>
                </a:lnTo>
                <a:lnTo>
                  <a:pt x="863" y="2100"/>
                </a:lnTo>
                <a:lnTo>
                  <a:pt x="861" y="2102"/>
                </a:lnTo>
                <a:lnTo>
                  <a:pt x="858" y="2102"/>
                </a:lnTo>
                <a:lnTo>
                  <a:pt x="856" y="2102"/>
                </a:lnTo>
                <a:lnTo>
                  <a:pt x="856" y="2104"/>
                </a:lnTo>
                <a:lnTo>
                  <a:pt x="853" y="2104"/>
                </a:lnTo>
                <a:lnTo>
                  <a:pt x="853" y="2107"/>
                </a:lnTo>
                <a:lnTo>
                  <a:pt x="853" y="2104"/>
                </a:lnTo>
                <a:lnTo>
                  <a:pt x="851" y="2104"/>
                </a:lnTo>
                <a:lnTo>
                  <a:pt x="851" y="2107"/>
                </a:lnTo>
                <a:lnTo>
                  <a:pt x="849" y="2107"/>
                </a:lnTo>
                <a:lnTo>
                  <a:pt x="846" y="2107"/>
                </a:lnTo>
                <a:lnTo>
                  <a:pt x="844" y="2107"/>
                </a:lnTo>
                <a:lnTo>
                  <a:pt x="842" y="2109"/>
                </a:lnTo>
                <a:lnTo>
                  <a:pt x="839" y="2107"/>
                </a:lnTo>
                <a:lnTo>
                  <a:pt x="837" y="2109"/>
                </a:lnTo>
                <a:lnTo>
                  <a:pt x="835" y="2111"/>
                </a:lnTo>
                <a:lnTo>
                  <a:pt x="835" y="2114"/>
                </a:lnTo>
                <a:lnTo>
                  <a:pt x="832" y="2116"/>
                </a:lnTo>
                <a:lnTo>
                  <a:pt x="832" y="2123"/>
                </a:lnTo>
                <a:lnTo>
                  <a:pt x="828" y="2121"/>
                </a:lnTo>
                <a:lnTo>
                  <a:pt x="828" y="2123"/>
                </a:lnTo>
                <a:lnTo>
                  <a:pt x="825" y="2123"/>
                </a:lnTo>
                <a:lnTo>
                  <a:pt x="828" y="2123"/>
                </a:lnTo>
                <a:lnTo>
                  <a:pt x="828" y="2126"/>
                </a:lnTo>
                <a:lnTo>
                  <a:pt x="828" y="2128"/>
                </a:lnTo>
                <a:lnTo>
                  <a:pt x="828" y="2133"/>
                </a:lnTo>
                <a:lnTo>
                  <a:pt x="830" y="2133"/>
                </a:lnTo>
                <a:lnTo>
                  <a:pt x="835" y="2133"/>
                </a:lnTo>
                <a:lnTo>
                  <a:pt x="835" y="2135"/>
                </a:lnTo>
                <a:lnTo>
                  <a:pt x="832" y="2137"/>
                </a:lnTo>
                <a:lnTo>
                  <a:pt x="832" y="2140"/>
                </a:lnTo>
                <a:lnTo>
                  <a:pt x="830" y="2145"/>
                </a:lnTo>
                <a:lnTo>
                  <a:pt x="828" y="2147"/>
                </a:lnTo>
                <a:lnTo>
                  <a:pt x="825" y="2147"/>
                </a:lnTo>
                <a:lnTo>
                  <a:pt x="823" y="2152"/>
                </a:lnTo>
                <a:lnTo>
                  <a:pt x="820" y="2154"/>
                </a:lnTo>
                <a:lnTo>
                  <a:pt x="823" y="2159"/>
                </a:lnTo>
                <a:lnTo>
                  <a:pt x="820" y="2161"/>
                </a:lnTo>
                <a:lnTo>
                  <a:pt x="818" y="2163"/>
                </a:lnTo>
                <a:lnTo>
                  <a:pt x="818" y="2171"/>
                </a:lnTo>
                <a:lnTo>
                  <a:pt x="816" y="2180"/>
                </a:lnTo>
                <a:lnTo>
                  <a:pt x="811" y="2199"/>
                </a:lnTo>
                <a:lnTo>
                  <a:pt x="809" y="2206"/>
                </a:lnTo>
                <a:lnTo>
                  <a:pt x="813" y="2208"/>
                </a:lnTo>
                <a:lnTo>
                  <a:pt x="818" y="2211"/>
                </a:lnTo>
                <a:lnTo>
                  <a:pt x="830" y="2220"/>
                </a:lnTo>
                <a:lnTo>
                  <a:pt x="823" y="2230"/>
                </a:lnTo>
                <a:lnTo>
                  <a:pt x="813" y="2239"/>
                </a:lnTo>
                <a:lnTo>
                  <a:pt x="802" y="2253"/>
                </a:lnTo>
                <a:lnTo>
                  <a:pt x="795" y="2263"/>
                </a:lnTo>
                <a:lnTo>
                  <a:pt x="792" y="2265"/>
                </a:lnTo>
                <a:lnTo>
                  <a:pt x="790" y="2265"/>
                </a:lnTo>
                <a:lnTo>
                  <a:pt x="787" y="2265"/>
                </a:lnTo>
                <a:lnTo>
                  <a:pt x="787" y="2268"/>
                </a:lnTo>
                <a:lnTo>
                  <a:pt x="785" y="2272"/>
                </a:lnTo>
                <a:lnTo>
                  <a:pt x="783" y="2275"/>
                </a:lnTo>
                <a:lnTo>
                  <a:pt x="783" y="2277"/>
                </a:lnTo>
                <a:lnTo>
                  <a:pt x="773" y="2275"/>
                </a:lnTo>
                <a:lnTo>
                  <a:pt x="766" y="2275"/>
                </a:lnTo>
                <a:lnTo>
                  <a:pt x="757" y="2272"/>
                </a:lnTo>
                <a:lnTo>
                  <a:pt x="757" y="2270"/>
                </a:lnTo>
                <a:lnTo>
                  <a:pt x="757" y="2268"/>
                </a:lnTo>
                <a:lnTo>
                  <a:pt x="757" y="2265"/>
                </a:lnTo>
                <a:lnTo>
                  <a:pt x="759" y="2258"/>
                </a:lnTo>
                <a:lnTo>
                  <a:pt x="745" y="2256"/>
                </a:lnTo>
                <a:lnTo>
                  <a:pt x="736" y="2253"/>
                </a:lnTo>
                <a:lnTo>
                  <a:pt x="724" y="2265"/>
                </a:lnTo>
                <a:lnTo>
                  <a:pt x="686" y="2258"/>
                </a:lnTo>
                <a:lnTo>
                  <a:pt x="688" y="2256"/>
                </a:lnTo>
                <a:lnTo>
                  <a:pt x="693" y="2242"/>
                </a:lnTo>
                <a:lnTo>
                  <a:pt x="696" y="2232"/>
                </a:lnTo>
                <a:lnTo>
                  <a:pt x="696" y="2223"/>
                </a:lnTo>
                <a:lnTo>
                  <a:pt x="700" y="2208"/>
                </a:lnTo>
                <a:lnTo>
                  <a:pt x="703" y="2189"/>
                </a:lnTo>
                <a:lnTo>
                  <a:pt x="707" y="2171"/>
                </a:lnTo>
                <a:lnTo>
                  <a:pt x="684" y="2166"/>
                </a:lnTo>
                <a:lnTo>
                  <a:pt x="672" y="2163"/>
                </a:lnTo>
                <a:lnTo>
                  <a:pt x="667" y="2163"/>
                </a:lnTo>
                <a:lnTo>
                  <a:pt x="665" y="2163"/>
                </a:lnTo>
                <a:lnTo>
                  <a:pt x="660" y="2163"/>
                </a:lnTo>
                <a:lnTo>
                  <a:pt x="641" y="2163"/>
                </a:lnTo>
                <a:lnTo>
                  <a:pt x="637" y="2163"/>
                </a:lnTo>
                <a:lnTo>
                  <a:pt x="630" y="2166"/>
                </a:lnTo>
                <a:lnTo>
                  <a:pt x="627" y="2166"/>
                </a:lnTo>
                <a:lnTo>
                  <a:pt x="630" y="2154"/>
                </a:lnTo>
                <a:lnTo>
                  <a:pt x="630" y="2147"/>
                </a:lnTo>
                <a:lnTo>
                  <a:pt x="630" y="2142"/>
                </a:lnTo>
                <a:lnTo>
                  <a:pt x="632" y="2128"/>
                </a:lnTo>
                <a:lnTo>
                  <a:pt x="620" y="2126"/>
                </a:lnTo>
                <a:lnTo>
                  <a:pt x="613" y="2126"/>
                </a:lnTo>
                <a:lnTo>
                  <a:pt x="606" y="2123"/>
                </a:lnTo>
                <a:lnTo>
                  <a:pt x="592" y="2123"/>
                </a:lnTo>
                <a:lnTo>
                  <a:pt x="587" y="2123"/>
                </a:lnTo>
                <a:lnTo>
                  <a:pt x="582" y="2123"/>
                </a:lnTo>
                <a:lnTo>
                  <a:pt x="578" y="2123"/>
                </a:lnTo>
                <a:lnTo>
                  <a:pt x="573" y="2123"/>
                </a:lnTo>
                <a:lnTo>
                  <a:pt x="573" y="2126"/>
                </a:lnTo>
                <a:lnTo>
                  <a:pt x="571" y="2128"/>
                </a:lnTo>
                <a:lnTo>
                  <a:pt x="568" y="2128"/>
                </a:lnTo>
                <a:lnTo>
                  <a:pt x="566" y="2130"/>
                </a:lnTo>
                <a:lnTo>
                  <a:pt x="561" y="2130"/>
                </a:lnTo>
                <a:lnTo>
                  <a:pt x="559" y="2135"/>
                </a:lnTo>
                <a:lnTo>
                  <a:pt x="556" y="2135"/>
                </a:lnTo>
                <a:lnTo>
                  <a:pt x="556" y="2140"/>
                </a:lnTo>
                <a:lnTo>
                  <a:pt x="554" y="2142"/>
                </a:lnTo>
                <a:lnTo>
                  <a:pt x="552" y="2145"/>
                </a:lnTo>
                <a:lnTo>
                  <a:pt x="552" y="2147"/>
                </a:lnTo>
                <a:lnTo>
                  <a:pt x="549" y="2149"/>
                </a:lnTo>
                <a:lnTo>
                  <a:pt x="549" y="2159"/>
                </a:lnTo>
                <a:lnTo>
                  <a:pt x="549" y="2166"/>
                </a:lnTo>
                <a:lnTo>
                  <a:pt x="547" y="2175"/>
                </a:lnTo>
                <a:lnTo>
                  <a:pt x="547" y="2180"/>
                </a:lnTo>
                <a:lnTo>
                  <a:pt x="547" y="2185"/>
                </a:lnTo>
                <a:lnTo>
                  <a:pt x="547" y="2192"/>
                </a:lnTo>
                <a:lnTo>
                  <a:pt x="547" y="2204"/>
                </a:lnTo>
                <a:lnTo>
                  <a:pt x="547" y="2208"/>
                </a:lnTo>
                <a:lnTo>
                  <a:pt x="547" y="2216"/>
                </a:lnTo>
                <a:lnTo>
                  <a:pt x="547" y="2220"/>
                </a:lnTo>
                <a:lnTo>
                  <a:pt x="547" y="2237"/>
                </a:lnTo>
                <a:lnTo>
                  <a:pt x="545" y="2244"/>
                </a:lnTo>
                <a:lnTo>
                  <a:pt x="547" y="2251"/>
                </a:lnTo>
                <a:lnTo>
                  <a:pt x="538" y="2256"/>
                </a:lnTo>
                <a:lnTo>
                  <a:pt x="535" y="2258"/>
                </a:lnTo>
                <a:lnTo>
                  <a:pt x="533" y="2263"/>
                </a:lnTo>
                <a:lnTo>
                  <a:pt x="531" y="2268"/>
                </a:lnTo>
                <a:lnTo>
                  <a:pt x="528" y="2268"/>
                </a:lnTo>
                <a:lnTo>
                  <a:pt x="526" y="2270"/>
                </a:lnTo>
                <a:lnTo>
                  <a:pt x="523" y="2270"/>
                </a:lnTo>
                <a:lnTo>
                  <a:pt x="521" y="2270"/>
                </a:lnTo>
                <a:lnTo>
                  <a:pt x="516" y="2275"/>
                </a:lnTo>
                <a:lnTo>
                  <a:pt x="512" y="2277"/>
                </a:lnTo>
                <a:lnTo>
                  <a:pt x="509" y="2279"/>
                </a:lnTo>
                <a:lnTo>
                  <a:pt x="500" y="2284"/>
                </a:lnTo>
                <a:lnTo>
                  <a:pt x="498" y="2287"/>
                </a:lnTo>
                <a:lnTo>
                  <a:pt x="498" y="2289"/>
                </a:lnTo>
                <a:lnTo>
                  <a:pt x="493" y="2289"/>
                </a:lnTo>
                <a:lnTo>
                  <a:pt x="490" y="2287"/>
                </a:lnTo>
                <a:lnTo>
                  <a:pt x="486" y="2287"/>
                </a:lnTo>
                <a:lnTo>
                  <a:pt x="481" y="2284"/>
                </a:lnTo>
                <a:lnTo>
                  <a:pt x="476" y="2284"/>
                </a:lnTo>
                <a:lnTo>
                  <a:pt x="472" y="2284"/>
                </a:lnTo>
                <a:lnTo>
                  <a:pt x="467" y="2284"/>
                </a:lnTo>
                <a:lnTo>
                  <a:pt x="460" y="2279"/>
                </a:lnTo>
                <a:lnTo>
                  <a:pt x="453" y="2275"/>
                </a:lnTo>
                <a:lnTo>
                  <a:pt x="448" y="2270"/>
                </a:lnTo>
                <a:lnTo>
                  <a:pt x="443" y="2268"/>
                </a:lnTo>
                <a:lnTo>
                  <a:pt x="432" y="2265"/>
                </a:lnTo>
                <a:lnTo>
                  <a:pt x="420" y="2261"/>
                </a:lnTo>
                <a:lnTo>
                  <a:pt x="408" y="2261"/>
                </a:lnTo>
                <a:lnTo>
                  <a:pt x="406" y="2261"/>
                </a:lnTo>
                <a:lnTo>
                  <a:pt x="403" y="2258"/>
                </a:lnTo>
                <a:lnTo>
                  <a:pt x="396" y="2258"/>
                </a:lnTo>
                <a:lnTo>
                  <a:pt x="391" y="2258"/>
                </a:lnTo>
                <a:lnTo>
                  <a:pt x="384" y="2256"/>
                </a:lnTo>
                <a:lnTo>
                  <a:pt x="382" y="2253"/>
                </a:lnTo>
                <a:lnTo>
                  <a:pt x="380" y="2251"/>
                </a:lnTo>
                <a:lnTo>
                  <a:pt x="375" y="2246"/>
                </a:lnTo>
                <a:lnTo>
                  <a:pt x="373" y="2244"/>
                </a:lnTo>
                <a:lnTo>
                  <a:pt x="368" y="2234"/>
                </a:lnTo>
                <a:lnTo>
                  <a:pt x="366" y="2232"/>
                </a:lnTo>
                <a:lnTo>
                  <a:pt x="363" y="2225"/>
                </a:lnTo>
                <a:lnTo>
                  <a:pt x="361" y="2223"/>
                </a:lnTo>
                <a:lnTo>
                  <a:pt x="356" y="2216"/>
                </a:lnTo>
                <a:lnTo>
                  <a:pt x="349" y="2208"/>
                </a:lnTo>
                <a:lnTo>
                  <a:pt x="342" y="2201"/>
                </a:lnTo>
                <a:lnTo>
                  <a:pt x="335" y="2192"/>
                </a:lnTo>
                <a:lnTo>
                  <a:pt x="335" y="2189"/>
                </a:lnTo>
                <a:lnTo>
                  <a:pt x="333" y="2189"/>
                </a:lnTo>
                <a:lnTo>
                  <a:pt x="330" y="2185"/>
                </a:lnTo>
                <a:lnTo>
                  <a:pt x="328" y="2180"/>
                </a:lnTo>
                <a:lnTo>
                  <a:pt x="321" y="2166"/>
                </a:lnTo>
                <a:lnTo>
                  <a:pt x="318" y="2159"/>
                </a:lnTo>
                <a:lnTo>
                  <a:pt x="316" y="2156"/>
                </a:lnTo>
                <a:lnTo>
                  <a:pt x="307" y="2140"/>
                </a:lnTo>
                <a:lnTo>
                  <a:pt x="300" y="2135"/>
                </a:lnTo>
                <a:lnTo>
                  <a:pt x="297" y="2133"/>
                </a:lnTo>
                <a:lnTo>
                  <a:pt x="295" y="2128"/>
                </a:lnTo>
                <a:lnTo>
                  <a:pt x="295" y="2126"/>
                </a:lnTo>
                <a:lnTo>
                  <a:pt x="292" y="2121"/>
                </a:lnTo>
                <a:lnTo>
                  <a:pt x="292" y="2116"/>
                </a:lnTo>
                <a:lnTo>
                  <a:pt x="288" y="2114"/>
                </a:lnTo>
                <a:lnTo>
                  <a:pt x="288" y="2111"/>
                </a:lnTo>
                <a:lnTo>
                  <a:pt x="285" y="2109"/>
                </a:lnTo>
                <a:lnTo>
                  <a:pt x="281" y="2109"/>
                </a:lnTo>
                <a:lnTo>
                  <a:pt x="276" y="2107"/>
                </a:lnTo>
                <a:lnTo>
                  <a:pt x="274" y="2107"/>
                </a:lnTo>
                <a:lnTo>
                  <a:pt x="269" y="2107"/>
                </a:lnTo>
                <a:lnTo>
                  <a:pt x="264" y="2104"/>
                </a:lnTo>
                <a:lnTo>
                  <a:pt x="264" y="2102"/>
                </a:lnTo>
                <a:lnTo>
                  <a:pt x="264" y="2100"/>
                </a:lnTo>
                <a:lnTo>
                  <a:pt x="262" y="2095"/>
                </a:lnTo>
                <a:lnTo>
                  <a:pt x="257" y="2092"/>
                </a:lnTo>
                <a:lnTo>
                  <a:pt x="250" y="2090"/>
                </a:lnTo>
                <a:lnTo>
                  <a:pt x="248" y="2090"/>
                </a:lnTo>
                <a:lnTo>
                  <a:pt x="245" y="2088"/>
                </a:lnTo>
                <a:lnTo>
                  <a:pt x="245" y="2083"/>
                </a:lnTo>
                <a:lnTo>
                  <a:pt x="243" y="2078"/>
                </a:lnTo>
                <a:lnTo>
                  <a:pt x="241" y="2074"/>
                </a:lnTo>
                <a:lnTo>
                  <a:pt x="231" y="2074"/>
                </a:lnTo>
                <a:lnTo>
                  <a:pt x="229" y="2069"/>
                </a:lnTo>
                <a:lnTo>
                  <a:pt x="222" y="2066"/>
                </a:lnTo>
                <a:lnTo>
                  <a:pt x="224" y="2059"/>
                </a:lnTo>
                <a:lnTo>
                  <a:pt x="226" y="2057"/>
                </a:lnTo>
                <a:lnTo>
                  <a:pt x="224" y="2055"/>
                </a:lnTo>
                <a:lnTo>
                  <a:pt x="219" y="2055"/>
                </a:lnTo>
                <a:lnTo>
                  <a:pt x="217" y="2055"/>
                </a:lnTo>
                <a:lnTo>
                  <a:pt x="215" y="2055"/>
                </a:lnTo>
                <a:lnTo>
                  <a:pt x="210" y="2052"/>
                </a:lnTo>
                <a:lnTo>
                  <a:pt x="208" y="2052"/>
                </a:lnTo>
                <a:lnTo>
                  <a:pt x="205" y="2047"/>
                </a:lnTo>
                <a:lnTo>
                  <a:pt x="205" y="2045"/>
                </a:lnTo>
                <a:lnTo>
                  <a:pt x="208" y="2043"/>
                </a:lnTo>
                <a:lnTo>
                  <a:pt x="210" y="2038"/>
                </a:lnTo>
                <a:lnTo>
                  <a:pt x="210" y="2033"/>
                </a:lnTo>
                <a:lnTo>
                  <a:pt x="210" y="2026"/>
                </a:lnTo>
                <a:lnTo>
                  <a:pt x="210" y="2024"/>
                </a:lnTo>
                <a:lnTo>
                  <a:pt x="208" y="2017"/>
                </a:lnTo>
                <a:lnTo>
                  <a:pt x="205" y="2010"/>
                </a:lnTo>
                <a:lnTo>
                  <a:pt x="208" y="2005"/>
                </a:lnTo>
                <a:lnTo>
                  <a:pt x="208" y="2002"/>
                </a:lnTo>
                <a:lnTo>
                  <a:pt x="208" y="2000"/>
                </a:lnTo>
                <a:lnTo>
                  <a:pt x="205" y="1995"/>
                </a:lnTo>
                <a:lnTo>
                  <a:pt x="205" y="1993"/>
                </a:lnTo>
                <a:lnTo>
                  <a:pt x="203" y="1988"/>
                </a:lnTo>
                <a:lnTo>
                  <a:pt x="198" y="1984"/>
                </a:lnTo>
                <a:lnTo>
                  <a:pt x="196" y="1981"/>
                </a:lnTo>
                <a:lnTo>
                  <a:pt x="193" y="1979"/>
                </a:lnTo>
                <a:lnTo>
                  <a:pt x="191" y="1979"/>
                </a:lnTo>
                <a:lnTo>
                  <a:pt x="186" y="1984"/>
                </a:lnTo>
                <a:lnTo>
                  <a:pt x="184" y="1986"/>
                </a:lnTo>
                <a:lnTo>
                  <a:pt x="179" y="1988"/>
                </a:lnTo>
                <a:lnTo>
                  <a:pt x="177" y="1991"/>
                </a:lnTo>
                <a:lnTo>
                  <a:pt x="175" y="1993"/>
                </a:lnTo>
                <a:lnTo>
                  <a:pt x="170" y="1995"/>
                </a:lnTo>
                <a:lnTo>
                  <a:pt x="163" y="1998"/>
                </a:lnTo>
                <a:lnTo>
                  <a:pt x="158" y="1998"/>
                </a:lnTo>
                <a:lnTo>
                  <a:pt x="153" y="2000"/>
                </a:lnTo>
                <a:lnTo>
                  <a:pt x="151" y="2000"/>
                </a:lnTo>
                <a:lnTo>
                  <a:pt x="146" y="2000"/>
                </a:lnTo>
                <a:lnTo>
                  <a:pt x="142" y="2005"/>
                </a:lnTo>
                <a:lnTo>
                  <a:pt x="139" y="2005"/>
                </a:lnTo>
                <a:lnTo>
                  <a:pt x="139" y="2000"/>
                </a:lnTo>
                <a:lnTo>
                  <a:pt x="137" y="1988"/>
                </a:lnTo>
                <a:lnTo>
                  <a:pt x="134" y="1984"/>
                </a:lnTo>
                <a:lnTo>
                  <a:pt x="132" y="1976"/>
                </a:lnTo>
                <a:lnTo>
                  <a:pt x="130" y="1972"/>
                </a:lnTo>
                <a:lnTo>
                  <a:pt x="125" y="1962"/>
                </a:lnTo>
                <a:lnTo>
                  <a:pt x="123" y="1958"/>
                </a:lnTo>
                <a:lnTo>
                  <a:pt x="120" y="1950"/>
                </a:lnTo>
                <a:lnTo>
                  <a:pt x="118" y="1941"/>
                </a:lnTo>
                <a:lnTo>
                  <a:pt x="118" y="1936"/>
                </a:lnTo>
                <a:lnTo>
                  <a:pt x="118" y="1931"/>
                </a:lnTo>
                <a:lnTo>
                  <a:pt x="113" y="1924"/>
                </a:lnTo>
                <a:lnTo>
                  <a:pt x="113" y="1917"/>
                </a:lnTo>
                <a:lnTo>
                  <a:pt x="111" y="1910"/>
                </a:lnTo>
                <a:lnTo>
                  <a:pt x="106" y="1905"/>
                </a:lnTo>
                <a:lnTo>
                  <a:pt x="106" y="1898"/>
                </a:lnTo>
                <a:lnTo>
                  <a:pt x="106" y="1896"/>
                </a:lnTo>
                <a:lnTo>
                  <a:pt x="106" y="1889"/>
                </a:lnTo>
                <a:lnTo>
                  <a:pt x="109" y="1882"/>
                </a:lnTo>
                <a:lnTo>
                  <a:pt x="111" y="1877"/>
                </a:lnTo>
                <a:lnTo>
                  <a:pt x="111" y="1872"/>
                </a:lnTo>
                <a:lnTo>
                  <a:pt x="111" y="1868"/>
                </a:lnTo>
                <a:lnTo>
                  <a:pt x="111" y="1865"/>
                </a:lnTo>
                <a:lnTo>
                  <a:pt x="113" y="1868"/>
                </a:lnTo>
                <a:lnTo>
                  <a:pt x="116" y="1868"/>
                </a:lnTo>
                <a:lnTo>
                  <a:pt x="118" y="1870"/>
                </a:lnTo>
                <a:lnTo>
                  <a:pt x="120" y="1870"/>
                </a:lnTo>
                <a:lnTo>
                  <a:pt x="120" y="1868"/>
                </a:lnTo>
                <a:lnTo>
                  <a:pt x="123" y="1863"/>
                </a:lnTo>
                <a:lnTo>
                  <a:pt x="123" y="1858"/>
                </a:lnTo>
                <a:lnTo>
                  <a:pt x="125" y="1853"/>
                </a:lnTo>
                <a:lnTo>
                  <a:pt x="127" y="1849"/>
                </a:lnTo>
                <a:lnTo>
                  <a:pt x="130" y="1846"/>
                </a:lnTo>
                <a:lnTo>
                  <a:pt x="132" y="1842"/>
                </a:lnTo>
                <a:lnTo>
                  <a:pt x="134" y="1842"/>
                </a:lnTo>
                <a:lnTo>
                  <a:pt x="142" y="1846"/>
                </a:lnTo>
                <a:lnTo>
                  <a:pt x="149" y="1842"/>
                </a:lnTo>
                <a:lnTo>
                  <a:pt x="156" y="1837"/>
                </a:lnTo>
                <a:lnTo>
                  <a:pt x="160" y="1827"/>
                </a:lnTo>
                <a:lnTo>
                  <a:pt x="160" y="1825"/>
                </a:lnTo>
                <a:lnTo>
                  <a:pt x="163" y="1820"/>
                </a:lnTo>
                <a:lnTo>
                  <a:pt x="167" y="1811"/>
                </a:lnTo>
                <a:lnTo>
                  <a:pt x="172" y="1804"/>
                </a:lnTo>
                <a:lnTo>
                  <a:pt x="170" y="1797"/>
                </a:lnTo>
                <a:lnTo>
                  <a:pt x="165" y="1789"/>
                </a:lnTo>
                <a:lnTo>
                  <a:pt x="160" y="1787"/>
                </a:lnTo>
                <a:lnTo>
                  <a:pt x="156" y="1782"/>
                </a:lnTo>
                <a:lnTo>
                  <a:pt x="151" y="1780"/>
                </a:lnTo>
                <a:lnTo>
                  <a:pt x="149" y="1778"/>
                </a:lnTo>
                <a:lnTo>
                  <a:pt x="144" y="1775"/>
                </a:lnTo>
                <a:lnTo>
                  <a:pt x="142" y="1771"/>
                </a:lnTo>
                <a:lnTo>
                  <a:pt x="142" y="1763"/>
                </a:lnTo>
                <a:lnTo>
                  <a:pt x="139" y="1759"/>
                </a:lnTo>
                <a:lnTo>
                  <a:pt x="139" y="1756"/>
                </a:lnTo>
                <a:lnTo>
                  <a:pt x="134" y="1747"/>
                </a:lnTo>
                <a:lnTo>
                  <a:pt x="130" y="1744"/>
                </a:lnTo>
                <a:lnTo>
                  <a:pt x="118" y="1737"/>
                </a:lnTo>
                <a:lnTo>
                  <a:pt x="111" y="1735"/>
                </a:lnTo>
                <a:lnTo>
                  <a:pt x="106" y="1728"/>
                </a:lnTo>
                <a:lnTo>
                  <a:pt x="104" y="1726"/>
                </a:lnTo>
                <a:lnTo>
                  <a:pt x="99" y="1723"/>
                </a:lnTo>
                <a:lnTo>
                  <a:pt x="92" y="1714"/>
                </a:lnTo>
                <a:lnTo>
                  <a:pt x="90" y="1711"/>
                </a:lnTo>
                <a:lnTo>
                  <a:pt x="90" y="1707"/>
                </a:lnTo>
                <a:lnTo>
                  <a:pt x="90" y="1678"/>
                </a:lnTo>
                <a:lnTo>
                  <a:pt x="90" y="1666"/>
                </a:lnTo>
                <a:lnTo>
                  <a:pt x="87" y="1659"/>
                </a:lnTo>
                <a:lnTo>
                  <a:pt x="87" y="1652"/>
                </a:lnTo>
                <a:lnTo>
                  <a:pt x="90" y="1650"/>
                </a:lnTo>
                <a:lnTo>
                  <a:pt x="92" y="1640"/>
                </a:lnTo>
                <a:lnTo>
                  <a:pt x="90" y="1631"/>
                </a:lnTo>
                <a:lnTo>
                  <a:pt x="85" y="1631"/>
                </a:lnTo>
                <a:lnTo>
                  <a:pt x="85" y="1628"/>
                </a:lnTo>
                <a:lnTo>
                  <a:pt x="83" y="1626"/>
                </a:lnTo>
                <a:lnTo>
                  <a:pt x="78" y="1624"/>
                </a:lnTo>
                <a:lnTo>
                  <a:pt x="76" y="1624"/>
                </a:lnTo>
                <a:lnTo>
                  <a:pt x="76" y="1619"/>
                </a:lnTo>
                <a:lnTo>
                  <a:pt x="73" y="1614"/>
                </a:lnTo>
                <a:lnTo>
                  <a:pt x="68" y="1612"/>
                </a:lnTo>
                <a:lnTo>
                  <a:pt x="64" y="1607"/>
                </a:lnTo>
                <a:lnTo>
                  <a:pt x="64" y="1605"/>
                </a:lnTo>
                <a:lnTo>
                  <a:pt x="64" y="1598"/>
                </a:lnTo>
                <a:lnTo>
                  <a:pt x="66" y="1595"/>
                </a:lnTo>
                <a:lnTo>
                  <a:pt x="64" y="1588"/>
                </a:lnTo>
                <a:lnTo>
                  <a:pt x="61" y="1584"/>
                </a:lnTo>
                <a:lnTo>
                  <a:pt x="59" y="1579"/>
                </a:lnTo>
                <a:lnTo>
                  <a:pt x="57" y="1572"/>
                </a:lnTo>
                <a:lnTo>
                  <a:pt x="57" y="1567"/>
                </a:lnTo>
                <a:lnTo>
                  <a:pt x="57" y="1562"/>
                </a:lnTo>
                <a:lnTo>
                  <a:pt x="64" y="1557"/>
                </a:lnTo>
                <a:lnTo>
                  <a:pt x="66" y="1555"/>
                </a:lnTo>
                <a:lnTo>
                  <a:pt x="68" y="1548"/>
                </a:lnTo>
                <a:lnTo>
                  <a:pt x="71" y="1543"/>
                </a:lnTo>
                <a:lnTo>
                  <a:pt x="71" y="1539"/>
                </a:lnTo>
                <a:lnTo>
                  <a:pt x="76" y="1531"/>
                </a:lnTo>
                <a:lnTo>
                  <a:pt x="66" y="1536"/>
                </a:lnTo>
                <a:lnTo>
                  <a:pt x="61" y="1536"/>
                </a:lnTo>
                <a:lnTo>
                  <a:pt x="59" y="1539"/>
                </a:lnTo>
                <a:lnTo>
                  <a:pt x="57" y="1539"/>
                </a:lnTo>
                <a:lnTo>
                  <a:pt x="52" y="1536"/>
                </a:lnTo>
                <a:lnTo>
                  <a:pt x="50" y="1534"/>
                </a:lnTo>
                <a:lnTo>
                  <a:pt x="43" y="1529"/>
                </a:lnTo>
                <a:lnTo>
                  <a:pt x="40" y="1524"/>
                </a:lnTo>
                <a:lnTo>
                  <a:pt x="38" y="1520"/>
                </a:lnTo>
                <a:lnTo>
                  <a:pt x="35" y="1517"/>
                </a:lnTo>
                <a:lnTo>
                  <a:pt x="33" y="1512"/>
                </a:lnTo>
                <a:lnTo>
                  <a:pt x="31" y="1510"/>
                </a:lnTo>
                <a:lnTo>
                  <a:pt x="26" y="1510"/>
                </a:lnTo>
                <a:lnTo>
                  <a:pt x="12" y="1494"/>
                </a:lnTo>
                <a:lnTo>
                  <a:pt x="0" y="1484"/>
                </a:lnTo>
                <a:lnTo>
                  <a:pt x="2" y="1482"/>
                </a:lnTo>
                <a:lnTo>
                  <a:pt x="5" y="1475"/>
                </a:lnTo>
                <a:lnTo>
                  <a:pt x="5" y="1472"/>
                </a:lnTo>
                <a:lnTo>
                  <a:pt x="7" y="1468"/>
                </a:lnTo>
                <a:lnTo>
                  <a:pt x="7" y="1463"/>
                </a:lnTo>
                <a:lnTo>
                  <a:pt x="5" y="1458"/>
                </a:lnTo>
                <a:lnTo>
                  <a:pt x="5" y="1453"/>
                </a:lnTo>
                <a:lnTo>
                  <a:pt x="2" y="1449"/>
                </a:lnTo>
                <a:lnTo>
                  <a:pt x="0" y="1444"/>
                </a:lnTo>
                <a:lnTo>
                  <a:pt x="0" y="1434"/>
                </a:lnTo>
                <a:lnTo>
                  <a:pt x="2" y="1430"/>
                </a:lnTo>
                <a:lnTo>
                  <a:pt x="5" y="1425"/>
                </a:lnTo>
                <a:lnTo>
                  <a:pt x="5" y="1423"/>
                </a:lnTo>
                <a:lnTo>
                  <a:pt x="7" y="1418"/>
                </a:lnTo>
                <a:lnTo>
                  <a:pt x="7" y="1415"/>
                </a:lnTo>
                <a:lnTo>
                  <a:pt x="7" y="1408"/>
                </a:lnTo>
                <a:lnTo>
                  <a:pt x="7" y="1404"/>
                </a:lnTo>
                <a:lnTo>
                  <a:pt x="14" y="1396"/>
                </a:lnTo>
                <a:lnTo>
                  <a:pt x="17" y="1396"/>
                </a:lnTo>
                <a:lnTo>
                  <a:pt x="19" y="1394"/>
                </a:lnTo>
                <a:lnTo>
                  <a:pt x="21" y="1394"/>
                </a:lnTo>
                <a:lnTo>
                  <a:pt x="24" y="1396"/>
                </a:lnTo>
                <a:lnTo>
                  <a:pt x="26" y="1396"/>
                </a:lnTo>
                <a:lnTo>
                  <a:pt x="31" y="1396"/>
                </a:lnTo>
                <a:lnTo>
                  <a:pt x="35" y="1396"/>
                </a:lnTo>
                <a:lnTo>
                  <a:pt x="40" y="1399"/>
                </a:lnTo>
                <a:lnTo>
                  <a:pt x="47" y="1401"/>
                </a:lnTo>
                <a:lnTo>
                  <a:pt x="45" y="1394"/>
                </a:lnTo>
                <a:lnTo>
                  <a:pt x="45" y="1389"/>
                </a:lnTo>
                <a:lnTo>
                  <a:pt x="47" y="1385"/>
                </a:lnTo>
                <a:lnTo>
                  <a:pt x="50" y="1382"/>
                </a:lnTo>
                <a:lnTo>
                  <a:pt x="50" y="1380"/>
                </a:lnTo>
                <a:lnTo>
                  <a:pt x="52" y="1375"/>
                </a:lnTo>
                <a:lnTo>
                  <a:pt x="54" y="1373"/>
                </a:lnTo>
                <a:lnTo>
                  <a:pt x="57" y="1370"/>
                </a:lnTo>
                <a:lnTo>
                  <a:pt x="59" y="1366"/>
                </a:lnTo>
                <a:lnTo>
                  <a:pt x="64" y="1361"/>
                </a:lnTo>
                <a:lnTo>
                  <a:pt x="66" y="1359"/>
                </a:lnTo>
                <a:lnTo>
                  <a:pt x="68" y="1354"/>
                </a:lnTo>
                <a:lnTo>
                  <a:pt x="71" y="1352"/>
                </a:lnTo>
                <a:lnTo>
                  <a:pt x="76" y="1349"/>
                </a:lnTo>
                <a:lnTo>
                  <a:pt x="78" y="1344"/>
                </a:lnTo>
                <a:lnTo>
                  <a:pt x="83" y="1342"/>
                </a:lnTo>
                <a:lnTo>
                  <a:pt x="85" y="1342"/>
                </a:lnTo>
                <a:lnTo>
                  <a:pt x="87" y="1340"/>
                </a:lnTo>
                <a:lnTo>
                  <a:pt x="92" y="1337"/>
                </a:lnTo>
                <a:lnTo>
                  <a:pt x="92" y="1335"/>
                </a:lnTo>
                <a:lnTo>
                  <a:pt x="94" y="1333"/>
                </a:lnTo>
                <a:lnTo>
                  <a:pt x="97" y="1330"/>
                </a:lnTo>
                <a:lnTo>
                  <a:pt x="99" y="1330"/>
                </a:lnTo>
                <a:lnTo>
                  <a:pt x="104" y="1328"/>
                </a:lnTo>
                <a:lnTo>
                  <a:pt x="106" y="1330"/>
                </a:lnTo>
                <a:lnTo>
                  <a:pt x="109" y="1337"/>
                </a:lnTo>
                <a:lnTo>
                  <a:pt x="116" y="1337"/>
                </a:lnTo>
                <a:lnTo>
                  <a:pt x="123" y="1337"/>
                </a:lnTo>
                <a:lnTo>
                  <a:pt x="127" y="1342"/>
                </a:lnTo>
                <a:lnTo>
                  <a:pt x="132" y="1344"/>
                </a:lnTo>
                <a:lnTo>
                  <a:pt x="142" y="1352"/>
                </a:lnTo>
                <a:lnTo>
                  <a:pt x="146" y="1363"/>
                </a:lnTo>
                <a:lnTo>
                  <a:pt x="149" y="1373"/>
                </a:lnTo>
                <a:lnTo>
                  <a:pt x="149" y="1378"/>
                </a:lnTo>
                <a:lnTo>
                  <a:pt x="144" y="1387"/>
                </a:lnTo>
                <a:lnTo>
                  <a:pt x="142" y="1394"/>
                </a:lnTo>
                <a:lnTo>
                  <a:pt x="144" y="1399"/>
                </a:lnTo>
                <a:lnTo>
                  <a:pt x="146" y="1401"/>
                </a:lnTo>
                <a:lnTo>
                  <a:pt x="179" y="1404"/>
                </a:lnTo>
                <a:lnTo>
                  <a:pt x="179" y="1394"/>
                </a:lnTo>
                <a:lnTo>
                  <a:pt x="182" y="1389"/>
                </a:lnTo>
                <a:lnTo>
                  <a:pt x="184" y="1385"/>
                </a:lnTo>
                <a:lnTo>
                  <a:pt x="186" y="1380"/>
                </a:lnTo>
                <a:lnTo>
                  <a:pt x="186" y="1375"/>
                </a:lnTo>
                <a:lnTo>
                  <a:pt x="186" y="1370"/>
                </a:lnTo>
                <a:lnTo>
                  <a:pt x="189" y="1366"/>
                </a:lnTo>
                <a:lnTo>
                  <a:pt x="191" y="1361"/>
                </a:lnTo>
                <a:lnTo>
                  <a:pt x="196" y="1359"/>
                </a:lnTo>
                <a:lnTo>
                  <a:pt x="203" y="1356"/>
                </a:lnTo>
                <a:lnTo>
                  <a:pt x="205" y="1354"/>
                </a:lnTo>
                <a:lnTo>
                  <a:pt x="205" y="1347"/>
                </a:lnTo>
                <a:lnTo>
                  <a:pt x="210" y="1340"/>
                </a:lnTo>
                <a:lnTo>
                  <a:pt x="217" y="1330"/>
                </a:lnTo>
                <a:lnTo>
                  <a:pt x="222" y="1325"/>
                </a:lnTo>
                <a:lnTo>
                  <a:pt x="226" y="1323"/>
                </a:lnTo>
                <a:lnTo>
                  <a:pt x="229" y="1323"/>
                </a:lnTo>
                <a:lnTo>
                  <a:pt x="257" y="1356"/>
                </a:lnTo>
                <a:lnTo>
                  <a:pt x="264" y="1366"/>
                </a:lnTo>
                <a:lnTo>
                  <a:pt x="267" y="1370"/>
                </a:lnTo>
                <a:lnTo>
                  <a:pt x="269" y="1373"/>
                </a:lnTo>
                <a:lnTo>
                  <a:pt x="274" y="1378"/>
                </a:lnTo>
                <a:lnTo>
                  <a:pt x="276" y="1380"/>
                </a:lnTo>
                <a:lnTo>
                  <a:pt x="278" y="1382"/>
                </a:lnTo>
                <a:lnTo>
                  <a:pt x="283" y="1385"/>
                </a:lnTo>
                <a:lnTo>
                  <a:pt x="285" y="1387"/>
                </a:lnTo>
                <a:lnTo>
                  <a:pt x="288" y="1389"/>
                </a:lnTo>
                <a:lnTo>
                  <a:pt x="288" y="1394"/>
                </a:lnTo>
                <a:lnTo>
                  <a:pt x="290" y="1396"/>
                </a:lnTo>
                <a:lnTo>
                  <a:pt x="300" y="1401"/>
                </a:lnTo>
                <a:lnTo>
                  <a:pt x="302" y="1404"/>
                </a:lnTo>
                <a:lnTo>
                  <a:pt x="304" y="1408"/>
                </a:lnTo>
                <a:lnTo>
                  <a:pt x="307" y="1413"/>
                </a:lnTo>
                <a:lnTo>
                  <a:pt x="311" y="1411"/>
                </a:lnTo>
                <a:lnTo>
                  <a:pt x="316" y="1408"/>
                </a:lnTo>
                <a:lnTo>
                  <a:pt x="325" y="1408"/>
                </a:lnTo>
                <a:lnTo>
                  <a:pt x="330" y="1406"/>
                </a:lnTo>
                <a:lnTo>
                  <a:pt x="333" y="1404"/>
                </a:lnTo>
                <a:lnTo>
                  <a:pt x="335" y="1401"/>
                </a:lnTo>
                <a:lnTo>
                  <a:pt x="337" y="1399"/>
                </a:lnTo>
                <a:lnTo>
                  <a:pt x="344" y="1394"/>
                </a:lnTo>
                <a:lnTo>
                  <a:pt x="347" y="1392"/>
                </a:lnTo>
                <a:lnTo>
                  <a:pt x="351" y="1389"/>
                </a:lnTo>
                <a:lnTo>
                  <a:pt x="354" y="1389"/>
                </a:lnTo>
                <a:lnTo>
                  <a:pt x="358" y="1389"/>
                </a:lnTo>
                <a:lnTo>
                  <a:pt x="358" y="1387"/>
                </a:lnTo>
                <a:lnTo>
                  <a:pt x="361" y="1385"/>
                </a:lnTo>
                <a:lnTo>
                  <a:pt x="363" y="1382"/>
                </a:lnTo>
                <a:lnTo>
                  <a:pt x="366" y="1378"/>
                </a:lnTo>
                <a:lnTo>
                  <a:pt x="366" y="1370"/>
                </a:lnTo>
                <a:lnTo>
                  <a:pt x="366" y="1368"/>
                </a:lnTo>
                <a:lnTo>
                  <a:pt x="368" y="1366"/>
                </a:lnTo>
                <a:lnTo>
                  <a:pt x="370" y="1363"/>
                </a:lnTo>
                <a:lnTo>
                  <a:pt x="373" y="1361"/>
                </a:lnTo>
                <a:lnTo>
                  <a:pt x="375" y="1354"/>
                </a:lnTo>
                <a:lnTo>
                  <a:pt x="373" y="1349"/>
                </a:lnTo>
                <a:lnTo>
                  <a:pt x="375" y="1344"/>
                </a:lnTo>
                <a:lnTo>
                  <a:pt x="377" y="1342"/>
                </a:lnTo>
                <a:lnTo>
                  <a:pt x="384" y="1340"/>
                </a:lnTo>
                <a:lnTo>
                  <a:pt x="389" y="1340"/>
                </a:lnTo>
                <a:lnTo>
                  <a:pt x="394" y="1340"/>
                </a:lnTo>
                <a:lnTo>
                  <a:pt x="399" y="1340"/>
                </a:lnTo>
                <a:lnTo>
                  <a:pt x="406" y="1340"/>
                </a:lnTo>
                <a:lnTo>
                  <a:pt x="410" y="1340"/>
                </a:lnTo>
                <a:lnTo>
                  <a:pt x="417" y="1337"/>
                </a:lnTo>
                <a:lnTo>
                  <a:pt x="422" y="1337"/>
                </a:lnTo>
                <a:lnTo>
                  <a:pt x="427" y="1337"/>
                </a:lnTo>
                <a:lnTo>
                  <a:pt x="432" y="1337"/>
                </a:lnTo>
                <a:lnTo>
                  <a:pt x="432" y="1335"/>
                </a:lnTo>
                <a:lnTo>
                  <a:pt x="429" y="1330"/>
                </a:lnTo>
                <a:lnTo>
                  <a:pt x="429" y="1325"/>
                </a:lnTo>
                <a:lnTo>
                  <a:pt x="432" y="1318"/>
                </a:lnTo>
                <a:lnTo>
                  <a:pt x="434" y="1307"/>
                </a:lnTo>
                <a:lnTo>
                  <a:pt x="434" y="1299"/>
                </a:lnTo>
                <a:lnTo>
                  <a:pt x="436" y="1295"/>
                </a:lnTo>
                <a:lnTo>
                  <a:pt x="441" y="1288"/>
                </a:lnTo>
                <a:lnTo>
                  <a:pt x="443" y="1288"/>
                </a:lnTo>
                <a:lnTo>
                  <a:pt x="448" y="1288"/>
                </a:lnTo>
                <a:lnTo>
                  <a:pt x="453" y="1288"/>
                </a:lnTo>
                <a:lnTo>
                  <a:pt x="453" y="1290"/>
                </a:lnTo>
                <a:lnTo>
                  <a:pt x="453" y="1292"/>
                </a:lnTo>
                <a:lnTo>
                  <a:pt x="455" y="1290"/>
                </a:lnTo>
                <a:lnTo>
                  <a:pt x="460" y="1290"/>
                </a:lnTo>
                <a:lnTo>
                  <a:pt x="472" y="1285"/>
                </a:lnTo>
                <a:lnTo>
                  <a:pt x="476" y="1285"/>
                </a:lnTo>
                <a:lnTo>
                  <a:pt x="479" y="1285"/>
                </a:lnTo>
                <a:lnTo>
                  <a:pt x="481" y="1285"/>
                </a:lnTo>
                <a:lnTo>
                  <a:pt x="483" y="1285"/>
                </a:lnTo>
                <a:lnTo>
                  <a:pt x="486" y="1285"/>
                </a:lnTo>
                <a:lnTo>
                  <a:pt x="488" y="1283"/>
                </a:lnTo>
                <a:lnTo>
                  <a:pt x="493" y="1278"/>
                </a:lnTo>
                <a:lnTo>
                  <a:pt x="498" y="1278"/>
                </a:lnTo>
                <a:lnTo>
                  <a:pt x="505" y="1276"/>
                </a:lnTo>
                <a:lnTo>
                  <a:pt x="509" y="1276"/>
                </a:lnTo>
                <a:lnTo>
                  <a:pt x="514" y="1271"/>
                </a:lnTo>
                <a:lnTo>
                  <a:pt x="519" y="1269"/>
                </a:lnTo>
                <a:lnTo>
                  <a:pt x="521" y="1269"/>
                </a:lnTo>
                <a:lnTo>
                  <a:pt x="526" y="1266"/>
                </a:lnTo>
                <a:lnTo>
                  <a:pt x="535" y="1262"/>
                </a:lnTo>
                <a:lnTo>
                  <a:pt x="526" y="1243"/>
                </a:lnTo>
                <a:lnTo>
                  <a:pt x="521" y="1236"/>
                </a:lnTo>
                <a:lnTo>
                  <a:pt x="519" y="1226"/>
                </a:lnTo>
                <a:lnTo>
                  <a:pt x="516" y="1221"/>
                </a:lnTo>
                <a:lnTo>
                  <a:pt x="516" y="1219"/>
                </a:lnTo>
                <a:lnTo>
                  <a:pt x="509" y="1214"/>
                </a:lnTo>
                <a:lnTo>
                  <a:pt x="507" y="1207"/>
                </a:lnTo>
                <a:lnTo>
                  <a:pt x="507" y="1200"/>
                </a:lnTo>
                <a:lnTo>
                  <a:pt x="507" y="1198"/>
                </a:lnTo>
                <a:lnTo>
                  <a:pt x="509" y="1191"/>
                </a:lnTo>
                <a:lnTo>
                  <a:pt x="505" y="1181"/>
                </a:lnTo>
                <a:lnTo>
                  <a:pt x="505" y="1172"/>
                </a:lnTo>
                <a:lnTo>
                  <a:pt x="502" y="1165"/>
                </a:lnTo>
                <a:lnTo>
                  <a:pt x="502" y="1162"/>
                </a:lnTo>
                <a:lnTo>
                  <a:pt x="505" y="1150"/>
                </a:lnTo>
                <a:lnTo>
                  <a:pt x="505" y="1148"/>
                </a:lnTo>
                <a:lnTo>
                  <a:pt x="502" y="1134"/>
                </a:lnTo>
                <a:lnTo>
                  <a:pt x="500" y="1136"/>
                </a:lnTo>
                <a:lnTo>
                  <a:pt x="500" y="1134"/>
                </a:lnTo>
                <a:lnTo>
                  <a:pt x="493" y="1131"/>
                </a:lnTo>
                <a:lnTo>
                  <a:pt x="490" y="1131"/>
                </a:lnTo>
                <a:lnTo>
                  <a:pt x="486" y="1127"/>
                </a:lnTo>
                <a:lnTo>
                  <a:pt x="488" y="1127"/>
                </a:lnTo>
                <a:lnTo>
                  <a:pt x="488" y="1124"/>
                </a:lnTo>
                <a:lnTo>
                  <a:pt x="488" y="1122"/>
                </a:lnTo>
                <a:lnTo>
                  <a:pt x="490" y="1122"/>
                </a:lnTo>
                <a:lnTo>
                  <a:pt x="490" y="1120"/>
                </a:lnTo>
                <a:lnTo>
                  <a:pt x="493" y="1117"/>
                </a:lnTo>
                <a:lnTo>
                  <a:pt x="495" y="1115"/>
                </a:lnTo>
                <a:lnTo>
                  <a:pt x="500" y="1115"/>
                </a:lnTo>
                <a:lnTo>
                  <a:pt x="500" y="1110"/>
                </a:lnTo>
                <a:lnTo>
                  <a:pt x="502" y="1108"/>
                </a:lnTo>
                <a:lnTo>
                  <a:pt x="502" y="1105"/>
                </a:lnTo>
                <a:lnTo>
                  <a:pt x="502" y="1103"/>
                </a:lnTo>
                <a:lnTo>
                  <a:pt x="502" y="1101"/>
                </a:lnTo>
                <a:lnTo>
                  <a:pt x="500" y="1098"/>
                </a:lnTo>
                <a:lnTo>
                  <a:pt x="498" y="1091"/>
                </a:lnTo>
                <a:lnTo>
                  <a:pt x="500" y="1089"/>
                </a:lnTo>
                <a:lnTo>
                  <a:pt x="500" y="1086"/>
                </a:lnTo>
                <a:lnTo>
                  <a:pt x="502" y="1086"/>
                </a:lnTo>
                <a:lnTo>
                  <a:pt x="505" y="1079"/>
                </a:lnTo>
                <a:lnTo>
                  <a:pt x="505" y="1075"/>
                </a:lnTo>
                <a:lnTo>
                  <a:pt x="505" y="1070"/>
                </a:lnTo>
                <a:lnTo>
                  <a:pt x="505" y="1065"/>
                </a:lnTo>
                <a:lnTo>
                  <a:pt x="507" y="1063"/>
                </a:lnTo>
                <a:lnTo>
                  <a:pt x="509" y="1058"/>
                </a:lnTo>
                <a:lnTo>
                  <a:pt x="514" y="1051"/>
                </a:lnTo>
                <a:lnTo>
                  <a:pt x="514" y="1049"/>
                </a:lnTo>
                <a:lnTo>
                  <a:pt x="514" y="1046"/>
                </a:lnTo>
                <a:lnTo>
                  <a:pt x="512" y="1041"/>
                </a:lnTo>
                <a:lnTo>
                  <a:pt x="516" y="1034"/>
                </a:lnTo>
                <a:lnTo>
                  <a:pt x="509" y="1030"/>
                </a:lnTo>
                <a:lnTo>
                  <a:pt x="502" y="1008"/>
                </a:lnTo>
                <a:lnTo>
                  <a:pt x="507" y="996"/>
                </a:lnTo>
                <a:lnTo>
                  <a:pt x="509" y="992"/>
                </a:lnTo>
                <a:lnTo>
                  <a:pt x="516" y="975"/>
                </a:lnTo>
                <a:lnTo>
                  <a:pt x="502" y="942"/>
                </a:lnTo>
                <a:lnTo>
                  <a:pt x="502" y="923"/>
                </a:lnTo>
                <a:lnTo>
                  <a:pt x="500" y="899"/>
                </a:lnTo>
                <a:lnTo>
                  <a:pt x="512" y="866"/>
                </a:lnTo>
                <a:lnTo>
                  <a:pt x="495" y="828"/>
                </a:lnTo>
                <a:lnTo>
                  <a:pt x="498" y="826"/>
                </a:lnTo>
                <a:lnTo>
                  <a:pt x="505" y="821"/>
                </a:lnTo>
                <a:lnTo>
                  <a:pt x="509" y="819"/>
                </a:lnTo>
                <a:lnTo>
                  <a:pt x="514" y="817"/>
                </a:lnTo>
                <a:lnTo>
                  <a:pt x="519" y="817"/>
                </a:lnTo>
                <a:lnTo>
                  <a:pt x="526" y="814"/>
                </a:lnTo>
                <a:lnTo>
                  <a:pt x="535" y="812"/>
                </a:lnTo>
                <a:lnTo>
                  <a:pt x="540" y="809"/>
                </a:lnTo>
                <a:lnTo>
                  <a:pt x="542" y="807"/>
                </a:lnTo>
                <a:lnTo>
                  <a:pt x="547" y="800"/>
                </a:lnTo>
                <a:lnTo>
                  <a:pt x="547" y="795"/>
                </a:lnTo>
                <a:lnTo>
                  <a:pt x="549" y="793"/>
                </a:lnTo>
                <a:lnTo>
                  <a:pt x="552" y="793"/>
                </a:lnTo>
                <a:lnTo>
                  <a:pt x="552" y="788"/>
                </a:lnTo>
                <a:lnTo>
                  <a:pt x="554" y="779"/>
                </a:lnTo>
                <a:lnTo>
                  <a:pt x="556" y="776"/>
                </a:lnTo>
                <a:lnTo>
                  <a:pt x="559" y="772"/>
                </a:lnTo>
                <a:lnTo>
                  <a:pt x="566" y="764"/>
                </a:lnTo>
                <a:lnTo>
                  <a:pt x="571" y="760"/>
                </a:lnTo>
                <a:lnTo>
                  <a:pt x="575" y="755"/>
                </a:lnTo>
                <a:lnTo>
                  <a:pt x="582" y="750"/>
                </a:lnTo>
                <a:lnTo>
                  <a:pt x="589" y="746"/>
                </a:lnTo>
                <a:lnTo>
                  <a:pt x="592" y="746"/>
                </a:lnTo>
                <a:lnTo>
                  <a:pt x="592" y="743"/>
                </a:lnTo>
                <a:lnTo>
                  <a:pt x="606" y="746"/>
                </a:lnTo>
                <a:lnTo>
                  <a:pt x="620" y="748"/>
                </a:lnTo>
                <a:lnTo>
                  <a:pt x="627" y="750"/>
                </a:lnTo>
                <a:lnTo>
                  <a:pt x="630" y="750"/>
                </a:lnTo>
                <a:lnTo>
                  <a:pt x="634" y="753"/>
                </a:lnTo>
                <a:lnTo>
                  <a:pt x="639" y="755"/>
                </a:lnTo>
                <a:lnTo>
                  <a:pt x="644" y="760"/>
                </a:lnTo>
                <a:lnTo>
                  <a:pt x="646" y="760"/>
                </a:lnTo>
                <a:lnTo>
                  <a:pt x="648" y="760"/>
                </a:lnTo>
                <a:lnTo>
                  <a:pt x="651" y="757"/>
                </a:lnTo>
                <a:lnTo>
                  <a:pt x="653" y="757"/>
                </a:lnTo>
                <a:lnTo>
                  <a:pt x="660" y="760"/>
                </a:lnTo>
                <a:lnTo>
                  <a:pt x="663" y="760"/>
                </a:lnTo>
                <a:lnTo>
                  <a:pt x="663" y="757"/>
                </a:lnTo>
                <a:lnTo>
                  <a:pt x="663" y="755"/>
                </a:lnTo>
                <a:lnTo>
                  <a:pt x="660" y="755"/>
                </a:lnTo>
                <a:lnTo>
                  <a:pt x="660" y="753"/>
                </a:lnTo>
                <a:lnTo>
                  <a:pt x="660" y="750"/>
                </a:lnTo>
                <a:lnTo>
                  <a:pt x="660" y="748"/>
                </a:lnTo>
                <a:lnTo>
                  <a:pt x="658" y="746"/>
                </a:lnTo>
                <a:lnTo>
                  <a:pt x="655" y="741"/>
                </a:lnTo>
                <a:lnTo>
                  <a:pt x="653" y="736"/>
                </a:lnTo>
                <a:lnTo>
                  <a:pt x="653" y="734"/>
                </a:lnTo>
                <a:lnTo>
                  <a:pt x="653" y="731"/>
                </a:lnTo>
                <a:lnTo>
                  <a:pt x="655" y="731"/>
                </a:lnTo>
                <a:lnTo>
                  <a:pt x="660" y="729"/>
                </a:lnTo>
                <a:lnTo>
                  <a:pt x="663" y="727"/>
                </a:lnTo>
                <a:lnTo>
                  <a:pt x="663" y="724"/>
                </a:lnTo>
                <a:lnTo>
                  <a:pt x="663" y="722"/>
                </a:lnTo>
                <a:lnTo>
                  <a:pt x="663" y="715"/>
                </a:lnTo>
                <a:lnTo>
                  <a:pt x="665" y="715"/>
                </a:lnTo>
                <a:lnTo>
                  <a:pt x="667" y="715"/>
                </a:lnTo>
                <a:lnTo>
                  <a:pt x="670" y="717"/>
                </a:lnTo>
                <a:lnTo>
                  <a:pt x="672" y="719"/>
                </a:lnTo>
                <a:lnTo>
                  <a:pt x="674" y="719"/>
                </a:lnTo>
                <a:lnTo>
                  <a:pt x="677" y="719"/>
                </a:lnTo>
                <a:lnTo>
                  <a:pt x="679" y="719"/>
                </a:lnTo>
                <a:lnTo>
                  <a:pt x="681" y="719"/>
                </a:lnTo>
                <a:lnTo>
                  <a:pt x="686" y="722"/>
                </a:lnTo>
                <a:lnTo>
                  <a:pt x="686" y="719"/>
                </a:lnTo>
                <a:lnTo>
                  <a:pt x="688" y="719"/>
                </a:lnTo>
                <a:lnTo>
                  <a:pt x="688" y="717"/>
                </a:lnTo>
                <a:lnTo>
                  <a:pt x="686" y="715"/>
                </a:lnTo>
                <a:lnTo>
                  <a:pt x="686" y="712"/>
                </a:lnTo>
                <a:lnTo>
                  <a:pt x="686" y="710"/>
                </a:lnTo>
                <a:lnTo>
                  <a:pt x="684" y="708"/>
                </a:lnTo>
                <a:lnTo>
                  <a:pt x="684" y="705"/>
                </a:lnTo>
                <a:lnTo>
                  <a:pt x="681" y="703"/>
                </a:lnTo>
                <a:lnTo>
                  <a:pt x="681" y="701"/>
                </a:lnTo>
                <a:lnTo>
                  <a:pt x="681" y="698"/>
                </a:lnTo>
                <a:lnTo>
                  <a:pt x="681" y="691"/>
                </a:lnTo>
                <a:lnTo>
                  <a:pt x="681" y="686"/>
                </a:lnTo>
                <a:lnTo>
                  <a:pt x="681" y="684"/>
                </a:lnTo>
                <a:lnTo>
                  <a:pt x="681" y="679"/>
                </a:lnTo>
                <a:lnTo>
                  <a:pt x="681" y="677"/>
                </a:lnTo>
                <a:lnTo>
                  <a:pt x="681" y="672"/>
                </a:lnTo>
                <a:lnTo>
                  <a:pt x="684" y="670"/>
                </a:lnTo>
                <a:lnTo>
                  <a:pt x="686" y="670"/>
                </a:lnTo>
                <a:lnTo>
                  <a:pt x="686" y="667"/>
                </a:lnTo>
                <a:lnTo>
                  <a:pt x="686" y="665"/>
                </a:lnTo>
                <a:lnTo>
                  <a:pt x="686" y="663"/>
                </a:lnTo>
                <a:lnTo>
                  <a:pt x="684" y="660"/>
                </a:lnTo>
                <a:lnTo>
                  <a:pt x="681" y="660"/>
                </a:lnTo>
                <a:lnTo>
                  <a:pt x="679" y="660"/>
                </a:lnTo>
                <a:lnTo>
                  <a:pt x="677" y="658"/>
                </a:lnTo>
                <a:lnTo>
                  <a:pt x="677" y="656"/>
                </a:lnTo>
                <a:lnTo>
                  <a:pt x="674" y="653"/>
                </a:lnTo>
                <a:lnTo>
                  <a:pt x="677" y="648"/>
                </a:lnTo>
                <a:lnTo>
                  <a:pt x="677" y="646"/>
                </a:lnTo>
                <a:lnTo>
                  <a:pt x="677" y="641"/>
                </a:lnTo>
                <a:lnTo>
                  <a:pt x="679" y="637"/>
                </a:lnTo>
                <a:lnTo>
                  <a:pt x="681" y="634"/>
                </a:lnTo>
                <a:lnTo>
                  <a:pt x="684" y="632"/>
                </a:lnTo>
                <a:lnTo>
                  <a:pt x="686" y="632"/>
                </a:lnTo>
                <a:lnTo>
                  <a:pt x="688" y="630"/>
                </a:lnTo>
                <a:lnTo>
                  <a:pt x="691" y="630"/>
                </a:lnTo>
                <a:lnTo>
                  <a:pt x="693" y="632"/>
                </a:lnTo>
                <a:lnTo>
                  <a:pt x="693" y="630"/>
                </a:lnTo>
                <a:lnTo>
                  <a:pt x="696" y="630"/>
                </a:lnTo>
                <a:lnTo>
                  <a:pt x="698" y="630"/>
                </a:lnTo>
                <a:lnTo>
                  <a:pt x="700" y="630"/>
                </a:lnTo>
                <a:lnTo>
                  <a:pt x="707" y="632"/>
                </a:lnTo>
                <a:lnTo>
                  <a:pt x="710" y="632"/>
                </a:lnTo>
                <a:lnTo>
                  <a:pt x="712" y="632"/>
                </a:lnTo>
                <a:lnTo>
                  <a:pt x="714" y="632"/>
                </a:lnTo>
                <a:lnTo>
                  <a:pt x="717" y="632"/>
                </a:lnTo>
                <a:lnTo>
                  <a:pt x="719" y="630"/>
                </a:lnTo>
                <a:lnTo>
                  <a:pt x="724" y="627"/>
                </a:lnTo>
                <a:lnTo>
                  <a:pt x="726" y="630"/>
                </a:lnTo>
                <a:lnTo>
                  <a:pt x="729" y="630"/>
                </a:lnTo>
                <a:lnTo>
                  <a:pt x="731" y="632"/>
                </a:lnTo>
                <a:lnTo>
                  <a:pt x="733" y="634"/>
                </a:lnTo>
                <a:lnTo>
                  <a:pt x="738" y="634"/>
                </a:lnTo>
                <a:lnTo>
                  <a:pt x="740" y="634"/>
                </a:lnTo>
                <a:lnTo>
                  <a:pt x="743" y="632"/>
                </a:lnTo>
                <a:lnTo>
                  <a:pt x="745" y="632"/>
                </a:lnTo>
                <a:lnTo>
                  <a:pt x="747" y="632"/>
                </a:lnTo>
                <a:lnTo>
                  <a:pt x="747" y="630"/>
                </a:lnTo>
                <a:lnTo>
                  <a:pt x="747" y="627"/>
                </a:lnTo>
                <a:lnTo>
                  <a:pt x="750" y="625"/>
                </a:lnTo>
                <a:lnTo>
                  <a:pt x="750" y="622"/>
                </a:lnTo>
                <a:lnTo>
                  <a:pt x="752" y="620"/>
                </a:lnTo>
                <a:lnTo>
                  <a:pt x="752" y="618"/>
                </a:lnTo>
                <a:lnTo>
                  <a:pt x="754" y="615"/>
                </a:lnTo>
                <a:lnTo>
                  <a:pt x="757" y="613"/>
                </a:lnTo>
                <a:lnTo>
                  <a:pt x="754" y="611"/>
                </a:lnTo>
                <a:lnTo>
                  <a:pt x="752" y="611"/>
                </a:lnTo>
                <a:lnTo>
                  <a:pt x="747" y="608"/>
                </a:lnTo>
                <a:lnTo>
                  <a:pt x="745" y="608"/>
                </a:lnTo>
                <a:lnTo>
                  <a:pt x="740" y="606"/>
                </a:lnTo>
                <a:lnTo>
                  <a:pt x="736" y="603"/>
                </a:lnTo>
                <a:lnTo>
                  <a:pt x="731" y="603"/>
                </a:lnTo>
                <a:lnTo>
                  <a:pt x="726" y="601"/>
                </a:lnTo>
                <a:lnTo>
                  <a:pt x="724" y="601"/>
                </a:lnTo>
                <a:lnTo>
                  <a:pt x="719" y="596"/>
                </a:lnTo>
                <a:lnTo>
                  <a:pt x="717" y="594"/>
                </a:lnTo>
                <a:lnTo>
                  <a:pt x="717" y="592"/>
                </a:lnTo>
                <a:lnTo>
                  <a:pt x="717" y="589"/>
                </a:lnTo>
                <a:lnTo>
                  <a:pt x="719" y="587"/>
                </a:lnTo>
                <a:lnTo>
                  <a:pt x="721" y="585"/>
                </a:lnTo>
                <a:lnTo>
                  <a:pt x="726" y="582"/>
                </a:lnTo>
                <a:lnTo>
                  <a:pt x="729" y="580"/>
                </a:lnTo>
                <a:lnTo>
                  <a:pt x="731" y="577"/>
                </a:lnTo>
                <a:lnTo>
                  <a:pt x="731" y="575"/>
                </a:lnTo>
                <a:lnTo>
                  <a:pt x="733" y="573"/>
                </a:lnTo>
                <a:lnTo>
                  <a:pt x="733" y="568"/>
                </a:lnTo>
                <a:lnTo>
                  <a:pt x="733" y="563"/>
                </a:lnTo>
                <a:lnTo>
                  <a:pt x="736" y="559"/>
                </a:lnTo>
                <a:lnTo>
                  <a:pt x="736" y="556"/>
                </a:lnTo>
                <a:lnTo>
                  <a:pt x="738" y="554"/>
                </a:lnTo>
                <a:lnTo>
                  <a:pt x="738" y="551"/>
                </a:lnTo>
                <a:lnTo>
                  <a:pt x="743" y="547"/>
                </a:lnTo>
                <a:lnTo>
                  <a:pt x="743" y="544"/>
                </a:lnTo>
                <a:lnTo>
                  <a:pt x="745" y="542"/>
                </a:lnTo>
                <a:lnTo>
                  <a:pt x="740" y="540"/>
                </a:lnTo>
                <a:lnTo>
                  <a:pt x="740" y="537"/>
                </a:lnTo>
                <a:lnTo>
                  <a:pt x="738" y="532"/>
                </a:lnTo>
                <a:lnTo>
                  <a:pt x="736" y="532"/>
                </a:lnTo>
                <a:lnTo>
                  <a:pt x="733" y="532"/>
                </a:lnTo>
                <a:lnTo>
                  <a:pt x="733" y="530"/>
                </a:lnTo>
                <a:lnTo>
                  <a:pt x="733" y="528"/>
                </a:lnTo>
                <a:lnTo>
                  <a:pt x="733" y="525"/>
                </a:lnTo>
                <a:lnTo>
                  <a:pt x="731" y="525"/>
                </a:lnTo>
                <a:lnTo>
                  <a:pt x="731" y="523"/>
                </a:lnTo>
                <a:lnTo>
                  <a:pt x="729" y="523"/>
                </a:lnTo>
                <a:lnTo>
                  <a:pt x="726" y="521"/>
                </a:lnTo>
                <a:lnTo>
                  <a:pt x="721" y="518"/>
                </a:lnTo>
                <a:lnTo>
                  <a:pt x="719" y="516"/>
                </a:lnTo>
                <a:lnTo>
                  <a:pt x="717" y="514"/>
                </a:lnTo>
                <a:lnTo>
                  <a:pt x="714" y="509"/>
                </a:lnTo>
                <a:lnTo>
                  <a:pt x="712" y="509"/>
                </a:lnTo>
                <a:lnTo>
                  <a:pt x="710" y="509"/>
                </a:lnTo>
                <a:lnTo>
                  <a:pt x="705" y="506"/>
                </a:lnTo>
                <a:lnTo>
                  <a:pt x="703" y="504"/>
                </a:lnTo>
                <a:lnTo>
                  <a:pt x="698" y="502"/>
                </a:lnTo>
                <a:lnTo>
                  <a:pt x="693" y="499"/>
                </a:lnTo>
                <a:lnTo>
                  <a:pt x="691" y="497"/>
                </a:lnTo>
                <a:lnTo>
                  <a:pt x="688" y="497"/>
                </a:lnTo>
                <a:lnTo>
                  <a:pt x="686" y="495"/>
                </a:lnTo>
                <a:lnTo>
                  <a:pt x="684" y="495"/>
                </a:lnTo>
                <a:lnTo>
                  <a:pt x="681" y="492"/>
                </a:lnTo>
                <a:lnTo>
                  <a:pt x="677" y="490"/>
                </a:lnTo>
                <a:lnTo>
                  <a:pt x="672" y="488"/>
                </a:lnTo>
                <a:lnTo>
                  <a:pt x="667" y="485"/>
                </a:lnTo>
                <a:lnTo>
                  <a:pt x="665" y="480"/>
                </a:lnTo>
                <a:lnTo>
                  <a:pt x="658" y="478"/>
                </a:lnTo>
                <a:lnTo>
                  <a:pt x="660" y="476"/>
                </a:lnTo>
                <a:lnTo>
                  <a:pt x="660" y="473"/>
                </a:lnTo>
                <a:lnTo>
                  <a:pt x="663" y="469"/>
                </a:lnTo>
                <a:lnTo>
                  <a:pt x="663" y="466"/>
                </a:lnTo>
                <a:lnTo>
                  <a:pt x="663" y="461"/>
                </a:lnTo>
                <a:lnTo>
                  <a:pt x="663" y="459"/>
                </a:lnTo>
                <a:lnTo>
                  <a:pt x="660" y="454"/>
                </a:lnTo>
                <a:lnTo>
                  <a:pt x="660" y="452"/>
                </a:lnTo>
                <a:lnTo>
                  <a:pt x="660" y="450"/>
                </a:lnTo>
                <a:lnTo>
                  <a:pt x="660" y="447"/>
                </a:lnTo>
                <a:lnTo>
                  <a:pt x="660" y="445"/>
                </a:lnTo>
                <a:lnTo>
                  <a:pt x="658" y="443"/>
                </a:lnTo>
                <a:lnTo>
                  <a:pt x="658" y="438"/>
                </a:lnTo>
                <a:lnTo>
                  <a:pt x="658" y="435"/>
                </a:lnTo>
                <a:lnTo>
                  <a:pt x="658" y="433"/>
                </a:lnTo>
                <a:lnTo>
                  <a:pt x="658" y="431"/>
                </a:lnTo>
                <a:lnTo>
                  <a:pt x="655" y="426"/>
                </a:lnTo>
                <a:lnTo>
                  <a:pt x="655" y="424"/>
                </a:lnTo>
                <a:lnTo>
                  <a:pt x="655" y="421"/>
                </a:lnTo>
                <a:lnTo>
                  <a:pt x="653" y="419"/>
                </a:lnTo>
                <a:lnTo>
                  <a:pt x="651" y="416"/>
                </a:lnTo>
                <a:lnTo>
                  <a:pt x="651" y="414"/>
                </a:lnTo>
                <a:lnTo>
                  <a:pt x="648" y="412"/>
                </a:lnTo>
                <a:lnTo>
                  <a:pt x="648" y="409"/>
                </a:lnTo>
                <a:lnTo>
                  <a:pt x="646" y="407"/>
                </a:lnTo>
                <a:lnTo>
                  <a:pt x="646" y="405"/>
                </a:lnTo>
                <a:lnTo>
                  <a:pt x="644" y="405"/>
                </a:lnTo>
                <a:lnTo>
                  <a:pt x="644" y="402"/>
                </a:lnTo>
                <a:lnTo>
                  <a:pt x="641" y="400"/>
                </a:lnTo>
                <a:lnTo>
                  <a:pt x="639" y="395"/>
                </a:lnTo>
                <a:lnTo>
                  <a:pt x="639" y="393"/>
                </a:lnTo>
                <a:lnTo>
                  <a:pt x="637" y="388"/>
                </a:lnTo>
                <a:lnTo>
                  <a:pt x="634" y="386"/>
                </a:lnTo>
                <a:lnTo>
                  <a:pt x="630" y="381"/>
                </a:lnTo>
                <a:lnTo>
                  <a:pt x="627" y="379"/>
                </a:lnTo>
                <a:lnTo>
                  <a:pt x="627" y="376"/>
                </a:lnTo>
                <a:lnTo>
                  <a:pt x="625" y="372"/>
                </a:lnTo>
                <a:lnTo>
                  <a:pt x="620" y="367"/>
                </a:lnTo>
                <a:lnTo>
                  <a:pt x="618" y="362"/>
                </a:lnTo>
                <a:lnTo>
                  <a:pt x="615" y="357"/>
                </a:lnTo>
                <a:lnTo>
                  <a:pt x="613" y="350"/>
                </a:lnTo>
                <a:lnTo>
                  <a:pt x="608" y="345"/>
                </a:lnTo>
                <a:lnTo>
                  <a:pt x="606" y="343"/>
                </a:lnTo>
                <a:lnTo>
                  <a:pt x="594" y="343"/>
                </a:lnTo>
                <a:lnTo>
                  <a:pt x="585" y="331"/>
                </a:lnTo>
                <a:lnTo>
                  <a:pt x="582" y="331"/>
                </a:lnTo>
                <a:lnTo>
                  <a:pt x="573" y="327"/>
                </a:lnTo>
                <a:lnTo>
                  <a:pt x="573" y="322"/>
                </a:lnTo>
                <a:lnTo>
                  <a:pt x="573" y="317"/>
                </a:lnTo>
                <a:lnTo>
                  <a:pt x="575" y="312"/>
                </a:lnTo>
                <a:lnTo>
                  <a:pt x="575" y="305"/>
                </a:lnTo>
                <a:lnTo>
                  <a:pt x="575" y="298"/>
                </a:lnTo>
                <a:lnTo>
                  <a:pt x="575" y="293"/>
                </a:lnTo>
                <a:lnTo>
                  <a:pt x="575" y="291"/>
                </a:lnTo>
                <a:lnTo>
                  <a:pt x="578" y="286"/>
                </a:lnTo>
                <a:lnTo>
                  <a:pt x="578" y="284"/>
                </a:lnTo>
                <a:lnTo>
                  <a:pt x="573" y="282"/>
                </a:lnTo>
                <a:lnTo>
                  <a:pt x="571" y="282"/>
                </a:lnTo>
                <a:lnTo>
                  <a:pt x="568" y="279"/>
                </a:lnTo>
                <a:lnTo>
                  <a:pt x="566" y="277"/>
                </a:lnTo>
                <a:lnTo>
                  <a:pt x="566" y="274"/>
                </a:lnTo>
                <a:lnTo>
                  <a:pt x="566" y="270"/>
                </a:lnTo>
                <a:lnTo>
                  <a:pt x="566" y="265"/>
                </a:lnTo>
                <a:lnTo>
                  <a:pt x="566" y="260"/>
                </a:lnTo>
                <a:lnTo>
                  <a:pt x="566" y="253"/>
                </a:lnTo>
                <a:lnTo>
                  <a:pt x="564" y="251"/>
                </a:lnTo>
                <a:lnTo>
                  <a:pt x="564" y="246"/>
                </a:lnTo>
                <a:lnTo>
                  <a:pt x="564" y="237"/>
                </a:lnTo>
                <a:lnTo>
                  <a:pt x="564" y="234"/>
                </a:lnTo>
                <a:lnTo>
                  <a:pt x="566" y="232"/>
                </a:lnTo>
                <a:lnTo>
                  <a:pt x="568" y="227"/>
                </a:lnTo>
                <a:lnTo>
                  <a:pt x="571" y="225"/>
                </a:lnTo>
                <a:lnTo>
                  <a:pt x="571" y="218"/>
                </a:lnTo>
                <a:lnTo>
                  <a:pt x="573" y="215"/>
                </a:lnTo>
                <a:lnTo>
                  <a:pt x="575" y="208"/>
                </a:lnTo>
                <a:lnTo>
                  <a:pt x="578" y="203"/>
                </a:lnTo>
                <a:lnTo>
                  <a:pt x="580" y="201"/>
                </a:lnTo>
                <a:lnTo>
                  <a:pt x="582" y="199"/>
                </a:lnTo>
                <a:lnTo>
                  <a:pt x="582" y="194"/>
                </a:lnTo>
                <a:lnTo>
                  <a:pt x="582" y="189"/>
                </a:lnTo>
                <a:lnTo>
                  <a:pt x="582" y="185"/>
                </a:lnTo>
                <a:lnTo>
                  <a:pt x="585" y="180"/>
                </a:lnTo>
                <a:lnTo>
                  <a:pt x="585" y="173"/>
                </a:lnTo>
                <a:lnTo>
                  <a:pt x="587" y="168"/>
                </a:lnTo>
                <a:lnTo>
                  <a:pt x="589" y="166"/>
                </a:lnTo>
                <a:lnTo>
                  <a:pt x="589" y="158"/>
                </a:lnTo>
                <a:lnTo>
                  <a:pt x="587" y="154"/>
                </a:lnTo>
                <a:lnTo>
                  <a:pt x="587" y="149"/>
                </a:lnTo>
                <a:lnTo>
                  <a:pt x="589" y="144"/>
                </a:lnTo>
                <a:lnTo>
                  <a:pt x="589" y="140"/>
                </a:lnTo>
                <a:lnTo>
                  <a:pt x="592" y="137"/>
                </a:lnTo>
                <a:lnTo>
                  <a:pt x="594" y="132"/>
                </a:lnTo>
                <a:lnTo>
                  <a:pt x="594" y="130"/>
                </a:lnTo>
                <a:lnTo>
                  <a:pt x="594" y="125"/>
                </a:lnTo>
                <a:lnTo>
                  <a:pt x="592" y="123"/>
                </a:lnTo>
                <a:lnTo>
                  <a:pt x="592" y="121"/>
                </a:lnTo>
                <a:lnTo>
                  <a:pt x="589" y="118"/>
                </a:lnTo>
                <a:lnTo>
                  <a:pt x="587" y="113"/>
                </a:lnTo>
                <a:lnTo>
                  <a:pt x="585" y="113"/>
                </a:lnTo>
                <a:lnTo>
                  <a:pt x="582" y="116"/>
                </a:lnTo>
                <a:lnTo>
                  <a:pt x="578" y="116"/>
                </a:lnTo>
                <a:lnTo>
                  <a:pt x="575" y="121"/>
                </a:lnTo>
                <a:lnTo>
                  <a:pt x="573" y="125"/>
                </a:lnTo>
                <a:lnTo>
                  <a:pt x="566" y="123"/>
                </a:lnTo>
                <a:lnTo>
                  <a:pt x="552" y="121"/>
                </a:lnTo>
                <a:lnTo>
                  <a:pt x="547" y="121"/>
                </a:lnTo>
                <a:lnTo>
                  <a:pt x="545" y="118"/>
                </a:lnTo>
                <a:lnTo>
                  <a:pt x="540" y="118"/>
                </a:lnTo>
                <a:lnTo>
                  <a:pt x="533" y="125"/>
                </a:lnTo>
                <a:lnTo>
                  <a:pt x="531" y="128"/>
                </a:lnTo>
                <a:lnTo>
                  <a:pt x="523" y="130"/>
                </a:lnTo>
                <a:lnTo>
                  <a:pt x="516" y="135"/>
                </a:lnTo>
                <a:lnTo>
                  <a:pt x="514" y="137"/>
                </a:lnTo>
                <a:lnTo>
                  <a:pt x="512" y="142"/>
                </a:lnTo>
                <a:lnTo>
                  <a:pt x="512" y="147"/>
                </a:lnTo>
                <a:lnTo>
                  <a:pt x="512" y="149"/>
                </a:lnTo>
                <a:lnTo>
                  <a:pt x="512" y="158"/>
                </a:lnTo>
                <a:lnTo>
                  <a:pt x="505" y="154"/>
                </a:lnTo>
                <a:lnTo>
                  <a:pt x="474" y="135"/>
                </a:lnTo>
                <a:lnTo>
                  <a:pt x="472" y="123"/>
                </a:lnTo>
                <a:lnTo>
                  <a:pt x="469" y="111"/>
                </a:lnTo>
                <a:lnTo>
                  <a:pt x="472" y="109"/>
                </a:lnTo>
                <a:lnTo>
                  <a:pt x="476" y="104"/>
                </a:lnTo>
                <a:lnTo>
                  <a:pt x="481" y="102"/>
                </a:lnTo>
                <a:lnTo>
                  <a:pt x="488" y="99"/>
                </a:lnTo>
                <a:lnTo>
                  <a:pt x="500" y="95"/>
                </a:lnTo>
                <a:lnTo>
                  <a:pt x="502" y="92"/>
                </a:lnTo>
                <a:lnTo>
                  <a:pt x="505" y="90"/>
                </a:lnTo>
                <a:lnTo>
                  <a:pt x="509" y="87"/>
                </a:lnTo>
                <a:lnTo>
                  <a:pt x="512" y="83"/>
                </a:lnTo>
                <a:lnTo>
                  <a:pt x="512" y="78"/>
                </a:lnTo>
                <a:lnTo>
                  <a:pt x="514" y="73"/>
                </a:lnTo>
                <a:lnTo>
                  <a:pt x="514" y="69"/>
                </a:lnTo>
                <a:lnTo>
                  <a:pt x="516" y="66"/>
                </a:lnTo>
                <a:lnTo>
                  <a:pt x="516" y="61"/>
                </a:lnTo>
                <a:lnTo>
                  <a:pt x="519" y="57"/>
                </a:lnTo>
                <a:lnTo>
                  <a:pt x="521" y="54"/>
                </a:lnTo>
                <a:lnTo>
                  <a:pt x="523" y="52"/>
                </a:lnTo>
                <a:lnTo>
                  <a:pt x="526" y="52"/>
                </a:lnTo>
                <a:lnTo>
                  <a:pt x="531" y="52"/>
                </a:lnTo>
                <a:lnTo>
                  <a:pt x="533" y="52"/>
                </a:lnTo>
                <a:lnTo>
                  <a:pt x="533" y="47"/>
                </a:lnTo>
                <a:lnTo>
                  <a:pt x="538" y="47"/>
                </a:lnTo>
                <a:lnTo>
                  <a:pt x="538" y="42"/>
                </a:lnTo>
                <a:lnTo>
                  <a:pt x="540" y="40"/>
                </a:lnTo>
                <a:lnTo>
                  <a:pt x="542" y="40"/>
                </a:lnTo>
                <a:lnTo>
                  <a:pt x="545" y="38"/>
                </a:lnTo>
                <a:lnTo>
                  <a:pt x="549" y="38"/>
                </a:lnTo>
                <a:lnTo>
                  <a:pt x="552" y="33"/>
                </a:lnTo>
                <a:lnTo>
                  <a:pt x="554" y="28"/>
                </a:lnTo>
                <a:lnTo>
                  <a:pt x="559" y="24"/>
                </a:lnTo>
                <a:lnTo>
                  <a:pt x="564" y="19"/>
                </a:lnTo>
                <a:lnTo>
                  <a:pt x="566" y="14"/>
                </a:lnTo>
                <a:lnTo>
                  <a:pt x="568" y="9"/>
                </a:lnTo>
                <a:lnTo>
                  <a:pt x="573" y="5"/>
                </a:lnTo>
                <a:lnTo>
                  <a:pt x="573" y="0"/>
                </a:lnTo>
                <a:lnTo>
                  <a:pt x="575" y="2"/>
                </a:lnTo>
                <a:lnTo>
                  <a:pt x="578" y="2"/>
                </a:lnTo>
                <a:lnTo>
                  <a:pt x="580" y="2"/>
                </a:lnTo>
                <a:lnTo>
                  <a:pt x="580" y="5"/>
                </a:lnTo>
                <a:lnTo>
                  <a:pt x="582" y="7"/>
                </a:lnTo>
                <a:lnTo>
                  <a:pt x="585" y="5"/>
                </a:lnTo>
                <a:lnTo>
                  <a:pt x="589" y="2"/>
                </a:lnTo>
                <a:lnTo>
                  <a:pt x="592" y="0"/>
                </a:lnTo>
                <a:lnTo>
                  <a:pt x="597" y="0"/>
                </a:lnTo>
                <a:lnTo>
                  <a:pt x="599" y="0"/>
                </a:lnTo>
                <a:lnTo>
                  <a:pt x="604" y="0"/>
                </a:lnTo>
                <a:lnTo>
                  <a:pt x="606" y="2"/>
                </a:lnTo>
                <a:lnTo>
                  <a:pt x="608" y="2"/>
                </a:lnTo>
                <a:lnTo>
                  <a:pt x="611" y="5"/>
                </a:lnTo>
                <a:lnTo>
                  <a:pt x="613" y="5"/>
                </a:lnTo>
                <a:lnTo>
                  <a:pt x="613" y="7"/>
                </a:lnTo>
                <a:lnTo>
                  <a:pt x="613" y="9"/>
                </a:lnTo>
                <a:lnTo>
                  <a:pt x="611" y="12"/>
                </a:lnTo>
                <a:lnTo>
                  <a:pt x="611" y="16"/>
                </a:lnTo>
                <a:lnTo>
                  <a:pt x="613" y="19"/>
                </a:lnTo>
                <a:lnTo>
                  <a:pt x="613" y="21"/>
                </a:lnTo>
                <a:lnTo>
                  <a:pt x="615" y="24"/>
                </a:lnTo>
                <a:lnTo>
                  <a:pt x="618" y="24"/>
                </a:lnTo>
                <a:lnTo>
                  <a:pt x="620" y="24"/>
                </a:lnTo>
                <a:lnTo>
                  <a:pt x="625" y="24"/>
                </a:lnTo>
                <a:lnTo>
                  <a:pt x="627" y="21"/>
                </a:lnTo>
                <a:lnTo>
                  <a:pt x="634" y="21"/>
                </a:lnTo>
              </a:path>
            </a:pathLst>
          </a:custGeom>
          <a:noFill/>
          <a:ln w="4445">
            <a:solidFill>
              <a:srgbClr val="6E6E6E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rot="0" vert="horz" wrap="square" lIns="137160" tIns="68580" rIns="137160" bIns="68580" anchor="t" anchorCtr="0" upright="1">
            <a:noAutofit/>
          </a:bodyPr>
          <a:lstStyle/>
          <a:p>
            <a:endParaRPr lang="es-MX" sz="2700"/>
          </a:p>
        </p:txBody>
      </p:sp>
      <p:sp>
        <p:nvSpPr>
          <p:cNvPr id="13" name="Freeform 11"/>
          <p:cNvSpPr>
            <a:spLocks/>
          </p:cNvSpPr>
          <p:nvPr/>
        </p:nvSpPr>
        <p:spPr bwMode="auto">
          <a:xfrm>
            <a:off x="7434404" y="2692110"/>
            <a:ext cx="497753" cy="271440"/>
          </a:xfrm>
          <a:custGeom>
            <a:avLst/>
            <a:gdLst>
              <a:gd name="T0" fmla="*/ 7 w 566"/>
              <a:gd name="T1" fmla="*/ 215 h 303"/>
              <a:gd name="T2" fmla="*/ 12 w 566"/>
              <a:gd name="T3" fmla="*/ 227 h 303"/>
              <a:gd name="T4" fmla="*/ 19 w 566"/>
              <a:gd name="T5" fmla="*/ 234 h 303"/>
              <a:gd name="T6" fmla="*/ 26 w 566"/>
              <a:gd name="T7" fmla="*/ 239 h 303"/>
              <a:gd name="T8" fmla="*/ 33 w 566"/>
              <a:gd name="T9" fmla="*/ 246 h 303"/>
              <a:gd name="T10" fmla="*/ 45 w 566"/>
              <a:gd name="T11" fmla="*/ 246 h 303"/>
              <a:gd name="T12" fmla="*/ 57 w 566"/>
              <a:gd name="T13" fmla="*/ 253 h 303"/>
              <a:gd name="T14" fmla="*/ 66 w 566"/>
              <a:gd name="T15" fmla="*/ 260 h 303"/>
              <a:gd name="T16" fmla="*/ 64 w 566"/>
              <a:gd name="T17" fmla="*/ 251 h 303"/>
              <a:gd name="T18" fmla="*/ 59 w 566"/>
              <a:gd name="T19" fmla="*/ 244 h 303"/>
              <a:gd name="T20" fmla="*/ 66 w 566"/>
              <a:gd name="T21" fmla="*/ 244 h 303"/>
              <a:gd name="T22" fmla="*/ 73 w 566"/>
              <a:gd name="T23" fmla="*/ 251 h 303"/>
              <a:gd name="T24" fmla="*/ 83 w 566"/>
              <a:gd name="T25" fmla="*/ 255 h 303"/>
              <a:gd name="T26" fmla="*/ 90 w 566"/>
              <a:gd name="T27" fmla="*/ 265 h 303"/>
              <a:gd name="T28" fmla="*/ 97 w 566"/>
              <a:gd name="T29" fmla="*/ 277 h 303"/>
              <a:gd name="T30" fmla="*/ 102 w 566"/>
              <a:gd name="T31" fmla="*/ 286 h 303"/>
              <a:gd name="T32" fmla="*/ 102 w 566"/>
              <a:gd name="T33" fmla="*/ 291 h 303"/>
              <a:gd name="T34" fmla="*/ 109 w 566"/>
              <a:gd name="T35" fmla="*/ 279 h 303"/>
              <a:gd name="T36" fmla="*/ 113 w 566"/>
              <a:gd name="T37" fmla="*/ 265 h 303"/>
              <a:gd name="T38" fmla="*/ 118 w 566"/>
              <a:gd name="T39" fmla="*/ 248 h 303"/>
              <a:gd name="T40" fmla="*/ 125 w 566"/>
              <a:gd name="T41" fmla="*/ 239 h 303"/>
              <a:gd name="T42" fmla="*/ 139 w 566"/>
              <a:gd name="T43" fmla="*/ 236 h 303"/>
              <a:gd name="T44" fmla="*/ 161 w 566"/>
              <a:gd name="T45" fmla="*/ 227 h 303"/>
              <a:gd name="T46" fmla="*/ 170 w 566"/>
              <a:gd name="T47" fmla="*/ 227 h 303"/>
              <a:gd name="T48" fmla="*/ 177 w 566"/>
              <a:gd name="T49" fmla="*/ 227 h 303"/>
              <a:gd name="T50" fmla="*/ 184 w 566"/>
              <a:gd name="T51" fmla="*/ 227 h 303"/>
              <a:gd name="T52" fmla="*/ 189 w 566"/>
              <a:gd name="T53" fmla="*/ 220 h 303"/>
              <a:gd name="T54" fmla="*/ 198 w 566"/>
              <a:gd name="T55" fmla="*/ 203 h 303"/>
              <a:gd name="T56" fmla="*/ 205 w 566"/>
              <a:gd name="T57" fmla="*/ 196 h 303"/>
              <a:gd name="T58" fmla="*/ 222 w 566"/>
              <a:gd name="T59" fmla="*/ 192 h 303"/>
              <a:gd name="T60" fmla="*/ 257 w 566"/>
              <a:gd name="T61" fmla="*/ 206 h 303"/>
              <a:gd name="T62" fmla="*/ 264 w 566"/>
              <a:gd name="T63" fmla="*/ 215 h 303"/>
              <a:gd name="T64" fmla="*/ 274 w 566"/>
              <a:gd name="T65" fmla="*/ 210 h 303"/>
              <a:gd name="T66" fmla="*/ 290 w 566"/>
              <a:gd name="T67" fmla="*/ 180 h 303"/>
              <a:gd name="T68" fmla="*/ 302 w 566"/>
              <a:gd name="T69" fmla="*/ 163 h 303"/>
              <a:gd name="T70" fmla="*/ 309 w 566"/>
              <a:gd name="T71" fmla="*/ 151 h 303"/>
              <a:gd name="T72" fmla="*/ 316 w 566"/>
              <a:gd name="T73" fmla="*/ 139 h 303"/>
              <a:gd name="T74" fmla="*/ 328 w 566"/>
              <a:gd name="T75" fmla="*/ 125 h 303"/>
              <a:gd name="T76" fmla="*/ 340 w 566"/>
              <a:gd name="T77" fmla="*/ 118 h 303"/>
              <a:gd name="T78" fmla="*/ 344 w 566"/>
              <a:gd name="T79" fmla="*/ 113 h 303"/>
              <a:gd name="T80" fmla="*/ 359 w 566"/>
              <a:gd name="T81" fmla="*/ 111 h 303"/>
              <a:gd name="T82" fmla="*/ 366 w 566"/>
              <a:gd name="T83" fmla="*/ 109 h 303"/>
              <a:gd name="T84" fmla="*/ 375 w 566"/>
              <a:gd name="T85" fmla="*/ 111 h 303"/>
              <a:gd name="T86" fmla="*/ 385 w 566"/>
              <a:gd name="T87" fmla="*/ 113 h 303"/>
              <a:gd name="T88" fmla="*/ 399 w 566"/>
              <a:gd name="T89" fmla="*/ 111 h 303"/>
              <a:gd name="T90" fmla="*/ 420 w 566"/>
              <a:gd name="T91" fmla="*/ 90 h 303"/>
              <a:gd name="T92" fmla="*/ 408 w 566"/>
              <a:gd name="T93" fmla="*/ 28 h 303"/>
              <a:gd name="T94" fmla="*/ 415 w 566"/>
              <a:gd name="T95" fmla="*/ 19 h 303"/>
              <a:gd name="T96" fmla="*/ 413 w 566"/>
              <a:gd name="T97" fmla="*/ 0 h 303"/>
              <a:gd name="T98" fmla="*/ 460 w 566"/>
              <a:gd name="T99" fmla="*/ 38 h 303"/>
              <a:gd name="T100" fmla="*/ 502 w 566"/>
              <a:gd name="T101" fmla="*/ 57 h 303"/>
              <a:gd name="T102" fmla="*/ 533 w 566"/>
              <a:gd name="T103" fmla="*/ 68 h 303"/>
              <a:gd name="T104" fmla="*/ 566 w 566"/>
              <a:gd name="T105" fmla="*/ 94 h 3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566" h="303">
                <a:moveTo>
                  <a:pt x="0" y="215"/>
                </a:moveTo>
                <a:lnTo>
                  <a:pt x="3" y="215"/>
                </a:lnTo>
                <a:lnTo>
                  <a:pt x="7" y="215"/>
                </a:lnTo>
                <a:lnTo>
                  <a:pt x="10" y="218"/>
                </a:lnTo>
                <a:lnTo>
                  <a:pt x="12" y="222"/>
                </a:lnTo>
                <a:lnTo>
                  <a:pt x="12" y="227"/>
                </a:lnTo>
                <a:lnTo>
                  <a:pt x="12" y="229"/>
                </a:lnTo>
                <a:lnTo>
                  <a:pt x="14" y="232"/>
                </a:lnTo>
                <a:lnTo>
                  <a:pt x="19" y="234"/>
                </a:lnTo>
                <a:lnTo>
                  <a:pt x="21" y="234"/>
                </a:lnTo>
                <a:lnTo>
                  <a:pt x="24" y="236"/>
                </a:lnTo>
                <a:lnTo>
                  <a:pt x="26" y="239"/>
                </a:lnTo>
                <a:lnTo>
                  <a:pt x="31" y="241"/>
                </a:lnTo>
                <a:lnTo>
                  <a:pt x="31" y="244"/>
                </a:lnTo>
                <a:lnTo>
                  <a:pt x="33" y="246"/>
                </a:lnTo>
                <a:lnTo>
                  <a:pt x="38" y="246"/>
                </a:lnTo>
                <a:lnTo>
                  <a:pt x="43" y="246"/>
                </a:lnTo>
                <a:lnTo>
                  <a:pt x="45" y="246"/>
                </a:lnTo>
                <a:lnTo>
                  <a:pt x="50" y="248"/>
                </a:lnTo>
                <a:lnTo>
                  <a:pt x="52" y="251"/>
                </a:lnTo>
                <a:lnTo>
                  <a:pt x="57" y="253"/>
                </a:lnTo>
                <a:lnTo>
                  <a:pt x="62" y="258"/>
                </a:lnTo>
                <a:lnTo>
                  <a:pt x="64" y="260"/>
                </a:lnTo>
                <a:lnTo>
                  <a:pt x="66" y="260"/>
                </a:lnTo>
                <a:lnTo>
                  <a:pt x="66" y="255"/>
                </a:lnTo>
                <a:lnTo>
                  <a:pt x="64" y="253"/>
                </a:lnTo>
                <a:lnTo>
                  <a:pt x="64" y="251"/>
                </a:lnTo>
                <a:lnTo>
                  <a:pt x="62" y="251"/>
                </a:lnTo>
                <a:lnTo>
                  <a:pt x="62" y="248"/>
                </a:lnTo>
                <a:lnTo>
                  <a:pt x="59" y="244"/>
                </a:lnTo>
                <a:lnTo>
                  <a:pt x="62" y="244"/>
                </a:lnTo>
                <a:lnTo>
                  <a:pt x="64" y="244"/>
                </a:lnTo>
                <a:lnTo>
                  <a:pt x="66" y="244"/>
                </a:lnTo>
                <a:lnTo>
                  <a:pt x="69" y="246"/>
                </a:lnTo>
                <a:lnTo>
                  <a:pt x="71" y="248"/>
                </a:lnTo>
                <a:lnTo>
                  <a:pt x="73" y="251"/>
                </a:lnTo>
                <a:lnTo>
                  <a:pt x="76" y="253"/>
                </a:lnTo>
                <a:lnTo>
                  <a:pt x="78" y="255"/>
                </a:lnTo>
                <a:lnTo>
                  <a:pt x="83" y="255"/>
                </a:lnTo>
                <a:lnTo>
                  <a:pt x="87" y="258"/>
                </a:lnTo>
                <a:lnTo>
                  <a:pt x="90" y="260"/>
                </a:lnTo>
                <a:lnTo>
                  <a:pt x="90" y="265"/>
                </a:lnTo>
                <a:lnTo>
                  <a:pt x="95" y="270"/>
                </a:lnTo>
                <a:lnTo>
                  <a:pt x="95" y="274"/>
                </a:lnTo>
                <a:lnTo>
                  <a:pt x="97" y="277"/>
                </a:lnTo>
                <a:lnTo>
                  <a:pt x="97" y="279"/>
                </a:lnTo>
                <a:lnTo>
                  <a:pt x="95" y="281"/>
                </a:lnTo>
                <a:lnTo>
                  <a:pt x="102" y="286"/>
                </a:lnTo>
                <a:lnTo>
                  <a:pt x="97" y="293"/>
                </a:lnTo>
                <a:lnTo>
                  <a:pt x="104" y="303"/>
                </a:lnTo>
                <a:lnTo>
                  <a:pt x="102" y="291"/>
                </a:lnTo>
                <a:lnTo>
                  <a:pt x="104" y="291"/>
                </a:lnTo>
                <a:lnTo>
                  <a:pt x="106" y="277"/>
                </a:lnTo>
                <a:lnTo>
                  <a:pt x="109" y="279"/>
                </a:lnTo>
                <a:lnTo>
                  <a:pt x="111" y="270"/>
                </a:lnTo>
                <a:lnTo>
                  <a:pt x="111" y="267"/>
                </a:lnTo>
                <a:lnTo>
                  <a:pt x="113" y="265"/>
                </a:lnTo>
                <a:lnTo>
                  <a:pt x="113" y="260"/>
                </a:lnTo>
                <a:lnTo>
                  <a:pt x="113" y="255"/>
                </a:lnTo>
                <a:lnTo>
                  <a:pt x="118" y="248"/>
                </a:lnTo>
                <a:lnTo>
                  <a:pt x="120" y="244"/>
                </a:lnTo>
                <a:lnTo>
                  <a:pt x="125" y="244"/>
                </a:lnTo>
                <a:lnTo>
                  <a:pt x="125" y="239"/>
                </a:lnTo>
                <a:lnTo>
                  <a:pt x="130" y="234"/>
                </a:lnTo>
                <a:lnTo>
                  <a:pt x="135" y="234"/>
                </a:lnTo>
                <a:lnTo>
                  <a:pt x="139" y="236"/>
                </a:lnTo>
                <a:lnTo>
                  <a:pt x="144" y="236"/>
                </a:lnTo>
                <a:lnTo>
                  <a:pt x="161" y="236"/>
                </a:lnTo>
                <a:lnTo>
                  <a:pt x="161" y="227"/>
                </a:lnTo>
                <a:lnTo>
                  <a:pt x="163" y="229"/>
                </a:lnTo>
                <a:lnTo>
                  <a:pt x="165" y="229"/>
                </a:lnTo>
                <a:lnTo>
                  <a:pt x="170" y="227"/>
                </a:lnTo>
                <a:lnTo>
                  <a:pt x="172" y="229"/>
                </a:lnTo>
                <a:lnTo>
                  <a:pt x="175" y="229"/>
                </a:lnTo>
                <a:lnTo>
                  <a:pt x="177" y="227"/>
                </a:lnTo>
                <a:lnTo>
                  <a:pt x="179" y="229"/>
                </a:lnTo>
                <a:lnTo>
                  <a:pt x="182" y="229"/>
                </a:lnTo>
                <a:lnTo>
                  <a:pt x="184" y="227"/>
                </a:lnTo>
                <a:lnTo>
                  <a:pt x="186" y="227"/>
                </a:lnTo>
                <a:lnTo>
                  <a:pt x="189" y="222"/>
                </a:lnTo>
                <a:lnTo>
                  <a:pt x="189" y="220"/>
                </a:lnTo>
                <a:lnTo>
                  <a:pt x="184" y="206"/>
                </a:lnTo>
                <a:lnTo>
                  <a:pt x="198" y="206"/>
                </a:lnTo>
                <a:lnTo>
                  <a:pt x="198" y="203"/>
                </a:lnTo>
                <a:lnTo>
                  <a:pt x="201" y="201"/>
                </a:lnTo>
                <a:lnTo>
                  <a:pt x="203" y="196"/>
                </a:lnTo>
                <a:lnTo>
                  <a:pt x="205" y="196"/>
                </a:lnTo>
                <a:lnTo>
                  <a:pt x="210" y="196"/>
                </a:lnTo>
                <a:lnTo>
                  <a:pt x="215" y="192"/>
                </a:lnTo>
                <a:lnTo>
                  <a:pt x="222" y="192"/>
                </a:lnTo>
                <a:lnTo>
                  <a:pt x="229" y="196"/>
                </a:lnTo>
                <a:lnTo>
                  <a:pt x="236" y="199"/>
                </a:lnTo>
                <a:lnTo>
                  <a:pt x="257" y="206"/>
                </a:lnTo>
                <a:lnTo>
                  <a:pt x="262" y="210"/>
                </a:lnTo>
                <a:lnTo>
                  <a:pt x="262" y="213"/>
                </a:lnTo>
                <a:lnTo>
                  <a:pt x="264" y="215"/>
                </a:lnTo>
                <a:lnTo>
                  <a:pt x="269" y="210"/>
                </a:lnTo>
                <a:lnTo>
                  <a:pt x="274" y="213"/>
                </a:lnTo>
                <a:lnTo>
                  <a:pt x="274" y="210"/>
                </a:lnTo>
                <a:lnTo>
                  <a:pt x="276" y="199"/>
                </a:lnTo>
                <a:lnTo>
                  <a:pt x="288" y="182"/>
                </a:lnTo>
                <a:lnTo>
                  <a:pt x="290" y="180"/>
                </a:lnTo>
                <a:lnTo>
                  <a:pt x="295" y="173"/>
                </a:lnTo>
                <a:lnTo>
                  <a:pt x="297" y="168"/>
                </a:lnTo>
                <a:lnTo>
                  <a:pt x="302" y="163"/>
                </a:lnTo>
                <a:lnTo>
                  <a:pt x="307" y="161"/>
                </a:lnTo>
                <a:lnTo>
                  <a:pt x="309" y="156"/>
                </a:lnTo>
                <a:lnTo>
                  <a:pt x="309" y="151"/>
                </a:lnTo>
                <a:lnTo>
                  <a:pt x="311" y="149"/>
                </a:lnTo>
                <a:lnTo>
                  <a:pt x="316" y="142"/>
                </a:lnTo>
                <a:lnTo>
                  <a:pt x="316" y="139"/>
                </a:lnTo>
                <a:lnTo>
                  <a:pt x="321" y="135"/>
                </a:lnTo>
                <a:lnTo>
                  <a:pt x="326" y="130"/>
                </a:lnTo>
                <a:lnTo>
                  <a:pt x="328" y="125"/>
                </a:lnTo>
                <a:lnTo>
                  <a:pt x="330" y="123"/>
                </a:lnTo>
                <a:lnTo>
                  <a:pt x="335" y="123"/>
                </a:lnTo>
                <a:lnTo>
                  <a:pt x="340" y="118"/>
                </a:lnTo>
                <a:lnTo>
                  <a:pt x="340" y="116"/>
                </a:lnTo>
                <a:lnTo>
                  <a:pt x="342" y="113"/>
                </a:lnTo>
                <a:lnTo>
                  <a:pt x="344" y="113"/>
                </a:lnTo>
                <a:lnTo>
                  <a:pt x="347" y="109"/>
                </a:lnTo>
                <a:lnTo>
                  <a:pt x="354" y="109"/>
                </a:lnTo>
                <a:lnTo>
                  <a:pt x="359" y="111"/>
                </a:lnTo>
                <a:lnTo>
                  <a:pt x="361" y="109"/>
                </a:lnTo>
                <a:lnTo>
                  <a:pt x="363" y="109"/>
                </a:lnTo>
                <a:lnTo>
                  <a:pt x="366" y="109"/>
                </a:lnTo>
                <a:lnTo>
                  <a:pt x="368" y="109"/>
                </a:lnTo>
                <a:lnTo>
                  <a:pt x="370" y="111"/>
                </a:lnTo>
                <a:lnTo>
                  <a:pt x="375" y="111"/>
                </a:lnTo>
                <a:lnTo>
                  <a:pt x="377" y="111"/>
                </a:lnTo>
                <a:lnTo>
                  <a:pt x="380" y="111"/>
                </a:lnTo>
                <a:lnTo>
                  <a:pt x="385" y="113"/>
                </a:lnTo>
                <a:lnTo>
                  <a:pt x="389" y="113"/>
                </a:lnTo>
                <a:lnTo>
                  <a:pt x="396" y="113"/>
                </a:lnTo>
                <a:lnTo>
                  <a:pt x="399" y="111"/>
                </a:lnTo>
                <a:lnTo>
                  <a:pt x="418" y="97"/>
                </a:lnTo>
                <a:lnTo>
                  <a:pt x="420" y="97"/>
                </a:lnTo>
                <a:lnTo>
                  <a:pt x="420" y="90"/>
                </a:lnTo>
                <a:lnTo>
                  <a:pt x="418" y="85"/>
                </a:lnTo>
                <a:lnTo>
                  <a:pt x="406" y="31"/>
                </a:lnTo>
                <a:lnTo>
                  <a:pt x="408" y="28"/>
                </a:lnTo>
                <a:lnTo>
                  <a:pt x="413" y="26"/>
                </a:lnTo>
                <a:lnTo>
                  <a:pt x="415" y="21"/>
                </a:lnTo>
                <a:lnTo>
                  <a:pt x="415" y="19"/>
                </a:lnTo>
                <a:lnTo>
                  <a:pt x="415" y="14"/>
                </a:lnTo>
                <a:lnTo>
                  <a:pt x="418" y="9"/>
                </a:lnTo>
                <a:lnTo>
                  <a:pt x="413" y="0"/>
                </a:lnTo>
                <a:lnTo>
                  <a:pt x="455" y="0"/>
                </a:lnTo>
                <a:lnTo>
                  <a:pt x="465" y="14"/>
                </a:lnTo>
                <a:lnTo>
                  <a:pt x="460" y="38"/>
                </a:lnTo>
                <a:lnTo>
                  <a:pt x="486" y="47"/>
                </a:lnTo>
                <a:lnTo>
                  <a:pt x="493" y="52"/>
                </a:lnTo>
                <a:lnTo>
                  <a:pt x="502" y="57"/>
                </a:lnTo>
                <a:lnTo>
                  <a:pt x="509" y="61"/>
                </a:lnTo>
                <a:lnTo>
                  <a:pt x="521" y="64"/>
                </a:lnTo>
                <a:lnTo>
                  <a:pt x="533" y="68"/>
                </a:lnTo>
                <a:lnTo>
                  <a:pt x="554" y="80"/>
                </a:lnTo>
                <a:lnTo>
                  <a:pt x="561" y="90"/>
                </a:lnTo>
                <a:lnTo>
                  <a:pt x="566" y="94"/>
                </a:lnTo>
              </a:path>
            </a:pathLst>
          </a:custGeom>
          <a:noFill/>
          <a:ln w="4445">
            <a:solidFill>
              <a:srgbClr val="6E6E6E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rot="0" vert="horz" wrap="square" lIns="137160" tIns="68580" rIns="137160" bIns="68580" anchor="t" anchorCtr="0" upright="1">
            <a:noAutofit/>
          </a:bodyPr>
          <a:lstStyle/>
          <a:p>
            <a:endParaRPr lang="es-MX" sz="2700"/>
          </a:p>
        </p:txBody>
      </p:sp>
      <p:sp>
        <p:nvSpPr>
          <p:cNvPr id="14" name="Freeform 12">
            <a:hlinkClick r:id="rId6" action="ppaction://hlinksldjump"/>
          </p:cNvPr>
          <p:cNvSpPr>
            <a:spLocks/>
          </p:cNvSpPr>
          <p:nvPr/>
        </p:nvSpPr>
        <p:spPr bwMode="auto">
          <a:xfrm>
            <a:off x="7524104" y="3542267"/>
            <a:ext cx="1935609" cy="1442309"/>
          </a:xfrm>
          <a:custGeom>
            <a:avLst/>
            <a:gdLst>
              <a:gd name="T0" fmla="*/ 1732 w 2201"/>
              <a:gd name="T1" fmla="*/ 123 h 1610"/>
              <a:gd name="T2" fmla="*/ 1874 w 2201"/>
              <a:gd name="T3" fmla="*/ 166 h 1610"/>
              <a:gd name="T4" fmla="*/ 1883 w 2201"/>
              <a:gd name="T5" fmla="*/ 220 h 1610"/>
              <a:gd name="T6" fmla="*/ 1878 w 2201"/>
              <a:gd name="T7" fmla="*/ 279 h 1610"/>
              <a:gd name="T8" fmla="*/ 1895 w 2201"/>
              <a:gd name="T9" fmla="*/ 353 h 1610"/>
              <a:gd name="T10" fmla="*/ 1907 w 2201"/>
              <a:gd name="T11" fmla="*/ 457 h 1610"/>
              <a:gd name="T12" fmla="*/ 2190 w 2201"/>
              <a:gd name="T13" fmla="*/ 618 h 1610"/>
              <a:gd name="T14" fmla="*/ 1977 w 2201"/>
              <a:gd name="T15" fmla="*/ 734 h 1610"/>
              <a:gd name="T16" fmla="*/ 1860 w 2201"/>
              <a:gd name="T17" fmla="*/ 736 h 1610"/>
              <a:gd name="T18" fmla="*/ 1782 w 2201"/>
              <a:gd name="T19" fmla="*/ 713 h 1610"/>
              <a:gd name="T20" fmla="*/ 1782 w 2201"/>
              <a:gd name="T21" fmla="*/ 795 h 1610"/>
              <a:gd name="T22" fmla="*/ 1836 w 2201"/>
              <a:gd name="T23" fmla="*/ 791 h 1610"/>
              <a:gd name="T24" fmla="*/ 1907 w 2201"/>
              <a:gd name="T25" fmla="*/ 786 h 1610"/>
              <a:gd name="T26" fmla="*/ 2046 w 2201"/>
              <a:gd name="T27" fmla="*/ 909 h 1610"/>
              <a:gd name="T28" fmla="*/ 2152 w 2201"/>
              <a:gd name="T29" fmla="*/ 1115 h 1610"/>
              <a:gd name="T30" fmla="*/ 2187 w 2201"/>
              <a:gd name="T31" fmla="*/ 1176 h 1610"/>
              <a:gd name="T32" fmla="*/ 2055 w 2201"/>
              <a:gd name="T33" fmla="*/ 1231 h 1610"/>
              <a:gd name="T34" fmla="*/ 2003 w 2201"/>
              <a:gd name="T35" fmla="*/ 1349 h 1610"/>
              <a:gd name="T36" fmla="*/ 1900 w 2201"/>
              <a:gd name="T37" fmla="*/ 1413 h 1610"/>
              <a:gd name="T38" fmla="*/ 1850 w 2201"/>
              <a:gd name="T39" fmla="*/ 1418 h 1610"/>
              <a:gd name="T40" fmla="*/ 1775 w 2201"/>
              <a:gd name="T41" fmla="*/ 1442 h 1610"/>
              <a:gd name="T42" fmla="*/ 1640 w 2201"/>
              <a:gd name="T43" fmla="*/ 1449 h 1610"/>
              <a:gd name="T44" fmla="*/ 1504 w 2201"/>
              <a:gd name="T45" fmla="*/ 1416 h 1610"/>
              <a:gd name="T46" fmla="*/ 1459 w 2201"/>
              <a:gd name="T47" fmla="*/ 1532 h 1610"/>
              <a:gd name="T48" fmla="*/ 1431 w 2201"/>
              <a:gd name="T49" fmla="*/ 1555 h 1610"/>
              <a:gd name="T50" fmla="*/ 1369 w 2201"/>
              <a:gd name="T51" fmla="*/ 1577 h 1610"/>
              <a:gd name="T52" fmla="*/ 1327 w 2201"/>
              <a:gd name="T53" fmla="*/ 1595 h 1610"/>
              <a:gd name="T54" fmla="*/ 1296 w 2201"/>
              <a:gd name="T55" fmla="*/ 1574 h 1610"/>
              <a:gd name="T56" fmla="*/ 1225 w 2201"/>
              <a:gd name="T57" fmla="*/ 1607 h 1610"/>
              <a:gd name="T58" fmla="*/ 1195 w 2201"/>
              <a:gd name="T59" fmla="*/ 1569 h 1610"/>
              <a:gd name="T60" fmla="*/ 1011 w 2201"/>
              <a:gd name="T61" fmla="*/ 1361 h 1610"/>
              <a:gd name="T62" fmla="*/ 811 w 2201"/>
              <a:gd name="T63" fmla="*/ 1307 h 1610"/>
              <a:gd name="T64" fmla="*/ 551 w 2201"/>
              <a:gd name="T65" fmla="*/ 1262 h 1610"/>
              <a:gd name="T66" fmla="*/ 492 w 2201"/>
              <a:gd name="T67" fmla="*/ 1300 h 1610"/>
              <a:gd name="T68" fmla="*/ 301 w 2201"/>
              <a:gd name="T69" fmla="*/ 1243 h 1610"/>
              <a:gd name="T70" fmla="*/ 212 w 2201"/>
              <a:gd name="T71" fmla="*/ 1146 h 1610"/>
              <a:gd name="T72" fmla="*/ 160 w 2201"/>
              <a:gd name="T73" fmla="*/ 1134 h 1610"/>
              <a:gd name="T74" fmla="*/ 40 w 2201"/>
              <a:gd name="T75" fmla="*/ 1070 h 1610"/>
              <a:gd name="T76" fmla="*/ 54 w 2201"/>
              <a:gd name="T77" fmla="*/ 930 h 1610"/>
              <a:gd name="T78" fmla="*/ 84 w 2201"/>
              <a:gd name="T79" fmla="*/ 876 h 1610"/>
              <a:gd name="T80" fmla="*/ 28 w 2201"/>
              <a:gd name="T81" fmla="*/ 663 h 1610"/>
              <a:gd name="T82" fmla="*/ 75 w 2201"/>
              <a:gd name="T83" fmla="*/ 563 h 1610"/>
              <a:gd name="T84" fmla="*/ 26 w 2201"/>
              <a:gd name="T85" fmla="*/ 391 h 1610"/>
              <a:gd name="T86" fmla="*/ 92 w 2201"/>
              <a:gd name="T87" fmla="*/ 381 h 1610"/>
              <a:gd name="T88" fmla="*/ 235 w 2201"/>
              <a:gd name="T89" fmla="*/ 516 h 1610"/>
              <a:gd name="T90" fmla="*/ 412 w 2201"/>
              <a:gd name="T91" fmla="*/ 170 h 1610"/>
              <a:gd name="T92" fmla="*/ 530 w 2201"/>
              <a:gd name="T93" fmla="*/ 246 h 1610"/>
              <a:gd name="T94" fmla="*/ 704 w 2201"/>
              <a:gd name="T95" fmla="*/ 232 h 1610"/>
              <a:gd name="T96" fmla="*/ 794 w 2201"/>
              <a:gd name="T97" fmla="*/ 353 h 1610"/>
              <a:gd name="T98" fmla="*/ 879 w 2201"/>
              <a:gd name="T99" fmla="*/ 414 h 1610"/>
              <a:gd name="T100" fmla="*/ 940 w 2201"/>
              <a:gd name="T101" fmla="*/ 440 h 1610"/>
              <a:gd name="T102" fmla="*/ 1103 w 2201"/>
              <a:gd name="T103" fmla="*/ 511 h 1610"/>
              <a:gd name="T104" fmla="*/ 1466 w 2201"/>
              <a:gd name="T105" fmla="*/ 405 h 1610"/>
              <a:gd name="T106" fmla="*/ 1301 w 2201"/>
              <a:gd name="T107" fmla="*/ 253 h 1610"/>
              <a:gd name="T108" fmla="*/ 1317 w 2201"/>
              <a:gd name="T109" fmla="*/ 204 h 1610"/>
              <a:gd name="T110" fmla="*/ 1383 w 2201"/>
              <a:gd name="T111" fmla="*/ 215 h 1610"/>
              <a:gd name="T112" fmla="*/ 1421 w 2201"/>
              <a:gd name="T113" fmla="*/ 185 h 1610"/>
              <a:gd name="T114" fmla="*/ 1393 w 2201"/>
              <a:gd name="T115" fmla="*/ 99 h 1610"/>
              <a:gd name="T116" fmla="*/ 1487 w 2201"/>
              <a:gd name="T117" fmla="*/ 107 h 1610"/>
              <a:gd name="T118" fmla="*/ 1591 w 2201"/>
              <a:gd name="T119" fmla="*/ 73 h 1610"/>
              <a:gd name="T120" fmla="*/ 1699 w 2201"/>
              <a:gd name="T121" fmla="*/ 2 h 16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2201" h="1610">
                <a:moveTo>
                  <a:pt x="1695" y="17"/>
                </a:moveTo>
                <a:lnTo>
                  <a:pt x="1695" y="31"/>
                </a:lnTo>
                <a:lnTo>
                  <a:pt x="1697" y="43"/>
                </a:lnTo>
                <a:lnTo>
                  <a:pt x="1699" y="52"/>
                </a:lnTo>
                <a:lnTo>
                  <a:pt x="1702" y="59"/>
                </a:lnTo>
                <a:lnTo>
                  <a:pt x="1706" y="73"/>
                </a:lnTo>
                <a:lnTo>
                  <a:pt x="1706" y="78"/>
                </a:lnTo>
                <a:lnTo>
                  <a:pt x="1711" y="83"/>
                </a:lnTo>
                <a:lnTo>
                  <a:pt x="1713" y="85"/>
                </a:lnTo>
                <a:lnTo>
                  <a:pt x="1716" y="88"/>
                </a:lnTo>
                <a:lnTo>
                  <a:pt x="1718" y="95"/>
                </a:lnTo>
                <a:lnTo>
                  <a:pt x="1718" y="97"/>
                </a:lnTo>
                <a:lnTo>
                  <a:pt x="1721" y="99"/>
                </a:lnTo>
                <a:lnTo>
                  <a:pt x="1723" y="102"/>
                </a:lnTo>
                <a:lnTo>
                  <a:pt x="1725" y="107"/>
                </a:lnTo>
                <a:lnTo>
                  <a:pt x="1728" y="109"/>
                </a:lnTo>
                <a:lnTo>
                  <a:pt x="1730" y="114"/>
                </a:lnTo>
                <a:lnTo>
                  <a:pt x="1730" y="121"/>
                </a:lnTo>
                <a:lnTo>
                  <a:pt x="1732" y="123"/>
                </a:lnTo>
                <a:lnTo>
                  <a:pt x="1732" y="125"/>
                </a:lnTo>
                <a:lnTo>
                  <a:pt x="1735" y="128"/>
                </a:lnTo>
                <a:lnTo>
                  <a:pt x="1735" y="130"/>
                </a:lnTo>
                <a:lnTo>
                  <a:pt x="1735" y="133"/>
                </a:lnTo>
                <a:lnTo>
                  <a:pt x="1737" y="135"/>
                </a:lnTo>
                <a:lnTo>
                  <a:pt x="1739" y="137"/>
                </a:lnTo>
                <a:lnTo>
                  <a:pt x="1739" y="142"/>
                </a:lnTo>
                <a:lnTo>
                  <a:pt x="1742" y="144"/>
                </a:lnTo>
                <a:lnTo>
                  <a:pt x="1744" y="144"/>
                </a:lnTo>
                <a:lnTo>
                  <a:pt x="1746" y="149"/>
                </a:lnTo>
                <a:lnTo>
                  <a:pt x="1749" y="151"/>
                </a:lnTo>
                <a:lnTo>
                  <a:pt x="1763" y="154"/>
                </a:lnTo>
                <a:lnTo>
                  <a:pt x="1798" y="154"/>
                </a:lnTo>
                <a:lnTo>
                  <a:pt x="1834" y="156"/>
                </a:lnTo>
                <a:lnTo>
                  <a:pt x="1869" y="154"/>
                </a:lnTo>
                <a:lnTo>
                  <a:pt x="1871" y="154"/>
                </a:lnTo>
                <a:lnTo>
                  <a:pt x="1874" y="154"/>
                </a:lnTo>
                <a:lnTo>
                  <a:pt x="1871" y="161"/>
                </a:lnTo>
                <a:lnTo>
                  <a:pt x="1874" y="166"/>
                </a:lnTo>
                <a:lnTo>
                  <a:pt x="1876" y="168"/>
                </a:lnTo>
                <a:lnTo>
                  <a:pt x="1878" y="170"/>
                </a:lnTo>
                <a:lnTo>
                  <a:pt x="1878" y="173"/>
                </a:lnTo>
                <a:lnTo>
                  <a:pt x="1883" y="178"/>
                </a:lnTo>
                <a:lnTo>
                  <a:pt x="1883" y="180"/>
                </a:lnTo>
                <a:lnTo>
                  <a:pt x="1883" y="182"/>
                </a:lnTo>
                <a:lnTo>
                  <a:pt x="1883" y="185"/>
                </a:lnTo>
                <a:lnTo>
                  <a:pt x="1883" y="187"/>
                </a:lnTo>
                <a:lnTo>
                  <a:pt x="1886" y="189"/>
                </a:lnTo>
                <a:lnTo>
                  <a:pt x="1888" y="192"/>
                </a:lnTo>
                <a:lnTo>
                  <a:pt x="1888" y="194"/>
                </a:lnTo>
                <a:lnTo>
                  <a:pt x="1890" y="201"/>
                </a:lnTo>
                <a:lnTo>
                  <a:pt x="1893" y="211"/>
                </a:lnTo>
                <a:lnTo>
                  <a:pt x="1890" y="211"/>
                </a:lnTo>
                <a:lnTo>
                  <a:pt x="1888" y="213"/>
                </a:lnTo>
                <a:lnTo>
                  <a:pt x="1886" y="215"/>
                </a:lnTo>
                <a:lnTo>
                  <a:pt x="1883" y="215"/>
                </a:lnTo>
                <a:lnTo>
                  <a:pt x="1883" y="218"/>
                </a:lnTo>
                <a:lnTo>
                  <a:pt x="1883" y="220"/>
                </a:lnTo>
                <a:lnTo>
                  <a:pt x="1881" y="220"/>
                </a:lnTo>
                <a:lnTo>
                  <a:pt x="1878" y="227"/>
                </a:lnTo>
                <a:lnTo>
                  <a:pt x="1874" y="230"/>
                </a:lnTo>
                <a:lnTo>
                  <a:pt x="1874" y="232"/>
                </a:lnTo>
                <a:lnTo>
                  <a:pt x="1874" y="234"/>
                </a:lnTo>
                <a:lnTo>
                  <a:pt x="1874" y="244"/>
                </a:lnTo>
                <a:lnTo>
                  <a:pt x="1874" y="249"/>
                </a:lnTo>
                <a:lnTo>
                  <a:pt x="1878" y="253"/>
                </a:lnTo>
                <a:lnTo>
                  <a:pt x="1878" y="258"/>
                </a:lnTo>
                <a:lnTo>
                  <a:pt x="1878" y="260"/>
                </a:lnTo>
                <a:lnTo>
                  <a:pt x="1874" y="260"/>
                </a:lnTo>
                <a:lnTo>
                  <a:pt x="1869" y="260"/>
                </a:lnTo>
                <a:lnTo>
                  <a:pt x="1864" y="258"/>
                </a:lnTo>
                <a:lnTo>
                  <a:pt x="1860" y="260"/>
                </a:lnTo>
                <a:lnTo>
                  <a:pt x="1857" y="260"/>
                </a:lnTo>
                <a:lnTo>
                  <a:pt x="1871" y="270"/>
                </a:lnTo>
                <a:lnTo>
                  <a:pt x="1876" y="277"/>
                </a:lnTo>
                <a:lnTo>
                  <a:pt x="1878" y="277"/>
                </a:lnTo>
                <a:lnTo>
                  <a:pt x="1878" y="279"/>
                </a:lnTo>
                <a:lnTo>
                  <a:pt x="1881" y="282"/>
                </a:lnTo>
                <a:lnTo>
                  <a:pt x="1883" y="286"/>
                </a:lnTo>
                <a:lnTo>
                  <a:pt x="1886" y="294"/>
                </a:lnTo>
                <a:lnTo>
                  <a:pt x="1888" y="298"/>
                </a:lnTo>
                <a:lnTo>
                  <a:pt x="1888" y="301"/>
                </a:lnTo>
                <a:lnTo>
                  <a:pt x="1888" y="303"/>
                </a:lnTo>
                <a:lnTo>
                  <a:pt x="1886" y="310"/>
                </a:lnTo>
                <a:lnTo>
                  <a:pt x="1883" y="317"/>
                </a:lnTo>
                <a:lnTo>
                  <a:pt x="1878" y="324"/>
                </a:lnTo>
                <a:lnTo>
                  <a:pt x="1871" y="331"/>
                </a:lnTo>
                <a:lnTo>
                  <a:pt x="1874" y="334"/>
                </a:lnTo>
                <a:lnTo>
                  <a:pt x="1874" y="339"/>
                </a:lnTo>
                <a:lnTo>
                  <a:pt x="1876" y="339"/>
                </a:lnTo>
                <a:lnTo>
                  <a:pt x="1881" y="339"/>
                </a:lnTo>
                <a:lnTo>
                  <a:pt x="1886" y="339"/>
                </a:lnTo>
                <a:lnTo>
                  <a:pt x="1890" y="341"/>
                </a:lnTo>
                <a:lnTo>
                  <a:pt x="1893" y="343"/>
                </a:lnTo>
                <a:lnTo>
                  <a:pt x="1893" y="348"/>
                </a:lnTo>
                <a:lnTo>
                  <a:pt x="1895" y="353"/>
                </a:lnTo>
                <a:lnTo>
                  <a:pt x="1893" y="355"/>
                </a:lnTo>
                <a:lnTo>
                  <a:pt x="1890" y="357"/>
                </a:lnTo>
                <a:lnTo>
                  <a:pt x="1886" y="362"/>
                </a:lnTo>
                <a:lnTo>
                  <a:pt x="1881" y="367"/>
                </a:lnTo>
                <a:lnTo>
                  <a:pt x="1869" y="374"/>
                </a:lnTo>
                <a:lnTo>
                  <a:pt x="1862" y="383"/>
                </a:lnTo>
                <a:lnTo>
                  <a:pt x="1864" y="388"/>
                </a:lnTo>
                <a:lnTo>
                  <a:pt x="1871" y="398"/>
                </a:lnTo>
                <a:lnTo>
                  <a:pt x="1876" y="405"/>
                </a:lnTo>
                <a:lnTo>
                  <a:pt x="1881" y="412"/>
                </a:lnTo>
                <a:lnTo>
                  <a:pt x="1886" y="417"/>
                </a:lnTo>
                <a:lnTo>
                  <a:pt x="1890" y="424"/>
                </a:lnTo>
                <a:lnTo>
                  <a:pt x="1893" y="428"/>
                </a:lnTo>
                <a:lnTo>
                  <a:pt x="1897" y="431"/>
                </a:lnTo>
                <a:lnTo>
                  <a:pt x="1902" y="436"/>
                </a:lnTo>
                <a:lnTo>
                  <a:pt x="1904" y="438"/>
                </a:lnTo>
                <a:lnTo>
                  <a:pt x="1904" y="440"/>
                </a:lnTo>
                <a:lnTo>
                  <a:pt x="1904" y="452"/>
                </a:lnTo>
                <a:lnTo>
                  <a:pt x="1907" y="457"/>
                </a:lnTo>
                <a:lnTo>
                  <a:pt x="1909" y="459"/>
                </a:lnTo>
                <a:lnTo>
                  <a:pt x="1911" y="466"/>
                </a:lnTo>
                <a:lnTo>
                  <a:pt x="1921" y="476"/>
                </a:lnTo>
                <a:lnTo>
                  <a:pt x="1933" y="490"/>
                </a:lnTo>
                <a:lnTo>
                  <a:pt x="1942" y="509"/>
                </a:lnTo>
                <a:lnTo>
                  <a:pt x="1947" y="514"/>
                </a:lnTo>
                <a:lnTo>
                  <a:pt x="1949" y="523"/>
                </a:lnTo>
                <a:lnTo>
                  <a:pt x="1954" y="521"/>
                </a:lnTo>
                <a:lnTo>
                  <a:pt x="1961" y="521"/>
                </a:lnTo>
                <a:lnTo>
                  <a:pt x="1966" y="521"/>
                </a:lnTo>
                <a:lnTo>
                  <a:pt x="1973" y="528"/>
                </a:lnTo>
                <a:lnTo>
                  <a:pt x="2001" y="535"/>
                </a:lnTo>
                <a:lnTo>
                  <a:pt x="2001" y="547"/>
                </a:lnTo>
                <a:lnTo>
                  <a:pt x="2010" y="547"/>
                </a:lnTo>
                <a:lnTo>
                  <a:pt x="2001" y="561"/>
                </a:lnTo>
                <a:lnTo>
                  <a:pt x="2001" y="627"/>
                </a:lnTo>
                <a:lnTo>
                  <a:pt x="2185" y="606"/>
                </a:lnTo>
                <a:lnTo>
                  <a:pt x="2201" y="604"/>
                </a:lnTo>
                <a:lnTo>
                  <a:pt x="2190" y="618"/>
                </a:lnTo>
                <a:lnTo>
                  <a:pt x="2183" y="623"/>
                </a:lnTo>
                <a:lnTo>
                  <a:pt x="2180" y="625"/>
                </a:lnTo>
                <a:lnTo>
                  <a:pt x="2178" y="627"/>
                </a:lnTo>
                <a:lnTo>
                  <a:pt x="2176" y="634"/>
                </a:lnTo>
                <a:lnTo>
                  <a:pt x="2161" y="658"/>
                </a:lnTo>
                <a:lnTo>
                  <a:pt x="2157" y="668"/>
                </a:lnTo>
                <a:lnTo>
                  <a:pt x="2142" y="686"/>
                </a:lnTo>
                <a:lnTo>
                  <a:pt x="2135" y="696"/>
                </a:lnTo>
                <a:lnTo>
                  <a:pt x="2128" y="715"/>
                </a:lnTo>
                <a:lnTo>
                  <a:pt x="2112" y="753"/>
                </a:lnTo>
                <a:lnTo>
                  <a:pt x="2088" y="755"/>
                </a:lnTo>
                <a:lnTo>
                  <a:pt x="2006" y="762"/>
                </a:lnTo>
                <a:lnTo>
                  <a:pt x="1992" y="762"/>
                </a:lnTo>
                <a:lnTo>
                  <a:pt x="1982" y="762"/>
                </a:lnTo>
                <a:lnTo>
                  <a:pt x="1977" y="765"/>
                </a:lnTo>
                <a:lnTo>
                  <a:pt x="1975" y="767"/>
                </a:lnTo>
                <a:lnTo>
                  <a:pt x="1975" y="739"/>
                </a:lnTo>
                <a:lnTo>
                  <a:pt x="1975" y="736"/>
                </a:lnTo>
                <a:lnTo>
                  <a:pt x="1977" y="734"/>
                </a:lnTo>
                <a:lnTo>
                  <a:pt x="1977" y="729"/>
                </a:lnTo>
                <a:lnTo>
                  <a:pt x="1980" y="722"/>
                </a:lnTo>
                <a:lnTo>
                  <a:pt x="1893" y="682"/>
                </a:lnTo>
                <a:lnTo>
                  <a:pt x="1878" y="677"/>
                </a:lnTo>
                <a:lnTo>
                  <a:pt x="1864" y="670"/>
                </a:lnTo>
                <a:lnTo>
                  <a:pt x="1862" y="672"/>
                </a:lnTo>
                <a:lnTo>
                  <a:pt x="1862" y="682"/>
                </a:lnTo>
                <a:lnTo>
                  <a:pt x="1860" y="691"/>
                </a:lnTo>
                <a:lnTo>
                  <a:pt x="1862" y="705"/>
                </a:lnTo>
                <a:lnTo>
                  <a:pt x="1862" y="708"/>
                </a:lnTo>
                <a:lnTo>
                  <a:pt x="1860" y="708"/>
                </a:lnTo>
                <a:lnTo>
                  <a:pt x="1857" y="708"/>
                </a:lnTo>
                <a:lnTo>
                  <a:pt x="1857" y="713"/>
                </a:lnTo>
                <a:lnTo>
                  <a:pt x="1857" y="715"/>
                </a:lnTo>
                <a:lnTo>
                  <a:pt x="1855" y="717"/>
                </a:lnTo>
                <a:lnTo>
                  <a:pt x="1855" y="720"/>
                </a:lnTo>
                <a:lnTo>
                  <a:pt x="1857" y="727"/>
                </a:lnTo>
                <a:lnTo>
                  <a:pt x="1860" y="731"/>
                </a:lnTo>
                <a:lnTo>
                  <a:pt x="1860" y="736"/>
                </a:lnTo>
                <a:lnTo>
                  <a:pt x="1857" y="736"/>
                </a:lnTo>
                <a:lnTo>
                  <a:pt x="1857" y="739"/>
                </a:lnTo>
                <a:lnTo>
                  <a:pt x="1853" y="736"/>
                </a:lnTo>
                <a:lnTo>
                  <a:pt x="1850" y="736"/>
                </a:lnTo>
                <a:lnTo>
                  <a:pt x="1848" y="734"/>
                </a:lnTo>
                <a:lnTo>
                  <a:pt x="1845" y="731"/>
                </a:lnTo>
                <a:lnTo>
                  <a:pt x="1843" y="729"/>
                </a:lnTo>
                <a:lnTo>
                  <a:pt x="1838" y="729"/>
                </a:lnTo>
                <a:lnTo>
                  <a:pt x="1836" y="729"/>
                </a:lnTo>
                <a:lnTo>
                  <a:pt x="1831" y="729"/>
                </a:lnTo>
                <a:lnTo>
                  <a:pt x="1827" y="731"/>
                </a:lnTo>
                <a:lnTo>
                  <a:pt x="1824" y="729"/>
                </a:lnTo>
                <a:lnTo>
                  <a:pt x="1817" y="729"/>
                </a:lnTo>
                <a:lnTo>
                  <a:pt x="1812" y="724"/>
                </a:lnTo>
                <a:lnTo>
                  <a:pt x="1805" y="722"/>
                </a:lnTo>
                <a:lnTo>
                  <a:pt x="1801" y="720"/>
                </a:lnTo>
                <a:lnTo>
                  <a:pt x="1796" y="717"/>
                </a:lnTo>
                <a:lnTo>
                  <a:pt x="1791" y="715"/>
                </a:lnTo>
                <a:lnTo>
                  <a:pt x="1782" y="713"/>
                </a:lnTo>
                <a:lnTo>
                  <a:pt x="1779" y="710"/>
                </a:lnTo>
                <a:lnTo>
                  <a:pt x="1777" y="715"/>
                </a:lnTo>
                <a:lnTo>
                  <a:pt x="1777" y="720"/>
                </a:lnTo>
                <a:lnTo>
                  <a:pt x="1777" y="724"/>
                </a:lnTo>
                <a:lnTo>
                  <a:pt x="1775" y="729"/>
                </a:lnTo>
                <a:lnTo>
                  <a:pt x="1775" y="731"/>
                </a:lnTo>
                <a:lnTo>
                  <a:pt x="1772" y="736"/>
                </a:lnTo>
                <a:lnTo>
                  <a:pt x="1770" y="743"/>
                </a:lnTo>
                <a:lnTo>
                  <a:pt x="1765" y="755"/>
                </a:lnTo>
                <a:lnTo>
                  <a:pt x="1765" y="760"/>
                </a:lnTo>
                <a:lnTo>
                  <a:pt x="1763" y="765"/>
                </a:lnTo>
                <a:lnTo>
                  <a:pt x="1761" y="767"/>
                </a:lnTo>
                <a:lnTo>
                  <a:pt x="1756" y="769"/>
                </a:lnTo>
                <a:lnTo>
                  <a:pt x="1756" y="779"/>
                </a:lnTo>
                <a:lnTo>
                  <a:pt x="1761" y="788"/>
                </a:lnTo>
                <a:lnTo>
                  <a:pt x="1768" y="791"/>
                </a:lnTo>
                <a:lnTo>
                  <a:pt x="1770" y="793"/>
                </a:lnTo>
                <a:lnTo>
                  <a:pt x="1777" y="795"/>
                </a:lnTo>
                <a:lnTo>
                  <a:pt x="1782" y="795"/>
                </a:lnTo>
                <a:lnTo>
                  <a:pt x="1787" y="793"/>
                </a:lnTo>
                <a:lnTo>
                  <a:pt x="1791" y="798"/>
                </a:lnTo>
                <a:lnTo>
                  <a:pt x="1787" y="800"/>
                </a:lnTo>
                <a:lnTo>
                  <a:pt x="1787" y="805"/>
                </a:lnTo>
                <a:lnTo>
                  <a:pt x="1789" y="805"/>
                </a:lnTo>
                <a:lnTo>
                  <a:pt x="1794" y="810"/>
                </a:lnTo>
                <a:lnTo>
                  <a:pt x="1796" y="810"/>
                </a:lnTo>
                <a:lnTo>
                  <a:pt x="1801" y="807"/>
                </a:lnTo>
                <a:lnTo>
                  <a:pt x="1805" y="807"/>
                </a:lnTo>
                <a:lnTo>
                  <a:pt x="1805" y="810"/>
                </a:lnTo>
                <a:lnTo>
                  <a:pt x="1808" y="812"/>
                </a:lnTo>
                <a:lnTo>
                  <a:pt x="1810" y="812"/>
                </a:lnTo>
                <a:lnTo>
                  <a:pt x="1812" y="812"/>
                </a:lnTo>
                <a:lnTo>
                  <a:pt x="1817" y="810"/>
                </a:lnTo>
                <a:lnTo>
                  <a:pt x="1822" y="802"/>
                </a:lnTo>
                <a:lnTo>
                  <a:pt x="1824" y="798"/>
                </a:lnTo>
                <a:lnTo>
                  <a:pt x="1827" y="795"/>
                </a:lnTo>
                <a:lnTo>
                  <a:pt x="1831" y="793"/>
                </a:lnTo>
                <a:lnTo>
                  <a:pt x="1836" y="791"/>
                </a:lnTo>
                <a:lnTo>
                  <a:pt x="1834" y="784"/>
                </a:lnTo>
                <a:lnTo>
                  <a:pt x="1834" y="781"/>
                </a:lnTo>
                <a:lnTo>
                  <a:pt x="1836" y="774"/>
                </a:lnTo>
                <a:lnTo>
                  <a:pt x="1838" y="769"/>
                </a:lnTo>
                <a:lnTo>
                  <a:pt x="1843" y="767"/>
                </a:lnTo>
                <a:lnTo>
                  <a:pt x="1845" y="765"/>
                </a:lnTo>
                <a:lnTo>
                  <a:pt x="1850" y="765"/>
                </a:lnTo>
                <a:lnTo>
                  <a:pt x="1855" y="765"/>
                </a:lnTo>
                <a:lnTo>
                  <a:pt x="1857" y="765"/>
                </a:lnTo>
                <a:lnTo>
                  <a:pt x="1862" y="765"/>
                </a:lnTo>
                <a:lnTo>
                  <a:pt x="1864" y="765"/>
                </a:lnTo>
                <a:lnTo>
                  <a:pt x="1869" y="767"/>
                </a:lnTo>
                <a:lnTo>
                  <a:pt x="1881" y="765"/>
                </a:lnTo>
                <a:lnTo>
                  <a:pt x="1888" y="767"/>
                </a:lnTo>
                <a:lnTo>
                  <a:pt x="1897" y="772"/>
                </a:lnTo>
                <a:lnTo>
                  <a:pt x="1900" y="779"/>
                </a:lnTo>
                <a:lnTo>
                  <a:pt x="1902" y="781"/>
                </a:lnTo>
                <a:lnTo>
                  <a:pt x="1907" y="784"/>
                </a:lnTo>
                <a:lnTo>
                  <a:pt x="1907" y="786"/>
                </a:lnTo>
                <a:lnTo>
                  <a:pt x="1911" y="791"/>
                </a:lnTo>
                <a:lnTo>
                  <a:pt x="1916" y="793"/>
                </a:lnTo>
                <a:lnTo>
                  <a:pt x="1923" y="795"/>
                </a:lnTo>
                <a:lnTo>
                  <a:pt x="1930" y="798"/>
                </a:lnTo>
                <a:lnTo>
                  <a:pt x="1937" y="800"/>
                </a:lnTo>
                <a:lnTo>
                  <a:pt x="1947" y="802"/>
                </a:lnTo>
                <a:lnTo>
                  <a:pt x="1952" y="807"/>
                </a:lnTo>
                <a:lnTo>
                  <a:pt x="1956" y="812"/>
                </a:lnTo>
                <a:lnTo>
                  <a:pt x="1963" y="817"/>
                </a:lnTo>
                <a:lnTo>
                  <a:pt x="1966" y="819"/>
                </a:lnTo>
                <a:lnTo>
                  <a:pt x="1973" y="826"/>
                </a:lnTo>
                <a:lnTo>
                  <a:pt x="1977" y="831"/>
                </a:lnTo>
                <a:lnTo>
                  <a:pt x="1977" y="833"/>
                </a:lnTo>
                <a:lnTo>
                  <a:pt x="1987" y="840"/>
                </a:lnTo>
                <a:lnTo>
                  <a:pt x="1999" y="857"/>
                </a:lnTo>
                <a:lnTo>
                  <a:pt x="2010" y="869"/>
                </a:lnTo>
                <a:lnTo>
                  <a:pt x="2018" y="876"/>
                </a:lnTo>
                <a:lnTo>
                  <a:pt x="2036" y="897"/>
                </a:lnTo>
                <a:lnTo>
                  <a:pt x="2046" y="909"/>
                </a:lnTo>
                <a:lnTo>
                  <a:pt x="2051" y="914"/>
                </a:lnTo>
                <a:lnTo>
                  <a:pt x="2072" y="935"/>
                </a:lnTo>
                <a:lnTo>
                  <a:pt x="2084" y="942"/>
                </a:lnTo>
                <a:lnTo>
                  <a:pt x="2133" y="971"/>
                </a:lnTo>
                <a:lnTo>
                  <a:pt x="2180" y="1001"/>
                </a:lnTo>
                <a:lnTo>
                  <a:pt x="2185" y="1004"/>
                </a:lnTo>
                <a:lnTo>
                  <a:pt x="2185" y="1006"/>
                </a:lnTo>
                <a:lnTo>
                  <a:pt x="2190" y="1008"/>
                </a:lnTo>
                <a:lnTo>
                  <a:pt x="2183" y="1023"/>
                </a:lnTo>
                <a:lnTo>
                  <a:pt x="2168" y="1056"/>
                </a:lnTo>
                <a:lnTo>
                  <a:pt x="2159" y="1075"/>
                </a:lnTo>
                <a:lnTo>
                  <a:pt x="2152" y="1089"/>
                </a:lnTo>
                <a:lnTo>
                  <a:pt x="2152" y="1091"/>
                </a:lnTo>
                <a:lnTo>
                  <a:pt x="2147" y="1094"/>
                </a:lnTo>
                <a:lnTo>
                  <a:pt x="2145" y="1096"/>
                </a:lnTo>
                <a:lnTo>
                  <a:pt x="2145" y="1101"/>
                </a:lnTo>
                <a:lnTo>
                  <a:pt x="2150" y="1108"/>
                </a:lnTo>
                <a:lnTo>
                  <a:pt x="2152" y="1113"/>
                </a:lnTo>
                <a:lnTo>
                  <a:pt x="2152" y="1115"/>
                </a:lnTo>
                <a:lnTo>
                  <a:pt x="2164" y="1120"/>
                </a:lnTo>
                <a:lnTo>
                  <a:pt x="2164" y="1122"/>
                </a:lnTo>
                <a:lnTo>
                  <a:pt x="2166" y="1122"/>
                </a:lnTo>
                <a:lnTo>
                  <a:pt x="2166" y="1124"/>
                </a:lnTo>
                <a:lnTo>
                  <a:pt x="2168" y="1124"/>
                </a:lnTo>
                <a:lnTo>
                  <a:pt x="2168" y="1127"/>
                </a:lnTo>
                <a:lnTo>
                  <a:pt x="2171" y="1132"/>
                </a:lnTo>
                <a:lnTo>
                  <a:pt x="2171" y="1134"/>
                </a:lnTo>
                <a:lnTo>
                  <a:pt x="2168" y="1136"/>
                </a:lnTo>
                <a:lnTo>
                  <a:pt x="2168" y="1139"/>
                </a:lnTo>
                <a:lnTo>
                  <a:pt x="2171" y="1141"/>
                </a:lnTo>
                <a:lnTo>
                  <a:pt x="2171" y="1143"/>
                </a:lnTo>
                <a:lnTo>
                  <a:pt x="2171" y="1150"/>
                </a:lnTo>
                <a:lnTo>
                  <a:pt x="2173" y="1153"/>
                </a:lnTo>
                <a:lnTo>
                  <a:pt x="2178" y="1155"/>
                </a:lnTo>
                <a:lnTo>
                  <a:pt x="2183" y="1155"/>
                </a:lnTo>
                <a:lnTo>
                  <a:pt x="2183" y="1158"/>
                </a:lnTo>
                <a:lnTo>
                  <a:pt x="2185" y="1165"/>
                </a:lnTo>
                <a:lnTo>
                  <a:pt x="2187" y="1176"/>
                </a:lnTo>
                <a:lnTo>
                  <a:pt x="2190" y="1176"/>
                </a:lnTo>
                <a:lnTo>
                  <a:pt x="2187" y="1176"/>
                </a:lnTo>
                <a:lnTo>
                  <a:pt x="2183" y="1179"/>
                </a:lnTo>
                <a:lnTo>
                  <a:pt x="2178" y="1176"/>
                </a:lnTo>
                <a:lnTo>
                  <a:pt x="2171" y="1174"/>
                </a:lnTo>
                <a:lnTo>
                  <a:pt x="2164" y="1172"/>
                </a:lnTo>
                <a:lnTo>
                  <a:pt x="2157" y="1169"/>
                </a:lnTo>
                <a:lnTo>
                  <a:pt x="2150" y="1169"/>
                </a:lnTo>
                <a:lnTo>
                  <a:pt x="2138" y="1167"/>
                </a:lnTo>
                <a:lnTo>
                  <a:pt x="2131" y="1165"/>
                </a:lnTo>
                <a:lnTo>
                  <a:pt x="2121" y="1165"/>
                </a:lnTo>
                <a:lnTo>
                  <a:pt x="2112" y="1162"/>
                </a:lnTo>
                <a:lnTo>
                  <a:pt x="2102" y="1174"/>
                </a:lnTo>
                <a:lnTo>
                  <a:pt x="2091" y="1188"/>
                </a:lnTo>
                <a:lnTo>
                  <a:pt x="2079" y="1207"/>
                </a:lnTo>
                <a:lnTo>
                  <a:pt x="2072" y="1217"/>
                </a:lnTo>
                <a:lnTo>
                  <a:pt x="2069" y="1221"/>
                </a:lnTo>
                <a:lnTo>
                  <a:pt x="2060" y="1226"/>
                </a:lnTo>
                <a:lnTo>
                  <a:pt x="2055" y="1231"/>
                </a:lnTo>
                <a:lnTo>
                  <a:pt x="2051" y="1236"/>
                </a:lnTo>
                <a:lnTo>
                  <a:pt x="2046" y="1240"/>
                </a:lnTo>
                <a:lnTo>
                  <a:pt x="2041" y="1250"/>
                </a:lnTo>
                <a:lnTo>
                  <a:pt x="2039" y="1252"/>
                </a:lnTo>
                <a:lnTo>
                  <a:pt x="2034" y="1266"/>
                </a:lnTo>
                <a:lnTo>
                  <a:pt x="2032" y="1276"/>
                </a:lnTo>
                <a:lnTo>
                  <a:pt x="2032" y="1278"/>
                </a:lnTo>
                <a:lnTo>
                  <a:pt x="2029" y="1283"/>
                </a:lnTo>
                <a:lnTo>
                  <a:pt x="2029" y="1288"/>
                </a:lnTo>
                <a:lnTo>
                  <a:pt x="2029" y="1295"/>
                </a:lnTo>
                <a:lnTo>
                  <a:pt x="2027" y="1302"/>
                </a:lnTo>
                <a:lnTo>
                  <a:pt x="2022" y="1307"/>
                </a:lnTo>
                <a:lnTo>
                  <a:pt x="2020" y="1316"/>
                </a:lnTo>
                <a:lnTo>
                  <a:pt x="2013" y="1326"/>
                </a:lnTo>
                <a:lnTo>
                  <a:pt x="2013" y="1330"/>
                </a:lnTo>
                <a:lnTo>
                  <a:pt x="2013" y="1333"/>
                </a:lnTo>
                <a:lnTo>
                  <a:pt x="2013" y="1337"/>
                </a:lnTo>
                <a:lnTo>
                  <a:pt x="2010" y="1342"/>
                </a:lnTo>
                <a:lnTo>
                  <a:pt x="2003" y="1349"/>
                </a:lnTo>
                <a:lnTo>
                  <a:pt x="2001" y="1359"/>
                </a:lnTo>
                <a:lnTo>
                  <a:pt x="1999" y="1366"/>
                </a:lnTo>
                <a:lnTo>
                  <a:pt x="1994" y="1375"/>
                </a:lnTo>
                <a:lnTo>
                  <a:pt x="1992" y="1378"/>
                </a:lnTo>
                <a:lnTo>
                  <a:pt x="1992" y="1382"/>
                </a:lnTo>
                <a:lnTo>
                  <a:pt x="1989" y="1387"/>
                </a:lnTo>
                <a:lnTo>
                  <a:pt x="1987" y="1392"/>
                </a:lnTo>
                <a:lnTo>
                  <a:pt x="1982" y="1399"/>
                </a:lnTo>
                <a:lnTo>
                  <a:pt x="1980" y="1394"/>
                </a:lnTo>
                <a:lnTo>
                  <a:pt x="1975" y="1387"/>
                </a:lnTo>
                <a:lnTo>
                  <a:pt x="1970" y="1380"/>
                </a:lnTo>
                <a:lnTo>
                  <a:pt x="1947" y="1392"/>
                </a:lnTo>
                <a:lnTo>
                  <a:pt x="1935" y="1399"/>
                </a:lnTo>
                <a:lnTo>
                  <a:pt x="1926" y="1401"/>
                </a:lnTo>
                <a:lnTo>
                  <a:pt x="1919" y="1404"/>
                </a:lnTo>
                <a:lnTo>
                  <a:pt x="1916" y="1411"/>
                </a:lnTo>
                <a:lnTo>
                  <a:pt x="1909" y="1413"/>
                </a:lnTo>
                <a:lnTo>
                  <a:pt x="1902" y="1413"/>
                </a:lnTo>
                <a:lnTo>
                  <a:pt x="1900" y="1413"/>
                </a:lnTo>
                <a:lnTo>
                  <a:pt x="1900" y="1408"/>
                </a:lnTo>
                <a:lnTo>
                  <a:pt x="1888" y="1416"/>
                </a:lnTo>
                <a:lnTo>
                  <a:pt x="1883" y="1420"/>
                </a:lnTo>
                <a:lnTo>
                  <a:pt x="1876" y="1425"/>
                </a:lnTo>
                <a:lnTo>
                  <a:pt x="1871" y="1425"/>
                </a:lnTo>
                <a:lnTo>
                  <a:pt x="1862" y="1425"/>
                </a:lnTo>
                <a:lnTo>
                  <a:pt x="1860" y="1427"/>
                </a:lnTo>
                <a:lnTo>
                  <a:pt x="1845" y="1432"/>
                </a:lnTo>
                <a:lnTo>
                  <a:pt x="1841" y="1434"/>
                </a:lnTo>
                <a:lnTo>
                  <a:pt x="1836" y="1439"/>
                </a:lnTo>
                <a:lnTo>
                  <a:pt x="1834" y="1442"/>
                </a:lnTo>
                <a:lnTo>
                  <a:pt x="1829" y="1439"/>
                </a:lnTo>
                <a:lnTo>
                  <a:pt x="1827" y="1437"/>
                </a:lnTo>
                <a:lnTo>
                  <a:pt x="1827" y="1432"/>
                </a:lnTo>
                <a:lnTo>
                  <a:pt x="1829" y="1427"/>
                </a:lnTo>
                <a:lnTo>
                  <a:pt x="1834" y="1423"/>
                </a:lnTo>
                <a:lnTo>
                  <a:pt x="1836" y="1423"/>
                </a:lnTo>
                <a:lnTo>
                  <a:pt x="1848" y="1420"/>
                </a:lnTo>
                <a:lnTo>
                  <a:pt x="1850" y="1418"/>
                </a:lnTo>
                <a:lnTo>
                  <a:pt x="1853" y="1418"/>
                </a:lnTo>
                <a:lnTo>
                  <a:pt x="1855" y="1416"/>
                </a:lnTo>
                <a:lnTo>
                  <a:pt x="1857" y="1413"/>
                </a:lnTo>
                <a:lnTo>
                  <a:pt x="1860" y="1408"/>
                </a:lnTo>
                <a:lnTo>
                  <a:pt x="1860" y="1406"/>
                </a:lnTo>
                <a:lnTo>
                  <a:pt x="1857" y="1406"/>
                </a:lnTo>
                <a:lnTo>
                  <a:pt x="1855" y="1406"/>
                </a:lnTo>
                <a:lnTo>
                  <a:pt x="1848" y="1411"/>
                </a:lnTo>
                <a:lnTo>
                  <a:pt x="1838" y="1416"/>
                </a:lnTo>
                <a:lnTo>
                  <a:pt x="1831" y="1418"/>
                </a:lnTo>
                <a:lnTo>
                  <a:pt x="1822" y="1420"/>
                </a:lnTo>
                <a:lnTo>
                  <a:pt x="1815" y="1420"/>
                </a:lnTo>
                <a:lnTo>
                  <a:pt x="1808" y="1420"/>
                </a:lnTo>
                <a:lnTo>
                  <a:pt x="1801" y="1425"/>
                </a:lnTo>
                <a:lnTo>
                  <a:pt x="1796" y="1427"/>
                </a:lnTo>
                <a:lnTo>
                  <a:pt x="1794" y="1434"/>
                </a:lnTo>
                <a:lnTo>
                  <a:pt x="1791" y="1437"/>
                </a:lnTo>
                <a:lnTo>
                  <a:pt x="1779" y="1439"/>
                </a:lnTo>
                <a:lnTo>
                  <a:pt x="1775" y="1442"/>
                </a:lnTo>
                <a:lnTo>
                  <a:pt x="1768" y="1442"/>
                </a:lnTo>
                <a:lnTo>
                  <a:pt x="1754" y="1444"/>
                </a:lnTo>
                <a:lnTo>
                  <a:pt x="1746" y="1456"/>
                </a:lnTo>
                <a:lnTo>
                  <a:pt x="1744" y="1463"/>
                </a:lnTo>
                <a:lnTo>
                  <a:pt x="1732" y="1470"/>
                </a:lnTo>
                <a:lnTo>
                  <a:pt x="1730" y="1468"/>
                </a:lnTo>
                <a:lnTo>
                  <a:pt x="1721" y="1444"/>
                </a:lnTo>
                <a:lnTo>
                  <a:pt x="1718" y="1439"/>
                </a:lnTo>
                <a:lnTo>
                  <a:pt x="1711" y="1442"/>
                </a:lnTo>
                <a:lnTo>
                  <a:pt x="1702" y="1444"/>
                </a:lnTo>
                <a:lnTo>
                  <a:pt x="1697" y="1444"/>
                </a:lnTo>
                <a:lnTo>
                  <a:pt x="1695" y="1444"/>
                </a:lnTo>
                <a:lnTo>
                  <a:pt x="1688" y="1442"/>
                </a:lnTo>
                <a:lnTo>
                  <a:pt x="1678" y="1439"/>
                </a:lnTo>
                <a:lnTo>
                  <a:pt x="1669" y="1439"/>
                </a:lnTo>
                <a:lnTo>
                  <a:pt x="1662" y="1442"/>
                </a:lnTo>
                <a:lnTo>
                  <a:pt x="1655" y="1444"/>
                </a:lnTo>
                <a:lnTo>
                  <a:pt x="1643" y="1449"/>
                </a:lnTo>
                <a:lnTo>
                  <a:pt x="1640" y="1449"/>
                </a:lnTo>
                <a:lnTo>
                  <a:pt x="1636" y="1449"/>
                </a:lnTo>
                <a:lnTo>
                  <a:pt x="1591" y="1449"/>
                </a:lnTo>
                <a:lnTo>
                  <a:pt x="1586" y="1442"/>
                </a:lnTo>
                <a:lnTo>
                  <a:pt x="1579" y="1434"/>
                </a:lnTo>
                <a:lnTo>
                  <a:pt x="1574" y="1427"/>
                </a:lnTo>
                <a:lnTo>
                  <a:pt x="1570" y="1420"/>
                </a:lnTo>
                <a:lnTo>
                  <a:pt x="1565" y="1416"/>
                </a:lnTo>
                <a:lnTo>
                  <a:pt x="1560" y="1408"/>
                </a:lnTo>
                <a:lnTo>
                  <a:pt x="1560" y="1401"/>
                </a:lnTo>
                <a:lnTo>
                  <a:pt x="1558" y="1397"/>
                </a:lnTo>
                <a:lnTo>
                  <a:pt x="1553" y="1394"/>
                </a:lnTo>
                <a:lnTo>
                  <a:pt x="1544" y="1392"/>
                </a:lnTo>
                <a:lnTo>
                  <a:pt x="1534" y="1390"/>
                </a:lnTo>
                <a:lnTo>
                  <a:pt x="1518" y="1387"/>
                </a:lnTo>
                <a:lnTo>
                  <a:pt x="1515" y="1390"/>
                </a:lnTo>
                <a:lnTo>
                  <a:pt x="1513" y="1390"/>
                </a:lnTo>
                <a:lnTo>
                  <a:pt x="1511" y="1397"/>
                </a:lnTo>
                <a:lnTo>
                  <a:pt x="1506" y="1406"/>
                </a:lnTo>
                <a:lnTo>
                  <a:pt x="1504" y="1416"/>
                </a:lnTo>
                <a:lnTo>
                  <a:pt x="1504" y="1430"/>
                </a:lnTo>
                <a:lnTo>
                  <a:pt x="1504" y="1434"/>
                </a:lnTo>
                <a:lnTo>
                  <a:pt x="1506" y="1434"/>
                </a:lnTo>
                <a:lnTo>
                  <a:pt x="1506" y="1437"/>
                </a:lnTo>
                <a:lnTo>
                  <a:pt x="1506" y="1446"/>
                </a:lnTo>
                <a:lnTo>
                  <a:pt x="1480" y="1484"/>
                </a:lnTo>
                <a:lnTo>
                  <a:pt x="1480" y="1489"/>
                </a:lnTo>
                <a:lnTo>
                  <a:pt x="1478" y="1489"/>
                </a:lnTo>
                <a:lnTo>
                  <a:pt x="1475" y="1491"/>
                </a:lnTo>
                <a:lnTo>
                  <a:pt x="1471" y="1491"/>
                </a:lnTo>
                <a:lnTo>
                  <a:pt x="1471" y="1494"/>
                </a:lnTo>
                <a:lnTo>
                  <a:pt x="1468" y="1498"/>
                </a:lnTo>
                <a:lnTo>
                  <a:pt x="1466" y="1503"/>
                </a:lnTo>
                <a:lnTo>
                  <a:pt x="1461" y="1510"/>
                </a:lnTo>
                <a:lnTo>
                  <a:pt x="1461" y="1513"/>
                </a:lnTo>
                <a:lnTo>
                  <a:pt x="1461" y="1515"/>
                </a:lnTo>
                <a:lnTo>
                  <a:pt x="1461" y="1517"/>
                </a:lnTo>
                <a:lnTo>
                  <a:pt x="1461" y="1522"/>
                </a:lnTo>
                <a:lnTo>
                  <a:pt x="1459" y="1532"/>
                </a:lnTo>
                <a:lnTo>
                  <a:pt x="1456" y="1539"/>
                </a:lnTo>
                <a:lnTo>
                  <a:pt x="1456" y="1543"/>
                </a:lnTo>
                <a:lnTo>
                  <a:pt x="1454" y="1543"/>
                </a:lnTo>
                <a:lnTo>
                  <a:pt x="1454" y="1546"/>
                </a:lnTo>
                <a:lnTo>
                  <a:pt x="1452" y="1546"/>
                </a:lnTo>
                <a:lnTo>
                  <a:pt x="1449" y="1548"/>
                </a:lnTo>
                <a:lnTo>
                  <a:pt x="1447" y="1548"/>
                </a:lnTo>
                <a:lnTo>
                  <a:pt x="1445" y="1550"/>
                </a:lnTo>
                <a:lnTo>
                  <a:pt x="1445" y="1553"/>
                </a:lnTo>
                <a:lnTo>
                  <a:pt x="1445" y="1555"/>
                </a:lnTo>
                <a:lnTo>
                  <a:pt x="1445" y="1558"/>
                </a:lnTo>
                <a:lnTo>
                  <a:pt x="1442" y="1562"/>
                </a:lnTo>
                <a:lnTo>
                  <a:pt x="1440" y="1560"/>
                </a:lnTo>
                <a:lnTo>
                  <a:pt x="1438" y="1560"/>
                </a:lnTo>
                <a:lnTo>
                  <a:pt x="1435" y="1558"/>
                </a:lnTo>
                <a:lnTo>
                  <a:pt x="1433" y="1560"/>
                </a:lnTo>
                <a:lnTo>
                  <a:pt x="1435" y="1558"/>
                </a:lnTo>
                <a:lnTo>
                  <a:pt x="1433" y="1553"/>
                </a:lnTo>
                <a:lnTo>
                  <a:pt x="1431" y="1555"/>
                </a:lnTo>
                <a:lnTo>
                  <a:pt x="1431" y="1553"/>
                </a:lnTo>
                <a:lnTo>
                  <a:pt x="1428" y="1553"/>
                </a:lnTo>
                <a:lnTo>
                  <a:pt x="1426" y="1553"/>
                </a:lnTo>
                <a:lnTo>
                  <a:pt x="1423" y="1555"/>
                </a:lnTo>
                <a:lnTo>
                  <a:pt x="1421" y="1560"/>
                </a:lnTo>
                <a:lnTo>
                  <a:pt x="1421" y="1565"/>
                </a:lnTo>
                <a:lnTo>
                  <a:pt x="1409" y="1562"/>
                </a:lnTo>
                <a:lnTo>
                  <a:pt x="1393" y="1558"/>
                </a:lnTo>
                <a:lnTo>
                  <a:pt x="1381" y="1555"/>
                </a:lnTo>
                <a:lnTo>
                  <a:pt x="1381" y="1558"/>
                </a:lnTo>
                <a:lnTo>
                  <a:pt x="1381" y="1560"/>
                </a:lnTo>
                <a:lnTo>
                  <a:pt x="1379" y="1560"/>
                </a:lnTo>
                <a:lnTo>
                  <a:pt x="1379" y="1562"/>
                </a:lnTo>
                <a:lnTo>
                  <a:pt x="1374" y="1569"/>
                </a:lnTo>
                <a:lnTo>
                  <a:pt x="1372" y="1569"/>
                </a:lnTo>
                <a:lnTo>
                  <a:pt x="1369" y="1569"/>
                </a:lnTo>
                <a:lnTo>
                  <a:pt x="1367" y="1572"/>
                </a:lnTo>
                <a:lnTo>
                  <a:pt x="1367" y="1574"/>
                </a:lnTo>
                <a:lnTo>
                  <a:pt x="1369" y="1577"/>
                </a:lnTo>
                <a:lnTo>
                  <a:pt x="1369" y="1579"/>
                </a:lnTo>
                <a:lnTo>
                  <a:pt x="1367" y="1581"/>
                </a:lnTo>
                <a:lnTo>
                  <a:pt x="1365" y="1584"/>
                </a:lnTo>
                <a:lnTo>
                  <a:pt x="1360" y="1586"/>
                </a:lnTo>
                <a:lnTo>
                  <a:pt x="1360" y="1595"/>
                </a:lnTo>
                <a:lnTo>
                  <a:pt x="1362" y="1598"/>
                </a:lnTo>
                <a:lnTo>
                  <a:pt x="1362" y="1600"/>
                </a:lnTo>
                <a:lnTo>
                  <a:pt x="1360" y="1600"/>
                </a:lnTo>
                <a:lnTo>
                  <a:pt x="1357" y="1598"/>
                </a:lnTo>
                <a:lnTo>
                  <a:pt x="1353" y="1595"/>
                </a:lnTo>
                <a:lnTo>
                  <a:pt x="1346" y="1600"/>
                </a:lnTo>
                <a:lnTo>
                  <a:pt x="1343" y="1600"/>
                </a:lnTo>
                <a:lnTo>
                  <a:pt x="1339" y="1598"/>
                </a:lnTo>
                <a:lnTo>
                  <a:pt x="1336" y="1595"/>
                </a:lnTo>
                <a:lnTo>
                  <a:pt x="1336" y="1591"/>
                </a:lnTo>
                <a:lnTo>
                  <a:pt x="1334" y="1588"/>
                </a:lnTo>
                <a:lnTo>
                  <a:pt x="1332" y="1588"/>
                </a:lnTo>
                <a:lnTo>
                  <a:pt x="1329" y="1591"/>
                </a:lnTo>
                <a:lnTo>
                  <a:pt x="1327" y="1595"/>
                </a:lnTo>
                <a:lnTo>
                  <a:pt x="1324" y="1595"/>
                </a:lnTo>
                <a:lnTo>
                  <a:pt x="1322" y="1593"/>
                </a:lnTo>
                <a:lnTo>
                  <a:pt x="1320" y="1588"/>
                </a:lnTo>
                <a:lnTo>
                  <a:pt x="1320" y="1586"/>
                </a:lnTo>
                <a:lnTo>
                  <a:pt x="1317" y="1586"/>
                </a:lnTo>
                <a:lnTo>
                  <a:pt x="1315" y="1588"/>
                </a:lnTo>
                <a:lnTo>
                  <a:pt x="1313" y="1595"/>
                </a:lnTo>
                <a:lnTo>
                  <a:pt x="1310" y="1598"/>
                </a:lnTo>
                <a:lnTo>
                  <a:pt x="1308" y="1598"/>
                </a:lnTo>
                <a:lnTo>
                  <a:pt x="1306" y="1598"/>
                </a:lnTo>
                <a:lnTo>
                  <a:pt x="1296" y="1586"/>
                </a:lnTo>
                <a:lnTo>
                  <a:pt x="1291" y="1584"/>
                </a:lnTo>
                <a:lnTo>
                  <a:pt x="1282" y="1586"/>
                </a:lnTo>
                <a:lnTo>
                  <a:pt x="1280" y="1586"/>
                </a:lnTo>
                <a:lnTo>
                  <a:pt x="1280" y="1584"/>
                </a:lnTo>
                <a:lnTo>
                  <a:pt x="1284" y="1577"/>
                </a:lnTo>
                <a:lnTo>
                  <a:pt x="1284" y="1574"/>
                </a:lnTo>
                <a:lnTo>
                  <a:pt x="1291" y="1574"/>
                </a:lnTo>
                <a:lnTo>
                  <a:pt x="1296" y="1574"/>
                </a:lnTo>
                <a:lnTo>
                  <a:pt x="1299" y="1572"/>
                </a:lnTo>
                <a:lnTo>
                  <a:pt x="1299" y="1567"/>
                </a:lnTo>
                <a:lnTo>
                  <a:pt x="1296" y="1562"/>
                </a:lnTo>
                <a:lnTo>
                  <a:pt x="1291" y="1560"/>
                </a:lnTo>
                <a:lnTo>
                  <a:pt x="1287" y="1560"/>
                </a:lnTo>
                <a:lnTo>
                  <a:pt x="1280" y="1574"/>
                </a:lnTo>
                <a:lnTo>
                  <a:pt x="1277" y="1577"/>
                </a:lnTo>
                <a:lnTo>
                  <a:pt x="1275" y="1577"/>
                </a:lnTo>
                <a:lnTo>
                  <a:pt x="1273" y="1574"/>
                </a:lnTo>
                <a:lnTo>
                  <a:pt x="1273" y="1569"/>
                </a:lnTo>
                <a:lnTo>
                  <a:pt x="1275" y="1567"/>
                </a:lnTo>
                <a:lnTo>
                  <a:pt x="1280" y="1567"/>
                </a:lnTo>
                <a:lnTo>
                  <a:pt x="1282" y="1560"/>
                </a:lnTo>
                <a:lnTo>
                  <a:pt x="1282" y="1558"/>
                </a:lnTo>
                <a:lnTo>
                  <a:pt x="1277" y="1553"/>
                </a:lnTo>
                <a:lnTo>
                  <a:pt x="1277" y="1546"/>
                </a:lnTo>
                <a:lnTo>
                  <a:pt x="1228" y="1558"/>
                </a:lnTo>
                <a:lnTo>
                  <a:pt x="1228" y="1574"/>
                </a:lnTo>
                <a:lnTo>
                  <a:pt x="1225" y="1607"/>
                </a:lnTo>
                <a:lnTo>
                  <a:pt x="1218" y="1610"/>
                </a:lnTo>
                <a:lnTo>
                  <a:pt x="1214" y="1610"/>
                </a:lnTo>
                <a:lnTo>
                  <a:pt x="1214" y="1607"/>
                </a:lnTo>
                <a:lnTo>
                  <a:pt x="1216" y="1607"/>
                </a:lnTo>
                <a:lnTo>
                  <a:pt x="1216" y="1605"/>
                </a:lnTo>
                <a:lnTo>
                  <a:pt x="1216" y="1603"/>
                </a:lnTo>
                <a:lnTo>
                  <a:pt x="1214" y="1598"/>
                </a:lnTo>
                <a:lnTo>
                  <a:pt x="1211" y="1598"/>
                </a:lnTo>
                <a:lnTo>
                  <a:pt x="1209" y="1593"/>
                </a:lnTo>
                <a:lnTo>
                  <a:pt x="1207" y="1593"/>
                </a:lnTo>
                <a:lnTo>
                  <a:pt x="1204" y="1593"/>
                </a:lnTo>
                <a:lnTo>
                  <a:pt x="1207" y="1588"/>
                </a:lnTo>
                <a:lnTo>
                  <a:pt x="1211" y="1588"/>
                </a:lnTo>
                <a:lnTo>
                  <a:pt x="1211" y="1586"/>
                </a:lnTo>
                <a:lnTo>
                  <a:pt x="1211" y="1584"/>
                </a:lnTo>
                <a:lnTo>
                  <a:pt x="1211" y="1581"/>
                </a:lnTo>
                <a:lnTo>
                  <a:pt x="1207" y="1577"/>
                </a:lnTo>
                <a:lnTo>
                  <a:pt x="1204" y="1572"/>
                </a:lnTo>
                <a:lnTo>
                  <a:pt x="1195" y="1569"/>
                </a:lnTo>
                <a:lnTo>
                  <a:pt x="1159" y="1565"/>
                </a:lnTo>
                <a:lnTo>
                  <a:pt x="1148" y="1548"/>
                </a:lnTo>
                <a:lnTo>
                  <a:pt x="1136" y="1546"/>
                </a:lnTo>
                <a:lnTo>
                  <a:pt x="1134" y="1489"/>
                </a:lnTo>
                <a:lnTo>
                  <a:pt x="1134" y="1482"/>
                </a:lnTo>
                <a:lnTo>
                  <a:pt x="1131" y="1465"/>
                </a:lnTo>
                <a:lnTo>
                  <a:pt x="1122" y="1456"/>
                </a:lnTo>
                <a:lnTo>
                  <a:pt x="1108" y="1444"/>
                </a:lnTo>
                <a:lnTo>
                  <a:pt x="1098" y="1442"/>
                </a:lnTo>
                <a:lnTo>
                  <a:pt x="1072" y="1408"/>
                </a:lnTo>
                <a:lnTo>
                  <a:pt x="1060" y="1401"/>
                </a:lnTo>
                <a:lnTo>
                  <a:pt x="1053" y="1392"/>
                </a:lnTo>
                <a:lnTo>
                  <a:pt x="1051" y="1390"/>
                </a:lnTo>
                <a:lnTo>
                  <a:pt x="1046" y="1387"/>
                </a:lnTo>
                <a:lnTo>
                  <a:pt x="1039" y="1387"/>
                </a:lnTo>
                <a:lnTo>
                  <a:pt x="1035" y="1380"/>
                </a:lnTo>
                <a:lnTo>
                  <a:pt x="1030" y="1375"/>
                </a:lnTo>
                <a:lnTo>
                  <a:pt x="1020" y="1368"/>
                </a:lnTo>
                <a:lnTo>
                  <a:pt x="1011" y="1361"/>
                </a:lnTo>
                <a:lnTo>
                  <a:pt x="999" y="1352"/>
                </a:lnTo>
                <a:lnTo>
                  <a:pt x="994" y="1352"/>
                </a:lnTo>
                <a:lnTo>
                  <a:pt x="985" y="1349"/>
                </a:lnTo>
                <a:lnTo>
                  <a:pt x="983" y="1345"/>
                </a:lnTo>
                <a:lnTo>
                  <a:pt x="983" y="1340"/>
                </a:lnTo>
                <a:lnTo>
                  <a:pt x="983" y="1335"/>
                </a:lnTo>
                <a:lnTo>
                  <a:pt x="978" y="1330"/>
                </a:lnTo>
                <a:lnTo>
                  <a:pt x="973" y="1326"/>
                </a:lnTo>
                <a:lnTo>
                  <a:pt x="969" y="1321"/>
                </a:lnTo>
                <a:lnTo>
                  <a:pt x="945" y="1342"/>
                </a:lnTo>
                <a:lnTo>
                  <a:pt x="938" y="1347"/>
                </a:lnTo>
                <a:lnTo>
                  <a:pt x="933" y="1347"/>
                </a:lnTo>
                <a:lnTo>
                  <a:pt x="905" y="1342"/>
                </a:lnTo>
                <a:lnTo>
                  <a:pt x="888" y="1340"/>
                </a:lnTo>
                <a:lnTo>
                  <a:pt x="872" y="1337"/>
                </a:lnTo>
                <a:lnTo>
                  <a:pt x="848" y="1335"/>
                </a:lnTo>
                <a:lnTo>
                  <a:pt x="829" y="1333"/>
                </a:lnTo>
                <a:lnTo>
                  <a:pt x="834" y="1311"/>
                </a:lnTo>
                <a:lnTo>
                  <a:pt x="811" y="1307"/>
                </a:lnTo>
                <a:lnTo>
                  <a:pt x="766" y="1300"/>
                </a:lnTo>
                <a:lnTo>
                  <a:pt x="756" y="1300"/>
                </a:lnTo>
                <a:lnTo>
                  <a:pt x="709" y="1290"/>
                </a:lnTo>
                <a:lnTo>
                  <a:pt x="662" y="1283"/>
                </a:lnTo>
                <a:lnTo>
                  <a:pt x="613" y="1274"/>
                </a:lnTo>
                <a:lnTo>
                  <a:pt x="594" y="1271"/>
                </a:lnTo>
                <a:lnTo>
                  <a:pt x="572" y="1266"/>
                </a:lnTo>
                <a:lnTo>
                  <a:pt x="577" y="1276"/>
                </a:lnTo>
                <a:lnTo>
                  <a:pt x="587" y="1295"/>
                </a:lnTo>
                <a:lnTo>
                  <a:pt x="601" y="1311"/>
                </a:lnTo>
                <a:lnTo>
                  <a:pt x="603" y="1314"/>
                </a:lnTo>
                <a:lnTo>
                  <a:pt x="598" y="1340"/>
                </a:lnTo>
                <a:lnTo>
                  <a:pt x="582" y="1335"/>
                </a:lnTo>
                <a:lnTo>
                  <a:pt x="572" y="1333"/>
                </a:lnTo>
                <a:lnTo>
                  <a:pt x="554" y="1326"/>
                </a:lnTo>
                <a:lnTo>
                  <a:pt x="525" y="1316"/>
                </a:lnTo>
                <a:lnTo>
                  <a:pt x="535" y="1297"/>
                </a:lnTo>
                <a:lnTo>
                  <a:pt x="542" y="1281"/>
                </a:lnTo>
                <a:lnTo>
                  <a:pt x="551" y="1262"/>
                </a:lnTo>
                <a:lnTo>
                  <a:pt x="556" y="1252"/>
                </a:lnTo>
                <a:lnTo>
                  <a:pt x="558" y="1247"/>
                </a:lnTo>
                <a:lnTo>
                  <a:pt x="561" y="1243"/>
                </a:lnTo>
                <a:lnTo>
                  <a:pt x="563" y="1245"/>
                </a:lnTo>
                <a:lnTo>
                  <a:pt x="610" y="1252"/>
                </a:lnTo>
                <a:lnTo>
                  <a:pt x="615" y="1219"/>
                </a:lnTo>
                <a:lnTo>
                  <a:pt x="620" y="1193"/>
                </a:lnTo>
                <a:lnTo>
                  <a:pt x="547" y="1179"/>
                </a:lnTo>
                <a:lnTo>
                  <a:pt x="551" y="1188"/>
                </a:lnTo>
                <a:lnTo>
                  <a:pt x="551" y="1200"/>
                </a:lnTo>
                <a:lnTo>
                  <a:pt x="556" y="1210"/>
                </a:lnTo>
                <a:lnTo>
                  <a:pt x="556" y="1214"/>
                </a:lnTo>
                <a:lnTo>
                  <a:pt x="556" y="1224"/>
                </a:lnTo>
                <a:lnTo>
                  <a:pt x="554" y="1238"/>
                </a:lnTo>
                <a:lnTo>
                  <a:pt x="537" y="1233"/>
                </a:lnTo>
                <a:lnTo>
                  <a:pt x="521" y="1236"/>
                </a:lnTo>
                <a:lnTo>
                  <a:pt x="504" y="1240"/>
                </a:lnTo>
                <a:lnTo>
                  <a:pt x="492" y="1297"/>
                </a:lnTo>
                <a:lnTo>
                  <a:pt x="492" y="1300"/>
                </a:lnTo>
                <a:lnTo>
                  <a:pt x="469" y="1297"/>
                </a:lnTo>
                <a:lnTo>
                  <a:pt x="459" y="1295"/>
                </a:lnTo>
                <a:lnTo>
                  <a:pt x="443" y="1290"/>
                </a:lnTo>
                <a:lnTo>
                  <a:pt x="415" y="1285"/>
                </a:lnTo>
                <a:lnTo>
                  <a:pt x="396" y="1281"/>
                </a:lnTo>
                <a:lnTo>
                  <a:pt x="389" y="1281"/>
                </a:lnTo>
                <a:lnTo>
                  <a:pt x="346" y="1271"/>
                </a:lnTo>
                <a:lnTo>
                  <a:pt x="349" y="1257"/>
                </a:lnTo>
                <a:lnTo>
                  <a:pt x="351" y="1252"/>
                </a:lnTo>
                <a:lnTo>
                  <a:pt x="356" y="1226"/>
                </a:lnTo>
                <a:lnTo>
                  <a:pt x="351" y="1226"/>
                </a:lnTo>
                <a:lnTo>
                  <a:pt x="349" y="1226"/>
                </a:lnTo>
                <a:lnTo>
                  <a:pt x="344" y="1231"/>
                </a:lnTo>
                <a:lnTo>
                  <a:pt x="337" y="1236"/>
                </a:lnTo>
                <a:lnTo>
                  <a:pt x="332" y="1236"/>
                </a:lnTo>
                <a:lnTo>
                  <a:pt x="325" y="1240"/>
                </a:lnTo>
                <a:lnTo>
                  <a:pt x="318" y="1243"/>
                </a:lnTo>
                <a:lnTo>
                  <a:pt x="308" y="1243"/>
                </a:lnTo>
                <a:lnTo>
                  <a:pt x="301" y="1243"/>
                </a:lnTo>
                <a:lnTo>
                  <a:pt x="285" y="1245"/>
                </a:lnTo>
                <a:lnTo>
                  <a:pt x="273" y="1247"/>
                </a:lnTo>
                <a:lnTo>
                  <a:pt x="275" y="1221"/>
                </a:lnTo>
                <a:lnTo>
                  <a:pt x="278" y="1210"/>
                </a:lnTo>
                <a:lnTo>
                  <a:pt x="278" y="1207"/>
                </a:lnTo>
                <a:lnTo>
                  <a:pt x="280" y="1198"/>
                </a:lnTo>
                <a:lnTo>
                  <a:pt x="287" y="1176"/>
                </a:lnTo>
                <a:lnTo>
                  <a:pt x="292" y="1155"/>
                </a:lnTo>
                <a:lnTo>
                  <a:pt x="294" y="1139"/>
                </a:lnTo>
                <a:lnTo>
                  <a:pt x="280" y="1136"/>
                </a:lnTo>
                <a:lnTo>
                  <a:pt x="271" y="1134"/>
                </a:lnTo>
                <a:lnTo>
                  <a:pt x="266" y="1134"/>
                </a:lnTo>
                <a:lnTo>
                  <a:pt x="264" y="1132"/>
                </a:lnTo>
                <a:lnTo>
                  <a:pt x="261" y="1132"/>
                </a:lnTo>
                <a:lnTo>
                  <a:pt x="252" y="1129"/>
                </a:lnTo>
                <a:lnTo>
                  <a:pt x="245" y="1129"/>
                </a:lnTo>
                <a:lnTo>
                  <a:pt x="221" y="1122"/>
                </a:lnTo>
                <a:lnTo>
                  <a:pt x="217" y="1122"/>
                </a:lnTo>
                <a:lnTo>
                  <a:pt x="212" y="1146"/>
                </a:lnTo>
                <a:lnTo>
                  <a:pt x="207" y="1141"/>
                </a:lnTo>
                <a:lnTo>
                  <a:pt x="202" y="1139"/>
                </a:lnTo>
                <a:lnTo>
                  <a:pt x="198" y="1136"/>
                </a:lnTo>
                <a:lnTo>
                  <a:pt x="193" y="1134"/>
                </a:lnTo>
                <a:lnTo>
                  <a:pt x="188" y="1134"/>
                </a:lnTo>
                <a:lnTo>
                  <a:pt x="186" y="1132"/>
                </a:lnTo>
                <a:lnTo>
                  <a:pt x="184" y="1134"/>
                </a:lnTo>
                <a:lnTo>
                  <a:pt x="184" y="1132"/>
                </a:lnTo>
                <a:lnTo>
                  <a:pt x="181" y="1134"/>
                </a:lnTo>
                <a:lnTo>
                  <a:pt x="179" y="1136"/>
                </a:lnTo>
                <a:lnTo>
                  <a:pt x="176" y="1136"/>
                </a:lnTo>
                <a:lnTo>
                  <a:pt x="174" y="1136"/>
                </a:lnTo>
                <a:lnTo>
                  <a:pt x="172" y="1136"/>
                </a:lnTo>
                <a:lnTo>
                  <a:pt x="169" y="1134"/>
                </a:lnTo>
                <a:lnTo>
                  <a:pt x="167" y="1134"/>
                </a:lnTo>
                <a:lnTo>
                  <a:pt x="165" y="1134"/>
                </a:lnTo>
                <a:lnTo>
                  <a:pt x="162" y="1134"/>
                </a:lnTo>
                <a:lnTo>
                  <a:pt x="162" y="1132"/>
                </a:lnTo>
                <a:lnTo>
                  <a:pt x="160" y="1134"/>
                </a:lnTo>
                <a:lnTo>
                  <a:pt x="158" y="1134"/>
                </a:lnTo>
                <a:lnTo>
                  <a:pt x="132" y="1129"/>
                </a:lnTo>
                <a:lnTo>
                  <a:pt x="132" y="1117"/>
                </a:lnTo>
                <a:lnTo>
                  <a:pt x="136" y="1110"/>
                </a:lnTo>
                <a:lnTo>
                  <a:pt x="136" y="1105"/>
                </a:lnTo>
                <a:lnTo>
                  <a:pt x="134" y="1105"/>
                </a:lnTo>
                <a:lnTo>
                  <a:pt x="132" y="1103"/>
                </a:lnTo>
                <a:lnTo>
                  <a:pt x="129" y="1101"/>
                </a:lnTo>
                <a:lnTo>
                  <a:pt x="127" y="1098"/>
                </a:lnTo>
                <a:lnTo>
                  <a:pt x="125" y="1096"/>
                </a:lnTo>
                <a:lnTo>
                  <a:pt x="125" y="1094"/>
                </a:lnTo>
                <a:lnTo>
                  <a:pt x="125" y="1091"/>
                </a:lnTo>
                <a:lnTo>
                  <a:pt x="103" y="1098"/>
                </a:lnTo>
                <a:lnTo>
                  <a:pt x="94" y="1091"/>
                </a:lnTo>
                <a:lnTo>
                  <a:pt x="84" y="1082"/>
                </a:lnTo>
                <a:lnTo>
                  <a:pt x="68" y="1070"/>
                </a:lnTo>
                <a:lnTo>
                  <a:pt x="63" y="1065"/>
                </a:lnTo>
                <a:lnTo>
                  <a:pt x="59" y="1065"/>
                </a:lnTo>
                <a:lnTo>
                  <a:pt x="40" y="1070"/>
                </a:lnTo>
                <a:lnTo>
                  <a:pt x="40" y="1049"/>
                </a:lnTo>
                <a:lnTo>
                  <a:pt x="40" y="1046"/>
                </a:lnTo>
                <a:lnTo>
                  <a:pt x="44" y="1030"/>
                </a:lnTo>
                <a:lnTo>
                  <a:pt x="49" y="1001"/>
                </a:lnTo>
                <a:lnTo>
                  <a:pt x="51" y="985"/>
                </a:lnTo>
                <a:lnTo>
                  <a:pt x="51" y="980"/>
                </a:lnTo>
                <a:lnTo>
                  <a:pt x="49" y="973"/>
                </a:lnTo>
                <a:lnTo>
                  <a:pt x="47" y="971"/>
                </a:lnTo>
                <a:lnTo>
                  <a:pt x="47" y="966"/>
                </a:lnTo>
                <a:lnTo>
                  <a:pt x="47" y="961"/>
                </a:lnTo>
                <a:lnTo>
                  <a:pt x="49" y="959"/>
                </a:lnTo>
                <a:lnTo>
                  <a:pt x="51" y="954"/>
                </a:lnTo>
                <a:lnTo>
                  <a:pt x="49" y="949"/>
                </a:lnTo>
                <a:lnTo>
                  <a:pt x="51" y="947"/>
                </a:lnTo>
                <a:lnTo>
                  <a:pt x="51" y="944"/>
                </a:lnTo>
                <a:lnTo>
                  <a:pt x="51" y="940"/>
                </a:lnTo>
                <a:lnTo>
                  <a:pt x="51" y="937"/>
                </a:lnTo>
                <a:lnTo>
                  <a:pt x="54" y="935"/>
                </a:lnTo>
                <a:lnTo>
                  <a:pt x="54" y="930"/>
                </a:lnTo>
                <a:lnTo>
                  <a:pt x="59" y="926"/>
                </a:lnTo>
                <a:lnTo>
                  <a:pt x="61" y="921"/>
                </a:lnTo>
                <a:lnTo>
                  <a:pt x="63" y="918"/>
                </a:lnTo>
                <a:lnTo>
                  <a:pt x="66" y="918"/>
                </a:lnTo>
                <a:lnTo>
                  <a:pt x="66" y="916"/>
                </a:lnTo>
                <a:lnTo>
                  <a:pt x="63" y="916"/>
                </a:lnTo>
                <a:lnTo>
                  <a:pt x="59" y="914"/>
                </a:lnTo>
                <a:lnTo>
                  <a:pt x="56" y="914"/>
                </a:lnTo>
                <a:lnTo>
                  <a:pt x="54" y="914"/>
                </a:lnTo>
                <a:lnTo>
                  <a:pt x="51" y="914"/>
                </a:lnTo>
                <a:lnTo>
                  <a:pt x="47" y="911"/>
                </a:lnTo>
                <a:lnTo>
                  <a:pt x="44" y="911"/>
                </a:lnTo>
                <a:lnTo>
                  <a:pt x="51" y="904"/>
                </a:lnTo>
                <a:lnTo>
                  <a:pt x="61" y="895"/>
                </a:lnTo>
                <a:lnTo>
                  <a:pt x="63" y="892"/>
                </a:lnTo>
                <a:lnTo>
                  <a:pt x="68" y="888"/>
                </a:lnTo>
                <a:lnTo>
                  <a:pt x="73" y="885"/>
                </a:lnTo>
                <a:lnTo>
                  <a:pt x="82" y="878"/>
                </a:lnTo>
                <a:lnTo>
                  <a:pt x="84" y="876"/>
                </a:lnTo>
                <a:lnTo>
                  <a:pt x="89" y="871"/>
                </a:lnTo>
                <a:lnTo>
                  <a:pt x="96" y="864"/>
                </a:lnTo>
                <a:lnTo>
                  <a:pt x="101" y="859"/>
                </a:lnTo>
                <a:lnTo>
                  <a:pt x="103" y="859"/>
                </a:lnTo>
                <a:lnTo>
                  <a:pt x="108" y="857"/>
                </a:lnTo>
                <a:lnTo>
                  <a:pt x="110" y="857"/>
                </a:lnTo>
                <a:lnTo>
                  <a:pt x="106" y="852"/>
                </a:lnTo>
                <a:lnTo>
                  <a:pt x="101" y="847"/>
                </a:lnTo>
                <a:lnTo>
                  <a:pt x="89" y="838"/>
                </a:lnTo>
                <a:lnTo>
                  <a:pt x="59" y="814"/>
                </a:lnTo>
                <a:lnTo>
                  <a:pt x="42" y="819"/>
                </a:lnTo>
                <a:lnTo>
                  <a:pt x="40" y="784"/>
                </a:lnTo>
                <a:lnTo>
                  <a:pt x="21" y="784"/>
                </a:lnTo>
                <a:lnTo>
                  <a:pt x="0" y="784"/>
                </a:lnTo>
                <a:lnTo>
                  <a:pt x="4" y="741"/>
                </a:lnTo>
                <a:lnTo>
                  <a:pt x="28" y="739"/>
                </a:lnTo>
                <a:lnTo>
                  <a:pt x="28" y="720"/>
                </a:lnTo>
                <a:lnTo>
                  <a:pt x="28" y="694"/>
                </a:lnTo>
                <a:lnTo>
                  <a:pt x="28" y="663"/>
                </a:lnTo>
                <a:lnTo>
                  <a:pt x="28" y="625"/>
                </a:lnTo>
                <a:lnTo>
                  <a:pt x="30" y="620"/>
                </a:lnTo>
                <a:lnTo>
                  <a:pt x="33" y="611"/>
                </a:lnTo>
                <a:lnTo>
                  <a:pt x="40" y="587"/>
                </a:lnTo>
                <a:lnTo>
                  <a:pt x="77" y="599"/>
                </a:lnTo>
                <a:lnTo>
                  <a:pt x="80" y="599"/>
                </a:lnTo>
                <a:lnTo>
                  <a:pt x="80" y="597"/>
                </a:lnTo>
                <a:lnTo>
                  <a:pt x="80" y="594"/>
                </a:lnTo>
                <a:lnTo>
                  <a:pt x="77" y="592"/>
                </a:lnTo>
                <a:lnTo>
                  <a:pt x="77" y="589"/>
                </a:lnTo>
                <a:lnTo>
                  <a:pt x="77" y="587"/>
                </a:lnTo>
                <a:lnTo>
                  <a:pt x="77" y="585"/>
                </a:lnTo>
                <a:lnTo>
                  <a:pt x="75" y="582"/>
                </a:lnTo>
                <a:lnTo>
                  <a:pt x="75" y="578"/>
                </a:lnTo>
                <a:lnTo>
                  <a:pt x="75" y="575"/>
                </a:lnTo>
                <a:lnTo>
                  <a:pt x="75" y="573"/>
                </a:lnTo>
                <a:lnTo>
                  <a:pt x="73" y="570"/>
                </a:lnTo>
                <a:lnTo>
                  <a:pt x="75" y="568"/>
                </a:lnTo>
                <a:lnTo>
                  <a:pt x="75" y="563"/>
                </a:lnTo>
                <a:lnTo>
                  <a:pt x="80" y="561"/>
                </a:lnTo>
                <a:lnTo>
                  <a:pt x="80" y="559"/>
                </a:lnTo>
                <a:lnTo>
                  <a:pt x="82" y="559"/>
                </a:lnTo>
                <a:lnTo>
                  <a:pt x="82" y="556"/>
                </a:lnTo>
                <a:lnTo>
                  <a:pt x="82" y="549"/>
                </a:lnTo>
                <a:lnTo>
                  <a:pt x="84" y="547"/>
                </a:lnTo>
                <a:lnTo>
                  <a:pt x="84" y="542"/>
                </a:lnTo>
                <a:lnTo>
                  <a:pt x="84" y="523"/>
                </a:lnTo>
                <a:lnTo>
                  <a:pt x="73" y="523"/>
                </a:lnTo>
                <a:lnTo>
                  <a:pt x="68" y="504"/>
                </a:lnTo>
                <a:lnTo>
                  <a:pt x="68" y="502"/>
                </a:lnTo>
                <a:lnTo>
                  <a:pt x="56" y="478"/>
                </a:lnTo>
                <a:lnTo>
                  <a:pt x="49" y="459"/>
                </a:lnTo>
                <a:lnTo>
                  <a:pt x="42" y="447"/>
                </a:lnTo>
                <a:lnTo>
                  <a:pt x="37" y="436"/>
                </a:lnTo>
                <a:lnTo>
                  <a:pt x="33" y="428"/>
                </a:lnTo>
                <a:lnTo>
                  <a:pt x="30" y="424"/>
                </a:lnTo>
                <a:lnTo>
                  <a:pt x="26" y="393"/>
                </a:lnTo>
                <a:lnTo>
                  <a:pt x="26" y="391"/>
                </a:lnTo>
                <a:lnTo>
                  <a:pt x="23" y="383"/>
                </a:lnTo>
                <a:lnTo>
                  <a:pt x="30" y="381"/>
                </a:lnTo>
                <a:lnTo>
                  <a:pt x="56" y="379"/>
                </a:lnTo>
                <a:lnTo>
                  <a:pt x="80" y="428"/>
                </a:lnTo>
                <a:lnTo>
                  <a:pt x="75" y="436"/>
                </a:lnTo>
                <a:lnTo>
                  <a:pt x="70" y="443"/>
                </a:lnTo>
                <a:lnTo>
                  <a:pt x="75" y="452"/>
                </a:lnTo>
                <a:lnTo>
                  <a:pt x="80" y="459"/>
                </a:lnTo>
                <a:lnTo>
                  <a:pt x="80" y="462"/>
                </a:lnTo>
                <a:lnTo>
                  <a:pt x="82" y="464"/>
                </a:lnTo>
                <a:lnTo>
                  <a:pt x="94" y="454"/>
                </a:lnTo>
                <a:lnTo>
                  <a:pt x="106" y="447"/>
                </a:lnTo>
                <a:lnTo>
                  <a:pt x="94" y="426"/>
                </a:lnTo>
                <a:lnTo>
                  <a:pt x="94" y="421"/>
                </a:lnTo>
                <a:lnTo>
                  <a:pt x="96" y="410"/>
                </a:lnTo>
                <a:lnTo>
                  <a:pt x="89" y="407"/>
                </a:lnTo>
                <a:lnTo>
                  <a:pt x="89" y="405"/>
                </a:lnTo>
                <a:lnTo>
                  <a:pt x="92" y="391"/>
                </a:lnTo>
                <a:lnTo>
                  <a:pt x="92" y="381"/>
                </a:lnTo>
                <a:lnTo>
                  <a:pt x="103" y="383"/>
                </a:lnTo>
                <a:lnTo>
                  <a:pt x="106" y="383"/>
                </a:lnTo>
                <a:lnTo>
                  <a:pt x="110" y="383"/>
                </a:lnTo>
                <a:lnTo>
                  <a:pt x="110" y="388"/>
                </a:lnTo>
                <a:lnTo>
                  <a:pt x="122" y="388"/>
                </a:lnTo>
                <a:lnTo>
                  <a:pt x="136" y="391"/>
                </a:lnTo>
                <a:lnTo>
                  <a:pt x="160" y="395"/>
                </a:lnTo>
                <a:lnTo>
                  <a:pt x="228" y="410"/>
                </a:lnTo>
                <a:lnTo>
                  <a:pt x="247" y="414"/>
                </a:lnTo>
                <a:lnTo>
                  <a:pt x="261" y="417"/>
                </a:lnTo>
                <a:lnTo>
                  <a:pt x="264" y="438"/>
                </a:lnTo>
                <a:lnTo>
                  <a:pt x="264" y="443"/>
                </a:lnTo>
                <a:lnTo>
                  <a:pt x="252" y="457"/>
                </a:lnTo>
                <a:lnTo>
                  <a:pt x="242" y="469"/>
                </a:lnTo>
                <a:lnTo>
                  <a:pt x="224" y="490"/>
                </a:lnTo>
                <a:lnTo>
                  <a:pt x="221" y="502"/>
                </a:lnTo>
                <a:lnTo>
                  <a:pt x="219" y="509"/>
                </a:lnTo>
                <a:lnTo>
                  <a:pt x="219" y="518"/>
                </a:lnTo>
                <a:lnTo>
                  <a:pt x="235" y="516"/>
                </a:lnTo>
                <a:lnTo>
                  <a:pt x="271" y="504"/>
                </a:lnTo>
                <a:lnTo>
                  <a:pt x="271" y="490"/>
                </a:lnTo>
                <a:lnTo>
                  <a:pt x="275" y="476"/>
                </a:lnTo>
                <a:lnTo>
                  <a:pt x="283" y="450"/>
                </a:lnTo>
                <a:lnTo>
                  <a:pt x="287" y="412"/>
                </a:lnTo>
                <a:lnTo>
                  <a:pt x="292" y="391"/>
                </a:lnTo>
                <a:lnTo>
                  <a:pt x="297" y="381"/>
                </a:lnTo>
                <a:lnTo>
                  <a:pt x="304" y="374"/>
                </a:lnTo>
                <a:lnTo>
                  <a:pt x="308" y="369"/>
                </a:lnTo>
                <a:lnTo>
                  <a:pt x="332" y="353"/>
                </a:lnTo>
                <a:lnTo>
                  <a:pt x="339" y="353"/>
                </a:lnTo>
                <a:lnTo>
                  <a:pt x="351" y="355"/>
                </a:lnTo>
                <a:lnTo>
                  <a:pt x="363" y="357"/>
                </a:lnTo>
                <a:lnTo>
                  <a:pt x="367" y="339"/>
                </a:lnTo>
                <a:lnTo>
                  <a:pt x="393" y="223"/>
                </a:lnTo>
                <a:lnTo>
                  <a:pt x="398" y="201"/>
                </a:lnTo>
                <a:lnTo>
                  <a:pt x="405" y="173"/>
                </a:lnTo>
                <a:lnTo>
                  <a:pt x="407" y="166"/>
                </a:lnTo>
                <a:lnTo>
                  <a:pt x="412" y="170"/>
                </a:lnTo>
                <a:lnTo>
                  <a:pt x="419" y="173"/>
                </a:lnTo>
                <a:lnTo>
                  <a:pt x="431" y="180"/>
                </a:lnTo>
                <a:lnTo>
                  <a:pt x="440" y="180"/>
                </a:lnTo>
                <a:lnTo>
                  <a:pt x="464" y="178"/>
                </a:lnTo>
                <a:lnTo>
                  <a:pt x="476" y="178"/>
                </a:lnTo>
                <a:lnTo>
                  <a:pt x="488" y="175"/>
                </a:lnTo>
                <a:lnTo>
                  <a:pt x="490" y="175"/>
                </a:lnTo>
                <a:lnTo>
                  <a:pt x="495" y="173"/>
                </a:lnTo>
                <a:lnTo>
                  <a:pt x="495" y="182"/>
                </a:lnTo>
                <a:lnTo>
                  <a:pt x="492" y="208"/>
                </a:lnTo>
                <a:lnTo>
                  <a:pt x="483" y="270"/>
                </a:lnTo>
                <a:lnTo>
                  <a:pt x="492" y="267"/>
                </a:lnTo>
                <a:lnTo>
                  <a:pt x="497" y="267"/>
                </a:lnTo>
                <a:lnTo>
                  <a:pt x="504" y="263"/>
                </a:lnTo>
                <a:lnTo>
                  <a:pt x="514" y="258"/>
                </a:lnTo>
                <a:lnTo>
                  <a:pt x="521" y="253"/>
                </a:lnTo>
                <a:lnTo>
                  <a:pt x="525" y="251"/>
                </a:lnTo>
                <a:lnTo>
                  <a:pt x="530" y="249"/>
                </a:lnTo>
                <a:lnTo>
                  <a:pt x="530" y="246"/>
                </a:lnTo>
                <a:lnTo>
                  <a:pt x="575" y="258"/>
                </a:lnTo>
                <a:lnTo>
                  <a:pt x="577" y="258"/>
                </a:lnTo>
                <a:lnTo>
                  <a:pt x="591" y="265"/>
                </a:lnTo>
                <a:lnTo>
                  <a:pt x="594" y="265"/>
                </a:lnTo>
                <a:lnTo>
                  <a:pt x="610" y="272"/>
                </a:lnTo>
                <a:lnTo>
                  <a:pt x="613" y="251"/>
                </a:lnTo>
                <a:lnTo>
                  <a:pt x="620" y="253"/>
                </a:lnTo>
                <a:lnTo>
                  <a:pt x="622" y="239"/>
                </a:lnTo>
                <a:lnTo>
                  <a:pt x="627" y="230"/>
                </a:lnTo>
                <a:lnTo>
                  <a:pt x="638" y="225"/>
                </a:lnTo>
                <a:lnTo>
                  <a:pt x="648" y="225"/>
                </a:lnTo>
                <a:lnTo>
                  <a:pt x="650" y="215"/>
                </a:lnTo>
                <a:lnTo>
                  <a:pt x="662" y="215"/>
                </a:lnTo>
                <a:lnTo>
                  <a:pt x="669" y="218"/>
                </a:lnTo>
                <a:lnTo>
                  <a:pt x="683" y="218"/>
                </a:lnTo>
                <a:lnTo>
                  <a:pt x="688" y="220"/>
                </a:lnTo>
                <a:lnTo>
                  <a:pt x="695" y="218"/>
                </a:lnTo>
                <a:lnTo>
                  <a:pt x="700" y="220"/>
                </a:lnTo>
                <a:lnTo>
                  <a:pt x="704" y="232"/>
                </a:lnTo>
                <a:lnTo>
                  <a:pt x="704" y="237"/>
                </a:lnTo>
                <a:lnTo>
                  <a:pt x="702" y="239"/>
                </a:lnTo>
                <a:lnTo>
                  <a:pt x="697" y="246"/>
                </a:lnTo>
                <a:lnTo>
                  <a:pt x="690" y="253"/>
                </a:lnTo>
                <a:lnTo>
                  <a:pt x="690" y="256"/>
                </a:lnTo>
                <a:lnTo>
                  <a:pt x="693" y="265"/>
                </a:lnTo>
                <a:lnTo>
                  <a:pt x="697" y="275"/>
                </a:lnTo>
                <a:lnTo>
                  <a:pt x="695" y="275"/>
                </a:lnTo>
                <a:lnTo>
                  <a:pt x="688" y="279"/>
                </a:lnTo>
                <a:lnTo>
                  <a:pt x="686" y="279"/>
                </a:lnTo>
                <a:lnTo>
                  <a:pt x="671" y="291"/>
                </a:lnTo>
                <a:lnTo>
                  <a:pt x="674" y="301"/>
                </a:lnTo>
                <a:lnTo>
                  <a:pt x="674" y="305"/>
                </a:lnTo>
                <a:lnTo>
                  <a:pt x="683" y="310"/>
                </a:lnTo>
                <a:lnTo>
                  <a:pt x="712" y="324"/>
                </a:lnTo>
                <a:lnTo>
                  <a:pt x="740" y="336"/>
                </a:lnTo>
                <a:lnTo>
                  <a:pt x="761" y="346"/>
                </a:lnTo>
                <a:lnTo>
                  <a:pt x="787" y="357"/>
                </a:lnTo>
                <a:lnTo>
                  <a:pt x="794" y="353"/>
                </a:lnTo>
                <a:lnTo>
                  <a:pt x="804" y="339"/>
                </a:lnTo>
                <a:lnTo>
                  <a:pt x="808" y="341"/>
                </a:lnTo>
                <a:lnTo>
                  <a:pt x="806" y="343"/>
                </a:lnTo>
                <a:lnTo>
                  <a:pt x="811" y="346"/>
                </a:lnTo>
                <a:lnTo>
                  <a:pt x="813" y="350"/>
                </a:lnTo>
                <a:lnTo>
                  <a:pt x="811" y="353"/>
                </a:lnTo>
                <a:lnTo>
                  <a:pt x="813" y="353"/>
                </a:lnTo>
                <a:lnTo>
                  <a:pt x="811" y="362"/>
                </a:lnTo>
                <a:lnTo>
                  <a:pt x="801" y="393"/>
                </a:lnTo>
                <a:lnTo>
                  <a:pt x="794" y="402"/>
                </a:lnTo>
                <a:lnTo>
                  <a:pt x="827" y="398"/>
                </a:lnTo>
                <a:lnTo>
                  <a:pt x="879" y="391"/>
                </a:lnTo>
                <a:lnTo>
                  <a:pt x="879" y="393"/>
                </a:lnTo>
                <a:lnTo>
                  <a:pt x="877" y="395"/>
                </a:lnTo>
                <a:lnTo>
                  <a:pt x="874" y="395"/>
                </a:lnTo>
                <a:lnTo>
                  <a:pt x="874" y="398"/>
                </a:lnTo>
                <a:lnTo>
                  <a:pt x="874" y="407"/>
                </a:lnTo>
                <a:lnTo>
                  <a:pt x="879" y="412"/>
                </a:lnTo>
                <a:lnTo>
                  <a:pt x="879" y="414"/>
                </a:lnTo>
                <a:lnTo>
                  <a:pt x="877" y="414"/>
                </a:lnTo>
                <a:lnTo>
                  <a:pt x="877" y="417"/>
                </a:lnTo>
                <a:lnTo>
                  <a:pt x="877" y="419"/>
                </a:lnTo>
                <a:lnTo>
                  <a:pt x="884" y="426"/>
                </a:lnTo>
                <a:lnTo>
                  <a:pt x="884" y="424"/>
                </a:lnTo>
                <a:lnTo>
                  <a:pt x="886" y="426"/>
                </a:lnTo>
                <a:lnTo>
                  <a:pt x="888" y="426"/>
                </a:lnTo>
                <a:lnTo>
                  <a:pt x="888" y="428"/>
                </a:lnTo>
                <a:lnTo>
                  <a:pt x="891" y="431"/>
                </a:lnTo>
                <a:lnTo>
                  <a:pt x="893" y="433"/>
                </a:lnTo>
                <a:lnTo>
                  <a:pt x="895" y="436"/>
                </a:lnTo>
                <a:lnTo>
                  <a:pt x="898" y="440"/>
                </a:lnTo>
                <a:lnTo>
                  <a:pt x="900" y="443"/>
                </a:lnTo>
                <a:lnTo>
                  <a:pt x="900" y="445"/>
                </a:lnTo>
                <a:lnTo>
                  <a:pt x="907" y="450"/>
                </a:lnTo>
                <a:lnTo>
                  <a:pt x="917" y="464"/>
                </a:lnTo>
                <a:lnTo>
                  <a:pt x="919" y="466"/>
                </a:lnTo>
                <a:lnTo>
                  <a:pt x="921" y="469"/>
                </a:lnTo>
                <a:lnTo>
                  <a:pt x="940" y="440"/>
                </a:lnTo>
                <a:lnTo>
                  <a:pt x="924" y="417"/>
                </a:lnTo>
                <a:lnTo>
                  <a:pt x="926" y="412"/>
                </a:lnTo>
                <a:lnTo>
                  <a:pt x="940" y="424"/>
                </a:lnTo>
                <a:lnTo>
                  <a:pt x="943" y="421"/>
                </a:lnTo>
                <a:lnTo>
                  <a:pt x="985" y="440"/>
                </a:lnTo>
                <a:lnTo>
                  <a:pt x="1032" y="459"/>
                </a:lnTo>
                <a:lnTo>
                  <a:pt x="1042" y="464"/>
                </a:lnTo>
                <a:lnTo>
                  <a:pt x="1042" y="466"/>
                </a:lnTo>
                <a:lnTo>
                  <a:pt x="1044" y="476"/>
                </a:lnTo>
                <a:lnTo>
                  <a:pt x="1049" y="478"/>
                </a:lnTo>
                <a:lnTo>
                  <a:pt x="1049" y="485"/>
                </a:lnTo>
                <a:lnTo>
                  <a:pt x="1051" y="490"/>
                </a:lnTo>
                <a:lnTo>
                  <a:pt x="1058" y="492"/>
                </a:lnTo>
                <a:lnTo>
                  <a:pt x="1065" y="495"/>
                </a:lnTo>
                <a:lnTo>
                  <a:pt x="1070" y="497"/>
                </a:lnTo>
                <a:lnTo>
                  <a:pt x="1075" y="502"/>
                </a:lnTo>
                <a:lnTo>
                  <a:pt x="1082" y="507"/>
                </a:lnTo>
                <a:lnTo>
                  <a:pt x="1093" y="509"/>
                </a:lnTo>
                <a:lnTo>
                  <a:pt x="1103" y="511"/>
                </a:lnTo>
                <a:lnTo>
                  <a:pt x="1117" y="514"/>
                </a:lnTo>
                <a:lnTo>
                  <a:pt x="1126" y="514"/>
                </a:lnTo>
                <a:lnTo>
                  <a:pt x="1178" y="497"/>
                </a:lnTo>
                <a:lnTo>
                  <a:pt x="1188" y="492"/>
                </a:lnTo>
                <a:lnTo>
                  <a:pt x="1247" y="471"/>
                </a:lnTo>
                <a:lnTo>
                  <a:pt x="1275" y="497"/>
                </a:lnTo>
                <a:lnTo>
                  <a:pt x="1280" y="492"/>
                </a:lnTo>
                <a:lnTo>
                  <a:pt x="1282" y="492"/>
                </a:lnTo>
                <a:lnTo>
                  <a:pt x="1324" y="533"/>
                </a:lnTo>
                <a:lnTo>
                  <a:pt x="1383" y="488"/>
                </a:lnTo>
                <a:lnTo>
                  <a:pt x="1395" y="504"/>
                </a:lnTo>
                <a:lnTo>
                  <a:pt x="1428" y="490"/>
                </a:lnTo>
                <a:lnTo>
                  <a:pt x="1442" y="488"/>
                </a:lnTo>
                <a:lnTo>
                  <a:pt x="1480" y="478"/>
                </a:lnTo>
                <a:lnTo>
                  <a:pt x="1482" y="459"/>
                </a:lnTo>
                <a:lnTo>
                  <a:pt x="1461" y="426"/>
                </a:lnTo>
                <a:lnTo>
                  <a:pt x="1452" y="414"/>
                </a:lnTo>
                <a:lnTo>
                  <a:pt x="1459" y="407"/>
                </a:lnTo>
                <a:lnTo>
                  <a:pt x="1466" y="405"/>
                </a:lnTo>
                <a:lnTo>
                  <a:pt x="1447" y="391"/>
                </a:lnTo>
                <a:lnTo>
                  <a:pt x="1461" y="374"/>
                </a:lnTo>
                <a:lnTo>
                  <a:pt x="1440" y="360"/>
                </a:lnTo>
                <a:lnTo>
                  <a:pt x="1428" y="353"/>
                </a:lnTo>
                <a:lnTo>
                  <a:pt x="1426" y="350"/>
                </a:lnTo>
                <a:lnTo>
                  <a:pt x="1409" y="350"/>
                </a:lnTo>
                <a:lnTo>
                  <a:pt x="1390" y="348"/>
                </a:lnTo>
                <a:lnTo>
                  <a:pt x="1388" y="346"/>
                </a:lnTo>
                <a:lnTo>
                  <a:pt x="1379" y="341"/>
                </a:lnTo>
                <a:lnTo>
                  <a:pt x="1369" y="336"/>
                </a:lnTo>
                <a:lnTo>
                  <a:pt x="1348" y="317"/>
                </a:lnTo>
                <a:lnTo>
                  <a:pt x="1343" y="310"/>
                </a:lnTo>
                <a:lnTo>
                  <a:pt x="1336" y="308"/>
                </a:lnTo>
                <a:lnTo>
                  <a:pt x="1332" y="294"/>
                </a:lnTo>
                <a:lnTo>
                  <a:pt x="1329" y="286"/>
                </a:lnTo>
                <a:lnTo>
                  <a:pt x="1324" y="277"/>
                </a:lnTo>
                <a:lnTo>
                  <a:pt x="1313" y="260"/>
                </a:lnTo>
                <a:lnTo>
                  <a:pt x="1306" y="253"/>
                </a:lnTo>
                <a:lnTo>
                  <a:pt x="1301" y="253"/>
                </a:lnTo>
                <a:lnTo>
                  <a:pt x="1299" y="253"/>
                </a:lnTo>
                <a:lnTo>
                  <a:pt x="1294" y="253"/>
                </a:lnTo>
                <a:lnTo>
                  <a:pt x="1287" y="253"/>
                </a:lnTo>
                <a:lnTo>
                  <a:pt x="1282" y="251"/>
                </a:lnTo>
                <a:lnTo>
                  <a:pt x="1280" y="251"/>
                </a:lnTo>
                <a:lnTo>
                  <a:pt x="1275" y="249"/>
                </a:lnTo>
                <a:lnTo>
                  <a:pt x="1270" y="246"/>
                </a:lnTo>
                <a:lnTo>
                  <a:pt x="1268" y="244"/>
                </a:lnTo>
                <a:lnTo>
                  <a:pt x="1266" y="244"/>
                </a:lnTo>
                <a:lnTo>
                  <a:pt x="1263" y="241"/>
                </a:lnTo>
                <a:lnTo>
                  <a:pt x="1261" y="241"/>
                </a:lnTo>
                <a:lnTo>
                  <a:pt x="1261" y="239"/>
                </a:lnTo>
                <a:lnTo>
                  <a:pt x="1258" y="230"/>
                </a:lnTo>
                <a:lnTo>
                  <a:pt x="1263" y="225"/>
                </a:lnTo>
                <a:lnTo>
                  <a:pt x="1266" y="213"/>
                </a:lnTo>
                <a:lnTo>
                  <a:pt x="1266" y="206"/>
                </a:lnTo>
                <a:lnTo>
                  <a:pt x="1308" y="208"/>
                </a:lnTo>
                <a:lnTo>
                  <a:pt x="1313" y="206"/>
                </a:lnTo>
                <a:lnTo>
                  <a:pt x="1317" y="204"/>
                </a:lnTo>
                <a:lnTo>
                  <a:pt x="1320" y="196"/>
                </a:lnTo>
                <a:lnTo>
                  <a:pt x="1322" y="196"/>
                </a:lnTo>
                <a:lnTo>
                  <a:pt x="1327" y="199"/>
                </a:lnTo>
                <a:lnTo>
                  <a:pt x="1329" y="201"/>
                </a:lnTo>
                <a:lnTo>
                  <a:pt x="1334" y="204"/>
                </a:lnTo>
                <a:lnTo>
                  <a:pt x="1334" y="199"/>
                </a:lnTo>
                <a:lnTo>
                  <a:pt x="1336" y="196"/>
                </a:lnTo>
                <a:lnTo>
                  <a:pt x="1339" y="192"/>
                </a:lnTo>
                <a:lnTo>
                  <a:pt x="1341" y="194"/>
                </a:lnTo>
                <a:lnTo>
                  <a:pt x="1343" y="194"/>
                </a:lnTo>
                <a:lnTo>
                  <a:pt x="1346" y="194"/>
                </a:lnTo>
                <a:lnTo>
                  <a:pt x="1350" y="196"/>
                </a:lnTo>
                <a:lnTo>
                  <a:pt x="1355" y="196"/>
                </a:lnTo>
                <a:lnTo>
                  <a:pt x="1365" y="196"/>
                </a:lnTo>
                <a:lnTo>
                  <a:pt x="1369" y="199"/>
                </a:lnTo>
                <a:lnTo>
                  <a:pt x="1372" y="204"/>
                </a:lnTo>
                <a:lnTo>
                  <a:pt x="1374" y="208"/>
                </a:lnTo>
                <a:lnTo>
                  <a:pt x="1379" y="213"/>
                </a:lnTo>
                <a:lnTo>
                  <a:pt x="1383" y="215"/>
                </a:lnTo>
                <a:lnTo>
                  <a:pt x="1390" y="220"/>
                </a:lnTo>
                <a:lnTo>
                  <a:pt x="1390" y="218"/>
                </a:lnTo>
                <a:lnTo>
                  <a:pt x="1393" y="218"/>
                </a:lnTo>
                <a:lnTo>
                  <a:pt x="1395" y="213"/>
                </a:lnTo>
                <a:lnTo>
                  <a:pt x="1398" y="208"/>
                </a:lnTo>
                <a:lnTo>
                  <a:pt x="1400" y="206"/>
                </a:lnTo>
                <a:lnTo>
                  <a:pt x="1400" y="204"/>
                </a:lnTo>
                <a:lnTo>
                  <a:pt x="1400" y="199"/>
                </a:lnTo>
                <a:lnTo>
                  <a:pt x="1400" y="196"/>
                </a:lnTo>
                <a:lnTo>
                  <a:pt x="1400" y="194"/>
                </a:lnTo>
                <a:lnTo>
                  <a:pt x="1407" y="192"/>
                </a:lnTo>
                <a:lnTo>
                  <a:pt x="1412" y="189"/>
                </a:lnTo>
                <a:lnTo>
                  <a:pt x="1412" y="187"/>
                </a:lnTo>
                <a:lnTo>
                  <a:pt x="1409" y="187"/>
                </a:lnTo>
                <a:lnTo>
                  <a:pt x="1412" y="187"/>
                </a:lnTo>
                <a:lnTo>
                  <a:pt x="1414" y="185"/>
                </a:lnTo>
                <a:lnTo>
                  <a:pt x="1416" y="185"/>
                </a:lnTo>
                <a:lnTo>
                  <a:pt x="1419" y="185"/>
                </a:lnTo>
                <a:lnTo>
                  <a:pt x="1421" y="185"/>
                </a:lnTo>
                <a:lnTo>
                  <a:pt x="1421" y="182"/>
                </a:lnTo>
                <a:lnTo>
                  <a:pt x="1421" y="180"/>
                </a:lnTo>
                <a:lnTo>
                  <a:pt x="1421" y="178"/>
                </a:lnTo>
                <a:lnTo>
                  <a:pt x="1421" y="175"/>
                </a:lnTo>
                <a:lnTo>
                  <a:pt x="1426" y="178"/>
                </a:lnTo>
                <a:lnTo>
                  <a:pt x="1433" y="180"/>
                </a:lnTo>
                <a:lnTo>
                  <a:pt x="1435" y="175"/>
                </a:lnTo>
                <a:lnTo>
                  <a:pt x="1426" y="168"/>
                </a:lnTo>
                <a:lnTo>
                  <a:pt x="1416" y="161"/>
                </a:lnTo>
                <a:lnTo>
                  <a:pt x="1412" y="156"/>
                </a:lnTo>
                <a:lnTo>
                  <a:pt x="1405" y="151"/>
                </a:lnTo>
                <a:lnTo>
                  <a:pt x="1386" y="140"/>
                </a:lnTo>
                <a:lnTo>
                  <a:pt x="1386" y="137"/>
                </a:lnTo>
                <a:lnTo>
                  <a:pt x="1388" y="133"/>
                </a:lnTo>
                <a:lnTo>
                  <a:pt x="1388" y="128"/>
                </a:lnTo>
                <a:lnTo>
                  <a:pt x="1390" y="121"/>
                </a:lnTo>
                <a:lnTo>
                  <a:pt x="1390" y="114"/>
                </a:lnTo>
                <a:lnTo>
                  <a:pt x="1393" y="109"/>
                </a:lnTo>
                <a:lnTo>
                  <a:pt x="1393" y="99"/>
                </a:lnTo>
                <a:lnTo>
                  <a:pt x="1395" y="95"/>
                </a:lnTo>
                <a:lnTo>
                  <a:pt x="1395" y="83"/>
                </a:lnTo>
                <a:lnTo>
                  <a:pt x="1395" y="80"/>
                </a:lnTo>
                <a:lnTo>
                  <a:pt x="1395" y="73"/>
                </a:lnTo>
                <a:lnTo>
                  <a:pt x="1398" y="73"/>
                </a:lnTo>
                <a:lnTo>
                  <a:pt x="1398" y="71"/>
                </a:lnTo>
                <a:lnTo>
                  <a:pt x="1400" y="71"/>
                </a:lnTo>
                <a:lnTo>
                  <a:pt x="1405" y="71"/>
                </a:lnTo>
                <a:lnTo>
                  <a:pt x="1409" y="69"/>
                </a:lnTo>
                <a:lnTo>
                  <a:pt x="1412" y="69"/>
                </a:lnTo>
                <a:lnTo>
                  <a:pt x="1416" y="69"/>
                </a:lnTo>
                <a:lnTo>
                  <a:pt x="1421" y="69"/>
                </a:lnTo>
                <a:lnTo>
                  <a:pt x="1428" y="69"/>
                </a:lnTo>
                <a:lnTo>
                  <a:pt x="1431" y="80"/>
                </a:lnTo>
                <a:lnTo>
                  <a:pt x="1449" y="92"/>
                </a:lnTo>
                <a:lnTo>
                  <a:pt x="1471" y="95"/>
                </a:lnTo>
                <a:lnTo>
                  <a:pt x="1478" y="99"/>
                </a:lnTo>
                <a:lnTo>
                  <a:pt x="1482" y="104"/>
                </a:lnTo>
                <a:lnTo>
                  <a:pt x="1487" y="107"/>
                </a:lnTo>
                <a:lnTo>
                  <a:pt x="1490" y="107"/>
                </a:lnTo>
                <a:lnTo>
                  <a:pt x="1494" y="104"/>
                </a:lnTo>
                <a:lnTo>
                  <a:pt x="1501" y="99"/>
                </a:lnTo>
                <a:lnTo>
                  <a:pt x="1504" y="97"/>
                </a:lnTo>
                <a:lnTo>
                  <a:pt x="1506" y="95"/>
                </a:lnTo>
                <a:lnTo>
                  <a:pt x="1515" y="92"/>
                </a:lnTo>
                <a:lnTo>
                  <a:pt x="1523" y="88"/>
                </a:lnTo>
                <a:lnTo>
                  <a:pt x="1525" y="88"/>
                </a:lnTo>
                <a:lnTo>
                  <a:pt x="1532" y="85"/>
                </a:lnTo>
                <a:lnTo>
                  <a:pt x="1534" y="85"/>
                </a:lnTo>
                <a:lnTo>
                  <a:pt x="1548" y="85"/>
                </a:lnTo>
                <a:lnTo>
                  <a:pt x="1556" y="80"/>
                </a:lnTo>
                <a:lnTo>
                  <a:pt x="1560" y="80"/>
                </a:lnTo>
                <a:lnTo>
                  <a:pt x="1563" y="80"/>
                </a:lnTo>
                <a:lnTo>
                  <a:pt x="1570" y="80"/>
                </a:lnTo>
                <a:lnTo>
                  <a:pt x="1574" y="80"/>
                </a:lnTo>
                <a:lnTo>
                  <a:pt x="1579" y="78"/>
                </a:lnTo>
                <a:lnTo>
                  <a:pt x="1586" y="76"/>
                </a:lnTo>
                <a:lnTo>
                  <a:pt x="1591" y="73"/>
                </a:lnTo>
                <a:lnTo>
                  <a:pt x="1596" y="71"/>
                </a:lnTo>
                <a:lnTo>
                  <a:pt x="1598" y="66"/>
                </a:lnTo>
                <a:lnTo>
                  <a:pt x="1603" y="64"/>
                </a:lnTo>
                <a:lnTo>
                  <a:pt x="1607" y="57"/>
                </a:lnTo>
                <a:lnTo>
                  <a:pt x="1617" y="50"/>
                </a:lnTo>
                <a:lnTo>
                  <a:pt x="1622" y="45"/>
                </a:lnTo>
                <a:lnTo>
                  <a:pt x="1650" y="17"/>
                </a:lnTo>
                <a:lnTo>
                  <a:pt x="1652" y="17"/>
                </a:lnTo>
                <a:lnTo>
                  <a:pt x="1657" y="17"/>
                </a:lnTo>
                <a:lnTo>
                  <a:pt x="1662" y="17"/>
                </a:lnTo>
                <a:lnTo>
                  <a:pt x="1666" y="12"/>
                </a:lnTo>
                <a:lnTo>
                  <a:pt x="1673" y="12"/>
                </a:lnTo>
                <a:lnTo>
                  <a:pt x="1678" y="12"/>
                </a:lnTo>
                <a:lnTo>
                  <a:pt x="1680" y="9"/>
                </a:lnTo>
                <a:lnTo>
                  <a:pt x="1685" y="5"/>
                </a:lnTo>
                <a:lnTo>
                  <a:pt x="1690" y="2"/>
                </a:lnTo>
                <a:lnTo>
                  <a:pt x="1692" y="0"/>
                </a:lnTo>
                <a:lnTo>
                  <a:pt x="1697" y="0"/>
                </a:lnTo>
                <a:lnTo>
                  <a:pt x="1699" y="2"/>
                </a:lnTo>
                <a:lnTo>
                  <a:pt x="1699" y="5"/>
                </a:lnTo>
                <a:lnTo>
                  <a:pt x="1699" y="7"/>
                </a:lnTo>
                <a:lnTo>
                  <a:pt x="1702" y="7"/>
                </a:lnTo>
                <a:lnTo>
                  <a:pt x="1699" y="9"/>
                </a:lnTo>
                <a:lnTo>
                  <a:pt x="1697" y="9"/>
                </a:lnTo>
                <a:lnTo>
                  <a:pt x="1697" y="12"/>
                </a:lnTo>
                <a:lnTo>
                  <a:pt x="1695" y="17"/>
                </a:lnTo>
                <a:close/>
              </a:path>
            </a:pathLst>
          </a:custGeom>
          <a:solidFill>
            <a:srgbClr val="FCB6F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rot="0" vert="horz" wrap="square" lIns="137160" tIns="68580" rIns="137160" bIns="68580" anchor="t" anchorCtr="0" upright="1">
            <a:noAutofit/>
          </a:bodyPr>
          <a:lstStyle/>
          <a:p>
            <a:endParaRPr lang="es-MX" sz="2700"/>
          </a:p>
        </p:txBody>
      </p:sp>
      <p:sp>
        <p:nvSpPr>
          <p:cNvPr id="15" name="Freeform 13"/>
          <p:cNvSpPr>
            <a:spLocks/>
          </p:cNvSpPr>
          <p:nvPr/>
        </p:nvSpPr>
        <p:spPr bwMode="auto">
          <a:xfrm>
            <a:off x="7524104" y="3557496"/>
            <a:ext cx="1935609" cy="1427079"/>
          </a:xfrm>
          <a:custGeom>
            <a:avLst/>
            <a:gdLst>
              <a:gd name="T0" fmla="*/ 1730 w 2201"/>
              <a:gd name="T1" fmla="*/ 97 h 1593"/>
              <a:gd name="T2" fmla="*/ 1869 w 2201"/>
              <a:gd name="T3" fmla="*/ 137 h 1593"/>
              <a:gd name="T4" fmla="*/ 1893 w 2201"/>
              <a:gd name="T5" fmla="*/ 194 h 1593"/>
              <a:gd name="T6" fmla="*/ 1874 w 2201"/>
              <a:gd name="T7" fmla="*/ 243 h 1593"/>
              <a:gd name="T8" fmla="*/ 1878 w 2201"/>
              <a:gd name="T9" fmla="*/ 307 h 1593"/>
              <a:gd name="T10" fmla="*/ 1864 w 2201"/>
              <a:gd name="T11" fmla="*/ 371 h 1593"/>
              <a:gd name="T12" fmla="*/ 1942 w 2201"/>
              <a:gd name="T13" fmla="*/ 492 h 1593"/>
              <a:gd name="T14" fmla="*/ 2178 w 2201"/>
              <a:gd name="T15" fmla="*/ 610 h 1593"/>
              <a:gd name="T16" fmla="*/ 1977 w 2201"/>
              <a:gd name="T17" fmla="*/ 712 h 1593"/>
              <a:gd name="T18" fmla="*/ 1860 w 2201"/>
              <a:gd name="T19" fmla="*/ 714 h 1593"/>
              <a:gd name="T20" fmla="*/ 1801 w 2201"/>
              <a:gd name="T21" fmla="*/ 703 h 1593"/>
              <a:gd name="T22" fmla="*/ 1756 w 2201"/>
              <a:gd name="T23" fmla="*/ 762 h 1593"/>
              <a:gd name="T24" fmla="*/ 1810 w 2201"/>
              <a:gd name="T25" fmla="*/ 795 h 1593"/>
              <a:gd name="T26" fmla="*/ 1862 w 2201"/>
              <a:gd name="T27" fmla="*/ 748 h 1593"/>
              <a:gd name="T28" fmla="*/ 1956 w 2201"/>
              <a:gd name="T29" fmla="*/ 795 h 1593"/>
              <a:gd name="T30" fmla="*/ 2185 w 2201"/>
              <a:gd name="T31" fmla="*/ 987 h 1593"/>
              <a:gd name="T32" fmla="*/ 2166 w 2201"/>
              <a:gd name="T33" fmla="*/ 1107 h 1593"/>
              <a:gd name="T34" fmla="*/ 2187 w 2201"/>
              <a:gd name="T35" fmla="*/ 1159 h 1593"/>
              <a:gd name="T36" fmla="*/ 2055 w 2201"/>
              <a:gd name="T37" fmla="*/ 1214 h 1593"/>
              <a:gd name="T38" fmla="*/ 2013 w 2201"/>
              <a:gd name="T39" fmla="*/ 1320 h 1593"/>
              <a:gd name="T40" fmla="*/ 1919 w 2201"/>
              <a:gd name="T41" fmla="*/ 1387 h 1593"/>
              <a:gd name="T42" fmla="*/ 1827 w 2201"/>
              <a:gd name="T43" fmla="*/ 1420 h 1593"/>
              <a:gd name="T44" fmla="*/ 1822 w 2201"/>
              <a:gd name="T45" fmla="*/ 1403 h 1593"/>
              <a:gd name="T46" fmla="*/ 1711 w 2201"/>
              <a:gd name="T47" fmla="*/ 1425 h 1593"/>
              <a:gd name="T48" fmla="*/ 1565 w 2201"/>
              <a:gd name="T49" fmla="*/ 1399 h 1593"/>
              <a:gd name="T50" fmla="*/ 1506 w 2201"/>
              <a:gd name="T51" fmla="*/ 1429 h 1593"/>
              <a:gd name="T52" fmla="*/ 1454 w 2201"/>
              <a:gd name="T53" fmla="*/ 1526 h 1593"/>
              <a:gd name="T54" fmla="*/ 1431 w 2201"/>
              <a:gd name="T55" fmla="*/ 1536 h 1593"/>
              <a:gd name="T56" fmla="*/ 1367 w 2201"/>
              <a:gd name="T57" fmla="*/ 1557 h 1593"/>
              <a:gd name="T58" fmla="*/ 1334 w 2201"/>
              <a:gd name="T59" fmla="*/ 1571 h 1593"/>
              <a:gd name="T60" fmla="*/ 1280 w 2201"/>
              <a:gd name="T61" fmla="*/ 1569 h 1593"/>
              <a:gd name="T62" fmla="*/ 1280 w 2201"/>
              <a:gd name="T63" fmla="*/ 1550 h 1593"/>
              <a:gd name="T64" fmla="*/ 1207 w 2201"/>
              <a:gd name="T65" fmla="*/ 1576 h 1593"/>
              <a:gd name="T66" fmla="*/ 1108 w 2201"/>
              <a:gd name="T67" fmla="*/ 1427 h 1593"/>
              <a:gd name="T68" fmla="*/ 983 w 2201"/>
              <a:gd name="T69" fmla="*/ 1318 h 1593"/>
              <a:gd name="T70" fmla="*/ 662 w 2201"/>
              <a:gd name="T71" fmla="*/ 1266 h 1593"/>
              <a:gd name="T72" fmla="*/ 558 w 2201"/>
              <a:gd name="T73" fmla="*/ 1230 h 1593"/>
              <a:gd name="T74" fmla="*/ 492 w 2201"/>
              <a:gd name="T75" fmla="*/ 1283 h 1593"/>
              <a:gd name="T76" fmla="*/ 318 w 2201"/>
              <a:gd name="T77" fmla="*/ 1226 h 1593"/>
              <a:gd name="T78" fmla="*/ 252 w 2201"/>
              <a:gd name="T79" fmla="*/ 1112 h 1593"/>
              <a:gd name="T80" fmla="*/ 172 w 2201"/>
              <a:gd name="T81" fmla="*/ 1119 h 1593"/>
              <a:gd name="T82" fmla="*/ 125 w 2201"/>
              <a:gd name="T83" fmla="*/ 1077 h 1593"/>
              <a:gd name="T84" fmla="*/ 47 w 2201"/>
              <a:gd name="T85" fmla="*/ 949 h 1593"/>
              <a:gd name="T86" fmla="*/ 59 w 2201"/>
              <a:gd name="T87" fmla="*/ 897 h 1593"/>
              <a:gd name="T88" fmla="*/ 108 w 2201"/>
              <a:gd name="T89" fmla="*/ 840 h 1593"/>
              <a:gd name="T90" fmla="*/ 33 w 2201"/>
              <a:gd name="T91" fmla="*/ 594 h 1593"/>
              <a:gd name="T92" fmla="*/ 80 w 2201"/>
              <a:gd name="T93" fmla="*/ 544 h 1593"/>
              <a:gd name="T94" fmla="*/ 26 w 2201"/>
              <a:gd name="T95" fmla="*/ 376 h 1593"/>
              <a:gd name="T96" fmla="*/ 89 w 2201"/>
              <a:gd name="T97" fmla="*/ 390 h 1593"/>
              <a:gd name="T98" fmla="*/ 242 w 2201"/>
              <a:gd name="T99" fmla="*/ 452 h 1593"/>
              <a:gd name="T100" fmla="*/ 351 w 2201"/>
              <a:gd name="T101" fmla="*/ 338 h 1593"/>
              <a:gd name="T102" fmla="*/ 492 w 2201"/>
              <a:gd name="T103" fmla="*/ 191 h 1593"/>
              <a:gd name="T104" fmla="*/ 622 w 2201"/>
              <a:gd name="T105" fmla="*/ 222 h 1593"/>
              <a:gd name="T106" fmla="*/ 693 w 2201"/>
              <a:gd name="T107" fmla="*/ 248 h 1593"/>
              <a:gd name="T108" fmla="*/ 811 w 2201"/>
              <a:gd name="T109" fmla="*/ 329 h 1593"/>
              <a:gd name="T110" fmla="*/ 877 w 2201"/>
              <a:gd name="T111" fmla="*/ 400 h 1593"/>
              <a:gd name="T112" fmla="*/ 940 w 2201"/>
              <a:gd name="T113" fmla="*/ 423 h 1593"/>
              <a:gd name="T114" fmla="*/ 1082 w 2201"/>
              <a:gd name="T115" fmla="*/ 490 h 1593"/>
              <a:gd name="T116" fmla="*/ 1482 w 2201"/>
              <a:gd name="T117" fmla="*/ 442 h 1593"/>
              <a:gd name="T118" fmla="*/ 1336 w 2201"/>
              <a:gd name="T119" fmla="*/ 291 h 15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2201" h="1593">
                <a:moveTo>
                  <a:pt x="1695" y="0"/>
                </a:moveTo>
                <a:lnTo>
                  <a:pt x="1695" y="14"/>
                </a:lnTo>
                <a:lnTo>
                  <a:pt x="1697" y="26"/>
                </a:lnTo>
                <a:lnTo>
                  <a:pt x="1699" y="35"/>
                </a:lnTo>
                <a:lnTo>
                  <a:pt x="1702" y="42"/>
                </a:lnTo>
                <a:lnTo>
                  <a:pt x="1706" y="56"/>
                </a:lnTo>
                <a:lnTo>
                  <a:pt x="1706" y="61"/>
                </a:lnTo>
                <a:lnTo>
                  <a:pt x="1711" y="66"/>
                </a:lnTo>
                <a:lnTo>
                  <a:pt x="1713" y="68"/>
                </a:lnTo>
                <a:lnTo>
                  <a:pt x="1716" y="71"/>
                </a:lnTo>
                <a:lnTo>
                  <a:pt x="1718" y="78"/>
                </a:lnTo>
                <a:lnTo>
                  <a:pt x="1718" y="80"/>
                </a:lnTo>
                <a:lnTo>
                  <a:pt x="1721" y="82"/>
                </a:lnTo>
                <a:lnTo>
                  <a:pt x="1723" y="85"/>
                </a:lnTo>
                <a:lnTo>
                  <a:pt x="1725" y="90"/>
                </a:lnTo>
                <a:lnTo>
                  <a:pt x="1728" y="92"/>
                </a:lnTo>
                <a:lnTo>
                  <a:pt x="1730" y="97"/>
                </a:lnTo>
                <a:lnTo>
                  <a:pt x="1730" y="104"/>
                </a:lnTo>
                <a:lnTo>
                  <a:pt x="1732" y="106"/>
                </a:lnTo>
                <a:lnTo>
                  <a:pt x="1732" y="108"/>
                </a:lnTo>
                <a:lnTo>
                  <a:pt x="1735" y="111"/>
                </a:lnTo>
                <a:lnTo>
                  <a:pt x="1735" y="113"/>
                </a:lnTo>
                <a:lnTo>
                  <a:pt x="1735" y="116"/>
                </a:lnTo>
                <a:lnTo>
                  <a:pt x="1737" y="118"/>
                </a:lnTo>
                <a:lnTo>
                  <a:pt x="1739" y="120"/>
                </a:lnTo>
                <a:lnTo>
                  <a:pt x="1739" y="125"/>
                </a:lnTo>
                <a:lnTo>
                  <a:pt x="1742" y="127"/>
                </a:lnTo>
                <a:lnTo>
                  <a:pt x="1744" y="127"/>
                </a:lnTo>
                <a:lnTo>
                  <a:pt x="1746" y="132"/>
                </a:lnTo>
                <a:lnTo>
                  <a:pt x="1749" y="134"/>
                </a:lnTo>
                <a:lnTo>
                  <a:pt x="1763" y="137"/>
                </a:lnTo>
                <a:lnTo>
                  <a:pt x="1798" y="137"/>
                </a:lnTo>
                <a:lnTo>
                  <a:pt x="1834" y="139"/>
                </a:lnTo>
                <a:lnTo>
                  <a:pt x="1869" y="137"/>
                </a:lnTo>
                <a:lnTo>
                  <a:pt x="1871" y="137"/>
                </a:lnTo>
                <a:lnTo>
                  <a:pt x="1874" y="137"/>
                </a:lnTo>
                <a:lnTo>
                  <a:pt x="1871" y="144"/>
                </a:lnTo>
                <a:lnTo>
                  <a:pt x="1874" y="149"/>
                </a:lnTo>
                <a:lnTo>
                  <a:pt x="1876" y="151"/>
                </a:lnTo>
                <a:lnTo>
                  <a:pt x="1878" y="153"/>
                </a:lnTo>
                <a:lnTo>
                  <a:pt x="1878" y="156"/>
                </a:lnTo>
                <a:lnTo>
                  <a:pt x="1883" y="161"/>
                </a:lnTo>
                <a:lnTo>
                  <a:pt x="1883" y="163"/>
                </a:lnTo>
                <a:lnTo>
                  <a:pt x="1883" y="165"/>
                </a:lnTo>
                <a:lnTo>
                  <a:pt x="1883" y="168"/>
                </a:lnTo>
                <a:lnTo>
                  <a:pt x="1883" y="170"/>
                </a:lnTo>
                <a:lnTo>
                  <a:pt x="1886" y="172"/>
                </a:lnTo>
                <a:lnTo>
                  <a:pt x="1888" y="175"/>
                </a:lnTo>
                <a:lnTo>
                  <a:pt x="1888" y="177"/>
                </a:lnTo>
                <a:lnTo>
                  <a:pt x="1890" y="184"/>
                </a:lnTo>
                <a:lnTo>
                  <a:pt x="1893" y="194"/>
                </a:lnTo>
                <a:lnTo>
                  <a:pt x="1890" y="194"/>
                </a:lnTo>
                <a:lnTo>
                  <a:pt x="1888" y="196"/>
                </a:lnTo>
                <a:lnTo>
                  <a:pt x="1886" y="198"/>
                </a:lnTo>
                <a:lnTo>
                  <a:pt x="1883" y="198"/>
                </a:lnTo>
                <a:lnTo>
                  <a:pt x="1883" y="201"/>
                </a:lnTo>
                <a:lnTo>
                  <a:pt x="1883" y="203"/>
                </a:lnTo>
                <a:lnTo>
                  <a:pt x="1881" y="203"/>
                </a:lnTo>
                <a:lnTo>
                  <a:pt x="1878" y="210"/>
                </a:lnTo>
                <a:lnTo>
                  <a:pt x="1874" y="213"/>
                </a:lnTo>
                <a:lnTo>
                  <a:pt x="1874" y="215"/>
                </a:lnTo>
                <a:lnTo>
                  <a:pt x="1874" y="217"/>
                </a:lnTo>
                <a:lnTo>
                  <a:pt x="1874" y="227"/>
                </a:lnTo>
                <a:lnTo>
                  <a:pt x="1874" y="232"/>
                </a:lnTo>
                <a:lnTo>
                  <a:pt x="1878" y="236"/>
                </a:lnTo>
                <a:lnTo>
                  <a:pt x="1878" y="241"/>
                </a:lnTo>
                <a:lnTo>
                  <a:pt x="1878" y="243"/>
                </a:lnTo>
                <a:lnTo>
                  <a:pt x="1874" y="243"/>
                </a:lnTo>
                <a:lnTo>
                  <a:pt x="1869" y="243"/>
                </a:lnTo>
                <a:lnTo>
                  <a:pt x="1864" y="241"/>
                </a:lnTo>
                <a:lnTo>
                  <a:pt x="1860" y="243"/>
                </a:lnTo>
                <a:lnTo>
                  <a:pt x="1857" y="243"/>
                </a:lnTo>
                <a:lnTo>
                  <a:pt x="1871" y="253"/>
                </a:lnTo>
                <a:lnTo>
                  <a:pt x="1876" y="260"/>
                </a:lnTo>
                <a:lnTo>
                  <a:pt x="1878" y="260"/>
                </a:lnTo>
                <a:lnTo>
                  <a:pt x="1878" y="262"/>
                </a:lnTo>
                <a:lnTo>
                  <a:pt x="1881" y="265"/>
                </a:lnTo>
                <a:lnTo>
                  <a:pt x="1883" y="269"/>
                </a:lnTo>
                <a:lnTo>
                  <a:pt x="1886" y="277"/>
                </a:lnTo>
                <a:lnTo>
                  <a:pt x="1888" y="281"/>
                </a:lnTo>
                <a:lnTo>
                  <a:pt x="1888" y="284"/>
                </a:lnTo>
                <a:lnTo>
                  <a:pt x="1888" y="286"/>
                </a:lnTo>
                <a:lnTo>
                  <a:pt x="1886" y="293"/>
                </a:lnTo>
                <a:lnTo>
                  <a:pt x="1883" y="300"/>
                </a:lnTo>
                <a:lnTo>
                  <a:pt x="1878" y="307"/>
                </a:lnTo>
                <a:lnTo>
                  <a:pt x="1871" y="314"/>
                </a:lnTo>
                <a:lnTo>
                  <a:pt x="1874" y="317"/>
                </a:lnTo>
                <a:lnTo>
                  <a:pt x="1874" y="322"/>
                </a:lnTo>
                <a:lnTo>
                  <a:pt x="1876" y="322"/>
                </a:lnTo>
                <a:lnTo>
                  <a:pt x="1881" y="322"/>
                </a:lnTo>
                <a:lnTo>
                  <a:pt x="1886" y="322"/>
                </a:lnTo>
                <a:lnTo>
                  <a:pt x="1890" y="324"/>
                </a:lnTo>
                <a:lnTo>
                  <a:pt x="1893" y="326"/>
                </a:lnTo>
                <a:lnTo>
                  <a:pt x="1893" y="331"/>
                </a:lnTo>
                <a:lnTo>
                  <a:pt x="1895" y="336"/>
                </a:lnTo>
                <a:lnTo>
                  <a:pt x="1893" y="338"/>
                </a:lnTo>
                <a:lnTo>
                  <a:pt x="1890" y="340"/>
                </a:lnTo>
                <a:lnTo>
                  <a:pt x="1886" y="345"/>
                </a:lnTo>
                <a:lnTo>
                  <a:pt x="1881" y="350"/>
                </a:lnTo>
                <a:lnTo>
                  <a:pt x="1869" y="357"/>
                </a:lnTo>
                <a:lnTo>
                  <a:pt x="1862" y="366"/>
                </a:lnTo>
                <a:lnTo>
                  <a:pt x="1864" y="371"/>
                </a:lnTo>
                <a:lnTo>
                  <a:pt x="1871" y="381"/>
                </a:lnTo>
                <a:lnTo>
                  <a:pt x="1876" y="388"/>
                </a:lnTo>
                <a:lnTo>
                  <a:pt x="1881" y="395"/>
                </a:lnTo>
                <a:lnTo>
                  <a:pt x="1886" y="400"/>
                </a:lnTo>
                <a:lnTo>
                  <a:pt x="1890" y="407"/>
                </a:lnTo>
                <a:lnTo>
                  <a:pt x="1893" y="411"/>
                </a:lnTo>
                <a:lnTo>
                  <a:pt x="1897" y="414"/>
                </a:lnTo>
                <a:lnTo>
                  <a:pt x="1902" y="419"/>
                </a:lnTo>
                <a:lnTo>
                  <a:pt x="1904" y="421"/>
                </a:lnTo>
                <a:lnTo>
                  <a:pt x="1904" y="423"/>
                </a:lnTo>
                <a:lnTo>
                  <a:pt x="1904" y="435"/>
                </a:lnTo>
                <a:lnTo>
                  <a:pt x="1907" y="440"/>
                </a:lnTo>
                <a:lnTo>
                  <a:pt x="1909" y="442"/>
                </a:lnTo>
                <a:lnTo>
                  <a:pt x="1911" y="449"/>
                </a:lnTo>
                <a:lnTo>
                  <a:pt x="1921" y="459"/>
                </a:lnTo>
                <a:lnTo>
                  <a:pt x="1933" y="473"/>
                </a:lnTo>
                <a:lnTo>
                  <a:pt x="1942" y="492"/>
                </a:lnTo>
                <a:lnTo>
                  <a:pt x="1947" y="497"/>
                </a:lnTo>
                <a:lnTo>
                  <a:pt x="1949" y="506"/>
                </a:lnTo>
                <a:lnTo>
                  <a:pt x="1954" y="504"/>
                </a:lnTo>
                <a:lnTo>
                  <a:pt x="1961" y="504"/>
                </a:lnTo>
                <a:lnTo>
                  <a:pt x="1966" y="504"/>
                </a:lnTo>
                <a:lnTo>
                  <a:pt x="1973" y="511"/>
                </a:lnTo>
                <a:lnTo>
                  <a:pt x="2001" y="518"/>
                </a:lnTo>
                <a:lnTo>
                  <a:pt x="2001" y="530"/>
                </a:lnTo>
                <a:lnTo>
                  <a:pt x="2010" y="530"/>
                </a:lnTo>
                <a:lnTo>
                  <a:pt x="2001" y="544"/>
                </a:lnTo>
                <a:lnTo>
                  <a:pt x="2001" y="610"/>
                </a:lnTo>
                <a:lnTo>
                  <a:pt x="2185" y="589"/>
                </a:lnTo>
                <a:lnTo>
                  <a:pt x="2201" y="587"/>
                </a:lnTo>
                <a:lnTo>
                  <a:pt x="2190" y="601"/>
                </a:lnTo>
                <a:lnTo>
                  <a:pt x="2183" y="606"/>
                </a:lnTo>
                <a:lnTo>
                  <a:pt x="2180" y="608"/>
                </a:lnTo>
                <a:lnTo>
                  <a:pt x="2178" y="610"/>
                </a:lnTo>
                <a:lnTo>
                  <a:pt x="2176" y="617"/>
                </a:lnTo>
                <a:lnTo>
                  <a:pt x="2161" y="641"/>
                </a:lnTo>
                <a:lnTo>
                  <a:pt x="2157" y="651"/>
                </a:lnTo>
                <a:lnTo>
                  <a:pt x="2142" y="669"/>
                </a:lnTo>
                <a:lnTo>
                  <a:pt x="2135" y="679"/>
                </a:lnTo>
                <a:lnTo>
                  <a:pt x="2128" y="698"/>
                </a:lnTo>
                <a:lnTo>
                  <a:pt x="2112" y="736"/>
                </a:lnTo>
                <a:lnTo>
                  <a:pt x="2088" y="738"/>
                </a:lnTo>
                <a:lnTo>
                  <a:pt x="2006" y="745"/>
                </a:lnTo>
                <a:lnTo>
                  <a:pt x="1992" y="745"/>
                </a:lnTo>
                <a:lnTo>
                  <a:pt x="1982" y="745"/>
                </a:lnTo>
                <a:lnTo>
                  <a:pt x="1977" y="748"/>
                </a:lnTo>
                <a:lnTo>
                  <a:pt x="1975" y="750"/>
                </a:lnTo>
                <a:lnTo>
                  <a:pt x="1975" y="722"/>
                </a:lnTo>
                <a:lnTo>
                  <a:pt x="1975" y="719"/>
                </a:lnTo>
                <a:lnTo>
                  <a:pt x="1977" y="717"/>
                </a:lnTo>
                <a:lnTo>
                  <a:pt x="1977" y="712"/>
                </a:lnTo>
                <a:lnTo>
                  <a:pt x="1980" y="705"/>
                </a:lnTo>
                <a:lnTo>
                  <a:pt x="1893" y="665"/>
                </a:lnTo>
                <a:lnTo>
                  <a:pt x="1878" y="660"/>
                </a:lnTo>
                <a:lnTo>
                  <a:pt x="1864" y="653"/>
                </a:lnTo>
                <a:lnTo>
                  <a:pt x="1862" y="655"/>
                </a:lnTo>
                <a:lnTo>
                  <a:pt x="1862" y="665"/>
                </a:lnTo>
                <a:lnTo>
                  <a:pt x="1860" y="674"/>
                </a:lnTo>
                <a:lnTo>
                  <a:pt x="1862" y="688"/>
                </a:lnTo>
                <a:lnTo>
                  <a:pt x="1862" y="691"/>
                </a:lnTo>
                <a:lnTo>
                  <a:pt x="1860" y="691"/>
                </a:lnTo>
                <a:lnTo>
                  <a:pt x="1857" y="691"/>
                </a:lnTo>
                <a:lnTo>
                  <a:pt x="1857" y="696"/>
                </a:lnTo>
                <a:lnTo>
                  <a:pt x="1857" y="698"/>
                </a:lnTo>
                <a:lnTo>
                  <a:pt x="1855" y="700"/>
                </a:lnTo>
                <a:lnTo>
                  <a:pt x="1855" y="703"/>
                </a:lnTo>
                <a:lnTo>
                  <a:pt x="1857" y="710"/>
                </a:lnTo>
                <a:lnTo>
                  <a:pt x="1860" y="714"/>
                </a:lnTo>
                <a:lnTo>
                  <a:pt x="1860" y="719"/>
                </a:lnTo>
                <a:lnTo>
                  <a:pt x="1857" y="719"/>
                </a:lnTo>
                <a:lnTo>
                  <a:pt x="1857" y="722"/>
                </a:lnTo>
                <a:lnTo>
                  <a:pt x="1853" y="719"/>
                </a:lnTo>
                <a:lnTo>
                  <a:pt x="1850" y="719"/>
                </a:lnTo>
                <a:lnTo>
                  <a:pt x="1848" y="717"/>
                </a:lnTo>
                <a:lnTo>
                  <a:pt x="1845" y="714"/>
                </a:lnTo>
                <a:lnTo>
                  <a:pt x="1843" y="712"/>
                </a:lnTo>
                <a:lnTo>
                  <a:pt x="1838" y="712"/>
                </a:lnTo>
                <a:lnTo>
                  <a:pt x="1836" y="712"/>
                </a:lnTo>
                <a:lnTo>
                  <a:pt x="1831" y="712"/>
                </a:lnTo>
                <a:lnTo>
                  <a:pt x="1827" y="714"/>
                </a:lnTo>
                <a:lnTo>
                  <a:pt x="1824" y="712"/>
                </a:lnTo>
                <a:lnTo>
                  <a:pt x="1817" y="712"/>
                </a:lnTo>
                <a:lnTo>
                  <a:pt x="1812" y="707"/>
                </a:lnTo>
                <a:lnTo>
                  <a:pt x="1805" y="705"/>
                </a:lnTo>
                <a:lnTo>
                  <a:pt x="1801" y="703"/>
                </a:lnTo>
                <a:lnTo>
                  <a:pt x="1796" y="700"/>
                </a:lnTo>
                <a:lnTo>
                  <a:pt x="1791" y="698"/>
                </a:lnTo>
                <a:lnTo>
                  <a:pt x="1782" y="696"/>
                </a:lnTo>
                <a:lnTo>
                  <a:pt x="1779" y="693"/>
                </a:lnTo>
                <a:lnTo>
                  <a:pt x="1777" y="698"/>
                </a:lnTo>
                <a:lnTo>
                  <a:pt x="1777" y="703"/>
                </a:lnTo>
                <a:lnTo>
                  <a:pt x="1777" y="707"/>
                </a:lnTo>
                <a:lnTo>
                  <a:pt x="1775" y="712"/>
                </a:lnTo>
                <a:lnTo>
                  <a:pt x="1775" y="714"/>
                </a:lnTo>
                <a:lnTo>
                  <a:pt x="1772" y="719"/>
                </a:lnTo>
                <a:lnTo>
                  <a:pt x="1770" y="726"/>
                </a:lnTo>
                <a:lnTo>
                  <a:pt x="1765" y="738"/>
                </a:lnTo>
                <a:lnTo>
                  <a:pt x="1765" y="743"/>
                </a:lnTo>
                <a:lnTo>
                  <a:pt x="1763" y="748"/>
                </a:lnTo>
                <a:lnTo>
                  <a:pt x="1761" y="750"/>
                </a:lnTo>
                <a:lnTo>
                  <a:pt x="1756" y="752"/>
                </a:lnTo>
                <a:lnTo>
                  <a:pt x="1756" y="762"/>
                </a:lnTo>
                <a:lnTo>
                  <a:pt x="1761" y="771"/>
                </a:lnTo>
                <a:lnTo>
                  <a:pt x="1768" y="774"/>
                </a:lnTo>
                <a:lnTo>
                  <a:pt x="1770" y="776"/>
                </a:lnTo>
                <a:lnTo>
                  <a:pt x="1777" y="778"/>
                </a:lnTo>
                <a:lnTo>
                  <a:pt x="1782" y="778"/>
                </a:lnTo>
                <a:lnTo>
                  <a:pt x="1787" y="776"/>
                </a:lnTo>
                <a:lnTo>
                  <a:pt x="1791" y="781"/>
                </a:lnTo>
                <a:lnTo>
                  <a:pt x="1787" y="783"/>
                </a:lnTo>
                <a:lnTo>
                  <a:pt x="1787" y="788"/>
                </a:lnTo>
                <a:lnTo>
                  <a:pt x="1789" y="788"/>
                </a:lnTo>
                <a:lnTo>
                  <a:pt x="1794" y="793"/>
                </a:lnTo>
                <a:lnTo>
                  <a:pt x="1796" y="793"/>
                </a:lnTo>
                <a:lnTo>
                  <a:pt x="1801" y="790"/>
                </a:lnTo>
                <a:lnTo>
                  <a:pt x="1805" y="790"/>
                </a:lnTo>
                <a:lnTo>
                  <a:pt x="1805" y="793"/>
                </a:lnTo>
                <a:lnTo>
                  <a:pt x="1808" y="795"/>
                </a:lnTo>
                <a:lnTo>
                  <a:pt x="1810" y="795"/>
                </a:lnTo>
                <a:lnTo>
                  <a:pt x="1812" y="795"/>
                </a:lnTo>
                <a:lnTo>
                  <a:pt x="1817" y="793"/>
                </a:lnTo>
                <a:lnTo>
                  <a:pt x="1822" y="785"/>
                </a:lnTo>
                <a:lnTo>
                  <a:pt x="1824" y="781"/>
                </a:lnTo>
                <a:lnTo>
                  <a:pt x="1827" y="778"/>
                </a:lnTo>
                <a:lnTo>
                  <a:pt x="1831" y="776"/>
                </a:lnTo>
                <a:lnTo>
                  <a:pt x="1836" y="774"/>
                </a:lnTo>
                <a:lnTo>
                  <a:pt x="1834" y="767"/>
                </a:lnTo>
                <a:lnTo>
                  <a:pt x="1834" y="764"/>
                </a:lnTo>
                <a:lnTo>
                  <a:pt x="1836" y="757"/>
                </a:lnTo>
                <a:lnTo>
                  <a:pt x="1838" y="752"/>
                </a:lnTo>
                <a:lnTo>
                  <a:pt x="1843" y="750"/>
                </a:lnTo>
                <a:lnTo>
                  <a:pt x="1845" y="748"/>
                </a:lnTo>
                <a:lnTo>
                  <a:pt x="1850" y="748"/>
                </a:lnTo>
                <a:lnTo>
                  <a:pt x="1855" y="748"/>
                </a:lnTo>
                <a:lnTo>
                  <a:pt x="1857" y="748"/>
                </a:lnTo>
                <a:lnTo>
                  <a:pt x="1862" y="748"/>
                </a:lnTo>
                <a:lnTo>
                  <a:pt x="1864" y="748"/>
                </a:lnTo>
                <a:lnTo>
                  <a:pt x="1869" y="750"/>
                </a:lnTo>
                <a:lnTo>
                  <a:pt x="1881" y="748"/>
                </a:lnTo>
                <a:lnTo>
                  <a:pt x="1888" y="750"/>
                </a:lnTo>
                <a:lnTo>
                  <a:pt x="1897" y="755"/>
                </a:lnTo>
                <a:lnTo>
                  <a:pt x="1900" y="762"/>
                </a:lnTo>
                <a:lnTo>
                  <a:pt x="1902" y="764"/>
                </a:lnTo>
                <a:lnTo>
                  <a:pt x="1907" y="767"/>
                </a:lnTo>
                <a:lnTo>
                  <a:pt x="1907" y="769"/>
                </a:lnTo>
                <a:lnTo>
                  <a:pt x="1911" y="774"/>
                </a:lnTo>
                <a:lnTo>
                  <a:pt x="1916" y="776"/>
                </a:lnTo>
                <a:lnTo>
                  <a:pt x="1923" y="778"/>
                </a:lnTo>
                <a:lnTo>
                  <a:pt x="1930" y="781"/>
                </a:lnTo>
                <a:lnTo>
                  <a:pt x="1937" y="783"/>
                </a:lnTo>
                <a:lnTo>
                  <a:pt x="1947" y="785"/>
                </a:lnTo>
                <a:lnTo>
                  <a:pt x="1952" y="790"/>
                </a:lnTo>
                <a:lnTo>
                  <a:pt x="1956" y="795"/>
                </a:lnTo>
                <a:lnTo>
                  <a:pt x="1963" y="800"/>
                </a:lnTo>
                <a:lnTo>
                  <a:pt x="1966" y="802"/>
                </a:lnTo>
                <a:lnTo>
                  <a:pt x="1973" y="809"/>
                </a:lnTo>
                <a:lnTo>
                  <a:pt x="1977" y="814"/>
                </a:lnTo>
                <a:lnTo>
                  <a:pt x="1977" y="816"/>
                </a:lnTo>
                <a:lnTo>
                  <a:pt x="1987" y="823"/>
                </a:lnTo>
                <a:lnTo>
                  <a:pt x="1999" y="840"/>
                </a:lnTo>
                <a:lnTo>
                  <a:pt x="2010" y="852"/>
                </a:lnTo>
                <a:lnTo>
                  <a:pt x="2018" y="859"/>
                </a:lnTo>
                <a:lnTo>
                  <a:pt x="2036" y="880"/>
                </a:lnTo>
                <a:lnTo>
                  <a:pt x="2046" y="892"/>
                </a:lnTo>
                <a:lnTo>
                  <a:pt x="2051" y="897"/>
                </a:lnTo>
                <a:lnTo>
                  <a:pt x="2072" y="918"/>
                </a:lnTo>
                <a:lnTo>
                  <a:pt x="2084" y="925"/>
                </a:lnTo>
                <a:lnTo>
                  <a:pt x="2133" y="954"/>
                </a:lnTo>
                <a:lnTo>
                  <a:pt x="2180" y="984"/>
                </a:lnTo>
                <a:lnTo>
                  <a:pt x="2185" y="987"/>
                </a:lnTo>
                <a:lnTo>
                  <a:pt x="2185" y="989"/>
                </a:lnTo>
                <a:lnTo>
                  <a:pt x="2190" y="991"/>
                </a:lnTo>
                <a:lnTo>
                  <a:pt x="2183" y="1006"/>
                </a:lnTo>
                <a:lnTo>
                  <a:pt x="2168" y="1039"/>
                </a:lnTo>
                <a:lnTo>
                  <a:pt x="2159" y="1058"/>
                </a:lnTo>
                <a:lnTo>
                  <a:pt x="2152" y="1072"/>
                </a:lnTo>
                <a:lnTo>
                  <a:pt x="2152" y="1074"/>
                </a:lnTo>
                <a:lnTo>
                  <a:pt x="2147" y="1077"/>
                </a:lnTo>
                <a:lnTo>
                  <a:pt x="2145" y="1079"/>
                </a:lnTo>
                <a:lnTo>
                  <a:pt x="2145" y="1084"/>
                </a:lnTo>
                <a:lnTo>
                  <a:pt x="2150" y="1091"/>
                </a:lnTo>
                <a:lnTo>
                  <a:pt x="2152" y="1096"/>
                </a:lnTo>
                <a:lnTo>
                  <a:pt x="2152" y="1098"/>
                </a:lnTo>
                <a:lnTo>
                  <a:pt x="2164" y="1103"/>
                </a:lnTo>
                <a:lnTo>
                  <a:pt x="2164" y="1105"/>
                </a:lnTo>
                <a:lnTo>
                  <a:pt x="2166" y="1105"/>
                </a:lnTo>
                <a:lnTo>
                  <a:pt x="2166" y="1107"/>
                </a:lnTo>
                <a:lnTo>
                  <a:pt x="2168" y="1107"/>
                </a:lnTo>
                <a:lnTo>
                  <a:pt x="2168" y="1110"/>
                </a:lnTo>
                <a:lnTo>
                  <a:pt x="2171" y="1115"/>
                </a:lnTo>
                <a:lnTo>
                  <a:pt x="2171" y="1117"/>
                </a:lnTo>
                <a:lnTo>
                  <a:pt x="2168" y="1119"/>
                </a:lnTo>
                <a:lnTo>
                  <a:pt x="2168" y="1122"/>
                </a:lnTo>
                <a:lnTo>
                  <a:pt x="2171" y="1124"/>
                </a:lnTo>
                <a:lnTo>
                  <a:pt x="2171" y="1126"/>
                </a:lnTo>
                <a:lnTo>
                  <a:pt x="2171" y="1133"/>
                </a:lnTo>
                <a:lnTo>
                  <a:pt x="2173" y="1136"/>
                </a:lnTo>
                <a:lnTo>
                  <a:pt x="2178" y="1138"/>
                </a:lnTo>
                <a:lnTo>
                  <a:pt x="2183" y="1138"/>
                </a:lnTo>
                <a:lnTo>
                  <a:pt x="2183" y="1141"/>
                </a:lnTo>
                <a:lnTo>
                  <a:pt x="2185" y="1148"/>
                </a:lnTo>
                <a:lnTo>
                  <a:pt x="2187" y="1159"/>
                </a:lnTo>
                <a:lnTo>
                  <a:pt x="2190" y="1159"/>
                </a:lnTo>
                <a:lnTo>
                  <a:pt x="2187" y="1159"/>
                </a:lnTo>
                <a:lnTo>
                  <a:pt x="2183" y="1162"/>
                </a:lnTo>
                <a:lnTo>
                  <a:pt x="2178" y="1159"/>
                </a:lnTo>
                <a:lnTo>
                  <a:pt x="2171" y="1157"/>
                </a:lnTo>
                <a:lnTo>
                  <a:pt x="2164" y="1155"/>
                </a:lnTo>
                <a:lnTo>
                  <a:pt x="2157" y="1152"/>
                </a:lnTo>
                <a:lnTo>
                  <a:pt x="2150" y="1152"/>
                </a:lnTo>
                <a:lnTo>
                  <a:pt x="2138" y="1150"/>
                </a:lnTo>
                <a:lnTo>
                  <a:pt x="2131" y="1148"/>
                </a:lnTo>
                <a:lnTo>
                  <a:pt x="2121" y="1148"/>
                </a:lnTo>
                <a:lnTo>
                  <a:pt x="2112" y="1145"/>
                </a:lnTo>
                <a:lnTo>
                  <a:pt x="2102" y="1157"/>
                </a:lnTo>
                <a:lnTo>
                  <a:pt x="2091" y="1171"/>
                </a:lnTo>
                <a:lnTo>
                  <a:pt x="2079" y="1190"/>
                </a:lnTo>
                <a:lnTo>
                  <a:pt x="2072" y="1200"/>
                </a:lnTo>
                <a:lnTo>
                  <a:pt x="2069" y="1204"/>
                </a:lnTo>
                <a:lnTo>
                  <a:pt x="2060" y="1209"/>
                </a:lnTo>
                <a:lnTo>
                  <a:pt x="2055" y="1214"/>
                </a:lnTo>
                <a:lnTo>
                  <a:pt x="2051" y="1219"/>
                </a:lnTo>
                <a:lnTo>
                  <a:pt x="2046" y="1223"/>
                </a:lnTo>
                <a:lnTo>
                  <a:pt x="2041" y="1233"/>
                </a:lnTo>
                <a:lnTo>
                  <a:pt x="2039" y="1235"/>
                </a:lnTo>
                <a:lnTo>
                  <a:pt x="2034" y="1249"/>
                </a:lnTo>
                <a:lnTo>
                  <a:pt x="2032" y="1259"/>
                </a:lnTo>
                <a:lnTo>
                  <a:pt x="2032" y="1261"/>
                </a:lnTo>
                <a:lnTo>
                  <a:pt x="2029" y="1266"/>
                </a:lnTo>
                <a:lnTo>
                  <a:pt x="2029" y="1271"/>
                </a:lnTo>
                <a:lnTo>
                  <a:pt x="2029" y="1278"/>
                </a:lnTo>
                <a:lnTo>
                  <a:pt x="2027" y="1285"/>
                </a:lnTo>
                <a:lnTo>
                  <a:pt x="2022" y="1290"/>
                </a:lnTo>
                <a:lnTo>
                  <a:pt x="2020" y="1299"/>
                </a:lnTo>
                <a:lnTo>
                  <a:pt x="2013" y="1309"/>
                </a:lnTo>
                <a:lnTo>
                  <a:pt x="2013" y="1313"/>
                </a:lnTo>
                <a:lnTo>
                  <a:pt x="2013" y="1316"/>
                </a:lnTo>
                <a:lnTo>
                  <a:pt x="2013" y="1320"/>
                </a:lnTo>
                <a:lnTo>
                  <a:pt x="2010" y="1325"/>
                </a:lnTo>
                <a:lnTo>
                  <a:pt x="2003" y="1332"/>
                </a:lnTo>
                <a:lnTo>
                  <a:pt x="2001" y="1342"/>
                </a:lnTo>
                <a:lnTo>
                  <a:pt x="1999" y="1349"/>
                </a:lnTo>
                <a:lnTo>
                  <a:pt x="1994" y="1358"/>
                </a:lnTo>
                <a:lnTo>
                  <a:pt x="1992" y="1361"/>
                </a:lnTo>
                <a:lnTo>
                  <a:pt x="1992" y="1365"/>
                </a:lnTo>
                <a:lnTo>
                  <a:pt x="1989" y="1370"/>
                </a:lnTo>
                <a:lnTo>
                  <a:pt x="1987" y="1375"/>
                </a:lnTo>
                <a:lnTo>
                  <a:pt x="1982" y="1382"/>
                </a:lnTo>
                <a:lnTo>
                  <a:pt x="1980" y="1377"/>
                </a:lnTo>
                <a:lnTo>
                  <a:pt x="1975" y="1370"/>
                </a:lnTo>
                <a:lnTo>
                  <a:pt x="1970" y="1363"/>
                </a:lnTo>
                <a:lnTo>
                  <a:pt x="1947" y="1375"/>
                </a:lnTo>
                <a:lnTo>
                  <a:pt x="1935" y="1382"/>
                </a:lnTo>
                <a:lnTo>
                  <a:pt x="1926" y="1384"/>
                </a:lnTo>
                <a:lnTo>
                  <a:pt x="1919" y="1387"/>
                </a:lnTo>
                <a:lnTo>
                  <a:pt x="1916" y="1394"/>
                </a:lnTo>
                <a:lnTo>
                  <a:pt x="1909" y="1396"/>
                </a:lnTo>
                <a:lnTo>
                  <a:pt x="1902" y="1396"/>
                </a:lnTo>
                <a:lnTo>
                  <a:pt x="1900" y="1396"/>
                </a:lnTo>
                <a:lnTo>
                  <a:pt x="1900" y="1391"/>
                </a:lnTo>
                <a:lnTo>
                  <a:pt x="1888" y="1399"/>
                </a:lnTo>
                <a:lnTo>
                  <a:pt x="1883" y="1403"/>
                </a:lnTo>
                <a:lnTo>
                  <a:pt x="1876" y="1408"/>
                </a:lnTo>
                <a:lnTo>
                  <a:pt x="1871" y="1408"/>
                </a:lnTo>
                <a:lnTo>
                  <a:pt x="1862" y="1408"/>
                </a:lnTo>
                <a:lnTo>
                  <a:pt x="1860" y="1410"/>
                </a:lnTo>
                <a:lnTo>
                  <a:pt x="1845" y="1415"/>
                </a:lnTo>
                <a:lnTo>
                  <a:pt x="1841" y="1417"/>
                </a:lnTo>
                <a:lnTo>
                  <a:pt x="1836" y="1422"/>
                </a:lnTo>
                <a:lnTo>
                  <a:pt x="1834" y="1425"/>
                </a:lnTo>
                <a:lnTo>
                  <a:pt x="1829" y="1422"/>
                </a:lnTo>
                <a:lnTo>
                  <a:pt x="1827" y="1420"/>
                </a:lnTo>
                <a:lnTo>
                  <a:pt x="1827" y="1415"/>
                </a:lnTo>
                <a:lnTo>
                  <a:pt x="1829" y="1410"/>
                </a:lnTo>
                <a:lnTo>
                  <a:pt x="1834" y="1406"/>
                </a:lnTo>
                <a:lnTo>
                  <a:pt x="1836" y="1406"/>
                </a:lnTo>
                <a:lnTo>
                  <a:pt x="1848" y="1403"/>
                </a:lnTo>
                <a:lnTo>
                  <a:pt x="1850" y="1401"/>
                </a:lnTo>
                <a:lnTo>
                  <a:pt x="1853" y="1401"/>
                </a:lnTo>
                <a:lnTo>
                  <a:pt x="1855" y="1399"/>
                </a:lnTo>
                <a:lnTo>
                  <a:pt x="1857" y="1396"/>
                </a:lnTo>
                <a:lnTo>
                  <a:pt x="1860" y="1391"/>
                </a:lnTo>
                <a:lnTo>
                  <a:pt x="1860" y="1389"/>
                </a:lnTo>
                <a:lnTo>
                  <a:pt x="1857" y="1389"/>
                </a:lnTo>
                <a:lnTo>
                  <a:pt x="1855" y="1389"/>
                </a:lnTo>
                <a:lnTo>
                  <a:pt x="1848" y="1394"/>
                </a:lnTo>
                <a:lnTo>
                  <a:pt x="1838" y="1399"/>
                </a:lnTo>
                <a:lnTo>
                  <a:pt x="1831" y="1401"/>
                </a:lnTo>
                <a:lnTo>
                  <a:pt x="1822" y="1403"/>
                </a:lnTo>
                <a:lnTo>
                  <a:pt x="1815" y="1403"/>
                </a:lnTo>
                <a:lnTo>
                  <a:pt x="1808" y="1403"/>
                </a:lnTo>
                <a:lnTo>
                  <a:pt x="1801" y="1408"/>
                </a:lnTo>
                <a:lnTo>
                  <a:pt x="1796" y="1410"/>
                </a:lnTo>
                <a:lnTo>
                  <a:pt x="1794" y="1417"/>
                </a:lnTo>
                <a:lnTo>
                  <a:pt x="1791" y="1420"/>
                </a:lnTo>
                <a:lnTo>
                  <a:pt x="1779" y="1422"/>
                </a:lnTo>
                <a:lnTo>
                  <a:pt x="1775" y="1425"/>
                </a:lnTo>
                <a:lnTo>
                  <a:pt x="1768" y="1425"/>
                </a:lnTo>
                <a:lnTo>
                  <a:pt x="1754" y="1427"/>
                </a:lnTo>
                <a:lnTo>
                  <a:pt x="1746" y="1439"/>
                </a:lnTo>
                <a:lnTo>
                  <a:pt x="1744" y="1446"/>
                </a:lnTo>
                <a:lnTo>
                  <a:pt x="1732" y="1453"/>
                </a:lnTo>
                <a:lnTo>
                  <a:pt x="1730" y="1451"/>
                </a:lnTo>
                <a:lnTo>
                  <a:pt x="1721" y="1427"/>
                </a:lnTo>
                <a:lnTo>
                  <a:pt x="1718" y="1422"/>
                </a:lnTo>
                <a:lnTo>
                  <a:pt x="1711" y="1425"/>
                </a:lnTo>
                <a:lnTo>
                  <a:pt x="1702" y="1427"/>
                </a:lnTo>
                <a:lnTo>
                  <a:pt x="1697" y="1427"/>
                </a:lnTo>
                <a:lnTo>
                  <a:pt x="1695" y="1427"/>
                </a:lnTo>
                <a:lnTo>
                  <a:pt x="1688" y="1425"/>
                </a:lnTo>
                <a:lnTo>
                  <a:pt x="1678" y="1422"/>
                </a:lnTo>
                <a:lnTo>
                  <a:pt x="1669" y="1422"/>
                </a:lnTo>
                <a:lnTo>
                  <a:pt x="1662" y="1425"/>
                </a:lnTo>
                <a:lnTo>
                  <a:pt x="1655" y="1427"/>
                </a:lnTo>
                <a:lnTo>
                  <a:pt x="1643" y="1432"/>
                </a:lnTo>
                <a:lnTo>
                  <a:pt x="1640" y="1432"/>
                </a:lnTo>
                <a:lnTo>
                  <a:pt x="1636" y="1432"/>
                </a:lnTo>
                <a:lnTo>
                  <a:pt x="1591" y="1432"/>
                </a:lnTo>
                <a:lnTo>
                  <a:pt x="1586" y="1425"/>
                </a:lnTo>
                <a:lnTo>
                  <a:pt x="1579" y="1417"/>
                </a:lnTo>
                <a:lnTo>
                  <a:pt x="1574" y="1410"/>
                </a:lnTo>
                <a:lnTo>
                  <a:pt x="1570" y="1403"/>
                </a:lnTo>
                <a:lnTo>
                  <a:pt x="1565" y="1399"/>
                </a:lnTo>
                <a:lnTo>
                  <a:pt x="1560" y="1391"/>
                </a:lnTo>
                <a:lnTo>
                  <a:pt x="1560" y="1384"/>
                </a:lnTo>
                <a:lnTo>
                  <a:pt x="1558" y="1380"/>
                </a:lnTo>
                <a:lnTo>
                  <a:pt x="1553" y="1377"/>
                </a:lnTo>
                <a:lnTo>
                  <a:pt x="1544" y="1375"/>
                </a:lnTo>
                <a:lnTo>
                  <a:pt x="1534" y="1373"/>
                </a:lnTo>
                <a:lnTo>
                  <a:pt x="1518" y="1370"/>
                </a:lnTo>
                <a:lnTo>
                  <a:pt x="1515" y="1373"/>
                </a:lnTo>
                <a:lnTo>
                  <a:pt x="1513" y="1373"/>
                </a:lnTo>
                <a:lnTo>
                  <a:pt x="1511" y="1380"/>
                </a:lnTo>
                <a:lnTo>
                  <a:pt x="1506" y="1389"/>
                </a:lnTo>
                <a:lnTo>
                  <a:pt x="1504" y="1399"/>
                </a:lnTo>
                <a:lnTo>
                  <a:pt x="1504" y="1413"/>
                </a:lnTo>
                <a:lnTo>
                  <a:pt x="1504" y="1417"/>
                </a:lnTo>
                <a:lnTo>
                  <a:pt x="1506" y="1417"/>
                </a:lnTo>
                <a:lnTo>
                  <a:pt x="1506" y="1420"/>
                </a:lnTo>
                <a:lnTo>
                  <a:pt x="1506" y="1429"/>
                </a:lnTo>
                <a:lnTo>
                  <a:pt x="1480" y="1467"/>
                </a:lnTo>
                <a:lnTo>
                  <a:pt x="1480" y="1472"/>
                </a:lnTo>
                <a:lnTo>
                  <a:pt x="1478" y="1472"/>
                </a:lnTo>
                <a:lnTo>
                  <a:pt x="1475" y="1474"/>
                </a:lnTo>
                <a:lnTo>
                  <a:pt x="1471" y="1474"/>
                </a:lnTo>
                <a:lnTo>
                  <a:pt x="1471" y="1477"/>
                </a:lnTo>
                <a:lnTo>
                  <a:pt x="1468" y="1481"/>
                </a:lnTo>
                <a:lnTo>
                  <a:pt x="1466" y="1486"/>
                </a:lnTo>
                <a:lnTo>
                  <a:pt x="1461" y="1493"/>
                </a:lnTo>
                <a:lnTo>
                  <a:pt x="1461" y="1496"/>
                </a:lnTo>
                <a:lnTo>
                  <a:pt x="1461" y="1498"/>
                </a:lnTo>
                <a:lnTo>
                  <a:pt x="1461" y="1500"/>
                </a:lnTo>
                <a:lnTo>
                  <a:pt x="1461" y="1505"/>
                </a:lnTo>
                <a:lnTo>
                  <a:pt x="1459" y="1515"/>
                </a:lnTo>
                <a:lnTo>
                  <a:pt x="1456" y="1522"/>
                </a:lnTo>
                <a:lnTo>
                  <a:pt x="1456" y="1526"/>
                </a:lnTo>
                <a:lnTo>
                  <a:pt x="1454" y="1526"/>
                </a:lnTo>
                <a:lnTo>
                  <a:pt x="1454" y="1529"/>
                </a:lnTo>
                <a:lnTo>
                  <a:pt x="1452" y="1529"/>
                </a:lnTo>
                <a:lnTo>
                  <a:pt x="1449" y="1531"/>
                </a:lnTo>
                <a:lnTo>
                  <a:pt x="1447" y="1531"/>
                </a:lnTo>
                <a:lnTo>
                  <a:pt x="1445" y="1533"/>
                </a:lnTo>
                <a:lnTo>
                  <a:pt x="1445" y="1536"/>
                </a:lnTo>
                <a:lnTo>
                  <a:pt x="1445" y="1538"/>
                </a:lnTo>
                <a:lnTo>
                  <a:pt x="1445" y="1541"/>
                </a:lnTo>
                <a:lnTo>
                  <a:pt x="1442" y="1545"/>
                </a:lnTo>
                <a:lnTo>
                  <a:pt x="1440" y="1543"/>
                </a:lnTo>
                <a:lnTo>
                  <a:pt x="1438" y="1543"/>
                </a:lnTo>
                <a:lnTo>
                  <a:pt x="1435" y="1541"/>
                </a:lnTo>
                <a:lnTo>
                  <a:pt x="1433" y="1543"/>
                </a:lnTo>
                <a:lnTo>
                  <a:pt x="1435" y="1541"/>
                </a:lnTo>
                <a:lnTo>
                  <a:pt x="1433" y="1536"/>
                </a:lnTo>
                <a:lnTo>
                  <a:pt x="1431" y="1538"/>
                </a:lnTo>
                <a:lnTo>
                  <a:pt x="1431" y="1536"/>
                </a:lnTo>
                <a:lnTo>
                  <a:pt x="1428" y="1536"/>
                </a:lnTo>
                <a:lnTo>
                  <a:pt x="1426" y="1536"/>
                </a:lnTo>
                <a:lnTo>
                  <a:pt x="1423" y="1538"/>
                </a:lnTo>
                <a:lnTo>
                  <a:pt x="1421" y="1543"/>
                </a:lnTo>
                <a:lnTo>
                  <a:pt x="1421" y="1548"/>
                </a:lnTo>
                <a:lnTo>
                  <a:pt x="1409" y="1545"/>
                </a:lnTo>
                <a:lnTo>
                  <a:pt x="1393" y="1541"/>
                </a:lnTo>
                <a:lnTo>
                  <a:pt x="1381" y="1538"/>
                </a:lnTo>
                <a:lnTo>
                  <a:pt x="1381" y="1541"/>
                </a:lnTo>
                <a:lnTo>
                  <a:pt x="1381" y="1543"/>
                </a:lnTo>
                <a:lnTo>
                  <a:pt x="1379" y="1543"/>
                </a:lnTo>
                <a:lnTo>
                  <a:pt x="1379" y="1545"/>
                </a:lnTo>
                <a:lnTo>
                  <a:pt x="1374" y="1552"/>
                </a:lnTo>
                <a:lnTo>
                  <a:pt x="1372" y="1552"/>
                </a:lnTo>
                <a:lnTo>
                  <a:pt x="1369" y="1552"/>
                </a:lnTo>
                <a:lnTo>
                  <a:pt x="1367" y="1555"/>
                </a:lnTo>
                <a:lnTo>
                  <a:pt x="1367" y="1557"/>
                </a:lnTo>
                <a:lnTo>
                  <a:pt x="1369" y="1560"/>
                </a:lnTo>
                <a:lnTo>
                  <a:pt x="1369" y="1562"/>
                </a:lnTo>
                <a:lnTo>
                  <a:pt x="1367" y="1564"/>
                </a:lnTo>
                <a:lnTo>
                  <a:pt x="1365" y="1567"/>
                </a:lnTo>
                <a:lnTo>
                  <a:pt x="1360" y="1569"/>
                </a:lnTo>
                <a:lnTo>
                  <a:pt x="1360" y="1578"/>
                </a:lnTo>
                <a:lnTo>
                  <a:pt x="1362" y="1581"/>
                </a:lnTo>
                <a:lnTo>
                  <a:pt x="1362" y="1583"/>
                </a:lnTo>
                <a:lnTo>
                  <a:pt x="1360" y="1583"/>
                </a:lnTo>
                <a:lnTo>
                  <a:pt x="1357" y="1581"/>
                </a:lnTo>
                <a:lnTo>
                  <a:pt x="1353" y="1578"/>
                </a:lnTo>
                <a:lnTo>
                  <a:pt x="1346" y="1583"/>
                </a:lnTo>
                <a:lnTo>
                  <a:pt x="1343" y="1583"/>
                </a:lnTo>
                <a:lnTo>
                  <a:pt x="1339" y="1581"/>
                </a:lnTo>
                <a:lnTo>
                  <a:pt x="1336" y="1578"/>
                </a:lnTo>
                <a:lnTo>
                  <a:pt x="1336" y="1574"/>
                </a:lnTo>
                <a:lnTo>
                  <a:pt x="1334" y="1571"/>
                </a:lnTo>
                <a:lnTo>
                  <a:pt x="1332" y="1571"/>
                </a:lnTo>
                <a:lnTo>
                  <a:pt x="1329" y="1574"/>
                </a:lnTo>
                <a:lnTo>
                  <a:pt x="1327" y="1578"/>
                </a:lnTo>
                <a:lnTo>
                  <a:pt x="1324" y="1578"/>
                </a:lnTo>
                <a:lnTo>
                  <a:pt x="1322" y="1576"/>
                </a:lnTo>
                <a:lnTo>
                  <a:pt x="1320" y="1571"/>
                </a:lnTo>
                <a:lnTo>
                  <a:pt x="1320" y="1569"/>
                </a:lnTo>
                <a:lnTo>
                  <a:pt x="1317" y="1569"/>
                </a:lnTo>
                <a:lnTo>
                  <a:pt x="1315" y="1571"/>
                </a:lnTo>
                <a:lnTo>
                  <a:pt x="1313" y="1578"/>
                </a:lnTo>
                <a:lnTo>
                  <a:pt x="1310" y="1581"/>
                </a:lnTo>
                <a:lnTo>
                  <a:pt x="1308" y="1581"/>
                </a:lnTo>
                <a:lnTo>
                  <a:pt x="1306" y="1581"/>
                </a:lnTo>
                <a:lnTo>
                  <a:pt x="1296" y="1569"/>
                </a:lnTo>
                <a:lnTo>
                  <a:pt x="1291" y="1567"/>
                </a:lnTo>
                <a:lnTo>
                  <a:pt x="1282" y="1569"/>
                </a:lnTo>
                <a:lnTo>
                  <a:pt x="1280" y="1569"/>
                </a:lnTo>
                <a:lnTo>
                  <a:pt x="1280" y="1567"/>
                </a:lnTo>
                <a:lnTo>
                  <a:pt x="1284" y="1560"/>
                </a:lnTo>
                <a:lnTo>
                  <a:pt x="1284" y="1557"/>
                </a:lnTo>
                <a:lnTo>
                  <a:pt x="1291" y="1557"/>
                </a:lnTo>
                <a:lnTo>
                  <a:pt x="1296" y="1557"/>
                </a:lnTo>
                <a:lnTo>
                  <a:pt x="1299" y="1555"/>
                </a:lnTo>
                <a:lnTo>
                  <a:pt x="1299" y="1550"/>
                </a:lnTo>
                <a:lnTo>
                  <a:pt x="1296" y="1545"/>
                </a:lnTo>
                <a:lnTo>
                  <a:pt x="1291" y="1543"/>
                </a:lnTo>
                <a:lnTo>
                  <a:pt x="1287" y="1543"/>
                </a:lnTo>
                <a:lnTo>
                  <a:pt x="1280" y="1557"/>
                </a:lnTo>
                <a:lnTo>
                  <a:pt x="1277" y="1560"/>
                </a:lnTo>
                <a:lnTo>
                  <a:pt x="1275" y="1560"/>
                </a:lnTo>
                <a:lnTo>
                  <a:pt x="1273" y="1557"/>
                </a:lnTo>
                <a:lnTo>
                  <a:pt x="1273" y="1552"/>
                </a:lnTo>
                <a:lnTo>
                  <a:pt x="1275" y="1550"/>
                </a:lnTo>
                <a:lnTo>
                  <a:pt x="1280" y="1550"/>
                </a:lnTo>
                <a:lnTo>
                  <a:pt x="1282" y="1543"/>
                </a:lnTo>
                <a:lnTo>
                  <a:pt x="1282" y="1541"/>
                </a:lnTo>
                <a:lnTo>
                  <a:pt x="1277" y="1536"/>
                </a:lnTo>
                <a:lnTo>
                  <a:pt x="1277" y="1529"/>
                </a:lnTo>
                <a:lnTo>
                  <a:pt x="1228" y="1541"/>
                </a:lnTo>
                <a:lnTo>
                  <a:pt x="1228" y="1557"/>
                </a:lnTo>
                <a:lnTo>
                  <a:pt x="1225" y="1590"/>
                </a:lnTo>
                <a:lnTo>
                  <a:pt x="1218" y="1593"/>
                </a:lnTo>
                <a:lnTo>
                  <a:pt x="1214" y="1593"/>
                </a:lnTo>
                <a:lnTo>
                  <a:pt x="1214" y="1590"/>
                </a:lnTo>
                <a:lnTo>
                  <a:pt x="1216" y="1590"/>
                </a:lnTo>
                <a:lnTo>
                  <a:pt x="1216" y="1588"/>
                </a:lnTo>
                <a:lnTo>
                  <a:pt x="1216" y="1586"/>
                </a:lnTo>
                <a:lnTo>
                  <a:pt x="1214" y="1581"/>
                </a:lnTo>
                <a:lnTo>
                  <a:pt x="1211" y="1581"/>
                </a:lnTo>
                <a:lnTo>
                  <a:pt x="1209" y="1576"/>
                </a:lnTo>
                <a:lnTo>
                  <a:pt x="1207" y="1576"/>
                </a:lnTo>
                <a:lnTo>
                  <a:pt x="1204" y="1576"/>
                </a:lnTo>
                <a:lnTo>
                  <a:pt x="1207" y="1571"/>
                </a:lnTo>
                <a:lnTo>
                  <a:pt x="1211" y="1571"/>
                </a:lnTo>
                <a:lnTo>
                  <a:pt x="1211" y="1569"/>
                </a:lnTo>
                <a:lnTo>
                  <a:pt x="1211" y="1567"/>
                </a:lnTo>
                <a:lnTo>
                  <a:pt x="1211" y="1564"/>
                </a:lnTo>
                <a:lnTo>
                  <a:pt x="1207" y="1560"/>
                </a:lnTo>
                <a:lnTo>
                  <a:pt x="1204" y="1555"/>
                </a:lnTo>
                <a:lnTo>
                  <a:pt x="1195" y="1552"/>
                </a:lnTo>
                <a:lnTo>
                  <a:pt x="1159" y="1548"/>
                </a:lnTo>
                <a:lnTo>
                  <a:pt x="1148" y="1531"/>
                </a:lnTo>
                <a:lnTo>
                  <a:pt x="1136" y="1529"/>
                </a:lnTo>
                <a:lnTo>
                  <a:pt x="1134" y="1472"/>
                </a:lnTo>
                <a:lnTo>
                  <a:pt x="1134" y="1465"/>
                </a:lnTo>
                <a:lnTo>
                  <a:pt x="1131" y="1448"/>
                </a:lnTo>
                <a:lnTo>
                  <a:pt x="1122" y="1439"/>
                </a:lnTo>
                <a:lnTo>
                  <a:pt x="1108" y="1427"/>
                </a:lnTo>
                <a:lnTo>
                  <a:pt x="1098" y="1425"/>
                </a:lnTo>
                <a:lnTo>
                  <a:pt x="1072" y="1391"/>
                </a:lnTo>
                <a:lnTo>
                  <a:pt x="1060" y="1384"/>
                </a:lnTo>
                <a:lnTo>
                  <a:pt x="1053" y="1375"/>
                </a:lnTo>
                <a:lnTo>
                  <a:pt x="1051" y="1373"/>
                </a:lnTo>
                <a:lnTo>
                  <a:pt x="1046" y="1370"/>
                </a:lnTo>
                <a:lnTo>
                  <a:pt x="1039" y="1370"/>
                </a:lnTo>
                <a:lnTo>
                  <a:pt x="1035" y="1363"/>
                </a:lnTo>
                <a:lnTo>
                  <a:pt x="1030" y="1358"/>
                </a:lnTo>
                <a:lnTo>
                  <a:pt x="1020" y="1351"/>
                </a:lnTo>
                <a:lnTo>
                  <a:pt x="1011" y="1344"/>
                </a:lnTo>
                <a:lnTo>
                  <a:pt x="999" y="1335"/>
                </a:lnTo>
                <a:lnTo>
                  <a:pt x="994" y="1335"/>
                </a:lnTo>
                <a:lnTo>
                  <a:pt x="985" y="1332"/>
                </a:lnTo>
                <a:lnTo>
                  <a:pt x="983" y="1328"/>
                </a:lnTo>
                <a:lnTo>
                  <a:pt x="983" y="1323"/>
                </a:lnTo>
                <a:lnTo>
                  <a:pt x="983" y="1318"/>
                </a:lnTo>
                <a:lnTo>
                  <a:pt x="978" y="1313"/>
                </a:lnTo>
                <a:lnTo>
                  <a:pt x="973" y="1309"/>
                </a:lnTo>
                <a:lnTo>
                  <a:pt x="969" y="1304"/>
                </a:lnTo>
                <a:lnTo>
                  <a:pt x="945" y="1325"/>
                </a:lnTo>
                <a:lnTo>
                  <a:pt x="938" y="1330"/>
                </a:lnTo>
                <a:lnTo>
                  <a:pt x="933" y="1330"/>
                </a:lnTo>
                <a:lnTo>
                  <a:pt x="905" y="1325"/>
                </a:lnTo>
                <a:lnTo>
                  <a:pt x="888" y="1323"/>
                </a:lnTo>
                <a:lnTo>
                  <a:pt x="872" y="1320"/>
                </a:lnTo>
                <a:lnTo>
                  <a:pt x="848" y="1318"/>
                </a:lnTo>
                <a:lnTo>
                  <a:pt x="829" y="1316"/>
                </a:lnTo>
                <a:lnTo>
                  <a:pt x="834" y="1294"/>
                </a:lnTo>
                <a:lnTo>
                  <a:pt x="811" y="1290"/>
                </a:lnTo>
                <a:lnTo>
                  <a:pt x="766" y="1283"/>
                </a:lnTo>
                <a:lnTo>
                  <a:pt x="756" y="1283"/>
                </a:lnTo>
                <a:lnTo>
                  <a:pt x="709" y="1273"/>
                </a:lnTo>
                <a:lnTo>
                  <a:pt x="662" y="1266"/>
                </a:lnTo>
                <a:lnTo>
                  <a:pt x="613" y="1257"/>
                </a:lnTo>
                <a:lnTo>
                  <a:pt x="594" y="1254"/>
                </a:lnTo>
                <a:lnTo>
                  <a:pt x="572" y="1249"/>
                </a:lnTo>
                <a:lnTo>
                  <a:pt x="577" y="1259"/>
                </a:lnTo>
                <a:lnTo>
                  <a:pt x="587" y="1278"/>
                </a:lnTo>
                <a:lnTo>
                  <a:pt x="601" y="1294"/>
                </a:lnTo>
                <a:lnTo>
                  <a:pt x="603" y="1297"/>
                </a:lnTo>
                <a:lnTo>
                  <a:pt x="598" y="1323"/>
                </a:lnTo>
                <a:lnTo>
                  <a:pt x="582" y="1318"/>
                </a:lnTo>
                <a:lnTo>
                  <a:pt x="572" y="1316"/>
                </a:lnTo>
                <a:lnTo>
                  <a:pt x="554" y="1309"/>
                </a:lnTo>
                <a:lnTo>
                  <a:pt x="525" y="1299"/>
                </a:lnTo>
                <a:lnTo>
                  <a:pt x="535" y="1280"/>
                </a:lnTo>
                <a:lnTo>
                  <a:pt x="542" y="1264"/>
                </a:lnTo>
                <a:lnTo>
                  <a:pt x="551" y="1245"/>
                </a:lnTo>
                <a:lnTo>
                  <a:pt x="556" y="1235"/>
                </a:lnTo>
                <a:lnTo>
                  <a:pt x="558" y="1230"/>
                </a:lnTo>
                <a:lnTo>
                  <a:pt x="561" y="1226"/>
                </a:lnTo>
                <a:lnTo>
                  <a:pt x="563" y="1228"/>
                </a:lnTo>
                <a:lnTo>
                  <a:pt x="610" y="1235"/>
                </a:lnTo>
                <a:lnTo>
                  <a:pt x="615" y="1202"/>
                </a:lnTo>
                <a:lnTo>
                  <a:pt x="620" y="1176"/>
                </a:lnTo>
                <a:lnTo>
                  <a:pt x="547" y="1162"/>
                </a:lnTo>
                <a:lnTo>
                  <a:pt x="551" y="1171"/>
                </a:lnTo>
                <a:lnTo>
                  <a:pt x="551" y="1183"/>
                </a:lnTo>
                <a:lnTo>
                  <a:pt x="556" y="1193"/>
                </a:lnTo>
                <a:lnTo>
                  <a:pt x="556" y="1197"/>
                </a:lnTo>
                <a:lnTo>
                  <a:pt x="556" y="1207"/>
                </a:lnTo>
                <a:lnTo>
                  <a:pt x="554" y="1221"/>
                </a:lnTo>
                <a:lnTo>
                  <a:pt x="537" y="1216"/>
                </a:lnTo>
                <a:lnTo>
                  <a:pt x="521" y="1219"/>
                </a:lnTo>
                <a:lnTo>
                  <a:pt x="504" y="1223"/>
                </a:lnTo>
                <a:lnTo>
                  <a:pt x="492" y="1280"/>
                </a:lnTo>
                <a:lnTo>
                  <a:pt x="492" y="1283"/>
                </a:lnTo>
                <a:lnTo>
                  <a:pt x="469" y="1280"/>
                </a:lnTo>
                <a:lnTo>
                  <a:pt x="459" y="1278"/>
                </a:lnTo>
                <a:lnTo>
                  <a:pt x="443" y="1273"/>
                </a:lnTo>
                <a:lnTo>
                  <a:pt x="415" y="1268"/>
                </a:lnTo>
                <a:lnTo>
                  <a:pt x="396" y="1264"/>
                </a:lnTo>
                <a:lnTo>
                  <a:pt x="389" y="1264"/>
                </a:lnTo>
                <a:lnTo>
                  <a:pt x="346" y="1254"/>
                </a:lnTo>
                <a:lnTo>
                  <a:pt x="349" y="1240"/>
                </a:lnTo>
                <a:lnTo>
                  <a:pt x="351" y="1235"/>
                </a:lnTo>
                <a:lnTo>
                  <a:pt x="356" y="1209"/>
                </a:lnTo>
                <a:lnTo>
                  <a:pt x="351" y="1209"/>
                </a:lnTo>
                <a:lnTo>
                  <a:pt x="349" y="1209"/>
                </a:lnTo>
                <a:lnTo>
                  <a:pt x="344" y="1214"/>
                </a:lnTo>
                <a:lnTo>
                  <a:pt x="337" y="1219"/>
                </a:lnTo>
                <a:lnTo>
                  <a:pt x="332" y="1219"/>
                </a:lnTo>
                <a:lnTo>
                  <a:pt x="325" y="1223"/>
                </a:lnTo>
                <a:lnTo>
                  <a:pt x="318" y="1226"/>
                </a:lnTo>
                <a:lnTo>
                  <a:pt x="308" y="1226"/>
                </a:lnTo>
                <a:lnTo>
                  <a:pt x="301" y="1226"/>
                </a:lnTo>
                <a:lnTo>
                  <a:pt x="285" y="1228"/>
                </a:lnTo>
                <a:lnTo>
                  <a:pt x="273" y="1230"/>
                </a:lnTo>
                <a:lnTo>
                  <a:pt x="275" y="1204"/>
                </a:lnTo>
                <a:lnTo>
                  <a:pt x="278" y="1193"/>
                </a:lnTo>
                <a:lnTo>
                  <a:pt x="278" y="1190"/>
                </a:lnTo>
                <a:lnTo>
                  <a:pt x="280" y="1181"/>
                </a:lnTo>
                <a:lnTo>
                  <a:pt x="287" y="1159"/>
                </a:lnTo>
                <a:lnTo>
                  <a:pt x="292" y="1138"/>
                </a:lnTo>
                <a:lnTo>
                  <a:pt x="294" y="1122"/>
                </a:lnTo>
                <a:lnTo>
                  <a:pt x="280" y="1119"/>
                </a:lnTo>
                <a:lnTo>
                  <a:pt x="271" y="1117"/>
                </a:lnTo>
                <a:lnTo>
                  <a:pt x="266" y="1117"/>
                </a:lnTo>
                <a:lnTo>
                  <a:pt x="264" y="1115"/>
                </a:lnTo>
                <a:lnTo>
                  <a:pt x="261" y="1115"/>
                </a:lnTo>
                <a:lnTo>
                  <a:pt x="252" y="1112"/>
                </a:lnTo>
                <a:lnTo>
                  <a:pt x="245" y="1112"/>
                </a:lnTo>
                <a:lnTo>
                  <a:pt x="221" y="1105"/>
                </a:lnTo>
                <a:lnTo>
                  <a:pt x="217" y="1105"/>
                </a:lnTo>
                <a:lnTo>
                  <a:pt x="212" y="1129"/>
                </a:lnTo>
                <a:lnTo>
                  <a:pt x="207" y="1124"/>
                </a:lnTo>
                <a:lnTo>
                  <a:pt x="202" y="1122"/>
                </a:lnTo>
                <a:lnTo>
                  <a:pt x="198" y="1119"/>
                </a:lnTo>
                <a:lnTo>
                  <a:pt x="193" y="1117"/>
                </a:lnTo>
                <a:lnTo>
                  <a:pt x="188" y="1117"/>
                </a:lnTo>
                <a:lnTo>
                  <a:pt x="186" y="1115"/>
                </a:lnTo>
                <a:lnTo>
                  <a:pt x="184" y="1117"/>
                </a:lnTo>
                <a:lnTo>
                  <a:pt x="184" y="1115"/>
                </a:lnTo>
                <a:lnTo>
                  <a:pt x="181" y="1117"/>
                </a:lnTo>
                <a:lnTo>
                  <a:pt x="179" y="1119"/>
                </a:lnTo>
                <a:lnTo>
                  <a:pt x="176" y="1119"/>
                </a:lnTo>
                <a:lnTo>
                  <a:pt x="174" y="1119"/>
                </a:lnTo>
                <a:lnTo>
                  <a:pt x="172" y="1119"/>
                </a:lnTo>
                <a:lnTo>
                  <a:pt x="169" y="1117"/>
                </a:lnTo>
                <a:lnTo>
                  <a:pt x="167" y="1117"/>
                </a:lnTo>
                <a:lnTo>
                  <a:pt x="165" y="1117"/>
                </a:lnTo>
                <a:lnTo>
                  <a:pt x="162" y="1117"/>
                </a:lnTo>
                <a:lnTo>
                  <a:pt x="162" y="1115"/>
                </a:lnTo>
                <a:lnTo>
                  <a:pt x="160" y="1117"/>
                </a:lnTo>
                <a:lnTo>
                  <a:pt x="158" y="1117"/>
                </a:lnTo>
                <a:lnTo>
                  <a:pt x="132" y="1112"/>
                </a:lnTo>
                <a:lnTo>
                  <a:pt x="132" y="1100"/>
                </a:lnTo>
                <a:lnTo>
                  <a:pt x="136" y="1093"/>
                </a:lnTo>
                <a:lnTo>
                  <a:pt x="136" y="1088"/>
                </a:lnTo>
                <a:lnTo>
                  <a:pt x="134" y="1088"/>
                </a:lnTo>
                <a:lnTo>
                  <a:pt x="132" y="1086"/>
                </a:lnTo>
                <a:lnTo>
                  <a:pt x="129" y="1084"/>
                </a:lnTo>
                <a:lnTo>
                  <a:pt x="127" y="1081"/>
                </a:lnTo>
                <a:lnTo>
                  <a:pt x="125" y="1079"/>
                </a:lnTo>
                <a:lnTo>
                  <a:pt x="125" y="1077"/>
                </a:lnTo>
                <a:lnTo>
                  <a:pt x="125" y="1074"/>
                </a:lnTo>
                <a:lnTo>
                  <a:pt x="103" y="1081"/>
                </a:lnTo>
                <a:lnTo>
                  <a:pt x="94" y="1074"/>
                </a:lnTo>
                <a:lnTo>
                  <a:pt x="84" y="1065"/>
                </a:lnTo>
                <a:lnTo>
                  <a:pt x="68" y="1053"/>
                </a:lnTo>
                <a:lnTo>
                  <a:pt x="63" y="1048"/>
                </a:lnTo>
                <a:lnTo>
                  <a:pt x="59" y="1048"/>
                </a:lnTo>
                <a:lnTo>
                  <a:pt x="40" y="1053"/>
                </a:lnTo>
                <a:lnTo>
                  <a:pt x="40" y="1032"/>
                </a:lnTo>
                <a:lnTo>
                  <a:pt x="40" y="1029"/>
                </a:lnTo>
                <a:lnTo>
                  <a:pt x="44" y="1013"/>
                </a:lnTo>
                <a:lnTo>
                  <a:pt x="49" y="984"/>
                </a:lnTo>
                <a:lnTo>
                  <a:pt x="51" y="968"/>
                </a:lnTo>
                <a:lnTo>
                  <a:pt x="51" y="963"/>
                </a:lnTo>
                <a:lnTo>
                  <a:pt x="49" y="956"/>
                </a:lnTo>
                <a:lnTo>
                  <a:pt x="47" y="954"/>
                </a:lnTo>
                <a:lnTo>
                  <a:pt x="47" y="949"/>
                </a:lnTo>
                <a:lnTo>
                  <a:pt x="47" y="944"/>
                </a:lnTo>
                <a:lnTo>
                  <a:pt x="49" y="942"/>
                </a:lnTo>
                <a:lnTo>
                  <a:pt x="51" y="937"/>
                </a:lnTo>
                <a:lnTo>
                  <a:pt x="49" y="932"/>
                </a:lnTo>
                <a:lnTo>
                  <a:pt x="51" y="930"/>
                </a:lnTo>
                <a:lnTo>
                  <a:pt x="51" y="927"/>
                </a:lnTo>
                <a:lnTo>
                  <a:pt x="51" y="923"/>
                </a:lnTo>
                <a:lnTo>
                  <a:pt x="51" y="920"/>
                </a:lnTo>
                <a:lnTo>
                  <a:pt x="54" y="918"/>
                </a:lnTo>
                <a:lnTo>
                  <a:pt x="54" y="913"/>
                </a:lnTo>
                <a:lnTo>
                  <a:pt x="59" y="909"/>
                </a:lnTo>
                <a:lnTo>
                  <a:pt x="61" y="904"/>
                </a:lnTo>
                <a:lnTo>
                  <a:pt x="63" y="901"/>
                </a:lnTo>
                <a:lnTo>
                  <a:pt x="66" y="901"/>
                </a:lnTo>
                <a:lnTo>
                  <a:pt x="66" y="899"/>
                </a:lnTo>
                <a:lnTo>
                  <a:pt x="63" y="899"/>
                </a:lnTo>
                <a:lnTo>
                  <a:pt x="59" y="897"/>
                </a:lnTo>
                <a:lnTo>
                  <a:pt x="56" y="897"/>
                </a:lnTo>
                <a:lnTo>
                  <a:pt x="54" y="897"/>
                </a:lnTo>
                <a:lnTo>
                  <a:pt x="51" y="897"/>
                </a:lnTo>
                <a:lnTo>
                  <a:pt x="47" y="894"/>
                </a:lnTo>
                <a:lnTo>
                  <a:pt x="44" y="894"/>
                </a:lnTo>
                <a:lnTo>
                  <a:pt x="51" y="887"/>
                </a:lnTo>
                <a:lnTo>
                  <a:pt x="61" y="878"/>
                </a:lnTo>
                <a:lnTo>
                  <a:pt x="63" y="875"/>
                </a:lnTo>
                <a:lnTo>
                  <a:pt x="68" y="871"/>
                </a:lnTo>
                <a:lnTo>
                  <a:pt x="73" y="868"/>
                </a:lnTo>
                <a:lnTo>
                  <a:pt x="82" y="861"/>
                </a:lnTo>
                <a:lnTo>
                  <a:pt x="84" y="859"/>
                </a:lnTo>
                <a:lnTo>
                  <a:pt x="89" y="854"/>
                </a:lnTo>
                <a:lnTo>
                  <a:pt x="96" y="847"/>
                </a:lnTo>
                <a:lnTo>
                  <a:pt x="101" y="842"/>
                </a:lnTo>
                <a:lnTo>
                  <a:pt x="103" y="842"/>
                </a:lnTo>
                <a:lnTo>
                  <a:pt x="108" y="840"/>
                </a:lnTo>
                <a:lnTo>
                  <a:pt x="110" y="840"/>
                </a:lnTo>
                <a:lnTo>
                  <a:pt x="106" y="835"/>
                </a:lnTo>
                <a:lnTo>
                  <a:pt x="101" y="830"/>
                </a:lnTo>
                <a:lnTo>
                  <a:pt x="89" y="821"/>
                </a:lnTo>
                <a:lnTo>
                  <a:pt x="59" y="797"/>
                </a:lnTo>
                <a:lnTo>
                  <a:pt x="42" y="802"/>
                </a:lnTo>
                <a:lnTo>
                  <a:pt x="40" y="767"/>
                </a:lnTo>
                <a:lnTo>
                  <a:pt x="21" y="767"/>
                </a:lnTo>
                <a:lnTo>
                  <a:pt x="0" y="767"/>
                </a:lnTo>
                <a:lnTo>
                  <a:pt x="4" y="724"/>
                </a:lnTo>
                <a:lnTo>
                  <a:pt x="28" y="722"/>
                </a:lnTo>
                <a:lnTo>
                  <a:pt x="28" y="703"/>
                </a:lnTo>
                <a:lnTo>
                  <a:pt x="28" y="677"/>
                </a:lnTo>
                <a:lnTo>
                  <a:pt x="28" y="646"/>
                </a:lnTo>
                <a:lnTo>
                  <a:pt x="28" y="608"/>
                </a:lnTo>
                <a:lnTo>
                  <a:pt x="30" y="603"/>
                </a:lnTo>
                <a:lnTo>
                  <a:pt x="33" y="594"/>
                </a:lnTo>
                <a:lnTo>
                  <a:pt x="40" y="570"/>
                </a:lnTo>
                <a:lnTo>
                  <a:pt x="77" y="582"/>
                </a:lnTo>
                <a:lnTo>
                  <a:pt x="80" y="582"/>
                </a:lnTo>
                <a:lnTo>
                  <a:pt x="80" y="580"/>
                </a:lnTo>
                <a:lnTo>
                  <a:pt x="80" y="577"/>
                </a:lnTo>
                <a:lnTo>
                  <a:pt x="77" y="575"/>
                </a:lnTo>
                <a:lnTo>
                  <a:pt x="77" y="572"/>
                </a:lnTo>
                <a:lnTo>
                  <a:pt x="77" y="570"/>
                </a:lnTo>
                <a:lnTo>
                  <a:pt x="77" y="568"/>
                </a:lnTo>
                <a:lnTo>
                  <a:pt x="75" y="565"/>
                </a:lnTo>
                <a:lnTo>
                  <a:pt x="75" y="561"/>
                </a:lnTo>
                <a:lnTo>
                  <a:pt x="75" y="558"/>
                </a:lnTo>
                <a:lnTo>
                  <a:pt x="75" y="556"/>
                </a:lnTo>
                <a:lnTo>
                  <a:pt x="73" y="553"/>
                </a:lnTo>
                <a:lnTo>
                  <a:pt x="75" y="551"/>
                </a:lnTo>
                <a:lnTo>
                  <a:pt x="75" y="546"/>
                </a:lnTo>
                <a:lnTo>
                  <a:pt x="80" y="544"/>
                </a:lnTo>
                <a:lnTo>
                  <a:pt x="80" y="542"/>
                </a:lnTo>
                <a:lnTo>
                  <a:pt x="82" y="542"/>
                </a:lnTo>
                <a:lnTo>
                  <a:pt x="82" y="539"/>
                </a:lnTo>
                <a:lnTo>
                  <a:pt x="82" y="532"/>
                </a:lnTo>
                <a:lnTo>
                  <a:pt x="84" y="530"/>
                </a:lnTo>
                <a:lnTo>
                  <a:pt x="84" y="525"/>
                </a:lnTo>
                <a:lnTo>
                  <a:pt x="84" y="506"/>
                </a:lnTo>
                <a:lnTo>
                  <a:pt x="73" y="506"/>
                </a:lnTo>
                <a:lnTo>
                  <a:pt x="68" y="487"/>
                </a:lnTo>
                <a:lnTo>
                  <a:pt x="68" y="485"/>
                </a:lnTo>
                <a:lnTo>
                  <a:pt x="56" y="461"/>
                </a:lnTo>
                <a:lnTo>
                  <a:pt x="49" y="442"/>
                </a:lnTo>
                <a:lnTo>
                  <a:pt x="42" y="430"/>
                </a:lnTo>
                <a:lnTo>
                  <a:pt x="37" y="419"/>
                </a:lnTo>
                <a:lnTo>
                  <a:pt x="33" y="411"/>
                </a:lnTo>
                <a:lnTo>
                  <a:pt x="30" y="407"/>
                </a:lnTo>
                <a:lnTo>
                  <a:pt x="26" y="376"/>
                </a:lnTo>
                <a:lnTo>
                  <a:pt x="26" y="374"/>
                </a:lnTo>
                <a:lnTo>
                  <a:pt x="23" y="366"/>
                </a:lnTo>
                <a:lnTo>
                  <a:pt x="30" y="364"/>
                </a:lnTo>
                <a:lnTo>
                  <a:pt x="56" y="362"/>
                </a:lnTo>
                <a:lnTo>
                  <a:pt x="80" y="411"/>
                </a:lnTo>
                <a:lnTo>
                  <a:pt x="75" y="419"/>
                </a:lnTo>
                <a:lnTo>
                  <a:pt x="70" y="426"/>
                </a:lnTo>
                <a:lnTo>
                  <a:pt x="75" y="435"/>
                </a:lnTo>
                <a:lnTo>
                  <a:pt x="80" y="442"/>
                </a:lnTo>
                <a:lnTo>
                  <a:pt x="80" y="445"/>
                </a:lnTo>
                <a:lnTo>
                  <a:pt x="82" y="447"/>
                </a:lnTo>
                <a:lnTo>
                  <a:pt x="94" y="437"/>
                </a:lnTo>
                <a:lnTo>
                  <a:pt x="106" y="430"/>
                </a:lnTo>
                <a:lnTo>
                  <a:pt x="94" y="409"/>
                </a:lnTo>
                <a:lnTo>
                  <a:pt x="94" y="404"/>
                </a:lnTo>
                <a:lnTo>
                  <a:pt x="96" y="393"/>
                </a:lnTo>
                <a:lnTo>
                  <a:pt x="89" y="390"/>
                </a:lnTo>
                <a:lnTo>
                  <a:pt x="89" y="388"/>
                </a:lnTo>
                <a:lnTo>
                  <a:pt x="92" y="374"/>
                </a:lnTo>
                <a:lnTo>
                  <a:pt x="92" y="364"/>
                </a:lnTo>
                <a:lnTo>
                  <a:pt x="103" y="366"/>
                </a:lnTo>
                <a:lnTo>
                  <a:pt x="106" y="366"/>
                </a:lnTo>
                <a:lnTo>
                  <a:pt x="110" y="366"/>
                </a:lnTo>
                <a:lnTo>
                  <a:pt x="110" y="371"/>
                </a:lnTo>
                <a:lnTo>
                  <a:pt x="122" y="371"/>
                </a:lnTo>
                <a:lnTo>
                  <a:pt x="136" y="374"/>
                </a:lnTo>
                <a:lnTo>
                  <a:pt x="160" y="378"/>
                </a:lnTo>
                <a:lnTo>
                  <a:pt x="228" y="393"/>
                </a:lnTo>
                <a:lnTo>
                  <a:pt x="247" y="397"/>
                </a:lnTo>
                <a:lnTo>
                  <a:pt x="261" y="400"/>
                </a:lnTo>
                <a:lnTo>
                  <a:pt x="264" y="421"/>
                </a:lnTo>
                <a:lnTo>
                  <a:pt x="264" y="426"/>
                </a:lnTo>
                <a:lnTo>
                  <a:pt x="252" y="440"/>
                </a:lnTo>
                <a:lnTo>
                  <a:pt x="242" y="452"/>
                </a:lnTo>
                <a:lnTo>
                  <a:pt x="224" y="473"/>
                </a:lnTo>
                <a:lnTo>
                  <a:pt x="221" y="485"/>
                </a:lnTo>
                <a:lnTo>
                  <a:pt x="219" y="492"/>
                </a:lnTo>
                <a:lnTo>
                  <a:pt x="219" y="501"/>
                </a:lnTo>
                <a:lnTo>
                  <a:pt x="235" y="499"/>
                </a:lnTo>
                <a:lnTo>
                  <a:pt x="271" y="487"/>
                </a:lnTo>
                <a:lnTo>
                  <a:pt x="271" y="473"/>
                </a:lnTo>
                <a:lnTo>
                  <a:pt x="275" y="459"/>
                </a:lnTo>
                <a:lnTo>
                  <a:pt x="283" y="433"/>
                </a:lnTo>
                <a:lnTo>
                  <a:pt x="287" y="395"/>
                </a:lnTo>
                <a:lnTo>
                  <a:pt x="292" y="374"/>
                </a:lnTo>
                <a:lnTo>
                  <a:pt x="297" y="364"/>
                </a:lnTo>
                <a:lnTo>
                  <a:pt x="304" y="357"/>
                </a:lnTo>
                <a:lnTo>
                  <a:pt x="308" y="352"/>
                </a:lnTo>
                <a:lnTo>
                  <a:pt x="332" y="336"/>
                </a:lnTo>
                <a:lnTo>
                  <a:pt x="339" y="336"/>
                </a:lnTo>
                <a:lnTo>
                  <a:pt x="351" y="338"/>
                </a:lnTo>
                <a:lnTo>
                  <a:pt x="363" y="340"/>
                </a:lnTo>
                <a:lnTo>
                  <a:pt x="367" y="322"/>
                </a:lnTo>
                <a:lnTo>
                  <a:pt x="393" y="206"/>
                </a:lnTo>
                <a:lnTo>
                  <a:pt x="398" y="184"/>
                </a:lnTo>
                <a:lnTo>
                  <a:pt x="405" y="156"/>
                </a:lnTo>
                <a:lnTo>
                  <a:pt x="407" y="149"/>
                </a:lnTo>
                <a:lnTo>
                  <a:pt x="412" y="153"/>
                </a:lnTo>
                <a:lnTo>
                  <a:pt x="419" y="156"/>
                </a:lnTo>
                <a:lnTo>
                  <a:pt x="431" y="163"/>
                </a:lnTo>
                <a:lnTo>
                  <a:pt x="440" y="163"/>
                </a:lnTo>
                <a:lnTo>
                  <a:pt x="464" y="161"/>
                </a:lnTo>
                <a:lnTo>
                  <a:pt x="476" y="161"/>
                </a:lnTo>
                <a:lnTo>
                  <a:pt x="488" y="158"/>
                </a:lnTo>
                <a:lnTo>
                  <a:pt x="490" y="158"/>
                </a:lnTo>
                <a:lnTo>
                  <a:pt x="495" y="156"/>
                </a:lnTo>
                <a:lnTo>
                  <a:pt x="495" y="165"/>
                </a:lnTo>
                <a:lnTo>
                  <a:pt x="492" y="191"/>
                </a:lnTo>
                <a:lnTo>
                  <a:pt x="483" y="253"/>
                </a:lnTo>
                <a:lnTo>
                  <a:pt x="492" y="250"/>
                </a:lnTo>
                <a:lnTo>
                  <a:pt x="497" y="250"/>
                </a:lnTo>
                <a:lnTo>
                  <a:pt x="504" y="246"/>
                </a:lnTo>
                <a:lnTo>
                  <a:pt x="514" y="241"/>
                </a:lnTo>
                <a:lnTo>
                  <a:pt x="521" y="236"/>
                </a:lnTo>
                <a:lnTo>
                  <a:pt x="525" y="234"/>
                </a:lnTo>
                <a:lnTo>
                  <a:pt x="530" y="232"/>
                </a:lnTo>
                <a:lnTo>
                  <a:pt x="530" y="229"/>
                </a:lnTo>
                <a:lnTo>
                  <a:pt x="575" y="241"/>
                </a:lnTo>
                <a:lnTo>
                  <a:pt x="577" y="241"/>
                </a:lnTo>
                <a:lnTo>
                  <a:pt x="591" y="248"/>
                </a:lnTo>
                <a:lnTo>
                  <a:pt x="594" y="248"/>
                </a:lnTo>
                <a:lnTo>
                  <a:pt x="610" y="255"/>
                </a:lnTo>
                <a:lnTo>
                  <a:pt x="613" y="234"/>
                </a:lnTo>
                <a:lnTo>
                  <a:pt x="620" y="236"/>
                </a:lnTo>
                <a:lnTo>
                  <a:pt x="622" y="222"/>
                </a:lnTo>
                <a:lnTo>
                  <a:pt x="627" y="213"/>
                </a:lnTo>
                <a:lnTo>
                  <a:pt x="638" y="208"/>
                </a:lnTo>
                <a:lnTo>
                  <a:pt x="648" y="208"/>
                </a:lnTo>
                <a:lnTo>
                  <a:pt x="650" y="198"/>
                </a:lnTo>
                <a:lnTo>
                  <a:pt x="662" y="198"/>
                </a:lnTo>
                <a:lnTo>
                  <a:pt x="669" y="201"/>
                </a:lnTo>
                <a:lnTo>
                  <a:pt x="683" y="201"/>
                </a:lnTo>
                <a:lnTo>
                  <a:pt x="688" y="203"/>
                </a:lnTo>
                <a:lnTo>
                  <a:pt x="695" y="201"/>
                </a:lnTo>
                <a:lnTo>
                  <a:pt x="700" y="203"/>
                </a:lnTo>
                <a:lnTo>
                  <a:pt x="704" y="215"/>
                </a:lnTo>
                <a:lnTo>
                  <a:pt x="704" y="220"/>
                </a:lnTo>
                <a:lnTo>
                  <a:pt x="702" y="222"/>
                </a:lnTo>
                <a:lnTo>
                  <a:pt x="697" y="229"/>
                </a:lnTo>
                <a:lnTo>
                  <a:pt x="690" y="236"/>
                </a:lnTo>
                <a:lnTo>
                  <a:pt x="690" y="239"/>
                </a:lnTo>
                <a:lnTo>
                  <a:pt x="693" y="248"/>
                </a:lnTo>
                <a:lnTo>
                  <a:pt x="697" y="258"/>
                </a:lnTo>
                <a:lnTo>
                  <a:pt x="695" y="258"/>
                </a:lnTo>
                <a:lnTo>
                  <a:pt x="688" y="262"/>
                </a:lnTo>
                <a:lnTo>
                  <a:pt x="686" y="262"/>
                </a:lnTo>
                <a:lnTo>
                  <a:pt x="671" y="274"/>
                </a:lnTo>
                <a:lnTo>
                  <a:pt x="674" y="284"/>
                </a:lnTo>
                <a:lnTo>
                  <a:pt x="674" y="288"/>
                </a:lnTo>
                <a:lnTo>
                  <a:pt x="683" y="293"/>
                </a:lnTo>
                <a:lnTo>
                  <a:pt x="712" y="307"/>
                </a:lnTo>
                <a:lnTo>
                  <a:pt x="740" y="319"/>
                </a:lnTo>
                <a:lnTo>
                  <a:pt x="761" y="329"/>
                </a:lnTo>
                <a:lnTo>
                  <a:pt x="787" y="340"/>
                </a:lnTo>
                <a:lnTo>
                  <a:pt x="794" y="336"/>
                </a:lnTo>
                <a:lnTo>
                  <a:pt x="804" y="322"/>
                </a:lnTo>
                <a:lnTo>
                  <a:pt x="808" y="324"/>
                </a:lnTo>
                <a:lnTo>
                  <a:pt x="806" y="326"/>
                </a:lnTo>
                <a:lnTo>
                  <a:pt x="811" y="329"/>
                </a:lnTo>
                <a:lnTo>
                  <a:pt x="813" y="333"/>
                </a:lnTo>
                <a:lnTo>
                  <a:pt x="811" y="336"/>
                </a:lnTo>
                <a:lnTo>
                  <a:pt x="813" y="336"/>
                </a:lnTo>
                <a:lnTo>
                  <a:pt x="811" y="345"/>
                </a:lnTo>
                <a:lnTo>
                  <a:pt x="801" y="376"/>
                </a:lnTo>
                <a:lnTo>
                  <a:pt x="794" y="385"/>
                </a:lnTo>
                <a:lnTo>
                  <a:pt x="827" y="381"/>
                </a:lnTo>
                <a:lnTo>
                  <a:pt x="879" y="374"/>
                </a:lnTo>
                <a:lnTo>
                  <a:pt x="879" y="376"/>
                </a:lnTo>
                <a:lnTo>
                  <a:pt x="877" y="378"/>
                </a:lnTo>
                <a:lnTo>
                  <a:pt x="874" y="378"/>
                </a:lnTo>
                <a:lnTo>
                  <a:pt x="874" y="381"/>
                </a:lnTo>
                <a:lnTo>
                  <a:pt x="874" y="390"/>
                </a:lnTo>
                <a:lnTo>
                  <a:pt x="879" y="395"/>
                </a:lnTo>
                <a:lnTo>
                  <a:pt x="879" y="397"/>
                </a:lnTo>
                <a:lnTo>
                  <a:pt x="877" y="397"/>
                </a:lnTo>
                <a:lnTo>
                  <a:pt x="877" y="400"/>
                </a:lnTo>
                <a:lnTo>
                  <a:pt x="877" y="402"/>
                </a:lnTo>
                <a:lnTo>
                  <a:pt x="884" y="409"/>
                </a:lnTo>
                <a:lnTo>
                  <a:pt x="884" y="407"/>
                </a:lnTo>
                <a:lnTo>
                  <a:pt x="886" y="409"/>
                </a:lnTo>
                <a:lnTo>
                  <a:pt x="888" y="409"/>
                </a:lnTo>
                <a:lnTo>
                  <a:pt x="888" y="411"/>
                </a:lnTo>
                <a:lnTo>
                  <a:pt x="891" y="414"/>
                </a:lnTo>
                <a:lnTo>
                  <a:pt x="893" y="416"/>
                </a:lnTo>
                <a:lnTo>
                  <a:pt x="895" y="419"/>
                </a:lnTo>
                <a:lnTo>
                  <a:pt x="898" y="423"/>
                </a:lnTo>
                <a:lnTo>
                  <a:pt x="900" y="426"/>
                </a:lnTo>
                <a:lnTo>
                  <a:pt x="900" y="428"/>
                </a:lnTo>
                <a:lnTo>
                  <a:pt x="907" y="433"/>
                </a:lnTo>
                <a:lnTo>
                  <a:pt x="917" y="447"/>
                </a:lnTo>
                <a:lnTo>
                  <a:pt x="919" y="449"/>
                </a:lnTo>
                <a:lnTo>
                  <a:pt x="921" y="452"/>
                </a:lnTo>
                <a:lnTo>
                  <a:pt x="940" y="423"/>
                </a:lnTo>
                <a:lnTo>
                  <a:pt x="924" y="400"/>
                </a:lnTo>
                <a:lnTo>
                  <a:pt x="926" y="395"/>
                </a:lnTo>
                <a:lnTo>
                  <a:pt x="940" y="407"/>
                </a:lnTo>
                <a:lnTo>
                  <a:pt x="943" y="404"/>
                </a:lnTo>
                <a:lnTo>
                  <a:pt x="985" y="423"/>
                </a:lnTo>
                <a:lnTo>
                  <a:pt x="1032" y="442"/>
                </a:lnTo>
                <a:lnTo>
                  <a:pt x="1042" y="447"/>
                </a:lnTo>
                <a:lnTo>
                  <a:pt x="1042" y="449"/>
                </a:lnTo>
                <a:lnTo>
                  <a:pt x="1044" y="459"/>
                </a:lnTo>
                <a:lnTo>
                  <a:pt x="1049" y="461"/>
                </a:lnTo>
                <a:lnTo>
                  <a:pt x="1049" y="468"/>
                </a:lnTo>
                <a:lnTo>
                  <a:pt x="1051" y="473"/>
                </a:lnTo>
                <a:lnTo>
                  <a:pt x="1058" y="475"/>
                </a:lnTo>
                <a:lnTo>
                  <a:pt x="1065" y="478"/>
                </a:lnTo>
                <a:lnTo>
                  <a:pt x="1070" y="480"/>
                </a:lnTo>
                <a:lnTo>
                  <a:pt x="1075" y="485"/>
                </a:lnTo>
                <a:lnTo>
                  <a:pt x="1082" y="490"/>
                </a:lnTo>
                <a:lnTo>
                  <a:pt x="1093" y="492"/>
                </a:lnTo>
                <a:lnTo>
                  <a:pt x="1103" y="494"/>
                </a:lnTo>
                <a:lnTo>
                  <a:pt x="1117" y="497"/>
                </a:lnTo>
                <a:lnTo>
                  <a:pt x="1126" y="497"/>
                </a:lnTo>
                <a:lnTo>
                  <a:pt x="1178" y="480"/>
                </a:lnTo>
                <a:lnTo>
                  <a:pt x="1188" y="475"/>
                </a:lnTo>
                <a:lnTo>
                  <a:pt x="1247" y="454"/>
                </a:lnTo>
                <a:lnTo>
                  <a:pt x="1275" y="480"/>
                </a:lnTo>
                <a:lnTo>
                  <a:pt x="1280" y="475"/>
                </a:lnTo>
                <a:lnTo>
                  <a:pt x="1282" y="475"/>
                </a:lnTo>
                <a:lnTo>
                  <a:pt x="1324" y="516"/>
                </a:lnTo>
                <a:lnTo>
                  <a:pt x="1383" y="471"/>
                </a:lnTo>
                <a:lnTo>
                  <a:pt x="1395" y="487"/>
                </a:lnTo>
                <a:lnTo>
                  <a:pt x="1428" y="473"/>
                </a:lnTo>
                <a:lnTo>
                  <a:pt x="1442" y="471"/>
                </a:lnTo>
                <a:lnTo>
                  <a:pt x="1480" y="461"/>
                </a:lnTo>
                <a:lnTo>
                  <a:pt x="1482" y="442"/>
                </a:lnTo>
                <a:lnTo>
                  <a:pt x="1461" y="409"/>
                </a:lnTo>
                <a:lnTo>
                  <a:pt x="1452" y="397"/>
                </a:lnTo>
                <a:lnTo>
                  <a:pt x="1459" y="390"/>
                </a:lnTo>
                <a:lnTo>
                  <a:pt x="1466" y="388"/>
                </a:lnTo>
                <a:lnTo>
                  <a:pt x="1447" y="374"/>
                </a:lnTo>
                <a:lnTo>
                  <a:pt x="1461" y="357"/>
                </a:lnTo>
                <a:lnTo>
                  <a:pt x="1440" y="343"/>
                </a:lnTo>
                <a:lnTo>
                  <a:pt x="1428" y="336"/>
                </a:lnTo>
                <a:lnTo>
                  <a:pt x="1426" y="333"/>
                </a:lnTo>
                <a:lnTo>
                  <a:pt x="1409" y="333"/>
                </a:lnTo>
                <a:lnTo>
                  <a:pt x="1390" y="331"/>
                </a:lnTo>
                <a:lnTo>
                  <a:pt x="1388" y="329"/>
                </a:lnTo>
                <a:lnTo>
                  <a:pt x="1379" y="324"/>
                </a:lnTo>
                <a:lnTo>
                  <a:pt x="1369" y="319"/>
                </a:lnTo>
                <a:lnTo>
                  <a:pt x="1348" y="300"/>
                </a:lnTo>
                <a:lnTo>
                  <a:pt x="1343" y="293"/>
                </a:lnTo>
                <a:lnTo>
                  <a:pt x="1336" y="291"/>
                </a:lnTo>
                <a:lnTo>
                  <a:pt x="1332" y="277"/>
                </a:lnTo>
                <a:lnTo>
                  <a:pt x="1329" y="269"/>
                </a:lnTo>
                <a:lnTo>
                  <a:pt x="1324" y="260"/>
                </a:lnTo>
                <a:lnTo>
                  <a:pt x="1313" y="243"/>
                </a:lnTo>
              </a:path>
            </a:pathLst>
          </a:custGeom>
          <a:noFill/>
          <a:ln w="4445">
            <a:solidFill>
              <a:srgbClr val="6E6E6E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rot="0" vert="horz" wrap="square" lIns="137160" tIns="68580" rIns="137160" bIns="68580" anchor="t" anchorCtr="0" upright="1">
            <a:noAutofit/>
          </a:bodyPr>
          <a:lstStyle/>
          <a:p>
            <a:endParaRPr lang="es-MX" sz="2700"/>
          </a:p>
        </p:txBody>
      </p:sp>
      <p:sp>
        <p:nvSpPr>
          <p:cNvPr id="16" name="Freeform 14"/>
          <p:cNvSpPr>
            <a:spLocks/>
          </p:cNvSpPr>
          <p:nvPr/>
        </p:nvSpPr>
        <p:spPr bwMode="auto">
          <a:xfrm>
            <a:off x="8630419" y="3542267"/>
            <a:ext cx="390464" cy="232920"/>
          </a:xfrm>
          <a:custGeom>
            <a:avLst/>
            <a:gdLst>
              <a:gd name="T0" fmla="*/ 43 w 444"/>
              <a:gd name="T1" fmla="*/ 253 h 260"/>
              <a:gd name="T2" fmla="*/ 29 w 444"/>
              <a:gd name="T3" fmla="*/ 253 h 260"/>
              <a:gd name="T4" fmla="*/ 17 w 444"/>
              <a:gd name="T5" fmla="*/ 249 h 260"/>
              <a:gd name="T6" fmla="*/ 8 w 444"/>
              <a:gd name="T7" fmla="*/ 244 h 260"/>
              <a:gd name="T8" fmla="*/ 3 w 444"/>
              <a:gd name="T9" fmla="*/ 239 h 260"/>
              <a:gd name="T10" fmla="*/ 8 w 444"/>
              <a:gd name="T11" fmla="*/ 213 h 260"/>
              <a:gd name="T12" fmla="*/ 55 w 444"/>
              <a:gd name="T13" fmla="*/ 206 h 260"/>
              <a:gd name="T14" fmla="*/ 64 w 444"/>
              <a:gd name="T15" fmla="*/ 196 h 260"/>
              <a:gd name="T16" fmla="*/ 76 w 444"/>
              <a:gd name="T17" fmla="*/ 204 h 260"/>
              <a:gd name="T18" fmla="*/ 81 w 444"/>
              <a:gd name="T19" fmla="*/ 192 h 260"/>
              <a:gd name="T20" fmla="*/ 88 w 444"/>
              <a:gd name="T21" fmla="*/ 194 h 260"/>
              <a:gd name="T22" fmla="*/ 107 w 444"/>
              <a:gd name="T23" fmla="*/ 196 h 260"/>
              <a:gd name="T24" fmla="*/ 116 w 444"/>
              <a:gd name="T25" fmla="*/ 208 h 260"/>
              <a:gd name="T26" fmla="*/ 132 w 444"/>
              <a:gd name="T27" fmla="*/ 220 h 260"/>
              <a:gd name="T28" fmla="*/ 137 w 444"/>
              <a:gd name="T29" fmla="*/ 213 h 260"/>
              <a:gd name="T30" fmla="*/ 142 w 444"/>
              <a:gd name="T31" fmla="*/ 204 h 260"/>
              <a:gd name="T32" fmla="*/ 142 w 444"/>
              <a:gd name="T33" fmla="*/ 194 h 260"/>
              <a:gd name="T34" fmla="*/ 154 w 444"/>
              <a:gd name="T35" fmla="*/ 187 h 260"/>
              <a:gd name="T36" fmla="*/ 156 w 444"/>
              <a:gd name="T37" fmla="*/ 185 h 260"/>
              <a:gd name="T38" fmla="*/ 163 w 444"/>
              <a:gd name="T39" fmla="*/ 185 h 260"/>
              <a:gd name="T40" fmla="*/ 163 w 444"/>
              <a:gd name="T41" fmla="*/ 178 h 260"/>
              <a:gd name="T42" fmla="*/ 175 w 444"/>
              <a:gd name="T43" fmla="*/ 180 h 260"/>
              <a:gd name="T44" fmla="*/ 158 w 444"/>
              <a:gd name="T45" fmla="*/ 161 h 260"/>
              <a:gd name="T46" fmla="*/ 128 w 444"/>
              <a:gd name="T47" fmla="*/ 140 h 260"/>
              <a:gd name="T48" fmla="*/ 130 w 444"/>
              <a:gd name="T49" fmla="*/ 128 h 260"/>
              <a:gd name="T50" fmla="*/ 135 w 444"/>
              <a:gd name="T51" fmla="*/ 109 h 260"/>
              <a:gd name="T52" fmla="*/ 137 w 444"/>
              <a:gd name="T53" fmla="*/ 83 h 260"/>
              <a:gd name="T54" fmla="*/ 140 w 444"/>
              <a:gd name="T55" fmla="*/ 73 h 260"/>
              <a:gd name="T56" fmla="*/ 147 w 444"/>
              <a:gd name="T57" fmla="*/ 71 h 260"/>
              <a:gd name="T58" fmla="*/ 158 w 444"/>
              <a:gd name="T59" fmla="*/ 69 h 260"/>
              <a:gd name="T60" fmla="*/ 173 w 444"/>
              <a:gd name="T61" fmla="*/ 80 h 260"/>
              <a:gd name="T62" fmla="*/ 220 w 444"/>
              <a:gd name="T63" fmla="*/ 99 h 260"/>
              <a:gd name="T64" fmla="*/ 232 w 444"/>
              <a:gd name="T65" fmla="*/ 107 h 260"/>
              <a:gd name="T66" fmla="*/ 246 w 444"/>
              <a:gd name="T67" fmla="*/ 97 h 260"/>
              <a:gd name="T68" fmla="*/ 265 w 444"/>
              <a:gd name="T69" fmla="*/ 88 h 260"/>
              <a:gd name="T70" fmla="*/ 276 w 444"/>
              <a:gd name="T71" fmla="*/ 85 h 260"/>
              <a:gd name="T72" fmla="*/ 302 w 444"/>
              <a:gd name="T73" fmla="*/ 80 h 260"/>
              <a:gd name="T74" fmla="*/ 316 w 444"/>
              <a:gd name="T75" fmla="*/ 80 h 260"/>
              <a:gd name="T76" fmla="*/ 333 w 444"/>
              <a:gd name="T77" fmla="*/ 73 h 260"/>
              <a:gd name="T78" fmla="*/ 345 w 444"/>
              <a:gd name="T79" fmla="*/ 64 h 260"/>
              <a:gd name="T80" fmla="*/ 364 w 444"/>
              <a:gd name="T81" fmla="*/ 45 h 260"/>
              <a:gd name="T82" fmla="*/ 399 w 444"/>
              <a:gd name="T83" fmla="*/ 17 h 260"/>
              <a:gd name="T84" fmla="*/ 415 w 444"/>
              <a:gd name="T85" fmla="*/ 12 h 260"/>
              <a:gd name="T86" fmla="*/ 427 w 444"/>
              <a:gd name="T87" fmla="*/ 5 h 260"/>
              <a:gd name="T88" fmla="*/ 439 w 444"/>
              <a:gd name="T89" fmla="*/ 0 h 260"/>
              <a:gd name="T90" fmla="*/ 441 w 444"/>
              <a:gd name="T91" fmla="*/ 7 h 260"/>
              <a:gd name="T92" fmla="*/ 439 w 444"/>
              <a:gd name="T93" fmla="*/ 9 h 2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444" h="260">
                <a:moveTo>
                  <a:pt x="55" y="260"/>
                </a:moveTo>
                <a:lnTo>
                  <a:pt x="48" y="253"/>
                </a:lnTo>
                <a:lnTo>
                  <a:pt x="43" y="253"/>
                </a:lnTo>
                <a:lnTo>
                  <a:pt x="41" y="253"/>
                </a:lnTo>
                <a:lnTo>
                  <a:pt x="36" y="253"/>
                </a:lnTo>
                <a:lnTo>
                  <a:pt x="29" y="253"/>
                </a:lnTo>
                <a:lnTo>
                  <a:pt x="24" y="251"/>
                </a:lnTo>
                <a:lnTo>
                  <a:pt x="22" y="251"/>
                </a:lnTo>
                <a:lnTo>
                  <a:pt x="17" y="249"/>
                </a:lnTo>
                <a:lnTo>
                  <a:pt x="12" y="246"/>
                </a:lnTo>
                <a:lnTo>
                  <a:pt x="10" y="244"/>
                </a:lnTo>
                <a:lnTo>
                  <a:pt x="8" y="244"/>
                </a:lnTo>
                <a:lnTo>
                  <a:pt x="5" y="241"/>
                </a:lnTo>
                <a:lnTo>
                  <a:pt x="3" y="241"/>
                </a:lnTo>
                <a:lnTo>
                  <a:pt x="3" y="239"/>
                </a:lnTo>
                <a:lnTo>
                  <a:pt x="0" y="230"/>
                </a:lnTo>
                <a:lnTo>
                  <a:pt x="5" y="225"/>
                </a:lnTo>
                <a:lnTo>
                  <a:pt x="8" y="213"/>
                </a:lnTo>
                <a:lnTo>
                  <a:pt x="8" y="206"/>
                </a:lnTo>
                <a:lnTo>
                  <a:pt x="50" y="208"/>
                </a:lnTo>
                <a:lnTo>
                  <a:pt x="55" y="206"/>
                </a:lnTo>
                <a:lnTo>
                  <a:pt x="59" y="204"/>
                </a:lnTo>
                <a:lnTo>
                  <a:pt x="62" y="196"/>
                </a:lnTo>
                <a:lnTo>
                  <a:pt x="64" y="196"/>
                </a:lnTo>
                <a:lnTo>
                  <a:pt x="69" y="199"/>
                </a:lnTo>
                <a:lnTo>
                  <a:pt x="71" y="201"/>
                </a:lnTo>
                <a:lnTo>
                  <a:pt x="76" y="204"/>
                </a:lnTo>
                <a:lnTo>
                  <a:pt x="76" y="199"/>
                </a:lnTo>
                <a:lnTo>
                  <a:pt x="78" y="196"/>
                </a:lnTo>
                <a:lnTo>
                  <a:pt x="81" y="192"/>
                </a:lnTo>
                <a:lnTo>
                  <a:pt x="83" y="194"/>
                </a:lnTo>
                <a:lnTo>
                  <a:pt x="85" y="194"/>
                </a:lnTo>
                <a:lnTo>
                  <a:pt x="88" y="194"/>
                </a:lnTo>
                <a:lnTo>
                  <a:pt x="92" y="196"/>
                </a:lnTo>
                <a:lnTo>
                  <a:pt x="97" y="196"/>
                </a:lnTo>
                <a:lnTo>
                  <a:pt x="107" y="196"/>
                </a:lnTo>
                <a:lnTo>
                  <a:pt x="111" y="199"/>
                </a:lnTo>
                <a:lnTo>
                  <a:pt x="114" y="204"/>
                </a:lnTo>
                <a:lnTo>
                  <a:pt x="116" y="208"/>
                </a:lnTo>
                <a:lnTo>
                  <a:pt x="121" y="213"/>
                </a:lnTo>
                <a:lnTo>
                  <a:pt x="125" y="215"/>
                </a:lnTo>
                <a:lnTo>
                  <a:pt x="132" y="220"/>
                </a:lnTo>
                <a:lnTo>
                  <a:pt x="132" y="218"/>
                </a:lnTo>
                <a:lnTo>
                  <a:pt x="135" y="218"/>
                </a:lnTo>
                <a:lnTo>
                  <a:pt x="137" y="213"/>
                </a:lnTo>
                <a:lnTo>
                  <a:pt x="140" y="208"/>
                </a:lnTo>
                <a:lnTo>
                  <a:pt x="142" y="206"/>
                </a:lnTo>
                <a:lnTo>
                  <a:pt x="142" y="204"/>
                </a:lnTo>
                <a:lnTo>
                  <a:pt x="142" y="199"/>
                </a:lnTo>
                <a:lnTo>
                  <a:pt x="142" y="196"/>
                </a:lnTo>
                <a:lnTo>
                  <a:pt x="142" y="194"/>
                </a:lnTo>
                <a:lnTo>
                  <a:pt x="149" y="192"/>
                </a:lnTo>
                <a:lnTo>
                  <a:pt x="154" y="189"/>
                </a:lnTo>
                <a:lnTo>
                  <a:pt x="154" y="187"/>
                </a:lnTo>
                <a:lnTo>
                  <a:pt x="151" y="187"/>
                </a:lnTo>
                <a:lnTo>
                  <a:pt x="154" y="187"/>
                </a:lnTo>
                <a:lnTo>
                  <a:pt x="156" y="185"/>
                </a:lnTo>
                <a:lnTo>
                  <a:pt x="158" y="185"/>
                </a:lnTo>
                <a:lnTo>
                  <a:pt x="161" y="185"/>
                </a:lnTo>
                <a:lnTo>
                  <a:pt x="163" y="185"/>
                </a:lnTo>
                <a:lnTo>
                  <a:pt x="163" y="182"/>
                </a:lnTo>
                <a:lnTo>
                  <a:pt x="163" y="180"/>
                </a:lnTo>
                <a:lnTo>
                  <a:pt x="163" y="178"/>
                </a:lnTo>
                <a:lnTo>
                  <a:pt x="163" y="175"/>
                </a:lnTo>
                <a:lnTo>
                  <a:pt x="168" y="178"/>
                </a:lnTo>
                <a:lnTo>
                  <a:pt x="175" y="180"/>
                </a:lnTo>
                <a:lnTo>
                  <a:pt x="177" y="175"/>
                </a:lnTo>
                <a:lnTo>
                  <a:pt x="168" y="168"/>
                </a:lnTo>
                <a:lnTo>
                  <a:pt x="158" y="161"/>
                </a:lnTo>
                <a:lnTo>
                  <a:pt x="154" y="156"/>
                </a:lnTo>
                <a:lnTo>
                  <a:pt x="147" y="151"/>
                </a:lnTo>
                <a:lnTo>
                  <a:pt x="128" y="140"/>
                </a:lnTo>
                <a:lnTo>
                  <a:pt x="128" y="137"/>
                </a:lnTo>
                <a:lnTo>
                  <a:pt x="130" y="133"/>
                </a:lnTo>
                <a:lnTo>
                  <a:pt x="130" y="128"/>
                </a:lnTo>
                <a:lnTo>
                  <a:pt x="132" y="121"/>
                </a:lnTo>
                <a:lnTo>
                  <a:pt x="132" y="114"/>
                </a:lnTo>
                <a:lnTo>
                  <a:pt x="135" y="109"/>
                </a:lnTo>
                <a:lnTo>
                  <a:pt x="135" y="99"/>
                </a:lnTo>
                <a:lnTo>
                  <a:pt x="137" y="95"/>
                </a:lnTo>
                <a:lnTo>
                  <a:pt x="137" y="83"/>
                </a:lnTo>
                <a:lnTo>
                  <a:pt x="137" y="80"/>
                </a:lnTo>
                <a:lnTo>
                  <a:pt x="137" y="73"/>
                </a:lnTo>
                <a:lnTo>
                  <a:pt x="140" y="73"/>
                </a:lnTo>
                <a:lnTo>
                  <a:pt x="140" y="71"/>
                </a:lnTo>
                <a:lnTo>
                  <a:pt x="142" y="71"/>
                </a:lnTo>
                <a:lnTo>
                  <a:pt x="147" y="71"/>
                </a:lnTo>
                <a:lnTo>
                  <a:pt x="151" y="69"/>
                </a:lnTo>
                <a:lnTo>
                  <a:pt x="154" y="69"/>
                </a:lnTo>
                <a:lnTo>
                  <a:pt x="158" y="69"/>
                </a:lnTo>
                <a:lnTo>
                  <a:pt x="163" y="69"/>
                </a:lnTo>
                <a:lnTo>
                  <a:pt x="170" y="69"/>
                </a:lnTo>
                <a:lnTo>
                  <a:pt x="173" y="80"/>
                </a:lnTo>
                <a:lnTo>
                  <a:pt x="191" y="92"/>
                </a:lnTo>
                <a:lnTo>
                  <a:pt x="213" y="95"/>
                </a:lnTo>
                <a:lnTo>
                  <a:pt x="220" y="99"/>
                </a:lnTo>
                <a:lnTo>
                  <a:pt x="224" y="104"/>
                </a:lnTo>
                <a:lnTo>
                  <a:pt x="229" y="107"/>
                </a:lnTo>
                <a:lnTo>
                  <a:pt x="232" y="107"/>
                </a:lnTo>
                <a:lnTo>
                  <a:pt x="236" y="104"/>
                </a:lnTo>
                <a:lnTo>
                  <a:pt x="243" y="99"/>
                </a:lnTo>
                <a:lnTo>
                  <a:pt x="246" y="97"/>
                </a:lnTo>
                <a:lnTo>
                  <a:pt x="248" y="95"/>
                </a:lnTo>
                <a:lnTo>
                  <a:pt x="257" y="92"/>
                </a:lnTo>
                <a:lnTo>
                  <a:pt x="265" y="88"/>
                </a:lnTo>
                <a:lnTo>
                  <a:pt x="267" y="88"/>
                </a:lnTo>
                <a:lnTo>
                  <a:pt x="274" y="85"/>
                </a:lnTo>
                <a:lnTo>
                  <a:pt x="276" y="85"/>
                </a:lnTo>
                <a:lnTo>
                  <a:pt x="290" y="85"/>
                </a:lnTo>
                <a:lnTo>
                  <a:pt x="298" y="80"/>
                </a:lnTo>
                <a:lnTo>
                  <a:pt x="302" y="80"/>
                </a:lnTo>
                <a:lnTo>
                  <a:pt x="305" y="80"/>
                </a:lnTo>
                <a:lnTo>
                  <a:pt x="312" y="80"/>
                </a:lnTo>
                <a:lnTo>
                  <a:pt x="316" y="80"/>
                </a:lnTo>
                <a:lnTo>
                  <a:pt x="321" y="78"/>
                </a:lnTo>
                <a:lnTo>
                  <a:pt x="328" y="76"/>
                </a:lnTo>
                <a:lnTo>
                  <a:pt x="333" y="73"/>
                </a:lnTo>
                <a:lnTo>
                  <a:pt x="338" y="71"/>
                </a:lnTo>
                <a:lnTo>
                  <a:pt x="340" y="66"/>
                </a:lnTo>
                <a:lnTo>
                  <a:pt x="345" y="64"/>
                </a:lnTo>
                <a:lnTo>
                  <a:pt x="349" y="57"/>
                </a:lnTo>
                <a:lnTo>
                  <a:pt x="359" y="50"/>
                </a:lnTo>
                <a:lnTo>
                  <a:pt x="364" y="45"/>
                </a:lnTo>
                <a:lnTo>
                  <a:pt x="392" y="17"/>
                </a:lnTo>
                <a:lnTo>
                  <a:pt x="394" y="17"/>
                </a:lnTo>
                <a:lnTo>
                  <a:pt x="399" y="17"/>
                </a:lnTo>
                <a:lnTo>
                  <a:pt x="404" y="17"/>
                </a:lnTo>
                <a:lnTo>
                  <a:pt x="408" y="12"/>
                </a:lnTo>
                <a:lnTo>
                  <a:pt x="415" y="12"/>
                </a:lnTo>
                <a:lnTo>
                  <a:pt x="420" y="12"/>
                </a:lnTo>
                <a:lnTo>
                  <a:pt x="422" y="9"/>
                </a:lnTo>
                <a:lnTo>
                  <a:pt x="427" y="5"/>
                </a:lnTo>
                <a:lnTo>
                  <a:pt x="432" y="2"/>
                </a:lnTo>
                <a:lnTo>
                  <a:pt x="434" y="0"/>
                </a:lnTo>
                <a:lnTo>
                  <a:pt x="439" y="0"/>
                </a:lnTo>
                <a:lnTo>
                  <a:pt x="441" y="2"/>
                </a:lnTo>
                <a:lnTo>
                  <a:pt x="441" y="5"/>
                </a:lnTo>
                <a:lnTo>
                  <a:pt x="441" y="7"/>
                </a:lnTo>
                <a:lnTo>
                  <a:pt x="444" y="7"/>
                </a:lnTo>
                <a:lnTo>
                  <a:pt x="441" y="9"/>
                </a:lnTo>
                <a:lnTo>
                  <a:pt x="439" y="9"/>
                </a:lnTo>
                <a:lnTo>
                  <a:pt x="439" y="12"/>
                </a:lnTo>
                <a:lnTo>
                  <a:pt x="437" y="17"/>
                </a:lnTo>
              </a:path>
            </a:pathLst>
          </a:custGeom>
          <a:noFill/>
          <a:ln w="4445">
            <a:solidFill>
              <a:srgbClr val="6E6E6E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rot="0" vert="horz" wrap="square" lIns="137160" tIns="68580" rIns="137160" bIns="68580" anchor="t" anchorCtr="0" upright="1">
            <a:noAutofit/>
          </a:bodyPr>
          <a:lstStyle/>
          <a:p>
            <a:endParaRPr lang="es-MX" sz="2700"/>
          </a:p>
        </p:txBody>
      </p:sp>
      <p:sp>
        <p:nvSpPr>
          <p:cNvPr id="17" name="Freeform 15">
            <a:hlinkClick r:id="rId7" action="ppaction://hlinksldjump"/>
          </p:cNvPr>
          <p:cNvSpPr>
            <a:spLocks/>
          </p:cNvSpPr>
          <p:nvPr/>
        </p:nvSpPr>
        <p:spPr bwMode="auto">
          <a:xfrm>
            <a:off x="7874116" y="1960207"/>
            <a:ext cx="2133479" cy="2495822"/>
          </a:xfrm>
          <a:custGeom>
            <a:avLst/>
            <a:gdLst>
              <a:gd name="T0" fmla="*/ 1066 w 2426"/>
              <a:gd name="T1" fmla="*/ 450 h 2786"/>
              <a:gd name="T2" fmla="*/ 1612 w 2426"/>
              <a:gd name="T3" fmla="*/ 488 h 2786"/>
              <a:gd name="T4" fmla="*/ 1827 w 2426"/>
              <a:gd name="T5" fmla="*/ 518 h 2786"/>
              <a:gd name="T6" fmla="*/ 1961 w 2426"/>
              <a:gd name="T7" fmla="*/ 819 h 2786"/>
              <a:gd name="T8" fmla="*/ 2058 w 2426"/>
              <a:gd name="T9" fmla="*/ 975 h 2786"/>
              <a:gd name="T10" fmla="*/ 2093 w 2426"/>
              <a:gd name="T11" fmla="*/ 1068 h 2786"/>
              <a:gd name="T12" fmla="*/ 2129 w 2426"/>
              <a:gd name="T13" fmla="*/ 1179 h 2786"/>
              <a:gd name="T14" fmla="*/ 2082 w 2426"/>
              <a:gd name="T15" fmla="*/ 1271 h 2786"/>
              <a:gd name="T16" fmla="*/ 2025 w 2426"/>
              <a:gd name="T17" fmla="*/ 1622 h 2786"/>
              <a:gd name="T18" fmla="*/ 2400 w 2426"/>
              <a:gd name="T19" fmla="*/ 1820 h 2786"/>
              <a:gd name="T20" fmla="*/ 2350 w 2426"/>
              <a:gd name="T21" fmla="*/ 1951 h 2786"/>
              <a:gd name="T22" fmla="*/ 2282 w 2426"/>
              <a:gd name="T23" fmla="*/ 2112 h 2786"/>
              <a:gd name="T24" fmla="*/ 2247 w 2426"/>
              <a:gd name="T25" fmla="*/ 2190 h 2786"/>
              <a:gd name="T26" fmla="*/ 2202 w 2426"/>
              <a:gd name="T27" fmla="*/ 2320 h 2786"/>
              <a:gd name="T28" fmla="*/ 2164 w 2426"/>
              <a:gd name="T29" fmla="*/ 2471 h 2786"/>
              <a:gd name="T30" fmla="*/ 2058 w 2426"/>
              <a:gd name="T31" fmla="*/ 2632 h 2786"/>
              <a:gd name="T32" fmla="*/ 2006 w 2426"/>
              <a:gd name="T33" fmla="*/ 2753 h 2786"/>
              <a:gd name="T34" fmla="*/ 1686 w 2426"/>
              <a:gd name="T35" fmla="*/ 2708 h 2786"/>
              <a:gd name="T36" fmla="*/ 1452 w 2426"/>
              <a:gd name="T37" fmla="*/ 2531 h 2786"/>
              <a:gd name="T38" fmla="*/ 1365 w 2426"/>
              <a:gd name="T39" fmla="*/ 2531 h 2786"/>
              <a:gd name="T40" fmla="*/ 1457 w 2426"/>
              <a:gd name="T41" fmla="*/ 2483 h 2786"/>
              <a:gd name="T42" fmla="*/ 1792 w 2426"/>
              <a:gd name="T43" fmla="*/ 2384 h 2786"/>
              <a:gd name="T44" fmla="*/ 1483 w 2426"/>
              <a:gd name="T45" fmla="*/ 2133 h 2786"/>
              <a:gd name="T46" fmla="*/ 1480 w 2426"/>
              <a:gd name="T47" fmla="*/ 2019 h 2786"/>
              <a:gd name="T48" fmla="*/ 1365 w 2426"/>
              <a:gd name="T49" fmla="*/ 1920 h 2786"/>
              <a:gd name="T50" fmla="*/ 1304 w 2426"/>
              <a:gd name="T51" fmla="*/ 1773 h 2786"/>
              <a:gd name="T52" fmla="*/ 1125 w 2426"/>
              <a:gd name="T53" fmla="*/ 1854 h 2786"/>
              <a:gd name="T54" fmla="*/ 1007 w 2426"/>
              <a:gd name="T55" fmla="*/ 1917 h 2786"/>
              <a:gd name="T56" fmla="*/ 971 w 2426"/>
              <a:gd name="T57" fmla="*/ 1965 h 2786"/>
              <a:gd name="T58" fmla="*/ 780 w 2426"/>
              <a:gd name="T59" fmla="*/ 1920 h 2786"/>
              <a:gd name="T60" fmla="*/ 773 w 2426"/>
              <a:gd name="T61" fmla="*/ 1612 h 2786"/>
              <a:gd name="T62" fmla="*/ 830 w 2426"/>
              <a:gd name="T63" fmla="*/ 1510 h 2786"/>
              <a:gd name="T64" fmla="*/ 879 w 2426"/>
              <a:gd name="T65" fmla="*/ 1439 h 2786"/>
              <a:gd name="T66" fmla="*/ 964 w 2426"/>
              <a:gd name="T67" fmla="*/ 1416 h 2786"/>
              <a:gd name="T68" fmla="*/ 1016 w 2426"/>
              <a:gd name="T69" fmla="*/ 1371 h 2786"/>
              <a:gd name="T70" fmla="*/ 1004 w 2426"/>
              <a:gd name="T71" fmla="*/ 1283 h 2786"/>
              <a:gd name="T72" fmla="*/ 1049 w 2426"/>
              <a:gd name="T73" fmla="*/ 1240 h 2786"/>
              <a:gd name="T74" fmla="*/ 1070 w 2426"/>
              <a:gd name="T75" fmla="*/ 1151 h 2786"/>
              <a:gd name="T76" fmla="*/ 1044 w 2426"/>
              <a:gd name="T77" fmla="*/ 1113 h 2786"/>
              <a:gd name="T78" fmla="*/ 917 w 2426"/>
              <a:gd name="T79" fmla="*/ 1049 h 2786"/>
              <a:gd name="T80" fmla="*/ 823 w 2426"/>
              <a:gd name="T81" fmla="*/ 1046 h 2786"/>
              <a:gd name="T82" fmla="*/ 771 w 2426"/>
              <a:gd name="T83" fmla="*/ 964 h 2786"/>
              <a:gd name="T84" fmla="*/ 571 w 2426"/>
              <a:gd name="T85" fmla="*/ 997 h 2786"/>
              <a:gd name="T86" fmla="*/ 563 w 2426"/>
              <a:gd name="T87" fmla="*/ 1148 h 2786"/>
              <a:gd name="T88" fmla="*/ 427 w 2426"/>
              <a:gd name="T89" fmla="*/ 1169 h 2786"/>
              <a:gd name="T90" fmla="*/ 422 w 2426"/>
              <a:gd name="T91" fmla="*/ 1106 h 2786"/>
              <a:gd name="T92" fmla="*/ 365 w 2426"/>
              <a:gd name="T93" fmla="*/ 1061 h 2786"/>
              <a:gd name="T94" fmla="*/ 316 w 2426"/>
              <a:gd name="T95" fmla="*/ 1030 h 2786"/>
              <a:gd name="T96" fmla="*/ 229 w 2426"/>
              <a:gd name="T97" fmla="*/ 900 h 2786"/>
              <a:gd name="T98" fmla="*/ 184 w 2426"/>
              <a:gd name="T99" fmla="*/ 741 h 2786"/>
              <a:gd name="T100" fmla="*/ 215 w 2426"/>
              <a:gd name="T101" fmla="*/ 587 h 2786"/>
              <a:gd name="T102" fmla="*/ 191 w 2426"/>
              <a:gd name="T103" fmla="*/ 502 h 2786"/>
              <a:gd name="T104" fmla="*/ 163 w 2426"/>
              <a:gd name="T105" fmla="*/ 445 h 2786"/>
              <a:gd name="T106" fmla="*/ 116 w 2426"/>
              <a:gd name="T107" fmla="*/ 426 h 2786"/>
              <a:gd name="T108" fmla="*/ 71 w 2426"/>
              <a:gd name="T109" fmla="*/ 419 h 2786"/>
              <a:gd name="T110" fmla="*/ 85 w 2426"/>
              <a:gd name="T111" fmla="*/ 388 h 2786"/>
              <a:gd name="T112" fmla="*/ 78 w 2426"/>
              <a:gd name="T113" fmla="*/ 322 h 2786"/>
              <a:gd name="T114" fmla="*/ 52 w 2426"/>
              <a:gd name="T115" fmla="*/ 211 h 2786"/>
              <a:gd name="T116" fmla="*/ 9 w 2426"/>
              <a:gd name="T117" fmla="*/ 81 h 2786"/>
              <a:gd name="T118" fmla="*/ 90 w 2426"/>
              <a:gd name="T119" fmla="*/ 126 h 2786"/>
              <a:gd name="T120" fmla="*/ 222 w 2426"/>
              <a:gd name="T121" fmla="*/ 126 h 2786"/>
              <a:gd name="T122" fmla="*/ 276 w 2426"/>
              <a:gd name="T123" fmla="*/ 0 h 27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2426" h="2786">
                <a:moveTo>
                  <a:pt x="306" y="0"/>
                </a:moveTo>
                <a:lnTo>
                  <a:pt x="323" y="10"/>
                </a:lnTo>
                <a:lnTo>
                  <a:pt x="344" y="21"/>
                </a:lnTo>
                <a:lnTo>
                  <a:pt x="413" y="50"/>
                </a:lnTo>
                <a:lnTo>
                  <a:pt x="427" y="57"/>
                </a:lnTo>
                <a:lnTo>
                  <a:pt x="434" y="57"/>
                </a:lnTo>
                <a:lnTo>
                  <a:pt x="436" y="57"/>
                </a:lnTo>
                <a:lnTo>
                  <a:pt x="439" y="57"/>
                </a:lnTo>
                <a:lnTo>
                  <a:pt x="439" y="52"/>
                </a:lnTo>
                <a:lnTo>
                  <a:pt x="441" y="47"/>
                </a:lnTo>
                <a:lnTo>
                  <a:pt x="443" y="43"/>
                </a:lnTo>
                <a:lnTo>
                  <a:pt x="446" y="40"/>
                </a:lnTo>
                <a:lnTo>
                  <a:pt x="467" y="52"/>
                </a:lnTo>
                <a:lnTo>
                  <a:pt x="479" y="59"/>
                </a:lnTo>
                <a:lnTo>
                  <a:pt x="481" y="62"/>
                </a:lnTo>
                <a:lnTo>
                  <a:pt x="490" y="64"/>
                </a:lnTo>
                <a:lnTo>
                  <a:pt x="502" y="69"/>
                </a:lnTo>
                <a:lnTo>
                  <a:pt x="556" y="7"/>
                </a:lnTo>
                <a:lnTo>
                  <a:pt x="679" y="123"/>
                </a:lnTo>
                <a:lnTo>
                  <a:pt x="738" y="175"/>
                </a:lnTo>
                <a:lnTo>
                  <a:pt x="740" y="180"/>
                </a:lnTo>
                <a:lnTo>
                  <a:pt x="728" y="180"/>
                </a:lnTo>
                <a:lnTo>
                  <a:pt x="726" y="189"/>
                </a:lnTo>
                <a:lnTo>
                  <a:pt x="726" y="199"/>
                </a:lnTo>
                <a:lnTo>
                  <a:pt x="717" y="208"/>
                </a:lnTo>
                <a:lnTo>
                  <a:pt x="712" y="213"/>
                </a:lnTo>
                <a:lnTo>
                  <a:pt x="714" y="218"/>
                </a:lnTo>
                <a:lnTo>
                  <a:pt x="745" y="272"/>
                </a:lnTo>
                <a:lnTo>
                  <a:pt x="769" y="279"/>
                </a:lnTo>
                <a:lnTo>
                  <a:pt x="823" y="310"/>
                </a:lnTo>
                <a:lnTo>
                  <a:pt x="837" y="320"/>
                </a:lnTo>
                <a:lnTo>
                  <a:pt x="962" y="391"/>
                </a:lnTo>
                <a:lnTo>
                  <a:pt x="981" y="400"/>
                </a:lnTo>
                <a:lnTo>
                  <a:pt x="1066" y="450"/>
                </a:lnTo>
                <a:lnTo>
                  <a:pt x="1101" y="464"/>
                </a:lnTo>
                <a:lnTo>
                  <a:pt x="1120" y="471"/>
                </a:lnTo>
                <a:lnTo>
                  <a:pt x="1120" y="474"/>
                </a:lnTo>
                <a:lnTo>
                  <a:pt x="1122" y="474"/>
                </a:lnTo>
                <a:lnTo>
                  <a:pt x="1249" y="485"/>
                </a:lnTo>
                <a:lnTo>
                  <a:pt x="1252" y="492"/>
                </a:lnTo>
                <a:lnTo>
                  <a:pt x="1259" y="502"/>
                </a:lnTo>
                <a:lnTo>
                  <a:pt x="1264" y="523"/>
                </a:lnTo>
                <a:lnTo>
                  <a:pt x="1266" y="535"/>
                </a:lnTo>
                <a:lnTo>
                  <a:pt x="1278" y="601"/>
                </a:lnTo>
                <a:lnTo>
                  <a:pt x="1285" y="606"/>
                </a:lnTo>
                <a:lnTo>
                  <a:pt x="1304" y="599"/>
                </a:lnTo>
                <a:lnTo>
                  <a:pt x="1304" y="597"/>
                </a:lnTo>
                <a:lnTo>
                  <a:pt x="1306" y="594"/>
                </a:lnTo>
                <a:lnTo>
                  <a:pt x="1311" y="594"/>
                </a:lnTo>
                <a:lnTo>
                  <a:pt x="1313" y="594"/>
                </a:lnTo>
                <a:lnTo>
                  <a:pt x="1318" y="594"/>
                </a:lnTo>
                <a:lnTo>
                  <a:pt x="1323" y="592"/>
                </a:lnTo>
                <a:lnTo>
                  <a:pt x="1337" y="592"/>
                </a:lnTo>
                <a:lnTo>
                  <a:pt x="1356" y="599"/>
                </a:lnTo>
                <a:lnTo>
                  <a:pt x="1358" y="599"/>
                </a:lnTo>
                <a:lnTo>
                  <a:pt x="1370" y="601"/>
                </a:lnTo>
                <a:lnTo>
                  <a:pt x="1384" y="580"/>
                </a:lnTo>
                <a:lnTo>
                  <a:pt x="1393" y="573"/>
                </a:lnTo>
                <a:lnTo>
                  <a:pt x="1424" y="561"/>
                </a:lnTo>
                <a:lnTo>
                  <a:pt x="1429" y="559"/>
                </a:lnTo>
                <a:lnTo>
                  <a:pt x="1495" y="530"/>
                </a:lnTo>
                <a:lnTo>
                  <a:pt x="1499" y="530"/>
                </a:lnTo>
                <a:lnTo>
                  <a:pt x="1504" y="528"/>
                </a:lnTo>
                <a:lnTo>
                  <a:pt x="1509" y="523"/>
                </a:lnTo>
                <a:lnTo>
                  <a:pt x="1537" y="450"/>
                </a:lnTo>
                <a:lnTo>
                  <a:pt x="1608" y="495"/>
                </a:lnTo>
                <a:lnTo>
                  <a:pt x="1610" y="490"/>
                </a:lnTo>
                <a:lnTo>
                  <a:pt x="1612" y="488"/>
                </a:lnTo>
                <a:lnTo>
                  <a:pt x="1615" y="485"/>
                </a:lnTo>
                <a:lnTo>
                  <a:pt x="1617" y="483"/>
                </a:lnTo>
                <a:lnTo>
                  <a:pt x="1624" y="485"/>
                </a:lnTo>
                <a:lnTo>
                  <a:pt x="1638" y="476"/>
                </a:lnTo>
                <a:lnTo>
                  <a:pt x="1641" y="469"/>
                </a:lnTo>
                <a:lnTo>
                  <a:pt x="1648" y="466"/>
                </a:lnTo>
                <a:lnTo>
                  <a:pt x="1655" y="462"/>
                </a:lnTo>
                <a:lnTo>
                  <a:pt x="1653" y="462"/>
                </a:lnTo>
                <a:lnTo>
                  <a:pt x="1662" y="459"/>
                </a:lnTo>
                <a:lnTo>
                  <a:pt x="1669" y="457"/>
                </a:lnTo>
                <a:lnTo>
                  <a:pt x="1674" y="459"/>
                </a:lnTo>
                <a:lnTo>
                  <a:pt x="1678" y="455"/>
                </a:lnTo>
                <a:lnTo>
                  <a:pt x="1683" y="452"/>
                </a:lnTo>
                <a:lnTo>
                  <a:pt x="1686" y="450"/>
                </a:lnTo>
                <a:lnTo>
                  <a:pt x="1688" y="450"/>
                </a:lnTo>
                <a:lnTo>
                  <a:pt x="1693" y="450"/>
                </a:lnTo>
                <a:lnTo>
                  <a:pt x="1695" y="455"/>
                </a:lnTo>
                <a:lnTo>
                  <a:pt x="1697" y="459"/>
                </a:lnTo>
                <a:lnTo>
                  <a:pt x="1697" y="464"/>
                </a:lnTo>
                <a:lnTo>
                  <a:pt x="1700" y="469"/>
                </a:lnTo>
                <a:lnTo>
                  <a:pt x="1697" y="471"/>
                </a:lnTo>
                <a:lnTo>
                  <a:pt x="1695" y="474"/>
                </a:lnTo>
                <a:lnTo>
                  <a:pt x="1693" y="474"/>
                </a:lnTo>
                <a:lnTo>
                  <a:pt x="1690" y="476"/>
                </a:lnTo>
                <a:lnTo>
                  <a:pt x="1688" y="478"/>
                </a:lnTo>
                <a:lnTo>
                  <a:pt x="1688" y="483"/>
                </a:lnTo>
                <a:lnTo>
                  <a:pt x="1690" y="485"/>
                </a:lnTo>
                <a:lnTo>
                  <a:pt x="1726" y="488"/>
                </a:lnTo>
                <a:lnTo>
                  <a:pt x="1740" y="488"/>
                </a:lnTo>
                <a:lnTo>
                  <a:pt x="1742" y="488"/>
                </a:lnTo>
                <a:lnTo>
                  <a:pt x="1761" y="490"/>
                </a:lnTo>
                <a:lnTo>
                  <a:pt x="1773" y="488"/>
                </a:lnTo>
                <a:lnTo>
                  <a:pt x="1820" y="492"/>
                </a:lnTo>
                <a:lnTo>
                  <a:pt x="1827" y="518"/>
                </a:lnTo>
                <a:lnTo>
                  <a:pt x="1836" y="559"/>
                </a:lnTo>
                <a:lnTo>
                  <a:pt x="1853" y="608"/>
                </a:lnTo>
                <a:lnTo>
                  <a:pt x="1865" y="646"/>
                </a:lnTo>
                <a:lnTo>
                  <a:pt x="1879" y="665"/>
                </a:lnTo>
                <a:lnTo>
                  <a:pt x="1891" y="684"/>
                </a:lnTo>
                <a:lnTo>
                  <a:pt x="1895" y="694"/>
                </a:lnTo>
                <a:lnTo>
                  <a:pt x="1895" y="708"/>
                </a:lnTo>
                <a:lnTo>
                  <a:pt x="1898" y="720"/>
                </a:lnTo>
                <a:lnTo>
                  <a:pt x="1900" y="724"/>
                </a:lnTo>
                <a:lnTo>
                  <a:pt x="1902" y="732"/>
                </a:lnTo>
                <a:lnTo>
                  <a:pt x="1910" y="736"/>
                </a:lnTo>
                <a:lnTo>
                  <a:pt x="1917" y="739"/>
                </a:lnTo>
                <a:lnTo>
                  <a:pt x="1924" y="741"/>
                </a:lnTo>
                <a:lnTo>
                  <a:pt x="1933" y="748"/>
                </a:lnTo>
                <a:lnTo>
                  <a:pt x="1940" y="760"/>
                </a:lnTo>
                <a:lnTo>
                  <a:pt x="1950" y="767"/>
                </a:lnTo>
                <a:lnTo>
                  <a:pt x="1945" y="777"/>
                </a:lnTo>
                <a:lnTo>
                  <a:pt x="1943" y="781"/>
                </a:lnTo>
                <a:lnTo>
                  <a:pt x="1940" y="784"/>
                </a:lnTo>
                <a:lnTo>
                  <a:pt x="1940" y="786"/>
                </a:lnTo>
                <a:lnTo>
                  <a:pt x="1940" y="788"/>
                </a:lnTo>
                <a:lnTo>
                  <a:pt x="1943" y="791"/>
                </a:lnTo>
                <a:lnTo>
                  <a:pt x="1945" y="791"/>
                </a:lnTo>
                <a:lnTo>
                  <a:pt x="1950" y="793"/>
                </a:lnTo>
                <a:lnTo>
                  <a:pt x="1952" y="791"/>
                </a:lnTo>
                <a:lnTo>
                  <a:pt x="1957" y="788"/>
                </a:lnTo>
                <a:lnTo>
                  <a:pt x="1961" y="788"/>
                </a:lnTo>
                <a:lnTo>
                  <a:pt x="1964" y="793"/>
                </a:lnTo>
                <a:lnTo>
                  <a:pt x="1966" y="795"/>
                </a:lnTo>
                <a:lnTo>
                  <a:pt x="1968" y="798"/>
                </a:lnTo>
                <a:lnTo>
                  <a:pt x="1966" y="805"/>
                </a:lnTo>
                <a:lnTo>
                  <a:pt x="1964" y="810"/>
                </a:lnTo>
                <a:lnTo>
                  <a:pt x="1961" y="814"/>
                </a:lnTo>
                <a:lnTo>
                  <a:pt x="1961" y="819"/>
                </a:lnTo>
                <a:lnTo>
                  <a:pt x="1959" y="821"/>
                </a:lnTo>
                <a:lnTo>
                  <a:pt x="1959" y="824"/>
                </a:lnTo>
                <a:lnTo>
                  <a:pt x="1959" y="826"/>
                </a:lnTo>
                <a:lnTo>
                  <a:pt x="1978" y="829"/>
                </a:lnTo>
                <a:lnTo>
                  <a:pt x="1983" y="836"/>
                </a:lnTo>
                <a:lnTo>
                  <a:pt x="1983" y="840"/>
                </a:lnTo>
                <a:lnTo>
                  <a:pt x="1985" y="843"/>
                </a:lnTo>
                <a:lnTo>
                  <a:pt x="1985" y="845"/>
                </a:lnTo>
                <a:lnTo>
                  <a:pt x="1987" y="850"/>
                </a:lnTo>
                <a:lnTo>
                  <a:pt x="1987" y="852"/>
                </a:lnTo>
                <a:lnTo>
                  <a:pt x="1990" y="857"/>
                </a:lnTo>
                <a:lnTo>
                  <a:pt x="1994" y="864"/>
                </a:lnTo>
                <a:lnTo>
                  <a:pt x="1999" y="871"/>
                </a:lnTo>
                <a:lnTo>
                  <a:pt x="2004" y="876"/>
                </a:lnTo>
                <a:lnTo>
                  <a:pt x="2020" y="883"/>
                </a:lnTo>
                <a:lnTo>
                  <a:pt x="2027" y="888"/>
                </a:lnTo>
                <a:lnTo>
                  <a:pt x="2037" y="890"/>
                </a:lnTo>
                <a:lnTo>
                  <a:pt x="2051" y="897"/>
                </a:lnTo>
                <a:lnTo>
                  <a:pt x="2051" y="900"/>
                </a:lnTo>
                <a:lnTo>
                  <a:pt x="2053" y="902"/>
                </a:lnTo>
                <a:lnTo>
                  <a:pt x="2056" y="904"/>
                </a:lnTo>
                <a:lnTo>
                  <a:pt x="2058" y="907"/>
                </a:lnTo>
                <a:lnTo>
                  <a:pt x="2058" y="911"/>
                </a:lnTo>
                <a:lnTo>
                  <a:pt x="2056" y="916"/>
                </a:lnTo>
                <a:lnTo>
                  <a:pt x="2051" y="926"/>
                </a:lnTo>
                <a:lnTo>
                  <a:pt x="2049" y="930"/>
                </a:lnTo>
                <a:lnTo>
                  <a:pt x="2046" y="942"/>
                </a:lnTo>
                <a:lnTo>
                  <a:pt x="2046" y="949"/>
                </a:lnTo>
                <a:lnTo>
                  <a:pt x="2046" y="954"/>
                </a:lnTo>
                <a:lnTo>
                  <a:pt x="2046" y="961"/>
                </a:lnTo>
                <a:lnTo>
                  <a:pt x="2049" y="966"/>
                </a:lnTo>
                <a:lnTo>
                  <a:pt x="2053" y="968"/>
                </a:lnTo>
                <a:lnTo>
                  <a:pt x="2056" y="973"/>
                </a:lnTo>
                <a:lnTo>
                  <a:pt x="2058" y="975"/>
                </a:lnTo>
                <a:lnTo>
                  <a:pt x="2053" y="978"/>
                </a:lnTo>
                <a:lnTo>
                  <a:pt x="2049" y="978"/>
                </a:lnTo>
                <a:lnTo>
                  <a:pt x="2046" y="978"/>
                </a:lnTo>
                <a:lnTo>
                  <a:pt x="2042" y="980"/>
                </a:lnTo>
                <a:lnTo>
                  <a:pt x="2039" y="982"/>
                </a:lnTo>
                <a:lnTo>
                  <a:pt x="2039" y="987"/>
                </a:lnTo>
                <a:lnTo>
                  <a:pt x="2039" y="992"/>
                </a:lnTo>
                <a:lnTo>
                  <a:pt x="2037" y="992"/>
                </a:lnTo>
                <a:lnTo>
                  <a:pt x="2034" y="994"/>
                </a:lnTo>
                <a:lnTo>
                  <a:pt x="2034" y="997"/>
                </a:lnTo>
                <a:lnTo>
                  <a:pt x="2034" y="999"/>
                </a:lnTo>
                <a:lnTo>
                  <a:pt x="2037" y="1001"/>
                </a:lnTo>
                <a:lnTo>
                  <a:pt x="2042" y="1004"/>
                </a:lnTo>
                <a:lnTo>
                  <a:pt x="2044" y="1006"/>
                </a:lnTo>
                <a:lnTo>
                  <a:pt x="2046" y="1009"/>
                </a:lnTo>
                <a:lnTo>
                  <a:pt x="2049" y="1011"/>
                </a:lnTo>
                <a:lnTo>
                  <a:pt x="2051" y="1013"/>
                </a:lnTo>
                <a:lnTo>
                  <a:pt x="2053" y="1016"/>
                </a:lnTo>
                <a:lnTo>
                  <a:pt x="2058" y="1018"/>
                </a:lnTo>
                <a:lnTo>
                  <a:pt x="2060" y="1018"/>
                </a:lnTo>
                <a:lnTo>
                  <a:pt x="2063" y="1020"/>
                </a:lnTo>
                <a:lnTo>
                  <a:pt x="2065" y="1023"/>
                </a:lnTo>
                <a:lnTo>
                  <a:pt x="2067" y="1025"/>
                </a:lnTo>
                <a:lnTo>
                  <a:pt x="2072" y="1027"/>
                </a:lnTo>
                <a:lnTo>
                  <a:pt x="2079" y="1030"/>
                </a:lnTo>
                <a:lnTo>
                  <a:pt x="2077" y="1037"/>
                </a:lnTo>
                <a:lnTo>
                  <a:pt x="2082" y="1042"/>
                </a:lnTo>
                <a:lnTo>
                  <a:pt x="2084" y="1046"/>
                </a:lnTo>
                <a:lnTo>
                  <a:pt x="2086" y="1051"/>
                </a:lnTo>
                <a:lnTo>
                  <a:pt x="2086" y="1056"/>
                </a:lnTo>
                <a:lnTo>
                  <a:pt x="2086" y="1061"/>
                </a:lnTo>
                <a:lnTo>
                  <a:pt x="2089" y="1063"/>
                </a:lnTo>
                <a:lnTo>
                  <a:pt x="2091" y="1063"/>
                </a:lnTo>
                <a:lnTo>
                  <a:pt x="2093" y="1068"/>
                </a:lnTo>
                <a:lnTo>
                  <a:pt x="2093" y="1070"/>
                </a:lnTo>
                <a:lnTo>
                  <a:pt x="2091" y="1075"/>
                </a:lnTo>
                <a:lnTo>
                  <a:pt x="2091" y="1077"/>
                </a:lnTo>
                <a:lnTo>
                  <a:pt x="2096" y="1080"/>
                </a:lnTo>
                <a:lnTo>
                  <a:pt x="2098" y="1082"/>
                </a:lnTo>
                <a:lnTo>
                  <a:pt x="2100" y="1084"/>
                </a:lnTo>
                <a:lnTo>
                  <a:pt x="2100" y="1089"/>
                </a:lnTo>
                <a:lnTo>
                  <a:pt x="2100" y="1091"/>
                </a:lnTo>
                <a:lnTo>
                  <a:pt x="2103" y="1096"/>
                </a:lnTo>
                <a:lnTo>
                  <a:pt x="2105" y="1096"/>
                </a:lnTo>
                <a:lnTo>
                  <a:pt x="2108" y="1106"/>
                </a:lnTo>
                <a:lnTo>
                  <a:pt x="2108" y="1110"/>
                </a:lnTo>
                <a:lnTo>
                  <a:pt x="2108" y="1113"/>
                </a:lnTo>
                <a:lnTo>
                  <a:pt x="2105" y="1115"/>
                </a:lnTo>
                <a:lnTo>
                  <a:pt x="2105" y="1120"/>
                </a:lnTo>
                <a:lnTo>
                  <a:pt x="2108" y="1122"/>
                </a:lnTo>
                <a:lnTo>
                  <a:pt x="2110" y="1127"/>
                </a:lnTo>
                <a:lnTo>
                  <a:pt x="2112" y="1132"/>
                </a:lnTo>
                <a:lnTo>
                  <a:pt x="2115" y="1132"/>
                </a:lnTo>
                <a:lnTo>
                  <a:pt x="2117" y="1134"/>
                </a:lnTo>
                <a:lnTo>
                  <a:pt x="2117" y="1139"/>
                </a:lnTo>
                <a:lnTo>
                  <a:pt x="2117" y="1141"/>
                </a:lnTo>
                <a:lnTo>
                  <a:pt x="2119" y="1146"/>
                </a:lnTo>
                <a:lnTo>
                  <a:pt x="2119" y="1148"/>
                </a:lnTo>
                <a:lnTo>
                  <a:pt x="2122" y="1151"/>
                </a:lnTo>
                <a:lnTo>
                  <a:pt x="2122" y="1155"/>
                </a:lnTo>
                <a:lnTo>
                  <a:pt x="2122" y="1158"/>
                </a:lnTo>
                <a:lnTo>
                  <a:pt x="2122" y="1160"/>
                </a:lnTo>
                <a:lnTo>
                  <a:pt x="2122" y="1162"/>
                </a:lnTo>
                <a:lnTo>
                  <a:pt x="2124" y="1165"/>
                </a:lnTo>
                <a:lnTo>
                  <a:pt x="2124" y="1167"/>
                </a:lnTo>
                <a:lnTo>
                  <a:pt x="2124" y="1169"/>
                </a:lnTo>
                <a:lnTo>
                  <a:pt x="2126" y="1172"/>
                </a:lnTo>
                <a:lnTo>
                  <a:pt x="2129" y="1179"/>
                </a:lnTo>
                <a:lnTo>
                  <a:pt x="2129" y="1184"/>
                </a:lnTo>
                <a:lnTo>
                  <a:pt x="2129" y="1191"/>
                </a:lnTo>
                <a:lnTo>
                  <a:pt x="2126" y="1193"/>
                </a:lnTo>
                <a:lnTo>
                  <a:pt x="2122" y="1198"/>
                </a:lnTo>
                <a:lnTo>
                  <a:pt x="2117" y="1200"/>
                </a:lnTo>
                <a:lnTo>
                  <a:pt x="2112" y="1205"/>
                </a:lnTo>
                <a:lnTo>
                  <a:pt x="2110" y="1205"/>
                </a:lnTo>
                <a:lnTo>
                  <a:pt x="2108" y="1207"/>
                </a:lnTo>
                <a:lnTo>
                  <a:pt x="2108" y="1210"/>
                </a:lnTo>
                <a:lnTo>
                  <a:pt x="2105" y="1212"/>
                </a:lnTo>
                <a:lnTo>
                  <a:pt x="2103" y="1214"/>
                </a:lnTo>
                <a:lnTo>
                  <a:pt x="2098" y="1217"/>
                </a:lnTo>
                <a:lnTo>
                  <a:pt x="2096" y="1222"/>
                </a:lnTo>
                <a:lnTo>
                  <a:pt x="2098" y="1224"/>
                </a:lnTo>
                <a:lnTo>
                  <a:pt x="2100" y="1226"/>
                </a:lnTo>
                <a:lnTo>
                  <a:pt x="2100" y="1229"/>
                </a:lnTo>
                <a:lnTo>
                  <a:pt x="2103" y="1233"/>
                </a:lnTo>
                <a:lnTo>
                  <a:pt x="2103" y="1240"/>
                </a:lnTo>
                <a:lnTo>
                  <a:pt x="2100" y="1243"/>
                </a:lnTo>
                <a:lnTo>
                  <a:pt x="2100" y="1245"/>
                </a:lnTo>
                <a:lnTo>
                  <a:pt x="2100" y="1248"/>
                </a:lnTo>
                <a:lnTo>
                  <a:pt x="2098" y="1250"/>
                </a:lnTo>
                <a:lnTo>
                  <a:pt x="2096" y="1252"/>
                </a:lnTo>
                <a:lnTo>
                  <a:pt x="2093" y="1255"/>
                </a:lnTo>
                <a:lnTo>
                  <a:pt x="2091" y="1255"/>
                </a:lnTo>
                <a:lnTo>
                  <a:pt x="2089" y="1255"/>
                </a:lnTo>
                <a:lnTo>
                  <a:pt x="2086" y="1255"/>
                </a:lnTo>
                <a:lnTo>
                  <a:pt x="2084" y="1255"/>
                </a:lnTo>
                <a:lnTo>
                  <a:pt x="2084" y="1259"/>
                </a:lnTo>
                <a:lnTo>
                  <a:pt x="2084" y="1262"/>
                </a:lnTo>
                <a:lnTo>
                  <a:pt x="2084" y="1264"/>
                </a:lnTo>
                <a:lnTo>
                  <a:pt x="2086" y="1267"/>
                </a:lnTo>
                <a:lnTo>
                  <a:pt x="2084" y="1269"/>
                </a:lnTo>
                <a:lnTo>
                  <a:pt x="2082" y="1271"/>
                </a:lnTo>
                <a:lnTo>
                  <a:pt x="2077" y="1276"/>
                </a:lnTo>
                <a:lnTo>
                  <a:pt x="2072" y="1283"/>
                </a:lnTo>
                <a:lnTo>
                  <a:pt x="2067" y="1290"/>
                </a:lnTo>
                <a:lnTo>
                  <a:pt x="2067" y="1293"/>
                </a:lnTo>
                <a:lnTo>
                  <a:pt x="2070" y="1293"/>
                </a:lnTo>
                <a:lnTo>
                  <a:pt x="2070" y="1297"/>
                </a:lnTo>
                <a:lnTo>
                  <a:pt x="2065" y="1300"/>
                </a:lnTo>
                <a:lnTo>
                  <a:pt x="2058" y="1307"/>
                </a:lnTo>
                <a:lnTo>
                  <a:pt x="2049" y="1309"/>
                </a:lnTo>
                <a:lnTo>
                  <a:pt x="2046" y="1311"/>
                </a:lnTo>
                <a:lnTo>
                  <a:pt x="2034" y="1330"/>
                </a:lnTo>
                <a:lnTo>
                  <a:pt x="2018" y="1359"/>
                </a:lnTo>
                <a:lnTo>
                  <a:pt x="2011" y="1366"/>
                </a:lnTo>
                <a:lnTo>
                  <a:pt x="1997" y="1392"/>
                </a:lnTo>
                <a:lnTo>
                  <a:pt x="1964" y="1442"/>
                </a:lnTo>
                <a:lnTo>
                  <a:pt x="1959" y="1522"/>
                </a:lnTo>
                <a:lnTo>
                  <a:pt x="1950" y="1579"/>
                </a:lnTo>
                <a:lnTo>
                  <a:pt x="1952" y="1577"/>
                </a:lnTo>
                <a:lnTo>
                  <a:pt x="1957" y="1579"/>
                </a:lnTo>
                <a:lnTo>
                  <a:pt x="1961" y="1581"/>
                </a:lnTo>
                <a:lnTo>
                  <a:pt x="1964" y="1588"/>
                </a:lnTo>
                <a:lnTo>
                  <a:pt x="1966" y="1593"/>
                </a:lnTo>
                <a:lnTo>
                  <a:pt x="1968" y="1596"/>
                </a:lnTo>
                <a:lnTo>
                  <a:pt x="1973" y="1603"/>
                </a:lnTo>
                <a:lnTo>
                  <a:pt x="1976" y="1605"/>
                </a:lnTo>
                <a:lnTo>
                  <a:pt x="1983" y="1605"/>
                </a:lnTo>
                <a:lnTo>
                  <a:pt x="1992" y="1605"/>
                </a:lnTo>
                <a:lnTo>
                  <a:pt x="1994" y="1603"/>
                </a:lnTo>
                <a:lnTo>
                  <a:pt x="2001" y="1607"/>
                </a:lnTo>
                <a:lnTo>
                  <a:pt x="2006" y="1610"/>
                </a:lnTo>
                <a:lnTo>
                  <a:pt x="2011" y="1612"/>
                </a:lnTo>
                <a:lnTo>
                  <a:pt x="2016" y="1617"/>
                </a:lnTo>
                <a:lnTo>
                  <a:pt x="2023" y="1619"/>
                </a:lnTo>
                <a:lnTo>
                  <a:pt x="2025" y="1622"/>
                </a:lnTo>
                <a:lnTo>
                  <a:pt x="2027" y="1629"/>
                </a:lnTo>
                <a:lnTo>
                  <a:pt x="2108" y="1629"/>
                </a:lnTo>
                <a:lnTo>
                  <a:pt x="2119" y="1626"/>
                </a:lnTo>
                <a:lnTo>
                  <a:pt x="2131" y="1626"/>
                </a:lnTo>
                <a:lnTo>
                  <a:pt x="2136" y="1626"/>
                </a:lnTo>
                <a:lnTo>
                  <a:pt x="2164" y="1624"/>
                </a:lnTo>
                <a:lnTo>
                  <a:pt x="2249" y="1695"/>
                </a:lnTo>
                <a:lnTo>
                  <a:pt x="2268" y="1704"/>
                </a:lnTo>
                <a:lnTo>
                  <a:pt x="2294" y="1712"/>
                </a:lnTo>
                <a:lnTo>
                  <a:pt x="2296" y="1768"/>
                </a:lnTo>
                <a:lnTo>
                  <a:pt x="2310" y="1790"/>
                </a:lnTo>
                <a:lnTo>
                  <a:pt x="2313" y="1794"/>
                </a:lnTo>
                <a:lnTo>
                  <a:pt x="2313" y="1797"/>
                </a:lnTo>
                <a:lnTo>
                  <a:pt x="2320" y="1802"/>
                </a:lnTo>
                <a:lnTo>
                  <a:pt x="2324" y="1806"/>
                </a:lnTo>
                <a:lnTo>
                  <a:pt x="2324" y="1811"/>
                </a:lnTo>
                <a:lnTo>
                  <a:pt x="2327" y="1818"/>
                </a:lnTo>
                <a:lnTo>
                  <a:pt x="2329" y="1820"/>
                </a:lnTo>
                <a:lnTo>
                  <a:pt x="2336" y="1823"/>
                </a:lnTo>
                <a:lnTo>
                  <a:pt x="2343" y="1830"/>
                </a:lnTo>
                <a:lnTo>
                  <a:pt x="2346" y="1832"/>
                </a:lnTo>
                <a:lnTo>
                  <a:pt x="2350" y="1835"/>
                </a:lnTo>
                <a:lnTo>
                  <a:pt x="2353" y="1832"/>
                </a:lnTo>
                <a:lnTo>
                  <a:pt x="2357" y="1828"/>
                </a:lnTo>
                <a:lnTo>
                  <a:pt x="2360" y="1825"/>
                </a:lnTo>
                <a:lnTo>
                  <a:pt x="2364" y="1823"/>
                </a:lnTo>
                <a:lnTo>
                  <a:pt x="2367" y="1823"/>
                </a:lnTo>
                <a:lnTo>
                  <a:pt x="2367" y="1820"/>
                </a:lnTo>
                <a:lnTo>
                  <a:pt x="2369" y="1818"/>
                </a:lnTo>
                <a:lnTo>
                  <a:pt x="2372" y="1816"/>
                </a:lnTo>
                <a:lnTo>
                  <a:pt x="2381" y="1818"/>
                </a:lnTo>
                <a:lnTo>
                  <a:pt x="2386" y="1820"/>
                </a:lnTo>
                <a:lnTo>
                  <a:pt x="2395" y="1820"/>
                </a:lnTo>
                <a:lnTo>
                  <a:pt x="2400" y="1820"/>
                </a:lnTo>
                <a:lnTo>
                  <a:pt x="2405" y="1820"/>
                </a:lnTo>
                <a:lnTo>
                  <a:pt x="2407" y="1820"/>
                </a:lnTo>
                <a:lnTo>
                  <a:pt x="2414" y="1818"/>
                </a:lnTo>
                <a:lnTo>
                  <a:pt x="2416" y="1818"/>
                </a:lnTo>
                <a:lnTo>
                  <a:pt x="2421" y="1816"/>
                </a:lnTo>
                <a:lnTo>
                  <a:pt x="2423" y="1816"/>
                </a:lnTo>
                <a:lnTo>
                  <a:pt x="2426" y="1816"/>
                </a:lnTo>
                <a:lnTo>
                  <a:pt x="2419" y="1830"/>
                </a:lnTo>
                <a:lnTo>
                  <a:pt x="2416" y="1830"/>
                </a:lnTo>
                <a:lnTo>
                  <a:pt x="2416" y="1835"/>
                </a:lnTo>
                <a:lnTo>
                  <a:pt x="2416" y="1837"/>
                </a:lnTo>
                <a:lnTo>
                  <a:pt x="2419" y="1842"/>
                </a:lnTo>
                <a:lnTo>
                  <a:pt x="2421" y="1842"/>
                </a:lnTo>
                <a:lnTo>
                  <a:pt x="2423" y="1849"/>
                </a:lnTo>
                <a:lnTo>
                  <a:pt x="2426" y="1851"/>
                </a:lnTo>
                <a:lnTo>
                  <a:pt x="2409" y="1877"/>
                </a:lnTo>
                <a:lnTo>
                  <a:pt x="2402" y="1887"/>
                </a:lnTo>
                <a:lnTo>
                  <a:pt x="2395" y="1899"/>
                </a:lnTo>
                <a:lnTo>
                  <a:pt x="2395" y="1901"/>
                </a:lnTo>
                <a:lnTo>
                  <a:pt x="2388" y="1903"/>
                </a:lnTo>
                <a:lnTo>
                  <a:pt x="2386" y="1908"/>
                </a:lnTo>
                <a:lnTo>
                  <a:pt x="2381" y="1913"/>
                </a:lnTo>
                <a:lnTo>
                  <a:pt x="2376" y="1913"/>
                </a:lnTo>
                <a:lnTo>
                  <a:pt x="2374" y="1915"/>
                </a:lnTo>
                <a:lnTo>
                  <a:pt x="2372" y="1917"/>
                </a:lnTo>
                <a:lnTo>
                  <a:pt x="2369" y="1922"/>
                </a:lnTo>
                <a:lnTo>
                  <a:pt x="2364" y="1927"/>
                </a:lnTo>
                <a:lnTo>
                  <a:pt x="2362" y="1929"/>
                </a:lnTo>
                <a:lnTo>
                  <a:pt x="2360" y="1929"/>
                </a:lnTo>
                <a:lnTo>
                  <a:pt x="2357" y="1929"/>
                </a:lnTo>
                <a:lnTo>
                  <a:pt x="2355" y="1934"/>
                </a:lnTo>
                <a:lnTo>
                  <a:pt x="2353" y="1936"/>
                </a:lnTo>
                <a:lnTo>
                  <a:pt x="2350" y="1941"/>
                </a:lnTo>
                <a:lnTo>
                  <a:pt x="2350" y="1951"/>
                </a:lnTo>
                <a:lnTo>
                  <a:pt x="2350" y="1953"/>
                </a:lnTo>
                <a:lnTo>
                  <a:pt x="2348" y="1960"/>
                </a:lnTo>
                <a:lnTo>
                  <a:pt x="2348" y="1965"/>
                </a:lnTo>
                <a:lnTo>
                  <a:pt x="2348" y="1970"/>
                </a:lnTo>
                <a:lnTo>
                  <a:pt x="2348" y="1972"/>
                </a:lnTo>
                <a:lnTo>
                  <a:pt x="2346" y="1974"/>
                </a:lnTo>
                <a:lnTo>
                  <a:pt x="2343" y="1981"/>
                </a:lnTo>
                <a:lnTo>
                  <a:pt x="2341" y="1984"/>
                </a:lnTo>
                <a:lnTo>
                  <a:pt x="2341" y="1986"/>
                </a:lnTo>
                <a:lnTo>
                  <a:pt x="2341" y="1991"/>
                </a:lnTo>
                <a:lnTo>
                  <a:pt x="2341" y="2000"/>
                </a:lnTo>
                <a:lnTo>
                  <a:pt x="2339" y="2012"/>
                </a:lnTo>
                <a:lnTo>
                  <a:pt x="2336" y="2017"/>
                </a:lnTo>
                <a:lnTo>
                  <a:pt x="2329" y="2022"/>
                </a:lnTo>
                <a:lnTo>
                  <a:pt x="2317" y="2026"/>
                </a:lnTo>
                <a:lnTo>
                  <a:pt x="2315" y="2026"/>
                </a:lnTo>
                <a:lnTo>
                  <a:pt x="2313" y="2031"/>
                </a:lnTo>
                <a:lnTo>
                  <a:pt x="2310" y="2033"/>
                </a:lnTo>
                <a:lnTo>
                  <a:pt x="2310" y="2036"/>
                </a:lnTo>
                <a:lnTo>
                  <a:pt x="2306" y="2041"/>
                </a:lnTo>
                <a:lnTo>
                  <a:pt x="2301" y="2045"/>
                </a:lnTo>
                <a:lnTo>
                  <a:pt x="2298" y="2050"/>
                </a:lnTo>
                <a:lnTo>
                  <a:pt x="2298" y="2057"/>
                </a:lnTo>
                <a:lnTo>
                  <a:pt x="2298" y="2062"/>
                </a:lnTo>
                <a:lnTo>
                  <a:pt x="2298" y="2064"/>
                </a:lnTo>
                <a:lnTo>
                  <a:pt x="2298" y="2069"/>
                </a:lnTo>
                <a:lnTo>
                  <a:pt x="2298" y="2078"/>
                </a:lnTo>
                <a:lnTo>
                  <a:pt x="2296" y="2086"/>
                </a:lnTo>
                <a:lnTo>
                  <a:pt x="2294" y="2090"/>
                </a:lnTo>
                <a:lnTo>
                  <a:pt x="2291" y="2097"/>
                </a:lnTo>
                <a:lnTo>
                  <a:pt x="2289" y="2100"/>
                </a:lnTo>
                <a:lnTo>
                  <a:pt x="2287" y="2105"/>
                </a:lnTo>
                <a:lnTo>
                  <a:pt x="2284" y="2109"/>
                </a:lnTo>
                <a:lnTo>
                  <a:pt x="2282" y="2112"/>
                </a:lnTo>
                <a:lnTo>
                  <a:pt x="2277" y="2116"/>
                </a:lnTo>
                <a:lnTo>
                  <a:pt x="2275" y="2119"/>
                </a:lnTo>
                <a:lnTo>
                  <a:pt x="2275" y="2121"/>
                </a:lnTo>
                <a:lnTo>
                  <a:pt x="2277" y="2123"/>
                </a:lnTo>
                <a:lnTo>
                  <a:pt x="2277" y="2126"/>
                </a:lnTo>
                <a:lnTo>
                  <a:pt x="2277" y="2128"/>
                </a:lnTo>
                <a:lnTo>
                  <a:pt x="2277" y="2131"/>
                </a:lnTo>
                <a:lnTo>
                  <a:pt x="2280" y="2131"/>
                </a:lnTo>
                <a:lnTo>
                  <a:pt x="2282" y="2131"/>
                </a:lnTo>
                <a:lnTo>
                  <a:pt x="2282" y="2133"/>
                </a:lnTo>
                <a:lnTo>
                  <a:pt x="2287" y="2133"/>
                </a:lnTo>
                <a:lnTo>
                  <a:pt x="2287" y="2135"/>
                </a:lnTo>
                <a:lnTo>
                  <a:pt x="2284" y="2138"/>
                </a:lnTo>
                <a:lnTo>
                  <a:pt x="2282" y="2138"/>
                </a:lnTo>
                <a:lnTo>
                  <a:pt x="2277" y="2138"/>
                </a:lnTo>
                <a:lnTo>
                  <a:pt x="2277" y="2142"/>
                </a:lnTo>
                <a:lnTo>
                  <a:pt x="2275" y="2145"/>
                </a:lnTo>
                <a:lnTo>
                  <a:pt x="2273" y="2145"/>
                </a:lnTo>
                <a:lnTo>
                  <a:pt x="2268" y="2142"/>
                </a:lnTo>
                <a:lnTo>
                  <a:pt x="2268" y="2145"/>
                </a:lnTo>
                <a:lnTo>
                  <a:pt x="2265" y="2147"/>
                </a:lnTo>
                <a:lnTo>
                  <a:pt x="2263" y="2152"/>
                </a:lnTo>
                <a:lnTo>
                  <a:pt x="2261" y="2157"/>
                </a:lnTo>
                <a:lnTo>
                  <a:pt x="2261" y="2159"/>
                </a:lnTo>
                <a:lnTo>
                  <a:pt x="2261" y="2161"/>
                </a:lnTo>
                <a:lnTo>
                  <a:pt x="2254" y="2171"/>
                </a:lnTo>
                <a:lnTo>
                  <a:pt x="2254" y="2173"/>
                </a:lnTo>
                <a:lnTo>
                  <a:pt x="2254" y="2176"/>
                </a:lnTo>
                <a:lnTo>
                  <a:pt x="2254" y="2178"/>
                </a:lnTo>
                <a:lnTo>
                  <a:pt x="2251" y="2180"/>
                </a:lnTo>
                <a:lnTo>
                  <a:pt x="2251" y="2185"/>
                </a:lnTo>
                <a:lnTo>
                  <a:pt x="2249" y="2187"/>
                </a:lnTo>
                <a:lnTo>
                  <a:pt x="2247" y="2187"/>
                </a:lnTo>
                <a:lnTo>
                  <a:pt x="2247" y="2190"/>
                </a:lnTo>
                <a:lnTo>
                  <a:pt x="2244" y="2192"/>
                </a:lnTo>
                <a:lnTo>
                  <a:pt x="2244" y="2194"/>
                </a:lnTo>
                <a:lnTo>
                  <a:pt x="2242" y="2197"/>
                </a:lnTo>
                <a:lnTo>
                  <a:pt x="2242" y="2204"/>
                </a:lnTo>
                <a:lnTo>
                  <a:pt x="2240" y="2206"/>
                </a:lnTo>
                <a:lnTo>
                  <a:pt x="2237" y="2209"/>
                </a:lnTo>
                <a:lnTo>
                  <a:pt x="2235" y="2211"/>
                </a:lnTo>
                <a:lnTo>
                  <a:pt x="2235" y="2216"/>
                </a:lnTo>
                <a:lnTo>
                  <a:pt x="2230" y="2223"/>
                </a:lnTo>
                <a:lnTo>
                  <a:pt x="2228" y="2225"/>
                </a:lnTo>
                <a:lnTo>
                  <a:pt x="2225" y="2228"/>
                </a:lnTo>
                <a:lnTo>
                  <a:pt x="2223" y="2230"/>
                </a:lnTo>
                <a:lnTo>
                  <a:pt x="2225" y="2232"/>
                </a:lnTo>
                <a:lnTo>
                  <a:pt x="2223" y="2242"/>
                </a:lnTo>
                <a:lnTo>
                  <a:pt x="2218" y="2247"/>
                </a:lnTo>
                <a:lnTo>
                  <a:pt x="2218" y="2249"/>
                </a:lnTo>
                <a:lnTo>
                  <a:pt x="2218" y="2254"/>
                </a:lnTo>
                <a:lnTo>
                  <a:pt x="2218" y="2258"/>
                </a:lnTo>
                <a:lnTo>
                  <a:pt x="2218" y="2261"/>
                </a:lnTo>
                <a:lnTo>
                  <a:pt x="2218" y="2263"/>
                </a:lnTo>
                <a:lnTo>
                  <a:pt x="2216" y="2265"/>
                </a:lnTo>
                <a:lnTo>
                  <a:pt x="2214" y="2270"/>
                </a:lnTo>
                <a:lnTo>
                  <a:pt x="2214" y="2273"/>
                </a:lnTo>
                <a:lnTo>
                  <a:pt x="2214" y="2275"/>
                </a:lnTo>
                <a:lnTo>
                  <a:pt x="2209" y="2287"/>
                </a:lnTo>
                <a:lnTo>
                  <a:pt x="2211" y="2284"/>
                </a:lnTo>
                <a:lnTo>
                  <a:pt x="2211" y="2292"/>
                </a:lnTo>
                <a:lnTo>
                  <a:pt x="2211" y="2294"/>
                </a:lnTo>
                <a:lnTo>
                  <a:pt x="2209" y="2299"/>
                </a:lnTo>
                <a:lnTo>
                  <a:pt x="2209" y="2301"/>
                </a:lnTo>
                <a:lnTo>
                  <a:pt x="2209" y="2310"/>
                </a:lnTo>
                <a:lnTo>
                  <a:pt x="2209" y="2313"/>
                </a:lnTo>
                <a:lnTo>
                  <a:pt x="2202" y="2318"/>
                </a:lnTo>
                <a:lnTo>
                  <a:pt x="2202" y="2320"/>
                </a:lnTo>
                <a:lnTo>
                  <a:pt x="2202" y="2325"/>
                </a:lnTo>
                <a:lnTo>
                  <a:pt x="2204" y="2327"/>
                </a:lnTo>
                <a:lnTo>
                  <a:pt x="2204" y="2329"/>
                </a:lnTo>
                <a:lnTo>
                  <a:pt x="2202" y="2332"/>
                </a:lnTo>
                <a:lnTo>
                  <a:pt x="2202" y="2336"/>
                </a:lnTo>
                <a:lnTo>
                  <a:pt x="2202" y="2339"/>
                </a:lnTo>
                <a:lnTo>
                  <a:pt x="2204" y="2341"/>
                </a:lnTo>
                <a:lnTo>
                  <a:pt x="2197" y="2353"/>
                </a:lnTo>
                <a:lnTo>
                  <a:pt x="2195" y="2355"/>
                </a:lnTo>
                <a:lnTo>
                  <a:pt x="2190" y="2360"/>
                </a:lnTo>
                <a:lnTo>
                  <a:pt x="2190" y="2363"/>
                </a:lnTo>
                <a:lnTo>
                  <a:pt x="2192" y="2365"/>
                </a:lnTo>
                <a:lnTo>
                  <a:pt x="2192" y="2370"/>
                </a:lnTo>
                <a:lnTo>
                  <a:pt x="2192" y="2374"/>
                </a:lnTo>
                <a:lnTo>
                  <a:pt x="2188" y="2381"/>
                </a:lnTo>
                <a:lnTo>
                  <a:pt x="2188" y="2403"/>
                </a:lnTo>
                <a:lnTo>
                  <a:pt x="2185" y="2407"/>
                </a:lnTo>
                <a:lnTo>
                  <a:pt x="2185" y="2412"/>
                </a:lnTo>
                <a:lnTo>
                  <a:pt x="2188" y="2415"/>
                </a:lnTo>
                <a:lnTo>
                  <a:pt x="2188" y="2419"/>
                </a:lnTo>
                <a:lnTo>
                  <a:pt x="2188" y="2424"/>
                </a:lnTo>
                <a:lnTo>
                  <a:pt x="2188" y="2426"/>
                </a:lnTo>
                <a:lnTo>
                  <a:pt x="2185" y="2429"/>
                </a:lnTo>
                <a:lnTo>
                  <a:pt x="2185" y="2431"/>
                </a:lnTo>
                <a:lnTo>
                  <a:pt x="2181" y="2434"/>
                </a:lnTo>
                <a:lnTo>
                  <a:pt x="2178" y="2438"/>
                </a:lnTo>
                <a:lnTo>
                  <a:pt x="2176" y="2441"/>
                </a:lnTo>
                <a:lnTo>
                  <a:pt x="2171" y="2443"/>
                </a:lnTo>
                <a:lnTo>
                  <a:pt x="2171" y="2450"/>
                </a:lnTo>
                <a:lnTo>
                  <a:pt x="2169" y="2455"/>
                </a:lnTo>
                <a:lnTo>
                  <a:pt x="2164" y="2460"/>
                </a:lnTo>
                <a:lnTo>
                  <a:pt x="2164" y="2464"/>
                </a:lnTo>
                <a:lnTo>
                  <a:pt x="2164" y="2469"/>
                </a:lnTo>
                <a:lnTo>
                  <a:pt x="2164" y="2471"/>
                </a:lnTo>
                <a:lnTo>
                  <a:pt x="2164" y="2474"/>
                </a:lnTo>
                <a:lnTo>
                  <a:pt x="2164" y="2479"/>
                </a:lnTo>
                <a:lnTo>
                  <a:pt x="2164" y="2486"/>
                </a:lnTo>
                <a:lnTo>
                  <a:pt x="2159" y="2493"/>
                </a:lnTo>
                <a:lnTo>
                  <a:pt x="2157" y="2495"/>
                </a:lnTo>
                <a:lnTo>
                  <a:pt x="2157" y="2497"/>
                </a:lnTo>
                <a:lnTo>
                  <a:pt x="2155" y="2502"/>
                </a:lnTo>
                <a:lnTo>
                  <a:pt x="2152" y="2514"/>
                </a:lnTo>
                <a:lnTo>
                  <a:pt x="2150" y="2521"/>
                </a:lnTo>
                <a:lnTo>
                  <a:pt x="2164" y="2547"/>
                </a:lnTo>
                <a:lnTo>
                  <a:pt x="2164" y="2552"/>
                </a:lnTo>
                <a:lnTo>
                  <a:pt x="2164" y="2554"/>
                </a:lnTo>
                <a:lnTo>
                  <a:pt x="2164" y="2557"/>
                </a:lnTo>
                <a:lnTo>
                  <a:pt x="2164" y="2564"/>
                </a:lnTo>
                <a:lnTo>
                  <a:pt x="2166" y="2568"/>
                </a:lnTo>
                <a:lnTo>
                  <a:pt x="2164" y="2573"/>
                </a:lnTo>
                <a:lnTo>
                  <a:pt x="2162" y="2580"/>
                </a:lnTo>
                <a:lnTo>
                  <a:pt x="2162" y="2583"/>
                </a:lnTo>
                <a:lnTo>
                  <a:pt x="2162" y="2585"/>
                </a:lnTo>
                <a:lnTo>
                  <a:pt x="2162" y="2597"/>
                </a:lnTo>
                <a:lnTo>
                  <a:pt x="2162" y="2602"/>
                </a:lnTo>
                <a:lnTo>
                  <a:pt x="2157" y="2604"/>
                </a:lnTo>
                <a:lnTo>
                  <a:pt x="2155" y="2609"/>
                </a:lnTo>
                <a:lnTo>
                  <a:pt x="2152" y="2616"/>
                </a:lnTo>
                <a:lnTo>
                  <a:pt x="2150" y="2623"/>
                </a:lnTo>
                <a:lnTo>
                  <a:pt x="2091" y="2613"/>
                </a:lnTo>
                <a:lnTo>
                  <a:pt x="2060" y="2609"/>
                </a:lnTo>
                <a:lnTo>
                  <a:pt x="2060" y="2613"/>
                </a:lnTo>
                <a:lnTo>
                  <a:pt x="2058" y="2616"/>
                </a:lnTo>
                <a:lnTo>
                  <a:pt x="2058" y="2621"/>
                </a:lnTo>
                <a:lnTo>
                  <a:pt x="2058" y="2623"/>
                </a:lnTo>
                <a:lnTo>
                  <a:pt x="2056" y="2628"/>
                </a:lnTo>
                <a:lnTo>
                  <a:pt x="2056" y="2630"/>
                </a:lnTo>
                <a:lnTo>
                  <a:pt x="2058" y="2632"/>
                </a:lnTo>
                <a:lnTo>
                  <a:pt x="2058" y="2637"/>
                </a:lnTo>
                <a:lnTo>
                  <a:pt x="2058" y="2639"/>
                </a:lnTo>
                <a:lnTo>
                  <a:pt x="2056" y="2649"/>
                </a:lnTo>
                <a:lnTo>
                  <a:pt x="2053" y="2654"/>
                </a:lnTo>
                <a:lnTo>
                  <a:pt x="2053" y="2658"/>
                </a:lnTo>
                <a:lnTo>
                  <a:pt x="2049" y="2661"/>
                </a:lnTo>
                <a:lnTo>
                  <a:pt x="2049" y="2670"/>
                </a:lnTo>
                <a:lnTo>
                  <a:pt x="2049" y="2675"/>
                </a:lnTo>
                <a:lnTo>
                  <a:pt x="2049" y="2680"/>
                </a:lnTo>
                <a:lnTo>
                  <a:pt x="2049" y="2682"/>
                </a:lnTo>
                <a:lnTo>
                  <a:pt x="2049" y="2684"/>
                </a:lnTo>
                <a:lnTo>
                  <a:pt x="2049" y="2687"/>
                </a:lnTo>
                <a:lnTo>
                  <a:pt x="2046" y="2689"/>
                </a:lnTo>
                <a:lnTo>
                  <a:pt x="2044" y="2694"/>
                </a:lnTo>
                <a:lnTo>
                  <a:pt x="2042" y="2699"/>
                </a:lnTo>
                <a:lnTo>
                  <a:pt x="2037" y="2699"/>
                </a:lnTo>
                <a:lnTo>
                  <a:pt x="2037" y="2706"/>
                </a:lnTo>
                <a:lnTo>
                  <a:pt x="2037" y="2710"/>
                </a:lnTo>
                <a:lnTo>
                  <a:pt x="2037" y="2713"/>
                </a:lnTo>
                <a:lnTo>
                  <a:pt x="2039" y="2720"/>
                </a:lnTo>
                <a:lnTo>
                  <a:pt x="2039" y="2725"/>
                </a:lnTo>
                <a:lnTo>
                  <a:pt x="2039" y="2729"/>
                </a:lnTo>
                <a:lnTo>
                  <a:pt x="2039" y="2734"/>
                </a:lnTo>
                <a:lnTo>
                  <a:pt x="2037" y="2739"/>
                </a:lnTo>
                <a:lnTo>
                  <a:pt x="2034" y="2741"/>
                </a:lnTo>
                <a:lnTo>
                  <a:pt x="2032" y="2744"/>
                </a:lnTo>
                <a:lnTo>
                  <a:pt x="2030" y="2746"/>
                </a:lnTo>
                <a:lnTo>
                  <a:pt x="2030" y="2751"/>
                </a:lnTo>
                <a:lnTo>
                  <a:pt x="2025" y="2751"/>
                </a:lnTo>
                <a:lnTo>
                  <a:pt x="2023" y="2753"/>
                </a:lnTo>
                <a:lnTo>
                  <a:pt x="2018" y="2758"/>
                </a:lnTo>
                <a:lnTo>
                  <a:pt x="2013" y="2758"/>
                </a:lnTo>
                <a:lnTo>
                  <a:pt x="2009" y="2755"/>
                </a:lnTo>
                <a:lnTo>
                  <a:pt x="2006" y="2753"/>
                </a:lnTo>
                <a:lnTo>
                  <a:pt x="2001" y="2755"/>
                </a:lnTo>
                <a:lnTo>
                  <a:pt x="1999" y="2760"/>
                </a:lnTo>
                <a:lnTo>
                  <a:pt x="1994" y="2760"/>
                </a:lnTo>
                <a:lnTo>
                  <a:pt x="1990" y="2760"/>
                </a:lnTo>
                <a:lnTo>
                  <a:pt x="1985" y="2763"/>
                </a:lnTo>
                <a:lnTo>
                  <a:pt x="1983" y="2767"/>
                </a:lnTo>
                <a:lnTo>
                  <a:pt x="1978" y="2772"/>
                </a:lnTo>
                <a:lnTo>
                  <a:pt x="1971" y="2774"/>
                </a:lnTo>
                <a:lnTo>
                  <a:pt x="1968" y="2774"/>
                </a:lnTo>
                <a:lnTo>
                  <a:pt x="1964" y="2774"/>
                </a:lnTo>
                <a:lnTo>
                  <a:pt x="1959" y="2770"/>
                </a:lnTo>
                <a:lnTo>
                  <a:pt x="1957" y="2767"/>
                </a:lnTo>
                <a:lnTo>
                  <a:pt x="1947" y="2772"/>
                </a:lnTo>
                <a:lnTo>
                  <a:pt x="1848" y="2782"/>
                </a:lnTo>
                <a:lnTo>
                  <a:pt x="1844" y="2786"/>
                </a:lnTo>
                <a:lnTo>
                  <a:pt x="1839" y="2786"/>
                </a:lnTo>
                <a:lnTo>
                  <a:pt x="1839" y="2784"/>
                </a:lnTo>
                <a:lnTo>
                  <a:pt x="1834" y="2782"/>
                </a:lnTo>
                <a:lnTo>
                  <a:pt x="1832" y="2779"/>
                </a:lnTo>
                <a:lnTo>
                  <a:pt x="1832" y="2777"/>
                </a:lnTo>
                <a:lnTo>
                  <a:pt x="1829" y="2772"/>
                </a:lnTo>
                <a:lnTo>
                  <a:pt x="1825" y="2770"/>
                </a:lnTo>
                <a:lnTo>
                  <a:pt x="1818" y="2767"/>
                </a:lnTo>
                <a:lnTo>
                  <a:pt x="1811" y="2767"/>
                </a:lnTo>
                <a:lnTo>
                  <a:pt x="1806" y="2767"/>
                </a:lnTo>
                <a:lnTo>
                  <a:pt x="1803" y="2772"/>
                </a:lnTo>
                <a:lnTo>
                  <a:pt x="1801" y="2772"/>
                </a:lnTo>
                <a:lnTo>
                  <a:pt x="1796" y="2772"/>
                </a:lnTo>
                <a:lnTo>
                  <a:pt x="1792" y="2774"/>
                </a:lnTo>
                <a:lnTo>
                  <a:pt x="1787" y="2772"/>
                </a:lnTo>
                <a:lnTo>
                  <a:pt x="1787" y="2770"/>
                </a:lnTo>
                <a:lnTo>
                  <a:pt x="1782" y="2767"/>
                </a:lnTo>
                <a:lnTo>
                  <a:pt x="1735" y="2737"/>
                </a:lnTo>
                <a:lnTo>
                  <a:pt x="1686" y="2708"/>
                </a:lnTo>
                <a:lnTo>
                  <a:pt x="1674" y="2701"/>
                </a:lnTo>
                <a:lnTo>
                  <a:pt x="1653" y="2680"/>
                </a:lnTo>
                <a:lnTo>
                  <a:pt x="1648" y="2675"/>
                </a:lnTo>
                <a:lnTo>
                  <a:pt x="1638" y="2663"/>
                </a:lnTo>
                <a:lnTo>
                  <a:pt x="1620" y="2642"/>
                </a:lnTo>
                <a:lnTo>
                  <a:pt x="1612" y="2635"/>
                </a:lnTo>
                <a:lnTo>
                  <a:pt x="1601" y="2623"/>
                </a:lnTo>
                <a:lnTo>
                  <a:pt x="1589" y="2606"/>
                </a:lnTo>
                <a:lnTo>
                  <a:pt x="1579" y="2599"/>
                </a:lnTo>
                <a:lnTo>
                  <a:pt x="1579" y="2597"/>
                </a:lnTo>
                <a:lnTo>
                  <a:pt x="1575" y="2592"/>
                </a:lnTo>
                <a:lnTo>
                  <a:pt x="1568" y="2585"/>
                </a:lnTo>
                <a:lnTo>
                  <a:pt x="1565" y="2583"/>
                </a:lnTo>
                <a:lnTo>
                  <a:pt x="1558" y="2578"/>
                </a:lnTo>
                <a:lnTo>
                  <a:pt x="1554" y="2573"/>
                </a:lnTo>
                <a:lnTo>
                  <a:pt x="1549" y="2568"/>
                </a:lnTo>
                <a:lnTo>
                  <a:pt x="1539" y="2566"/>
                </a:lnTo>
                <a:lnTo>
                  <a:pt x="1532" y="2564"/>
                </a:lnTo>
                <a:lnTo>
                  <a:pt x="1525" y="2561"/>
                </a:lnTo>
                <a:lnTo>
                  <a:pt x="1518" y="2559"/>
                </a:lnTo>
                <a:lnTo>
                  <a:pt x="1513" y="2557"/>
                </a:lnTo>
                <a:lnTo>
                  <a:pt x="1509" y="2552"/>
                </a:lnTo>
                <a:lnTo>
                  <a:pt x="1509" y="2550"/>
                </a:lnTo>
                <a:lnTo>
                  <a:pt x="1504" y="2547"/>
                </a:lnTo>
                <a:lnTo>
                  <a:pt x="1502" y="2545"/>
                </a:lnTo>
                <a:lnTo>
                  <a:pt x="1499" y="2538"/>
                </a:lnTo>
                <a:lnTo>
                  <a:pt x="1490" y="2533"/>
                </a:lnTo>
                <a:lnTo>
                  <a:pt x="1483" y="2531"/>
                </a:lnTo>
                <a:lnTo>
                  <a:pt x="1471" y="2533"/>
                </a:lnTo>
                <a:lnTo>
                  <a:pt x="1466" y="2531"/>
                </a:lnTo>
                <a:lnTo>
                  <a:pt x="1464" y="2531"/>
                </a:lnTo>
                <a:lnTo>
                  <a:pt x="1459" y="2531"/>
                </a:lnTo>
                <a:lnTo>
                  <a:pt x="1457" y="2531"/>
                </a:lnTo>
                <a:lnTo>
                  <a:pt x="1452" y="2531"/>
                </a:lnTo>
                <a:lnTo>
                  <a:pt x="1447" y="2531"/>
                </a:lnTo>
                <a:lnTo>
                  <a:pt x="1445" y="2533"/>
                </a:lnTo>
                <a:lnTo>
                  <a:pt x="1440" y="2535"/>
                </a:lnTo>
                <a:lnTo>
                  <a:pt x="1438" y="2540"/>
                </a:lnTo>
                <a:lnTo>
                  <a:pt x="1436" y="2547"/>
                </a:lnTo>
                <a:lnTo>
                  <a:pt x="1436" y="2550"/>
                </a:lnTo>
                <a:lnTo>
                  <a:pt x="1438" y="2557"/>
                </a:lnTo>
                <a:lnTo>
                  <a:pt x="1433" y="2559"/>
                </a:lnTo>
                <a:lnTo>
                  <a:pt x="1429" y="2561"/>
                </a:lnTo>
                <a:lnTo>
                  <a:pt x="1426" y="2564"/>
                </a:lnTo>
                <a:lnTo>
                  <a:pt x="1424" y="2568"/>
                </a:lnTo>
                <a:lnTo>
                  <a:pt x="1419" y="2576"/>
                </a:lnTo>
                <a:lnTo>
                  <a:pt x="1414" y="2578"/>
                </a:lnTo>
                <a:lnTo>
                  <a:pt x="1412" y="2578"/>
                </a:lnTo>
                <a:lnTo>
                  <a:pt x="1410" y="2578"/>
                </a:lnTo>
                <a:lnTo>
                  <a:pt x="1407" y="2576"/>
                </a:lnTo>
                <a:lnTo>
                  <a:pt x="1407" y="2573"/>
                </a:lnTo>
                <a:lnTo>
                  <a:pt x="1403" y="2573"/>
                </a:lnTo>
                <a:lnTo>
                  <a:pt x="1398" y="2576"/>
                </a:lnTo>
                <a:lnTo>
                  <a:pt x="1396" y="2576"/>
                </a:lnTo>
                <a:lnTo>
                  <a:pt x="1391" y="2571"/>
                </a:lnTo>
                <a:lnTo>
                  <a:pt x="1389" y="2571"/>
                </a:lnTo>
                <a:lnTo>
                  <a:pt x="1389" y="2566"/>
                </a:lnTo>
                <a:lnTo>
                  <a:pt x="1393" y="2564"/>
                </a:lnTo>
                <a:lnTo>
                  <a:pt x="1389" y="2559"/>
                </a:lnTo>
                <a:lnTo>
                  <a:pt x="1384" y="2561"/>
                </a:lnTo>
                <a:lnTo>
                  <a:pt x="1379" y="2561"/>
                </a:lnTo>
                <a:lnTo>
                  <a:pt x="1372" y="2559"/>
                </a:lnTo>
                <a:lnTo>
                  <a:pt x="1370" y="2557"/>
                </a:lnTo>
                <a:lnTo>
                  <a:pt x="1363" y="2554"/>
                </a:lnTo>
                <a:lnTo>
                  <a:pt x="1358" y="2545"/>
                </a:lnTo>
                <a:lnTo>
                  <a:pt x="1358" y="2535"/>
                </a:lnTo>
                <a:lnTo>
                  <a:pt x="1363" y="2533"/>
                </a:lnTo>
                <a:lnTo>
                  <a:pt x="1365" y="2531"/>
                </a:lnTo>
                <a:lnTo>
                  <a:pt x="1367" y="2526"/>
                </a:lnTo>
                <a:lnTo>
                  <a:pt x="1367" y="2521"/>
                </a:lnTo>
                <a:lnTo>
                  <a:pt x="1372" y="2509"/>
                </a:lnTo>
                <a:lnTo>
                  <a:pt x="1374" y="2502"/>
                </a:lnTo>
                <a:lnTo>
                  <a:pt x="1377" y="2497"/>
                </a:lnTo>
                <a:lnTo>
                  <a:pt x="1377" y="2495"/>
                </a:lnTo>
                <a:lnTo>
                  <a:pt x="1379" y="2490"/>
                </a:lnTo>
                <a:lnTo>
                  <a:pt x="1379" y="2486"/>
                </a:lnTo>
                <a:lnTo>
                  <a:pt x="1379" y="2481"/>
                </a:lnTo>
                <a:lnTo>
                  <a:pt x="1381" y="2476"/>
                </a:lnTo>
                <a:lnTo>
                  <a:pt x="1384" y="2479"/>
                </a:lnTo>
                <a:lnTo>
                  <a:pt x="1393" y="2481"/>
                </a:lnTo>
                <a:lnTo>
                  <a:pt x="1398" y="2483"/>
                </a:lnTo>
                <a:lnTo>
                  <a:pt x="1403" y="2486"/>
                </a:lnTo>
                <a:lnTo>
                  <a:pt x="1407" y="2488"/>
                </a:lnTo>
                <a:lnTo>
                  <a:pt x="1414" y="2490"/>
                </a:lnTo>
                <a:lnTo>
                  <a:pt x="1419" y="2495"/>
                </a:lnTo>
                <a:lnTo>
                  <a:pt x="1426" y="2495"/>
                </a:lnTo>
                <a:lnTo>
                  <a:pt x="1429" y="2497"/>
                </a:lnTo>
                <a:lnTo>
                  <a:pt x="1433" y="2495"/>
                </a:lnTo>
                <a:lnTo>
                  <a:pt x="1438" y="2495"/>
                </a:lnTo>
                <a:lnTo>
                  <a:pt x="1440" y="2495"/>
                </a:lnTo>
                <a:lnTo>
                  <a:pt x="1445" y="2495"/>
                </a:lnTo>
                <a:lnTo>
                  <a:pt x="1447" y="2497"/>
                </a:lnTo>
                <a:lnTo>
                  <a:pt x="1450" y="2500"/>
                </a:lnTo>
                <a:lnTo>
                  <a:pt x="1452" y="2502"/>
                </a:lnTo>
                <a:lnTo>
                  <a:pt x="1455" y="2502"/>
                </a:lnTo>
                <a:lnTo>
                  <a:pt x="1459" y="2505"/>
                </a:lnTo>
                <a:lnTo>
                  <a:pt x="1459" y="2502"/>
                </a:lnTo>
                <a:lnTo>
                  <a:pt x="1462" y="2502"/>
                </a:lnTo>
                <a:lnTo>
                  <a:pt x="1462" y="2497"/>
                </a:lnTo>
                <a:lnTo>
                  <a:pt x="1459" y="2493"/>
                </a:lnTo>
                <a:lnTo>
                  <a:pt x="1457" y="2486"/>
                </a:lnTo>
                <a:lnTo>
                  <a:pt x="1457" y="2483"/>
                </a:lnTo>
                <a:lnTo>
                  <a:pt x="1459" y="2481"/>
                </a:lnTo>
                <a:lnTo>
                  <a:pt x="1459" y="2479"/>
                </a:lnTo>
                <a:lnTo>
                  <a:pt x="1459" y="2474"/>
                </a:lnTo>
                <a:lnTo>
                  <a:pt x="1462" y="2474"/>
                </a:lnTo>
                <a:lnTo>
                  <a:pt x="1464" y="2474"/>
                </a:lnTo>
                <a:lnTo>
                  <a:pt x="1464" y="2471"/>
                </a:lnTo>
                <a:lnTo>
                  <a:pt x="1462" y="2457"/>
                </a:lnTo>
                <a:lnTo>
                  <a:pt x="1464" y="2448"/>
                </a:lnTo>
                <a:lnTo>
                  <a:pt x="1464" y="2438"/>
                </a:lnTo>
                <a:lnTo>
                  <a:pt x="1466" y="2436"/>
                </a:lnTo>
                <a:lnTo>
                  <a:pt x="1480" y="2443"/>
                </a:lnTo>
                <a:lnTo>
                  <a:pt x="1495" y="2448"/>
                </a:lnTo>
                <a:lnTo>
                  <a:pt x="1582" y="2488"/>
                </a:lnTo>
                <a:lnTo>
                  <a:pt x="1579" y="2495"/>
                </a:lnTo>
                <a:lnTo>
                  <a:pt x="1579" y="2500"/>
                </a:lnTo>
                <a:lnTo>
                  <a:pt x="1577" y="2502"/>
                </a:lnTo>
                <a:lnTo>
                  <a:pt x="1577" y="2505"/>
                </a:lnTo>
                <a:lnTo>
                  <a:pt x="1577" y="2533"/>
                </a:lnTo>
                <a:lnTo>
                  <a:pt x="1579" y="2531"/>
                </a:lnTo>
                <a:lnTo>
                  <a:pt x="1584" y="2528"/>
                </a:lnTo>
                <a:lnTo>
                  <a:pt x="1594" y="2528"/>
                </a:lnTo>
                <a:lnTo>
                  <a:pt x="1608" y="2528"/>
                </a:lnTo>
                <a:lnTo>
                  <a:pt x="1690" y="2521"/>
                </a:lnTo>
                <a:lnTo>
                  <a:pt x="1714" y="2519"/>
                </a:lnTo>
                <a:lnTo>
                  <a:pt x="1730" y="2481"/>
                </a:lnTo>
                <a:lnTo>
                  <a:pt x="1737" y="2462"/>
                </a:lnTo>
                <a:lnTo>
                  <a:pt x="1744" y="2452"/>
                </a:lnTo>
                <a:lnTo>
                  <a:pt x="1759" y="2434"/>
                </a:lnTo>
                <a:lnTo>
                  <a:pt x="1763" y="2424"/>
                </a:lnTo>
                <a:lnTo>
                  <a:pt x="1778" y="2400"/>
                </a:lnTo>
                <a:lnTo>
                  <a:pt x="1780" y="2393"/>
                </a:lnTo>
                <a:lnTo>
                  <a:pt x="1782" y="2391"/>
                </a:lnTo>
                <a:lnTo>
                  <a:pt x="1785" y="2389"/>
                </a:lnTo>
                <a:lnTo>
                  <a:pt x="1792" y="2384"/>
                </a:lnTo>
                <a:lnTo>
                  <a:pt x="1803" y="2370"/>
                </a:lnTo>
                <a:lnTo>
                  <a:pt x="1787" y="2372"/>
                </a:lnTo>
                <a:lnTo>
                  <a:pt x="1603" y="2393"/>
                </a:lnTo>
                <a:lnTo>
                  <a:pt x="1603" y="2327"/>
                </a:lnTo>
                <a:lnTo>
                  <a:pt x="1612" y="2313"/>
                </a:lnTo>
                <a:lnTo>
                  <a:pt x="1603" y="2313"/>
                </a:lnTo>
                <a:lnTo>
                  <a:pt x="1603" y="2301"/>
                </a:lnTo>
                <a:lnTo>
                  <a:pt x="1575" y="2294"/>
                </a:lnTo>
                <a:lnTo>
                  <a:pt x="1568" y="2287"/>
                </a:lnTo>
                <a:lnTo>
                  <a:pt x="1563" y="2287"/>
                </a:lnTo>
                <a:lnTo>
                  <a:pt x="1556" y="2287"/>
                </a:lnTo>
                <a:lnTo>
                  <a:pt x="1551" y="2289"/>
                </a:lnTo>
                <a:lnTo>
                  <a:pt x="1549" y="2280"/>
                </a:lnTo>
                <a:lnTo>
                  <a:pt x="1544" y="2275"/>
                </a:lnTo>
                <a:lnTo>
                  <a:pt x="1535" y="2256"/>
                </a:lnTo>
                <a:lnTo>
                  <a:pt x="1523" y="2242"/>
                </a:lnTo>
                <a:lnTo>
                  <a:pt x="1513" y="2232"/>
                </a:lnTo>
                <a:lnTo>
                  <a:pt x="1511" y="2225"/>
                </a:lnTo>
                <a:lnTo>
                  <a:pt x="1509" y="2223"/>
                </a:lnTo>
                <a:lnTo>
                  <a:pt x="1506" y="2218"/>
                </a:lnTo>
                <a:lnTo>
                  <a:pt x="1506" y="2206"/>
                </a:lnTo>
                <a:lnTo>
                  <a:pt x="1506" y="2204"/>
                </a:lnTo>
                <a:lnTo>
                  <a:pt x="1504" y="2202"/>
                </a:lnTo>
                <a:lnTo>
                  <a:pt x="1499" y="2197"/>
                </a:lnTo>
                <a:lnTo>
                  <a:pt x="1495" y="2194"/>
                </a:lnTo>
                <a:lnTo>
                  <a:pt x="1492" y="2190"/>
                </a:lnTo>
                <a:lnTo>
                  <a:pt x="1488" y="2183"/>
                </a:lnTo>
                <a:lnTo>
                  <a:pt x="1483" y="2178"/>
                </a:lnTo>
                <a:lnTo>
                  <a:pt x="1478" y="2171"/>
                </a:lnTo>
                <a:lnTo>
                  <a:pt x="1473" y="2164"/>
                </a:lnTo>
                <a:lnTo>
                  <a:pt x="1466" y="2154"/>
                </a:lnTo>
                <a:lnTo>
                  <a:pt x="1464" y="2149"/>
                </a:lnTo>
                <a:lnTo>
                  <a:pt x="1471" y="2140"/>
                </a:lnTo>
                <a:lnTo>
                  <a:pt x="1483" y="2133"/>
                </a:lnTo>
                <a:lnTo>
                  <a:pt x="1488" y="2128"/>
                </a:lnTo>
                <a:lnTo>
                  <a:pt x="1492" y="2123"/>
                </a:lnTo>
                <a:lnTo>
                  <a:pt x="1495" y="2121"/>
                </a:lnTo>
                <a:lnTo>
                  <a:pt x="1497" y="2119"/>
                </a:lnTo>
                <a:lnTo>
                  <a:pt x="1495" y="2114"/>
                </a:lnTo>
                <a:lnTo>
                  <a:pt x="1495" y="2109"/>
                </a:lnTo>
                <a:lnTo>
                  <a:pt x="1492" y="2107"/>
                </a:lnTo>
                <a:lnTo>
                  <a:pt x="1488" y="2105"/>
                </a:lnTo>
                <a:lnTo>
                  <a:pt x="1483" y="2105"/>
                </a:lnTo>
                <a:lnTo>
                  <a:pt x="1478" y="2105"/>
                </a:lnTo>
                <a:lnTo>
                  <a:pt x="1476" y="2105"/>
                </a:lnTo>
                <a:lnTo>
                  <a:pt x="1476" y="2100"/>
                </a:lnTo>
                <a:lnTo>
                  <a:pt x="1473" y="2097"/>
                </a:lnTo>
                <a:lnTo>
                  <a:pt x="1480" y="2090"/>
                </a:lnTo>
                <a:lnTo>
                  <a:pt x="1485" y="2083"/>
                </a:lnTo>
                <a:lnTo>
                  <a:pt x="1488" y="2076"/>
                </a:lnTo>
                <a:lnTo>
                  <a:pt x="1490" y="2069"/>
                </a:lnTo>
                <a:lnTo>
                  <a:pt x="1490" y="2067"/>
                </a:lnTo>
                <a:lnTo>
                  <a:pt x="1490" y="2064"/>
                </a:lnTo>
                <a:lnTo>
                  <a:pt x="1488" y="2060"/>
                </a:lnTo>
                <a:lnTo>
                  <a:pt x="1485" y="2052"/>
                </a:lnTo>
                <a:lnTo>
                  <a:pt x="1483" y="2048"/>
                </a:lnTo>
                <a:lnTo>
                  <a:pt x="1480" y="2045"/>
                </a:lnTo>
                <a:lnTo>
                  <a:pt x="1480" y="2043"/>
                </a:lnTo>
                <a:lnTo>
                  <a:pt x="1478" y="2043"/>
                </a:lnTo>
                <a:lnTo>
                  <a:pt x="1473" y="2036"/>
                </a:lnTo>
                <a:lnTo>
                  <a:pt x="1459" y="2026"/>
                </a:lnTo>
                <a:lnTo>
                  <a:pt x="1462" y="2026"/>
                </a:lnTo>
                <a:lnTo>
                  <a:pt x="1466" y="2024"/>
                </a:lnTo>
                <a:lnTo>
                  <a:pt x="1471" y="2026"/>
                </a:lnTo>
                <a:lnTo>
                  <a:pt x="1476" y="2026"/>
                </a:lnTo>
                <a:lnTo>
                  <a:pt x="1480" y="2026"/>
                </a:lnTo>
                <a:lnTo>
                  <a:pt x="1480" y="2024"/>
                </a:lnTo>
                <a:lnTo>
                  <a:pt x="1480" y="2019"/>
                </a:lnTo>
                <a:lnTo>
                  <a:pt x="1476" y="2015"/>
                </a:lnTo>
                <a:lnTo>
                  <a:pt x="1476" y="2010"/>
                </a:lnTo>
                <a:lnTo>
                  <a:pt x="1476" y="2000"/>
                </a:lnTo>
                <a:lnTo>
                  <a:pt x="1476" y="1998"/>
                </a:lnTo>
                <a:lnTo>
                  <a:pt x="1476" y="1996"/>
                </a:lnTo>
                <a:lnTo>
                  <a:pt x="1480" y="1993"/>
                </a:lnTo>
                <a:lnTo>
                  <a:pt x="1483" y="1986"/>
                </a:lnTo>
                <a:lnTo>
                  <a:pt x="1485" y="1986"/>
                </a:lnTo>
                <a:lnTo>
                  <a:pt x="1485" y="1984"/>
                </a:lnTo>
                <a:lnTo>
                  <a:pt x="1485" y="1981"/>
                </a:lnTo>
                <a:lnTo>
                  <a:pt x="1488" y="1981"/>
                </a:lnTo>
                <a:lnTo>
                  <a:pt x="1490" y="1979"/>
                </a:lnTo>
                <a:lnTo>
                  <a:pt x="1492" y="1977"/>
                </a:lnTo>
                <a:lnTo>
                  <a:pt x="1495" y="1977"/>
                </a:lnTo>
                <a:lnTo>
                  <a:pt x="1492" y="1967"/>
                </a:lnTo>
                <a:lnTo>
                  <a:pt x="1490" y="1960"/>
                </a:lnTo>
                <a:lnTo>
                  <a:pt x="1490" y="1958"/>
                </a:lnTo>
                <a:lnTo>
                  <a:pt x="1488" y="1955"/>
                </a:lnTo>
                <a:lnTo>
                  <a:pt x="1485" y="1953"/>
                </a:lnTo>
                <a:lnTo>
                  <a:pt x="1485" y="1951"/>
                </a:lnTo>
                <a:lnTo>
                  <a:pt x="1485" y="1948"/>
                </a:lnTo>
                <a:lnTo>
                  <a:pt x="1485" y="1946"/>
                </a:lnTo>
                <a:lnTo>
                  <a:pt x="1485" y="1944"/>
                </a:lnTo>
                <a:lnTo>
                  <a:pt x="1480" y="1939"/>
                </a:lnTo>
                <a:lnTo>
                  <a:pt x="1480" y="1936"/>
                </a:lnTo>
                <a:lnTo>
                  <a:pt x="1478" y="1934"/>
                </a:lnTo>
                <a:lnTo>
                  <a:pt x="1476" y="1932"/>
                </a:lnTo>
                <a:lnTo>
                  <a:pt x="1473" y="1927"/>
                </a:lnTo>
                <a:lnTo>
                  <a:pt x="1476" y="1920"/>
                </a:lnTo>
                <a:lnTo>
                  <a:pt x="1473" y="1920"/>
                </a:lnTo>
                <a:lnTo>
                  <a:pt x="1471" y="1920"/>
                </a:lnTo>
                <a:lnTo>
                  <a:pt x="1436" y="1922"/>
                </a:lnTo>
                <a:lnTo>
                  <a:pt x="1400" y="1920"/>
                </a:lnTo>
                <a:lnTo>
                  <a:pt x="1365" y="1920"/>
                </a:lnTo>
                <a:lnTo>
                  <a:pt x="1351" y="1917"/>
                </a:lnTo>
                <a:lnTo>
                  <a:pt x="1348" y="1915"/>
                </a:lnTo>
                <a:lnTo>
                  <a:pt x="1346" y="1910"/>
                </a:lnTo>
                <a:lnTo>
                  <a:pt x="1344" y="1910"/>
                </a:lnTo>
                <a:lnTo>
                  <a:pt x="1341" y="1908"/>
                </a:lnTo>
                <a:lnTo>
                  <a:pt x="1341" y="1903"/>
                </a:lnTo>
                <a:lnTo>
                  <a:pt x="1339" y="1901"/>
                </a:lnTo>
                <a:lnTo>
                  <a:pt x="1337" y="1899"/>
                </a:lnTo>
                <a:lnTo>
                  <a:pt x="1337" y="1896"/>
                </a:lnTo>
                <a:lnTo>
                  <a:pt x="1337" y="1894"/>
                </a:lnTo>
                <a:lnTo>
                  <a:pt x="1334" y="1891"/>
                </a:lnTo>
                <a:lnTo>
                  <a:pt x="1334" y="1889"/>
                </a:lnTo>
                <a:lnTo>
                  <a:pt x="1332" y="1887"/>
                </a:lnTo>
                <a:lnTo>
                  <a:pt x="1332" y="1880"/>
                </a:lnTo>
                <a:lnTo>
                  <a:pt x="1330" y="1875"/>
                </a:lnTo>
                <a:lnTo>
                  <a:pt x="1327" y="1873"/>
                </a:lnTo>
                <a:lnTo>
                  <a:pt x="1325" y="1868"/>
                </a:lnTo>
                <a:lnTo>
                  <a:pt x="1323" y="1865"/>
                </a:lnTo>
                <a:lnTo>
                  <a:pt x="1320" y="1863"/>
                </a:lnTo>
                <a:lnTo>
                  <a:pt x="1320" y="1861"/>
                </a:lnTo>
                <a:lnTo>
                  <a:pt x="1318" y="1854"/>
                </a:lnTo>
                <a:lnTo>
                  <a:pt x="1315" y="1851"/>
                </a:lnTo>
                <a:lnTo>
                  <a:pt x="1313" y="1849"/>
                </a:lnTo>
                <a:lnTo>
                  <a:pt x="1308" y="1844"/>
                </a:lnTo>
                <a:lnTo>
                  <a:pt x="1308" y="1839"/>
                </a:lnTo>
                <a:lnTo>
                  <a:pt x="1304" y="1825"/>
                </a:lnTo>
                <a:lnTo>
                  <a:pt x="1301" y="1818"/>
                </a:lnTo>
                <a:lnTo>
                  <a:pt x="1299" y="1809"/>
                </a:lnTo>
                <a:lnTo>
                  <a:pt x="1297" y="1797"/>
                </a:lnTo>
                <a:lnTo>
                  <a:pt x="1297" y="1783"/>
                </a:lnTo>
                <a:lnTo>
                  <a:pt x="1299" y="1778"/>
                </a:lnTo>
                <a:lnTo>
                  <a:pt x="1299" y="1775"/>
                </a:lnTo>
                <a:lnTo>
                  <a:pt x="1301" y="1775"/>
                </a:lnTo>
                <a:lnTo>
                  <a:pt x="1304" y="1773"/>
                </a:lnTo>
                <a:lnTo>
                  <a:pt x="1301" y="1773"/>
                </a:lnTo>
                <a:lnTo>
                  <a:pt x="1301" y="1771"/>
                </a:lnTo>
                <a:lnTo>
                  <a:pt x="1301" y="1768"/>
                </a:lnTo>
                <a:lnTo>
                  <a:pt x="1299" y="1766"/>
                </a:lnTo>
                <a:lnTo>
                  <a:pt x="1294" y="1766"/>
                </a:lnTo>
                <a:lnTo>
                  <a:pt x="1292" y="1768"/>
                </a:lnTo>
                <a:lnTo>
                  <a:pt x="1287" y="1771"/>
                </a:lnTo>
                <a:lnTo>
                  <a:pt x="1282" y="1775"/>
                </a:lnTo>
                <a:lnTo>
                  <a:pt x="1280" y="1778"/>
                </a:lnTo>
                <a:lnTo>
                  <a:pt x="1275" y="1778"/>
                </a:lnTo>
                <a:lnTo>
                  <a:pt x="1268" y="1778"/>
                </a:lnTo>
                <a:lnTo>
                  <a:pt x="1264" y="1783"/>
                </a:lnTo>
                <a:lnTo>
                  <a:pt x="1259" y="1783"/>
                </a:lnTo>
                <a:lnTo>
                  <a:pt x="1254" y="1783"/>
                </a:lnTo>
                <a:lnTo>
                  <a:pt x="1252" y="1783"/>
                </a:lnTo>
                <a:lnTo>
                  <a:pt x="1224" y="1811"/>
                </a:lnTo>
                <a:lnTo>
                  <a:pt x="1219" y="1816"/>
                </a:lnTo>
                <a:lnTo>
                  <a:pt x="1209" y="1823"/>
                </a:lnTo>
                <a:lnTo>
                  <a:pt x="1205" y="1830"/>
                </a:lnTo>
                <a:lnTo>
                  <a:pt x="1200" y="1832"/>
                </a:lnTo>
                <a:lnTo>
                  <a:pt x="1198" y="1837"/>
                </a:lnTo>
                <a:lnTo>
                  <a:pt x="1193" y="1839"/>
                </a:lnTo>
                <a:lnTo>
                  <a:pt x="1188" y="1842"/>
                </a:lnTo>
                <a:lnTo>
                  <a:pt x="1181" y="1844"/>
                </a:lnTo>
                <a:lnTo>
                  <a:pt x="1176" y="1846"/>
                </a:lnTo>
                <a:lnTo>
                  <a:pt x="1172" y="1846"/>
                </a:lnTo>
                <a:lnTo>
                  <a:pt x="1165" y="1846"/>
                </a:lnTo>
                <a:lnTo>
                  <a:pt x="1162" y="1846"/>
                </a:lnTo>
                <a:lnTo>
                  <a:pt x="1158" y="1846"/>
                </a:lnTo>
                <a:lnTo>
                  <a:pt x="1150" y="1851"/>
                </a:lnTo>
                <a:lnTo>
                  <a:pt x="1136" y="1851"/>
                </a:lnTo>
                <a:lnTo>
                  <a:pt x="1134" y="1851"/>
                </a:lnTo>
                <a:lnTo>
                  <a:pt x="1127" y="1854"/>
                </a:lnTo>
                <a:lnTo>
                  <a:pt x="1125" y="1854"/>
                </a:lnTo>
                <a:lnTo>
                  <a:pt x="1117" y="1858"/>
                </a:lnTo>
                <a:lnTo>
                  <a:pt x="1108" y="1861"/>
                </a:lnTo>
                <a:lnTo>
                  <a:pt x="1106" y="1863"/>
                </a:lnTo>
                <a:lnTo>
                  <a:pt x="1103" y="1865"/>
                </a:lnTo>
                <a:lnTo>
                  <a:pt x="1096" y="1870"/>
                </a:lnTo>
                <a:lnTo>
                  <a:pt x="1092" y="1873"/>
                </a:lnTo>
                <a:lnTo>
                  <a:pt x="1089" y="1873"/>
                </a:lnTo>
                <a:lnTo>
                  <a:pt x="1084" y="1870"/>
                </a:lnTo>
                <a:lnTo>
                  <a:pt x="1080" y="1865"/>
                </a:lnTo>
                <a:lnTo>
                  <a:pt x="1073" y="1861"/>
                </a:lnTo>
                <a:lnTo>
                  <a:pt x="1051" y="1858"/>
                </a:lnTo>
                <a:lnTo>
                  <a:pt x="1033" y="1846"/>
                </a:lnTo>
                <a:lnTo>
                  <a:pt x="1030" y="1835"/>
                </a:lnTo>
                <a:lnTo>
                  <a:pt x="1023" y="1835"/>
                </a:lnTo>
                <a:lnTo>
                  <a:pt x="1018" y="1835"/>
                </a:lnTo>
                <a:lnTo>
                  <a:pt x="1014" y="1835"/>
                </a:lnTo>
                <a:lnTo>
                  <a:pt x="1011" y="1835"/>
                </a:lnTo>
                <a:lnTo>
                  <a:pt x="1007" y="1837"/>
                </a:lnTo>
                <a:lnTo>
                  <a:pt x="1002" y="1837"/>
                </a:lnTo>
                <a:lnTo>
                  <a:pt x="1000" y="1837"/>
                </a:lnTo>
                <a:lnTo>
                  <a:pt x="1000" y="1839"/>
                </a:lnTo>
                <a:lnTo>
                  <a:pt x="997" y="1839"/>
                </a:lnTo>
                <a:lnTo>
                  <a:pt x="997" y="1846"/>
                </a:lnTo>
                <a:lnTo>
                  <a:pt x="997" y="1849"/>
                </a:lnTo>
                <a:lnTo>
                  <a:pt x="997" y="1861"/>
                </a:lnTo>
                <a:lnTo>
                  <a:pt x="995" y="1865"/>
                </a:lnTo>
                <a:lnTo>
                  <a:pt x="995" y="1875"/>
                </a:lnTo>
                <a:lnTo>
                  <a:pt x="992" y="1880"/>
                </a:lnTo>
                <a:lnTo>
                  <a:pt x="992" y="1887"/>
                </a:lnTo>
                <a:lnTo>
                  <a:pt x="990" y="1894"/>
                </a:lnTo>
                <a:lnTo>
                  <a:pt x="990" y="1899"/>
                </a:lnTo>
                <a:lnTo>
                  <a:pt x="988" y="1903"/>
                </a:lnTo>
                <a:lnTo>
                  <a:pt x="988" y="1906"/>
                </a:lnTo>
                <a:lnTo>
                  <a:pt x="1007" y="1917"/>
                </a:lnTo>
                <a:lnTo>
                  <a:pt x="1014" y="1922"/>
                </a:lnTo>
                <a:lnTo>
                  <a:pt x="1018" y="1927"/>
                </a:lnTo>
                <a:lnTo>
                  <a:pt x="1028" y="1934"/>
                </a:lnTo>
                <a:lnTo>
                  <a:pt x="1037" y="1941"/>
                </a:lnTo>
                <a:lnTo>
                  <a:pt x="1035" y="1946"/>
                </a:lnTo>
                <a:lnTo>
                  <a:pt x="1028" y="1944"/>
                </a:lnTo>
                <a:lnTo>
                  <a:pt x="1023" y="1941"/>
                </a:lnTo>
                <a:lnTo>
                  <a:pt x="1023" y="1944"/>
                </a:lnTo>
                <a:lnTo>
                  <a:pt x="1023" y="1946"/>
                </a:lnTo>
                <a:lnTo>
                  <a:pt x="1023" y="1948"/>
                </a:lnTo>
                <a:lnTo>
                  <a:pt x="1023" y="1951"/>
                </a:lnTo>
                <a:lnTo>
                  <a:pt x="1021" y="1951"/>
                </a:lnTo>
                <a:lnTo>
                  <a:pt x="1018" y="1951"/>
                </a:lnTo>
                <a:lnTo>
                  <a:pt x="1016" y="1951"/>
                </a:lnTo>
                <a:lnTo>
                  <a:pt x="1014" y="1953"/>
                </a:lnTo>
                <a:lnTo>
                  <a:pt x="1011" y="1953"/>
                </a:lnTo>
                <a:lnTo>
                  <a:pt x="1014" y="1953"/>
                </a:lnTo>
                <a:lnTo>
                  <a:pt x="1014" y="1955"/>
                </a:lnTo>
                <a:lnTo>
                  <a:pt x="1009" y="1958"/>
                </a:lnTo>
                <a:lnTo>
                  <a:pt x="1002" y="1960"/>
                </a:lnTo>
                <a:lnTo>
                  <a:pt x="1002" y="1962"/>
                </a:lnTo>
                <a:lnTo>
                  <a:pt x="1002" y="1965"/>
                </a:lnTo>
                <a:lnTo>
                  <a:pt x="1002" y="1970"/>
                </a:lnTo>
                <a:lnTo>
                  <a:pt x="1002" y="1972"/>
                </a:lnTo>
                <a:lnTo>
                  <a:pt x="1000" y="1974"/>
                </a:lnTo>
                <a:lnTo>
                  <a:pt x="997" y="1979"/>
                </a:lnTo>
                <a:lnTo>
                  <a:pt x="995" y="1984"/>
                </a:lnTo>
                <a:lnTo>
                  <a:pt x="992" y="1984"/>
                </a:lnTo>
                <a:lnTo>
                  <a:pt x="992" y="1986"/>
                </a:lnTo>
                <a:lnTo>
                  <a:pt x="985" y="1981"/>
                </a:lnTo>
                <a:lnTo>
                  <a:pt x="981" y="1979"/>
                </a:lnTo>
                <a:lnTo>
                  <a:pt x="976" y="1974"/>
                </a:lnTo>
                <a:lnTo>
                  <a:pt x="974" y="1970"/>
                </a:lnTo>
                <a:lnTo>
                  <a:pt x="971" y="1965"/>
                </a:lnTo>
                <a:lnTo>
                  <a:pt x="967" y="1962"/>
                </a:lnTo>
                <a:lnTo>
                  <a:pt x="957" y="1962"/>
                </a:lnTo>
                <a:lnTo>
                  <a:pt x="952" y="1962"/>
                </a:lnTo>
                <a:lnTo>
                  <a:pt x="948" y="1960"/>
                </a:lnTo>
                <a:lnTo>
                  <a:pt x="945" y="1960"/>
                </a:lnTo>
                <a:lnTo>
                  <a:pt x="943" y="1960"/>
                </a:lnTo>
                <a:lnTo>
                  <a:pt x="941" y="1958"/>
                </a:lnTo>
                <a:lnTo>
                  <a:pt x="938" y="1962"/>
                </a:lnTo>
                <a:lnTo>
                  <a:pt x="936" y="1965"/>
                </a:lnTo>
                <a:lnTo>
                  <a:pt x="936" y="1970"/>
                </a:lnTo>
                <a:lnTo>
                  <a:pt x="931" y="1967"/>
                </a:lnTo>
                <a:lnTo>
                  <a:pt x="929" y="1965"/>
                </a:lnTo>
                <a:lnTo>
                  <a:pt x="924" y="1962"/>
                </a:lnTo>
                <a:lnTo>
                  <a:pt x="922" y="1962"/>
                </a:lnTo>
                <a:lnTo>
                  <a:pt x="919" y="1970"/>
                </a:lnTo>
                <a:lnTo>
                  <a:pt x="915" y="1972"/>
                </a:lnTo>
                <a:lnTo>
                  <a:pt x="910" y="1974"/>
                </a:lnTo>
                <a:lnTo>
                  <a:pt x="868" y="1972"/>
                </a:lnTo>
                <a:lnTo>
                  <a:pt x="868" y="1974"/>
                </a:lnTo>
                <a:lnTo>
                  <a:pt x="865" y="1974"/>
                </a:lnTo>
                <a:lnTo>
                  <a:pt x="858" y="1984"/>
                </a:lnTo>
                <a:lnTo>
                  <a:pt x="842" y="1974"/>
                </a:lnTo>
                <a:lnTo>
                  <a:pt x="823" y="1984"/>
                </a:lnTo>
                <a:lnTo>
                  <a:pt x="823" y="1986"/>
                </a:lnTo>
                <a:lnTo>
                  <a:pt x="813" y="1989"/>
                </a:lnTo>
                <a:lnTo>
                  <a:pt x="809" y="1989"/>
                </a:lnTo>
                <a:lnTo>
                  <a:pt x="794" y="1981"/>
                </a:lnTo>
                <a:lnTo>
                  <a:pt x="785" y="1972"/>
                </a:lnTo>
                <a:lnTo>
                  <a:pt x="785" y="1958"/>
                </a:lnTo>
                <a:lnTo>
                  <a:pt x="785" y="1955"/>
                </a:lnTo>
                <a:lnTo>
                  <a:pt x="787" y="1948"/>
                </a:lnTo>
                <a:lnTo>
                  <a:pt x="778" y="1932"/>
                </a:lnTo>
                <a:lnTo>
                  <a:pt x="778" y="1925"/>
                </a:lnTo>
                <a:lnTo>
                  <a:pt x="780" y="1920"/>
                </a:lnTo>
                <a:lnTo>
                  <a:pt x="778" y="1915"/>
                </a:lnTo>
                <a:lnTo>
                  <a:pt x="778" y="1908"/>
                </a:lnTo>
                <a:lnTo>
                  <a:pt x="780" y="1903"/>
                </a:lnTo>
                <a:lnTo>
                  <a:pt x="778" y="1899"/>
                </a:lnTo>
                <a:lnTo>
                  <a:pt x="773" y="1894"/>
                </a:lnTo>
                <a:lnTo>
                  <a:pt x="771" y="1889"/>
                </a:lnTo>
                <a:lnTo>
                  <a:pt x="773" y="1880"/>
                </a:lnTo>
                <a:lnTo>
                  <a:pt x="776" y="1873"/>
                </a:lnTo>
                <a:lnTo>
                  <a:pt x="776" y="1868"/>
                </a:lnTo>
                <a:lnTo>
                  <a:pt x="771" y="1865"/>
                </a:lnTo>
                <a:lnTo>
                  <a:pt x="771" y="1863"/>
                </a:lnTo>
                <a:lnTo>
                  <a:pt x="766" y="1856"/>
                </a:lnTo>
                <a:lnTo>
                  <a:pt x="761" y="1844"/>
                </a:lnTo>
                <a:lnTo>
                  <a:pt x="761" y="1842"/>
                </a:lnTo>
                <a:lnTo>
                  <a:pt x="759" y="1835"/>
                </a:lnTo>
                <a:lnTo>
                  <a:pt x="759" y="1825"/>
                </a:lnTo>
                <a:lnTo>
                  <a:pt x="757" y="1820"/>
                </a:lnTo>
                <a:lnTo>
                  <a:pt x="790" y="1820"/>
                </a:lnTo>
                <a:lnTo>
                  <a:pt x="851" y="1809"/>
                </a:lnTo>
                <a:lnTo>
                  <a:pt x="825" y="1721"/>
                </a:lnTo>
                <a:lnTo>
                  <a:pt x="823" y="1697"/>
                </a:lnTo>
                <a:lnTo>
                  <a:pt x="802" y="1671"/>
                </a:lnTo>
                <a:lnTo>
                  <a:pt x="797" y="1657"/>
                </a:lnTo>
                <a:lnTo>
                  <a:pt x="778" y="1652"/>
                </a:lnTo>
                <a:lnTo>
                  <a:pt x="776" y="1650"/>
                </a:lnTo>
                <a:lnTo>
                  <a:pt x="773" y="1645"/>
                </a:lnTo>
                <a:lnTo>
                  <a:pt x="771" y="1643"/>
                </a:lnTo>
                <a:lnTo>
                  <a:pt x="771" y="1641"/>
                </a:lnTo>
                <a:lnTo>
                  <a:pt x="771" y="1636"/>
                </a:lnTo>
                <a:lnTo>
                  <a:pt x="771" y="1629"/>
                </a:lnTo>
                <a:lnTo>
                  <a:pt x="773" y="1622"/>
                </a:lnTo>
                <a:lnTo>
                  <a:pt x="773" y="1619"/>
                </a:lnTo>
                <a:lnTo>
                  <a:pt x="773" y="1614"/>
                </a:lnTo>
                <a:lnTo>
                  <a:pt x="773" y="1612"/>
                </a:lnTo>
                <a:lnTo>
                  <a:pt x="776" y="1607"/>
                </a:lnTo>
                <a:lnTo>
                  <a:pt x="780" y="1605"/>
                </a:lnTo>
                <a:lnTo>
                  <a:pt x="785" y="1603"/>
                </a:lnTo>
                <a:lnTo>
                  <a:pt x="785" y="1600"/>
                </a:lnTo>
                <a:lnTo>
                  <a:pt x="783" y="1598"/>
                </a:lnTo>
                <a:lnTo>
                  <a:pt x="783" y="1596"/>
                </a:lnTo>
                <a:lnTo>
                  <a:pt x="783" y="1593"/>
                </a:lnTo>
                <a:lnTo>
                  <a:pt x="785" y="1588"/>
                </a:lnTo>
                <a:lnTo>
                  <a:pt x="785" y="1586"/>
                </a:lnTo>
                <a:lnTo>
                  <a:pt x="785" y="1581"/>
                </a:lnTo>
                <a:lnTo>
                  <a:pt x="787" y="1577"/>
                </a:lnTo>
                <a:lnTo>
                  <a:pt x="787" y="1572"/>
                </a:lnTo>
                <a:lnTo>
                  <a:pt x="790" y="1570"/>
                </a:lnTo>
                <a:lnTo>
                  <a:pt x="794" y="1565"/>
                </a:lnTo>
                <a:lnTo>
                  <a:pt x="797" y="1560"/>
                </a:lnTo>
                <a:lnTo>
                  <a:pt x="804" y="1551"/>
                </a:lnTo>
                <a:lnTo>
                  <a:pt x="804" y="1548"/>
                </a:lnTo>
                <a:lnTo>
                  <a:pt x="804" y="1546"/>
                </a:lnTo>
                <a:lnTo>
                  <a:pt x="806" y="1543"/>
                </a:lnTo>
                <a:lnTo>
                  <a:pt x="809" y="1541"/>
                </a:lnTo>
                <a:lnTo>
                  <a:pt x="813" y="1536"/>
                </a:lnTo>
                <a:lnTo>
                  <a:pt x="816" y="1534"/>
                </a:lnTo>
                <a:lnTo>
                  <a:pt x="820" y="1534"/>
                </a:lnTo>
                <a:lnTo>
                  <a:pt x="823" y="1532"/>
                </a:lnTo>
                <a:lnTo>
                  <a:pt x="825" y="1529"/>
                </a:lnTo>
                <a:lnTo>
                  <a:pt x="827" y="1527"/>
                </a:lnTo>
                <a:lnTo>
                  <a:pt x="832" y="1527"/>
                </a:lnTo>
                <a:lnTo>
                  <a:pt x="830" y="1522"/>
                </a:lnTo>
                <a:lnTo>
                  <a:pt x="830" y="1520"/>
                </a:lnTo>
                <a:lnTo>
                  <a:pt x="827" y="1517"/>
                </a:lnTo>
                <a:lnTo>
                  <a:pt x="825" y="1515"/>
                </a:lnTo>
                <a:lnTo>
                  <a:pt x="825" y="1513"/>
                </a:lnTo>
                <a:lnTo>
                  <a:pt x="825" y="1510"/>
                </a:lnTo>
                <a:lnTo>
                  <a:pt x="830" y="1510"/>
                </a:lnTo>
                <a:lnTo>
                  <a:pt x="832" y="1510"/>
                </a:lnTo>
                <a:lnTo>
                  <a:pt x="832" y="1508"/>
                </a:lnTo>
                <a:lnTo>
                  <a:pt x="835" y="1506"/>
                </a:lnTo>
                <a:lnTo>
                  <a:pt x="837" y="1503"/>
                </a:lnTo>
                <a:lnTo>
                  <a:pt x="839" y="1501"/>
                </a:lnTo>
                <a:lnTo>
                  <a:pt x="839" y="1499"/>
                </a:lnTo>
                <a:lnTo>
                  <a:pt x="839" y="1496"/>
                </a:lnTo>
                <a:lnTo>
                  <a:pt x="839" y="1494"/>
                </a:lnTo>
                <a:lnTo>
                  <a:pt x="842" y="1489"/>
                </a:lnTo>
                <a:lnTo>
                  <a:pt x="842" y="1484"/>
                </a:lnTo>
                <a:lnTo>
                  <a:pt x="844" y="1482"/>
                </a:lnTo>
                <a:lnTo>
                  <a:pt x="844" y="1480"/>
                </a:lnTo>
                <a:lnTo>
                  <a:pt x="846" y="1477"/>
                </a:lnTo>
                <a:lnTo>
                  <a:pt x="849" y="1475"/>
                </a:lnTo>
                <a:lnTo>
                  <a:pt x="849" y="1472"/>
                </a:lnTo>
                <a:lnTo>
                  <a:pt x="851" y="1465"/>
                </a:lnTo>
                <a:lnTo>
                  <a:pt x="851" y="1463"/>
                </a:lnTo>
                <a:lnTo>
                  <a:pt x="851" y="1461"/>
                </a:lnTo>
                <a:lnTo>
                  <a:pt x="851" y="1456"/>
                </a:lnTo>
                <a:lnTo>
                  <a:pt x="849" y="1454"/>
                </a:lnTo>
                <a:lnTo>
                  <a:pt x="846" y="1451"/>
                </a:lnTo>
                <a:lnTo>
                  <a:pt x="846" y="1449"/>
                </a:lnTo>
                <a:lnTo>
                  <a:pt x="849" y="1446"/>
                </a:lnTo>
                <a:lnTo>
                  <a:pt x="851" y="1446"/>
                </a:lnTo>
                <a:lnTo>
                  <a:pt x="853" y="1444"/>
                </a:lnTo>
                <a:lnTo>
                  <a:pt x="858" y="1442"/>
                </a:lnTo>
                <a:lnTo>
                  <a:pt x="860" y="1439"/>
                </a:lnTo>
                <a:lnTo>
                  <a:pt x="863" y="1437"/>
                </a:lnTo>
                <a:lnTo>
                  <a:pt x="865" y="1437"/>
                </a:lnTo>
                <a:lnTo>
                  <a:pt x="868" y="1435"/>
                </a:lnTo>
                <a:lnTo>
                  <a:pt x="872" y="1435"/>
                </a:lnTo>
                <a:lnTo>
                  <a:pt x="875" y="1435"/>
                </a:lnTo>
                <a:lnTo>
                  <a:pt x="877" y="1439"/>
                </a:lnTo>
                <a:lnTo>
                  <a:pt x="879" y="1439"/>
                </a:lnTo>
                <a:lnTo>
                  <a:pt x="884" y="1439"/>
                </a:lnTo>
                <a:lnTo>
                  <a:pt x="886" y="1439"/>
                </a:lnTo>
                <a:lnTo>
                  <a:pt x="891" y="1439"/>
                </a:lnTo>
                <a:lnTo>
                  <a:pt x="893" y="1442"/>
                </a:lnTo>
                <a:lnTo>
                  <a:pt x="898" y="1442"/>
                </a:lnTo>
                <a:lnTo>
                  <a:pt x="901" y="1442"/>
                </a:lnTo>
                <a:lnTo>
                  <a:pt x="903" y="1442"/>
                </a:lnTo>
                <a:lnTo>
                  <a:pt x="905" y="1442"/>
                </a:lnTo>
                <a:lnTo>
                  <a:pt x="908" y="1442"/>
                </a:lnTo>
                <a:lnTo>
                  <a:pt x="908" y="1439"/>
                </a:lnTo>
                <a:lnTo>
                  <a:pt x="912" y="1439"/>
                </a:lnTo>
                <a:lnTo>
                  <a:pt x="912" y="1442"/>
                </a:lnTo>
                <a:lnTo>
                  <a:pt x="915" y="1442"/>
                </a:lnTo>
                <a:lnTo>
                  <a:pt x="917" y="1442"/>
                </a:lnTo>
                <a:lnTo>
                  <a:pt x="917" y="1439"/>
                </a:lnTo>
                <a:lnTo>
                  <a:pt x="919" y="1439"/>
                </a:lnTo>
                <a:lnTo>
                  <a:pt x="924" y="1442"/>
                </a:lnTo>
                <a:lnTo>
                  <a:pt x="926" y="1439"/>
                </a:lnTo>
                <a:lnTo>
                  <a:pt x="931" y="1439"/>
                </a:lnTo>
                <a:lnTo>
                  <a:pt x="934" y="1437"/>
                </a:lnTo>
                <a:lnTo>
                  <a:pt x="938" y="1435"/>
                </a:lnTo>
                <a:lnTo>
                  <a:pt x="941" y="1432"/>
                </a:lnTo>
                <a:lnTo>
                  <a:pt x="943" y="1430"/>
                </a:lnTo>
                <a:lnTo>
                  <a:pt x="945" y="1430"/>
                </a:lnTo>
                <a:lnTo>
                  <a:pt x="945" y="1427"/>
                </a:lnTo>
                <a:lnTo>
                  <a:pt x="948" y="1427"/>
                </a:lnTo>
                <a:lnTo>
                  <a:pt x="948" y="1425"/>
                </a:lnTo>
                <a:lnTo>
                  <a:pt x="950" y="1423"/>
                </a:lnTo>
                <a:lnTo>
                  <a:pt x="952" y="1420"/>
                </a:lnTo>
                <a:lnTo>
                  <a:pt x="955" y="1420"/>
                </a:lnTo>
                <a:lnTo>
                  <a:pt x="957" y="1420"/>
                </a:lnTo>
                <a:lnTo>
                  <a:pt x="959" y="1418"/>
                </a:lnTo>
                <a:lnTo>
                  <a:pt x="962" y="1416"/>
                </a:lnTo>
                <a:lnTo>
                  <a:pt x="964" y="1416"/>
                </a:lnTo>
                <a:lnTo>
                  <a:pt x="967" y="1413"/>
                </a:lnTo>
                <a:lnTo>
                  <a:pt x="969" y="1413"/>
                </a:lnTo>
                <a:lnTo>
                  <a:pt x="974" y="1413"/>
                </a:lnTo>
                <a:lnTo>
                  <a:pt x="976" y="1413"/>
                </a:lnTo>
                <a:lnTo>
                  <a:pt x="978" y="1411"/>
                </a:lnTo>
                <a:lnTo>
                  <a:pt x="981" y="1411"/>
                </a:lnTo>
                <a:lnTo>
                  <a:pt x="981" y="1409"/>
                </a:lnTo>
                <a:lnTo>
                  <a:pt x="983" y="1409"/>
                </a:lnTo>
                <a:lnTo>
                  <a:pt x="983" y="1406"/>
                </a:lnTo>
                <a:lnTo>
                  <a:pt x="985" y="1406"/>
                </a:lnTo>
                <a:lnTo>
                  <a:pt x="988" y="1406"/>
                </a:lnTo>
                <a:lnTo>
                  <a:pt x="990" y="1406"/>
                </a:lnTo>
                <a:lnTo>
                  <a:pt x="992" y="1404"/>
                </a:lnTo>
                <a:lnTo>
                  <a:pt x="992" y="1401"/>
                </a:lnTo>
                <a:lnTo>
                  <a:pt x="995" y="1399"/>
                </a:lnTo>
                <a:lnTo>
                  <a:pt x="995" y="1397"/>
                </a:lnTo>
                <a:lnTo>
                  <a:pt x="992" y="1394"/>
                </a:lnTo>
                <a:lnTo>
                  <a:pt x="988" y="1392"/>
                </a:lnTo>
                <a:lnTo>
                  <a:pt x="988" y="1390"/>
                </a:lnTo>
                <a:lnTo>
                  <a:pt x="990" y="1390"/>
                </a:lnTo>
                <a:lnTo>
                  <a:pt x="992" y="1392"/>
                </a:lnTo>
                <a:lnTo>
                  <a:pt x="995" y="1392"/>
                </a:lnTo>
                <a:lnTo>
                  <a:pt x="997" y="1390"/>
                </a:lnTo>
                <a:lnTo>
                  <a:pt x="1000" y="1390"/>
                </a:lnTo>
                <a:lnTo>
                  <a:pt x="1000" y="1385"/>
                </a:lnTo>
                <a:lnTo>
                  <a:pt x="1000" y="1383"/>
                </a:lnTo>
                <a:lnTo>
                  <a:pt x="1002" y="1383"/>
                </a:lnTo>
                <a:lnTo>
                  <a:pt x="1004" y="1383"/>
                </a:lnTo>
                <a:lnTo>
                  <a:pt x="1007" y="1380"/>
                </a:lnTo>
                <a:lnTo>
                  <a:pt x="1009" y="1380"/>
                </a:lnTo>
                <a:lnTo>
                  <a:pt x="1011" y="1378"/>
                </a:lnTo>
                <a:lnTo>
                  <a:pt x="1014" y="1375"/>
                </a:lnTo>
                <a:lnTo>
                  <a:pt x="1014" y="1373"/>
                </a:lnTo>
                <a:lnTo>
                  <a:pt x="1016" y="1371"/>
                </a:lnTo>
                <a:lnTo>
                  <a:pt x="1018" y="1371"/>
                </a:lnTo>
                <a:lnTo>
                  <a:pt x="1021" y="1371"/>
                </a:lnTo>
                <a:lnTo>
                  <a:pt x="1023" y="1371"/>
                </a:lnTo>
                <a:lnTo>
                  <a:pt x="1023" y="1366"/>
                </a:lnTo>
                <a:lnTo>
                  <a:pt x="1023" y="1364"/>
                </a:lnTo>
                <a:lnTo>
                  <a:pt x="1023" y="1361"/>
                </a:lnTo>
                <a:lnTo>
                  <a:pt x="1021" y="1359"/>
                </a:lnTo>
                <a:lnTo>
                  <a:pt x="1021" y="1356"/>
                </a:lnTo>
                <a:lnTo>
                  <a:pt x="1023" y="1354"/>
                </a:lnTo>
                <a:lnTo>
                  <a:pt x="1023" y="1352"/>
                </a:lnTo>
                <a:lnTo>
                  <a:pt x="1025" y="1349"/>
                </a:lnTo>
                <a:lnTo>
                  <a:pt x="1023" y="1345"/>
                </a:lnTo>
                <a:lnTo>
                  <a:pt x="1023" y="1342"/>
                </a:lnTo>
                <a:lnTo>
                  <a:pt x="1023" y="1340"/>
                </a:lnTo>
                <a:lnTo>
                  <a:pt x="1023" y="1338"/>
                </a:lnTo>
                <a:lnTo>
                  <a:pt x="1025" y="1335"/>
                </a:lnTo>
                <a:lnTo>
                  <a:pt x="1025" y="1333"/>
                </a:lnTo>
                <a:lnTo>
                  <a:pt x="1025" y="1330"/>
                </a:lnTo>
                <a:lnTo>
                  <a:pt x="1023" y="1326"/>
                </a:lnTo>
                <a:lnTo>
                  <a:pt x="1023" y="1321"/>
                </a:lnTo>
                <a:lnTo>
                  <a:pt x="1023" y="1319"/>
                </a:lnTo>
                <a:lnTo>
                  <a:pt x="1025" y="1314"/>
                </a:lnTo>
                <a:lnTo>
                  <a:pt x="1025" y="1311"/>
                </a:lnTo>
                <a:lnTo>
                  <a:pt x="1023" y="1304"/>
                </a:lnTo>
                <a:lnTo>
                  <a:pt x="1021" y="1300"/>
                </a:lnTo>
                <a:lnTo>
                  <a:pt x="1021" y="1297"/>
                </a:lnTo>
                <a:lnTo>
                  <a:pt x="1018" y="1295"/>
                </a:lnTo>
                <a:lnTo>
                  <a:pt x="1016" y="1293"/>
                </a:lnTo>
                <a:lnTo>
                  <a:pt x="1016" y="1290"/>
                </a:lnTo>
                <a:lnTo>
                  <a:pt x="1014" y="1290"/>
                </a:lnTo>
                <a:lnTo>
                  <a:pt x="1009" y="1288"/>
                </a:lnTo>
                <a:lnTo>
                  <a:pt x="1007" y="1288"/>
                </a:lnTo>
                <a:lnTo>
                  <a:pt x="1004" y="1285"/>
                </a:lnTo>
                <a:lnTo>
                  <a:pt x="1004" y="1283"/>
                </a:lnTo>
                <a:lnTo>
                  <a:pt x="1004" y="1278"/>
                </a:lnTo>
                <a:lnTo>
                  <a:pt x="1004" y="1276"/>
                </a:lnTo>
                <a:lnTo>
                  <a:pt x="1002" y="1274"/>
                </a:lnTo>
                <a:lnTo>
                  <a:pt x="1000" y="1271"/>
                </a:lnTo>
                <a:lnTo>
                  <a:pt x="1000" y="1269"/>
                </a:lnTo>
                <a:lnTo>
                  <a:pt x="1000" y="1267"/>
                </a:lnTo>
                <a:lnTo>
                  <a:pt x="1000" y="1264"/>
                </a:lnTo>
                <a:lnTo>
                  <a:pt x="1000" y="1262"/>
                </a:lnTo>
                <a:lnTo>
                  <a:pt x="1002" y="1264"/>
                </a:lnTo>
                <a:lnTo>
                  <a:pt x="1002" y="1267"/>
                </a:lnTo>
                <a:lnTo>
                  <a:pt x="1002" y="1269"/>
                </a:lnTo>
                <a:lnTo>
                  <a:pt x="1004" y="1271"/>
                </a:lnTo>
                <a:lnTo>
                  <a:pt x="1007" y="1274"/>
                </a:lnTo>
                <a:lnTo>
                  <a:pt x="1009" y="1276"/>
                </a:lnTo>
                <a:lnTo>
                  <a:pt x="1011" y="1276"/>
                </a:lnTo>
                <a:lnTo>
                  <a:pt x="1016" y="1274"/>
                </a:lnTo>
                <a:lnTo>
                  <a:pt x="1018" y="1276"/>
                </a:lnTo>
                <a:lnTo>
                  <a:pt x="1021" y="1278"/>
                </a:lnTo>
                <a:lnTo>
                  <a:pt x="1023" y="1278"/>
                </a:lnTo>
                <a:lnTo>
                  <a:pt x="1025" y="1278"/>
                </a:lnTo>
                <a:lnTo>
                  <a:pt x="1030" y="1278"/>
                </a:lnTo>
                <a:lnTo>
                  <a:pt x="1033" y="1281"/>
                </a:lnTo>
                <a:lnTo>
                  <a:pt x="1037" y="1276"/>
                </a:lnTo>
                <a:lnTo>
                  <a:pt x="1037" y="1271"/>
                </a:lnTo>
                <a:lnTo>
                  <a:pt x="1040" y="1271"/>
                </a:lnTo>
                <a:lnTo>
                  <a:pt x="1040" y="1269"/>
                </a:lnTo>
                <a:lnTo>
                  <a:pt x="1042" y="1264"/>
                </a:lnTo>
                <a:lnTo>
                  <a:pt x="1044" y="1262"/>
                </a:lnTo>
                <a:lnTo>
                  <a:pt x="1047" y="1255"/>
                </a:lnTo>
                <a:lnTo>
                  <a:pt x="1047" y="1252"/>
                </a:lnTo>
                <a:lnTo>
                  <a:pt x="1047" y="1248"/>
                </a:lnTo>
                <a:lnTo>
                  <a:pt x="1047" y="1243"/>
                </a:lnTo>
                <a:lnTo>
                  <a:pt x="1047" y="1240"/>
                </a:lnTo>
                <a:lnTo>
                  <a:pt x="1049" y="1240"/>
                </a:lnTo>
                <a:lnTo>
                  <a:pt x="1051" y="1240"/>
                </a:lnTo>
                <a:lnTo>
                  <a:pt x="1054" y="1238"/>
                </a:lnTo>
                <a:lnTo>
                  <a:pt x="1056" y="1236"/>
                </a:lnTo>
                <a:lnTo>
                  <a:pt x="1056" y="1233"/>
                </a:lnTo>
                <a:lnTo>
                  <a:pt x="1058" y="1229"/>
                </a:lnTo>
                <a:lnTo>
                  <a:pt x="1058" y="1226"/>
                </a:lnTo>
                <a:lnTo>
                  <a:pt x="1058" y="1222"/>
                </a:lnTo>
                <a:lnTo>
                  <a:pt x="1058" y="1219"/>
                </a:lnTo>
                <a:lnTo>
                  <a:pt x="1058" y="1217"/>
                </a:lnTo>
                <a:lnTo>
                  <a:pt x="1058" y="1214"/>
                </a:lnTo>
                <a:lnTo>
                  <a:pt x="1058" y="1212"/>
                </a:lnTo>
                <a:lnTo>
                  <a:pt x="1061" y="1210"/>
                </a:lnTo>
                <a:lnTo>
                  <a:pt x="1063" y="1207"/>
                </a:lnTo>
                <a:lnTo>
                  <a:pt x="1063" y="1205"/>
                </a:lnTo>
                <a:lnTo>
                  <a:pt x="1063" y="1200"/>
                </a:lnTo>
                <a:lnTo>
                  <a:pt x="1063" y="1198"/>
                </a:lnTo>
                <a:lnTo>
                  <a:pt x="1063" y="1196"/>
                </a:lnTo>
                <a:lnTo>
                  <a:pt x="1058" y="1191"/>
                </a:lnTo>
                <a:lnTo>
                  <a:pt x="1056" y="1188"/>
                </a:lnTo>
                <a:lnTo>
                  <a:pt x="1054" y="1186"/>
                </a:lnTo>
                <a:lnTo>
                  <a:pt x="1051" y="1184"/>
                </a:lnTo>
                <a:lnTo>
                  <a:pt x="1051" y="1181"/>
                </a:lnTo>
                <a:lnTo>
                  <a:pt x="1054" y="1179"/>
                </a:lnTo>
                <a:lnTo>
                  <a:pt x="1058" y="1177"/>
                </a:lnTo>
                <a:lnTo>
                  <a:pt x="1061" y="1172"/>
                </a:lnTo>
                <a:lnTo>
                  <a:pt x="1061" y="1169"/>
                </a:lnTo>
                <a:lnTo>
                  <a:pt x="1063" y="1165"/>
                </a:lnTo>
                <a:lnTo>
                  <a:pt x="1063" y="1162"/>
                </a:lnTo>
                <a:lnTo>
                  <a:pt x="1063" y="1160"/>
                </a:lnTo>
                <a:lnTo>
                  <a:pt x="1066" y="1160"/>
                </a:lnTo>
                <a:lnTo>
                  <a:pt x="1066" y="1158"/>
                </a:lnTo>
                <a:lnTo>
                  <a:pt x="1066" y="1155"/>
                </a:lnTo>
                <a:lnTo>
                  <a:pt x="1068" y="1153"/>
                </a:lnTo>
                <a:lnTo>
                  <a:pt x="1070" y="1151"/>
                </a:lnTo>
                <a:lnTo>
                  <a:pt x="1073" y="1148"/>
                </a:lnTo>
                <a:lnTo>
                  <a:pt x="1073" y="1146"/>
                </a:lnTo>
                <a:lnTo>
                  <a:pt x="1073" y="1143"/>
                </a:lnTo>
                <a:lnTo>
                  <a:pt x="1073" y="1141"/>
                </a:lnTo>
                <a:lnTo>
                  <a:pt x="1073" y="1139"/>
                </a:lnTo>
                <a:lnTo>
                  <a:pt x="1073" y="1136"/>
                </a:lnTo>
                <a:lnTo>
                  <a:pt x="1073" y="1134"/>
                </a:lnTo>
                <a:lnTo>
                  <a:pt x="1075" y="1129"/>
                </a:lnTo>
                <a:lnTo>
                  <a:pt x="1075" y="1127"/>
                </a:lnTo>
                <a:lnTo>
                  <a:pt x="1077" y="1124"/>
                </a:lnTo>
                <a:lnTo>
                  <a:pt x="1077" y="1120"/>
                </a:lnTo>
                <a:lnTo>
                  <a:pt x="1080" y="1120"/>
                </a:lnTo>
                <a:lnTo>
                  <a:pt x="1084" y="1115"/>
                </a:lnTo>
                <a:lnTo>
                  <a:pt x="1087" y="1115"/>
                </a:lnTo>
                <a:lnTo>
                  <a:pt x="1089" y="1113"/>
                </a:lnTo>
                <a:lnTo>
                  <a:pt x="1094" y="1113"/>
                </a:lnTo>
                <a:lnTo>
                  <a:pt x="1099" y="1110"/>
                </a:lnTo>
                <a:lnTo>
                  <a:pt x="1099" y="1106"/>
                </a:lnTo>
                <a:lnTo>
                  <a:pt x="1094" y="1101"/>
                </a:lnTo>
                <a:lnTo>
                  <a:pt x="1092" y="1101"/>
                </a:lnTo>
                <a:lnTo>
                  <a:pt x="1087" y="1098"/>
                </a:lnTo>
                <a:lnTo>
                  <a:pt x="1084" y="1098"/>
                </a:lnTo>
                <a:lnTo>
                  <a:pt x="1082" y="1098"/>
                </a:lnTo>
                <a:lnTo>
                  <a:pt x="1077" y="1101"/>
                </a:lnTo>
                <a:lnTo>
                  <a:pt x="1070" y="1101"/>
                </a:lnTo>
                <a:lnTo>
                  <a:pt x="1063" y="1098"/>
                </a:lnTo>
                <a:lnTo>
                  <a:pt x="1061" y="1098"/>
                </a:lnTo>
                <a:lnTo>
                  <a:pt x="1058" y="1103"/>
                </a:lnTo>
                <a:lnTo>
                  <a:pt x="1056" y="1108"/>
                </a:lnTo>
                <a:lnTo>
                  <a:pt x="1054" y="1113"/>
                </a:lnTo>
                <a:lnTo>
                  <a:pt x="1051" y="1113"/>
                </a:lnTo>
                <a:lnTo>
                  <a:pt x="1049" y="1113"/>
                </a:lnTo>
                <a:lnTo>
                  <a:pt x="1047" y="1113"/>
                </a:lnTo>
                <a:lnTo>
                  <a:pt x="1044" y="1113"/>
                </a:lnTo>
                <a:lnTo>
                  <a:pt x="1040" y="1113"/>
                </a:lnTo>
                <a:lnTo>
                  <a:pt x="1037" y="1113"/>
                </a:lnTo>
                <a:lnTo>
                  <a:pt x="1035" y="1113"/>
                </a:lnTo>
                <a:lnTo>
                  <a:pt x="1030" y="1113"/>
                </a:lnTo>
                <a:lnTo>
                  <a:pt x="1028" y="1115"/>
                </a:lnTo>
                <a:lnTo>
                  <a:pt x="1023" y="1113"/>
                </a:lnTo>
                <a:lnTo>
                  <a:pt x="1018" y="1113"/>
                </a:lnTo>
                <a:lnTo>
                  <a:pt x="1016" y="1110"/>
                </a:lnTo>
                <a:lnTo>
                  <a:pt x="1014" y="1108"/>
                </a:lnTo>
                <a:lnTo>
                  <a:pt x="1014" y="1106"/>
                </a:lnTo>
                <a:lnTo>
                  <a:pt x="1007" y="1108"/>
                </a:lnTo>
                <a:lnTo>
                  <a:pt x="1004" y="1106"/>
                </a:lnTo>
                <a:lnTo>
                  <a:pt x="1000" y="1106"/>
                </a:lnTo>
                <a:lnTo>
                  <a:pt x="997" y="1108"/>
                </a:lnTo>
                <a:lnTo>
                  <a:pt x="992" y="1108"/>
                </a:lnTo>
                <a:lnTo>
                  <a:pt x="990" y="1108"/>
                </a:lnTo>
                <a:lnTo>
                  <a:pt x="988" y="1108"/>
                </a:lnTo>
                <a:lnTo>
                  <a:pt x="985" y="1108"/>
                </a:lnTo>
                <a:lnTo>
                  <a:pt x="983" y="1108"/>
                </a:lnTo>
                <a:lnTo>
                  <a:pt x="981" y="1108"/>
                </a:lnTo>
                <a:lnTo>
                  <a:pt x="976" y="1110"/>
                </a:lnTo>
                <a:lnTo>
                  <a:pt x="976" y="1108"/>
                </a:lnTo>
                <a:lnTo>
                  <a:pt x="974" y="1108"/>
                </a:lnTo>
                <a:lnTo>
                  <a:pt x="971" y="1106"/>
                </a:lnTo>
                <a:lnTo>
                  <a:pt x="950" y="1080"/>
                </a:lnTo>
                <a:lnTo>
                  <a:pt x="950" y="1077"/>
                </a:lnTo>
                <a:lnTo>
                  <a:pt x="948" y="1077"/>
                </a:lnTo>
                <a:lnTo>
                  <a:pt x="948" y="1075"/>
                </a:lnTo>
                <a:lnTo>
                  <a:pt x="941" y="1068"/>
                </a:lnTo>
                <a:lnTo>
                  <a:pt x="934" y="1058"/>
                </a:lnTo>
                <a:lnTo>
                  <a:pt x="929" y="1051"/>
                </a:lnTo>
                <a:lnTo>
                  <a:pt x="924" y="1049"/>
                </a:lnTo>
                <a:lnTo>
                  <a:pt x="922" y="1044"/>
                </a:lnTo>
                <a:lnTo>
                  <a:pt x="917" y="1049"/>
                </a:lnTo>
                <a:lnTo>
                  <a:pt x="912" y="1051"/>
                </a:lnTo>
                <a:lnTo>
                  <a:pt x="905" y="1053"/>
                </a:lnTo>
                <a:lnTo>
                  <a:pt x="903" y="1053"/>
                </a:lnTo>
                <a:lnTo>
                  <a:pt x="898" y="1056"/>
                </a:lnTo>
                <a:lnTo>
                  <a:pt x="893" y="1058"/>
                </a:lnTo>
                <a:lnTo>
                  <a:pt x="889" y="1058"/>
                </a:lnTo>
                <a:lnTo>
                  <a:pt x="886" y="1058"/>
                </a:lnTo>
                <a:lnTo>
                  <a:pt x="882" y="1058"/>
                </a:lnTo>
                <a:lnTo>
                  <a:pt x="879" y="1056"/>
                </a:lnTo>
                <a:lnTo>
                  <a:pt x="875" y="1053"/>
                </a:lnTo>
                <a:lnTo>
                  <a:pt x="872" y="1051"/>
                </a:lnTo>
                <a:lnTo>
                  <a:pt x="870" y="1049"/>
                </a:lnTo>
                <a:lnTo>
                  <a:pt x="868" y="1046"/>
                </a:lnTo>
                <a:lnTo>
                  <a:pt x="865" y="1046"/>
                </a:lnTo>
                <a:lnTo>
                  <a:pt x="863" y="1044"/>
                </a:lnTo>
                <a:lnTo>
                  <a:pt x="860" y="1044"/>
                </a:lnTo>
                <a:lnTo>
                  <a:pt x="858" y="1044"/>
                </a:lnTo>
                <a:lnTo>
                  <a:pt x="858" y="1046"/>
                </a:lnTo>
                <a:lnTo>
                  <a:pt x="858" y="1049"/>
                </a:lnTo>
                <a:lnTo>
                  <a:pt x="858" y="1053"/>
                </a:lnTo>
                <a:lnTo>
                  <a:pt x="856" y="1053"/>
                </a:lnTo>
                <a:lnTo>
                  <a:pt x="853" y="1053"/>
                </a:lnTo>
                <a:lnTo>
                  <a:pt x="851" y="1051"/>
                </a:lnTo>
                <a:lnTo>
                  <a:pt x="849" y="1049"/>
                </a:lnTo>
                <a:lnTo>
                  <a:pt x="846" y="1046"/>
                </a:lnTo>
                <a:lnTo>
                  <a:pt x="844" y="1044"/>
                </a:lnTo>
                <a:lnTo>
                  <a:pt x="842" y="1044"/>
                </a:lnTo>
                <a:lnTo>
                  <a:pt x="839" y="1044"/>
                </a:lnTo>
                <a:lnTo>
                  <a:pt x="837" y="1044"/>
                </a:lnTo>
                <a:lnTo>
                  <a:pt x="835" y="1044"/>
                </a:lnTo>
                <a:lnTo>
                  <a:pt x="832" y="1044"/>
                </a:lnTo>
                <a:lnTo>
                  <a:pt x="830" y="1044"/>
                </a:lnTo>
                <a:lnTo>
                  <a:pt x="825" y="1044"/>
                </a:lnTo>
                <a:lnTo>
                  <a:pt x="823" y="1046"/>
                </a:lnTo>
                <a:lnTo>
                  <a:pt x="820" y="1046"/>
                </a:lnTo>
                <a:lnTo>
                  <a:pt x="818" y="1049"/>
                </a:lnTo>
                <a:lnTo>
                  <a:pt x="816" y="1051"/>
                </a:lnTo>
                <a:lnTo>
                  <a:pt x="816" y="1049"/>
                </a:lnTo>
                <a:lnTo>
                  <a:pt x="813" y="1044"/>
                </a:lnTo>
                <a:lnTo>
                  <a:pt x="813" y="1039"/>
                </a:lnTo>
                <a:lnTo>
                  <a:pt x="811" y="1035"/>
                </a:lnTo>
                <a:lnTo>
                  <a:pt x="809" y="1035"/>
                </a:lnTo>
                <a:lnTo>
                  <a:pt x="809" y="1032"/>
                </a:lnTo>
                <a:lnTo>
                  <a:pt x="806" y="1030"/>
                </a:lnTo>
                <a:lnTo>
                  <a:pt x="804" y="1027"/>
                </a:lnTo>
                <a:lnTo>
                  <a:pt x="802" y="1027"/>
                </a:lnTo>
                <a:lnTo>
                  <a:pt x="799" y="1025"/>
                </a:lnTo>
                <a:lnTo>
                  <a:pt x="797" y="1025"/>
                </a:lnTo>
                <a:lnTo>
                  <a:pt x="794" y="1023"/>
                </a:lnTo>
                <a:lnTo>
                  <a:pt x="792" y="1018"/>
                </a:lnTo>
                <a:lnTo>
                  <a:pt x="790" y="1018"/>
                </a:lnTo>
                <a:lnTo>
                  <a:pt x="790" y="1013"/>
                </a:lnTo>
                <a:lnTo>
                  <a:pt x="787" y="1011"/>
                </a:lnTo>
                <a:lnTo>
                  <a:pt x="785" y="1006"/>
                </a:lnTo>
                <a:lnTo>
                  <a:pt x="783" y="1006"/>
                </a:lnTo>
                <a:lnTo>
                  <a:pt x="780" y="1004"/>
                </a:lnTo>
                <a:lnTo>
                  <a:pt x="780" y="1001"/>
                </a:lnTo>
                <a:lnTo>
                  <a:pt x="778" y="999"/>
                </a:lnTo>
                <a:lnTo>
                  <a:pt x="778" y="994"/>
                </a:lnTo>
                <a:lnTo>
                  <a:pt x="776" y="990"/>
                </a:lnTo>
                <a:lnTo>
                  <a:pt x="776" y="985"/>
                </a:lnTo>
                <a:lnTo>
                  <a:pt x="773" y="980"/>
                </a:lnTo>
                <a:lnTo>
                  <a:pt x="773" y="978"/>
                </a:lnTo>
                <a:lnTo>
                  <a:pt x="773" y="973"/>
                </a:lnTo>
                <a:lnTo>
                  <a:pt x="776" y="968"/>
                </a:lnTo>
                <a:lnTo>
                  <a:pt x="776" y="964"/>
                </a:lnTo>
                <a:lnTo>
                  <a:pt x="773" y="964"/>
                </a:lnTo>
                <a:lnTo>
                  <a:pt x="771" y="964"/>
                </a:lnTo>
                <a:lnTo>
                  <a:pt x="766" y="964"/>
                </a:lnTo>
                <a:lnTo>
                  <a:pt x="764" y="968"/>
                </a:lnTo>
                <a:lnTo>
                  <a:pt x="764" y="973"/>
                </a:lnTo>
                <a:lnTo>
                  <a:pt x="761" y="975"/>
                </a:lnTo>
                <a:lnTo>
                  <a:pt x="761" y="978"/>
                </a:lnTo>
                <a:lnTo>
                  <a:pt x="761" y="982"/>
                </a:lnTo>
                <a:lnTo>
                  <a:pt x="764" y="985"/>
                </a:lnTo>
                <a:lnTo>
                  <a:pt x="764" y="987"/>
                </a:lnTo>
                <a:lnTo>
                  <a:pt x="764" y="992"/>
                </a:lnTo>
                <a:lnTo>
                  <a:pt x="761" y="994"/>
                </a:lnTo>
                <a:lnTo>
                  <a:pt x="717" y="980"/>
                </a:lnTo>
                <a:lnTo>
                  <a:pt x="688" y="971"/>
                </a:lnTo>
                <a:lnTo>
                  <a:pt x="681" y="968"/>
                </a:lnTo>
                <a:lnTo>
                  <a:pt x="679" y="968"/>
                </a:lnTo>
                <a:lnTo>
                  <a:pt x="674" y="968"/>
                </a:lnTo>
                <a:lnTo>
                  <a:pt x="670" y="964"/>
                </a:lnTo>
                <a:lnTo>
                  <a:pt x="665" y="961"/>
                </a:lnTo>
                <a:lnTo>
                  <a:pt x="653" y="959"/>
                </a:lnTo>
                <a:lnTo>
                  <a:pt x="644" y="956"/>
                </a:lnTo>
                <a:lnTo>
                  <a:pt x="637" y="954"/>
                </a:lnTo>
                <a:lnTo>
                  <a:pt x="641" y="966"/>
                </a:lnTo>
                <a:lnTo>
                  <a:pt x="639" y="973"/>
                </a:lnTo>
                <a:lnTo>
                  <a:pt x="637" y="978"/>
                </a:lnTo>
                <a:lnTo>
                  <a:pt x="634" y="982"/>
                </a:lnTo>
                <a:lnTo>
                  <a:pt x="629" y="1004"/>
                </a:lnTo>
                <a:lnTo>
                  <a:pt x="627" y="1004"/>
                </a:lnTo>
                <a:lnTo>
                  <a:pt x="622" y="1001"/>
                </a:lnTo>
                <a:lnTo>
                  <a:pt x="594" y="985"/>
                </a:lnTo>
                <a:lnTo>
                  <a:pt x="592" y="985"/>
                </a:lnTo>
                <a:lnTo>
                  <a:pt x="587" y="985"/>
                </a:lnTo>
                <a:lnTo>
                  <a:pt x="582" y="987"/>
                </a:lnTo>
                <a:lnTo>
                  <a:pt x="580" y="990"/>
                </a:lnTo>
                <a:lnTo>
                  <a:pt x="573" y="994"/>
                </a:lnTo>
                <a:lnTo>
                  <a:pt x="571" y="997"/>
                </a:lnTo>
                <a:lnTo>
                  <a:pt x="568" y="999"/>
                </a:lnTo>
                <a:lnTo>
                  <a:pt x="566" y="1001"/>
                </a:lnTo>
                <a:lnTo>
                  <a:pt x="566" y="1009"/>
                </a:lnTo>
                <a:lnTo>
                  <a:pt x="563" y="1011"/>
                </a:lnTo>
                <a:lnTo>
                  <a:pt x="566" y="1013"/>
                </a:lnTo>
                <a:lnTo>
                  <a:pt x="566" y="1016"/>
                </a:lnTo>
                <a:lnTo>
                  <a:pt x="566" y="1018"/>
                </a:lnTo>
                <a:lnTo>
                  <a:pt x="568" y="1018"/>
                </a:lnTo>
                <a:lnTo>
                  <a:pt x="575" y="1018"/>
                </a:lnTo>
                <a:lnTo>
                  <a:pt x="599" y="1018"/>
                </a:lnTo>
                <a:lnTo>
                  <a:pt x="613" y="1018"/>
                </a:lnTo>
                <a:lnTo>
                  <a:pt x="613" y="1027"/>
                </a:lnTo>
                <a:lnTo>
                  <a:pt x="608" y="1046"/>
                </a:lnTo>
                <a:lnTo>
                  <a:pt x="611" y="1072"/>
                </a:lnTo>
                <a:lnTo>
                  <a:pt x="611" y="1094"/>
                </a:lnTo>
                <a:lnTo>
                  <a:pt x="613" y="1108"/>
                </a:lnTo>
                <a:lnTo>
                  <a:pt x="599" y="1108"/>
                </a:lnTo>
                <a:lnTo>
                  <a:pt x="596" y="1108"/>
                </a:lnTo>
                <a:lnTo>
                  <a:pt x="594" y="1110"/>
                </a:lnTo>
                <a:lnTo>
                  <a:pt x="594" y="1115"/>
                </a:lnTo>
                <a:lnTo>
                  <a:pt x="592" y="1117"/>
                </a:lnTo>
                <a:lnTo>
                  <a:pt x="587" y="1120"/>
                </a:lnTo>
                <a:lnTo>
                  <a:pt x="582" y="1120"/>
                </a:lnTo>
                <a:lnTo>
                  <a:pt x="580" y="1122"/>
                </a:lnTo>
                <a:lnTo>
                  <a:pt x="578" y="1124"/>
                </a:lnTo>
                <a:lnTo>
                  <a:pt x="578" y="1127"/>
                </a:lnTo>
                <a:lnTo>
                  <a:pt x="575" y="1129"/>
                </a:lnTo>
                <a:lnTo>
                  <a:pt x="573" y="1132"/>
                </a:lnTo>
                <a:lnTo>
                  <a:pt x="571" y="1134"/>
                </a:lnTo>
                <a:lnTo>
                  <a:pt x="568" y="1136"/>
                </a:lnTo>
                <a:lnTo>
                  <a:pt x="568" y="1141"/>
                </a:lnTo>
                <a:lnTo>
                  <a:pt x="566" y="1143"/>
                </a:lnTo>
                <a:lnTo>
                  <a:pt x="566" y="1146"/>
                </a:lnTo>
                <a:lnTo>
                  <a:pt x="563" y="1148"/>
                </a:lnTo>
                <a:lnTo>
                  <a:pt x="561" y="1148"/>
                </a:lnTo>
                <a:lnTo>
                  <a:pt x="559" y="1148"/>
                </a:lnTo>
                <a:lnTo>
                  <a:pt x="556" y="1151"/>
                </a:lnTo>
                <a:lnTo>
                  <a:pt x="547" y="1151"/>
                </a:lnTo>
                <a:lnTo>
                  <a:pt x="540" y="1148"/>
                </a:lnTo>
                <a:lnTo>
                  <a:pt x="535" y="1146"/>
                </a:lnTo>
                <a:lnTo>
                  <a:pt x="533" y="1146"/>
                </a:lnTo>
                <a:lnTo>
                  <a:pt x="528" y="1148"/>
                </a:lnTo>
                <a:lnTo>
                  <a:pt x="526" y="1148"/>
                </a:lnTo>
                <a:lnTo>
                  <a:pt x="514" y="1148"/>
                </a:lnTo>
                <a:lnTo>
                  <a:pt x="509" y="1148"/>
                </a:lnTo>
                <a:lnTo>
                  <a:pt x="502" y="1148"/>
                </a:lnTo>
                <a:lnTo>
                  <a:pt x="500" y="1148"/>
                </a:lnTo>
                <a:lnTo>
                  <a:pt x="495" y="1148"/>
                </a:lnTo>
                <a:lnTo>
                  <a:pt x="488" y="1148"/>
                </a:lnTo>
                <a:lnTo>
                  <a:pt x="481" y="1151"/>
                </a:lnTo>
                <a:lnTo>
                  <a:pt x="479" y="1151"/>
                </a:lnTo>
                <a:lnTo>
                  <a:pt x="476" y="1151"/>
                </a:lnTo>
                <a:lnTo>
                  <a:pt x="474" y="1151"/>
                </a:lnTo>
                <a:lnTo>
                  <a:pt x="472" y="1153"/>
                </a:lnTo>
                <a:lnTo>
                  <a:pt x="469" y="1155"/>
                </a:lnTo>
                <a:lnTo>
                  <a:pt x="464" y="1155"/>
                </a:lnTo>
                <a:lnTo>
                  <a:pt x="457" y="1155"/>
                </a:lnTo>
                <a:lnTo>
                  <a:pt x="455" y="1158"/>
                </a:lnTo>
                <a:lnTo>
                  <a:pt x="453" y="1158"/>
                </a:lnTo>
                <a:lnTo>
                  <a:pt x="448" y="1160"/>
                </a:lnTo>
                <a:lnTo>
                  <a:pt x="446" y="1160"/>
                </a:lnTo>
                <a:lnTo>
                  <a:pt x="443" y="1160"/>
                </a:lnTo>
                <a:lnTo>
                  <a:pt x="441" y="1160"/>
                </a:lnTo>
                <a:lnTo>
                  <a:pt x="439" y="1162"/>
                </a:lnTo>
                <a:lnTo>
                  <a:pt x="434" y="1162"/>
                </a:lnTo>
                <a:lnTo>
                  <a:pt x="431" y="1165"/>
                </a:lnTo>
                <a:lnTo>
                  <a:pt x="429" y="1167"/>
                </a:lnTo>
                <a:lnTo>
                  <a:pt x="427" y="1169"/>
                </a:lnTo>
                <a:lnTo>
                  <a:pt x="424" y="1174"/>
                </a:lnTo>
                <a:lnTo>
                  <a:pt x="422" y="1179"/>
                </a:lnTo>
                <a:lnTo>
                  <a:pt x="420" y="1181"/>
                </a:lnTo>
                <a:lnTo>
                  <a:pt x="417" y="1179"/>
                </a:lnTo>
                <a:lnTo>
                  <a:pt x="413" y="1172"/>
                </a:lnTo>
                <a:lnTo>
                  <a:pt x="413" y="1169"/>
                </a:lnTo>
                <a:lnTo>
                  <a:pt x="410" y="1167"/>
                </a:lnTo>
                <a:lnTo>
                  <a:pt x="410" y="1162"/>
                </a:lnTo>
                <a:lnTo>
                  <a:pt x="410" y="1160"/>
                </a:lnTo>
                <a:lnTo>
                  <a:pt x="413" y="1158"/>
                </a:lnTo>
                <a:lnTo>
                  <a:pt x="415" y="1155"/>
                </a:lnTo>
                <a:lnTo>
                  <a:pt x="417" y="1153"/>
                </a:lnTo>
                <a:lnTo>
                  <a:pt x="420" y="1148"/>
                </a:lnTo>
                <a:lnTo>
                  <a:pt x="420" y="1146"/>
                </a:lnTo>
                <a:lnTo>
                  <a:pt x="420" y="1143"/>
                </a:lnTo>
                <a:lnTo>
                  <a:pt x="422" y="1143"/>
                </a:lnTo>
                <a:lnTo>
                  <a:pt x="424" y="1141"/>
                </a:lnTo>
                <a:lnTo>
                  <a:pt x="427" y="1139"/>
                </a:lnTo>
                <a:lnTo>
                  <a:pt x="429" y="1139"/>
                </a:lnTo>
                <a:lnTo>
                  <a:pt x="431" y="1139"/>
                </a:lnTo>
                <a:lnTo>
                  <a:pt x="434" y="1139"/>
                </a:lnTo>
                <a:lnTo>
                  <a:pt x="434" y="1134"/>
                </a:lnTo>
                <a:lnTo>
                  <a:pt x="431" y="1129"/>
                </a:lnTo>
                <a:lnTo>
                  <a:pt x="431" y="1122"/>
                </a:lnTo>
                <a:lnTo>
                  <a:pt x="431" y="1117"/>
                </a:lnTo>
                <a:lnTo>
                  <a:pt x="431" y="1115"/>
                </a:lnTo>
                <a:lnTo>
                  <a:pt x="431" y="1113"/>
                </a:lnTo>
                <a:lnTo>
                  <a:pt x="431" y="1110"/>
                </a:lnTo>
                <a:lnTo>
                  <a:pt x="431" y="1108"/>
                </a:lnTo>
                <a:lnTo>
                  <a:pt x="431" y="1106"/>
                </a:lnTo>
                <a:lnTo>
                  <a:pt x="429" y="1103"/>
                </a:lnTo>
                <a:lnTo>
                  <a:pt x="427" y="1103"/>
                </a:lnTo>
                <a:lnTo>
                  <a:pt x="424" y="1106"/>
                </a:lnTo>
                <a:lnTo>
                  <a:pt x="422" y="1106"/>
                </a:lnTo>
                <a:lnTo>
                  <a:pt x="420" y="1106"/>
                </a:lnTo>
                <a:lnTo>
                  <a:pt x="417" y="1106"/>
                </a:lnTo>
                <a:lnTo>
                  <a:pt x="410" y="1103"/>
                </a:lnTo>
                <a:lnTo>
                  <a:pt x="408" y="1103"/>
                </a:lnTo>
                <a:lnTo>
                  <a:pt x="406" y="1103"/>
                </a:lnTo>
                <a:lnTo>
                  <a:pt x="401" y="1103"/>
                </a:lnTo>
                <a:lnTo>
                  <a:pt x="401" y="1101"/>
                </a:lnTo>
                <a:lnTo>
                  <a:pt x="403" y="1098"/>
                </a:lnTo>
                <a:lnTo>
                  <a:pt x="406" y="1096"/>
                </a:lnTo>
                <a:lnTo>
                  <a:pt x="406" y="1094"/>
                </a:lnTo>
                <a:lnTo>
                  <a:pt x="408" y="1094"/>
                </a:lnTo>
                <a:lnTo>
                  <a:pt x="410" y="1091"/>
                </a:lnTo>
                <a:lnTo>
                  <a:pt x="413" y="1089"/>
                </a:lnTo>
                <a:lnTo>
                  <a:pt x="413" y="1084"/>
                </a:lnTo>
                <a:lnTo>
                  <a:pt x="413" y="1082"/>
                </a:lnTo>
                <a:lnTo>
                  <a:pt x="410" y="1077"/>
                </a:lnTo>
                <a:lnTo>
                  <a:pt x="408" y="1075"/>
                </a:lnTo>
                <a:lnTo>
                  <a:pt x="406" y="1072"/>
                </a:lnTo>
                <a:lnTo>
                  <a:pt x="403" y="1070"/>
                </a:lnTo>
                <a:lnTo>
                  <a:pt x="401" y="1068"/>
                </a:lnTo>
                <a:lnTo>
                  <a:pt x="398" y="1063"/>
                </a:lnTo>
                <a:lnTo>
                  <a:pt x="396" y="1058"/>
                </a:lnTo>
                <a:lnTo>
                  <a:pt x="396" y="1056"/>
                </a:lnTo>
                <a:lnTo>
                  <a:pt x="396" y="1053"/>
                </a:lnTo>
                <a:lnTo>
                  <a:pt x="394" y="1051"/>
                </a:lnTo>
                <a:lnTo>
                  <a:pt x="391" y="1049"/>
                </a:lnTo>
                <a:lnTo>
                  <a:pt x="389" y="1046"/>
                </a:lnTo>
                <a:lnTo>
                  <a:pt x="387" y="1049"/>
                </a:lnTo>
                <a:lnTo>
                  <a:pt x="382" y="1049"/>
                </a:lnTo>
                <a:lnTo>
                  <a:pt x="380" y="1051"/>
                </a:lnTo>
                <a:lnTo>
                  <a:pt x="377" y="1051"/>
                </a:lnTo>
                <a:lnTo>
                  <a:pt x="372" y="1053"/>
                </a:lnTo>
                <a:lnTo>
                  <a:pt x="368" y="1058"/>
                </a:lnTo>
                <a:lnTo>
                  <a:pt x="365" y="1061"/>
                </a:lnTo>
                <a:lnTo>
                  <a:pt x="363" y="1063"/>
                </a:lnTo>
                <a:lnTo>
                  <a:pt x="361" y="1065"/>
                </a:lnTo>
                <a:lnTo>
                  <a:pt x="356" y="1065"/>
                </a:lnTo>
                <a:lnTo>
                  <a:pt x="354" y="1068"/>
                </a:lnTo>
                <a:lnTo>
                  <a:pt x="349" y="1068"/>
                </a:lnTo>
                <a:lnTo>
                  <a:pt x="347" y="1068"/>
                </a:lnTo>
                <a:lnTo>
                  <a:pt x="347" y="1072"/>
                </a:lnTo>
                <a:lnTo>
                  <a:pt x="344" y="1075"/>
                </a:lnTo>
                <a:lnTo>
                  <a:pt x="342" y="1077"/>
                </a:lnTo>
                <a:lnTo>
                  <a:pt x="339" y="1080"/>
                </a:lnTo>
                <a:lnTo>
                  <a:pt x="335" y="1082"/>
                </a:lnTo>
                <a:lnTo>
                  <a:pt x="332" y="1082"/>
                </a:lnTo>
                <a:lnTo>
                  <a:pt x="330" y="1082"/>
                </a:lnTo>
                <a:lnTo>
                  <a:pt x="325" y="1063"/>
                </a:lnTo>
                <a:lnTo>
                  <a:pt x="323" y="1061"/>
                </a:lnTo>
                <a:lnTo>
                  <a:pt x="323" y="1058"/>
                </a:lnTo>
                <a:lnTo>
                  <a:pt x="325" y="1053"/>
                </a:lnTo>
                <a:lnTo>
                  <a:pt x="325" y="1051"/>
                </a:lnTo>
                <a:lnTo>
                  <a:pt x="328" y="1049"/>
                </a:lnTo>
                <a:lnTo>
                  <a:pt x="330" y="1046"/>
                </a:lnTo>
                <a:lnTo>
                  <a:pt x="332" y="1042"/>
                </a:lnTo>
                <a:lnTo>
                  <a:pt x="332" y="1039"/>
                </a:lnTo>
                <a:lnTo>
                  <a:pt x="335" y="1037"/>
                </a:lnTo>
                <a:lnTo>
                  <a:pt x="339" y="1035"/>
                </a:lnTo>
                <a:lnTo>
                  <a:pt x="347" y="1032"/>
                </a:lnTo>
                <a:lnTo>
                  <a:pt x="344" y="1032"/>
                </a:lnTo>
                <a:lnTo>
                  <a:pt x="339" y="1032"/>
                </a:lnTo>
                <a:lnTo>
                  <a:pt x="335" y="1030"/>
                </a:lnTo>
                <a:lnTo>
                  <a:pt x="330" y="1030"/>
                </a:lnTo>
                <a:lnTo>
                  <a:pt x="328" y="1030"/>
                </a:lnTo>
                <a:lnTo>
                  <a:pt x="325" y="1032"/>
                </a:lnTo>
                <a:lnTo>
                  <a:pt x="323" y="1032"/>
                </a:lnTo>
                <a:lnTo>
                  <a:pt x="318" y="1032"/>
                </a:lnTo>
                <a:lnTo>
                  <a:pt x="316" y="1030"/>
                </a:lnTo>
                <a:lnTo>
                  <a:pt x="314" y="1025"/>
                </a:lnTo>
                <a:lnTo>
                  <a:pt x="309" y="1023"/>
                </a:lnTo>
                <a:lnTo>
                  <a:pt x="306" y="1020"/>
                </a:lnTo>
                <a:lnTo>
                  <a:pt x="304" y="1018"/>
                </a:lnTo>
                <a:lnTo>
                  <a:pt x="266" y="1025"/>
                </a:lnTo>
                <a:lnTo>
                  <a:pt x="264" y="1020"/>
                </a:lnTo>
                <a:lnTo>
                  <a:pt x="262" y="1018"/>
                </a:lnTo>
                <a:lnTo>
                  <a:pt x="262" y="1016"/>
                </a:lnTo>
                <a:lnTo>
                  <a:pt x="262" y="1011"/>
                </a:lnTo>
                <a:lnTo>
                  <a:pt x="262" y="1006"/>
                </a:lnTo>
                <a:lnTo>
                  <a:pt x="262" y="1004"/>
                </a:lnTo>
                <a:lnTo>
                  <a:pt x="262" y="1001"/>
                </a:lnTo>
                <a:lnTo>
                  <a:pt x="262" y="999"/>
                </a:lnTo>
                <a:lnTo>
                  <a:pt x="259" y="997"/>
                </a:lnTo>
                <a:lnTo>
                  <a:pt x="259" y="992"/>
                </a:lnTo>
                <a:lnTo>
                  <a:pt x="259" y="987"/>
                </a:lnTo>
                <a:lnTo>
                  <a:pt x="257" y="982"/>
                </a:lnTo>
                <a:lnTo>
                  <a:pt x="257" y="980"/>
                </a:lnTo>
                <a:lnTo>
                  <a:pt x="255" y="973"/>
                </a:lnTo>
                <a:lnTo>
                  <a:pt x="255" y="971"/>
                </a:lnTo>
                <a:lnTo>
                  <a:pt x="252" y="968"/>
                </a:lnTo>
                <a:lnTo>
                  <a:pt x="250" y="966"/>
                </a:lnTo>
                <a:lnTo>
                  <a:pt x="250" y="961"/>
                </a:lnTo>
                <a:lnTo>
                  <a:pt x="250" y="959"/>
                </a:lnTo>
                <a:lnTo>
                  <a:pt x="250" y="954"/>
                </a:lnTo>
                <a:lnTo>
                  <a:pt x="250" y="947"/>
                </a:lnTo>
                <a:lnTo>
                  <a:pt x="229" y="945"/>
                </a:lnTo>
                <a:lnTo>
                  <a:pt x="224" y="937"/>
                </a:lnTo>
                <a:lnTo>
                  <a:pt x="222" y="933"/>
                </a:lnTo>
                <a:lnTo>
                  <a:pt x="212" y="930"/>
                </a:lnTo>
                <a:lnTo>
                  <a:pt x="210" y="923"/>
                </a:lnTo>
                <a:lnTo>
                  <a:pt x="212" y="921"/>
                </a:lnTo>
                <a:lnTo>
                  <a:pt x="219" y="911"/>
                </a:lnTo>
                <a:lnTo>
                  <a:pt x="229" y="900"/>
                </a:lnTo>
                <a:lnTo>
                  <a:pt x="229" y="897"/>
                </a:lnTo>
                <a:lnTo>
                  <a:pt x="229" y="895"/>
                </a:lnTo>
                <a:lnTo>
                  <a:pt x="231" y="890"/>
                </a:lnTo>
                <a:lnTo>
                  <a:pt x="233" y="876"/>
                </a:lnTo>
                <a:lnTo>
                  <a:pt x="236" y="871"/>
                </a:lnTo>
                <a:lnTo>
                  <a:pt x="236" y="866"/>
                </a:lnTo>
                <a:lnTo>
                  <a:pt x="238" y="864"/>
                </a:lnTo>
                <a:lnTo>
                  <a:pt x="240" y="855"/>
                </a:lnTo>
                <a:lnTo>
                  <a:pt x="240" y="850"/>
                </a:lnTo>
                <a:lnTo>
                  <a:pt x="240" y="848"/>
                </a:lnTo>
                <a:lnTo>
                  <a:pt x="240" y="845"/>
                </a:lnTo>
                <a:lnTo>
                  <a:pt x="243" y="840"/>
                </a:lnTo>
                <a:lnTo>
                  <a:pt x="243" y="838"/>
                </a:lnTo>
                <a:lnTo>
                  <a:pt x="243" y="836"/>
                </a:lnTo>
                <a:lnTo>
                  <a:pt x="243" y="833"/>
                </a:lnTo>
                <a:lnTo>
                  <a:pt x="240" y="833"/>
                </a:lnTo>
                <a:lnTo>
                  <a:pt x="240" y="831"/>
                </a:lnTo>
                <a:lnTo>
                  <a:pt x="240" y="829"/>
                </a:lnTo>
                <a:lnTo>
                  <a:pt x="240" y="826"/>
                </a:lnTo>
                <a:lnTo>
                  <a:pt x="238" y="824"/>
                </a:lnTo>
                <a:lnTo>
                  <a:pt x="238" y="821"/>
                </a:lnTo>
                <a:lnTo>
                  <a:pt x="236" y="821"/>
                </a:lnTo>
                <a:lnTo>
                  <a:pt x="236" y="819"/>
                </a:lnTo>
                <a:lnTo>
                  <a:pt x="233" y="817"/>
                </a:lnTo>
                <a:lnTo>
                  <a:pt x="231" y="817"/>
                </a:lnTo>
                <a:lnTo>
                  <a:pt x="231" y="814"/>
                </a:lnTo>
                <a:lnTo>
                  <a:pt x="229" y="814"/>
                </a:lnTo>
                <a:lnTo>
                  <a:pt x="224" y="807"/>
                </a:lnTo>
                <a:lnTo>
                  <a:pt x="219" y="800"/>
                </a:lnTo>
                <a:lnTo>
                  <a:pt x="215" y="793"/>
                </a:lnTo>
                <a:lnTo>
                  <a:pt x="212" y="788"/>
                </a:lnTo>
                <a:lnTo>
                  <a:pt x="193" y="755"/>
                </a:lnTo>
                <a:lnTo>
                  <a:pt x="182" y="746"/>
                </a:lnTo>
                <a:lnTo>
                  <a:pt x="184" y="741"/>
                </a:lnTo>
                <a:lnTo>
                  <a:pt x="186" y="739"/>
                </a:lnTo>
                <a:lnTo>
                  <a:pt x="189" y="734"/>
                </a:lnTo>
                <a:lnTo>
                  <a:pt x="184" y="727"/>
                </a:lnTo>
                <a:lnTo>
                  <a:pt x="189" y="713"/>
                </a:lnTo>
                <a:lnTo>
                  <a:pt x="191" y="701"/>
                </a:lnTo>
                <a:lnTo>
                  <a:pt x="184" y="696"/>
                </a:lnTo>
                <a:lnTo>
                  <a:pt x="172" y="687"/>
                </a:lnTo>
                <a:lnTo>
                  <a:pt x="167" y="684"/>
                </a:lnTo>
                <a:lnTo>
                  <a:pt x="167" y="682"/>
                </a:lnTo>
                <a:lnTo>
                  <a:pt x="167" y="677"/>
                </a:lnTo>
                <a:lnTo>
                  <a:pt x="170" y="675"/>
                </a:lnTo>
                <a:lnTo>
                  <a:pt x="172" y="672"/>
                </a:lnTo>
                <a:lnTo>
                  <a:pt x="172" y="670"/>
                </a:lnTo>
                <a:lnTo>
                  <a:pt x="172" y="668"/>
                </a:lnTo>
                <a:lnTo>
                  <a:pt x="172" y="665"/>
                </a:lnTo>
                <a:lnTo>
                  <a:pt x="174" y="663"/>
                </a:lnTo>
                <a:lnTo>
                  <a:pt x="174" y="658"/>
                </a:lnTo>
                <a:lnTo>
                  <a:pt x="174" y="651"/>
                </a:lnTo>
                <a:lnTo>
                  <a:pt x="174" y="646"/>
                </a:lnTo>
                <a:lnTo>
                  <a:pt x="174" y="642"/>
                </a:lnTo>
                <a:lnTo>
                  <a:pt x="172" y="634"/>
                </a:lnTo>
                <a:lnTo>
                  <a:pt x="174" y="632"/>
                </a:lnTo>
                <a:lnTo>
                  <a:pt x="177" y="630"/>
                </a:lnTo>
                <a:lnTo>
                  <a:pt x="177" y="625"/>
                </a:lnTo>
                <a:lnTo>
                  <a:pt x="184" y="616"/>
                </a:lnTo>
                <a:lnTo>
                  <a:pt x="186" y="613"/>
                </a:lnTo>
                <a:lnTo>
                  <a:pt x="191" y="608"/>
                </a:lnTo>
                <a:lnTo>
                  <a:pt x="196" y="606"/>
                </a:lnTo>
                <a:lnTo>
                  <a:pt x="198" y="604"/>
                </a:lnTo>
                <a:lnTo>
                  <a:pt x="200" y="601"/>
                </a:lnTo>
                <a:lnTo>
                  <a:pt x="203" y="599"/>
                </a:lnTo>
                <a:lnTo>
                  <a:pt x="207" y="597"/>
                </a:lnTo>
                <a:lnTo>
                  <a:pt x="210" y="592"/>
                </a:lnTo>
                <a:lnTo>
                  <a:pt x="215" y="587"/>
                </a:lnTo>
                <a:lnTo>
                  <a:pt x="215" y="585"/>
                </a:lnTo>
                <a:lnTo>
                  <a:pt x="215" y="582"/>
                </a:lnTo>
                <a:lnTo>
                  <a:pt x="215" y="578"/>
                </a:lnTo>
                <a:lnTo>
                  <a:pt x="212" y="575"/>
                </a:lnTo>
                <a:lnTo>
                  <a:pt x="210" y="573"/>
                </a:lnTo>
                <a:lnTo>
                  <a:pt x="207" y="571"/>
                </a:lnTo>
                <a:lnTo>
                  <a:pt x="205" y="568"/>
                </a:lnTo>
                <a:lnTo>
                  <a:pt x="203" y="566"/>
                </a:lnTo>
                <a:lnTo>
                  <a:pt x="198" y="563"/>
                </a:lnTo>
                <a:lnTo>
                  <a:pt x="196" y="561"/>
                </a:lnTo>
                <a:lnTo>
                  <a:pt x="193" y="559"/>
                </a:lnTo>
                <a:lnTo>
                  <a:pt x="193" y="556"/>
                </a:lnTo>
                <a:lnTo>
                  <a:pt x="191" y="556"/>
                </a:lnTo>
                <a:lnTo>
                  <a:pt x="191" y="554"/>
                </a:lnTo>
                <a:lnTo>
                  <a:pt x="189" y="552"/>
                </a:lnTo>
                <a:lnTo>
                  <a:pt x="189" y="549"/>
                </a:lnTo>
                <a:lnTo>
                  <a:pt x="186" y="547"/>
                </a:lnTo>
                <a:lnTo>
                  <a:pt x="186" y="545"/>
                </a:lnTo>
                <a:lnTo>
                  <a:pt x="186" y="542"/>
                </a:lnTo>
                <a:lnTo>
                  <a:pt x="186" y="540"/>
                </a:lnTo>
                <a:lnTo>
                  <a:pt x="186" y="537"/>
                </a:lnTo>
                <a:lnTo>
                  <a:pt x="189" y="535"/>
                </a:lnTo>
                <a:lnTo>
                  <a:pt x="191" y="533"/>
                </a:lnTo>
                <a:lnTo>
                  <a:pt x="191" y="530"/>
                </a:lnTo>
                <a:lnTo>
                  <a:pt x="191" y="528"/>
                </a:lnTo>
                <a:lnTo>
                  <a:pt x="191" y="526"/>
                </a:lnTo>
                <a:lnTo>
                  <a:pt x="191" y="521"/>
                </a:lnTo>
                <a:lnTo>
                  <a:pt x="189" y="518"/>
                </a:lnTo>
                <a:lnTo>
                  <a:pt x="189" y="516"/>
                </a:lnTo>
                <a:lnTo>
                  <a:pt x="186" y="511"/>
                </a:lnTo>
                <a:lnTo>
                  <a:pt x="186" y="509"/>
                </a:lnTo>
                <a:lnTo>
                  <a:pt x="189" y="507"/>
                </a:lnTo>
                <a:lnTo>
                  <a:pt x="191" y="504"/>
                </a:lnTo>
                <a:lnTo>
                  <a:pt x="191" y="502"/>
                </a:lnTo>
                <a:lnTo>
                  <a:pt x="191" y="500"/>
                </a:lnTo>
                <a:lnTo>
                  <a:pt x="191" y="497"/>
                </a:lnTo>
                <a:lnTo>
                  <a:pt x="191" y="492"/>
                </a:lnTo>
                <a:lnTo>
                  <a:pt x="191" y="490"/>
                </a:lnTo>
                <a:lnTo>
                  <a:pt x="191" y="488"/>
                </a:lnTo>
                <a:lnTo>
                  <a:pt x="189" y="485"/>
                </a:lnTo>
                <a:lnTo>
                  <a:pt x="189" y="481"/>
                </a:lnTo>
                <a:lnTo>
                  <a:pt x="191" y="478"/>
                </a:lnTo>
                <a:lnTo>
                  <a:pt x="191" y="476"/>
                </a:lnTo>
                <a:lnTo>
                  <a:pt x="191" y="474"/>
                </a:lnTo>
                <a:lnTo>
                  <a:pt x="191" y="471"/>
                </a:lnTo>
                <a:lnTo>
                  <a:pt x="191" y="469"/>
                </a:lnTo>
                <a:lnTo>
                  <a:pt x="189" y="466"/>
                </a:lnTo>
                <a:lnTo>
                  <a:pt x="186" y="464"/>
                </a:lnTo>
                <a:lnTo>
                  <a:pt x="184" y="464"/>
                </a:lnTo>
                <a:lnTo>
                  <a:pt x="182" y="462"/>
                </a:lnTo>
                <a:lnTo>
                  <a:pt x="179" y="462"/>
                </a:lnTo>
                <a:lnTo>
                  <a:pt x="177" y="462"/>
                </a:lnTo>
                <a:lnTo>
                  <a:pt x="174" y="464"/>
                </a:lnTo>
                <a:lnTo>
                  <a:pt x="172" y="464"/>
                </a:lnTo>
                <a:lnTo>
                  <a:pt x="170" y="466"/>
                </a:lnTo>
                <a:lnTo>
                  <a:pt x="167" y="466"/>
                </a:lnTo>
                <a:lnTo>
                  <a:pt x="165" y="469"/>
                </a:lnTo>
                <a:lnTo>
                  <a:pt x="163" y="466"/>
                </a:lnTo>
                <a:lnTo>
                  <a:pt x="165" y="464"/>
                </a:lnTo>
                <a:lnTo>
                  <a:pt x="165" y="462"/>
                </a:lnTo>
                <a:lnTo>
                  <a:pt x="167" y="459"/>
                </a:lnTo>
                <a:lnTo>
                  <a:pt x="170" y="455"/>
                </a:lnTo>
                <a:lnTo>
                  <a:pt x="170" y="452"/>
                </a:lnTo>
                <a:lnTo>
                  <a:pt x="170" y="450"/>
                </a:lnTo>
                <a:lnTo>
                  <a:pt x="167" y="447"/>
                </a:lnTo>
                <a:lnTo>
                  <a:pt x="167" y="445"/>
                </a:lnTo>
                <a:lnTo>
                  <a:pt x="165" y="445"/>
                </a:lnTo>
                <a:lnTo>
                  <a:pt x="163" y="445"/>
                </a:lnTo>
                <a:lnTo>
                  <a:pt x="158" y="445"/>
                </a:lnTo>
                <a:lnTo>
                  <a:pt x="156" y="445"/>
                </a:lnTo>
                <a:lnTo>
                  <a:pt x="153" y="445"/>
                </a:lnTo>
                <a:lnTo>
                  <a:pt x="153" y="443"/>
                </a:lnTo>
                <a:lnTo>
                  <a:pt x="153" y="440"/>
                </a:lnTo>
                <a:lnTo>
                  <a:pt x="156" y="438"/>
                </a:lnTo>
                <a:lnTo>
                  <a:pt x="156" y="436"/>
                </a:lnTo>
                <a:lnTo>
                  <a:pt x="153" y="433"/>
                </a:lnTo>
                <a:lnTo>
                  <a:pt x="153" y="431"/>
                </a:lnTo>
                <a:lnTo>
                  <a:pt x="151" y="431"/>
                </a:lnTo>
                <a:lnTo>
                  <a:pt x="151" y="429"/>
                </a:lnTo>
                <a:lnTo>
                  <a:pt x="149" y="429"/>
                </a:lnTo>
                <a:lnTo>
                  <a:pt x="146" y="429"/>
                </a:lnTo>
                <a:lnTo>
                  <a:pt x="144" y="426"/>
                </a:lnTo>
                <a:lnTo>
                  <a:pt x="141" y="426"/>
                </a:lnTo>
                <a:lnTo>
                  <a:pt x="141" y="424"/>
                </a:lnTo>
                <a:lnTo>
                  <a:pt x="139" y="424"/>
                </a:lnTo>
                <a:lnTo>
                  <a:pt x="139" y="419"/>
                </a:lnTo>
                <a:lnTo>
                  <a:pt x="137" y="414"/>
                </a:lnTo>
                <a:lnTo>
                  <a:pt x="134" y="412"/>
                </a:lnTo>
                <a:lnTo>
                  <a:pt x="132" y="410"/>
                </a:lnTo>
                <a:lnTo>
                  <a:pt x="130" y="407"/>
                </a:lnTo>
                <a:lnTo>
                  <a:pt x="127" y="405"/>
                </a:lnTo>
                <a:lnTo>
                  <a:pt x="125" y="405"/>
                </a:lnTo>
                <a:lnTo>
                  <a:pt x="123" y="405"/>
                </a:lnTo>
                <a:lnTo>
                  <a:pt x="123" y="407"/>
                </a:lnTo>
                <a:lnTo>
                  <a:pt x="123" y="412"/>
                </a:lnTo>
                <a:lnTo>
                  <a:pt x="120" y="414"/>
                </a:lnTo>
                <a:lnTo>
                  <a:pt x="120" y="419"/>
                </a:lnTo>
                <a:lnTo>
                  <a:pt x="120" y="421"/>
                </a:lnTo>
                <a:lnTo>
                  <a:pt x="118" y="426"/>
                </a:lnTo>
                <a:lnTo>
                  <a:pt x="118" y="431"/>
                </a:lnTo>
                <a:lnTo>
                  <a:pt x="116" y="431"/>
                </a:lnTo>
                <a:lnTo>
                  <a:pt x="116" y="426"/>
                </a:lnTo>
                <a:lnTo>
                  <a:pt x="116" y="424"/>
                </a:lnTo>
                <a:lnTo>
                  <a:pt x="116" y="421"/>
                </a:lnTo>
                <a:lnTo>
                  <a:pt x="116" y="414"/>
                </a:lnTo>
                <a:lnTo>
                  <a:pt x="118" y="403"/>
                </a:lnTo>
                <a:lnTo>
                  <a:pt x="116" y="403"/>
                </a:lnTo>
                <a:lnTo>
                  <a:pt x="116" y="398"/>
                </a:lnTo>
                <a:lnTo>
                  <a:pt x="116" y="395"/>
                </a:lnTo>
                <a:lnTo>
                  <a:pt x="113" y="393"/>
                </a:lnTo>
                <a:lnTo>
                  <a:pt x="111" y="391"/>
                </a:lnTo>
                <a:lnTo>
                  <a:pt x="108" y="388"/>
                </a:lnTo>
                <a:lnTo>
                  <a:pt x="106" y="386"/>
                </a:lnTo>
                <a:lnTo>
                  <a:pt x="101" y="384"/>
                </a:lnTo>
                <a:lnTo>
                  <a:pt x="99" y="384"/>
                </a:lnTo>
                <a:lnTo>
                  <a:pt x="97" y="384"/>
                </a:lnTo>
                <a:lnTo>
                  <a:pt x="94" y="384"/>
                </a:lnTo>
                <a:lnTo>
                  <a:pt x="94" y="386"/>
                </a:lnTo>
                <a:lnTo>
                  <a:pt x="94" y="388"/>
                </a:lnTo>
                <a:lnTo>
                  <a:pt x="94" y="391"/>
                </a:lnTo>
                <a:lnTo>
                  <a:pt x="94" y="393"/>
                </a:lnTo>
                <a:lnTo>
                  <a:pt x="94" y="395"/>
                </a:lnTo>
                <a:lnTo>
                  <a:pt x="94" y="398"/>
                </a:lnTo>
                <a:lnTo>
                  <a:pt x="92" y="403"/>
                </a:lnTo>
                <a:lnTo>
                  <a:pt x="92" y="405"/>
                </a:lnTo>
                <a:lnTo>
                  <a:pt x="90" y="405"/>
                </a:lnTo>
                <a:lnTo>
                  <a:pt x="87" y="407"/>
                </a:lnTo>
                <a:lnTo>
                  <a:pt x="87" y="410"/>
                </a:lnTo>
                <a:lnTo>
                  <a:pt x="85" y="412"/>
                </a:lnTo>
                <a:lnTo>
                  <a:pt x="85" y="414"/>
                </a:lnTo>
                <a:lnTo>
                  <a:pt x="83" y="417"/>
                </a:lnTo>
                <a:lnTo>
                  <a:pt x="78" y="417"/>
                </a:lnTo>
                <a:lnTo>
                  <a:pt x="75" y="417"/>
                </a:lnTo>
                <a:lnTo>
                  <a:pt x="73" y="417"/>
                </a:lnTo>
                <a:lnTo>
                  <a:pt x="73" y="419"/>
                </a:lnTo>
                <a:lnTo>
                  <a:pt x="71" y="419"/>
                </a:lnTo>
                <a:lnTo>
                  <a:pt x="71" y="421"/>
                </a:lnTo>
                <a:lnTo>
                  <a:pt x="73" y="424"/>
                </a:lnTo>
                <a:lnTo>
                  <a:pt x="73" y="421"/>
                </a:lnTo>
                <a:lnTo>
                  <a:pt x="75" y="421"/>
                </a:lnTo>
                <a:lnTo>
                  <a:pt x="78" y="424"/>
                </a:lnTo>
                <a:lnTo>
                  <a:pt x="78" y="426"/>
                </a:lnTo>
                <a:lnTo>
                  <a:pt x="75" y="426"/>
                </a:lnTo>
                <a:lnTo>
                  <a:pt x="75" y="429"/>
                </a:lnTo>
                <a:lnTo>
                  <a:pt x="73" y="429"/>
                </a:lnTo>
                <a:lnTo>
                  <a:pt x="71" y="426"/>
                </a:lnTo>
                <a:lnTo>
                  <a:pt x="68" y="426"/>
                </a:lnTo>
                <a:lnTo>
                  <a:pt x="64" y="429"/>
                </a:lnTo>
                <a:lnTo>
                  <a:pt x="61" y="429"/>
                </a:lnTo>
                <a:lnTo>
                  <a:pt x="59" y="426"/>
                </a:lnTo>
                <a:lnTo>
                  <a:pt x="61" y="426"/>
                </a:lnTo>
                <a:lnTo>
                  <a:pt x="64" y="424"/>
                </a:lnTo>
                <a:lnTo>
                  <a:pt x="66" y="424"/>
                </a:lnTo>
                <a:lnTo>
                  <a:pt x="66" y="421"/>
                </a:lnTo>
                <a:lnTo>
                  <a:pt x="66" y="419"/>
                </a:lnTo>
                <a:lnTo>
                  <a:pt x="66" y="417"/>
                </a:lnTo>
                <a:lnTo>
                  <a:pt x="68" y="414"/>
                </a:lnTo>
                <a:lnTo>
                  <a:pt x="71" y="414"/>
                </a:lnTo>
                <a:lnTo>
                  <a:pt x="73" y="412"/>
                </a:lnTo>
                <a:lnTo>
                  <a:pt x="75" y="412"/>
                </a:lnTo>
                <a:lnTo>
                  <a:pt x="78" y="412"/>
                </a:lnTo>
                <a:lnTo>
                  <a:pt x="80" y="412"/>
                </a:lnTo>
                <a:lnTo>
                  <a:pt x="83" y="410"/>
                </a:lnTo>
                <a:lnTo>
                  <a:pt x="83" y="407"/>
                </a:lnTo>
                <a:lnTo>
                  <a:pt x="85" y="400"/>
                </a:lnTo>
                <a:lnTo>
                  <a:pt x="87" y="398"/>
                </a:lnTo>
                <a:lnTo>
                  <a:pt x="87" y="395"/>
                </a:lnTo>
                <a:lnTo>
                  <a:pt x="87" y="393"/>
                </a:lnTo>
                <a:lnTo>
                  <a:pt x="87" y="391"/>
                </a:lnTo>
                <a:lnTo>
                  <a:pt x="85" y="388"/>
                </a:lnTo>
                <a:lnTo>
                  <a:pt x="85" y="386"/>
                </a:lnTo>
                <a:lnTo>
                  <a:pt x="87" y="384"/>
                </a:lnTo>
                <a:lnTo>
                  <a:pt x="87" y="381"/>
                </a:lnTo>
                <a:lnTo>
                  <a:pt x="90" y="379"/>
                </a:lnTo>
                <a:lnTo>
                  <a:pt x="87" y="376"/>
                </a:lnTo>
                <a:lnTo>
                  <a:pt x="87" y="372"/>
                </a:lnTo>
                <a:lnTo>
                  <a:pt x="83" y="369"/>
                </a:lnTo>
                <a:lnTo>
                  <a:pt x="80" y="369"/>
                </a:lnTo>
                <a:lnTo>
                  <a:pt x="78" y="369"/>
                </a:lnTo>
                <a:lnTo>
                  <a:pt x="75" y="367"/>
                </a:lnTo>
                <a:lnTo>
                  <a:pt x="78" y="365"/>
                </a:lnTo>
                <a:lnTo>
                  <a:pt x="80" y="365"/>
                </a:lnTo>
                <a:lnTo>
                  <a:pt x="83" y="365"/>
                </a:lnTo>
                <a:lnTo>
                  <a:pt x="85" y="365"/>
                </a:lnTo>
                <a:lnTo>
                  <a:pt x="87" y="362"/>
                </a:lnTo>
                <a:lnTo>
                  <a:pt x="90" y="362"/>
                </a:lnTo>
                <a:lnTo>
                  <a:pt x="90" y="360"/>
                </a:lnTo>
                <a:lnTo>
                  <a:pt x="92" y="358"/>
                </a:lnTo>
                <a:lnTo>
                  <a:pt x="92" y="355"/>
                </a:lnTo>
                <a:lnTo>
                  <a:pt x="92" y="353"/>
                </a:lnTo>
                <a:lnTo>
                  <a:pt x="92" y="350"/>
                </a:lnTo>
                <a:lnTo>
                  <a:pt x="92" y="348"/>
                </a:lnTo>
                <a:lnTo>
                  <a:pt x="90" y="348"/>
                </a:lnTo>
                <a:lnTo>
                  <a:pt x="87" y="348"/>
                </a:lnTo>
                <a:lnTo>
                  <a:pt x="85" y="348"/>
                </a:lnTo>
                <a:lnTo>
                  <a:pt x="85" y="346"/>
                </a:lnTo>
                <a:lnTo>
                  <a:pt x="85" y="343"/>
                </a:lnTo>
                <a:lnTo>
                  <a:pt x="85" y="339"/>
                </a:lnTo>
                <a:lnTo>
                  <a:pt x="85" y="336"/>
                </a:lnTo>
                <a:lnTo>
                  <a:pt x="85" y="334"/>
                </a:lnTo>
                <a:lnTo>
                  <a:pt x="85" y="331"/>
                </a:lnTo>
                <a:lnTo>
                  <a:pt x="83" y="329"/>
                </a:lnTo>
                <a:lnTo>
                  <a:pt x="80" y="324"/>
                </a:lnTo>
                <a:lnTo>
                  <a:pt x="78" y="322"/>
                </a:lnTo>
                <a:lnTo>
                  <a:pt x="78" y="320"/>
                </a:lnTo>
                <a:lnTo>
                  <a:pt x="80" y="317"/>
                </a:lnTo>
                <a:lnTo>
                  <a:pt x="80" y="315"/>
                </a:lnTo>
                <a:lnTo>
                  <a:pt x="80" y="313"/>
                </a:lnTo>
                <a:lnTo>
                  <a:pt x="83" y="305"/>
                </a:lnTo>
                <a:lnTo>
                  <a:pt x="83" y="301"/>
                </a:lnTo>
                <a:lnTo>
                  <a:pt x="85" y="294"/>
                </a:lnTo>
                <a:lnTo>
                  <a:pt x="85" y="289"/>
                </a:lnTo>
                <a:lnTo>
                  <a:pt x="87" y="284"/>
                </a:lnTo>
                <a:lnTo>
                  <a:pt x="85" y="284"/>
                </a:lnTo>
                <a:lnTo>
                  <a:pt x="83" y="282"/>
                </a:lnTo>
                <a:lnTo>
                  <a:pt x="78" y="277"/>
                </a:lnTo>
                <a:lnTo>
                  <a:pt x="75" y="277"/>
                </a:lnTo>
                <a:lnTo>
                  <a:pt x="68" y="275"/>
                </a:lnTo>
                <a:lnTo>
                  <a:pt x="68" y="272"/>
                </a:lnTo>
                <a:lnTo>
                  <a:pt x="68" y="270"/>
                </a:lnTo>
                <a:lnTo>
                  <a:pt x="68" y="265"/>
                </a:lnTo>
                <a:lnTo>
                  <a:pt x="68" y="263"/>
                </a:lnTo>
                <a:lnTo>
                  <a:pt x="66" y="260"/>
                </a:lnTo>
                <a:lnTo>
                  <a:pt x="64" y="258"/>
                </a:lnTo>
                <a:lnTo>
                  <a:pt x="61" y="256"/>
                </a:lnTo>
                <a:lnTo>
                  <a:pt x="61" y="251"/>
                </a:lnTo>
                <a:lnTo>
                  <a:pt x="59" y="249"/>
                </a:lnTo>
                <a:lnTo>
                  <a:pt x="59" y="244"/>
                </a:lnTo>
                <a:lnTo>
                  <a:pt x="57" y="239"/>
                </a:lnTo>
                <a:lnTo>
                  <a:pt x="54" y="237"/>
                </a:lnTo>
                <a:lnTo>
                  <a:pt x="54" y="232"/>
                </a:lnTo>
                <a:lnTo>
                  <a:pt x="54" y="230"/>
                </a:lnTo>
                <a:lnTo>
                  <a:pt x="52" y="227"/>
                </a:lnTo>
                <a:lnTo>
                  <a:pt x="50" y="225"/>
                </a:lnTo>
                <a:lnTo>
                  <a:pt x="50" y="218"/>
                </a:lnTo>
                <a:lnTo>
                  <a:pt x="50" y="216"/>
                </a:lnTo>
                <a:lnTo>
                  <a:pt x="52" y="213"/>
                </a:lnTo>
                <a:lnTo>
                  <a:pt x="52" y="211"/>
                </a:lnTo>
                <a:lnTo>
                  <a:pt x="52" y="206"/>
                </a:lnTo>
                <a:lnTo>
                  <a:pt x="52" y="204"/>
                </a:lnTo>
                <a:lnTo>
                  <a:pt x="50" y="199"/>
                </a:lnTo>
                <a:lnTo>
                  <a:pt x="50" y="197"/>
                </a:lnTo>
                <a:lnTo>
                  <a:pt x="47" y="194"/>
                </a:lnTo>
                <a:lnTo>
                  <a:pt x="45" y="192"/>
                </a:lnTo>
                <a:lnTo>
                  <a:pt x="42" y="189"/>
                </a:lnTo>
                <a:lnTo>
                  <a:pt x="38" y="192"/>
                </a:lnTo>
                <a:lnTo>
                  <a:pt x="33" y="192"/>
                </a:lnTo>
                <a:lnTo>
                  <a:pt x="31" y="189"/>
                </a:lnTo>
                <a:lnTo>
                  <a:pt x="31" y="182"/>
                </a:lnTo>
                <a:lnTo>
                  <a:pt x="26" y="178"/>
                </a:lnTo>
                <a:lnTo>
                  <a:pt x="21" y="168"/>
                </a:lnTo>
                <a:lnTo>
                  <a:pt x="21" y="163"/>
                </a:lnTo>
                <a:lnTo>
                  <a:pt x="24" y="161"/>
                </a:lnTo>
                <a:lnTo>
                  <a:pt x="24" y="159"/>
                </a:lnTo>
                <a:lnTo>
                  <a:pt x="26" y="154"/>
                </a:lnTo>
                <a:lnTo>
                  <a:pt x="26" y="147"/>
                </a:lnTo>
                <a:lnTo>
                  <a:pt x="21" y="142"/>
                </a:lnTo>
                <a:lnTo>
                  <a:pt x="21" y="135"/>
                </a:lnTo>
                <a:lnTo>
                  <a:pt x="12" y="123"/>
                </a:lnTo>
                <a:lnTo>
                  <a:pt x="5" y="121"/>
                </a:lnTo>
                <a:lnTo>
                  <a:pt x="0" y="118"/>
                </a:lnTo>
                <a:lnTo>
                  <a:pt x="0" y="114"/>
                </a:lnTo>
                <a:lnTo>
                  <a:pt x="0" y="111"/>
                </a:lnTo>
                <a:lnTo>
                  <a:pt x="0" y="107"/>
                </a:lnTo>
                <a:lnTo>
                  <a:pt x="2" y="102"/>
                </a:lnTo>
                <a:lnTo>
                  <a:pt x="2" y="100"/>
                </a:lnTo>
                <a:lnTo>
                  <a:pt x="0" y="92"/>
                </a:lnTo>
                <a:lnTo>
                  <a:pt x="2" y="92"/>
                </a:lnTo>
                <a:lnTo>
                  <a:pt x="2" y="88"/>
                </a:lnTo>
                <a:lnTo>
                  <a:pt x="5" y="85"/>
                </a:lnTo>
                <a:lnTo>
                  <a:pt x="5" y="83"/>
                </a:lnTo>
                <a:lnTo>
                  <a:pt x="9" y="81"/>
                </a:lnTo>
                <a:lnTo>
                  <a:pt x="12" y="78"/>
                </a:lnTo>
                <a:lnTo>
                  <a:pt x="14" y="71"/>
                </a:lnTo>
                <a:lnTo>
                  <a:pt x="17" y="66"/>
                </a:lnTo>
                <a:lnTo>
                  <a:pt x="19" y="59"/>
                </a:lnTo>
                <a:lnTo>
                  <a:pt x="21" y="57"/>
                </a:lnTo>
                <a:lnTo>
                  <a:pt x="24" y="57"/>
                </a:lnTo>
                <a:lnTo>
                  <a:pt x="26" y="57"/>
                </a:lnTo>
                <a:lnTo>
                  <a:pt x="31" y="55"/>
                </a:lnTo>
                <a:lnTo>
                  <a:pt x="33" y="52"/>
                </a:lnTo>
                <a:lnTo>
                  <a:pt x="35" y="55"/>
                </a:lnTo>
                <a:lnTo>
                  <a:pt x="35" y="59"/>
                </a:lnTo>
                <a:lnTo>
                  <a:pt x="38" y="62"/>
                </a:lnTo>
                <a:lnTo>
                  <a:pt x="38" y="64"/>
                </a:lnTo>
                <a:lnTo>
                  <a:pt x="40" y="66"/>
                </a:lnTo>
                <a:lnTo>
                  <a:pt x="42" y="69"/>
                </a:lnTo>
                <a:lnTo>
                  <a:pt x="42" y="71"/>
                </a:lnTo>
                <a:lnTo>
                  <a:pt x="40" y="73"/>
                </a:lnTo>
                <a:lnTo>
                  <a:pt x="42" y="76"/>
                </a:lnTo>
                <a:lnTo>
                  <a:pt x="45" y="78"/>
                </a:lnTo>
                <a:lnTo>
                  <a:pt x="42" y="81"/>
                </a:lnTo>
                <a:lnTo>
                  <a:pt x="42" y="83"/>
                </a:lnTo>
                <a:lnTo>
                  <a:pt x="45" y="88"/>
                </a:lnTo>
                <a:lnTo>
                  <a:pt x="45" y="92"/>
                </a:lnTo>
                <a:lnTo>
                  <a:pt x="45" y="95"/>
                </a:lnTo>
                <a:lnTo>
                  <a:pt x="47" y="97"/>
                </a:lnTo>
                <a:lnTo>
                  <a:pt x="50" y="100"/>
                </a:lnTo>
                <a:lnTo>
                  <a:pt x="52" y="102"/>
                </a:lnTo>
                <a:lnTo>
                  <a:pt x="57" y="104"/>
                </a:lnTo>
                <a:lnTo>
                  <a:pt x="59" y="107"/>
                </a:lnTo>
                <a:lnTo>
                  <a:pt x="64" y="109"/>
                </a:lnTo>
                <a:lnTo>
                  <a:pt x="64" y="111"/>
                </a:lnTo>
                <a:lnTo>
                  <a:pt x="66" y="111"/>
                </a:lnTo>
                <a:lnTo>
                  <a:pt x="83" y="118"/>
                </a:lnTo>
                <a:lnTo>
                  <a:pt x="90" y="126"/>
                </a:lnTo>
                <a:lnTo>
                  <a:pt x="92" y="128"/>
                </a:lnTo>
                <a:lnTo>
                  <a:pt x="108" y="121"/>
                </a:lnTo>
                <a:lnTo>
                  <a:pt x="123" y="144"/>
                </a:lnTo>
                <a:lnTo>
                  <a:pt x="137" y="187"/>
                </a:lnTo>
                <a:lnTo>
                  <a:pt x="134" y="197"/>
                </a:lnTo>
                <a:lnTo>
                  <a:pt x="139" y="246"/>
                </a:lnTo>
                <a:lnTo>
                  <a:pt x="163" y="246"/>
                </a:lnTo>
                <a:lnTo>
                  <a:pt x="165" y="246"/>
                </a:lnTo>
                <a:lnTo>
                  <a:pt x="167" y="246"/>
                </a:lnTo>
                <a:lnTo>
                  <a:pt x="172" y="244"/>
                </a:lnTo>
                <a:lnTo>
                  <a:pt x="174" y="242"/>
                </a:lnTo>
                <a:lnTo>
                  <a:pt x="179" y="239"/>
                </a:lnTo>
                <a:lnTo>
                  <a:pt x="182" y="239"/>
                </a:lnTo>
                <a:lnTo>
                  <a:pt x="184" y="237"/>
                </a:lnTo>
                <a:lnTo>
                  <a:pt x="189" y="232"/>
                </a:lnTo>
                <a:lnTo>
                  <a:pt x="191" y="227"/>
                </a:lnTo>
                <a:lnTo>
                  <a:pt x="196" y="225"/>
                </a:lnTo>
                <a:lnTo>
                  <a:pt x="198" y="225"/>
                </a:lnTo>
                <a:lnTo>
                  <a:pt x="203" y="225"/>
                </a:lnTo>
                <a:lnTo>
                  <a:pt x="205" y="225"/>
                </a:lnTo>
                <a:lnTo>
                  <a:pt x="212" y="220"/>
                </a:lnTo>
                <a:lnTo>
                  <a:pt x="217" y="218"/>
                </a:lnTo>
                <a:lnTo>
                  <a:pt x="219" y="218"/>
                </a:lnTo>
                <a:lnTo>
                  <a:pt x="222" y="216"/>
                </a:lnTo>
                <a:lnTo>
                  <a:pt x="229" y="218"/>
                </a:lnTo>
                <a:lnTo>
                  <a:pt x="231" y="213"/>
                </a:lnTo>
                <a:lnTo>
                  <a:pt x="215" y="192"/>
                </a:lnTo>
                <a:lnTo>
                  <a:pt x="224" y="182"/>
                </a:lnTo>
                <a:lnTo>
                  <a:pt x="233" y="168"/>
                </a:lnTo>
                <a:lnTo>
                  <a:pt x="248" y="144"/>
                </a:lnTo>
                <a:lnTo>
                  <a:pt x="243" y="147"/>
                </a:lnTo>
                <a:lnTo>
                  <a:pt x="224" y="144"/>
                </a:lnTo>
                <a:lnTo>
                  <a:pt x="222" y="128"/>
                </a:lnTo>
                <a:lnTo>
                  <a:pt x="222" y="126"/>
                </a:lnTo>
                <a:lnTo>
                  <a:pt x="222" y="104"/>
                </a:lnTo>
                <a:lnTo>
                  <a:pt x="222" y="92"/>
                </a:lnTo>
                <a:lnTo>
                  <a:pt x="219" y="90"/>
                </a:lnTo>
                <a:lnTo>
                  <a:pt x="219" y="88"/>
                </a:lnTo>
                <a:lnTo>
                  <a:pt x="219" y="83"/>
                </a:lnTo>
                <a:lnTo>
                  <a:pt x="219" y="73"/>
                </a:lnTo>
                <a:lnTo>
                  <a:pt x="219" y="71"/>
                </a:lnTo>
                <a:lnTo>
                  <a:pt x="222" y="71"/>
                </a:lnTo>
                <a:lnTo>
                  <a:pt x="222" y="69"/>
                </a:lnTo>
                <a:lnTo>
                  <a:pt x="224" y="66"/>
                </a:lnTo>
                <a:lnTo>
                  <a:pt x="229" y="66"/>
                </a:lnTo>
                <a:lnTo>
                  <a:pt x="231" y="66"/>
                </a:lnTo>
                <a:lnTo>
                  <a:pt x="233" y="64"/>
                </a:lnTo>
                <a:lnTo>
                  <a:pt x="233" y="62"/>
                </a:lnTo>
                <a:lnTo>
                  <a:pt x="233" y="59"/>
                </a:lnTo>
                <a:lnTo>
                  <a:pt x="236" y="52"/>
                </a:lnTo>
                <a:lnTo>
                  <a:pt x="240" y="50"/>
                </a:lnTo>
                <a:lnTo>
                  <a:pt x="240" y="47"/>
                </a:lnTo>
                <a:lnTo>
                  <a:pt x="240" y="45"/>
                </a:lnTo>
                <a:lnTo>
                  <a:pt x="243" y="43"/>
                </a:lnTo>
                <a:lnTo>
                  <a:pt x="243" y="40"/>
                </a:lnTo>
                <a:lnTo>
                  <a:pt x="245" y="40"/>
                </a:lnTo>
                <a:lnTo>
                  <a:pt x="248" y="38"/>
                </a:lnTo>
                <a:lnTo>
                  <a:pt x="250" y="36"/>
                </a:lnTo>
                <a:lnTo>
                  <a:pt x="252" y="33"/>
                </a:lnTo>
                <a:lnTo>
                  <a:pt x="255" y="33"/>
                </a:lnTo>
                <a:lnTo>
                  <a:pt x="257" y="28"/>
                </a:lnTo>
                <a:lnTo>
                  <a:pt x="257" y="21"/>
                </a:lnTo>
                <a:lnTo>
                  <a:pt x="257" y="19"/>
                </a:lnTo>
                <a:lnTo>
                  <a:pt x="264" y="14"/>
                </a:lnTo>
                <a:lnTo>
                  <a:pt x="264" y="12"/>
                </a:lnTo>
                <a:lnTo>
                  <a:pt x="269" y="10"/>
                </a:lnTo>
                <a:lnTo>
                  <a:pt x="273" y="5"/>
                </a:lnTo>
                <a:lnTo>
                  <a:pt x="276" y="0"/>
                </a:lnTo>
                <a:lnTo>
                  <a:pt x="281" y="0"/>
                </a:lnTo>
                <a:lnTo>
                  <a:pt x="283" y="0"/>
                </a:lnTo>
                <a:lnTo>
                  <a:pt x="288" y="0"/>
                </a:lnTo>
                <a:lnTo>
                  <a:pt x="290" y="0"/>
                </a:lnTo>
                <a:lnTo>
                  <a:pt x="295" y="2"/>
                </a:lnTo>
                <a:lnTo>
                  <a:pt x="297" y="2"/>
                </a:lnTo>
                <a:lnTo>
                  <a:pt x="302" y="2"/>
                </a:lnTo>
                <a:lnTo>
                  <a:pt x="304" y="0"/>
                </a:lnTo>
                <a:lnTo>
                  <a:pt x="306" y="0"/>
                </a:lnTo>
                <a:close/>
              </a:path>
            </a:pathLst>
          </a:custGeom>
          <a:solidFill>
            <a:srgbClr val="FCD3B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rot="0" vert="horz" wrap="square" lIns="137160" tIns="68580" rIns="137160" bIns="68580" anchor="t" anchorCtr="0" upright="1">
            <a:noAutofit/>
          </a:bodyPr>
          <a:lstStyle/>
          <a:p>
            <a:endParaRPr lang="es-MX" sz="2700" dirty="0"/>
          </a:p>
        </p:txBody>
      </p:sp>
      <p:sp>
        <p:nvSpPr>
          <p:cNvPr id="18" name="Freeform 16"/>
          <p:cNvSpPr>
            <a:spLocks/>
          </p:cNvSpPr>
          <p:nvPr/>
        </p:nvSpPr>
        <p:spPr bwMode="auto">
          <a:xfrm>
            <a:off x="8143219" y="1960207"/>
            <a:ext cx="1864376" cy="2495822"/>
          </a:xfrm>
          <a:custGeom>
            <a:avLst/>
            <a:gdLst>
              <a:gd name="T0" fmla="*/ 196 w 2120"/>
              <a:gd name="T1" fmla="*/ 69 h 2786"/>
              <a:gd name="T2" fmla="*/ 760 w 2120"/>
              <a:gd name="T3" fmla="*/ 450 h 2786"/>
              <a:gd name="T4" fmla="*/ 1012 w 2120"/>
              <a:gd name="T5" fmla="*/ 594 h 2786"/>
              <a:gd name="T6" fmla="*/ 1306 w 2120"/>
              <a:gd name="T7" fmla="*/ 488 h 2786"/>
              <a:gd name="T8" fmla="*/ 1389 w 2120"/>
              <a:gd name="T9" fmla="*/ 455 h 2786"/>
              <a:gd name="T10" fmla="*/ 1521 w 2120"/>
              <a:gd name="T11" fmla="*/ 518 h 2786"/>
              <a:gd name="T12" fmla="*/ 1639 w 2120"/>
              <a:gd name="T13" fmla="*/ 777 h 2786"/>
              <a:gd name="T14" fmla="*/ 1655 w 2120"/>
              <a:gd name="T15" fmla="*/ 819 h 2786"/>
              <a:gd name="T16" fmla="*/ 1731 w 2120"/>
              <a:gd name="T17" fmla="*/ 890 h 2786"/>
              <a:gd name="T18" fmla="*/ 1752 w 2120"/>
              <a:gd name="T19" fmla="*/ 975 h 2786"/>
              <a:gd name="T20" fmla="*/ 1745 w 2120"/>
              <a:gd name="T21" fmla="*/ 1013 h 2786"/>
              <a:gd name="T22" fmla="*/ 1787 w 2120"/>
              <a:gd name="T23" fmla="*/ 1068 h 2786"/>
              <a:gd name="T24" fmla="*/ 1804 w 2120"/>
              <a:gd name="T25" fmla="*/ 1127 h 2786"/>
              <a:gd name="T26" fmla="*/ 1823 w 2120"/>
              <a:gd name="T27" fmla="*/ 1179 h 2786"/>
              <a:gd name="T28" fmla="*/ 1797 w 2120"/>
              <a:gd name="T29" fmla="*/ 1233 h 2786"/>
              <a:gd name="T30" fmla="*/ 1776 w 2120"/>
              <a:gd name="T31" fmla="*/ 1271 h 2786"/>
              <a:gd name="T32" fmla="*/ 1644 w 2120"/>
              <a:gd name="T33" fmla="*/ 1579 h 2786"/>
              <a:gd name="T34" fmla="*/ 1719 w 2120"/>
              <a:gd name="T35" fmla="*/ 1622 h 2786"/>
              <a:gd name="T36" fmla="*/ 2021 w 2120"/>
              <a:gd name="T37" fmla="*/ 1818 h 2786"/>
              <a:gd name="T38" fmla="*/ 2094 w 2120"/>
              <a:gd name="T39" fmla="*/ 1820 h 2786"/>
              <a:gd name="T40" fmla="*/ 2096 w 2120"/>
              <a:gd name="T41" fmla="*/ 1887 h 2786"/>
              <a:gd name="T42" fmla="*/ 2044 w 2120"/>
              <a:gd name="T43" fmla="*/ 1951 h 2786"/>
              <a:gd name="T44" fmla="*/ 2007 w 2120"/>
              <a:gd name="T45" fmla="*/ 2031 h 2786"/>
              <a:gd name="T46" fmla="*/ 1976 w 2120"/>
              <a:gd name="T47" fmla="*/ 2112 h 2786"/>
              <a:gd name="T48" fmla="*/ 1969 w 2120"/>
              <a:gd name="T49" fmla="*/ 2145 h 2786"/>
              <a:gd name="T50" fmla="*/ 1941 w 2120"/>
              <a:gd name="T51" fmla="*/ 2190 h 2786"/>
              <a:gd name="T52" fmla="*/ 1912 w 2120"/>
              <a:gd name="T53" fmla="*/ 2254 h 2786"/>
              <a:gd name="T54" fmla="*/ 1896 w 2120"/>
              <a:gd name="T55" fmla="*/ 2320 h 2786"/>
              <a:gd name="T56" fmla="*/ 1879 w 2120"/>
              <a:gd name="T57" fmla="*/ 2407 h 2786"/>
              <a:gd name="T58" fmla="*/ 1858 w 2120"/>
              <a:gd name="T59" fmla="*/ 2471 h 2786"/>
              <a:gd name="T60" fmla="*/ 1856 w 2120"/>
              <a:gd name="T61" fmla="*/ 2580 h 2786"/>
              <a:gd name="T62" fmla="*/ 1752 w 2120"/>
              <a:gd name="T63" fmla="*/ 2632 h 2786"/>
              <a:gd name="T64" fmla="*/ 1731 w 2120"/>
              <a:gd name="T65" fmla="*/ 2706 h 2786"/>
              <a:gd name="T66" fmla="*/ 1700 w 2120"/>
              <a:gd name="T67" fmla="*/ 2753 h 2786"/>
              <a:gd name="T68" fmla="*/ 1533 w 2120"/>
              <a:gd name="T69" fmla="*/ 2784 h 2786"/>
              <a:gd name="T70" fmla="*/ 1380 w 2120"/>
              <a:gd name="T71" fmla="*/ 2708 h 2786"/>
              <a:gd name="T72" fmla="*/ 1233 w 2120"/>
              <a:gd name="T73" fmla="*/ 2566 h 2786"/>
              <a:gd name="T74" fmla="*/ 1146 w 2120"/>
              <a:gd name="T75" fmla="*/ 2531 h 2786"/>
              <a:gd name="T76" fmla="*/ 1101 w 2120"/>
              <a:gd name="T77" fmla="*/ 2573 h 2786"/>
              <a:gd name="T78" fmla="*/ 1059 w 2120"/>
              <a:gd name="T79" fmla="*/ 2531 h 2786"/>
              <a:gd name="T80" fmla="*/ 1113 w 2120"/>
              <a:gd name="T81" fmla="*/ 2495 h 2786"/>
              <a:gd name="T82" fmla="*/ 1151 w 2120"/>
              <a:gd name="T83" fmla="*/ 2483 h 2786"/>
              <a:gd name="T84" fmla="*/ 1271 w 2120"/>
              <a:gd name="T85" fmla="*/ 2505 h 2786"/>
              <a:gd name="T86" fmla="*/ 1486 w 2120"/>
              <a:gd name="T87" fmla="*/ 2384 h 2786"/>
              <a:gd name="T88" fmla="*/ 1207 w 2120"/>
              <a:gd name="T89" fmla="*/ 2232 h 2786"/>
              <a:gd name="T90" fmla="*/ 1177 w 2120"/>
              <a:gd name="T91" fmla="*/ 2133 h 2786"/>
              <a:gd name="T92" fmla="*/ 1184 w 2120"/>
              <a:gd name="T93" fmla="*/ 2069 h 2786"/>
              <a:gd name="T94" fmla="*/ 1174 w 2120"/>
              <a:gd name="T95" fmla="*/ 2019 h 2786"/>
              <a:gd name="T96" fmla="*/ 1184 w 2120"/>
              <a:gd name="T97" fmla="*/ 1958 h 2786"/>
              <a:gd name="T98" fmla="*/ 1059 w 2120"/>
              <a:gd name="T99" fmla="*/ 1920 h 2786"/>
              <a:gd name="T100" fmla="*/ 1019 w 2120"/>
              <a:gd name="T101" fmla="*/ 1868 h 2786"/>
              <a:gd name="T102" fmla="*/ 998 w 2120"/>
              <a:gd name="T103" fmla="*/ 1773 h 2786"/>
              <a:gd name="T104" fmla="*/ 913 w 2120"/>
              <a:gd name="T105" fmla="*/ 1816 h 2786"/>
              <a:gd name="T106" fmla="*/ 819 w 2120"/>
              <a:gd name="T107" fmla="*/ 1854 h 2786"/>
              <a:gd name="T108" fmla="*/ 705 w 2120"/>
              <a:gd name="T109" fmla="*/ 1835 h 2786"/>
              <a:gd name="T110" fmla="*/ 701 w 2120"/>
              <a:gd name="T111" fmla="*/ 1917 h 2786"/>
              <a:gd name="T112" fmla="*/ 708 w 2120"/>
              <a:gd name="T113" fmla="*/ 1953 h 2786"/>
              <a:gd name="T114" fmla="*/ 665 w 2120"/>
              <a:gd name="T115" fmla="*/ 1965 h 2786"/>
              <a:gd name="T116" fmla="*/ 604 w 2120"/>
              <a:gd name="T117" fmla="*/ 1974 h 2786"/>
              <a:gd name="T118" fmla="*/ 474 w 2120"/>
              <a:gd name="T119" fmla="*/ 1920 h 27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2120" h="2786">
                <a:moveTo>
                  <a:pt x="0" y="0"/>
                </a:moveTo>
                <a:lnTo>
                  <a:pt x="17" y="10"/>
                </a:lnTo>
                <a:lnTo>
                  <a:pt x="38" y="21"/>
                </a:lnTo>
                <a:lnTo>
                  <a:pt x="107" y="50"/>
                </a:lnTo>
                <a:lnTo>
                  <a:pt x="121" y="57"/>
                </a:lnTo>
                <a:lnTo>
                  <a:pt x="128" y="57"/>
                </a:lnTo>
                <a:lnTo>
                  <a:pt x="130" y="57"/>
                </a:lnTo>
                <a:lnTo>
                  <a:pt x="133" y="57"/>
                </a:lnTo>
                <a:lnTo>
                  <a:pt x="133" y="52"/>
                </a:lnTo>
                <a:lnTo>
                  <a:pt x="135" y="47"/>
                </a:lnTo>
                <a:lnTo>
                  <a:pt x="137" y="43"/>
                </a:lnTo>
                <a:lnTo>
                  <a:pt x="140" y="40"/>
                </a:lnTo>
                <a:lnTo>
                  <a:pt x="161" y="52"/>
                </a:lnTo>
                <a:lnTo>
                  <a:pt x="173" y="59"/>
                </a:lnTo>
                <a:lnTo>
                  <a:pt x="175" y="62"/>
                </a:lnTo>
                <a:lnTo>
                  <a:pt x="184" y="64"/>
                </a:lnTo>
                <a:lnTo>
                  <a:pt x="196" y="69"/>
                </a:lnTo>
                <a:lnTo>
                  <a:pt x="250" y="7"/>
                </a:lnTo>
                <a:lnTo>
                  <a:pt x="373" y="123"/>
                </a:lnTo>
                <a:lnTo>
                  <a:pt x="432" y="175"/>
                </a:lnTo>
                <a:lnTo>
                  <a:pt x="434" y="180"/>
                </a:lnTo>
                <a:lnTo>
                  <a:pt x="422" y="180"/>
                </a:lnTo>
                <a:lnTo>
                  <a:pt x="420" y="189"/>
                </a:lnTo>
                <a:lnTo>
                  <a:pt x="420" y="199"/>
                </a:lnTo>
                <a:lnTo>
                  <a:pt x="411" y="208"/>
                </a:lnTo>
                <a:lnTo>
                  <a:pt x="406" y="213"/>
                </a:lnTo>
                <a:lnTo>
                  <a:pt x="408" y="218"/>
                </a:lnTo>
                <a:lnTo>
                  <a:pt x="439" y="272"/>
                </a:lnTo>
                <a:lnTo>
                  <a:pt x="463" y="279"/>
                </a:lnTo>
                <a:lnTo>
                  <a:pt x="517" y="310"/>
                </a:lnTo>
                <a:lnTo>
                  <a:pt x="531" y="320"/>
                </a:lnTo>
                <a:lnTo>
                  <a:pt x="656" y="391"/>
                </a:lnTo>
                <a:lnTo>
                  <a:pt x="675" y="400"/>
                </a:lnTo>
                <a:lnTo>
                  <a:pt x="760" y="450"/>
                </a:lnTo>
                <a:lnTo>
                  <a:pt x="795" y="464"/>
                </a:lnTo>
                <a:lnTo>
                  <a:pt x="814" y="471"/>
                </a:lnTo>
                <a:lnTo>
                  <a:pt x="814" y="474"/>
                </a:lnTo>
                <a:lnTo>
                  <a:pt x="816" y="474"/>
                </a:lnTo>
                <a:lnTo>
                  <a:pt x="943" y="485"/>
                </a:lnTo>
                <a:lnTo>
                  <a:pt x="946" y="492"/>
                </a:lnTo>
                <a:lnTo>
                  <a:pt x="953" y="502"/>
                </a:lnTo>
                <a:lnTo>
                  <a:pt x="958" y="523"/>
                </a:lnTo>
                <a:lnTo>
                  <a:pt x="960" y="535"/>
                </a:lnTo>
                <a:lnTo>
                  <a:pt x="972" y="601"/>
                </a:lnTo>
                <a:lnTo>
                  <a:pt x="979" y="606"/>
                </a:lnTo>
                <a:lnTo>
                  <a:pt x="998" y="599"/>
                </a:lnTo>
                <a:lnTo>
                  <a:pt x="998" y="597"/>
                </a:lnTo>
                <a:lnTo>
                  <a:pt x="1000" y="594"/>
                </a:lnTo>
                <a:lnTo>
                  <a:pt x="1005" y="594"/>
                </a:lnTo>
                <a:lnTo>
                  <a:pt x="1007" y="594"/>
                </a:lnTo>
                <a:lnTo>
                  <a:pt x="1012" y="594"/>
                </a:lnTo>
                <a:lnTo>
                  <a:pt x="1017" y="592"/>
                </a:lnTo>
                <a:lnTo>
                  <a:pt x="1031" y="592"/>
                </a:lnTo>
                <a:lnTo>
                  <a:pt x="1050" y="599"/>
                </a:lnTo>
                <a:lnTo>
                  <a:pt x="1052" y="599"/>
                </a:lnTo>
                <a:lnTo>
                  <a:pt x="1064" y="601"/>
                </a:lnTo>
                <a:lnTo>
                  <a:pt x="1078" y="580"/>
                </a:lnTo>
                <a:lnTo>
                  <a:pt x="1087" y="573"/>
                </a:lnTo>
                <a:lnTo>
                  <a:pt x="1118" y="561"/>
                </a:lnTo>
                <a:lnTo>
                  <a:pt x="1123" y="559"/>
                </a:lnTo>
                <a:lnTo>
                  <a:pt x="1189" y="530"/>
                </a:lnTo>
                <a:lnTo>
                  <a:pt x="1193" y="530"/>
                </a:lnTo>
                <a:lnTo>
                  <a:pt x="1198" y="528"/>
                </a:lnTo>
                <a:lnTo>
                  <a:pt x="1203" y="523"/>
                </a:lnTo>
                <a:lnTo>
                  <a:pt x="1231" y="450"/>
                </a:lnTo>
                <a:lnTo>
                  <a:pt x="1302" y="495"/>
                </a:lnTo>
                <a:lnTo>
                  <a:pt x="1304" y="490"/>
                </a:lnTo>
                <a:lnTo>
                  <a:pt x="1306" y="488"/>
                </a:lnTo>
                <a:lnTo>
                  <a:pt x="1309" y="485"/>
                </a:lnTo>
                <a:lnTo>
                  <a:pt x="1311" y="483"/>
                </a:lnTo>
                <a:lnTo>
                  <a:pt x="1318" y="485"/>
                </a:lnTo>
                <a:lnTo>
                  <a:pt x="1332" y="476"/>
                </a:lnTo>
                <a:lnTo>
                  <a:pt x="1335" y="469"/>
                </a:lnTo>
                <a:lnTo>
                  <a:pt x="1342" y="466"/>
                </a:lnTo>
                <a:lnTo>
                  <a:pt x="1349" y="462"/>
                </a:lnTo>
                <a:lnTo>
                  <a:pt x="1347" y="462"/>
                </a:lnTo>
                <a:lnTo>
                  <a:pt x="1356" y="459"/>
                </a:lnTo>
                <a:lnTo>
                  <a:pt x="1363" y="457"/>
                </a:lnTo>
                <a:lnTo>
                  <a:pt x="1368" y="459"/>
                </a:lnTo>
                <a:lnTo>
                  <a:pt x="1372" y="455"/>
                </a:lnTo>
                <a:lnTo>
                  <a:pt x="1377" y="452"/>
                </a:lnTo>
                <a:lnTo>
                  <a:pt x="1380" y="450"/>
                </a:lnTo>
                <a:lnTo>
                  <a:pt x="1382" y="450"/>
                </a:lnTo>
                <a:lnTo>
                  <a:pt x="1387" y="450"/>
                </a:lnTo>
                <a:lnTo>
                  <a:pt x="1389" y="455"/>
                </a:lnTo>
                <a:lnTo>
                  <a:pt x="1391" y="459"/>
                </a:lnTo>
                <a:lnTo>
                  <a:pt x="1391" y="464"/>
                </a:lnTo>
                <a:lnTo>
                  <a:pt x="1394" y="469"/>
                </a:lnTo>
                <a:lnTo>
                  <a:pt x="1391" y="471"/>
                </a:lnTo>
                <a:lnTo>
                  <a:pt x="1389" y="474"/>
                </a:lnTo>
                <a:lnTo>
                  <a:pt x="1387" y="474"/>
                </a:lnTo>
                <a:lnTo>
                  <a:pt x="1384" y="476"/>
                </a:lnTo>
                <a:lnTo>
                  <a:pt x="1382" y="478"/>
                </a:lnTo>
                <a:lnTo>
                  <a:pt x="1382" y="483"/>
                </a:lnTo>
                <a:lnTo>
                  <a:pt x="1384" y="485"/>
                </a:lnTo>
                <a:lnTo>
                  <a:pt x="1420" y="488"/>
                </a:lnTo>
                <a:lnTo>
                  <a:pt x="1434" y="488"/>
                </a:lnTo>
                <a:lnTo>
                  <a:pt x="1436" y="488"/>
                </a:lnTo>
                <a:lnTo>
                  <a:pt x="1455" y="490"/>
                </a:lnTo>
                <a:lnTo>
                  <a:pt x="1467" y="488"/>
                </a:lnTo>
                <a:lnTo>
                  <a:pt x="1514" y="492"/>
                </a:lnTo>
                <a:lnTo>
                  <a:pt x="1521" y="518"/>
                </a:lnTo>
                <a:lnTo>
                  <a:pt x="1530" y="559"/>
                </a:lnTo>
                <a:lnTo>
                  <a:pt x="1547" y="608"/>
                </a:lnTo>
                <a:lnTo>
                  <a:pt x="1559" y="646"/>
                </a:lnTo>
                <a:lnTo>
                  <a:pt x="1573" y="665"/>
                </a:lnTo>
                <a:lnTo>
                  <a:pt x="1585" y="684"/>
                </a:lnTo>
                <a:lnTo>
                  <a:pt x="1589" y="694"/>
                </a:lnTo>
                <a:lnTo>
                  <a:pt x="1589" y="708"/>
                </a:lnTo>
                <a:lnTo>
                  <a:pt x="1592" y="720"/>
                </a:lnTo>
                <a:lnTo>
                  <a:pt x="1594" y="724"/>
                </a:lnTo>
                <a:lnTo>
                  <a:pt x="1596" y="732"/>
                </a:lnTo>
                <a:lnTo>
                  <a:pt x="1604" y="736"/>
                </a:lnTo>
                <a:lnTo>
                  <a:pt x="1611" y="739"/>
                </a:lnTo>
                <a:lnTo>
                  <a:pt x="1618" y="741"/>
                </a:lnTo>
                <a:lnTo>
                  <a:pt x="1627" y="748"/>
                </a:lnTo>
                <a:lnTo>
                  <a:pt x="1634" y="760"/>
                </a:lnTo>
                <a:lnTo>
                  <a:pt x="1644" y="767"/>
                </a:lnTo>
                <a:lnTo>
                  <a:pt x="1639" y="777"/>
                </a:lnTo>
                <a:lnTo>
                  <a:pt x="1637" y="781"/>
                </a:lnTo>
                <a:lnTo>
                  <a:pt x="1634" y="784"/>
                </a:lnTo>
                <a:lnTo>
                  <a:pt x="1634" y="786"/>
                </a:lnTo>
                <a:lnTo>
                  <a:pt x="1634" y="788"/>
                </a:lnTo>
                <a:lnTo>
                  <a:pt x="1637" y="791"/>
                </a:lnTo>
                <a:lnTo>
                  <a:pt x="1639" y="791"/>
                </a:lnTo>
                <a:lnTo>
                  <a:pt x="1644" y="793"/>
                </a:lnTo>
                <a:lnTo>
                  <a:pt x="1646" y="791"/>
                </a:lnTo>
                <a:lnTo>
                  <a:pt x="1651" y="788"/>
                </a:lnTo>
                <a:lnTo>
                  <a:pt x="1655" y="788"/>
                </a:lnTo>
                <a:lnTo>
                  <a:pt x="1658" y="793"/>
                </a:lnTo>
                <a:lnTo>
                  <a:pt x="1660" y="795"/>
                </a:lnTo>
                <a:lnTo>
                  <a:pt x="1662" y="798"/>
                </a:lnTo>
                <a:lnTo>
                  <a:pt x="1660" y="805"/>
                </a:lnTo>
                <a:lnTo>
                  <a:pt x="1658" y="810"/>
                </a:lnTo>
                <a:lnTo>
                  <a:pt x="1655" y="814"/>
                </a:lnTo>
                <a:lnTo>
                  <a:pt x="1655" y="819"/>
                </a:lnTo>
                <a:lnTo>
                  <a:pt x="1653" y="821"/>
                </a:lnTo>
                <a:lnTo>
                  <a:pt x="1653" y="824"/>
                </a:lnTo>
                <a:lnTo>
                  <a:pt x="1653" y="826"/>
                </a:lnTo>
                <a:lnTo>
                  <a:pt x="1672" y="829"/>
                </a:lnTo>
                <a:lnTo>
                  <a:pt x="1677" y="836"/>
                </a:lnTo>
                <a:lnTo>
                  <a:pt x="1677" y="840"/>
                </a:lnTo>
                <a:lnTo>
                  <a:pt x="1679" y="843"/>
                </a:lnTo>
                <a:lnTo>
                  <a:pt x="1679" y="845"/>
                </a:lnTo>
                <a:lnTo>
                  <a:pt x="1681" y="850"/>
                </a:lnTo>
                <a:lnTo>
                  <a:pt x="1681" y="852"/>
                </a:lnTo>
                <a:lnTo>
                  <a:pt x="1684" y="857"/>
                </a:lnTo>
                <a:lnTo>
                  <a:pt x="1688" y="864"/>
                </a:lnTo>
                <a:lnTo>
                  <a:pt x="1693" y="871"/>
                </a:lnTo>
                <a:lnTo>
                  <a:pt x="1698" y="876"/>
                </a:lnTo>
                <a:lnTo>
                  <a:pt x="1714" y="883"/>
                </a:lnTo>
                <a:lnTo>
                  <a:pt x="1721" y="888"/>
                </a:lnTo>
                <a:lnTo>
                  <a:pt x="1731" y="890"/>
                </a:lnTo>
                <a:lnTo>
                  <a:pt x="1745" y="897"/>
                </a:lnTo>
                <a:lnTo>
                  <a:pt x="1745" y="900"/>
                </a:lnTo>
                <a:lnTo>
                  <a:pt x="1747" y="902"/>
                </a:lnTo>
                <a:lnTo>
                  <a:pt x="1750" y="904"/>
                </a:lnTo>
                <a:lnTo>
                  <a:pt x="1752" y="907"/>
                </a:lnTo>
                <a:lnTo>
                  <a:pt x="1752" y="911"/>
                </a:lnTo>
                <a:lnTo>
                  <a:pt x="1750" y="916"/>
                </a:lnTo>
                <a:lnTo>
                  <a:pt x="1745" y="926"/>
                </a:lnTo>
                <a:lnTo>
                  <a:pt x="1743" y="930"/>
                </a:lnTo>
                <a:lnTo>
                  <a:pt x="1740" y="942"/>
                </a:lnTo>
                <a:lnTo>
                  <a:pt x="1740" y="949"/>
                </a:lnTo>
                <a:lnTo>
                  <a:pt x="1740" y="954"/>
                </a:lnTo>
                <a:lnTo>
                  <a:pt x="1740" y="961"/>
                </a:lnTo>
                <a:lnTo>
                  <a:pt x="1743" y="966"/>
                </a:lnTo>
                <a:lnTo>
                  <a:pt x="1747" y="968"/>
                </a:lnTo>
                <a:lnTo>
                  <a:pt x="1750" y="973"/>
                </a:lnTo>
                <a:lnTo>
                  <a:pt x="1752" y="975"/>
                </a:lnTo>
                <a:lnTo>
                  <a:pt x="1747" y="978"/>
                </a:lnTo>
                <a:lnTo>
                  <a:pt x="1743" y="978"/>
                </a:lnTo>
                <a:lnTo>
                  <a:pt x="1740" y="978"/>
                </a:lnTo>
                <a:lnTo>
                  <a:pt x="1736" y="980"/>
                </a:lnTo>
                <a:lnTo>
                  <a:pt x="1733" y="982"/>
                </a:lnTo>
                <a:lnTo>
                  <a:pt x="1733" y="987"/>
                </a:lnTo>
                <a:lnTo>
                  <a:pt x="1733" y="992"/>
                </a:lnTo>
                <a:lnTo>
                  <a:pt x="1731" y="992"/>
                </a:lnTo>
                <a:lnTo>
                  <a:pt x="1728" y="994"/>
                </a:lnTo>
                <a:lnTo>
                  <a:pt x="1728" y="997"/>
                </a:lnTo>
                <a:lnTo>
                  <a:pt x="1728" y="999"/>
                </a:lnTo>
                <a:lnTo>
                  <a:pt x="1731" y="1001"/>
                </a:lnTo>
                <a:lnTo>
                  <a:pt x="1736" y="1004"/>
                </a:lnTo>
                <a:lnTo>
                  <a:pt x="1738" y="1006"/>
                </a:lnTo>
                <a:lnTo>
                  <a:pt x="1740" y="1009"/>
                </a:lnTo>
                <a:lnTo>
                  <a:pt x="1743" y="1011"/>
                </a:lnTo>
                <a:lnTo>
                  <a:pt x="1745" y="1013"/>
                </a:lnTo>
                <a:lnTo>
                  <a:pt x="1747" y="1016"/>
                </a:lnTo>
                <a:lnTo>
                  <a:pt x="1752" y="1018"/>
                </a:lnTo>
                <a:lnTo>
                  <a:pt x="1754" y="1018"/>
                </a:lnTo>
                <a:lnTo>
                  <a:pt x="1757" y="1020"/>
                </a:lnTo>
                <a:lnTo>
                  <a:pt x="1759" y="1023"/>
                </a:lnTo>
                <a:lnTo>
                  <a:pt x="1761" y="1025"/>
                </a:lnTo>
                <a:lnTo>
                  <a:pt x="1766" y="1027"/>
                </a:lnTo>
                <a:lnTo>
                  <a:pt x="1773" y="1030"/>
                </a:lnTo>
                <a:lnTo>
                  <a:pt x="1771" y="1037"/>
                </a:lnTo>
                <a:lnTo>
                  <a:pt x="1776" y="1042"/>
                </a:lnTo>
                <a:lnTo>
                  <a:pt x="1778" y="1046"/>
                </a:lnTo>
                <a:lnTo>
                  <a:pt x="1780" y="1051"/>
                </a:lnTo>
                <a:lnTo>
                  <a:pt x="1780" y="1056"/>
                </a:lnTo>
                <a:lnTo>
                  <a:pt x="1780" y="1061"/>
                </a:lnTo>
                <a:lnTo>
                  <a:pt x="1783" y="1063"/>
                </a:lnTo>
                <a:lnTo>
                  <a:pt x="1785" y="1063"/>
                </a:lnTo>
                <a:lnTo>
                  <a:pt x="1787" y="1068"/>
                </a:lnTo>
                <a:lnTo>
                  <a:pt x="1787" y="1070"/>
                </a:lnTo>
                <a:lnTo>
                  <a:pt x="1785" y="1075"/>
                </a:lnTo>
                <a:lnTo>
                  <a:pt x="1785" y="1077"/>
                </a:lnTo>
                <a:lnTo>
                  <a:pt x="1790" y="1080"/>
                </a:lnTo>
                <a:lnTo>
                  <a:pt x="1792" y="1082"/>
                </a:lnTo>
                <a:lnTo>
                  <a:pt x="1794" y="1084"/>
                </a:lnTo>
                <a:lnTo>
                  <a:pt x="1794" y="1089"/>
                </a:lnTo>
                <a:lnTo>
                  <a:pt x="1794" y="1091"/>
                </a:lnTo>
                <a:lnTo>
                  <a:pt x="1797" y="1096"/>
                </a:lnTo>
                <a:lnTo>
                  <a:pt x="1799" y="1096"/>
                </a:lnTo>
                <a:lnTo>
                  <a:pt x="1802" y="1106"/>
                </a:lnTo>
                <a:lnTo>
                  <a:pt x="1802" y="1110"/>
                </a:lnTo>
                <a:lnTo>
                  <a:pt x="1802" y="1113"/>
                </a:lnTo>
                <a:lnTo>
                  <a:pt x="1799" y="1115"/>
                </a:lnTo>
                <a:lnTo>
                  <a:pt x="1799" y="1120"/>
                </a:lnTo>
                <a:lnTo>
                  <a:pt x="1802" y="1122"/>
                </a:lnTo>
                <a:lnTo>
                  <a:pt x="1804" y="1127"/>
                </a:lnTo>
                <a:lnTo>
                  <a:pt x="1806" y="1132"/>
                </a:lnTo>
                <a:lnTo>
                  <a:pt x="1809" y="1132"/>
                </a:lnTo>
                <a:lnTo>
                  <a:pt x="1811" y="1134"/>
                </a:lnTo>
                <a:lnTo>
                  <a:pt x="1811" y="1139"/>
                </a:lnTo>
                <a:lnTo>
                  <a:pt x="1811" y="1141"/>
                </a:lnTo>
                <a:lnTo>
                  <a:pt x="1813" y="1146"/>
                </a:lnTo>
                <a:lnTo>
                  <a:pt x="1813" y="1148"/>
                </a:lnTo>
                <a:lnTo>
                  <a:pt x="1816" y="1151"/>
                </a:lnTo>
                <a:lnTo>
                  <a:pt x="1816" y="1155"/>
                </a:lnTo>
                <a:lnTo>
                  <a:pt x="1816" y="1158"/>
                </a:lnTo>
                <a:lnTo>
                  <a:pt x="1816" y="1160"/>
                </a:lnTo>
                <a:lnTo>
                  <a:pt x="1816" y="1162"/>
                </a:lnTo>
                <a:lnTo>
                  <a:pt x="1818" y="1165"/>
                </a:lnTo>
                <a:lnTo>
                  <a:pt x="1818" y="1167"/>
                </a:lnTo>
                <a:lnTo>
                  <a:pt x="1818" y="1169"/>
                </a:lnTo>
                <a:lnTo>
                  <a:pt x="1820" y="1172"/>
                </a:lnTo>
                <a:lnTo>
                  <a:pt x="1823" y="1179"/>
                </a:lnTo>
                <a:lnTo>
                  <a:pt x="1823" y="1184"/>
                </a:lnTo>
                <a:lnTo>
                  <a:pt x="1823" y="1191"/>
                </a:lnTo>
                <a:lnTo>
                  <a:pt x="1820" y="1193"/>
                </a:lnTo>
                <a:lnTo>
                  <a:pt x="1816" y="1198"/>
                </a:lnTo>
                <a:lnTo>
                  <a:pt x="1811" y="1200"/>
                </a:lnTo>
                <a:lnTo>
                  <a:pt x="1806" y="1205"/>
                </a:lnTo>
                <a:lnTo>
                  <a:pt x="1804" y="1205"/>
                </a:lnTo>
                <a:lnTo>
                  <a:pt x="1802" y="1207"/>
                </a:lnTo>
                <a:lnTo>
                  <a:pt x="1802" y="1210"/>
                </a:lnTo>
                <a:lnTo>
                  <a:pt x="1799" y="1212"/>
                </a:lnTo>
                <a:lnTo>
                  <a:pt x="1797" y="1214"/>
                </a:lnTo>
                <a:lnTo>
                  <a:pt x="1792" y="1217"/>
                </a:lnTo>
                <a:lnTo>
                  <a:pt x="1790" y="1222"/>
                </a:lnTo>
                <a:lnTo>
                  <a:pt x="1792" y="1224"/>
                </a:lnTo>
                <a:lnTo>
                  <a:pt x="1794" y="1226"/>
                </a:lnTo>
                <a:lnTo>
                  <a:pt x="1794" y="1229"/>
                </a:lnTo>
                <a:lnTo>
                  <a:pt x="1797" y="1233"/>
                </a:lnTo>
                <a:lnTo>
                  <a:pt x="1797" y="1240"/>
                </a:lnTo>
                <a:lnTo>
                  <a:pt x="1794" y="1243"/>
                </a:lnTo>
                <a:lnTo>
                  <a:pt x="1794" y="1245"/>
                </a:lnTo>
                <a:lnTo>
                  <a:pt x="1794" y="1248"/>
                </a:lnTo>
                <a:lnTo>
                  <a:pt x="1792" y="1250"/>
                </a:lnTo>
                <a:lnTo>
                  <a:pt x="1790" y="1252"/>
                </a:lnTo>
                <a:lnTo>
                  <a:pt x="1787" y="1255"/>
                </a:lnTo>
                <a:lnTo>
                  <a:pt x="1785" y="1255"/>
                </a:lnTo>
                <a:lnTo>
                  <a:pt x="1783" y="1255"/>
                </a:lnTo>
                <a:lnTo>
                  <a:pt x="1780" y="1255"/>
                </a:lnTo>
                <a:lnTo>
                  <a:pt x="1778" y="1255"/>
                </a:lnTo>
                <a:lnTo>
                  <a:pt x="1778" y="1259"/>
                </a:lnTo>
                <a:lnTo>
                  <a:pt x="1778" y="1262"/>
                </a:lnTo>
                <a:lnTo>
                  <a:pt x="1778" y="1264"/>
                </a:lnTo>
                <a:lnTo>
                  <a:pt x="1780" y="1267"/>
                </a:lnTo>
                <a:lnTo>
                  <a:pt x="1778" y="1269"/>
                </a:lnTo>
                <a:lnTo>
                  <a:pt x="1776" y="1271"/>
                </a:lnTo>
                <a:lnTo>
                  <a:pt x="1771" y="1276"/>
                </a:lnTo>
                <a:lnTo>
                  <a:pt x="1766" y="1283"/>
                </a:lnTo>
                <a:lnTo>
                  <a:pt x="1761" y="1290"/>
                </a:lnTo>
                <a:lnTo>
                  <a:pt x="1761" y="1293"/>
                </a:lnTo>
                <a:lnTo>
                  <a:pt x="1764" y="1293"/>
                </a:lnTo>
                <a:lnTo>
                  <a:pt x="1764" y="1297"/>
                </a:lnTo>
                <a:lnTo>
                  <a:pt x="1759" y="1300"/>
                </a:lnTo>
                <a:lnTo>
                  <a:pt x="1752" y="1307"/>
                </a:lnTo>
                <a:lnTo>
                  <a:pt x="1743" y="1309"/>
                </a:lnTo>
                <a:lnTo>
                  <a:pt x="1740" y="1311"/>
                </a:lnTo>
                <a:lnTo>
                  <a:pt x="1728" y="1330"/>
                </a:lnTo>
                <a:lnTo>
                  <a:pt x="1712" y="1359"/>
                </a:lnTo>
                <a:lnTo>
                  <a:pt x="1705" y="1366"/>
                </a:lnTo>
                <a:lnTo>
                  <a:pt x="1691" y="1392"/>
                </a:lnTo>
                <a:lnTo>
                  <a:pt x="1658" y="1442"/>
                </a:lnTo>
                <a:lnTo>
                  <a:pt x="1653" y="1522"/>
                </a:lnTo>
                <a:lnTo>
                  <a:pt x="1644" y="1579"/>
                </a:lnTo>
                <a:lnTo>
                  <a:pt x="1646" y="1577"/>
                </a:lnTo>
                <a:lnTo>
                  <a:pt x="1651" y="1579"/>
                </a:lnTo>
                <a:lnTo>
                  <a:pt x="1655" y="1581"/>
                </a:lnTo>
                <a:lnTo>
                  <a:pt x="1658" y="1588"/>
                </a:lnTo>
                <a:lnTo>
                  <a:pt x="1660" y="1593"/>
                </a:lnTo>
                <a:lnTo>
                  <a:pt x="1662" y="1596"/>
                </a:lnTo>
                <a:lnTo>
                  <a:pt x="1667" y="1603"/>
                </a:lnTo>
                <a:lnTo>
                  <a:pt x="1670" y="1605"/>
                </a:lnTo>
                <a:lnTo>
                  <a:pt x="1677" y="1605"/>
                </a:lnTo>
                <a:lnTo>
                  <a:pt x="1686" y="1605"/>
                </a:lnTo>
                <a:lnTo>
                  <a:pt x="1688" y="1603"/>
                </a:lnTo>
                <a:lnTo>
                  <a:pt x="1695" y="1607"/>
                </a:lnTo>
                <a:lnTo>
                  <a:pt x="1700" y="1610"/>
                </a:lnTo>
                <a:lnTo>
                  <a:pt x="1705" y="1612"/>
                </a:lnTo>
                <a:lnTo>
                  <a:pt x="1710" y="1617"/>
                </a:lnTo>
                <a:lnTo>
                  <a:pt x="1717" y="1619"/>
                </a:lnTo>
                <a:lnTo>
                  <a:pt x="1719" y="1622"/>
                </a:lnTo>
                <a:lnTo>
                  <a:pt x="1721" y="1629"/>
                </a:lnTo>
                <a:lnTo>
                  <a:pt x="1802" y="1629"/>
                </a:lnTo>
                <a:lnTo>
                  <a:pt x="1813" y="1626"/>
                </a:lnTo>
                <a:lnTo>
                  <a:pt x="1825" y="1626"/>
                </a:lnTo>
                <a:lnTo>
                  <a:pt x="1830" y="1626"/>
                </a:lnTo>
                <a:lnTo>
                  <a:pt x="1858" y="1624"/>
                </a:lnTo>
                <a:lnTo>
                  <a:pt x="1943" y="1695"/>
                </a:lnTo>
                <a:lnTo>
                  <a:pt x="1962" y="1704"/>
                </a:lnTo>
                <a:lnTo>
                  <a:pt x="1988" y="1712"/>
                </a:lnTo>
                <a:lnTo>
                  <a:pt x="1990" y="1768"/>
                </a:lnTo>
                <a:lnTo>
                  <a:pt x="2004" y="1790"/>
                </a:lnTo>
                <a:lnTo>
                  <a:pt x="2007" y="1794"/>
                </a:lnTo>
                <a:lnTo>
                  <a:pt x="2007" y="1797"/>
                </a:lnTo>
                <a:lnTo>
                  <a:pt x="2014" y="1802"/>
                </a:lnTo>
                <a:lnTo>
                  <a:pt x="2018" y="1806"/>
                </a:lnTo>
                <a:lnTo>
                  <a:pt x="2018" y="1811"/>
                </a:lnTo>
                <a:lnTo>
                  <a:pt x="2021" y="1818"/>
                </a:lnTo>
                <a:lnTo>
                  <a:pt x="2023" y="1820"/>
                </a:lnTo>
                <a:lnTo>
                  <a:pt x="2030" y="1823"/>
                </a:lnTo>
                <a:lnTo>
                  <a:pt x="2037" y="1830"/>
                </a:lnTo>
                <a:lnTo>
                  <a:pt x="2040" y="1832"/>
                </a:lnTo>
                <a:lnTo>
                  <a:pt x="2044" y="1835"/>
                </a:lnTo>
                <a:lnTo>
                  <a:pt x="2047" y="1832"/>
                </a:lnTo>
                <a:lnTo>
                  <a:pt x="2051" y="1828"/>
                </a:lnTo>
                <a:lnTo>
                  <a:pt x="2054" y="1825"/>
                </a:lnTo>
                <a:lnTo>
                  <a:pt x="2058" y="1823"/>
                </a:lnTo>
                <a:lnTo>
                  <a:pt x="2061" y="1823"/>
                </a:lnTo>
                <a:lnTo>
                  <a:pt x="2061" y="1820"/>
                </a:lnTo>
                <a:lnTo>
                  <a:pt x="2063" y="1818"/>
                </a:lnTo>
                <a:lnTo>
                  <a:pt x="2066" y="1816"/>
                </a:lnTo>
                <a:lnTo>
                  <a:pt x="2075" y="1818"/>
                </a:lnTo>
                <a:lnTo>
                  <a:pt x="2080" y="1820"/>
                </a:lnTo>
                <a:lnTo>
                  <a:pt x="2089" y="1820"/>
                </a:lnTo>
                <a:lnTo>
                  <a:pt x="2094" y="1820"/>
                </a:lnTo>
                <a:lnTo>
                  <a:pt x="2099" y="1820"/>
                </a:lnTo>
                <a:lnTo>
                  <a:pt x="2101" y="1820"/>
                </a:lnTo>
                <a:lnTo>
                  <a:pt x="2108" y="1818"/>
                </a:lnTo>
                <a:lnTo>
                  <a:pt x="2110" y="1818"/>
                </a:lnTo>
                <a:lnTo>
                  <a:pt x="2115" y="1816"/>
                </a:lnTo>
                <a:lnTo>
                  <a:pt x="2117" y="1816"/>
                </a:lnTo>
                <a:lnTo>
                  <a:pt x="2120" y="1816"/>
                </a:lnTo>
                <a:lnTo>
                  <a:pt x="2113" y="1830"/>
                </a:lnTo>
                <a:lnTo>
                  <a:pt x="2110" y="1830"/>
                </a:lnTo>
                <a:lnTo>
                  <a:pt x="2110" y="1835"/>
                </a:lnTo>
                <a:lnTo>
                  <a:pt x="2110" y="1837"/>
                </a:lnTo>
                <a:lnTo>
                  <a:pt x="2113" y="1842"/>
                </a:lnTo>
                <a:lnTo>
                  <a:pt x="2115" y="1842"/>
                </a:lnTo>
                <a:lnTo>
                  <a:pt x="2117" y="1849"/>
                </a:lnTo>
                <a:lnTo>
                  <a:pt x="2120" y="1851"/>
                </a:lnTo>
                <a:lnTo>
                  <a:pt x="2103" y="1877"/>
                </a:lnTo>
                <a:lnTo>
                  <a:pt x="2096" y="1887"/>
                </a:lnTo>
                <a:lnTo>
                  <a:pt x="2089" y="1899"/>
                </a:lnTo>
                <a:lnTo>
                  <a:pt x="2089" y="1901"/>
                </a:lnTo>
                <a:lnTo>
                  <a:pt x="2082" y="1903"/>
                </a:lnTo>
                <a:lnTo>
                  <a:pt x="2080" y="1908"/>
                </a:lnTo>
                <a:lnTo>
                  <a:pt x="2075" y="1913"/>
                </a:lnTo>
                <a:lnTo>
                  <a:pt x="2070" y="1913"/>
                </a:lnTo>
                <a:lnTo>
                  <a:pt x="2068" y="1915"/>
                </a:lnTo>
                <a:lnTo>
                  <a:pt x="2066" y="1917"/>
                </a:lnTo>
                <a:lnTo>
                  <a:pt x="2063" y="1922"/>
                </a:lnTo>
                <a:lnTo>
                  <a:pt x="2058" y="1927"/>
                </a:lnTo>
                <a:lnTo>
                  <a:pt x="2056" y="1929"/>
                </a:lnTo>
                <a:lnTo>
                  <a:pt x="2054" y="1929"/>
                </a:lnTo>
                <a:lnTo>
                  <a:pt x="2051" y="1929"/>
                </a:lnTo>
                <a:lnTo>
                  <a:pt x="2049" y="1934"/>
                </a:lnTo>
                <a:lnTo>
                  <a:pt x="2047" y="1936"/>
                </a:lnTo>
                <a:lnTo>
                  <a:pt x="2044" y="1941"/>
                </a:lnTo>
                <a:lnTo>
                  <a:pt x="2044" y="1951"/>
                </a:lnTo>
                <a:lnTo>
                  <a:pt x="2044" y="1953"/>
                </a:lnTo>
                <a:lnTo>
                  <a:pt x="2042" y="1960"/>
                </a:lnTo>
                <a:lnTo>
                  <a:pt x="2042" y="1965"/>
                </a:lnTo>
                <a:lnTo>
                  <a:pt x="2042" y="1970"/>
                </a:lnTo>
                <a:lnTo>
                  <a:pt x="2042" y="1972"/>
                </a:lnTo>
                <a:lnTo>
                  <a:pt x="2040" y="1974"/>
                </a:lnTo>
                <a:lnTo>
                  <a:pt x="2037" y="1981"/>
                </a:lnTo>
                <a:lnTo>
                  <a:pt x="2035" y="1984"/>
                </a:lnTo>
                <a:lnTo>
                  <a:pt x="2035" y="1986"/>
                </a:lnTo>
                <a:lnTo>
                  <a:pt x="2035" y="1991"/>
                </a:lnTo>
                <a:lnTo>
                  <a:pt x="2035" y="2000"/>
                </a:lnTo>
                <a:lnTo>
                  <a:pt x="2033" y="2012"/>
                </a:lnTo>
                <a:lnTo>
                  <a:pt x="2030" y="2017"/>
                </a:lnTo>
                <a:lnTo>
                  <a:pt x="2023" y="2022"/>
                </a:lnTo>
                <a:lnTo>
                  <a:pt x="2011" y="2026"/>
                </a:lnTo>
                <a:lnTo>
                  <a:pt x="2009" y="2026"/>
                </a:lnTo>
                <a:lnTo>
                  <a:pt x="2007" y="2031"/>
                </a:lnTo>
                <a:lnTo>
                  <a:pt x="2004" y="2033"/>
                </a:lnTo>
                <a:lnTo>
                  <a:pt x="2004" y="2036"/>
                </a:lnTo>
                <a:lnTo>
                  <a:pt x="2000" y="2041"/>
                </a:lnTo>
                <a:lnTo>
                  <a:pt x="1995" y="2045"/>
                </a:lnTo>
                <a:lnTo>
                  <a:pt x="1992" y="2050"/>
                </a:lnTo>
                <a:lnTo>
                  <a:pt x="1992" y="2057"/>
                </a:lnTo>
                <a:lnTo>
                  <a:pt x="1992" y="2062"/>
                </a:lnTo>
                <a:lnTo>
                  <a:pt x="1992" y="2064"/>
                </a:lnTo>
                <a:lnTo>
                  <a:pt x="1992" y="2069"/>
                </a:lnTo>
                <a:lnTo>
                  <a:pt x="1992" y="2078"/>
                </a:lnTo>
                <a:lnTo>
                  <a:pt x="1990" y="2086"/>
                </a:lnTo>
                <a:lnTo>
                  <a:pt x="1988" y="2090"/>
                </a:lnTo>
                <a:lnTo>
                  <a:pt x="1985" y="2097"/>
                </a:lnTo>
                <a:lnTo>
                  <a:pt x="1983" y="2100"/>
                </a:lnTo>
                <a:lnTo>
                  <a:pt x="1981" y="2105"/>
                </a:lnTo>
                <a:lnTo>
                  <a:pt x="1978" y="2109"/>
                </a:lnTo>
                <a:lnTo>
                  <a:pt x="1976" y="2112"/>
                </a:lnTo>
                <a:lnTo>
                  <a:pt x="1971" y="2116"/>
                </a:lnTo>
                <a:lnTo>
                  <a:pt x="1969" y="2119"/>
                </a:lnTo>
                <a:lnTo>
                  <a:pt x="1969" y="2121"/>
                </a:lnTo>
                <a:lnTo>
                  <a:pt x="1971" y="2123"/>
                </a:lnTo>
                <a:lnTo>
                  <a:pt x="1971" y="2126"/>
                </a:lnTo>
                <a:lnTo>
                  <a:pt x="1971" y="2128"/>
                </a:lnTo>
                <a:lnTo>
                  <a:pt x="1971" y="2131"/>
                </a:lnTo>
                <a:lnTo>
                  <a:pt x="1974" y="2131"/>
                </a:lnTo>
                <a:lnTo>
                  <a:pt x="1976" y="2131"/>
                </a:lnTo>
                <a:lnTo>
                  <a:pt x="1976" y="2133"/>
                </a:lnTo>
                <a:lnTo>
                  <a:pt x="1981" y="2133"/>
                </a:lnTo>
                <a:lnTo>
                  <a:pt x="1981" y="2135"/>
                </a:lnTo>
                <a:lnTo>
                  <a:pt x="1978" y="2138"/>
                </a:lnTo>
                <a:lnTo>
                  <a:pt x="1976" y="2138"/>
                </a:lnTo>
                <a:lnTo>
                  <a:pt x="1971" y="2138"/>
                </a:lnTo>
                <a:lnTo>
                  <a:pt x="1971" y="2142"/>
                </a:lnTo>
                <a:lnTo>
                  <a:pt x="1969" y="2145"/>
                </a:lnTo>
                <a:lnTo>
                  <a:pt x="1967" y="2145"/>
                </a:lnTo>
                <a:lnTo>
                  <a:pt x="1962" y="2142"/>
                </a:lnTo>
                <a:lnTo>
                  <a:pt x="1962" y="2145"/>
                </a:lnTo>
                <a:lnTo>
                  <a:pt x="1959" y="2147"/>
                </a:lnTo>
                <a:lnTo>
                  <a:pt x="1957" y="2152"/>
                </a:lnTo>
                <a:lnTo>
                  <a:pt x="1955" y="2157"/>
                </a:lnTo>
                <a:lnTo>
                  <a:pt x="1955" y="2159"/>
                </a:lnTo>
                <a:lnTo>
                  <a:pt x="1955" y="2161"/>
                </a:lnTo>
                <a:lnTo>
                  <a:pt x="1948" y="2171"/>
                </a:lnTo>
                <a:lnTo>
                  <a:pt x="1948" y="2173"/>
                </a:lnTo>
                <a:lnTo>
                  <a:pt x="1948" y="2176"/>
                </a:lnTo>
                <a:lnTo>
                  <a:pt x="1948" y="2178"/>
                </a:lnTo>
                <a:lnTo>
                  <a:pt x="1945" y="2180"/>
                </a:lnTo>
                <a:lnTo>
                  <a:pt x="1945" y="2185"/>
                </a:lnTo>
                <a:lnTo>
                  <a:pt x="1943" y="2187"/>
                </a:lnTo>
                <a:lnTo>
                  <a:pt x="1941" y="2187"/>
                </a:lnTo>
                <a:lnTo>
                  <a:pt x="1941" y="2190"/>
                </a:lnTo>
                <a:lnTo>
                  <a:pt x="1938" y="2192"/>
                </a:lnTo>
                <a:lnTo>
                  <a:pt x="1938" y="2194"/>
                </a:lnTo>
                <a:lnTo>
                  <a:pt x="1936" y="2197"/>
                </a:lnTo>
                <a:lnTo>
                  <a:pt x="1936" y="2204"/>
                </a:lnTo>
                <a:lnTo>
                  <a:pt x="1934" y="2206"/>
                </a:lnTo>
                <a:lnTo>
                  <a:pt x="1931" y="2209"/>
                </a:lnTo>
                <a:lnTo>
                  <a:pt x="1929" y="2211"/>
                </a:lnTo>
                <a:lnTo>
                  <a:pt x="1929" y="2216"/>
                </a:lnTo>
                <a:lnTo>
                  <a:pt x="1924" y="2223"/>
                </a:lnTo>
                <a:lnTo>
                  <a:pt x="1922" y="2225"/>
                </a:lnTo>
                <a:lnTo>
                  <a:pt x="1919" y="2228"/>
                </a:lnTo>
                <a:lnTo>
                  <a:pt x="1917" y="2230"/>
                </a:lnTo>
                <a:lnTo>
                  <a:pt x="1919" y="2232"/>
                </a:lnTo>
                <a:lnTo>
                  <a:pt x="1917" y="2242"/>
                </a:lnTo>
                <a:lnTo>
                  <a:pt x="1912" y="2247"/>
                </a:lnTo>
                <a:lnTo>
                  <a:pt x="1912" y="2249"/>
                </a:lnTo>
                <a:lnTo>
                  <a:pt x="1912" y="2254"/>
                </a:lnTo>
                <a:lnTo>
                  <a:pt x="1912" y="2258"/>
                </a:lnTo>
                <a:lnTo>
                  <a:pt x="1912" y="2261"/>
                </a:lnTo>
                <a:lnTo>
                  <a:pt x="1912" y="2263"/>
                </a:lnTo>
                <a:lnTo>
                  <a:pt x="1910" y="2265"/>
                </a:lnTo>
                <a:lnTo>
                  <a:pt x="1908" y="2270"/>
                </a:lnTo>
                <a:lnTo>
                  <a:pt x="1908" y="2273"/>
                </a:lnTo>
                <a:lnTo>
                  <a:pt x="1908" y="2275"/>
                </a:lnTo>
                <a:lnTo>
                  <a:pt x="1903" y="2287"/>
                </a:lnTo>
                <a:lnTo>
                  <a:pt x="1905" y="2284"/>
                </a:lnTo>
                <a:lnTo>
                  <a:pt x="1905" y="2292"/>
                </a:lnTo>
                <a:lnTo>
                  <a:pt x="1905" y="2294"/>
                </a:lnTo>
                <a:lnTo>
                  <a:pt x="1903" y="2299"/>
                </a:lnTo>
                <a:lnTo>
                  <a:pt x="1903" y="2301"/>
                </a:lnTo>
                <a:lnTo>
                  <a:pt x="1903" y="2310"/>
                </a:lnTo>
                <a:lnTo>
                  <a:pt x="1903" y="2313"/>
                </a:lnTo>
                <a:lnTo>
                  <a:pt x="1896" y="2318"/>
                </a:lnTo>
                <a:lnTo>
                  <a:pt x="1896" y="2320"/>
                </a:lnTo>
                <a:lnTo>
                  <a:pt x="1896" y="2325"/>
                </a:lnTo>
                <a:lnTo>
                  <a:pt x="1898" y="2327"/>
                </a:lnTo>
                <a:lnTo>
                  <a:pt x="1898" y="2329"/>
                </a:lnTo>
                <a:lnTo>
                  <a:pt x="1896" y="2332"/>
                </a:lnTo>
                <a:lnTo>
                  <a:pt x="1896" y="2336"/>
                </a:lnTo>
                <a:lnTo>
                  <a:pt x="1896" y="2339"/>
                </a:lnTo>
                <a:lnTo>
                  <a:pt x="1898" y="2341"/>
                </a:lnTo>
                <a:lnTo>
                  <a:pt x="1891" y="2353"/>
                </a:lnTo>
                <a:lnTo>
                  <a:pt x="1889" y="2355"/>
                </a:lnTo>
                <a:lnTo>
                  <a:pt x="1884" y="2360"/>
                </a:lnTo>
                <a:lnTo>
                  <a:pt x="1884" y="2363"/>
                </a:lnTo>
                <a:lnTo>
                  <a:pt x="1886" y="2365"/>
                </a:lnTo>
                <a:lnTo>
                  <a:pt x="1886" y="2370"/>
                </a:lnTo>
                <a:lnTo>
                  <a:pt x="1886" y="2374"/>
                </a:lnTo>
                <a:lnTo>
                  <a:pt x="1882" y="2381"/>
                </a:lnTo>
                <a:lnTo>
                  <a:pt x="1882" y="2403"/>
                </a:lnTo>
                <a:lnTo>
                  <a:pt x="1879" y="2407"/>
                </a:lnTo>
                <a:lnTo>
                  <a:pt x="1879" y="2412"/>
                </a:lnTo>
                <a:lnTo>
                  <a:pt x="1882" y="2415"/>
                </a:lnTo>
                <a:lnTo>
                  <a:pt x="1882" y="2419"/>
                </a:lnTo>
                <a:lnTo>
                  <a:pt x="1882" y="2424"/>
                </a:lnTo>
                <a:lnTo>
                  <a:pt x="1882" y="2426"/>
                </a:lnTo>
                <a:lnTo>
                  <a:pt x="1879" y="2429"/>
                </a:lnTo>
                <a:lnTo>
                  <a:pt x="1879" y="2431"/>
                </a:lnTo>
                <a:lnTo>
                  <a:pt x="1875" y="2434"/>
                </a:lnTo>
                <a:lnTo>
                  <a:pt x="1872" y="2438"/>
                </a:lnTo>
                <a:lnTo>
                  <a:pt x="1870" y="2441"/>
                </a:lnTo>
                <a:lnTo>
                  <a:pt x="1865" y="2443"/>
                </a:lnTo>
                <a:lnTo>
                  <a:pt x="1865" y="2450"/>
                </a:lnTo>
                <a:lnTo>
                  <a:pt x="1863" y="2455"/>
                </a:lnTo>
                <a:lnTo>
                  <a:pt x="1858" y="2460"/>
                </a:lnTo>
                <a:lnTo>
                  <a:pt x="1858" y="2464"/>
                </a:lnTo>
                <a:lnTo>
                  <a:pt x="1858" y="2469"/>
                </a:lnTo>
                <a:lnTo>
                  <a:pt x="1858" y="2471"/>
                </a:lnTo>
                <a:lnTo>
                  <a:pt x="1858" y="2474"/>
                </a:lnTo>
                <a:lnTo>
                  <a:pt x="1858" y="2479"/>
                </a:lnTo>
                <a:lnTo>
                  <a:pt x="1858" y="2486"/>
                </a:lnTo>
                <a:lnTo>
                  <a:pt x="1853" y="2493"/>
                </a:lnTo>
                <a:lnTo>
                  <a:pt x="1851" y="2495"/>
                </a:lnTo>
                <a:lnTo>
                  <a:pt x="1851" y="2497"/>
                </a:lnTo>
                <a:lnTo>
                  <a:pt x="1849" y="2502"/>
                </a:lnTo>
                <a:lnTo>
                  <a:pt x="1846" y="2514"/>
                </a:lnTo>
                <a:lnTo>
                  <a:pt x="1844" y="2521"/>
                </a:lnTo>
                <a:lnTo>
                  <a:pt x="1858" y="2547"/>
                </a:lnTo>
                <a:lnTo>
                  <a:pt x="1858" y="2552"/>
                </a:lnTo>
                <a:lnTo>
                  <a:pt x="1858" y="2554"/>
                </a:lnTo>
                <a:lnTo>
                  <a:pt x="1858" y="2557"/>
                </a:lnTo>
                <a:lnTo>
                  <a:pt x="1858" y="2564"/>
                </a:lnTo>
                <a:lnTo>
                  <a:pt x="1860" y="2568"/>
                </a:lnTo>
                <a:lnTo>
                  <a:pt x="1858" y="2573"/>
                </a:lnTo>
                <a:lnTo>
                  <a:pt x="1856" y="2580"/>
                </a:lnTo>
                <a:lnTo>
                  <a:pt x="1856" y="2583"/>
                </a:lnTo>
                <a:lnTo>
                  <a:pt x="1856" y="2585"/>
                </a:lnTo>
                <a:lnTo>
                  <a:pt x="1856" y="2597"/>
                </a:lnTo>
                <a:lnTo>
                  <a:pt x="1856" y="2602"/>
                </a:lnTo>
                <a:lnTo>
                  <a:pt x="1851" y="2604"/>
                </a:lnTo>
                <a:lnTo>
                  <a:pt x="1849" y="2609"/>
                </a:lnTo>
                <a:lnTo>
                  <a:pt x="1846" y="2616"/>
                </a:lnTo>
                <a:lnTo>
                  <a:pt x="1844" y="2623"/>
                </a:lnTo>
                <a:lnTo>
                  <a:pt x="1785" y="2613"/>
                </a:lnTo>
                <a:lnTo>
                  <a:pt x="1754" y="2609"/>
                </a:lnTo>
                <a:lnTo>
                  <a:pt x="1754" y="2613"/>
                </a:lnTo>
                <a:lnTo>
                  <a:pt x="1752" y="2616"/>
                </a:lnTo>
                <a:lnTo>
                  <a:pt x="1752" y="2621"/>
                </a:lnTo>
                <a:lnTo>
                  <a:pt x="1752" y="2623"/>
                </a:lnTo>
                <a:lnTo>
                  <a:pt x="1750" y="2628"/>
                </a:lnTo>
                <a:lnTo>
                  <a:pt x="1750" y="2630"/>
                </a:lnTo>
                <a:lnTo>
                  <a:pt x="1752" y="2632"/>
                </a:lnTo>
                <a:lnTo>
                  <a:pt x="1752" y="2637"/>
                </a:lnTo>
                <a:lnTo>
                  <a:pt x="1752" y="2639"/>
                </a:lnTo>
                <a:lnTo>
                  <a:pt x="1750" y="2649"/>
                </a:lnTo>
                <a:lnTo>
                  <a:pt x="1747" y="2654"/>
                </a:lnTo>
                <a:lnTo>
                  <a:pt x="1747" y="2658"/>
                </a:lnTo>
                <a:lnTo>
                  <a:pt x="1743" y="2661"/>
                </a:lnTo>
                <a:lnTo>
                  <a:pt x="1743" y="2670"/>
                </a:lnTo>
                <a:lnTo>
                  <a:pt x="1743" y="2675"/>
                </a:lnTo>
                <a:lnTo>
                  <a:pt x="1743" y="2680"/>
                </a:lnTo>
                <a:lnTo>
                  <a:pt x="1743" y="2682"/>
                </a:lnTo>
                <a:lnTo>
                  <a:pt x="1743" y="2684"/>
                </a:lnTo>
                <a:lnTo>
                  <a:pt x="1743" y="2687"/>
                </a:lnTo>
                <a:lnTo>
                  <a:pt x="1740" y="2689"/>
                </a:lnTo>
                <a:lnTo>
                  <a:pt x="1738" y="2694"/>
                </a:lnTo>
                <a:lnTo>
                  <a:pt x="1736" y="2699"/>
                </a:lnTo>
                <a:lnTo>
                  <a:pt x="1731" y="2699"/>
                </a:lnTo>
                <a:lnTo>
                  <a:pt x="1731" y="2706"/>
                </a:lnTo>
                <a:lnTo>
                  <a:pt x="1731" y="2710"/>
                </a:lnTo>
                <a:lnTo>
                  <a:pt x="1731" y="2713"/>
                </a:lnTo>
                <a:lnTo>
                  <a:pt x="1733" y="2720"/>
                </a:lnTo>
                <a:lnTo>
                  <a:pt x="1733" y="2725"/>
                </a:lnTo>
                <a:lnTo>
                  <a:pt x="1733" y="2729"/>
                </a:lnTo>
                <a:lnTo>
                  <a:pt x="1733" y="2734"/>
                </a:lnTo>
                <a:lnTo>
                  <a:pt x="1731" y="2739"/>
                </a:lnTo>
                <a:lnTo>
                  <a:pt x="1728" y="2741"/>
                </a:lnTo>
                <a:lnTo>
                  <a:pt x="1726" y="2744"/>
                </a:lnTo>
                <a:lnTo>
                  <a:pt x="1724" y="2746"/>
                </a:lnTo>
                <a:lnTo>
                  <a:pt x="1724" y="2751"/>
                </a:lnTo>
                <a:lnTo>
                  <a:pt x="1719" y="2751"/>
                </a:lnTo>
                <a:lnTo>
                  <a:pt x="1717" y="2753"/>
                </a:lnTo>
                <a:lnTo>
                  <a:pt x="1712" y="2758"/>
                </a:lnTo>
                <a:lnTo>
                  <a:pt x="1707" y="2758"/>
                </a:lnTo>
                <a:lnTo>
                  <a:pt x="1703" y="2755"/>
                </a:lnTo>
                <a:lnTo>
                  <a:pt x="1700" y="2753"/>
                </a:lnTo>
                <a:lnTo>
                  <a:pt x="1695" y="2755"/>
                </a:lnTo>
                <a:lnTo>
                  <a:pt x="1693" y="2760"/>
                </a:lnTo>
                <a:lnTo>
                  <a:pt x="1688" y="2760"/>
                </a:lnTo>
                <a:lnTo>
                  <a:pt x="1684" y="2760"/>
                </a:lnTo>
                <a:lnTo>
                  <a:pt x="1679" y="2763"/>
                </a:lnTo>
                <a:lnTo>
                  <a:pt x="1677" y="2767"/>
                </a:lnTo>
                <a:lnTo>
                  <a:pt x="1672" y="2772"/>
                </a:lnTo>
                <a:lnTo>
                  <a:pt x="1665" y="2774"/>
                </a:lnTo>
                <a:lnTo>
                  <a:pt x="1662" y="2774"/>
                </a:lnTo>
                <a:lnTo>
                  <a:pt x="1658" y="2774"/>
                </a:lnTo>
                <a:lnTo>
                  <a:pt x="1653" y="2770"/>
                </a:lnTo>
                <a:lnTo>
                  <a:pt x="1651" y="2767"/>
                </a:lnTo>
                <a:lnTo>
                  <a:pt x="1641" y="2772"/>
                </a:lnTo>
                <a:lnTo>
                  <a:pt x="1542" y="2782"/>
                </a:lnTo>
                <a:lnTo>
                  <a:pt x="1538" y="2786"/>
                </a:lnTo>
                <a:lnTo>
                  <a:pt x="1533" y="2786"/>
                </a:lnTo>
                <a:lnTo>
                  <a:pt x="1533" y="2784"/>
                </a:lnTo>
                <a:lnTo>
                  <a:pt x="1528" y="2782"/>
                </a:lnTo>
                <a:lnTo>
                  <a:pt x="1526" y="2779"/>
                </a:lnTo>
                <a:lnTo>
                  <a:pt x="1526" y="2777"/>
                </a:lnTo>
                <a:lnTo>
                  <a:pt x="1523" y="2772"/>
                </a:lnTo>
                <a:lnTo>
                  <a:pt x="1519" y="2770"/>
                </a:lnTo>
                <a:lnTo>
                  <a:pt x="1512" y="2767"/>
                </a:lnTo>
                <a:lnTo>
                  <a:pt x="1505" y="2767"/>
                </a:lnTo>
                <a:lnTo>
                  <a:pt x="1500" y="2767"/>
                </a:lnTo>
                <a:lnTo>
                  <a:pt x="1497" y="2772"/>
                </a:lnTo>
                <a:lnTo>
                  <a:pt x="1495" y="2772"/>
                </a:lnTo>
                <a:lnTo>
                  <a:pt x="1490" y="2772"/>
                </a:lnTo>
                <a:lnTo>
                  <a:pt x="1486" y="2774"/>
                </a:lnTo>
                <a:lnTo>
                  <a:pt x="1481" y="2772"/>
                </a:lnTo>
                <a:lnTo>
                  <a:pt x="1481" y="2770"/>
                </a:lnTo>
                <a:lnTo>
                  <a:pt x="1476" y="2767"/>
                </a:lnTo>
                <a:lnTo>
                  <a:pt x="1429" y="2737"/>
                </a:lnTo>
                <a:lnTo>
                  <a:pt x="1380" y="2708"/>
                </a:lnTo>
                <a:lnTo>
                  <a:pt x="1368" y="2701"/>
                </a:lnTo>
                <a:lnTo>
                  <a:pt x="1347" y="2680"/>
                </a:lnTo>
                <a:lnTo>
                  <a:pt x="1342" y="2675"/>
                </a:lnTo>
                <a:lnTo>
                  <a:pt x="1332" y="2663"/>
                </a:lnTo>
                <a:lnTo>
                  <a:pt x="1314" y="2642"/>
                </a:lnTo>
                <a:lnTo>
                  <a:pt x="1306" y="2635"/>
                </a:lnTo>
                <a:lnTo>
                  <a:pt x="1295" y="2623"/>
                </a:lnTo>
                <a:lnTo>
                  <a:pt x="1283" y="2606"/>
                </a:lnTo>
                <a:lnTo>
                  <a:pt x="1273" y="2599"/>
                </a:lnTo>
                <a:lnTo>
                  <a:pt x="1273" y="2597"/>
                </a:lnTo>
                <a:lnTo>
                  <a:pt x="1269" y="2592"/>
                </a:lnTo>
                <a:lnTo>
                  <a:pt x="1262" y="2585"/>
                </a:lnTo>
                <a:lnTo>
                  <a:pt x="1259" y="2583"/>
                </a:lnTo>
                <a:lnTo>
                  <a:pt x="1252" y="2578"/>
                </a:lnTo>
                <a:lnTo>
                  <a:pt x="1248" y="2573"/>
                </a:lnTo>
                <a:lnTo>
                  <a:pt x="1243" y="2568"/>
                </a:lnTo>
                <a:lnTo>
                  <a:pt x="1233" y="2566"/>
                </a:lnTo>
                <a:lnTo>
                  <a:pt x="1226" y="2564"/>
                </a:lnTo>
                <a:lnTo>
                  <a:pt x="1219" y="2561"/>
                </a:lnTo>
                <a:lnTo>
                  <a:pt x="1212" y="2559"/>
                </a:lnTo>
                <a:lnTo>
                  <a:pt x="1207" y="2557"/>
                </a:lnTo>
                <a:lnTo>
                  <a:pt x="1203" y="2552"/>
                </a:lnTo>
                <a:lnTo>
                  <a:pt x="1203" y="2550"/>
                </a:lnTo>
                <a:lnTo>
                  <a:pt x="1198" y="2547"/>
                </a:lnTo>
                <a:lnTo>
                  <a:pt x="1196" y="2545"/>
                </a:lnTo>
                <a:lnTo>
                  <a:pt x="1193" y="2538"/>
                </a:lnTo>
                <a:lnTo>
                  <a:pt x="1184" y="2533"/>
                </a:lnTo>
                <a:lnTo>
                  <a:pt x="1177" y="2531"/>
                </a:lnTo>
                <a:lnTo>
                  <a:pt x="1165" y="2533"/>
                </a:lnTo>
                <a:lnTo>
                  <a:pt x="1160" y="2531"/>
                </a:lnTo>
                <a:lnTo>
                  <a:pt x="1158" y="2531"/>
                </a:lnTo>
                <a:lnTo>
                  <a:pt x="1153" y="2531"/>
                </a:lnTo>
                <a:lnTo>
                  <a:pt x="1151" y="2531"/>
                </a:lnTo>
                <a:lnTo>
                  <a:pt x="1146" y="2531"/>
                </a:lnTo>
                <a:lnTo>
                  <a:pt x="1141" y="2531"/>
                </a:lnTo>
                <a:lnTo>
                  <a:pt x="1139" y="2533"/>
                </a:lnTo>
                <a:lnTo>
                  <a:pt x="1134" y="2535"/>
                </a:lnTo>
                <a:lnTo>
                  <a:pt x="1132" y="2540"/>
                </a:lnTo>
                <a:lnTo>
                  <a:pt x="1130" y="2547"/>
                </a:lnTo>
                <a:lnTo>
                  <a:pt x="1130" y="2550"/>
                </a:lnTo>
                <a:lnTo>
                  <a:pt x="1132" y="2557"/>
                </a:lnTo>
                <a:lnTo>
                  <a:pt x="1127" y="2559"/>
                </a:lnTo>
                <a:lnTo>
                  <a:pt x="1123" y="2561"/>
                </a:lnTo>
                <a:lnTo>
                  <a:pt x="1120" y="2564"/>
                </a:lnTo>
                <a:lnTo>
                  <a:pt x="1118" y="2568"/>
                </a:lnTo>
                <a:lnTo>
                  <a:pt x="1113" y="2576"/>
                </a:lnTo>
                <a:lnTo>
                  <a:pt x="1108" y="2578"/>
                </a:lnTo>
                <a:lnTo>
                  <a:pt x="1106" y="2578"/>
                </a:lnTo>
                <a:lnTo>
                  <a:pt x="1104" y="2578"/>
                </a:lnTo>
                <a:lnTo>
                  <a:pt x="1101" y="2576"/>
                </a:lnTo>
                <a:lnTo>
                  <a:pt x="1101" y="2573"/>
                </a:lnTo>
                <a:lnTo>
                  <a:pt x="1097" y="2573"/>
                </a:lnTo>
                <a:lnTo>
                  <a:pt x="1092" y="2576"/>
                </a:lnTo>
                <a:lnTo>
                  <a:pt x="1090" y="2576"/>
                </a:lnTo>
                <a:lnTo>
                  <a:pt x="1085" y="2571"/>
                </a:lnTo>
                <a:lnTo>
                  <a:pt x="1083" y="2571"/>
                </a:lnTo>
                <a:lnTo>
                  <a:pt x="1083" y="2566"/>
                </a:lnTo>
                <a:lnTo>
                  <a:pt x="1087" y="2564"/>
                </a:lnTo>
                <a:lnTo>
                  <a:pt x="1083" y="2559"/>
                </a:lnTo>
                <a:lnTo>
                  <a:pt x="1078" y="2561"/>
                </a:lnTo>
                <a:lnTo>
                  <a:pt x="1073" y="2561"/>
                </a:lnTo>
                <a:lnTo>
                  <a:pt x="1066" y="2559"/>
                </a:lnTo>
                <a:lnTo>
                  <a:pt x="1064" y="2557"/>
                </a:lnTo>
                <a:lnTo>
                  <a:pt x="1057" y="2554"/>
                </a:lnTo>
                <a:lnTo>
                  <a:pt x="1052" y="2545"/>
                </a:lnTo>
                <a:lnTo>
                  <a:pt x="1052" y="2535"/>
                </a:lnTo>
                <a:lnTo>
                  <a:pt x="1057" y="2533"/>
                </a:lnTo>
                <a:lnTo>
                  <a:pt x="1059" y="2531"/>
                </a:lnTo>
                <a:lnTo>
                  <a:pt x="1061" y="2526"/>
                </a:lnTo>
                <a:lnTo>
                  <a:pt x="1061" y="2521"/>
                </a:lnTo>
                <a:lnTo>
                  <a:pt x="1066" y="2509"/>
                </a:lnTo>
                <a:lnTo>
                  <a:pt x="1068" y="2502"/>
                </a:lnTo>
                <a:lnTo>
                  <a:pt x="1071" y="2497"/>
                </a:lnTo>
                <a:lnTo>
                  <a:pt x="1071" y="2495"/>
                </a:lnTo>
                <a:lnTo>
                  <a:pt x="1073" y="2490"/>
                </a:lnTo>
                <a:lnTo>
                  <a:pt x="1073" y="2486"/>
                </a:lnTo>
                <a:lnTo>
                  <a:pt x="1073" y="2481"/>
                </a:lnTo>
                <a:lnTo>
                  <a:pt x="1075" y="2476"/>
                </a:lnTo>
                <a:lnTo>
                  <a:pt x="1078" y="2479"/>
                </a:lnTo>
                <a:lnTo>
                  <a:pt x="1087" y="2481"/>
                </a:lnTo>
                <a:lnTo>
                  <a:pt x="1092" y="2483"/>
                </a:lnTo>
                <a:lnTo>
                  <a:pt x="1097" y="2486"/>
                </a:lnTo>
                <a:lnTo>
                  <a:pt x="1101" y="2488"/>
                </a:lnTo>
                <a:lnTo>
                  <a:pt x="1108" y="2490"/>
                </a:lnTo>
                <a:lnTo>
                  <a:pt x="1113" y="2495"/>
                </a:lnTo>
                <a:lnTo>
                  <a:pt x="1120" y="2495"/>
                </a:lnTo>
                <a:lnTo>
                  <a:pt x="1123" y="2497"/>
                </a:lnTo>
                <a:lnTo>
                  <a:pt x="1127" y="2495"/>
                </a:lnTo>
                <a:lnTo>
                  <a:pt x="1132" y="2495"/>
                </a:lnTo>
                <a:lnTo>
                  <a:pt x="1134" y="2495"/>
                </a:lnTo>
                <a:lnTo>
                  <a:pt x="1139" y="2495"/>
                </a:lnTo>
                <a:lnTo>
                  <a:pt x="1141" y="2497"/>
                </a:lnTo>
                <a:lnTo>
                  <a:pt x="1144" y="2500"/>
                </a:lnTo>
                <a:lnTo>
                  <a:pt x="1146" y="2502"/>
                </a:lnTo>
                <a:lnTo>
                  <a:pt x="1149" y="2502"/>
                </a:lnTo>
                <a:lnTo>
                  <a:pt x="1153" y="2505"/>
                </a:lnTo>
                <a:lnTo>
                  <a:pt x="1153" y="2502"/>
                </a:lnTo>
                <a:lnTo>
                  <a:pt x="1156" y="2502"/>
                </a:lnTo>
                <a:lnTo>
                  <a:pt x="1156" y="2497"/>
                </a:lnTo>
                <a:lnTo>
                  <a:pt x="1153" y="2493"/>
                </a:lnTo>
                <a:lnTo>
                  <a:pt x="1151" y="2486"/>
                </a:lnTo>
                <a:lnTo>
                  <a:pt x="1151" y="2483"/>
                </a:lnTo>
                <a:lnTo>
                  <a:pt x="1153" y="2481"/>
                </a:lnTo>
                <a:lnTo>
                  <a:pt x="1153" y="2479"/>
                </a:lnTo>
                <a:lnTo>
                  <a:pt x="1153" y="2474"/>
                </a:lnTo>
                <a:lnTo>
                  <a:pt x="1156" y="2474"/>
                </a:lnTo>
                <a:lnTo>
                  <a:pt x="1158" y="2474"/>
                </a:lnTo>
                <a:lnTo>
                  <a:pt x="1158" y="2471"/>
                </a:lnTo>
                <a:lnTo>
                  <a:pt x="1156" y="2457"/>
                </a:lnTo>
                <a:lnTo>
                  <a:pt x="1158" y="2448"/>
                </a:lnTo>
                <a:lnTo>
                  <a:pt x="1158" y="2438"/>
                </a:lnTo>
                <a:lnTo>
                  <a:pt x="1160" y="2436"/>
                </a:lnTo>
                <a:lnTo>
                  <a:pt x="1174" y="2443"/>
                </a:lnTo>
                <a:lnTo>
                  <a:pt x="1189" y="2448"/>
                </a:lnTo>
                <a:lnTo>
                  <a:pt x="1276" y="2488"/>
                </a:lnTo>
                <a:lnTo>
                  <a:pt x="1273" y="2495"/>
                </a:lnTo>
                <a:lnTo>
                  <a:pt x="1273" y="2500"/>
                </a:lnTo>
                <a:lnTo>
                  <a:pt x="1271" y="2502"/>
                </a:lnTo>
                <a:lnTo>
                  <a:pt x="1271" y="2505"/>
                </a:lnTo>
                <a:lnTo>
                  <a:pt x="1271" y="2533"/>
                </a:lnTo>
                <a:lnTo>
                  <a:pt x="1273" y="2531"/>
                </a:lnTo>
                <a:lnTo>
                  <a:pt x="1278" y="2528"/>
                </a:lnTo>
                <a:lnTo>
                  <a:pt x="1288" y="2528"/>
                </a:lnTo>
                <a:lnTo>
                  <a:pt x="1302" y="2528"/>
                </a:lnTo>
                <a:lnTo>
                  <a:pt x="1384" y="2521"/>
                </a:lnTo>
                <a:lnTo>
                  <a:pt x="1408" y="2519"/>
                </a:lnTo>
                <a:lnTo>
                  <a:pt x="1424" y="2481"/>
                </a:lnTo>
                <a:lnTo>
                  <a:pt x="1431" y="2462"/>
                </a:lnTo>
                <a:lnTo>
                  <a:pt x="1438" y="2452"/>
                </a:lnTo>
                <a:lnTo>
                  <a:pt x="1453" y="2434"/>
                </a:lnTo>
                <a:lnTo>
                  <a:pt x="1457" y="2424"/>
                </a:lnTo>
                <a:lnTo>
                  <a:pt x="1472" y="2400"/>
                </a:lnTo>
                <a:lnTo>
                  <a:pt x="1474" y="2393"/>
                </a:lnTo>
                <a:lnTo>
                  <a:pt x="1476" y="2391"/>
                </a:lnTo>
                <a:lnTo>
                  <a:pt x="1479" y="2389"/>
                </a:lnTo>
                <a:lnTo>
                  <a:pt x="1486" y="2384"/>
                </a:lnTo>
                <a:lnTo>
                  <a:pt x="1497" y="2370"/>
                </a:lnTo>
                <a:lnTo>
                  <a:pt x="1481" y="2372"/>
                </a:lnTo>
                <a:lnTo>
                  <a:pt x="1297" y="2393"/>
                </a:lnTo>
                <a:lnTo>
                  <a:pt x="1297" y="2327"/>
                </a:lnTo>
                <a:lnTo>
                  <a:pt x="1306" y="2313"/>
                </a:lnTo>
                <a:lnTo>
                  <a:pt x="1297" y="2313"/>
                </a:lnTo>
                <a:lnTo>
                  <a:pt x="1297" y="2301"/>
                </a:lnTo>
                <a:lnTo>
                  <a:pt x="1269" y="2294"/>
                </a:lnTo>
                <a:lnTo>
                  <a:pt x="1262" y="2287"/>
                </a:lnTo>
                <a:lnTo>
                  <a:pt x="1257" y="2287"/>
                </a:lnTo>
                <a:lnTo>
                  <a:pt x="1250" y="2287"/>
                </a:lnTo>
                <a:lnTo>
                  <a:pt x="1245" y="2289"/>
                </a:lnTo>
                <a:lnTo>
                  <a:pt x="1243" y="2280"/>
                </a:lnTo>
                <a:lnTo>
                  <a:pt x="1238" y="2275"/>
                </a:lnTo>
                <a:lnTo>
                  <a:pt x="1229" y="2256"/>
                </a:lnTo>
                <a:lnTo>
                  <a:pt x="1217" y="2242"/>
                </a:lnTo>
                <a:lnTo>
                  <a:pt x="1207" y="2232"/>
                </a:lnTo>
                <a:lnTo>
                  <a:pt x="1205" y="2225"/>
                </a:lnTo>
                <a:lnTo>
                  <a:pt x="1203" y="2223"/>
                </a:lnTo>
                <a:lnTo>
                  <a:pt x="1200" y="2218"/>
                </a:lnTo>
                <a:lnTo>
                  <a:pt x="1200" y="2206"/>
                </a:lnTo>
                <a:lnTo>
                  <a:pt x="1200" y="2204"/>
                </a:lnTo>
                <a:lnTo>
                  <a:pt x="1198" y="2202"/>
                </a:lnTo>
                <a:lnTo>
                  <a:pt x="1193" y="2197"/>
                </a:lnTo>
                <a:lnTo>
                  <a:pt x="1189" y="2194"/>
                </a:lnTo>
                <a:lnTo>
                  <a:pt x="1186" y="2190"/>
                </a:lnTo>
                <a:lnTo>
                  <a:pt x="1182" y="2183"/>
                </a:lnTo>
                <a:lnTo>
                  <a:pt x="1177" y="2178"/>
                </a:lnTo>
                <a:lnTo>
                  <a:pt x="1172" y="2171"/>
                </a:lnTo>
                <a:lnTo>
                  <a:pt x="1167" y="2164"/>
                </a:lnTo>
                <a:lnTo>
                  <a:pt x="1160" y="2154"/>
                </a:lnTo>
                <a:lnTo>
                  <a:pt x="1158" y="2149"/>
                </a:lnTo>
                <a:lnTo>
                  <a:pt x="1165" y="2140"/>
                </a:lnTo>
                <a:lnTo>
                  <a:pt x="1177" y="2133"/>
                </a:lnTo>
                <a:lnTo>
                  <a:pt x="1182" y="2128"/>
                </a:lnTo>
                <a:lnTo>
                  <a:pt x="1186" y="2123"/>
                </a:lnTo>
                <a:lnTo>
                  <a:pt x="1189" y="2121"/>
                </a:lnTo>
                <a:lnTo>
                  <a:pt x="1191" y="2119"/>
                </a:lnTo>
                <a:lnTo>
                  <a:pt x="1189" y="2114"/>
                </a:lnTo>
                <a:lnTo>
                  <a:pt x="1189" y="2109"/>
                </a:lnTo>
                <a:lnTo>
                  <a:pt x="1186" y="2107"/>
                </a:lnTo>
                <a:lnTo>
                  <a:pt x="1182" y="2105"/>
                </a:lnTo>
                <a:lnTo>
                  <a:pt x="1177" y="2105"/>
                </a:lnTo>
                <a:lnTo>
                  <a:pt x="1172" y="2105"/>
                </a:lnTo>
                <a:lnTo>
                  <a:pt x="1170" y="2105"/>
                </a:lnTo>
                <a:lnTo>
                  <a:pt x="1170" y="2100"/>
                </a:lnTo>
                <a:lnTo>
                  <a:pt x="1167" y="2097"/>
                </a:lnTo>
                <a:lnTo>
                  <a:pt x="1174" y="2090"/>
                </a:lnTo>
                <a:lnTo>
                  <a:pt x="1179" y="2083"/>
                </a:lnTo>
                <a:lnTo>
                  <a:pt x="1182" y="2076"/>
                </a:lnTo>
                <a:lnTo>
                  <a:pt x="1184" y="2069"/>
                </a:lnTo>
                <a:lnTo>
                  <a:pt x="1184" y="2067"/>
                </a:lnTo>
                <a:lnTo>
                  <a:pt x="1184" y="2064"/>
                </a:lnTo>
                <a:lnTo>
                  <a:pt x="1182" y="2060"/>
                </a:lnTo>
                <a:lnTo>
                  <a:pt x="1179" y="2052"/>
                </a:lnTo>
                <a:lnTo>
                  <a:pt x="1177" y="2048"/>
                </a:lnTo>
                <a:lnTo>
                  <a:pt x="1174" y="2045"/>
                </a:lnTo>
                <a:lnTo>
                  <a:pt x="1174" y="2043"/>
                </a:lnTo>
                <a:lnTo>
                  <a:pt x="1172" y="2043"/>
                </a:lnTo>
                <a:lnTo>
                  <a:pt x="1167" y="2036"/>
                </a:lnTo>
                <a:lnTo>
                  <a:pt x="1153" y="2026"/>
                </a:lnTo>
                <a:lnTo>
                  <a:pt x="1156" y="2026"/>
                </a:lnTo>
                <a:lnTo>
                  <a:pt x="1160" y="2024"/>
                </a:lnTo>
                <a:lnTo>
                  <a:pt x="1165" y="2026"/>
                </a:lnTo>
                <a:lnTo>
                  <a:pt x="1170" y="2026"/>
                </a:lnTo>
                <a:lnTo>
                  <a:pt x="1174" y="2026"/>
                </a:lnTo>
                <a:lnTo>
                  <a:pt x="1174" y="2024"/>
                </a:lnTo>
                <a:lnTo>
                  <a:pt x="1174" y="2019"/>
                </a:lnTo>
                <a:lnTo>
                  <a:pt x="1170" y="2015"/>
                </a:lnTo>
                <a:lnTo>
                  <a:pt x="1170" y="2010"/>
                </a:lnTo>
                <a:lnTo>
                  <a:pt x="1170" y="2000"/>
                </a:lnTo>
                <a:lnTo>
                  <a:pt x="1170" y="1998"/>
                </a:lnTo>
                <a:lnTo>
                  <a:pt x="1170" y="1996"/>
                </a:lnTo>
                <a:lnTo>
                  <a:pt x="1174" y="1993"/>
                </a:lnTo>
                <a:lnTo>
                  <a:pt x="1177" y="1986"/>
                </a:lnTo>
                <a:lnTo>
                  <a:pt x="1179" y="1986"/>
                </a:lnTo>
                <a:lnTo>
                  <a:pt x="1179" y="1984"/>
                </a:lnTo>
                <a:lnTo>
                  <a:pt x="1179" y="1981"/>
                </a:lnTo>
                <a:lnTo>
                  <a:pt x="1182" y="1981"/>
                </a:lnTo>
                <a:lnTo>
                  <a:pt x="1184" y="1979"/>
                </a:lnTo>
                <a:lnTo>
                  <a:pt x="1186" y="1977"/>
                </a:lnTo>
                <a:lnTo>
                  <a:pt x="1189" y="1977"/>
                </a:lnTo>
                <a:lnTo>
                  <a:pt x="1186" y="1967"/>
                </a:lnTo>
                <a:lnTo>
                  <a:pt x="1184" y="1960"/>
                </a:lnTo>
                <a:lnTo>
                  <a:pt x="1184" y="1958"/>
                </a:lnTo>
                <a:lnTo>
                  <a:pt x="1182" y="1955"/>
                </a:lnTo>
                <a:lnTo>
                  <a:pt x="1179" y="1953"/>
                </a:lnTo>
                <a:lnTo>
                  <a:pt x="1179" y="1951"/>
                </a:lnTo>
                <a:lnTo>
                  <a:pt x="1179" y="1948"/>
                </a:lnTo>
                <a:lnTo>
                  <a:pt x="1179" y="1946"/>
                </a:lnTo>
                <a:lnTo>
                  <a:pt x="1179" y="1944"/>
                </a:lnTo>
                <a:lnTo>
                  <a:pt x="1174" y="1939"/>
                </a:lnTo>
                <a:lnTo>
                  <a:pt x="1174" y="1936"/>
                </a:lnTo>
                <a:lnTo>
                  <a:pt x="1172" y="1934"/>
                </a:lnTo>
                <a:lnTo>
                  <a:pt x="1170" y="1932"/>
                </a:lnTo>
                <a:lnTo>
                  <a:pt x="1167" y="1927"/>
                </a:lnTo>
                <a:lnTo>
                  <a:pt x="1170" y="1920"/>
                </a:lnTo>
                <a:lnTo>
                  <a:pt x="1167" y="1920"/>
                </a:lnTo>
                <a:lnTo>
                  <a:pt x="1165" y="1920"/>
                </a:lnTo>
                <a:lnTo>
                  <a:pt x="1130" y="1922"/>
                </a:lnTo>
                <a:lnTo>
                  <a:pt x="1094" y="1920"/>
                </a:lnTo>
                <a:lnTo>
                  <a:pt x="1059" y="1920"/>
                </a:lnTo>
                <a:lnTo>
                  <a:pt x="1045" y="1917"/>
                </a:lnTo>
                <a:lnTo>
                  <a:pt x="1042" y="1915"/>
                </a:lnTo>
                <a:lnTo>
                  <a:pt x="1040" y="1910"/>
                </a:lnTo>
                <a:lnTo>
                  <a:pt x="1038" y="1910"/>
                </a:lnTo>
                <a:lnTo>
                  <a:pt x="1035" y="1908"/>
                </a:lnTo>
                <a:lnTo>
                  <a:pt x="1035" y="1903"/>
                </a:lnTo>
                <a:lnTo>
                  <a:pt x="1033" y="1901"/>
                </a:lnTo>
                <a:lnTo>
                  <a:pt x="1031" y="1899"/>
                </a:lnTo>
                <a:lnTo>
                  <a:pt x="1031" y="1896"/>
                </a:lnTo>
                <a:lnTo>
                  <a:pt x="1031" y="1894"/>
                </a:lnTo>
                <a:lnTo>
                  <a:pt x="1028" y="1891"/>
                </a:lnTo>
                <a:lnTo>
                  <a:pt x="1028" y="1889"/>
                </a:lnTo>
                <a:lnTo>
                  <a:pt x="1026" y="1887"/>
                </a:lnTo>
                <a:lnTo>
                  <a:pt x="1026" y="1880"/>
                </a:lnTo>
                <a:lnTo>
                  <a:pt x="1024" y="1875"/>
                </a:lnTo>
                <a:lnTo>
                  <a:pt x="1021" y="1873"/>
                </a:lnTo>
                <a:lnTo>
                  <a:pt x="1019" y="1868"/>
                </a:lnTo>
                <a:lnTo>
                  <a:pt x="1017" y="1865"/>
                </a:lnTo>
                <a:lnTo>
                  <a:pt x="1014" y="1863"/>
                </a:lnTo>
                <a:lnTo>
                  <a:pt x="1014" y="1861"/>
                </a:lnTo>
                <a:lnTo>
                  <a:pt x="1012" y="1854"/>
                </a:lnTo>
                <a:lnTo>
                  <a:pt x="1009" y="1851"/>
                </a:lnTo>
                <a:lnTo>
                  <a:pt x="1007" y="1849"/>
                </a:lnTo>
                <a:lnTo>
                  <a:pt x="1002" y="1844"/>
                </a:lnTo>
                <a:lnTo>
                  <a:pt x="1002" y="1839"/>
                </a:lnTo>
                <a:lnTo>
                  <a:pt x="998" y="1825"/>
                </a:lnTo>
                <a:lnTo>
                  <a:pt x="995" y="1818"/>
                </a:lnTo>
                <a:lnTo>
                  <a:pt x="993" y="1809"/>
                </a:lnTo>
                <a:lnTo>
                  <a:pt x="991" y="1797"/>
                </a:lnTo>
                <a:lnTo>
                  <a:pt x="991" y="1783"/>
                </a:lnTo>
                <a:lnTo>
                  <a:pt x="993" y="1778"/>
                </a:lnTo>
                <a:lnTo>
                  <a:pt x="993" y="1775"/>
                </a:lnTo>
                <a:lnTo>
                  <a:pt x="995" y="1775"/>
                </a:lnTo>
                <a:lnTo>
                  <a:pt x="998" y="1773"/>
                </a:lnTo>
                <a:lnTo>
                  <a:pt x="995" y="1773"/>
                </a:lnTo>
                <a:lnTo>
                  <a:pt x="995" y="1771"/>
                </a:lnTo>
                <a:lnTo>
                  <a:pt x="995" y="1768"/>
                </a:lnTo>
                <a:lnTo>
                  <a:pt x="993" y="1766"/>
                </a:lnTo>
                <a:lnTo>
                  <a:pt x="988" y="1766"/>
                </a:lnTo>
                <a:lnTo>
                  <a:pt x="986" y="1768"/>
                </a:lnTo>
                <a:lnTo>
                  <a:pt x="981" y="1771"/>
                </a:lnTo>
                <a:lnTo>
                  <a:pt x="976" y="1775"/>
                </a:lnTo>
                <a:lnTo>
                  <a:pt x="974" y="1778"/>
                </a:lnTo>
                <a:lnTo>
                  <a:pt x="969" y="1778"/>
                </a:lnTo>
                <a:lnTo>
                  <a:pt x="962" y="1778"/>
                </a:lnTo>
                <a:lnTo>
                  <a:pt x="958" y="1783"/>
                </a:lnTo>
                <a:lnTo>
                  <a:pt x="953" y="1783"/>
                </a:lnTo>
                <a:lnTo>
                  <a:pt x="948" y="1783"/>
                </a:lnTo>
                <a:lnTo>
                  <a:pt x="946" y="1783"/>
                </a:lnTo>
                <a:lnTo>
                  <a:pt x="918" y="1811"/>
                </a:lnTo>
                <a:lnTo>
                  <a:pt x="913" y="1816"/>
                </a:lnTo>
                <a:lnTo>
                  <a:pt x="903" y="1823"/>
                </a:lnTo>
                <a:lnTo>
                  <a:pt x="899" y="1830"/>
                </a:lnTo>
                <a:lnTo>
                  <a:pt x="894" y="1832"/>
                </a:lnTo>
                <a:lnTo>
                  <a:pt x="892" y="1837"/>
                </a:lnTo>
                <a:lnTo>
                  <a:pt x="887" y="1839"/>
                </a:lnTo>
                <a:lnTo>
                  <a:pt x="882" y="1842"/>
                </a:lnTo>
                <a:lnTo>
                  <a:pt x="875" y="1844"/>
                </a:lnTo>
                <a:lnTo>
                  <a:pt x="870" y="1846"/>
                </a:lnTo>
                <a:lnTo>
                  <a:pt x="866" y="1846"/>
                </a:lnTo>
                <a:lnTo>
                  <a:pt x="859" y="1846"/>
                </a:lnTo>
                <a:lnTo>
                  <a:pt x="856" y="1846"/>
                </a:lnTo>
                <a:lnTo>
                  <a:pt x="852" y="1846"/>
                </a:lnTo>
                <a:lnTo>
                  <a:pt x="844" y="1851"/>
                </a:lnTo>
                <a:lnTo>
                  <a:pt x="830" y="1851"/>
                </a:lnTo>
                <a:lnTo>
                  <a:pt x="828" y="1851"/>
                </a:lnTo>
                <a:lnTo>
                  <a:pt x="821" y="1854"/>
                </a:lnTo>
                <a:lnTo>
                  <a:pt x="819" y="1854"/>
                </a:lnTo>
                <a:lnTo>
                  <a:pt x="811" y="1858"/>
                </a:lnTo>
                <a:lnTo>
                  <a:pt x="802" y="1861"/>
                </a:lnTo>
                <a:lnTo>
                  <a:pt x="800" y="1863"/>
                </a:lnTo>
                <a:lnTo>
                  <a:pt x="797" y="1865"/>
                </a:lnTo>
                <a:lnTo>
                  <a:pt x="790" y="1870"/>
                </a:lnTo>
                <a:lnTo>
                  <a:pt x="786" y="1873"/>
                </a:lnTo>
                <a:lnTo>
                  <a:pt x="783" y="1873"/>
                </a:lnTo>
                <a:lnTo>
                  <a:pt x="778" y="1870"/>
                </a:lnTo>
                <a:lnTo>
                  <a:pt x="774" y="1865"/>
                </a:lnTo>
                <a:lnTo>
                  <a:pt x="767" y="1861"/>
                </a:lnTo>
                <a:lnTo>
                  <a:pt x="745" y="1858"/>
                </a:lnTo>
                <a:lnTo>
                  <a:pt x="727" y="1846"/>
                </a:lnTo>
                <a:lnTo>
                  <a:pt x="724" y="1835"/>
                </a:lnTo>
                <a:lnTo>
                  <a:pt x="717" y="1835"/>
                </a:lnTo>
                <a:lnTo>
                  <a:pt x="712" y="1835"/>
                </a:lnTo>
                <a:lnTo>
                  <a:pt x="708" y="1835"/>
                </a:lnTo>
                <a:lnTo>
                  <a:pt x="705" y="1835"/>
                </a:lnTo>
                <a:lnTo>
                  <a:pt x="701" y="1837"/>
                </a:lnTo>
                <a:lnTo>
                  <a:pt x="696" y="1837"/>
                </a:lnTo>
                <a:lnTo>
                  <a:pt x="694" y="1837"/>
                </a:lnTo>
                <a:lnTo>
                  <a:pt x="694" y="1839"/>
                </a:lnTo>
                <a:lnTo>
                  <a:pt x="691" y="1839"/>
                </a:lnTo>
                <a:lnTo>
                  <a:pt x="691" y="1846"/>
                </a:lnTo>
                <a:lnTo>
                  <a:pt x="691" y="1849"/>
                </a:lnTo>
                <a:lnTo>
                  <a:pt x="691" y="1861"/>
                </a:lnTo>
                <a:lnTo>
                  <a:pt x="689" y="1865"/>
                </a:lnTo>
                <a:lnTo>
                  <a:pt x="689" y="1875"/>
                </a:lnTo>
                <a:lnTo>
                  <a:pt x="686" y="1880"/>
                </a:lnTo>
                <a:lnTo>
                  <a:pt x="686" y="1887"/>
                </a:lnTo>
                <a:lnTo>
                  <a:pt x="684" y="1894"/>
                </a:lnTo>
                <a:lnTo>
                  <a:pt x="684" y="1899"/>
                </a:lnTo>
                <a:lnTo>
                  <a:pt x="682" y="1903"/>
                </a:lnTo>
                <a:lnTo>
                  <a:pt x="682" y="1906"/>
                </a:lnTo>
                <a:lnTo>
                  <a:pt x="701" y="1917"/>
                </a:lnTo>
                <a:lnTo>
                  <a:pt x="708" y="1922"/>
                </a:lnTo>
                <a:lnTo>
                  <a:pt x="712" y="1927"/>
                </a:lnTo>
                <a:lnTo>
                  <a:pt x="722" y="1934"/>
                </a:lnTo>
                <a:lnTo>
                  <a:pt x="731" y="1941"/>
                </a:lnTo>
                <a:lnTo>
                  <a:pt x="729" y="1946"/>
                </a:lnTo>
                <a:lnTo>
                  <a:pt x="722" y="1944"/>
                </a:lnTo>
                <a:lnTo>
                  <a:pt x="717" y="1941"/>
                </a:lnTo>
                <a:lnTo>
                  <a:pt x="717" y="1944"/>
                </a:lnTo>
                <a:lnTo>
                  <a:pt x="717" y="1946"/>
                </a:lnTo>
                <a:lnTo>
                  <a:pt x="717" y="1948"/>
                </a:lnTo>
                <a:lnTo>
                  <a:pt x="717" y="1951"/>
                </a:lnTo>
                <a:lnTo>
                  <a:pt x="715" y="1951"/>
                </a:lnTo>
                <a:lnTo>
                  <a:pt x="712" y="1951"/>
                </a:lnTo>
                <a:lnTo>
                  <a:pt x="710" y="1951"/>
                </a:lnTo>
                <a:lnTo>
                  <a:pt x="708" y="1953"/>
                </a:lnTo>
                <a:lnTo>
                  <a:pt x="705" y="1953"/>
                </a:lnTo>
                <a:lnTo>
                  <a:pt x="708" y="1953"/>
                </a:lnTo>
                <a:lnTo>
                  <a:pt x="708" y="1955"/>
                </a:lnTo>
                <a:lnTo>
                  <a:pt x="703" y="1958"/>
                </a:lnTo>
                <a:lnTo>
                  <a:pt x="696" y="1960"/>
                </a:lnTo>
                <a:lnTo>
                  <a:pt x="696" y="1962"/>
                </a:lnTo>
                <a:lnTo>
                  <a:pt x="696" y="1965"/>
                </a:lnTo>
                <a:lnTo>
                  <a:pt x="696" y="1970"/>
                </a:lnTo>
                <a:lnTo>
                  <a:pt x="696" y="1972"/>
                </a:lnTo>
                <a:lnTo>
                  <a:pt x="694" y="1974"/>
                </a:lnTo>
                <a:lnTo>
                  <a:pt x="691" y="1979"/>
                </a:lnTo>
                <a:lnTo>
                  <a:pt x="689" y="1984"/>
                </a:lnTo>
                <a:lnTo>
                  <a:pt x="686" y="1984"/>
                </a:lnTo>
                <a:lnTo>
                  <a:pt x="686" y="1986"/>
                </a:lnTo>
                <a:lnTo>
                  <a:pt x="679" y="1981"/>
                </a:lnTo>
                <a:lnTo>
                  <a:pt x="675" y="1979"/>
                </a:lnTo>
                <a:lnTo>
                  <a:pt x="670" y="1974"/>
                </a:lnTo>
                <a:lnTo>
                  <a:pt x="668" y="1970"/>
                </a:lnTo>
                <a:lnTo>
                  <a:pt x="665" y="1965"/>
                </a:lnTo>
                <a:lnTo>
                  <a:pt x="661" y="1962"/>
                </a:lnTo>
                <a:lnTo>
                  <a:pt x="651" y="1962"/>
                </a:lnTo>
                <a:lnTo>
                  <a:pt x="646" y="1962"/>
                </a:lnTo>
                <a:lnTo>
                  <a:pt x="642" y="1960"/>
                </a:lnTo>
                <a:lnTo>
                  <a:pt x="639" y="1960"/>
                </a:lnTo>
                <a:lnTo>
                  <a:pt x="637" y="1960"/>
                </a:lnTo>
                <a:lnTo>
                  <a:pt x="635" y="1958"/>
                </a:lnTo>
                <a:lnTo>
                  <a:pt x="632" y="1962"/>
                </a:lnTo>
                <a:lnTo>
                  <a:pt x="630" y="1965"/>
                </a:lnTo>
                <a:lnTo>
                  <a:pt x="630" y="1970"/>
                </a:lnTo>
                <a:lnTo>
                  <a:pt x="625" y="1967"/>
                </a:lnTo>
                <a:lnTo>
                  <a:pt x="623" y="1965"/>
                </a:lnTo>
                <a:lnTo>
                  <a:pt x="618" y="1962"/>
                </a:lnTo>
                <a:lnTo>
                  <a:pt x="616" y="1962"/>
                </a:lnTo>
                <a:lnTo>
                  <a:pt x="613" y="1970"/>
                </a:lnTo>
                <a:lnTo>
                  <a:pt x="609" y="1972"/>
                </a:lnTo>
                <a:lnTo>
                  <a:pt x="604" y="1974"/>
                </a:lnTo>
                <a:lnTo>
                  <a:pt x="562" y="1972"/>
                </a:lnTo>
                <a:lnTo>
                  <a:pt x="562" y="1974"/>
                </a:lnTo>
                <a:lnTo>
                  <a:pt x="559" y="1974"/>
                </a:lnTo>
                <a:lnTo>
                  <a:pt x="552" y="1984"/>
                </a:lnTo>
                <a:lnTo>
                  <a:pt x="536" y="1974"/>
                </a:lnTo>
                <a:lnTo>
                  <a:pt x="517" y="1984"/>
                </a:lnTo>
                <a:lnTo>
                  <a:pt x="517" y="1986"/>
                </a:lnTo>
                <a:lnTo>
                  <a:pt x="507" y="1989"/>
                </a:lnTo>
                <a:lnTo>
                  <a:pt x="503" y="1989"/>
                </a:lnTo>
                <a:lnTo>
                  <a:pt x="488" y="1981"/>
                </a:lnTo>
                <a:lnTo>
                  <a:pt x="479" y="1972"/>
                </a:lnTo>
                <a:lnTo>
                  <a:pt x="479" y="1958"/>
                </a:lnTo>
                <a:lnTo>
                  <a:pt x="479" y="1955"/>
                </a:lnTo>
                <a:lnTo>
                  <a:pt x="481" y="1948"/>
                </a:lnTo>
                <a:lnTo>
                  <a:pt x="472" y="1932"/>
                </a:lnTo>
                <a:lnTo>
                  <a:pt x="472" y="1925"/>
                </a:lnTo>
                <a:lnTo>
                  <a:pt x="474" y="1920"/>
                </a:lnTo>
                <a:lnTo>
                  <a:pt x="472" y="1915"/>
                </a:lnTo>
                <a:lnTo>
                  <a:pt x="472" y="1908"/>
                </a:lnTo>
                <a:lnTo>
                  <a:pt x="474" y="1903"/>
                </a:lnTo>
                <a:lnTo>
                  <a:pt x="472" y="1899"/>
                </a:lnTo>
              </a:path>
            </a:pathLst>
          </a:custGeom>
          <a:noFill/>
          <a:ln w="4445">
            <a:solidFill>
              <a:srgbClr val="6E6E6E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rot="0" vert="horz" wrap="square" lIns="137160" tIns="68580" rIns="137160" bIns="68580" anchor="t" anchorCtr="0" upright="1">
            <a:noAutofit/>
          </a:bodyPr>
          <a:lstStyle/>
          <a:p>
            <a:endParaRPr lang="es-MX" sz="2700"/>
          </a:p>
        </p:txBody>
      </p:sp>
      <p:sp>
        <p:nvSpPr>
          <p:cNvPr id="19" name="Freeform 17"/>
          <p:cNvSpPr>
            <a:spLocks/>
          </p:cNvSpPr>
          <p:nvPr/>
        </p:nvSpPr>
        <p:spPr bwMode="auto">
          <a:xfrm>
            <a:off x="7874116" y="2006791"/>
            <a:ext cx="966485" cy="1654625"/>
          </a:xfrm>
          <a:custGeom>
            <a:avLst/>
            <a:gdLst>
              <a:gd name="T0" fmla="*/ 825 w 1099"/>
              <a:gd name="T1" fmla="*/ 1669 h 1847"/>
              <a:gd name="T2" fmla="*/ 785 w 1099"/>
              <a:gd name="T3" fmla="*/ 1551 h 1847"/>
              <a:gd name="T4" fmla="*/ 809 w 1099"/>
              <a:gd name="T5" fmla="*/ 1489 h 1847"/>
              <a:gd name="T6" fmla="*/ 835 w 1099"/>
              <a:gd name="T7" fmla="*/ 1454 h 1847"/>
              <a:gd name="T8" fmla="*/ 849 w 1099"/>
              <a:gd name="T9" fmla="*/ 1402 h 1847"/>
              <a:gd name="T10" fmla="*/ 891 w 1099"/>
              <a:gd name="T11" fmla="*/ 1387 h 1847"/>
              <a:gd name="T12" fmla="*/ 934 w 1099"/>
              <a:gd name="T13" fmla="*/ 1385 h 1847"/>
              <a:gd name="T14" fmla="*/ 974 w 1099"/>
              <a:gd name="T15" fmla="*/ 1361 h 1847"/>
              <a:gd name="T16" fmla="*/ 990 w 1099"/>
              <a:gd name="T17" fmla="*/ 1338 h 1847"/>
              <a:gd name="T18" fmla="*/ 1023 w 1099"/>
              <a:gd name="T19" fmla="*/ 1319 h 1847"/>
              <a:gd name="T20" fmla="*/ 1023 w 1099"/>
              <a:gd name="T21" fmla="*/ 1269 h 1847"/>
              <a:gd name="T22" fmla="*/ 1002 w 1099"/>
              <a:gd name="T23" fmla="*/ 1222 h 1847"/>
              <a:gd name="T24" fmla="*/ 1025 w 1099"/>
              <a:gd name="T25" fmla="*/ 1226 h 1847"/>
              <a:gd name="T26" fmla="*/ 1056 w 1099"/>
              <a:gd name="T27" fmla="*/ 1184 h 1847"/>
              <a:gd name="T28" fmla="*/ 1054 w 1099"/>
              <a:gd name="T29" fmla="*/ 1134 h 1847"/>
              <a:gd name="T30" fmla="*/ 1073 w 1099"/>
              <a:gd name="T31" fmla="*/ 1091 h 1847"/>
              <a:gd name="T32" fmla="*/ 1092 w 1099"/>
              <a:gd name="T33" fmla="*/ 1049 h 1847"/>
              <a:gd name="T34" fmla="*/ 1035 w 1099"/>
              <a:gd name="T35" fmla="*/ 1061 h 1847"/>
              <a:gd name="T36" fmla="*/ 981 w 1099"/>
              <a:gd name="T37" fmla="*/ 1056 h 1847"/>
              <a:gd name="T38" fmla="*/ 903 w 1099"/>
              <a:gd name="T39" fmla="*/ 1001 h 1847"/>
              <a:gd name="T40" fmla="*/ 858 w 1099"/>
              <a:gd name="T41" fmla="*/ 1001 h 1847"/>
              <a:gd name="T42" fmla="*/ 816 w 1099"/>
              <a:gd name="T43" fmla="*/ 999 h 1847"/>
              <a:gd name="T44" fmla="*/ 785 w 1099"/>
              <a:gd name="T45" fmla="*/ 954 h 1847"/>
              <a:gd name="T46" fmla="*/ 764 w 1099"/>
              <a:gd name="T47" fmla="*/ 921 h 1847"/>
              <a:gd name="T48" fmla="*/ 637 w 1099"/>
              <a:gd name="T49" fmla="*/ 902 h 1847"/>
              <a:gd name="T50" fmla="*/ 566 w 1099"/>
              <a:gd name="T51" fmla="*/ 957 h 1847"/>
              <a:gd name="T52" fmla="*/ 594 w 1099"/>
              <a:gd name="T53" fmla="*/ 1063 h 1847"/>
              <a:gd name="T54" fmla="*/ 556 w 1099"/>
              <a:gd name="T55" fmla="*/ 1099 h 1847"/>
              <a:gd name="T56" fmla="*/ 472 w 1099"/>
              <a:gd name="T57" fmla="*/ 1101 h 1847"/>
              <a:gd name="T58" fmla="*/ 420 w 1099"/>
              <a:gd name="T59" fmla="*/ 1129 h 1847"/>
              <a:gd name="T60" fmla="*/ 431 w 1099"/>
              <a:gd name="T61" fmla="*/ 1087 h 1847"/>
              <a:gd name="T62" fmla="*/ 410 w 1099"/>
              <a:gd name="T63" fmla="*/ 1051 h 1847"/>
              <a:gd name="T64" fmla="*/ 401 w 1099"/>
              <a:gd name="T65" fmla="*/ 1016 h 1847"/>
              <a:gd name="T66" fmla="*/ 356 w 1099"/>
              <a:gd name="T67" fmla="*/ 1013 h 1847"/>
              <a:gd name="T68" fmla="*/ 330 w 1099"/>
              <a:gd name="T69" fmla="*/ 994 h 1847"/>
              <a:gd name="T70" fmla="*/ 306 w 1099"/>
              <a:gd name="T71" fmla="*/ 968 h 1847"/>
              <a:gd name="T72" fmla="*/ 255 w 1099"/>
              <a:gd name="T73" fmla="*/ 919 h 1847"/>
              <a:gd name="T74" fmla="*/ 231 w 1099"/>
              <a:gd name="T75" fmla="*/ 838 h 1847"/>
              <a:gd name="T76" fmla="*/ 238 w 1099"/>
              <a:gd name="T77" fmla="*/ 772 h 1847"/>
              <a:gd name="T78" fmla="*/ 184 w 1099"/>
              <a:gd name="T79" fmla="*/ 675 h 1847"/>
              <a:gd name="T80" fmla="*/ 174 w 1099"/>
              <a:gd name="T81" fmla="*/ 590 h 1847"/>
              <a:gd name="T82" fmla="*/ 215 w 1099"/>
              <a:gd name="T83" fmla="*/ 526 h 1847"/>
              <a:gd name="T84" fmla="*/ 186 w 1099"/>
              <a:gd name="T85" fmla="*/ 488 h 1847"/>
              <a:gd name="T86" fmla="*/ 191 w 1099"/>
              <a:gd name="T87" fmla="*/ 440 h 1847"/>
              <a:gd name="T88" fmla="*/ 172 w 1099"/>
              <a:gd name="T89" fmla="*/ 412 h 1847"/>
              <a:gd name="T90" fmla="*/ 153 w 1099"/>
              <a:gd name="T91" fmla="*/ 393 h 1847"/>
              <a:gd name="T92" fmla="*/ 134 w 1099"/>
              <a:gd name="T93" fmla="*/ 360 h 1847"/>
              <a:gd name="T94" fmla="*/ 116 w 1099"/>
              <a:gd name="T95" fmla="*/ 362 h 1847"/>
              <a:gd name="T96" fmla="*/ 94 w 1099"/>
              <a:gd name="T97" fmla="*/ 343 h 1847"/>
              <a:gd name="T98" fmla="*/ 73 w 1099"/>
              <a:gd name="T99" fmla="*/ 369 h 1847"/>
              <a:gd name="T100" fmla="*/ 66 w 1099"/>
              <a:gd name="T101" fmla="*/ 365 h 1847"/>
              <a:gd name="T102" fmla="*/ 87 w 1099"/>
              <a:gd name="T103" fmla="*/ 329 h 1847"/>
              <a:gd name="T104" fmla="*/ 92 w 1099"/>
              <a:gd name="T105" fmla="*/ 301 h 1847"/>
              <a:gd name="T106" fmla="*/ 80 w 1099"/>
              <a:gd name="T107" fmla="*/ 263 h 1847"/>
              <a:gd name="T108" fmla="*/ 64 w 1099"/>
              <a:gd name="T109" fmla="*/ 206 h 1847"/>
              <a:gd name="T110" fmla="*/ 50 w 1099"/>
              <a:gd name="T111" fmla="*/ 147 h 1847"/>
              <a:gd name="T112" fmla="*/ 21 w 1099"/>
              <a:gd name="T113" fmla="*/ 83 h 1847"/>
              <a:gd name="T114" fmla="*/ 17 w 1099"/>
              <a:gd name="T115" fmla="*/ 14 h 1847"/>
              <a:gd name="T116" fmla="*/ 42 w 1099"/>
              <a:gd name="T117" fmla="*/ 29 h 1847"/>
              <a:gd name="T118" fmla="*/ 123 w 1099"/>
              <a:gd name="T119" fmla="*/ 92 h 18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099" h="1847">
                <a:moveTo>
                  <a:pt x="778" y="1847"/>
                </a:moveTo>
                <a:lnTo>
                  <a:pt x="773" y="1842"/>
                </a:lnTo>
                <a:lnTo>
                  <a:pt x="771" y="1837"/>
                </a:lnTo>
                <a:lnTo>
                  <a:pt x="773" y="1828"/>
                </a:lnTo>
                <a:lnTo>
                  <a:pt x="776" y="1821"/>
                </a:lnTo>
                <a:lnTo>
                  <a:pt x="776" y="1816"/>
                </a:lnTo>
                <a:lnTo>
                  <a:pt x="771" y="1813"/>
                </a:lnTo>
                <a:lnTo>
                  <a:pt x="771" y="1811"/>
                </a:lnTo>
                <a:lnTo>
                  <a:pt x="766" y="1804"/>
                </a:lnTo>
                <a:lnTo>
                  <a:pt x="761" y="1792"/>
                </a:lnTo>
                <a:lnTo>
                  <a:pt x="761" y="1790"/>
                </a:lnTo>
                <a:lnTo>
                  <a:pt x="759" y="1783"/>
                </a:lnTo>
                <a:lnTo>
                  <a:pt x="759" y="1773"/>
                </a:lnTo>
                <a:lnTo>
                  <a:pt x="757" y="1768"/>
                </a:lnTo>
                <a:lnTo>
                  <a:pt x="790" y="1768"/>
                </a:lnTo>
                <a:lnTo>
                  <a:pt x="851" y="1757"/>
                </a:lnTo>
                <a:lnTo>
                  <a:pt x="825" y="1669"/>
                </a:lnTo>
                <a:lnTo>
                  <a:pt x="823" y="1645"/>
                </a:lnTo>
                <a:lnTo>
                  <a:pt x="802" y="1619"/>
                </a:lnTo>
                <a:lnTo>
                  <a:pt x="797" y="1605"/>
                </a:lnTo>
                <a:lnTo>
                  <a:pt x="778" y="1600"/>
                </a:lnTo>
                <a:lnTo>
                  <a:pt x="776" y="1598"/>
                </a:lnTo>
                <a:lnTo>
                  <a:pt x="773" y="1593"/>
                </a:lnTo>
                <a:lnTo>
                  <a:pt x="771" y="1591"/>
                </a:lnTo>
                <a:lnTo>
                  <a:pt x="771" y="1589"/>
                </a:lnTo>
                <a:lnTo>
                  <a:pt x="771" y="1584"/>
                </a:lnTo>
                <a:lnTo>
                  <a:pt x="771" y="1577"/>
                </a:lnTo>
                <a:lnTo>
                  <a:pt x="773" y="1570"/>
                </a:lnTo>
                <a:lnTo>
                  <a:pt x="773" y="1567"/>
                </a:lnTo>
                <a:lnTo>
                  <a:pt x="773" y="1562"/>
                </a:lnTo>
                <a:lnTo>
                  <a:pt x="773" y="1560"/>
                </a:lnTo>
                <a:lnTo>
                  <a:pt x="776" y="1555"/>
                </a:lnTo>
                <a:lnTo>
                  <a:pt x="780" y="1553"/>
                </a:lnTo>
                <a:lnTo>
                  <a:pt x="785" y="1551"/>
                </a:lnTo>
                <a:lnTo>
                  <a:pt x="785" y="1548"/>
                </a:lnTo>
                <a:lnTo>
                  <a:pt x="783" y="1546"/>
                </a:lnTo>
                <a:lnTo>
                  <a:pt x="783" y="1544"/>
                </a:lnTo>
                <a:lnTo>
                  <a:pt x="783" y="1541"/>
                </a:lnTo>
                <a:lnTo>
                  <a:pt x="785" y="1536"/>
                </a:lnTo>
                <a:lnTo>
                  <a:pt x="785" y="1534"/>
                </a:lnTo>
                <a:lnTo>
                  <a:pt x="785" y="1529"/>
                </a:lnTo>
                <a:lnTo>
                  <a:pt x="787" y="1525"/>
                </a:lnTo>
                <a:lnTo>
                  <a:pt x="787" y="1520"/>
                </a:lnTo>
                <a:lnTo>
                  <a:pt x="790" y="1518"/>
                </a:lnTo>
                <a:lnTo>
                  <a:pt x="794" y="1513"/>
                </a:lnTo>
                <a:lnTo>
                  <a:pt x="797" y="1508"/>
                </a:lnTo>
                <a:lnTo>
                  <a:pt x="804" y="1499"/>
                </a:lnTo>
                <a:lnTo>
                  <a:pt x="804" y="1496"/>
                </a:lnTo>
                <a:lnTo>
                  <a:pt x="804" y="1494"/>
                </a:lnTo>
                <a:lnTo>
                  <a:pt x="806" y="1491"/>
                </a:lnTo>
                <a:lnTo>
                  <a:pt x="809" y="1489"/>
                </a:lnTo>
                <a:lnTo>
                  <a:pt x="813" y="1484"/>
                </a:lnTo>
                <a:lnTo>
                  <a:pt x="816" y="1482"/>
                </a:lnTo>
                <a:lnTo>
                  <a:pt x="820" y="1482"/>
                </a:lnTo>
                <a:lnTo>
                  <a:pt x="823" y="1480"/>
                </a:lnTo>
                <a:lnTo>
                  <a:pt x="825" y="1477"/>
                </a:lnTo>
                <a:lnTo>
                  <a:pt x="827" y="1475"/>
                </a:lnTo>
                <a:lnTo>
                  <a:pt x="832" y="1475"/>
                </a:lnTo>
                <a:lnTo>
                  <a:pt x="830" y="1470"/>
                </a:lnTo>
                <a:lnTo>
                  <a:pt x="830" y="1468"/>
                </a:lnTo>
                <a:lnTo>
                  <a:pt x="827" y="1465"/>
                </a:lnTo>
                <a:lnTo>
                  <a:pt x="825" y="1463"/>
                </a:lnTo>
                <a:lnTo>
                  <a:pt x="825" y="1461"/>
                </a:lnTo>
                <a:lnTo>
                  <a:pt x="825" y="1458"/>
                </a:lnTo>
                <a:lnTo>
                  <a:pt x="830" y="1458"/>
                </a:lnTo>
                <a:lnTo>
                  <a:pt x="832" y="1458"/>
                </a:lnTo>
                <a:lnTo>
                  <a:pt x="832" y="1456"/>
                </a:lnTo>
                <a:lnTo>
                  <a:pt x="835" y="1454"/>
                </a:lnTo>
                <a:lnTo>
                  <a:pt x="837" y="1451"/>
                </a:lnTo>
                <a:lnTo>
                  <a:pt x="839" y="1449"/>
                </a:lnTo>
                <a:lnTo>
                  <a:pt x="839" y="1447"/>
                </a:lnTo>
                <a:lnTo>
                  <a:pt x="839" y="1444"/>
                </a:lnTo>
                <a:lnTo>
                  <a:pt x="839" y="1442"/>
                </a:lnTo>
                <a:lnTo>
                  <a:pt x="842" y="1437"/>
                </a:lnTo>
                <a:lnTo>
                  <a:pt x="842" y="1432"/>
                </a:lnTo>
                <a:lnTo>
                  <a:pt x="844" y="1430"/>
                </a:lnTo>
                <a:lnTo>
                  <a:pt x="844" y="1428"/>
                </a:lnTo>
                <a:lnTo>
                  <a:pt x="846" y="1425"/>
                </a:lnTo>
                <a:lnTo>
                  <a:pt x="849" y="1423"/>
                </a:lnTo>
                <a:lnTo>
                  <a:pt x="849" y="1420"/>
                </a:lnTo>
                <a:lnTo>
                  <a:pt x="851" y="1413"/>
                </a:lnTo>
                <a:lnTo>
                  <a:pt x="851" y="1411"/>
                </a:lnTo>
                <a:lnTo>
                  <a:pt x="851" y="1409"/>
                </a:lnTo>
                <a:lnTo>
                  <a:pt x="851" y="1404"/>
                </a:lnTo>
                <a:lnTo>
                  <a:pt x="849" y="1402"/>
                </a:lnTo>
                <a:lnTo>
                  <a:pt x="846" y="1399"/>
                </a:lnTo>
                <a:lnTo>
                  <a:pt x="846" y="1397"/>
                </a:lnTo>
                <a:lnTo>
                  <a:pt x="849" y="1394"/>
                </a:lnTo>
                <a:lnTo>
                  <a:pt x="851" y="1394"/>
                </a:lnTo>
                <a:lnTo>
                  <a:pt x="853" y="1392"/>
                </a:lnTo>
                <a:lnTo>
                  <a:pt x="858" y="1390"/>
                </a:lnTo>
                <a:lnTo>
                  <a:pt x="860" y="1387"/>
                </a:lnTo>
                <a:lnTo>
                  <a:pt x="863" y="1385"/>
                </a:lnTo>
                <a:lnTo>
                  <a:pt x="865" y="1385"/>
                </a:lnTo>
                <a:lnTo>
                  <a:pt x="868" y="1383"/>
                </a:lnTo>
                <a:lnTo>
                  <a:pt x="872" y="1383"/>
                </a:lnTo>
                <a:lnTo>
                  <a:pt x="875" y="1383"/>
                </a:lnTo>
                <a:lnTo>
                  <a:pt x="877" y="1387"/>
                </a:lnTo>
                <a:lnTo>
                  <a:pt x="879" y="1387"/>
                </a:lnTo>
                <a:lnTo>
                  <a:pt x="884" y="1387"/>
                </a:lnTo>
                <a:lnTo>
                  <a:pt x="886" y="1387"/>
                </a:lnTo>
                <a:lnTo>
                  <a:pt x="891" y="1387"/>
                </a:lnTo>
                <a:lnTo>
                  <a:pt x="893" y="1390"/>
                </a:lnTo>
                <a:lnTo>
                  <a:pt x="898" y="1390"/>
                </a:lnTo>
                <a:lnTo>
                  <a:pt x="901" y="1390"/>
                </a:lnTo>
                <a:lnTo>
                  <a:pt x="903" y="1390"/>
                </a:lnTo>
                <a:lnTo>
                  <a:pt x="905" y="1390"/>
                </a:lnTo>
                <a:lnTo>
                  <a:pt x="908" y="1390"/>
                </a:lnTo>
                <a:lnTo>
                  <a:pt x="908" y="1387"/>
                </a:lnTo>
                <a:lnTo>
                  <a:pt x="912" y="1387"/>
                </a:lnTo>
                <a:lnTo>
                  <a:pt x="912" y="1390"/>
                </a:lnTo>
                <a:lnTo>
                  <a:pt x="915" y="1390"/>
                </a:lnTo>
                <a:lnTo>
                  <a:pt x="917" y="1390"/>
                </a:lnTo>
                <a:lnTo>
                  <a:pt x="917" y="1387"/>
                </a:lnTo>
                <a:lnTo>
                  <a:pt x="919" y="1387"/>
                </a:lnTo>
                <a:lnTo>
                  <a:pt x="924" y="1390"/>
                </a:lnTo>
                <a:lnTo>
                  <a:pt x="926" y="1387"/>
                </a:lnTo>
                <a:lnTo>
                  <a:pt x="931" y="1387"/>
                </a:lnTo>
                <a:lnTo>
                  <a:pt x="934" y="1385"/>
                </a:lnTo>
                <a:lnTo>
                  <a:pt x="938" y="1383"/>
                </a:lnTo>
                <a:lnTo>
                  <a:pt x="941" y="1380"/>
                </a:lnTo>
                <a:lnTo>
                  <a:pt x="943" y="1378"/>
                </a:lnTo>
                <a:lnTo>
                  <a:pt x="945" y="1378"/>
                </a:lnTo>
                <a:lnTo>
                  <a:pt x="945" y="1375"/>
                </a:lnTo>
                <a:lnTo>
                  <a:pt x="948" y="1375"/>
                </a:lnTo>
                <a:lnTo>
                  <a:pt x="948" y="1373"/>
                </a:lnTo>
                <a:lnTo>
                  <a:pt x="950" y="1371"/>
                </a:lnTo>
                <a:lnTo>
                  <a:pt x="952" y="1368"/>
                </a:lnTo>
                <a:lnTo>
                  <a:pt x="955" y="1368"/>
                </a:lnTo>
                <a:lnTo>
                  <a:pt x="957" y="1368"/>
                </a:lnTo>
                <a:lnTo>
                  <a:pt x="959" y="1366"/>
                </a:lnTo>
                <a:lnTo>
                  <a:pt x="962" y="1364"/>
                </a:lnTo>
                <a:lnTo>
                  <a:pt x="964" y="1364"/>
                </a:lnTo>
                <a:lnTo>
                  <a:pt x="967" y="1361"/>
                </a:lnTo>
                <a:lnTo>
                  <a:pt x="969" y="1361"/>
                </a:lnTo>
                <a:lnTo>
                  <a:pt x="974" y="1361"/>
                </a:lnTo>
                <a:lnTo>
                  <a:pt x="976" y="1361"/>
                </a:lnTo>
                <a:lnTo>
                  <a:pt x="978" y="1359"/>
                </a:lnTo>
                <a:lnTo>
                  <a:pt x="981" y="1359"/>
                </a:lnTo>
                <a:lnTo>
                  <a:pt x="981" y="1357"/>
                </a:lnTo>
                <a:lnTo>
                  <a:pt x="983" y="1357"/>
                </a:lnTo>
                <a:lnTo>
                  <a:pt x="983" y="1354"/>
                </a:lnTo>
                <a:lnTo>
                  <a:pt x="985" y="1354"/>
                </a:lnTo>
                <a:lnTo>
                  <a:pt x="988" y="1354"/>
                </a:lnTo>
                <a:lnTo>
                  <a:pt x="990" y="1354"/>
                </a:lnTo>
                <a:lnTo>
                  <a:pt x="992" y="1352"/>
                </a:lnTo>
                <a:lnTo>
                  <a:pt x="992" y="1349"/>
                </a:lnTo>
                <a:lnTo>
                  <a:pt x="995" y="1347"/>
                </a:lnTo>
                <a:lnTo>
                  <a:pt x="995" y="1345"/>
                </a:lnTo>
                <a:lnTo>
                  <a:pt x="992" y="1342"/>
                </a:lnTo>
                <a:lnTo>
                  <a:pt x="988" y="1340"/>
                </a:lnTo>
                <a:lnTo>
                  <a:pt x="988" y="1338"/>
                </a:lnTo>
                <a:lnTo>
                  <a:pt x="990" y="1338"/>
                </a:lnTo>
                <a:lnTo>
                  <a:pt x="992" y="1340"/>
                </a:lnTo>
                <a:lnTo>
                  <a:pt x="995" y="1340"/>
                </a:lnTo>
                <a:lnTo>
                  <a:pt x="997" y="1338"/>
                </a:lnTo>
                <a:lnTo>
                  <a:pt x="1000" y="1338"/>
                </a:lnTo>
                <a:lnTo>
                  <a:pt x="1000" y="1333"/>
                </a:lnTo>
                <a:lnTo>
                  <a:pt x="1000" y="1331"/>
                </a:lnTo>
                <a:lnTo>
                  <a:pt x="1002" y="1331"/>
                </a:lnTo>
                <a:lnTo>
                  <a:pt x="1004" y="1331"/>
                </a:lnTo>
                <a:lnTo>
                  <a:pt x="1007" y="1328"/>
                </a:lnTo>
                <a:lnTo>
                  <a:pt x="1009" y="1328"/>
                </a:lnTo>
                <a:lnTo>
                  <a:pt x="1011" y="1326"/>
                </a:lnTo>
                <a:lnTo>
                  <a:pt x="1014" y="1323"/>
                </a:lnTo>
                <a:lnTo>
                  <a:pt x="1014" y="1321"/>
                </a:lnTo>
                <a:lnTo>
                  <a:pt x="1016" y="1319"/>
                </a:lnTo>
                <a:lnTo>
                  <a:pt x="1018" y="1319"/>
                </a:lnTo>
                <a:lnTo>
                  <a:pt x="1021" y="1319"/>
                </a:lnTo>
                <a:lnTo>
                  <a:pt x="1023" y="1319"/>
                </a:lnTo>
                <a:lnTo>
                  <a:pt x="1023" y="1314"/>
                </a:lnTo>
                <a:lnTo>
                  <a:pt x="1023" y="1312"/>
                </a:lnTo>
                <a:lnTo>
                  <a:pt x="1023" y="1309"/>
                </a:lnTo>
                <a:lnTo>
                  <a:pt x="1021" y="1307"/>
                </a:lnTo>
                <a:lnTo>
                  <a:pt x="1021" y="1304"/>
                </a:lnTo>
                <a:lnTo>
                  <a:pt x="1023" y="1302"/>
                </a:lnTo>
                <a:lnTo>
                  <a:pt x="1023" y="1300"/>
                </a:lnTo>
                <a:lnTo>
                  <a:pt x="1025" y="1297"/>
                </a:lnTo>
                <a:lnTo>
                  <a:pt x="1023" y="1293"/>
                </a:lnTo>
                <a:lnTo>
                  <a:pt x="1023" y="1290"/>
                </a:lnTo>
                <a:lnTo>
                  <a:pt x="1023" y="1288"/>
                </a:lnTo>
                <a:lnTo>
                  <a:pt x="1023" y="1286"/>
                </a:lnTo>
                <a:lnTo>
                  <a:pt x="1025" y="1283"/>
                </a:lnTo>
                <a:lnTo>
                  <a:pt x="1025" y="1281"/>
                </a:lnTo>
                <a:lnTo>
                  <a:pt x="1025" y="1278"/>
                </a:lnTo>
                <a:lnTo>
                  <a:pt x="1023" y="1274"/>
                </a:lnTo>
                <a:lnTo>
                  <a:pt x="1023" y="1269"/>
                </a:lnTo>
                <a:lnTo>
                  <a:pt x="1023" y="1267"/>
                </a:lnTo>
                <a:lnTo>
                  <a:pt x="1025" y="1262"/>
                </a:lnTo>
                <a:lnTo>
                  <a:pt x="1025" y="1259"/>
                </a:lnTo>
                <a:lnTo>
                  <a:pt x="1023" y="1252"/>
                </a:lnTo>
                <a:lnTo>
                  <a:pt x="1021" y="1248"/>
                </a:lnTo>
                <a:lnTo>
                  <a:pt x="1021" y="1245"/>
                </a:lnTo>
                <a:lnTo>
                  <a:pt x="1018" y="1243"/>
                </a:lnTo>
                <a:lnTo>
                  <a:pt x="1016" y="1241"/>
                </a:lnTo>
                <a:lnTo>
                  <a:pt x="1016" y="1238"/>
                </a:lnTo>
                <a:lnTo>
                  <a:pt x="1014" y="1238"/>
                </a:lnTo>
                <a:lnTo>
                  <a:pt x="1009" y="1236"/>
                </a:lnTo>
                <a:lnTo>
                  <a:pt x="1007" y="1236"/>
                </a:lnTo>
                <a:lnTo>
                  <a:pt x="1004" y="1233"/>
                </a:lnTo>
                <a:lnTo>
                  <a:pt x="1004" y="1231"/>
                </a:lnTo>
                <a:lnTo>
                  <a:pt x="1004" y="1226"/>
                </a:lnTo>
                <a:lnTo>
                  <a:pt x="1004" y="1224"/>
                </a:lnTo>
                <a:lnTo>
                  <a:pt x="1002" y="1222"/>
                </a:lnTo>
                <a:lnTo>
                  <a:pt x="1000" y="1219"/>
                </a:lnTo>
                <a:lnTo>
                  <a:pt x="1000" y="1217"/>
                </a:lnTo>
                <a:lnTo>
                  <a:pt x="1000" y="1215"/>
                </a:lnTo>
                <a:lnTo>
                  <a:pt x="1000" y="1212"/>
                </a:lnTo>
                <a:lnTo>
                  <a:pt x="1000" y="1210"/>
                </a:lnTo>
                <a:lnTo>
                  <a:pt x="1002" y="1212"/>
                </a:lnTo>
                <a:lnTo>
                  <a:pt x="1002" y="1215"/>
                </a:lnTo>
                <a:lnTo>
                  <a:pt x="1002" y="1217"/>
                </a:lnTo>
                <a:lnTo>
                  <a:pt x="1004" y="1219"/>
                </a:lnTo>
                <a:lnTo>
                  <a:pt x="1007" y="1222"/>
                </a:lnTo>
                <a:lnTo>
                  <a:pt x="1009" y="1224"/>
                </a:lnTo>
                <a:lnTo>
                  <a:pt x="1011" y="1224"/>
                </a:lnTo>
                <a:lnTo>
                  <a:pt x="1016" y="1222"/>
                </a:lnTo>
                <a:lnTo>
                  <a:pt x="1018" y="1224"/>
                </a:lnTo>
                <a:lnTo>
                  <a:pt x="1021" y="1226"/>
                </a:lnTo>
                <a:lnTo>
                  <a:pt x="1023" y="1226"/>
                </a:lnTo>
                <a:lnTo>
                  <a:pt x="1025" y="1226"/>
                </a:lnTo>
                <a:lnTo>
                  <a:pt x="1030" y="1226"/>
                </a:lnTo>
                <a:lnTo>
                  <a:pt x="1033" y="1229"/>
                </a:lnTo>
                <a:lnTo>
                  <a:pt x="1037" y="1224"/>
                </a:lnTo>
                <a:lnTo>
                  <a:pt x="1037" y="1219"/>
                </a:lnTo>
                <a:lnTo>
                  <a:pt x="1040" y="1219"/>
                </a:lnTo>
                <a:lnTo>
                  <a:pt x="1040" y="1217"/>
                </a:lnTo>
                <a:lnTo>
                  <a:pt x="1042" y="1212"/>
                </a:lnTo>
                <a:lnTo>
                  <a:pt x="1044" y="1210"/>
                </a:lnTo>
                <a:lnTo>
                  <a:pt x="1047" y="1203"/>
                </a:lnTo>
                <a:lnTo>
                  <a:pt x="1047" y="1200"/>
                </a:lnTo>
                <a:lnTo>
                  <a:pt x="1047" y="1196"/>
                </a:lnTo>
                <a:lnTo>
                  <a:pt x="1047" y="1191"/>
                </a:lnTo>
                <a:lnTo>
                  <a:pt x="1047" y="1188"/>
                </a:lnTo>
                <a:lnTo>
                  <a:pt x="1049" y="1188"/>
                </a:lnTo>
                <a:lnTo>
                  <a:pt x="1051" y="1188"/>
                </a:lnTo>
                <a:lnTo>
                  <a:pt x="1054" y="1186"/>
                </a:lnTo>
                <a:lnTo>
                  <a:pt x="1056" y="1184"/>
                </a:lnTo>
                <a:lnTo>
                  <a:pt x="1056" y="1181"/>
                </a:lnTo>
                <a:lnTo>
                  <a:pt x="1058" y="1177"/>
                </a:lnTo>
                <a:lnTo>
                  <a:pt x="1058" y="1174"/>
                </a:lnTo>
                <a:lnTo>
                  <a:pt x="1058" y="1170"/>
                </a:lnTo>
                <a:lnTo>
                  <a:pt x="1058" y="1167"/>
                </a:lnTo>
                <a:lnTo>
                  <a:pt x="1058" y="1165"/>
                </a:lnTo>
                <a:lnTo>
                  <a:pt x="1058" y="1162"/>
                </a:lnTo>
                <a:lnTo>
                  <a:pt x="1058" y="1160"/>
                </a:lnTo>
                <a:lnTo>
                  <a:pt x="1061" y="1158"/>
                </a:lnTo>
                <a:lnTo>
                  <a:pt x="1063" y="1155"/>
                </a:lnTo>
                <a:lnTo>
                  <a:pt x="1063" y="1153"/>
                </a:lnTo>
                <a:lnTo>
                  <a:pt x="1063" y="1148"/>
                </a:lnTo>
                <a:lnTo>
                  <a:pt x="1063" y="1146"/>
                </a:lnTo>
                <a:lnTo>
                  <a:pt x="1063" y="1144"/>
                </a:lnTo>
                <a:lnTo>
                  <a:pt x="1058" y="1139"/>
                </a:lnTo>
                <a:lnTo>
                  <a:pt x="1056" y="1136"/>
                </a:lnTo>
                <a:lnTo>
                  <a:pt x="1054" y="1134"/>
                </a:lnTo>
                <a:lnTo>
                  <a:pt x="1051" y="1132"/>
                </a:lnTo>
                <a:lnTo>
                  <a:pt x="1051" y="1129"/>
                </a:lnTo>
                <a:lnTo>
                  <a:pt x="1054" y="1127"/>
                </a:lnTo>
                <a:lnTo>
                  <a:pt x="1058" y="1125"/>
                </a:lnTo>
                <a:lnTo>
                  <a:pt x="1061" y="1120"/>
                </a:lnTo>
                <a:lnTo>
                  <a:pt x="1061" y="1117"/>
                </a:lnTo>
                <a:lnTo>
                  <a:pt x="1063" y="1113"/>
                </a:lnTo>
                <a:lnTo>
                  <a:pt x="1063" y="1110"/>
                </a:lnTo>
                <a:lnTo>
                  <a:pt x="1063" y="1108"/>
                </a:lnTo>
                <a:lnTo>
                  <a:pt x="1066" y="1108"/>
                </a:lnTo>
                <a:lnTo>
                  <a:pt x="1066" y="1106"/>
                </a:lnTo>
                <a:lnTo>
                  <a:pt x="1066" y="1103"/>
                </a:lnTo>
                <a:lnTo>
                  <a:pt x="1068" y="1101"/>
                </a:lnTo>
                <a:lnTo>
                  <a:pt x="1070" y="1099"/>
                </a:lnTo>
                <a:lnTo>
                  <a:pt x="1073" y="1096"/>
                </a:lnTo>
                <a:lnTo>
                  <a:pt x="1073" y="1094"/>
                </a:lnTo>
                <a:lnTo>
                  <a:pt x="1073" y="1091"/>
                </a:lnTo>
                <a:lnTo>
                  <a:pt x="1073" y="1089"/>
                </a:lnTo>
                <a:lnTo>
                  <a:pt x="1073" y="1087"/>
                </a:lnTo>
                <a:lnTo>
                  <a:pt x="1073" y="1084"/>
                </a:lnTo>
                <a:lnTo>
                  <a:pt x="1073" y="1082"/>
                </a:lnTo>
                <a:lnTo>
                  <a:pt x="1075" y="1077"/>
                </a:lnTo>
                <a:lnTo>
                  <a:pt x="1075" y="1075"/>
                </a:lnTo>
                <a:lnTo>
                  <a:pt x="1077" y="1072"/>
                </a:lnTo>
                <a:lnTo>
                  <a:pt x="1077" y="1068"/>
                </a:lnTo>
                <a:lnTo>
                  <a:pt x="1080" y="1068"/>
                </a:lnTo>
                <a:lnTo>
                  <a:pt x="1084" y="1063"/>
                </a:lnTo>
                <a:lnTo>
                  <a:pt x="1087" y="1063"/>
                </a:lnTo>
                <a:lnTo>
                  <a:pt x="1089" y="1061"/>
                </a:lnTo>
                <a:lnTo>
                  <a:pt x="1094" y="1061"/>
                </a:lnTo>
                <a:lnTo>
                  <a:pt x="1099" y="1058"/>
                </a:lnTo>
                <a:lnTo>
                  <a:pt x="1099" y="1054"/>
                </a:lnTo>
                <a:lnTo>
                  <a:pt x="1094" y="1049"/>
                </a:lnTo>
                <a:lnTo>
                  <a:pt x="1092" y="1049"/>
                </a:lnTo>
                <a:lnTo>
                  <a:pt x="1087" y="1046"/>
                </a:lnTo>
                <a:lnTo>
                  <a:pt x="1084" y="1046"/>
                </a:lnTo>
                <a:lnTo>
                  <a:pt x="1082" y="1046"/>
                </a:lnTo>
                <a:lnTo>
                  <a:pt x="1077" y="1049"/>
                </a:lnTo>
                <a:lnTo>
                  <a:pt x="1070" y="1049"/>
                </a:lnTo>
                <a:lnTo>
                  <a:pt x="1063" y="1046"/>
                </a:lnTo>
                <a:lnTo>
                  <a:pt x="1061" y="1046"/>
                </a:lnTo>
                <a:lnTo>
                  <a:pt x="1058" y="1051"/>
                </a:lnTo>
                <a:lnTo>
                  <a:pt x="1056" y="1056"/>
                </a:lnTo>
                <a:lnTo>
                  <a:pt x="1054" y="1061"/>
                </a:lnTo>
                <a:lnTo>
                  <a:pt x="1051" y="1061"/>
                </a:lnTo>
                <a:lnTo>
                  <a:pt x="1049" y="1061"/>
                </a:lnTo>
                <a:lnTo>
                  <a:pt x="1047" y="1061"/>
                </a:lnTo>
                <a:lnTo>
                  <a:pt x="1044" y="1061"/>
                </a:lnTo>
                <a:lnTo>
                  <a:pt x="1040" y="1061"/>
                </a:lnTo>
                <a:lnTo>
                  <a:pt x="1037" y="1061"/>
                </a:lnTo>
                <a:lnTo>
                  <a:pt x="1035" y="1061"/>
                </a:lnTo>
                <a:lnTo>
                  <a:pt x="1030" y="1061"/>
                </a:lnTo>
                <a:lnTo>
                  <a:pt x="1028" y="1063"/>
                </a:lnTo>
                <a:lnTo>
                  <a:pt x="1023" y="1061"/>
                </a:lnTo>
                <a:lnTo>
                  <a:pt x="1018" y="1061"/>
                </a:lnTo>
                <a:lnTo>
                  <a:pt x="1016" y="1058"/>
                </a:lnTo>
                <a:lnTo>
                  <a:pt x="1014" y="1056"/>
                </a:lnTo>
                <a:lnTo>
                  <a:pt x="1014" y="1054"/>
                </a:lnTo>
                <a:lnTo>
                  <a:pt x="1007" y="1056"/>
                </a:lnTo>
                <a:lnTo>
                  <a:pt x="1004" y="1054"/>
                </a:lnTo>
                <a:lnTo>
                  <a:pt x="1000" y="1054"/>
                </a:lnTo>
                <a:lnTo>
                  <a:pt x="997" y="1056"/>
                </a:lnTo>
                <a:lnTo>
                  <a:pt x="992" y="1056"/>
                </a:lnTo>
                <a:lnTo>
                  <a:pt x="990" y="1056"/>
                </a:lnTo>
                <a:lnTo>
                  <a:pt x="988" y="1056"/>
                </a:lnTo>
                <a:lnTo>
                  <a:pt x="985" y="1056"/>
                </a:lnTo>
                <a:lnTo>
                  <a:pt x="983" y="1056"/>
                </a:lnTo>
                <a:lnTo>
                  <a:pt x="981" y="1056"/>
                </a:lnTo>
                <a:lnTo>
                  <a:pt x="976" y="1058"/>
                </a:lnTo>
                <a:lnTo>
                  <a:pt x="976" y="1056"/>
                </a:lnTo>
                <a:lnTo>
                  <a:pt x="974" y="1056"/>
                </a:lnTo>
                <a:lnTo>
                  <a:pt x="971" y="1054"/>
                </a:lnTo>
                <a:lnTo>
                  <a:pt x="950" y="1028"/>
                </a:lnTo>
                <a:lnTo>
                  <a:pt x="950" y="1025"/>
                </a:lnTo>
                <a:lnTo>
                  <a:pt x="948" y="1025"/>
                </a:lnTo>
                <a:lnTo>
                  <a:pt x="948" y="1023"/>
                </a:lnTo>
                <a:lnTo>
                  <a:pt x="941" y="1016"/>
                </a:lnTo>
                <a:lnTo>
                  <a:pt x="934" y="1006"/>
                </a:lnTo>
                <a:lnTo>
                  <a:pt x="929" y="999"/>
                </a:lnTo>
                <a:lnTo>
                  <a:pt x="924" y="997"/>
                </a:lnTo>
                <a:lnTo>
                  <a:pt x="922" y="992"/>
                </a:lnTo>
                <a:lnTo>
                  <a:pt x="917" y="997"/>
                </a:lnTo>
                <a:lnTo>
                  <a:pt x="912" y="999"/>
                </a:lnTo>
                <a:lnTo>
                  <a:pt x="905" y="1001"/>
                </a:lnTo>
                <a:lnTo>
                  <a:pt x="903" y="1001"/>
                </a:lnTo>
                <a:lnTo>
                  <a:pt x="898" y="1004"/>
                </a:lnTo>
                <a:lnTo>
                  <a:pt x="893" y="1006"/>
                </a:lnTo>
                <a:lnTo>
                  <a:pt x="889" y="1006"/>
                </a:lnTo>
                <a:lnTo>
                  <a:pt x="886" y="1006"/>
                </a:lnTo>
                <a:lnTo>
                  <a:pt x="882" y="1006"/>
                </a:lnTo>
                <a:lnTo>
                  <a:pt x="879" y="1004"/>
                </a:lnTo>
                <a:lnTo>
                  <a:pt x="875" y="1001"/>
                </a:lnTo>
                <a:lnTo>
                  <a:pt x="872" y="999"/>
                </a:lnTo>
                <a:lnTo>
                  <a:pt x="870" y="997"/>
                </a:lnTo>
                <a:lnTo>
                  <a:pt x="868" y="994"/>
                </a:lnTo>
                <a:lnTo>
                  <a:pt x="865" y="994"/>
                </a:lnTo>
                <a:lnTo>
                  <a:pt x="863" y="992"/>
                </a:lnTo>
                <a:lnTo>
                  <a:pt x="860" y="992"/>
                </a:lnTo>
                <a:lnTo>
                  <a:pt x="858" y="992"/>
                </a:lnTo>
                <a:lnTo>
                  <a:pt x="858" y="994"/>
                </a:lnTo>
                <a:lnTo>
                  <a:pt x="858" y="997"/>
                </a:lnTo>
                <a:lnTo>
                  <a:pt x="858" y="1001"/>
                </a:lnTo>
                <a:lnTo>
                  <a:pt x="856" y="1001"/>
                </a:lnTo>
                <a:lnTo>
                  <a:pt x="853" y="1001"/>
                </a:lnTo>
                <a:lnTo>
                  <a:pt x="851" y="999"/>
                </a:lnTo>
                <a:lnTo>
                  <a:pt x="849" y="997"/>
                </a:lnTo>
                <a:lnTo>
                  <a:pt x="846" y="994"/>
                </a:lnTo>
                <a:lnTo>
                  <a:pt x="844" y="992"/>
                </a:lnTo>
                <a:lnTo>
                  <a:pt x="842" y="992"/>
                </a:lnTo>
                <a:lnTo>
                  <a:pt x="839" y="992"/>
                </a:lnTo>
                <a:lnTo>
                  <a:pt x="837" y="992"/>
                </a:lnTo>
                <a:lnTo>
                  <a:pt x="835" y="992"/>
                </a:lnTo>
                <a:lnTo>
                  <a:pt x="832" y="992"/>
                </a:lnTo>
                <a:lnTo>
                  <a:pt x="830" y="992"/>
                </a:lnTo>
                <a:lnTo>
                  <a:pt x="825" y="992"/>
                </a:lnTo>
                <a:lnTo>
                  <a:pt x="823" y="994"/>
                </a:lnTo>
                <a:lnTo>
                  <a:pt x="820" y="994"/>
                </a:lnTo>
                <a:lnTo>
                  <a:pt x="818" y="997"/>
                </a:lnTo>
                <a:lnTo>
                  <a:pt x="816" y="999"/>
                </a:lnTo>
                <a:lnTo>
                  <a:pt x="816" y="997"/>
                </a:lnTo>
                <a:lnTo>
                  <a:pt x="813" y="992"/>
                </a:lnTo>
                <a:lnTo>
                  <a:pt x="813" y="987"/>
                </a:lnTo>
                <a:lnTo>
                  <a:pt x="811" y="983"/>
                </a:lnTo>
                <a:lnTo>
                  <a:pt x="809" y="983"/>
                </a:lnTo>
                <a:lnTo>
                  <a:pt x="809" y="980"/>
                </a:lnTo>
                <a:lnTo>
                  <a:pt x="806" y="978"/>
                </a:lnTo>
                <a:lnTo>
                  <a:pt x="804" y="975"/>
                </a:lnTo>
                <a:lnTo>
                  <a:pt x="802" y="975"/>
                </a:lnTo>
                <a:lnTo>
                  <a:pt x="799" y="973"/>
                </a:lnTo>
                <a:lnTo>
                  <a:pt x="797" y="973"/>
                </a:lnTo>
                <a:lnTo>
                  <a:pt x="794" y="971"/>
                </a:lnTo>
                <a:lnTo>
                  <a:pt x="792" y="966"/>
                </a:lnTo>
                <a:lnTo>
                  <a:pt x="790" y="966"/>
                </a:lnTo>
                <a:lnTo>
                  <a:pt x="790" y="961"/>
                </a:lnTo>
                <a:lnTo>
                  <a:pt x="787" y="959"/>
                </a:lnTo>
                <a:lnTo>
                  <a:pt x="785" y="954"/>
                </a:lnTo>
                <a:lnTo>
                  <a:pt x="783" y="954"/>
                </a:lnTo>
                <a:lnTo>
                  <a:pt x="780" y="952"/>
                </a:lnTo>
                <a:lnTo>
                  <a:pt x="780" y="949"/>
                </a:lnTo>
                <a:lnTo>
                  <a:pt x="778" y="947"/>
                </a:lnTo>
                <a:lnTo>
                  <a:pt x="778" y="942"/>
                </a:lnTo>
                <a:lnTo>
                  <a:pt x="776" y="938"/>
                </a:lnTo>
                <a:lnTo>
                  <a:pt x="776" y="933"/>
                </a:lnTo>
                <a:lnTo>
                  <a:pt x="773" y="928"/>
                </a:lnTo>
                <a:lnTo>
                  <a:pt x="773" y="926"/>
                </a:lnTo>
                <a:lnTo>
                  <a:pt x="773" y="921"/>
                </a:lnTo>
                <a:lnTo>
                  <a:pt x="776" y="916"/>
                </a:lnTo>
                <a:lnTo>
                  <a:pt x="776" y="912"/>
                </a:lnTo>
                <a:lnTo>
                  <a:pt x="773" y="912"/>
                </a:lnTo>
                <a:lnTo>
                  <a:pt x="771" y="912"/>
                </a:lnTo>
                <a:lnTo>
                  <a:pt x="766" y="912"/>
                </a:lnTo>
                <a:lnTo>
                  <a:pt x="764" y="916"/>
                </a:lnTo>
                <a:lnTo>
                  <a:pt x="764" y="921"/>
                </a:lnTo>
                <a:lnTo>
                  <a:pt x="761" y="923"/>
                </a:lnTo>
                <a:lnTo>
                  <a:pt x="761" y="926"/>
                </a:lnTo>
                <a:lnTo>
                  <a:pt x="761" y="930"/>
                </a:lnTo>
                <a:lnTo>
                  <a:pt x="764" y="933"/>
                </a:lnTo>
                <a:lnTo>
                  <a:pt x="764" y="935"/>
                </a:lnTo>
                <a:lnTo>
                  <a:pt x="764" y="940"/>
                </a:lnTo>
                <a:lnTo>
                  <a:pt x="761" y="942"/>
                </a:lnTo>
                <a:lnTo>
                  <a:pt x="717" y="928"/>
                </a:lnTo>
                <a:lnTo>
                  <a:pt x="688" y="919"/>
                </a:lnTo>
                <a:lnTo>
                  <a:pt x="681" y="916"/>
                </a:lnTo>
                <a:lnTo>
                  <a:pt x="679" y="916"/>
                </a:lnTo>
                <a:lnTo>
                  <a:pt x="674" y="916"/>
                </a:lnTo>
                <a:lnTo>
                  <a:pt x="670" y="912"/>
                </a:lnTo>
                <a:lnTo>
                  <a:pt x="665" y="909"/>
                </a:lnTo>
                <a:lnTo>
                  <a:pt x="653" y="907"/>
                </a:lnTo>
                <a:lnTo>
                  <a:pt x="644" y="904"/>
                </a:lnTo>
                <a:lnTo>
                  <a:pt x="637" y="902"/>
                </a:lnTo>
                <a:lnTo>
                  <a:pt x="641" y="914"/>
                </a:lnTo>
                <a:lnTo>
                  <a:pt x="639" y="921"/>
                </a:lnTo>
                <a:lnTo>
                  <a:pt x="637" y="926"/>
                </a:lnTo>
                <a:lnTo>
                  <a:pt x="634" y="930"/>
                </a:lnTo>
                <a:lnTo>
                  <a:pt x="629" y="952"/>
                </a:lnTo>
                <a:lnTo>
                  <a:pt x="627" y="952"/>
                </a:lnTo>
                <a:lnTo>
                  <a:pt x="622" y="949"/>
                </a:lnTo>
                <a:lnTo>
                  <a:pt x="594" y="933"/>
                </a:lnTo>
                <a:lnTo>
                  <a:pt x="592" y="933"/>
                </a:lnTo>
                <a:lnTo>
                  <a:pt x="587" y="933"/>
                </a:lnTo>
                <a:lnTo>
                  <a:pt x="582" y="935"/>
                </a:lnTo>
                <a:lnTo>
                  <a:pt x="580" y="938"/>
                </a:lnTo>
                <a:lnTo>
                  <a:pt x="573" y="942"/>
                </a:lnTo>
                <a:lnTo>
                  <a:pt x="571" y="945"/>
                </a:lnTo>
                <a:lnTo>
                  <a:pt x="568" y="947"/>
                </a:lnTo>
                <a:lnTo>
                  <a:pt x="566" y="949"/>
                </a:lnTo>
                <a:lnTo>
                  <a:pt x="566" y="957"/>
                </a:lnTo>
                <a:lnTo>
                  <a:pt x="563" y="959"/>
                </a:lnTo>
                <a:lnTo>
                  <a:pt x="566" y="961"/>
                </a:lnTo>
                <a:lnTo>
                  <a:pt x="566" y="964"/>
                </a:lnTo>
                <a:lnTo>
                  <a:pt x="566" y="966"/>
                </a:lnTo>
                <a:lnTo>
                  <a:pt x="568" y="966"/>
                </a:lnTo>
                <a:lnTo>
                  <a:pt x="575" y="966"/>
                </a:lnTo>
                <a:lnTo>
                  <a:pt x="599" y="966"/>
                </a:lnTo>
                <a:lnTo>
                  <a:pt x="613" y="966"/>
                </a:lnTo>
                <a:lnTo>
                  <a:pt x="613" y="975"/>
                </a:lnTo>
                <a:lnTo>
                  <a:pt x="608" y="994"/>
                </a:lnTo>
                <a:lnTo>
                  <a:pt x="611" y="1020"/>
                </a:lnTo>
                <a:lnTo>
                  <a:pt x="611" y="1042"/>
                </a:lnTo>
                <a:lnTo>
                  <a:pt x="613" y="1056"/>
                </a:lnTo>
                <a:lnTo>
                  <a:pt x="599" y="1056"/>
                </a:lnTo>
                <a:lnTo>
                  <a:pt x="596" y="1056"/>
                </a:lnTo>
                <a:lnTo>
                  <a:pt x="594" y="1058"/>
                </a:lnTo>
                <a:lnTo>
                  <a:pt x="594" y="1063"/>
                </a:lnTo>
                <a:lnTo>
                  <a:pt x="592" y="1065"/>
                </a:lnTo>
                <a:lnTo>
                  <a:pt x="587" y="1068"/>
                </a:lnTo>
                <a:lnTo>
                  <a:pt x="582" y="1068"/>
                </a:lnTo>
                <a:lnTo>
                  <a:pt x="580" y="1070"/>
                </a:lnTo>
                <a:lnTo>
                  <a:pt x="578" y="1072"/>
                </a:lnTo>
                <a:lnTo>
                  <a:pt x="578" y="1075"/>
                </a:lnTo>
                <a:lnTo>
                  <a:pt x="575" y="1077"/>
                </a:lnTo>
                <a:lnTo>
                  <a:pt x="573" y="1080"/>
                </a:lnTo>
                <a:lnTo>
                  <a:pt x="571" y="1082"/>
                </a:lnTo>
                <a:lnTo>
                  <a:pt x="568" y="1084"/>
                </a:lnTo>
                <a:lnTo>
                  <a:pt x="568" y="1089"/>
                </a:lnTo>
                <a:lnTo>
                  <a:pt x="566" y="1091"/>
                </a:lnTo>
                <a:lnTo>
                  <a:pt x="566" y="1094"/>
                </a:lnTo>
                <a:lnTo>
                  <a:pt x="563" y="1096"/>
                </a:lnTo>
                <a:lnTo>
                  <a:pt x="561" y="1096"/>
                </a:lnTo>
                <a:lnTo>
                  <a:pt x="559" y="1096"/>
                </a:lnTo>
                <a:lnTo>
                  <a:pt x="556" y="1099"/>
                </a:lnTo>
                <a:lnTo>
                  <a:pt x="547" y="1099"/>
                </a:lnTo>
                <a:lnTo>
                  <a:pt x="540" y="1096"/>
                </a:lnTo>
                <a:lnTo>
                  <a:pt x="535" y="1094"/>
                </a:lnTo>
                <a:lnTo>
                  <a:pt x="533" y="1094"/>
                </a:lnTo>
                <a:lnTo>
                  <a:pt x="528" y="1096"/>
                </a:lnTo>
                <a:lnTo>
                  <a:pt x="526" y="1096"/>
                </a:lnTo>
                <a:lnTo>
                  <a:pt x="514" y="1096"/>
                </a:lnTo>
                <a:lnTo>
                  <a:pt x="509" y="1096"/>
                </a:lnTo>
                <a:lnTo>
                  <a:pt x="502" y="1096"/>
                </a:lnTo>
                <a:lnTo>
                  <a:pt x="500" y="1096"/>
                </a:lnTo>
                <a:lnTo>
                  <a:pt x="495" y="1096"/>
                </a:lnTo>
                <a:lnTo>
                  <a:pt x="488" y="1096"/>
                </a:lnTo>
                <a:lnTo>
                  <a:pt x="481" y="1099"/>
                </a:lnTo>
                <a:lnTo>
                  <a:pt x="479" y="1099"/>
                </a:lnTo>
                <a:lnTo>
                  <a:pt x="476" y="1099"/>
                </a:lnTo>
                <a:lnTo>
                  <a:pt x="474" y="1099"/>
                </a:lnTo>
                <a:lnTo>
                  <a:pt x="472" y="1101"/>
                </a:lnTo>
                <a:lnTo>
                  <a:pt x="469" y="1103"/>
                </a:lnTo>
                <a:lnTo>
                  <a:pt x="464" y="1103"/>
                </a:lnTo>
                <a:lnTo>
                  <a:pt x="457" y="1103"/>
                </a:lnTo>
                <a:lnTo>
                  <a:pt x="455" y="1106"/>
                </a:lnTo>
                <a:lnTo>
                  <a:pt x="453" y="1106"/>
                </a:lnTo>
                <a:lnTo>
                  <a:pt x="448" y="1108"/>
                </a:lnTo>
                <a:lnTo>
                  <a:pt x="446" y="1108"/>
                </a:lnTo>
                <a:lnTo>
                  <a:pt x="443" y="1108"/>
                </a:lnTo>
                <a:lnTo>
                  <a:pt x="441" y="1108"/>
                </a:lnTo>
                <a:lnTo>
                  <a:pt x="439" y="1110"/>
                </a:lnTo>
                <a:lnTo>
                  <a:pt x="434" y="1110"/>
                </a:lnTo>
                <a:lnTo>
                  <a:pt x="431" y="1113"/>
                </a:lnTo>
                <a:lnTo>
                  <a:pt x="429" y="1115"/>
                </a:lnTo>
                <a:lnTo>
                  <a:pt x="427" y="1117"/>
                </a:lnTo>
                <a:lnTo>
                  <a:pt x="424" y="1122"/>
                </a:lnTo>
                <a:lnTo>
                  <a:pt x="422" y="1127"/>
                </a:lnTo>
                <a:lnTo>
                  <a:pt x="420" y="1129"/>
                </a:lnTo>
                <a:lnTo>
                  <a:pt x="417" y="1127"/>
                </a:lnTo>
                <a:lnTo>
                  <a:pt x="413" y="1120"/>
                </a:lnTo>
                <a:lnTo>
                  <a:pt x="413" y="1117"/>
                </a:lnTo>
                <a:lnTo>
                  <a:pt x="410" y="1115"/>
                </a:lnTo>
                <a:lnTo>
                  <a:pt x="410" y="1110"/>
                </a:lnTo>
                <a:lnTo>
                  <a:pt x="410" y="1108"/>
                </a:lnTo>
                <a:lnTo>
                  <a:pt x="413" y="1106"/>
                </a:lnTo>
                <a:lnTo>
                  <a:pt x="415" y="1103"/>
                </a:lnTo>
                <a:lnTo>
                  <a:pt x="417" y="1101"/>
                </a:lnTo>
                <a:lnTo>
                  <a:pt x="420" y="1096"/>
                </a:lnTo>
                <a:lnTo>
                  <a:pt x="420" y="1094"/>
                </a:lnTo>
                <a:lnTo>
                  <a:pt x="420" y="1091"/>
                </a:lnTo>
                <a:lnTo>
                  <a:pt x="422" y="1091"/>
                </a:lnTo>
                <a:lnTo>
                  <a:pt x="424" y="1089"/>
                </a:lnTo>
                <a:lnTo>
                  <a:pt x="427" y="1087"/>
                </a:lnTo>
                <a:lnTo>
                  <a:pt x="429" y="1087"/>
                </a:lnTo>
                <a:lnTo>
                  <a:pt x="431" y="1087"/>
                </a:lnTo>
                <a:lnTo>
                  <a:pt x="434" y="1087"/>
                </a:lnTo>
                <a:lnTo>
                  <a:pt x="434" y="1082"/>
                </a:lnTo>
                <a:lnTo>
                  <a:pt x="431" y="1077"/>
                </a:lnTo>
                <a:lnTo>
                  <a:pt x="431" y="1070"/>
                </a:lnTo>
                <a:lnTo>
                  <a:pt x="431" y="1065"/>
                </a:lnTo>
                <a:lnTo>
                  <a:pt x="431" y="1063"/>
                </a:lnTo>
                <a:lnTo>
                  <a:pt x="431" y="1061"/>
                </a:lnTo>
                <a:lnTo>
                  <a:pt x="431" y="1058"/>
                </a:lnTo>
                <a:lnTo>
                  <a:pt x="431" y="1056"/>
                </a:lnTo>
                <a:lnTo>
                  <a:pt x="431" y="1054"/>
                </a:lnTo>
                <a:lnTo>
                  <a:pt x="429" y="1051"/>
                </a:lnTo>
                <a:lnTo>
                  <a:pt x="427" y="1051"/>
                </a:lnTo>
                <a:lnTo>
                  <a:pt x="424" y="1054"/>
                </a:lnTo>
                <a:lnTo>
                  <a:pt x="422" y="1054"/>
                </a:lnTo>
                <a:lnTo>
                  <a:pt x="420" y="1054"/>
                </a:lnTo>
                <a:lnTo>
                  <a:pt x="417" y="1054"/>
                </a:lnTo>
                <a:lnTo>
                  <a:pt x="410" y="1051"/>
                </a:lnTo>
                <a:lnTo>
                  <a:pt x="408" y="1051"/>
                </a:lnTo>
                <a:lnTo>
                  <a:pt x="406" y="1051"/>
                </a:lnTo>
                <a:lnTo>
                  <a:pt x="401" y="1051"/>
                </a:lnTo>
                <a:lnTo>
                  <a:pt x="401" y="1049"/>
                </a:lnTo>
                <a:lnTo>
                  <a:pt x="403" y="1046"/>
                </a:lnTo>
                <a:lnTo>
                  <a:pt x="406" y="1044"/>
                </a:lnTo>
                <a:lnTo>
                  <a:pt x="406" y="1042"/>
                </a:lnTo>
                <a:lnTo>
                  <a:pt x="408" y="1042"/>
                </a:lnTo>
                <a:lnTo>
                  <a:pt x="410" y="1039"/>
                </a:lnTo>
                <a:lnTo>
                  <a:pt x="413" y="1037"/>
                </a:lnTo>
                <a:lnTo>
                  <a:pt x="413" y="1032"/>
                </a:lnTo>
                <a:lnTo>
                  <a:pt x="413" y="1030"/>
                </a:lnTo>
                <a:lnTo>
                  <a:pt x="410" y="1025"/>
                </a:lnTo>
                <a:lnTo>
                  <a:pt x="408" y="1023"/>
                </a:lnTo>
                <a:lnTo>
                  <a:pt x="406" y="1020"/>
                </a:lnTo>
                <a:lnTo>
                  <a:pt x="403" y="1018"/>
                </a:lnTo>
                <a:lnTo>
                  <a:pt x="401" y="1016"/>
                </a:lnTo>
                <a:lnTo>
                  <a:pt x="398" y="1011"/>
                </a:lnTo>
                <a:lnTo>
                  <a:pt x="396" y="1006"/>
                </a:lnTo>
                <a:lnTo>
                  <a:pt x="396" y="1004"/>
                </a:lnTo>
                <a:lnTo>
                  <a:pt x="396" y="1001"/>
                </a:lnTo>
                <a:lnTo>
                  <a:pt x="394" y="999"/>
                </a:lnTo>
                <a:lnTo>
                  <a:pt x="391" y="997"/>
                </a:lnTo>
                <a:lnTo>
                  <a:pt x="389" y="994"/>
                </a:lnTo>
                <a:lnTo>
                  <a:pt x="387" y="997"/>
                </a:lnTo>
                <a:lnTo>
                  <a:pt x="382" y="997"/>
                </a:lnTo>
                <a:lnTo>
                  <a:pt x="380" y="999"/>
                </a:lnTo>
                <a:lnTo>
                  <a:pt x="377" y="999"/>
                </a:lnTo>
                <a:lnTo>
                  <a:pt x="372" y="1001"/>
                </a:lnTo>
                <a:lnTo>
                  <a:pt x="368" y="1006"/>
                </a:lnTo>
                <a:lnTo>
                  <a:pt x="365" y="1009"/>
                </a:lnTo>
                <a:lnTo>
                  <a:pt x="363" y="1011"/>
                </a:lnTo>
                <a:lnTo>
                  <a:pt x="361" y="1013"/>
                </a:lnTo>
                <a:lnTo>
                  <a:pt x="356" y="1013"/>
                </a:lnTo>
                <a:lnTo>
                  <a:pt x="354" y="1016"/>
                </a:lnTo>
                <a:lnTo>
                  <a:pt x="349" y="1016"/>
                </a:lnTo>
                <a:lnTo>
                  <a:pt x="347" y="1016"/>
                </a:lnTo>
                <a:lnTo>
                  <a:pt x="347" y="1020"/>
                </a:lnTo>
                <a:lnTo>
                  <a:pt x="344" y="1023"/>
                </a:lnTo>
                <a:lnTo>
                  <a:pt x="342" y="1025"/>
                </a:lnTo>
                <a:lnTo>
                  <a:pt x="339" y="1028"/>
                </a:lnTo>
                <a:lnTo>
                  <a:pt x="335" y="1030"/>
                </a:lnTo>
                <a:lnTo>
                  <a:pt x="332" y="1030"/>
                </a:lnTo>
                <a:lnTo>
                  <a:pt x="330" y="1030"/>
                </a:lnTo>
                <a:lnTo>
                  <a:pt x="325" y="1011"/>
                </a:lnTo>
                <a:lnTo>
                  <a:pt x="323" y="1009"/>
                </a:lnTo>
                <a:lnTo>
                  <a:pt x="323" y="1006"/>
                </a:lnTo>
                <a:lnTo>
                  <a:pt x="325" y="1001"/>
                </a:lnTo>
                <a:lnTo>
                  <a:pt x="325" y="999"/>
                </a:lnTo>
                <a:lnTo>
                  <a:pt x="328" y="997"/>
                </a:lnTo>
                <a:lnTo>
                  <a:pt x="330" y="994"/>
                </a:lnTo>
                <a:lnTo>
                  <a:pt x="332" y="990"/>
                </a:lnTo>
                <a:lnTo>
                  <a:pt x="332" y="987"/>
                </a:lnTo>
                <a:lnTo>
                  <a:pt x="335" y="985"/>
                </a:lnTo>
                <a:lnTo>
                  <a:pt x="339" y="983"/>
                </a:lnTo>
                <a:lnTo>
                  <a:pt x="347" y="980"/>
                </a:lnTo>
                <a:lnTo>
                  <a:pt x="344" y="980"/>
                </a:lnTo>
                <a:lnTo>
                  <a:pt x="339" y="980"/>
                </a:lnTo>
                <a:lnTo>
                  <a:pt x="335" y="978"/>
                </a:lnTo>
                <a:lnTo>
                  <a:pt x="330" y="978"/>
                </a:lnTo>
                <a:lnTo>
                  <a:pt x="328" y="978"/>
                </a:lnTo>
                <a:lnTo>
                  <a:pt x="325" y="980"/>
                </a:lnTo>
                <a:lnTo>
                  <a:pt x="323" y="980"/>
                </a:lnTo>
                <a:lnTo>
                  <a:pt x="318" y="980"/>
                </a:lnTo>
                <a:lnTo>
                  <a:pt x="316" y="978"/>
                </a:lnTo>
                <a:lnTo>
                  <a:pt x="314" y="973"/>
                </a:lnTo>
                <a:lnTo>
                  <a:pt x="309" y="971"/>
                </a:lnTo>
                <a:lnTo>
                  <a:pt x="306" y="968"/>
                </a:lnTo>
                <a:lnTo>
                  <a:pt x="304" y="966"/>
                </a:lnTo>
                <a:lnTo>
                  <a:pt x="266" y="973"/>
                </a:lnTo>
                <a:lnTo>
                  <a:pt x="264" y="968"/>
                </a:lnTo>
                <a:lnTo>
                  <a:pt x="262" y="966"/>
                </a:lnTo>
                <a:lnTo>
                  <a:pt x="262" y="964"/>
                </a:lnTo>
                <a:lnTo>
                  <a:pt x="262" y="959"/>
                </a:lnTo>
                <a:lnTo>
                  <a:pt x="262" y="954"/>
                </a:lnTo>
                <a:lnTo>
                  <a:pt x="262" y="952"/>
                </a:lnTo>
                <a:lnTo>
                  <a:pt x="262" y="949"/>
                </a:lnTo>
                <a:lnTo>
                  <a:pt x="262" y="947"/>
                </a:lnTo>
                <a:lnTo>
                  <a:pt x="259" y="945"/>
                </a:lnTo>
                <a:lnTo>
                  <a:pt x="259" y="940"/>
                </a:lnTo>
                <a:lnTo>
                  <a:pt x="259" y="935"/>
                </a:lnTo>
                <a:lnTo>
                  <a:pt x="257" y="930"/>
                </a:lnTo>
                <a:lnTo>
                  <a:pt x="257" y="928"/>
                </a:lnTo>
                <a:lnTo>
                  <a:pt x="255" y="921"/>
                </a:lnTo>
                <a:lnTo>
                  <a:pt x="255" y="919"/>
                </a:lnTo>
                <a:lnTo>
                  <a:pt x="252" y="916"/>
                </a:lnTo>
                <a:lnTo>
                  <a:pt x="250" y="914"/>
                </a:lnTo>
                <a:lnTo>
                  <a:pt x="250" y="909"/>
                </a:lnTo>
                <a:lnTo>
                  <a:pt x="250" y="907"/>
                </a:lnTo>
                <a:lnTo>
                  <a:pt x="250" y="902"/>
                </a:lnTo>
                <a:lnTo>
                  <a:pt x="250" y="895"/>
                </a:lnTo>
                <a:lnTo>
                  <a:pt x="229" y="893"/>
                </a:lnTo>
                <a:lnTo>
                  <a:pt x="224" y="885"/>
                </a:lnTo>
                <a:lnTo>
                  <a:pt x="222" y="881"/>
                </a:lnTo>
                <a:lnTo>
                  <a:pt x="212" y="878"/>
                </a:lnTo>
                <a:lnTo>
                  <a:pt x="210" y="871"/>
                </a:lnTo>
                <a:lnTo>
                  <a:pt x="212" y="869"/>
                </a:lnTo>
                <a:lnTo>
                  <a:pt x="219" y="859"/>
                </a:lnTo>
                <a:lnTo>
                  <a:pt x="229" y="848"/>
                </a:lnTo>
                <a:lnTo>
                  <a:pt x="229" y="845"/>
                </a:lnTo>
                <a:lnTo>
                  <a:pt x="229" y="843"/>
                </a:lnTo>
                <a:lnTo>
                  <a:pt x="231" y="838"/>
                </a:lnTo>
                <a:lnTo>
                  <a:pt x="233" y="824"/>
                </a:lnTo>
                <a:lnTo>
                  <a:pt x="236" y="819"/>
                </a:lnTo>
                <a:lnTo>
                  <a:pt x="236" y="814"/>
                </a:lnTo>
                <a:lnTo>
                  <a:pt x="238" y="812"/>
                </a:lnTo>
                <a:lnTo>
                  <a:pt x="240" y="803"/>
                </a:lnTo>
                <a:lnTo>
                  <a:pt x="240" y="798"/>
                </a:lnTo>
                <a:lnTo>
                  <a:pt x="240" y="796"/>
                </a:lnTo>
                <a:lnTo>
                  <a:pt x="240" y="793"/>
                </a:lnTo>
                <a:lnTo>
                  <a:pt x="243" y="788"/>
                </a:lnTo>
                <a:lnTo>
                  <a:pt x="243" y="786"/>
                </a:lnTo>
                <a:lnTo>
                  <a:pt x="243" y="784"/>
                </a:lnTo>
                <a:lnTo>
                  <a:pt x="243" y="781"/>
                </a:lnTo>
                <a:lnTo>
                  <a:pt x="240" y="781"/>
                </a:lnTo>
                <a:lnTo>
                  <a:pt x="240" y="779"/>
                </a:lnTo>
                <a:lnTo>
                  <a:pt x="240" y="777"/>
                </a:lnTo>
                <a:lnTo>
                  <a:pt x="240" y="774"/>
                </a:lnTo>
                <a:lnTo>
                  <a:pt x="238" y="772"/>
                </a:lnTo>
                <a:lnTo>
                  <a:pt x="238" y="769"/>
                </a:lnTo>
                <a:lnTo>
                  <a:pt x="236" y="769"/>
                </a:lnTo>
                <a:lnTo>
                  <a:pt x="236" y="767"/>
                </a:lnTo>
                <a:lnTo>
                  <a:pt x="233" y="765"/>
                </a:lnTo>
                <a:lnTo>
                  <a:pt x="231" y="765"/>
                </a:lnTo>
                <a:lnTo>
                  <a:pt x="231" y="762"/>
                </a:lnTo>
                <a:lnTo>
                  <a:pt x="229" y="762"/>
                </a:lnTo>
                <a:lnTo>
                  <a:pt x="224" y="755"/>
                </a:lnTo>
                <a:lnTo>
                  <a:pt x="219" y="748"/>
                </a:lnTo>
                <a:lnTo>
                  <a:pt x="215" y="741"/>
                </a:lnTo>
                <a:lnTo>
                  <a:pt x="212" y="736"/>
                </a:lnTo>
                <a:lnTo>
                  <a:pt x="193" y="703"/>
                </a:lnTo>
                <a:lnTo>
                  <a:pt x="182" y="694"/>
                </a:lnTo>
                <a:lnTo>
                  <a:pt x="184" y="689"/>
                </a:lnTo>
                <a:lnTo>
                  <a:pt x="186" y="687"/>
                </a:lnTo>
                <a:lnTo>
                  <a:pt x="189" y="682"/>
                </a:lnTo>
                <a:lnTo>
                  <a:pt x="184" y="675"/>
                </a:lnTo>
                <a:lnTo>
                  <a:pt x="189" y="661"/>
                </a:lnTo>
                <a:lnTo>
                  <a:pt x="191" y="649"/>
                </a:lnTo>
                <a:lnTo>
                  <a:pt x="184" y="644"/>
                </a:lnTo>
                <a:lnTo>
                  <a:pt x="172" y="635"/>
                </a:lnTo>
                <a:lnTo>
                  <a:pt x="167" y="632"/>
                </a:lnTo>
                <a:lnTo>
                  <a:pt x="167" y="630"/>
                </a:lnTo>
                <a:lnTo>
                  <a:pt x="167" y="625"/>
                </a:lnTo>
                <a:lnTo>
                  <a:pt x="170" y="623"/>
                </a:lnTo>
                <a:lnTo>
                  <a:pt x="172" y="620"/>
                </a:lnTo>
                <a:lnTo>
                  <a:pt x="172" y="618"/>
                </a:lnTo>
                <a:lnTo>
                  <a:pt x="172" y="616"/>
                </a:lnTo>
                <a:lnTo>
                  <a:pt x="172" y="613"/>
                </a:lnTo>
                <a:lnTo>
                  <a:pt x="174" y="611"/>
                </a:lnTo>
                <a:lnTo>
                  <a:pt x="174" y="606"/>
                </a:lnTo>
                <a:lnTo>
                  <a:pt x="174" y="599"/>
                </a:lnTo>
                <a:lnTo>
                  <a:pt x="174" y="594"/>
                </a:lnTo>
                <a:lnTo>
                  <a:pt x="174" y="590"/>
                </a:lnTo>
                <a:lnTo>
                  <a:pt x="172" y="582"/>
                </a:lnTo>
                <a:lnTo>
                  <a:pt x="174" y="580"/>
                </a:lnTo>
                <a:lnTo>
                  <a:pt x="177" y="578"/>
                </a:lnTo>
                <a:lnTo>
                  <a:pt x="177" y="573"/>
                </a:lnTo>
                <a:lnTo>
                  <a:pt x="184" y="564"/>
                </a:lnTo>
                <a:lnTo>
                  <a:pt x="186" y="561"/>
                </a:lnTo>
                <a:lnTo>
                  <a:pt x="191" y="556"/>
                </a:lnTo>
                <a:lnTo>
                  <a:pt x="196" y="554"/>
                </a:lnTo>
                <a:lnTo>
                  <a:pt x="198" y="552"/>
                </a:lnTo>
                <a:lnTo>
                  <a:pt x="200" y="549"/>
                </a:lnTo>
                <a:lnTo>
                  <a:pt x="203" y="547"/>
                </a:lnTo>
                <a:lnTo>
                  <a:pt x="207" y="545"/>
                </a:lnTo>
                <a:lnTo>
                  <a:pt x="210" y="540"/>
                </a:lnTo>
                <a:lnTo>
                  <a:pt x="215" y="535"/>
                </a:lnTo>
                <a:lnTo>
                  <a:pt x="215" y="533"/>
                </a:lnTo>
                <a:lnTo>
                  <a:pt x="215" y="530"/>
                </a:lnTo>
                <a:lnTo>
                  <a:pt x="215" y="526"/>
                </a:lnTo>
                <a:lnTo>
                  <a:pt x="212" y="523"/>
                </a:lnTo>
                <a:lnTo>
                  <a:pt x="210" y="521"/>
                </a:lnTo>
                <a:lnTo>
                  <a:pt x="207" y="519"/>
                </a:lnTo>
                <a:lnTo>
                  <a:pt x="205" y="516"/>
                </a:lnTo>
                <a:lnTo>
                  <a:pt x="203" y="514"/>
                </a:lnTo>
                <a:lnTo>
                  <a:pt x="198" y="511"/>
                </a:lnTo>
                <a:lnTo>
                  <a:pt x="196" y="509"/>
                </a:lnTo>
                <a:lnTo>
                  <a:pt x="193" y="507"/>
                </a:lnTo>
                <a:lnTo>
                  <a:pt x="193" y="504"/>
                </a:lnTo>
                <a:lnTo>
                  <a:pt x="191" y="504"/>
                </a:lnTo>
                <a:lnTo>
                  <a:pt x="191" y="502"/>
                </a:lnTo>
                <a:lnTo>
                  <a:pt x="189" y="500"/>
                </a:lnTo>
                <a:lnTo>
                  <a:pt x="189" y="497"/>
                </a:lnTo>
                <a:lnTo>
                  <a:pt x="186" y="495"/>
                </a:lnTo>
                <a:lnTo>
                  <a:pt x="186" y="493"/>
                </a:lnTo>
                <a:lnTo>
                  <a:pt x="186" y="490"/>
                </a:lnTo>
                <a:lnTo>
                  <a:pt x="186" y="488"/>
                </a:lnTo>
                <a:lnTo>
                  <a:pt x="186" y="485"/>
                </a:lnTo>
                <a:lnTo>
                  <a:pt x="189" y="483"/>
                </a:lnTo>
                <a:lnTo>
                  <a:pt x="191" y="481"/>
                </a:lnTo>
                <a:lnTo>
                  <a:pt x="191" y="478"/>
                </a:lnTo>
                <a:lnTo>
                  <a:pt x="191" y="476"/>
                </a:lnTo>
                <a:lnTo>
                  <a:pt x="191" y="474"/>
                </a:lnTo>
                <a:lnTo>
                  <a:pt x="191" y="469"/>
                </a:lnTo>
                <a:lnTo>
                  <a:pt x="189" y="466"/>
                </a:lnTo>
                <a:lnTo>
                  <a:pt x="189" y="464"/>
                </a:lnTo>
                <a:lnTo>
                  <a:pt x="186" y="459"/>
                </a:lnTo>
                <a:lnTo>
                  <a:pt x="186" y="457"/>
                </a:lnTo>
                <a:lnTo>
                  <a:pt x="189" y="455"/>
                </a:lnTo>
                <a:lnTo>
                  <a:pt x="191" y="452"/>
                </a:lnTo>
                <a:lnTo>
                  <a:pt x="191" y="450"/>
                </a:lnTo>
                <a:lnTo>
                  <a:pt x="191" y="448"/>
                </a:lnTo>
                <a:lnTo>
                  <a:pt x="191" y="445"/>
                </a:lnTo>
                <a:lnTo>
                  <a:pt x="191" y="440"/>
                </a:lnTo>
                <a:lnTo>
                  <a:pt x="191" y="438"/>
                </a:lnTo>
                <a:lnTo>
                  <a:pt x="191" y="436"/>
                </a:lnTo>
                <a:lnTo>
                  <a:pt x="189" y="433"/>
                </a:lnTo>
                <a:lnTo>
                  <a:pt x="189" y="429"/>
                </a:lnTo>
                <a:lnTo>
                  <a:pt x="191" y="426"/>
                </a:lnTo>
                <a:lnTo>
                  <a:pt x="191" y="424"/>
                </a:lnTo>
                <a:lnTo>
                  <a:pt x="191" y="422"/>
                </a:lnTo>
                <a:lnTo>
                  <a:pt x="191" y="419"/>
                </a:lnTo>
                <a:lnTo>
                  <a:pt x="191" y="417"/>
                </a:lnTo>
                <a:lnTo>
                  <a:pt x="189" y="414"/>
                </a:lnTo>
                <a:lnTo>
                  <a:pt x="186" y="412"/>
                </a:lnTo>
                <a:lnTo>
                  <a:pt x="184" y="412"/>
                </a:lnTo>
                <a:lnTo>
                  <a:pt x="182" y="410"/>
                </a:lnTo>
                <a:lnTo>
                  <a:pt x="179" y="410"/>
                </a:lnTo>
                <a:lnTo>
                  <a:pt x="177" y="410"/>
                </a:lnTo>
                <a:lnTo>
                  <a:pt x="174" y="412"/>
                </a:lnTo>
                <a:lnTo>
                  <a:pt x="172" y="412"/>
                </a:lnTo>
                <a:lnTo>
                  <a:pt x="170" y="414"/>
                </a:lnTo>
                <a:lnTo>
                  <a:pt x="167" y="414"/>
                </a:lnTo>
                <a:lnTo>
                  <a:pt x="165" y="417"/>
                </a:lnTo>
                <a:lnTo>
                  <a:pt x="163" y="414"/>
                </a:lnTo>
                <a:lnTo>
                  <a:pt x="165" y="412"/>
                </a:lnTo>
                <a:lnTo>
                  <a:pt x="165" y="410"/>
                </a:lnTo>
                <a:lnTo>
                  <a:pt x="167" y="407"/>
                </a:lnTo>
                <a:lnTo>
                  <a:pt x="170" y="403"/>
                </a:lnTo>
                <a:lnTo>
                  <a:pt x="170" y="400"/>
                </a:lnTo>
                <a:lnTo>
                  <a:pt x="170" y="398"/>
                </a:lnTo>
                <a:lnTo>
                  <a:pt x="167" y="395"/>
                </a:lnTo>
                <a:lnTo>
                  <a:pt x="167" y="393"/>
                </a:lnTo>
                <a:lnTo>
                  <a:pt x="165" y="393"/>
                </a:lnTo>
                <a:lnTo>
                  <a:pt x="163" y="393"/>
                </a:lnTo>
                <a:lnTo>
                  <a:pt x="158" y="393"/>
                </a:lnTo>
                <a:lnTo>
                  <a:pt x="156" y="393"/>
                </a:lnTo>
                <a:lnTo>
                  <a:pt x="153" y="393"/>
                </a:lnTo>
                <a:lnTo>
                  <a:pt x="153" y="391"/>
                </a:lnTo>
                <a:lnTo>
                  <a:pt x="153" y="388"/>
                </a:lnTo>
                <a:lnTo>
                  <a:pt x="156" y="386"/>
                </a:lnTo>
                <a:lnTo>
                  <a:pt x="156" y="384"/>
                </a:lnTo>
                <a:lnTo>
                  <a:pt x="153" y="381"/>
                </a:lnTo>
                <a:lnTo>
                  <a:pt x="153" y="379"/>
                </a:lnTo>
                <a:lnTo>
                  <a:pt x="151" y="379"/>
                </a:lnTo>
                <a:lnTo>
                  <a:pt x="151" y="377"/>
                </a:lnTo>
                <a:lnTo>
                  <a:pt x="149" y="377"/>
                </a:lnTo>
                <a:lnTo>
                  <a:pt x="146" y="377"/>
                </a:lnTo>
                <a:lnTo>
                  <a:pt x="144" y="374"/>
                </a:lnTo>
                <a:lnTo>
                  <a:pt x="141" y="374"/>
                </a:lnTo>
                <a:lnTo>
                  <a:pt x="141" y="372"/>
                </a:lnTo>
                <a:lnTo>
                  <a:pt x="139" y="372"/>
                </a:lnTo>
                <a:lnTo>
                  <a:pt x="139" y="367"/>
                </a:lnTo>
                <a:lnTo>
                  <a:pt x="137" y="362"/>
                </a:lnTo>
                <a:lnTo>
                  <a:pt x="134" y="360"/>
                </a:lnTo>
                <a:lnTo>
                  <a:pt x="132" y="358"/>
                </a:lnTo>
                <a:lnTo>
                  <a:pt x="130" y="355"/>
                </a:lnTo>
                <a:lnTo>
                  <a:pt x="127" y="353"/>
                </a:lnTo>
                <a:lnTo>
                  <a:pt x="125" y="353"/>
                </a:lnTo>
                <a:lnTo>
                  <a:pt x="123" y="353"/>
                </a:lnTo>
                <a:lnTo>
                  <a:pt x="123" y="355"/>
                </a:lnTo>
                <a:lnTo>
                  <a:pt x="123" y="360"/>
                </a:lnTo>
                <a:lnTo>
                  <a:pt x="120" y="362"/>
                </a:lnTo>
                <a:lnTo>
                  <a:pt x="120" y="367"/>
                </a:lnTo>
                <a:lnTo>
                  <a:pt x="120" y="369"/>
                </a:lnTo>
                <a:lnTo>
                  <a:pt x="118" y="374"/>
                </a:lnTo>
                <a:lnTo>
                  <a:pt x="118" y="379"/>
                </a:lnTo>
                <a:lnTo>
                  <a:pt x="116" y="379"/>
                </a:lnTo>
                <a:lnTo>
                  <a:pt x="116" y="374"/>
                </a:lnTo>
                <a:lnTo>
                  <a:pt x="116" y="372"/>
                </a:lnTo>
                <a:lnTo>
                  <a:pt x="116" y="369"/>
                </a:lnTo>
                <a:lnTo>
                  <a:pt x="116" y="362"/>
                </a:lnTo>
                <a:lnTo>
                  <a:pt x="118" y="351"/>
                </a:lnTo>
                <a:lnTo>
                  <a:pt x="116" y="351"/>
                </a:lnTo>
                <a:lnTo>
                  <a:pt x="116" y="346"/>
                </a:lnTo>
                <a:lnTo>
                  <a:pt x="116" y="343"/>
                </a:lnTo>
                <a:lnTo>
                  <a:pt x="113" y="341"/>
                </a:lnTo>
                <a:lnTo>
                  <a:pt x="111" y="339"/>
                </a:lnTo>
                <a:lnTo>
                  <a:pt x="108" y="336"/>
                </a:lnTo>
                <a:lnTo>
                  <a:pt x="106" y="334"/>
                </a:lnTo>
                <a:lnTo>
                  <a:pt x="101" y="332"/>
                </a:lnTo>
                <a:lnTo>
                  <a:pt x="99" y="332"/>
                </a:lnTo>
                <a:lnTo>
                  <a:pt x="97" y="332"/>
                </a:lnTo>
                <a:lnTo>
                  <a:pt x="94" y="332"/>
                </a:lnTo>
                <a:lnTo>
                  <a:pt x="94" y="334"/>
                </a:lnTo>
                <a:lnTo>
                  <a:pt x="94" y="336"/>
                </a:lnTo>
                <a:lnTo>
                  <a:pt x="94" y="339"/>
                </a:lnTo>
                <a:lnTo>
                  <a:pt x="94" y="341"/>
                </a:lnTo>
                <a:lnTo>
                  <a:pt x="94" y="343"/>
                </a:lnTo>
                <a:lnTo>
                  <a:pt x="94" y="346"/>
                </a:lnTo>
                <a:lnTo>
                  <a:pt x="92" y="351"/>
                </a:lnTo>
                <a:lnTo>
                  <a:pt x="92" y="353"/>
                </a:lnTo>
                <a:lnTo>
                  <a:pt x="90" y="353"/>
                </a:lnTo>
                <a:lnTo>
                  <a:pt x="87" y="355"/>
                </a:lnTo>
                <a:lnTo>
                  <a:pt x="87" y="358"/>
                </a:lnTo>
                <a:lnTo>
                  <a:pt x="85" y="360"/>
                </a:lnTo>
                <a:lnTo>
                  <a:pt x="85" y="362"/>
                </a:lnTo>
                <a:lnTo>
                  <a:pt x="83" y="365"/>
                </a:lnTo>
                <a:lnTo>
                  <a:pt x="78" y="365"/>
                </a:lnTo>
                <a:lnTo>
                  <a:pt x="75" y="365"/>
                </a:lnTo>
                <a:lnTo>
                  <a:pt x="73" y="365"/>
                </a:lnTo>
                <a:lnTo>
                  <a:pt x="73" y="367"/>
                </a:lnTo>
                <a:lnTo>
                  <a:pt x="71" y="367"/>
                </a:lnTo>
                <a:lnTo>
                  <a:pt x="71" y="369"/>
                </a:lnTo>
                <a:lnTo>
                  <a:pt x="73" y="372"/>
                </a:lnTo>
                <a:lnTo>
                  <a:pt x="73" y="369"/>
                </a:lnTo>
                <a:lnTo>
                  <a:pt x="75" y="369"/>
                </a:lnTo>
                <a:lnTo>
                  <a:pt x="78" y="372"/>
                </a:lnTo>
                <a:lnTo>
                  <a:pt x="78" y="374"/>
                </a:lnTo>
                <a:lnTo>
                  <a:pt x="75" y="374"/>
                </a:lnTo>
                <a:lnTo>
                  <a:pt x="75" y="377"/>
                </a:lnTo>
                <a:lnTo>
                  <a:pt x="73" y="377"/>
                </a:lnTo>
                <a:lnTo>
                  <a:pt x="71" y="374"/>
                </a:lnTo>
                <a:lnTo>
                  <a:pt x="68" y="374"/>
                </a:lnTo>
                <a:lnTo>
                  <a:pt x="64" y="377"/>
                </a:lnTo>
                <a:lnTo>
                  <a:pt x="61" y="377"/>
                </a:lnTo>
                <a:lnTo>
                  <a:pt x="59" y="374"/>
                </a:lnTo>
                <a:lnTo>
                  <a:pt x="61" y="374"/>
                </a:lnTo>
                <a:lnTo>
                  <a:pt x="64" y="372"/>
                </a:lnTo>
                <a:lnTo>
                  <a:pt x="66" y="372"/>
                </a:lnTo>
                <a:lnTo>
                  <a:pt x="66" y="369"/>
                </a:lnTo>
                <a:lnTo>
                  <a:pt x="66" y="367"/>
                </a:lnTo>
                <a:lnTo>
                  <a:pt x="66" y="365"/>
                </a:lnTo>
                <a:lnTo>
                  <a:pt x="68" y="362"/>
                </a:lnTo>
                <a:lnTo>
                  <a:pt x="71" y="362"/>
                </a:lnTo>
                <a:lnTo>
                  <a:pt x="73" y="360"/>
                </a:lnTo>
                <a:lnTo>
                  <a:pt x="75" y="360"/>
                </a:lnTo>
                <a:lnTo>
                  <a:pt x="78" y="360"/>
                </a:lnTo>
                <a:lnTo>
                  <a:pt x="80" y="360"/>
                </a:lnTo>
                <a:lnTo>
                  <a:pt x="83" y="358"/>
                </a:lnTo>
                <a:lnTo>
                  <a:pt x="83" y="355"/>
                </a:lnTo>
                <a:lnTo>
                  <a:pt x="85" y="348"/>
                </a:lnTo>
                <a:lnTo>
                  <a:pt x="87" y="346"/>
                </a:lnTo>
                <a:lnTo>
                  <a:pt x="87" y="343"/>
                </a:lnTo>
                <a:lnTo>
                  <a:pt x="87" y="341"/>
                </a:lnTo>
                <a:lnTo>
                  <a:pt x="87" y="339"/>
                </a:lnTo>
                <a:lnTo>
                  <a:pt x="85" y="336"/>
                </a:lnTo>
                <a:lnTo>
                  <a:pt x="85" y="334"/>
                </a:lnTo>
                <a:lnTo>
                  <a:pt x="87" y="332"/>
                </a:lnTo>
                <a:lnTo>
                  <a:pt x="87" y="329"/>
                </a:lnTo>
                <a:lnTo>
                  <a:pt x="90" y="327"/>
                </a:lnTo>
                <a:lnTo>
                  <a:pt x="87" y="324"/>
                </a:lnTo>
                <a:lnTo>
                  <a:pt x="87" y="320"/>
                </a:lnTo>
                <a:lnTo>
                  <a:pt x="83" y="317"/>
                </a:lnTo>
                <a:lnTo>
                  <a:pt x="80" y="317"/>
                </a:lnTo>
                <a:lnTo>
                  <a:pt x="78" y="317"/>
                </a:lnTo>
                <a:lnTo>
                  <a:pt x="75" y="315"/>
                </a:lnTo>
                <a:lnTo>
                  <a:pt x="78" y="313"/>
                </a:lnTo>
                <a:lnTo>
                  <a:pt x="80" y="313"/>
                </a:lnTo>
                <a:lnTo>
                  <a:pt x="83" y="313"/>
                </a:lnTo>
                <a:lnTo>
                  <a:pt x="85" y="313"/>
                </a:lnTo>
                <a:lnTo>
                  <a:pt x="87" y="310"/>
                </a:lnTo>
                <a:lnTo>
                  <a:pt x="90" y="310"/>
                </a:lnTo>
                <a:lnTo>
                  <a:pt x="90" y="308"/>
                </a:lnTo>
                <a:lnTo>
                  <a:pt x="92" y="306"/>
                </a:lnTo>
                <a:lnTo>
                  <a:pt x="92" y="303"/>
                </a:lnTo>
                <a:lnTo>
                  <a:pt x="92" y="301"/>
                </a:lnTo>
                <a:lnTo>
                  <a:pt x="92" y="298"/>
                </a:lnTo>
                <a:lnTo>
                  <a:pt x="92" y="296"/>
                </a:lnTo>
                <a:lnTo>
                  <a:pt x="90" y="296"/>
                </a:lnTo>
                <a:lnTo>
                  <a:pt x="87" y="296"/>
                </a:lnTo>
                <a:lnTo>
                  <a:pt x="85" y="296"/>
                </a:lnTo>
                <a:lnTo>
                  <a:pt x="85" y="294"/>
                </a:lnTo>
                <a:lnTo>
                  <a:pt x="85" y="291"/>
                </a:lnTo>
                <a:lnTo>
                  <a:pt x="85" y="287"/>
                </a:lnTo>
                <a:lnTo>
                  <a:pt x="85" y="284"/>
                </a:lnTo>
                <a:lnTo>
                  <a:pt x="85" y="282"/>
                </a:lnTo>
                <a:lnTo>
                  <a:pt x="85" y="279"/>
                </a:lnTo>
                <a:lnTo>
                  <a:pt x="83" y="277"/>
                </a:lnTo>
                <a:lnTo>
                  <a:pt x="80" y="272"/>
                </a:lnTo>
                <a:lnTo>
                  <a:pt x="78" y="270"/>
                </a:lnTo>
                <a:lnTo>
                  <a:pt x="78" y="268"/>
                </a:lnTo>
                <a:lnTo>
                  <a:pt x="80" y="265"/>
                </a:lnTo>
                <a:lnTo>
                  <a:pt x="80" y="263"/>
                </a:lnTo>
                <a:lnTo>
                  <a:pt x="80" y="261"/>
                </a:lnTo>
                <a:lnTo>
                  <a:pt x="83" y="253"/>
                </a:lnTo>
                <a:lnTo>
                  <a:pt x="83" y="249"/>
                </a:lnTo>
                <a:lnTo>
                  <a:pt x="85" y="242"/>
                </a:lnTo>
                <a:lnTo>
                  <a:pt x="85" y="237"/>
                </a:lnTo>
                <a:lnTo>
                  <a:pt x="87" y="232"/>
                </a:lnTo>
                <a:lnTo>
                  <a:pt x="85" y="232"/>
                </a:lnTo>
                <a:lnTo>
                  <a:pt x="83" y="230"/>
                </a:lnTo>
                <a:lnTo>
                  <a:pt x="78" y="225"/>
                </a:lnTo>
                <a:lnTo>
                  <a:pt x="75" y="225"/>
                </a:lnTo>
                <a:lnTo>
                  <a:pt x="68" y="223"/>
                </a:lnTo>
                <a:lnTo>
                  <a:pt x="68" y="220"/>
                </a:lnTo>
                <a:lnTo>
                  <a:pt x="68" y="218"/>
                </a:lnTo>
                <a:lnTo>
                  <a:pt x="68" y="213"/>
                </a:lnTo>
                <a:lnTo>
                  <a:pt x="68" y="211"/>
                </a:lnTo>
                <a:lnTo>
                  <a:pt x="66" y="208"/>
                </a:lnTo>
                <a:lnTo>
                  <a:pt x="64" y="206"/>
                </a:lnTo>
                <a:lnTo>
                  <a:pt x="61" y="204"/>
                </a:lnTo>
                <a:lnTo>
                  <a:pt x="61" y="199"/>
                </a:lnTo>
                <a:lnTo>
                  <a:pt x="59" y="197"/>
                </a:lnTo>
                <a:lnTo>
                  <a:pt x="59" y="192"/>
                </a:lnTo>
                <a:lnTo>
                  <a:pt x="57" y="187"/>
                </a:lnTo>
                <a:lnTo>
                  <a:pt x="54" y="185"/>
                </a:lnTo>
                <a:lnTo>
                  <a:pt x="54" y="180"/>
                </a:lnTo>
                <a:lnTo>
                  <a:pt x="54" y="178"/>
                </a:lnTo>
                <a:lnTo>
                  <a:pt x="52" y="175"/>
                </a:lnTo>
                <a:lnTo>
                  <a:pt x="50" y="173"/>
                </a:lnTo>
                <a:lnTo>
                  <a:pt x="50" y="166"/>
                </a:lnTo>
                <a:lnTo>
                  <a:pt x="50" y="164"/>
                </a:lnTo>
                <a:lnTo>
                  <a:pt x="52" y="161"/>
                </a:lnTo>
                <a:lnTo>
                  <a:pt x="52" y="159"/>
                </a:lnTo>
                <a:lnTo>
                  <a:pt x="52" y="154"/>
                </a:lnTo>
                <a:lnTo>
                  <a:pt x="52" y="152"/>
                </a:lnTo>
                <a:lnTo>
                  <a:pt x="50" y="147"/>
                </a:lnTo>
                <a:lnTo>
                  <a:pt x="50" y="145"/>
                </a:lnTo>
                <a:lnTo>
                  <a:pt x="47" y="142"/>
                </a:lnTo>
                <a:lnTo>
                  <a:pt x="45" y="140"/>
                </a:lnTo>
                <a:lnTo>
                  <a:pt x="42" y="137"/>
                </a:lnTo>
                <a:lnTo>
                  <a:pt x="38" y="140"/>
                </a:lnTo>
                <a:lnTo>
                  <a:pt x="33" y="140"/>
                </a:lnTo>
                <a:lnTo>
                  <a:pt x="31" y="137"/>
                </a:lnTo>
                <a:lnTo>
                  <a:pt x="31" y="130"/>
                </a:lnTo>
                <a:lnTo>
                  <a:pt x="26" y="126"/>
                </a:lnTo>
                <a:lnTo>
                  <a:pt x="21" y="116"/>
                </a:lnTo>
                <a:lnTo>
                  <a:pt x="21" y="111"/>
                </a:lnTo>
                <a:lnTo>
                  <a:pt x="24" y="109"/>
                </a:lnTo>
                <a:lnTo>
                  <a:pt x="24" y="107"/>
                </a:lnTo>
                <a:lnTo>
                  <a:pt x="26" y="102"/>
                </a:lnTo>
                <a:lnTo>
                  <a:pt x="26" y="95"/>
                </a:lnTo>
                <a:lnTo>
                  <a:pt x="21" y="90"/>
                </a:lnTo>
                <a:lnTo>
                  <a:pt x="21" y="83"/>
                </a:lnTo>
                <a:lnTo>
                  <a:pt x="12" y="71"/>
                </a:lnTo>
                <a:lnTo>
                  <a:pt x="5" y="69"/>
                </a:lnTo>
                <a:lnTo>
                  <a:pt x="0" y="66"/>
                </a:lnTo>
                <a:lnTo>
                  <a:pt x="0" y="62"/>
                </a:lnTo>
                <a:lnTo>
                  <a:pt x="0" y="59"/>
                </a:lnTo>
                <a:lnTo>
                  <a:pt x="0" y="55"/>
                </a:lnTo>
                <a:lnTo>
                  <a:pt x="2" y="50"/>
                </a:lnTo>
                <a:lnTo>
                  <a:pt x="2" y="48"/>
                </a:lnTo>
                <a:lnTo>
                  <a:pt x="0" y="40"/>
                </a:lnTo>
                <a:lnTo>
                  <a:pt x="2" y="40"/>
                </a:lnTo>
                <a:lnTo>
                  <a:pt x="2" y="36"/>
                </a:lnTo>
                <a:lnTo>
                  <a:pt x="5" y="33"/>
                </a:lnTo>
                <a:lnTo>
                  <a:pt x="5" y="31"/>
                </a:lnTo>
                <a:lnTo>
                  <a:pt x="9" y="29"/>
                </a:lnTo>
                <a:lnTo>
                  <a:pt x="12" y="26"/>
                </a:lnTo>
                <a:lnTo>
                  <a:pt x="14" y="19"/>
                </a:lnTo>
                <a:lnTo>
                  <a:pt x="17" y="14"/>
                </a:lnTo>
                <a:lnTo>
                  <a:pt x="19" y="7"/>
                </a:lnTo>
                <a:lnTo>
                  <a:pt x="21" y="5"/>
                </a:lnTo>
                <a:lnTo>
                  <a:pt x="24" y="5"/>
                </a:lnTo>
                <a:lnTo>
                  <a:pt x="26" y="5"/>
                </a:lnTo>
                <a:lnTo>
                  <a:pt x="31" y="3"/>
                </a:lnTo>
                <a:lnTo>
                  <a:pt x="33" y="0"/>
                </a:lnTo>
                <a:lnTo>
                  <a:pt x="35" y="3"/>
                </a:lnTo>
                <a:lnTo>
                  <a:pt x="35" y="7"/>
                </a:lnTo>
                <a:lnTo>
                  <a:pt x="38" y="10"/>
                </a:lnTo>
                <a:lnTo>
                  <a:pt x="38" y="12"/>
                </a:lnTo>
                <a:lnTo>
                  <a:pt x="40" y="14"/>
                </a:lnTo>
                <a:lnTo>
                  <a:pt x="42" y="17"/>
                </a:lnTo>
                <a:lnTo>
                  <a:pt x="42" y="19"/>
                </a:lnTo>
                <a:lnTo>
                  <a:pt x="40" y="21"/>
                </a:lnTo>
                <a:lnTo>
                  <a:pt x="42" y="24"/>
                </a:lnTo>
                <a:lnTo>
                  <a:pt x="45" y="26"/>
                </a:lnTo>
                <a:lnTo>
                  <a:pt x="42" y="29"/>
                </a:lnTo>
                <a:lnTo>
                  <a:pt x="42" y="31"/>
                </a:lnTo>
                <a:lnTo>
                  <a:pt x="45" y="36"/>
                </a:lnTo>
                <a:lnTo>
                  <a:pt x="45" y="40"/>
                </a:lnTo>
                <a:lnTo>
                  <a:pt x="45" y="43"/>
                </a:lnTo>
                <a:lnTo>
                  <a:pt x="47" y="45"/>
                </a:lnTo>
                <a:lnTo>
                  <a:pt x="50" y="48"/>
                </a:lnTo>
                <a:lnTo>
                  <a:pt x="52" y="50"/>
                </a:lnTo>
                <a:lnTo>
                  <a:pt x="57" y="52"/>
                </a:lnTo>
                <a:lnTo>
                  <a:pt x="59" y="55"/>
                </a:lnTo>
                <a:lnTo>
                  <a:pt x="64" y="57"/>
                </a:lnTo>
                <a:lnTo>
                  <a:pt x="64" y="59"/>
                </a:lnTo>
                <a:lnTo>
                  <a:pt x="66" y="59"/>
                </a:lnTo>
                <a:lnTo>
                  <a:pt x="83" y="66"/>
                </a:lnTo>
                <a:lnTo>
                  <a:pt x="90" y="74"/>
                </a:lnTo>
                <a:lnTo>
                  <a:pt x="92" y="76"/>
                </a:lnTo>
                <a:lnTo>
                  <a:pt x="108" y="69"/>
                </a:lnTo>
                <a:lnTo>
                  <a:pt x="123" y="92"/>
                </a:lnTo>
                <a:lnTo>
                  <a:pt x="137" y="135"/>
                </a:lnTo>
                <a:lnTo>
                  <a:pt x="134" y="145"/>
                </a:lnTo>
                <a:lnTo>
                  <a:pt x="139" y="194"/>
                </a:lnTo>
                <a:lnTo>
                  <a:pt x="163" y="194"/>
                </a:lnTo>
              </a:path>
            </a:pathLst>
          </a:custGeom>
          <a:noFill/>
          <a:ln w="4445">
            <a:solidFill>
              <a:srgbClr val="6E6E6E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rot="0" vert="horz" wrap="square" lIns="137160" tIns="68580" rIns="137160" bIns="68580" anchor="t" anchorCtr="0" upright="1">
            <a:noAutofit/>
          </a:bodyPr>
          <a:lstStyle/>
          <a:p>
            <a:endParaRPr lang="es-MX" sz="2700"/>
          </a:p>
        </p:txBody>
      </p:sp>
      <p:sp>
        <p:nvSpPr>
          <p:cNvPr id="20" name="Freeform 18"/>
          <p:cNvSpPr>
            <a:spLocks/>
          </p:cNvSpPr>
          <p:nvPr/>
        </p:nvSpPr>
        <p:spPr bwMode="auto">
          <a:xfrm>
            <a:off x="8017460" y="1960206"/>
            <a:ext cx="125757" cy="220377"/>
          </a:xfrm>
          <a:custGeom>
            <a:avLst/>
            <a:gdLst>
              <a:gd name="T0" fmla="*/ 2 w 143"/>
              <a:gd name="T1" fmla="*/ 246 h 246"/>
              <a:gd name="T2" fmla="*/ 9 w 143"/>
              <a:gd name="T3" fmla="*/ 244 h 246"/>
              <a:gd name="T4" fmla="*/ 16 w 143"/>
              <a:gd name="T5" fmla="*/ 239 h 246"/>
              <a:gd name="T6" fmla="*/ 21 w 143"/>
              <a:gd name="T7" fmla="*/ 237 h 246"/>
              <a:gd name="T8" fmla="*/ 28 w 143"/>
              <a:gd name="T9" fmla="*/ 227 h 246"/>
              <a:gd name="T10" fmla="*/ 35 w 143"/>
              <a:gd name="T11" fmla="*/ 225 h 246"/>
              <a:gd name="T12" fmla="*/ 42 w 143"/>
              <a:gd name="T13" fmla="*/ 225 h 246"/>
              <a:gd name="T14" fmla="*/ 54 w 143"/>
              <a:gd name="T15" fmla="*/ 218 h 246"/>
              <a:gd name="T16" fmla="*/ 59 w 143"/>
              <a:gd name="T17" fmla="*/ 216 h 246"/>
              <a:gd name="T18" fmla="*/ 68 w 143"/>
              <a:gd name="T19" fmla="*/ 213 h 246"/>
              <a:gd name="T20" fmla="*/ 61 w 143"/>
              <a:gd name="T21" fmla="*/ 182 h 246"/>
              <a:gd name="T22" fmla="*/ 85 w 143"/>
              <a:gd name="T23" fmla="*/ 144 h 246"/>
              <a:gd name="T24" fmla="*/ 61 w 143"/>
              <a:gd name="T25" fmla="*/ 144 h 246"/>
              <a:gd name="T26" fmla="*/ 59 w 143"/>
              <a:gd name="T27" fmla="*/ 126 h 246"/>
              <a:gd name="T28" fmla="*/ 59 w 143"/>
              <a:gd name="T29" fmla="*/ 92 h 246"/>
              <a:gd name="T30" fmla="*/ 56 w 143"/>
              <a:gd name="T31" fmla="*/ 88 h 246"/>
              <a:gd name="T32" fmla="*/ 56 w 143"/>
              <a:gd name="T33" fmla="*/ 73 h 246"/>
              <a:gd name="T34" fmla="*/ 59 w 143"/>
              <a:gd name="T35" fmla="*/ 71 h 246"/>
              <a:gd name="T36" fmla="*/ 61 w 143"/>
              <a:gd name="T37" fmla="*/ 66 h 246"/>
              <a:gd name="T38" fmla="*/ 68 w 143"/>
              <a:gd name="T39" fmla="*/ 66 h 246"/>
              <a:gd name="T40" fmla="*/ 70 w 143"/>
              <a:gd name="T41" fmla="*/ 62 h 246"/>
              <a:gd name="T42" fmla="*/ 73 w 143"/>
              <a:gd name="T43" fmla="*/ 52 h 246"/>
              <a:gd name="T44" fmla="*/ 77 w 143"/>
              <a:gd name="T45" fmla="*/ 47 h 246"/>
              <a:gd name="T46" fmla="*/ 80 w 143"/>
              <a:gd name="T47" fmla="*/ 43 h 246"/>
              <a:gd name="T48" fmla="*/ 82 w 143"/>
              <a:gd name="T49" fmla="*/ 40 h 246"/>
              <a:gd name="T50" fmla="*/ 87 w 143"/>
              <a:gd name="T51" fmla="*/ 36 h 246"/>
              <a:gd name="T52" fmla="*/ 92 w 143"/>
              <a:gd name="T53" fmla="*/ 33 h 246"/>
              <a:gd name="T54" fmla="*/ 94 w 143"/>
              <a:gd name="T55" fmla="*/ 21 h 246"/>
              <a:gd name="T56" fmla="*/ 101 w 143"/>
              <a:gd name="T57" fmla="*/ 14 h 246"/>
              <a:gd name="T58" fmla="*/ 106 w 143"/>
              <a:gd name="T59" fmla="*/ 10 h 246"/>
              <a:gd name="T60" fmla="*/ 113 w 143"/>
              <a:gd name="T61" fmla="*/ 0 h 246"/>
              <a:gd name="T62" fmla="*/ 120 w 143"/>
              <a:gd name="T63" fmla="*/ 0 h 246"/>
              <a:gd name="T64" fmla="*/ 127 w 143"/>
              <a:gd name="T65" fmla="*/ 0 h 246"/>
              <a:gd name="T66" fmla="*/ 134 w 143"/>
              <a:gd name="T67" fmla="*/ 2 h 246"/>
              <a:gd name="T68" fmla="*/ 141 w 143"/>
              <a:gd name="T69" fmla="*/ 0 h 2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43" h="246">
                <a:moveTo>
                  <a:pt x="0" y="246"/>
                </a:moveTo>
                <a:lnTo>
                  <a:pt x="2" y="246"/>
                </a:lnTo>
                <a:lnTo>
                  <a:pt x="4" y="246"/>
                </a:lnTo>
                <a:lnTo>
                  <a:pt x="9" y="244"/>
                </a:lnTo>
                <a:lnTo>
                  <a:pt x="11" y="242"/>
                </a:lnTo>
                <a:lnTo>
                  <a:pt x="16" y="239"/>
                </a:lnTo>
                <a:lnTo>
                  <a:pt x="19" y="239"/>
                </a:lnTo>
                <a:lnTo>
                  <a:pt x="21" y="237"/>
                </a:lnTo>
                <a:lnTo>
                  <a:pt x="26" y="232"/>
                </a:lnTo>
                <a:lnTo>
                  <a:pt x="28" y="227"/>
                </a:lnTo>
                <a:lnTo>
                  <a:pt x="33" y="225"/>
                </a:lnTo>
                <a:lnTo>
                  <a:pt x="35" y="225"/>
                </a:lnTo>
                <a:lnTo>
                  <a:pt x="40" y="225"/>
                </a:lnTo>
                <a:lnTo>
                  <a:pt x="42" y="225"/>
                </a:lnTo>
                <a:lnTo>
                  <a:pt x="49" y="220"/>
                </a:lnTo>
                <a:lnTo>
                  <a:pt x="54" y="218"/>
                </a:lnTo>
                <a:lnTo>
                  <a:pt x="56" y="218"/>
                </a:lnTo>
                <a:lnTo>
                  <a:pt x="59" y="216"/>
                </a:lnTo>
                <a:lnTo>
                  <a:pt x="66" y="218"/>
                </a:lnTo>
                <a:lnTo>
                  <a:pt x="68" y="213"/>
                </a:lnTo>
                <a:lnTo>
                  <a:pt x="52" y="192"/>
                </a:lnTo>
                <a:lnTo>
                  <a:pt x="61" y="182"/>
                </a:lnTo>
                <a:lnTo>
                  <a:pt x="70" y="168"/>
                </a:lnTo>
                <a:lnTo>
                  <a:pt x="85" y="144"/>
                </a:lnTo>
                <a:lnTo>
                  <a:pt x="80" y="147"/>
                </a:lnTo>
                <a:lnTo>
                  <a:pt x="61" y="144"/>
                </a:lnTo>
                <a:lnTo>
                  <a:pt x="59" y="128"/>
                </a:lnTo>
                <a:lnTo>
                  <a:pt x="59" y="126"/>
                </a:lnTo>
                <a:lnTo>
                  <a:pt x="59" y="104"/>
                </a:lnTo>
                <a:lnTo>
                  <a:pt x="59" y="92"/>
                </a:lnTo>
                <a:lnTo>
                  <a:pt x="56" y="90"/>
                </a:lnTo>
                <a:lnTo>
                  <a:pt x="56" y="88"/>
                </a:lnTo>
                <a:lnTo>
                  <a:pt x="56" y="83"/>
                </a:lnTo>
                <a:lnTo>
                  <a:pt x="56" y="73"/>
                </a:lnTo>
                <a:lnTo>
                  <a:pt x="56" y="71"/>
                </a:lnTo>
                <a:lnTo>
                  <a:pt x="59" y="71"/>
                </a:lnTo>
                <a:lnTo>
                  <a:pt x="59" y="69"/>
                </a:lnTo>
                <a:lnTo>
                  <a:pt x="61" y="66"/>
                </a:lnTo>
                <a:lnTo>
                  <a:pt x="66" y="66"/>
                </a:lnTo>
                <a:lnTo>
                  <a:pt x="68" y="66"/>
                </a:lnTo>
                <a:lnTo>
                  <a:pt x="70" y="64"/>
                </a:lnTo>
                <a:lnTo>
                  <a:pt x="70" y="62"/>
                </a:lnTo>
                <a:lnTo>
                  <a:pt x="70" y="59"/>
                </a:lnTo>
                <a:lnTo>
                  <a:pt x="73" y="52"/>
                </a:lnTo>
                <a:lnTo>
                  <a:pt x="77" y="50"/>
                </a:lnTo>
                <a:lnTo>
                  <a:pt x="77" y="47"/>
                </a:lnTo>
                <a:lnTo>
                  <a:pt x="77" y="45"/>
                </a:lnTo>
                <a:lnTo>
                  <a:pt x="80" y="43"/>
                </a:lnTo>
                <a:lnTo>
                  <a:pt x="80" y="40"/>
                </a:lnTo>
                <a:lnTo>
                  <a:pt x="82" y="40"/>
                </a:lnTo>
                <a:lnTo>
                  <a:pt x="85" y="38"/>
                </a:lnTo>
                <a:lnTo>
                  <a:pt x="87" y="36"/>
                </a:lnTo>
                <a:lnTo>
                  <a:pt x="89" y="33"/>
                </a:lnTo>
                <a:lnTo>
                  <a:pt x="92" y="33"/>
                </a:lnTo>
                <a:lnTo>
                  <a:pt x="94" y="28"/>
                </a:lnTo>
                <a:lnTo>
                  <a:pt x="94" y="21"/>
                </a:lnTo>
                <a:lnTo>
                  <a:pt x="94" y="19"/>
                </a:lnTo>
                <a:lnTo>
                  <a:pt x="101" y="14"/>
                </a:lnTo>
                <a:lnTo>
                  <a:pt x="101" y="12"/>
                </a:lnTo>
                <a:lnTo>
                  <a:pt x="106" y="10"/>
                </a:lnTo>
                <a:lnTo>
                  <a:pt x="110" y="5"/>
                </a:lnTo>
                <a:lnTo>
                  <a:pt x="113" y="0"/>
                </a:lnTo>
                <a:lnTo>
                  <a:pt x="118" y="0"/>
                </a:lnTo>
                <a:lnTo>
                  <a:pt x="120" y="0"/>
                </a:lnTo>
                <a:lnTo>
                  <a:pt x="125" y="0"/>
                </a:lnTo>
                <a:lnTo>
                  <a:pt x="127" y="0"/>
                </a:lnTo>
                <a:lnTo>
                  <a:pt x="132" y="2"/>
                </a:lnTo>
                <a:lnTo>
                  <a:pt x="134" y="2"/>
                </a:lnTo>
                <a:lnTo>
                  <a:pt x="139" y="2"/>
                </a:lnTo>
                <a:lnTo>
                  <a:pt x="141" y="0"/>
                </a:lnTo>
                <a:lnTo>
                  <a:pt x="143" y="0"/>
                </a:lnTo>
              </a:path>
            </a:pathLst>
          </a:custGeom>
          <a:noFill/>
          <a:ln w="4445">
            <a:solidFill>
              <a:srgbClr val="6E6E6E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rot="0" vert="horz" wrap="square" lIns="137160" tIns="68580" rIns="137160" bIns="68580" anchor="t" anchorCtr="0" upright="1">
            <a:noAutofit/>
          </a:bodyPr>
          <a:lstStyle/>
          <a:p>
            <a:endParaRPr lang="es-MX" sz="2700"/>
          </a:p>
        </p:txBody>
      </p:sp>
      <p:sp>
        <p:nvSpPr>
          <p:cNvPr id="21" name="Freeform 19">
            <a:hlinkClick r:id="rId8" action="ppaction://hlinksldjump"/>
          </p:cNvPr>
          <p:cNvSpPr>
            <a:spLocks noEditPoints="1"/>
          </p:cNvSpPr>
          <p:nvPr/>
        </p:nvSpPr>
        <p:spPr bwMode="auto">
          <a:xfrm>
            <a:off x="8979548" y="4800032"/>
            <a:ext cx="1083449" cy="1146681"/>
          </a:xfrm>
          <a:custGeom>
            <a:avLst/>
            <a:gdLst>
              <a:gd name="T0" fmla="*/ 143 w 1232"/>
              <a:gd name="T1" fmla="*/ 452 h 1280"/>
              <a:gd name="T2" fmla="*/ 134 w 1232"/>
              <a:gd name="T3" fmla="*/ 464 h 1280"/>
              <a:gd name="T4" fmla="*/ 120 w 1232"/>
              <a:gd name="T5" fmla="*/ 471 h 1280"/>
              <a:gd name="T6" fmla="*/ 110 w 1232"/>
              <a:gd name="T7" fmla="*/ 483 h 1280"/>
              <a:gd name="T8" fmla="*/ 106 w 1232"/>
              <a:gd name="T9" fmla="*/ 494 h 1280"/>
              <a:gd name="T10" fmla="*/ 172 w 1232"/>
              <a:gd name="T11" fmla="*/ 537 h 1280"/>
              <a:gd name="T12" fmla="*/ 150 w 1232"/>
              <a:gd name="T13" fmla="*/ 577 h 1280"/>
              <a:gd name="T14" fmla="*/ 56 w 1232"/>
              <a:gd name="T15" fmla="*/ 494 h 1280"/>
              <a:gd name="T16" fmla="*/ 82 w 1232"/>
              <a:gd name="T17" fmla="*/ 459 h 1280"/>
              <a:gd name="T18" fmla="*/ 96 w 1232"/>
              <a:gd name="T19" fmla="*/ 449 h 1280"/>
              <a:gd name="T20" fmla="*/ 106 w 1232"/>
              <a:gd name="T21" fmla="*/ 442 h 1280"/>
              <a:gd name="T22" fmla="*/ 103 w 1232"/>
              <a:gd name="T23" fmla="*/ 428 h 1280"/>
              <a:gd name="T24" fmla="*/ 106 w 1232"/>
              <a:gd name="T25" fmla="*/ 416 h 1280"/>
              <a:gd name="T26" fmla="*/ 117 w 1232"/>
              <a:gd name="T27" fmla="*/ 412 h 1280"/>
              <a:gd name="T28" fmla="*/ 129 w 1232"/>
              <a:gd name="T29" fmla="*/ 423 h 1280"/>
              <a:gd name="T30" fmla="*/ 141 w 1232"/>
              <a:gd name="T31" fmla="*/ 433 h 1280"/>
              <a:gd name="T32" fmla="*/ 153 w 1232"/>
              <a:gd name="T33" fmla="*/ 442 h 1280"/>
              <a:gd name="T34" fmla="*/ 796 w 1232"/>
              <a:gd name="T35" fmla="*/ 97 h 1280"/>
              <a:gd name="T36" fmla="*/ 813 w 1232"/>
              <a:gd name="T37" fmla="*/ 106 h 1280"/>
              <a:gd name="T38" fmla="*/ 843 w 1232"/>
              <a:gd name="T39" fmla="*/ 132 h 1280"/>
              <a:gd name="T40" fmla="*/ 827 w 1232"/>
              <a:gd name="T41" fmla="*/ 151 h 1280"/>
              <a:gd name="T42" fmla="*/ 770 w 1232"/>
              <a:gd name="T43" fmla="*/ 201 h 1280"/>
              <a:gd name="T44" fmla="*/ 740 w 1232"/>
              <a:gd name="T45" fmla="*/ 241 h 1280"/>
              <a:gd name="T46" fmla="*/ 879 w 1232"/>
              <a:gd name="T47" fmla="*/ 194 h 1280"/>
              <a:gd name="T48" fmla="*/ 992 w 1232"/>
              <a:gd name="T49" fmla="*/ 215 h 1280"/>
              <a:gd name="T50" fmla="*/ 1004 w 1232"/>
              <a:gd name="T51" fmla="*/ 236 h 1280"/>
              <a:gd name="T52" fmla="*/ 1018 w 1232"/>
              <a:gd name="T53" fmla="*/ 405 h 1280"/>
              <a:gd name="T54" fmla="*/ 1025 w 1232"/>
              <a:gd name="T55" fmla="*/ 487 h 1280"/>
              <a:gd name="T56" fmla="*/ 1004 w 1232"/>
              <a:gd name="T57" fmla="*/ 568 h 1280"/>
              <a:gd name="T58" fmla="*/ 983 w 1232"/>
              <a:gd name="T59" fmla="*/ 603 h 1280"/>
              <a:gd name="T60" fmla="*/ 940 w 1232"/>
              <a:gd name="T61" fmla="*/ 696 h 1280"/>
              <a:gd name="T62" fmla="*/ 1086 w 1232"/>
              <a:gd name="T63" fmla="*/ 876 h 1280"/>
              <a:gd name="T64" fmla="*/ 1192 w 1232"/>
              <a:gd name="T65" fmla="*/ 939 h 1280"/>
              <a:gd name="T66" fmla="*/ 1140 w 1232"/>
              <a:gd name="T67" fmla="*/ 1032 h 1280"/>
              <a:gd name="T68" fmla="*/ 1136 w 1232"/>
              <a:gd name="T69" fmla="*/ 1153 h 1280"/>
              <a:gd name="T70" fmla="*/ 1065 w 1232"/>
              <a:gd name="T71" fmla="*/ 1271 h 1280"/>
              <a:gd name="T72" fmla="*/ 985 w 1232"/>
              <a:gd name="T73" fmla="*/ 1195 h 1280"/>
              <a:gd name="T74" fmla="*/ 723 w 1232"/>
              <a:gd name="T75" fmla="*/ 1126 h 1280"/>
              <a:gd name="T76" fmla="*/ 542 w 1232"/>
              <a:gd name="T77" fmla="*/ 1153 h 1280"/>
              <a:gd name="T78" fmla="*/ 464 w 1232"/>
              <a:gd name="T79" fmla="*/ 1145 h 1280"/>
              <a:gd name="T80" fmla="*/ 469 w 1232"/>
              <a:gd name="T81" fmla="*/ 1119 h 1280"/>
              <a:gd name="T82" fmla="*/ 421 w 1232"/>
              <a:gd name="T83" fmla="*/ 1117 h 1280"/>
              <a:gd name="T84" fmla="*/ 370 w 1232"/>
              <a:gd name="T85" fmla="*/ 1041 h 1280"/>
              <a:gd name="T86" fmla="*/ 370 w 1232"/>
              <a:gd name="T87" fmla="*/ 980 h 1280"/>
              <a:gd name="T88" fmla="*/ 351 w 1232"/>
              <a:gd name="T89" fmla="*/ 918 h 1280"/>
              <a:gd name="T90" fmla="*/ 339 w 1232"/>
              <a:gd name="T91" fmla="*/ 883 h 1280"/>
              <a:gd name="T92" fmla="*/ 374 w 1232"/>
              <a:gd name="T93" fmla="*/ 902 h 1280"/>
              <a:gd name="T94" fmla="*/ 443 w 1232"/>
              <a:gd name="T95" fmla="*/ 838 h 1280"/>
              <a:gd name="T96" fmla="*/ 440 w 1232"/>
              <a:gd name="T97" fmla="*/ 629 h 1280"/>
              <a:gd name="T98" fmla="*/ 337 w 1232"/>
              <a:gd name="T99" fmla="*/ 523 h 1280"/>
              <a:gd name="T100" fmla="*/ 264 w 1232"/>
              <a:gd name="T101" fmla="*/ 577 h 1280"/>
              <a:gd name="T102" fmla="*/ 233 w 1232"/>
              <a:gd name="T103" fmla="*/ 547 h 1280"/>
              <a:gd name="T104" fmla="*/ 259 w 1232"/>
              <a:gd name="T105" fmla="*/ 494 h 1280"/>
              <a:gd name="T106" fmla="*/ 289 w 1232"/>
              <a:gd name="T107" fmla="*/ 419 h 1280"/>
              <a:gd name="T108" fmla="*/ 355 w 1232"/>
              <a:gd name="T109" fmla="*/ 357 h 1280"/>
              <a:gd name="T110" fmla="*/ 337 w 1232"/>
              <a:gd name="T111" fmla="*/ 248 h 1280"/>
              <a:gd name="T112" fmla="*/ 466 w 1232"/>
              <a:gd name="T113" fmla="*/ 116 h 1280"/>
              <a:gd name="T114" fmla="*/ 582 w 1232"/>
              <a:gd name="T115" fmla="*/ 71 h 1280"/>
              <a:gd name="T116" fmla="*/ 693 w 1232"/>
              <a:gd name="T117" fmla="*/ 30 h 1280"/>
              <a:gd name="T118" fmla="*/ 773 w 1232"/>
              <a:gd name="T119" fmla="*/ 21 h 12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232" h="1280">
                <a:moveTo>
                  <a:pt x="153" y="442"/>
                </a:moveTo>
                <a:lnTo>
                  <a:pt x="153" y="445"/>
                </a:lnTo>
                <a:lnTo>
                  <a:pt x="150" y="445"/>
                </a:lnTo>
                <a:lnTo>
                  <a:pt x="148" y="445"/>
                </a:lnTo>
                <a:lnTo>
                  <a:pt x="148" y="447"/>
                </a:lnTo>
                <a:lnTo>
                  <a:pt x="146" y="447"/>
                </a:lnTo>
                <a:lnTo>
                  <a:pt x="146" y="449"/>
                </a:lnTo>
                <a:lnTo>
                  <a:pt x="143" y="449"/>
                </a:lnTo>
                <a:lnTo>
                  <a:pt x="143" y="452"/>
                </a:lnTo>
                <a:lnTo>
                  <a:pt x="141" y="452"/>
                </a:lnTo>
                <a:lnTo>
                  <a:pt x="141" y="454"/>
                </a:lnTo>
                <a:lnTo>
                  <a:pt x="139" y="454"/>
                </a:lnTo>
                <a:lnTo>
                  <a:pt x="139" y="457"/>
                </a:lnTo>
                <a:lnTo>
                  <a:pt x="136" y="457"/>
                </a:lnTo>
                <a:lnTo>
                  <a:pt x="136" y="459"/>
                </a:lnTo>
                <a:lnTo>
                  <a:pt x="136" y="461"/>
                </a:lnTo>
                <a:lnTo>
                  <a:pt x="134" y="461"/>
                </a:lnTo>
                <a:lnTo>
                  <a:pt x="134" y="464"/>
                </a:lnTo>
                <a:lnTo>
                  <a:pt x="132" y="464"/>
                </a:lnTo>
                <a:lnTo>
                  <a:pt x="132" y="466"/>
                </a:lnTo>
                <a:lnTo>
                  <a:pt x="129" y="466"/>
                </a:lnTo>
                <a:lnTo>
                  <a:pt x="129" y="468"/>
                </a:lnTo>
                <a:lnTo>
                  <a:pt x="127" y="468"/>
                </a:lnTo>
                <a:lnTo>
                  <a:pt x="124" y="468"/>
                </a:lnTo>
                <a:lnTo>
                  <a:pt x="124" y="471"/>
                </a:lnTo>
                <a:lnTo>
                  <a:pt x="122" y="471"/>
                </a:lnTo>
                <a:lnTo>
                  <a:pt x="120" y="471"/>
                </a:lnTo>
                <a:lnTo>
                  <a:pt x="117" y="471"/>
                </a:lnTo>
                <a:lnTo>
                  <a:pt x="115" y="471"/>
                </a:lnTo>
                <a:lnTo>
                  <a:pt x="115" y="473"/>
                </a:lnTo>
                <a:lnTo>
                  <a:pt x="113" y="473"/>
                </a:lnTo>
                <a:lnTo>
                  <a:pt x="113" y="476"/>
                </a:lnTo>
                <a:lnTo>
                  <a:pt x="113" y="478"/>
                </a:lnTo>
                <a:lnTo>
                  <a:pt x="113" y="480"/>
                </a:lnTo>
                <a:lnTo>
                  <a:pt x="110" y="480"/>
                </a:lnTo>
                <a:lnTo>
                  <a:pt x="110" y="483"/>
                </a:lnTo>
                <a:lnTo>
                  <a:pt x="108" y="483"/>
                </a:lnTo>
                <a:lnTo>
                  <a:pt x="108" y="485"/>
                </a:lnTo>
                <a:lnTo>
                  <a:pt x="110" y="485"/>
                </a:lnTo>
                <a:lnTo>
                  <a:pt x="110" y="487"/>
                </a:lnTo>
                <a:lnTo>
                  <a:pt x="110" y="490"/>
                </a:lnTo>
                <a:lnTo>
                  <a:pt x="108" y="490"/>
                </a:lnTo>
                <a:lnTo>
                  <a:pt x="108" y="492"/>
                </a:lnTo>
                <a:lnTo>
                  <a:pt x="108" y="494"/>
                </a:lnTo>
                <a:lnTo>
                  <a:pt x="106" y="494"/>
                </a:lnTo>
                <a:lnTo>
                  <a:pt x="106" y="497"/>
                </a:lnTo>
                <a:lnTo>
                  <a:pt x="106" y="499"/>
                </a:lnTo>
                <a:lnTo>
                  <a:pt x="103" y="499"/>
                </a:lnTo>
                <a:lnTo>
                  <a:pt x="103" y="502"/>
                </a:lnTo>
                <a:lnTo>
                  <a:pt x="129" y="509"/>
                </a:lnTo>
                <a:lnTo>
                  <a:pt x="143" y="516"/>
                </a:lnTo>
                <a:lnTo>
                  <a:pt x="169" y="523"/>
                </a:lnTo>
                <a:lnTo>
                  <a:pt x="181" y="528"/>
                </a:lnTo>
                <a:lnTo>
                  <a:pt x="172" y="537"/>
                </a:lnTo>
                <a:lnTo>
                  <a:pt x="172" y="544"/>
                </a:lnTo>
                <a:lnTo>
                  <a:pt x="169" y="547"/>
                </a:lnTo>
                <a:lnTo>
                  <a:pt x="169" y="549"/>
                </a:lnTo>
                <a:lnTo>
                  <a:pt x="172" y="549"/>
                </a:lnTo>
                <a:lnTo>
                  <a:pt x="162" y="558"/>
                </a:lnTo>
                <a:lnTo>
                  <a:pt x="157" y="565"/>
                </a:lnTo>
                <a:lnTo>
                  <a:pt x="155" y="568"/>
                </a:lnTo>
                <a:lnTo>
                  <a:pt x="153" y="568"/>
                </a:lnTo>
                <a:lnTo>
                  <a:pt x="150" y="577"/>
                </a:lnTo>
                <a:lnTo>
                  <a:pt x="148" y="577"/>
                </a:lnTo>
                <a:lnTo>
                  <a:pt x="122" y="573"/>
                </a:lnTo>
                <a:lnTo>
                  <a:pt x="136" y="525"/>
                </a:lnTo>
                <a:lnTo>
                  <a:pt x="117" y="521"/>
                </a:lnTo>
                <a:lnTo>
                  <a:pt x="96" y="516"/>
                </a:lnTo>
                <a:lnTo>
                  <a:pt x="82" y="518"/>
                </a:lnTo>
                <a:lnTo>
                  <a:pt x="80" y="516"/>
                </a:lnTo>
                <a:lnTo>
                  <a:pt x="68" y="502"/>
                </a:lnTo>
                <a:lnTo>
                  <a:pt x="56" y="494"/>
                </a:lnTo>
                <a:lnTo>
                  <a:pt x="58" y="485"/>
                </a:lnTo>
                <a:lnTo>
                  <a:pt x="44" y="483"/>
                </a:lnTo>
                <a:lnTo>
                  <a:pt x="2" y="478"/>
                </a:lnTo>
                <a:lnTo>
                  <a:pt x="0" y="461"/>
                </a:lnTo>
                <a:lnTo>
                  <a:pt x="37" y="461"/>
                </a:lnTo>
                <a:lnTo>
                  <a:pt x="56" y="461"/>
                </a:lnTo>
                <a:lnTo>
                  <a:pt x="80" y="461"/>
                </a:lnTo>
                <a:lnTo>
                  <a:pt x="80" y="459"/>
                </a:lnTo>
                <a:lnTo>
                  <a:pt x="82" y="459"/>
                </a:lnTo>
                <a:lnTo>
                  <a:pt x="82" y="457"/>
                </a:lnTo>
                <a:lnTo>
                  <a:pt x="82" y="454"/>
                </a:lnTo>
                <a:lnTo>
                  <a:pt x="84" y="454"/>
                </a:lnTo>
                <a:lnTo>
                  <a:pt x="87" y="454"/>
                </a:lnTo>
                <a:lnTo>
                  <a:pt x="89" y="452"/>
                </a:lnTo>
                <a:lnTo>
                  <a:pt x="91" y="452"/>
                </a:lnTo>
                <a:lnTo>
                  <a:pt x="91" y="449"/>
                </a:lnTo>
                <a:lnTo>
                  <a:pt x="94" y="449"/>
                </a:lnTo>
                <a:lnTo>
                  <a:pt x="96" y="449"/>
                </a:lnTo>
                <a:lnTo>
                  <a:pt x="96" y="452"/>
                </a:lnTo>
                <a:lnTo>
                  <a:pt x="96" y="449"/>
                </a:lnTo>
                <a:lnTo>
                  <a:pt x="99" y="449"/>
                </a:lnTo>
                <a:lnTo>
                  <a:pt x="99" y="447"/>
                </a:lnTo>
                <a:lnTo>
                  <a:pt x="101" y="447"/>
                </a:lnTo>
                <a:lnTo>
                  <a:pt x="101" y="445"/>
                </a:lnTo>
                <a:lnTo>
                  <a:pt x="103" y="445"/>
                </a:lnTo>
                <a:lnTo>
                  <a:pt x="103" y="442"/>
                </a:lnTo>
                <a:lnTo>
                  <a:pt x="106" y="442"/>
                </a:lnTo>
                <a:lnTo>
                  <a:pt x="103" y="442"/>
                </a:lnTo>
                <a:lnTo>
                  <a:pt x="103" y="440"/>
                </a:lnTo>
                <a:lnTo>
                  <a:pt x="103" y="438"/>
                </a:lnTo>
                <a:lnTo>
                  <a:pt x="103" y="435"/>
                </a:lnTo>
                <a:lnTo>
                  <a:pt x="101" y="435"/>
                </a:lnTo>
                <a:lnTo>
                  <a:pt x="101" y="433"/>
                </a:lnTo>
                <a:lnTo>
                  <a:pt x="101" y="431"/>
                </a:lnTo>
                <a:lnTo>
                  <a:pt x="103" y="431"/>
                </a:lnTo>
                <a:lnTo>
                  <a:pt x="103" y="428"/>
                </a:lnTo>
                <a:lnTo>
                  <a:pt x="101" y="428"/>
                </a:lnTo>
                <a:lnTo>
                  <a:pt x="103" y="426"/>
                </a:lnTo>
                <a:lnTo>
                  <a:pt x="103" y="423"/>
                </a:lnTo>
                <a:lnTo>
                  <a:pt x="103" y="421"/>
                </a:lnTo>
                <a:lnTo>
                  <a:pt x="103" y="419"/>
                </a:lnTo>
                <a:lnTo>
                  <a:pt x="106" y="419"/>
                </a:lnTo>
                <a:lnTo>
                  <a:pt x="103" y="419"/>
                </a:lnTo>
                <a:lnTo>
                  <a:pt x="103" y="416"/>
                </a:lnTo>
                <a:lnTo>
                  <a:pt x="106" y="416"/>
                </a:lnTo>
                <a:lnTo>
                  <a:pt x="106" y="414"/>
                </a:lnTo>
                <a:lnTo>
                  <a:pt x="108" y="414"/>
                </a:lnTo>
                <a:lnTo>
                  <a:pt x="110" y="414"/>
                </a:lnTo>
                <a:lnTo>
                  <a:pt x="110" y="412"/>
                </a:lnTo>
                <a:lnTo>
                  <a:pt x="113" y="412"/>
                </a:lnTo>
                <a:lnTo>
                  <a:pt x="115" y="412"/>
                </a:lnTo>
                <a:lnTo>
                  <a:pt x="115" y="409"/>
                </a:lnTo>
                <a:lnTo>
                  <a:pt x="115" y="412"/>
                </a:lnTo>
                <a:lnTo>
                  <a:pt x="117" y="412"/>
                </a:lnTo>
                <a:lnTo>
                  <a:pt x="117" y="414"/>
                </a:lnTo>
                <a:lnTo>
                  <a:pt x="120" y="416"/>
                </a:lnTo>
                <a:lnTo>
                  <a:pt x="122" y="416"/>
                </a:lnTo>
                <a:lnTo>
                  <a:pt x="122" y="419"/>
                </a:lnTo>
                <a:lnTo>
                  <a:pt x="124" y="419"/>
                </a:lnTo>
                <a:lnTo>
                  <a:pt x="124" y="421"/>
                </a:lnTo>
                <a:lnTo>
                  <a:pt x="127" y="421"/>
                </a:lnTo>
                <a:lnTo>
                  <a:pt x="127" y="423"/>
                </a:lnTo>
                <a:lnTo>
                  <a:pt x="129" y="423"/>
                </a:lnTo>
                <a:lnTo>
                  <a:pt x="129" y="426"/>
                </a:lnTo>
                <a:lnTo>
                  <a:pt x="132" y="426"/>
                </a:lnTo>
                <a:lnTo>
                  <a:pt x="134" y="426"/>
                </a:lnTo>
                <a:lnTo>
                  <a:pt x="134" y="428"/>
                </a:lnTo>
                <a:lnTo>
                  <a:pt x="136" y="428"/>
                </a:lnTo>
                <a:lnTo>
                  <a:pt x="136" y="431"/>
                </a:lnTo>
                <a:lnTo>
                  <a:pt x="139" y="431"/>
                </a:lnTo>
                <a:lnTo>
                  <a:pt x="141" y="431"/>
                </a:lnTo>
                <a:lnTo>
                  <a:pt x="141" y="433"/>
                </a:lnTo>
                <a:lnTo>
                  <a:pt x="143" y="433"/>
                </a:lnTo>
                <a:lnTo>
                  <a:pt x="143" y="435"/>
                </a:lnTo>
                <a:lnTo>
                  <a:pt x="146" y="435"/>
                </a:lnTo>
                <a:lnTo>
                  <a:pt x="148" y="435"/>
                </a:lnTo>
                <a:lnTo>
                  <a:pt x="148" y="438"/>
                </a:lnTo>
                <a:lnTo>
                  <a:pt x="150" y="438"/>
                </a:lnTo>
                <a:lnTo>
                  <a:pt x="150" y="440"/>
                </a:lnTo>
                <a:lnTo>
                  <a:pt x="153" y="440"/>
                </a:lnTo>
                <a:lnTo>
                  <a:pt x="153" y="442"/>
                </a:lnTo>
                <a:close/>
                <a:moveTo>
                  <a:pt x="773" y="38"/>
                </a:moveTo>
                <a:lnTo>
                  <a:pt x="775" y="40"/>
                </a:lnTo>
                <a:lnTo>
                  <a:pt x="782" y="47"/>
                </a:lnTo>
                <a:lnTo>
                  <a:pt x="785" y="49"/>
                </a:lnTo>
                <a:lnTo>
                  <a:pt x="785" y="57"/>
                </a:lnTo>
                <a:lnTo>
                  <a:pt x="787" y="64"/>
                </a:lnTo>
                <a:lnTo>
                  <a:pt x="787" y="71"/>
                </a:lnTo>
                <a:lnTo>
                  <a:pt x="794" y="92"/>
                </a:lnTo>
                <a:lnTo>
                  <a:pt x="796" y="97"/>
                </a:lnTo>
                <a:lnTo>
                  <a:pt x="796" y="102"/>
                </a:lnTo>
                <a:lnTo>
                  <a:pt x="796" y="106"/>
                </a:lnTo>
                <a:lnTo>
                  <a:pt x="799" y="111"/>
                </a:lnTo>
                <a:lnTo>
                  <a:pt x="799" y="113"/>
                </a:lnTo>
                <a:lnTo>
                  <a:pt x="799" y="118"/>
                </a:lnTo>
                <a:lnTo>
                  <a:pt x="801" y="118"/>
                </a:lnTo>
                <a:lnTo>
                  <a:pt x="806" y="111"/>
                </a:lnTo>
                <a:lnTo>
                  <a:pt x="808" y="109"/>
                </a:lnTo>
                <a:lnTo>
                  <a:pt x="813" y="106"/>
                </a:lnTo>
                <a:lnTo>
                  <a:pt x="818" y="109"/>
                </a:lnTo>
                <a:lnTo>
                  <a:pt x="825" y="111"/>
                </a:lnTo>
                <a:lnTo>
                  <a:pt x="825" y="113"/>
                </a:lnTo>
                <a:lnTo>
                  <a:pt x="827" y="118"/>
                </a:lnTo>
                <a:lnTo>
                  <a:pt x="829" y="120"/>
                </a:lnTo>
                <a:lnTo>
                  <a:pt x="834" y="123"/>
                </a:lnTo>
                <a:lnTo>
                  <a:pt x="841" y="128"/>
                </a:lnTo>
                <a:lnTo>
                  <a:pt x="843" y="130"/>
                </a:lnTo>
                <a:lnTo>
                  <a:pt x="843" y="132"/>
                </a:lnTo>
                <a:lnTo>
                  <a:pt x="843" y="137"/>
                </a:lnTo>
                <a:lnTo>
                  <a:pt x="841" y="139"/>
                </a:lnTo>
                <a:lnTo>
                  <a:pt x="841" y="142"/>
                </a:lnTo>
                <a:lnTo>
                  <a:pt x="841" y="146"/>
                </a:lnTo>
                <a:lnTo>
                  <a:pt x="839" y="149"/>
                </a:lnTo>
                <a:lnTo>
                  <a:pt x="839" y="151"/>
                </a:lnTo>
                <a:lnTo>
                  <a:pt x="836" y="151"/>
                </a:lnTo>
                <a:lnTo>
                  <a:pt x="832" y="154"/>
                </a:lnTo>
                <a:lnTo>
                  <a:pt x="827" y="151"/>
                </a:lnTo>
                <a:lnTo>
                  <a:pt x="825" y="154"/>
                </a:lnTo>
                <a:lnTo>
                  <a:pt x="820" y="158"/>
                </a:lnTo>
                <a:lnTo>
                  <a:pt x="815" y="163"/>
                </a:lnTo>
                <a:lnTo>
                  <a:pt x="806" y="170"/>
                </a:lnTo>
                <a:lnTo>
                  <a:pt x="801" y="175"/>
                </a:lnTo>
                <a:lnTo>
                  <a:pt x="792" y="189"/>
                </a:lnTo>
                <a:lnTo>
                  <a:pt x="787" y="194"/>
                </a:lnTo>
                <a:lnTo>
                  <a:pt x="773" y="201"/>
                </a:lnTo>
                <a:lnTo>
                  <a:pt x="770" y="201"/>
                </a:lnTo>
                <a:lnTo>
                  <a:pt x="768" y="201"/>
                </a:lnTo>
                <a:lnTo>
                  <a:pt x="763" y="201"/>
                </a:lnTo>
                <a:lnTo>
                  <a:pt x="759" y="203"/>
                </a:lnTo>
                <a:lnTo>
                  <a:pt x="754" y="206"/>
                </a:lnTo>
                <a:lnTo>
                  <a:pt x="752" y="210"/>
                </a:lnTo>
                <a:lnTo>
                  <a:pt x="747" y="218"/>
                </a:lnTo>
                <a:lnTo>
                  <a:pt x="747" y="222"/>
                </a:lnTo>
                <a:lnTo>
                  <a:pt x="747" y="225"/>
                </a:lnTo>
                <a:lnTo>
                  <a:pt x="740" y="241"/>
                </a:lnTo>
                <a:lnTo>
                  <a:pt x="775" y="241"/>
                </a:lnTo>
                <a:lnTo>
                  <a:pt x="796" y="239"/>
                </a:lnTo>
                <a:lnTo>
                  <a:pt x="832" y="241"/>
                </a:lnTo>
                <a:lnTo>
                  <a:pt x="846" y="246"/>
                </a:lnTo>
                <a:lnTo>
                  <a:pt x="862" y="239"/>
                </a:lnTo>
                <a:lnTo>
                  <a:pt x="853" y="227"/>
                </a:lnTo>
                <a:lnTo>
                  <a:pt x="855" y="225"/>
                </a:lnTo>
                <a:lnTo>
                  <a:pt x="876" y="199"/>
                </a:lnTo>
                <a:lnTo>
                  <a:pt x="879" y="194"/>
                </a:lnTo>
                <a:lnTo>
                  <a:pt x="884" y="184"/>
                </a:lnTo>
                <a:lnTo>
                  <a:pt x="888" y="177"/>
                </a:lnTo>
                <a:lnTo>
                  <a:pt x="902" y="173"/>
                </a:lnTo>
                <a:lnTo>
                  <a:pt x="919" y="180"/>
                </a:lnTo>
                <a:lnTo>
                  <a:pt x="931" y="201"/>
                </a:lnTo>
                <a:lnTo>
                  <a:pt x="942" y="201"/>
                </a:lnTo>
                <a:lnTo>
                  <a:pt x="954" y="199"/>
                </a:lnTo>
                <a:lnTo>
                  <a:pt x="947" y="210"/>
                </a:lnTo>
                <a:lnTo>
                  <a:pt x="992" y="215"/>
                </a:lnTo>
                <a:lnTo>
                  <a:pt x="994" y="218"/>
                </a:lnTo>
                <a:lnTo>
                  <a:pt x="1001" y="218"/>
                </a:lnTo>
                <a:lnTo>
                  <a:pt x="1004" y="218"/>
                </a:lnTo>
                <a:lnTo>
                  <a:pt x="1004" y="220"/>
                </a:lnTo>
                <a:lnTo>
                  <a:pt x="1006" y="220"/>
                </a:lnTo>
                <a:lnTo>
                  <a:pt x="1006" y="222"/>
                </a:lnTo>
                <a:lnTo>
                  <a:pt x="1006" y="225"/>
                </a:lnTo>
                <a:lnTo>
                  <a:pt x="1006" y="227"/>
                </a:lnTo>
                <a:lnTo>
                  <a:pt x="1004" y="236"/>
                </a:lnTo>
                <a:lnTo>
                  <a:pt x="1004" y="246"/>
                </a:lnTo>
                <a:lnTo>
                  <a:pt x="1004" y="258"/>
                </a:lnTo>
                <a:lnTo>
                  <a:pt x="1004" y="272"/>
                </a:lnTo>
                <a:lnTo>
                  <a:pt x="1037" y="305"/>
                </a:lnTo>
                <a:lnTo>
                  <a:pt x="1070" y="355"/>
                </a:lnTo>
                <a:lnTo>
                  <a:pt x="1098" y="397"/>
                </a:lnTo>
                <a:lnTo>
                  <a:pt x="1070" y="405"/>
                </a:lnTo>
                <a:lnTo>
                  <a:pt x="1067" y="405"/>
                </a:lnTo>
                <a:lnTo>
                  <a:pt x="1018" y="405"/>
                </a:lnTo>
                <a:lnTo>
                  <a:pt x="1056" y="426"/>
                </a:lnTo>
                <a:lnTo>
                  <a:pt x="1039" y="431"/>
                </a:lnTo>
                <a:lnTo>
                  <a:pt x="1032" y="438"/>
                </a:lnTo>
                <a:lnTo>
                  <a:pt x="1030" y="442"/>
                </a:lnTo>
                <a:lnTo>
                  <a:pt x="1027" y="445"/>
                </a:lnTo>
                <a:lnTo>
                  <a:pt x="1025" y="447"/>
                </a:lnTo>
                <a:lnTo>
                  <a:pt x="1020" y="454"/>
                </a:lnTo>
                <a:lnTo>
                  <a:pt x="1023" y="480"/>
                </a:lnTo>
                <a:lnTo>
                  <a:pt x="1025" y="487"/>
                </a:lnTo>
                <a:lnTo>
                  <a:pt x="1025" y="490"/>
                </a:lnTo>
                <a:lnTo>
                  <a:pt x="1027" y="502"/>
                </a:lnTo>
                <a:lnTo>
                  <a:pt x="1018" y="528"/>
                </a:lnTo>
                <a:lnTo>
                  <a:pt x="1016" y="535"/>
                </a:lnTo>
                <a:lnTo>
                  <a:pt x="1008" y="554"/>
                </a:lnTo>
                <a:lnTo>
                  <a:pt x="1008" y="556"/>
                </a:lnTo>
                <a:lnTo>
                  <a:pt x="1006" y="561"/>
                </a:lnTo>
                <a:lnTo>
                  <a:pt x="1006" y="565"/>
                </a:lnTo>
                <a:lnTo>
                  <a:pt x="1004" y="568"/>
                </a:lnTo>
                <a:lnTo>
                  <a:pt x="1004" y="570"/>
                </a:lnTo>
                <a:lnTo>
                  <a:pt x="1001" y="577"/>
                </a:lnTo>
                <a:lnTo>
                  <a:pt x="999" y="584"/>
                </a:lnTo>
                <a:lnTo>
                  <a:pt x="999" y="587"/>
                </a:lnTo>
                <a:lnTo>
                  <a:pt x="994" y="584"/>
                </a:lnTo>
                <a:lnTo>
                  <a:pt x="994" y="594"/>
                </a:lnTo>
                <a:lnTo>
                  <a:pt x="992" y="596"/>
                </a:lnTo>
                <a:lnTo>
                  <a:pt x="990" y="599"/>
                </a:lnTo>
                <a:lnTo>
                  <a:pt x="983" y="603"/>
                </a:lnTo>
                <a:lnTo>
                  <a:pt x="973" y="606"/>
                </a:lnTo>
                <a:lnTo>
                  <a:pt x="973" y="618"/>
                </a:lnTo>
                <a:lnTo>
                  <a:pt x="973" y="620"/>
                </a:lnTo>
                <a:lnTo>
                  <a:pt x="971" y="625"/>
                </a:lnTo>
                <a:lnTo>
                  <a:pt x="973" y="634"/>
                </a:lnTo>
                <a:lnTo>
                  <a:pt x="978" y="636"/>
                </a:lnTo>
                <a:lnTo>
                  <a:pt x="983" y="646"/>
                </a:lnTo>
                <a:lnTo>
                  <a:pt x="954" y="663"/>
                </a:lnTo>
                <a:lnTo>
                  <a:pt x="940" y="696"/>
                </a:lnTo>
                <a:lnTo>
                  <a:pt x="942" y="698"/>
                </a:lnTo>
                <a:lnTo>
                  <a:pt x="952" y="743"/>
                </a:lnTo>
                <a:lnTo>
                  <a:pt x="954" y="750"/>
                </a:lnTo>
                <a:lnTo>
                  <a:pt x="1016" y="731"/>
                </a:lnTo>
                <a:lnTo>
                  <a:pt x="1039" y="816"/>
                </a:lnTo>
                <a:lnTo>
                  <a:pt x="1060" y="845"/>
                </a:lnTo>
                <a:lnTo>
                  <a:pt x="1067" y="852"/>
                </a:lnTo>
                <a:lnTo>
                  <a:pt x="1074" y="861"/>
                </a:lnTo>
                <a:lnTo>
                  <a:pt x="1086" y="876"/>
                </a:lnTo>
                <a:lnTo>
                  <a:pt x="1098" y="871"/>
                </a:lnTo>
                <a:lnTo>
                  <a:pt x="1122" y="883"/>
                </a:lnTo>
                <a:lnTo>
                  <a:pt x="1124" y="883"/>
                </a:lnTo>
                <a:lnTo>
                  <a:pt x="1126" y="883"/>
                </a:lnTo>
                <a:lnTo>
                  <a:pt x="1169" y="895"/>
                </a:lnTo>
                <a:lnTo>
                  <a:pt x="1174" y="913"/>
                </a:lnTo>
                <a:lnTo>
                  <a:pt x="1174" y="918"/>
                </a:lnTo>
                <a:lnTo>
                  <a:pt x="1176" y="921"/>
                </a:lnTo>
                <a:lnTo>
                  <a:pt x="1192" y="939"/>
                </a:lnTo>
                <a:lnTo>
                  <a:pt x="1178" y="954"/>
                </a:lnTo>
                <a:lnTo>
                  <a:pt x="1169" y="961"/>
                </a:lnTo>
                <a:lnTo>
                  <a:pt x="1145" y="992"/>
                </a:lnTo>
                <a:lnTo>
                  <a:pt x="1133" y="1011"/>
                </a:lnTo>
                <a:lnTo>
                  <a:pt x="1124" y="1022"/>
                </a:lnTo>
                <a:lnTo>
                  <a:pt x="1129" y="1025"/>
                </a:lnTo>
                <a:lnTo>
                  <a:pt x="1131" y="1029"/>
                </a:lnTo>
                <a:lnTo>
                  <a:pt x="1138" y="1029"/>
                </a:lnTo>
                <a:lnTo>
                  <a:pt x="1140" y="1032"/>
                </a:lnTo>
                <a:lnTo>
                  <a:pt x="1145" y="1034"/>
                </a:lnTo>
                <a:lnTo>
                  <a:pt x="1152" y="1041"/>
                </a:lnTo>
                <a:lnTo>
                  <a:pt x="1188" y="1044"/>
                </a:lnTo>
                <a:lnTo>
                  <a:pt x="1223" y="1082"/>
                </a:lnTo>
                <a:lnTo>
                  <a:pt x="1223" y="1093"/>
                </a:lnTo>
                <a:lnTo>
                  <a:pt x="1232" y="1141"/>
                </a:lnTo>
                <a:lnTo>
                  <a:pt x="1159" y="1138"/>
                </a:lnTo>
                <a:lnTo>
                  <a:pt x="1148" y="1145"/>
                </a:lnTo>
                <a:lnTo>
                  <a:pt x="1136" y="1153"/>
                </a:lnTo>
                <a:lnTo>
                  <a:pt x="1133" y="1174"/>
                </a:lnTo>
                <a:lnTo>
                  <a:pt x="1133" y="1181"/>
                </a:lnTo>
                <a:lnTo>
                  <a:pt x="1133" y="1190"/>
                </a:lnTo>
                <a:lnTo>
                  <a:pt x="1133" y="1193"/>
                </a:lnTo>
                <a:lnTo>
                  <a:pt x="1131" y="1193"/>
                </a:lnTo>
                <a:lnTo>
                  <a:pt x="1155" y="1261"/>
                </a:lnTo>
                <a:lnTo>
                  <a:pt x="1072" y="1280"/>
                </a:lnTo>
                <a:lnTo>
                  <a:pt x="1067" y="1273"/>
                </a:lnTo>
                <a:lnTo>
                  <a:pt x="1065" y="1271"/>
                </a:lnTo>
                <a:lnTo>
                  <a:pt x="1049" y="1264"/>
                </a:lnTo>
                <a:lnTo>
                  <a:pt x="1044" y="1259"/>
                </a:lnTo>
                <a:lnTo>
                  <a:pt x="1041" y="1254"/>
                </a:lnTo>
                <a:lnTo>
                  <a:pt x="1023" y="1240"/>
                </a:lnTo>
                <a:lnTo>
                  <a:pt x="1020" y="1235"/>
                </a:lnTo>
                <a:lnTo>
                  <a:pt x="1016" y="1231"/>
                </a:lnTo>
                <a:lnTo>
                  <a:pt x="1001" y="1226"/>
                </a:lnTo>
                <a:lnTo>
                  <a:pt x="985" y="1205"/>
                </a:lnTo>
                <a:lnTo>
                  <a:pt x="985" y="1195"/>
                </a:lnTo>
                <a:lnTo>
                  <a:pt x="983" y="1174"/>
                </a:lnTo>
                <a:lnTo>
                  <a:pt x="957" y="1148"/>
                </a:lnTo>
                <a:lnTo>
                  <a:pt x="874" y="1141"/>
                </a:lnTo>
                <a:lnTo>
                  <a:pt x="770" y="1134"/>
                </a:lnTo>
                <a:lnTo>
                  <a:pt x="756" y="1134"/>
                </a:lnTo>
                <a:lnTo>
                  <a:pt x="742" y="1134"/>
                </a:lnTo>
                <a:lnTo>
                  <a:pt x="735" y="1131"/>
                </a:lnTo>
                <a:lnTo>
                  <a:pt x="730" y="1131"/>
                </a:lnTo>
                <a:lnTo>
                  <a:pt x="723" y="1126"/>
                </a:lnTo>
                <a:lnTo>
                  <a:pt x="716" y="1126"/>
                </a:lnTo>
                <a:lnTo>
                  <a:pt x="709" y="1124"/>
                </a:lnTo>
                <a:lnTo>
                  <a:pt x="678" y="1124"/>
                </a:lnTo>
                <a:lnTo>
                  <a:pt x="627" y="1122"/>
                </a:lnTo>
                <a:lnTo>
                  <a:pt x="624" y="1153"/>
                </a:lnTo>
                <a:lnTo>
                  <a:pt x="615" y="1153"/>
                </a:lnTo>
                <a:lnTo>
                  <a:pt x="605" y="1153"/>
                </a:lnTo>
                <a:lnTo>
                  <a:pt x="561" y="1153"/>
                </a:lnTo>
                <a:lnTo>
                  <a:pt x="542" y="1153"/>
                </a:lnTo>
                <a:lnTo>
                  <a:pt x="542" y="1160"/>
                </a:lnTo>
                <a:lnTo>
                  <a:pt x="542" y="1162"/>
                </a:lnTo>
                <a:lnTo>
                  <a:pt x="537" y="1162"/>
                </a:lnTo>
                <a:lnTo>
                  <a:pt x="532" y="1162"/>
                </a:lnTo>
                <a:lnTo>
                  <a:pt x="511" y="1162"/>
                </a:lnTo>
                <a:lnTo>
                  <a:pt x="492" y="1162"/>
                </a:lnTo>
                <a:lnTo>
                  <a:pt x="471" y="1164"/>
                </a:lnTo>
                <a:lnTo>
                  <a:pt x="462" y="1164"/>
                </a:lnTo>
                <a:lnTo>
                  <a:pt x="464" y="1145"/>
                </a:lnTo>
                <a:lnTo>
                  <a:pt x="466" y="1145"/>
                </a:lnTo>
                <a:lnTo>
                  <a:pt x="466" y="1143"/>
                </a:lnTo>
                <a:lnTo>
                  <a:pt x="466" y="1138"/>
                </a:lnTo>
                <a:lnTo>
                  <a:pt x="464" y="1138"/>
                </a:lnTo>
                <a:lnTo>
                  <a:pt x="464" y="1131"/>
                </a:lnTo>
                <a:lnTo>
                  <a:pt x="466" y="1131"/>
                </a:lnTo>
                <a:lnTo>
                  <a:pt x="466" y="1122"/>
                </a:lnTo>
                <a:lnTo>
                  <a:pt x="469" y="1124"/>
                </a:lnTo>
                <a:lnTo>
                  <a:pt x="469" y="1119"/>
                </a:lnTo>
                <a:lnTo>
                  <a:pt x="466" y="1119"/>
                </a:lnTo>
                <a:lnTo>
                  <a:pt x="471" y="1117"/>
                </a:lnTo>
                <a:lnTo>
                  <a:pt x="471" y="1115"/>
                </a:lnTo>
                <a:lnTo>
                  <a:pt x="440" y="1112"/>
                </a:lnTo>
                <a:lnTo>
                  <a:pt x="429" y="1112"/>
                </a:lnTo>
                <a:lnTo>
                  <a:pt x="429" y="1110"/>
                </a:lnTo>
                <a:lnTo>
                  <a:pt x="426" y="1110"/>
                </a:lnTo>
                <a:lnTo>
                  <a:pt x="426" y="1117"/>
                </a:lnTo>
                <a:lnTo>
                  <a:pt x="421" y="1117"/>
                </a:lnTo>
                <a:lnTo>
                  <a:pt x="419" y="1117"/>
                </a:lnTo>
                <a:lnTo>
                  <a:pt x="419" y="1115"/>
                </a:lnTo>
                <a:lnTo>
                  <a:pt x="414" y="1115"/>
                </a:lnTo>
                <a:lnTo>
                  <a:pt x="412" y="1086"/>
                </a:lnTo>
                <a:lnTo>
                  <a:pt x="410" y="1067"/>
                </a:lnTo>
                <a:lnTo>
                  <a:pt x="407" y="1041"/>
                </a:lnTo>
                <a:lnTo>
                  <a:pt x="403" y="1041"/>
                </a:lnTo>
                <a:lnTo>
                  <a:pt x="400" y="1027"/>
                </a:lnTo>
                <a:lnTo>
                  <a:pt x="370" y="1041"/>
                </a:lnTo>
                <a:lnTo>
                  <a:pt x="353" y="1051"/>
                </a:lnTo>
                <a:lnTo>
                  <a:pt x="353" y="1044"/>
                </a:lnTo>
                <a:lnTo>
                  <a:pt x="353" y="1039"/>
                </a:lnTo>
                <a:lnTo>
                  <a:pt x="353" y="1032"/>
                </a:lnTo>
                <a:lnTo>
                  <a:pt x="353" y="1001"/>
                </a:lnTo>
                <a:lnTo>
                  <a:pt x="370" y="999"/>
                </a:lnTo>
                <a:lnTo>
                  <a:pt x="370" y="994"/>
                </a:lnTo>
                <a:lnTo>
                  <a:pt x="370" y="987"/>
                </a:lnTo>
                <a:lnTo>
                  <a:pt x="370" y="980"/>
                </a:lnTo>
                <a:lnTo>
                  <a:pt x="370" y="973"/>
                </a:lnTo>
                <a:lnTo>
                  <a:pt x="370" y="963"/>
                </a:lnTo>
                <a:lnTo>
                  <a:pt x="370" y="961"/>
                </a:lnTo>
                <a:lnTo>
                  <a:pt x="360" y="958"/>
                </a:lnTo>
                <a:lnTo>
                  <a:pt x="360" y="937"/>
                </a:lnTo>
                <a:lnTo>
                  <a:pt x="358" y="925"/>
                </a:lnTo>
                <a:lnTo>
                  <a:pt x="355" y="916"/>
                </a:lnTo>
                <a:lnTo>
                  <a:pt x="351" y="921"/>
                </a:lnTo>
                <a:lnTo>
                  <a:pt x="351" y="918"/>
                </a:lnTo>
                <a:lnTo>
                  <a:pt x="348" y="918"/>
                </a:lnTo>
                <a:lnTo>
                  <a:pt x="346" y="918"/>
                </a:lnTo>
                <a:lnTo>
                  <a:pt x="339" y="909"/>
                </a:lnTo>
                <a:lnTo>
                  <a:pt x="337" y="904"/>
                </a:lnTo>
                <a:lnTo>
                  <a:pt x="337" y="895"/>
                </a:lnTo>
                <a:lnTo>
                  <a:pt x="334" y="895"/>
                </a:lnTo>
                <a:lnTo>
                  <a:pt x="334" y="890"/>
                </a:lnTo>
                <a:lnTo>
                  <a:pt x="339" y="890"/>
                </a:lnTo>
                <a:lnTo>
                  <a:pt x="339" y="883"/>
                </a:lnTo>
                <a:lnTo>
                  <a:pt x="344" y="883"/>
                </a:lnTo>
                <a:lnTo>
                  <a:pt x="348" y="883"/>
                </a:lnTo>
                <a:lnTo>
                  <a:pt x="353" y="880"/>
                </a:lnTo>
                <a:lnTo>
                  <a:pt x="358" y="880"/>
                </a:lnTo>
                <a:lnTo>
                  <a:pt x="367" y="873"/>
                </a:lnTo>
                <a:lnTo>
                  <a:pt x="370" y="883"/>
                </a:lnTo>
                <a:lnTo>
                  <a:pt x="370" y="887"/>
                </a:lnTo>
                <a:lnTo>
                  <a:pt x="374" y="899"/>
                </a:lnTo>
                <a:lnTo>
                  <a:pt x="374" y="902"/>
                </a:lnTo>
                <a:lnTo>
                  <a:pt x="377" y="906"/>
                </a:lnTo>
                <a:lnTo>
                  <a:pt x="386" y="902"/>
                </a:lnTo>
                <a:lnTo>
                  <a:pt x="398" y="951"/>
                </a:lnTo>
                <a:lnTo>
                  <a:pt x="400" y="963"/>
                </a:lnTo>
                <a:lnTo>
                  <a:pt x="403" y="963"/>
                </a:lnTo>
                <a:lnTo>
                  <a:pt x="393" y="928"/>
                </a:lnTo>
                <a:lnTo>
                  <a:pt x="381" y="866"/>
                </a:lnTo>
                <a:lnTo>
                  <a:pt x="417" y="857"/>
                </a:lnTo>
                <a:lnTo>
                  <a:pt x="443" y="838"/>
                </a:lnTo>
                <a:lnTo>
                  <a:pt x="462" y="835"/>
                </a:lnTo>
                <a:lnTo>
                  <a:pt x="509" y="828"/>
                </a:lnTo>
                <a:lnTo>
                  <a:pt x="502" y="790"/>
                </a:lnTo>
                <a:lnTo>
                  <a:pt x="497" y="774"/>
                </a:lnTo>
                <a:lnTo>
                  <a:pt x="492" y="745"/>
                </a:lnTo>
                <a:lnTo>
                  <a:pt x="490" y="738"/>
                </a:lnTo>
                <a:lnTo>
                  <a:pt x="485" y="724"/>
                </a:lnTo>
                <a:lnTo>
                  <a:pt x="462" y="677"/>
                </a:lnTo>
                <a:lnTo>
                  <a:pt x="440" y="629"/>
                </a:lnTo>
                <a:lnTo>
                  <a:pt x="436" y="625"/>
                </a:lnTo>
                <a:lnTo>
                  <a:pt x="433" y="620"/>
                </a:lnTo>
                <a:lnTo>
                  <a:pt x="429" y="613"/>
                </a:lnTo>
                <a:lnTo>
                  <a:pt x="405" y="587"/>
                </a:lnTo>
                <a:lnTo>
                  <a:pt x="379" y="556"/>
                </a:lnTo>
                <a:lnTo>
                  <a:pt x="363" y="539"/>
                </a:lnTo>
                <a:lnTo>
                  <a:pt x="337" y="511"/>
                </a:lnTo>
                <a:lnTo>
                  <a:pt x="337" y="516"/>
                </a:lnTo>
                <a:lnTo>
                  <a:pt x="337" y="523"/>
                </a:lnTo>
                <a:lnTo>
                  <a:pt x="332" y="530"/>
                </a:lnTo>
                <a:lnTo>
                  <a:pt x="320" y="544"/>
                </a:lnTo>
                <a:lnTo>
                  <a:pt x="318" y="554"/>
                </a:lnTo>
                <a:lnTo>
                  <a:pt x="315" y="558"/>
                </a:lnTo>
                <a:lnTo>
                  <a:pt x="313" y="561"/>
                </a:lnTo>
                <a:lnTo>
                  <a:pt x="306" y="573"/>
                </a:lnTo>
                <a:lnTo>
                  <a:pt x="294" y="594"/>
                </a:lnTo>
                <a:lnTo>
                  <a:pt x="266" y="577"/>
                </a:lnTo>
                <a:lnTo>
                  <a:pt x="264" y="577"/>
                </a:lnTo>
                <a:lnTo>
                  <a:pt x="266" y="575"/>
                </a:lnTo>
                <a:lnTo>
                  <a:pt x="292" y="532"/>
                </a:lnTo>
                <a:lnTo>
                  <a:pt x="285" y="532"/>
                </a:lnTo>
                <a:lnTo>
                  <a:pt x="266" y="554"/>
                </a:lnTo>
                <a:lnTo>
                  <a:pt x="242" y="547"/>
                </a:lnTo>
                <a:lnTo>
                  <a:pt x="240" y="551"/>
                </a:lnTo>
                <a:lnTo>
                  <a:pt x="235" y="551"/>
                </a:lnTo>
                <a:lnTo>
                  <a:pt x="238" y="547"/>
                </a:lnTo>
                <a:lnTo>
                  <a:pt x="233" y="547"/>
                </a:lnTo>
                <a:lnTo>
                  <a:pt x="231" y="549"/>
                </a:lnTo>
                <a:lnTo>
                  <a:pt x="214" y="544"/>
                </a:lnTo>
                <a:lnTo>
                  <a:pt x="221" y="530"/>
                </a:lnTo>
                <a:lnTo>
                  <a:pt x="202" y="523"/>
                </a:lnTo>
                <a:lnTo>
                  <a:pt x="207" y="513"/>
                </a:lnTo>
                <a:lnTo>
                  <a:pt x="228" y="518"/>
                </a:lnTo>
                <a:lnTo>
                  <a:pt x="249" y="502"/>
                </a:lnTo>
                <a:lnTo>
                  <a:pt x="252" y="499"/>
                </a:lnTo>
                <a:lnTo>
                  <a:pt x="259" y="494"/>
                </a:lnTo>
                <a:lnTo>
                  <a:pt x="264" y="487"/>
                </a:lnTo>
                <a:lnTo>
                  <a:pt x="252" y="480"/>
                </a:lnTo>
                <a:lnTo>
                  <a:pt x="254" y="478"/>
                </a:lnTo>
                <a:lnTo>
                  <a:pt x="256" y="473"/>
                </a:lnTo>
                <a:lnTo>
                  <a:pt x="273" y="471"/>
                </a:lnTo>
                <a:lnTo>
                  <a:pt x="271" y="438"/>
                </a:lnTo>
                <a:lnTo>
                  <a:pt x="282" y="428"/>
                </a:lnTo>
                <a:lnTo>
                  <a:pt x="287" y="421"/>
                </a:lnTo>
                <a:lnTo>
                  <a:pt x="289" y="419"/>
                </a:lnTo>
                <a:lnTo>
                  <a:pt x="292" y="416"/>
                </a:lnTo>
                <a:lnTo>
                  <a:pt x="292" y="412"/>
                </a:lnTo>
                <a:lnTo>
                  <a:pt x="297" y="409"/>
                </a:lnTo>
                <a:lnTo>
                  <a:pt x="306" y="405"/>
                </a:lnTo>
                <a:lnTo>
                  <a:pt x="327" y="388"/>
                </a:lnTo>
                <a:lnTo>
                  <a:pt x="337" y="386"/>
                </a:lnTo>
                <a:lnTo>
                  <a:pt x="341" y="383"/>
                </a:lnTo>
                <a:lnTo>
                  <a:pt x="353" y="381"/>
                </a:lnTo>
                <a:lnTo>
                  <a:pt x="355" y="357"/>
                </a:lnTo>
                <a:lnTo>
                  <a:pt x="358" y="343"/>
                </a:lnTo>
                <a:lnTo>
                  <a:pt x="358" y="315"/>
                </a:lnTo>
                <a:lnTo>
                  <a:pt x="353" y="312"/>
                </a:lnTo>
                <a:lnTo>
                  <a:pt x="348" y="310"/>
                </a:lnTo>
                <a:lnTo>
                  <a:pt x="348" y="307"/>
                </a:lnTo>
                <a:lnTo>
                  <a:pt x="346" y="305"/>
                </a:lnTo>
                <a:lnTo>
                  <a:pt x="344" y="298"/>
                </a:lnTo>
                <a:lnTo>
                  <a:pt x="334" y="274"/>
                </a:lnTo>
                <a:lnTo>
                  <a:pt x="337" y="248"/>
                </a:lnTo>
                <a:lnTo>
                  <a:pt x="363" y="225"/>
                </a:lnTo>
                <a:lnTo>
                  <a:pt x="358" y="210"/>
                </a:lnTo>
                <a:lnTo>
                  <a:pt x="379" y="180"/>
                </a:lnTo>
                <a:lnTo>
                  <a:pt x="424" y="196"/>
                </a:lnTo>
                <a:lnTo>
                  <a:pt x="429" y="173"/>
                </a:lnTo>
                <a:lnTo>
                  <a:pt x="440" y="154"/>
                </a:lnTo>
                <a:lnTo>
                  <a:pt x="454" y="144"/>
                </a:lnTo>
                <a:lnTo>
                  <a:pt x="466" y="128"/>
                </a:lnTo>
                <a:lnTo>
                  <a:pt x="466" y="116"/>
                </a:lnTo>
                <a:lnTo>
                  <a:pt x="476" y="116"/>
                </a:lnTo>
                <a:lnTo>
                  <a:pt x="480" y="113"/>
                </a:lnTo>
                <a:lnTo>
                  <a:pt x="487" y="120"/>
                </a:lnTo>
                <a:lnTo>
                  <a:pt x="506" y="118"/>
                </a:lnTo>
                <a:lnTo>
                  <a:pt x="528" y="116"/>
                </a:lnTo>
                <a:lnTo>
                  <a:pt x="546" y="120"/>
                </a:lnTo>
                <a:lnTo>
                  <a:pt x="556" y="85"/>
                </a:lnTo>
                <a:lnTo>
                  <a:pt x="575" y="85"/>
                </a:lnTo>
                <a:lnTo>
                  <a:pt x="582" y="71"/>
                </a:lnTo>
                <a:lnTo>
                  <a:pt x="601" y="68"/>
                </a:lnTo>
                <a:lnTo>
                  <a:pt x="610" y="57"/>
                </a:lnTo>
                <a:lnTo>
                  <a:pt x="636" y="42"/>
                </a:lnTo>
                <a:lnTo>
                  <a:pt x="657" y="33"/>
                </a:lnTo>
                <a:lnTo>
                  <a:pt x="674" y="42"/>
                </a:lnTo>
                <a:lnTo>
                  <a:pt x="683" y="42"/>
                </a:lnTo>
                <a:lnTo>
                  <a:pt x="676" y="33"/>
                </a:lnTo>
                <a:lnTo>
                  <a:pt x="683" y="28"/>
                </a:lnTo>
                <a:lnTo>
                  <a:pt x="693" y="30"/>
                </a:lnTo>
                <a:lnTo>
                  <a:pt x="700" y="26"/>
                </a:lnTo>
                <a:lnTo>
                  <a:pt x="714" y="38"/>
                </a:lnTo>
                <a:lnTo>
                  <a:pt x="740" y="33"/>
                </a:lnTo>
                <a:lnTo>
                  <a:pt x="756" y="19"/>
                </a:lnTo>
                <a:lnTo>
                  <a:pt x="768" y="0"/>
                </a:lnTo>
                <a:lnTo>
                  <a:pt x="768" y="7"/>
                </a:lnTo>
                <a:lnTo>
                  <a:pt x="770" y="14"/>
                </a:lnTo>
                <a:lnTo>
                  <a:pt x="773" y="16"/>
                </a:lnTo>
                <a:lnTo>
                  <a:pt x="773" y="21"/>
                </a:lnTo>
                <a:lnTo>
                  <a:pt x="773" y="26"/>
                </a:lnTo>
                <a:lnTo>
                  <a:pt x="773" y="33"/>
                </a:lnTo>
                <a:lnTo>
                  <a:pt x="773" y="38"/>
                </a:lnTo>
                <a:close/>
              </a:path>
            </a:pathLst>
          </a:custGeom>
          <a:solidFill>
            <a:srgbClr val="F3FCB3"/>
          </a:solidFill>
          <a:ln w="4445">
            <a:solidFill>
              <a:srgbClr val="6E6E6E"/>
            </a:solidFill>
            <a:prstDash val="solid"/>
            <a:round/>
            <a:headEnd/>
            <a:tailEnd/>
          </a:ln>
        </p:spPr>
        <p:txBody>
          <a:bodyPr rot="0" vert="horz" wrap="square" lIns="137160" tIns="68580" rIns="137160" bIns="68580" anchor="t" anchorCtr="0" upright="1">
            <a:noAutofit/>
          </a:bodyPr>
          <a:lstStyle/>
          <a:p>
            <a:endParaRPr lang="es-MX" sz="2700"/>
          </a:p>
        </p:txBody>
      </p:sp>
      <p:sp>
        <p:nvSpPr>
          <p:cNvPr id="22" name="Freeform 20">
            <a:hlinkClick r:id="rId9" action="ppaction://hlinksldjump"/>
          </p:cNvPr>
          <p:cNvSpPr>
            <a:spLocks/>
          </p:cNvSpPr>
          <p:nvPr/>
        </p:nvSpPr>
        <p:spPr bwMode="auto">
          <a:xfrm>
            <a:off x="11008376" y="4880659"/>
            <a:ext cx="595370" cy="612758"/>
          </a:xfrm>
          <a:custGeom>
            <a:avLst/>
            <a:gdLst>
              <a:gd name="T0" fmla="*/ 99 w 677"/>
              <a:gd name="T1" fmla="*/ 248 h 684"/>
              <a:gd name="T2" fmla="*/ 121 w 677"/>
              <a:gd name="T3" fmla="*/ 255 h 684"/>
              <a:gd name="T4" fmla="*/ 144 w 677"/>
              <a:gd name="T5" fmla="*/ 260 h 684"/>
              <a:gd name="T6" fmla="*/ 182 w 677"/>
              <a:gd name="T7" fmla="*/ 279 h 684"/>
              <a:gd name="T8" fmla="*/ 305 w 677"/>
              <a:gd name="T9" fmla="*/ 348 h 684"/>
              <a:gd name="T10" fmla="*/ 297 w 677"/>
              <a:gd name="T11" fmla="*/ 288 h 684"/>
              <a:gd name="T12" fmla="*/ 340 w 677"/>
              <a:gd name="T13" fmla="*/ 262 h 684"/>
              <a:gd name="T14" fmla="*/ 354 w 677"/>
              <a:gd name="T15" fmla="*/ 236 h 684"/>
              <a:gd name="T16" fmla="*/ 366 w 677"/>
              <a:gd name="T17" fmla="*/ 213 h 684"/>
              <a:gd name="T18" fmla="*/ 389 w 677"/>
              <a:gd name="T19" fmla="*/ 201 h 684"/>
              <a:gd name="T20" fmla="*/ 418 w 677"/>
              <a:gd name="T21" fmla="*/ 199 h 684"/>
              <a:gd name="T22" fmla="*/ 448 w 677"/>
              <a:gd name="T23" fmla="*/ 199 h 684"/>
              <a:gd name="T24" fmla="*/ 472 w 677"/>
              <a:gd name="T25" fmla="*/ 196 h 684"/>
              <a:gd name="T26" fmla="*/ 507 w 677"/>
              <a:gd name="T27" fmla="*/ 196 h 684"/>
              <a:gd name="T28" fmla="*/ 538 w 677"/>
              <a:gd name="T29" fmla="*/ 203 h 684"/>
              <a:gd name="T30" fmla="*/ 550 w 677"/>
              <a:gd name="T31" fmla="*/ 222 h 684"/>
              <a:gd name="T32" fmla="*/ 557 w 677"/>
              <a:gd name="T33" fmla="*/ 246 h 684"/>
              <a:gd name="T34" fmla="*/ 559 w 677"/>
              <a:gd name="T35" fmla="*/ 270 h 684"/>
              <a:gd name="T36" fmla="*/ 552 w 677"/>
              <a:gd name="T37" fmla="*/ 362 h 684"/>
              <a:gd name="T38" fmla="*/ 519 w 677"/>
              <a:gd name="T39" fmla="*/ 402 h 684"/>
              <a:gd name="T40" fmla="*/ 557 w 677"/>
              <a:gd name="T41" fmla="*/ 414 h 684"/>
              <a:gd name="T42" fmla="*/ 606 w 677"/>
              <a:gd name="T43" fmla="*/ 378 h 684"/>
              <a:gd name="T44" fmla="*/ 675 w 677"/>
              <a:gd name="T45" fmla="*/ 454 h 684"/>
              <a:gd name="T46" fmla="*/ 616 w 677"/>
              <a:gd name="T47" fmla="*/ 580 h 684"/>
              <a:gd name="T48" fmla="*/ 587 w 677"/>
              <a:gd name="T49" fmla="*/ 618 h 684"/>
              <a:gd name="T50" fmla="*/ 571 w 677"/>
              <a:gd name="T51" fmla="*/ 627 h 684"/>
              <a:gd name="T52" fmla="*/ 547 w 677"/>
              <a:gd name="T53" fmla="*/ 636 h 684"/>
              <a:gd name="T54" fmla="*/ 524 w 677"/>
              <a:gd name="T55" fmla="*/ 655 h 684"/>
              <a:gd name="T56" fmla="*/ 500 w 677"/>
              <a:gd name="T57" fmla="*/ 655 h 684"/>
              <a:gd name="T58" fmla="*/ 470 w 677"/>
              <a:gd name="T59" fmla="*/ 674 h 684"/>
              <a:gd name="T60" fmla="*/ 427 w 677"/>
              <a:gd name="T61" fmla="*/ 662 h 684"/>
              <a:gd name="T62" fmla="*/ 385 w 677"/>
              <a:gd name="T63" fmla="*/ 674 h 684"/>
              <a:gd name="T64" fmla="*/ 359 w 677"/>
              <a:gd name="T65" fmla="*/ 655 h 684"/>
              <a:gd name="T66" fmla="*/ 295 w 677"/>
              <a:gd name="T67" fmla="*/ 587 h 684"/>
              <a:gd name="T68" fmla="*/ 295 w 677"/>
              <a:gd name="T69" fmla="*/ 539 h 684"/>
              <a:gd name="T70" fmla="*/ 269 w 677"/>
              <a:gd name="T71" fmla="*/ 523 h 684"/>
              <a:gd name="T72" fmla="*/ 246 w 677"/>
              <a:gd name="T73" fmla="*/ 509 h 684"/>
              <a:gd name="T74" fmla="*/ 222 w 677"/>
              <a:gd name="T75" fmla="*/ 492 h 684"/>
              <a:gd name="T76" fmla="*/ 201 w 677"/>
              <a:gd name="T77" fmla="*/ 480 h 684"/>
              <a:gd name="T78" fmla="*/ 175 w 677"/>
              <a:gd name="T79" fmla="*/ 468 h 684"/>
              <a:gd name="T80" fmla="*/ 156 w 677"/>
              <a:gd name="T81" fmla="*/ 459 h 684"/>
              <a:gd name="T82" fmla="*/ 130 w 677"/>
              <a:gd name="T83" fmla="*/ 447 h 684"/>
              <a:gd name="T84" fmla="*/ 114 w 677"/>
              <a:gd name="T85" fmla="*/ 438 h 684"/>
              <a:gd name="T86" fmla="*/ 90 w 677"/>
              <a:gd name="T87" fmla="*/ 428 h 684"/>
              <a:gd name="T88" fmla="*/ 69 w 677"/>
              <a:gd name="T89" fmla="*/ 416 h 684"/>
              <a:gd name="T90" fmla="*/ 45 w 677"/>
              <a:gd name="T91" fmla="*/ 407 h 684"/>
              <a:gd name="T92" fmla="*/ 45 w 677"/>
              <a:gd name="T93" fmla="*/ 343 h 684"/>
              <a:gd name="T94" fmla="*/ 59 w 677"/>
              <a:gd name="T95" fmla="*/ 291 h 684"/>
              <a:gd name="T96" fmla="*/ 85 w 677"/>
              <a:gd name="T97" fmla="*/ 234 h 684"/>
              <a:gd name="T98" fmla="*/ 62 w 677"/>
              <a:gd name="T99" fmla="*/ 184 h 684"/>
              <a:gd name="T100" fmla="*/ 52 w 677"/>
              <a:gd name="T101" fmla="*/ 161 h 684"/>
              <a:gd name="T102" fmla="*/ 26 w 677"/>
              <a:gd name="T103" fmla="*/ 99 h 684"/>
              <a:gd name="T104" fmla="*/ 12 w 677"/>
              <a:gd name="T105" fmla="*/ 64 h 684"/>
              <a:gd name="T106" fmla="*/ 5 w 677"/>
              <a:gd name="T107" fmla="*/ 26 h 684"/>
              <a:gd name="T108" fmla="*/ 29 w 677"/>
              <a:gd name="T109" fmla="*/ 7 h 684"/>
              <a:gd name="T110" fmla="*/ 92 w 677"/>
              <a:gd name="T111" fmla="*/ 33 h 684"/>
              <a:gd name="T112" fmla="*/ 147 w 677"/>
              <a:gd name="T113" fmla="*/ 56 h 684"/>
              <a:gd name="T114" fmla="*/ 132 w 677"/>
              <a:gd name="T115" fmla="*/ 94 h 684"/>
              <a:gd name="T116" fmla="*/ 121 w 677"/>
              <a:gd name="T117" fmla="*/ 128 h 684"/>
              <a:gd name="T118" fmla="*/ 114 w 677"/>
              <a:gd name="T119" fmla="*/ 172 h 6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677" h="684">
                <a:moveTo>
                  <a:pt x="92" y="180"/>
                </a:moveTo>
                <a:lnTo>
                  <a:pt x="83" y="199"/>
                </a:lnTo>
                <a:lnTo>
                  <a:pt x="83" y="215"/>
                </a:lnTo>
                <a:lnTo>
                  <a:pt x="88" y="234"/>
                </a:lnTo>
                <a:lnTo>
                  <a:pt x="88" y="236"/>
                </a:lnTo>
                <a:lnTo>
                  <a:pt x="90" y="239"/>
                </a:lnTo>
                <a:lnTo>
                  <a:pt x="92" y="241"/>
                </a:lnTo>
                <a:lnTo>
                  <a:pt x="92" y="243"/>
                </a:lnTo>
                <a:lnTo>
                  <a:pt x="95" y="246"/>
                </a:lnTo>
                <a:lnTo>
                  <a:pt x="97" y="246"/>
                </a:lnTo>
                <a:lnTo>
                  <a:pt x="99" y="248"/>
                </a:lnTo>
                <a:lnTo>
                  <a:pt x="102" y="248"/>
                </a:lnTo>
                <a:lnTo>
                  <a:pt x="102" y="251"/>
                </a:lnTo>
                <a:lnTo>
                  <a:pt x="104" y="251"/>
                </a:lnTo>
                <a:lnTo>
                  <a:pt x="106" y="251"/>
                </a:lnTo>
                <a:lnTo>
                  <a:pt x="109" y="251"/>
                </a:lnTo>
                <a:lnTo>
                  <a:pt x="111" y="253"/>
                </a:lnTo>
                <a:lnTo>
                  <a:pt x="114" y="253"/>
                </a:lnTo>
                <a:lnTo>
                  <a:pt x="116" y="253"/>
                </a:lnTo>
                <a:lnTo>
                  <a:pt x="118" y="253"/>
                </a:lnTo>
                <a:lnTo>
                  <a:pt x="118" y="255"/>
                </a:lnTo>
                <a:lnTo>
                  <a:pt x="121" y="255"/>
                </a:lnTo>
                <a:lnTo>
                  <a:pt x="123" y="255"/>
                </a:lnTo>
                <a:lnTo>
                  <a:pt x="125" y="255"/>
                </a:lnTo>
                <a:lnTo>
                  <a:pt x="128" y="255"/>
                </a:lnTo>
                <a:lnTo>
                  <a:pt x="128" y="258"/>
                </a:lnTo>
                <a:lnTo>
                  <a:pt x="130" y="258"/>
                </a:lnTo>
                <a:lnTo>
                  <a:pt x="132" y="258"/>
                </a:lnTo>
                <a:lnTo>
                  <a:pt x="135" y="258"/>
                </a:lnTo>
                <a:lnTo>
                  <a:pt x="137" y="260"/>
                </a:lnTo>
                <a:lnTo>
                  <a:pt x="139" y="260"/>
                </a:lnTo>
                <a:lnTo>
                  <a:pt x="142" y="260"/>
                </a:lnTo>
                <a:lnTo>
                  <a:pt x="144" y="260"/>
                </a:lnTo>
                <a:lnTo>
                  <a:pt x="144" y="262"/>
                </a:lnTo>
                <a:lnTo>
                  <a:pt x="147" y="262"/>
                </a:lnTo>
                <a:lnTo>
                  <a:pt x="149" y="262"/>
                </a:lnTo>
                <a:lnTo>
                  <a:pt x="151" y="262"/>
                </a:lnTo>
                <a:lnTo>
                  <a:pt x="154" y="265"/>
                </a:lnTo>
                <a:lnTo>
                  <a:pt x="156" y="265"/>
                </a:lnTo>
                <a:lnTo>
                  <a:pt x="158" y="265"/>
                </a:lnTo>
                <a:lnTo>
                  <a:pt x="161" y="267"/>
                </a:lnTo>
                <a:lnTo>
                  <a:pt x="165" y="270"/>
                </a:lnTo>
                <a:lnTo>
                  <a:pt x="170" y="272"/>
                </a:lnTo>
                <a:lnTo>
                  <a:pt x="182" y="279"/>
                </a:lnTo>
                <a:lnTo>
                  <a:pt x="215" y="296"/>
                </a:lnTo>
                <a:lnTo>
                  <a:pt x="234" y="307"/>
                </a:lnTo>
                <a:lnTo>
                  <a:pt x="264" y="324"/>
                </a:lnTo>
                <a:lnTo>
                  <a:pt x="267" y="326"/>
                </a:lnTo>
                <a:lnTo>
                  <a:pt x="269" y="329"/>
                </a:lnTo>
                <a:lnTo>
                  <a:pt x="274" y="331"/>
                </a:lnTo>
                <a:lnTo>
                  <a:pt x="286" y="336"/>
                </a:lnTo>
                <a:lnTo>
                  <a:pt x="295" y="341"/>
                </a:lnTo>
                <a:lnTo>
                  <a:pt x="300" y="345"/>
                </a:lnTo>
                <a:lnTo>
                  <a:pt x="302" y="345"/>
                </a:lnTo>
                <a:lnTo>
                  <a:pt x="305" y="348"/>
                </a:lnTo>
                <a:lnTo>
                  <a:pt x="312" y="348"/>
                </a:lnTo>
                <a:lnTo>
                  <a:pt x="312" y="345"/>
                </a:lnTo>
                <a:lnTo>
                  <a:pt x="312" y="343"/>
                </a:lnTo>
                <a:lnTo>
                  <a:pt x="312" y="341"/>
                </a:lnTo>
                <a:lnTo>
                  <a:pt x="305" y="326"/>
                </a:lnTo>
                <a:lnTo>
                  <a:pt x="300" y="315"/>
                </a:lnTo>
                <a:lnTo>
                  <a:pt x="297" y="307"/>
                </a:lnTo>
                <a:lnTo>
                  <a:pt x="293" y="288"/>
                </a:lnTo>
                <a:lnTo>
                  <a:pt x="295" y="291"/>
                </a:lnTo>
                <a:lnTo>
                  <a:pt x="295" y="288"/>
                </a:lnTo>
                <a:lnTo>
                  <a:pt x="297" y="288"/>
                </a:lnTo>
                <a:lnTo>
                  <a:pt x="300" y="286"/>
                </a:lnTo>
                <a:lnTo>
                  <a:pt x="302" y="286"/>
                </a:lnTo>
                <a:lnTo>
                  <a:pt x="305" y="284"/>
                </a:lnTo>
                <a:lnTo>
                  <a:pt x="309" y="281"/>
                </a:lnTo>
                <a:lnTo>
                  <a:pt x="312" y="281"/>
                </a:lnTo>
                <a:lnTo>
                  <a:pt x="314" y="279"/>
                </a:lnTo>
                <a:lnTo>
                  <a:pt x="321" y="274"/>
                </a:lnTo>
                <a:lnTo>
                  <a:pt x="323" y="274"/>
                </a:lnTo>
                <a:lnTo>
                  <a:pt x="330" y="267"/>
                </a:lnTo>
                <a:lnTo>
                  <a:pt x="333" y="267"/>
                </a:lnTo>
                <a:lnTo>
                  <a:pt x="340" y="262"/>
                </a:lnTo>
                <a:lnTo>
                  <a:pt x="347" y="260"/>
                </a:lnTo>
                <a:lnTo>
                  <a:pt x="347" y="258"/>
                </a:lnTo>
                <a:lnTo>
                  <a:pt x="349" y="255"/>
                </a:lnTo>
                <a:lnTo>
                  <a:pt x="349" y="253"/>
                </a:lnTo>
                <a:lnTo>
                  <a:pt x="349" y="251"/>
                </a:lnTo>
                <a:lnTo>
                  <a:pt x="349" y="248"/>
                </a:lnTo>
                <a:lnTo>
                  <a:pt x="352" y="246"/>
                </a:lnTo>
                <a:lnTo>
                  <a:pt x="352" y="241"/>
                </a:lnTo>
                <a:lnTo>
                  <a:pt x="352" y="239"/>
                </a:lnTo>
                <a:lnTo>
                  <a:pt x="352" y="236"/>
                </a:lnTo>
                <a:lnTo>
                  <a:pt x="354" y="236"/>
                </a:lnTo>
                <a:lnTo>
                  <a:pt x="354" y="234"/>
                </a:lnTo>
                <a:lnTo>
                  <a:pt x="354" y="232"/>
                </a:lnTo>
                <a:lnTo>
                  <a:pt x="354" y="229"/>
                </a:lnTo>
                <a:lnTo>
                  <a:pt x="354" y="227"/>
                </a:lnTo>
                <a:lnTo>
                  <a:pt x="356" y="225"/>
                </a:lnTo>
                <a:lnTo>
                  <a:pt x="359" y="217"/>
                </a:lnTo>
                <a:lnTo>
                  <a:pt x="359" y="215"/>
                </a:lnTo>
                <a:lnTo>
                  <a:pt x="361" y="215"/>
                </a:lnTo>
                <a:lnTo>
                  <a:pt x="361" y="213"/>
                </a:lnTo>
                <a:lnTo>
                  <a:pt x="363" y="213"/>
                </a:lnTo>
                <a:lnTo>
                  <a:pt x="366" y="213"/>
                </a:lnTo>
                <a:lnTo>
                  <a:pt x="368" y="210"/>
                </a:lnTo>
                <a:lnTo>
                  <a:pt x="371" y="210"/>
                </a:lnTo>
                <a:lnTo>
                  <a:pt x="373" y="208"/>
                </a:lnTo>
                <a:lnTo>
                  <a:pt x="375" y="208"/>
                </a:lnTo>
                <a:lnTo>
                  <a:pt x="378" y="206"/>
                </a:lnTo>
                <a:lnTo>
                  <a:pt x="380" y="206"/>
                </a:lnTo>
                <a:lnTo>
                  <a:pt x="382" y="203"/>
                </a:lnTo>
                <a:lnTo>
                  <a:pt x="385" y="203"/>
                </a:lnTo>
                <a:lnTo>
                  <a:pt x="387" y="203"/>
                </a:lnTo>
                <a:lnTo>
                  <a:pt x="387" y="201"/>
                </a:lnTo>
                <a:lnTo>
                  <a:pt x="389" y="201"/>
                </a:lnTo>
                <a:lnTo>
                  <a:pt x="392" y="201"/>
                </a:lnTo>
                <a:lnTo>
                  <a:pt x="394" y="199"/>
                </a:lnTo>
                <a:lnTo>
                  <a:pt x="396" y="199"/>
                </a:lnTo>
                <a:lnTo>
                  <a:pt x="399" y="196"/>
                </a:lnTo>
                <a:lnTo>
                  <a:pt x="401" y="196"/>
                </a:lnTo>
                <a:lnTo>
                  <a:pt x="404" y="196"/>
                </a:lnTo>
                <a:lnTo>
                  <a:pt x="406" y="196"/>
                </a:lnTo>
                <a:lnTo>
                  <a:pt x="408" y="196"/>
                </a:lnTo>
                <a:lnTo>
                  <a:pt x="411" y="196"/>
                </a:lnTo>
                <a:lnTo>
                  <a:pt x="415" y="199"/>
                </a:lnTo>
                <a:lnTo>
                  <a:pt x="418" y="199"/>
                </a:lnTo>
                <a:lnTo>
                  <a:pt x="420" y="199"/>
                </a:lnTo>
                <a:lnTo>
                  <a:pt x="422" y="199"/>
                </a:lnTo>
                <a:lnTo>
                  <a:pt x="425" y="201"/>
                </a:lnTo>
                <a:lnTo>
                  <a:pt x="432" y="201"/>
                </a:lnTo>
                <a:lnTo>
                  <a:pt x="434" y="201"/>
                </a:lnTo>
                <a:lnTo>
                  <a:pt x="437" y="201"/>
                </a:lnTo>
                <a:lnTo>
                  <a:pt x="439" y="201"/>
                </a:lnTo>
                <a:lnTo>
                  <a:pt x="441" y="201"/>
                </a:lnTo>
                <a:lnTo>
                  <a:pt x="444" y="201"/>
                </a:lnTo>
                <a:lnTo>
                  <a:pt x="446" y="199"/>
                </a:lnTo>
                <a:lnTo>
                  <a:pt x="448" y="199"/>
                </a:lnTo>
                <a:lnTo>
                  <a:pt x="451" y="199"/>
                </a:lnTo>
                <a:lnTo>
                  <a:pt x="453" y="199"/>
                </a:lnTo>
                <a:lnTo>
                  <a:pt x="455" y="199"/>
                </a:lnTo>
                <a:lnTo>
                  <a:pt x="458" y="199"/>
                </a:lnTo>
                <a:lnTo>
                  <a:pt x="460" y="199"/>
                </a:lnTo>
                <a:lnTo>
                  <a:pt x="462" y="199"/>
                </a:lnTo>
                <a:lnTo>
                  <a:pt x="465" y="199"/>
                </a:lnTo>
                <a:lnTo>
                  <a:pt x="467" y="199"/>
                </a:lnTo>
                <a:lnTo>
                  <a:pt x="470" y="199"/>
                </a:lnTo>
                <a:lnTo>
                  <a:pt x="472" y="199"/>
                </a:lnTo>
                <a:lnTo>
                  <a:pt x="472" y="196"/>
                </a:lnTo>
                <a:lnTo>
                  <a:pt x="474" y="196"/>
                </a:lnTo>
                <a:lnTo>
                  <a:pt x="477" y="196"/>
                </a:lnTo>
                <a:lnTo>
                  <a:pt x="479" y="196"/>
                </a:lnTo>
                <a:lnTo>
                  <a:pt x="481" y="196"/>
                </a:lnTo>
                <a:lnTo>
                  <a:pt x="484" y="196"/>
                </a:lnTo>
                <a:lnTo>
                  <a:pt x="493" y="196"/>
                </a:lnTo>
                <a:lnTo>
                  <a:pt x="498" y="196"/>
                </a:lnTo>
                <a:lnTo>
                  <a:pt x="500" y="196"/>
                </a:lnTo>
                <a:lnTo>
                  <a:pt x="503" y="196"/>
                </a:lnTo>
                <a:lnTo>
                  <a:pt x="505" y="196"/>
                </a:lnTo>
                <a:lnTo>
                  <a:pt x="507" y="196"/>
                </a:lnTo>
                <a:lnTo>
                  <a:pt x="510" y="196"/>
                </a:lnTo>
                <a:lnTo>
                  <a:pt x="510" y="194"/>
                </a:lnTo>
                <a:lnTo>
                  <a:pt x="510" y="191"/>
                </a:lnTo>
                <a:lnTo>
                  <a:pt x="510" y="189"/>
                </a:lnTo>
                <a:lnTo>
                  <a:pt x="507" y="158"/>
                </a:lnTo>
                <a:lnTo>
                  <a:pt x="514" y="168"/>
                </a:lnTo>
                <a:lnTo>
                  <a:pt x="526" y="182"/>
                </a:lnTo>
                <a:lnTo>
                  <a:pt x="533" y="196"/>
                </a:lnTo>
                <a:lnTo>
                  <a:pt x="536" y="201"/>
                </a:lnTo>
                <a:lnTo>
                  <a:pt x="538" y="201"/>
                </a:lnTo>
                <a:lnTo>
                  <a:pt x="538" y="203"/>
                </a:lnTo>
                <a:lnTo>
                  <a:pt x="540" y="206"/>
                </a:lnTo>
                <a:lnTo>
                  <a:pt x="540" y="208"/>
                </a:lnTo>
                <a:lnTo>
                  <a:pt x="543" y="208"/>
                </a:lnTo>
                <a:lnTo>
                  <a:pt x="543" y="210"/>
                </a:lnTo>
                <a:lnTo>
                  <a:pt x="543" y="213"/>
                </a:lnTo>
                <a:lnTo>
                  <a:pt x="545" y="213"/>
                </a:lnTo>
                <a:lnTo>
                  <a:pt x="545" y="215"/>
                </a:lnTo>
                <a:lnTo>
                  <a:pt x="547" y="215"/>
                </a:lnTo>
                <a:lnTo>
                  <a:pt x="547" y="217"/>
                </a:lnTo>
                <a:lnTo>
                  <a:pt x="550" y="220"/>
                </a:lnTo>
                <a:lnTo>
                  <a:pt x="550" y="222"/>
                </a:lnTo>
                <a:lnTo>
                  <a:pt x="552" y="225"/>
                </a:lnTo>
                <a:lnTo>
                  <a:pt x="552" y="227"/>
                </a:lnTo>
                <a:lnTo>
                  <a:pt x="554" y="227"/>
                </a:lnTo>
                <a:lnTo>
                  <a:pt x="554" y="229"/>
                </a:lnTo>
                <a:lnTo>
                  <a:pt x="557" y="232"/>
                </a:lnTo>
                <a:lnTo>
                  <a:pt x="557" y="234"/>
                </a:lnTo>
                <a:lnTo>
                  <a:pt x="557" y="236"/>
                </a:lnTo>
                <a:lnTo>
                  <a:pt x="557" y="239"/>
                </a:lnTo>
                <a:lnTo>
                  <a:pt x="557" y="241"/>
                </a:lnTo>
                <a:lnTo>
                  <a:pt x="557" y="243"/>
                </a:lnTo>
                <a:lnTo>
                  <a:pt x="557" y="246"/>
                </a:lnTo>
                <a:lnTo>
                  <a:pt x="559" y="246"/>
                </a:lnTo>
                <a:lnTo>
                  <a:pt x="559" y="248"/>
                </a:lnTo>
                <a:lnTo>
                  <a:pt x="559" y="251"/>
                </a:lnTo>
                <a:lnTo>
                  <a:pt x="559" y="253"/>
                </a:lnTo>
                <a:lnTo>
                  <a:pt x="559" y="255"/>
                </a:lnTo>
                <a:lnTo>
                  <a:pt x="559" y="258"/>
                </a:lnTo>
                <a:lnTo>
                  <a:pt x="559" y="260"/>
                </a:lnTo>
                <a:lnTo>
                  <a:pt x="559" y="262"/>
                </a:lnTo>
                <a:lnTo>
                  <a:pt x="559" y="265"/>
                </a:lnTo>
                <a:lnTo>
                  <a:pt x="559" y="267"/>
                </a:lnTo>
                <a:lnTo>
                  <a:pt x="559" y="270"/>
                </a:lnTo>
                <a:lnTo>
                  <a:pt x="559" y="272"/>
                </a:lnTo>
                <a:lnTo>
                  <a:pt x="559" y="274"/>
                </a:lnTo>
                <a:lnTo>
                  <a:pt x="561" y="277"/>
                </a:lnTo>
                <a:lnTo>
                  <a:pt x="561" y="279"/>
                </a:lnTo>
                <a:lnTo>
                  <a:pt x="561" y="281"/>
                </a:lnTo>
                <a:lnTo>
                  <a:pt x="561" y="284"/>
                </a:lnTo>
                <a:lnTo>
                  <a:pt x="561" y="286"/>
                </a:lnTo>
                <a:lnTo>
                  <a:pt x="561" y="291"/>
                </a:lnTo>
                <a:lnTo>
                  <a:pt x="561" y="298"/>
                </a:lnTo>
                <a:lnTo>
                  <a:pt x="557" y="336"/>
                </a:lnTo>
                <a:lnTo>
                  <a:pt x="552" y="362"/>
                </a:lnTo>
                <a:lnTo>
                  <a:pt x="554" y="362"/>
                </a:lnTo>
                <a:lnTo>
                  <a:pt x="557" y="364"/>
                </a:lnTo>
                <a:lnTo>
                  <a:pt x="571" y="350"/>
                </a:lnTo>
                <a:lnTo>
                  <a:pt x="566" y="357"/>
                </a:lnTo>
                <a:lnTo>
                  <a:pt x="557" y="374"/>
                </a:lnTo>
                <a:lnTo>
                  <a:pt x="550" y="388"/>
                </a:lnTo>
                <a:lnTo>
                  <a:pt x="538" y="383"/>
                </a:lnTo>
                <a:lnTo>
                  <a:pt x="528" y="393"/>
                </a:lnTo>
                <a:lnTo>
                  <a:pt x="526" y="395"/>
                </a:lnTo>
                <a:lnTo>
                  <a:pt x="521" y="400"/>
                </a:lnTo>
                <a:lnTo>
                  <a:pt x="519" y="402"/>
                </a:lnTo>
                <a:lnTo>
                  <a:pt x="517" y="404"/>
                </a:lnTo>
                <a:lnTo>
                  <a:pt x="512" y="409"/>
                </a:lnTo>
                <a:lnTo>
                  <a:pt x="507" y="416"/>
                </a:lnTo>
                <a:lnTo>
                  <a:pt x="514" y="426"/>
                </a:lnTo>
                <a:lnTo>
                  <a:pt x="519" y="435"/>
                </a:lnTo>
                <a:lnTo>
                  <a:pt x="526" y="445"/>
                </a:lnTo>
                <a:lnTo>
                  <a:pt x="538" y="433"/>
                </a:lnTo>
                <a:lnTo>
                  <a:pt x="543" y="426"/>
                </a:lnTo>
                <a:lnTo>
                  <a:pt x="545" y="426"/>
                </a:lnTo>
                <a:lnTo>
                  <a:pt x="552" y="419"/>
                </a:lnTo>
                <a:lnTo>
                  <a:pt x="557" y="414"/>
                </a:lnTo>
                <a:lnTo>
                  <a:pt x="559" y="409"/>
                </a:lnTo>
                <a:lnTo>
                  <a:pt x="564" y="409"/>
                </a:lnTo>
                <a:lnTo>
                  <a:pt x="569" y="407"/>
                </a:lnTo>
                <a:lnTo>
                  <a:pt x="576" y="402"/>
                </a:lnTo>
                <a:lnTo>
                  <a:pt x="576" y="395"/>
                </a:lnTo>
                <a:lnTo>
                  <a:pt x="576" y="393"/>
                </a:lnTo>
                <a:lnTo>
                  <a:pt x="583" y="386"/>
                </a:lnTo>
                <a:lnTo>
                  <a:pt x="587" y="381"/>
                </a:lnTo>
                <a:lnTo>
                  <a:pt x="590" y="381"/>
                </a:lnTo>
                <a:lnTo>
                  <a:pt x="594" y="378"/>
                </a:lnTo>
                <a:lnTo>
                  <a:pt x="606" y="378"/>
                </a:lnTo>
                <a:lnTo>
                  <a:pt x="611" y="374"/>
                </a:lnTo>
                <a:lnTo>
                  <a:pt x="609" y="383"/>
                </a:lnTo>
                <a:lnTo>
                  <a:pt x="609" y="386"/>
                </a:lnTo>
                <a:lnTo>
                  <a:pt x="606" y="400"/>
                </a:lnTo>
                <a:lnTo>
                  <a:pt x="618" y="402"/>
                </a:lnTo>
                <a:lnTo>
                  <a:pt x="635" y="407"/>
                </a:lnTo>
                <a:lnTo>
                  <a:pt x="637" y="407"/>
                </a:lnTo>
                <a:lnTo>
                  <a:pt x="656" y="412"/>
                </a:lnTo>
                <a:lnTo>
                  <a:pt x="665" y="414"/>
                </a:lnTo>
                <a:lnTo>
                  <a:pt x="677" y="416"/>
                </a:lnTo>
                <a:lnTo>
                  <a:pt x="675" y="454"/>
                </a:lnTo>
                <a:lnTo>
                  <a:pt x="675" y="483"/>
                </a:lnTo>
                <a:lnTo>
                  <a:pt x="675" y="499"/>
                </a:lnTo>
                <a:lnTo>
                  <a:pt x="675" y="518"/>
                </a:lnTo>
                <a:lnTo>
                  <a:pt x="665" y="516"/>
                </a:lnTo>
                <a:lnTo>
                  <a:pt x="660" y="537"/>
                </a:lnTo>
                <a:lnTo>
                  <a:pt x="656" y="546"/>
                </a:lnTo>
                <a:lnTo>
                  <a:pt x="656" y="558"/>
                </a:lnTo>
                <a:lnTo>
                  <a:pt x="656" y="561"/>
                </a:lnTo>
                <a:lnTo>
                  <a:pt x="658" y="570"/>
                </a:lnTo>
                <a:lnTo>
                  <a:pt x="658" y="582"/>
                </a:lnTo>
                <a:lnTo>
                  <a:pt x="616" y="580"/>
                </a:lnTo>
                <a:lnTo>
                  <a:pt x="609" y="589"/>
                </a:lnTo>
                <a:lnTo>
                  <a:pt x="606" y="591"/>
                </a:lnTo>
                <a:lnTo>
                  <a:pt x="604" y="591"/>
                </a:lnTo>
                <a:lnTo>
                  <a:pt x="604" y="594"/>
                </a:lnTo>
                <a:lnTo>
                  <a:pt x="602" y="596"/>
                </a:lnTo>
                <a:lnTo>
                  <a:pt x="602" y="599"/>
                </a:lnTo>
                <a:lnTo>
                  <a:pt x="602" y="601"/>
                </a:lnTo>
                <a:lnTo>
                  <a:pt x="599" y="603"/>
                </a:lnTo>
                <a:lnTo>
                  <a:pt x="597" y="606"/>
                </a:lnTo>
                <a:lnTo>
                  <a:pt x="597" y="608"/>
                </a:lnTo>
                <a:lnTo>
                  <a:pt x="587" y="618"/>
                </a:lnTo>
                <a:lnTo>
                  <a:pt x="585" y="618"/>
                </a:lnTo>
                <a:lnTo>
                  <a:pt x="585" y="620"/>
                </a:lnTo>
                <a:lnTo>
                  <a:pt x="583" y="620"/>
                </a:lnTo>
                <a:lnTo>
                  <a:pt x="583" y="622"/>
                </a:lnTo>
                <a:lnTo>
                  <a:pt x="583" y="625"/>
                </a:lnTo>
                <a:lnTo>
                  <a:pt x="580" y="627"/>
                </a:lnTo>
                <a:lnTo>
                  <a:pt x="578" y="627"/>
                </a:lnTo>
                <a:lnTo>
                  <a:pt x="576" y="627"/>
                </a:lnTo>
                <a:lnTo>
                  <a:pt x="573" y="625"/>
                </a:lnTo>
                <a:lnTo>
                  <a:pt x="573" y="627"/>
                </a:lnTo>
                <a:lnTo>
                  <a:pt x="571" y="627"/>
                </a:lnTo>
                <a:lnTo>
                  <a:pt x="569" y="627"/>
                </a:lnTo>
                <a:lnTo>
                  <a:pt x="569" y="629"/>
                </a:lnTo>
                <a:lnTo>
                  <a:pt x="566" y="629"/>
                </a:lnTo>
                <a:lnTo>
                  <a:pt x="564" y="629"/>
                </a:lnTo>
                <a:lnTo>
                  <a:pt x="561" y="629"/>
                </a:lnTo>
                <a:lnTo>
                  <a:pt x="559" y="629"/>
                </a:lnTo>
                <a:lnTo>
                  <a:pt x="557" y="629"/>
                </a:lnTo>
                <a:lnTo>
                  <a:pt x="554" y="629"/>
                </a:lnTo>
                <a:lnTo>
                  <a:pt x="552" y="632"/>
                </a:lnTo>
                <a:lnTo>
                  <a:pt x="550" y="634"/>
                </a:lnTo>
                <a:lnTo>
                  <a:pt x="547" y="636"/>
                </a:lnTo>
                <a:lnTo>
                  <a:pt x="545" y="639"/>
                </a:lnTo>
                <a:lnTo>
                  <a:pt x="543" y="644"/>
                </a:lnTo>
                <a:lnTo>
                  <a:pt x="540" y="646"/>
                </a:lnTo>
                <a:lnTo>
                  <a:pt x="538" y="646"/>
                </a:lnTo>
                <a:lnTo>
                  <a:pt x="536" y="648"/>
                </a:lnTo>
                <a:lnTo>
                  <a:pt x="533" y="651"/>
                </a:lnTo>
                <a:lnTo>
                  <a:pt x="531" y="651"/>
                </a:lnTo>
                <a:lnTo>
                  <a:pt x="531" y="653"/>
                </a:lnTo>
                <a:lnTo>
                  <a:pt x="528" y="655"/>
                </a:lnTo>
                <a:lnTo>
                  <a:pt x="526" y="655"/>
                </a:lnTo>
                <a:lnTo>
                  <a:pt x="524" y="655"/>
                </a:lnTo>
                <a:lnTo>
                  <a:pt x="521" y="658"/>
                </a:lnTo>
                <a:lnTo>
                  <a:pt x="519" y="658"/>
                </a:lnTo>
                <a:lnTo>
                  <a:pt x="519" y="655"/>
                </a:lnTo>
                <a:lnTo>
                  <a:pt x="517" y="653"/>
                </a:lnTo>
                <a:lnTo>
                  <a:pt x="514" y="653"/>
                </a:lnTo>
                <a:lnTo>
                  <a:pt x="512" y="653"/>
                </a:lnTo>
                <a:lnTo>
                  <a:pt x="510" y="653"/>
                </a:lnTo>
                <a:lnTo>
                  <a:pt x="507" y="653"/>
                </a:lnTo>
                <a:lnTo>
                  <a:pt x="505" y="655"/>
                </a:lnTo>
                <a:lnTo>
                  <a:pt x="503" y="655"/>
                </a:lnTo>
                <a:lnTo>
                  <a:pt x="500" y="655"/>
                </a:lnTo>
                <a:lnTo>
                  <a:pt x="498" y="658"/>
                </a:lnTo>
                <a:lnTo>
                  <a:pt x="495" y="658"/>
                </a:lnTo>
                <a:lnTo>
                  <a:pt x="493" y="660"/>
                </a:lnTo>
                <a:lnTo>
                  <a:pt x="491" y="660"/>
                </a:lnTo>
                <a:lnTo>
                  <a:pt x="481" y="667"/>
                </a:lnTo>
                <a:lnTo>
                  <a:pt x="479" y="667"/>
                </a:lnTo>
                <a:lnTo>
                  <a:pt x="477" y="670"/>
                </a:lnTo>
                <a:lnTo>
                  <a:pt x="474" y="672"/>
                </a:lnTo>
                <a:lnTo>
                  <a:pt x="472" y="672"/>
                </a:lnTo>
                <a:lnTo>
                  <a:pt x="470" y="672"/>
                </a:lnTo>
                <a:lnTo>
                  <a:pt x="470" y="674"/>
                </a:lnTo>
                <a:lnTo>
                  <a:pt x="467" y="674"/>
                </a:lnTo>
                <a:lnTo>
                  <a:pt x="462" y="679"/>
                </a:lnTo>
                <a:lnTo>
                  <a:pt x="455" y="681"/>
                </a:lnTo>
                <a:lnTo>
                  <a:pt x="453" y="684"/>
                </a:lnTo>
                <a:lnTo>
                  <a:pt x="446" y="672"/>
                </a:lnTo>
                <a:lnTo>
                  <a:pt x="437" y="658"/>
                </a:lnTo>
                <a:lnTo>
                  <a:pt x="432" y="653"/>
                </a:lnTo>
                <a:lnTo>
                  <a:pt x="432" y="658"/>
                </a:lnTo>
                <a:lnTo>
                  <a:pt x="429" y="658"/>
                </a:lnTo>
                <a:lnTo>
                  <a:pt x="429" y="660"/>
                </a:lnTo>
                <a:lnTo>
                  <a:pt x="427" y="662"/>
                </a:lnTo>
                <a:lnTo>
                  <a:pt x="425" y="665"/>
                </a:lnTo>
                <a:lnTo>
                  <a:pt x="422" y="672"/>
                </a:lnTo>
                <a:lnTo>
                  <a:pt x="420" y="674"/>
                </a:lnTo>
                <a:lnTo>
                  <a:pt x="420" y="677"/>
                </a:lnTo>
                <a:lnTo>
                  <a:pt x="418" y="679"/>
                </a:lnTo>
                <a:lnTo>
                  <a:pt x="413" y="674"/>
                </a:lnTo>
                <a:lnTo>
                  <a:pt x="411" y="672"/>
                </a:lnTo>
                <a:lnTo>
                  <a:pt x="408" y="672"/>
                </a:lnTo>
                <a:lnTo>
                  <a:pt x="394" y="674"/>
                </a:lnTo>
                <a:lnTo>
                  <a:pt x="387" y="674"/>
                </a:lnTo>
                <a:lnTo>
                  <a:pt x="385" y="674"/>
                </a:lnTo>
                <a:lnTo>
                  <a:pt x="380" y="672"/>
                </a:lnTo>
                <a:lnTo>
                  <a:pt x="378" y="672"/>
                </a:lnTo>
                <a:lnTo>
                  <a:pt x="378" y="670"/>
                </a:lnTo>
                <a:lnTo>
                  <a:pt x="375" y="670"/>
                </a:lnTo>
                <a:lnTo>
                  <a:pt x="373" y="670"/>
                </a:lnTo>
                <a:lnTo>
                  <a:pt x="373" y="672"/>
                </a:lnTo>
                <a:lnTo>
                  <a:pt x="371" y="672"/>
                </a:lnTo>
                <a:lnTo>
                  <a:pt x="366" y="665"/>
                </a:lnTo>
                <a:lnTo>
                  <a:pt x="363" y="662"/>
                </a:lnTo>
                <a:lnTo>
                  <a:pt x="361" y="660"/>
                </a:lnTo>
                <a:lnTo>
                  <a:pt x="359" y="655"/>
                </a:lnTo>
                <a:lnTo>
                  <a:pt x="354" y="648"/>
                </a:lnTo>
                <a:lnTo>
                  <a:pt x="352" y="644"/>
                </a:lnTo>
                <a:lnTo>
                  <a:pt x="349" y="641"/>
                </a:lnTo>
                <a:lnTo>
                  <a:pt x="347" y="639"/>
                </a:lnTo>
                <a:lnTo>
                  <a:pt x="345" y="636"/>
                </a:lnTo>
                <a:lnTo>
                  <a:pt x="338" y="629"/>
                </a:lnTo>
                <a:lnTo>
                  <a:pt x="328" y="620"/>
                </a:lnTo>
                <a:lnTo>
                  <a:pt x="314" y="606"/>
                </a:lnTo>
                <a:lnTo>
                  <a:pt x="312" y="603"/>
                </a:lnTo>
                <a:lnTo>
                  <a:pt x="302" y="594"/>
                </a:lnTo>
                <a:lnTo>
                  <a:pt x="295" y="587"/>
                </a:lnTo>
                <a:lnTo>
                  <a:pt x="288" y="580"/>
                </a:lnTo>
                <a:lnTo>
                  <a:pt x="288" y="577"/>
                </a:lnTo>
                <a:lnTo>
                  <a:pt x="288" y="575"/>
                </a:lnTo>
                <a:lnTo>
                  <a:pt x="290" y="573"/>
                </a:lnTo>
                <a:lnTo>
                  <a:pt x="290" y="570"/>
                </a:lnTo>
                <a:lnTo>
                  <a:pt x="293" y="570"/>
                </a:lnTo>
                <a:lnTo>
                  <a:pt x="297" y="551"/>
                </a:lnTo>
                <a:lnTo>
                  <a:pt x="300" y="542"/>
                </a:lnTo>
                <a:lnTo>
                  <a:pt x="297" y="542"/>
                </a:lnTo>
                <a:lnTo>
                  <a:pt x="297" y="539"/>
                </a:lnTo>
                <a:lnTo>
                  <a:pt x="295" y="539"/>
                </a:lnTo>
                <a:lnTo>
                  <a:pt x="293" y="537"/>
                </a:lnTo>
                <a:lnTo>
                  <a:pt x="290" y="535"/>
                </a:lnTo>
                <a:lnTo>
                  <a:pt x="288" y="535"/>
                </a:lnTo>
                <a:lnTo>
                  <a:pt x="286" y="532"/>
                </a:lnTo>
                <a:lnTo>
                  <a:pt x="283" y="532"/>
                </a:lnTo>
                <a:lnTo>
                  <a:pt x="281" y="530"/>
                </a:lnTo>
                <a:lnTo>
                  <a:pt x="279" y="528"/>
                </a:lnTo>
                <a:lnTo>
                  <a:pt x="276" y="528"/>
                </a:lnTo>
                <a:lnTo>
                  <a:pt x="274" y="525"/>
                </a:lnTo>
                <a:lnTo>
                  <a:pt x="272" y="525"/>
                </a:lnTo>
                <a:lnTo>
                  <a:pt x="269" y="523"/>
                </a:lnTo>
                <a:lnTo>
                  <a:pt x="267" y="520"/>
                </a:lnTo>
                <a:lnTo>
                  <a:pt x="264" y="520"/>
                </a:lnTo>
                <a:lnTo>
                  <a:pt x="262" y="518"/>
                </a:lnTo>
                <a:lnTo>
                  <a:pt x="260" y="518"/>
                </a:lnTo>
                <a:lnTo>
                  <a:pt x="260" y="516"/>
                </a:lnTo>
                <a:lnTo>
                  <a:pt x="257" y="516"/>
                </a:lnTo>
                <a:lnTo>
                  <a:pt x="255" y="513"/>
                </a:lnTo>
                <a:lnTo>
                  <a:pt x="253" y="513"/>
                </a:lnTo>
                <a:lnTo>
                  <a:pt x="250" y="511"/>
                </a:lnTo>
                <a:lnTo>
                  <a:pt x="248" y="511"/>
                </a:lnTo>
                <a:lnTo>
                  <a:pt x="246" y="509"/>
                </a:lnTo>
                <a:lnTo>
                  <a:pt x="243" y="506"/>
                </a:lnTo>
                <a:lnTo>
                  <a:pt x="241" y="506"/>
                </a:lnTo>
                <a:lnTo>
                  <a:pt x="239" y="504"/>
                </a:lnTo>
                <a:lnTo>
                  <a:pt x="236" y="502"/>
                </a:lnTo>
                <a:lnTo>
                  <a:pt x="234" y="502"/>
                </a:lnTo>
                <a:lnTo>
                  <a:pt x="231" y="499"/>
                </a:lnTo>
                <a:lnTo>
                  <a:pt x="231" y="497"/>
                </a:lnTo>
                <a:lnTo>
                  <a:pt x="229" y="497"/>
                </a:lnTo>
                <a:lnTo>
                  <a:pt x="227" y="494"/>
                </a:lnTo>
                <a:lnTo>
                  <a:pt x="224" y="494"/>
                </a:lnTo>
                <a:lnTo>
                  <a:pt x="222" y="492"/>
                </a:lnTo>
                <a:lnTo>
                  <a:pt x="220" y="492"/>
                </a:lnTo>
                <a:lnTo>
                  <a:pt x="217" y="490"/>
                </a:lnTo>
                <a:lnTo>
                  <a:pt x="215" y="490"/>
                </a:lnTo>
                <a:lnTo>
                  <a:pt x="213" y="487"/>
                </a:lnTo>
                <a:lnTo>
                  <a:pt x="210" y="487"/>
                </a:lnTo>
                <a:lnTo>
                  <a:pt x="210" y="485"/>
                </a:lnTo>
                <a:lnTo>
                  <a:pt x="208" y="485"/>
                </a:lnTo>
                <a:lnTo>
                  <a:pt x="205" y="485"/>
                </a:lnTo>
                <a:lnTo>
                  <a:pt x="203" y="483"/>
                </a:lnTo>
                <a:lnTo>
                  <a:pt x="201" y="483"/>
                </a:lnTo>
                <a:lnTo>
                  <a:pt x="201" y="480"/>
                </a:lnTo>
                <a:lnTo>
                  <a:pt x="198" y="480"/>
                </a:lnTo>
                <a:lnTo>
                  <a:pt x="196" y="478"/>
                </a:lnTo>
                <a:lnTo>
                  <a:pt x="194" y="478"/>
                </a:lnTo>
                <a:lnTo>
                  <a:pt x="191" y="475"/>
                </a:lnTo>
                <a:lnTo>
                  <a:pt x="189" y="475"/>
                </a:lnTo>
                <a:lnTo>
                  <a:pt x="187" y="473"/>
                </a:lnTo>
                <a:lnTo>
                  <a:pt x="184" y="473"/>
                </a:lnTo>
                <a:lnTo>
                  <a:pt x="182" y="473"/>
                </a:lnTo>
                <a:lnTo>
                  <a:pt x="180" y="471"/>
                </a:lnTo>
                <a:lnTo>
                  <a:pt x="177" y="471"/>
                </a:lnTo>
                <a:lnTo>
                  <a:pt x="175" y="468"/>
                </a:lnTo>
                <a:lnTo>
                  <a:pt x="172" y="468"/>
                </a:lnTo>
                <a:lnTo>
                  <a:pt x="170" y="466"/>
                </a:lnTo>
                <a:lnTo>
                  <a:pt x="168" y="466"/>
                </a:lnTo>
                <a:lnTo>
                  <a:pt x="168" y="464"/>
                </a:lnTo>
                <a:lnTo>
                  <a:pt x="165" y="464"/>
                </a:lnTo>
                <a:lnTo>
                  <a:pt x="163" y="464"/>
                </a:lnTo>
                <a:lnTo>
                  <a:pt x="163" y="461"/>
                </a:lnTo>
                <a:lnTo>
                  <a:pt x="161" y="461"/>
                </a:lnTo>
                <a:lnTo>
                  <a:pt x="158" y="461"/>
                </a:lnTo>
                <a:lnTo>
                  <a:pt x="158" y="459"/>
                </a:lnTo>
                <a:lnTo>
                  <a:pt x="156" y="459"/>
                </a:lnTo>
                <a:lnTo>
                  <a:pt x="154" y="459"/>
                </a:lnTo>
                <a:lnTo>
                  <a:pt x="151" y="457"/>
                </a:lnTo>
                <a:lnTo>
                  <a:pt x="149" y="457"/>
                </a:lnTo>
                <a:lnTo>
                  <a:pt x="147" y="454"/>
                </a:lnTo>
                <a:lnTo>
                  <a:pt x="144" y="454"/>
                </a:lnTo>
                <a:lnTo>
                  <a:pt x="142" y="452"/>
                </a:lnTo>
                <a:lnTo>
                  <a:pt x="139" y="452"/>
                </a:lnTo>
                <a:lnTo>
                  <a:pt x="137" y="449"/>
                </a:lnTo>
                <a:lnTo>
                  <a:pt x="135" y="449"/>
                </a:lnTo>
                <a:lnTo>
                  <a:pt x="132" y="447"/>
                </a:lnTo>
                <a:lnTo>
                  <a:pt x="130" y="447"/>
                </a:lnTo>
                <a:lnTo>
                  <a:pt x="128" y="447"/>
                </a:lnTo>
                <a:lnTo>
                  <a:pt x="128" y="445"/>
                </a:lnTo>
                <a:lnTo>
                  <a:pt x="125" y="445"/>
                </a:lnTo>
                <a:lnTo>
                  <a:pt x="123" y="445"/>
                </a:lnTo>
                <a:lnTo>
                  <a:pt x="123" y="442"/>
                </a:lnTo>
                <a:lnTo>
                  <a:pt x="121" y="442"/>
                </a:lnTo>
                <a:lnTo>
                  <a:pt x="118" y="442"/>
                </a:lnTo>
                <a:lnTo>
                  <a:pt x="118" y="440"/>
                </a:lnTo>
                <a:lnTo>
                  <a:pt x="116" y="440"/>
                </a:lnTo>
                <a:lnTo>
                  <a:pt x="114" y="440"/>
                </a:lnTo>
                <a:lnTo>
                  <a:pt x="114" y="438"/>
                </a:lnTo>
                <a:lnTo>
                  <a:pt x="111" y="438"/>
                </a:lnTo>
                <a:lnTo>
                  <a:pt x="109" y="438"/>
                </a:lnTo>
                <a:lnTo>
                  <a:pt x="109" y="435"/>
                </a:lnTo>
                <a:lnTo>
                  <a:pt x="106" y="435"/>
                </a:lnTo>
                <a:lnTo>
                  <a:pt x="104" y="435"/>
                </a:lnTo>
                <a:lnTo>
                  <a:pt x="102" y="433"/>
                </a:lnTo>
                <a:lnTo>
                  <a:pt x="99" y="433"/>
                </a:lnTo>
                <a:lnTo>
                  <a:pt x="97" y="431"/>
                </a:lnTo>
                <a:lnTo>
                  <a:pt x="95" y="431"/>
                </a:lnTo>
                <a:lnTo>
                  <a:pt x="92" y="428"/>
                </a:lnTo>
                <a:lnTo>
                  <a:pt x="90" y="428"/>
                </a:lnTo>
                <a:lnTo>
                  <a:pt x="88" y="426"/>
                </a:lnTo>
                <a:lnTo>
                  <a:pt x="85" y="426"/>
                </a:lnTo>
                <a:lnTo>
                  <a:pt x="83" y="423"/>
                </a:lnTo>
                <a:lnTo>
                  <a:pt x="81" y="423"/>
                </a:lnTo>
                <a:lnTo>
                  <a:pt x="78" y="423"/>
                </a:lnTo>
                <a:lnTo>
                  <a:pt x="78" y="421"/>
                </a:lnTo>
                <a:lnTo>
                  <a:pt x="76" y="421"/>
                </a:lnTo>
                <a:lnTo>
                  <a:pt x="73" y="421"/>
                </a:lnTo>
                <a:lnTo>
                  <a:pt x="73" y="419"/>
                </a:lnTo>
                <a:lnTo>
                  <a:pt x="71" y="419"/>
                </a:lnTo>
                <a:lnTo>
                  <a:pt x="69" y="416"/>
                </a:lnTo>
                <a:lnTo>
                  <a:pt x="66" y="416"/>
                </a:lnTo>
                <a:lnTo>
                  <a:pt x="64" y="414"/>
                </a:lnTo>
                <a:lnTo>
                  <a:pt x="62" y="414"/>
                </a:lnTo>
                <a:lnTo>
                  <a:pt x="59" y="414"/>
                </a:lnTo>
                <a:lnTo>
                  <a:pt x="57" y="412"/>
                </a:lnTo>
                <a:lnTo>
                  <a:pt x="55" y="412"/>
                </a:lnTo>
                <a:lnTo>
                  <a:pt x="55" y="409"/>
                </a:lnTo>
                <a:lnTo>
                  <a:pt x="52" y="409"/>
                </a:lnTo>
                <a:lnTo>
                  <a:pt x="50" y="409"/>
                </a:lnTo>
                <a:lnTo>
                  <a:pt x="48" y="407"/>
                </a:lnTo>
                <a:lnTo>
                  <a:pt x="45" y="407"/>
                </a:lnTo>
                <a:lnTo>
                  <a:pt x="43" y="404"/>
                </a:lnTo>
                <a:lnTo>
                  <a:pt x="40" y="404"/>
                </a:lnTo>
                <a:lnTo>
                  <a:pt x="40" y="395"/>
                </a:lnTo>
                <a:lnTo>
                  <a:pt x="40" y="388"/>
                </a:lnTo>
                <a:lnTo>
                  <a:pt x="43" y="378"/>
                </a:lnTo>
                <a:lnTo>
                  <a:pt x="43" y="367"/>
                </a:lnTo>
                <a:lnTo>
                  <a:pt x="43" y="362"/>
                </a:lnTo>
                <a:lnTo>
                  <a:pt x="45" y="357"/>
                </a:lnTo>
                <a:lnTo>
                  <a:pt x="45" y="355"/>
                </a:lnTo>
                <a:lnTo>
                  <a:pt x="45" y="345"/>
                </a:lnTo>
                <a:lnTo>
                  <a:pt x="45" y="343"/>
                </a:lnTo>
                <a:lnTo>
                  <a:pt x="48" y="336"/>
                </a:lnTo>
                <a:lnTo>
                  <a:pt x="48" y="331"/>
                </a:lnTo>
                <a:lnTo>
                  <a:pt x="48" y="326"/>
                </a:lnTo>
                <a:lnTo>
                  <a:pt x="48" y="322"/>
                </a:lnTo>
                <a:lnTo>
                  <a:pt x="48" y="317"/>
                </a:lnTo>
                <a:lnTo>
                  <a:pt x="50" y="315"/>
                </a:lnTo>
                <a:lnTo>
                  <a:pt x="52" y="307"/>
                </a:lnTo>
                <a:lnTo>
                  <a:pt x="52" y="305"/>
                </a:lnTo>
                <a:lnTo>
                  <a:pt x="52" y="303"/>
                </a:lnTo>
                <a:lnTo>
                  <a:pt x="55" y="298"/>
                </a:lnTo>
                <a:lnTo>
                  <a:pt x="59" y="291"/>
                </a:lnTo>
                <a:lnTo>
                  <a:pt x="62" y="284"/>
                </a:lnTo>
                <a:lnTo>
                  <a:pt x="64" y="281"/>
                </a:lnTo>
                <a:lnTo>
                  <a:pt x="66" y="274"/>
                </a:lnTo>
                <a:lnTo>
                  <a:pt x="69" y="270"/>
                </a:lnTo>
                <a:lnTo>
                  <a:pt x="71" y="262"/>
                </a:lnTo>
                <a:lnTo>
                  <a:pt x="73" y="258"/>
                </a:lnTo>
                <a:lnTo>
                  <a:pt x="76" y="251"/>
                </a:lnTo>
                <a:lnTo>
                  <a:pt x="78" y="246"/>
                </a:lnTo>
                <a:lnTo>
                  <a:pt x="81" y="241"/>
                </a:lnTo>
                <a:lnTo>
                  <a:pt x="85" y="236"/>
                </a:lnTo>
                <a:lnTo>
                  <a:pt x="85" y="234"/>
                </a:lnTo>
                <a:lnTo>
                  <a:pt x="78" y="217"/>
                </a:lnTo>
                <a:lnTo>
                  <a:pt x="73" y="203"/>
                </a:lnTo>
                <a:lnTo>
                  <a:pt x="73" y="201"/>
                </a:lnTo>
                <a:lnTo>
                  <a:pt x="71" y="201"/>
                </a:lnTo>
                <a:lnTo>
                  <a:pt x="71" y="196"/>
                </a:lnTo>
                <a:lnTo>
                  <a:pt x="69" y="194"/>
                </a:lnTo>
                <a:lnTo>
                  <a:pt x="69" y="196"/>
                </a:lnTo>
                <a:lnTo>
                  <a:pt x="66" y="196"/>
                </a:lnTo>
                <a:lnTo>
                  <a:pt x="64" y="191"/>
                </a:lnTo>
                <a:lnTo>
                  <a:pt x="62" y="187"/>
                </a:lnTo>
                <a:lnTo>
                  <a:pt x="62" y="184"/>
                </a:lnTo>
                <a:lnTo>
                  <a:pt x="62" y="182"/>
                </a:lnTo>
                <a:lnTo>
                  <a:pt x="59" y="182"/>
                </a:lnTo>
                <a:lnTo>
                  <a:pt x="59" y="180"/>
                </a:lnTo>
                <a:lnTo>
                  <a:pt x="59" y="177"/>
                </a:lnTo>
                <a:lnTo>
                  <a:pt x="57" y="175"/>
                </a:lnTo>
                <a:lnTo>
                  <a:pt x="57" y="172"/>
                </a:lnTo>
                <a:lnTo>
                  <a:pt x="55" y="170"/>
                </a:lnTo>
                <a:lnTo>
                  <a:pt x="55" y="168"/>
                </a:lnTo>
                <a:lnTo>
                  <a:pt x="55" y="165"/>
                </a:lnTo>
                <a:lnTo>
                  <a:pt x="52" y="163"/>
                </a:lnTo>
                <a:lnTo>
                  <a:pt x="52" y="161"/>
                </a:lnTo>
                <a:lnTo>
                  <a:pt x="50" y="158"/>
                </a:lnTo>
                <a:lnTo>
                  <a:pt x="48" y="151"/>
                </a:lnTo>
                <a:lnTo>
                  <a:pt x="48" y="149"/>
                </a:lnTo>
                <a:lnTo>
                  <a:pt x="45" y="146"/>
                </a:lnTo>
                <a:lnTo>
                  <a:pt x="40" y="137"/>
                </a:lnTo>
                <a:lnTo>
                  <a:pt x="40" y="135"/>
                </a:lnTo>
                <a:lnTo>
                  <a:pt x="40" y="132"/>
                </a:lnTo>
                <a:lnTo>
                  <a:pt x="36" y="123"/>
                </a:lnTo>
                <a:lnTo>
                  <a:pt x="31" y="113"/>
                </a:lnTo>
                <a:lnTo>
                  <a:pt x="31" y="111"/>
                </a:lnTo>
                <a:lnTo>
                  <a:pt x="26" y="99"/>
                </a:lnTo>
                <a:lnTo>
                  <a:pt x="22" y="90"/>
                </a:lnTo>
                <a:lnTo>
                  <a:pt x="19" y="85"/>
                </a:lnTo>
                <a:lnTo>
                  <a:pt x="19" y="83"/>
                </a:lnTo>
                <a:lnTo>
                  <a:pt x="17" y="78"/>
                </a:lnTo>
                <a:lnTo>
                  <a:pt x="17" y="75"/>
                </a:lnTo>
                <a:lnTo>
                  <a:pt x="15" y="73"/>
                </a:lnTo>
                <a:lnTo>
                  <a:pt x="15" y="71"/>
                </a:lnTo>
                <a:lnTo>
                  <a:pt x="15" y="68"/>
                </a:lnTo>
                <a:lnTo>
                  <a:pt x="12" y="68"/>
                </a:lnTo>
                <a:lnTo>
                  <a:pt x="12" y="66"/>
                </a:lnTo>
                <a:lnTo>
                  <a:pt x="12" y="64"/>
                </a:lnTo>
                <a:lnTo>
                  <a:pt x="10" y="61"/>
                </a:lnTo>
                <a:lnTo>
                  <a:pt x="10" y="59"/>
                </a:lnTo>
                <a:lnTo>
                  <a:pt x="7" y="54"/>
                </a:lnTo>
                <a:lnTo>
                  <a:pt x="7" y="52"/>
                </a:lnTo>
                <a:lnTo>
                  <a:pt x="5" y="49"/>
                </a:lnTo>
                <a:lnTo>
                  <a:pt x="5" y="47"/>
                </a:lnTo>
                <a:lnTo>
                  <a:pt x="3" y="45"/>
                </a:lnTo>
                <a:lnTo>
                  <a:pt x="3" y="42"/>
                </a:lnTo>
                <a:lnTo>
                  <a:pt x="0" y="40"/>
                </a:lnTo>
                <a:lnTo>
                  <a:pt x="0" y="38"/>
                </a:lnTo>
                <a:lnTo>
                  <a:pt x="5" y="26"/>
                </a:lnTo>
                <a:lnTo>
                  <a:pt x="7" y="26"/>
                </a:lnTo>
                <a:lnTo>
                  <a:pt x="7" y="21"/>
                </a:lnTo>
                <a:lnTo>
                  <a:pt x="7" y="19"/>
                </a:lnTo>
                <a:lnTo>
                  <a:pt x="12" y="14"/>
                </a:lnTo>
                <a:lnTo>
                  <a:pt x="12" y="12"/>
                </a:lnTo>
                <a:lnTo>
                  <a:pt x="12" y="9"/>
                </a:lnTo>
                <a:lnTo>
                  <a:pt x="15" y="7"/>
                </a:lnTo>
                <a:lnTo>
                  <a:pt x="15" y="2"/>
                </a:lnTo>
                <a:lnTo>
                  <a:pt x="17" y="0"/>
                </a:lnTo>
                <a:lnTo>
                  <a:pt x="22" y="2"/>
                </a:lnTo>
                <a:lnTo>
                  <a:pt x="29" y="7"/>
                </a:lnTo>
                <a:lnTo>
                  <a:pt x="36" y="9"/>
                </a:lnTo>
                <a:lnTo>
                  <a:pt x="40" y="12"/>
                </a:lnTo>
                <a:lnTo>
                  <a:pt x="45" y="14"/>
                </a:lnTo>
                <a:lnTo>
                  <a:pt x="48" y="14"/>
                </a:lnTo>
                <a:lnTo>
                  <a:pt x="57" y="19"/>
                </a:lnTo>
                <a:lnTo>
                  <a:pt x="64" y="21"/>
                </a:lnTo>
                <a:lnTo>
                  <a:pt x="71" y="23"/>
                </a:lnTo>
                <a:lnTo>
                  <a:pt x="76" y="26"/>
                </a:lnTo>
                <a:lnTo>
                  <a:pt x="83" y="28"/>
                </a:lnTo>
                <a:lnTo>
                  <a:pt x="85" y="30"/>
                </a:lnTo>
                <a:lnTo>
                  <a:pt x="92" y="33"/>
                </a:lnTo>
                <a:lnTo>
                  <a:pt x="99" y="38"/>
                </a:lnTo>
                <a:lnTo>
                  <a:pt x="104" y="40"/>
                </a:lnTo>
                <a:lnTo>
                  <a:pt x="106" y="40"/>
                </a:lnTo>
                <a:lnTo>
                  <a:pt x="109" y="40"/>
                </a:lnTo>
                <a:lnTo>
                  <a:pt x="114" y="42"/>
                </a:lnTo>
                <a:lnTo>
                  <a:pt x="116" y="45"/>
                </a:lnTo>
                <a:lnTo>
                  <a:pt x="123" y="45"/>
                </a:lnTo>
                <a:lnTo>
                  <a:pt x="125" y="47"/>
                </a:lnTo>
                <a:lnTo>
                  <a:pt x="128" y="47"/>
                </a:lnTo>
                <a:lnTo>
                  <a:pt x="142" y="54"/>
                </a:lnTo>
                <a:lnTo>
                  <a:pt x="147" y="56"/>
                </a:lnTo>
                <a:lnTo>
                  <a:pt x="149" y="56"/>
                </a:lnTo>
                <a:lnTo>
                  <a:pt x="149" y="59"/>
                </a:lnTo>
                <a:lnTo>
                  <a:pt x="151" y="61"/>
                </a:lnTo>
                <a:lnTo>
                  <a:pt x="149" y="64"/>
                </a:lnTo>
                <a:lnTo>
                  <a:pt x="147" y="68"/>
                </a:lnTo>
                <a:lnTo>
                  <a:pt x="142" y="75"/>
                </a:lnTo>
                <a:lnTo>
                  <a:pt x="142" y="78"/>
                </a:lnTo>
                <a:lnTo>
                  <a:pt x="139" y="80"/>
                </a:lnTo>
                <a:lnTo>
                  <a:pt x="137" y="83"/>
                </a:lnTo>
                <a:lnTo>
                  <a:pt x="132" y="92"/>
                </a:lnTo>
                <a:lnTo>
                  <a:pt x="132" y="94"/>
                </a:lnTo>
                <a:lnTo>
                  <a:pt x="128" y="101"/>
                </a:lnTo>
                <a:lnTo>
                  <a:pt x="125" y="104"/>
                </a:lnTo>
                <a:lnTo>
                  <a:pt x="125" y="109"/>
                </a:lnTo>
                <a:lnTo>
                  <a:pt x="123" y="113"/>
                </a:lnTo>
                <a:lnTo>
                  <a:pt x="123" y="116"/>
                </a:lnTo>
                <a:lnTo>
                  <a:pt x="123" y="118"/>
                </a:lnTo>
                <a:lnTo>
                  <a:pt x="123" y="120"/>
                </a:lnTo>
                <a:lnTo>
                  <a:pt x="123" y="123"/>
                </a:lnTo>
                <a:lnTo>
                  <a:pt x="121" y="123"/>
                </a:lnTo>
                <a:lnTo>
                  <a:pt x="121" y="125"/>
                </a:lnTo>
                <a:lnTo>
                  <a:pt x="121" y="128"/>
                </a:lnTo>
                <a:lnTo>
                  <a:pt x="121" y="130"/>
                </a:lnTo>
                <a:lnTo>
                  <a:pt x="118" y="132"/>
                </a:lnTo>
                <a:lnTo>
                  <a:pt x="118" y="135"/>
                </a:lnTo>
                <a:lnTo>
                  <a:pt x="114" y="149"/>
                </a:lnTo>
                <a:lnTo>
                  <a:pt x="111" y="156"/>
                </a:lnTo>
                <a:lnTo>
                  <a:pt x="111" y="158"/>
                </a:lnTo>
                <a:lnTo>
                  <a:pt x="111" y="161"/>
                </a:lnTo>
                <a:lnTo>
                  <a:pt x="114" y="163"/>
                </a:lnTo>
                <a:lnTo>
                  <a:pt x="114" y="168"/>
                </a:lnTo>
                <a:lnTo>
                  <a:pt x="114" y="170"/>
                </a:lnTo>
                <a:lnTo>
                  <a:pt x="114" y="172"/>
                </a:lnTo>
                <a:lnTo>
                  <a:pt x="102" y="177"/>
                </a:lnTo>
                <a:lnTo>
                  <a:pt x="99" y="177"/>
                </a:lnTo>
                <a:lnTo>
                  <a:pt x="97" y="177"/>
                </a:lnTo>
                <a:lnTo>
                  <a:pt x="95" y="177"/>
                </a:lnTo>
                <a:lnTo>
                  <a:pt x="92" y="180"/>
                </a:lnTo>
                <a:close/>
              </a:path>
            </a:pathLst>
          </a:custGeom>
          <a:solidFill>
            <a:srgbClr val="D6B8FC"/>
          </a:solidFill>
          <a:ln w="4445">
            <a:solidFill>
              <a:srgbClr val="6E6E6E"/>
            </a:solidFill>
            <a:prstDash val="solid"/>
            <a:round/>
            <a:headEnd/>
            <a:tailEnd/>
          </a:ln>
        </p:spPr>
        <p:txBody>
          <a:bodyPr rot="0" vert="horz" wrap="square" lIns="137160" tIns="68580" rIns="137160" bIns="68580" anchor="t" anchorCtr="0" upright="1">
            <a:noAutofit/>
          </a:bodyPr>
          <a:lstStyle/>
          <a:p>
            <a:endParaRPr lang="es-MX" sz="2700"/>
          </a:p>
        </p:txBody>
      </p:sp>
      <p:sp>
        <p:nvSpPr>
          <p:cNvPr id="23" name="Freeform 21">
            <a:hlinkClick r:id="rId10" action="ppaction://hlinksldjump"/>
          </p:cNvPr>
          <p:cNvSpPr>
            <a:spLocks/>
          </p:cNvSpPr>
          <p:nvPr/>
        </p:nvSpPr>
        <p:spPr bwMode="auto">
          <a:xfrm>
            <a:off x="11411152" y="3393557"/>
            <a:ext cx="1145888" cy="1186098"/>
          </a:xfrm>
          <a:custGeom>
            <a:avLst/>
            <a:gdLst>
              <a:gd name="T0" fmla="*/ 507 w 1303"/>
              <a:gd name="T1" fmla="*/ 154 h 1324"/>
              <a:gd name="T2" fmla="*/ 584 w 1303"/>
              <a:gd name="T3" fmla="*/ 164 h 1324"/>
              <a:gd name="T4" fmla="*/ 606 w 1303"/>
              <a:gd name="T5" fmla="*/ 126 h 1324"/>
              <a:gd name="T6" fmla="*/ 738 w 1303"/>
              <a:gd name="T7" fmla="*/ 102 h 1324"/>
              <a:gd name="T8" fmla="*/ 870 w 1303"/>
              <a:gd name="T9" fmla="*/ 142 h 1324"/>
              <a:gd name="T10" fmla="*/ 912 w 1303"/>
              <a:gd name="T11" fmla="*/ 168 h 1324"/>
              <a:gd name="T12" fmla="*/ 954 w 1303"/>
              <a:gd name="T13" fmla="*/ 185 h 1324"/>
              <a:gd name="T14" fmla="*/ 999 w 1303"/>
              <a:gd name="T15" fmla="*/ 183 h 1324"/>
              <a:gd name="T16" fmla="*/ 1023 w 1303"/>
              <a:gd name="T17" fmla="*/ 230 h 1324"/>
              <a:gd name="T18" fmla="*/ 1101 w 1303"/>
              <a:gd name="T19" fmla="*/ 263 h 1324"/>
              <a:gd name="T20" fmla="*/ 1176 w 1303"/>
              <a:gd name="T21" fmla="*/ 353 h 1324"/>
              <a:gd name="T22" fmla="*/ 1275 w 1303"/>
              <a:gd name="T23" fmla="*/ 533 h 1324"/>
              <a:gd name="T24" fmla="*/ 1256 w 1303"/>
              <a:gd name="T25" fmla="*/ 665 h 1324"/>
              <a:gd name="T26" fmla="*/ 1235 w 1303"/>
              <a:gd name="T27" fmla="*/ 734 h 1324"/>
              <a:gd name="T28" fmla="*/ 1240 w 1303"/>
              <a:gd name="T29" fmla="*/ 819 h 1324"/>
              <a:gd name="T30" fmla="*/ 1273 w 1303"/>
              <a:gd name="T31" fmla="*/ 843 h 1324"/>
              <a:gd name="T32" fmla="*/ 1249 w 1303"/>
              <a:gd name="T33" fmla="*/ 916 h 1324"/>
              <a:gd name="T34" fmla="*/ 1219 w 1303"/>
              <a:gd name="T35" fmla="*/ 952 h 1324"/>
              <a:gd name="T36" fmla="*/ 1252 w 1303"/>
              <a:gd name="T37" fmla="*/ 973 h 1324"/>
              <a:gd name="T38" fmla="*/ 1280 w 1303"/>
              <a:gd name="T39" fmla="*/ 999 h 1324"/>
              <a:gd name="T40" fmla="*/ 1221 w 1303"/>
              <a:gd name="T41" fmla="*/ 1016 h 1324"/>
              <a:gd name="T42" fmla="*/ 1164 w 1303"/>
              <a:gd name="T43" fmla="*/ 1025 h 1324"/>
              <a:gd name="T44" fmla="*/ 1120 w 1303"/>
              <a:gd name="T45" fmla="*/ 1006 h 1324"/>
              <a:gd name="T46" fmla="*/ 1091 w 1303"/>
              <a:gd name="T47" fmla="*/ 1030 h 1324"/>
              <a:gd name="T48" fmla="*/ 1096 w 1303"/>
              <a:gd name="T49" fmla="*/ 1084 h 1324"/>
              <a:gd name="T50" fmla="*/ 1094 w 1303"/>
              <a:gd name="T51" fmla="*/ 1158 h 1324"/>
              <a:gd name="T52" fmla="*/ 1053 w 1303"/>
              <a:gd name="T53" fmla="*/ 1179 h 1324"/>
              <a:gd name="T54" fmla="*/ 1009 w 1303"/>
              <a:gd name="T55" fmla="*/ 1319 h 1324"/>
              <a:gd name="T56" fmla="*/ 1006 w 1303"/>
              <a:gd name="T57" fmla="*/ 1271 h 1324"/>
              <a:gd name="T58" fmla="*/ 973 w 1303"/>
              <a:gd name="T59" fmla="*/ 1243 h 1324"/>
              <a:gd name="T60" fmla="*/ 919 w 1303"/>
              <a:gd name="T61" fmla="*/ 1205 h 1324"/>
              <a:gd name="T62" fmla="*/ 874 w 1303"/>
              <a:gd name="T63" fmla="*/ 1182 h 1324"/>
              <a:gd name="T64" fmla="*/ 820 w 1303"/>
              <a:gd name="T65" fmla="*/ 1151 h 1324"/>
              <a:gd name="T66" fmla="*/ 773 w 1303"/>
              <a:gd name="T67" fmla="*/ 1160 h 1324"/>
              <a:gd name="T68" fmla="*/ 723 w 1303"/>
              <a:gd name="T69" fmla="*/ 1151 h 1324"/>
              <a:gd name="T70" fmla="*/ 688 w 1303"/>
              <a:gd name="T71" fmla="*/ 1155 h 1324"/>
              <a:gd name="T72" fmla="*/ 639 w 1303"/>
              <a:gd name="T73" fmla="*/ 1158 h 1324"/>
              <a:gd name="T74" fmla="*/ 429 w 1303"/>
              <a:gd name="T75" fmla="*/ 1153 h 1324"/>
              <a:gd name="T76" fmla="*/ 408 w 1303"/>
              <a:gd name="T77" fmla="*/ 1099 h 1324"/>
              <a:gd name="T78" fmla="*/ 342 w 1303"/>
              <a:gd name="T79" fmla="*/ 1002 h 1324"/>
              <a:gd name="T80" fmla="*/ 264 w 1303"/>
              <a:gd name="T81" fmla="*/ 1025 h 1324"/>
              <a:gd name="T82" fmla="*/ 235 w 1303"/>
              <a:gd name="T83" fmla="*/ 1016 h 1324"/>
              <a:gd name="T84" fmla="*/ 219 w 1303"/>
              <a:gd name="T85" fmla="*/ 968 h 1324"/>
              <a:gd name="T86" fmla="*/ 193 w 1303"/>
              <a:gd name="T87" fmla="*/ 992 h 1324"/>
              <a:gd name="T88" fmla="*/ 146 w 1303"/>
              <a:gd name="T89" fmla="*/ 931 h 1324"/>
              <a:gd name="T90" fmla="*/ 78 w 1303"/>
              <a:gd name="T91" fmla="*/ 850 h 1324"/>
              <a:gd name="T92" fmla="*/ 66 w 1303"/>
              <a:gd name="T93" fmla="*/ 810 h 1324"/>
              <a:gd name="T94" fmla="*/ 108 w 1303"/>
              <a:gd name="T95" fmla="*/ 741 h 1324"/>
              <a:gd name="T96" fmla="*/ 56 w 1303"/>
              <a:gd name="T97" fmla="*/ 706 h 1324"/>
              <a:gd name="T98" fmla="*/ 106 w 1303"/>
              <a:gd name="T99" fmla="*/ 680 h 1324"/>
              <a:gd name="T100" fmla="*/ 59 w 1303"/>
              <a:gd name="T101" fmla="*/ 637 h 1324"/>
              <a:gd name="T102" fmla="*/ 47 w 1303"/>
              <a:gd name="T103" fmla="*/ 602 h 1324"/>
              <a:gd name="T104" fmla="*/ 56 w 1303"/>
              <a:gd name="T105" fmla="*/ 552 h 1324"/>
              <a:gd name="T106" fmla="*/ 28 w 1303"/>
              <a:gd name="T107" fmla="*/ 502 h 1324"/>
              <a:gd name="T108" fmla="*/ 2 w 1303"/>
              <a:gd name="T109" fmla="*/ 467 h 1324"/>
              <a:gd name="T110" fmla="*/ 33 w 1303"/>
              <a:gd name="T111" fmla="*/ 377 h 1324"/>
              <a:gd name="T112" fmla="*/ 141 w 1303"/>
              <a:gd name="T113" fmla="*/ 220 h 1324"/>
              <a:gd name="T114" fmla="*/ 179 w 1303"/>
              <a:gd name="T115" fmla="*/ 154 h 1324"/>
              <a:gd name="T116" fmla="*/ 259 w 1303"/>
              <a:gd name="T117" fmla="*/ 7 h 13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1303" h="1324">
                <a:moveTo>
                  <a:pt x="261" y="0"/>
                </a:moveTo>
                <a:lnTo>
                  <a:pt x="313" y="22"/>
                </a:lnTo>
                <a:lnTo>
                  <a:pt x="327" y="3"/>
                </a:lnTo>
                <a:lnTo>
                  <a:pt x="339" y="7"/>
                </a:lnTo>
                <a:lnTo>
                  <a:pt x="370" y="17"/>
                </a:lnTo>
                <a:lnTo>
                  <a:pt x="375" y="17"/>
                </a:lnTo>
                <a:lnTo>
                  <a:pt x="419" y="31"/>
                </a:lnTo>
                <a:lnTo>
                  <a:pt x="426" y="33"/>
                </a:lnTo>
                <a:lnTo>
                  <a:pt x="400" y="123"/>
                </a:lnTo>
                <a:lnTo>
                  <a:pt x="408" y="121"/>
                </a:lnTo>
                <a:lnTo>
                  <a:pt x="436" y="116"/>
                </a:lnTo>
                <a:lnTo>
                  <a:pt x="452" y="126"/>
                </a:lnTo>
                <a:lnTo>
                  <a:pt x="507" y="154"/>
                </a:lnTo>
                <a:lnTo>
                  <a:pt x="518" y="123"/>
                </a:lnTo>
                <a:lnTo>
                  <a:pt x="535" y="140"/>
                </a:lnTo>
                <a:lnTo>
                  <a:pt x="540" y="142"/>
                </a:lnTo>
                <a:lnTo>
                  <a:pt x="549" y="145"/>
                </a:lnTo>
                <a:lnTo>
                  <a:pt x="556" y="145"/>
                </a:lnTo>
                <a:lnTo>
                  <a:pt x="558" y="145"/>
                </a:lnTo>
                <a:lnTo>
                  <a:pt x="561" y="145"/>
                </a:lnTo>
                <a:lnTo>
                  <a:pt x="563" y="147"/>
                </a:lnTo>
                <a:lnTo>
                  <a:pt x="566" y="147"/>
                </a:lnTo>
                <a:lnTo>
                  <a:pt x="582" y="147"/>
                </a:lnTo>
                <a:lnTo>
                  <a:pt x="584" y="159"/>
                </a:lnTo>
                <a:lnTo>
                  <a:pt x="584" y="161"/>
                </a:lnTo>
                <a:lnTo>
                  <a:pt x="584" y="164"/>
                </a:lnTo>
                <a:lnTo>
                  <a:pt x="587" y="166"/>
                </a:lnTo>
                <a:lnTo>
                  <a:pt x="589" y="168"/>
                </a:lnTo>
                <a:lnTo>
                  <a:pt x="591" y="168"/>
                </a:lnTo>
                <a:lnTo>
                  <a:pt x="599" y="173"/>
                </a:lnTo>
                <a:lnTo>
                  <a:pt x="606" y="175"/>
                </a:lnTo>
                <a:lnTo>
                  <a:pt x="620" y="164"/>
                </a:lnTo>
                <a:lnTo>
                  <a:pt x="622" y="161"/>
                </a:lnTo>
                <a:lnTo>
                  <a:pt x="615" y="159"/>
                </a:lnTo>
                <a:lnTo>
                  <a:pt x="601" y="154"/>
                </a:lnTo>
                <a:lnTo>
                  <a:pt x="613" y="138"/>
                </a:lnTo>
                <a:lnTo>
                  <a:pt x="615" y="128"/>
                </a:lnTo>
                <a:lnTo>
                  <a:pt x="608" y="126"/>
                </a:lnTo>
                <a:lnTo>
                  <a:pt x="606" y="126"/>
                </a:lnTo>
                <a:lnTo>
                  <a:pt x="601" y="126"/>
                </a:lnTo>
                <a:lnTo>
                  <a:pt x="610" y="116"/>
                </a:lnTo>
                <a:lnTo>
                  <a:pt x="615" y="112"/>
                </a:lnTo>
                <a:lnTo>
                  <a:pt x="636" y="93"/>
                </a:lnTo>
                <a:lnTo>
                  <a:pt x="639" y="90"/>
                </a:lnTo>
                <a:lnTo>
                  <a:pt x="646" y="86"/>
                </a:lnTo>
                <a:lnTo>
                  <a:pt x="667" y="76"/>
                </a:lnTo>
                <a:lnTo>
                  <a:pt x="669" y="74"/>
                </a:lnTo>
                <a:lnTo>
                  <a:pt x="695" y="86"/>
                </a:lnTo>
                <a:lnTo>
                  <a:pt x="712" y="95"/>
                </a:lnTo>
                <a:lnTo>
                  <a:pt x="726" y="100"/>
                </a:lnTo>
                <a:lnTo>
                  <a:pt x="735" y="102"/>
                </a:lnTo>
                <a:lnTo>
                  <a:pt x="738" y="102"/>
                </a:lnTo>
                <a:lnTo>
                  <a:pt x="761" y="112"/>
                </a:lnTo>
                <a:lnTo>
                  <a:pt x="773" y="102"/>
                </a:lnTo>
                <a:lnTo>
                  <a:pt x="794" y="112"/>
                </a:lnTo>
                <a:lnTo>
                  <a:pt x="825" y="119"/>
                </a:lnTo>
                <a:lnTo>
                  <a:pt x="830" y="119"/>
                </a:lnTo>
                <a:lnTo>
                  <a:pt x="841" y="121"/>
                </a:lnTo>
                <a:lnTo>
                  <a:pt x="848" y="121"/>
                </a:lnTo>
                <a:lnTo>
                  <a:pt x="848" y="123"/>
                </a:lnTo>
                <a:lnTo>
                  <a:pt x="851" y="126"/>
                </a:lnTo>
                <a:lnTo>
                  <a:pt x="855" y="133"/>
                </a:lnTo>
                <a:lnTo>
                  <a:pt x="858" y="133"/>
                </a:lnTo>
                <a:lnTo>
                  <a:pt x="867" y="140"/>
                </a:lnTo>
                <a:lnTo>
                  <a:pt x="870" y="142"/>
                </a:lnTo>
                <a:lnTo>
                  <a:pt x="872" y="142"/>
                </a:lnTo>
                <a:lnTo>
                  <a:pt x="877" y="145"/>
                </a:lnTo>
                <a:lnTo>
                  <a:pt x="877" y="147"/>
                </a:lnTo>
                <a:lnTo>
                  <a:pt x="881" y="147"/>
                </a:lnTo>
                <a:lnTo>
                  <a:pt x="884" y="147"/>
                </a:lnTo>
                <a:lnTo>
                  <a:pt x="886" y="149"/>
                </a:lnTo>
                <a:lnTo>
                  <a:pt x="896" y="149"/>
                </a:lnTo>
                <a:lnTo>
                  <a:pt x="903" y="152"/>
                </a:lnTo>
                <a:lnTo>
                  <a:pt x="905" y="152"/>
                </a:lnTo>
                <a:lnTo>
                  <a:pt x="907" y="157"/>
                </a:lnTo>
                <a:lnTo>
                  <a:pt x="907" y="161"/>
                </a:lnTo>
                <a:lnTo>
                  <a:pt x="910" y="164"/>
                </a:lnTo>
                <a:lnTo>
                  <a:pt x="912" y="168"/>
                </a:lnTo>
                <a:lnTo>
                  <a:pt x="912" y="171"/>
                </a:lnTo>
                <a:lnTo>
                  <a:pt x="917" y="178"/>
                </a:lnTo>
                <a:lnTo>
                  <a:pt x="919" y="180"/>
                </a:lnTo>
                <a:lnTo>
                  <a:pt x="921" y="185"/>
                </a:lnTo>
                <a:lnTo>
                  <a:pt x="924" y="187"/>
                </a:lnTo>
                <a:lnTo>
                  <a:pt x="926" y="187"/>
                </a:lnTo>
                <a:lnTo>
                  <a:pt x="931" y="185"/>
                </a:lnTo>
                <a:lnTo>
                  <a:pt x="936" y="183"/>
                </a:lnTo>
                <a:lnTo>
                  <a:pt x="943" y="185"/>
                </a:lnTo>
                <a:lnTo>
                  <a:pt x="947" y="187"/>
                </a:lnTo>
                <a:lnTo>
                  <a:pt x="950" y="185"/>
                </a:lnTo>
                <a:lnTo>
                  <a:pt x="952" y="185"/>
                </a:lnTo>
                <a:lnTo>
                  <a:pt x="954" y="185"/>
                </a:lnTo>
                <a:lnTo>
                  <a:pt x="959" y="185"/>
                </a:lnTo>
                <a:lnTo>
                  <a:pt x="962" y="185"/>
                </a:lnTo>
                <a:lnTo>
                  <a:pt x="962" y="183"/>
                </a:lnTo>
                <a:lnTo>
                  <a:pt x="966" y="180"/>
                </a:lnTo>
                <a:lnTo>
                  <a:pt x="969" y="180"/>
                </a:lnTo>
                <a:lnTo>
                  <a:pt x="971" y="178"/>
                </a:lnTo>
                <a:lnTo>
                  <a:pt x="973" y="175"/>
                </a:lnTo>
                <a:lnTo>
                  <a:pt x="976" y="175"/>
                </a:lnTo>
                <a:lnTo>
                  <a:pt x="978" y="175"/>
                </a:lnTo>
                <a:lnTo>
                  <a:pt x="983" y="173"/>
                </a:lnTo>
                <a:lnTo>
                  <a:pt x="985" y="173"/>
                </a:lnTo>
                <a:lnTo>
                  <a:pt x="985" y="171"/>
                </a:lnTo>
                <a:lnTo>
                  <a:pt x="999" y="183"/>
                </a:lnTo>
                <a:lnTo>
                  <a:pt x="1002" y="185"/>
                </a:lnTo>
                <a:lnTo>
                  <a:pt x="1004" y="187"/>
                </a:lnTo>
                <a:lnTo>
                  <a:pt x="1006" y="187"/>
                </a:lnTo>
                <a:lnTo>
                  <a:pt x="1009" y="190"/>
                </a:lnTo>
                <a:lnTo>
                  <a:pt x="1016" y="194"/>
                </a:lnTo>
                <a:lnTo>
                  <a:pt x="1025" y="199"/>
                </a:lnTo>
                <a:lnTo>
                  <a:pt x="1028" y="199"/>
                </a:lnTo>
                <a:lnTo>
                  <a:pt x="1032" y="204"/>
                </a:lnTo>
                <a:lnTo>
                  <a:pt x="1037" y="209"/>
                </a:lnTo>
                <a:lnTo>
                  <a:pt x="1032" y="213"/>
                </a:lnTo>
                <a:lnTo>
                  <a:pt x="1028" y="218"/>
                </a:lnTo>
                <a:lnTo>
                  <a:pt x="1020" y="228"/>
                </a:lnTo>
                <a:lnTo>
                  <a:pt x="1023" y="230"/>
                </a:lnTo>
                <a:lnTo>
                  <a:pt x="1025" y="235"/>
                </a:lnTo>
                <a:lnTo>
                  <a:pt x="1028" y="237"/>
                </a:lnTo>
                <a:lnTo>
                  <a:pt x="1030" y="239"/>
                </a:lnTo>
                <a:lnTo>
                  <a:pt x="1035" y="246"/>
                </a:lnTo>
                <a:lnTo>
                  <a:pt x="1039" y="251"/>
                </a:lnTo>
                <a:lnTo>
                  <a:pt x="1044" y="254"/>
                </a:lnTo>
                <a:lnTo>
                  <a:pt x="1046" y="256"/>
                </a:lnTo>
                <a:lnTo>
                  <a:pt x="1056" y="258"/>
                </a:lnTo>
                <a:lnTo>
                  <a:pt x="1058" y="261"/>
                </a:lnTo>
                <a:lnTo>
                  <a:pt x="1063" y="263"/>
                </a:lnTo>
                <a:lnTo>
                  <a:pt x="1065" y="263"/>
                </a:lnTo>
                <a:lnTo>
                  <a:pt x="1072" y="268"/>
                </a:lnTo>
                <a:lnTo>
                  <a:pt x="1101" y="263"/>
                </a:lnTo>
                <a:lnTo>
                  <a:pt x="1110" y="265"/>
                </a:lnTo>
                <a:lnTo>
                  <a:pt x="1115" y="265"/>
                </a:lnTo>
                <a:lnTo>
                  <a:pt x="1115" y="294"/>
                </a:lnTo>
                <a:lnTo>
                  <a:pt x="1117" y="294"/>
                </a:lnTo>
                <a:lnTo>
                  <a:pt x="1122" y="296"/>
                </a:lnTo>
                <a:lnTo>
                  <a:pt x="1129" y="303"/>
                </a:lnTo>
                <a:lnTo>
                  <a:pt x="1131" y="303"/>
                </a:lnTo>
                <a:lnTo>
                  <a:pt x="1138" y="313"/>
                </a:lnTo>
                <a:lnTo>
                  <a:pt x="1141" y="317"/>
                </a:lnTo>
                <a:lnTo>
                  <a:pt x="1160" y="329"/>
                </a:lnTo>
                <a:lnTo>
                  <a:pt x="1160" y="332"/>
                </a:lnTo>
                <a:lnTo>
                  <a:pt x="1162" y="339"/>
                </a:lnTo>
                <a:lnTo>
                  <a:pt x="1176" y="353"/>
                </a:lnTo>
                <a:lnTo>
                  <a:pt x="1181" y="362"/>
                </a:lnTo>
                <a:lnTo>
                  <a:pt x="1181" y="365"/>
                </a:lnTo>
                <a:lnTo>
                  <a:pt x="1183" y="386"/>
                </a:lnTo>
                <a:lnTo>
                  <a:pt x="1186" y="391"/>
                </a:lnTo>
                <a:lnTo>
                  <a:pt x="1188" y="398"/>
                </a:lnTo>
                <a:lnTo>
                  <a:pt x="1197" y="415"/>
                </a:lnTo>
                <a:lnTo>
                  <a:pt x="1207" y="441"/>
                </a:lnTo>
                <a:lnTo>
                  <a:pt x="1214" y="443"/>
                </a:lnTo>
                <a:lnTo>
                  <a:pt x="1280" y="412"/>
                </a:lnTo>
                <a:lnTo>
                  <a:pt x="1263" y="502"/>
                </a:lnTo>
                <a:lnTo>
                  <a:pt x="1263" y="509"/>
                </a:lnTo>
                <a:lnTo>
                  <a:pt x="1275" y="531"/>
                </a:lnTo>
                <a:lnTo>
                  <a:pt x="1275" y="533"/>
                </a:lnTo>
                <a:lnTo>
                  <a:pt x="1266" y="587"/>
                </a:lnTo>
                <a:lnTo>
                  <a:pt x="1263" y="592"/>
                </a:lnTo>
                <a:lnTo>
                  <a:pt x="1261" y="599"/>
                </a:lnTo>
                <a:lnTo>
                  <a:pt x="1261" y="604"/>
                </a:lnTo>
                <a:lnTo>
                  <a:pt x="1256" y="609"/>
                </a:lnTo>
                <a:lnTo>
                  <a:pt x="1256" y="611"/>
                </a:lnTo>
                <a:lnTo>
                  <a:pt x="1254" y="618"/>
                </a:lnTo>
                <a:lnTo>
                  <a:pt x="1254" y="620"/>
                </a:lnTo>
                <a:lnTo>
                  <a:pt x="1254" y="628"/>
                </a:lnTo>
                <a:lnTo>
                  <a:pt x="1254" y="635"/>
                </a:lnTo>
                <a:lnTo>
                  <a:pt x="1252" y="637"/>
                </a:lnTo>
                <a:lnTo>
                  <a:pt x="1247" y="661"/>
                </a:lnTo>
                <a:lnTo>
                  <a:pt x="1256" y="665"/>
                </a:lnTo>
                <a:lnTo>
                  <a:pt x="1263" y="665"/>
                </a:lnTo>
                <a:lnTo>
                  <a:pt x="1268" y="665"/>
                </a:lnTo>
                <a:lnTo>
                  <a:pt x="1303" y="677"/>
                </a:lnTo>
                <a:lnTo>
                  <a:pt x="1289" y="699"/>
                </a:lnTo>
                <a:lnTo>
                  <a:pt x="1273" y="708"/>
                </a:lnTo>
                <a:lnTo>
                  <a:pt x="1266" y="715"/>
                </a:lnTo>
                <a:lnTo>
                  <a:pt x="1263" y="718"/>
                </a:lnTo>
                <a:lnTo>
                  <a:pt x="1261" y="720"/>
                </a:lnTo>
                <a:lnTo>
                  <a:pt x="1261" y="722"/>
                </a:lnTo>
                <a:lnTo>
                  <a:pt x="1254" y="729"/>
                </a:lnTo>
                <a:lnTo>
                  <a:pt x="1247" y="732"/>
                </a:lnTo>
                <a:lnTo>
                  <a:pt x="1242" y="732"/>
                </a:lnTo>
                <a:lnTo>
                  <a:pt x="1235" y="734"/>
                </a:lnTo>
                <a:lnTo>
                  <a:pt x="1233" y="739"/>
                </a:lnTo>
                <a:lnTo>
                  <a:pt x="1233" y="741"/>
                </a:lnTo>
                <a:lnTo>
                  <a:pt x="1235" y="744"/>
                </a:lnTo>
                <a:lnTo>
                  <a:pt x="1235" y="748"/>
                </a:lnTo>
                <a:lnTo>
                  <a:pt x="1235" y="753"/>
                </a:lnTo>
                <a:lnTo>
                  <a:pt x="1233" y="755"/>
                </a:lnTo>
                <a:lnTo>
                  <a:pt x="1230" y="765"/>
                </a:lnTo>
                <a:lnTo>
                  <a:pt x="1230" y="779"/>
                </a:lnTo>
                <a:lnTo>
                  <a:pt x="1233" y="786"/>
                </a:lnTo>
                <a:lnTo>
                  <a:pt x="1230" y="793"/>
                </a:lnTo>
                <a:lnTo>
                  <a:pt x="1233" y="800"/>
                </a:lnTo>
                <a:lnTo>
                  <a:pt x="1235" y="810"/>
                </a:lnTo>
                <a:lnTo>
                  <a:pt x="1240" y="819"/>
                </a:lnTo>
                <a:lnTo>
                  <a:pt x="1249" y="819"/>
                </a:lnTo>
                <a:lnTo>
                  <a:pt x="1254" y="822"/>
                </a:lnTo>
                <a:lnTo>
                  <a:pt x="1256" y="824"/>
                </a:lnTo>
                <a:lnTo>
                  <a:pt x="1259" y="829"/>
                </a:lnTo>
                <a:lnTo>
                  <a:pt x="1259" y="834"/>
                </a:lnTo>
                <a:lnTo>
                  <a:pt x="1259" y="836"/>
                </a:lnTo>
                <a:lnTo>
                  <a:pt x="1259" y="841"/>
                </a:lnTo>
                <a:lnTo>
                  <a:pt x="1261" y="841"/>
                </a:lnTo>
                <a:lnTo>
                  <a:pt x="1266" y="838"/>
                </a:lnTo>
                <a:lnTo>
                  <a:pt x="1268" y="838"/>
                </a:lnTo>
                <a:lnTo>
                  <a:pt x="1270" y="838"/>
                </a:lnTo>
                <a:lnTo>
                  <a:pt x="1273" y="841"/>
                </a:lnTo>
                <a:lnTo>
                  <a:pt x="1273" y="843"/>
                </a:lnTo>
                <a:lnTo>
                  <a:pt x="1268" y="843"/>
                </a:lnTo>
                <a:lnTo>
                  <a:pt x="1268" y="848"/>
                </a:lnTo>
                <a:lnTo>
                  <a:pt x="1268" y="855"/>
                </a:lnTo>
                <a:lnTo>
                  <a:pt x="1268" y="862"/>
                </a:lnTo>
                <a:lnTo>
                  <a:pt x="1263" y="864"/>
                </a:lnTo>
                <a:lnTo>
                  <a:pt x="1256" y="871"/>
                </a:lnTo>
                <a:lnTo>
                  <a:pt x="1254" y="874"/>
                </a:lnTo>
                <a:lnTo>
                  <a:pt x="1254" y="879"/>
                </a:lnTo>
                <a:lnTo>
                  <a:pt x="1252" y="883"/>
                </a:lnTo>
                <a:lnTo>
                  <a:pt x="1254" y="888"/>
                </a:lnTo>
                <a:lnTo>
                  <a:pt x="1252" y="893"/>
                </a:lnTo>
                <a:lnTo>
                  <a:pt x="1252" y="900"/>
                </a:lnTo>
                <a:lnTo>
                  <a:pt x="1249" y="916"/>
                </a:lnTo>
                <a:lnTo>
                  <a:pt x="1242" y="923"/>
                </a:lnTo>
                <a:lnTo>
                  <a:pt x="1237" y="926"/>
                </a:lnTo>
                <a:lnTo>
                  <a:pt x="1233" y="928"/>
                </a:lnTo>
                <a:lnTo>
                  <a:pt x="1230" y="928"/>
                </a:lnTo>
                <a:lnTo>
                  <a:pt x="1226" y="928"/>
                </a:lnTo>
                <a:lnTo>
                  <a:pt x="1221" y="931"/>
                </a:lnTo>
                <a:lnTo>
                  <a:pt x="1219" y="931"/>
                </a:lnTo>
                <a:lnTo>
                  <a:pt x="1216" y="931"/>
                </a:lnTo>
                <a:lnTo>
                  <a:pt x="1214" y="933"/>
                </a:lnTo>
                <a:lnTo>
                  <a:pt x="1211" y="935"/>
                </a:lnTo>
                <a:lnTo>
                  <a:pt x="1214" y="942"/>
                </a:lnTo>
                <a:lnTo>
                  <a:pt x="1214" y="947"/>
                </a:lnTo>
                <a:lnTo>
                  <a:pt x="1219" y="952"/>
                </a:lnTo>
                <a:lnTo>
                  <a:pt x="1221" y="954"/>
                </a:lnTo>
                <a:lnTo>
                  <a:pt x="1223" y="954"/>
                </a:lnTo>
                <a:lnTo>
                  <a:pt x="1223" y="952"/>
                </a:lnTo>
                <a:lnTo>
                  <a:pt x="1226" y="952"/>
                </a:lnTo>
                <a:lnTo>
                  <a:pt x="1228" y="952"/>
                </a:lnTo>
                <a:lnTo>
                  <a:pt x="1230" y="952"/>
                </a:lnTo>
                <a:lnTo>
                  <a:pt x="1235" y="957"/>
                </a:lnTo>
                <a:lnTo>
                  <a:pt x="1240" y="961"/>
                </a:lnTo>
                <a:lnTo>
                  <a:pt x="1242" y="961"/>
                </a:lnTo>
                <a:lnTo>
                  <a:pt x="1247" y="964"/>
                </a:lnTo>
                <a:lnTo>
                  <a:pt x="1249" y="968"/>
                </a:lnTo>
                <a:lnTo>
                  <a:pt x="1249" y="971"/>
                </a:lnTo>
                <a:lnTo>
                  <a:pt x="1252" y="973"/>
                </a:lnTo>
                <a:lnTo>
                  <a:pt x="1259" y="976"/>
                </a:lnTo>
                <a:lnTo>
                  <a:pt x="1263" y="976"/>
                </a:lnTo>
                <a:lnTo>
                  <a:pt x="1268" y="976"/>
                </a:lnTo>
                <a:lnTo>
                  <a:pt x="1270" y="976"/>
                </a:lnTo>
                <a:lnTo>
                  <a:pt x="1273" y="976"/>
                </a:lnTo>
                <a:lnTo>
                  <a:pt x="1275" y="978"/>
                </a:lnTo>
                <a:lnTo>
                  <a:pt x="1280" y="980"/>
                </a:lnTo>
                <a:lnTo>
                  <a:pt x="1282" y="983"/>
                </a:lnTo>
                <a:lnTo>
                  <a:pt x="1287" y="987"/>
                </a:lnTo>
                <a:lnTo>
                  <a:pt x="1285" y="990"/>
                </a:lnTo>
                <a:lnTo>
                  <a:pt x="1285" y="992"/>
                </a:lnTo>
                <a:lnTo>
                  <a:pt x="1282" y="995"/>
                </a:lnTo>
                <a:lnTo>
                  <a:pt x="1280" y="999"/>
                </a:lnTo>
                <a:lnTo>
                  <a:pt x="1280" y="1004"/>
                </a:lnTo>
                <a:lnTo>
                  <a:pt x="1277" y="1006"/>
                </a:lnTo>
                <a:lnTo>
                  <a:pt x="1275" y="1006"/>
                </a:lnTo>
                <a:lnTo>
                  <a:pt x="1261" y="1013"/>
                </a:lnTo>
                <a:lnTo>
                  <a:pt x="1259" y="1009"/>
                </a:lnTo>
                <a:lnTo>
                  <a:pt x="1256" y="1004"/>
                </a:lnTo>
                <a:lnTo>
                  <a:pt x="1252" y="1004"/>
                </a:lnTo>
                <a:lnTo>
                  <a:pt x="1247" y="1009"/>
                </a:lnTo>
                <a:lnTo>
                  <a:pt x="1240" y="1006"/>
                </a:lnTo>
                <a:lnTo>
                  <a:pt x="1235" y="1006"/>
                </a:lnTo>
                <a:lnTo>
                  <a:pt x="1230" y="1009"/>
                </a:lnTo>
                <a:lnTo>
                  <a:pt x="1223" y="1016"/>
                </a:lnTo>
                <a:lnTo>
                  <a:pt x="1221" y="1016"/>
                </a:lnTo>
                <a:lnTo>
                  <a:pt x="1214" y="1018"/>
                </a:lnTo>
                <a:lnTo>
                  <a:pt x="1211" y="1021"/>
                </a:lnTo>
                <a:lnTo>
                  <a:pt x="1209" y="1025"/>
                </a:lnTo>
                <a:lnTo>
                  <a:pt x="1207" y="1028"/>
                </a:lnTo>
                <a:lnTo>
                  <a:pt x="1202" y="1032"/>
                </a:lnTo>
                <a:lnTo>
                  <a:pt x="1200" y="1035"/>
                </a:lnTo>
                <a:lnTo>
                  <a:pt x="1195" y="1035"/>
                </a:lnTo>
                <a:lnTo>
                  <a:pt x="1186" y="1032"/>
                </a:lnTo>
                <a:lnTo>
                  <a:pt x="1183" y="1032"/>
                </a:lnTo>
                <a:lnTo>
                  <a:pt x="1181" y="1032"/>
                </a:lnTo>
                <a:lnTo>
                  <a:pt x="1178" y="1030"/>
                </a:lnTo>
                <a:lnTo>
                  <a:pt x="1171" y="1028"/>
                </a:lnTo>
                <a:lnTo>
                  <a:pt x="1164" y="1025"/>
                </a:lnTo>
                <a:lnTo>
                  <a:pt x="1164" y="1023"/>
                </a:lnTo>
                <a:lnTo>
                  <a:pt x="1162" y="1023"/>
                </a:lnTo>
                <a:lnTo>
                  <a:pt x="1162" y="1021"/>
                </a:lnTo>
                <a:lnTo>
                  <a:pt x="1160" y="1018"/>
                </a:lnTo>
                <a:lnTo>
                  <a:pt x="1157" y="1013"/>
                </a:lnTo>
                <a:lnTo>
                  <a:pt x="1155" y="1011"/>
                </a:lnTo>
                <a:lnTo>
                  <a:pt x="1153" y="1011"/>
                </a:lnTo>
                <a:lnTo>
                  <a:pt x="1148" y="1013"/>
                </a:lnTo>
                <a:lnTo>
                  <a:pt x="1143" y="1016"/>
                </a:lnTo>
                <a:lnTo>
                  <a:pt x="1138" y="1016"/>
                </a:lnTo>
                <a:lnTo>
                  <a:pt x="1134" y="1013"/>
                </a:lnTo>
                <a:lnTo>
                  <a:pt x="1127" y="1011"/>
                </a:lnTo>
                <a:lnTo>
                  <a:pt x="1120" y="1006"/>
                </a:lnTo>
                <a:lnTo>
                  <a:pt x="1117" y="1004"/>
                </a:lnTo>
                <a:lnTo>
                  <a:pt x="1115" y="1004"/>
                </a:lnTo>
                <a:lnTo>
                  <a:pt x="1112" y="1004"/>
                </a:lnTo>
                <a:lnTo>
                  <a:pt x="1108" y="1004"/>
                </a:lnTo>
                <a:lnTo>
                  <a:pt x="1105" y="1004"/>
                </a:lnTo>
                <a:lnTo>
                  <a:pt x="1103" y="1004"/>
                </a:lnTo>
                <a:lnTo>
                  <a:pt x="1103" y="1006"/>
                </a:lnTo>
                <a:lnTo>
                  <a:pt x="1098" y="1011"/>
                </a:lnTo>
                <a:lnTo>
                  <a:pt x="1096" y="1011"/>
                </a:lnTo>
                <a:lnTo>
                  <a:pt x="1096" y="1013"/>
                </a:lnTo>
                <a:lnTo>
                  <a:pt x="1094" y="1016"/>
                </a:lnTo>
                <a:lnTo>
                  <a:pt x="1091" y="1021"/>
                </a:lnTo>
                <a:lnTo>
                  <a:pt x="1091" y="1030"/>
                </a:lnTo>
                <a:lnTo>
                  <a:pt x="1091" y="1032"/>
                </a:lnTo>
                <a:lnTo>
                  <a:pt x="1091" y="1035"/>
                </a:lnTo>
                <a:lnTo>
                  <a:pt x="1094" y="1039"/>
                </a:lnTo>
                <a:lnTo>
                  <a:pt x="1094" y="1042"/>
                </a:lnTo>
                <a:lnTo>
                  <a:pt x="1098" y="1047"/>
                </a:lnTo>
                <a:lnTo>
                  <a:pt x="1101" y="1049"/>
                </a:lnTo>
                <a:lnTo>
                  <a:pt x="1103" y="1054"/>
                </a:lnTo>
                <a:lnTo>
                  <a:pt x="1101" y="1058"/>
                </a:lnTo>
                <a:lnTo>
                  <a:pt x="1098" y="1063"/>
                </a:lnTo>
                <a:lnTo>
                  <a:pt x="1096" y="1068"/>
                </a:lnTo>
                <a:lnTo>
                  <a:pt x="1096" y="1075"/>
                </a:lnTo>
                <a:lnTo>
                  <a:pt x="1096" y="1082"/>
                </a:lnTo>
                <a:lnTo>
                  <a:pt x="1096" y="1084"/>
                </a:lnTo>
                <a:lnTo>
                  <a:pt x="1096" y="1092"/>
                </a:lnTo>
                <a:lnTo>
                  <a:pt x="1094" y="1101"/>
                </a:lnTo>
                <a:lnTo>
                  <a:pt x="1094" y="1108"/>
                </a:lnTo>
                <a:lnTo>
                  <a:pt x="1094" y="1118"/>
                </a:lnTo>
                <a:lnTo>
                  <a:pt x="1094" y="1120"/>
                </a:lnTo>
                <a:lnTo>
                  <a:pt x="1094" y="1125"/>
                </a:lnTo>
                <a:lnTo>
                  <a:pt x="1094" y="1129"/>
                </a:lnTo>
                <a:lnTo>
                  <a:pt x="1094" y="1134"/>
                </a:lnTo>
                <a:lnTo>
                  <a:pt x="1094" y="1137"/>
                </a:lnTo>
                <a:lnTo>
                  <a:pt x="1094" y="1144"/>
                </a:lnTo>
                <a:lnTo>
                  <a:pt x="1094" y="1148"/>
                </a:lnTo>
                <a:lnTo>
                  <a:pt x="1094" y="1153"/>
                </a:lnTo>
                <a:lnTo>
                  <a:pt x="1094" y="1158"/>
                </a:lnTo>
                <a:lnTo>
                  <a:pt x="1091" y="1160"/>
                </a:lnTo>
                <a:lnTo>
                  <a:pt x="1089" y="1163"/>
                </a:lnTo>
                <a:lnTo>
                  <a:pt x="1086" y="1165"/>
                </a:lnTo>
                <a:lnTo>
                  <a:pt x="1082" y="1167"/>
                </a:lnTo>
                <a:lnTo>
                  <a:pt x="1079" y="1170"/>
                </a:lnTo>
                <a:lnTo>
                  <a:pt x="1072" y="1170"/>
                </a:lnTo>
                <a:lnTo>
                  <a:pt x="1070" y="1172"/>
                </a:lnTo>
                <a:lnTo>
                  <a:pt x="1068" y="1172"/>
                </a:lnTo>
                <a:lnTo>
                  <a:pt x="1061" y="1174"/>
                </a:lnTo>
                <a:lnTo>
                  <a:pt x="1058" y="1174"/>
                </a:lnTo>
                <a:lnTo>
                  <a:pt x="1058" y="1177"/>
                </a:lnTo>
                <a:lnTo>
                  <a:pt x="1056" y="1177"/>
                </a:lnTo>
                <a:lnTo>
                  <a:pt x="1053" y="1179"/>
                </a:lnTo>
                <a:lnTo>
                  <a:pt x="1053" y="1182"/>
                </a:lnTo>
                <a:lnTo>
                  <a:pt x="1051" y="1184"/>
                </a:lnTo>
                <a:lnTo>
                  <a:pt x="1051" y="1189"/>
                </a:lnTo>
                <a:lnTo>
                  <a:pt x="1049" y="1250"/>
                </a:lnTo>
                <a:lnTo>
                  <a:pt x="1046" y="1257"/>
                </a:lnTo>
                <a:lnTo>
                  <a:pt x="1046" y="1262"/>
                </a:lnTo>
                <a:lnTo>
                  <a:pt x="1042" y="1269"/>
                </a:lnTo>
                <a:lnTo>
                  <a:pt x="1042" y="1276"/>
                </a:lnTo>
                <a:lnTo>
                  <a:pt x="1042" y="1281"/>
                </a:lnTo>
                <a:lnTo>
                  <a:pt x="1042" y="1286"/>
                </a:lnTo>
                <a:lnTo>
                  <a:pt x="1011" y="1324"/>
                </a:lnTo>
                <a:lnTo>
                  <a:pt x="1009" y="1321"/>
                </a:lnTo>
                <a:lnTo>
                  <a:pt x="1009" y="1319"/>
                </a:lnTo>
                <a:lnTo>
                  <a:pt x="1006" y="1319"/>
                </a:lnTo>
                <a:lnTo>
                  <a:pt x="1004" y="1314"/>
                </a:lnTo>
                <a:lnTo>
                  <a:pt x="1004" y="1312"/>
                </a:lnTo>
                <a:lnTo>
                  <a:pt x="1006" y="1307"/>
                </a:lnTo>
                <a:lnTo>
                  <a:pt x="1006" y="1305"/>
                </a:lnTo>
                <a:lnTo>
                  <a:pt x="1006" y="1300"/>
                </a:lnTo>
                <a:lnTo>
                  <a:pt x="1009" y="1298"/>
                </a:lnTo>
                <a:lnTo>
                  <a:pt x="1009" y="1290"/>
                </a:lnTo>
                <a:lnTo>
                  <a:pt x="1011" y="1286"/>
                </a:lnTo>
                <a:lnTo>
                  <a:pt x="1011" y="1281"/>
                </a:lnTo>
                <a:lnTo>
                  <a:pt x="1011" y="1279"/>
                </a:lnTo>
                <a:lnTo>
                  <a:pt x="1009" y="1276"/>
                </a:lnTo>
                <a:lnTo>
                  <a:pt x="1006" y="1271"/>
                </a:lnTo>
                <a:lnTo>
                  <a:pt x="1006" y="1269"/>
                </a:lnTo>
                <a:lnTo>
                  <a:pt x="1004" y="1267"/>
                </a:lnTo>
                <a:lnTo>
                  <a:pt x="1002" y="1262"/>
                </a:lnTo>
                <a:lnTo>
                  <a:pt x="999" y="1260"/>
                </a:lnTo>
                <a:lnTo>
                  <a:pt x="997" y="1257"/>
                </a:lnTo>
                <a:lnTo>
                  <a:pt x="995" y="1255"/>
                </a:lnTo>
                <a:lnTo>
                  <a:pt x="990" y="1255"/>
                </a:lnTo>
                <a:lnTo>
                  <a:pt x="987" y="1253"/>
                </a:lnTo>
                <a:lnTo>
                  <a:pt x="985" y="1250"/>
                </a:lnTo>
                <a:lnTo>
                  <a:pt x="983" y="1248"/>
                </a:lnTo>
                <a:lnTo>
                  <a:pt x="980" y="1245"/>
                </a:lnTo>
                <a:lnTo>
                  <a:pt x="978" y="1245"/>
                </a:lnTo>
                <a:lnTo>
                  <a:pt x="973" y="1243"/>
                </a:lnTo>
                <a:lnTo>
                  <a:pt x="971" y="1241"/>
                </a:lnTo>
                <a:lnTo>
                  <a:pt x="966" y="1238"/>
                </a:lnTo>
                <a:lnTo>
                  <a:pt x="959" y="1234"/>
                </a:lnTo>
                <a:lnTo>
                  <a:pt x="954" y="1231"/>
                </a:lnTo>
                <a:lnTo>
                  <a:pt x="952" y="1226"/>
                </a:lnTo>
                <a:lnTo>
                  <a:pt x="947" y="1224"/>
                </a:lnTo>
                <a:lnTo>
                  <a:pt x="943" y="1219"/>
                </a:lnTo>
                <a:lnTo>
                  <a:pt x="940" y="1217"/>
                </a:lnTo>
                <a:lnTo>
                  <a:pt x="938" y="1217"/>
                </a:lnTo>
                <a:lnTo>
                  <a:pt x="938" y="1215"/>
                </a:lnTo>
                <a:lnTo>
                  <a:pt x="933" y="1212"/>
                </a:lnTo>
                <a:lnTo>
                  <a:pt x="924" y="1208"/>
                </a:lnTo>
                <a:lnTo>
                  <a:pt x="919" y="1205"/>
                </a:lnTo>
                <a:lnTo>
                  <a:pt x="914" y="1203"/>
                </a:lnTo>
                <a:lnTo>
                  <a:pt x="912" y="1203"/>
                </a:lnTo>
                <a:lnTo>
                  <a:pt x="907" y="1200"/>
                </a:lnTo>
                <a:lnTo>
                  <a:pt x="903" y="1200"/>
                </a:lnTo>
                <a:lnTo>
                  <a:pt x="900" y="1198"/>
                </a:lnTo>
                <a:lnTo>
                  <a:pt x="896" y="1198"/>
                </a:lnTo>
                <a:lnTo>
                  <a:pt x="893" y="1196"/>
                </a:lnTo>
                <a:lnTo>
                  <a:pt x="891" y="1193"/>
                </a:lnTo>
                <a:lnTo>
                  <a:pt x="888" y="1191"/>
                </a:lnTo>
                <a:lnTo>
                  <a:pt x="884" y="1189"/>
                </a:lnTo>
                <a:lnTo>
                  <a:pt x="881" y="1186"/>
                </a:lnTo>
                <a:lnTo>
                  <a:pt x="877" y="1184"/>
                </a:lnTo>
                <a:lnTo>
                  <a:pt x="874" y="1182"/>
                </a:lnTo>
                <a:lnTo>
                  <a:pt x="870" y="1179"/>
                </a:lnTo>
                <a:lnTo>
                  <a:pt x="867" y="1179"/>
                </a:lnTo>
                <a:lnTo>
                  <a:pt x="865" y="1182"/>
                </a:lnTo>
                <a:lnTo>
                  <a:pt x="860" y="1182"/>
                </a:lnTo>
                <a:lnTo>
                  <a:pt x="858" y="1182"/>
                </a:lnTo>
                <a:lnTo>
                  <a:pt x="853" y="1179"/>
                </a:lnTo>
                <a:lnTo>
                  <a:pt x="848" y="1177"/>
                </a:lnTo>
                <a:lnTo>
                  <a:pt x="844" y="1174"/>
                </a:lnTo>
                <a:lnTo>
                  <a:pt x="841" y="1172"/>
                </a:lnTo>
                <a:lnTo>
                  <a:pt x="837" y="1167"/>
                </a:lnTo>
                <a:lnTo>
                  <a:pt x="832" y="1163"/>
                </a:lnTo>
                <a:lnTo>
                  <a:pt x="825" y="1158"/>
                </a:lnTo>
                <a:lnTo>
                  <a:pt x="820" y="1151"/>
                </a:lnTo>
                <a:lnTo>
                  <a:pt x="811" y="1144"/>
                </a:lnTo>
                <a:lnTo>
                  <a:pt x="806" y="1137"/>
                </a:lnTo>
                <a:lnTo>
                  <a:pt x="804" y="1134"/>
                </a:lnTo>
                <a:lnTo>
                  <a:pt x="801" y="1129"/>
                </a:lnTo>
                <a:lnTo>
                  <a:pt x="787" y="1129"/>
                </a:lnTo>
                <a:lnTo>
                  <a:pt x="785" y="1132"/>
                </a:lnTo>
                <a:lnTo>
                  <a:pt x="782" y="1137"/>
                </a:lnTo>
                <a:lnTo>
                  <a:pt x="780" y="1139"/>
                </a:lnTo>
                <a:lnTo>
                  <a:pt x="778" y="1146"/>
                </a:lnTo>
                <a:lnTo>
                  <a:pt x="775" y="1148"/>
                </a:lnTo>
                <a:lnTo>
                  <a:pt x="773" y="1151"/>
                </a:lnTo>
                <a:lnTo>
                  <a:pt x="773" y="1155"/>
                </a:lnTo>
                <a:lnTo>
                  <a:pt x="773" y="1160"/>
                </a:lnTo>
                <a:lnTo>
                  <a:pt x="771" y="1163"/>
                </a:lnTo>
                <a:lnTo>
                  <a:pt x="766" y="1163"/>
                </a:lnTo>
                <a:lnTo>
                  <a:pt x="761" y="1165"/>
                </a:lnTo>
                <a:lnTo>
                  <a:pt x="756" y="1165"/>
                </a:lnTo>
                <a:lnTo>
                  <a:pt x="754" y="1167"/>
                </a:lnTo>
                <a:lnTo>
                  <a:pt x="749" y="1165"/>
                </a:lnTo>
                <a:lnTo>
                  <a:pt x="745" y="1165"/>
                </a:lnTo>
                <a:lnTo>
                  <a:pt x="740" y="1163"/>
                </a:lnTo>
                <a:lnTo>
                  <a:pt x="738" y="1160"/>
                </a:lnTo>
                <a:lnTo>
                  <a:pt x="733" y="1158"/>
                </a:lnTo>
                <a:lnTo>
                  <a:pt x="728" y="1155"/>
                </a:lnTo>
                <a:lnTo>
                  <a:pt x="726" y="1153"/>
                </a:lnTo>
                <a:lnTo>
                  <a:pt x="723" y="1151"/>
                </a:lnTo>
                <a:lnTo>
                  <a:pt x="721" y="1148"/>
                </a:lnTo>
                <a:lnTo>
                  <a:pt x="719" y="1148"/>
                </a:lnTo>
                <a:lnTo>
                  <a:pt x="716" y="1148"/>
                </a:lnTo>
                <a:lnTo>
                  <a:pt x="714" y="1148"/>
                </a:lnTo>
                <a:lnTo>
                  <a:pt x="709" y="1151"/>
                </a:lnTo>
                <a:lnTo>
                  <a:pt x="709" y="1153"/>
                </a:lnTo>
                <a:lnTo>
                  <a:pt x="707" y="1158"/>
                </a:lnTo>
                <a:lnTo>
                  <a:pt x="702" y="1158"/>
                </a:lnTo>
                <a:lnTo>
                  <a:pt x="698" y="1158"/>
                </a:lnTo>
                <a:lnTo>
                  <a:pt x="695" y="1158"/>
                </a:lnTo>
                <a:lnTo>
                  <a:pt x="693" y="1158"/>
                </a:lnTo>
                <a:lnTo>
                  <a:pt x="690" y="1155"/>
                </a:lnTo>
                <a:lnTo>
                  <a:pt x="688" y="1155"/>
                </a:lnTo>
                <a:lnTo>
                  <a:pt x="686" y="1155"/>
                </a:lnTo>
                <a:lnTo>
                  <a:pt x="681" y="1158"/>
                </a:lnTo>
                <a:lnTo>
                  <a:pt x="676" y="1158"/>
                </a:lnTo>
                <a:lnTo>
                  <a:pt x="672" y="1158"/>
                </a:lnTo>
                <a:lnTo>
                  <a:pt x="667" y="1158"/>
                </a:lnTo>
                <a:lnTo>
                  <a:pt x="665" y="1158"/>
                </a:lnTo>
                <a:lnTo>
                  <a:pt x="660" y="1158"/>
                </a:lnTo>
                <a:lnTo>
                  <a:pt x="657" y="1158"/>
                </a:lnTo>
                <a:lnTo>
                  <a:pt x="655" y="1158"/>
                </a:lnTo>
                <a:lnTo>
                  <a:pt x="650" y="1158"/>
                </a:lnTo>
                <a:lnTo>
                  <a:pt x="646" y="1158"/>
                </a:lnTo>
                <a:lnTo>
                  <a:pt x="641" y="1158"/>
                </a:lnTo>
                <a:lnTo>
                  <a:pt x="639" y="1158"/>
                </a:lnTo>
                <a:lnTo>
                  <a:pt x="636" y="1160"/>
                </a:lnTo>
                <a:lnTo>
                  <a:pt x="639" y="1160"/>
                </a:lnTo>
                <a:lnTo>
                  <a:pt x="639" y="1163"/>
                </a:lnTo>
                <a:lnTo>
                  <a:pt x="641" y="1165"/>
                </a:lnTo>
                <a:lnTo>
                  <a:pt x="591" y="1177"/>
                </a:lnTo>
                <a:lnTo>
                  <a:pt x="554" y="1184"/>
                </a:lnTo>
                <a:lnTo>
                  <a:pt x="525" y="1160"/>
                </a:lnTo>
                <a:lnTo>
                  <a:pt x="518" y="1160"/>
                </a:lnTo>
                <a:lnTo>
                  <a:pt x="476" y="1158"/>
                </a:lnTo>
                <a:lnTo>
                  <a:pt x="452" y="1155"/>
                </a:lnTo>
                <a:lnTo>
                  <a:pt x="438" y="1153"/>
                </a:lnTo>
                <a:lnTo>
                  <a:pt x="431" y="1153"/>
                </a:lnTo>
                <a:lnTo>
                  <a:pt x="429" y="1153"/>
                </a:lnTo>
                <a:lnTo>
                  <a:pt x="429" y="1151"/>
                </a:lnTo>
                <a:lnTo>
                  <a:pt x="429" y="1148"/>
                </a:lnTo>
                <a:lnTo>
                  <a:pt x="424" y="1134"/>
                </a:lnTo>
                <a:lnTo>
                  <a:pt x="422" y="1132"/>
                </a:lnTo>
                <a:lnTo>
                  <a:pt x="419" y="1127"/>
                </a:lnTo>
                <a:lnTo>
                  <a:pt x="419" y="1125"/>
                </a:lnTo>
                <a:lnTo>
                  <a:pt x="417" y="1120"/>
                </a:lnTo>
                <a:lnTo>
                  <a:pt x="415" y="1118"/>
                </a:lnTo>
                <a:lnTo>
                  <a:pt x="412" y="1113"/>
                </a:lnTo>
                <a:lnTo>
                  <a:pt x="412" y="1108"/>
                </a:lnTo>
                <a:lnTo>
                  <a:pt x="410" y="1103"/>
                </a:lnTo>
                <a:lnTo>
                  <a:pt x="410" y="1101"/>
                </a:lnTo>
                <a:lnTo>
                  <a:pt x="408" y="1099"/>
                </a:lnTo>
                <a:lnTo>
                  <a:pt x="429" y="1094"/>
                </a:lnTo>
                <a:lnTo>
                  <a:pt x="429" y="1082"/>
                </a:lnTo>
                <a:lnTo>
                  <a:pt x="410" y="1075"/>
                </a:lnTo>
                <a:lnTo>
                  <a:pt x="389" y="1066"/>
                </a:lnTo>
                <a:lnTo>
                  <a:pt x="389" y="1049"/>
                </a:lnTo>
                <a:lnTo>
                  <a:pt x="382" y="1035"/>
                </a:lnTo>
                <a:lnTo>
                  <a:pt x="353" y="1021"/>
                </a:lnTo>
                <a:lnTo>
                  <a:pt x="356" y="1009"/>
                </a:lnTo>
                <a:lnTo>
                  <a:pt x="358" y="1006"/>
                </a:lnTo>
                <a:lnTo>
                  <a:pt x="360" y="1002"/>
                </a:lnTo>
                <a:lnTo>
                  <a:pt x="356" y="1002"/>
                </a:lnTo>
                <a:lnTo>
                  <a:pt x="351" y="1002"/>
                </a:lnTo>
                <a:lnTo>
                  <a:pt x="342" y="1002"/>
                </a:lnTo>
                <a:lnTo>
                  <a:pt x="330" y="1002"/>
                </a:lnTo>
                <a:lnTo>
                  <a:pt x="320" y="1011"/>
                </a:lnTo>
                <a:lnTo>
                  <a:pt x="318" y="1013"/>
                </a:lnTo>
                <a:lnTo>
                  <a:pt x="318" y="1011"/>
                </a:lnTo>
                <a:lnTo>
                  <a:pt x="309" y="1013"/>
                </a:lnTo>
                <a:lnTo>
                  <a:pt x="306" y="1013"/>
                </a:lnTo>
                <a:lnTo>
                  <a:pt x="301" y="1013"/>
                </a:lnTo>
                <a:lnTo>
                  <a:pt x="297" y="1013"/>
                </a:lnTo>
                <a:lnTo>
                  <a:pt x="294" y="1013"/>
                </a:lnTo>
                <a:lnTo>
                  <a:pt x="285" y="1016"/>
                </a:lnTo>
                <a:lnTo>
                  <a:pt x="276" y="1021"/>
                </a:lnTo>
                <a:lnTo>
                  <a:pt x="273" y="1021"/>
                </a:lnTo>
                <a:lnTo>
                  <a:pt x="264" y="1025"/>
                </a:lnTo>
                <a:lnTo>
                  <a:pt x="261" y="1025"/>
                </a:lnTo>
                <a:lnTo>
                  <a:pt x="259" y="1025"/>
                </a:lnTo>
                <a:lnTo>
                  <a:pt x="252" y="1030"/>
                </a:lnTo>
                <a:lnTo>
                  <a:pt x="250" y="1030"/>
                </a:lnTo>
                <a:lnTo>
                  <a:pt x="247" y="1030"/>
                </a:lnTo>
                <a:lnTo>
                  <a:pt x="243" y="1032"/>
                </a:lnTo>
                <a:lnTo>
                  <a:pt x="238" y="1035"/>
                </a:lnTo>
                <a:lnTo>
                  <a:pt x="235" y="1035"/>
                </a:lnTo>
                <a:lnTo>
                  <a:pt x="233" y="1037"/>
                </a:lnTo>
                <a:lnTo>
                  <a:pt x="231" y="1037"/>
                </a:lnTo>
                <a:lnTo>
                  <a:pt x="231" y="1021"/>
                </a:lnTo>
                <a:lnTo>
                  <a:pt x="231" y="1018"/>
                </a:lnTo>
                <a:lnTo>
                  <a:pt x="235" y="1016"/>
                </a:lnTo>
                <a:lnTo>
                  <a:pt x="238" y="1016"/>
                </a:lnTo>
                <a:lnTo>
                  <a:pt x="240" y="992"/>
                </a:lnTo>
                <a:lnTo>
                  <a:pt x="240" y="990"/>
                </a:lnTo>
                <a:lnTo>
                  <a:pt x="240" y="987"/>
                </a:lnTo>
                <a:lnTo>
                  <a:pt x="243" y="980"/>
                </a:lnTo>
                <a:lnTo>
                  <a:pt x="231" y="978"/>
                </a:lnTo>
                <a:lnTo>
                  <a:pt x="231" y="976"/>
                </a:lnTo>
                <a:lnTo>
                  <a:pt x="233" y="966"/>
                </a:lnTo>
                <a:lnTo>
                  <a:pt x="221" y="959"/>
                </a:lnTo>
                <a:lnTo>
                  <a:pt x="217" y="964"/>
                </a:lnTo>
                <a:lnTo>
                  <a:pt x="217" y="966"/>
                </a:lnTo>
                <a:lnTo>
                  <a:pt x="217" y="968"/>
                </a:lnTo>
                <a:lnTo>
                  <a:pt x="219" y="968"/>
                </a:lnTo>
                <a:lnTo>
                  <a:pt x="219" y="971"/>
                </a:lnTo>
                <a:lnTo>
                  <a:pt x="217" y="976"/>
                </a:lnTo>
                <a:lnTo>
                  <a:pt x="217" y="978"/>
                </a:lnTo>
                <a:lnTo>
                  <a:pt x="214" y="978"/>
                </a:lnTo>
                <a:lnTo>
                  <a:pt x="214" y="980"/>
                </a:lnTo>
                <a:lnTo>
                  <a:pt x="214" y="983"/>
                </a:lnTo>
                <a:lnTo>
                  <a:pt x="214" y="987"/>
                </a:lnTo>
                <a:lnTo>
                  <a:pt x="212" y="987"/>
                </a:lnTo>
                <a:lnTo>
                  <a:pt x="198" y="985"/>
                </a:lnTo>
                <a:lnTo>
                  <a:pt x="198" y="990"/>
                </a:lnTo>
                <a:lnTo>
                  <a:pt x="198" y="992"/>
                </a:lnTo>
                <a:lnTo>
                  <a:pt x="195" y="992"/>
                </a:lnTo>
                <a:lnTo>
                  <a:pt x="193" y="992"/>
                </a:lnTo>
                <a:lnTo>
                  <a:pt x="181" y="992"/>
                </a:lnTo>
                <a:lnTo>
                  <a:pt x="179" y="995"/>
                </a:lnTo>
                <a:lnTo>
                  <a:pt x="179" y="992"/>
                </a:lnTo>
                <a:lnTo>
                  <a:pt x="179" y="990"/>
                </a:lnTo>
                <a:lnTo>
                  <a:pt x="174" y="990"/>
                </a:lnTo>
                <a:lnTo>
                  <a:pt x="172" y="985"/>
                </a:lnTo>
                <a:lnTo>
                  <a:pt x="169" y="980"/>
                </a:lnTo>
                <a:lnTo>
                  <a:pt x="167" y="976"/>
                </a:lnTo>
                <a:lnTo>
                  <a:pt x="165" y="971"/>
                </a:lnTo>
                <a:lnTo>
                  <a:pt x="162" y="966"/>
                </a:lnTo>
                <a:lnTo>
                  <a:pt x="162" y="961"/>
                </a:lnTo>
                <a:lnTo>
                  <a:pt x="160" y="959"/>
                </a:lnTo>
                <a:lnTo>
                  <a:pt x="146" y="931"/>
                </a:lnTo>
                <a:lnTo>
                  <a:pt x="146" y="919"/>
                </a:lnTo>
                <a:lnTo>
                  <a:pt x="144" y="883"/>
                </a:lnTo>
                <a:lnTo>
                  <a:pt x="129" y="881"/>
                </a:lnTo>
                <a:lnTo>
                  <a:pt x="127" y="888"/>
                </a:lnTo>
                <a:lnTo>
                  <a:pt x="113" y="881"/>
                </a:lnTo>
                <a:lnTo>
                  <a:pt x="96" y="871"/>
                </a:lnTo>
                <a:lnTo>
                  <a:pt x="75" y="867"/>
                </a:lnTo>
                <a:lnTo>
                  <a:pt x="73" y="867"/>
                </a:lnTo>
                <a:lnTo>
                  <a:pt x="73" y="864"/>
                </a:lnTo>
                <a:lnTo>
                  <a:pt x="75" y="857"/>
                </a:lnTo>
                <a:lnTo>
                  <a:pt x="75" y="855"/>
                </a:lnTo>
                <a:lnTo>
                  <a:pt x="75" y="852"/>
                </a:lnTo>
                <a:lnTo>
                  <a:pt x="78" y="850"/>
                </a:lnTo>
                <a:lnTo>
                  <a:pt x="75" y="848"/>
                </a:lnTo>
                <a:lnTo>
                  <a:pt x="73" y="848"/>
                </a:lnTo>
                <a:lnTo>
                  <a:pt x="66" y="845"/>
                </a:lnTo>
                <a:lnTo>
                  <a:pt x="61" y="845"/>
                </a:lnTo>
                <a:lnTo>
                  <a:pt x="59" y="843"/>
                </a:lnTo>
                <a:lnTo>
                  <a:pt x="54" y="841"/>
                </a:lnTo>
                <a:lnTo>
                  <a:pt x="52" y="838"/>
                </a:lnTo>
                <a:lnTo>
                  <a:pt x="54" y="836"/>
                </a:lnTo>
                <a:lnTo>
                  <a:pt x="54" y="831"/>
                </a:lnTo>
                <a:lnTo>
                  <a:pt x="56" y="822"/>
                </a:lnTo>
                <a:lnTo>
                  <a:pt x="56" y="819"/>
                </a:lnTo>
                <a:lnTo>
                  <a:pt x="59" y="810"/>
                </a:lnTo>
                <a:lnTo>
                  <a:pt x="66" y="810"/>
                </a:lnTo>
                <a:lnTo>
                  <a:pt x="70" y="810"/>
                </a:lnTo>
                <a:lnTo>
                  <a:pt x="80" y="807"/>
                </a:lnTo>
                <a:lnTo>
                  <a:pt x="82" y="807"/>
                </a:lnTo>
                <a:lnTo>
                  <a:pt x="85" y="807"/>
                </a:lnTo>
                <a:lnTo>
                  <a:pt x="111" y="805"/>
                </a:lnTo>
                <a:lnTo>
                  <a:pt x="115" y="758"/>
                </a:lnTo>
                <a:lnTo>
                  <a:pt x="115" y="755"/>
                </a:lnTo>
                <a:lnTo>
                  <a:pt x="115" y="751"/>
                </a:lnTo>
                <a:lnTo>
                  <a:pt x="115" y="748"/>
                </a:lnTo>
                <a:lnTo>
                  <a:pt x="113" y="746"/>
                </a:lnTo>
                <a:lnTo>
                  <a:pt x="113" y="744"/>
                </a:lnTo>
                <a:lnTo>
                  <a:pt x="111" y="741"/>
                </a:lnTo>
                <a:lnTo>
                  <a:pt x="108" y="741"/>
                </a:lnTo>
                <a:lnTo>
                  <a:pt x="103" y="741"/>
                </a:lnTo>
                <a:lnTo>
                  <a:pt x="101" y="739"/>
                </a:lnTo>
                <a:lnTo>
                  <a:pt x="96" y="739"/>
                </a:lnTo>
                <a:lnTo>
                  <a:pt x="92" y="736"/>
                </a:lnTo>
                <a:lnTo>
                  <a:pt x="89" y="734"/>
                </a:lnTo>
                <a:lnTo>
                  <a:pt x="82" y="732"/>
                </a:lnTo>
                <a:lnTo>
                  <a:pt x="80" y="729"/>
                </a:lnTo>
                <a:lnTo>
                  <a:pt x="75" y="722"/>
                </a:lnTo>
                <a:lnTo>
                  <a:pt x="73" y="722"/>
                </a:lnTo>
                <a:lnTo>
                  <a:pt x="70" y="720"/>
                </a:lnTo>
                <a:lnTo>
                  <a:pt x="63" y="715"/>
                </a:lnTo>
                <a:lnTo>
                  <a:pt x="61" y="713"/>
                </a:lnTo>
                <a:lnTo>
                  <a:pt x="56" y="706"/>
                </a:lnTo>
                <a:lnTo>
                  <a:pt x="54" y="703"/>
                </a:lnTo>
                <a:lnTo>
                  <a:pt x="54" y="701"/>
                </a:lnTo>
                <a:lnTo>
                  <a:pt x="52" y="692"/>
                </a:lnTo>
                <a:lnTo>
                  <a:pt x="49" y="689"/>
                </a:lnTo>
                <a:lnTo>
                  <a:pt x="52" y="689"/>
                </a:lnTo>
                <a:lnTo>
                  <a:pt x="54" y="684"/>
                </a:lnTo>
                <a:lnTo>
                  <a:pt x="56" y="682"/>
                </a:lnTo>
                <a:lnTo>
                  <a:pt x="73" y="689"/>
                </a:lnTo>
                <a:lnTo>
                  <a:pt x="99" y="699"/>
                </a:lnTo>
                <a:lnTo>
                  <a:pt x="108" y="699"/>
                </a:lnTo>
                <a:lnTo>
                  <a:pt x="108" y="696"/>
                </a:lnTo>
                <a:lnTo>
                  <a:pt x="113" y="687"/>
                </a:lnTo>
                <a:lnTo>
                  <a:pt x="106" y="680"/>
                </a:lnTo>
                <a:lnTo>
                  <a:pt x="94" y="673"/>
                </a:lnTo>
                <a:lnTo>
                  <a:pt x="94" y="670"/>
                </a:lnTo>
                <a:lnTo>
                  <a:pt x="92" y="670"/>
                </a:lnTo>
                <a:lnTo>
                  <a:pt x="75" y="663"/>
                </a:lnTo>
                <a:lnTo>
                  <a:pt x="75" y="661"/>
                </a:lnTo>
                <a:lnTo>
                  <a:pt x="73" y="658"/>
                </a:lnTo>
                <a:lnTo>
                  <a:pt x="78" y="649"/>
                </a:lnTo>
                <a:lnTo>
                  <a:pt x="68" y="644"/>
                </a:lnTo>
                <a:lnTo>
                  <a:pt x="70" y="642"/>
                </a:lnTo>
                <a:lnTo>
                  <a:pt x="68" y="642"/>
                </a:lnTo>
                <a:lnTo>
                  <a:pt x="66" y="639"/>
                </a:lnTo>
                <a:lnTo>
                  <a:pt x="61" y="639"/>
                </a:lnTo>
                <a:lnTo>
                  <a:pt x="59" y="637"/>
                </a:lnTo>
                <a:lnTo>
                  <a:pt x="54" y="635"/>
                </a:lnTo>
                <a:lnTo>
                  <a:pt x="52" y="635"/>
                </a:lnTo>
                <a:lnTo>
                  <a:pt x="49" y="632"/>
                </a:lnTo>
                <a:lnTo>
                  <a:pt x="47" y="632"/>
                </a:lnTo>
                <a:lnTo>
                  <a:pt x="42" y="630"/>
                </a:lnTo>
                <a:lnTo>
                  <a:pt x="37" y="628"/>
                </a:lnTo>
                <a:lnTo>
                  <a:pt x="37" y="623"/>
                </a:lnTo>
                <a:lnTo>
                  <a:pt x="40" y="620"/>
                </a:lnTo>
                <a:lnTo>
                  <a:pt x="42" y="616"/>
                </a:lnTo>
                <a:lnTo>
                  <a:pt x="42" y="613"/>
                </a:lnTo>
                <a:lnTo>
                  <a:pt x="45" y="609"/>
                </a:lnTo>
                <a:lnTo>
                  <a:pt x="47" y="606"/>
                </a:lnTo>
                <a:lnTo>
                  <a:pt x="47" y="602"/>
                </a:lnTo>
                <a:lnTo>
                  <a:pt x="49" y="599"/>
                </a:lnTo>
                <a:lnTo>
                  <a:pt x="52" y="597"/>
                </a:lnTo>
                <a:lnTo>
                  <a:pt x="52" y="592"/>
                </a:lnTo>
                <a:lnTo>
                  <a:pt x="54" y="587"/>
                </a:lnTo>
                <a:lnTo>
                  <a:pt x="56" y="585"/>
                </a:lnTo>
                <a:lnTo>
                  <a:pt x="56" y="580"/>
                </a:lnTo>
                <a:lnTo>
                  <a:pt x="59" y="578"/>
                </a:lnTo>
                <a:lnTo>
                  <a:pt x="61" y="573"/>
                </a:lnTo>
                <a:lnTo>
                  <a:pt x="61" y="571"/>
                </a:lnTo>
                <a:lnTo>
                  <a:pt x="63" y="566"/>
                </a:lnTo>
                <a:lnTo>
                  <a:pt x="61" y="561"/>
                </a:lnTo>
                <a:lnTo>
                  <a:pt x="59" y="557"/>
                </a:lnTo>
                <a:lnTo>
                  <a:pt x="56" y="552"/>
                </a:lnTo>
                <a:lnTo>
                  <a:pt x="56" y="549"/>
                </a:lnTo>
                <a:lnTo>
                  <a:pt x="54" y="545"/>
                </a:lnTo>
                <a:lnTo>
                  <a:pt x="52" y="540"/>
                </a:lnTo>
                <a:lnTo>
                  <a:pt x="49" y="538"/>
                </a:lnTo>
                <a:lnTo>
                  <a:pt x="49" y="535"/>
                </a:lnTo>
                <a:lnTo>
                  <a:pt x="47" y="533"/>
                </a:lnTo>
                <a:lnTo>
                  <a:pt x="47" y="531"/>
                </a:lnTo>
                <a:lnTo>
                  <a:pt x="45" y="526"/>
                </a:lnTo>
                <a:lnTo>
                  <a:pt x="40" y="521"/>
                </a:lnTo>
                <a:lnTo>
                  <a:pt x="40" y="519"/>
                </a:lnTo>
                <a:lnTo>
                  <a:pt x="37" y="516"/>
                </a:lnTo>
                <a:lnTo>
                  <a:pt x="30" y="505"/>
                </a:lnTo>
                <a:lnTo>
                  <a:pt x="28" y="502"/>
                </a:lnTo>
                <a:lnTo>
                  <a:pt x="26" y="497"/>
                </a:lnTo>
                <a:lnTo>
                  <a:pt x="21" y="490"/>
                </a:lnTo>
                <a:lnTo>
                  <a:pt x="19" y="488"/>
                </a:lnTo>
                <a:lnTo>
                  <a:pt x="16" y="483"/>
                </a:lnTo>
                <a:lnTo>
                  <a:pt x="14" y="481"/>
                </a:lnTo>
                <a:lnTo>
                  <a:pt x="12" y="476"/>
                </a:lnTo>
                <a:lnTo>
                  <a:pt x="12" y="474"/>
                </a:lnTo>
                <a:lnTo>
                  <a:pt x="9" y="474"/>
                </a:lnTo>
                <a:lnTo>
                  <a:pt x="7" y="474"/>
                </a:lnTo>
                <a:lnTo>
                  <a:pt x="4" y="474"/>
                </a:lnTo>
                <a:lnTo>
                  <a:pt x="4" y="471"/>
                </a:lnTo>
                <a:lnTo>
                  <a:pt x="2" y="469"/>
                </a:lnTo>
                <a:lnTo>
                  <a:pt x="2" y="467"/>
                </a:lnTo>
                <a:lnTo>
                  <a:pt x="0" y="460"/>
                </a:lnTo>
                <a:lnTo>
                  <a:pt x="0" y="450"/>
                </a:lnTo>
                <a:lnTo>
                  <a:pt x="0" y="448"/>
                </a:lnTo>
                <a:lnTo>
                  <a:pt x="7" y="445"/>
                </a:lnTo>
                <a:lnTo>
                  <a:pt x="4" y="431"/>
                </a:lnTo>
                <a:lnTo>
                  <a:pt x="4" y="424"/>
                </a:lnTo>
                <a:lnTo>
                  <a:pt x="4" y="419"/>
                </a:lnTo>
                <a:lnTo>
                  <a:pt x="14" y="396"/>
                </a:lnTo>
                <a:lnTo>
                  <a:pt x="21" y="398"/>
                </a:lnTo>
                <a:lnTo>
                  <a:pt x="28" y="386"/>
                </a:lnTo>
                <a:lnTo>
                  <a:pt x="30" y="381"/>
                </a:lnTo>
                <a:lnTo>
                  <a:pt x="33" y="379"/>
                </a:lnTo>
                <a:lnTo>
                  <a:pt x="33" y="377"/>
                </a:lnTo>
                <a:lnTo>
                  <a:pt x="35" y="374"/>
                </a:lnTo>
                <a:lnTo>
                  <a:pt x="37" y="367"/>
                </a:lnTo>
                <a:lnTo>
                  <a:pt x="40" y="365"/>
                </a:lnTo>
                <a:lnTo>
                  <a:pt x="47" y="341"/>
                </a:lnTo>
                <a:lnTo>
                  <a:pt x="49" y="334"/>
                </a:lnTo>
                <a:lnTo>
                  <a:pt x="52" y="327"/>
                </a:lnTo>
                <a:lnTo>
                  <a:pt x="56" y="310"/>
                </a:lnTo>
                <a:lnTo>
                  <a:pt x="63" y="299"/>
                </a:lnTo>
                <a:lnTo>
                  <a:pt x="73" y="284"/>
                </a:lnTo>
                <a:lnTo>
                  <a:pt x="59" y="280"/>
                </a:lnTo>
                <a:lnTo>
                  <a:pt x="136" y="228"/>
                </a:lnTo>
                <a:lnTo>
                  <a:pt x="139" y="225"/>
                </a:lnTo>
                <a:lnTo>
                  <a:pt x="141" y="220"/>
                </a:lnTo>
                <a:lnTo>
                  <a:pt x="141" y="218"/>
                </a:lnTo>
                <a:lnTo>
                  <a:pt x="141" y="213"/>
                </a:lnTo>
                <a:lnTo>
                  <a:pt x="144" y="209"/>
                </a:lnTo>
                <a:lnTo>
                  <a:pt x="141" y="202"/>
                </a:lnTo>
                <a:lnTo>
                  <a:pt x="141" y="199"/>
                </a:lnTo>
                <a:lnTo>
                  <a:pt x="144" y="194"/>
                </a:lnTo>
                <a:lnTo>
                  <a:pt x="141" y="190"/>
                </a:lnTo>
                <a:lnTo>
                  <a:pt x="144" y="185"/>
                </a:lnTo>
                <a:lnTo>
                  <a:pt x="158" y="173"/>
                </a:lnTo>
                <a:lnTo>
                  <a:pt x="167" y="166"/>
                </a:lnTo>
                <a:lnTo>
                  <a:pt x="172" y="161"/>
                </a:lnTo>
                <a:lnTo>
                  <a:pt x="177" y="157"/>
                </a:lnTo>
                <a:lnTo>
                  <a:pt x="179" y="154"/>
                </a:lnTo>
                <a:lnTo>
                  <a:pt x="177" y="152"/>
                </a:lnTo>
                <a:lnTo>
                  <a:pt x="160" y="142"/>
                </a:lnTo>
                <a:lnTo>
                  <a:pt x="146" y="138"/>
                </a:lnTo>
                <a:lnTo>
                  <a:pt x="165" y="112"/>
                </a:lnTo>
                <a:lnTo>
                  <a:pt x="172" y="102"/>
                </a:lnTo>
                <a:lnTo>
                  <a:pt x="177" y="95"/>
                </a:lnTo>
                <a:lnTo>
                  <a:pt x="200" y="64"/>
                </a:lnTo>
                <a:lnTo>
                  <a:pt x="224" y="33"/>
                </a:lnTo>
                <a:lnTo>
                  <a:pt x="228" y="24"/>
                </a:lnTo>
                <a:lnTo>
                  <a:pt x="235" y="14"/>
                </a:lnTo>
                <a:lnTo>
                  <a:pt x="240" y="17"/>
                </a:lnTo>
                <a:lnTo>
                  <a:pt x="247" y="3"/>
                </a:lnTo>
                <a:lnTo>
                  <a:pt x="259" y="7"/>
                </a:lnTo>
                <a:lnTo>
                  <a:pt x="259" y="10"/>
                </a:lnTo>
                <a:lnTo>
                  <a:pt x="259" y="7"/>
                </a:lnTo>
                <a:lnTo>
                  <a:pt x="259" y="3"/>
                </a:lnTo>
                <a:lnTo>
                  <a:pt x="261" y="0"/>
                </a:lnTo>
                <a:close/>
              </a:path>
            </a:pathLst>
          </a:custGeom>
          <a:solidFill>
            <a:srgbClr val="B3DAFC"/>
          </a:solidFill>
          <a:ln w="4445">
            <a:solidFill>
              <a:srgbClr val="6E6E6E"/>
            </a:solidFill>
            <a:prstDash val="solid"/>
            <a:round/>
            <a:headEnd/>
            <a:tailEnd/>
          </a:ln>
        </p:spPr>
        <p:txBody>
          <a:bodyPr rot="0" vert="horz" wrap="square" lIns="137160" tIns="68580" rIns="137160" bIns="68580" anchor="t" anchorCtr="0" upright="1">
            <a:noAutofit/>
          </a:bodyPr>
          <a:lstStyle/>
          <a:p>
            <a:endParaRPr lang="es-MX" sz="2700"/>
          </a:p>
        </p:txBody>
      </p:sp>
      <p:sp>
        <p:nvSpPr>
          <p:cNvPr id="24" name="Freeform 22">
            <a:hlinkClick r:id="rId11" action="ppaction://hlinksldjump"/>
          </p:cNvPr>
          <p:cNvSpPr>
            <a:spLocks noEditPoints="1"/>
          </p:cNvSpPr>
          <p:nvPr/>
        </p:nvSpPr>
        <p:spPr bwMode="auto">
          <a:xfrm>
            <a:off x="6253340" y="6663388"/>
            <a:ext cx="2671685" cy="2383841"/>
          </a:xfrm>
          <a:custGeom>
            <a:avLst/>
            <a:gdLst>
              <a:gd name="T0" fmla="*/ 1331 w 3038"/>
              <a:gd name="T1" fmla="*/ 1568 h 2661"/>
              <a:gd name="T2" fmla="*/ 1433 w 3038"/>
              <a:gd name="T3" fmla="*/ 1842 h 2661"/>
              <a:gd name="T4" fmla="*/ 1409 w 3038"/>
              <a:gd name="T5" fmla="*/ 1989 h 2661"/>
              <a:gd name="T6" fmla="*/ 1294 w 3038"/>
              <a:gd name="T7" fmla="*/ 2060 h 2661"/>
              <a:gd name="T8" fmla="*/ 1263 w 3038"/>
              <a:gd name="T9" fmla="*/ 2100 h 2661"/>
              <a:gd name="T10" fmla="*/ 1214 w 3038"/>
              <a:gd name="T11" fmla="*/ 2103 h 2661"/>
              <a:gd name="T12" fmla="*/ 1181 w 3038"/>
              <a:gd name="T13" fmla="*/ 2162 h 2661"/>
              <a:gd name="T14" fmla="*/ 1136 w 3038"/>
              <a:gd name="T15" fmla="*/ 2162 h 2661"/>
              <a:gd name="T16" fmla="*/ 1096 w 3038"/>
              <a:gd name="T17" fmla="*/ 2188 h 2661"/>
              <a:gd name="T18" fmla="*/ 1072 w 3038"/>
              <a:gd name="T19" fmla="*/ 2200 h 2661"/>
              <a:gd name="T20" fmla="*/ 1037 w 3038"/>
              <a:gd name="T21" fmla="*/ 2261 h 2661"/>
              <a:gd name="T22" fmla="*/ 983 w 3038"/>
              <a:gd name="T23" fmla="*/ 2297 h 2661"/>
              <a:gd name="T24" fmla="*/ 933 w 3038"/>
              <a:gd name="T25" fmla="*/ 2330 h 2661"/>
              <a:gd name="T26" fmla="*/ 846 w 3038"/>
              <a:gd name="T27" fmla="*/ 2417 h 2661"/>
              <a:gd name="T28" fmla="*/ 749 w 3038"/>
              <a:gd name="T29" fmla="*/ 2460 h 2661"/>
              <a:gd name="T30" fmla="*/ 603 w 3038"/>
              <a:gd name="T31" fmla="*/ 2609 h 2661"/>
              <a:gd name="T32" fmla="*/ 306 w 3038"/>
              <a:gd name="T33" fmla="*/ 2129 h 2661"/>
              <a:gd name="T34" fmla="*/ 216 w 3038"/>
              <a:gd name="T35" fmla="*/ 2079 h 2661"/>
              <a:gd name="T36" fmla="*/ 28 w 3038"/>
              <a:gd name="T37" fmla="*/ 1778 h 2661"/>
              <a:gd name="T38" fmla="*/ 162 w 3038"/>
              <a:gd name="T39" fmla="*/ 1650 h 2661"/>
              <a:gd name="T40" fmla="*/ 252 w 3038"/>
              <a:gd name="T41" fmla="*/ 1639 h 2661"/>
              <a:gd name="T42" fmla="*/ 431 w 3038"/>
              <a:gd name="T43" fmla="*/ 1501 h 2661"/>
              <a:gd name="T44" fmla="*/ 643 w 3038"/>
              <a:gd name="T45" fmla="*/ 1520 h 2661"/>
              <a:gd name="T46" fmla="*/ 787 w 3038"/>
              <a:gd name="T47" fmla="*/ 1513 h 2661"/>
              <a:gd name="T48" fmla="*/ 973 w 3038"/>
              <a:gd name="T49" fmla="*/ 1447 h 2661"/>
              <a:gd name="T50" fmla="*/ 1152 w 3038"/>
              <a:gd name="T51" fmla="*/ 1473 h 2661"/>
              <a:gd name="T52" fmla="*/ 2291 w 3038"/>
              <a:gd name="T53" fmla="*/ 258 h 2661"/>
              <a:gd name="T54" fmla="*/ 2371 w 3038"/>
              <a:gd name="T55" fmla="*/ 472 h 2661"/>
              <a:gd name="T56" fmla="*/ 2607 w 3038"/>
              <a:gd name="T57" fmla="*/ 786 h 2661"/>
              <a:gd name="T58" fmla="*/ 2635 w 3038"/>
              <a:gd name="T59" fmla="*/ 864 h 2661"/>
              <a:gd name="T60" fmla="*/ 2781 w 3038"/>
              <a:gd name="T61" fmla="*/ 862 h 2661"/>
              <a:gd name="T62" fmla="*/ 2864 w 3038"/>
              <a:gd name="T63" fmla="*/ 980 h 2661"/>
              <a:gd name="T64" fmla="*/ 2965 w 3038"/>
              <a:gd name="T65" fmla="*/ 1127 h 2661"/>
              <a:gd name="T66" fmla="*/ 3029 w 3038"/>
              <a:gd name="T67" fmla="*/ 1248 h 2661"/>
              <a:gd name="T68" fmla="*/ 2906 w 3038"/>
              <a:gd name="T69" fmla="*/ 1158 h 2661"/>
              <a:gd name="T70" fmla="*/ 2734 w 3038"/>
              <a:gd name="T71" fmla="*/ 1222 h 2661"/>
              <a:gd name="T72" fmla="*/ 2652 w 3038"/>
              <a:gd name="T73" fmla="*/ 1381 h 2661"/>
              <a:gd name="T74" fmla="*/ 2574 w 3038"/>
              <a:gd name="T75" fmla="*/ 1572 h 2661"/>
              <a:gd name="T76" fmla="*/ 2340 w 3038"/>
              <a:gd name="T77" fmla="*/ 1660 h 2661"/>
              <a:gd name="T78" fmla="*/ 2168 w 3038"/>
              <a:gd name="T79" fmla="*/ 1657 h 2661"/>
              <a:gd name="T80" fmla="*/ 2015 w 3038"/>
              <a:gd name="T81" fmla="*/ 1740 h 2661"/>
              <a:gd name="T82" fmla="*/ 1933 w 3038"/>
              <a:gd name="T83" fmla="*/ 1818 h 2661"/>
              <a:gd name="T84" fmla="*/ 1864 w 3038"/>
              <a:gd name="T85" fmla="*/ 1880 h 2661"/>
              <a:gd name="T86" fmla="*/ 1786 w 3038"/>
              <a:gd name="T87" fmla="*/ 1773 h 2661"/>
              <a:gd name="T88" fmla="*/ 1718 w 3038"/>
              <a:gd name="T89" fmla="*/ 1523 h 2661"/>
              <a:gd name="T90" fmla="*/ 1638 w 3038"/>
              <a:gd name="T91" fmla="*/ 1416 h 2661"/>
              <a:gd name="T92" fmla="*/ 1475 w 3038"/>
              <a:gd name="T93" fmla="*/ 1423 h 2661"/>
              <a:gd name="T94" fmla="*/ 1374 w 3038"/>
              <a:gd name="T95" fmla="*/ 1366 h 2661"/>
              <a:gd name="T96" fmla="*/ 1313 w 3038"/>
              <a:gd name="T97" fmla="*/ 1215 h 2661"/>
              <a:gd name="T98" fmla="*/ 1298 w 3038"/>
              <a:gd name="T99" fmla="*/ 1042 h 2661"/>
              <a:gd name="T100" fmla="*/ 1218 w 3038"/>
              <a:gd name="T101" fmla="*/ 924 h 2661"/>
              <a:gd name="T102" fmla="*/ 1256 w 3038"/>
              <a:gd name="T103" fmla="*/ 886 h 2661"/>
              <a:gd name="T104" fmla="*/ 1322 w 3038"/>
              <a:gd name="T105" fmla="*/ 898 h 2661"/>
              <a:gd name="T106" fmla="*/ 1355 w 3038"/>
              <a:gd name="T107" fmla="*/ 864 h 2661"/>
              <a:gd name="T108" fmla="*/ 1421 w 3038"/>
              <a:gd name="T109" fmla="*/ 853 h 2661"/>
              <a:gd name="T110" fmla="*/ 1489 w 3038"/>
              <a:gd name="T111" fmla="*/ 815 h 2661"/>
              <a:gd name="T112" fmla="*/ 1560 w 3038"/>
              <a:gd name="T113" fmla="*/ 772 h 2661"/>
              <a:gd name="T114" fmla="*/ 1598 w 3038"/>
              <a:gd name="T115" fmla="*/ 725 h 2661"/>
              <a:gd name="T116" fmla="*/ 1629 w 3038"/>
              <a:gd name="T117" fmla="*/ 668 h 2661"/>
              <a:gd name="T118" fmla="*/ 1685 w 3038"/>
              <a:gd name="T119" fmla="*/ 597 h 2661"/>
              <a:gd name="T120" fmla="*/ 1794 w 3038"/>
              <a:gd name="T121" fmla="*/ 450 h 2661"/>
              <a:gd name="T122" fmla="*/ 1824 w 3038"/>
              <a:gd name="T123" fmla="*/ 178 h 2661"/>
              <a:gd name="T124" fmla="*/ 2208 w 3038"/>
              <a:gd name="T125" fmla="*/ 69 h 26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038" h="2661">
                <a:moveTo>
                  <a:pt x="1237" y="1409"/>
                </a:moveTo>
                <a:lnTo>
                  <a:pt x="1242" y="1409"/>
                </a:lnTo>
                <a:lnTo>
                  <a:pt x="1247" y="1409"/>
                </a:lnTo>
                <a:lnTo>
                  <a:pt x="1254" y="1411"/>
                </a:lnTo>
                <a:lnTo>
                  <a:pt x="1258" y="1407"/>
                </a:lnTo>
                <a:lnTo>
                  <a:pt x="1273" y="1407"/>
                </a:lnTo>
                <a:lnTo>
                  <a:pt x="1277" y="1404"/>
                </a:lnTo>
                <a:lnTo>
                  <a:pt x="1280" y="1407"/>
                </a:lnTo>
                <a:lnTo>
                  <a:pt x="1287" y="1409"/>
                </a:lnTo>
                <a:lnTo>
                  <a:pt x="1291" y="1414"/>
                </a:lnTo>
                <a:lnTo>
                  <a:pt x="1291" y="1423"/>
                </a:lnTo>
                <a:lnTo>
                  <a:pt x="1294" y="1430"/>
                </a:lnTo>
                <a:lnTo>
                  <a:pt x="1294" y="1433"/>
                </a:lnTo>
                <a:lnTo>
                  <a:pt x="1282" y="1487"/>
                </a:lnTo>
                <a:lnTo>
                  <a:pt x="1280" y="1492"/>
                </a:lnTo>
                <a:lnTo>
                  <a:pt x="1277" y="1499"/>
                </a:lnTo>
                <a:lnTo>
                  <a:pt x="1275" y="1504"/>
                </a:lnTo>
                <a:lnTo>
                  <a:pt x="1273" y="1508"/>
                </a:lnTo>
                <a:lnTo>
                  <a:pt x="1270" y="1508"/>
                </a:lnTo>
                <a:lnTo>
                  <a:pt x="1265" y="1511"/>
                </a:lnTo>
                <a:lnTo>
                  <a:pt x="1263" y="1515"/>
                </a:lnTo>
                <a:lnTo>
                  <a:pt x="1258" y="1518"/>
                </a:lnTo>
                <a:lnTo>
                  <a:pt x="1256" y="1518"/>
                </a:lnTo>
                <a:lnTo>
                  <a:pt x="1256" y="1520"/>
                </a:lnTo>
                <a:lnTo>
                  <a:pt x="1254" y="1523"/>
                </a:lnTo>
                <a:lnTo>
                  <a:pt x="1261" y="1523"/>
                </a:lnTo>
                <a:lnTo>
                  <a:pt x="1270" y="1520"/>
                </a:lnTo>
                <a:lnTo>
                  <a:pt x="1273" y="1523"/>
                </a:lnTo>
                <a:lnTo>
                  <a:pt x="1275" y="1527"/>
                </a:lnTo>
                <a:lnTo>
                  <a:pt x="1280" y="1527"/>
                </a:lnTo>
                <a:lnTo>
                  <a:pt x="1282" y="1525"/>
                </a:lnTo>
                <a:lnTo>
                  <a:pt x="1287" y="1530"/>
                </a:lnTo>
                <a:lnTo>
                  <a:pt x="1294" y="1532"/>
                </a:lnTo>
                <a:lnTo>
                  <a:pt x="1303" y="1537"/>
                </a:lnTo>
                <a:lnTo>
                  <a:pt x="1308" y="1539"/>
                </a:lnTo>
                <a:lnTo>
                  <a:pt x="1315" y="1541"/>
                </a:lnTo>
                <a:lnTo>
                  <a:pt x="1320" y="1544"/>
                </a:lnTo>
                <a:lnTo>
                  <a:pt x="1320" y="1549"/>
                </a:lnTo>
                <a:lnTo>
                  <a:pt x="1320" y="1551"/>
                </a:lnTo>
                <a:lnTo>
                  <a:pt x="1317" y="1553"/>
                </a:lnTo>
                <a:lnTo>
                  <a:pt x="1317" y="1558"/>
                </a:lnTo>
                <a:lnTo>
                  <a:pt x="1317" y="1563"/>
                </a:lnTo>
                <a:lnTo>
                  <a:pt x="1315" y="1568"/>
                </a:lnTo>
                <a:lnTo>
                  <a:pt x="1313" y="1570"/>
                </a:lnTo>
                <a:lnTo>
                  <a:pt x="1313" y="1572"/>
                </a:lnTo>
                <a:lnTo>
                  <a:pt x="1317" y="1575"/>
                </a:lnTo>
                <a:lnTo>
                  <a:pt x="1322" y="1572"/>
                </a:lnTo>
                <a:lnTo>
                  <a:pt x="1327" y="1572"/>
                </a:lnTo>
                <a:lnTo>
                  <a:pt x="1331" y="1568"/>
                </a:lnTo>
                <a:lnTo>
                  <a:pt x="1336" y="1568"/>
                </a:lnTo>
                <a:lnTo>
                  <a:pt x="1341" y="1568"/>
                </a:lnTo>
                <a:lnTo>
                  <a:pt x="1346" y="1568"/>
                </a:lnTo>
                <a:lnTo>
                  <a:pt x="1348" y="1563"/>
                </a:lnTo>
                <a:lnTo>
                  <a:pt x="1350" y="1558"/>
                </a:lnTo>
                <a:lnTo>
                  <a:pt x="1355" y="1553"/>
                </a:lnTo>
                <a:lnTo>
                  <a:pt x="1357" y="1551"/>
                </a:lnTo>
                <a:lnTo>
                  <a:pt x="1364" y="1549"/>
                </a:lnTo>
                <a:lnTo>
                  <a:pt x="1369" y="1551"/>
                </a:lnTo>
                <a:lnTo>
                  <a:pt x="1421" y="1603"/>
                </a:lnTo>
                <a:lnTo>
                  <a:pt x="1421" y="1608"/>
                </a:lnTo>
                <a:lnTo>
                  <a:pt x="1416" y="1613"/>
                </a:lnTo>
                <a:lnTo>
                  <a:pt x="1416" y="1620"/>
                </a:lnTo>
                <a:lnTo>
                  <a:pt x="1416" y="1622"/>
                </a:lnTo>
                <a:lnTo>
                  <a:pt x="1419" y="1624"/>
                </a:lnTo>
                <a:lnTo>
                  <a:pt x="1426" y="1624"/>
                </a:lnTo>
                <a:lnTo>
                  <a:pt x="1430" y="1624"/>
                </a:lnTo>
                <a:lnTo>
                  <a:pt x="1438" y="1627"/>
                </a:lnTo>
                <a:lnTo>
                  <a:pt x="1445" y="1631"/>
                </a:lnTo>
                <a:lnTo>
                  <a:pt x="1447" y="1634"/>
                </a:lnTo>
                <a:lnTo>
                  <a:pt x="1456" y="1648"/>
                </a:lnTo>
                <a:lnTo>
                  <a:pt x="1463" y="1662"/>
                </a:lnTo>
                <a:lnTo>
                  <a:pt x="1468" y="1669"/>
                </a:lnTo>
                <a:lnTo>
                  <a:pt x="1489" y="1702"/>
                </a:lnTo>
                <a:lnTo>
                  <a:pt x="1489" y="1705"/>
                </a:lnTo>
                <a:lnTo>
                  <a:pt x="1513" y="1762"/>
                </a:lnTo>
                <a:lnTo>
                  <a:pt x="1496" y="1773"/>
                </a:lnTo>
                <a:lnTo>
                  <a:pt x="1489" y="1776"/>
                </a:lnTo>
                <a:lnTo>
                  <a:pt x="1487" y="1778"/>
                </a:lnTo>
                <a:lnTo>
                  <a:pt x="1482" y="1783"/>
                </a:lnTo>
                <a:lnTo>
                  <a:pt x="1478" y="1785"/>
                </a:lnTo>
                <a:lnTo>
                  <a:pt x="1473" y="1788"/>
                </a:lnTo>
                <a:lnTo>
                  <a:pt x="1471" y="1792"/>
                </a:lnTo>
                <a:lnTo>
                  <a:pt x="1468" y="1797"/>
                </a:lnTo>
                <a:lnTo>
                  <a:pt x="1466" y="1797"/>
                </a:lnTo>
                <a:lnTo>
                  <a:pt x="1463" y="1800"/>
                </a:lnTo>
                <a:lnTo>
                  <a:pt x="1456" y="1802"/>
                </a:lnTo>
                <a:lnTo>
                  <a:pt x="1452" y="1804"/>
                </a:lnTo>
                <a:lnTo>
                  <a:pt x="1452" y="1807"/>
                </a:lnTo>
                <a:lnTo>
                  <a:pt x="1452" y="1809"/>
                </a:lnTo>
                <a:lnTo>
                  <a:pt x="1449" y="1811"/>
                </a:lnTo>
                <a:lnTo>
                  <a:pt x="1449" y="1816"/>
                </a:lnTo>
                <a:lnTo>
                  <a:pt x="1452" y="1821"/>
                </a:lnTo>
                <a:lnTo>
                  <a:pt x="1447" y="1823"/>
                </a:lnTo>
                <a:lnTo>
                  <a:pt x="1445" y="1826"/>
                </a:lnTo>
                <a:lnTo>
                  <a:pt x="1440" y="1833"/>
                </a:lnTo>
                <a:lnTo>
                  <a:pt x="1440" y="1837"/>
                </a:lnTo>
                <a:lnTo>
                  <a:pt x="1438" y="1840"/>
                </a:lnTo>
                <a:lnTo>
                  <a:pt x="1433" y="1842"/>
                </a:lnTo>
                <a:lnTo>
                  <a:pt x="1428" y="1847"/>
                </a:lnTo>
                <a:lnTo>
                  <a:pt x="1423" y="1854"/>
                </a:lnTo>
                <a:lnTo>
                  <a:pt x="1416" y="1859"/>
                </a:lnTo>
                <a:lnTo>
                  <a:pt x="1412" y="1866"/>
                </a:lnTo>
                <a:lnTo>
                  <a:pt x="1416" y="1871"/>
                </a:lnTo>
                <a:lnTo>
                  <a:pt x="1419" y="1875"/>
                </a:lnTo>
                <a:lnTo>
                  <a:pt x="1421" y="1878"/>
                </a:lnTo>
                <a:lnTo>
                  <a:pt x="1423" y="1882"/>
                </a:lnTo>
                <a:lnTo>
                  <a:pt x="1423" y="1885"/>
                </a:lnTo>
                <a:lnTo>
                  <a:pt x="1421" y="1887"/>
                </a:lnTo>
                <a:lnTo>
                  <a:pt x="1414" y="1889"/>
                </a:lnTo>
                <a:lnTo>
                  <a:pt x="1409" y="1892"/>
                </a:lnTo>
                <a:lnTo>
                  <a:pt x="1412" y="1894"/>
                </a:lnTo>
                <a:lnTo>
                  <a:pt x="1416" y="1892"/>
                </a:lnTo>
                <a:lnTo>
                  <a:pt x="1421" y="1892"/>
                </a:lnTo>
                <a:lnTo>
                  <a:pt x="1423" y="1889"/>
                </a:lnTo>
                <a:lnTo>
                  <a:pt x="1426" y="1889"/>
                </a:lnTo>
                <a:lnTo>
                  <a:pt x="1433" y="1889"/>
                </a:lnTo>
                <a:lnTo>
                  <a:pt x="1438" y="1892"/>
                </a:lnTo>
                <a:lnTo>
                  <a:pt x="1440" y="1894"/>
                </a:lnTo>
                <a:lnTo>
                  <a:pt x="1442" y="1897"/>
                </a:lnTo>
                <a:lnTo>
                  <a:pt x="1447" y="1904"/>
                </a:lnTo>
                <a:lnTo>
                  <a:pt x="1442" y="1908"/>
                </a:lnTo>
                <a:lnTo>
                  <a:pt x="1440" y="1911"/>
                </a:lnTo>
                <a:lnTo>
                  <a:pt x="1440" y="1913"/>
                </a:lnTo>
                <a:lnTo>
                  <a:pt x="1438" y="1913"/>
                </a:lnTo>
                <a:lnTo>
                  <a:pt x="1435" y="1916"/>
                </a:lnTo>
                <a:lnTo>
                  <a:pt x="1433" y="1918"/>
                </a:lnTo>
                <a:lnTo>
                  <a:pt x="1430" y="1916"/>
                </a:lnTo>
                <a:lnTo>
                  <a:pt x="1428" y="1918"/>
                </a:lnTo>
                <a:lnTo>
                  <a:pt x="1426" y="1920"/>
                </a:lnTo>
                <a:lnTo>
                  <a:pt x="1423" y="1923"/>
                </a:lnTo>
                <a:lnTo>
                  <a:pt x="1419" y="1927"/>
                </a:lnTo>
                <a:lnTo>
                  <a:pt x="1414" y="1932"/>
                </a:lnTo>
                <a:lnTo>
                  <a:pt x="1412" y="1939"/>
                </a:lnTo>
                <a:lnTo>
                  <a:pt x="1412" y="1942"/>
                </a:lnTo>
                <a:lnTo>
                  <a:pt x="1409" y="1946"/>
                </a:lnTo>
                <a:lnTo>
                  <a:pt x="1407" y="1949"/>
                </a:lnTo>
                <a:lnTo>
                  <a:pt x="1407" y="1956"/>
                </a:lnTo>
                <a:lnTo>
                  <a:pt x="1407" y="1958"/>
                </a:lnTo>
                <a:lnTo>
                  <a:pt x="1409" y="1958"/>
                </a:lnTo>
                <a:lnTo>
                  <a:pt x="1412" y="1963"/>
                </a:lnTo>
                <a:lnTo>
                  <a:pt x="1412" y="1965"/>
                </a:lnTo>
                <a:lnTo>
                  <a:pt x="1409" y="1968"/>
                </a:lnTo>
                <a:lnTo>
                  <a:pt x="1409" y="1970"/>
                </a:lnTo>
                <a:lnTo>
                  <a:pt x="1409" y="1972"/>
                </a:lnTo>
                <a:lnTo>
                  <a:pt x="1409" y="1979"/>
                </a:lnTo>
                <a:lnTo>
                  <a:pt x="1409" y="1984"/>
                </a:lnTo>
                <a:lnTo>
                  <a:pt x="1409" y="1989"/>
                </a:lnTo>
                <a:lnTo>
                  <a:pt x="1412" y="1989"/>
                </a:lnTo>
                <a:lnTo>
                  <a:pt x="1412" y="1991"/>
                </a:lnTo>
                <a:lnTo>
                  <a:pt x="1412" y="1994"/>
                </a:lnTo>
                <a:lnTo>
                  <a:pt x="1409" y="1996"/>
                </a:lnTo>
                <a:lnTo>
                  <a:pt x="1407" y="1998"/>
                </a:lnTo>
                <a:lnTo>
                  <a:pt x="1407" y="2001"/>
                </a:lnTo>
                <a:lnTo>
                  <a:pt x="1405" y="2003"/>
                </a:lnTo>
                <a:lnTo>
                  <a:pt x="1402" y="2008"/>
                </a:lnTo>
                <a:lnTo>
                  <a:pt x="1400" y="2010"/>
                </a:lnTo>
                <a:lnTo>
                  <a:pt x="1395" y="2013"/>
                </a:lnTo>
                <a:lnTo>
                  <a:pt x="1393" y="2013"/>
                </a:lnTo>
                <a:lnTo>
                  <a:pt x="1390" y="2013"/>
                </a:lnTo>
                <a:lnTo>
                  <a:pt x="1383" y="2010"/>
                </a:lnTo>
                <a:lnTo>
                  <a:pt x="1383" y="2008"/>
                </a:lnTo>
                <a:lnTo>
                  <a:pt x="1381" y="2005"/>
                </a:lnTo>
                <a:lnTo>
                  <a:pt x="1379" y="2003"/>
                </a:lnTo>
                <a:lnTo>
                  <a:pt x="1376" y="2001"/>
                </a:lnTo>
                <a:lnTo>
                  <a:pt x="1374" y="1996"/>
                </a:lnTo>
                <a:lnTo>
                  <a:pt x="1372" y="1994"/>
                </a:lnTo>
                <a:lnTo>
                  <a:pt x="1362" y="1994"/>
                </a:lnTo>
                <a:lnTo>
                  <a:pt x="1357" y="1996"/>
                </a:lnTo>
                <a:lnTo>
                  <a:pt x="1355" y="1998"/>
                </a:lnTo>
                <a:lnTo>
                  <a:pt x="1353" y="2003"/>
                </a:lnTo>
                <a:lnTo>
                  <a:pt x="1353" y="2005"/>
                </a:lnTo>
                <a:lnTo>
                  <a:pt x="1350" y="2005"/>
                </a:lnTo>
                <a:lnTo>
                  <a:pt x="1348" y="2008"/>
                </a:lnTo>
                <a:lnTo>
                  <a:pt x="1348" y="2015"/>
                </a:lnTo>
                <a:lnTo>
                  <a:pt x="1343" y="2017"/>
                </a:lnTo>
                <a:lnTo>
                  <a:pt x="1341" y="2020"/>
                </a:lnTo>
                <a:lnTo>
                  <a:pt x="1339" y="2024"/>
                </a:lnTo>
                <a:lnTo>
                  <a:pt x="1334" y="2027"/>
                </a:lnTo>
                <a:lnTo>
                  <a:pt x="1331" y="2027"/>
                </a:lnTo>
                <a:lnTo>
                  <a:pt x="1327" y="2029"/>
                </a:lnTo>
                <a:lnTo>
                  <a:pt x="1324" y="2031"/>
                </a:lnTo>
                <a:lnTo>
                  <a:pt x="1322" y="2031"/>
                </a:lnTo>
                <a:lnTo>
                  <a:pt x="1320" y="2034"/>
                </a:lnTo>
                <a:lnTo>
                  <a:pt x="1320" y="2036"/>
                </a:lnTo>
                <a:lnTo>
                  <a:pt x="1317" y="2041"/>
                </a:lnTo>
                <a:lnTo>
                  <a:pt x="1313" y="2041"/>
                </a:lnTo>
                <a:lnTo>
                  <a:pt x="1313" y="2043"/>
                </a:lnTo>
                <a:lnTo>
                  <a:pt x="1313" y="2046"/>
                </a:lnTo>
                <a:lnTo>
                  <a:pt x="1308" y="2048"/>
                </a:lnTo>
                <a:lnTo>
                  <a:pt x="1306" y="2050"/>
                </a:lnTo>
                <a:lnTo>
                  <a:pt x="1301" y="2053"/>
                </a:lnTo>
                <a:lnTo>
                  <a:pt x="1301" y="2055"/>
                </a:lnTo>
                <a:lnTo>
                  <a:pt x="1301" y="2058"/>
                </a:lnTo>
                <a:lnTo>
                  <a:pt x="1298" y="2058"/>
                </a:lnTo>
                <a:lnTo>
                  <a:pt x="1296" y="2060"/>
                </a:lnTo>
                <a:lnTo>
                  <a:pt x="1294" y="2060"/>
                </a:lnTo>
                <a:lnTo>
                  <a:pt x="1294" y="2062"/>
                </a:lnTo>
                <a:lnTo>
                  <a:pt x="1294" y="2065"/>
                </a:lnTo>
                <a:lnTo>
                  <a:pt x="1291" y="2067"/>
                </a:lnTo>
                <a:lnTo>
                  <a:pt x="1291" y="2069"/>
                </a:lnTo>
                <a:lnTo>
                  <a:pt x="1291" y="2072"/>
                </a:lnTo>
                <a:lnTo>
                  <a:pt x="1291" y="2074"/>
                </a:lnTo>
                <a:lnTo>
                  <a:pt x="1291" y="2076"/>
                </a:lnTo>
                <a:lnTo>
                  <a:pt x="1291" y="2079"/>
                </a:lnTo>
                <a:lnTo>
                  <a:pt x="1289" y="2079"/>
                </a:lnTo>
                <a:lnTo>
                  <a:pt x="1289" y="2081"/>
                </a:lnTo>
                <a:lnTo>
                  <a:pt x="1289" y="2084"/>
                </a:lnTo>
                <a:lnTo>
                  <a:pt x="1287" y="2084"/>
                </a:lnTo>
                <a:lnTo>
                  <a:pt x="1287" y="2086"/>
                </a:lnTo>
                <a:lnTo>
                  <a:pt x="1284" y="2086"/>
                </a:lnTo>
                <a:lnTo>
                  <a:pt x="1282" y="2086"/>
                </a:lnTo>
                <a:lnTo>
                  <a:pt x="1280" y="2086"/>
                </a:lnTo>
                <a:lnTo>
                  <a:pt x="1277" y="2084"/>
                </a:lnTo>
                <a:lnTo>
                  <a:pt x="1275" y="2081"/>
                </a:lnTo>
                <a:lnTo>
                  <a:pt x="1275" y="2079"/>
                </a:lnTo>
                <a:lnTo>
                  <a:pt x="1273" y="2079"/>
                </a:lnTo>
                <a:lnTo>
                  <a:pt x="1273" y="2076"/>
                </a:lnTo>
                <a:lnTo>
                  <a:pt x="1270" y="2076"/>
                </a:lnTo>
                <a:lnTo>
                  <a:pt x="1270" y="2079"/>
                </a:lnTo>
                <a:lnTo>
                  <a:pt x="1270" y="2081"/>
                </a:lnTo>
                <a:lnTo>
                  <a:pt x="1268" y="2081"/>
                </a:lnTo>
                <a:lnTo>
                  <a:pt x="1268" y="2084"/>
                </a:lnTo>
                <a:lnTo>
                  <a:pt x="1270" y="2084"/>
                </a:lnTo>
                <a:lnTo>
                  <a:pt x="1270" y="2086"/>
                </a:lnTo>
                <a:lnTo>
                  <a:pt x="1273" y="2088"/>
                </a:lnTo>
                <a:lnTo>
                  <a:pt x="1275" y="2088"/>
                </a:lnTo>
                <a:lnTo>
                  <a:pt x="1275" y="2091"/>
                </a:lnTo>
                <a:lnTo>
                  <a:pt x="1277" y="2091"/>
                </a:lnTo>
                <a:lnTo>
                  <a:pt x="1280" y="2091"/>
                </a:lnTo>
                <a:lnTo>
                  <a:pt x="1282" y="2091"/>
                </a:lnTo>
                <a:lnTo>
                  <a:pt x="1282" y="2093"/>
                </a:lnTo>
                <a:lnTo>
                  <a:pt x="1284" y="2093"/>
                </a:lnTo>
                <a:lnTo>
                  <a:pt x="1284" y="2095"/>
                </a:lnTo>
                <a:lnTo>
                  <a:pt x="1284" y="2098"/>
                </a:lnTo>
                <a:lnTo>
                  <a:pt x="1282" y="2098"/>
                </a:lnTo>
                <a:lnTo>
                  <a:pt x="1282" y="2100"/>
                </a:lnTo>
                <a:lnTo>
                  <a:pt x="1280" y="2100"/>
                </a:lnTo>
                <a:lnTo>
                  <a:pt x="1275" y="2100"/>
                </a:lnTo>
                <a:lnTo>
                  <a:pt x="1275" y="2103"/>
                </a:lnTo>
                <a:lnTo>
                  <a:pt x="1273" y="2103"/>
                </a:lnTo>
                <a:lnTo>
                  <a:pt x="1270" y="2103"/>
                </a:lnTo>
                <a:lnTo>
                  <a:pt x="1270" y="2100"/>
                </a:lnTo>
                <a:lnTo>
                  <a:pt x="1268" y="2100"/>
                </a:lnTo>
                <a:lnTo>
                  <a:pt x="1265" y="2100"/>
                </a:lnTo>
                <a:lnTo>
                  <a:pt x="1263" y="2100"/>
                </a:lnTo>
                <a:lnTo>
                  <a:pt x="1263" y="2098"/>
                </a:lnTo>
                <a:lnTo>
                  <a:pt x="1261" y="2095"/>
                </a:lnTo>
                <a:lnTo>
                  <a:pt x="1261" y="2093"/>
                </a:lnTo>
                <a:lnTo>
                  <a:pt x="1258" y="2093"/>
                </a:lnTo>
                <a:lnTo>
                  <a:pt x="1258" y="2091"/>
                </a:lnTo>
                <a:lnTo>
                  <a:pt x="1256" y="2091"/>
                </a:lnTo>
                <a:lnTo>
                  <a:pt x="1254" y="2091"/>
                </a:lnTo>
                <a:lnTo>
                  <a:pt x="1251" y="2091"/>
                </a:lnTo>
                <a:lnTo>
                  <a:pt x="1249" y="2091"/>
                </a:lnTo>
                <a:lnTo>
                  <a:pt x="1247" y="2091"/>
                </a:lnTo>
                <a:lnTo>
                  <a:pt x="1247" y="2093"/>
                </a:lnTo>
                <a:lnTo>
                  <a:pt x="1247" y="2095"/>
                </a:lnTo>
                <a:lnTo>
                  <a:pt x="1249" y="2098"/>
                </a:lnTo>
                <a:lnTo>
                  <a:pt x="1249" y="2100"/>
                </a:lnTo>
                <a:lnTo>
                  <a:pt x="1249" y="2103"/>
                </a:lnTo>
                <a:lnTo>
                  <a:pt x="1249" y="2105"/>
                </a:lnTo>
                <a:lnTo>
                  <a:pt x="1249" y="2107"/>
                </a:lnTo>
                <a:lnTo>
                  <a:pt x="1251" y="2110"/>
                </a:lnTo>
                <a:lnTo>
                  <a:pt x="1251" y="2112"/>
                </a:lnTo>
                <a:lnTo>
                  <a:pt x="1249" y="2112"/>
                </a:lnTo>
                <a:lnTo>
                  <a:pt x="1249" y="2114"/>
                </a:lnTo>
                <a:lnTo>
                  <a:pt x="1247" y="2114"/>
                </a:lnTo>
                <a:lnTo>
                  <a:pt x="1244" y="2114"/>
                </a:lnTo>
                <a:lnTo>
                  <a:pt x="1242" y="2112"/>
                </a:lnTo>
                <a:lnTo>
                  <a:pt x="1240" y="2112"/>
                </a:lnTo>
                <a:lnTo>
                  <a:pt x="1237" y="2112"/>
                </a:lnTo>
                <a:lnTo>
                  <a:pt x="1235" y="2112"/>
                </a:lnTo>
                <a:lnTo>
                  <a:pt x="1235" y="2114"/>
                </a:lnTo>
                <a:lnTo>
                  <a:pt x="1235" y="2117"/>
                </a:lnTo>
                <a:lnTo>
                  <a:pt x="1232" y="2119"/>
                </a:lnTo>
                <a:lnTo>
                  <a:pt x="1230" y="2119"/>
                </a:lnTo>
                <a:lnTo>
                  <a:pt x="1230" y="2121"/>
                </a:lnTo>
                <a:lnTo>
                  <a:pt x="1228" y="2119"/>
                </a:lnTo>
                <a:lnTo>
                  <a:pt x="1228" y="2117"/>
                </a:lnTo>
                <a:lnTo>
                  <a:pt x="1225" y="2117"/>
                </a:lnTo>
                <a:lnTo>
                  <a:pt x="1225" y="2114"/>
                </a:lnTo>
                <a:lnTo>
                  <a:pt x="1225" y="2112"/>
                </a:lnTo>
                <a:lnTo>
                  <a:pt x="1225" y="2110"/>
                </a:lnTo>
                <a:lnTo>
                  <a:pt x="1225" y="2105"/>
                </a:lnTo>
                <a:lnTo>
                  <a:pt x="1225" y="2103"/>
                </a:lnTo>
                <a:lnTo>
                  <a:pt x="1225" y="2100"/>
                </a:lnTo>
                <a:lnTo>
                  <a:pt x="1223" y="2100"/>
                </a:lnTo>
                <a:lnTo>
                  <a:pt x="1223" y="2098"/>
                </a:lnTo>
                <a:lnTo>
                  <a:pt x="1221" y="2098"/>
                </a:lnTo>
                <a:lnTo>
                  <a:pt x="1218" y="2098"/>
                </a:lnTo>
                <a:lnTo>
                  <a:pt x="1216" y="2098"/>
                </a:lnTo>
                <a:lnTo>
                  <a:pt x="1216" y="2100"/>
                </a:lnTo>
                <a:lnTo>
                  <a:pt x="1214" y="2100"/>
                </a:lnTo>
                <a:lnTo>
                  <a:pt x="1214" y="2103"/>
                </a:lnTo>
                <a:lnTo>
                  <a:pt x="1211" y="2103"/>
                </a:lnTo>
                <a:lnTo>
                  <a:pt x="1211" y="2105"/>
                </a:lnTo>
                <a:lnTo>
                  <a:pt x="1209" y="2107"/>
                </a:lnTo>
                <a:lnTo>
                  <a:pt x="1209" y="2110"/>
                </a:lnTo>
                <a:lnTo>
                  <a:pt x="1207" y="2110"/>
                </a:lnTo>
                <a:lnTo>
                  <a:pt x="1207" y="2112"/>
                </a:lnTo>
                <a:lnTo>
                  <a:pt x="1204" y="2114"/>
                </a:lnTo>
                <a:lnTo>
                  <a:pt x="1204" y="2117"/>
                </a:lnTo>
                <a:lnTo>
                  <a:pt x="1202" y="2117"/>
                </a:lnTo>
                <a:lnTo>
                  <a:pt x="1199" y="2117"/>
                </a:lnTo>
                <a:lnTo>
                  <a:pt x="1197" y="2117"/>
                </a:lnTo>
                <a:lnTo>
                  <a:pt x="1197" y="2114"/>
                </a:lnTo>
                <a:lnTo>
                  <a:pt x="1195" y="2114"/>
                </a:lnTo>
                <a:lnTo>
                  <a:pt x="1195" y="2112"/>
                </a:lnTo>
                <a:lnTo>
                  <a:pt x="1192" y="2112"/>
                </a:lnTo>
                <a:lnTo>
                  <a:pt x="1190" y="2114"/>
                </a:lnTo>
                <a:lnTo>
                  <a:pt x="1190" y="2117"/>
                </a:lnTo>
                <a:lnTo>
                  <a:pt x="1190" y="2119"/>
                </a:lnTo>
                <a:lnTo>
                  <a:pt x="1190" y="2121"/>
                </a:lnTo>
                <a:lnTo>
                  <a:pt x="1190" y="2124"/>
                </a:lnTo>
                <a:lnTo>
                  <a:pt x="1188" y="2126"/>
                </a:lnTo>
                <a:lnTo>
                  <a:pt x="1188" y="2129"/>
                </a:lnTo>
                <a:lnTo>
                  <a:pt x="1185" y="2129"/>
                </a:lnTo>
                <a:lnTo>
                  <a:pt x="1183" y="2129"/>
                </a:lnTo>
                <a:lnTo>
                  <a:pt x="1183" y="2131"/>
                </a:lnTo>
                <a:lnTo>
                  <a:pt x="1181" y="2131"/>
                </a:lnTo>
                <a:lnTo>
                  <a:pt x="1178" y="2131"/>
                </a:lnTo>
                <a:lnTo>
                  <a:pt x="1178" y="2133"/>
                </a:lnTo>
                <a:lnTo>
                  <a:pt x="1178" y="2136"/>
                </a:lnTo>
                <a:lnTo>
                  <a:pt x="1181" y="2136"/>
                </a:lnTo>
                <a:lnTo>
                  <a:pt x="1178" y="2136"/>
                </a:lnTo>
                <a:lnTo>
                  <a:pt x="1178" y="2138"/>
                </a:lnTo>
                <a:lnTo>
                  <a:pt x="1178" y="2140"/>
                </a:lnTo>
                <a:lnTo>
                  <a:pt x="1176" y="2140"/>
                </a:lnTo>
                <a:lnTo>
                  <a:pt x="1176" y="2143"/>
                </a:lnTo>
                <a:lnTo>
                  <a:pt x="1178" y="2143"/>
                </a:lnTo>
                <a:lnTo>
                  <a:pt x="1178" y="2145"/>
                </a:lnTo>
                <a:lnTo>
                  <a:pt x="1181" y="2145"/>
                </a:lnTo>
                <a:lnTo>
                  <a:pt x="1183" y="2145"/>
                </a:lnTo>
                <a:lnTo>
                  <a:pt x="1183" y="2147"/>
                </a:lnTo>
                <a:lnTo>
                  <a:pt x="1181" y="2147"/>
                </a:lnTo>
                <a:lnTo>
                  <a:pt x="1181" y="2150"/>
                </a:lnTo>
                <a:lnTo>
                  <a:pt x="1178" y="2150"/>
                </a:lnTo>
                <a:lnTo>
                  <a:pt x="1178" y="2152"/>
                </a:lnTo>
                <a:lnTo>
                  <a:pt x="1178" y="2155"/>
                </a:lnTo>
                <a:lnTo>
                  <a:pt x="1181" y="2155"/>
                </a:lnTo>
                <a:lnTo>
                  <a:pt x="1181" y="2157"/>
                </a:lnTo>
                <a:lnTo>
                  <a:pt x="1181" y="2159"/>
                </a:lnTo>
                <a:lnTo>
                  <a:pt x="1181" y="2162"/>
                </a:lnTo>
                <a:lnTo>
                  <a:pt x="1181" y="2169"/>
                </a:lnTo>
                <a:lnTo>
                  <a:pt x="1181" y="2174"/>
                </a:lnTo>
                <a:lnTo>
                  <a:pt x="1178" y="2174"/>
                </a:lnTo>
                <a:lnTo>
                  <a:pt x="1176" y="2174"/>
                </a:lnTo>
                <a:lnTo>
                  <a:pt x="1176" y="2171"/>
                </a:lnTo>
                <a:lnTo>
                  <a:pt x="1176" y="2169"/>
                </a:lnTo>
                <a:lnTo>
                  <a:pt x="1176" y="2166"/>
                </a:lnTo>
                <a:lnTo>
                  <a:pt x="1174" y="2166"/>
                </a:lnTo>
                <a:lnTo>
                  <a:pt x="1171" y="2166"/>
                </a:lnTo>
                <a:lnTo>
                  <a:pt x="1169" y="2166"/>
                </a:lnTo>
                <a:lnTo>
                  <a:pt x="1166" y="2169"/>
                </a:lnTo>
                <a:lnTo>
                  <a:pt x="1159" y="2171"/>
                </a:lnTo>
                <a:lnTo>
                  <a:pt x="1157" y="2171"/>
                </a:lnTo>
                <a:lnTo>
                  <a:pt x="1157" y="2174"/>
                </a:lnTo>
                <a:lnTo>
                  <a:pt x="1155" y="2174"/>
                </a:lnTo>
                <a:lnTo>
                  <a:pt x="1155" y="2171"/>
                </a:lnTo>
                <a:lnTo>
                  <a:pt x="1155" y="2169"/>
                </a:lnTo>
                <a:lnTo>
                  <a:pt x="1155" y="2166"/>
                </a:lnTo>
                <a:lnTo>
                  <a:pt x="1155" y="2164"/>
                </a:lnTo>
                <a:lnTo>
                  <a:pt x="1155" y="2162"/>
                </a:lnTo>
                <a:lnTo>
                  <a:pt x="1152" y="2162"/>
                </a:lnTo>
                <a:lnTo>
                  <a:pt x="1152" y="2159"/>
                </a:lnTo>
                <a:lnTo>
                  <a:pt x="1150" y="2159"/>
                </a:lnTo>
                <a:lnTo>
                  <a:pt x="1148" y="2159"/>
                </a:lnTo>
                <a:lnTo>
                  <a:pt x="1143" y="2162"/>
                </a:lnTo>
                <a:lnTo>
                  <a:pt x="1141" y="2162"/>
                </a:lnTo>
                <a:lnTo>
                  <a:pt x="1141" y="2159"/>
                </a:lnTo>
                <a:lnTo>
                  <a:pt x="1138" y="2159"/>
                </a:lnTo>
                <a:lnTo>
                  <a:pt x="1136" y="2159"/>
                </a:lnTo>
                <a:lnTo>
                  <a:pt x="1133" y="2157"/>
                </a:lnTo>
                <a:lnTo>
                  <a:pt x="1131" y="2157"/>
                </a:lnTo>
                <a:lnTo>
                  <a:pt x="1129" y="2157"/>
                </a:lnTo>
                <a:lnTo>
                  <a:pt x="1126" y="2157"/>
                </a:lnTo>
                <a:lnTo>
                  <a:pt x="1124" y="2157"/>
                </a:lnTo>
                <a:lnTo>
                  <a:pt x="1124" y="2159"/>
                </a:lnTo>
                <a:lnTo>
                  <a:pt x="1122" y="2159"/>
                </a:lnTo>
                <a:lnTo>
                  <a:pt x="1122" y="2162"/>
                </a:lnTo>
                <a:lnTo>
                  <a:pt x="1122" y="2164"/>
                </a:lnTo>
                <a:lnTo>
                  <a:pt x="1122" y="2166"/>
                </a:lnTo>
                <a:lnTo>
                  <a:pt x="1122" y="2169"/>
                </a:lnTo>
                <a:lnTo>
                  <a:pt x="1124" y="2169"/>
                </a:lnTo>
                <a:lnTo>
                  <a:pt x="1126" y="2169"/>
                </a:lnTo>
                <a:lnTo>
                  <a:pt x="1126" y="2166"/>
                </a:lnTo>
                <a:lnTo>
                  <a:pt x="1129" y="2166"/>
                </a:lnTo>
                <a:lnTo>
                  <a:pt x="1129" y="2164"/>
                </a:lnTo>
                <a:lnTo>
                  <a:pt x="1131" y="2164"/>
                </a:lnTo>
                <a:lnTo>
                  <a:pt x="1131" y="2162"/>
                </a:lnTo>
                <a:lnTo>
                  <a:pt x="1133" y="2162"/>
                </a:lnTo>
                <a:lnTo>
                  <a:pt x="1136" y="2162"/>
                </a:lnTo>
                <a:lnTo>
                  <a:pt x="1138" y="2162"/>
                </a:lnTo>
                <a:lnTo>
                  <a:pt x="1138" y="2164"/>
                </a:lnTo>
                <a:lnTo>
                  <a:pt x="1138" y="2166"/>
                </a:lnTo>
                <a:lnTo>
                  <a:pt x="1138" y="2169"/>
                </a:lnTo>
                <a:lnTo>
                  <a:pt x="1136" y="2169"/>
                </a:lnTo>
                <a:lnTo>
                  <a:pt x="1136" y="2171"/>
                </a:lnTo>
                <a:lnTo>
                  <a:pt x="1133" y="2171"/>
                </a:lnTo>
                <a:lnTo>
                  <a:pt x="1133" y="2174"/>
                </a:lnTo>
                <a:lnTo>
                  <a:pt x="1133" y="2176"/>
                </a:lnTo>
                <a:lnTo>
                  <a:pt x="1133" y="2178"/>
                </a:lnTo>
                <a:lnTo>
                  <a:pt x="1131" y="2178"/>
                </a:lnTo>
                <a:lnTo>
                  <a:pt x="1131" y="2176"/>
                </a:lnTo>
                <a:lnTo>
                  <a:pt x="1129" y="2176"/>
                </a:lnTo>
                <a:lnTo>
                  <a:pt x="1129" y="2174"/>
                </a:lnTo>
                <a:lnTo>
                  <a:pt x="1126" y="2174"/>
                </a:lnTo>
                <a:lnTo>
                  <a:pt x="1126" y="2171"/>
                </a:lnTo>
                <a:lnTo>
                  <a:pt x="1124" y="2171"/>
                </a:lnTo>
                <a:lnTo>
                  <a:pt x="1124" y="2174"/>
                </a:lnTo>
                <a:lnTo>
                  <a:pt x="1122" y="2176"/>
                </a:lnTo>
                <a:lnTo>
                  <a:pt x="1122" y="2178"/>
                </a:lnTo>
                <a:lnTo>
                  <a:pt x="1122" y="2181"/>
                </a:lnTo>
                <a:lnTo>
                  <a:pt x="1119" y="2181"/>
                </a:lnTo>
                <a:lnTo>
                  <a:pt x="1119" y="2183"/>
                </a:lnTo>
                <a:lnTo>
                  <a:pt x="1117" y="2183"/>
                </a:lnTo>
                <a:lnTo>
                  <a:pt x="1117" y="2181"/>
                </a:lnTo>
                <a:lnTo>
                  <a:pt x="1115" y="2181"/>
                </a:lnTo>
                <a:lnTo>
                  <a:pt x="1115" y="2178"/>
                </a:lnTo>
                <a:lnTo>
                  <a:pt x="1115" y="2176"/>
                </a:lnTo>
                <a:lnTo>
                  <a:pt x="1115" y="2174"/>
                </a:lnTo>
                <a:lnTo>
                  <a:pt x="1112" y="2174"/>
                </a:lnTo>
                <a:lnTo>
                  <a:pt x="1112" y="2176"/>
                </a:lnTo>
                <a:lnTo>
                  <a:pt x="1110" y="2176"/>
                </a:lnTo>
                <a:lnTo>
                  <a:pt x="1110" y="2178"/>
                </a:lnTo>
                <a:lnTo>
                  <a:pt x="1110" y="2181"/>
                </a:lnTo>
                <a:lnTo>
                  <a:pt x="1110" y="2183"/>
                </a:lnTo>
                <a:lnTo>
                  <a:pt x="1108" y="2183"/>
                </a:lnTo>
                <a:lnTo>
                  <a:pt x="1105" y="2183"/>
                </a:lnTo>
                <a:lnTo>
                  <a:pt x="1103" y="2183"/>
                </a:lnTo>
                <a:lnTo>
                  <a:pt x="1103" y="2181"/>
                </a:lnTo>
                <a:lnTo>
                  <a:pt x="1100" y="2181"/>
                </a:lnTo>
                <a:lnTo>
                  <a:pt x="1100" y="2178"/>
                </a:lnTo>
                <a:lnTo>
                  <a:pt x="1098" y="2178"/>
                </a:lnTo>
                <a:lnTo>
                  <a:pt x="1096" y="2178"/>
                </a:lnTo>
                <a:lnTo>
                  <a:pt x="1096" y="2181"/>
                </a:lnTo>
                <a:lnTo>
                  <a:pt x="1096" y="2183"/>
                </a:lnTo>
                <a:lnTo>
                  <a:pt x="1093" y="2183"/>
                </a:lnTo>
                <a:lnTo>
                  <a:pt x="1096" y="2183"/>
                </a:lnTo>
                <a:lnTo>
                  <a:pt x="1096" y="2185"/>
                </a:lnTo>
                <a:lnTo>
                  <a:pt x="1096" y="2188"/>
                </a:lnTo>
                <a:lnTo>
                  <a:pt x="1098" y="2188"/>
                </a:lnTo>
                <a:lnTo>
                  <a:pt x="1100" y="2190"/>
                </a:lnTo>
                <a:lnTo>
                  <a:pt x="1103" y="2190"/>
                </a:lnTo>
                <a:lnTo>
                  <a:pt x="1103" y="2192"/>
                </a:lnTo>
                <a:lnTo>
                  <a:pt x="1105" y="2192"/>
                </a:lnTo>
                <a:lnTo>
                  <a:pt x="1105" y="2195"/>
                </a:lnTo>
                <a:lnTo>
                  <a:pt x="1103" y="2195"/>
                </a:lnTo>
                <a:lnTo>
                  <a:pt x="1103" y="2197"/>
                </a:lnTo>
                <a:lnTo>
                  <a:pt x="1100" y="2197"/>
                </a:lnTo>
                <a:lnTo>
                  <a:pt x="1098" y="2195"/>
                </a:lnTo>
                <a:lnTo>
                  <a:pt x="1096" y="2195"/>
                </a:lnTo>
                <a:lnTo>
                  <a:pt x="1096" y="2197"/>
                </a:lnTo>
                <a:lnTo>
                  <a:pt x="1093" y="2197"/>
                </a:lnTo>
                <a:lnTo>
                  <a:pt x="1093" y="2200"/>
                </a:lnTo>
                <a:lnTo>
                  <a:pt x="1093" y="2202"/>
                </a:lnTo>
                <a:lnTo>
                  <a:pt x="1096" y="2202"/>
                </a:lnTo>
                <a:lnTo>
                  <a:pt x="1096" y="2204"/>
                </a:lnTo>
                <a:lnTo>
                  <a:pt x="1096" y="2207"/>
                </a:lnTo>
                <a:lnTo>
                  <a:pt x="1096" y="2209"/>
                </a:lnTo>
                <a:lnTo>
                  <a:pt x="1093" y="2209"/>
                </a:lnTo>
                <a:lnTo>
                  <a:pt x="1093" y="2211"/>
                </a:lnTo>
                <a:lnTo>
                  <a:pt x="1091" y="2211"/>
                </a:lnTo>
                <a:lnTo>
                  <a:pt x="1089" y="2211"/>
                </a:lnTo>
                <a:lnTo>
                  <a:pt x="1086" y="2211"/>
                </a:lnTo>
                <a:lnTo>
                  <a:pt x="1084" y="2211"/>
                </a:lnTo>
                <a:lnTo>
                  <a:pt x="1084" y="2209"/>
                </a:lnTo>
                <a:lnTo>
                  <a:pt x="1082" y="2209"/>
                </a:lnTo>
                <a:lnTo>
                  <a:pt x="1082" y="2207"/>
                </a:lnTo>
                <a:lnTo>
                  <a:pt x="1082" y="2204"/>
                </a:lnTo>
                <a:lnTo>
                  <a:pt x="1082" y="2202"/>
                </a:lnTo>
                <a:lnTo>
                  <a:pt x="1084" y="2202"/>
                </a:lnTo>
                <a:lnTo>
                  <a:pt x="1084" y="2200"/>
                </a:lnTo>
                <a:lnTo>
                  <a:pt x="1084" y="2197"/>
                </a:lnTo>
                <a:lnTo>
                  <a:pt x="1086" y="2197"/>
                </a:lnTo>
                <a:lnTo>
                  <a:pt x="1086" y="2195"/>
                </a:lnTo>
                <a:lnTo>
                  <a:pt x="1086" y="2192"/>
                </a:lnTo>
                <a:lnTo>
                  <a:pt x="1084" y="2192"/>
                </a:lnTo>
                <a:lnTo>
                  <a:pt x="1084" y="2190"/>
                </a:lnTo>
                <a:lnTo>
                  <a:pt x="1082" y="2190"/>
                </a:lnTo>
                <a:lnTo>
                  <a:pt x="1079" y="2190"/>
                </a:lnTo>
                <a:lnTo>
                  <a:pt x="1079" y="2192"/>
                </a:lnTo>
                <a:lnTo>
                  <a:pt x="1077" y="2192"/>
                </a:lnTo>
                <a:lnTo>
                  <a:pt x="1077" y="2195"/>
                </a:lnTo>
                <a:lnTo>
                  <a:pt x="1077" y="2197"/>
                </a:lnTo>
                <a:lnTo>
                  <a:pt x="1077" y="2200"/>
                </a:lnTo>
                <a:lnTo>
                  <a:pt x="1077" y="2202"/>
                </a:lnTo>
                <a:lnTo>
                  <a:pt x="1075" y="2202"/>
                </a:lnTo>
                <a:lnTo>
                  <a:pt x="1072" y="2202"/>
                </a:lnTo>
                <a:lnTo>
                  <a:pt x="1072" y="2200"/>
                </a:lnTo>
                <a:lnTo>
                  <a:pt x="1070" y="2200"/>
                </a:lnTo>
                <a:lnTo>
                  <a:pt x="1067" y="2200"/>
                </a:lnTo>
                <a:lnTo>
                  <a:pt x="1067" y="2197"/>
                </a:lnTo>
                <a:lnTo>
                  <a:pt x="1065" y="2197"/>
                </a:lnTo>
                <a:lnTo>
                  <a:pt x="1065" y="2200"/>
                </a:lnTo>
                <a:lnTo>
                  <a:pt x="1065" y="2202"/>
                </a:lnTo>
                <a:lnTo>
                  <a:pt x="1065" y="2204"/>
                </a:lnTo>
                <a:lnTo>
                  <a:pt x="1065" y="2207"/>
                </a:lnTo>
                <a:lnTo>
                  <a:pt x="1065" y="2209"/>
                </a:lnTo>
                <a:lnTo>
                  <a:pt x="1065" y="2211"/>
                </a:lnTo>
                <a:lnTo>
                  <a:pt x="1067" y="2211"/>
                </a:lnTo>
                <a:lnTo>
                  <a:pt x="1067" y="2214"/>
                </a:lnTo>
                <a:lnTo>
                  <a:pt x="1067" y="2216"/>
                </a:lnTo>
                <a:lnTo>
                  <a:pt x="1070" y="2219"/>
                </a:lnTo>
                <a:lnTo>
                  <a:pt x="1072" y="2219"/>
                </a:lnTo>
                <a:lnTo>
                  <a:pt x="1072" y="2221"/>
                </a:lnTo>
                <a:lnTo>
                  <a:pt x="1072" y="2223"/>
                </a:lnTo>
                <a:lnTo>
                  <a:pt x="1075" y="2223"/>
                </a:lnTo>
                <a:lnTo>
                  <a:pt x="1075" y="2226"/>
                </a:lnTo>
                <a:lnTo>
                  <a:pt x="1072" y="2230"/>
                </a:lnTo>
                <a:lnTo>
                  <a:pt x="1072" y="2235"/>
                </a:lnTo>
                <a:lnTo>
                  <a:pt x="1075" y="2237"/>
                </a:lnTo>
                <a:lnTo>
                  <a:pt x="1075" y="2242"/>
                </a:lnTo>
                <a:lnTo>
                  <a:pt x="1072" y="2242"/>
                </a:lnTo>
                <a:lnTo>
                  <a:pt x="1072" y="2245"/>
                </a:lnTo>
                <a:lnTo>
                  <a:pt x="1070" y="2245"/>
                </a:lnTo>
                <a:lnTo>
                  <a:pt x="1067" y="2245"/>
                </a:lnTo>
                <a:lnTo>
                  <a:pt x="1067" y="2247"/>
                </a:lnTo>
                <a:lnTo>
                  <a:pt x="1065" y="2247"/>
                </a:lnTo>
                <a:lnTo>
                  <a:pt x="1063" y="2247"/>
                </a:lnTo>
                <a:lnTo>
                  <a:pt x="1060" y="2247"/>
                </a:lnTo>
                <a:lnTo>
                  <a:pt x="1058" y="2247"/>
                </a:lnTo>
                <a:lnTo>
                  <a:pt x="1056" y="2247"/>
                </a:lnTo>
                <a:lnTo>
                  <a:pt x="1053" y="2247"/>
                </a:lnTo>
                <a:lnTo>
                  <a:pt x="1053" y="2249"/>
                </a:lnTo>
                <a:lnTo>
                  <a:pt x="1051" y="2249"/>
                </a:lnTo>
                <a:lnTo>
                  <a:pt x="1049" y="2249"/>
                </a:lnTo>
                <a:lnTo>
                  <a:pt x="1046" y="2249"/>
                </a:lnTo>
                <a:lnTo>
                  <a:pt x="1044" y="2252"/>
                </a:lnTo>
                <a:lnTo>
                  <a:pt x="1042" y="2252"/>
                </a:lnTo>
                <a:lnTo>
                  <a:pt x="1039" y="2254"/>
                </a:lnTo>
                <a:lnTo>
                  <a:pt x="1037" y="2254"/>
                </a:lnTo>
                <a:lnTo>
                  <a:pt x="1034" y="2254"/>
                </a:lnTo>
                <a:lnTo>
                  <a:pt x="1032" y="2254"/>
                </a:lnTo>
                <a:lnTo>
                  <a:pt x="1032" y="2256"/>
                </a:lnTo>
                <a:lnTo>
                  <a:pt x="1032" y="2259"/>
                </a:lnTo>
                <a:lnTo>
                  <a:pt x="1032" y="2261"/>
                </a:lnTo>
                <a:lnTo>
                  <a:pt x="1034" y="2261"/>
                </a:lnTo>
                <a:lnTo>
                  <a:pt x="1037" y="2261"/>
                </a:lnTo>
                <a:lnTo>
                  <a:pt x="1037" y="2263"/>
                </a:lnTo>
                <a:lnTo>
                  <a:pt x="1039" y="2263"/>
                </a:lnTo>
                <a:lnTo>
                  <a:pt x="1042" y="2263"/>
                </a:lnTo>
                <a:lnTo>
                  <a:pt x="1042" y="2266"/>
                </a:lnTo>
                <a:lnTo>
                  <a:pt x="1042" y="2268"/>
                </a:lnTo>
                <a:lnTo>
                  <a:pt x="1039" y="2271"/>
                </a:lnTo>
                <a:lnTo>
                  <a:pt x="1037" y="2273"/>
                </a:lnTo>
                <a:lnTo>
                  <a:pt x="1037" y="2275"/>
                </a:lnTo>
                <a:lnTo>
                  <a:pt x="1034" y="2278"/>
                </a:lnTo>
                <a:lnTo>
                  <a:pt x="1034" y="2280"/>
                </a:lnTo>
                <a:lnTo>
                  <a:pt x="1034" y="2282"/>
                </a:lnTo>
                <a:lnTo>
                  <a:pt x="1032" y="2285"/>
                </a:lnTo>
                <a:lnTo>
                  <a:pt x="1032" y="2287"/>
                </a:lnTo>
                <a:lnTo>
                  <a:pt x="1030" y="2287"/>
                </a:lnTo>
                <a:lnTo>
                  <a:pt x="1027" y="2290"/>
                </a:lnTo>
                <a:lnTo>
                  <a:pt x="1027" y="2292"/>
                </a:lnTo>
                <a:lnTo>
                  <a:pt x="1025" y="2292"/>
                </a:lnTo>
                <a:lnTo>
                  <a:pt x="1025" y="2294"/>
                </a:lnTo>
                <a:lnTo>
                  <a:pt x="1023" y="2294"/>
                </a:lnTo>
                <a:lnTo>
                  <a:pt x="1020" y="2294"/>
                </a:lnTo>
                <a:lnTo>
                  <a:pt x="1020" y="2292"/>
                </a:lnTo>
                <a:lnTo>
                  <a:pt x="1018" y="2292"/>
                </a:lnTo>
                <a:lnTo>
                  <a:pt x="1016" y="2290"/>
                </a:lnTo>
                <a:lnTo>
                  <a:pt x="1013" y="2290"/>
                </a:lnTo>
                <a:lnTo>
                  <a:pt x="1011" y="2290"/>
                </a:lnTo>
                <a:lnTo>
                  <a:pt x="1011" y="2292"/>
                </a:lnTo>
                <a:lnTo>
                  <a:pt x="1009" y="2292"/>
                </a:lnTo>
                <a:lnTo>
                  <a:pt x="1009" y="2294"/>
                </a:lnTo>
                <a:lnTo>
                  <a:pt x="1011" y="2294"/>
                </a:lnTo>
                <a:lnTo>
                  <a:pt x="1011" y="2297"/>
                </a:lnTo>
                <a:lnTo>
                  <a:pt x="1013" y="2297"/>
                </a:lnTo>
                <a:lnTo>
                  <a:pt x="1016" y="2299"/>
                </a:lnTo>
                <a:lnTo>
                  <a:pt x="1018" y="2301"/>
                </a:lnTo>
                <a:lnTo>
                  <a:pt x="1018" y="2304"/>
                </a:lnTo>
                <a:lnTo>
                  <a:pt x="1020" y="2304"/>
                </a:lnTo>
                <a:lnTo>
                  <a:pt x="1020" y="2306"/>
                </a:lnTo>
                <a:lnTo>
                  <a:pt x="1016" y="2306"/>
                </a:lnTo>
                <a:lnTo>
                  <a:pt x="1013" y="2306"/>
                </a:lnTo>
                <a:lnTo>
                  <a:pt x="1011" y="2304"/>
                </a:lnTo>
                <a:lnTo>
                  <a:pt x="1009" y="2304"/>
                </a:lnTo>
                <a:lnTo>
                  <a:pt x="1006" y="2301"/>
                </a:lnTo>
                <a:lnTo>
                  <a:pt x="1004" y="2301"/>
                </a:lnTo>
                <a:lnTo>
                  <a:pt x="1004" y="2304"/>
                </a:lnTo>
                <a:lnTo>
                  <a:pt x="999" y="2304"/>
                </a:lnTo>
                <a:lnTo>
                  <a:pt x="994" y="2304"/>
                </a:lnTo>
                <a:lnTo>
                  <a:pt x="990" y="2301"/>
                </a:lnTo>
                <a:lnTo>
                  <a:pt x="987" y="2299"/>
                </a:lnTo>
                <a:lnTo>
                  <a:pt x="985" y="2297"/>
                </a:lnTo>
                <a:lnTo>
                  <a:pt x="983" y="2297"/>
                </a:lnTo>
                <a:lnTo>
                  <a:pt x="983" y="2299"/>
                </a:lnTo>
                <a:lnTo>
                  <a:pt x="980" y="2304"/>
                </a:lnTo>
                <a:lnTo>
                  <a:pt x="978" y="2304"/>
                </a:lnTo>
                <a:lnTo>
                  <a:pt x="976" y="2301"/>
                </a:lnTo>
                <a:lnTo>
                  <a:pt x="973" y="2299"/>
                </a:lnTo>
                <a:lnTo>
                  <a:pt x="971" y="2299"/>
                </a:lnTo>
                <a:lnTo>
                  <a:pt x="968" y="2299"/>
                </a:lnTo>
                <a:lnTo>
                  <a:pt x="966" y="2299"/>
                </a:lnTo>
                <a:lnTo>
                  <a:pt x="964" y="2299"/>
                </a:lnTo>
                <a:lnTo>
                  <a:pt x="964" y="2304"/>
                </a:lnTo>
                <a:lnTo>
                  <a:pt x="966" y="2304"/>
                </a:lnTo>
                <a:lnTo>
                  <a:pt x="966" y="2308"/>
                </a:lnTo>
                <a:lnTo>
                  <a:pt x="968" y="2311"/>
                </a:lnTo>
                <a:lnTo>
                  <a:pt x="968" y="2313"/>
                </a:lnTo>
                <a:lnTo>
                  <a:pt x="971" y="2316"/>
                </a:lnTo>
                <a:lnTo>
                  <a:pt x="968" y="2318"/>
                </a:lnTo>
                <a:lnTo>
                  <a:pt x="966" y="2318"/>
                </a:lnTo>
                <a:lnTo>
                  <a:pt x="964" y="2318"/>
                </a:lnTo>
                <a:lnTo>
                  <a:pt x="961" y="2320"/>
                </a:lnTo>
                <a:lnTo>
                  <a:pt x="959" y="2320"/>
                </a:lnTo>
                <a:lnTo>
                  <a:pt x="959" y="2323"/>
                </a:lnTo>
                <a:lnTo>
                  <a:pt x="959" y="2325"/>
                </a:lnTo>
                <a:lnTo>
                  <a:pt x="957" y="2327"/>
                </a:lnTo>
                <a:lnTo>
                  <a:pt x="952" y="2330"/>
                </a:lnTo>
                <a:lnTo>
                  <a:pt x="952" y="2332"/>
                </a:lnTo>
                <a:lnTo>
                  <a:pt x="950" y="2334"/>
                </a:lnTo>
                <a:lnTo>
                  <a:pt x="947" y="2337"/>
                </a:lnTo>
                <a:lnTo>
                  <a:pt x="945" y="2337"/>
                </a:lnTo>
                <a:lnTo>
                  <a:pt x="943" y="2339"/>
                </a:lnTo>
                <a:lnTo>
                  <a:pt x="943" y="2342"/>
                </a:lnTo>
                <a:lnTo>
                  <a:pt x="940" y="2346"/>
                </a:lnTo>
                <a:lnTo>
                  <a:pt x="940" y="2349"/>
                </a:lnTo>
                <a:lnTo>
                  <a:pt x="940" y="2351"/>
                </a:lnTo>
                <a:lnTo>
                  <a:pt x="938" y="2353"/>
                </a:lnTo>
                <a:lnTo>
                  <a:pt x="935" y="2356"/>
                </a:lnTo>
                <a:lnTo>
                  <a:pt x="933" y="2358"/>
                </a:lnTo>
                <a:lnTo>
                  <a:pt x="933" y="2361"/>
                </a:lnTo>
                <a:lnTo>
                  <a:pt x="928" y="2361"/>
                </a:lnTo>
                <a:lnTo>
                  <a:pt x="926" y="2361"/>
                </a:lnTo>
                <a:lnTo>
                  <a:pt x="926" y="2358"/>
                </a:lnTo>
                <a:lnTo>
                  <a:pt x="928" y="2356"/>
                </a:lnTo>
                <a:lnTo>
                  <a:pt x="928" y="2353"/>
                </a:lnTo>
                <a:lnTo>
                  <a:pt x="931" y="2351"/>
                </a:lnTo>
                <a:lnTo>
                  <a:pt x="931" y="2349"/>
                </a:lnTo>
                <a:lnTo>
                  <a:pt x="931" y="2346"/>
                </a:lnTo>
                <a:lnTo>
                  <a:pt x="931" y="2342"/>
                </a:lnTo>
                <a:lnTo>
                  <a:pt x="931" y="2339"/>
                </a:lnTo>
                <a:lnTo>
                  <a:pt x="933" y="2334"/>
                </a:lnTo>
                <a:lnTo>
                  <a:pt x="933" y="2330"/>
                </a:lnTo>
                <a:lnTo>
                  <a:pt x="931" y="2330"/>
                </a:lnTo>
                <a:lnTo>
                  <a:pt x="928" y="2327"/>
                </a:lnTo>
                <a:lnTo>
                  <a:pt x="926" y="2327"/>
                </a:lnTo>
                <a:lnTo>
                  <a:pt x="924" y="2327"/>
                </a:lnTo>
                <a:lnTo>
                  <a:pt x="921" y="2330"/>
                </a:lnTo>
                <a:lnTo>
                  <a:pt x="921" y="2332"/>
                </a:lnTo>
                <a:lnTo>
                  <a:pt x="919" y="2334"/>
                </a:lnTo>
                <a:lnTo>
                  <a:pt x="917" y="2337"/>
                </a:lnTo>
                <a:lnTo>
                  <a:pt x="912" y="2339"/>
                </a:lnTo>
                <a:lnTo>
                  <a:pt x="910" y="2339"/>
                </a:lnTo>
                <a:lnTo>
                  <a:pt x="905" y="2342"/>
                </a:lnTo>
                <a:lnTo>
                  <a:pt x="900" y="2342"/>
                </a:lnTo>
                <a:lnTo>
                  <a:pt x="895" y="2344"/>
                </a:lnTo>
                <a:lnTo>
                  <a:pt x="895" y="2356"/>
                </a:lnTo>
                <a:lnTo>
                  <a:pt x="893" y="2361"/>
                </a:lnTo>
                <a:lnTo>
                  <a:pt x="891" y="2363"/>
                </a:lnTo>
                <a:lnTo>
                  <a:pt x="888" y="2363"/>
                </a:lnTo>
                <a:lnTo>
                  <a:pt x="886" y="2363"/>
                </a:lnTo>
                <a:lnTo>
                  <a:pt x="881" y="2363"/>
                </a:lnTo>
                <a:lnTo>
                  <a:pt x="879" y="2363"/>
                </a:lnTo>
                <a:lnTo>
                  <a:pt x="876" y="2363"/>
                </a:lnTo>
                <a:lnTo>
                  <a:pt x="876" y="2365"/>
                </a:lnTo>
                <a:lnTo>
                  <a:pt x="874" y="2372"/>
                </a:lnTo>
                <a:lnTo>
                  <a:pt x="869" y="2377"/>
                </a:lnTo>
                <a:lnTo>
                  <a:pt x="867" y="2379"/>
                </a:lnTo>
                <a:lnTo>
                  <a:pt x="869" y="2382"/>
                </a:lnTo>
                <a:lnTo>
                  <a:pt x="869" y="2384"/>
                </a:lnTo>
                <a:lnTo>
                  <a:pt x="869" y="2387"/>
                </a:lnTo>
                <a:lnTo>
                  <a:pt x="867" y="2387"/>
                </a:lnTo>
                <a:lnTo>
                  <a:pt x="862" y="2387"/>
                </a:lnTo>
                <a:lnTo>
                  <a:pt x="860" y="2387"/>
                </a:lnTo>
                <a:lnTo>
                  <a:pt x="855" y="2387"/>
                </a:lnTo>
                <a:lnTo>
                  <a:pt x="855" y="2389"/>
                </a:lnTo>
                <a:lnTo>
                  <a:pt x="855" y="2391"/>
                </a:lnTo>
                <a:lnTo>
                  <a:pt x="858" y="2394"/>
                </a:lnTo>
                <a:lnTo>
                  <a:pt x="858" y="2396"/>
                </a:lnTo>
                <a:lnTo>
                  <a:pt x="858" y="2401"/>
                </a:lnTo>
                <a:lnTo>
                  <a:pt x="855" y="2401"/>
                </a:lnTo>
                <a:lnTo>
                  <a:pt x="853" y="2401"/>
                </a:lnTo>
                <a:lnTo>
                  <a:pt x="851" y="2401"/>
                </a:lnTo>
                <a:lnTo>
                  <a:pt x="848" y="2398"/>
                </a:lnTo>
                <a:lnTo>
                  <a:pt x="848" y="2401"/>
                </a:lnTo>
                <a:lnTo>
                  <a:pt x="846" y="2401"/>
                </a:lnTo>
                <a:lnTo>
                  <a:pt x="846" y="2406"/>
                </a:lnTo>
                <a:lnTo>
                  <a:pt x="846" y="2408"/>
                </a:lnTo>
                <a:lnTo>
                  <a:pt x="846" y="2410"/>
                </a:lnTo>
                <a:lnTo>
                  <a:pt x="846" y="2413"/>
                </a:lnTo>
                <a:lnTo>
                  <a:pt x="846" y="2415"/>
                </a:lnTo>
                <a:lnTo>
                  <a:pt x="846" y="2417"/>
                </a:lnTo>
                <a:lnTo>
                  <a:pt x="843" y="2420"/>
                </a:lnTo>
                <a:lnTo>
                  <a:pt x="843" y="2422"/>
                </a:lnTo>
                <a:lnTo>
                  <a:pt x="843" y="2424"/>
                </a:lnTo>
                <a:lnTo>
                  <a:pt x="841" y="2427"/>
                </a:lnTo>
                <a:lnTo>
                  <a:pt x="843" y="2432"/>
                </a:lnTo>
                <a:lnTo>
                  <a:pt x="846" y="2434"/>
                </a:lnTo>
                <a:lnTo>
                  <a:pt x="848" y="2436"/>
                </a:lnTo>
                <a:lnTo>
                  <a:pt x="851" y="2439"/>
                </a:lnTo>
                <a:lnTo>
                  <a:pt x="848" y="2443"/>
                </a:lnTo>
                <a:lnTo>
                  <a:pt x="848" y="2446"/>
                </a:lnTo>
                <a:lnTo>
                  <a:pt x="851" y="2446"/>
                </a:lnTo>
                <a:lnTo>
                  <a:pt x="851" y="2448"/>
                </a:lnTo>
                <a:lnTo>
                  <a:pt x="851" y="2450"/>
                </a:lnTo>
                <a:lnTo>
                  <a:pt x="848" y="2450"/>
                </a:lnTo>
                <a:lnTo>
                  <a:pt x="848" y="2453"/>
                </a:lnTo>
                <a:lnTo>
                  <a:pt x="846" y="2453"/>
                </a:lnTo>
                <a:lnTo>
                  <a:pt x="843" y="2453"/>
                </a:lnTo>
                <a:lnTo>
                  <a:pt x="843" y="2455"/>
                </a:lnTo>
                <a:lnTo>
                  <a:pt x="841" y="2455"/>
                </a:lnTo>
                <a:lnTo>
                  <a:pt x="839" y="2455"/>
                </a:lnTo>
                <a:lnTo>
                  <a:pt x="836" y="2455"/>
                </a:lnTo>
                <a:lnTo>
                  <a:pt x="834" y="2455"/>
                </a:lnTo>
                <a:lnTo>
                  <a:pt x="834" y="2458"/>
                </a:lnTo>
                <a:lnTo>
                  <a:pt x="832" y="2458"/>
                </a:lnTo>
                <a:lnTo>
                  <a:pt x="832" y="2460"/>
                </a:lnTo>
                <a:lnTo>
                  <a:pt x="829" y="2460"/>
                </a:lnTo>
                <a:lnTo>
                  <a:pt x="829" y="2462"/>
                </a:lnTo>
                <a:lnTo>
                  <a:pt x="827" y="2465"/>
                </a:lnTo>
                <a:lnTo>
                  <a:pt x="825" y="2467"/>
                </a:lnTo>
                <a:lnTo>
                  <a:pt x="822" y="2469"/>
                </a:lnTo>
                <a:lnTo>
                  <a:pt x="820" y="2469"/>
                </a:lnTo>
                <a:lnTo>
                  <a:pt x="818" y="2469"/>
                </a:lnTo>
                <a:lnTo>
                  <a:pt x="813" y="2467"/>
                </a:lnTo>
                <a:lnTo>
                  <a:pt x="810" y="2467"/>
                </a:lnTo>
                <a:lnTo>
                  <a:pt x="808" y="2467"/>
                </a:lnTo>
                <a:lnTo>
                  <a:pt x="806" y="2467"/>
                </a:lnTo>
                <a:lnTo>
                  <a:pt x="803" y="2467"/>
                </a:lnTo>
                <a:lnTo>
                  <a:pt x="801" y="2467"/>
                </a:lnTo>
                <a:lnTo>
                  <a:pt x="799" y="2467"/>
                </a:lnTo>
                <a:lnTo>
                  <a:pt x="796" y="2469"/>
                </a:lnTo>
                <a:lnTo>
                  <a:pt x="794" y="2469"/>
                </a:lnTo>
                <a:lnTo>
                  <a:pt x="792" y="2469"/>
                </a:lnTo>
                <a:lnTo>
                  <a:pt x="785" y="2465"/>
                </a:lnTo>
                <a:lnTo>
                  <a:pt x="777" y="2460"/>
                </a:lnTo>
                <a:lnTo>
                  <a:pt x="770" y="2458"/>
                </a:lnTo>
                <a:lnTo>
                  <a:pt x="763" y="2455"/>
                </a:lnTo>
                <a:lnTo>
                  <a:pt x="761" y="2455"/>
                </a:lnTo>
                <a:lnTo>
                  <a:pt x="756" y="2458"/>
                </a:lnTo>
                <a:lnTo>
                  <a:pt x="749" y="2460"/>
                </a:lnTo>
                <a:lnTo>
                  <a:pt x="740" y="2469"/>
                </a:lnTo>
                <a:lnTo>
                  <a:pt x="737" y="2477"/>
                </a:lnTo>
                <a:lnTo>
                  <a:pt x="735" y="2484"/>
                </a:lnTo>
                <a:lnTo>
                  <a:pt x="733" y="2503"/>
                </a:lnTo>
                <a:lnTo>
                  <a:pt x="730" y="2517"/>
                </a:lnTo>
                <a:lnTo>
                  <a:pt x="730" y="2531"/>
                </a:lnTo>
                <a:lnTo>
                  <a:pt x="730" y="2540"/>
                </a:lnTo>
                <a:lnTo>
                  <a:pt x="730" y="2550"/>
                </a:lnTo>
                <a:lnTo>
                  <a:pt x="730" y="2555"/>
                </a:lnTo>
                <a:lnTo>
                  <a:pt x="730" y="2562"/>
                </a:lnTo>
                <a:lnTo>
                  <a:pt x="730" y="2564"/>
                </a:lnTo>
                <a:lnTo>
                  <a:pt x="726" y="2574"/>
                </a:lnTo>
                <a:lnTo>
                  <a:pt x="719" y="2581"/>
                </a:lnTo>
                <a:lnTo>
                  <a:pt x="711" y="2588"/>
                </a:lnTo>
                <a:lnTo>
                  <a:pt x="697" y="2602"/>
                </a:lnTo>
                <a:lnTo>
                  <a:pt x="695" y="2602"/>
                </a:lnTo>
                <a:lnTo>
                  <a:pt x="695" y="2609"/>
                </a:lnTo>
                <a:lnTo>
                  <a:pt x="693" y="2616"/>
                </a:lnTo>
                <a:lnTo>
                  <a:pt x="693" y="2621"/>
                </a:lnTo>
                <a:lnTo>
                  <a:pt x="683" y="2623"/>
                </a:lnTo>
                <a:lnTo>
                  <a:pt x="678" y="2623"/>
                </a:lnTo>
                <a:lnTo>
                  <a:pt x="676" y="2623"/>
                </a:lnTo>
                <a:lnTo>
                  <a:pt x="671" y="2621"/>
                </a:lnTo>
                <a:lnTo>
                  <a:pt x="669" y="2621"/>
                </a:lnTo>
                <a:lnTo>
                  <a:pt x="667" y="2621"/>
                </a:lnTo>
                <a:lnTo>
                  <a:pt x="664" y="2621"/>
                </a:lnTo>
                <a:lnTo>
                  <a:pt x="662" y="2621"/>
                </a:lnTo>
                <a:lnTo>
                  <a:pt x="657" y="2621"/>
                </a:lnTo>
                <a:lnTo>
                  <a:pt x="657" y="2619"/>
                </a:lnTo>
                <a:lnTo>
                  <a:pt x="655" y="2619"/>
                </a:lnTo>
                <a:lnTo>
                  <a:pt x="653" y="2616"/>
                </a:lnTo>
                <a:lnTo>
                  <a:pt x="650" y="2616"/>
                </a:lnTo>
                <a:lnTo>
                  <a:pt x="650" y="2614"/>
                </a:lnTo>
                <a:lnTo>
                  <a:pt x="648" y="2611"/>
                </a:lnTo>
                <a:lnTo>
                  <a:pt x="645" y="2614"/>
                </a:lnTo>
                <a:lnTo>
                  <a:pt x="645" y="2616"/>
                </a:lnTo>
                <a:lnTo>
                  <a:pt x="643" y="2619"/>
                </a:lnTo>
                <a:lnTo>
                  <a:pt x="638" y="2621"/>
                </a:lnTo>
                <a:lnTo>
                  <a:pt x="634" y="2623"/>
                </a:lnTo>
                <a:lnTo>
                  <a:pt x="629" y="2623"/>
                </a:lnTo>
                <a:lnTo>
                  <a:pt x="627" y="2621"/>
                </a:lnTo>
                <a:lnTo>
                  <a:pt x="624" y="2614"/>
                </a:lnTo>
                <a:lnTo>
                  <a:pt x="622" y="2611"/>
                </a:lnTo>
                <a:lnTo>
                  <a:pt x="620" y="2611"/>
                </a:lnTo>
                <a:lnTo>
                  <a:pt x="617" y="2614"/>
                </a:lnTo>
                <a:lnTo>
                  <a:pt x="612" y="2614"/>
                </a:lnTo>
                <a:lnTo>
                  <a:pt x="610" y="2614"/>
                </a:lnTo>
                <a:lnTo>
                  <a:pt x="605" y="2611"/>
                </a:lnTo>
                <a:lnTo>
                  <a:pt x="603" y="2609"/>
                </a:lnTo>
                <a:lnTo>
                  <a:pt x="601" y="2607"/>
                </a:lnTo>
                <a:lnTo>
                  <a:pt x="598" y="2609"/>
                </a:lnTo>
                <a:lnTo>
                  <a:pt x="598" y="2611"/>
                </a:lnTo>
                <a:lnTo>
                  <a:pt x="598" y="2614"/>
                </a:lnTo>
                <a:lnTo>
                  <a:pt x="601" y="2616"/>
                </a:lnTo>
                <a:lnTo>
                  <a:pt x="601" y="2619"/>
                </a:lnTo>
                <a:lnTo>
                  <a:pt x="598" y="2623"/>
                </a:lnTo>
                <a:lnTo>
                  <a:pt x="598" y="2628"/>
                </a:lnTo>
                <a:lnTo>
                  <a:pt x="596" y="2635"/>
                </a:lnTo>
                <a:lnTo>
                  <a:pt x="594" y="2635"/>
                </a:lnTo>
                <a:lnTo>
                  <a:pt x="589" y="2635"/>
                </a:lnTo>
                <a:lnTo>
                  <a:pt x="584" y="2635"/>
                </a:lnTo>
                <a:lnTo>
                  <a:pt x="579" y="2635"/>
                </a:lnTo>
                <a:lnTo>
                  <a:pt x="577" y="2637"/>
                </a:lnTo>
                <a:lnTo>
                  <a:pt x="577" y="2640"/>
                </a:lnTo>
                <a:lnTo>
                  <a:pt x="575" y="2647"/>
                </a:lnTo>
                <a:lnTo>
                  <a:pt x="572" y="2649"/>
                </a:lnTo>
                <a:lnTo>
                  <a:pt x="568" y="2645"/>
                </a:lnTo>
                <a:lnTo>
                  <a:pt x="565" y="2645"/>
                </a:lnTo>
                <a:lnTo>
                  <a:pt x="563" y="2647"/>
                </a:lnTo>
                <a:lnTo>
                  <a:pt x="558" y="2649"/>
                </a:lnTo>
                <a:lnTo>
                  <a:pt x="558" y="2652"/>
                </a:lnTo>
                <a:lnTo>
                  <a:pt x="556" y="2656"/>
                </a:lnTo>
                <a:lnTo>
                  <a:pt x="554" y="2656"/>
                </a:lnTo>
                <a:lnTo>
                  <a:pt x="554" y="2659"/>
                </a:lnTo>
                <a:lnTo>
                  <a:pt x="554" y="2661"/>
                </a:lnTo>
                <a:lnTo>
                  <a:pt x="551" y="2659"/>
                </a:lnTo>
                <a:lnTo>
                  <a:pt x="551" y="2656"/>
                </a:lnTo>
                <a:lnTo>
                  <a:pt x="549" y="2654"/>
                </a:lnTo>
                <a:lnTo>
                  <a:pt x="546" y="2654"/>
                </a:lnTo>
                <a:lnTo>
                  <a:pt x="544" y="2654"/>
                </a:lnTo>
                <a:lnTo>
                  <a:pt x="542" y="2656"/>
                </a:lnTo>
                <a:lnTo>
                  <a:pt x="542" y="2659"/>
                </a:lnTo>
                <a:lnTo>
                  <a:pt x="537" y="2661"/>
                </a:lnTo>
                <a:lnTo>
                  <a:pt x="530" y="2649"/>
                </a:lnTo>
                <a:lnTo>
                  <a:pt x="480" y="2578"/>
                </a:lnTo>
                <a:lnTo>
                  <a:pt x="471" y="2562"/>
                </a:lnTo>
                <a:lnTo>
                  <a:pt x="457" y="2540"/>
                </a:lnTo>
                <a:lnTo>
                  <a:pt x="370" y="2505"/>
                </a:lnTo>
                <a:lnTo>
                  <a:pt x="259" y="2462"/>
                </a:lnTo>
                <a:lnTo>
                  <a:pt x="224" y="2448"/>
                </a:lnTo>
                <a:lnTo>
                  <a:pt x="181" y="2344"/>
                </a:lnTo>
                <a:lnTo>
                  <a:pt x="257" y="2268"/>
                </a:lnTo>
                <a:lnTo>
                  <a:pt x="306" y="2221"/>
                </a:lnTo>
                <a:lnTo>
                  <a:pt x="320" y="2136"/>
                </a:lnTo>
                <a:lnTo>
                  <a:pt x="315" y="2133"/>
                </a:lnTo>
                <a:lnTo>
                  <a:pt x="311" y="2133"/>
                </a:lnTo>
                <a:lnTo>
                  <a:pt x="308" y="2129"/>
                </a:lnTo>
                <a:lnTo>
                  <a:pt x="306" y="2129"/>
                </a:lnTo>
                <a:lnTo>
                  <a:pt x="301" y="2126"/>
                </a:lnTo>
                <a:lnTo>
                  <a:pt x="301" y="2124"/>
                </a:lnTo>
                <a:lnTo>
                  <a:pt x="297" y="2121"/>
                </a:lnTo>
                <a:lnTo>
                  <a:pt x="294" y="2121"/>
                </a:lnTo>
                <a:lnTo>
                  <a:pt x="292" y="2121"/>
                </a:lnTo>
                <a:lnTo>
                  <a:pt x="287" y="2117"/>
                </a:lnTo>
                <a:lnTo>
                  <a:pt x="287" y="2114"/>
                </a:lnTo>
                <a:lnTo>
                  <a:pt x="285" y="2110"/>
                </a:lnTo>
                <a:lnTo>
                  <a:pt x="285" y="2107"/>
                </a:lnTo>
                <a:lnTo>
                  <a:pt x="282" y="2105"/>
                </a:lnTo>
                <a:lnTo>
                  <a:pt x="280" y="2098"/>
                </a:lnTo>
                <a:lnTo>
                  <a:pt x="280" y="2095"/>
                </a:lnTo>
                <a:lnTo>
                  <a:pt x="280" y="2091"/>
                </a:lnTo>
                <a:lnTo>
                  <a:pt x="282" y="2088"/>
                </a:lnTo>
                <a:lnTo>
                  <a:pt x="282" y="2084"/>
                </a:lnTo>
                <a:lnTo>
                  <a:pt x="285" y="2084"/>
                </a:lnTo>
                <a:lnTo>
                  <a:pt x="285" y="2081"/>
                </a:lnTo>
                <a:lnTo>
                  <a:pt x="287" y="2081"/>
                </a:lnTo>
                <a:lnTo>
                  <a:pt x="290" y="2081"/>
                </a:lnTo>
                <a:lnTo>
                  <a:pt x="290" y="2079"/>
                </a:lnTo>
                <a:lnTo>
                  <a:pt x="290" y="2076"/>
                </a:lnTo>
                <a:lnTo>
                  <a:pt x="285" y="2079"/>
                </a:lnTo>
                <a:lnTo>
                  <a:pt x="280" y="2081"/>
                </a:lnTo>
                <a:lnTo>
                  <a:pt x="278" y="2081"/>
                </a:lnTo>
                <a:lnTo>
                  <a:pt x="273" y="2084"/>
                </a:lnTo>
                <a:lnTo>
                  <a:pt x="268" y="2088"/>
                </a:lnTo>
                <a:lnTo>
                  <a:pt x="259" y="2091"/>
                </a:lnTo>
                <a:lnTo>
                  <a:pt x="254" y="2091"/>
                </a:lnTo>
                <a:lnTo>
                  <a:pt x="247" y="2088"/>
                </a:lnTo>
                <a:lnTo>
                  <a:pt x="242" y="2088"/>
                </a:lnTo>
                <a:lnTo>
                  <a:pt x="238" y="2091"/>
                </a:lnTo>
                <a:lnTo>
                  <a:pt x="235" y="2091"/>
                </a:lnTo>
                <a:lnTo>
                  <a:pt x="235" y="2095"/>
                </a:lnTo>
                <a:lnTo>
                  <a:pt x="235" y="2098"/>
                </a:lnTo>
                <a:lnTo>
                  <a:pt x="233" y="2098"/>
                </a:lnTo>
                <a:lnTo>
                  <a:pt x="231" y="2098"/>
                </a:lnTo>
                <a:lnTo>
                  <a:pt x="228" y="2100"/>
                </a:lnTo>
                <a:lnTo>
                  <a:pt x="226" y="2103"/>
                </a:lnTo>
                <a:lnTo>
                  <a:pt x="224" y="2100"/>
                </a:lnTo>
                <a:lnTo>
                  <a:pt x="224" y="2095"/>
                </a:lnTo>
                <a:lnTo>
                  <a:pt x="221" y="2093"/>
                </a:lnTo>
                <a:lnTo>
                  <a:pt x="221" y="2088"/>
                </a:lnTo>
                <a:lnTo>
                  <a:pt x="221" y="2086"/>
                </a:lnTo>
                <a:lnTo>
                  <a:pt x="219" y="2084"/>
                </a:lnTo>
                <a:lnTo>
                  <a:pt x="216" y="2084"/>
                </a:lnTo>
                <a:lnTo>
                  <a:pt x="212" y="2081"/>
                </a:lnTo>
                <a:lnTo>
                  <a:pt x="214" y="2081"/>
                </a:lnTo>
                <a:lnTo>
                  <a:pt x="214" y="2079"/>
                </a:lnTo>
                <a:lnTo>
                  <a:pt x="216" y="2079"/>
                </a:lnTo>
                <a:lnTo>
                  <a:pt x="221" y="2079"/>
                </a:lnTo>
                <a:lnTo>
                  <a:pt x="221" y="2076"/>
                </a:lnTo>
                <a:lnTo>
                  <a:pt x="221" y="2074"/>
                </a:lnTo>
                <a:lnTo>
                  <a:pt x="216" y="2072"/>
                </a:lnTo>
                <a:lnTo>
                  <a:pt x="212" y="2069"/>
                </a:lnTo>
                <a:lnTo>
                  <a:pt x="207" y="2065"/>
                </a:lnTo>
                <a:lnTo>
                  <a:pt x="202" y="2062"/>
                </a:lnTo>
                <a:lnTo>
                  <a:pt x="200" y="2062"/>
                </a:lnTo>
                <a:lnTo>
                  <a:pt x="198" y="2058"/>
                </a:lnTo>
                <a:lnTo>
                  <a:pt x="190" y="2058"/>
                </a:lnTo>
                <a:lnTo>
                  <a:pt x="186" y="2058"/>
                </a:lnTo>
                <a:lnTo>
                  <a:pt x="179" y="2055"/>
                </a:lnTo>
                <a:lnTo>
                  <a:pt x="172" y="2053"/>
                </a:lnTo>
                <a:lnTo>
                  <a:pt x="165" y="2053"/>
                </a:lnTo>
                <a:lnTo>
                  <a:pt x="157" y="2050"/>
                </a:lnTo>
                <a:lnTo>
                  <a:pt x="150" y="2043"/>
                </a:lnTo>
                <a:lnTo>
                  <a:pt x="70" y="2072"/>
                </a:lnTo>
                <a:lnTo>
                  <a:pt x="37" y="1975"/>
                </a:lnTo>
                <a:lnTo>
                  <a:pt x="9" y="1899"/>
                </a:lnTo>
                <a:lnTo>
                  <a:pt x="9" y="1897"/>
                </a:lnTo>
                <a:lnTo>
                  <a:pt x="2" y="1866"/>
                </a:lnTo>
                <a:lnTo>
                  <a:pt x="0" y="1852"/>
                </a:lnTo>
                <a:lnTo>
                  <a:pt x="2" y="1852"/>
                </a:lnTo>
                <a:lnTo>
                  <a:pt x="4" y="1847"/>
                </a:lnTo>
                <a:lnTo>
                  <a:pt x="7" y="1844"/>
                </a:lnTo>
                <a:lnTo>
                  <a:pt x="9" y="1842"/>
                </a:lnTo>
                <a:lnTo>
                  <a:pt x="9" y="1840"/>
                </a:lnTo>
                <a:lnTo>
                  <a:pt x="14" y="1840"/>
                </a:lnTo>
                <a:lnTo>
                  <a:pt x="14" y="1837"/>
                </a:lnTo>
                <a:lnTo>
                  <a:pt x="16" y="1837"/>
                </a:lnTo>
                <a:lnTo>
                  <a:pt x="14" y="1835"/>
                </a:lnTo>
                <a:lnTo>
                  <a:pt x="18" y="1828"/>
                </a:lnTo>
                <a:lnTo>
                  <a:pt x="21" y="1823"/>
                </a:lnTo>
                <a:lnTo>
                  <a:pt x="23" y="1823"/>
                </a:lnTo>
                <a:lnTo>
                  <a:pt x="23" y="1826"/>
                </a:lnTo>
                <a:lnTo>
                  <a:pt x="25" y="1823"/>
                </a:lnTo>
                <a:lnTo>
                  <a:pt x="28" y="1823"/>
                </a:lnTo>
                <a:lnTo>
                  <a:pt x="30" y="1821"/>
                </a:lnTo>
                <a:lnTo>
                  <a:pt x="30" y="1816"/>
                </a:lnTo>
                <a:lnTo>
                  <a:pt x="30" y="1811"/>
                </a:lnTo>
                <a:lnTo>
                  <a:pt x="30" y="1809"/>
                </a:lnTo>
                <a:lnTo>
                  <a:pt x="28" y="1809"/>
                </a:lnTo>
                <a:lnTo>
                  <a:pt x="28" y="1804"/>
                </a:lnTo>
                <a:lnTo>
                  <a:pt x="28" y="1800"/>
                </a:lnTo>
                <a:lnTo>
                  <a:pt x="28" y="1795"/>
                </a:lnTo>
                <a:lnTo>
                  <a:pt x="28" y="1788"/>
                </a:lnTo>
                <a:lnTo>
                  <a:pt x="28" y="1785"/>
                </a:lnTo>
                <a:lnTo>
                  <a:pt x="25" y="1781"/>
                </a:lnTo>
                <a:lnTo>
                  <a:pt x="28" y="1778"/>
                </a:lnTo>
                <a:lnTo>
                  <a:pt x="33" y="1778"/>
                </a:lnTo>
                <a:lnTo>
                  <a:pt x="30" y="1773"/>
                </a:lnTo>
                <a:lnTo>
                  <a:pt x="28" y="1766"/>
                </a:lnTo>
                <a:lnTo>
                  <a:pt x="28" y="1764"/>
                </a:lnTo>
                <a:lnTo>
                  <a:pt x="25" y="1762"/>
                </a:lnTo>
                <a:lnTo>
                  <a:pt x="28" y="1762"/>
                </a:lnTo>
                <a:lnTo>
                  <a:pt x="30" y="1762"/>
                </a:lnTo>
                <a:lnTo>
                  <a:pt x="33" y="1762"/>
                </a:lnTo>
                <a:lnTo>
                  <a:pt x="35" y="1762"/>
                </a:lnTo>
                <a:lnTo>
                  <a:pt x="37" y="1759"/>
                </a:lnTo>
                <a:lnTo>
                  <a:pt x="37" y="1755"/>
                </a:lnTo>
                <a:lnTo>
                  <a:pt x="37" y="1752"/>
                </a:lnTo>
                <a:lnTo>
                  <a:pt x="40" y="1750"/>
                </a:lnTo>
                <a:lnTo>
                  <a:pt x="42" y="1747"/>
                </a:lnTo>
                <a:lnTo>
                  <a:pt x="44" y="1747"/>
                </a:lnTo>
                <a:lnTo>
                  <a:pt x="47" y="1745"/>
                </a:lnTo>
                <a:lnTo>
                  <a:pt x="49" y="1747"/>
                </a:lnTo>
                <a:lnTo>
                  <a:pt x="51" y="1745"/>
                </a:lnTo>
                <a:lnTo>
                  <a:pt x="51" y="1743"/>
                </a:lnTo>
                <a:lnTo>
                  <a:pt x="49" y="1743"/>
                </a:lnTo>
                <a:lnTo>
                  <a:pt x="51" y="1740"/>
                </a:lnTo>
                <a:lnTo>
                  <a:pt x="54" y="1738"/>
                </a:lnTo>
                <a:lnTo>
                  <a:pt x="54" y="1736"/>
                </a:lnTo>
                <a:lnTo>
                  <a:pt x="54" y="1733"/>
                </a:lnTo>
                <a:lnTo>
                  <a:pt x="56" y="1731"/>
                </a:lnTo>
                <a:lnTo>
                  <a:pt x="58" y="1731"/>
                </a:lnTo>
                <a:lnTo>
                  <a:pt x="61" y="1729"/>
                </a:lnTo>
                <a:lnTo>
                  <a:pt x="61" y="1726"/>
                </a:lnTo>
                <a:lnTo>
                  <a:pt x="63" y="1726"/>
                </a:lnTo>
                <a:lnTo>
                  <a:pt x="68" y="1726"/>
                </a:lnTo>
                <a:lnTo>
                  <a:pt x="70" y="1726"/>
                </a:lnTo>
                <a:lnTo>
                  <a:pt x="73" y="1724"/>
                </a:lnTo>
                <a:lnTo>
                  <a:pt x="75" y="1724"/>
                </a:lnTo>
                <a:lnTo>
                  <a:pt x="80" y="1721"/>
                </a:lnTo>
                <a:lnTo>
                  <a:pt x="113" y="1698"/>
                </a:lnTo>
                <a:lnTo>
                  <a:pt x="117" y="1686"/>
                </a:lnTo>
                <a:lnTo>
                  <a:pt x="136" y="1686"/>
                </a:lnTo>
                <a:lnTo>
                  <a:pt x="139" y="1686"/>
                </a:lnTo>
                <a:lnTo>
                  <a:pt x="139" y="1681"/>
                </a:lnTo>
                <a:lnTo>
                  <a:pt x="141" y="1676"/>
                </a:lnTo>
                <a:lnTo>
                  <a:pt x="141" y="1672"/>
                </a:lnTo>
                <a:lnTo>
                  <a:pt x="143" y="1669"/>
                </a:lnTo>
                <a:lnTo>
                  <a:pt x="146" y="1667"/>
                </a:lnTo>
                <a:lnTo>
                  <a:pt x="148" y="1665"/>
                </a:lnTo>
                <a:lnTo>
                  <a:pt x="153" y="1662"/>
                </a:lnTo>
                <a:lnTo>
                  <a:pt x="155" y="1657"/>
                </a:lnTo>
                <a:lnTo>
                  <a:pt x="157" y="1655"/>
                </a:lnTo>
                <a:lnTo>
                  <a:pt x="160" y="1653"/>
                </a:lnTo>
                <a:lnTo>
                  <a:pt x="162" y="1650"/>
                </a:lnTo>
                <a:lnTo>
                  <a:pt x="165" y="1650"/>
                </a:lnTo>
                <a:lnTo>
                  <a:pt x="167" y="1648"/>
                </a:lnTo>
                <a:lnTo>
                  <a:pt x="169" y="1646"/>
                </a:lnTo>
                <a:lnTo>
                  <a:pt x="169" y="1641"/>
                </a:lnTo>
                <a:lnTo>
                  <a:pt x="169" y="1634"/>
                </a:lnTo>
                <a:lnTo>
                  <a:pt x="169" y="1631"/>
                </a:lnTo>
                <a:lnTo>
                  <a:pt x="167" y="1624"/>
                </a:lnTo>
                <a:lnTo>
                  <a:pt x="167" y="1622"/>
                </a:lnTo>
                <a:lnTo>
                  <a:pt x="165" y="1617"/>
                </a:lnTo>
                <a:lnTo>
                  <a:pt x="160" y="1613"/>
                </a:lnTo>
                <a:lnTo>
                  <a:pt x="155" y="1610"/>
                </a:lnTo>
                <a:lnTo>
                  <a:pt x="153" y="1605"/>
                </a:lnTo>
                <a:lnTo>
                  <a:pt x="153" y="1603"/>
                </a:lnTo>
                <a:lnTo>
                  <a:pt x="155" y="1598"/>
                </a:lnTo>
                <a:lnTo>
                  <a:pt x="153" y="1596"/>
                </a:lnTo>
                <a:lnTo>
                  <a:pt x="153" y="1594"/>
                </a:lnTo>
                <a:lnTo>
                  <a:pt x="155" y="1589"/>
                </a:lnTo>
                <a:lnTo>
                  <a:pt x="153" y="1586"/>
                </a:lnTo>
                <a:lnTo>
                  <a:pt x="150" y="1586"/>
                </a:lnTo>
                <a:lnTo>
                  <a:pt x="148" y="1584"/>
                </a:lnTo>
                <a:lnTo>
                  <a:pt x="148" y="1582"/>
                </a:lnTo>
                <a:lnTo>
                  <a:pt x="153" y="1579"/>
                </a:lnTo>
                <a:lnTo>
                  <a:pt x="157" y="1577"/>
                </a:lnTo>
                <a:lnTo>
                  <a:pt x="162" y="1575"/>
                </a:lnTo>
                <a:lnTo>
                  <a:pt x="165" y="1575"/>
                </a:lnTo>
                <a:lnTo>
                  <a:pt x="167" y="1575"/>
                </a:lnTo>
                <a:lnTo>
                  <a:pt x="172" y="1579"/>
                </a:lnTo>
                <a:lnTo>
                  <a:pt x="172" y="1582"/>
                </a:lnTo>
                <a:lnTo>
                  <a:pt x="172" y="1584"/>
                </a:lnTo>
                <a:lnTo>
                  <a:pt x="174" y="1591"/>
                </a:lnTo>
                <a:lnTo>
                  <a:pt x="176" y="1594"/>
                </a:lnTo>
                <a:lnTo>
                  <a:pt x="181" y="1596"/>
                </a:lnTo>
                <a:lnTo>
                  <a:pt x="186" y="1594"/>
                </a:lnTo>
                <a:lnTo>
                  <a:pt x="200" y="1598"/>
                </a:lnTo>
                <a:lnTo>
                  <a:pt x="202" y="1601"/>
                </a:lnTo>
                <a:lnTo>
                  <a:pt x="207" y="1603"/>
                </a:lnTo>
                <a:lnTo>
                  <a:pt x="209" y="1608"/>
                </a:lnTo>
                <a:lnTo>
                  <a:pt x="209" y="1613"/>
                </a:lnTo>
                <a:lnTo>
                  <a:pt x="212" y="1613"/>
                </a:lnTo>
                <a:lnTo>
                  <a:pt x="214" y="1615"/>
                </a:lnTo>
                <a:lnTo>
                  <a:pt x="221" y="1617"/>
                </a:lnTo>
                <a:lnTo>
                  <a:pt x="224" y="1620"/>
                </a:lnTo>
                <a:lnTo>
                  <a:pt x="228" y="1622"/>
                </a:lnTo>
                <a:lnTo>
                  <a:pt x="235" y="1622"/>
                </a:lnTo>
                <a:lnTo>
                  <a:pt x="240" y="1622"/>
                </a:lnTo>
                <a:lnTo>
                  <a:pt x="245" y="1624"/>
                </a:lnTo>
                <a:lnTo>
                  <a:pt x="247" y="1629"/>
                </a:lnTo>
                <a:lnTo>
                  <a:pt x="249" y="1634"/>
                </a:lnTo>
                <a:lnTo>
                  <a:pt x="252" y="1639"/>
                </a:lnTo>
                <a:lnTo>
                  <a:pt x="257" y="1639"/>
                </a:lnTo>
                <a:lnTo>
                  <a:pt x="261" y="1636"/>
                </a:lnTo>
                <a:lnTo>
                  <a:pt x="266" y="1634"/>
                </a:lnTo>
                <a:lnTo>
                  <a:pt x="268" y="1629"/>
                </a:lnTo>
                <a:lnTo>
                  <a:pt x="271" y="1627"/>
                </a:lnTo>
                <a:lnTo>
                  <a:pt x="275" y="1624"/>
                </a:lnTo>
                <a:lnTo>
                  <a:pt x="278" y="1620"/>
                </a:lnTo>
                <a:lnTo>
                  <a:pt x="278" y="1617"/>
                </a:lnTo>
                <a:lnTo>
                  <a:pt x="280" y="1613"/>
                </a:lnTo>
                <a:lnTo>
                  <a:pt x="287" y="1610"/>
                </a:lnTo>
                <a:lnTo>
                  <a:pt x="294" y="1610"/>
                </a:lnTo>
                <a:lnTo>
                  <a:pt x="301" y="1613"/>
                </a:lnTo>
                <a:lnTo>
                  <a:pt x="306" y="1613"/>
                </a:lnTo>
                <a:lnTo>
                  <a:pt x="313" y="1613"/>
                </a:lnTo>
                <a:lnTo>
                  <a:pt x="318" y="1610"/>
                </a:lnTo>
                <a:lnTo>
                  <a:pt x="323" y="1613"/>
                </a:lnTo>
                <a:lnTo>
                  <a:pt x="325" y="1613"/>
                </a:lnTo>
                <a:lnTo>
                  <a:pt x="325" y="1605"/>
                </a:lnTo>
                <a:lnTo>
                  <a:pt x="327" y="1598"/>
                </a:lnTo>
                <a:lnTo>
                  <a:pt x="332" y="1591"/>
                </a:lnTo>
                <a:lnTo>
                  <a:pt x="334" y="1589"/>
                </a:lnTo>
                <a:lnTo>
                  <a:pt x="337" y="1582"/>
                </a:lnTo>
                <a:lnTo>
                  <a:pt x="339" y="1579"/>
                </a:lnTo>
                <a:lnTo>
                  <a:pt x="344" y="1577"/>
                </a:lnTo>
                <a:lnTo>
                  <a:pt x="346" y="1575"/>
                </a:lnTo>
                <a:lnTo>
                  <a:pt x="348" y="1572"/>
                </a:lnTo>
                <a:lnTo>
                  <a:pt x="351" y="1572"/>
                </a:lnTo>
                <a:lnTo>
                  <a:pt x="353" y="1570"/>
                </a:lnTo>
                <a:lnTo>
                  <a:pt x="356" y="1570"/>
                </a:lnTo>
                <a:lnTo>
                  <a:pt x="356" y="1565"/>
                </a:lnTo>
                <a:lnTo>
                  <a:pt x="356" y="1563"/>
                </a:lnTo>
                <a:lnTo>
                  <a:pt x="353" y="1560"/>
                </a:lnTo>
                <a:lnTo>
                  <a:pt x="353" y="1556"/>
                </a:lnTo>
                <a:lnTo>
                  <a:pt x="356" y="1551"/>
                </a:lnTo>
                <a:lnTo>
                  <a:pt x="358" y="1549"/>
                </a:lnTo>
                <a:lnTo>
                  <a:pt x="360" y="1546"/>
                </a:lnTo>
                <a:lnTo>
                  <a:pt x="360" y="1539"/>
                </a:lnTo>
                <a:lnTo>
                  <a:pt x="363" y="1534"/>
                </a:lnTo>
                <a:lnTo>
                  <a:pt x="363" y="1530"/>
                </a:lnTo>
                <a:lnTo>
                  <a:pt x="365" y="1527"/>
                </a:lnTo>
                <a:lnTo>
                  <a:pt x="374" y="1525"/>
                </a:lnTo>
                <a:lnTo>
                  <a:pt x="396" y="1515"/>
                </a:lnTo>
                <a:lnTo>
                  <a:pt x="400" y="1515"/>
                </a:lnTo>
                <a:lnTo>
                  <a:pt x="407" y="1515"/>
                </a:lnTo>
                <a:lnTo>
                  <a:pt x="414" y="1513"/>
                </a:lnTo>
                <a:lnTo>
                  <a:pt x="422" y="1513"/>
                </a:lnTo>
                <a:lnTo>
                  <a:pt x="424" y="1513"/>
                </a:lnTo>
                <a:lnTo>
                  <a:pt x="429" y="1508"/>
                </a:lnTo>
                <a:lnTo>
                  <a:pt x="431" y="1501"/>
                </a:lnTo>
                <a:lnTo>
                  <a:pt x="436" y="1497"/>
                </a:lnTo>
                <a:lnTo>
                  <a:pt x="440" y="1494"/>
                </a:lnTo>
                <a:lnTo>
                  <a:pt x="440" y="1492"/>
                </a:lnTo>
                <a:lnTo>
                  <a:pt x="455" y="1513"/>
                </a:lnTo>
                <a:lnTo>
                  <a:pt x="457" y="1513"/>
                </a:lnTo>
                <a:lnTo>
                  <a:pt x="462" y="1508"/>
                </a:lnTo>
                <a:lnTo>
                  <a:pt x="462" y="1504"/>
                </a:lnTo>
                <a:lnTo>
                  <a:pt x="466" y="1504"/>
                </a:lnTo>
                <a:lnTo>
                  <a:pt x="469" y="1501"/>
                </a:lnTo>
                <a:lnTo>
                  <a:pt x="473" y="1499"/>
                </a:lnTo>
                <a:lnTo>
                  <a:pt x="476" y="1497"/>
                </a:lnTo>
                <a:lnTo>
                  <a:pt x="480" y="1494"/>
                </a:lnTo>
                <a:lnTo>
                  <a:pt x="483" y="1497"/>
                </a:lnTo>
                <a:lnTo>
                  <a:pt x="488" y="1499"/>
                </a:lnTo>
                <a:lnTo>
                  <a:pt x="492" y="1497"/>
                </a:lnTo>
                <a:lnTo>
                  <a:pt x="497" y="1494"/>
                </a:lnTo>
                <a:lnTo>
                  <a:pt x="499" y="1489"/>
                </a:lnTo>
                <a:lnTo>
                  <a:pt x="502" y="1482"/>
                </a:lnTo>
                <a:lnTo>
                  <a:pt x="504" y="1480"/>
                </a:lnTo>
                <a:lnTo>
                  <a:pt x="537" y="1475"/>
                </a:lnTo>
                <a:lnTo>
                  <a:pt x="546" y="1475"/>
                </a:lnTo>
                <a:lnTo>
                  <a:pt x="549" y="1482"/>
                </a:lnTo>
                <a:lnTo>
                  <a:pt x="551" y="1482"/>
                </a:lnTo>
                <a:lnTo>
                  <a:pt x="556" y="1485"/>
                </a:lnTo>
                <a:lnTo>
                  <a:pt x="558" y="1487"/>
                </a:lnTo>
                <a:lnTo>
                  <a:pt x="563" y="1489"/>
                </a:lnTo>
                <a:lnTo>
                  <a:pt x="565" y="1489"/>
                </a:lnTo>
                <a:lnTo>
                  <a:pt x="568" y="1492"/>
                </a:lnTo>
                <a:lnTo>
                  <a:pt x="572" y="1494"/>
                </a:lnTo>
                <a:lnTo>
                  <a:pt x="575" y="1494"/>
                </a:lnTo>
                <a:lnTo>
                  <a:pt x="577" y="1501"/>
                </a:lnTo>
                <a:lnTo>
                  <a:pt x="579" y="1506"/>
                </a:lnTo>
                <a:lnTo>
                  <a:pt x="582" y="1508"/>
                </a:lnTo>
                <a:lnTo>
                  <a:pt x="587" y="1506"/>
                </a:lnTo>
                <a:lnTo>
                  <a:pt x="591" y="1506"/>
                </a:lnTo>
                <a:lnTo>
                  <a:pt x="596" y="1508"/>
                </a:lnTo>
                <a:lnTo>
                  <a:pt x="598" y="1511"/>
                </a:lnTo>
                <a:lnTo>
                  <a:pt x="603" y="1513"/>
                </a:lnTo>
                <a:lnTo>
                  <a:pt x="605" y="1513"/>
                </a:lnTo>
                <a:lnTo>
                  <a:pt x="622" y="1511"/>
                </a:lnTo>
                <a:lnTo>
                  <a:pt x="624" y="1511"/>
                </a:lnTo>
                <a:lnTo>
                  <a:pt x="627" y="1511"/>
                </a:lnTo>
                <a:lnTo>
                  <a:pt x="629" y="1513"/>
                </a:lnTo>
                <a:lnTo>
                  <a:pt x="631" y="1515"/>
                </a:lnTo>
                <a:lnTo>
                  <a:pt x="634" y="1513"/>
                </a:lnTo>
                <a:lnTo>
                  <a:pt x="636" y="1515"/>
                </a:lnTo>
                <a:lnTo>
                  <a:pt x="638" y="1518"/>
                </a:lnTo>
                <a:lnTo>
                  <a:pt x="641" y="1520"/>
                </a:lnTo>
                <a:lnTo>
                  <a:pt x="643" y="1520"/>
                </a:lnTo>
                <a:lnTo>
                  <a:pt x="643" y="1530"/>
                </a:lnTo>
                <a:lnTo>
                  <a:pt x="638" y="1534"/>
                </a:lnTo>
                <a:lnTo>
                  <a:pt x="638" y="1537"/>
                </a:lnTo>
                <a:lnTo>
                  <a:pt x="638" y="1539"/>
                </a:lnTo>
                <a:lnTo>
                  <a:pt x="641" y="1541"/>
                </a:lnTo>
                <a:lnTo>
                  <a:pt x="641" y="1546"/>
                </a:lnTo>
                <a:lnTo>
                  <a:pt x="645" y="1551"/>
                </a:lnTo>
                <a:lnTo>
                  <a:pt x="645" y="1553"/>
                </a:lnTo>
                <a:lnTo>
                  <a:pt x="648" y="1556"/>
                </a:lnTo>
                <a:lnTo>
                  <a:pt x="650" y="1553"/>
                </a:lnTo>
                <a:lnTo>
                  <a:pt x="650" y="1551"/>
                </a:lnTo>
                <a:lnTo>
                  <a:pt x="650" y="1546"/>
                </a:lnTo>
                <a:lnTo>
                  <a:pt x="653" y="1546"/>
                </a:lnTo>
                <a:lnTo>
                  <a:pt x="655" y="1546"/>
                </a:lnTo>
                <a:lnTo>
                  <a:pt x="657" y="1541"/>
                </a:lnTo>
                <a:lnTo>
                  <a:pt x="657" y="1539"/>
                </a:lnTo>
                <a:lnTo>
                  <a:pt x="660" y="1539"/>
                </a:lnTo>
                <a:lnTo>
                  <a:pt x="662" y="1539"/>
                </a:lnTo>
                <a:lnTo>
                  <a:pt x="667" y="1537"/>
                </a:lnTo>
                <a:lnTo>
                  <a:pt x="671" y="1532"/>
                </a:lnTo>
                <a:lnTo>
                  <a:pt x="674" y="1530"/>
                </a:lnTo>
                <a:lnTo>
                  <a:pt x="681" y="1530"/>
                </a:lnTo>
                <a:lnTo>
                  <a:pt x="690" y="1527"/>
                </a:lnTo>
                <a:lnTo>
                  <a:pt x="695" y="1527"/>
                </a:lnTo>
                <a:lnTo>
                  <a:pt x="700" y="1527"/>
                </a:lnTo>
                <a:lnTo>
                  <a:pt x="707" y="1523"/>
                </a:lnTo>
                <a:lnTo>
                  <a:pt x="709" y="1520"/>
                </a:lnTo>
                <a:lnTo>
                  <a:pt x="711" y="1518"/>
                </a:lnTo>
                <a:lnTo>
                  <a:pt x="716" y="1520"/>
                </a:lnTo>
                <a:lnTo>
                  <a:pt x="721" y="1518"/>
                </a:lnTo>
                <a:lnTo>
                  <a:pt x="726" y="1513"/>
                </a:lnTo>
                <a:lnTo>
                  <a:pt x="728" y="1511"/>
                </a:lnTo>
                <a:lnTo>
                  <a:pt x="730" y="1508"/>
                </a:lnTo>
                <a:lnTo>
                  <a:pt x="733" y="1511"/>
                </a:lnTo>
                <a:lnTo>
                  <a:pt x="735" y="1511"/>
                </a:lnTo>
                <a:lnTo>
                  <a:pt x="735" y="1513"/>
                </a:lnTo>
                <a:lnTo>
                  <a:pt x="737" y="1515"/>
                </a:lnTo>
                <a:lnTo>
                  <a:pt x="744" y="1515"/>
                </a:lnTo>
                <a:lnTo>
                  <a:pt x="747" y="1515"/>
                </a:lnTo>
                <a:lnTo>
                  <a:pt x="752" y="1518"/>
                </a:lnTo>
                <a:lnTo>
                  <a:pt x="754" y="1518"/>
                </a:lnTo>
                <a:lnTo>
                  <a:pt x="756" y="1518"/>
                </a:lnTo>
                <a:lnTo>
                  <a:pt x="761" y="1518"/>
                </a:lnTo>
                <a:lnTo>
                  <a:pt x="766" y="1515"/>
                </a:lnTo>
                <a:lnTo>
                  <a:pt x="768" y="1513"/>
                </a:lnTo>
                <a:lnTo>
                  <a:pt x="777" y="1513"/>
                </a:lnTo>
                <a:lnTo>
                  <a:pt x="782" y="1513"/>
                </a:lnTo>
                <a:lnTo>
                  <a:pt x="785" y="1513"/>
                </a:lnTo>
                <a:lnTo>
                  <a:pt x="787" y="1513"/>
                </a:lnTo>
                <a:lnTo>
                  <a:pt x="789" y="1513"/>
                </a:lnTo>
                <a:lnTo>
                  <a:pt x="792" y="1511"/>
                </a:lnTo>
                <a:lnTo>
                  <a:pt x="799" y="1511"/>
                </a:lnTo>
                <a:lnTo>
                  <a:pt x="806" y="1508"/>
                </a:lnTo>
                <a:lnTo>
                  <a:pt x="808" y="1508"/>
                </a:lnTo>
                <a:lnTo>
                  <a:pt x="813" y="1508"/>
                </a:lnTo>
                <a:lnTo>
                  <a:pt x="815" y="1513"/>
                </a:lnTo>
                <a:lnTo>
                  <a:pt x="815" y="1515"/>
                </a:lnTo>
                <a:lnTo>
                  <a:pt x="818" y="1518"/>
                </a:lnTo>
                <a:lnTo>
                  <a:pt x="827" y="1511"/>
                </a:lnTo>
                <a:lnTo>
                  <a:pt x="834" y="1508"/>
                </a:lnTo>
                <a:lnTo>
                  <a:pt x="841" y="1504"/>
                </a:lnTo>
                <a:lnTo>
                  <a:pt x="846" y="1504"/>
                </a:lnTo>
                <a:lnTo>
                  <a:pt x="851" y="1504"/>
                </a:lnTo>
                <a:lnTo>
                  <a:pt x="855" y="1504"/>
                </a:lnTo>
                <a:lnTo>
                  <a:pt x="858" y="1501"/>
                </a:lnTo>
                <a:lnTo>
                  <a:pt x="858" y="1499"/>
                </a:lnTo>
                <a:lnTo>
                  <a:pt x="860" y="1494"/>
                </a:lnTo>
                <a:lnTo>
                  <a:pt x="858" y="1492"/>
                </a:lnTo>
                <a:lnTo>
                  <a:pt x="860" y="1487"/>
                </a:lnTo>
                <a:lnTo>
                  <a:pt x="862" y="1492"/>
                </a:lnTo>
                <a:lnTo>
                  <a:pt x="867" y="1497"/>
                </a:lnTo>
                <a:lnTo>
                  <a:pt x="869" y="1497"/>
                </a:lnTo>
                <a:lnTo>
                  <a:pt x="881" y="1508"/>
                </a:lnTo>
                <a:lnTo>
                  <a:pt x="886" y="1506"/>
                </a:lnTo>
                <a:lnTo>
                  <a:pt x="891" y="1499"/>
                </a:lnTo>
                <a:lnTo>
                  <a:pt x="893" y="1497"/>
                </a:lnTo>
                <a:lnTo>
                  <a:pt x="895" y="1494"/>
                </a:lnTo>
                <a:lnTo>
                  <a:pt x="898" y="1492"/>
                </a:lnTo>
                <a:lnTo>
                  <a:pt x="900" y="1487"/>
                </a:lnTo>
                <a:lnTo>
                  <a:pt x="898" y="1482"/>
                </a:lnTo>
                <a:lnTo>
                  <a:pt x="898" y="1480"/>
                </a:lnTo>
                <a:lnTo>
                  <a:pt x="895" y="1475"/>
                </a:lnTo>
                <a:lnTo>
                  <a:pt x="900" y="1468"/>
                </a:lnTo>
                <a:lnTo>
                  <a:pt x="902" y="1463"/>
                </a:lnTo>
                <a:lnTo>
                  <a:pt x="907" y="1461"/>
                </a:lnTo>
                <a:lnTo>
                  <a:pt x="912" y="1456"/>
                </a:lnTo>
                <a:lnTo>
                  <a:pt x="917" y="1452"/>
                </a:lnTo>
                <a:lnTo>
                  <a:pt x="924" y="1452"/>
                </a:lnTo>
                <a:lnTo>
                  <a:pt x="928" y="1452"/>
                </a:lnTo>
                <a:lnTo>
                  <a:pt x="933" y="1452"/>
                </a:lnTo>
                <a:lnTo>
                  <a:pt x="938" y="1449"/>
                </a:lnTo>
                <a:lnTo>
                  <a:pt x="943" y="1447"/>
                </a:lnTo>
                <a:lnTo>
                  <a:pt x="945" y="1447"/>
                </a:lnTo>
                <a:lnTo>
                  <a:pt x="952" y="1447"/>
                </a:lnTo>
                <a:lnTo>
                  <a:pt x="954" y="1449"/>
                </a:lnTo>
                <a:lnTo>
                  <a:pt x="964" y="1447"/>
                </a:lnTo>
                <a:lnTo>
                  <a:pt x="968" y="1444"/>
                </a:lnTo>
                <a:lnTo>
                  <a:pt x="973" y="1447"/>
                </a:lnTo>
                <a:lnTo>
                  <a:pt x="976" y="1449"/>
                </a:lnTo>
                <a:lnTo>
                  <a:pt x="980" y="1452"/>
                </a:lnTo>
                <a:lnTo>
                  <a:pt x="983" y="1452"/>
                </a:lnTo>
                <a:lnTo>
                  <a:pt x="987" y="1454"/>
                </a:lnTo>
                <a:lnTo>
                  <a:pt x="992" y="1454"/>
                </a:lnTo>
                <a:lnTo>
                  <a:pt x="994" y="1454"/>
                </a:lnTo>
                <a:lnTo>
                  <a:pt x="997" y="1456"/>
                </a:lnTo>
                <a:lnTo>
                  <a:pt x="1001" y="1456"/>
                </a:lnTo>
                <a:lnTo>
                  <a:pt x="1004" y="1456"/>
                </a:lnTo>
                <a:lnTo>
                  <a:pt x="1011" y="1456"/>
                </a:lnTo>
                <a:lnTo>
                  <a:pt x="1016" y="1456"/>
                </a:lnTo>
                <a:lnTo>
                  <a:pt x="1023" y="1452"/>
                </a:lnTo>
                <a:lnTo>
                  <a:pt x="1027" y="1449"/>
                </a:lnTo>
                <a:lnTo>
                  <a:pt x="1032" y="1447"/>
                </a:lnTo>
                <a:lnTo>
                  <a:pt x="1037" y="1444"/>
                </a:lnTo>
                <a:lnTo>
                  <a:pt x="1034" y="1440"/>
                </a:lnTo>
                <a:lnTo>
                  <a:pt x="1037" y="1437"/>
                </a:lnTo>
                <a:lnTo>
                  <a:pt x="1039" y="1435"/>
                </a:lnTo>
                <a:lnTo>
                  <a:pt x="1044" y="1435"/>
                </a:lnTo>
                <a:lnTo>
                  <a:pt x="1046" y="1435"/>
                </a:lnTo>
                <a:lnTo>
                  <a:pt x="1051" y="1433"/>
                </a:lnTo>
                <a:lnTo>
                  <a:pt x="1053" y="1435"/>
                </a:lnTo>
                <a:lnTo>
                  <a:pt x="1056" y="1435"/>
                </a:lnTo>
                <a:lnTo>
                  <a:pt x="1063" y="1433"/>
                </a:lnTo>
                <a:lnTo>
                  <a:pt x="1067" y="1430"/>
                </a:lnTo>
                <a:lnTo>
                  <a:pt x="1072" y="1428"/>
                </a:lnTo>
                <a:lnTo>
                  <a:pt x="1077" y="1428"/>
                </a:lnTo>
                <a:lnTo>
                  <a:pt x="1079" y="1433"/>
                </a:lnTo>
                <a:lnTo>
                  <a:pt x="1082" y="1435"/>
                </a:lnTo>
                <a:lnTo>
                  <a:pt x="1084" y="1437"/>
                </a:lnTo>
                <a:lnTo>
                  <a:pt x="1084" y="1440"/>
                </a:lnTo>
                <a:lnTo>
                  <a:pt x="1089" y="1444"/>
                </a:lnTo>
                <a:lnTo>
                  <a:pt x="1096" y="1444"/>
                </a:lnTo>
                <a:lnTo>
                  <a:pt x="1100" y="1447"/>
                </a:lnTo>
                <a:lnTo>
                  <a:pt x="1108" y="1447"/>
                </a:lnTo>
                <a:lnTo>
                  <a:pt x="1110" y="1452"/>
                </a:lnTo>
                <a:lnTo>
                  <a:pt x="1117" y="1456"/>
                </a:lnTo>
                <a:lnTo>
                  <a:pt x="1117" y="1459"/>
                </a:lnTo>
                <a:lnTo>
                  <a:pt x="1117" y="1463"/>
                </a:lnTo>
                <a:lnTo>
                  <a:pt x="1119" y="1468"/>
                </a:lnTo>
                <a:lnTo>
                  <a:pt x="1122" y="1470"/>
                </a:lnTo>
                <a:lnTo>
                  <a:pt x="1126" y="1470"/>
                </a:lnTo>
                <a:lnTo>
                  <a:pt x="1131" y="1470"/>
                </a:lnTo>
                <a:lnTo>
                  <a:pt x="1136" y="1468"/>
                </a:lnTo>
                <a:lnTo>
                  <a:pt x="1138" y="1470"/>
                </a:lnTo>
                <a:lnTo>
                  <a:pt x="1143" y="1473"/>
                </a:lnTo>
                <a:lnTo>
                  <a:pt x="1145" y="1473"/>
                </a:lnTo>
                <a:lnTo>
                  <a:pt x="1150" y="1473"/>
                </a:lnTo>
                <a:lnTo>
                  <a:pt x="1152" y="1473"/>
                </a:lnTo>
                <a:lnTo>
                  <a:pt x="1155" y="1473"/>
                </a:lnTo>
                <a:lnTo>
                  <a:pt x="1159" y="1470"/>
                </a:lnTo>
                <a:lnTo>
                  <a:pt x="1162" y="1470"/>
                </a:lnTo>
                <a:lnTo>
                  <a:pt x="1166" y="1466"/>
                </a:lnTo>
                <a:lnTo>
                  <a:pt x="1169" y="1468"/>
                </a:lnTo>
                <a:lnTo>
                  <a:pt x="1171" y="1473"/>
                </a:lnTo>
                <a:lnTo>
                  <a:pt x="1176" y="1470"/>
                </a:lnTo>
                <a:lnTo>
                  <a:pt x="1174" y="1463"/>
                </a:lnTo>
                <a:lnTo>
                  <a:pt x="1171" y="1459"/>
                </a:lnTo>
                <a:lnTo>
                  <a:pt x="1176" y="1454"/>
                </a:lnTo>
                <a:lnTo>
                  <a:pt x="1181" y="1449"/>
                </a:lnTo>
                <a:lnTo>
                  <a:pt x="1183" y="1444"/>
                </a:lnTo>
                <a:lnTo>
                  <a:pt x="1183" y="1442"/>
                </a:lnTo>
                <a:lnTo>
                  <a:pt x="1181" y="1440"/>
                </a:lnTo>
                <a:lnTo>
                  <a:pt x="1178" y="1437"/>
                </a:lnTo>
                <a:lnTo>
                  <a:pt x="1174" y="1435"/>
                </a:lnTo>
                <a:lnTo>
                  <a:pt x="1171" y="1433"/>
                </a:lnTo>
                <a:lnTo>
                  <a:pt x="1176" y="1428"/>
                </a:lnTo>
                <a:lnTo>
                  <a:pt x="1183" y="1428"/>
                </a:lnTo>
                <a:lnTo>
                  <a:pt x="1188" y="1428"/>
                </a:lnTo>
                <a:lnTo>
                  <a:pt x="1188" y="1423"/>
                </a:lnTo>
                <a:lnTo>
                  <a:pt x="1190" y="1421"/>
                </a:lnTo>
                <a:lnTo>
                  <a:pt x="1190" y="1416"/>
                </a:lnTo>
                <a:lnTo>
                  <a:pt x="1192" y="1414"/>
                </a:lnTo>
                <a:lnTo>
                  <a:pt x="1195" y="1411"/>
                </a:lnTo>
                <a:lnTo>
                  <a:pt x="1199" y="1407"/>
                </a:lnTo>
                <a:lnTo>
                  <a:pt x="1204" y="1404"/>
                </a:lnTo>
                <a:lnTo>
                  <a:pt x="1211" y="1404"/>
                </a:lnTo>
                <a:lnTo>
                  <a:pt x="1216" y="1402"/>
                </a:lnTo>
                <a:lnTo>
                  <a:pt x="1225" y="1404"/>
                </a:lnTo>
                <a:lnTo>
                  <a:pt x="1230" y="1407"/>
                </a:lnTo>
                <a:lnTo>
                  <a:pt x="1232" y="1409"/>
                </a:lnTo>
                <a:lnTo>
                  <a:pt x="1237" y="1409"/>
                </a:lnTo>
                <a:close/>
                <a:moveTo>
                  <a:pt x="2208" y="119"/>
                </a:moveTo>
                <a:lnTo>
                  <a:pt x="2218" y="142"/>
                </a:lnTo>
                <a:lnTo>
                  <a:pt x="2251" y="150"/>
                </a:lnTo>
                <a:lnTo>
                  <a:pt x="2260" y="150"/>
                </a:lnTo>
                <a:lnTo>
                  <a:pt x="2265" y="152"/>
                </a:lnTo>
                <a:lnTo>
                  <a:pt x="2274" y="154"/>
                </a:lnTo>
                <a:lnTo>
                  <a:pt x="2291" y="157"/>
                </a:lnTo>
                <a:lnTo>
                  <a:pt x="2324" y="161"/>
                </a:lnTo>
                <a:lnTo>
                  <a:pt x="2317" y="169"/>
                </a:lnTo>
                <a:lnTo>
                  <a:pt x="2315" y="173"/>
                </a:lnTo>
                <a:lnTo>
                  <a:pt x="2312" y="178"/>
                </a:lnTo>
                <a:lnTo>
                  <a:pt x="2303" y="249"/>
                </a:lnTo>
                <a:lnTo>
                  <a:pt x="2300" y="249"/>
                </a:lnTo>
                <a:lnTo>
                  <a:pt x="2296" y="249"/>
                </a:lnTo>
                <a:lnTo>
                  <a:pt x="2293" y="254"/>
                </a:lnTo>
                <a:lnTo>
                  <a:pt x="2291" y="258"/>
                </a:lnTo>
                <a:lnTo>
                  <a:pt x="2289" y="263"/>
                </a:lnTo>
                <a:lnTo>
                  <a:pt x="2289" y="266"/>
                </a:lnTo>
                <a:lnTo>
                  <a:pt x="2284" y="266"/>
                </a:lnTo>
                <a:lnTo>
                  <a:pt x="2279" y="275"/>
                </a:lnTo>
                <a:lnTo>
                  <a:pt x="2277" y="282"/>
                </a:lnTo>
                <a:lnTo>
                  <a:pt x="2277" y="287"/>
                </a:lnTo>
                <a:lnTo>
                  <a:pt x="2274" y="292"/>
                </a:lnTo>
                <a:lnTo>
                  <a:pt x="2272" y="294"/>
                </a:lnTo>
                <a:lnTo>
                  <a:pt x="2270" y="296"/>
                </a:lnTo>
                <a:lnTo>
                  <a:pt x="2272" y="299"/>
                </a:lnTo>
                <a:lnTo>
                  <a:pt x="2272" y="301"/>
                </a:lnTo>
                <a:lnTo>
                  <a:pt x="2272" y="303"/>
                </a:lnTo>
                <a:lnTo>
                  <a:pt x="2270" y="303"/>
                </a:lnTo>
                <a:lnTo>
                  <a:pt x="2270" y="306"/>
                </a:lnTo>
                <a:lnTo>
                  <a:pt x="2265" y="315"/>
                </a:lnTo>
                <a:lnTo>
                  <a:pt x="2258" y="341"/>
                </a:lnTo>
                <a:lnTo>
                  <a:pt x="2251" y="358"/>
                </a:lnTo>
                <a:lnTo>
                  <a:pt x="2241" y="356"/>
                </a:lnTo>
                <a:lnTo>
                  <a:pt x="2190" y="348"/>
                </a:lnTo>
                <a:lnTo>
                  <a:pt x="2180" y="348"/>
                </a:lnTo>
                <a:lnTo>
                  <a:pt x="2168" y="382"/>
                </a:lnTo>
                <a:lnTo>
                  <a:pt x="2171" y="396"/>
                </a:lnTo>
                <a:lnTo>
                  <a:pt x="2173" y="415"/>
                </a:lnTo>
                <a:lnTo>
                  <a:pt x="2178" y="422"/>
                </a:lnTo>
                <a:lnTo>
                  <a:pt x="2180" y="424"/>
                </a:lnTo>
                <a:lnTo>
                  <a:pt x="2182" y="424"/>
                </a:lnTo>
                <a:lnTo>
                  <a:pt x="2185" y="427"/>
                </a:lnTo>
                <a:lnTo>
                  <a:pt x="2190" y="431"/>
                </a:lnTo>
                <a:lnTo>
                  <a:pt x="2194" y="434"/>
                </a:lnTo>
                <a:lnTo>
                  <a:pt x="2199" y="438"/>
                </a:lnTo>
                <a:lnTo>
                  <a:pt x="2204" y="441"/>
                </a:lnTo>
                <a:lnTo>
                  <a:pt x="2204" y="443"/>
                </a:lnTo>
                <a:lnTo>
                  <a:pt x="2206" y="443"/>
                </a:lnTo>
                <a:lnTo>
                  <a:pt x="2223" y="457"/>
                </a:lnTo>
                <a:lnTo>
                  <a:pt x="2232" y="464"/>
                </a:lnTo>
                <a:lnTo>
                  <a:pt x="2241" y="472"/>
                </a:lnTo>
                <a:lnTo>
                  <a:pt x="2265" y="493"/>
                </a:lnTo>
                <a:lnTo>
                  <a:pt x="2279" y="505"/>
                </a:lnTo>
                <a:lnTo>
                  <a:pt x="2286" y="509"/>
                </a:lnTo>
                <a:lnTo>
                  <a:pt x="2300" y="524"/>
                </a:lnTo>
                <a:lnTo>
                  <a:pt x="2305" y="519"/>
                </a:lnTo>
                <a:lnTo>
                  <a:pt x="2333" y="502"/>
                </a:lnTo>
                <a:lnTo>
                  <a:pt x="2350" y="476"/>
                </a:lnTo>
                <a:lnTo>
                  <a:pt x="2355" y="467"/>
                </a:lnTo>
                <a:lnTo>
                  <a:pt x="2357" y="469"/>
                </a:lnTo>
                <a:lnTo>
                  <a:pt x="2359" y="469"/>
                </a:lnTo>
                <a:lnTo>
                  <a:pt x="2362" y="469"/>
                </a:lnTo>
                <a:lnTo>
                  <a:pt x="2364" y="469"/>
                </a:lnTo>
                <a:lnTo>
                  <a:pt x="2371" y="472"/>
                </a:lnTo>
                <a:lnTo>
                  <a:pt x="2376" y="472"/>
                </a:lnTo>
                <a:lnTo>
                  <a:pt x="2378" y="472"/>
                </a:lnTo>
                <a:lnTo>
                  <a:pt x="2383" y="476"/>
                </a:lnTo>
                <a:lnTo>
                  <a:pt x="2388" y="476"/>
                </a:lnTo>
                <a:lnTo>
                  <a:pt x="2390" y="476"/>
                </a:lnTo>
                <a:lnTo>
                  <a:pt x="2406" y="490"/>
                </a:lnTo>
                <a:lnTo>
                  <a:pt x="2428" y="507"/>
                </a:lnTo>
                <a:lnTo>
                  <a:pt x="2432" y="507"/>
                </a:lnTo>
                <a:lnTo>
                  <a:pt x="2432" y="509"/>
                </a:lnTo>
                <a:lnTo>
                  <a:pt x="2435" y="512"/>
                </a:lnTo>
                <a:lnTo>
                  <a:pt x="2437" y="514"/>
                </a:lnTo>
                <a:lnTo>
                  <a:pt x="2442" y="521"/>
                </a:lnTo>
                <a:lnTo>
                  <a:pt x="2494" y="566"/>
                </a:lnTo>
                <a:lnTo>
                  <a:pt x="2503" y="588"/>
                </a:lnTo>
                <a:lnTo>
                  <a:pt x="2510" y="595"/>
                </a:lnTo>
                <a:lnTo>
                  <a:pt x="2515" y="602"/>
                </a:lnTo>
                <a:lnTo>
                  <a:pt x="2522" y="611"/>
                </a:lnTo>
                <a:lnTo>
                  <a:pt x="2524" y="616"/>
                </a:lnTo>
                <a:lnTo>
                  <a:pt x="2527" y="616"/>
                </a:lnTo>
                <a:lnTo>
                  <a:pt x="2529" y="616"/>
                </a:lnTo>
                <a:lnTo>
                  <a:pt x="2531" y="618"/>
                </a:lnTo>
                <a:lnTo>
                  <a:pt x="2538" y="621"/>
                </a:lnTo>
                <a:lnTo>
                  <a:pt x="2543" y="623"/>
                </a:lnTo>
                <a:lnTo>
                  <a:pt x="2548" y="625"/>
                </a:lnTo>
                <a:lnTo>
                  <a:pt x="2553" y="628"/>
                </a:lnTo>
                <a:lnTo>
                  <a:pt x="2557" y="633"/>
                </a:lnTo>
                <a:lnTo>
                  <a:pt x="2562" y="637"/>
                </a:lnTo>
                <a:lnTo>
                  <a:pt x="2567" y="642"/>
                </a:lnTo>
                <a:lnTo>
                  <a:pt x="2571" y="649"/>
                </a:lnTo>
                <a:lnTo>
                  <a:pt x="2574" y="651"/>
                </a:lnTo>
                <a:lnTo>
                  <a:pt x="2576" y="659"/>
                </a:lnTo>
                <a:lnTo>
                  <a:pt x="2579" y="663"/>
                </a:lnTo>
                <a:lnTo>
                  <a:pt x="2583" y="673"/>
                </a:lnTo>
                <a:lnTo>
                  <a:pt x="2590" y="682"/>
                </a:lnTo>
                <a:lnTo>
                  <a:pt x="2597" y="692"/>
                </a:lnTo>
                <a:lnTo>
                  <a:pt x="2602" y="701"/>
                </a:lnTo>
                <a:lnTo>
                  <a:pt x="2609" y="711"/>
                </a:lnTo>
                <a:lnTo>
                  <a:pt x="2614" y="715"/>
                </a:lnTo>
                <a:lnTo>
                  <a:pt x="2609" y="730"/>
                </a:lnTo>
                <a:lnTo>
                  <a:pt x="2607" y="734"/>
                </a:lnTo>
                <a:lnTo>
                  <a:pt x="2607" y="739"/>
                </a:lnTo>
                <a:lnTo>
                  <a:pt x="2609" y="744"/>
                </a:lnTo>
                <a:lnTo>
                  <a:pt x="2612" y="751"/>
                </a:lnTo>
                <a:lnTo>
                  <a:pt x="2614" y="756"/>
                </a:lnTo>
                <a:lnTo>
                  <a:pt x="2614" y="763"/>
                </a:lnTo>
                <a:lnTo>
                  <a:pt x="2612" y="767"/>
                </a:lnTo>
                <a:lnTo>
                  <a:pt x="2609" y="775"/>
                </a:lnTo>
                <a:lnTo>
                  <a:pt x="2609" y="779"/>
                </a:lnTo>
                <a:lnTo>
                  <a:pt x="2607" y="786"/>
                </a:lnTo>
                <a:lnTo>
                  <a:pt x="2604" y="791"/>
                </a:lnTo>
                <a:lnTo>
                  <a:pt x="2600" y="793"/>
                </a:lnTo>
                <a:lnTo>
                  <a:pt x="2600" y="801"/>
                </a:lnTo>
                <a:lnTo>
                  <a:pt x="2600" y="805"/>
                </a:lnTo>
                <a:lnTo>
                  <a:pt x="2595" y="805"/>
                </a:lnTo>
                <a:lnTo>
                  <a:pt x="2593" y="801"/>
                </a:lnTo>
                <a:lnTo>
                  <a:pt x="2588" y="801"/>
                </a:lnTo>
                <a:lnTo>
                  <a:pt x="2586" y="805"/>
                </a:lnTo>
                <a:lnTo>
                  <a:pt x="2583" y="808"/>
                </a:lnTo>
                <a:lnTo>
                  <a:pt x="2581" y="810"/>
                </a:lnTo>
                <a:lnTo>
                  <a:pt x="2581" y="812"/>
                </a:lnTo>
                <a:lnTo>
                  <a:pt x="2581" y="815"/>
                </a:lnTo>
                <a:lnTo>
                  <a:pt x="2576" y="817"/>
                </a:lnTo>
                <a:lnTo>
                  <a:pt x="2576" y="820"/>
                </a:lnTo>
                <a:lnTo>
                  <a:pt x="2574" y="824"/>
                </a:lnTo>
                <a:lnTo>
                  <a:pt x="2576" y="827"/>
                </a:lnTo>
                <a:lnTo>
                  <a:pt x="2576" y="829"/>
                </a:lnTo>
                <a:lnTo>
                  <a:pt x="2576" y="831"/>
                </a:lnTo>
                <a:lnTo>
                  <a:pt x="2579" y="834"/>
                </a:lnTo>
                <a:lnTo>
                  <a:pt x="2576" y="834"/>
                </a:lnTo>
                <a:lnTo>
                  <a:pt x="2574" y="836"/>
                </a:lnTo>
                <a:lnTo>
                  <a:pt x="2576" y="838"/>
                </a:lnTo>
                <a:lnTo>
                  <a:pt x="2579" y="838"/>
                </a:lnTo>
                <a:lnTo>
                  <a:pt x="2583" y="841"/>
                </a:lnTo>
                <a:lnTo>
                  <a:pt x="2588" y="843"/>
                </a:lnTo>
                <a:lnTo>
                  <a:pt x="2593" y="846"/>
                </a:lnTo>
                <a:lnTo>
                  <a:pt x="2595" y="843"/>
                </a:lnTo>
                <a:lnTo>
                  <a:pt x="2593" y="838"/>
                </a:lnTo>
                <a:lnTo>
                  <a:pt x="2595" y="834"/>
                </a:lnTo>
                <a:lnTo>
                  <a:pt x="2597" y="834"/>
                </a:lnTo>
                <a:lnTo>
                  <a:pt x="2604" y="834"/>
                </a:lnTo>
                <a:lnTo>
                  <a:pt x="2609" y="838"/>
                </a:lnTo>
                <a:lnTo>
                  <a:pt x="2612" y="841"/>
                </a:lnTo>
                <a:lnTo>
                  <a:pt x="2612" y="843"/>
                </a:lnTo>
                <a:lnTo>
                  <a:pt x="2612" y="848"/>
                </a:lnTo>
                <a:lnTo>
                  <a:pt x="2612" y="850"/>
                </a:lnTo>
                <a:lnTo>
                  <a:pt x="2612" y="855"/>
                </a:lnTo>
                <a:lnTo>
                  <a:pt x="2614" y="857"/>
                </a:lnTo>
                <a:lnTo>
                  <a:pt x="2616" y="860"/>
                </a:lnTo>
                <a:lnTo>
                  <a:pt x="2619" y="857"/>
                </a:lnTo>
                <a:lnTo>
                  <a:pt x="2619" y="855"/>
                </a:lnTo>
                <a:lnTo>
                  <a:pt x="2619" y="853"/>
                </a:lnTo>
                <a:lnTo>
                  <a:pt x="2621" y="850"/>
                </a:lnTo>
                <a:lnTo>
                  <a:pt x="2623" y="853"/>
                </a:lnTo>
                <a:lnTo>
                  <a:pt x="2623" y="855"/>
                </a:lnTo>
                <a:lnTo>
                  <a:pt x="2626" y="857"/>
                </a:lnTo>
                <a:lnTo>
                  <a:pt x="2628" y="857"/>
                </a:lnTo>
                <a:lnTo>
                  <a:pt x="2630" y="862"/>
                </a:lnTo>
                <a:lnTo>
                  <a:pt x="2635" y="864"/>
                </a:lnTo>
                <a:lnTo>
                  <a:pt x="2642" y="862"/>
                </a:lnTo>
                <a:lnTo>
                  <a:pt x="2645" y="862"/>
                </a:lnTo>
                <a:lnTo>
                  <a:pt x="2649" y="864"/>
                </a:lnTo>
                <a:lnTo>
                  <a:pt x="2652" y="864"/>
                </a:lnTo>
                <a:lnTo>
                  <a:pt x="2654" y="869"/>
                </a:lnTo>
                <a:lnTo>
                  <a:pt x="2656" y="872"/>
                </a:lnTo>
                <a:lnTo>
                  <a:pt x="2659" y="872"/>
                </a:lnTo>
                <a:lnTo>
                  <a:pt x="2661" y="872"/>
                </a:lnTo>
                <a:lnTo>
                  <a:pt x="2661" y="869"/>
                </a:lnTo>
                <a:lnTo>
                  <a:pt x="2663" y="867"/>
                </a:lnTo>
                <a:lnTo>
                  <a:pt x="2666" y="867"/>
                </a:lnTo>
                <a:lnTo>
                  <a:pt x="2670" y="867"/>
                </a:lnTo>
                <a:lnTo>
                  <a:pt x="2673" y="869"/>
                </a:lnTo>
                <a:lnTo>
                  <a:pt x="2673" y="872"/>
                </a:lnTo>
                <a:lnTo>
                  <a:pt x="2678" y="874"/>
                </a:lnTo>
                <a:lnTo>
                  <a:pt x="2680" y="874"/>
                </a:lnTo>
                <a:lnTo>
                  <a:pt x="2682" y="876"/>
                </a:lnTo>
                <a:lnTo>
                  <a:pt x="2685" y="872"/>
                </a:lnTo>
                <a:lnTo>
                  <a:pt x="2687" y="872"/>
                </a:lnTo>
                <a:lnTo>
                  <a:pt x="2689" y="872"/>
                </a:lnTo>
                <a:lnTo>
                  <a:pt x="2696" y="869"/>
                </a:lnTo>
                <a:lnTo>
                  <a:pt x="2701" y="867"/>
                </a:lnTo>
                <a:lnTo>
                  <a:pt x="2708" y="864"/>
                </a:lnTo>
                <a:lnTo>
                  <a:pt x="2715" y="862"/>
                </a:lnTo>
                <a:lnTo>
                  <a:pt x="2718" y="857"/>
                </a:lnTo>
                <a:lnTo>
                  <a:pt x="2720" y="857"/>
                </a:lnTo>
                <a:lnTo>
                  <a:pt x="2725" y="857"/>
                </a:lnTo>
                <a:lnTo>
                  <a:pt x="2732" y="857"/>
                </a:lnTo>
                <a:lnTo>
                  <a:pt x="2734" y="855"/>
                </a:lnTo>
                <a:lnTo>
                  <a:pt x="2736" y="850"/>
                </a:lnTo>
                <a:lnTo>
                  <a:pt x="2739" y="850"/>
                </a:lnTo>
                <a:lnTo>
                  <a:pt x="2741" y="848"/>
                </a:lnTo>
                <a:lnTo>
                  <a:pt x="2744" y="848"/>
                </a:lnTo>
                <a:lnTo>
                  <a:pt x="2746" y="848"/>
                </a:lnTo>
                <a:lnTo>
                  <a:pt x="2748" y="850"/>
                </a:lnTo>
                <a:lnTo>
                  <a:pt x="2751" y="848"/>
                </a:lnTo>
                <a:lnTo>
                  <a:pt x="2753" y="848"/>
                </a:lnTo>
                <a:lnTo>
                  <a:pt x="2755" y="846"/>
                </a:lnTo>
                <a:lnTo>
                  <a:pt x="2758" y="846"/>
                </a:lnTo>
                <a:lnTo>
                  <a:pt x="2760" y="846"/>
                </a:lnTo>
                <a:lnTo>
                  <a:pt x="2762" y="846"/>
                </a:lnTo>
                <a:lnTo>
                  <a:pt x="2765" y="846"/>
                </a:lnTo>
                <a:lnTo>
                  <a:pt x="2767" y="846"/>
                </a:lnTo>
                <a:lnTo>
                  <a:pt x="2769" y="848"/>
                </a:lnTo>
                <a:lnTo>
                  <a:pt x="2774" y="850"/>
                </a:lnTo>
                <a:lnTo>
                  <a:pt x="2779" y="850"/>
                </a:lnTo>
                <a:lnTo>
                  <a:pt x="2781" y="853"/>
                </a:lnTo>
                <a:lnTo>
                  <a:pt x="2781" y="857"/>
                </a:lnTo>
                <a:lnTo>
                  <a:pt x="2781" y="862"/>
                </a:lnTo>
                <a:lnTo>
                  <a:pt x="2786" y="864"/>
                </a:lnTo>
                <a:lnTo>
                  <a:pt x="2788" y="860"/>
                </a:lnTo>
                <a:lnTo>
                  <a:pt x="2791" y="860"/>
                </a:lnTo>
                <a:lnTo>
                  <a:pt x="2795" y="864"/>
                </a:lnTo>
                <a:lnTo>
                  <a:pt x="2798" y="869"/>
                </a:lnTo>
                <a:lnTo>
                  <a:pt x="2800" y="874"/>
                </a:lnTo>
                <a:lnTo>
                  <a:pt x="2802" y="874"/>
                </a:lnTo>
                <a:lnTo>
                  <a:pt x="2805" y="876"/>
                </a:lnTo>
                <a:lnTo>
                  <a:pt x="2807" y="879"/>
                </a:lnTo>
                <a:lnTo>
                  <a:pt x="2810" y="881"/>
                </a:lnTo>
                <a:lnTo>
                  <a:pt x="2812" y="883"/>
                </a:lnTo>
                <a:lnTo>
                  <a:pt x="2814" y="888"/>
                </a:lnTo>
                <a:lnTo>
                  <a:pt x="2814" y="891"/>
                </a:lnTo>
                <a:lnTo>
                  <a:pt x="2817" y="891"/>
                </a:lnTo>
                <a:lnTo>
                  <a:pt x="2821" y="888"/>
                </a:lnTo>
                <a:lnTo>
                  <a:pt x="2826" y="893"/>
                </a:lnTo>
                <a:lnTo>
                  <a:pt x="2826" y="895"/>
                </a:lnTo>
                <a:lnTo>
                  <a:pt x="2828" y="898"/>
                </a:lnTo>
                <a:lnTo>
                  <a:pt x="2831" y="900"/>
                </a:lnTo>
                <a:lnTo>
                  <a:pt x="2835" y="898"/>
                </a:lnTo>
                <a:lnTo>
                  <a:pt x="2835" y="900"/>
                </a:lnTo>
                <a:lnTo>
                  <a:pt x="2838" y="905"/>
                </a:lnTo>
                <a:lnTo>
                  <a:pt x="2840" y="907"/>
                </a:lnTo>
                <a:lnTo>
                  <a:pt x="2845" y="912"/>
                </a:lnTo>
                <a:lnTo>
                  <a:pt x="2845" y="914"/>
                </a:lnTo>
                <a:lnTo>
                  <a:pt x="2845" y="917"/>
                </a:lnTo>
                <a:lnTo>
                  <a:pt x="2845" y="921"/>
                </a:lnTo>
                <a:lnTo>
                  <a:pt x="2845" y="924"/>
                </a:lnTo>
                <a:lnTo>
                  <a:pt x="2847" y="924"/>
                </a:lnTo>
                <a:lnTo>
                  <a:pt x="2857" y="924"/>
                </a:lnTo>
                <a:lnTo>
                  <a:pt x="2857" y="926"/>
                </a:lnTo>
                <a:lnTo>
                  <a:pt x="2857" y="933"/>
                </a:lnTo>
                <a:lnTo>
                  <a:pt x="2861" y="933"/>
                </a:lnTo>
                <a:lnTo>
                  <a:pt x="2864" y="933"/>
                </a:lnTo>
                <a:lnTo>
                  <a:pt x="2861" y="938"/>
                </a:lnTo>
                <a:lnTo>
                  <a:pt x="2861" y="940"/>
                </a:lnTo>
                <a:lnTo>
                  <a:pt x="2866" y="943"/>
                </a:lnTo>
                <a:lnTo>
                  <a:pt x="2868" y="945"/>
                </a:lnTo>
                <a:lnTo>
                  <a:pt x="2868" y="952"/>
                </a:lnTo>
                <a:lnTo>
                  <a:pt x="2871" y="957"/>
                </a:lnTo>
                <a:lnTo>
                  <a:pt x="2866" y="959"/>
                </a:lnTo>
                <a:lnTo>
                  <a:pt x="2866" y="962"/>
                </a:lnTo>
                <a:lnTo>
                  <a:pt x="2866" y="964"/>
                </a:lnTo>
                <a:lnTo>
                  <a:pt x="2864" y="964"/>
                </a:lnTo>
                <a:lnTo>
                  <a:pt x="2861" y="966"/>
                </a:lnTo>
                <a:lnTo>
                  <a:pt x="2866" y="971"/>
                </a:lnTo>
                <a:lnTo>
                  <a:pt x="2866" y="973"/>
                </a:lnTo>
                <a:lnTo>
                  <a:pt x="2866" y="976"/>
                </a:lnTo>
                <a:lnTo>
                  <a:pt x="2864" y="980"/>
                </a:lnTo>
                <a:lnTo>
                  <a:pt x="2866" y="985"/>
                </a:lnTo>
                <a:lnTo>
                  <a:pt x="2868" y="988"/>
                </a:lnTo>
                <a:lnTo>
                  <a:pt x="2871" y="990"/>
                </a:lnTo>
                <a:lnTo>
                  <a:pt x="2873" y="990"/>
                </a:lnTo>
                <a:lnTo>
                  <a:pt x="2876" y="992"/>
                </a:lnTo>
                <a:lnTo>
                  <a:pt x="2873" y="997"/>
                </a:lnTo>
                <a:lnTo>
                  <a:pt x="2873" y="1002"/>
                </a:lnTo>
                <a:lnTo>
                  <a:pt x="2873" y="1004"/>
                </a:lnTo>
                <a:lnTo>
                  <a:pt x="2873" y="1007"/>
                </a:lnTo>
                <a:lnTo>
                  <a:pt x="2876" y="1009"/>
                </a:lnTo>
                <a:lnTo>
                  <a:pt x="2880" y="1007"/>
                </a:lnTo>
                <a:lnTo>
                  <a:pt x="2887" y="1011"/>
                </a:lnTo>
                <a:lnTo>
                  <a:pt x="2887" y="1014"/>
                </a:lnTo>
                <a:lnTo>
                  <a:pt x="2890" y="1016"/>
                </a:lnTo>
                <a:lnTo>
                  <a:pt x="2892" y="1018"/>
                </a:lnTo>
                <a:lnTo>
                  <a:pt x="2897" y="1021"/>
                </a:lnTo>
                <a:lnTo>
                  <a:pt x="2901" y="1023"/>
                </a:lnTo>
                <a:lnTo>
                  <a:pt x="2904" y="1025"/>
                </a:lnTo>
                <a:lnTo>
                  <a:pt x="2906" y="1030"/>
                </a:lnTo>
                <a:lnTo>
                  <a:pt x="2906" y="1033"/>
                </a:lnTo>
                <a:lnTo>
                  <a:pt x="2906" y="1035"/>
                </a:lnTo>
                <a:lnTo>
                  <a:pt x="2904" y="1037"/>
                </a:lnTo>
                <a:lnTo>
                  <a:pt x="2909" y="1040"/>
                </a:lnTo>
                <a:lnTo>
                  <a:pt x="2911" y="1042"/>
                </a:lnTo>
                <a:lnTo>
                  <a:pt x="2913" y="1049"/>
                </a:lnTo>
                <a:lnTo>
                  <a:pt x="2916" y="1051"/>
                </a:lnTo>
                <a:lnTo>
                  <a:pt x="2918" y="1054"/>
                </a:lnTo>
                <a:lnTo>
                  <a:pt x="2923" y="1054"/>
                </a:lnTo>
                <a:lnTo>
                  <a:pt x="2923" y="1056"/>
                </a:lnTo>
                <a:lnTo>
                  <a:pt x="2925" y="1061"/>
                </a:lnTo>
                <a:lnTo>
                  <a:pt x="2925" y="1066"/>
                </a:lnTo>
                <a:lnTo>
                  <a:pt x="2927" y="1068"/>
                </a:lnTo>
                <a:lnTo>
                  <a:pt x="2932" y="1073"/>
                </a:lnTo>
                <a:lnTo>
                  <a:pt x="2932" y="1078"/>
                </a:lnTo>
                <a:lnTo>
                  <a:pt x="2935" y="1085"/>
                </a:lnTo>
                <a:lnTo>
                  <a:pt x="2935" y="1087"/>
                </a:lnTo>
                <a:lnTo>
                  <a:pt x="2937" y="1092"/>
                </a:lnTo>
                <a:lnTo>
                  <a:pt x="2939" y="1094"/>
                </a:lnTo>
                <a:lnTo>
                  <a:pt x="2942" y="1096"/>
                </a:lnTo>
                <a:lnTo>
                  <a:pt x="2944" y="1099"/>
                </a:lnTo>
                <a:lnTo>
                  <a:pt x="2946" y="1101"/>
                </a:lnTo>
                <a:lnTo>
                  <a:pt x="2949" y="1101"/>
                </a:lnTo>
                <a:lnTo>
                  <a:pt x="2953" y="1106"/>
                </a:lnTo>
                <a:lnTo>
                  <a:pt x="2956" y="1108"/>
                </a:lnTo>
                <a:lnTo>
                  <a:pt x="2956" y="1111"/>
                </a:lnTo>
                <a:lnTo>
                  <a:pt x="2958" y="1115"/>
                </a:lnTo>
                <a:lnTo>
                  <a:pt x="2958" y="1120"/>
                </a:lnTo>
                <a:lnTo>
                  <a:pt x="2960" y="1123"/>
                </a:lnTo>
                <a:lnTo>
                  <a:pt x="2965" y="1127"/>
                </a:lnTo>
                <a:lnTo>
                  <a:pt x="2968" y="1127"/>
                </a:lnTo>
                <a:lnTo>
                  <a:pt x="2970" y="1130"/>
                </a:lnTo>
                <a:lnTo>
                  <a:pt x="2972" y="1130"/>
                </a:lnTo>
                <a:lnTo>
                  <a:pt x="2972" y="1132"/>
                </a:lnTo>
                <a:lnTo>
                  <a:pt x="2977" y="1137"/>
                </a:lnTo>
                <a:lnTo>
                  <a:pt x="2977" y="1139"/>
                </a:lnTo>
                <a:lnTo>
                  <a:pt x="2977" y="1141"/>
                </a:lnTo>
                <a:lnTo>
                  <a:pt x="2979" y="1144"/>
                </a:lnTo>
                <a:lnTo>
                  <a:pt x="2982" y="1151"/>
                </a:lnTo>
                <a:lnTo>
                  <a:pt x="2984" y="1153"/>
                </a:lnTo>
                <a:lnTo>
                  <a:pt x="2986" y="1156"/>
                </a:lnTo>
                <a:lnTo>
                  <a:pt x="2989" y="1158"/>
                </a:lnTo>
                <a:lnTo>
                  <a:pt x="2993" y="1160"/>
                </a:lnTo>
                <a:lnTo>
                  <a:pt x="2996" y="1160"/>
                </a:lnTo>
                <a:lnTo>
                  <a:pt x="2993" y="1163"/>
                </a:lnTo>
                <a:lnTo>
                  <a:pt x="2991" y="1165"/>
                </a:lnTo>
                <a:lnTo>
                  <a:pt x="2989" y="1167"/>
                </a:lnTo>
                <a:lnTo>
                  <a:pt x="2989" y="1172"/>
                </a:lnTo>
                <a:lnTo>
                  <a:pt x="2991" y="1172"/>
                </a:lnTo>
                <a:lnTo>
                  <a:pt x="2991" y="1175"/>
                </a:lnTo>
                <a:lnTo>
                  <a:pt x="2993" y="1175"/>
                </a:lnTo>
                <a:lnTo>
                  <a:pt x="2993" y="1177"/>
                </a:lnTo>
                <a:lnTo>
                  <a:pt x="2993" y="1179"/>
                </a:lnTo>
                <a:lnTo>
                  <a:pt x="2996" y="1179"/>
                </a:lnTo>
                <a:lnTo>
                  <a:pt x="2998" y="1184"/>
                </a:lnTo>
                <a:lnTo>
                  <a:pt x="2998" y="1186"/>
                </a:lnTo>
                <a:lnTo>
                  <a:pt x="3001" y="1189"/>
                </a:lnTo>
                <a:lnTo>
                  <a:pt x="3003" y="1191"/>
                </a:lnTo>
                <a:lnTo>
                  <a:pt x="3003" y="1194"/>
                </a:lnTo>
                <a:lnTo>
                  <a:pt x="3005" y="1196"/>
                </a:lnTo>
                <a:lnTo>
                  <a:pt x="3008" y="1198"/>
                </a:lnTo>
                <a:lnTo>
                  <a:pt x="3010" y="1198"/>
                </a:lnTo>
                <a:lnTo>
                  <a:pt x="3012" y="1198"/>
                </a:lnTo>
                <a:lnTo>
                  <a:pt x="3015" y="1201"/>
                </a:lnTo>
                <a:lnTo>
                  <a:pt x="3017" y="1203"/>
                </a:lnTo>
                <a:lnTo>
                  <a:pt x="3019" y="1208"/>
                </a:lnTo>
                <a:lnTo>
                  <a:pt x="3019" y="1210"/>
                </a:lnTo>
                <a:lnTo>
                  <a:pt x="3022" y="1215"/>
                </a:lnTo>
                <a:lnTo>
                  <a:pt x="3022" y="1217"/>
                </a:lnTo>
                <a:lnTo>
                  <a:pt x="3026" y="1220"/>
                </a:lnTo>
                <a:lnTo>
                  <a:pt x="3029" y="1227"/>
                </a:lnTo>
                <a:lnTo>
                  <a:pt x="3034" y="1234"/>
                </a:lnTo>
                <a:lnTo>
                  <a:pt x="3036" y="1238"/>
                </a:lnTo>
                <a:lnTo>
                  <a:pt x="3038" y="1241"/>
                </a:lnTo>
                <a:lnTo>
                  <a:pt x="3038" y="1243"/>
                </a:lnTo>
                <a:lnTo>
                  <a:pt x="3038" y="1246"/>
                </a:lnTo>
                <a:lnTo>
                  <a:pt x="3034" y="1248"/>
                </a:lnTo>
                <a:lnTo>
                  <a:pt x="3031" y="1248"/>
                </a:lnTo>
                <a:lnTo>
                  <a:pt x="3029" y="1248"/>
                </a:lnTo>
                <a:lnTo>
                  <a:pt x="3024" y="1248"/>
                </a:lnTo>
                <a:lnTo>
                  <a:pt x="3022" y="1248"/>
                </a:lnTo>
                <a:lnTo>
                  <a:pt x="3019" y="1250"/>
                </a:lnTo>
                <a:lnTo>
                  <a:pt x="3017" y="1250"/>
                </a:lnTo>
                <a:lnTo>
                  <a:pt x="3015" y="1250"/>
                </a:lnTo>
                <a:lnTo>
                  <a:pt x="3015" y="1253"/>
                </a:lnTo>
                <a:lnTo>
                  <a:pt x="3012" y="1255"/>
                </a:lnTo>
                <a:lnTo>
                  <a:pt x="3010" y="1255"/>
                </a:lnTo>
                <a:lnTo>
                  <a:pt x="3008" y="1250"/>
                </a:lnTo>
                <a:lnTo>
                  <a:pt x="3008" y="1248"/>
                </a:lnTo>
                <a:lnTo>
                  <a:pt x="3008" y="1246"/>
                </a:lnTo>
                <a:lnTo>
                  <a:pt x="3005" y="1243"/>
                </a:lnTo>
                <a:lnTo>
                  <a:pt x="3005" y="1241"/>
                </a:lnTo>
                <a:lnTo>
                  <a:pt x="3003" y="1241"/>
                </a:lnTo>
                <a:lnTo>
                  <a:pt x="3001" y="1238"/>
                </a:lnTo>
                <a:lnTo>
                  <a:pt x="2998" y="1236"/>
                </a:lnTo>
                <a:lnTo>
                  <a:pt x="2998" y="1234"/>
                </a:lnTo>
                <a:lnTo>
                  <a:pt x="2996" y="1231"/>
                </a:lnTo>
                <a:lnTo>
                  <a:pt x="2993" y="1227"/>
                </a:lnTo>
                <a:lnTo>
                  <a:pt x="2989" y="1227"/>
                </a:lnTo>
                <a:lnTo>
                  <a:pt x="2984" y="1224"/>
                </a:lnTo>
                <a:lnTo>
                  <a:pt x="2982" y="1222"/>
                </a:lnTo>
                <a:lnTo>
                  <a:pt x="2977" y="1220"/>
                </a:lnTo>
                <a:lnTo>
                  <a:pt x="2975" y="1217"/>
                </a:lnTo>
                <a:lnTo>
                  <a:pt x="2970" y="1217"/>
                </a:lnTo>
                <a:lnTo>
                  <a:pt x="2968" y="1217"/>
                </a:lnTo>
                <a:lnTo>
                  <a:pt x="2963" y="1217"/>
                </a:lnTo>
                <a:lnTo>
                  <a:pt x="2960" y="1215"/>
                </a:lnTo>
                <a:lnTo>
                  <a:pt x="2958" y="1212"/>
                </a:lnTo>
                <a:lnTo>
                  <a:pt x="2956" y="1210"/>
                </a:lnTo>
                <a:lnTo>
                  <a:pt x="2951" y="1208"/>
                </a:lnTo>
                <a:lnTo>
                  <a:pt x="2949" y="1208"/>
                </a:lnTo>
                <a:lnTo>
                  <a:pt x="2946" y="1203"/>
                </a:lnTo>
                <a:lnTo>
                  <a:pt x="2946" y="1198"/>
                </a:lnTo>
                <a:lnTo>
                  <a:pt x="2944" y="1196"/>
                </a:lnTo>
                <a:lnTo>
                  <a:pt x="2939" y="1194"/>
                </a:lnTo>
                <a:lnTo>
                  <a:pt x="2937" y="1189"/>
                </a:lnTo>
                <a:lnTo>
                  <a:pt x="2937" y="1184"/>
                </a:lnTo>
                <a:lnTo>
                  <a:pt x="2937" y="1182"/>
                </a:lnTo>
                <a:lnTo>
                  <a:pt x="2937" y="1179"/>
                </a:lnTo>
                <a:lnTo>
                  <a:pt x="2937" y="1177"/>
                </a:lnTo>
                <a:lnTo>
                  <a:pt x="2935" y="1177"/>
                </a:lnTo>
                <a:lnTo>
                  <a:pt x="2932" y="1175"/>
                </a:lnTo>
                <a:lnTo>
                  <a:pt x="2925" y="1170"/>
                </a:lnTo>
                <a:lnTo>
                  <a:pt x="2923" y="1165"/>
                </a:lnTo>
                <a:lnTo>
                  <a:pt x="2916" y="1160"/>
                </a:lnTo>
                <a:lnTo>
                  <a:pt x="2911" y="1158"/>
                </a:lnTo>
                <a:lnTo>
                  <a:pt x="2909" y="1158"/>
                </a:lnTo>
                <a:lnTo>
                  <a:pt x="2906" y="1158"/>
                </a:lnTo>
                <a:lnTo>
                  <a:pt x="2901" y="1158"/>
                </a:lnTo>
                <a:lnTo>
                  <a:pt x="2894" y="1158"/>
                </a:lnTo>
                <a:lnTo>
                  <a:pt x="2887" y="1153"/>
                </a:lnTo>
                <a:lnTo>
                  <a:pt x="2883" y="1153"/>
                </a:lnTo>
                <a:lnTo>
                  <a:pt x="2876" y="1153"/>
                </a:lnTo>
                <a:lnTo>
                  <a:pt x="2871" y="1156"/>
                </a:lnTo>
                <a:lnTo>
                  <a:pt x="2866" y="1156"/>
                </a:lnTo>
                <a:lnTo>
                  <a:pt x="2861" y="1158"/>
                </a:lnTo>
                <a:lnTo>
                  <a:pt x="2857" y="1158"/>
                </a:lnTo>
                <a:lnTo>
                  <a:pt x="2854" y="1156"/>
                </a:lnTo>
                <a:lnTo>
                  <a:pt x="2852" y="1153"/>
                </a:lnTo>
                <a:lnTo>
                  <a:pt x="2847" y="1151"/>
                </a:lnTo>
                <a:lnTo>
                  <a:pt x="2843" y="1149"/>
                </a:lnTo>
                <a:lnTo>
                  <a:pt x="2835" y="1149"/>
                </a:lnTo>
                <a:lnTo>
                  <a:pt x="2833" y="1146"/>
                </a:lnTo>
                <a:lnTo>
                  <a:pt x="2828" y="1144"/>
                </a:lnTo>
                <a:lnTo>
                  <a:pt x="2824" y="1144"/>
                </a:lnTo>
                <a:lnTo>
                  <a:pt x="2821" y="1144"/>
                </a:lnTo>
                <a:lnTo>
                  <a:pt x="2817" y="1144"/>
                </a:lnTo>
                <a:lnTo>
                  <a:pt x="2812" y="1144"/>
                </a:lnTo>
                <a:lnTo>
                  <a:pt x="2807" y="1141"/>
                </a:lnTo>
                <a:lnTo>
                  <a:pt x="2802" y="1139"/>
                </a:lnTo>
                <a:lnTo>
                  <a:pt x="2786" y="1141"/>
                </a:lnTo>
                <a:lnTo>
                  <a:pt x="2781" y="1141"/>
                </a:lnTo>
                <a:lnTo>
                  <a:pt x="2779" y="1144"/>
                </a:lnTo>
                <a:lnTo>
                  <a:pt x="2779" y="1149"/>
                </a:lnTo>
                <a:lnTo>
                  <a:pt x="2779" y="1151"/>
                </a:lnTo>
                <a:lnTo>
                  <a:pt x="2777" y="1153"/>
                </a:lnTo>
                <a:lnTo>
                  <a:pt x="2777" y="1156"/>
                </a:lnTo>
                <a:lnTo>
                  <a:pt x="2777" y="1158"/>
                </a:lnTo>
                <a:lnTo>
                  <a:pt x="2777" y="1160"/>
                </a:lnTo>
                <a:lnTo>
                  <a:pt x="2777" y="1163"/>
                </a:lnTo>
                <a:lnTo>
                  <a:pt x="2772" y="1163"/>
                </a:lnTo>
                <a:lnTo>
                  <a:pt x="2769" y="1167"/>
                </a:lnTo>
                <a:lnTo>
                  <a:pt x="2769" y="1175"/>
                </a:lnTo>
                <a:lnTo>
                  <a:pt x="2774" y="1182"/>
                </a:lnTo>
                <a:lnTo>
                  <a:pt x="2779" y="1186"/>
                </a:lnTo>
                <a:lnTo>
                  <a:pt x="2777" y="1189"/>
                </a:lnTo>
                <a:lnTo>
                  <a:pt x="2774" y="1189"/>
                </a:lnTo>
                <a:lnTo>
                  <a:pt x="2772" y="1186"/>
                </a:lnTo>
                <a:lnTo>
                  <a:pt x="2767" y="1191"/>
                </a:lnTo>
                <a:lnTo>
                  <a:pt x="2765" y="1196"/>
                </a:lnTo>
                <a:lnTo>
                  <a:pt x="2760" y="1198"/>
                </a:lnTo>
                <a:lnTo>
                  <a:pt x="2755" y="1198"/>
                </a:lnTo>
                <a:lnTo>
                  <a:pt x="2751" y="1203"/>
                </a:lnTo>
                <a:lnTo>
                  <a:pt x="2748" y="1208"/>
                </a:lnTo>
                <a:lnTo>
                  <a:pt x="2744" y="1208"/>
                </a:lnTo>
                <a:lnTo>
                  <a:pt x="2736" y="1215"/>
                </a:lnTo>
                <a:lnTo>
                  <a:pt x="2734" y="1222"/>
                </a:lnTo>
                <a:lnTo>
                  <a:pt x="2732" y="1227"/>
                </a:lnTo>
                <a:lnTo>
                  <a:pt x="2727" y="1227"/>
                </a:lnTo>
                <a:lnTo>
                  <a:pt x="2725" y="1227"/>
                </a:lnTo>
                <a:lnTo>
                  <a:pt x="2722" y="1227"/>
                </a:lnTo>
                <a:lnTo>
                  <a:pt x="2720" y="1227"/>
                </a:lnTo>
                <a:lnTo>
                  <a:pt x="2722" y="1231"/>
                </a:lnTo>
                <a:lnTo>
                  <a:pt x="2718" y="1234"/>
                </a:lnTo>
                <a:lnTo>
                  <a:pt x="2715" y="1238"/>
                </a:lnTo>
                <a:lnTo>
                  <a:pt x="2713" y="1246"/>
                </a:lnTo>
                <a:lnTo>
                  <a:pt x="2711" y="1248"/>
                </a:lnTo>
                <a:lnTo>
                  <a:pt x="2711" y="1246"/>
                </a:lnTo>
                <a:lnTo>
                  <a:pt x="2708" y="1248"/>
                </a:lnTo>
                <a:lnTo>
                  <a:pt x="2708" y="1253"/>
                </a:lnTo>
                <a:lnTo>
                  <a:pt x="2708" y="1255"/>
                </a:lnTo>
                <a:lnTo>
                  <a:pt x="2708" y="1257"/>
                </a:lnTo>
                <a:lnTo>
                  <a:pt x="2706" y="1260"/>
                </a:lnTo>
                <a:lnTo>
                  <a:pt x="2703" y="1265"/>
                </a:lnTo>
                <a:lnTo>
                  <a:pt x="2703" y="1269"/>
                </a:lnTo>
                <a:lnTo>
                  <a:pt x="2703" y="1272"/>
                </a:lnTo>
                <a:lnTo>
                  <a:pt x="2706" y="1274"/>
                </a:lnTo>
                <a:lnTo>
                  <a:pt x="2708" y="1279"/>
                </a:lnTo>
                <a:lnTo>
                  <a:pt x="2706" y="1281"/>
                </a:lnTo>
                <a:lnTo>
                  <a:pt x="2703" y="1286"/>
                </a:lnTo>
                <a:lnTo>
                  <a:pt x="2706" y="1288"/>
                </a:lnTo>
                <a:lnTo>
                  <a:pt x="2711" y="1291"/>
                </a:lnTo>
                <a:lnTo>
                  <a:pt x="2715" y="1298"/>
                </a:lnTo>
                <a:lnTo>
                  <a:pt x="2713" y="1300"/>
                </a:lnTo>
                <a:lnTo>
                  <a:pt x="2711" y="1305"/>
                </a:lnTo>
                <a:lnTo>
                  <a:pt x="2694" y="1312"/>
                </a:lnTo>
                <a:lnTo>
                  <a:pt x="2687" y="1314"/>
                </a:lnTo>
                <a:lnTo>
                  <a:pt x="2685" y="1324"/>
                </a:lnTo>
                <a:lnTo>
                  <a:pt x="2682" y="1326"/>
                </a:lnTo>
                <a:lnTo>
                  <a:pt x="2682" y="1328"/>
                </a:lnTo>
                <a:lnTo>
                  <a:pt x="2678" y="1336"/>
                </a:lnTo>
                <a:lnTo>
                  <a:pt x="2678" y="1338"/>
                </a:lnTo>
                <a:lnTo>
                  <a:pt x="2673" y="1338"/>
                </a:lnTo>
                <a:lnTo>
                  <a:pt x="2673" y="1343"/>
                </a:lnTo>
                <a:lnTo>
                  <a:pt x="2670" y="1343"/>
                </a:lnTo>
                <a:lnTo>
                  <a:pt x="2668" y="1345"/>
                </a:lnTo>
                <a:lnTo>
                  <a:pt x="2666" y="1347"/>
                </a:lnTo>
                <a:lnTo>
                  <a:pt x="2663" y="1352"/>
                </a:lnTo>
                <a:lnTo>
                  <a:pt x="2661" y="1352"/>
                </a:lnTo>
                <a:lnTo>
                  <a:pt x="2656" y="1354"/>
                </a:lnTo>
                <a:lnTo>
                  <a:pt x="2654" y="1357"/>
                </a:lnTo>
                <a:lnTo>
                  <a:pt x="2654" y="1362"/>
                </a:lnTo>
                <a:lnTo>
                  <a:pt x="2654" y="1364"/>
                </a:lnTo>
                <a:lnTo>
                  <a:pt x="2654" y="1369"/>
                </a:lnTo>
                <a:lnTo>
                  <a:pt x="2652" y="1376"/>
                </a:lnTo>
                <a:lnTo>
                  <a:pt x="2652" y="1381"/>
                </a:lnTo>
                <a:lnTo>
                  <a:pt x="2649" y="1383"/>
                </a:lnTo>
                <a:lnTo>
                  <a:pt x="2652" y="1385"/>
                </a:lnTo>
                <a:lnTo>
                  <a:pt x="2647" y="1392"/>
                </a:lnTo>
                <a:lnTo>
                  <a:pt x="2645" y="1395"/>
                </a:lnTo>
                <a:lnTo>
                  <a:pt x="2645" y="1399"/>
                </a:lnTo>
                <a:lnTo>
                  <a:pt x="2642" y="1399"/>
                </a:lnTo>
                <a:lnTo>
                  <a:pt x="2642" y="1402"/>
                </a:lnTo>
                <a:lnTo>
                  <a:pt x="2637" y="1411"/>
                </a:lnTo>
                <a:lnTo>
                  <a:pt x="2630" y="1418"/>
                </a:lnTo>
                <a:lnTo>
                  <a:pt x="2626" y="1423"/>
                </a:lnTo>
                <a:lnTo>
                  <a:pt x="2623" y="1430"/>
                </a:lnTo>
                <a:lnTo>
                  <a:pt x="2621" y="1435"/>
                </a:lnTo>
                <a:lnTo>
                  <a:pt x="2619" y="1437"/>
                </a:lnTo>
                <a:lnTo>
                  <a:pt x="2614" y="1437"/>
                </a:lnTo>
                <a:lnTo>
                  <a:pt x="2609" y="1440"/>
                </a:lnTo>
                <a:lnTo>
                  <a:pt x="2607" y="1444"/>
                </a:lnTo>
                <a:lnTo>
                  <a:pt x="2602" y="1452"/>
                </a:lnTo>
                <a:lnTo>
                  <a:pt x="2600" y="1459"/>
                </a:lnTo>
                <a:lnTo>
                  <a:pt x="2600" y="1466"/>
                </a:lnTo>
                <a:lnTo>
                  <a:pt x="2600" y="1473"/>
                </a:lnTo>
                <a:lnTo>
                  <a:pt x="2600" y="1475"/>
                </a:lnTo>
                <a:lnTo>
                  <a:pt x="2604" y="1480"/>
                </a:lnTo>
                <a:lnTo>
                  <a:pt x="2609" y="1485"/>
                </a:lnTo>
                <a:lnTo>
                  <a:pt x="2612" y="1489"/>
                </a:lnTo>
                <a:lnTo>
                  <a:pt x="2614" y="1497"/>
                </a:lnTo>
                <a:lnTo>
                  <a:pt x="2609" y="1497"/>
                </a:lnTo>
                <a:lnTo>
                  <a:pt x="2607" y="1494"/>
                </a:lnTo>
                <a:lnTo>
                  <a:pt x="2604" y="1497"/>
                </a:lnTo>
                <a:lnTo>
                  <a:pt x="2602" y="1501"/>
                </a:lnTo>
                <a:lnTo>
                  <a:pt x="2600" y="1506"/>
                </a:lnTo>
                <a:lnTo>
                  <a:pt x="2597" y="1511"/>
                </a:lnTo>
                <a:lnTo>
                  <a:pt x="2597" y="1515"/>
                </a:lnTo>
                <a:lnTo>
                  <a:pt x="2600" y="1520"/>
                </a:lnTo>
                <a:lnTo>
                  <a:pt x="2600" y="1525"/>
                </a:lnTo>
                <a:lnTo>
                  <a:pt x="2597" y="1530"/>
                </a:lnTo>
                <a:lnTo>
                  <a:pt x="2600" y="1534"/>
                </a:lnTo>
                <a:lnTo>
                  <a:pt x="2600" y="1537"/>
                </a:lnTo>
                <a:lnTo>
                  <a:pt x="2604" y="1544"/>
                </a:lnTo>
                <a:lnTo>
                  <a:pt x="2593" y="1551"/>
                </a:lnTo>
                <a:lnTo>
                  <a:pt x="2588" y="1558"/>
                </a:lnTo>
                <a:lnTo>
                  <a:pt x="2588" y="1560"/>
                </a:lnTo>
                <a:lnTo>
                  <a:pt x="2590" y="1565"/>
                </a:lnTo>
                <a:lnTo>
                  <a:pt x="2593" y="1572"/>
                </a:lnTo>
                <a:lnTo>
                  <a:pt x="2590" y="1575"/>
                </a:lnTo>
                <a:lnTo>
                  <a:pt x="2588" y="1577"/>
                </a:lnTo>
                <a:lnTo>
                  <a:pt x="2586" y="1575"/>
                </a:lnTo>
                <a:lnTo>
                  <a:pt x="2581" y="1575"/>
                </a:lnTo>
                <a:lnTo>
                  <a:pt x="2579" y="1575"/>
                </a:lnTo>
                <a:lnTo>
                  <a:pt x="2574" y="1572"/>
                </a:lnTo>
                <a:lnTo>
                  <a:pt x="2571" y="1575"/>
                </a:lnTo>
                <a:lnTo>
                  <a:pt x="2569" y="1577"/>
                </a:lnTo>
                <a:lnTo>
                  <a:pt x="2567" y="1579"/>
                </a:lnTo>
                <a:lnTo>
                  <a:pt x="2564" y="1584"/>
                </a:lnTo>
                <a:lnTo>
                  <a:pt x="2562" y="1586"/>
                </a:lnTo>
                <a:lnTo>
                  <a:pt x="2560" y="1589"/>
                </a:lnTo>
                <a:lnTo>
                  <a:pt x="2557" y="1591"/>
                </a:lnTo>
                <a:lnTo>
                  <a:pt x="2555" y="1594"/>
                </a:lnTo>
                <a:lnTo>
                  <a:pt x="2553" y="1596"/>
                </a:lnTo>
                <a:lnTo>
                  <a:pt x="2548" y="1598"/>
                </a:lnTo>
                <a:lnTo>
                  <a:pt x="2546" y="1601"/>
                </a:lnTo>
                <a:lnTo>
                  <a:pt x="2543" y="1601"/>
                </a:lnTo>
                <a:lnTo>
                  <a:pt x="2541" y="1601"/>
                </a:lnTo>
                <a:lnTo>
                  <a:pt x="2538" y="1601"/>
                </a:lnTo>
                <a:lnTo>
                  <a:pt x="2536" y="1598"/>
                </a:lnTo>
                <a:lnTo>
                  <a:pt x="2534" y="1598"/>
                </a:lnTo>
                <a:lnTo>
                  <a:pt x="2529" y="1598"/>
                </a:lnTo>
                <a:lnTo>
                  <a:pt x="2527" y="1598"/>
                </a:lnTo>
                <a:lnTo>
                  <a:pt x="2522" y="1598"/>
                </a:lnTo>
                <a:lnTo>
                  <a:pt x="2520" y="1598"/>
                </a:lnTo>
                <a:lnTo>
                  <a:pt x="2515" y="1598"/>
                </a:lnTo>
                <a:lnTo>
                  <a:pt x="2515" y="1596"/>
                </a:lnTo>
                <a:lnTo>
                  <a:pt x="2513" y="1594"/>
                </a:lnTo>
                <a:lnTo>
                  <a:pt x="2510" y="1594"/>
                </a:lnTo>
                <a:lnTo>
                  <a:pt x="2508" y="1594"/>
                </a:lnTo>
                <a:lnTo>
                  <a:pt x="2505" y="1594"/>
                </a:lnTo>
                <a:lnTo>
                  <a:pt x="2503" y="1594"/>
                </a:lnTo>
                <a:lnTo>
                  <a:pt x="2501" y="1594"/>
                </a:lnTo>
                <a:lnTo>
                  <a:pt x="2496" y="1594"/>
                </a:lnTo>
                <a:lnTo>
                  <a:pt x="2494" y="1596"/>
                </a:lnTo>
                <a:lnTo>
                  <a:pt x="2491" y="1598"/>
                </a:lnTo>
                <a:lnTo>
                  <a:pt x="2489" y="1603"/>
                </a:lnTo>
                <a:lnTo>
                  <a:pt x="2458" y="1579"/>
                </a:lnTo>
                <a:lnTo>
                  <a:pt x="2418" y="1549"/>
                </a:lnTo>
                <a:lnTo>
                  <a:pt x="2397" y="1534"/>
                </a:lnTo>
                <a:lnTo>
                  <a:pt x="2378" y="1568"/>
                </a:lnTo>
                <a:lnTo>
                  <a:pt x="2369" y="1586"/>
                </a:lnTo>
                <a:lnTo>
                  <a:pt x="2366" y="1594"/>
                </a:lnTo>
                <a:lnTo>
                  <a:pt x="2357" y="1613"/>
                </a:lnTo>
                <a:lnTo>
                  <a:pt x="2345" y="1634"/>
                </a:lnTo>
                <a:lnTo>
                  <a:pt x="2343" y="1636"/>
                </a:lnTo>
                <a:lnTo>
                  <a:pt x="2343" y="1641"/>
                </a:lnTo>
                <a:lnTo>
                  <a:pt x="2345" y="1643"/>
                </a:lnTo>
                <a:lnTo>
                  <a:pt x="2343" y="1646"/>
                </a:lnTo>
                <a:lnTo>
                  <a:pt x="2343" y="1648"/>
                </a:lnTo>
                <a:lnTo>
                  <a:pt x="2343" y="1650"/>
                </a:lnTo>
                <a:lnTo>
                  <a:pt x="2343" y="1655"/>
                </a:lnTo>
                <a:lnTo>
                  <a:pt x="2343" y="1657"/>
                </a:lnTo>
                <a:lnTo>
                  <a:pt x="2340" y="1660"/>
                </a:lnTo>
                <a:lnTo>
                  <a:pt x="2343" y="1662"/>
                </a:lnTo>
                <a:lnTo>
                  <a:pt x="2345" y="1662"/>
                </a:lnTo>
                <a:lnTo>
                  <a:pt x="2345" y="1665"/>
                </a:lnTo>
                <a:lnTo>
                  <a:pt x="2345" y="1669"/>
                </a:lnTo>
                <a:lnTo>
                  <a:pt x="2348" y="1672"/>
                </a:lnTo>
                <a:lnTo>
                  <a:pt x="2350" y="1674"/>
                </a:lnTo>
                <a:lnTo>
                  <a:pt x="2352" y="1674"/>
                </a:lnTo>
                <a:lnTo>
                  <a:pt x="2352" y="1676"/>
                </a:lnTo>
                <a:lnTo>
                  <a:pt x="2352" y="1679"/>
                </a:lnTo>
                <a:lnTo>
                  <a:pt x="2352" y="1684"/>
                </a:lnTo>
                <a:lnTo>
                  <a:pt x="2352" y="1686"/>
                </a:lnTo>
                <a:lnTo>
                  <a:pt x="2350" y="1688"/>
                </a:lnTo>
                <a:lnTo>
                  <a:pt x="2348" y="1691"/>
                </a:lnTo>
                <a:lnTo>
                  <a:pt x="2345" y="1691"/>
                </a:lnTo>
                <a:lnTo>
                  <a:pt x="2343" y="1691"/>
                </a:lnTo>
                <a:lnTo>
                  <a:pt x="2340" y="1691"/>
                </a:lnTo>
                <a:lnTo>
                  <a:pt x="2336" y="1688"/>
                </a:lnTo>
                <a:lnTo>
                  <a:pt x="2333" y="1688"/>
                </a:lnTo>
                <a:lnTo>
                  <a:pt x="2331" y="1688"/>
                </a:lnTo>
                <a:lnTo>
                  <a:pt x="2329" y="1686"/>
                </a:lnTo>
                <a:lnTo>
                  <a:pt x="2324" y="1686"/>
                </a:lnTo>
                <a:lnTo>
                  <a:pt x="2319" y="1684"/>
                </a:lnTo>
                <a:lnTo>
                  <a:pt x="2315" y="1684"/>
                </a:lnTo>
                <a:lnTo>
                  <a:pt x="2312" y="1681"/>
                </a:lnTo>
                <a:lnTo>
                  <a:pt x="2307" y="1679"/>
                </a:lnTo>
                <a:lnTo>
                  <a:pt x="2305" y="1676"/>
                </a:lnTo>
                <a:lnTo>
                  <a:pt x="2303" y="1674"/>
                </a:lnTo>
                <a:lnTo>
                  <a:pt x="2300" y="1674"/>
                </a:lnTo>
                <a:lnTo>
                  <a:pt x="2296" y="1676"/>
                </a:lnTo>
                <a:lnTo>
                  <a:pt x="2293" y="1676"/>
                </a:lnTo>
                <a:lnTo>
                  <a:pt x="2289" y="1679"/>
                </a:lnTo>
                <a:lnTo>
                  <a:pt x="2286" y="1679"/>
                </a:lnTo>
                <a:lnTo>
                  <a:pt x="2284" y="1676"/>
                </a:lnTo>
                <a:lnTo>
                  <a:pt x="2284" y="1672"/>
                </a:lnTo>
                <a:lnTo>
                  <a:pt x="2282" y="1669"/>
                </a:lnTo>
                <a:lnTo>
                  <a:pt x="2282" y="1667"/>
                </a:lnTo>
                <a:lnTo>
                  <a:pt x="2282" y="1665"/>
                </a:lnTo>
                <a:lnTo>
                  <a:pt x="2234" y="1650"/>
                </a:lnTo>
                <a:lnTo>
                  <a:pt x="2187" y="1636"/>
                </a:lnTo>
                <a:lnTo>
                  <a:pt x="2185" y="1639"/>
                </a:lnTo>
                <a:lnTo>
                  <a:pt x="2182" y="1643"/>
                </a:lnTo>
                <a:lnTo>
                  <a:pt x="2180" y="1646"/>
                </a:lnTo>
                <a:lnTo>
                  <a:pt x="2180" y="1648"/>
                </a:lnTo>
                <a:lnTo>
                  <a:pt x="2178" y="1648"/>
                </a:lnTo>
                <a:lnTo>
                  <a:pt x="2175" y="1648"/>
                </a:lnTo>
                <a:lnTo>
                  <a:pt x="2173" y="1650"/>
                </a:lnTo>
                <a:lnTo>
                  <a:pt x="2173" y="1653"/>
                </a:lnTo>
                <a:lnTo>
                  <a:pt x="2171" y="1655"/>
                </a:lnTo>
                <a:lnTo>
                  <a:pt x="2168" y="1657"/>
                </a:lnTo>
                <a:lnTo>
                  <a:pt x="2166" y="1657"/>
                </a:lnTo>
                <a:lnTo>
                  <a:pt x="2166" y="1660"/>
                </a:lnTo>
                <a:lnTo>
                  <a:pt x="2166" y="1662"/>
                </a:lnTo>
                <a:lnTo>
                  <a:pt x="2164" y="1662"/>
                </a:lnTo>
                <a:lnTo>
                  <a:pt x="2161" y="1665"/>
                </a:lnTo>
                <a:lnTo>
                  <a:pt x="2159" y="1667"/>
                </a:lnTo>
                <a:lnTo>
                  <a:pt x="2157" y="1669"/>
                </a:lnTo>
                <a:lnTo>
                  <a:pt x="2154" y="1672"/>
                </a:lnTo>
                <a:lnTo>
                  <a:pt x="2152" y="1672"/>
                </a:lnTo>
                <a:lnTo>
                  <a:pt x="2149" y="1672"/>
                </a:lnTo>
                <a:lnTo>
                  <a:pt x="2147" y="1672"/>
                </a:lnTo>
                <a:lnTo>
                  <a:pt x="2142" y="1674"/>
                </a:lnTo>
                <a:lnTo>
                  <a:pt x="2140" y="1676"/>
                </a:lnTo>
                <a:lnTo>
                  <a:pt x="2140" y="1679"/>
                </a:lnTo>
                <a:lnTo>
                  <a:pt x="2138" y="1681"/>
                </a:lnTo>
                <a:lnTo>
                  <a:pt x="2133" y="1681"/>
                </a:lnTo>
                <a:lnTo>
                  <a:pt x="2131" y="1684"/>
                </a:lnTo>
                <a:lnTo>
                  <a:pt x="2128" y="1684"/>
                </a:lnTo>
                <a:lnTo>
                  <a:pt x="2126" y="1686"/>
                </a:lnTo>
                <a:lnTo>
                  <a:pt x="2121" y="1688"/>
                </a:lnTo>
                <a:lnTo>
                  <a:pt x="2119" y="1691"/>
                </a:lnTo>
                <a:lnTo>
                  <a:pt x="2116" y="1693"/>
                </a:lnTo>
                <a:lnTo>
                  <a:pt x="2114" y="1698"/>
                </a:lnTo>
                <a:lnTo>
                  <a:pt x="2114" y="1700"/>
                </a:lnTo>
                <a:lnTo>
                  <a:pt x="2114" y="1702"/>
                </a:lnTo>
                <a:lnTo>
                  <a:pt x="2114" y="1707"/>
                </a:lnTo>
                <a:lnTo>
                  <a:pt x="2109" y="1710"/>
                </a:lnTo>
                <a:lnTo>
                  <a:pt x="2105" y="1710"/>
                </a:lnTo>
                <a:lnTo>
                  <a:pt x="2098" y="1712"/>
                </a:lnTo>
                <a:lnTo>
                  <a:pt x="2093" y="1714"/>
                </a:lnTo>
                <a:lnTo>
                  <a:pt x="2086" y="1719"/>
                </a:lnTo>
                <a:lnTo>
                  <a:pt x="2081" y="1721"/>
                </a:lnTo>
                <a:lnTo>
                  <a:pt x="2079" y="1721"/>
                </a:lnTo>
                <a:lnTo>
                  <a:pt x="2069" y="1721"/>
                </a:lnTo>
                <a:lnTo>
                  <a:pt x="2065" y="1721"/>
                </a:lnTo>
                <a:lnTo>
                  <a:pt x="2062" y="1719"/>
                </a:lnTo>
                <a:lnTo>
                  <a:pt x="2058" y="1721"/>
                </a:lnTo>
                <a:lnTo>
                  <a:pt x="2050" y="1724"/>
                </a:lnTo>
                <a:lnTo>
                  <a:pt x="2046" y="1729"/>
                </a:lnTo>
                <a:lnTo>
                  <a:pt x="2041" y="1731"/>
                </a:lnTo>
                <a:lnTo>
                  <a:pt x="2036" y="1736"/>
                </a:lnTo>
                <a:lnTo>
                  <a:pt x="2034" y="1738"/>
                </a:lnTo>
                <a:lnTo>
                  <a:pt x="2029" y="1738"/>
                </a:lnTo>
                <a:lnTo>
                  <a:pt x="2025" y="1738"/>
                </a:lnTo>
                <a:lnTo>
                  <a:pt x="2025" y="1740"/>
                </a:lnTo>
                <a:lnTo>
                  <a:pt x="2020" y="1740"/>
                </a:lnTo>
                <a:lnTo>
                  <a:pt x="2020" y="1743"/>
                </a:lnTo>
                <a:lnTo>
                  <a:pt x="2017" y="1743"/>
                </a:lnTo>
                <a:lnTo>
                  <a:pt x="2015" y="1740"/>
                </a:lnTo>
                <a:lnTo>
                  <a:pt x="2013" y="1743"/>
                </a:lnTo>
                <a:lnTo>
                  <a:pt x="2010" y="1743"/>
                </a:lnTo>
                <a:lnTo>
                  <a:pt x="2008" y="1743"/>
                </a:lnTo>
                <a:lnTo>
                  <a:pt x="2006" y="1745"/>
                </a:lnTo>
                <a:lnTo>
                  <a:pt x="2006" y="1747"/>
                </a:lnTo>
                <a:lnTo>
                  <a:pt x="2001" y="1752"/>
                </a:lnTo>
                <a:lnTo>
                  <a:pt x="1996" y="1750"/>
                </a:lnTo>
                <a:lnTo>
                  <a:pt x="1992" y="1747"/>
                </a:lnTo>
                <a:lnTo>
                  <a:pt x="1987" y="1750"/>
                </a:lnTo>
                <a:lnTo>
                  <a:pt x="1984" y="1755"/>
                </a:lnTo>
                <a:lnTo>
                  <a:pt x="1984" y="1757"/>
                </a:lnTo>
                <a:lnTo>
                  <a:pt x="1980" y="1757"/>
                </a:lnTo>
                <a:lnTo>
                  <a:pt x="1977" y="1757"/>
                </a:lnTo>
                <a:lnTo>
                  <a:pt x="1975" y="1755"/>
                </a:lnTo>
                <a:lnTo>
                  <a:pt x="1970" y="1755"/>
                </a:lnTo>
                <a:lnTo>
                  <a:pt x="1968" y="1757"/>
                </a:lnTo>
                <a:lnTo>
                  <a:pt x="1963" y="1757"/>
                </a:lnTo>
                <a:lnTo>
                  <a:pt x="1961" y="1757"/>
                </a:lnTo>
                <a:lnTo>
                  <a:pt x="1961" y="1759"/>
                </a:lnTo>
                <a:lnTo>
                  <a:pt x="1961" y="1762"/>
                </a:lnTo>
                <a:lnTo>
                  <a:pt x="1961" y="1764"/>
                </a:lnTo>
                <a:lnTo>
                  <a:pt x="1961" y="1766"/>
                </a:lnTo>
                <a:lnTo>
                  <a:pt x="1959" y="1769"/>
                </a:lnTo>
                <a:lnTo>
                  <a:pt x="1954" y="1771"/>
                </a:lnTo>
                <a:lnTo>
                  <a:pt x="1956" y="1771"/>
                </a:lnTo>
                <a:lnTo>
                  <a:pt x="1956" y="1773"/>
                </a:lnTo>
                <a:lnTo>
                  <a:pt x="1959" y="1776"/>
                </a:lnTo>
                <a:lnTo>
                  <a:pt x="1956" y="1776"/>
                </a:lnTo>
                <a:lnTo>
                  <a:pt x="1956" y="1781"/>
                </a:lnTo>
                <a:lnTo>
                  <a:pt x="1954" y="1783"/>
                </a:lnTo>
                <a:lnTo>
                  <a:pt x="1951" y="1783"/>
                </a:lnTo>
                <a:lnTo>
                  <a:pt x="1947" y="1783"/>
                </a:lnTo>
                <a:lnTo>
                  <a:pt x="1944" y="1785"/>
                </a:lnTo>
                <a:lnTo>
                  <a:pt x="1947" y="1788"/>
                </a:lnTo>
                <a:lnTo>
                  <a:pt x="1949" y="1790"/>
                </a:lnTo>
                <a:lnTo>
                  <a:pt x="1951" y="1790"/>
                </a:lnTo>
                <a:lnTo>
                  <a:pt x="1951" y="1792"/>
                </a:lnTo>
                <a:lnTo>
                  <a:pt x="1951" y="1795"/>
                </a:lnTo>
                <a:lnTo>
                  <a:pt x="1949" y="1795"/>
                </a:lnTo>
                <a:lnTo>
                  <a:pt x="1947" y="1795"/>
                </a:lnTo>
                <a:lnTo>
                  <a:pt x="1942" y="1797"/>
                </a:lnTo>
                <a:lnTo>
                  <a:pt x="1942" y="1800"/>
                </a:lnTo>
                <a:lnTo>
                  <a:pt x="1942" y="1802"/>
                </a:lnTo>
                <a:lnTo>
                  <a:pt x="1940" y="1804"/>
                </a:lnTo>
                <a:lnTo>
                  <a:pt x="1933" y="1809"/>
                </a:lnTo>
                <a:lnTo>
                  <a:pt x="1930" y="1811"/>
                </a:lnTo>
                <a:lnTo>
                  <a:pt x="1928" y="1816"/>
                </a:lnTo>
                <a:lnTo>
                  <a:pt x="1930" y="1818"/>
                </a:lnTo>
                <a:lnTo>
                  <a:pt x="1933" y="1818"/>
                </a:lnTo>
                <a:lnTo>
                  <a:pt x="1933" y="1821"/>
                </a:lnTo>
                <a:lnTo>
                  <a:pt x="1933" y="1823"/>
                </a:lnTo>
                <a:lnTo>
                  <a:pt x="1930" y="1823"/>
                </a:lnTo>
                <a:lnTo>
                  <a:pt x="1928" y="1823"/>
                </a:lnTo>
                <a:lnTo>
                  <a:pt x="1926" y="1823"/>
                </a:lnTo>
                <a:lnTo>
                  <a:pt x="1923" y="1823"/>
                </a:lnTo>
                <a:lnTo>
                  <a:pt x="1921" y="1826"/>
                </a:lnTo>
                <a:lnTo>
                  <a:pt x="1918" y="1826"/>
                </a:lnTo>
                <a:lnTo>
                  <a:pt x="1916" y="1830"/>
                </a:lnTo>
                <a:lnTo>
                  <a:pt x="1916" y="1833"/>
                </a:lnTo>
                <a:lnTo>
                  <a:pt x="1916" y="1835"/>
                </a:lnTo>
                <a:lnTo>
                  <a:pt x="1916" y="1837"/>
                </a:lnTo>
                <a:lnTo>
                  <a:pt x="1914" y="1837"/>
                </a:lnTo>
                <a:lnTo>
                  <a:pt x="1911" y="1840"/>
                </a:lnTo>
                <a:lnTo>
                  <a:pt x="1909" y="1844"/>
                </a:lnTo>
                <a:lnTo>
                  <a:pt x="1907" y="1844"/>
                </a:lnTo>
                <a:lnTo>
                  <a:pt x="1904" y="1844"/>
                </a:lnTo>
                <a:lnTo>
                  <a:pt x="1904" y="1847"/>
                </a:lnTo>
                <a:lnTo>
                  <a:pt x="1902" y="1847"/>
                </a:lnTo>
                <a:lnTo>
                  <a:pt x="1902" y="1849"/>
                </a:lnTo>
                <a:lnTo>
                  <a:pt x="1904" y="1852"/>
                </a:lnTo>
                <a:lnTo>
                  <a:pt x="1904" y="1854"/>
                </a:lnTo>
                <a:lnTo>
                  <a:pt x="1909" y="1854"/>
                </a:lnTo>
                <a:lnTo>
                  <a:pt x="1909" y="1856"/>
                </a:lnTo>
                <a:lnTo>
                  <a:pt x="1909" y="1859"/>
                </a:lnTo>
                <a:lnTo>
                  <a:pt x="1907" y="1859"/>
                </a:lnTo>
                <a:lnTo>
                  <a:pt x="1904" y="1859"/>
                </a:lnTo>
                <a:lnTo>
                  <a:pt x="1902" y="1861"/>
                </a:lnTo>
                <a:lnTo>
                  <a:pt x="1902" y="1863"/>
                </a:lnTo>
                <a:lnTo>
                  <a:pt x="1902" y="1866"/>
                </a:lnTo>
                <a:lnTo>
                  <a:pt x="1904" y="1866"/>
                </a:lnTo>
                <a:lnTo>
                  <a:pt x="1904" y="1868"/>
                </a:lnTo>
                <a:lnTo>
                  <a:pt x="1904" y="1871"/>
                </a:lnTo>
                <a:lnTo>
                  <a:pt x="1904" y="1875"/>
                </a:lnTo>
                <a:lnTo>
                  <a:pt x="1902" y="1878"/>
                </a:lnTo>
                <a:lnTo>
                  <a:pt x="1902" y="1880"/>
                </a:lnTo>
                <a:lnTo>
                  <a:pt x="1902" y="1882"/>
                </a:lnTo>
                <a:lnTo>
                  <a:pt x="1902" y="1885"/>
                </a:lnTo>
                <a:lnTo>
                  <a:pt x="1897" y="1882"/>
                </a:lnTo>
                <a:lnTo>
                  <a:pt x="1895" y="1880"/>
                </a:lnTo>
                <a:lnTo>
                  <a:pt x="1893" y="1880"/>
                </a:lnTo>
                <a:lnTo>
                  <a:pt x="1888" y="1875"/>
                </a:lnTo>
                <a:lnTo>
                  <a:pt x="1885" y="1873"/>
                </a:lnTo>
                <a:lnTo>
                  <a:pt x="1883" y="1873"/>
                </a:lnTo>
                <a:lnTo>
                  <a:pt x="1881" y="1875"/>
                </a:lnTo>
                <a:lnTo>
                  <a:pt x="1876" y="1878"/>
                </a:lnTo>
                <a:lnTo>
                  <a:pt x="1874" y="1878"/>
                </a:lnTo>
                <a:lnTo>
                  <a:pt x="1869" y="1880"/>
                </a:lnTo>
                <a:lnTo>
                  <a:pt x="1864" y="1880"/>
                </a:lnTo>
                <a:lnTo>
                  <a:pt x="1860" y="1880"/>
                </a:lnTo>
                <a:lnTo>
                  <a:pt x="1852" y="1878"/>
                </a:lnTo>
                <a:lnTo>
                  <a:pt x="1850" y="1875"/>
                </a:lnTo>
                <a:lnTo>
                  <a:pt x="1845" y="1878"/>
                </a:lnTo>
                <a:lnTo>
                  <a:pt x="1841" y="1875"/>
                </a:lnTo>
                <a:lnTo>
                  <a:pt x="1843" y="1871"/>
                </a:lnTo>
                <a:lnTo>
                  <a:pt x="1845" y="1868"/>
                </a:lnTo>
                <a:lnTo>
                  <a:pt x="1852" y="1863"/>
                </a:lnTo>
                <a:lnTo>
                  <a:pt x="1855" y="1859"/>
                </a:lnTo>
                <a:lnTo>
                  <a:pt x="1855" y="1856"/>
                </a:lnTo>
                <a:lnTo>
                  <a:pt x="1855" y="1854"/>
                </a:lnTo>
                <a:lnTo>
                  <a:pt x="1850" y="1854"/>
                </a:lnTo>
                <a:lnTo>
                  <a:pt x="1850" y="1849"/>
                </a:lnTo>
                <a:lnTo>
                  <a:pt x="1850" y="1847"/>
                </a:lnTo>
                <a:lnTo>
                  <a:pt x="1848" y="1840"/>
                </a:lnTo>
                <a:lnTo>
                  <a:pt x="1845" y="1840"/>
                </a:lnTo>
                <a:lnTo>
                  <a:pt x="1843" y="1842"/>
                </a:lnTo>
                <a:lnTo>
                  <a:pt x="1838" y="1844"/>
                </a:lnTo>
                <a:lnTo>
                  <a:pt x="1834" y="1844"/>
                </a:lnTo>
                <a:lnTo>
                  <a:pt x="1827" y="1844"/>
                </a:lnTo>
                <a:lnTo>
                  <a:pt x="1822" y="1840"/>
                </a:lnTo>
                <a:lnTo>
                  <a:pt x="1815" y="1833"/>
                </a:lnTo>
                <a:lnTo>
                  <a:pt x="1810" y="1833"/>
                </a:lnTo>
                <a:lnTo>
                  <a:pt x="1808" y="1835"/>
                </a:lnTo>
                <a:lnTo>
                  <a:pt x="1803" y="1835"/>
                </a:lnTo>
                <a:lnTo>
                  <a:pt x="1801" y="1833"/>
                </a:lnTo>
                <a:lnTo>
                  <a:pt x="1796" y="1826"/>
                </a:lnTo>
                <a:lnTo>
                  <a:pt x="1794" y="1823"/>
                </a:lnTo>
                <a:lnTo>
                  <a:pt x="1791" y="1821"/>
                </a:lnTo>
                <a:lnTo>
                  <a:pt x="1789" y="1818"/>
                </a:lnTo>
                <a:lnTo>
                  <a:pt x="1784" y="1814"/>
                </a:lnTo>
                <a:lnTo>
                  <a:pt x="1782" y="1811"/>
                </a:lnTo>
                <a:lnTo>
                  <a:pt x="1779" y="1811"/>
                </a:lnTo>
                <a:lnTo>
                  <a:pt x="1777" y="1809"/>
                </a:lnTo>
                <a:lnTo>
                  <a:pt x="1772" y="1807"/>
                </a:lnTo>
                <a:lnTo>
                  <a:pt x="1772" y="1804"/>
                </a:lnTo>
                <a:lnTo>
                  <a:pt x="1777" y="1802"/>
                </a:lnTo>
                <a:lnTo>
                  <a:pt x="1775" y="1800"/>
                </a:lnTo>
                <a:lnTo>
                  <a:pt x="1777" y="1797"/>
                </a:lnTo>
                <a:lnTo>
                  <a:pt x="1775" y="1795"/>
                </a:lnTo>
                <a:lnTo>
                  <a:pt x="1775" y="1792"/>
                </a:lnTo>
                <a:lnTo>
                  <a:pt x="1775" y="1788"/>
                </a:lnTo>
                <a:lnTo>
                  <a:pt x="1775" y="1785"/>
                </a:lnTo>
                <a:lnTo>
                  <a:pt x="1775" y="1783"/>
                </a:lnTo>
                <a:lnTo>
                  <a:pt x="1777" y="1781"/>
                </a:lnTo>
                <a:lnTo>
                  <a:pt x="1779" y="1781"/>
                </a:lnTo>
                <a:lnTo>
                  <a:pt x="1784" y="1778"/>
                </a:lnTo>
                <a:lnTo>
                  <a:pt x="1786" y="1776"/>
                </a:lnTo>
                <a:lnTo>
                  <a:pt x="1786" y="1773"/>
                </a:lnTo>
                <a:lnTo>
                  <a:pt x="1784" y="1769"/>
                </a:lnTo>
                <a:lnTo>
                  <a:pt x="1782" y="1766"/>
                </a:lnTo>
                <a:lnTo>
                  <a:pt x="1779" y="1766"/>
                </a:lnTo>
                <a:lnTo>
                  <a:pt x="1777" y="1764"/>
                </a:lnTo>
                <a:lnTo>
                  <a:pt x="1775" y="1764"/>
                </a:lnTo>
                <a:lnTo>
                  <a:pt x="1768" y="1759"/>
                </a:lnTo>
                <a:lnTo>
                  <a:pt x="1765" y="1755"/>
                </a:lnTo>
                <a:lnTo>
                  <a:pt x="1765" y="1750"/>
                </a:lnTo>
                <a:lnTo>
                  <a:pt x="1761" y="1747"/>
                </a:lnTo>
                <a:lnTo>
                  <a:pt x="1756" y="1747"/>
                </a:lnTo>
                <a:lnTo>
                  <a:pt x="1753" y="1743"/>
                </a:lnTo>
                <a:lnTo>
                  <a:pt x="1751" y="1738"/>
                </a:lnTo>
                <a:lnTo>
                  <a:pt x="1749" y="1736"/>
                </a:lnTo>
                <a:lnTo>
                  <a:pt x="1744" y="1736"/>
                </a:lnTo>
                <a:lnTo>
                  <a:pt x="1739" y="1736"/>
                </a:lnTo>
                <a:lnTo>
                  <a:pt x="1739" y="1733"/>
                </a:lnTo>
                <a:lnTo>
                  <a:pt x="1737" y="1729"/>
                </a:lnTo>
                <a:lnTo>
                  <a:pt x="1732" y="1724"/>
                </a:lnTo>
                <a:lnTo>
                  <a:pt x="1730" y="1721"/>
                </a:lnTo>
                <a:lnTo>
                  <a:pt x="1730" y="1717"/>
                </a:lnTo>
                <a:lnTo>
                  <a:pt x="1728" y="1717"/>
                </a:lnTo>
                <a:lnTo>
                  <a:pt x="1725" y="1712"/>
                </a:lnTo>
                <a:lnTo>
                  <a:pt x="1718" y="1712"/>
                </a:lnTo>
                <a:lnTo>
                  <a:pt x="1713" y="1712"/>
                </a:lnTo>
                <a:lnTo>
                  <a:pt x="1709" y="1712"/>
                </a:lnTo>
                <a:lnTo>
                  <a:pt x="1704" y="1712"/>
                </a:lnTo>
                <a:lnTo>
                  <a:pt x="1697" y="1714"/>
                </a:lnTo>
                <a:lnTo>
                  <a:pt x="1687" y="1710"/>
                </a:lnTo>
                <a:lnTo>
                  <a:pt x="1676" y="1705"/>
                </a:lnTo>
                <a:lnTo>
                  <a:pt x="1659" y="1702"/>
                </a:lnTo>
                <a:lnTo>
                  <a:pt x="1650" y="1700"/>
                </a:lnTo>
                <a:lnTo>
                  <a:pt x="1669" y="1672"/>
                </a:lnTo>
                <a:lnTo>
                  <a:pt x="1669" y="1662"/>
                </a:lnTo>
                <a:lnTo>
                  <a:pt x="1666" y="1655"/>
                </a:lnTo>
                <a:lnTo>
                  <a:pt x="1669" y="1648"/>
                </a:lnTo>
                <a:lnTo>
                  <a:pt x="1671" y="1643"/>
                </a:lnTo>
                <a:lnTo>
                  <a:pt x="1676" y="1634"/>
                </a:lnTo>
                <a:lnTo>
                  <a:pt x="1680" y="1622"/>
                </a:lnTo>
                <a:lnTo>
                  <a:pt x="1687" y="1610"/>
                </a:lnTo>
                <a:lnTo>
                  <a:pt x="1699" y="1586"/>
                </a:lnTo>
                <a:lnTo>
                  <a:pt x="1704" y="1577"/>
                </a:lnTo>
                <a:lnTo>
                  <a:pt x="1709" y="1568"/>
                </a:lnTo>
                <a:lnTo>
                  <a:pt x="1716" y="1553"/>
                </a:lnTo>
                <a:lnTo>
                  <a:pt x="1720" y="1544"/>
                </a:lnTo>
                <a:lnTo>
                  <a:pt x="1720" y="1541"/>
                </a:lnTo>
                <a:lnTo>
                  <a:pt x="1718" y="1537"/>
                </a:lnTo>
                <a:lnTo>
                  <a:pt x="1718" y="1532"/>
                </a:lnTo>
                <a:lnTo>
                  <a:pt x="1718" y="1527"/>
                </a:lnTo>
                <a:lnTo>
                  <a:pt x="1718" y="1523"/>
                </a:lnTo>
                <a:lnTo>
                  <a:pt x="1723" y="1520"/>
                </a:lnTo>
                <a:lnTo>
                  <a:pt x="1723" y="1518"/>
                </a:lnTo>
                <a:lnTo>
                  <a:pt x="1725" y="1515"/>
                </a:lnTo>
                <a:lnTo>
                  <a:pt x="1725" y="1513"/>
                </a:lnTo>
                <a:lnTo>
                  <a:pt x="1725" y="1511"/>
                </a:lnTo>
                <a:lnTo>
                  <a:pt x="1723" y="1508"/>
                </a:lnTo>
                <a:lnTo>
                  <a:pt x="1723" y="1504"/>
                </a:lnTo>
                <a:lnTo>
                  <a:pt x="1725" y="1501"/>
                </a:lnTo>
                <a:lnTo>
                  <a:pt x="1728" y="1499"/>
                </a:lnTo>
                <a:lnTo>
                  <a:pt x="1730" y="1494"/>
                </a:lnTo>
                <a:lnTo>
                  <a:pt x="1730" y="1489"/>
                </a:lnTo>
                <a:lnTo>
                  <a:pt x="1730" y="1485"/>
                </a:lnTo>
                <a:lnTo>
                  <a:pt x="1728" y="1478"/>
                </a:lnTo>
                <a:lnTo>
                  <a:pt x="1728" y="1470"/>
                </a:lnTo>
                <a:lnTo>
                  <a:pt x="1725" y="1463"/>
                </a:lnTo>
                <a:lnTo>
                  <a:pt x="1725" y="1459"/>
                </a:lnTo>
                <a:lnTo>
                  <a:pt x="1723" y="1452"/>
                </a:lnTo>
                <a:lnTo>
                  <a:pt x="1725" y="1449"/>
                </a:lnTo>
                <a:lnTo>
                  <a:pt x="1725" y="1447"/>
                </a:lnTo>
                <a:lnTo>
                  <a:pt x="1725" y="1442"/>
                </a:lnTo>
                <a:lnTo>
                  <a:pt x="1725" y="1437"/>
                </a:lnTo>
                <a:lnTo>
                  <a:pt x="1723" y="1435"/>
                </a:lnTo>
                <a:lnTo>
                  <a:pt x="1723" y="1430"/>
                </a:lnTo>
                <a:lnTo>
                  <a:pt x="1725" y="1428"/>
                </a:lnTo>
                <a:lnTo>
                  <a:pt x="1723" y="1428"/>
                </a:lnTo>
                <a:lnTo>
                  <a:pt x="1720" y="1428"/>
                </a:lnTo>
                <a:lnTo>
                  <a:pt x="1718" y="1426"/>
                </a:lnTo>
                <a:lnTo>
                  <a:pt x="1716" y="1423"/>
                </a:lnTo>
                <a:lnTo>
                  <a:pt x="1711" y="1423"/>
                </a:lnTo>
                <a:lnTo>
                  <a:pt x="1706" y="1426"/>
                </a:lnTo>
                <a:lnTo>
                  <a:pt x="1704" y="1426"/>
                </a:lnTo>
                <a:lnTo>
                  <a:pt x="1697" y="1426"/>
                </a:lnTo>
                <a:lnTo>
                  <a:pt x="1695" y="1428"/>
                </a:lnTo>
                <a:lnTo>
                  <a:pt x="1687" y="1430"/>
                </a:lnTo>
                <a:lnTo>
                  <a:pt x="1685" y="1433"/>
                </a:lnTo>
                <a:lnTo>
                  <a:pt x="1680" y="1435"/>
                </a:lnTo>
                <a:lnTo>
                  <a:pt x="1673" y="1435"/>
                </a:lnTo>
                <a:lnTo>
                  <a:pt x="1666" y="1437"/>
                </a:lnTo>
                <a:lnTo>
                  <a:pt x="1659" y="1440"/>
                </a:lnTo>
                <a:lnTo>
                  <a:pt x="1654" y="1437"/>
                </a:lnTo>
                <a:lnTo>
                  <a:pt x="1650" y="1435"/>
                </a:lnTo>
                <a:lnTo>
                  <a:pt x="1647" y="1430"/>
                </a:lnTo>
                <a:lnTo>
                  <a:pt x="1645" y="1430"/>
                </a:lnTo>
                <a:lnTo>
                  <a:pt x="1643" y="1430"/>
                </a:lnTo>
                <a:lnTo>
                  <a:pt x="1640" y="1430"/>
                </a:lnTo>
                <a:lnTo>
                  <a:pt x="1638" y="1428"/>
                </a:lnTo>
                <a:lnTo>
                  <a:pt x="1638" y="1423"/>
                </a:lnTo>
                <a:lnTo>
                  <a:pt x="1638" y="1418"/>
                </a:lnTo>
                <a:lnTo>
                  <a:pt x="1638" y="1416"/>
                </a:lnTo>
                <a:lnTo>
                  <a:pt x="1640" y="1411"/>
                </a:lnTo>
                <a:lnTo>
                  <a:pt x="1638" y="1411"/>
                </a:lnTo>
                <a:lnTo>
                  <a:pt x="1633" y="1409"/>
                </a:lnTo>
                <a:lnTo>
                  <a:pt x="1629" y="1411"/>
                </a:lnTo>
                <a:lnTo>
                  <a:pt x="1626" y="1411"/>
                </a:lnTo>
                <a:lnTo>
                  <a:pt x="1621" y="1411"/>
                </a:lnTo>
                <a:lnTo>
                  <a:pt x="1617" y="1414"/>
                </a:lnTo>
                <a:lnTo>
                  <a:pt x="1614" y="1418"/>
                </a:lnTo>
                <a:lnTo>
                  <a:pt x="1612" y="1421"/>
                </a:lnTo>
                <a:lnTo>
                  <a:pt x="1610" y="1423"/>
                </a:lnTo>
                <a:lnTo>
                  <a:pt x="1610" y="1428"/>
                </a:lnTo>
                <a:lnTo>
                  <a:pt x="1607" y="1433"/>
                </a:lnTo>
                <a:lnTo>
                  <a:pt x="1605" y="1433"/>
                </a:lnTo>
                <a:lnTo>
                  <a:pt x="1603" y="1433"/>
                </a:lnTo>
                <a:lnTo>
                  <a:pt x="1600" y="1430"/>
                </a:lnTo>
                <a:lnTo>
                  <a:pt x="1596" y="1430"/>
                </a:lnTo>
                <a:lnTo>
                  <a:pt x="1591" y="1430"/>
                </a:lnTo>
                <a:lnTo>
                  <a:pt x="1588" y="1433"/>
                </a:lnTo>
                <a:lnTo>
                  <a:pt x="1584" y="1435"/>
                </a:lnTo>
                <a:lnTo>
                  <a:pt x="1579" y="1435"/>
                </a:lnTo>
                <a:lnTo>
                  <a:pt x="1572" y="1435"/>
                </a:lnTo>
                <a:lnTo>
                  <a:pt x="1567" y="1435"/>
                </a:lnTo>
                <a:lnTo>
                  <a:pt x="1565" y="1433"/>
                </a:lnTo>
                <a:lnTo>
                  <a:pt x="1560" y="1430"/>
                </a:lnTo>
                <a:lnTo>
                  <a:pt x="1558" y="1423"/>
                </a:lnTo>
                <a:lnTo>
                  <a:pt x="1553" y="1421"/>
                </a:lnTo>
                <a:lnTo>
                  <a:pt x="1548" y="1418"/>
                </a:lnTo>
                <a:lnTo>
                  <a:pt x="1544" y="1418"/>
                </a:lnTo>
                <a:lnTo>
                  <a:pt x="1539" y="1418"/>
                </a:lnTo>
                <a:lnTo>
                  <a:pt x="1537" y="1414"/>
                </a:lnTo>
                <a:lnTo>
                  <a:pt x="1534" y="1414"/>
                </a:lnTo>
                <a:lnTo>
                  <a:pt x="1532" y="1411"/>
                </a:lnTo>
                <a:lnTo>
                  <a:pt x="1527" y="1411"/>
                </a:lnTo>
                <a:lnTo>
                  <a:pt x="1525" y="1409"/>
                </a:lnTo>
                <a:lnTo>
                  <a:pt x="1520" y="1411"/>
                </a:lnTo>
                <a:lnTo>
                  <a:pt x="1515" y="1411"/>
                </a:lnTo>
                <a:lnTo>
                  <a:pt x="1511" y="1411"/>
                </a:lnTo>
                <a:lnTo>
                  <a:pt x="1508" y="1411"/>
                </a:lnTo>
                <a:lnTo>
                  <a:pt x="1504" y="1414"/>
                </a:lnTo>
                <a:lnTo>
                  <a:pt x="1501" y="1418"/>
                </a:lnTo>
                <a:lnTo>
                  <a:pt x="1499" y="1421"/>
                </a:lnTo>
                <a:lnTo>
                  <a:pt x="1494" y="1423"/>
                </a:lnTo>
                <a:lnTo>
                  <a:pt x="1489" y="1423"/>
                </a:lnTo>
                <a:lnTo>
                  <a:pt x="1489" y="1428"/>
                </a:lnTo>
                <a:lnTo>
                  <a:pt x="1487" y="1428"/>
                </a:lnTo>
                <a:lnTo>
                  <a:pt x="1485" y="1426"/>
                </a:lnTo>
                <a:lnTo>
                  <a:pt x="1482" y="1423"/>
                </a:lnTo>
                <a:lnTo>
                  <a:pt x="1480" y="1423"/>
                </a:lnTo>
                <a:lnTo>
                  <a:pt x="1475" y="1423"/>
                </a:lnTo>
                <a:lnTo>
                  <a:pt x="1471" y="1423"/>
                </a:lnTo>
                <a:lnTo>
                  <a:pt x="1463" y="1423"/>
                </a:lnTo>
                <a:lnTo>
                  <a:pt x="1459" y="1421"/>
                </a:lnTo>
                <a:lnTo>
                  <a:pt x="1459" y="1418"/>
                </a:lnTo>
                <a:lnTo>
                  <a:pt x="1456" y="1414"/>
                </a:lnTo>
                <a:lnTo>
                  <a:pt x="1454" y="1409"/>
                </a:lnTo>
                <a:lnTo>
                  <a:pt x="1449" y="1407"/>
                </a:lnTo>
                <a:lnTo>
                  <a:pt x="1445" y="1404"/>
                </a:lnTo>
                <a:lnTo>
                  <a:pt x="1442" y="1402"/>
                </a:lnTo>
                <a:lnTo>
                  <a:pt x="1440" y="1397"/>
                </a:lnTo>
                <a:lnTo>
                  <a:pt x="1435" y="1392"/>
                </a:lnTo>
                <a:lnTo>
                  <a:pt x="1430" y="1390"/>
                </a:lnTo>
                <a:lnTo>
                  <a:pt x="1423" y="1388"/>
                </a:lnTo>
                <a:lnTo>
                  <a:pt x="1421" y="1385"/>
                </a:lnTo>
                <a:lnTo>
                  <a:pt x="1421" y="1381"/>
                </a:lnTo>
                <a:lnTo>
                  <a:pt x="1426" y="1373"/>
                </a:lnTo>
                <a:lnTo>
                  <a:pt x="1428" y="1371"/>
                </a:lnTo>
                <a:lnTo>
                  <a:pt x="1433" y="1369"/>
                </a:lnTo>
                <a:lnTo>
                  <a:pt x="1433" y="1366"/>
                </a:lnTo>
                <a:lnTo>
                  <a:pt x="1433" y="1362"/>
                </a:lnTo>
                <a:lnTo>
                  <a:pt x="1430" y="1359"/>
                </a:lnTo>
                <a:lnTo>
                  <a:pt x="1430" y="1357"/>
                </a:lnTo>
                <a:lnTo>
                  <a:pt x="1435" y="1352"/>
                </a:lnTo>
                <a:lnTo>
                  <a:pt x="1435" y="1350"/>
                </a:lnTo>
                <a:lnTo>
                  <a:pt x="1430" y="1347"/>
                </a:lnTo>
                <a:lnTo>
                  <a:pt x="1428" y="1345"/>
                </a:lnTo>
                <a:lnTo>
                  <a:pt x="1423" y="1343"/>
                </a:lnTo>
                <a:lnTo>
                  <a:pt x="1421" y="1340"/>
                </a:lnTo>
                <a:lnTo>
                  <a:pt x="1419" y="1336"/>
                </a:lnTo>
                <a:lnTo>
                  <a:pt x="1416" y="1331"/>
                </a:lnTo>
                <a:lnTo>
                  <a:pt x="1412" y="1324"/>
                </a:lnTo>
                <a:lnTo>
                  <a:pt x="1409" y="1319"/>
                </a:lnTo>
                <a:lnTo>
                  <a:pt x="1405" y="1312"/>
                </a:lnTo>
                <a:lnTo>
                  <a:pt x="1405" y="1310"/>
                </a:lnTo>
                <a:lnTo>
                  <a:pt x="1402" y="1307"/>
                </a:lnTo>
                <a:lnTo>
                  <a:pt x="1397" y="1305"/>
                </a:lnTo>
                <a:lnTo>
                  <a:pt x="1395" y="1307"/>
                </a:lnTo>
                <a:lnTo>
                  <a:pt x="1393" y="1307"/>
                </a:lnTo>
                <a:lnTo>
                  <a:pt x="1390" y="1310"/>
                </a:lnTo>
                <a:lnTo>
                  <a:pt x="1393" y="1317"/>
                </a:lnTo>
                <a:lnTo>
                  <a:pt x="1390" y="1324"/>
                </a:lnTo>
                <a:lnTo>
                  <a:pt x="1388" y="1328"/>
                </a:lnTo>
                <a:lnTo>
                  <a:pt x="1383" y="1333"/>
                </a:lnTo>
                <a:lnTo>
                  <a:pt x="1379" y="1340"/>
                </a:lnTo>
                <a:lnTo>
                  <a:pt x="1376" y="1347"/>
                </a:lnTo>
                <a:lnTo>
                  <a:pt x="1374" y="1357"/>
                </a:lnTo>
                <a:lnTo>
                  <a:pt x="1376" y="1362"/>
                </a:lnTo>
                <a:lnTo>
                  <a:pt x="1376" y="1366"/>
                </a:lnTo>
                <a:lnTo>
                  <a:pt x="1374" y="1366"/>
                </a:lnTo>
                <a:lnTo>
                  <a:pt x="1367" y="1369"/>
                </a:lnTo>
                <a:lnTo>
                  <a:pt x="1364" y="1369"/>
                </a:lnTo>
                <a:lnTo>
                  <a:pt x="1355" y="1366"/>
                </a:lnTo>
                <a:lnTo>
                  <a:pt x="1350" y="1364"/>
                </a:lnTo>
                <a:lnTo>
                  <a:pt x="1346" y="1359"/>
                </a:lnTo>
                <a:lnTo>
                  <a:pt x="1341" y="1354"/>
                </a:lnTo>
                <a:lnTo>
                  <a:pt x="1339" y="1354"/>
                </a:lnTo>
                <a:lnTo>
                  <a:pt x="1334" y="1354"/>
                </a:lnTo>
                <a:lnTo>
                  <a:pt x="1334" y="1352"/>
                </a:lnTo>
                <a:lnTo>
                  <a:pt x="1331" y="1350"/>
                </a:lnTo>
                <a:lnTo>
                  <a:pt x="1331" y="1345"/>
                </a:lnTo>
                <a:lnTo>
                  <a:pt x="1329" y="1345"/>
                </a:lnTo>
                <a:lnTo>
                  <a:pt x="1329" y="1343"/>
                </a:lnTo>
                <a:lnTo>
                  <a:pt x="1327" y="1340"/>
                </a:lnTo>
                <a:lnTo>
                  <a:pt x="1327" y="1336"/>
                </a:lnTo>
                <a:lnTo>
                  <a:pt x="1322" y="1333"/>
                </a:lnTo>
                <a:lnTo>
                  <a:pt x="1317" y="1333"/>
                </a:lnTo>
                <a:lnTo>
                  <a:pt x="1315" y="1333"/>
                </a:lnTo>
                <a:lnTo>
                  <a:pt x="1313" y="1328"/>
                </a:lnTo>
                <a:lnTo>
                  <a:pt x="1310" y="1326"/>
                </a:lnTo>
                <a:lnTo>
                  <a:pt x="1306" y="1328"/>
                </a:lnTo>
                <a:lnTo>
                  <a:pt x="1296" y="1326"/>
                </a:lnTo>
                <a:lnTo>
                  <a:pt x="1294" y="1324"/>
                </a:lnTo>
                <a:lnTo>
                  <a:pt x="1289" y="1314"/>
                </a:lnTo>
                <a:lnTo>
                  <a:pt x="1282" y="1307"/>
                </a:lnTo>
                <a:lnTo>
                  <a:pt x="1280" y="1302"/>
                </a:lnTo>
                <a:lnTo>
                  <a:pt x="1277" y="1295"/>
                </a:lnTo>
                <a:lnTo>
                  <a:pt x="1275" y="1283"/>
                </a:lnTo>
                <a:lnTo>
                  <a:pt x="1275" y="1274"/>
                </a:lnTo>
                <a:lnTo>
                  <a:pt x="1277" y="1274"/>
                </a:lnTo>
                <a:lnTo>
                  <a:pt x="1282" y="1276"/>
                </a:lnTo>
                <a:lnTo>
                  <a:pt x="1284" y="1279"/>
                </a:lnTo>
                <a:lnTo>
                  <a:pt x="1289" y="1279"/>
                </a:lnTo>
                <a:lnTo>
                  <a:pt x="1294" y="1279"/>
                </a:lnTo>
                <a:lnTo>
                  <a:pt x="1296" y="1279"/>
                </a:lnTo>
                <a:lnTo>
                  <a:pt x="1298" y="1281"/>
                </a:lnTo>
                <a:lnTo>
                  <a:pt x="1301" y="1283"/>
                </a:lnTo>
                <a:lnTo>
                  <a:pt x="1306" y="1286"/>
                </a:lnTo>
                <a:lnTo>
                  <a:pt x="1310" y="1283"/>
                </a:lnTo>
                <a:lnTo>
                  <a:pt x="1310" y="1281"/>
                </a:lnTo>
                <a:lnTo>
                  <a:pt x="1313" y="1274"/>
                </a:lnTo>
                <a:lnTo>
                  <a:pt x="1313" y="1267"/>
                </a:lnTo>
                <a:lnTo>
                  <a:pt x="1313" y="1253"/>
                </a:lnTo>
                <a:lnTo>
                  <a:pt x="1313" y="1238"/>
                </a:lnTo>
                <a:lnTo>
                  <a:pt x="1313" y="1224"/>
                </a:lnTo>
                <a:lnTo>
                  <a:pt x="1313" y="1222"/>
                </a:lnTo>
                <a:lnTo>
                  <a:pt x="1313" y="1220"/>
                </a:lnTo>
                <a:lnTo>
                  <a:pt x="1313" y="1217"/>
                </a:lnTo>
                <a:lnTo>
                  <a:pt x="1313" y="1215"/>
                </a:lnTo>
                <a:lnTo>
                  <a:pt x="1315" y="1212"/>
                </a:lnTo>
                <a:lnTo>
                  <a:pt x="1317" y="1210"/>
                </a:lnTo>
                <a:lnTo>
                  <a:pt x="1320" y="1208"/>
                </a:lnTo>
                <a:lnTo>
                  <a:pt x="1322" y="1201"/>
                </a:lnTo>
                <a:lnTo>
                  <a:pt x="1322" y="1196"/>
                </a:lnTo>
                <a:lnTo>
                  <a:pt x="1320" y="1189"/>
                </a:lnTo>
                <a:lnTo>
                  <a:pt x="1315" y="1186"/>
                </a:lnTo>
                <a:lnTo>
                  <a:pt x="1310" y="1184"/>
                </a:lnTo>
                <a:lnTo>
                  <a:pt x="1306" y="1184"/>
                </a:lnTo>
                <a:lnTo>
                  <a:pt x="1298" y="1182"/>
                </a:lnTo>
                <a:lnTo>
                  <a:pt x="1296" y="1182"/>
                </a:lnTo>
                <a:lnTo>
                  <a:pt x="1294" y="1175"/>
                </a:lnTo>
                <a:lnTo>
                  <a:pt x="1294" y="1172"/>
                </a:lnTo>
                <a:lnTo>
                  <a:pt x="1296" y="1167"/>
                </a:lnTo>
                <a:lnTo>
                  <a:pt x="1301" y="1163"/>
                </a:lnTo>
                <a:lnTo>
                  <a:pt x="1306" y="1160"/>
                </a:lnTo>
                <a:lnTo>
                  <a:pt x="1308" y="1158"/>
                </a:lnTo>
                <a:lnTo>
                  <a:pt x="1310" y="1158"/>
                </a:lnTo>
                <a:lnTo>
                  <a:pt x="1313" y="1158"/>
                </a:lnTo>
                <a:lnTo>
                  <a:pt x="1315" y="1156"/>
                </a:lnTo>
                <a:lnTo>
                  <a:pt x="1317" y="1151"/>
                </a:lnTo>
                <a:lnTo>
                  <a:pt x="1320" y="1144"/>
                </a:lnTo>
                <a:lnTo>
                  <a:pt x="1317" y="1139"/>
                </a:lnTo>
                <a:lnTo>
                  <a:pt x="1317" y="1134"/>
                </a:lnTo>
                <a:lnTo>
                  <a:pt x="1315" y="1130"/>
                </a:lnTo>
                <a:lnTo>
                  <a:pt x="1315" y="1125"/>
                </a:lnTo>
                <a:lnTo>
                  <a:pt x="1317" y="1120"/>
                </a:lnTo>
                <a:lnTo>
                  <a:pt x="1317" y="1113"/>
                </a:lnTo>
                <a:lnTo>
                  <a:pt x="1320" y="1108"/>
                </a:lnTo>
                <a:lnTo>
                  <a:pt x="1320" y="1104"/>
                </a:lnTo>
                <a:lnTo>
                  <a:pt x="1320" y="1099"/>
                </a:lnTo>
                <a:lnTo>
                  <a:pt x="1317" y="1096"/>
                </a:lnTo>
                <a:lnTo>
                  <a:pt x="1317" y="1092"/>
                </a:lnTo>
                <a:lnTo>
                  <a:pt x="1317" y="1087"/>
                </a:lnTo>
                <a:lnTo>
                  <a:pt x="1320" y="1082"/>
                </a:lnTo>
                <a:lnTo>
                  <a:pt x="1322" y="1078"/>
                </a:lnTo>
                <a:lnTo>
                  <a:pt x="1322" y="1073"/>
                </a:lnTo>
                <a:lnTo>
                  <a:pt x="1322" y="1066"/>
                </a:lnTo>
                <a:lnTo>
                  <a:pt x="1320" y="1061"/>
                </a:lnTo>
                <a:lnTo>
                  <a:pt x="1320" y="1059"/>
                </a:lnTo>
                <a:lnTo>
                  <a:pt x="1320" y="1054"/>
                </a:lnTo>
                <a:lnTo>
                  <a:pt x="1317" y="1054"/>
                </a:lnTo>
                <a:lnTo>
                  <a:pt x="1315" y="1054"/>
                </a:lnTo>
                <a:lnTo>
                  <a:pt x="1313" y="1051"/>
                </a:lnTo>
                <a:lnTo>
                  <a:pt x="1310" y="1051"/>
                </a:lnTo>
                <a:lnTo>
                  <a:pt x="1310" y="1049"/>
                </a:lnTo>
                <a:lnTo>
                  <a:pt x="1308" y="1047"/>
                </a:lnTo>
                <a:lnTo>
                  <a:pt x="1303" y="1044"/>
                </a:lnTo>
                <a:lnTo>
                  <a:pt x="1298" y="1042"/>
                </a:lnTo>
                <a:lnTo>
                  <a:pt x="1296" y="1040"/>
                </a:lnTo>
                <a:lnTo>
                  <a:pt x="1294" y="1033"/>
                </a:lnTo>
                <a:lnTo>
                  <a:pt x="1294" y="1030"/>
                </a:lnTo>
                <a:lnTo>
                  <a:pt x="1291" y="1025"/>
                </a:lnTo>
                <a:lnTo>
                  <a:pt x="1291" y="1021"/>
                </a:lnTo>
                <a:lnTo>
                  <a:pt x="1289" y="1021"/>
                </a:lnTo>
                <a:lnTo>
                  <a:pt x="1289" y="1014"/>
                </a:lnTo>
                <a:lnTo>
                  <a:pt x="1289" y="1011"/>
                </a:lnTo>
                <a:lnTo>
                  <a:pt x="1287" y="1007"/>
                </a:lnTo>
                <a:lnTo>
                  <a:pt x="1287" y="1004"/>
                </a:lnTo>
                <a:lnTo>
                  <a:pt x="1284" y="999"/>
                </a:lnTo>
                <a:lnTo>
                  <a:pt x="1287" y="997"/>
                </a:lnTo>
                <a:lnTo>
                  <a:pt x="1287" y="995"/>
                </a:lnTo>
                <a:lnTo>
                  <a:pt x="1284" y="995"/>
                </a:lnTo>
                <a:lnTo>
                  <a:pt x="1280" y="992"/>
                </a:lnTo>
                <a:lnTo>
                  <a:pt x="1275" y="992"/>
                </a:lnTo>
                <a:lnTo>
                  <a:pt x="1273" y="988"/>
                </a:lnTo>
                <a:lnTo>
                  <a:pt x="1268" y="983"/>
                </a:lnTo>
                <a:lnTo>
                  <a:pt x="1265" y="980"/>
                </a:lnTo>
                <a:lnTo>
                  <a:pt x="1265" y="978"/>
                </a:lnTo>
                <a:lnTo>
                  <a:pt x="1265" y="973"/>
                </a:lnTo>
                <a:lnTo>
                  <a:pt x="1268" y="973"/>
                </a:lnTo>
                <a:lnTo>
                  <a:pt x="1270" y="971"/>
                </a:lnTo>
                <a:lnTo>
                  <a:pt x="1270" y="966"/>
                </a:lnTo>
                <a:lnTo>
                  <a:pt x="1268" y="964"/>
                </a:lnTo>
                <a:lnTo>
                  <a:pt x="1265" y="964"/>
                </a:lnTo>
                <a:lnTo>
                  <a:pt x="1263" y="964"/>
                </a:lnTo>
                <a:lnTo>
                  <a:pt x="1261" y="959"/>
                </a:lnTo>
                <a:lnTo>
                  <a:pt x="1263" y="954"/>
                </a:lnTo>
                <a:lnTo>
                  <a:pt x="1261" y="952"/>
                </a:lnTo>
                <a:lnTo>
                  <a:pt x="1258" y="952"/>
                </a:lnTo>
                <a:lnTo>
                  <a:pt x="1256" y="950"/>
                </a:lnTo>
                <a:lnTo>
                  <a:pt x="1254" y="945"/>
                </a:lnTo>
                <a:lnTo>
                  <a:pt x="1249" y="945"/>
                </a:lnTo>
                <a:lnTo>
                  <a:pt x="1247" y="945"/>
                </a:lnTo>
                <a:lnTo>
                  <a:pt x="1247" y="940"/>
                </a:lnTo>
                <a:lnTo>
                  <a:pt x="1249" y="938"/>
                </a:lnTo>
                <a:lnTo>
                  <a:pt x="1249" y="935"/>
                </a:lnTo>
                <a:lnTo>
                  <a:pt x="1247" y="933"/>
                </a:lnTo>
                <a:lnTo>
                  <a:pt x="1244" y="933"/>
                </a:lnTo>
                <a:lnTo>
                  <a:pt x="1242" y="933"/>
                </a:lnTo>
                <a:lnTo>
                  <a:pt x="1240" y="931"/>
                </a:lnTo>
                <a:lnTo>
                  <a:pt x="1237" y="926"/>
                </a:lnTo>
                <a:lnTo>
                  <a:pt x="1232" y="928"/>
                </a:lnTo>
                <a:lnTo>
                  <a:pt x="1230" y="928"/>
                </a:lnTo>
                <a:lnTo>
                  <a:pt x="1225" y="928"/>
                </a:lnTo>
                <a:lnTo>
                  <a:pt x="1225" y="924"/>
                </a:lnTo>
                <a:lnTo>
                  <a:pt x="1221" y="924"/>
                </a:lnTo>
                <a:lnTo>
                  <a:pt x="1218" y="924"/>
                </a:lnTo>
                <a:lnTo>
                  <a:pt x="1216" y="926"/>
                </a:lnTo>
                <a:lnTo>
                  <a:pt x="1214" y="926"/>
                </a:lnTo>
                <a:lnTo>
                  <a:pt x="1214" y="924"/>
                </a:lnTo>
                <a:lnTo>
                  <a:pt x="1216" y="924"/>
                </a:lnTo>
                <a:lnTo>
                  <a:pt x="1218" y="921"/>
                </a:lnTo>
                <a:lnTo>
                  <a:pt x="1216" y="921"/>
                </a:lnTo>
                <a:lnTo>
                  <a:pt x="1214" y="919"/>
                </a:lnTo>
                <a:lnTo>
                  <a:pt x="1211" y="919"/>
                </a:lnTo>
                <a:lnTo>
                  <a:pt x="1211" y="917"/>
                </a:lnTo>
                <a:lnTo>
                  <a:pt x="1214" y="917"/>
                </a:lnTo>
                <a:lnTo>
                  <a:pt x="1214" y="914"/>
                </a:lnTo>
                <a:lnTo>
                  <a:pt x="1216" y="914"/>
                </a:lnTo>
                <a:lnTo>
                  <a:pt x="1218" y="914"/>
                </a:lnTo>
                <a:lnTo>
                  <a:pt x="1221" y="912"/>
                </a:lnTo>
                <a:lnTo>
                  <a:pt x="1221" y="909"/>
                </a:lnTo>
                <a:lnTo>
                  <a:pt x="1223" y="907"/>
                </a:lnTo>
                <a:lnTo>
                  <a:pt x="1223" y="905"/>
                </a:lnTo>
                <a:lnTo>
                  <a:pt x="1221" y="902"/>
                </a:lnTo>
                <a:lnTo>
                  <a:pt x="1221" y="900"/>
                </a:lnTo>
                <a:lnTo>
                  <a:pt x="1221" y="898"/>
                </a:lnTo>
                <a:lnTo>
                  <a:pt x="1221" y="895"/>
                </a:lnTo>
                <a:lnTo>
                  <a:pt x="1223" y="895"/>
                </a:lnTo>
                <a:lnTo>
                  <a:pt x="1225" y="898"/>
                </a:lnTo>
                <a:lnTo>
                  <a:pt x="1228" y="898"/>
                </a:lnTo>
                <a:lnTo>
                  <a:pt x="1230" y="900"/>
                </a:lnTo>
                <a:lnTo>
                  <a:pt x="1232" y="898"/>
                </a:lnTo>
                <a:lnTo>
                  <a:pt x="1235" y="898"/>
                </a:lnTo>
                <a:lnTo>
                  <a:pt x="1235" y="900"/>
                </a:lnTo>
                <a:lnTo>
                  <a:pt x="1237" y="900"/>
                </a:lnTo>
                <a:lnTo>
                  <a:pt x="1240" y="900"/>
                </a:lnTo>
                <a:lnTo>
                  <a:pt x="1242" y="898"/>
                </a:lnTo>
                <a:lnTo>
                  <a:pt x="1242" y="895"/>
                </a:lnTo>
                <a:lnTo>
                  <a:pt x="1244" y="895"/>
                </a:lnTo>
                <a:lnTo>
                  <a:pt x="1247" y="895"/>
                </a:lnTo>
                <a:lnTo>
                  <a:pt x="1247" y="893"/>
                </a:lnTo>
                <a:lnTo>
                  <a:pt x="1247" y="891"/>
                </a:lnTo>
                <a:lnTo>
                  <a:pt x="1249" y="891"/>
                </a:lnTo>
                <a:lnTo>
                  <a:pt x="1249" y="893"/>
                </a:lnTo>
                <a:lnTo>
                  <a:pt x="1251" y="893"/>
                </a:lnTo>
                <a:lnTo>
                  <a:pt x="1254" y="891"/>
                </a:lnTo>
                <a:lnTo>
                  <a:pt x="1256" y="891"/>
                </a:lnTo>
                <a:lnTo>
                  <a:pt x="1258" y="891"/>
                </a:lnTo>
                <a:lnTo>
                  <a:pt x="1258" y="888"/>
                </a:lnTo>
                <a:lnTo>
                  <a:pt x="1256" y="888"/>
                </a:lnTo>
                <a:lnTo>
                  <a:pt x="1254" y="888"/>
                </a:lnTo>
                <a:lnTo>
                  <a:pt x="1254" y="886"/>
                </a:lnTo>
                <a:lnTo>
                  <a:pt x="1254" y="883"/>
                </a:lnTo>
                <a:lnTo>
                  <a:pt x="1256" y="883"/>
                </a:lnTo>
                <a:lnTo>
                  <a:pt x="1256" y="886"/>
                </a:lnTo>
                <a:lnTo>
                  <a:pt x="1258" y="886"/>
                </a:lnTo>
                <a:lnTo>
                  <a:pt x="1261" y="886"/>
                </a:lnTo>
                <a:lnTo>
                  <a:pt x="1261" y="883"/>
                </a:lnTo>
                <a:lnTo>
                  <a:pt x="1263" y="883"/>
                </a:lnTo>
                <a:lnTo>
                  <a:pt x="1265" y="883"/>
                </a:lnTo>
                <a:lnTo>
                  <a:pt x="1265" y="886"/>
                </a:lnTo>
                <a:lnTo>
                  <a:pt x="1265" y="888"/>
                </a:lnTo>
                <a:lnTo>
                  <a:pt x="1268" y="888"/>
                </a:lnTo>
                <a:lnTo>
                  <a:pt x="1268" y="886"/>
                </a:lnTo>
                <a:lnTo>
                  <a:pt x="1270" y="886"/>
                </a:lnTo>
                <a:lnTo>
                  <a:pt x="1273" y="888"/>
                </a:lnTo>
                <a:lnTo>
                  <a:pt x="1275" y="888"/>
                </a:lnTo>
                <a:lnTo>
                  <a:pt x="1275" y="886"/>
                </a:lnTo>
                <a:lnTo>
                  <a:pt x="1277" y="886"/>
                </a:lnTo>
                <a:lnTo>
                  <a:pt x="1280" y="883"/>
                </a:lnTo>
                <a:lnTo>
                  <a:pt x="1280" y="881"/>
                </a:lnTo>
                <a:lnTo>
                  <a:pt x="1277" y="881"/>
                </a:lnTo>
                <a:lnTo>
                  <a:pt x="1280" y="879"/>
                </a:lnTo>
                <a:lnTo>
                  <a:pt x="1282" y="879"/>
                </a:lnTo>
                <a:lnTo>
                  <a:pt x="1282" y="876"/>
                </a:lnTo>
                <a:lnTo>
                  <a:pt x="1284" y="874"/>
                </a:lnTo>
                <a:lnTo>
                  <a:pt x="1284" y="872"/>
                </a:lnTo>
                <a:lnTo>
                  <a:pt x="1287" y="872"/>
                </a:lnTo>
                <a:lnTo>
                  <a:pt x="1289" y="869"/>
                </a:lnTo>
                <a:lnTo>
                  <a:pt x="1289" y="872"/>
                </a:lnTo>
                <a:lnTo>
                  <a:pt x="1287" y="874"/>
                </a:lnTo>
                <a:lnTo>
                  <a:pt x="1287" y="876"/>
                </a:lnTo>
                <a:lnTo>
                  <a:pt x="1289" y="879"/>
                </a:lnTo>
                <a:lnTo>
                  <a:pt x="1289" y="881"/>
                </a:lnTo>
                <a:lnTo>
                  <a:pt x="1291" y="883"/>
                </a:lnTo>
                <a:lnTo>
                  <a:pt x="1294" y="883"/>
                </a:lnTo>
                <a:lnTo>
                  <a:pt x="1294" y="886"/>
                </a:lnTo>
                <a:lnTo>
                  <a:pt x="1296" y="886"/>
                </a:lnTo>
                <a:lnTo>
                  <a:pt x="1298" y="888"/>
                </a:lnTo>
                <a:lnTo>
                  <a:pt x="1301" y="888"/>
                </a:lnTo>
                <a:lnTo>
                  <a:pt x="1303" y="886"/>
                </a:lnTo>
                <a:lnTo>
                  <a:pt x="1303" y="883"/>
                </a:lnTo>
                <a:lnTo>
                  <a:pt x="1306" y="886"/>
                </a:lnTo>
                <a:lnTo>
                  <a:pt x="1308" y="888"/>
                </a:lnTo>
                <a:lnTo>
                  <a:pt x="1310" y="891"/>
                </a:lnTo>
                <a:lnTo>
                  <a:pt x="1313" y="891"/>
                </a:lnTo>
                <a:lnTo>
                  <a:pt x="1313" y="893"/>
                </a:lnTo>
                <a:lnTo>
                  <a:pt x="1315" y="895"/>
                </a:lnTo>
                <a:lnTo>
                  <a:pt x="1317" y="895"/>
                </a:lnTo>
                <a:lnTo>
                  <a:pt x="1317" y="898"/>
                </a:lnTo>
                <a:lnTo>
                  <a:pt x="1320" y="898"/>
                </a:lnTo>
                <a:lnTo>
                  <a:pt x="1320" y="895"/>
                </a:lnTo>
                <a:lnTo>
                  <a:pt x="1322" y="895"/>
                </a:lnTo>
                <a:lnTo>
                  <a:pt x="1322" y="898"/>
                </a:lnTo>
                <a:lnTo>
                  <a:pt x="1324" y="898"/>
                </a:lnTo>
                <a:lnTo>
                  <a:pt x="1324" y="900"/>
                </a:lnTo>
                <a:lnTo>
                  <a:pt x="1327" y="898"/>
                </a:lnTo>
                <a:lnTo>
                  <a:pt x="1329" y="898"/>
                </a:lnTo>
                <a:lnTo>
                  <a:pt x="1329" y="895"/>
                </a:lnTo>
                <a:lnTo>
                  <a:pt x="1329" y="893"/>
                </a:lnTo>
                <a:lnTo>
                  <a:pt x="1331" y="891"/>
                </a:lnTo>
                <a:lnTo>
                  <a:pt x="1334" y="888"/>
                </a:lnTo>
                <a:lnTo>
                  <a:pt x="1336" y="888"/>
                </a:lnTo>
                <a:lnTo>
                  <a:pt x="1336" y="891"/>
                </a:lnTo>
                <a:lnTo>
                  <a:pt x="1339" y="893"/>
                </a:lnTo>
                <a:lnTo>
                  <a:pt x="1336" y="895"/>
                </a:lnTo>
                <a:lnTo>
                  <a:pt x="1336" y="898"/>
                </a:lnTo>
                <a:lnTo>
                  <a:pt x="1339" y="898"/>
                </a:lnTo>
                <a:lnTo>
                  <a:pt x="1339" y="900"/>
                </a:lnTo>
                <a:lnTo>
                  <a:pt x="1341" y="898"/>
                </a:lnTo>
                <a:lnTo>
                  <a:pt x="1341" y="895"/>
                </a:lnTo>
                <a:lnTo>
                  <a:pt x="1343" y="893"/>
                </a:lnTo>
                <a:lnTo>
                  <a:pt x="1346" y="888"/>
                </a:lnTo>
                <a:lnTo>
                  <a:pt x="1346" y="886"/>
                </a:lnTo>
                <a:lnTo>
                  <a:pt x="1348" y="886"/>
                </a:lnTo>
                <a:lnTo>
                  <a:pt x="1350" y="886"/>
                </a:lnTo>
                <a:lnTo>
                  <a:pt x="1350" y="888"/>
                </a:lnTo>
                <a:lnTo>
                  <a:pt x="1353" y="891"/>
                </a:lnTo>
                <a:lnTo>
                  <a:pt x="1355" y="891"/>
                </a:lnTo>
                <a:lnTo>
                  <a:pt x="1355" y="888"/>
                </a:lnTo>
                <a:lnTo>
                  <a:pt x="1355" y="886"/>
                </a:lnTo>
                <a:lnTo>
                  <a:pt x="1355" y="883"/>
                </a:lnTo>
                <a:lnTo>
                  <a:pt x="1355" y="881"/>
                </a:lnTo>
                <a:lnTo>
                  <a:pt x="1355" y="879"/>
                </a:lnTo>
                <a:lnTo>
                  <a:pt x="1355" y="876"/>
                </a:lnTo>
                <a:lnTo>
                  <a:pt x="1353" y="876"/>
                </a:lnTo>
                <a:lnTo>
                  <a:pt x="1350" y="874"/>
                </a:lnTo>
                <a:lnTo>
                  <a:pt x="1348" y="874"/>
                </a:lnTo>
                <a:lnTo>
                  <a:pt x="1346" y="874"/>
                </a:lnTo>
                <a:lnTo>
                  <a:pt x="1346" y="872"/>
                </a:lnTo>
                <a:lnTo>
                  <a:pt x="1346" y="869"/>
                </a:lnTo>
                <a:lnTo>
                  <a:pt x="1343" y="864"/>
                </a:lnTo>
                <a:lnTo>
                  <a:pt x="1346" y="864"/>
                </a:lnTo>
                <a:lnTo>
                  <a:pt x="1346" y="862"/>
                </a:lnTo>
                <a:lnTo>
                  <a:pt x="1348" y="864"/>
                </a:lnTo>
                <a:lnTo>
                  <a:pt x="1348" y="867"/>
                </a:lnTo>
                <a:lnTo>
                  <a:pt x="1350" y="867"/>
                </a:lnTo>
                <a:lnTo>
                  <a:pt x="1350" y="864"/>
                </a:lnTo>
                <a:lnTo>
                  <a:pt x="1350" y="862"/>
                </a:lnTo>
                <a:lnTo>
                  <a:pt x="1350" y="860"/>
                </a:lnTo>
                <a:lnTo>
                  <a:pt x="1353" y="860"/>
                </a:lnTo>
                <a:lnTo>
                  <a:pt x="1355" y="862"/>
                </a:lnTo>
                <a:lnTo>
                  <a:pt x="1355" y="864"/>
                </a:lnTo>
                <a:lnTo>
                  <a:pt x="1357" y="867"/>
                </a:lnTo>
                <a:lnTo>
                  <a:pt x="1360" y="862"/>
                </a:lnTo>
                <a:lnTo>
                  <a:pt x="1360" y="860"/>
                </a:lnTo>
                <a:lnTo>
                  <a:pt x="1362" y="857"/>
                </a:lnTo>
                <a:lnTo>
                  <a:pt x="1364" y="857"/>
                </a:lnTo>
                <a:lnTo>
                  <a:pt x="1364" y="862"/>
                </a:lnTo>
                <a:lnTo>
                  <a:pt x="1364" y="864"/>
                </a:lnTo>
                <a:lnTo>
                  <a:pt x="1367" y="864"/>
                </a:lnTo>
                <a:lnTo>
                  <a:pt x="1369" y="864"/>
                </a:lnTo>
                <a:lnTo>
                  <a:pt x="1372" y="864"/>
                </a:lnTo>
                <a:lnTo>
                  <a:pt x="1372" y="867"/>
                </a:lnTo>
                <a:lnTo>
                  <a:pt x="1374" y="867"/>
                </a:lnTo>
                <a:lnTo>
                  <a:pt x="1374" y="869"/>
                </a:lnTo>
                <a:lnTo>
                  <a:pt x="1376" y="869"/>
                </a:lnTo>
                <a:lnTo>
                  <a:pt x="1379" y="869"/>
                </a:lnTo>
                <a:lnTo>
                  <a:pt x="1379" y="867"/>
                </a:lnTo>
                <a:lnTo>
                  <a:pt x="1379" y="864"/>
                </a:lnTo>
                <a:lnTo>
                  <a:pt x="1381" y="864"/>
                </a:lnTo>
                <a:lnTo>
                  <a:pt x="1383" y="862"/>
                </a:lnTo>
                <a:lnTo>
                  <a:pt x="1386" y="862"/>
                </a:lnTo>
                <a:lnTo>
                  <a:pt x="1388" y="862"/>
                </a:lnTo>
                <a:lnTo>
                  <a:pt x="1388" y="864"/>
                </a:lnTo>
                <a:lnTo>
                  <a:pt x="1386" y="867"/>
                </a:lnTo>
                <a:lnTo>
                  <a:pt x="1383" y="869"/>
                </a:lnTo>
                <a:lnTo>
                  <a:pt x="1381" y="872"/>
                </a:lnTo>
                <a:lnTo>
                  <a:pt x="1383" y="874"/>
                </a:lnTo>
                <a:lnTo>
                  <a:pt x="1386" y="874"/>
                </a:lnTo>
                <a:lnTo>
                  <a:pt x="1388" y="874"/>
                </a:lnTo>
                <a:lnTo>
                  <a:pt x="1388" y="876"/>
                </a:lnTo>
                <a:lnTo>
                  <a:pt x="1390" y="876"/>
                </a:lnTo>
                <a:lnTo>
                  <a:pt x="1393" y="876"/>
                </a:lnTo>
                <a:lnTo>
                  <a:pt x="1395" y="876"/>
                </a:lnTo>
                <a:lnTo>
                  <a:pt x="1397" y="874"/>
                </a:lnTo>
                <a:lnTo>
                  <a:pt x="1397" y="872"/>
                </a:lnTo>
                <a:lnTo>
                  <a:pt x="1402" y="869"/>
                </a:lnTo>
                <a:lnTo>
                  <a:pt x="1405" y="869"/>
                </a:lnTo>
                <a:lnTo>
                  <a:pt x="1407" y="869"/>
                </a:lnTo>
                <a:lnTo>
                  <a:pt x="1407" y="867"/>
                </a:lnTo>
                <a:lnTo>
                  <a:pt x="1409" y="867"/>
                </a:lnTo>
                <a:lnTo>
                  <a:pt x="1412" y="869"/>
                </a:lnTo>
                <a:lnTo>
                  <a:pt x="1414" y="869"/>
                </a:lnTo>
                <a:lnTo>
                  <a:pt x="1416" y="869"/>
                </a:lnTo>
                <a:lnTo>
                  <a:pt x="1416" y="867"/>
                </a:lnTo>
                <a:lnTo>
                  <a:pt x="1416" y="864"/>
                </a:lnTo>
                <a:lnTo>
                  <a:pt x="1416" y="860"/>
                </a:lnTo>
                <a:lnTo>
                  <a:pt x="1414" y="857"/>
                </a:lnTo>
                <a:lnTo>
                  <a:pt x="1416" y="855"/>
                </a:lnTo>
                <a:lnTo>
                  <a:pt x="1419" y="853"/>
                </a:lnTo>
                <a:lnTo>
                  <a:pt x="1421" y="853"/>
                </a:lnTo>
                <a:lnTo>
                  <a:pt x="1423" y="855"/>
                </a:lnTo>
                <a:lnTo>
                  <a:pt x="1426" y="855"/>
                </a:lnTo>
                <a:lnTo>
                  <a:pt x="1428" y="855"/>
                </a:lnTo>
                <a:lnTo>
                  <a:pt x="1430" y="853"/>
                </a:lnTo>
                <a:lnTo>
                  <a:pt x="1430" y="850"/>
                </a:lnTo>
                <a:lnTo>
                  <a:pt x="1433" y="850"/>
                </a:lnTo>
                <a:lnTo>
                  <a:pt x="1433" y="848"/>
                </a:lnTo>
                <a:lnTo>
                  <a:pt x="1435" y="848"/>
                </a:lnTo>
                <a:lnTo>
                  <a:pt x="1435" y="846"/>
                </a:lnTo>
                <a:lnTo>
                  <a:pt x="1438" y="848"/>
                </a:lnTo>
                <a:lnTo>
                  <a:pt x="1440" y="848"/>
                </a:lnTo>
                <a:lnTo>
                  <a:pt x="1442" y="848"/>
                </a:lnTo>
                <a:lnTo>
                  <a:pt x="1445" y="846"/>
                </a:lnTo>
                <a:lnTo>
                  <a:pt x="1442" y="843"/>
                </a:lnTo>
                <a:lnTo>
                  <a:pt x="1440" y="843"/>
                </a:lnTo>
                <a:lnTo>
                  <a:pt x="1440" y="841"/>
                </a:lnTo>
                <a:lnTo>
                  <a:pt x="1442" y="838"/>
                </a:lnTo>
                <a:lnTo>
                  <a:pt x="1442" y="836"/>
                </a:lnTo>
                <a:lnTo>
                  <a:pt x="1445" y="836"/>
                </a:lnTo>
                <a:lnTo>
                  <a:pt x="1445" y="838"/>
                </a:lnTo>
                <a:lnTo>
                  <a:pt x="1447" y="841"/>
                </a:lnTo>
                <a:lnTo>
                  <a:pt x="1447" y="843"/>
                </a:lnTo>
                <a:lnTo>
                  <a:pt x="1449" y="843"/>
                </a:lnTo>
                <a:lnTo>
                  <a:pt x="1452" y="843"/>
                </a:lnTo>
                <a:lnTo>
                  <a:pt x="1452" y="841"/>
                </a:lnTo>
                <a:lnTo>
                  <a:pt x="1452" y="838"/>
                </a:lnTo>
                <a:lnTo>
                  <a:pt x="1452" y="836"/>
                </a:lnTo>
                <a:lnTo>
                  <a:pt x="1456" y="836"/>
                </a:lnTo>
                <a:lnTo>
                  <a:pt x="1459" y="836"/>
                </a:lnTo>
                <a:lnTo>
                  <a:pt x="1461" y="834"/>
                </a:lnTo>
                <a:lnTo>
                  <a:pt x="1463" y="834"/>
                </a:lnTo>
                <a:lnTo>
                  <a:pt x="1459" y="829"/>
                </a:lnTo>
                <a:lnTo>
                  <a:pt x="1459" y="827"/>
                </a:lnTo>
                <a:lnTo>
                  <a:pt x="1461" y="827"/>
                </a:lnTo>
                <a:lnTo>
                  <a:pt x="1463" y="827"/>
                </a:lnTo>
                <a:lnTo>
                  <a:pt x="1466" y="827"/>
                </a:lnTo>
                <a:lnTo>
                  <a:pt x="1466" y="824"/>
                </a:lnTo>
                <a:lnTo>
                  <a:pt x="1468" y="824"/>
                </a:lnTo>
                <a:lnTo>
                  <a:pt x="1471" y="824"/>
                </a:lnTo>
                <a:lnTo>
                  <a:pt x="1473" y="824"/>
                </a:lnTo>
                <a:lnTo>
                  <a:pt x="1475" y="824"/>
                </a:lnTo>
                <a:lnTo>
                  <a:pt x="1478" y="824"/>
                </a:lnTo>
                <a:lnTo>
                  <a:pt x="1478" y="822"/>
                </a:lnTo>
                <a:lnTo>
                  <a:pt x="1480" y="820"/>
                </a:lnTo>
                <a:lnTo>
                  <a:pt x="1482" y="820"/>
                </a:lnTo>
                <a:lnTo>
                  <a:pt x="1482" y="817"/>
                </a:lnTo>
                <a:lnTo>
                  <a:pt x="1485" y="817"/>
                </a:lnTo>
                <a:lnTo>
                  <a:pt x="1487" y="817"/>
                </a:lnTo>
                <a:lnTo>
                  <a:pt x="1489" y="815"/>
                </a:lnTo>
                <a:lnTo>
                  <a:pt x="1492" y="812"/>
                </a:lnTo>
                <a:lnTo>
                  <a:pt x="1494" y="812"/>
                </a:lnTo>
                <a:lnTo>
                  <a:pt x="1496" y="812"/>
                </a:lnTo>
                <a:lnTo>
                  <a:pt x="1499" y="815"/>
                </a:lnTo>
                <a:lnTo>
                  <a:pt x="1501" y="815"/>
                </a:lnTo>
                <a:lnTo>
                  <a:pt x="1504" y="812"/>
                </a:lnTo>
                <a:lnTo>
                  <a:pt x="1506" y="812"/>
                </a:lnTo>
                <a:lnTo>
                  <a:pt x="1506" y="815"/>
                </a:lnTo>
                <a:lnTo>
                  <a:pt x="1508" y="815"/>
                </a:lnTo>
                <a:lnTo>
                  <a:pt x="1511" y="815"/>
                </a:lnTo>
                <a:lnTo>
                  <a:pt x="1511" y="812"/>
                </a:lnTo>
                <a:lnTo>
                  <a:pt x="1513" y="810"/>
                </a:lnTo>
                <a:lnTo>
                  <a:pt x="1515" y="810"/>
                </a:lnTo>
                <a:lnTo>
                  <a:pt x="1518" y="812"/>
                </a:lnTo>
                <a:lnTo>
                  <a:pt x="1520" y="812"/>
                </a:lnTo>
                <a:lnTo>
                  <a:pt x="1525" y="810"/>
                </a:lnTo>
                <a:lnTo>
                  <a:pt x="1527" y="812"/>
                </a:lnTo>
                <a:lnTo>
                  <a:pt x="1529" y="812"/>
                </a:lnTo>
                <a:lnTo>
                  <a:pt x="1529" y="810"/>
                </a:lnTo>
                <a:lnTo>
                  <a:pt x="1532" y="808"/>
                </a:lnTo>
                <a:lnTo>
                  <a:pt x="1534" y="808"/>
                </a:lnTo>
                <a:lnTo>
                  <a:pt x="1534" y="805"/>
                </a:lnTo>
                <a:lnTo>
                  <a:pt x="1537" y="805"/>
                </a:lnTo>
                <a:lnTo>
                  <a:pt x="1537" y="808"/>
                </a:lnTo>
                <a:lnTo>
                  <a:pt x="1539" y="808"/>
                </a:lnTo>
                <a:lnTo>
                  <a:pt x="1539" y="805"/>
                </a:lnTo>
                <a:lnTo>
                  <a:pt x="1539" y="803"/>
                </a:lnTo>
                <a:lnTo>
                  <a:pt x="1541" y="803"/>
                </a:lnTo>
                <a:lnTo>
                  <a:pt x="1541" y="801"/>
                </a:lnTo>
                <a:lnTo>
                  <a:pt x="1544" y="798"/>
                </a:lnTo>
                <a:lnTo>
                  <a:pt x="1544" y="796"/>
                </a:lnTo>
                <a:lnTo>
                  <a:pt x="1544" y="793"/>
                </a:lnTo>
                <a:lnTo>
                  <a:pt x="1544" y="791"/>
                </a:lnTo>
                <a:lnTo>
                  <a:pt x="1546" y="793"/>
                </a:lnTo>
                <a:lnTo>
                  <a:pt x="1546" y="796"/>
                </a:lnTo>
                <a:lnTo>
                  <a:pt x="1548" y="796"/>
                </a:lnTo>
                <a:lnTo>
                  <a:pt x="1548" y="793"/>
                </a:lnTo>
                <a:lnTo>
                  <a:pt x="1548" y="791"/>
                </a:lnTo>
                <a:lnTo>
                  <a:pt x="1548" y="789"/>
                </a:lnTo>
                <a:lnTo>
                  <a:pt x="1548" y="786"/>
                </a:lnTo>
                <a:lnTo>
                  <a:pt x="1546" y="784"/>
                </a:lnTo>
                <a:lnTo>
                  <a:pt x="1548" y="782"/>
                </a:lnTo>
                <a:lnTo>
                  <a:pt x="1553" y="779"/>
                </a:lnTo>
                <a:lnTo>
                  <a:pt x="1555" y="777"/>
                </a:lnTo>
                <a:lnTo>
                  <a:pt x="1558" y="777"/>
                </a:lnTo>
                <a:lnTo>
                  <a:pt x="1558" y="775"/>
                </a:lnTo>
                <a:lnTo>
                  <a:pt x="1558" y="770"/>
                </a:lnTo>
                <a:lnTo>
                  <a:pt x="1560" y="770"/>
                </a:lnTo>
                <a:lnTo>
                  <a:pt x="1560" y="772"/>
                </a:lnTo>
                <a:lnTo>
                  <a:pt x="1562" y="772"/>
                </a:lnTo>
                <a:lnTo>
                  <a:pt x="1562" y="775"/>
                </a:lnTo>
                <a:lnTo>
                  <a:pt x="1565" y="775"/>
                </a:lnTo>
                <a:lnTo>
                  <a:pt x="1567" y="775"/>
                </a:lnTo>
                <a:lnTo>
                  <a:pt x="1570" y="772"/>
                </a:lnTo>
                <a:lnTo>
                  <a:pt x="1572" y="770"/>
                </a:lnTo>
                <a:lnTo>
                  <a:pt x="1567" y="767"/>
                </a:lnTo>
                <a:lnTo>
                  <a:pt x="1565" y="767"/>
                </a:lnTo>
                <a:lnTo>
                  <a:pt x="1567" y="765"/>
                </a:lnTo>
                <a:lnTo>
                  <a:pt x="1570" y="765"/>
                </a:lnTo>
                <a:lnTo>
                  <a:pt x="1570" y="763"/>
                </a:lnTo>
                <a:lnTo>
                  <a:pt x="1572" y="763"/>
                </a:lnTo>
                <a:lnTo>
                  <a:pt x="1574" y="763"/>
                </a:lnTo>
                <a:lnTo>
                  <a:pt x="1574" y="760"/>
                </a:lnTo>
                <a:lnTo>
                  <a:pt x="1577" y="760"/>
                </a:lnTo>
                <a:lnTo>
                  <a:pt x="1577" y="758"/>
                </a:lnTo>
                <a:lnTo>
                  <a:pt x="1577" y="756"/>
                </a:lnTo>
                <a:lnTo>
                  <a:pt x="1577" y="753"/>
                </a:lnTo>
                <a:lnTo>
                  <a:pt x="1574" y="753"/>
                </a:lnTo>
                <a:lnTo>
                  <a:pt x="1574" y="751"/>
                </a:lnTo>
                <a:lnTo>
                  <a:pt x="1577" y="748"/>
                </a:lnTo>
                <a:lnTo>
                  <a:pt x="1579" y="748"/>
                </a:lnTo>
                <a:lnTo>
                  <a:pt x="1579" y="746"/>
                </a:lnTo>
                <a:lnTo>
                  <a:pt x="1577" y="746"/>
                </a:lnTo>
                <a:lnTo>
                  <a:pt x="1579" y="744"/>
                </a:lnTo>
                <a:lnTo>
                  <a:pt x="1581" y="744"/>
                </a:lnTo>
                <a:lnTo>
                  <a:pt x="1581" y="746"/>
                </a:lnTo>
                <a:lnTo>
                  <a:pt x="1584" y="746"/>
                </a:lnTo>
                <a:lnTo>
                  <a:pt x="1586" y="746"/>
                </a:lnTo>
                <a:lnTo>
                  <a:pt x="1586" y="744"/>
                </a:lnTo>
                <a:lnTo>
                  <a:pt x="1584" y="744"/>
                </a:lnTo>
                <a:lnTo>
                  <a:pt x="1584" y="741"/>
                </a:lnTo>
                <a:lnTo>
                  <a:pt x="1584" y="739"/>
                </a:lnTo>
                <a:lnTo>
                  <a:pt x="1584" y="737"/>
                </a:lnTo>
                <a:lnTo>
                  <a:pt x="1586" y="737"/>
                </a:lnTo>
                <a:lnTo>
                  <a:pt x="1586" y="739"/>
                </a:lnTo>
                <a:lnTo>
                  <a:pt x="1588" y="739"/>
                </a:lnTo>
                <a:lnTo>
                  <a:pt x="1588" y="737"/>
                </a:lnTo>
                <a:lnTo>
                  <a:pt x="1588" y="734"/>
                </a:lnTo>
                <a:lnTo>
                  <a:pt x="1588" y="732"/>
                </a:lnTo>
                <a:lnTo>
                  <a:pt x="1591" y="732"/>
                </a:lnTo>
                <a:lnTo>
                  <a:pt x="1591" y="734"/>
                </a:lnTo>
                <a:lnTo>
                  <a:pt x="1593" y="734"/>
                </a:lnTo>
                <a:lnTo>
                  <a:pt x="1593" y="732"/>
                </a:lnTo>
                <a:lnTo>
                  <a:pt x="1596" y="732"/>
                </a:lnTo>
                <a:lnTo>
                  <a:pt x="1596" y="730"/>
                </a:lnTo>
                <a:lnTo>
                  <a:pt x="1598" y="730"/>
                </a:lnTo>
                <a:lnTo>
                  <a:pt x="1598" y="727"/>
                </a:lnTo>
                <a:lnTo>
                  <a:pt x="1598" y="725"/>
                </a:lnTo>
                <a:lnTo>
                  <a:pt x="1596" y="725"/>
                </a:lnTo>
                <a:lnTo>
                  <a:pt x="1593" y="727"/>
                </a:lnTo>
                <a:lnTo>
                  <a:pt x="1591" y="725"/>
                </a:lnTo>
                <a:lnTo>
                  <a:pt x="1588" y="722"/>
                </a:lnTo>
                <a:lnTo>
                  <a:pt x="1588" y="720"/>
                </a:lnTo>
                <a:lnTo>
                  <a:pt x="1591" y="720"/>
                </a:lnTo>
                <a:lnTo>
                  <a:pt x="1591" y="718"/>
                </a:lnTo>
                <a:lnTo>
                  <a:pt x="1591" y="715"/>
                </a:lnTo>
                <a:lnTo>
                  <a:pt x="1588" y="715"/>
                </a:lnTo>
                <a:lnTo>
                  <a:pt x="1588" y="713"/>
                </a:lnTo>
                <a:lnTo>
                  <a:pt x="1588" y="711"/>
                </a:lnTo>
                <a:lnTo>
                  <a:pt x="1591" y="711"/>
                </a:lnTo>
                <a:lnTo>
                  <a:pt x="1591" y="713"/>
                </a:lnTo>
                <a:lnTo>
                  <a:pt x="1593" y="713"/>
                </a:lnTo>
                <a:lnTo>
                  <a:pt x="1593" y="715"/>
                </a:lnTo>
                <a:lnTo>
                  <a:pt x="1596" y="718"/>
                </a:lnTo>
                <a:lnTo>
                  <a:pt x="1596" y="715"/>
                </a:lnTo>
                <a:lnTo>
                  <a:pt x="1596" y="713"/>
                </a:lnTo>
                <a:lnTo>
                  <a:pt x="1598" y="713"/>
                </a:lnTo>
                <a:lnTo>
                  <a:pt x="1600" y="713"/>
                </a:lnTo>
                <a:lnTo>
                  <a:pt x="1603" y="713"/>
                </a:lnTo>
                <a:lnTo>
                  <a:pt x="1605" y="715"/>
                </a:lnTo>
                <a:lnTo>
                  <a:pt x="1605" y="711"/>
                </a:lnTo>
                <a:lnTo>
                  <a:pt x="1605" y="708"/>
                </a:lnTo>
                <a:lnTo>
                  <a:pt x="1603" y="706"/>
                </a:lnTo>
                <a:lnTo>
                  <a:pt x="1603" y="704"/>
                </a:lnTo>
                <a:lnTo>
                  <a:pt x="1605" y="704"/>
                </a:lnTo>
                <a:lnTo>
                  <a:pt x="1607" y="701"/>
                </a:lnTo>
                <a:lnTo>
                  <a:pt x="1607" y="699"/>
                </a:lnTo>
                <a:lnTo>
                  <a:pt x="1607" y="696"/>
                </a:lnTo>
                <a:lnTo>
                  <a:pt x="1607" y="694"/>
                </a:lnTo>
                <a:lnTo>
                  <a:pt x="1610" y="694"/>
                </a:lnTo>
                <a:lnTo>
                  <a:pt x="1612" y="694"/>
                </a:lnTo>
                <a:lnTo>
                  <a:pt x="1614" y="694"/>
                </a:lnTo>
                <a:lnTo>
                  <a:pt x="1617" y="694"/>
                </a:lnTo>
                <a:lnTo>
                  <a:pt x="1619" y="694"/>
                </a:lnTo>
                <a:lnTo>
                  <a:pt x="1619" y="692"/>
                </a:lnTo>
                <a:lnTo>
                  <a:pt x="1621" y="692"/>
                </a:lnTo>
                <a:lnTo>
                  <a:pt x="1621" y="689"/>
                </a:lnTo>
                <a:lnTo>
                  <a:pt x="1624" y="689"/>
                </a:lnTo>
                <a:lnTo>
                  <a:pt x="1626" y="687"/>
                </a:lnTo>
                <a:lnTo>
                  <a:pt x="1626" y="685"/>
                </a:lnTo>
                <a:lnTo>
                  <a:pt x="1626" y="682"/>
                </a:lnTo>
                <a:lnTo>
                  <a:pt x="1626" y="680"/>
                </a:lnTo>
                <a:lnTo>
                  <a:pt x="1626" y="677"/>
                </a:lnTo>
                <a:lnTo>
                  <a:pt x="1629" y="675"/>
                </a:lnTo>
                <a:lnTo>
                  <a:pt x="1629" y="673"/>
                </a:lnTo>
                <a:lnTo>
                  <a:pt x="1629" y="670"/>
                </a:lnTo>
                <a:lnTo>
                  <a:pt x="1629" y="668"/>
                </a:lnTo>
                <a:lnTo>
                  <a:pt x="1629" y="666"/>
                </a:lnTo>
                <a:lnTo>
                  <a:pt x="1631" y="663"/>
                </a:lnTo>
                <a:lnTo>
                  <a:pt x="1633" y="661"/>
                </a:lnTo>
                <a:lnTo>
                  <a:pt x="1636" y="661"/>
                </a:lnTo>
                <a:lnTo>
                  <a:pt x="1636" y="659"/>
                </a:lnTo>
                <a:lnTo>
                  <a:pt x="1638" y="659"/>
                </a:lnTo>
                <a:lnTo>
                  <a:pt x="1640" y="659"/>
                </a:lnTo>
                <a:lnTo>
                  <a:pt x="1643" y="659"/>
                </a:lnTo>
                <a:lnTo>
                  <a:pt x="1643" y="656"/>
                </a:lnTo>
                <a:lnTo>
                  <a:pt x="1640" y="654"/>
                </a:lnTo>
                <a:lnTo>
                  <a:pt x="1638" y="654"/>
                </a:lnTo>
                <a:lnTo>
                  <a:pt x="1638" y="651"/>
                </a:lnTo>
                <a:lnTo>
                  <a:pt x="1638" y="649"/>
                </a:lnTo>
                <a:lnTo>
                  <a:pt x="1638" y="647"/>
                </a:lnTo>
                <a:lnTo>
                  <a:pt x="1640" y="644"/>
                </a:lnTo>
                <a:lnTo>
                  <a:pt x="1640" y="642"/>
                </a:lnTo>
                <a:lnTo>
                  <a:pt x="1640" y="640"/>
                </a:lnTo>
                <a:lnTo>
                  <a:pt x="1640" y="637"/>
                </a:lnTo>
                <a:lnTo>
                  <a:pt x="1643" y="635"/>
                </a:lnTo>
                <a:lnTo>
                  <a:pt x="1645" y="633"/>
                </a:lnTo>
                <a:lnTo>
                  <a:pt x="1645" y="630"/>
                </a:lnTo>
                <a:lnTo>
                  <a:pt x="1645" y="628"/>
                </a:lnTo>
                <a:lnTo>
                  <a:pt x="1645" y="625"/>
                </a:lnTo>
                <a:lnTo>
                  <a:pt x="1645" y="623"/>
                </a:lnTo>
                <a:lnTo>
                  <a:pt x="1645" y="621"/>
                </a:lnTo>
                <a:lnTo>
                  <a:pt x="1647" y="618"/>
                </a:lnTo>
                <a:lnTo>
                  <a:pt x="1647" y="616"/>
                </a:lnTo>
                <a:lnTo>
                  <a:pt x="1650" y="616"/>
                </a:lnTo>
                <a:lnTo>
                  <a:pt x="1652" y="614"/>
                </a:lnTo>
                <a:lnTo>
                  <a:pt x="1654" y="614"/>
                </a:lnTo>
                <a:lnTo>
                  <a:pt x="1657" y="611"/>
                </a:lnTo>
                <a:lnTo>
                  <a:pt x="1657" y="609"/>
                </a:lnTo>
                <a:lnTo>
                  <a:pt x="1659" y="609"/>
                </a:lnTo>
                <a:lnTo>
                  <a:pt x="1659" y="606"/>
                </a:lnTo>
                <a:lnTo>
                  <a:pt x="1662" y="604"/>
                </a:lnTo>
                <a:lnTo>
                  <a:pt x="1662" y="602"/>
                </a:lnTo>
                <a:lnTo>
                  <a:pt x="1664" y="602"/>
                </a:lnTo>
                <a:lnTo>
                  <a:pt x="1666" y="602"/>
                </a:lnTo>
                <a:lnTo>
                  <a:pt x="1666" y="599"/>
                </a:lnTo>
                <a:lnTo>
                  <a:pt x="1669" y="599"/>
                </a:lnTo>
                <a:lnTo>
                  <a:pt x="1671" y="599"/>
                </a:lnTo>
                <a:lnTo>
                  <a:pt x="1673" y="599"/>
                </a:lnTo>
                <a:lnTo>
                  <a:pt x="1673" y="602"/>
                </a:lnTo>
                <a:lnTo>
                  <a:pt x="1676" y="602"/>
                </a:lnTo>
                <a:lnTo>
                  <a:pt x="1678" y="602"/>
                </a:lnTo>
                <a:lnTo>
                  <a:pt x="1680" y="602"/>
                </a:lnTo>
                <a:lnTo>
                  <a:pt x="1683" y="602"/>
                </a:lnTo>
                <a:lnTo>
                  <a:pt x="1683" y="599"/>
                </a:lnTo>
                <a:lnTo>
                  <a:pt x="1685" y="597"/>
                </a:lnTo>
                <a:lnTo>
                  <a:pt x="1687" y="597"/>
                </a:lnTo>
                <a:lnTo>
                  <a:pt x="1687" y="595"/>
                </a:lnTo>
                <a:lnTo>
                  <a:pt x="1690" y="595"/>
                </a:lnTo>
                <a:lnTo>
                  <a:pt x="1690" y="592"/>
                </a:lnTo>
                <a:lnTo>
                  <a:pt x="1692" y="592"/>
                </a:lnTo>
                <a:lnTo>
                  <a:pt x="1695" y="592"/>
                </a:lnTo>
                <a:lnTo>
                  <a:pt x="1697" y="592"/>
                </a:lnTo>
                <a:lnTo>
                  <a:pt x="1699" y="595"/>
                </a:lnTo>
                <a:lnTo>
                  <a:pt x="1702" y="595"/>
                </a:lnTo>
                <a:lnTo>
                  <a:pt x="1702" y="597"/>
                </a:lnTo>
                <a:lnTo>
                  <a:pt x="1704" y="597"/>
                </a:lnTo>
                <a:lnTo>
                  <a:pt x="1706" y="597"/>
                </a:lnTo>
                <a:lnTo>
                  <a:pt x="1709" y="597"/>
                </a:lnTo>
                <a:lnTo>
                  <a:pt x="1711" y="597"/>
                </a:lnTo>
                <a:lnTo>
                  <a:pt x="1711" y="595"/>
                </a:lnTo>
                <a:lnTo>
                  <a:pt x="1713" y="595"/>
                </a:lnTo>
                <a:lnTo>
                  <a:pt x="1716" y="595"/>
                </a:lnTo>
                <a:lnTo>
                  <a:pt x="1718" y="595"/>
                </a:lnTo>
                <a:lnTo>
                  <a:pt x="1718" y="592"/>
                </a:lnTo>
                <a:lnTo>
                  <a:pt x="1720" y="592"/>
                </a:lnTo>
                <a:lnTo>
                  <a:pt x="1723" y="590"/>
                </a:lnTo>
                <a:lnTo>
                  <a:pt x="1723" y="592"/>
                </a:lnTo>
                <a:lnTo>
                  <a:pt x="1725" y="590"/>
                </a:lnTo>
                <a:lnTo>
                  <a:pt x="1723" y="578"/>
                </a:lnTo>
                <a:lnTo>
                  <a:pt x="1718" y="571"/>
                </a:lnTo>
                <a:lnTo>
                  <a:pt x="1711" y="552"/>
                </a:lnTo>
                <a:lnTo>
                  <a:pt x="1732" y="524"/>
                </a:lnTo>
                <a:lnTo>
                  <a:pt x="1746" y="512"/>
                </a:lnTo>
                <a:lnTo>
                  <a:pt x="1751" y="509"/>
                </a:lnTo>
                <a:lnTo>
                  <a:pt x="1753" y="509"/>
                </a:lnTo>
                <a:lnTo>
                  <a:pt x="1758" y="507"/>
                </a:lnTo>
                <a:lnTo>
                  <a:pt x="1761" y="505"/>
                </a:lnTo>
                <a:lnTo>
                  <a:pt x="1763" y="502"/>
                </a:lnTo>
                <a:lnTo>
                  <a:pt x="1768" y="502"/>
                </a:lnTo>
                <a:lnTo>
                  <a:pt x="1768" y="500"/>
                </a:lnTo>
                <a:lnTo>
                  <a:pt x="1770" y="498"/>
                </a:lnTo>
                <a:lnTo>
                  <a:pt x="1770" y="495"/>
                </a:lnTo>
                <a:lnTo>
                  <a:pt x="1770" y="493"/>
                </a:lnTo>
                <a:lnTo>
                  <a:pt x="1772" y="490"/>
                </a:lnTo>
                <a:lnTo>
                  <a:pt x="1772" y="488"/>
                </a:lnTo>
                <a:lnTo>
                  <a:pt x="1775" y="486"/>
                </a:lnTo>
                <a:lnTo>
                  <a:pt x="1777" y="483"/>
                </a:lnTo>
                <a:lnTo>
                  <a:pt x="1779" y="479"/>
                </a:lnTo>
                <a:lnTo>
                  <a:pt x="1782" y="476"/>
                </a:lnTo>
                <a:lnTo>
                  <a:pt x="1784" y="474"/>
                </a:lnTo>
                <a:lnTo>
                  <a:pt x="1789" y="472"/>
                </a:lnTo>
                <a:lnTo>
                  <a:pt x="1794" y="455"/>
                </a:lnTo>
                <a:lnTo>
                  <a:pt x="1794" y="453"/>
                </a:lnTo>
                <a:lnTo>
                  <a:pt x="1794" y="450"/>
                </a:lnTo>
                <a:lnTo>
                  <a:pt x="1796" y="448"/>
                </a:lnTo>
                <a:lnTo>
                  <a:pt x="1796" y="445"/>
                </a:lnTo>
                <a:lnTo>
                  <a:pt x="1798" y="441"/>
                </a:lnTo>
                <a:lnTo>
                  <a:pt x="1801" y="438"/>
                </a:lnTo>
                <a:lnTo>
                  <a:pt x="1805" y="434"/>
                </a:lnTo>
                <a:lnTo>
                  <a:pt x="1810" y="427"/>
                </a:lnTo>
                <a:lnTo>
                  <a:pt x="1810" y="422"/>
                </a:lnTo>
                <a:lnTo>
                  <a:pt x="1817" y="419"/>
                </a:lnTo>
                <a:lnTo>
                  <a:pt x="1819" y="419"/>
                </a:lnTo>
                <a:lnTo>
                  <a:pt x="1791" y="384"/>
                </a:lnTo>
                <a:lnTo>
                  <a:pt x="1761" y="344"/>
                </a:lnTo>
                <a:lnTo>
                  <a:pt x="1756" y="337"/>
                </a:lnTo>
                <a:lnTo>
                  <a:pt x="1725" y="296"/>
                </a:lnTo>
                <a:lnTo>
                  <a:pt x="1742" y="289"/>
                </a:lnTo>
                <a:lnTo>
                  <a:pt x="1756" y="277"/>
                </a:lnTo>
                <a:lnTo>
                  <a:pt x="1761" y="275"/>
                </a:lnTo>
                <a:lnTo>
                  <a:pt x="1763" y="277"/>
                </a:lnTo>
                <a:lnTo>
                  <a:pt x="1768" y="275"/>
                </a:lnTo>
                <a:lnTo>
                  <a:pt x="1772" y="273"/>
                </a:lnTo>
                <a:lnTo>
                  <a:pt x="1775" y="270"/>
                </a:lnTo>
                <a:lnTo>
                  <a:pt x="1782" y="266"/>
                </a:lnTo>
                <a:lnTo>
                  <a:pt x="1782" y="261"/>
                </a:lnTo>
                <a:lnTo>
                  <a:pt x="1784" y="258"/>
                </a:lnTo>
                <a:lnTo>
                  <a:pt x="1786" y="256"/>
                </a:lnTo>
                <a:lnTo>
                  <a:pt x="1789" y="254"/>
                </a:lnTo>
                <a:lnTo>
                  <a:pt x="1789" y="249"/>
                </a:lnTo>
                <a:lnTo>
                  <a:pt x="1791" y="244"/>
                </a:lnTo>
                <a:lnTo>
                  <a:pt x="1794" y="240"/>
                </a:lnTo>
                <a:lnTo>
                  <a:pt x="1794" y="235"/>
                </a:lnTo>
                <a:lnTo>
                  <a:pt x="1796" y="230"/>
                </a:lnTo>
                <a:lnTo>
                  <a:pt x="1796" y="225"/>
                </a:lnTo>
                <a:lnTo>
                  <a:pt x="1796" y="221"/>
                </a:lnTo>
                <a:lnTo>
                  <a:pt x="1801" y="218"/>
                </a:lnTo>
                <a:lnTo>
                  <a:pt x="1803" y="216"/>
                </a:lnTo>
                <a:lnTo>
                  <a:pt x="1803" y="214"/>
                </a:lnTo>
                <a:lnTo>
                  <a:pt x="1805" y="211"/>
                </a:lnTo>
                <a:lnTo>
                  <a:pt x="1805" y="206"/>
                </a:lnTo>
                <a:lnTo>
                  <a:pt x="1805" y="204"/>
                </a:lnTo>
                <a:lnTo>
                  <a:pt x="1805" y="199"/>
                </a:lnTo>
                <a:lnTo>
                  <a:pt x="1805" y="195"/>
                </a:lnTo>
                <a:lnTo>
                  <a:pt x="1805" y="190"/>
                </a:lnTo>
                <a:lnTo>
                  <a:pt x="1808" y="190"/>
                </a:lnTo>
                <a:lnTo>
                  <a:pt x="1812" y="187"/>
                </a:lnTo>
                <a:lnTo>
                  <a:pt x="1815" y="185"/>
                </a:lnTo>
                <a:lnTo>
                  <a:pt x="1817" y="183"/>
                </a:lnTo>
                <a:lnTo>
                  <a:pt x="1819" y="183"/>
                </a:lnTo>
                <a:lnTo>
                  <a:pt x="1822" y="183"/>
                </a:lnTo>
                <a:lnTo>
                  <a:pt x="1822" y="180"/>
                </a:lnTo>
                <a:lnTo>
                  <a:pt x="1824" y="178"/>
                </a:lnTo>
                <a:lnTo>
                  <a:pt x="1827" y="176"/>
                </a:lnTo>
                <a:lnTo>
                  <a:pt x="1827" y="173"/>
                </a:lnTo>
                <a:lnTo>
                  <a:pt x="1831" y="166"/>
                </a:lnTo>
                <a:lnTo>
                  <a:pt x="1834" y="161"/>
                </a:lnTo>
                <a:lnTo>
                  <a:pt x="1836" y="159"/>
                </a:lnTo>
                <a:lnTo>
                  <a:pt x="1838" y="157"/>
                </a:lnTo>
                <a:lnTo>
                  <a:pt x="1843" y="157"/>
                </a:lnTo>
                <a:lnTo>
                  <a:pt x="1848" y="154"/>
                </a:lnTo>
                <a:lnTo>
                  <a:pt x="1850" y="152"/>
                </a:lnTo>
                <a:lnTo>
                  <a:pt x="1855" y="147"/>
                </a:lnTo>
                <a:lnTo>
                  <a:pt x="1855" y="145"/>
                </a:lnTo>
                <a:lnTo>
                  <a:pt x="1857" y="142"/>
                </a:lnTo>
                <a:lnTo>
                  <a:pt x="1862" y="142"/>
                </a:lnTo>
                <a:lnTo>
                  <a:pt x="1867" y="140"/>
                </a:lnTo>
                <a:lnTo>
                  <a:pt x="1869" y="140"/>
                </a:lnTo>
                <a:lnTo>
                  <a:pt x="1871" y="138"/>
                </a:lnTo>
                <a:lnTo>
                  <a:pt x="1874" y="133"/>
                </a:lnTo>
                <a:lnTo>
                  <a:pt x="1876" y="133"/>
                </a:lnTo>
                <a:lnTo>
                  <a:pt x="1878" y="133"/>
                </a:lnTo>
                <a:lnTo>
                  <a:pt x="1881" y="128"/>
                </a:lnTo>
                <a:lnTo>
                  <a:pt x="1883" y="126"/>
                </a:lnTo>
                <a:lnTo>
                  <a:pt x="1888" y="124"/>
                </a:lnTo>
                <a:lnTo>
                  <a:pt x="1890" y="95"/>
                </a:lnTo>
                <a:lnTo>
                  <a:pt x="1902" y="98"/>
                </a:lnTo>
                <a:lnTo>
                  <a:pt x="1904" y="98"/>
                </a:lnTo>
                <a:lnTo>
                  <a:pt x="1909" y="93"/>
                </a:lnTo>
                <a:lnTo>
                  <a:pt x="1911" y="90"/>
                </a:lnTo>
                <a:lnTo>
                  <a:pt x="1914" y="88"/>
                </a:lnTo>
                <a:lnTo>
                  <a:pt x="1916" y="86"/>
                </a:lnTo>
                <a:lnTo>
                  <a:pt x="1921" y="81"/>
                </a:lnTo>
                <a:lnTo>
                  <a:pt x="1944" y="86"/>
                </a:lnTo>
                <a:lnTo>
                  <a:pt x="1968" y="88"/>
                </a:lnTo>
                <a:lnTo>
                  <a:pt x="2003" y="93"/>
                </a:lnTo>
                <a:lnTo>
                  <a:pt x="2022" y="95"/>
                </a:lnTo>
                <a:lnTo>
                  <a:pt x="2022" y="102"/>
                </a:lnTo>
                <a:lnTo>
                  <a:pt x="2039" y="107"/>
                </a:lnTo>
                <a:lnTo>
                  <a:pt x="2050" y="109"/>
                </a:lnTo>
                <a:lnTo>
                  <a:pt x="2088" y="121"/>
                </a:lnTo>
                <a:lnTo>
                  <a:pt x="2095" y="124"/>
                </a:lnTo>
                <a:lnTo>
                  <a:pt x="2142" y="135"/>
                </a:lnTo>
                <a:lnTo>
                  <a:pt x="2145" y="90"/>
                </a:lnTo>
                <a:lnTo>
                  <a:pt x="2145" y="62"/>
                </a:lnTo>
                <a:lnTo>
                  <a:pt x="2157" y="31"/>
                </a:lnTo>
                <a:lnTo>
                  <a:pt x="2159" y="24"/>
                </a:lnTo>
                <a:lnTo>
                  <a:pt x="2168" y="0"/>
                </a:lnTo>
                <a:lnTo>
                  <a:pt x="2223" y="5"/>
                </a:lnTo>
                <a:lnTo>
                  <a:pt x="2215" y="38"/>
                </a:lnTo>
                <a:lnTo>
                  <a:pt x="2213" y="53"/>
                </a:lnTo>
                <a:lnTo>
                  <a:pt x="2208" y="69"/>
                </a:lnTo>
                <a:lnTo>
                  <a:pt x="2208" y="79"/>
                </a:lnTo>
                <a:lnTo>
                  <a:pt x="2204" y="93"/>
                </a:lnTo>
                <a:lnTo>
                  <a:pt x="2206" y="107"/>
                </a:lnTo>
                <a:lnTo>
                  <a:pt x="2208" y="114"/>
                </a:lnTo>
                <a:lnTo>
                  <a:pt x="2208" y="119"/>
                </a:lnTo>
                <a:close/>
              </a:path>
            </a:pathLst>
          </a:custGeom>
          <a:solidFill>
            <a:srgbClr val="FCDBD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rot="0" vert="horz" wrap="square" lIns="137160" tIns="68580" rIns="137160" bIns="68580" anchor="t" anchorCtr="0" upright="1">
            <a:noAutofit/>
          </a:bodyPr>
          <a:lstStyle/>
          <a:p>
            <a:endParaRPr lang="es-MX" sz="2700"/>
          </a:p>
        </p:txBody>
      </p:sp>
      <p:sp>
        <p:nvSpPr>
          <p:cNvPr id="25" name="Freeform 23"/>
          <p:cNvSpPr>
            <a:spLocks/>
          </p:cNvSpPr>
          <p:nvPr/>
        </p:nvSpPr>
        <p:spPr bwMode="auto">
          <a:xfrm>
            <a:off x="6253340" y="7921153"/>
            <a:ext cx="1330566" cy="1126076"/>
          </a:xfrm>
          <a:custGeom>
            <a:avLst/>
            <a:gdLst>
              <a:gd name="T0" fmla="*/ 1275 w 1513"/>
              <a:gd name="T1" fmla="*/ 100 h 1257"/>
              <a:gd name="T2" fmla="*/ 1303 w 1513"/>
              <a:gd name="T3" fmla="*/ 133 h 1257"/>
              <a:gd name="T4" fmla="*/ 1341 w 1513"/>
              <a:gd name="T5" fmla="*/ 164 h 1257"/>
              <a:gd name="T6" fmla="*/ 1445 w 1513"/>
              <a:gd name="T7" fmla="*/ 227 h 1257"/>
              <a:gd name="T8" fmla="*/ 1463 w 1513"/>
              <a:gd name="T9" fmla="*/ 396 h 1257"/>
              <a:gd name="T10" fmla="*/ 1412 w 1513"/>
              <a:gd name="T11" fmla="*/ 462 h 1257"/>
              <a:gd name="T12" fmla="*/ 1442 w 1513"/>
              <a:gd name="T13" fmla="*/ 493 h 1257"/>
              <a:gd name="T14" fmla="*/ 1407 w 1513"/>
              <a:gd name="T15" fmla="*/ 545 h 1257"/>
              <a:gd name="T16" fmla="*/ 1407 w 1513"/>
              <a:gd name="T17" fmla="*/ 597 h 1257"/>
              <a:gd name="T18" fmla="*/ 1353 w 1513"/>
              <a:gd name="T19" fmla="*/ 599 h 1257"/>
              <a:gd name="T20" fmla="*/ 1313 w 1513"/>
              <a:gd name="T21" fmla="*/ 639 h 1257"/>
              <a:gd name="T22" fmla="*/ 1291 w 1513"/>
              <a:gd name="T23" fmla="*/ 675 h 1257"/>
              <a:gd name="T24" fmla="*/ 1268 w 1513"/>
              <a:gd name="T25" fmla="*/ 677 h 1257"/>
              <a:gd name="T26" fmla="*/ 1275 w 1513"/>
              <a:gd name="T27" fmla="*/ 696 h 1257"/>
              <a:gd name="T28" fmla="*/ 1247 w 1513"/>
              <a:gd name="T29" fmla="*/ 687 h 1257"/>
              <a:gd name="T30" fmla="*/ 1235 w 1513"/>
              <a:gd name="T31" fmla="*/ 708 h 1257"/>
              <a:gd name="T32" fmla="*/ 1221 w 1513"/>
              <a:gd name="T33" fmla="*/ 694 h 1257"/>
              <a:gd name="T34" fmla="*/ 1197 w 1513"/>
              <a:gd name="T35" fmla="*/ 710 h 1257"/>
              <a:gd name="T36" fmla="*/ 1178 w 1513"/>
              <a:gd name="T37" fmla="*/ 732 h 1257"/>
              <a:gd name="T38" fmla="*/ 1181 w 1513"/>
              <a:gd name="T39" fmla="*/ 751 h 1257"/>
              <a:gd name="T40" fmla="*/ 1157 w 1513"/>
              <a:gd name="T41" fmla="*/ 770 h 1257"/>
              <a:gd name="T42" fmla="*/ 1131 w 1513"/>
              <a:gd name="T43" fmla="*/ 753 h 1257"/>
              <a:gd name="T44" fmla="*/ 1133 w 1513"/>
              <a:gd name="T45" fmla="*/ 758 h 1257"/>
              <a:gd name="T46" fmla="*/ 1126 w 1513"/>
              <a:gd name="T47" fmla="*/ 767 h 1257"/>
              <a:gd name="T48" fmla="*/ 1110 w 1513"/>
              <a:gd name="T49" fmla="*/ 774 h 1257"/>
              <a:gd name="T50" fmla="*/ 1098 w 1513"/>
              <a:gd name="T51" fmla="*/ 784 h 1257"/>
              <a:gd name="T52" fmla="*/ 1096 w 1513"/>
              <a:gd name="T53" fmla="*/ 803 h 1257"/>
              <a:gd name="T54" fmla="*/ 1086 w 1513"/>
              <a:gd name="T55" fmla="*/ 791 h 1257"/>
              <a:gd name="T56" fmla="*/ 1067 w 1513"/>
              <a:gd name="T57" fmla="*/ 793 h 1257"/>
              <a:gd name="T58" fmla="*/ 1072 w 1513"/>
              <a:gd name="T59" fmla="*/ 826 h 1257"/>
              <a:gd name="T60" fmla="*/ 1049 w 1513"/>
              <a:gd name="T61" fmla="*/ 845 h 1257"/>
              <a:gd name="T62" fmla="*/ 1042 w 1513"/>
              <a:gd name="T63" fmla="*/ 864 h 1257"/>
              <a:gd name="T64" fmla="*/ 1018 w 1513"/>
              <a:gd name="T65" fmla="*/ 888 h 1257"/>
              <a:gd name="T66" fmla="*/ 1011 w 1513"/>
              <a:gd name="T67" fmla="*/ 900 h 1257"/>
              <a:gd name="T68" fmla="*/ 968 w 1513"/>
              <a:gd name="T69" fmla="*/ 895 h 1257"/>
              <a:gd name="T70" fmla="*/ 952 w 1513"/>
              <a:gd name="T71" fmla="*/ 926 h 1257"/>
              <a:gd name="T72" fmla="*/ 928 w 1513"/>
              <a:gd name="T73" fmla="*/ 952 h 1257"/>
              <a:gd name="T74" fmla="*/ 912 w 1513"/>
              <a:gd name="T75" fmla="*/ 935 h 1257"/>
              <a:gd name="T76" fmla="*/ 869 w 1513"/>
              <a:gd name="T77" fmla="*/ 978 h 1257"/>
              <a:gd name="T78" fmla="*/ 846 w 1513"/>
              <a:gd name="T79" fmla="*/ 997 h 1257"/>
              <a:gd name="T80" fmla="*/ 851 w 1513"/>
              <a:gd name="T81" fmla="*/ 1042 h 1257"/>
              <a:gd name="T82" fmla="*/ 827 w 1513"/>
              <a:gd name="T83" fmla="*/ 1061 h 1257"/>
              <a:gd name="T84" fmla="*/ 770 w 1513"/>
              <a:gd name="T85" fmla="*/ 1054 h 1257"/>
              <a:gd name="T86" fmla="*/ 719 w 1513"/>
              <a:gd name="T87" fmla="*/ 1177 h 1257"/>
              <a:gd name="T88" fmla="*/ 655 w 1513"/>
              <a:gd name="T89" fmla="*/ 1215 h 1257"/>
              <a:gd name="T90" fmla="*/ 610 w 1513"/>
              <a:gd name="T91" fmla="*/ 1210 h 1257"/>
              <a:gd name="T92" fmla="*/ 577 w 1513"/>
              <a:gd name="T93" fmla="*/ 1236 h 1257"/>
              <a:gd name="T94" fmla="*/ 542 w 1513"/>
              <a:gd name="T95" fmla="*/ 1252 h 1257"/>
              <a:gd name="T96" fmla="*/ 306 w 1513"/>
              <a:gd name="T97" fmla="*/ 725 h 1257"/>
              <a:gd name="T98" fmla="*/ 285 w 1513"/>
              <a:gd name="T99" fmla="*/ 677 h 1257"/>
              <a:gd name="T100" fmla="*/ 235 w 1513"/>
              <a:gd name="T101" fmla="*/ 694 h 1257"/>
              <a:gd name="T102" fmla="*/ 221 w 1513"/>
              <a:gd name="T103" fmla="*/ 672 h 1257"/>
              <a:gd name="T104" fmla="*/ 9 w 1513"/>
              <a:gd name="T105" fmla="*/ 495 h 1257"/>
              <a:gd name="T106" fmla="*/ 25 w 1513"/>
              <a:gd name="T107" fmla="*/ 419 h 1257"/>
              <a:gd name="T108" fmla="*/ 28 w 1513"/>
              <a:gd name="T109" fmla="*/ 360 h 1257"/>
              <a:gd name="T110" fmla="*/ 51 w 1513"/>
              <a:gd name="T111" fmla="*/ 336 h 1257"/>
              <a:gd name="T112" fmla="*/ 139 w 1513"/>
              <a:gd name="T113" fmla="*/ 282 h 1257"/>
              <a:gd name="T114" fmla="*/ 169 w 1513"/>
              <a:gd name="T115" fmla="*/ 227 h 1257"/>
              <a:gd name="T116" fmla="*/ 157 w 1513"/>
              <a:gd name="T117" fmla="*/ 173 h 1257"/>
              <a:gd name="T118" fmla="*/ 214 w 1513"/>
              <a:gd name="T119" fmla="*/ 211 h 12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513" h="1257">
                <a:moveTo>
                  <a:pt x="1237" y="5"/>
                </a:moveTo>
                <a:lnTo>
                  <a:pt x="1242" y="5"/>
                </a:lnTo>
                <a:lnTo>
                  <a:pt x="1247" y="5"/>
                </a:lnTo>
                <a:lnTo>
                  <a:pt x="1254" y="7"/>
                </a:lnTo>
                <a:lnTo>
                  <a:pt x="1258" y="3"/>
                </a:lnTo>
                <a:lnTo>
                  <a:pt x="1273" y="3"/>
                </a:lnTo>
                <a:lnTo>
                  <a:pt x="1277" y="0"/>
                </a:lnTo>
                <a:lnTo>
                  <a:pt x="1280" y="3"/>
                </a:lnTo>
                <a:lnTo>
                  <a:pt x="1287" y="5"/>
                </a:lnTo>
                <a:lnTo>
                  <a:pt x="1291" y="10"/>
                </a:lnTo>
                <a:lnTo>
                  <a:pt x="1291" y="19"/>
                </a:lnTo>
                <a:lnTo>
                  <a:pt x="1294" y="26"/>
                </a:lnTo>
                <a:lnTo>
                  <a:pt x="1294" y="29"/>
                </a:lnTo>
                <a:lnTo>
                  <a:pt x="1282" y="83"/>
                </a:lnTo>
                <a:lnTo>
                  <a:pt x="1280" y="88"/>
                </a:lnTo>
                <a:lnTo>
                  <a:pt x="1277" y="95"/>
                </a:lnTo>
                <a:lnTo>
                  <a:pt x="1275" y="100"/>
                </a:lnTo>
                <a:lnTo>
                  <a:pt x="1273" y="104"/>
                </a:lnTo>
                <a:lnTo>
                  <a:pt x="1270" y="104"/>
                </a:lnTo>
                <a:lnTo>
                  <a:pt x="1265" y="107"/>
                </a:lnTo>
                <a:lnTo>
                  <a:pt x="1263" y="111"/>
                </a:lnTo>
                <a:lnTo>
                  <a:pt x="1258" y="114"/>
                </a:lnTo>
                <a:lnTo>
                  <a:pt x="1256" y="114"/>
                </a:lnTo>
                <a:lnTo>
                  <a:pt x="1256" y="116"/>
                </a:lnTo>
                <a:lnTo>
                  <a:pt x="1254" y="119"/>
                </a:lnTo>
                <a:lnTo>
                  <a:pt x="1261" y="119"/>
                </a:lnTo>
                <a:lnTo>
                  <a:pt x="1270" y="116"/>
                </a:lnTo>
                <a:lnTo>
                  <a:pt x="1273" y="119"/>
                </a:lnTo>
                <a:lnTo>
                  <a:pt x="1275" y="123"/>
                </a:lnTo>
                <a:lnTo>
                  <a:pt x="1280" y="123"/>
                </a:lnTo>
                <a:lnTo>
                  <a:pt x="1282" y="121"/>
                </a:lnTo>
                <a:lnTo>
                  <a:pt x="1287" y="126"/>
                </a:lnTo>
                <a:lnTo>
                  <a:pt x="1294" y="128"/>
                </a:lnTo>
                <a:lnTo>
                  <a:pt x="1303" y="133"/>
                </a:lnTo>
                <a:lnTo>
                  <a:pt x="1308" y="135"/>
                </a:lnTo>
                <a:lnTo>
                  <a:pt x="1315" y="137"/>
                </a:lnTo>
                <a:lnTo>
                  <a:pt x="1320" y="140"/>
                </a:lnTo>
                <a:lnTo>
                  <a:pt x="1320" y="145"/>
                </a:lnTo>
                <a:lnTo>
                  <a:pt x="1320" y="147"/>
                </a:lnTo>
                <a:lnTo>
                  <a:pt x="1317" y="149"/>
                </a:lnTo>
                <a:lnTo>
                  <a:pt x="1317" y="154"/>
                </a:lnTo>
                <a:lnTo>
                  <a:pt x="1317" y="159"/>
                </a:lnTo>
                <a:lnTo>
                  <a:pt x="1315" y="164"/>
                </a:lnTo>
                <a:lnTo>
                  <a:pt x="1313" y="166"/>
                </a:lnTo>
                <a:lnTo>
                  <a:pt x="1313" y="168"/>
                </a:lnTo>
                <a:lnTo>
                  <a:pt x="1317" y="171"/>
                </a:lnTo>
                <a:lnTo>
                  <a:pt x="1322" y="168"/>
                </a:lnTo>
                <a:lnTo>
                  <a:pt x="1327" y="168"/>
                </a:lnTo>
                <a:lnTo>
                  <a:pt x="1331" y="164"/>
                </a:lnTo>
                <a:lnTo>
                  <a:pt x="1336" y="164"/>
                </a:lnTo>
                <a:lnTo>
                  <a:pt x="1341" y="164"/>
                </a:lnTo>
                <a:lnTo>
                  <a:pt x="1346" y="164"/>
                </a:lnTo>
                <a:lnTo>
                  <a:pt x="1348" y="159"/>
                </a:lnTo>
                <a:lnTo>
                  <a:pt x="1350" y="154"/>
                </a:lnTo>
                <a:lnTo>
                  <a:pt x="1355" y="149"/>
                </a:lnTo>
                <a:lnTo>
                  <a:pt x="1357" y="147"/>
                </a:lnTo>
                <a:lnTo>
                  <a:pt x="1364" y="145"/>
                </a:lnTo>
                <a:lnTo>
                  <a:pt x="1369" y="147"/>
                </a:lnTo>
                <a:lnTo>
                  <a:pt x="1421" y="199"/>
                </a:lnTo>
                <a:lnTo>
                  <a:pt x="1421" y="204"/>
                </a:lnTo>
                <a:lnTo>
                  <a:pt x="1416" y="209"/>
                </a:lnTo>
                <a:lnTo>
                  <a:pt x="1416" y="216"/>
                </a:lnTo>
                <a:lnTo>
                  <a:pt x="1416" y="218"/>
                </a:lnTo>
                <a:lnTo>
                  <a:pt x="1419" y="220"/>
                </a:lnTo>
                <a:lnTo>
                  <a:pt x="1426" y="220"/>
                </a:lnTo>
                <a:lnTo>
                  <a:pt x="1430" y="220"/>
                </a:lnTo>
                <a:lnTo>
                  <a:pt x="1438" y="223"/>
                </a:lnTo>
                <a:lnTo>
                  <a:pt x="1445" y="227"/>
                </a:lnTo>
                <a:lnTo>
                  <a:pt x="1447" y="230"/>
                </a:lnTo>
                <a:lnTo>
                  <a:pt x="1456" y="244"/>
                </a:lnTo>
                <a:lnTo>
                  <a:pt x="1463" y="258"/>
                </a:lnTo>
                <a:lnTo>
                  <a:pt x="1468" y="265"/>
                </a:lnTo>
                <a:lnTo>
                  <a:pt x="1489" y="298"/>
                </a:lnTo>
                <a:lnTo>
                  <a:pt x="1489" y="301"/>
                </a:lnTo>
                <a:lnTo>
                  <a:pt x="1513" y="358"/>
                </a:lnTo>
                <a:lnTo>
                  <a:pt x="1496" y="369"/>
                </a:lnTo>
                <a:lnTo>
                  <a:pt x="1489" y="372"/>
                </a:lnTo>
                <a:lnTo>
                  <a:pt x="1487" y="374"/>
                </a:lnTo>
                <a:lnTo>
                  <a:pt x="1482" y="379"/>
                </a:lnTo>
                <a:lnTo>
                  <a:pt x="1478" y="381"/>
                </a:lnTo>
                <a:lnTo>
                  <a:pt x="1473" y="384"/>
                </a:lnTo>
                <a:lnTo>
                  <a:pt x="1471" y="388"/>
                </a:lnTo>
                <a:lnTo>
                  <a:pt x="1468" y="393"/>
                </a:lnTo>
                <a:lnTo>
                  <a:pt x="1466" y="393"/>
                </a:lnTo>
                <a:lnTo>
                  <a:pt x="1463" y="396"/>
                </a:lnTo>
                <a:lnTo>
                  <a:pt x="1456" y="398"/>
                </a:lnTo>
                <a:lnTo>
                  <a:pt x="1452" y="400"/>
                </a:lnTo>
                <a:lnTo>
                  <a:pt x="1452" y="403"/>
                </a:lnTo>
                <a:lnTo>
                  <a:pt x="1452" y="405"/>
                </a:lnTo>
                <a:lnTo>
                  <a:pt x="1449" y="407"/>
                </a:lnTo>
                <a:lnTo>
                  <a:pt x="1449" y="412"/>
                </a:lnTo>
                <a:lnTo>
                  <a:pt x="1452" y="417"/>
                </a:lnTo>
                <a:lnTo>
                  <a:pt x="1447" y="419"/>
                </a:lnTo>
                <a:lnTo>
                  <a:pt x="1445" y="422"/>
                </a:lnTo>
                <a:lnTo>
                  <a:pt x="1440" y="429"/>
                </a:lnTo>
                <a:lnTo>
                  <a:pt x="1440" y="433"/>
                </a:lnTo>
                <a:lnTo>
                  <a:pt x="1438" y="436"/>
                </a:lnTo>
                <a:lnTo>
                  <a:pt x="1433" y="438"/>
                </a:lnTo>
                <a:lnTo>
                  <a:pt x="1428" y="443"/>
                </a:lnTo>
                <a:lnTo>
                  <a:pt x="1423" y="450"/>
                </a:lnTo>
                <a:lnTo>
                  <a:pt x="1416" y="455"/>
                </a:lnTo>
                <a:lnTo>
                  <a:pt x="1412" y="462"/>
                </a:lnTo>
                <a:lnTo>
                  <a:pt x="1416" y="467"/>
                </a:lnTo>
                <a:lnTo>
                  <a:pt x="1419" y="471"/>
                </a:lnTo>
                <a:lnTo>
                  <a:pt x="1421" y="474"/>
                </a:lnTo>
                <a:lnTo>
                  <a:pt x="1423" y="478"/>
                </a:lnTo>
                <a:lnTo>
                  <a:pt x="1423" y="481"/>
                </a:lnTo>
                <a:lnTo>
                  <a:pt x="1421" y="483"/>
                </a:lnTo>
                <a:lnTo>
                  <a:pt x="1414" y="485"/>
                </a:lnTo>
                <a:lnTo>
                  <a:pt x="1409" y="488"/>
                </a:lnTo>
                <a:lnTo>
                  <a:pt x="1412" y="490"/>
                </a:lnTo>
                <a:lnTo>
                  <a:pt x="1416" y="488"/>
                </a:lnTo>
                <a:lnTo>
                  <a:pt x="1421" y="488"/>
                </a:lnTo>
                <a:lnTo>
                  <a:pt x="1423" y="485"/>
                </a:lnTo>
                <a:lnTo>
                  <a:pt x="1426" y="485"/>
                </a:lnTo>
                <a:lnTo>
                  <a:pt x="1433" y="485"/>
                </a:lnTo>
                <a:lnTo>
                  <a:pt x="1438" y="488"/>
                </a:lnTo>
                <a:lnTo>
                  <a:pt x="1440" y="490"/>
                </a:lnTo>
                <a:lnTo>
                  <a:pt x="1442" y="493"/>
                </a:lnTo>
                <a:lnTo>
                  <a:pt x="1447" y="500"/>
                </a:lnTo>
                <a:lnTo>
                  <a:pt x="1442" y="504"/>
                </a:lnTo>
                <a:lnTo>
                  <a:pt x="1440" y="507"/>
                </a:lnTo>
                <a:lnTo>
                  <a:pt x="1440" y="509"/>
                </a:lnTo>
                <a:lnTo>
                  <a:pt x="1438" y="509"/>
                </a:lnTo>
                <a:lnTo>
                  <a:pt x="1435" y="512"/>
                </a:lnTo>
                <a:lnTo>
                  <a:pt x="1433" y="514"/>
                </a:lnTo>
                <a:lnTo>
                  <a:pt x="1430" y="512"/>
                </a:lnTo>
                <a:lnTo>
                  <a:pt x="1428" y="514"/>
                </a:lnTo>
                <a:lnTo>
                  <a:pt x="1426" y="516"/>
                </a:lnTo>
                <a:lnTo>
                  <a:pt x="1423" y="519"/>
                </a:lnTo>
                <a:lnTo>
                  <a:pt x="1419" y="523"/>
                </a:lnTo>
                <a:lnTo>
                  <a:pt x="1414" y="528"/>
                </a:lnTo>
                <a:lnTo>
                  <a:pt x="1412" y="535"/>
                </a:lnTo>
                <a:lnTo>
                  <a:pt x="1412" y="538"/>
                </a:lnTo>
                <a:lnTo>
                  <a:pt x="1409" y="542"/>
                </a:lnTo>
                <a:lnTo>
                  <a:pt x="1407" y="545"/>
                </a:lnTo>
                <a:lnTo>
                  <a:pt x="1407" y="552"/>
                </a:lnTo>
                <a:lnTo>
                  <a:pt x="1407" y="554"/>
                </a:lnTo>
                <a:lnTo>
                  <a:pt x="1409" y="554"/>
                </a:lnTo>
                <a:lnTo>
                  <a:pt x="1412" y="559"/>
                </a:lnTo>
                <a:lnTo>
                  <a:pt x="1412" y="561"/>
                </a:lnTo>
                <a:lnTo>
                  <a:pt x="1409" y="564"/>
                </a:lnTo>
                <a:lnTo>
                  <a:pt x="1409" y="566"/>
                </a:lnTo>
                <a:lnTo>
                  <a:pt x="1409" y="568"/>
                </a:lnTo>
                <a:lnTo>
                  <a:pt x="1409" y="575"/>
                </a:lnTo>
                <a:lnTo>
                  <a:pt x="1409" y="580"/>
                </a:lnTo>
                <a:lnTo>
                  <a:pt x="1409" y="585"/>
                </a:lnTo>
                <a:lnTo>
                  <a:pt x="1412" y="585"/>
                </a:lnTo>
                <a:lnTo>
                  <a:pt x="1412" y="587"/>
                </a:lnTo>
                <a:lnTo>
                  <a:pt x="1412" y="590"/>
                </a:lnTo>
                <a:lnTo>
                  <a:pt x="1409" y="592"/>
                </a:lnTo>
                <a:lnTo>
                  <a:pt x="1407" y="594"/>
                </a:lnTo>
                <a:lnTo>
                  <a:pt x="1407" y="597"/>
                </a:lnTo>
                <a:lnTo>
                  <a:pt x="1405" y="599"/>
                </a:lnTo>
                <a:lnTo>
                  <a:pt x="1402" y="604"/>
                </a:lnTo>
                <a:lnTo>
                  <a:pt x="1400" y="606"/>
                </a:lnTo>
                <a:lnTo>
                  <a:pt x="1395" y="609"/>
                </a:lnTo>
                <a:lnTo>
                  <a:pt x="1393" y="609"/>
                </a:lnTo>
                <a:lnTo>
                  <a:pt x="1390" y="609"/>
                </a:lnTo>
                <a:lnTo>
                  <a:pt x="1383" y="606"/>
                </a:lnTo>
                <a:lnTo>
                  <a:pt x="1383" y="604"/>
                </a:lnTo>
                <a:lnTo>
                  <a:pt x="1381" y="601"/>
                </a:lnTo>
                <a:lnTo>
                  <a:pt x="1379" y="599"/>
                </a:lnTo>
                <a:lnTo>
                  <a:pt x="1376" y="597"/>
                </a:lnTo>
                <a:lnTo>
                  <a:pt x="1374" y="592"/>
                </a:lnTo>
                <a:lnTo>
                  <a:pt x="1372" y="590"/>
                </a:lnTo>
                <a:lnTo>
                  <a:pt x="1362" y="590"/>
                </a:lnTo>
                <a:lnTo>
                  <a:pt x="1357" y="592"/>
                </a:lnTo>
                <a:lnTo>
                  <a:pt x="1355" y="594"/>
                </a:lnTo>
                <a:lnTo>
                  <a:pt x="1353" y="599"/>
                </a:lnTo>
                <a:lnTo>
                  <a:pt x="1353" y="601"/>
                </a:lnTo>
                <a:lnTo>
                  <a:pt x="1350" y="601"/>
                </a:lnTo>
                <a:lnTo>
                  <a:pt x="1348" y="604"/>
                </a:lnTo>
                <a:lnTo>
                  <a:pt x="1348" y="611"/>
                </a:lnTo>
                <a:lnTo>
                  <a:pt x="1343" y="613"/>
                </a:lnTo>
                <a:lnTo>
                  <a:pt x="1341" y="616"/>
                </a:lnTo>
                <a:lnTo>
                  <a:pt x="1339" y="620"/>
                </a:lnTo>
                <a:lnTo>
                  <a:pt x="1334" y="623"/>
                </a:lnTo>
                <a:lnTo>
                  <a:pt x="1331" y="623"/>
                </a:lnTo>
                <a:lnTo>
                  <a:pt x="1327" y="625"/>
                </a:lnTo>
                <a:lnTo>
                  <a:pt x="1324" y="627"/>
                </a:lnTo>
                <a:lnTo>
                  <a:pt x="1322" y="627"/>
                </a:lnTo>
                <a:lnTo>
                  <a:pt x="1320" y="630"/>
                </a:lnTo>
                <a:lnTo>
                  <a:pt x="1320" y="632"/>
                </a:lnTo>
                <a:lnTo>
                  <a:pt x="1317" y="637"/>
                </a:lnTo>
                <a:lnTo>
                  <a:pt x="1313" y="637"/>
                </a:lnTo>
                <a:lnTo>
                  <a:pt x="1313" y="639"/>
                </a:lnTo>
                <a:lnTo>
                  <a:pt x="1313" y="642"/>
                </a:lnTo>
                <a:lnTo>
                  <a:pt x="1308" y="644"/>
                </a:lnTo>
                <a:lnTo>
                  <a:pt x="1306" y="646"/>
                </a:lnTo>
                <a:lnTo>
                  <a:pt x="1301" y="649"/>
                </a:lnTo>
                <a:lnTo>
                  <a:pt x="1301" y="651"/>
                </a:lnTo>
                <a:lnTo>
                  <a:pt x="1301" y="654"/>
                </a:lnTo>
                <a:lnTo>
                  <a:pt x="1298" y="654"/>
                </a:lnTo>
                <a:lnTo>
                  <a:pt x="1296" y="656"/>
                </a:lnTo>
                <a:lnTo>
                  <a:pt x="1294" y="656"/>
                </a:lnTo>
                <a:lnTo>
                  <a:pt x="1294" y="658"/>
                </a:lnTo>
                <a:lnTo>
                  <a:pt x="1294" y="661"/>
                </a:lnTo>
                <a:lnTo>
                  <a:pt x="1291" y="663"/>
                </a:lnTo>
                <a:lnTo>
                  <a:pt x="1291" y="665"/>
                </a:lnTo>
                <a:lnTo>
                  <a:pt x="1291" y="668"/>
                </a:lnTo>
                <a:lnTo>
                  <a:pt x="1291" y="670"/>
                </a:lnTo>
                <a:lnTo>
                  <a:pt x="1291" y="672"/>
                </a:lnTo>
                <a:lnTo>
                  <a:pt x="1291" y="675"/>
                </a:lnTo>
                <a:lnTo>
                  <a:pt x="1289" y="675"/>
                </a:lnTo>
                <a:lnTo>
                  <a:pt x="1289" y="677"/>
                </a:lnTo>
                <a:lnTo>
                  <a:pt x="1289" y="680"/>
                </a:lnTo>
                <a:lnTo>
                  <a:pt x="1287" y="680"/>
                </a:lnTo>
                <a:lnTo>
                  <a:pt x="1287" y="682"/>
                </a:lnTo>
                <a:lnTo>
                  <a:pt x="1284" y="682"/>
                </a:lnTo>
                <a:lnTo>
                  <a:pt x="1282" y="682"/>
                </a:lnTo>
                <a:lnTo>
                  <a:pt x="1280" y="682"/>
                </a:lnTo>
                <a:lnTo>
                  <a:pt x="1277" y="680"/>
                </a:lnTo>
                <a:lnTo>
                  <a:pt x="1275" y="677"/>
                </a:lnTo>
                <a:lnTo>
                  <a:pt x="1275" y="675"/>
                </a:lnTo>
                <a:lnTo>
                  <a:pt x="1273" y="675"/>
                </a:lnTo>
                <a:lnTo>
                  <a:pt x="1273" y="672"/>
                </a:lnTo>
                <a:lnTo>
                  <a:pt x="1270" y="672"/>
                </a:lnTo>
                <a:lnTo>
                  <a:pt x="1270" y="675"/>
                </a:lnTo>
                <a:lnTo>
                  <a:pt x="1270" y="677"/>
                </a:lnTo>
                <a:lnTo>
                  <a:pt x="1268" y="677"/>
                </a:lnTo>
                <a:lnTo>
                  <a:pt x="1268" y="680"/>
                </a:lnTo>
                <a:lnTo>
                  <a:pt x="1270" y="680"/>
                </a:lnTo>
                <a:lnTo>
                  <a:pt x="1270" y="682"/>
                </a:lnTo>
                <a:lnTo>
                  <a:pt x="1273" y="684"/>
                </a:lnTo>
                <a:lnTo>
                  <a:pt x="1275" y="684"/>
                </a:lnTo>
                <a:lnTo>
                  <a:pt x="1275" y="687"/>
                </a:lnTo>
                <a:lnTo>
                  <a:pt x="1277" y="687"/>
                </a:lnTo>
                <a:lnTo>
                  <a:pt x="1280" y="687"/>
                </a:lnTo>
                <a:lnTo>
                  <a:pt x="1282" y="687"/>
                </a:lnTo>
                <a:lnTo>
                  <a:pt x="1282" y="689"/>
                </a:lnTo>
                <a:lnTo>
                  <a:pt x="1284" y="689"/>
                </a:lnTo>
                <a:lnTo>
                  <a:pt x="1284" y="691"/>
                </a:lnTo>
                <a:lnTo>
                  <a:pt x="1284" y="694"/>
                </a:lnTo>
                <a:lnTo>
                  <a:pt x="1282" y="694"/>
                </a:lnTo>
                <a:lnTo>
                  <a:pt x="1282" y="696"/>
                </a:lnTo>
                <a:lnTo>
                  <a:pt x="1280" y="696"/>
                </a:lnTo>
                <a:lnTo>
                  <a:pt x="1275" y="696"/>
                </a:lnTo>
                <a:lnTo>
                  <a:pt x="1275" y="699"/>
                </a:lnTo>
                <a:lnTo>
                  <a:pt x="1273" y="699"/>
                </a:lnTo>
                <a:lnTo>
                  <a:pt x="1270" y="699"/>
                </a:lnTo>
                <a:lnTo>
                  <a:pt x="1270" y="696"/>
                </a:lnTo>
                <a:lnTo>
                  <a:pt x="1268" y="696"/>
                </a:lnTo>
                <a:lnTo>
                  <a:pt x="1265" y="696"/>
                </a:lnTo>
                <a:lnTo>
                  <a:pt x="1263" y="696"/>
                </a:lnTo>
                <a:lnTo>
                  <a:pt x="1263" y="694"/>
                </a:lnTo>
                <a:lnTo>
                  <a:pt x="1261" y="691"/>
                </a:lnTo>
                <a:lnTo>
                  <a:pt x="1261" y="689"/>
                </a:lnTo>
                <a:lnTo>
                  <a:pt x="1258" y="689"/>
                </a:lnTo>
                <a:lnTo>
                  <a:pt x="1258" y="687"/>
                </a:lnTo>
                <a:lnTo>
                  <a:pt x="1256" y="687"/>
                </a:lnTo>
                <a:lnTo>
                  <a:pt x="1254" y="687"/>
                </a:lnTo>
                <a:lnTo>
                  <a:pt x="1251" y="687"/>
                </a:lnTo>
                <a:lnTo>
                  <a:pt x="1249" y="687"/>
                </a:lnTo>
                <a:lnTo>
                  <a:pt x="1247" y="687"/>
                </a:lnTo>
                <a:lnTo>
                  <a:pt x="1247" y="689"/>
                </a:lnTo>
                <a:lnTo>
                  <a:pt x="1247" y="691"/>
                </a:lnTo>
                <a:lnTo>
                  <a:pt x="1249" y="694"/>
                </a:lnTo>
                <a:lnTo>
                  <a:pt x="1249" y="696"/>
                </a:lnTo>
                <a:lnTo>
                  <a:pt x="1249" y="699"/>
                </a:lnTo>
                <a:lnTo>
                  <a:pt x="1249" y="701"/>
                </a:lnTo>
                <a:lnTo>
                  <a:pt x="1249" y="703"/>
                </a:lnTo>
                <a:lnTo>
                  <a:pt x="1251" y="706"/>
                </a:lnTo>
                <a:lnTo>
                  <a:pt x="1251" y="708"/>
                </a:lnTo>
                <a:lnTo>
                  <a:pt x="1249" y="708"/>
                </a:lnTo>
                <a:lnTo>
                  <a:pt x="1249" y="710"/>
                </a:lnTo>
                <a:lnTo>
                  <a:pt x="1247" y="710"/>
                </a:lnTo>
                <a:lnTo>
                  <a:pt x="1244" y="710"/>
                </a:lnTo>
                <a:lnTo>
                  <a:pt x="1242" y="708"/>
                </a:lnTo>
                <a:lnTo>
                  <a:pt x="1240" y="708"/>
                </a:lnTo>
                <a:lnTo>
                  <a:pt x="1237" y="708"/>
                </a:lnTo>
                <a:lnTo>
                  <a:pt x="1235" y="708"/>
                </a:lnTo>
                <a:lnTo>
                  <a:pt x="1235" y="710"/>
                </a:lnTo>
                <a:lnTo>
                  <a:pt x="1235" y="713"/>
                </a:lnTo>
                <a:lnTo>
                  <a:pt x="1232" y="715"/>
                </a:lnTo>
                <a:lnTo>
                  <a:pt x="1230" y="715"/>
                </a:lnTo>
                <a:lnTo>
                  <a:pt x="1230" y="717"/>
                </a:lnTo>
                <a:lnTo>
                  <a:pt x="1228" y="715"/>
                </a:lnTo>
                <a:lnTo>
                  <a:pt x="1228" y="713"/>
                </a:lnTo>
                <a:lnTo>
                  <a:pt x="1225" y="713"/>
                </a:lnTo>
                <a:lnTo>
                  <a:pt x="1225" y="710"/>
                </a:lnTo>
                <a:lnTo>
                  <a:pt x="1225" y="708"/>
                </a:lnTo>
                <a:lnTo>
                  <a:pt x="1225" y="706"/>
                </a:lnTo>
                <a:lnTo>
                  <a:pt x="1225" y="701"/>
                </a:lnTo>
                <a:lnTo>
                  <a:pt x="1225" y="699"/>
                </a:lnTo>
                <a:lnTo>
                  <a:pt x="1225" y="696"/>
                </a:lnTo>
                <a:lnTo>
                  <a:pt x="1223" y="696"/>
                </a:lnTo>
                <a:lnTo>
                  <a:pt x="1223" y="694"/>
                </a:lnTo>
                <a:lnTo>
                  <a:pt x="1221" y="694"/>
                </a:lnTo>
                <a:lnTo>
                  <a:pt x="1218" y="694"/>
                </a:lnTo>
                <a:lnTo>
                  <a:pt x="1216" y="694"/>
                </a:lnTo>
                <a:lnTo>
                  <a:pt x="1216" y="696"/>
                </a:lnTo>
                <a:lnTo>
                  <a:pt x="1214" y="696"/>
                </a:lnTo>
                <a:lnTo>
                  <a:pt x="1214" y="699"/>
                </a:lnTo>
                <a:lnTo>
                  <a:pt x="1211" y="699"/>
                </a:lnTo>
                <a:lnTo>
                  <a:pt x="1211" y="701"/>
                </a:lnTo>
                <a:lnTo>
                  <a:pt x="1209" y="703"/>
                </a:lnTo>
                <a:lnTo>
                  <a:pt x="1209" y="706"/>
                </a:lnTo>
                <a:lnTo>
                  <a:pt x="1207" y="706"/>
                </a:lnTo>
                <a:lnTo>
                  <a:pt x="1207" y="708"/>
                </a:lnTo>
                <a:lnTo>
                  <a:pt x="1204" y="710"/>
                </a:lnTo>
                <a:lnTo>
                  <a:pt x="1204" y="713"/>
                </a:lnTo>
                <a:lnTo>
                  <a:pt x="1202" y="713"/>
                </a:lnTo>
                <a:lnTo>
                  <a:pt x="1199" y="713"/>
                </a:lnTo>
                <a:lnTo>
                  <a:pt x="1197" y="713"/>
                </a:lnTo>
                <a:lnTo>
                  <a:pt x="1197" y="710"/>
                </a:lnTo>
                <a:lnTo>
                  <a:pt x="1195" y="710"/>
                </a:lnTo>
                <a:lnTo>
                  <a:pt x="1195" y="708"/>
                </a:lnTo>
                <a:lnTo>
                  <a:pt x="1192" y="708"/>
                </a:lnTo>
                <a:lnTo>
                  <a:pt x="1190" y="710"/>
                </a:lnTo>
                <a:lnTo>
                  <a:pt x="1190" y="713"/>
                </a:lnTo>
                <a:lnTo>
                  <a:pt x="1190" y="715"/>
                </a:lnTo>
                <a:lnTo>
                  <a:pt x="1190" y="717"/>
                </a:lnTo>
                <a:lnTo>
                  <a:pt x="1190" y="720"/>
                </a:lnTo>
                <a:lnTo>
                  <a:pt x="1188" y="722"/>
                </a:lnTo>
                <a:lnTo>
                  <a:pt x="1188" y="725"/>
                </a:lnTo>
                <a:lnTo>
                  <a:pt x="1185" y="725"/>
                </a:lnTo>
                <a:lnTo>
                  <a:pt x="1183" y="725"/>
                </a:lnTo>
                <a:lnTo>
                  <a:pt x="1183" y="727"/>
                </a:lnTo>
                <a:lnTo>
                  <a:pt x="1181" y="727"/>
                </a:lnTo>
                <a:lnTo>
                  <a:pt x="1178" y="727"/>
                </a:lnTo>
                <a:lnTo>
                  <a:pt x="1178" y="729"/>
                </a:lnTo>
                <a:lnTo>
                  <a:pt x="1178" y="732"/>
                </a:lnTo>
                <a:lnTo>
                  <a:pt x="1181" y="732"/>
                </a:lnTo>
                <a:lnTo>
                  <a:pt x="1178" y="732"/>
                </a:lnTo>
                <a:lnTo>
                  <a:pt x="1178" y="734"/>
                </a:lnTo>
                <a:lnTo>
                  <a:pt x="1178" y="736"/>
                </a:lnTo>
                <a:lnTo>
                  <a:pt x="1176" y="736"/>
                </a:lnTo>
                <a:lnTo>
                  <a:pt x="1176" y="739"/>
                </a:lnTo>
                <a:lnTo>
                  <a:pt x="1178" y="739"/>
                </a:lnTo>
                <a:lnTo>
                  <a:pt x="1178" y="741"/>
                </a:lnTo>
                <a:lnTo>
                  <a:pt x="1181" y="741"/>
                </a:lnTo>
                <a:lnTo>
                  <a:pt x="1183" y="741"/>
                </a:lnTo>
                <a:lnTo>
                  <a:pt x="1183" y="743"/>
                </a:lnTo>
                <a:lnTo>
                  <a:pt x="1181" y="743"/>
                </a:lnTo>
                <a:lnTo>
                  <a:pt x="1181" y="746"/>
                </a:lnTo>
                <a:lnTo>
                  <a:pt x="1178" y="746"/>
                </a:lnTo>
                <a:lnTo>
                  <a:pt x="1178" y="748"/>
                </a:lnTo>
                <a:lnTo>
                  <a:pt x="1178" y="751"/>
                </a:lnTo>
                <a:lnTo>
                  <a:pt x="1181" y="751"/>
                </a:lnTo>
                <a:lnTo>
                  <a:pt x="1181" y="753"/>
                </a:lnTo>
                <a:lnTo>
                  <a:pt x="1181" y="755"/>
                </a:lnTo>
                <a:lnTo>
                  <a:pt x="1181" y="758"/>
                </a:lnTo>
                <a:lnTo>
                  <a:pt x="1181" y="765"/>
                </a:lnTo>
                <a:lnTo>
                  <a:pt x="1181" y="770"/>
                </a:lnTo>
                <a:lnTo>
                  <a:pt x="1178" y="770"/>
                </a:lnTo>
                <a:lnTo>
                  <a:pt x="1176" y="770"/>
                </a:lnTo>
                <a:lnTo>
                  <a:pt x="1176" y="767"/>
                </a:lnTo>
                <a:lnTo>
                  <a:pt x="1176" y="765"/>
                </a:lnTo>
                <a:lnTo>
                  <a:pt x="1176" y="762"/>
                </a:lnTo>
                <a:lnTo>
                  <a:pt x="1174" y="762"/>
                </a:lnTo>
                <a:lnTo>
                  <a:pt x="1171" y="762"/>
                </a:lnTo>
                <a:lnTo>
                  <a:pt x="1169" y="762"/>
                </a:lnTo>
                <a:lnTo>
                  <a:pt x="1166" y="765"/>
                </a:lnTo>
                <a:lnTo>
                  <a:pt x="1159" y="767"/>
                </a:lnTo>
                <a:lnTo>
                  <a:pt x="1157" y="767"/>
                </a:lnTo>
                <a:lnTo>
                  <a:pt x="1157" y="770"/>
                </a:lnTo>
                <a:lnTo>
                  <a:pt x="1155" y="770"/>
                </a:lnTo>
                <a:lnTo>
                  <a:pt x="1155" y="767"/>
                </a:lnTo>
                <a:lnTo>
                  <a:pt x="1155" y="765"/>
                </a:lnTo>
                <a:lnTo>
                  <a:pt x="1155" y="762"/>
                </a:lnTo>
                <a:lnTo>
                  <a:pt x="1155" y="760"/>
                </a:lnTo>
                <a:lnTo>
                  <a:pt x="1155" y="758"/>
                </a:lnTo>
                <a:lnTo>
                  <a:pt x="1152" y="758"/>
                </a:lnTo>
                <a:lnTo>
                  <a:pt x="1152" y="755"/>
                </a:lnTo>
                <a:lnTo>
                  <a:pt x="1150" y="755"/>
                </a:lnTo>
                <a:lnTo>
                  <a:pt x="1148" y="755"/>
                </a:lnTo>
                <a:lnTo>
                  <a:pt x="1143" y="758"/>
                </a:lnTo>
                <a:lnTo>
                  <a:pt x="1141" y="758"/>
                </a:lnTo>
                <a:lnTo>
                  <a:pt x="1141" y="755"/>
                </a:lnTo>
                <a:lnTo>
                  <a:pt x="1138" y="755"/>
                </a:lnTo>
                <a:lnTo>
                  <a:pt x="1136" y="755"/>
                </a:lnTo>
                <a:lnTo>
                  <a:pt x="1133" y="753"/>
                </a:lnTo>
                <a:lnTo>
                  <a:pt x="1131" y="753"/>
                </a:lnTo>
                <a:lnTo>
                  <a:pt x="1129" y="753"/>
                </a:lnTo>
                <a:lnTo>
                  <a:pt x="1126" y="753"/>
                </a:lnTo>
                <a:lnTo>
                  <a:pt x="1124" y="753"/>
                </a:lnTo>
                <a:lnTo>
                  <a:pt x="1124" y="755"/>
                </a:lnTo>
                <a:lnTo>
                  <a:pt x="1122" y="755"/>
                </a:lnTo>
                <a:lnTo>
                  <a:pt x="1122" y="758"/>
                </a:lnTo>
                <a:lnTo>
                  <a:pt x="1122" y="760"/>
                </a:lnTo>
                <a:lnTo>
                  <a:pt x="1122" y="762"/>
                </a:lnTo>
                <a:lnTo>
                  <a:pt x="1122" y="765"/>
                </a:lnTo>
                <a:lnTo>
                  <a:pt x="1124" y="765"/>
                </a:lnTo>
                <a:lnTo>
                  <a:pt x="1126" y="765"/>
                </a:lnTo>
                <a:lnTo>
                  <a:pt x="1126" y="762"/>
                </a:lnTo>
                <a:lnTo>
                  <a:pt x="1129" y="762"/>
                </a:lnTo>
                <a:lnTo>
                  <a:pt x="1129" y="760"/>
                </a:lnTo>
                <a:lnTo>
                  <a:pt x="1131" y="760"/>
                </a:lnTo>
                <a:lnTo>
                  <a:pt x="1131" y="758"/>
                </a:lnTo>
                <a:lnTo>
                  <a:pt x="1133" y="758"/>
                </a:lnTo>
                <a:lnTo>
                  <a:pt x="1136" y="758"/>
                </a:lnTo>
                <a:lnTo>
                  <a:pt x="1138" y="758"/>
                </a:lnTo>
                <a:lnTo>
                  <a:pt x="1138" y="760"/>
                </a:lnTo>
                <a:lnTo>
                  <a:pt x="1138" y="762"/>
                </a:lnTo>
                <a:lnTo>
                  <a:pt x="1138" y="765"/>
                </a:lnTo>
                <a:lnTo>
                  <a:pt x="1136" y="765"/>
                </a:lnTo>
                <a:lnTo>
                  <a:pt x="1136" y="767"/>
                </a:lnTo>
                <a:lnTo>
                  <a:pt x="1133" y="767"/>
                </a:lnTo>
                <a:lnTo>
                  <a:pt x="1133" y="770"/>
                </a:lnTo>
                <a:lnTo>
                  <a:pt x="1133" y="772"/>
                </a:lnTo>
                <a:lnTo>
                  <a:pt x="1133" y="774"/>
                </a:lnTo>
                <a:lnTo>
                  <a:pt x="1131" y="774"/>
                </a:lnTo>
                <a:lnTo>
                  <a:pt x="1131" y="772"/>
                </a:lnTo>
                <a:lnTo>
                  <a:pt x="1129" y="772"/>
                </a:lnTo>
                <a:lnTo>
                  <a:pt x="1129" y="770"/>
                </a:lnTo>
                <a:lnTo>
                  <a:pt x="1126" y="770"/>
                </a:lnTo>
                <a:lnTo>
                  <a:pt x="1126" y="767"/>
                </a:lnTo>
                <a:lnTo>
                  <a:pt x="1124" y="767"/>
                </a:lnTo>
                <a:lnTo>
                  <a:pt x="1124" y="770"/>
                </a:lnTo>
                <a:lnTo>
                  <a:pt x="1122" y="772"/>
                </a:lnTo>
                <a:lnTo>
                  <a:pt x="1122" y="774"/>
                </a:lnTo>
                <a:lnTo>
                  <a:pt x="1122" y="777"/>
                </a:lnTo>
                <a:lnTo>
                  <a:pt x="1119" y="777"/>
                </a:lnTo>
                <a:lnTo>
                  <a:pt x="1119" y="779"/>
                </a:lnTo>
                <a:lnTo>
                  <a:pt x="1117" y="779"/>
                </a:lnTo>
                <a:lnTo>
                  <a:pt x="1117" y="777"/>
                </a:lnTo>
                <a:lnTo>
                  <a:pt x="1115" y="777"/>
                </a:lnTo>
                <a:lnTo>
                  <a:pt x="1115" y="774"/>
                </a:lnTo>
                <a:lnTo>
                  <a:pt x="1115" y="772"/>
                </a:lnTo>
                <a:lnTo>
                  <a:pt x="1115" y="770"/>
                </a:lnTo>
                <a:lnTo>
                  <a:pt x="1112" y="770"/>
                </a:lnTo>
                <a:lnTo>
                  <a:pt x="1112" y="772"/>
                </a:lnTo>
                <a:lnTo>
                  <a:pt x="1110" y="772"/>
                </a:lnTo>
                <a:lnTo>
                  <a:pt x="1110" y="774"/>
                </a:lnTo>
                <a:lnTo>
                  <a:pt x="1110" y="777"/>
                </a:lnTo>
                <a:lnTo>
                  <a:pt x="1110" y="779"/>
                </a:lnTo>
                <a:lnTo>
                  <a:pt x="1108" y="779"/>
                </a:lnTo>
                <a:lnTo>
                  <a:pt x="1105" y="779"/>
                </a:lnTo>
                <a:lnTo>
                  <a:pt x="1103" y="779"/>
                </a:lnTo>
                <a:lnTo>
                  <a:pt x="1103" y="777"/>
                </a:lnTo>
                <a:lnTo>
                  <a:pt x="1100" y="777"/>
                </a:lnTo>
                <a:lnTo>
                  <a:pt x="1100" y="774"/>
                </a:lnTo>
                <a:lnTo>
                  <a:pt x="1098" y="774"/>
                </a:lnTo>
                <a:lnTo>
                  <a:pt x="1096" y="774"/>
                </a:lnTo>
                <a:lnTo>
                  <a:pt x="1096" y="777"/>
                </a:lnTo>
                <a:lnTo>
                  <a:pt x="1096" y="779"/>
                </a:lnTo>
                <a:lnTo>
                  <a:pt x="1093" y="779"/>
                </a:lnTo>
                <a:lnTo>
                  <a:pt x="1096" y="779"/>
                </a:lnTo>
                <a:lnTo>
                  <a:pt x="1096" y="781"/>
                </a:lnTo>
                <a:lnTo>
                  <a:pt x="1096" y="784"/>
                </a:lnTo>
                <a:lnTo>
                  <a:pt x="1098" y="784"/>
                </a:lnTo>
                <a:lnTo>
                  <a:pt x="1100" y="786"/>
                </a:lnTo>
                <a:lnTo>
                  <a:pt x="1103" y="786"/>
                </a:lnTo>
                <a:lnTo>
                  <a:pt x="1103" y="788"/>
                </a:lnTo>
                <a:lnTo>
                  <a:pt x="1105" y="788"/>
                </a:lnTo>
                <a:lnTo>
                  <a:pt x="1105" y="791"/>
                </a:lnTo>
                <a:lnTo>
                  <a:pt x="1103" y="791"/>
                </a:lnTo>
                <a:lnTo>
                  <a:pt x="1103" y="793"/>
                </a:lnTo>
                <a:lnTo>
                  <a:pt x="1100" y="793"/>
                </a:lnTo>
                <a:lnTo>
                  <a:pt x="1098" y="791"/>
                </a:lnTo>
                <a:lnTo>
                  <a:pt x="1096" y="791"/>
                </a:lnTo>
                <a:lnTo>
                  <a:pt x="1096" y="793"/>
                </a:lnTo>
                <a:lnTo>
                  <a:pt x="1093" y="793"/>
                </a:lnTo>
                <a:lnTo>
                  <a:pt x="1093" y="796"/>
                </a:lnTo>
                <a:lnTo>
                  <a:pt x="1093" y="798"/>
                </a:lnTo>
                <a:lnTo>
                  <a:pt x="1096" y="798"/>
                </a:lnTo>
                <a:lnTo>
                  <a:pt x="1096" y="800"/>
                </a:lnTo>
                <a:lnTo>
                  <a:pt x="1096" y="803"/>
                </a:lnTo>
                <a:lnTo>
                  <a:pt x="1096" y="805"/>
                </a:lnTo>
                <a:lnTo>
                  <a:pt x="1093" y="805"/>
                </a:lnTo>
                <a:lnTo>
                  <a:pt x="1093" y="807"/>
                </a:lnTo>
                <a:lnTo>
                  <a:pt x="1091" y="807"/>
                </a:lnTo>
                <a:lnTo>
                  <a:pt x="1089" y="807"/>
                </a:lnTo>
                <a:lnTo>
                  <a:pt x="1086" y="807"/>
                </a:lnTo>
                <a:lnTo>
                  <a:pt x="1084" y="807"/>
                </a:lnTo>
                <a:lnTo>
                  <a:pt x="1084" y="805"/>
                </a:lnTo>
                <a:lnTo>
                  <a:pt x="1082" y="805"/>
                </a:lnTo>
                <a:lnTo>
                  <a:pt x="1082" y="803"/>
                </a:lnTo>
                <a:lnTo>
                  <a:pt x="1082" y="800"/>
                </a:lnTo>
                <a:lnTo>
                  <a:pt x="1082" y="798"/>
                </a:lnTo>
                <a:lnTo>
                  <a:pt x="1084" y="798"/>
                </a:lnTo>
                <a:lnTo>
                  <a:pt x="1084" y="796"/>
                </a:lnTo>
                <a:lnTo>
                  <a:pt x="1084" y="793"/>
                </a:lnTo>
                <a:lnTo>
                  <a:pt x="1086" y="793"/>
                </a:lnTo>
                <a:lnTo>
                  <a:pt x="1086" y="791"/>
                </a:lnTo>
                <a:lnTo>
                  <a:pt x="1086" y="788"/>
                </a:lnTo>
                <a:lnTo>
                  <a:pt x="1084" y="788"/>
                </a:lnTo>
                <a:lnTo>
                  <a:pt x="1084" y="786"/>
                </a:lnTo>
                <a:lnTo>
                  <a:pt x="1082" y="786"/>
                </a:lnTo>
                <a:lnTo>
                  <a:pt x="1079" y="786"/>
                </a:lnTo>
                <a:lnTo>
                  <a:pt x="1079" y="788"/>
                </a:lnTo>
                <a:lnTo>
                  <a:pt x="1077" y="788"/>
                </a:lnTo>
                <a:lnTo>
                  <a:pt x="1077" y="791"/>
                </a:lnTo>
                <a:lnTo>
                  <a:pt x="1077" y="793"/>
                </a:lnTo>
                <a:lnTo>
                  <a:pt x="1077" y="796"/>
                </a:lnTo>
                <a:lnTo>
                  <a:pt x="1077" y="798"/>
                </a:lnTo>
                <a:lnTo>
                  <a:pt x="1075" y="798"/>
                </a:lnTo>
                <a:lnTo>
                  <a:pt x="1072" y="798"/>
                </a:lnTo>
                <a:lnTo>
                  <a:pt x="1072" y="796"/>
                </a:lnTo>
                <a:lnTo>
                  <a:pt x="1070" y="796"/>
                </a:lnTo>
                <a:lnTo>
                  <a:pt x="1067" y="796"/>
                </a:lnTo>
                <a:lnTo>
                  <a:pt x="1067" y="793"/>
                </a:lnTo>
                <a:lnTo>
                  <a:pt x="1065" y="793"/>
                </a:lnTo>
                <a:lnTo>
                  <a:pt x="1065" y="796"/>
                </a:lnTo>
                <a:lnTo>
                  <a:pt x="1065" y="798"/>
                </a:lnTo>
                <a:lnTo>
                  <a:pt x="1065" y="800"/>
                </a:lnTo>
                <a:lnTo>
                  <a:pt x="1065" y="803"/>
                </a:lnTo>
                <a:lnTo>
                  <a:pt x="1065" y="805"/>
                </a:lnTo>
                <a:lnTo>
                  <a:pt x="1065" y="807"/>
                </a:lnTo>
                <a:lnTo>
                  <a:pt x="1067" y="807"/>
                </a:lnTo>
                <a:lnTo>
                  <a:pt x="1067" y="810"/>
                </a:lnTo>
                <a:lnTo>
                  <a:pt x="1067" y="812"/>
                </a:lnTo>
                <a:lnTo>
                  <a:pt x="1070" y="815"/>
                </a:lnTo>
                <a:lnTo>
                  <a:pt x="1072" y="815"/>
                </a:lnTo>
                <a:lnTo>
                  <a:pt x="1072" y="817"/>
                </a:lnTo>
                <a:lnTo>
                  <a:pt x="1072" y="819"/>
                </a:lnTo>
                <a:lnTo>
                  <a:pt x="1075" y="819"/>
                </a:lnTo>
                <a:lnTo>
                  <a:pt x="1075" y="822"/>
                </a:lnTo>
                <a:lnTo>
                  <a:pt x="1072" y="826"/>
                </a:lnTo>
                <a:lnTo>
                  <a:pt x="1072" y="831"/>
                </a:lnTo>
                <a:lnTo>
                  <a:pt x="1075" y="833"/>
                </a:lnTo>
                <a:lnTo>
                  <a:pt x="1075" y="838"/>
                </a:lnTo>
                <a:lnTo>
                  <a:pt x="1072" y="838"/>
                </a:lnTo>
                <a:lnTo>
                  <a:pt x="1072" y="841"/>
                </a:lnTo>
                <a:lnTo>
                  <a:pt x="1070" y="841"/>
                </a:lnTo>
                <a:lnTo>
                  <a:pt x="1067" y="841"/>
                </a:lnTo>
                <a:lnTo>
                  <a:pt x="1067" y="843"/>
                </a:lnTo>
                <a:lnTo>
                  <a:pt x="1065" y="843"/>
                </a:lnTo>
                <a:lnTo>
                  <a:pt x="1063" y="843"/>
                </a:lnTo>
                <a:lnTo>
                  <a:pt x="1060" y="843"/>
                </a:lnTo>
                <a:lnTo>
                  <a:pt x="1058" y="843"/>
                </a:lnTo>
                <a:lnTo>
                  <a:pt x="1056" y="843"/>
                </a:lnTo>
                <a:lnTo>
                  <a:pt x="1053" y="843"/>
                </a:lnTo>
                <a:lnTo>
                  <a:pt x="1053" y="845"/>
                </a:lnTo>
                <a:lnTo>
                  <a:pt x="1051" y="845"/>
                </a:lnTo>
                <a:lnTo>
                  <a:pt x="1049" y="845"/>
                </a:lnTo>
                <a:lnTo>
                  <a:pt x="1046" y="845"/>
                </a:lnTo>
                <a:lnTo>
                  <a:pt x="1044" y="848"/>
                </a:lnTo>
                <a:lnTo>
                  <a:pt x="1042" y="848"/>
                </a:lnTo>
                <a:lnTo>
                  <a:pt x="1039" y="850"/>
                </a:lnTo>
                <a:lnTo>
                  <a:pt x="1037" y="850"/>
                </a:lnTo>
                <a:lnTo>
                  <a:pt x="1034" y="850"/>
                </a:lnTo>
                <a:lnTo>
                  <a:pt x="1032" y="850"/>
                </a:lnTo>
                <a:lnTo>
                  <a:pt x="1032" y="852"/>
                </a:lnTo>
                <a:lnTo>
                  <a:pt x="1032" y="855"/>
                </a:lnTo>
                <a:lnTo>
                  <a:pt x="1032" y="857"/>
                </a:lnTo>
                <a:lnTo>
                  <a:pt x="1034" y="857"/>
                </a:lnTo>
                <a:lnTo>
                  <a:pt x="1037" y="857"/>
                </a:lnTo>
                <a:lnTo>
                  <a:pt x="1037" y="859"/>
                </a:lnTo>
                <a:lnTo>
                  <a:pt x="1039" y="859"/>
                </a:lnTo>
                <a:lnTo>
                  <a:pt x="1042" y="859"/>
                </a:lnTo>
                <a:lnTo>
                  <a:pt x="1042" y="862"/>
                </a:lnTo>
                <a:lnTo>
                  <a:pt x="1042" y="864"/>
                </a:lnTo>
                <a:lnTo>
                  <a:pt x="1039" y="867"/>
                </a:lnTo>
                <a:lnTo>
                  <a:pt x="1037" y="869"/>
                </a:lnTo>
                <a:lnTo>
                  <a:pt x="1037" y="871"/>
                </a:lnTo>
                <a:lnTo>
                  <a:pt x="1034" y="874"/>
                </a:lnTo>
                <a:lnTo>
                  <a:pt x="1034" y="876"/>
                </a:lnTo>
                <a:lnTo>
                  <a:pt x="1034" y="878"/>
                </a:lnTo>
                <a:lnTo>
                  <a:pt x="1032" y="881"/>
                </a:lnTo>
                <a:lnTo>
                  <a:pt x="1032" y="883"/>
                </a:lnTo>
                <a:lnTo>
                  <a:pt x="1030" y="883"/>
                </a:lnTo>
                <a:lnTo>
                  <a:pt x="1027" y="886"/>
                </a:lnTo>
                <a:lnTo>
                  <a:pt x="1027" y="888"/>
                </a:lnTo>
                <a:lnTo>
                  <a:pt x="1025" y="888"/>
                </a:lnTo>
                <a:lnTo>
                  <a:pt x="1025" y="890"/>
                </a:lnTo>
                <a:lnTo>
                  <a:pt x="1023" y="890"/>
                </a:lnTo>
                <a:lnTo>
                  <a:pt x="1020" y="890"/>
                </a:lnTo>
                <a:lnTo>
                  <a:pt x="1020" y="888"/>
                </a:lnTo>
                <a:lnTo>
                  <a:pt x="1018" y="888"/>
                </a:lnTo>
                <a:lnTo>
                  <a:pt x="1016" y="886"/>
                </a:lnTo>
                <a:lnTo>
                  <a:pt x="1013" y="886"/>
                </a:lnTo>
                <a:lnTo>
                  <a:pt x="1011" y="886"/>
                </a:lnTo>
                <a:lnTo>
                  <a:pt x="1011" y="888"/>
                </a:lnTo>
                <a:lnTo>
                  <a:pt x="1009" y="888"/>
                </a:lnTo>
                <a:lnTo>
                  <a:pt x="1009" y="890"/>
                </a:lnTo>
                <a:lnTo>
                  <a:pt x="1011" y="890"/>
                </a:lnTo>
                <a:lnTo>
                  <a:pt x="1011" y="893"/>
                </a:lnTo>
                <a:lnTo>
                  <a:pt x="1013" y="893"/>
                </a:lnTo>
                <a:lnTo>
                  <a:pt x="1016" y="895"/>
                </a:lnTo>
                <a:lnTo>
                  <a:pt x="1018" y="897"/>
                </a:lnTo>
                <a:lnTo>
                  <a:pt x="1018" y="900"/>
                </a:lnTo>
                <a:lnTo>
                  <a:pt x="1020" y="900"/>
                </a:lnTo>
                <a:lnTo>
                  <a:pt x="1020" y="902"/>
                </a:lnTo>
                <a:lnTo>
                  <a:pt x="1016" y="902"/>
                </a:lnTo>
                <a:lnTo>
                  <a:pt x="1013" y="902"/>
                </a:lnTo>
                <a:lnTo>
                  <a:pt x="1011" y="900"/>
                </a:lnTo>
                <a:lnTo>
                  <a:pt x="1009" y="900"/>
                </a:lnTo>
                <a:lnTo>
                  <a:pt x="1006" y="897"/>
                </a:lnTo>
                <a:lnTo>
                  <a:pt x="1004" y="897"/>
                </a:lnTo>
                <a:lnTo>
                  <a:pt x="1004" y="900"/>
                </a:lnTo>
                <a:lnTo>
                  <a:pt x="999" y="900"/>
                </a:lnTo>
                <a:lnTo>
                  <a:pt x="994" y="900"/>
                </a:lnTo>
                <a:lnTo>
                  <a:pt x="990" y="897"/>
                </a:lnTo>
                <a:lnTo>
                  <a:pt x="987" y="895"/>
                </a:lnTo>
                <a:lnTo>
                  <a:pt x="985" y="893"/>
                </a:lnTo>
                <a:lnTo>
                  <a:pt x="983" y="893"/>
                </a:lnTo>
                <a:lnTo>
                  <a:pt x="983" y="895"/>
                </a:lnTo>
                <a:lnTo>
                  <a:pt x="980" y="900"/>
                </a:lnTo>
                <a:lnTo>
                  <a:pt x="978" y="900"/>
                </a:lnTo>
                <a:lnTo>
                  <a:pt x="976" y="897"/>
                </a:lnTo>
                <a:lnTo>
                  <a:pt x="973" y="895"/>
                </a:lnTo>
                <a:lnTo>
                  <a:pt x="971" y="895"/>
                </a:lnTo>
                <a:lnTo>
                  <a:pt x="968" y="895"/>
                </a:lnTo>
                <a:lnTo>
                  <a:pt x="966" y="895"/>
                </a:lnTo>
                <a:lnTo>
                  <a:pt x="964" y="895"/>
                </a:lnTo>
                <a:lnTo>
                  <a:pt x="964" y="900"/>
                </a:lnTo>
                <a:lnTo>
                  <a:pt x="966" y="900"/>
                </a:lnTo>
                <a:lnTo>
                  <a:pt x="966" y="904"/>
                </a:lnTo>
                <a:lnTo>
                  <a:pt x="968" y="907"/>
                </a:lnTo>
                <a:lnTo>
                  <a:pt x="968" y="909"/>
                </a:lnTo>
                <a:lnTo>
                  <a:pt x="971" y="912"/>
                </a:lnTo>
                <a:lnTo>
                  <a:pt x="968" y="914"/>
                </a:lnTo>
                <a:lnTo>
                  <a:pt x="966" y="914"/>
                </a:lnTo>
                <a:lnTo>
                  <a:pt x="964" y="914"/>
                </a:lnTo>
                <a:lnTo>
                  <a:pt x="961" y="916"/>
                </a:lnTo>
                <a:lnTo>
                  <a:pt x="959" y="916"/>
                </a:lnTo>
                <a:lnTo>
                  <a:pt x="959" y="919"/>
                </a:lnTo>
                <a:lnTo>
                  <a:pt x="959" y="921"/>
                </a:lnTo>
                <a:lnTo>
                  <a:pt x="957" y="923"/>
                </a:lnTo>
                <a:lnTo>
                  <a:pt x="952" y="926"/>
                </a:lnTo>
                <a:lnTo>
                  <a:pt x="952" y="928"/>
                </a:lnTo>
                <a:lnTo>
                  <a:pt x="950" y="930"/>
                </a:lnTo>
                <a:lnTo>
                  <a:pt x="947" y="933"/>
                </a:lnTo>
                <a:lnTo>
                  <a:pt x="945" y="933"/>
                </a:lnTo>
                <a:lnTo>
                  <a:pt x="943" y="935"/>
                </a:lnTo>
                <a:lnTo>
                  <a:pt x="943" y="938"/>
                </a:lnTo>
                <a:lnTo>
                  <a:pt x="940" y="942"/>
                </a:lnTo>
                <a:lnTo>
                  <a:pt x="940" y="945"/>
                </a:lnTo>
                <a:lnTo>
                  <a:pt x="940" y="947"/>
                </a:lnTo>
                <a:lnTo>
                  <a:pt x="938" y="949"/>
                </a:lnTo>
                <a:lnTo>
                  <a:pt x="935" y="952"/>
                </a:lnTo>
                <a:lnTo>
                  <a:pt x="933" y="954"/>
                </a:lnTo>
                <a:lnTo>
                  <a:pt x="933" y="957"/>
                </a:lnTo>
                <a:lnTo>
                  <a:pt x="928" y="957"/>
                </a:lnTo>
                <a:lnTo>
                  <a:pt x="926" y="957"/>
                </a:lnTo>
                <a:lnTo>
                  <a:pt x="926" y="954"/>
                </a:lnTo>
                <a:lnTo>
                  <a:pt x="928" y="952"/>
                </a:lnTo>
                <a:lnTo>
                  <a:pt x="928" y="949"/>
                </a:lnTo>
                <a:lnTo>
                  <a:pt x="931" y="947"/>
                </a:lnTo>
                <a:lnTo>
                  <a:pt x="931" y="945"/>
                </a:lnTo>
                <a:lnTo>
                  <a:pt x="931" y="942"/>
                </a:lnTo>
                <a:lnTo>
                  <a:pt x="931" y="938"/>
                </a:lnTo>
                <a:lnTo>
                  <a:pt x="931" y="935"/>
                </a:lnTo>
                <a:lnTo>
                  <a:pt x="933" y="930"/>
                </a:lnTo>
                <a:lnTo>
                  <a:pt x="933" y="926"/>
                </a:lnTo>
                <a:lnTo>
                  <a:pt x="931" y="926"/>
                </a:lnTo>
                <a:lnTo>
                  <a:pt x="928" y="923"/>
                </a:lnTo>
                <a:lnTo>
                  <a:pt x="926" y="923"/>
                </a:lnTo>
                <a:lnTo>
                  <a:pt x="924" y="923"/>
                </a:lnTo>
                <a:lnTo>
                  <a:pt x="921" y="926"/>
                </a:lnTo>
                <a:lnTo>
                  <a:pt x="921" y="928"/>
                </a:lnTo>
                <a:lnTo>
                  <a:pt x="919" y="930"/>
                </a:lnTo>
                <a:lnTo>
                  <a:pt x="917" y="933"/>
                </a:lnTo>
                <a:lnTo>
                  <a:pt x="912" y="935"/>
                </a:lnTo>
                <a:lnTo>
                  <a:pt x="910" y="935"/>
                </a:lnTo>
                <a:lnTo>
                  <a:pt x="905" y="938"/>
                </a:lnTo>
                <a:lnTo>
                  <a:pt x="900" y="938"/>
                </a:lnTo>
                <a:lnTo>
                  <a:pt x="895" y="940"/>
                </a:lnTo>
                <a:lnTo>
                  <a:pt x="895" y="952"/>
                </a:lnTo>
                <a:lnTo>
                  <a:pt x="893" y="957"/>
                </a:lnTo>
                <a:lnTo>
                  <a:pt x="891" y="959"/>
                </a:lnTo>
                <a:lnTo>
                  <a:pt x="888" y="959"/>
                </a:lnTo>
                <a:lnTo>
                  <a:pt x="886" y="959"/>
                </a:lnTo>
                <a:lnTo>
                  <a:pt x="881" y="959"/>
                </a:lnTo>
                <a:lnTo>
                  <a:pt x="879" y="959"/>
                </a:lnTo>
                <a:lnTo>
                  <a:pt x="876" y="959"/>
                </a:lnTo>
                <a:lnTo>
                  <a:pt x="876" y="961"/>
                </a:lnTo>
                <a:lnTo>
                  <a:pt x="874" y="968"/>
                </a:lnTo>
                <a:lnTo>
                  <a:pt x="869" y="973"/>
                </a:lnTo>
                <a:lnTo>
                  <a:pt x="867" y="975"/>
                </a:lnTo>
                <a:lnTo>
                  <a:pt x="869" y="978"/>
                </a:lnTo>
                <a:lnTo>
                  <a:pt x="869" y="980"/>
                </a:lnTo>
                <a:lnTo>
                  <a:pt x="869" y="983"/>
                </a:lnTo>
                <a:lnTo>
                  <a:pt x="867" y="983"/>
                </a:lnTo>
                <a:lnTo>
                  <a:pt x="862" y="983"/>
                </a:lnTo>
                <a:lnTo>
                  <a:pt x="860" y="983"/>
                </a:lnTo>
                <a:lnTo>
                  <a:pt x="855" y="983"/>
                </a:lnTo>
                <a:lnTo>
                  <a:pt x="855" y="985"/>
                </a:lnTo>
                <a:lnTo>
                  <a:pt x="855" y="987"/>
                </a:lnTo>
                <a:lnTo>
                  <a:pt x="858" y="990"/>
                </a:lnTo>
                <a:lnTo>
                  <a:pt x="858" y="992"/>
                </a:lnTo>
                <a:lnTo>
                  <a:pt x="858" y="997"/>
                </a:lnTo>
                <a:lnTo>
                  <a:pt x="855" y="997"/>
                </a:lnTo>
                <a:lnTo>
                  <a:pt x="853" y="997"/>
                </a:lnTo>
                <a:lnTo>
                  <a:pt x="851" y="997"/>
                </a:lnTo>
                <a:lnTo>
                  <a:pt x="848" y="994"/>
                </a:lnTo>
                <a:lnTo>
                  <a:pt x="848" y="997"/>
                </a:lnTo>
                <a:lnTo>
                  <a:pt x="846" y="997"/>
                </a:lnTo>
                <a:lnTo>
                  <a:pt x="846" y="1002"/>
                </a:lnTo>
                <a:lnTo>
                  <a:pt x="846" y="1004"/>
                </a:lnTo>
                <a:lnTo>
                  <a:pt x="846" y="1006"/>
                </a:lnTo>
                <a:lnTo>
                  <a:pt x="846" y="1009"/>
                </a:lnTo>
                <a:lnTo>
                  <a:pt x="846" y="1011"/>
                </a:lnTo>
                <a:lnTo>
                  <a:pt x="846" y="1013"/>
                </a:lnTo>
                <a:lnTo>
                  <a:pt x="843" y="1016"/>
                </a:lnTo>
                <a:lnTo>
                  <a:pt x="843" y="1018"/>
                </a:lnTo>
                <a:lnTo>
                  <a:pt x="843" y="1020"/>
                </a:lnTo>
                <a:lnTo>
                  <a:pt x="841" y="1023"/>
                </a:lnTo>
                <a:lnTo>
                  <a:pt x="843" y="1028"/>
                </a:lnTo>
                <a:lnTo>
                  <a:pt x="846" y="1030"/>
                </a:lnTo>
                <a:lnTo>
                  <a:pt x="848" y="1032"/>
                </a:lnTo>
                <a:lnTo>
                  <a:pt x="851" y="1035"/>
                </a:lnTo>
                <a:lnTo>
                  <a:pt x="848" y="1039"/>
                </a:lnTo>
                <a:lnTo>
                  <a:pt x="848" y="1042"/>
                </a:lnTo>
                <a:lnTo>
                  <a:pt x="851" y="1042"/>
                </a:lnTo>
                <a:lnTo>
                  <a:pt x="851" y="1044"/>
                </a:lnTo>
                <a:lnTo>
                  <a:pt x="851" y="1046"/>
                </a:lnTo>
                <a:lnTo>
                  <a:pt x="848" y="1046"/>
                </a:lnTo>
                <a:lnTo>
                  <a:pt x="848" y="1049"/>
                </a:lnTo>
                <a:lnTo>
                  <a:pt x="846" y="1049"/>
                </a:lnTo>
                <a:lnTo>
                  <a:pt x="843" y="1049"/>
                </a:lnTo>
                <a:lnTo>
                  <a:pt x="843" y="1051"/>
                </a:lnTo>
                <a:lnTo>
                  <a:pt x="841" y="1051"/>
                </a:lnTo>
                <a:lnTo>
                  <a:pt x="839" y="1051"/>
                </a:lnTo>
                <a:lnTo>
                  <a:pt x="836" y="1051"/>
                </a:lnTo>
                <a:lnTo>
                  <a:pt x="834" y="1051"/>
                </a:lnTo>
                <a:lnTo>
                  <a:pt x="834" y="1054"/>
                </a:lnTo>
                <a:lnTo>
                  <a:pt x="832" y="1054"/>
                </a:lnTo>
                <a:lnTo>
                  <a:pt x="832" y="1056"/>
                </a:lnTo>
                <a:lnTo>
                  <a:pt x="829" y="1056"/>
                </a:lnTo>
                <a:lnTo>
                  <a:pt x="829" y="1058"/>
                </a:lnTo>
                <a:lnTo>
                  <a:pt x="827" y="1061"/>
                </a:lnTo>
                <a:lnTo>
                  <a:pt x="825" y="1063"/>
                </a:lnTo>
                <a:lnTo>
                  <a:pt x="822" y="1065"/>
                </a:lnTo>
                <a:lnTo>
                  <a:pt x="820" y="1065"/>
                </a:lnTo>
                <a:lnTo>
                  <a:pt x="818" y="1065"/>
                </a:lnTo>
                <a:lnTo>
                  <a:pt x="813" y="1063"/>
                </a:lnTo>
                <a:lnTo>
                  <a:pt x="810" y="1063"/>
                </a:lnTo>
                <a:lnTo>
                  <a:pt x="808" y="1063"/>
                </a:lnTo>
                <a:lnTo>
                  <a:pt x="806" y="1063"/>
                </a:lnTo>
                <a:lnTo>
                  <a:pt x="803" y="1063"/>
                </a:lnTo>
                <a:lnTo>
                  <a:pt x="801" y="1063"/>
                </a:lnTo>
                <a:lnTo>
                  <a:pt x="799" y="1063"/>
                </a:lnTo>
                <a:lnTo>
                  <a:pt x="796" y="1065"/>
                </a:lnTo>
                <a:lnTo>
                  <a:pt x="794" y="1065"/>
                </a:lnTo>
                <a:lnTo>
                  <a:pt x="792" y="1065"/>
                </a:lnTo>
                <a:lnTo>
                  <a:pt x="785" y="1061"/>
                </a:lnTo>
                <a:lnTo>
                  <a:pt x="777" y="1056"/>
                </a:lnTo>
                <a:lnTo>
                  <a:pt x="770" y="1054"/>
                </a:lnTo>
                <a:lnTo>
                  <a:pt x="763" y="1051"/>
                </a:lnTo>
                <a:lnTo>
                  <a:pt x="761" y="1051"/>
                </a:lnTo>
                <a:lnTo>
                  <a:pt x="756" y="1054"/>
                </a:lnTo>
                <a:lnTo>
                  <a:pt x="749" y="1056"/>
                </a:lnTo>
                <a:lnTo>
                  <a:pt x="740" y="1065"/>
                </a:lnTo>
                <a:lnTo>
                  <a:pt x="737" y="1073"/>
                </a:lnTo>
                <a:lnTo>
                  <a:pt x="735" y="1080"/>
                </a:lnTo>
                <a:lnTo>
                  <a:pt x="733" y="1099"/>
                </a:lnTo>
                <a:lnTo>
                  <a:pt x="730" y="1113"/>
                </a:lnTo>
                <a:lnTo>
                  <a:pt x="730" y="1127"/>
                </a:lnTo>
                <a:lnTo>
                  <a:pt x="730" y="1136"/>
                </a:lnTo>
                <a:lnTo>
                  <a:pt x="730" y="1146"/>
                </a:lnTo>
                <a:lnTo>
                  <a:pt x="730" y="1151"/>
                </a:lnTo>
                <a:lnTo>
                  <a:pt x="730" y="1158"/>
                </a:lnTo>
                <a:lnTo>
                  <a:pt x="730" y="1160"/>
                </a:lnTo>
                <a:lnTo>
                  <a:pt x="726" y="1170"/>
                </a:lnTo>
                <a:lnTo>
                  <a:pt x="719" y="1177"/>
                </a:lnTo>
                <a:lnTo>
                  <a:pt x="711" y="1184"/>
                </a:lnTo>
                <a:lnTo>
                  <a:pt x="697" y="1198"/>
                </a:lnTo>
                <a:lnTo>
                  <a:pt x="695" y="1198"/>
                </a:lnTo>
                <a:lnTo>
                  <a:pt x="695" y="1205"/>
                </a:lnTo>
                <a:lnTo>
                  <a:pt x="693" y="1212"/>
                </a:lnTo>
                <a:lnTo>
                  <a:pt x="693" y="1217"/>
                </a:lnTo>
                <a:lnTo>
                  <a:pt x="683" y="1219"/>
                </a:lnTo>
                <a:lnTo>
                  <a:pt x="678" y="1219"/>
                </a:lnTo>
                <a:lnTo>
                  <a:pt x="676" y="1219"/>
                </a:lnTo>
                <a:lnTo>
                  <a:pt x="671" y="1217"/>
                </a:lnTo>
                <a:lnTo>
                  <a:pt x="669" y="1217"/>
                </a:lnTo>
                <a:lnTo>
                  <a:pt x="667" y="1217"/>
                </a:lnTo>
                <a:lnTo>
                  <a:pt x="664" y="1217"/>
                </a:lnTo>
                <a:lnTo>
                  <a:pt x="662" y="1217"/>
                </a:lnTo>
                <a:lnTo>
                  <a:pt x="657" y="1217"/>
                </a:lnTo>
                <a:lnTo>
                  <a:pt x="657" y="1215"/>
                </a:lnTo>
                <a:lnTo>
                  <a:pt x="655" y="1215"/>
                </a:lnTo>
                <a:lnTo>
                  <a:pt x="653" y="1212"/>
                </a:lnTo>
                <a:lnTo>
                  <a:pt x="650" y="1212"/>
                </a:lnTo>
                <a:lnTo>
                  <a:pt x="650" y="1210"/>
                </a:lnTo>
                <a:lnTo>
                  <a:pt x="648" y="1207"/>
                </a:lnTo>
                <a:lnTo>
                  <a:pt x="645" y="1210"/>
                </a:lnTo>
                <a:lnTo>
                  <a:pt x="645" y="1212"/>
                </a:lnTo>
                <a:lnTo>
                  <a:pt x="643" y="1215"/>
                </a:lnTo>
                <a:lnTo>
                  <a:pt x="638" y="1217"/>
                </a:lnTo>
                <a:lnTo>
                  <a:pt x="634" y="1219"/>
                </a:lnTo>
                <a:lnTo>
                  <a:pt x="629" y="1219"/>
                </a:lnTo>
                <a:lnTo>
                  <a:pt x="627" y="1217"/>
                </a:lnTo>
                <a:lnTo>
                  <a:pt x="624" y="1210"/>
                </a:lnTo>
                <a:lnTo>
                  <a:pt x="622" y="1207"/>
                </a:lnTo>
                <a:lnTo>
                  <a:pt x="620" y="1207"/>
                </a:lnTo>
                <a:lnTo>
                  <a:pt x="617" y="1210"/>
                </a:lnTo>
                <a:lnTo>
                  <a:pt x="612" y="1210"/>
                </a:lnTo>
                <a:lnTo>
                  <a:pt x="610" y="1210"/>
                </a:lnTo>
                <a:lnTo>
                  <a:pt x="605" y="1207"/>
                </a:lnTo>
                <a:lnTo>
                  <a:pt x="603" y="1205"/>
                </a:lnTo>
                <a:lnTo>
                  <a:pt x="601" y="1203"/>
                </a:lnTo>
                <a:lnTo>
                  <a:pt x="598" y="1205"/>
                </a:lnTo>
                <a:lnTo>
                  <a:pt x="598" y="1207"/>
                </a:lnTo>
                <a:lnTo>
                  <a:pt x="598" y="1210"/>
                </a:lnTo>
                <a:lnTo>
                  <a:pt x="601" y="1212"/>
                </a:lnTo>
                <a:lnTo>
                  <a:pt x="601" y="1215"/>
                </a:lnTo>
                <a:lnTo>
                  <a:pt x="598" y="1219"/>
                </a:lnTo>
                <a:lnTo>
                  <a:pt x="598" y="1224"/>
                </a:lnTo>
                <a:lnTo>
                  <a:pt x="596" y="1231"/>
                </a:lnTo>
                <a:lnTo>
                  <a:pt x="594" y="1231"/>
                </a:lnTo>
                <a:lnTo>
                  <a:pt x="589" y="1231"/>
                </a:lnTo>
                <a:lnTo>
                  <a:pt x="584" y="1231"/>
                </a:lnTo>
                <a:lnTo>
                  <a:pt x="579" y="1231"/>
                </a:lnTo>
                <a:lnTo>
                  <a:pt x="577" y="1233"/>
                </a:lnTo>
                <a:lnTo>
                  <a:pt x="577" y="1236"/>
                </a:lnTo>
                <a:lnTo>
                  <a:pt x="575" y="1243"/>
                </a:lnTo>
                <a:lnTo>
                  <a:pt x="572" y="1245"/>
                </a:lnTo>
                <a:lnTo>
                  <a:pt x="568" y="1241"/>
                </a:lnTo>
                <a:lnTo>
                  <a:pt x="565" y="1241"/>
                </a:lnTo>
                <a:lnTo>
                  <a:pt x="563" y="1243"/>
                </a:lnTo>
                <a:lnTo>
                  <a:pt x="558" y="1245"/>
                </a:lnTo>
                <a:lnTo>
                  <a:pt x="558" y="1248"/>
                </a:lnTo>
                <a:lnTo>
                  <a:pt x="556" y="1252"/>
                </a:lnTo>
                <a:lnTo>
                  <a:pt x="554" y="1252"/>
                </a:lnTo>
                <a:lnTo>
                  <a:pt x="554" y="1255"/>
                </a:lnTo>
                <a:lnTo>
                  <a:pt x="554" y="1257"/>
                </a:lnTo>
                <a:lnTo>
                  <a:pt x="551" y="1255"/>
                </a:lnTo>
                <a:lnTo>
                  <a:pt x="551" y="1252"/>
                </a:lnTo>
                <a:lnTo>
                  <a:pt x="549" y="1250"/>
                </a:lnTo>
                <a:lnTo>
                  <a:pt x="546" y="1250"/>
                </a:lnTo>
                <a:lnTo>
                  <a:pt x="544" y="1250"/>
                </a:lnTo>
                <a:lnTo>
                  <a:pt x="542" y="1252"/>
                </a:lnTo>
                <a:lnTo>
                  <a:pt x="542" y="1255"/>
                </a:lnTo>
                <a:lnTo>
                  <a:pt x="537" y="1257"/>
                </a:lnTo>
                <a:lnTo>
                  <a:pt x="530" y="1245"/>
                </a:lnTo>
                <a:lnTo>
                  <a:pt x="480" y="1174"/>
                </a:lnTo>
                <a:lnTo>
                  <a:pt x="471" y="1158"/>
                </a:lnTo>
                <a:lnTo>
                  <a:pt x="457" y="1136"/>
                </a:lnTo>
                <a:lnTo>
                  <a:pt x="370" y="1101"/>
                </a:lnTo>
                <a:lnTo>
                  <a:pt x="259" y="1058"/>
                </a:lnTo>
                <a:lnTo>
                  <a:pt x="224" y="1044"/>
                </a:lnTo>
                <a:lnTo>
                  <a:pt x="181" y="940"/>
                </a:lnTo>
                <a:lnTo>
                  <a:pt x="257" y="864"/>
                </a:lnTo>
                <a:lnTo>
                  <a:pt x="306" y="817"/>
                </a:lnTo>
                <a:lnTo>
                  <a:pt x="320" y="732"/>
                </a:lnTo>
                <a:lnTo>
                  <a:pt x="315" y="729"/>
                </a:lnTo>
                <a:lnTo>
                  <a:pt x="311" y="729"/>
                </a:lnTo>
                <a:lnTo>
                  <a:pt x="308" y="725"/>
                </a:lnTo>
                <a:lnTo>
                  <a:pt x="306" y="725"/>
                </a:lnTo>
                <a:lnTo>
                  <a:pt x="301" y="722"/>
                </a:lnTo>
                <a:lnTo>
                  <a:pt x="301" y="720"/>
                </a:lnTo>
                <a:lnTo>
                  <a:pt x="297" y="717"/>
                </a:lnTo>
                <a:lnTo>
                  <a:pt x="294" y="717"/>
                </a:lnTo>
                <a:lnTo>
                  <a:pt x="292" y="717"/>
                </a:lnTo>
                <a:lnTo>
                  <a:pt x="287" y="713"/>
                </a:lnTo>
                <a:lnTo>
                  <a:pt x="287" y="710"/>
                </a:lnTo>
                <a:lnTo>
                  <a:pt x="285" y="706"/>
                </a:lnTo>
                <a:lnTo>
                  <a:pt x="285" y="703"/>
                </a:lnTo>
                <a:lnTo>
                  <a:pt x="282" y="701"/>
                </a:lnTo>
                <a:lnTo>
                  <a:pt x="280" y="694"/>
                </a:lnTo>
                <a:lnTo>
                  <a:pt x="280" y="691"/>
                </a:lnTo>
                <a:lnTo>
                  <a:pt x="280" y="687"/>
                </a:lnTo>
                <a:lnTo>
                  <a:pt x="282" y="684"/>
                </a:lnTo>
                <a:lnTo>
                  <a:pt x="282" y="680"/>
                </a:lnTo>
                <a:lnTo>
                  <a:pt x="285" y="680"/>
                </a:lnTo>
                <a:lnTo>
                  <a:pt x="285" y="677"/>
                </a:lnTo>
                <a:lnTo>
                  <a:pt x="287" y="677"/>
                </a:lnTo>
                <a:lnTo>
                  <a:pt x="290" y="677"/>
                </a:lnTo>
                <a:lnTo>
                  <a:pt x="290" y="675"/>
                </a:lnTo>
                <a:lnTo>
                  <a:pt x="290" y="672"/>
                </a:lnTo>
                <a:lnTo>
                  <a:pt x="285" y="675"/>
                </a:lnTo>
                <a:lnTo>
                  <a:pt x="280" y="677"/>
                </a:lnTo>
                <a:lnTo>
                  <a:pt x="278" y="677"/>
                </a:lnTo>
                <a:lnTo>
                  <a:pt x="273" y="680"/>
                </a:lnTo>
                <a:lnTo>
                  <a:pt x="268" y="684"/>
                </a:lnTo>
                <a:lnTo>
                  <a:pt x="259" y="687"/>
                </a:lnTo>
                <a:lnTo>
                  <a:pt x="254" y="687"/>
                </a:lnTo>
                <a:lnTo>
                  <a:pt x="247" y="684"/>
                </a:lnTo>
                <a:lnTo>
                  <a:pt x="242" y="684"/>
                </a:lnTo>
                <a:lnTo>
                  <a:pt x="238" y="687"/>
                </a:lnTo>
                <a:lnTo>
                  <a:pt x="235" y="687"/>
                </a:lnTo>
                <a:lnTo>
                  <a:pt x="235" y="691"/>
                </a:lnTo>
                <a:lnTo>
                  <a:pt x="235" y="694"/>
                </a:lnTo>
                <a:lnTo>
                  <a:pt x="233" y="694"/>
                </a:lnTo>
                <a:lnTo>
                  <a:pt x="231" y="694"/>
                </a:lnTo>
                <a:lnTo>
                  <a:pt x="228" y="696"/>
                </a:lnTo>
                <a:lnTo>
                  <a:pt x="226" y="699"/>
                </a:lnTo>
                <a:lnTo>
                  <a:pt x="224" y="696"/>
                </a:lnTo>
                <a:lnTo>
                  <a:pt x="224" y="691"/>
                </a:lnTo>
                <a:lnTo>
                  <a:pt x="221" y="689"/>
                </a:lnTo>
                <a:lnTo>
                  <a:pt x="221" y="684"/>
                </a:lnTo>
                <a:lnTo>
                  <a:pt x="221" y="682"/>
                </a:lnTo>
                <a:lnTo>
                  <a:pt x="219" y="680"/>
                </a:lnTo>
                <a:lnTo>
                  <a:pt x="216" y="680"/>
                </a:lnTo>
                <a:lnTo>
                  <a:pt x="212" y="677"/>
                </a:lnTo>
                <a:lnTo>
                  <a:pt x="214" y="677"/>
                </a:lnTo>
                <a:lnTo>
                  <a:pt x="214" y="675"/>
                </a:lnTo>
                <a:lnTo>
                  <a:pt x="216" y="675"/>
                </a:lnTo>
                <a:lnTo>
                  <a:pt x="221" y="675"/>
                </a:lnTo>
                <a:lnTo>
                  <a:pt x="221" y="672"/>
                </a:lnTo>
                <a:lnTo>
                  <a:pt x="221" y="670"/>
                </a:lnTo>
                <a:lnTo>
                  <a:pt x="216" y="668"/>
                </a:lnTo>
                <a:lnTo>
                  <a:pt x="212" y="665"/>
                </a:lnTo>
                <a:lnTo>
                  <a:pt x="207" y="661"/>
                </a:lnTo>
                <a:lnTo>
                  <a:pt x="202" y="658"/>
                </a:lnTo>
                <a:lnTo>
                  <a:pt x="200" y="658"/>
                </a:lnTo>
                <a:lnTo>
                  <a:pt x="198" y="654"/>
                </a:lnTo>
                <a:lnTo>
                  <a:pt x="190" y="654"/>
                </a:lnTo>
                <a:lnTo>
                  <a:pt x="186" y="654"/>
                </a:lnTo>
                <a:lnTo>
                  <a:pt x="179" y="651"/>
                </a:lnTo>
                <a:lnTo>
                  <a:pt x="172" y="649"/>
                </a:lnTo>
                <a:lnTo>
                  <a:pt x="165" y="649"/>
                </a:lnTo>
                <a:lnTo>
                  <a:pt x="157" y="646"/>
                </a:lnTo>
                <a:lnTo>
                  <a:pt x="150" y="639"/>
                </a:lnTo>
                <a:lnTo>
                  <a:pt x="70" y="668"/>
                </a:lnTo>
                <a:lnTo>
                  <a:pt x="37" y="571"/>
                </a:lnTo>
                <a:lnTo>
                  <a:pt x="9" y="495"/>
                </a:lnTo>
                <a:lnTo>
                  <a:pt x="9" y="493"/>
                </a:lnTo>
                <a:lnTo>
                  <a:pt x="2" y="462"/>
                </a:lnTo>
                <a:lnTo>
                  <a:pt x="0" y="448"/>
                </a:lnTo>
                <a:lnTo>
                  <a:pt x="2" y="448"/>
                </a:lnTo>
                <a:lnTo>
                  <a:pt x="4" y="443"/>
                </a:lnTo>
                <a:lnTo>
                  <a:pt x="7" y="440"/>
                </a:lnTo>
                <a:lnTo>
                  <a:pt x="9" y="438"/>
                </a:lnTo>
                <a:lnTo>
                  <a:pt x="9" y="436"/>
                </a:lnTo>
                <a:lnTo>
                  <a:pt x="14" y="436"/>
                </a:lnTo>
                <a:lnTo>
                  <a:pt x="14" y="433"/>
                </a:lnTo>
                <a:lnTo>
                  <a:pt x="16" y="433"/>
                </a:lnTo>
                <a:lnTo>
                  <a:pt x="14" y="431"/>
                </a:lnTo>
                <a:lnTo>
                  <a:pt x="18" y="424"/>
                </a:lnTo>
                <a:lnTo>
                  <a:pt x="21" y="419"/>
                </a:lnTo>
                <a:lnTo>
                  <a:pt x="23" y="419"/>
                </a:lnTo>
                <a:lnTo>
                  <a:pt x="23" y="422"/>
                </a:lnTo>
                <a:lnTo>
                  <a:pt x="25" y="419"/>
                </a:lnTo>
                <a:lnTo>
                  <a:pt x="28" y="419"/>
                </a:lnTo>
                <a:lnTo>
                  <a:pt x="30" y="417"/>
                </a:lnTo>
                <a:lnTo>
                  <a:pt x="30" y="412"/>
                </a:lnTo>
                <a:lnTo>
                  <a:pt x="30" y="407"/>
                </a:lnTo>
                <a:lnTo>
                  <a:pt x="30" y="405"/>
                </a:lnTo>
                <a:lnTo>
                  <a:pt x="28" y="405"/>
                </a:lnTo>
                <a:lnTo>
                  <a:pt x="28" y="400"/>
                </a:lnTo>
                <a:lnTo>
                  <a:pt x="28" y="396"/>
                </a:lnTo>
                <a:lnTo>
                  <a:pt x="28" y="391"/>
                </a:lnTo>
                <a:lnTo>
                  <a:pt x="28" y="384"/>
                </a:lnTo>
                <a:lnTo>
                  <a:pt x="28" y="381"/>
                </a:lnTo>
                <a:lnTo>
                  <a:pt x="25" y="377"/>
                </a:lnTo>
                <a:lnTo>
                  <a:pt x="28" y="374"/>
                </a:lnTo>
                <a:lnTo>
                  <a:pt x="33" y="374"/>
                </a:lnTo>
                <a:lnTo>
                  <a:pt x="30" y="369"/>
                </a:lnTo>
                <a:lnTo>
                  <a:pt x="28" y="362"/>
                </a:lnTo>
                <a:lnTo>
                  <a:pt x="28" y="360"/>
                </a:lnTo>
                <a:lnTo>
                  <a:pt x="25" y="358"/>
                </a:lnTo>
                <a:lnTo>
                  <a:pt x="28" y="358"/>
                </a:lnTo>
                <a:lnTo>
                  <a:pt x="30" y="358"/>
                </a:lnTo>
                <a:lnTo>
                  <a:pt x="33" y="358"/>
                </a:lnTo>
                <a:lnTo>
                  <a:pt x="35" y="358"/>
                </a:lnTo>
                <a:lnTo>
                  <a:pt x="37" y="355"/>
                </a:lnTo>
                <a:lnTo>
                  <a:pt x="37" y="351"/>
                </a:lnTo>
                <a:lnTo>
                  <a:pt x="37" y="348"/>
                </a:lnTo>
                <a:lnTo>
                  <a:pt x="40" y="346"/>
                </a:lnTo>
                <a:lnTo>
                  <a:pt x="42" y="343"/>
                </a:lnTo>
                <a:lnTo>
                  <a:pt x="44" y="343"/>
                </a:lnTo>
                <a:lnTo>
                  <a:pt x="47" y="341"/>
                </a:lnTo>
                <a:lnTo>
                  <a:pt x="49" y="343"/>
                </a:lnTo>
                <a:lnTo>
                  <a:pt x="51" y="341"/>
                </a:lnTo>
                <a:lnTo>
                  <a:pt x="51" y="339"/>
                </a:lnTo>
                <a:lnTo>
                  <a:pt x="49" y="339"/>
                </a:lnTo>
                <a:lnTo>
                  <a:pt x="51" y="336"/>
                </a:lnTo>
                <a:lnTo>
                  <a:pt x="54" y="334"/>
                </a:lnTo>
                <a:lnTo>
                  <a:pt x="54" y="332"/>
                </a:lnTo>
                <a:lnTo>
                  <a:pt x="54" y="329"/>
                </a:lnTo>
                <a:lnTo>
                  <a:pt x="56" y="327"/>
                </a:lnTo>
                <a:lnTo>
                  <a:pt x="58" y="327"/>
                </a:lnTo>
                <a:lnTo>
                  <a:pt x="61" y="325"/>
                </a:lnTo>
                <a:lnTo>
                  <a:pt x="61" y="322"/>
                </a:lnTo>
                <a:lnTo>
                  <a:pt x="63" y="322"/>
                </a:lnTo>
                <a:lnTo>
                  <a:pt x="68" y="322"/>
                </a:lnTo>
                <a:lnTo>
                  <a:pt x="70" y="322"/>
                </a:lnTo>
                <a:lnTo>
                  <a:pt x="73" y="320"/>
                </a:lnTo>
                <a:lnTo>
                  <a:pt x="75" y="320"/>
                </a:lnTo>
                <a:lnTo>
                  <a:pt x="80" y="317"/>
                </a:lnTo>
                <a:lnTo>
                  <a:pt x="113" y="294"/>
                </a:lnTo>
                <a:lnTo>
                  <a:pt x="117" y="282"/>
                </a:lnTo>
                <a:lnTo>
                  <a:pt x="136" y="282"/>
                </a:lnTo>
                <a:lnTo>
                  <a:pt x="139" y="282"/>
                </a:lnTo>
                <a:lnTo>
                  <a:pt x="139" y="277"/>
                </a:lnTo>
                <a:lnTo>
                  <a:pt x="141" y="272"/>
                </a:lnTo>
                <a:lnTo>
                  <a:pt x="141" y="268"/>
                </a:lnTo>
                <a:lnTo>
                  <a:pt x="143" y="265"/>
                </a:lnTo>
                <a:lnTo>
                  <a:pt x="146" y="263"/>
                </a:lnTo>
                <a:lnTo>
                  <a:pt x="148" y="261"/>
                </a:lnTo>
                <a:lnTo>
                  <a:pt x="153" y="258"/>
                </a:lnTo>
                <a:lnTo>
                  <a:pt x="155" y="253"/>
                </a:lnTo>
                <a:lnTo>
                  <a:pt x="157" y="251"/>
                </a:lnTo>
                <a:lnTo>
                  <a:pt x="160" y="249"/>
                </a:lnTo>
                <a:lnTo>
                  <a:pt x="162" y="246"/>
                </a:lnTo>
                <a:lnTo>
                  <a:pt x="165" y="246"/>
                </a:lnTo>
                <a:lnTo>
                  <a:pt x="167" y="244"/>
                </a:lnTo>
                <a:lnTo>
                  <a:pt x="169" y="242"/>
                </a:lnTo>
                <a:lnTo>
                  <a:pt x="169" y="237"/>
                </a:lnTo>
                <a:lnTo>
                  <a:pt x="169" y="230"/>
                </a:lnTo>
                <a:lnTo>
                  <a:pt x="169" y="227"/>
                </a:lnTo>
                <a:lnTo>
                  <a:pt x="167" y="220"/>
                </a:lnTo>
                <a:lnTo>
                  <a:pt x="167" y="218"/>
                </a:lnTo>
                <a:lnTo>
                  <a:pt x="165" y="213"/>
                </a:lnTo>
                <a:lnTo>
                  <a:pt x="160" y="209"/>
                </a:lnTo>
                <a:lnTo>
                  <a:pt x="155" y="206"/>
                </a:lnTo>
                <a:lnTo>
                  <a:pt x="153" y="201"/>
                </a:lnTo>
                <a:lnTo>
                  <a:pt x="153" y="199"/>
                </a:lnTo>
                <a:lnTo>
                  <a:pt x="155" y="194"/>
                </a:lnTo>
                <a:lnTo>
                  <a:pt x="153" y="192"/>
                </a:lnTo>
                <a:lnTo>
                  <a:pt x="153" y="190"/>
                </a:lnTo>
                <a:lnTo>
                  <a:pt x="155" y="185"/>
                </a:lnTo>
                <a:lnTo>
                  <a:pt x="153" y="182"/>
                </a:lnTo>
                <a:lnTo>
                  <a:pt x="150" y="182"/>
                </a:lnTo>
                <a:lnTo>
                  <a:pt x="148" y="180"/>
                </a:lnTo>
                <a:lnTo>
                  <a:pt x="148" y="178"/>
                </a:lnTo>
                <a:lnTo>
                  <a:pt x="153" y="175"/>
                </a:lnTo>
                <a:lnTo>
                  <a:pt x="157" y="173"/>
                </a:lnTo>
                <a:lnTo>
                  <a:pt x="162" y="171"/>
                </a:lnTo>
                <a:lnTo>
                  <a:pt x="165" y="171"/>
                </a:lnTo>
                <a:lnTo>
                  <a:pt x="167" y="171"/>
                </a:lnTo>
                <a:lnTo>
                  <a:pt x="172" y="175"/>
                </a:lnTo>
                <a:lnTo>
                  <a:pt x="172" y="178"/>
                </a:lnTo>
                <a:lnTo>
                  <a:pt x="172" y="180"/>
                </a:lnTo>
                <a:lnTo>
                  <a:pt x="174" y="187"/>
                </a:lnTo>
                <a:lnTo>
                  <a:pt x="176" y="190"/>
                </a:lnTo>
                <a:lnTo>
                  <a:pt x="181" y="192"/>
                </a:lnTo>
                <a:lnTo>
                  <a:pt x="186" y="190"/>
                </a:lnTo>
                <a:lnTo>
                  <a:pt x="200" y="194"/>
                </a:lnTo>
                <a:lnTo>
                  <a:pt x="202" y="197"/>
                </a:lnTo>
                <a:lnTo>
                  <a:pt x="207" y="199"/>
                </a:lnTo>
                <a:lnTo>
                  <a:pt x="209" y="204"/>
                </a:lnTo>
                <a:lnTo>
                  <a:pt x="209" y="209"/>
                </a:lnTo>
                <a:lnTo>
                  <a:pt x="212" y="209"/>
                </a:lnTo>
                <a:lnTo>
                  <a:pt x="214" y="211"/>
                </a:lnTo>
                <a:lnTo>
                  <a:pt x="221" y="213"/>
                </a:lnTo>
                <a:lnTo>
                  <a:pt x="224" y="216"/>
                </a:lnTo>
                <a:lnTo>
                  <a:pt x="228" y="218"/>
                </a:lnTo>
                <a:lnTo>
                  <a:pt x="235" y="218"/>
                </a:lnTo>
              </a:path>
            </a:pathLst>
          </a:custGeom>
          <a:noFill/>
          <a:ln w="4445">
            <a:solidFill>
              <a:srgbClr val="6E6E6E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rot="0" vert="horz" wrap="square" lIns="137160" tIns="68580" rIns="137160" bIns="68580" anchor="t" anchorCtr="0" upright="1">
            <a:noAutofit/>
          </a:bodyPr>
          <a:lstStyle/>
          <a:p>
            <a:endParaRPr lang="es-MX" sz="2700"/>
          </a:p>
        </p:txBody>
      </p:sp>
      <p:sp>
        <p:nvSpPr>
          <p:cNvPr id="26" name="Freeform 24"/>
          <p:cNvSpPr>
            <a:spLocks/>
          </p:cNvSpPr>
          <p:nvPr/>
        </p:nvSpPr>
        <p:spPr bwMode="auto">
          <a:xfrm>
            <a:off x="6460004" y="7919360"/>
            <a:ext cx="881181" cy="212315"/>
          </a:xfrm>
          <a:custGeom>
            <a:avLst/>
            <a:gdLst>
              <a:gd name="T0" fmla="*/ 14 w 1002"/>
              <a:gd name="T1" fmla="*/ 232 h 237"/>
              <a:gd name="T2" fmla="*/ 33 w 1002"/>
              <a:gd name="T3" fmla="*/ 227 h 237"/>
              <a:gd name="T4" fmla="*/ 45 w 1002"/>
              <a:gd name="T5" fmla="*/ 211 h 237"/>
              <a:gd name="T6" fmla="*/ 78 w 1002"/>
              <a:gd name="T7" fmla="*/ 211 h 237"/>
              <a:gd name="T8" fmla="*/ 92 w 1002"/>
              <a:gd name="T9" fmla="*/ 196 h 237"/>
              <a:gd name="T10" fmla="*/ 109 w 1002"/>
              <a:gd name="T11" fmla="*/ 175 h 237"/>
              <a:gd name="T12" fmla="*/ 121 w 1002"/>
              <a:gd name="T13" fmla="*/ 168 h 237"/>
              <a:gd name="T14" fmla="*/ 121 w 1002"/>
              <a:gd name="T15" fmla="*/ 149 h 237"/>
              <a:gd name="T16" fmla="*/ 128 w 1002"/>
              <a:gd name="T17" fmla="*/ 128 h 237"/>
              <a:gd name="T18" fmla="*/ 172 w 1002"/>
              <a:gd name="T19" fmla="*/ 113 h 237"/>
              <a:gd name="T20" fmla="*/ 196 w 1002"/>
              <a:gd name="T21" fmla="*/ 99 h 237"/>
              <a:gd name="T22" fmla="*/ 222 w 1002"/>
              <a:gd name="T23" fmla="*/ 111 h 237"/>
              <a:gd name="T24" fmla="*/ 238 w 1002"/>
              <a:gd name="T25" fmla="*/ 97 h 237"/>
              <a:gd name="T26" fmla="*/ 257 w 1002"/>
              <a:gd name="T27" fmla="*/ 95 h 237"/>
              <a:gd name="T28" fmla="*/ 302 w 1002"/>
              <a:gd name="T29" fmla="*/ 73 h 237"/>
              <a:gd name="T30" fmla="*/ 323 w 1002"/>
              <a:gd name="T31" fmla="*/ 85 h 237"/>
              <a:gd name="T32" fmla="*/ 340 w 1002"/>
              <a:gd name="T33" fmla="*/ 92 h 237"/>
              <a:gd name="T34" fmla="*/ 356 w 1002"/>
              <a:gd name="T35" fmla="*/ 104 h 237"/>
              <a:gd name="T36" fmla="*/ 387 w 1002"/>
              <a:gd name="T37" fmla="*/ 109 h 237"/>
              <a:gd name="T38" fmla="*/ 399 w 1002"/>
              <a:gd name="T39" fmla="*/ 111 h 237"/>
              <a:gd name="T40" fmla="*/ 408 w 1002"/>
              <a:gd name="T41" fmla="*/ 128 h 237"/>
              <a:gd name="T42" fmla="*/ 406 w 1002"/>
              <a:gd name="T43" fmla="*/ 144 h 237"/>
              <a:gd name="T44" fmla="*/ 415 w 1002"/>
              <a:gd name="T45" fmla="*/ 149 h 237"/>
              <a:gd name="T46" fmla="*/ 422 w 1002"/>
              <a:gd name="T47" fmla="*/ 137 h 237"/>
              <a:gd name="T48" fmla="*/ 439 w 1002"/>
              <a:gd name="T49" fmla="*/ 128 h 237"/>
              <a:gd name="T50" fmla="*/ 472 w 1002"/>
              <a:gd name="T51" fmla="*/ 121 h 237"/>
              <a:gd name="T52" fmla="*/ 491 w 1002"/>
              <a:gd name="T53" fmla="*/ 111 h 237"/>
              <a:gd name="T54" fmla="*/ 500 w 1002"/>
              <a:gd name="T55" fmla="*/ 111 h 237"/>
              <a:gd name="T56" fmla="*/ 519 w 1002"/>
              <a:gd name="T57" fmla="*/ 116 h 237"/>
              <a:gd name="T58" fmla="*/ 542 w 1002"/>
              <a:gd name="T59" fmla="*/ 111 h 237"/>
              <a:gd name="T60" fmla="*/ 557 w 1002"/>
              <a:gd name="T61" fmla="*/ 109 h 237"/>
              <a:gd name="T62" fmla="*/ 580 w 1002"/>
              <a:gd name="T63" fmla="*/ 111 h 237"/>
              <a:gd name="T64" fmla="*/ 606 w 1002"/>
              <a:gd name="T65" fmla="*/ 102 h 237"/>
              <a:gd name="T66" fmla="*/ 623 w 1002"/>
              <a:gd name="T67" fmla="*/ 97 h 237"/>
              <a:gd name="T68" fmla="*/ 632 w 1002"/>
              <a:gd name="T69" fmla="*/ 95 h 237"/>
              <a:gd name="T70" fmla="*/ 658 w 1002"/>
              <a:gd name="T71" fmla="*/ 95 h 237"/>
              <a:gd name="T72" fmla="*/ 663 w 1002"/>
              <a:gd name="T73" fmla="*/ 78 h 237"/>
              <a:gd name="T74" fmla="*/ 677 w 1002"/>
              <a:gd name="T75" fmla="*/ 54 h 237"/>
              <a:gd name="T76" fmla="*/ 703 w 1002"/>
              <a:gd name="T77" fmla="*/ 47 h 237"/>
              <a:gd name="T78" fmla="*/ 729 w 1002"/>
              <a:gd name="T79" fmla="*/ 45 h 237"/>
              <a:gd name="T80" fmla="*/ 748 w 1002"/>
              <a:gd name="T81" fmla="*/ 50 h 237"/>
              <a:gd name="T82" fmla="*/ 766 w 1002"/>
              <a:gd name="T83" fmla="*/ 54 h 237"/>
              <a:gd name="T84" fmla="*/ 792 w 1002"/>
              <a:gd name="T85" fmla="*/ 47 h 237"/>
              <a:gd name="T86" fmla="*/ 804 w 1002"/>
              <a:gd name="T87" fmla="*/ 33 h 237"/>
              <a:gd name="T88" fmla="*/ 821 w 1002"/>
              <a:gd name="T89" fmla="*/ 33 h 237"/>
              <a:gd name="T90" fmla="*/ 844 w 1002"/>
              <a:gd name="T91" fmla="*/ 31 h 237"/>
              <a:gd name="T92" fmla="*/ 861 w 1002"/>
              <a:gd name="T93" fmla="*/ 42 h 237"/>
              <a:gd name="T94" fmla="*/ 882 w 1002"/>
              <a:gd name="T95" fmla="*/ 57 h 237"/>
              <a:gd name="T96" fmla="*/ 896 w 1002"/>
              <a:gd name="T97" fmla="*/ 68 h 237"/>
              <a:gd name="T98" fmla="*/ 915 w 1002"/>
              <a:gd name="T99" fmla="*/ 71 h 237"/>
              <a:gd name="T100" fmla="*/ 931 w 1002"/>
              <a:gd name="T101" fmla="*/ 64 h 237"/>
              <a:gd name="T102" fmla="*/ 936 w 1002"/>
              <a:gd name="T103" fmla="*/ 57 h 237"/>
              <a:gd name="T104" fmla="*/ 946 w 1002"/>
              <a:gd name="T105" fmla="*/ 38 h 237"/>
              <a:gd name="T106" fmla="*/ 948 w 1002"/>
              <a:gd name="T107" fmla="*/ 26 h 237"/>
              <a:gd name="T108" fmla="*/ 957 w 1002"/>
              <a:gd name="T109" fmla="*/ 12 h 237"/>
              <a:gd name="T110" fmla="*/ 981 w 1002"/>
              <a:gd name="T111" fmla="*/ 0 h 2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002" h="237">
                <a:moveTo>
                  <a:pt x="0" y="220"/>
                </a:moveTo>
                <a:lnTo>
                  <a:pt x="5" y="220"/>
                </a:lnTo>
                <a:lnTo>
                  <a:pt x="10" y="222"/>
                </a:lnTo>
                <a:lnTo>
                  <a:pt x="12" y="227"/>
                </a:lnTo>
                <a:lnTo>
                  <a:pt x="14" y="232"/>
                </a:lnTo>
                <a:lnTo>
                  <a:pt x="17" y="237"/>
                </a:lnTo>
                <a:lnTo>
                  <a:pt x="22" y="237"/>
                </a:lnTo>
                <a:lnTo>
                  <a:pt x="26" y="234"/>
                </a:lnTo>
                <a:lnTo>
                  <a:pt x="31" y="232"/>
                </a:lnTo>
                <a:lnTo>
                  <a:pt x="33" y="227"/>
                </a:lnTo>
                <a:lnTo>
                  <a:pt x="36" y="225"/>
                </a:lnTo>
                <a:lnTo>
                  <a:pt x="40" y="222"/>
                </a:lnTo>
                <a:lnTo>
                  <a:pt x="43" y="218"/>
                </a:lnTo>
                <a:lnTo>
                  <a:pt x="43" y="215"/>
                </a:lnTo>
                <a:lnTo>
                  <a:pt x="45" y="211"/>
                </a:lnTo>
                <a:lnTo>
                  <a:pt x="52" y="208"/>
                </a:lnTo>
                <a:lnTo>
                  <a:pt x="59" y="208"/>
                </a:lnTo>
                <a:lnTo>
                  <a:pt x="66" y="211"/>
                </a:lnTo>
                <a:lnTo>
                  <a:pt x="71" y="211"/>
                </a:lnTo>
                <a:lnTo>
                  <a:pt x="78" y="211"/>
                </a:lnTo>
                <a:lnTo>
                  <a:pt x="83" y="208"/>
                </a:lnTo>
                <a:lnTo>
                  <a:pt x="88" y="211"/>
                </a:lnTo>
                <a:lnTo>
                  <a:pt x="90" y="211"/>
                </a:lnTo>
                <a:lnTo>
                  <a:pt x="90" y="203"/>
                </a:lnTo>
                <a:lnTo>
                  <a:pt x="92" y="196"/>
                </a:lnTo>
                <a:lnTo>
                  <a:pt x="97" y="189"/>
                </a:lnTo>
                <a:lnTo>
                  <a:pt x="99" y="187"/>
                </a:lnTo>
                <a:lnTo>
                  <a:pt x="102" y="180"/>
                </a:lnTo>
                <a:lnTo>
                  <a:pt x="104" y="177"/>
                </a:lnTo>
                <a:lnTo>
                  <a:pt x="109" y="175"/>
                </a:lnTo>
                <a:lnTo>
                  <a:pt x="111" y="173"/>
                </a:lnTo>
                <a:lnTo>
                  <a:pt x="113" y="170"/>
                </a:lnTo>
                <a:lnTo>
                  <a:pt x="116" y="170"/>
                </a:lnTo>
                <a:lnTo>
                  <a:pt x="118" y="168"/>
                </a:lnTo>
                <a:lnTo>
                  <a:pt x="121" y="168"/>
                </a:lnTo>
                <a:lnTo>
                  <a:pt x="121" y="163"/>
                </a:lnTo>
                <a:lnTo>
                  <a:pt x="121" y="161"/>
                </a:lnTo>
                <a:lnTo>
                  <a:pt x="118" y="158"/>
                </a:lnTo>
                <a:lnTo>
                  <a:pt x="118" y="154"/>
                </a:lnTo>
                <a:lnTo>
                  <a:pt x="121" y="149"/>
                </a:lnTo>
                <a:lnTo>
                  <a:pt x="123" y="147"/>
                </a:lnTo>
                <a:lnTo>
                  <a:pt x="125" y="144"/>
                </a:lnTo>
                <a:lnTo>
                  <a:pt x="125" y="137"/>
                </a:lnTo>
                <a:lnTo>
                  <a:pt x="128" y="132"/>
                </a:lnTo>
                <a:lnTo>
                  <a:pt x="128" y="128"/>
                </a:lnTo>
                <a:lnTo>
                  <a:pt x="130" y="125"/>
                </a:lnTo>
                <a:lnTo>
                  <a:pt x="139" y="123"/>
                </a:lnTo>
                <a:lnTo>
                  <a:pt x="161" y="113"/>
                </a:lnTo>
                <a:lnTo>
                  <a:pt x="165" y="113"/>
                </a:lnTo>
                <a:lnTo>
                  <a:pt x="172" y="113"/>
                </a:lnTo>
                <a:lnTo>
                  <a:pt x="179" y="111"/>
                </a:lnTo>
                <a:lnTo>
                  <a:pt x="187" y="111"/>
                </a:lnTo>
                <a:lnTo>
                  <a:pt x="189" y="111"/>
                </a:lnTo>
                <a:lnTo>
                  <a:pt x="194" y="106"/>
                </a:lnTo>
                <a:lnTo>
                  <a:pt x="196" y="99"/>
                </a:lnTo>
                <a:lnTo>
                  <a:pt x="201" y="95"/>
                </a:lnTo>
                <a:lnTo>
                  <a:pt x="205" y="92"/>
                </a:lnTo>
                <a:lnTo>
                  <a:pt x="205" y="90"/>
                </a:lnTo>
                <a:lnTo>
                  <a:pt x="220" y="111"/>
                </a:lnTo>
                <a:lnTo>
                  <a:pt x="222" y="111"/>
                </a:lnTo>
                <a:lnTo>
                  <a:pt x="227" y="106"/>
                </a:lnTo>
                <a:lnTo>
                  <a:pt x="227" y="102"/>
                </a:lnTo>
                <a:lnTo>
                  <a:pt x="231" y="102"/>
                </a:lnTo>
                <a:lnTo>
                  <a:pt x="234" y="99"/>
                </a:lnTo>
                <a:lnTo>
                  <a:pt x="238" y="97"/>
                </a:lnTo>
                <a:lnTo>
                  <a:pt x="241" y="95"/>
                </a:lnTo>
                <a:lnTo>
                  <a:pt x="245" y="92"/>
                </a:lnTo>
                <a:lnTo>
                  <a:pt x="248" y="95"/>
                </a:lnTo>
                <a:lnTo>
                  <a:pt x="253" y="97"/>
                </a:lnTo>
                <a:lnTo>
                  <a:pt x="257" y="95"/>
                </a:lnTo>
                <a:lnTo>
                  <a:pt x="262" y="92"/>
                </a:lnTo>
                <a:lnTo>
                  <a:pt x="264" y="87"/>
                </a:lnTo>
                <a:lnTo>
                  <a:pt x="267" y="80"/>
                </a:lnTo>
                <a:lnTo>
                  <a:pt x="269" y="78"/>
                </a:lnTo>
                <a:lnTo>
                  <a:pt x="302" y="73"/>
                </a:lnTo>
                <a:lnTo>
                  <a:pt x="311" y="73"/>
                </a:lnTo>
                <a:lnTo>
                  <a:pt x="314" y="80"/>
                </a:lnTo>
                <a:lnTo>
                  <a:pt x="316" y="80"/>
                </a:lnTo>
                <a:lnTo>
                  <a:pt x="321" y="83"/>
                </a:lnTo>
                <a:lnTo>
                  <a:pt x="323" y="85"/>
                </a:lnTo>
                <a:lnTo>
                  <a:pt x="328" y="87"/>
                </a:lnTo>
                <a:lnTo>
                  <a:pt x="330" y="87"/>
                </a:lnTo>
                <a:lnTo>
                  <a:pt x="333" y="90"/>
                </a:lnTo>
                <a:lnTo>
                  <a:pt x="337" y="92"/>
                </a:lnTo>
                <a:lnTo>
                  <a:pt x="340" y="92"/>
                </a:lnTo>
                <a:lnTo>
                  <a:pt x="342" y="99"/>
                </a:lnTo>
                <a:lnTo>
                  <a:pt x="344" y="104"/>
                </a:lnTo>
                <a:lnTo>
                  <a:pt x="347" y="106"/>
                </a:lnTo>
                <a:lnTo>
                  <a:pt x="352" y="104"/>
                </a:lnTo>
                <a:lnTo>
                  <a:pt x="356" y="104"/>
                </a:lnTo>
                <a:lnTo>
                  <a:pt x="361" y="106"/>
                </a:lnTo>
                <a:lnTo>
                  <a:pt x="363" y="109"/>
                </a:lnTo>
                <a:lnTo>
                  <a:pt x="368" y="111"/>
                </a:lnTo>
                <a:lnTo>
                  <a:pt x="370" y="111"/>
                </a:lnTo>
                <a:lnTo>
                  <a:pt x="387" y="109"/>
                </a:lnTo>
                <a:lnTo>
                  <a:pt x="389" y="109"/>
                </a:lnTo>
                <a:lnTo>
                  <a:pt x="392" y="109"/>
                </a:lnTo>
                <a:lnTo>
                  <a:pt x="394" y="111"/>
                </a:lnTo>
                <a:lnTo>
                  <a:pt x="396" y="113"/>
                </a:lnTo>
                <a:lnTo>
                  <a:pt x="399" y="111"/>
                </a:lnTo>
                <a:lnTo>
                  <a:pt x="401" y="113"/>
                </a:lnTo>
                <a:lnTo>
                  <a:pt x="403" y="116"/>
                </a:lnTo>
                <a:lnTo>
                  <a:pt x="406" y="118"/>
                </a:lnTo>
                <a:lnTo>
                  <a:pt x="408" y="118"/>
                </a:lnTo>
                <a:lnTo>
                  <a:pt x="408" y="128"/>
                </a:lnTo>
                <a:lnTo>
                  <a:pt x="403" y="132"/>
                </a:lnTo>
                <a:lnTo>
                  <a:pt x="403" y="135"/>
                </a:lnTo>
                <a:lnTo>
                  <a:pt x="403" y="137"/>
                </a:lnTo>
                <a:lnTo>
                  <a:pt x="406" y="139"/>
                </a:lnTo>
                <a:lnTo>
                  <a:pt x="406" y="144"/>
                </a:lnTo>
                <a:lnTo>
                  <a:pt x="410" y="149"/>
                </a:lnTo>
                <a:lnTo>
                  <a:pt x="410" y="151"/>
                </a:lnTo>
                <a:lnTo>
                  <a:pt x="413" y="154"/>
                </a:lnTo>
                <a:lnTo>
                  <a:pt x="415" y="151"/>
                </a:lnTo>
                <a:lnTo>
                  <a:pt x="415" y="149"/>
                </a:lnTo>
                <a:lnTo>
                  <a:pt x="415" y="144"/>
                </a:lnTo>
                <a:lnTo>
                  <a:pt x="418" y="144"/>
                </a:lnTo>
                <a:lnTo>
                  <a:pt x="420" y="144"/>
                </a:lnTo>
                <a:lnTo>
                  <a:pt x="422" y="139"/>
                </a:lnTo>
                <a:lnTo>
                  <a:pt x="422" y="137"/>
                </a:lnTo>
                <a:lnTo>
                  <a:pt x="425" y="137"/>
                </a:lnTo>
                <a:lnTo>
                  <a:pt x="427" y="137"/>
                </a:lnTo>
                <a:lnTo>
                  <a:pt x="432" y="135"/>
                </a:lnTo>
                <a:lnTo>
                  <a:pt x="436" y="130"/>
                </a:lnTo>
                <a:lnTo>
                  <a:pt x="439" y="128"/>
                </a:lnTo>
                <a:lnTo>
                  <a:pt x="446" y="128"/>
                </a:lnTo>
                <a:lnTo>
                  <a:pt x="455" y="125"/>
                </a:lnTo>
                <a:lnTo>
                  <a:pt x="460" y="125"/>
                </a:lnTo>
                <a:lnTo>
                  <a:pt x="465" y="125"/>
                </a:lnTo>
                <a:lnTo>
                  <a:pt x="472" y="121"/>
                </a:lnTo>
                <a:lnTo>
                  <a:pt x="474" y="118"/>
                </a:lnTo>
                <a:lnTo>
                  <a:pt x="476" y="116"/>
                </a:lnTo>
                <a:lnTo>
                  <a:pt x="481" y="118"/>
                </a:lnTo>
                <a:lnTo>
                  <a:pt x="486" y="116"/>
                </a:lnTo>
                <a:lnTo>
                  <a:pt x="491" y="111"/>
                </a:lnTo>
                <a:lnTo>
                  <a:pt x="493" y="109"/>
                </a:lnTo>
                <a:lnTo>
                  <a:pt x="495" y="106"/>
                </a:lnTo>
                <a:lnTo>
                  <a:pt x="498" y="109"/>
                </a:lnTo>
                <a:lnTo>
                  <a:pt x="500" y="109"/>
                </a:lnTo>
                <a:lnTo>
                  <a:pt x="500" y="111"/>
                </a:lnTo>
                <a:lnTo>
                  <a:pt x="502" y="113"/>
                </a:lnTo>
                <a:lnTo>
                  <a:pt x="509" y="113"/>
                </a:lnTo>
                <a:lnTo>
                  <a:pt x="512" y="113"/>
                </a:lnTo>
                <a:lnTo>
                  <a:pt x="517" y="116"/>
                </a:lnTo>
                <a:lnTo>
                  <a:pt x="519" y="116"/>
                </a:lnTo>
                <a:lnTo>
                  <a:pt x="521" y="116"/>
                </a:lnTo>
                <a:lnTo>
                  <a:pt x="526" y="116"/>
                </a:lnTo>
                <a:lnTo>
                  <a:pt x="531" y="113"/>
                </a:lnTo>
                <a:lnTo>
                  <a:pt x="533" y="111"/>
                </a:lnTo>
                <a:lnTo>
                  <a:pt x="542" y="111"/>
                </a:lnTo>
                <a:lnTo>
                  <a:pt x="547" y="111"/>
                </a:lnTo>
                <a:lnTo>
                  <a:pt x="550" y="111"/>
                </a:lnTo>
                <a:lnTo>
                  <a:pt x="552" y="111"/>
                </a:lnTo>
                <a:lnTo>
                  <a:pt x="554" y="111"/>
                </a:lnTo>
                <a:lnTo>
                  <a:pt x="557" y="109"/>
                </a:lnTo>
                <a:lnTo>
                  <a:pt x="564" y="109"/>
                </a:lnTo>
                <a:lnTo>
                  <a:pt x="571" y="106"/>
                </a:lnTo>
                <a:lnTo>
                  <a:pt x="573" y="106"/>
                </a:lnTo>
                <a:lnTo>
                  <a:pt x="578" y="106"/>
                </a:lnTo>
                <a:lnTo>
                  <a:pt x="580" y="111"/>
                </a:lnTo>
                <a:lnTo>
                  <a:pt x="580" y="113"/>
                </a:lnTo>
                <a:lnTo>
                  <a:pt x="583" y="116"/>
                </a:lnTo>
                <a:lnTo>
                  <a:pt x="592" y="109"/>
                </a:lnTo>
                <a:lnTo>
                  <a:pt x="599" y="106"/>
                </a:lnTo>
                <a:lnTo>
                  <a:pt x="606" y="102"/>
                </a:lnTo>
                <a:lnTo>
                  <a:pt x="611" y="102"/>
                </a:lnTo>
                <a:lnTo>
                  <a:pt x="616" y="102"/>
                </a:lnTo>
                <a:lnTo>
                  <a:pt x="620" y="102"/>
                </a:lnTo>
                <a:lnTo>
                  <a:pt x="623" y="99"/>
                </a:lnTo>
                <a:lnTo>
                  <a:pt x="623" y="97"/>
                </a:lnTo>
                <a:lnTo>
                  <a:pt x="625" y="92"/>
                </a:lnTo>
                <a:lnTo>
                  <a:pt x="623" y="90"/>
                </a:lnTo>
                <a:lnTo>
                  <a:pt x="625" y="85"/>
                </a:lnTo>
                <a:lnTo>
                  <a:pt x="627" y="90"/>
                </a:lnTo>
                <a:lnTo>
                  <a:pt x="632" y="95"/>
                </a:lnTo>
                <a:lnTo>
                  <a:pt x="634" y="95"/>
                </a:lnTo>
                <a:lnTo>
                  <a:pt x="646" y="106"/>
                </a:lnTo>
                <a:lnTo>
                  <a:pt x="651" y="104"/>
                </a:lnTo>
                <a:lnTo>
                  <a:pt x="656" y="97"/>
                </a:lnTo>
                <a:lnTo>
                  <a:pt x="658" y="95"/>
                </a:lnTo>
                <a:lnTo>
                  <a:pt x="660" y="92"/>
                </a:lnTo>
                <a:lnTo>
                  <a:pt x="663" y="90"/>
                </a:lnTo>
                <a:lnTo>
                  <a:pt x="665" y="85"/>
                </a:lnTo>
                <a:lnTo>
                  <a:pt x="663" y="80"/>
                </a:lnTo>
                <a:lnTo>
                  <a:pt x="663" y="78"/>
                </a:lnTo>
                <a:lnTo>
                  <a:pt x="660" y="73"/>
                </a:lnTo>
                <a:lnTo>
                  <a:pt x="665" y="66"/>
                </a:lnTo>
                <a:lnTo>
                  <a:pt x="667" y="61"/>
                </a:lnTo>
                <a:lnTo>
                  <a:pt x="672" y="59"/>
                </a:lnTo>
                <a:lnTo>
                  <a:pt x="677" y="54"/>
                </a:lnTo>
                <a:lnTo>
                  <a:pt x="682" y="50"/>
                </a:lnTo>
                <a:lnTo>
                  <a:pt x="689" y="50"/>
                </a:lnTo>
                <a:lnTo>
                  <a:pt x="693" y="50"/>
                </a:lnTo>
                <a:lnTo>
                  <a:pt x="698" y="50"/>
                </a:lnTo>
                <a:lnTo>
                  <a:pt x="703" y="47"/>
                </a:lnTo>
                <a:lnTo>
                  <a:pt x="708" y="45"/>
                </a:lnTo>
                <a:lnTo>
                  <a:pt x="710" y="45"/>
                </a:lnTo>
                <a:lnTo>
                  <a:pt x="717" y="45"/>
                </a:lnTo>
                <a:lnTo>
                  <a:pt x="719" y="47"/>
                </a:lnTo>
                <a:lnTo>
                  <a:pt x="729" y="45"/>
                </a:lnTo>
                <a:lnTo>
                  <a:pt x="733" y="42"/>
                </a:lnTo>
                <a:lnTo>
                  <a:pt x="738" y="45"/>
                </a:lnTo>
                <a:lnTo>
                  <a:pt x="741" y="47"/>
                </a:lnTo>
                <a:lnTo>
                  <a:pt x="745" y="50"/>
                </a:lnTo>
                <a:lnTo>
                  <a:pt x="748" y="50"/>
                </a:lnTo>
                <a:lnTo>
                  <a:pt x="752" y="52"/>
                </a:lnTo>
                <a:lnTo>
                  <a:pt x="757" y="52"/>
                </a:lnTo>
                <a:lnTo>
                  <a:pt x="759" y="52"/>
                </a:lnTo>
                <a:lnTo>
                  <a:pt x="762" y="54"/>
                </a:lnTo>
                <a:lnTo>
                  <a:pt x="766" y="54"/>
                </a:lnTo>
                <a:lnTo>
                  <a:pt x="769" y="54"/>
                </a:lnTo>
                <a:lnTo>
                  <a:pt x="776" y="54"/>
                </a:lnTo>
                <a:lnTo>
                  <a:pt x="781" y="54"/>
                </a:lnTo>
                <a:lnTo>
                  <a:pt x="788" y="50"/>
                </a:lnTo>
                <a:lnTo>
                  <a:pt x="792" y="47"/>
                </a:lnTo>
                <a:lnTo>
                  <a:pt x="797" y="45"/>
                </a:lnTo>
                <a:lnTo>
                  <a:pt x="802" y="42"/>
                </a:lnTo>
                <a:lnTo>
                  <a:pt x="799" y="38"/>
                </a:lnTo>
                <a:lnTo>
                  <a:pt x="802" y="35"/>
                </a:lnTo>
                <a:lnTo>
                  <a:pt x="804" y="33"/>
                </a:lnTo>
                <a:lnTo>
                  <a:pt x="809" y="33"/>
                </a:lnTo>
                <a:lnTo>
                  <a:pt x="811" y="33"/>
                </a:lnTo>
                <a:lnTo>
                  <a:pt x="816" y="31"/>
                </a:lnTo>
                <a:lnTo>
                  <a:pt x="818" y="33"/>
                </a:lnTo>
                <a:lnTo>
                  <a:pt x="821" y="33"/>
                </a:lnTo>
                <a:lnTo>
                  <a:pt x="828" y="31"/>
                </a:lnTo>
                <a:lnTo>
                  <a:pt x="832" y="28"/>
                </a:lnTo>
                <a:lnTo>
                  <a:pt x="837" y="26"/>
                </a:lnTo>
                <a:lnTo>
                  <a:pt x="842" y="26"/>
                </a:lnTo>
                <a:lnTo>
                  <a:pt x="844" y="31"/>
                </a:lnTo>
                <a:lnTo>
                  <a:pt x="847" y="33"/>
                </a:lnTo>
                <a:lnTo>
                  <a:pt x="849" y="35"/>
                </a:lnTo>
                <a:lnTo>
                  <a:pt x="849" y="38"/>
                </a:lnTo>
                <a:lnTo>
                  <a:pt x="854" y="42"/>
                </a:lnTo>
                <a:lnTo>
                  <a:pt x="861" y="42"/>
                </a:lnTo>
                <a:lnTo>
                  <a:pt x="865" y="45"/>
                </a:lnTo>
                <a:lnTo>
                  <a:pt x="873" y="45"/>
                </a:lnTo>
                <a:lnTo>
                  <a:pt x="875" y="50"/>
                </a:lnTo>
                <a:lnTo>
                  <a:pt x="882" y="54"/>
                </a:lnTo>
                <a:lnTo>
                  <a:pt x="882" y="57"/>
                </a:lnTo>
                <a:lnTo>
                  <a:pt x="882" y="61"/>
                </a:lnTo>
                <a:lnTo>
                  <a:pt x="884" y="66"/>
                </a:lnTo>
                <a:lnTo>
                  <a:pt x="887" y="68"/>
                </a:lnTo>
                <a:lnTo>
                  <a:pt x="891" y="68"/>
                </a:lnTo>
                <a:lnTo>
                  <a:pt x="896" y="68"/>
                </a:lnTo>
                <a:lnTo>
                  <a:pt x="901" y="66"/>
                </a:lnTo>
                <a:lnTo>
                  <a:pt x="903" y="68"/>
                </a:lnTo>
                <a:lnTo>
                  <a:pt x="908" y="71"/>
                </a:lnTo>
                <a:lnTo>
                  <a:pt x="910" y="71"/>
                </a:lnTo>
                <a:lnTo>
                  <a:pt x="915" y="71"/>
                </a:lnTo>
                <a:lnTo>
                  <a:pt x="917" y="71"/>
                </a:lnTo>
                <a:lnTo>
                  <a:pt x="920" y="71"/>
                </a:lnTo>
                <a:lnTo>
                  <a:pt x="924" y="68"/>
                </a:lnTo>
                <a:lnTo>
                  <a:pt x="927" y="68"/>
                </a:lnTo>
                <a:lnTo>
                  <a:pt x="931" y="64"/>
                </a:lnTo>
                <a:lnTo>
                  <a:pt x="934" y="66"/>
                </a:lnTo>
                <a:lnTo>
                  <a:pt x="936" y="71"/>
                </a:lnTo>
                <a:lnTo>
                  <a:pt x="941" y="68"/>
                </a:lnTo>
                <a:lnTo>
                  <a:pt x="939" y="61"/>
                </a:lnTo>
                <a:lnTo>
                  <a:pt x="936" y="57"/>
                </a:lnTo>
                <a:lnTo>
                  <a:pt x="941" y="52"/>
                </a:lnTo>
                <a:lnTo>
                  <a:pt x="946" y="47"/>
                </a:lnTo>
                <a:lnTo>
                  <a:pt x="948" y="42"/>
                </a:lnTo>
                <a:lnTo>
                  <a:pt x="948" y="40"/>
                </a:lnTo>
                <a:lnTo>
                  <a:pt x="946" y="38"/>
                </a:lnTo>
                <a:lnTo>
                  <a:pt x="943" y="35"/>
                </a:lnTo>
                <a:lnTo>
                  <a:pt x="939" y="33"/>
                </a:lnTo>
                <a:lnTo>
                  <a:pt x="936" y="31"/>
                </a:lnTo>
                <a:lnTo>
                  <a:pt x="941" y="26"/>
                </a:lnTo>
                <a:lnTo>
                  <a:pt x="948" y="26"/>
                </a:lnTo>
                <a:lnTo>
                  <a:pt x="953" y="26"/>
                </a:lnTo>
                <a:lnTo>
                  <a:pt x="953" y="21"/>
                </a:lnTo>
                <a:lnTo>
                  <a:pt x="955" y="19"/>
                </a:lnTo>
                <a:lnTo>
                  <a:pt x="955" y="14"/>
                </a:lnTo>
                <a:lnTo>
                  <a:pt x="957" y="12"/>
                </a:lnTo>
                <a:lnTo>
                  <a:pt x="960" y="9"/>
                </a:lnTo>
                <a:lnTo>
                  <a:pt x="964" y="5"/>
                </a:lnTo>
                <a:lnTo>
                  <a:pt x="969" y="2"/>
                </a:lnTo>
                <a:lnTo>
                  <a:pt x="976" y="2"/>
                </a:lnTo>
                <a:lnTo>
                  <a:pt x="981" y="0"/>
                </a:lnTo>
                <a:lnTo>
                  <a:pt x="990" y="2"/>
                </a:lnTo>
                <a:lnTo>
                  <a:pt x="995" y="5"/>
                </a:lnTo>
                <a:lnTo>
                  <a:pt x="997" y="7"/>
                </a:lnTo>
                <a:lnTo>
                  <a:pt x="1002" y="7"/>
                </a:lnTo>
              </a:path>
            </a:pathLst>
          </a:custGeom>
          <a:noFill/>
          <a:ln w="4445">
            <a:solidFill>
              <a:srgbClr val="6E6E6E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rot="0" vert="horz" wrap="square" lIns="137160" tIns="68580" rIns="137160" bIns="68580" anchor="t" anchorCtr="0" upright="1">
            <a:noAutofit/>
          </a:bodyPr>
          <a:lstStyle/>
          <a:p>
            <a:endParaRPr lang="es-MX" sz="2700"/>
          </a:p>
        </p:txBody>
      </p:sp>
      <p:sp>
        <p:nvSpPr>
          <p:cNvPr id="27" name="Freeform 25"/>
          <p:cNvSpPr>
            <a:spLocks/>
          </p:cNvSpPr>
          <p:nvPr/>
        </p:nvSpPr>
        <p:spPr bwMode="auto">
          <a:xfrm>
            <a:off x="7502999" y="6769993"/>
            <a:ext cx="1422026" cy="1582061"/>
          </a:xfrm>
          <a:custGeom>
            <a:avLst/>
            <a:gdLst>
              <a:gd name="T0" fmla="*/ 868 w 1617"/>
              <a:gd name="T1" fmla="*/ 144 h 1766"/>
              <a:gd name="T2" fmla="*/ 820 w 1617"/>
              <a:gd name="T3" fmla="*/ 237 h 1766"/>
              <a:gd name="T4" fmla="*/ 811 w 1617"/>
              <a:gd name="T5" fmla="*/ 345 h 1766"/>
              <a:gd name="T6" fmla="*/ 962 w 1617"/>
              <a:gd name="T7" fmla="*/ 357 h 1766"/>
              <a:gd name="T8" fmla="*/ 1108 w 1617"/>
              <a:gd name="T9" fmla="*/ 497 h 1766"/>
              <a:gd name="T10" fmla="*/ 1188 w 1617"/>
              <a:gd name="T11" fmla="*/ 592 h 1766"/>
              <a:gd name="T12" fmla="*/ 1174 w 1617"/>
              <a:gd name="T13" fmla="*/ 686 h 1766"/>
              <a:gd name="T14" fmla="*/ 1155 w 1617"/>
              <a:gd name="T15" fmla="*/ 719 h 1766"/>
              <a:gd name="T16" fmla="*/ 1195 w 1617"/>
              <a:gd name="T17" fmla="*/ 741 h 1766"/>
              <a:gd name="T18" fmla="*/ 1238 w 1617"/>
              <a:gd name="T19" fmla="*/ 753 h 1766"/>
              <a:gd name="T20" fmla="*/ 1294 w 1617"/>
              <a:gd name="T21" fmla="*/ 743 h 1766"/>
              <a:gd name="T22" fmla="*/ 1341 w 1617"/>
              <a:gd name="T23" fmla="*/ 727 h 1766"/>
              <a:gd name="T24" fmla="*/ 1386 w 1617"/>
              <a:gd name="T25" fmla="*/ 760 h 1766"/>
              <a:gd name="T26" fmla="*/ 1424 w 1617"/>
              <a:gd name="T27" fmla="*/ 798 h 1766"/>
              <a:gd name="T28" fmla="*/ 1445 w 1617"/>
              <a:gd name="T29" fmla="*/ 845 h 1766"/>
              <a:gd name="T30" fmla="*/ 1459 w 1617"/>
              <a:gd name="T31" fmla="*/ 888 h 1766"/>
              <a:gd name="T32" fmla="*/ 1502 w 1617"/>
              <a:gd name="T33" fmla="*/ 935 h 1766"/>
              <a:gd name="T34" fmla="*/ 1535 w 1617"/>
              <a:gd name="T35" fmla="*/ 992 h 1766"/>
              <a:gd name="T36" fmla="*/ 1572 w 1617"/>
              <a:gd name="T37" fmla="*/ 1041 h 1766"/>
              <a:gd name="T38" fmla="*/ 1584 w 1617"/>
              <a:gd name="T39" fmla="*/ 1077 h 1766"/>
              <a:gd name="T40" fmla="*/ 1613 w 1617"/>
              <a:gd name="T41" fmla="*/ 1129 h 1766"/>
              <a:gd name="T42" fmla="*/ 1580 w 1617"/>
              <a:gd name="T43" fmla="*/ 1119 h 1766"/>
              <a:gd name="T44" fmla="*/ 1528 w 1617"/>
              <a:gd name="T45" fmla="*/ 1089 h 1766"/>
              <a:gd name="T46" fmla="*/ 1485 w 1617"/>
              <a:gd name="T47" fmla="*/ 1039 h 1766"/>
              <a:gd name="T48" fmla="*/ 1403 w 1617"/>
              <a:gd name="T49" fmla="*/ 1025 h 1766"/>
              <a:gd name="T50" fmla="*/ 1348 w 1617"/>
              <a:gd name="T51" fmla="*/ 1048 h 1766"/>
              <a:gd name="T52" fmla="*/ 1306 w 1617"/>
              <a:gd name="T53" fmla="*/ 1108 h 1766"/>
              <a:gd name="T54" fmla="*/ 1282 w 1617"/>
              <a:gd name="T55" fmla="*/ 1153 h 1766"/>
              <a:gd name="T56" fmla="*/ 1252 w 1617"/>
              <a:gd name="T57" fmla="*/ 1219 h 1766"/>
              <a:gd name="T58" fmla="*/ 1224 w 1617"/>
              <a:gd name="T59" fmla="*/ 1276 h 1766"/>
              <a:gd name="T60" fmla="*/ 1179 w 1617"/>
              <a:gd name="T61" fmla="*/ 1356 h 1766"/>
              <a:gd name="T62" fmla="*/ 1183 w 1617"/>
              <a:gd name="T63" fmla="*/ 1425 h 1766"/>
              <a:gd name="T64" fmla="*/ 1139 w 1617"/>
              <a:gd name="T65" fmla="*/ 1470 h 1766"/>
              <a:gd name="T66" fmla="*/ 1092 w 1617"/>
              <a:gd name="T67" fmla="*/ 1475 h 1766"/>
              <a:gd name="T68" fmla="*/ 924 w 1617"/>
              <a:gd name="T69" fmla="*/ 1515 h 1766"/>
              <a:gd name="T70" fmla="*/ 931 w 1617"/>
              <a:gd name="T71" fmla="*/ 1557 h 1766"/>
              <a:gd name="T72" fmla="*/ 886 w 1617"/>
              <a:gd name="T73" fmla="*/ 1560 h 1766"/>
              <a:gd name="T74" fmla="*/ 759 w 1617"/>
              <a:gd name="T75" fmla="*/ 1527 h 1766"/>
              <a:gd name="T76" fmla="*/ 728 w 1617"/>
              <a:gd name="T77" fmla="*/ 1553 h 1766"/>
              <a:gd name="T78" fmla="*/ 688 w 1617"/>
              <a:gd name="T79" fmla="*/ 1591 h 1766"/>
              <a:gd name="T80" fmla="*/ 604 w 1617"/>
              <a:gd name="T81" fmla="*/ 1619 h 1766"/>
              <a:gd name="T82" fmla="*/ 559 w 1617"/>
              <a:gd name="T83" fmla="*/ 1638 h 1766"/>
              <a:gd name="T84" fmla="*/ 535 w 1617"/>
              <a:gd name="T85" fmla="*/ 1662 h 1766"/>
              <a:gd name="T86" fmla="*/ 509 w 1617"/>
              <a:gd name="T87" fmla="*/ 1692 h 1766"/>
              <a:gd name="T88" fmla="*/ 490 w 1617"/>
              <a:gd name="T89" fmla="*/ 1721 h 1766"/>
              <a:gd name="T90" fmla="*/ 483 w 1617"/>
              <a:gd name="T91" fmla="*/ 1747 h 1766"/>
              <a:gd name="T92" fmla="*/ 448 w 1617"/>
              <a:gd name="T93" fmla="*/ 1761 h 1766"/>
              <a:gd name="T94" fmla="*/ 424 w 1617"/>
              <a:gd name="T95" fmla="*/ 1721 h 1766"/>
              <a:gd name="T96" fmla="*/ 358 w 1617"/>
              <a:gd name="T97" fmla="*/ 1692 h 1766"/>
              <a:gd name="T98" fmla="*/ 363 w 1617"/>
              <a:gd name="T99" fmla="*/ 1650 h 1766"/>
              <a:gd name="T100" fmla="*/ 311 w 1617"/>
              <a:gd name="T101" fmla="*/ 1605 h 1766"/>
              <a:gd name="T102" fmla="*/ 248 w 1617"/>
              <a:gd name="T103" fmla="*/ 1529 h 1766"/>
              <a:gd name="T104" fmla="*/ 304 w 1617"/>
              <a:gd name="T105" fmla="*/ 1396 h 1766"/>
              <a:gd name="T106" fmla="*/ 304 w 1617"/>
              <a:gd name="T107" fmla="*/ 1323 h 1766"/>
              <a:gd name="T108" fmla="*/ 252 w 1617"/>
              <a:gd name="T109" fmla="*/ 1316 h 1766"/>
              <a:gd name="T110" fmla="*/ 205 w 1617"/>
              <a:gd name="T111" fmla="*/ 1292 h 1766"/>
              <a:gd name="T112" fmla="*/ 146 w 1617"/>
              <a:gd name="T113" fmla="*/ 1316 h 1766"/>
              <a:gd name="T114" fmla="*/ 83 w 1617"/>
              <a:gd name="T115" fmla="*/ 1295 h 1766"/>
              <a:gd name="T116" fmla="*/ 28 w 1617"/>
              <a:gd name="T117" fmla="*/ 1288 h 1766"/>
              <a:gd name="T118" fmla="*/ 14 w 1617"/>
              <a:gd name="T119" fmla="*/ 1231 h 17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617" h="1766">
                <a:moveTo>
                  <a:pt x="787" y="0"/>
                </a:moveTo>
                <a:lnTo>
                  <a:pt x="797" y="23"/>
                </a:lnTo>
                <a:lnTo>
                  <a:pt x="830" y="31"/>
                </a:lnTo>
                <a:lnTo>
                  <a:pt x="839" y="31"/>
                </a:lnTo>
                <a:lnTo>
                  <a:pt x="844" y="33"/>
                </a:lnTo>
                <a:lnTo>
                  <a:pt x="853" y="35"/>
                </a:lnTo>
                <a:lnTo>
                  <a:pt x="870" y="38"/>
                </a:lnTo>
                <a:lnTo>
                  <a:pt x="903" y="42"/>
                </a:lnTo>
                <a:lnTo>
                  <a:pt x="896" y="50"/>
                </a:lnTo>
                <a:lnTo>
                  <a:pt x="894" y="54"/>
                </a:lnTo>
                <a:lnTo>
                  <a:pt x="891" y="59"/>
                </a:lnTo>
                <a:lnTo>
                  <a:pt x="882" y="130"/>
                </a:lnTo>
                <a:lnTo>
                  <a:pt x="879" y="130"/>
                </a:lnTo>
                <a:lnTo>
                  <a:pt x="875" y="130"/>
                </a:lnTo>
                <a:lnTo>
                  <a:pt x="872" y="135"/>
                </a:lnTo>
                <a:lnTo>
                  <a:pt x="870" y="139"/>
                </a:lnTo>
                <a:lnTo>
                  <a:pt x="868" y="144"/>
                </a:lnTo>
                <a:lnTo>
                  <a:pt x="868" y="147"/>
                </a:lnTo>
                <a:lnTo>
                  <a:pt x="863" y="147"/>
                </a:lnTo>
                <a:lnTo>
                  <a:pt x="858" y="156"/>
                </a:lnTo>
                <a:lnTo>
                  <a:pt x="856" y="163"/>
                </a:lnTo>
                <a:lnTo>
                  <a:pt x="856" y="168"/>
                </a:lnTo>
                <a:lnTo>
                  <a:pt x="853" y="173"/>
                </a:lnTo>
                <a:lnTo>
                  <a:pt x="851" y="175"/>
                </a:lnTo>
                <a:lnTo>
                  <a:pt x="849" y="177"/>
                </a:lnTo>
                <a:lnTo>
                  <a:pt x="851" y="180"/>
                </a:lnTo>
                <a:lnTo>
                  <a:pt x="851" y="182"/>
                </a:lnTo>
                <a:lnTo>
                  <a:pt x="851" y="184"/>
                </a:lnTo>
                <a:lnTo>
                  <a:pt x="849" y="184"/>
                </a:lnTo>
                <a:lnTo>
                  <a:pt x="849" y="187"/>
                </a:lnTo>
                <a:lnTo>
                  <a:pt x="844" y="196"/>
                </a:lnTo>
                <a:lnTo>
                  <a:pt x="837" y="222"/>
                </a:lnTo>
                <a:lnTo>
                  <a:pt x="830" y="239"/>
                </a:lnTo>
                <a:lnTo>
                  <a:pt x="820" y="237"/>
                </a:lnTo>
                <a:lnTo>
                  <a:pt x="769" y="229"/>
                </a:lnTo>
                <a:lnTo>
                  <a:pt x="759" y="229"/>
                </a:lnTo>
                <a:lnTo>
                  <a:pt x="747" y="263"/>
                </a:lnTo>
                <a:lnTo>
                  <a:pt x="750" y="277"/>
                </a:lnTo>
                <a:lnTo>
                  <a:pt x="752" y="296"/>
                </a:lnTo>
                <a:lnTo>
                  <a:pt x="757" y="303"/>
                </a:lnTo>
                <a:lnTo>
                  <a:pt x="759" y="305"/>
                </a:lnTo>
                <a:lnTo>
                  <a:pt x="761" y="305"/>
                </a:lnTo>
                <a:lnTo>
                  <a:pt x="764" y="308"/>
                </a:lnTo>
                <a:lnTo>
                  <a:pt x="769" y="312"/>
                </a:lnTo>
                <a:lnTo>
                  <a:pt x="773" y="315"/>
                </a:lnTo>
                <a:lnTo>
                  <a:pt x="778" y="319"/>
                </a:lnTo>
                <a:lnTo>
                  <a:pt x="783" y="322"/>
                </a:lnTo>
                <a:lnTo>
                  <a:pt x="783" y="324"/>
                </a:lnTo>
                <a:lnTo>
                  <a:pt x="785" y="324"/>
                </a:lnTo>
                <a:lnTo>
                  <a:pt x="802" y="338"/>
                </a:lnTo>
                <a:lnTo>
                  <a:pt x="811" y="345"/>
                </a:lnTo>
                <a:lnTo>
                  <a:pt x="820" y="353"/>
                </a:lnTo>
                <a:lnTo>
                  <a:pt x="844" y="374"/>
                </a:lnTo>
                <a:lnTo>
                  <a:pt x="858" y="386"/>
                </a:lnTo>
                <a:lnTo>
                  <a:pt x="865" y="390"/>
                </a:lnTo>
                <a:lnTo>
                  <a:pt x="879" y="405"/>
                </a:lnTo>
                <a:lnTo>
                  <a:pt x="884" y="400"/>
                </a:lnTo>
                <a:lnTo>
                  <a:pt x="912" y="383"/>
                </a:lnTo>
                <a:lnTo>
                  <a:pt x="929" y="357"/>
                </a:lnTo>
                <a:lnTo>
                  <a:pt x="934" y="348"/>
                </a:lnTo>
                <a:lnTo>
                  <a:pt x="936" y="350"/>
                </a:lnTo>
                <a:lnTo>
                  <a:pt x="938" y="350"/>
                </a:lnTo>
                <a:lnTo>
                  <a:pt x="941" y="350"/>
                </a:lnTo>
                <a:lnTo>
                  <a:pt x="943" y="350"/>
                </a:lnTo>
                <a:lnTo>
                  <a:pt x="950" y="353"/>
                </a:lnTo>
                <a:lnTo>
                  <a:pt x="955" y="353"/>
                </a:lnTo>
                <a:lnTo>
                  <a:pt x="957" y="353"/>
                </a:lnTo>
                <a:lnTo>
                  <a:pt x="962" y="357"/>
                </a:lnTo>
                <a:lnTo>
                  <a:pt x="967" y="357"/>
                </a:lnTo>
                <a:lnTo>
                  <a:pt x="969" y="357"/>
                </a:lnTo>
                <a:lnTo>
                  <a:pt x="985" y="371"/>
                </a:lnTo>
                <a:lnTo>
                  <a:pt x="1007" y="388"/>
                </a:lnTo>
                <a:lnTo>
                  <a:pt x="1011" y="388"/>
                </a:lnTo>
                <a:lnTo>
                  <a:pt x="1011" y="390"/>
                </a:lnTo>
                <a:lnTo>
                  <a:pt x="1014" y="393"/>
                </a:lnTo>
                <a:lnTo>
                  <a:pt x="1016" y="395"/>
                </a:lnTo>
                <a:lnTo>
                  <a:pt x="1021" y="402"/>
                </a:lnTo>
                <a:lnTo>
                  <a:pt x="1073" y="447"/>
                </a:lnTo>
                <a:lnTo>
                  <a:pt x="1082" y="469"/>
                </a:lnTo>
                <a:lnTo>
                  <a:pt x="1089" y="476"/>
                </a:lnTo>
                <a:lnTo>
                  <a:pt x="1094" y="483"/>
                </a:lnTo>
                <a:lnTo>
                  <a:pt x="1101" y="492"/>
                </a:lnTo>
                <a:lnTo>
                  <a:pt x="1103" y="497"/>
                </a:lnTo>
                <a:lnTo>
                  <a:pt x="1106" y="497"/>
                </a:lnTo>
                <a:lnTo>
                  <a:pt x="1108" y="497"/>
                </a:lnTo>
                <a:lnTo>
                  <a:pt x="1110" y="499"/>
                </a:lnTo>
                <a:lnTo>
                  <a:pt x="1117" y="502"/>
                </a:lnTo>
                <a:lnTo>
                  <a:pt x="1122" y="504"/>
                </a:lnTo>
                <a:lnTo>
                  <a:pt x="1127" y="506"/>
                </a:lnTo>
                <a:lnTo>
                  <a:pt x="1132" y="509"/>
                </a:lnTo>
                <a:lnTo>
                  <a:pt x="1136" y="514"/>
                </a:lnTo>
                <a:lnTo>
                  <a:pt x="1141" y="518"/>
                </a:lnTo>
                <a:lnTo>
                  <a:pt x="1146" y="523"/>
                </a:lnTo>
                <a:lnTo>
                  <a:pt x="1150" y="530"/>
                </a:lnTo>
                <a:lnTo>
                  <a:pt x="1153" y="532"/>
                </a:lnTo>
                <a:lnTo>
                  <a:pt x="1155" y="540"/>
                </a:lnTo>
                <a:lnTo>
                  <a:pt x="1158" y="544"/>
                </a:lnTo>
                <a:lnTo>
                  <a:pt x="1162" y="554"/>
                </a:lnTo>
                <a:lnTo>
                  <a:pt x="1169" y="563"/>
                </a:lnTo>
                <a:lnTo>
                  <a:pt x="1176" y="573"/>
                </a:lnTo>
                <a:lnTo>
                  <a:pt x="1181" y="582"/>
                </a:lnTo>
                <a:lnTo>
                  <a:pt x="1188" y="592"/>
                </a:lnTo>
                <a:lnTo>
                  <a:pt x="1193" y="596"/>
                </a:lnTo>
                <a:lnTo>
                  <a:pt x="1188" y="611"/>
                </a:lnTo>
                <a:lnTo>
                  <a:pt x="1186" y="615"/>
                </a:lnTo>
                <a:lnTo>
                  <a:pt x="1186" y="620"/>
                </a:lnTo>
                <a:lnTo>
                  <a:pt x="1188" y="625"/>
                </a:lnTo>
                <a:lnTo>
                  <a:pt x="1191" y="632"/>
                </a:lnTo>
                <a:lnTo>
                  <a:pt x="1193" y="637"/>
                </a:lnTo>
                <a:lnTo>
                  <a:pt x="1193" y="644"/>
                </a:lnTo>
                <a:lnTo>
                  <a:pt x="1191" y="648"/>
                </a:lnTo>
                <a:lnTo>
                  <a:pt x="1188" y="656"/>
                </a:lnTo>
                <a:lnTo>
                  <a:pt x="1188" y="660"/>
                </a:lnTo>
                <a:lnTo>
                  <a:pt x="1186" y="667"/>
                </a:lnTo>
                <a:lnTo>
                  <a:pt x="1183" y="672"/>
                </a:lnTo>
                <a:lnTo>
                  <a:pt x="1179" y="674"/>
                </a:lnTo>
                <a:lnTo>
                  <a:pt x="1179" y="682"/>
                </a:lnTo>
                <a:lnTo>
                  <a:pt x="1179" y="686"/>
                </a:lnTo>
                <a:lnTo>
                  <a:pt x="1174" y="686"/>
                </a:lnTo>
                <a:lnTo>
                  <a:pt x="1172" y="682"/>
                </a:lnTo>
                <a:lnTo>
                  <a:pt x="1167" y="682"/>
                </a:lnTo>
                <a:lnTo>
                  <a:pt x="1165" y="686"/>
                </a:lnTo>
                <a:lnTo>
                  <a:pt x="1162" y="689"/>
                </a:lnTo>
                <a:lnTo>
                  <a:pt x="1160" y="691"/>
                </a:lnTo>
                <a:lnTo>
                  <a:pt x="1160" y="693"/>
                </a:lnTo>
                <a:lnTo>
                  <a:pt x="1160" y="696"/>
                </a:lnTo>
                <a:lnTo>
                  <a:pt x="1155" y="698"/>
                </a:lnTo>
                <a:lnTo>
                  <a:pt x="1155" y="701"/>
                </a:lnTo>
                <a:lnTo>
                  <a:pt x="1153" y="705"/>
                </a:lnTo>
                <a:lnTo>
                  <a:pt x="1155" y="708"/>
                </a:lnTo>
                <a:lnTo>
                  <a:pt x="1155" y="710"/>
                </a:lnTo>
                <a:lnTo>
                  <a:pt x="1155" y="712"/>
                </a:lnTo>
                <a:lnTo>
                  <a:pt x="1158" y="715"/>
                </a:lnTo>
                <a:lnTo>
                  <a:pt x="1155" y="715"/>
                </a:lnTo>
                <a:lnTo>
                  <a:pt x="1153" y="717"/>
                </a:lnTo>
                <a:lnTo>
                  <a:pt x="1155" y="719"/>
                </a:lnTo>
                <a:lnTo>
                  <a:pt x="1158" y="719"/>
                </a:lnTo>
                <a:lnTo>
                  <a:pt x="1162" y="722"/>
                </a:lnTo>
                <a:lnTo>
                  <a:pt x="1167" y="724"/>
                </a:lnTo>
                <a:lnTo>
                  <a:pt x="1172" y="727"/>
                </a:lnTo>
                <a:lnTo>
                  <a:pt x="1174" y="724"/>
                </a:lnTo>
                <a:lnTo>
                  <a:pt x="1172" y="719"/>
                </a:lnTo>
                <a:lnTo>
                  <a:pt x="1174" y="715"/>
                </a:lnTo>
                <a:lnTo>
                  <a:pt x="1176" y="715"/>
                </a:lnTo>
                <a:lnTo>
                  <a:pt x="1183" y="715"/>
                </a:lnTo>
                <a:lnTo>
                  <a:pt x="1188" y="719"/>
                </a:lnTo>
                <a:lnTo>
                  <a:pt x="1191" y="722"/>
                </a:lnTo>
                <a:lnTo>
                  <a:pt x="1191" y="724"/>
                </a:lnTo>
                <a:lnTo>
                  <a:pt x="1191" y="729"/>
                </a:lnTo>
                <a:lnTo>
                  <a:pt x="1191" y="731"/>
                </a:lnTo>
                <a:lnTo>
                  <a:pt x="1191" y="736"/>
                </a:lnTo>
                <a:lnTo>
                  <a:pt x="1193" y="738"/>
                </a:lnTo>
                <a:lnTo>
                  <a:pt x="1195" y="741"/>
                </a:lnTo>
                <a:lnTo>
                  <a:pt x="1198" y="738"/>
                </a:lnTo>
                <a:lnTo>
                  <a:pt x="1198" y="736"/>
                </a:lnTo>
                <a:lnTo>
                  <a:pt x="1198" y="734"/>
                </a:lnTo>
                <a:lnTo>
                  <a:pt x="1200" y="731"/>
                </a:lnTo>
                <a:lnTo>
                  <a:pt x="1202" y="734"/>
                </a:lnTo>
                <a:lnTo>
                  <a:pt x="1202" y="736"/>
                </a:lnTo>
                <a:lnTo>
                  <a:pt x="1205" y="738"/>
                </a:lnTo>
                <a:lnTo>
                  <a:pt x="1207" y="738"/>
                </a:lnTo>
                <a:lnTo>
                  <a:pt x="1209" y="743"/>
                </a:lnTo>
                <a:lnTo>
                  <a:pt x="1214" y="745"/>
                </a:lnTo>
                <a:lnTo>
                  <a:pt x="1221" y="743"/>
                </a:lnTo>
                <a:lnTo>
                  <a:pt x="1224" y="743"/>
                </a:lnTo>
                <a:lnTo>
                  <a:pt x="1228" y="745"/>
                </a:lnTo>
                <a:lnTo>
                  <a:pt x="1231" y="745"/>
                </a:lnTo>
                <a:lnTo>
                  <a:pt x="1233" y="750"/>
                </a:lnTo>
                <a:lnTo>
                  <a:pt x="1235" y="753"/>
                </a:lnTo>
                <a:lnTo>
                  <a:pt x="1238" y="753"/>
                </a:lnTo>
                <a:lnTo>
                  <a:pt x="1240" y="753"/>
                </a:lnTo>
                <a:lnTo>
                  <a:pt x="1240" y="750"/>
                </a:lnTo>
                <a:lnTo>
                  <a:pt x="1242" y="748"/>
                </a:lnTo>
                <a:lnTo>
                  <a:pt x="1245" y="748"/>
                </a:lnTo>
                <a:lnTo>
                  <a:pt x="1249" y="748"/>
                </a:lnTo>
                <a:lnTo>
                  <a:pt x="1252" y="750"/>
                </a:lnTo>
                <a:lnTo>
                  <a:pt x="1252" y="753"/>
                </a:lnTo>
                <a:lnTo>
                  <a:pt x="1257" y="755"/>
                </a:lnTo>
                <a:lnTo>
                  <a:pt x="1259" y="755"/>
                </a:lnTo>
                <a:lnTo>
                  <a:pt x="1261" y="757"/>
                </a:lnTo>
                <a:lnTo>
                  <a:pt x="1264" y="753"/>
                </a:lnTo>
                <a:lnTo>
                  <a:pt x="1266" y="753"/>
                </a:lnTo>
                <a:lnTo>
                  <a:pt x="1268" y="753"/>
                </a:lnTo>
                <a:lnTo>
                  <a:pt x="1275" y="750"/>
                </a:lnTo>
                <a:lnTo>
                  <a:pt x="1280" y="748"/>
                </a:lnTo>
                <a:lnTo>
                  <a:pt x="1287" y="745"/>
                </a:lnTo>
                <a:lnTo>
                  <a:pt x="1294" y="743"/>
                </a:lnTo>
                <a:lnTo>
                  <a:pt x="1297" y="738"/>
                </a:lnTo>
                <a:lnTo>
                  <a:pt x="1299" y="738"/>
                </a:lnTo>
                <a:lnTo>
                  <a:pt x="1304" y="738"/>
                </a:lnTo>
                <a:lnTo>
                  <a:pt x="1311" y="738"/>
                </a:lnTo>
                <a:lnTo>
                  <a:pt x="1313" y="736"/>
                </a:lnTo>
                <a:lnTo>
                  <a:pt x="1315" y="731"/>
                </a:lnTo>
                <a:lnTo>
                  <a:pt x="1318" y="731"/>
                </a:lnTo>
                <a:lnTo>
                  <a:pt x="1320" y="729"/>
                </a:lnTo>
                <a:lnTo>
                  <a:pt x="1323" y="729"/>
                </a:lnTo>
                <a:lnTo>
                  <a:pt x="1325" y="729"/>
                </a:lnTo>
                <a:lnTo>
                  <a:pt x="1327" y="731"/>
                </a:lnTo>
                <a:lnTo>
                  <a:pt x="1330" y="729"/>
                </a:lnTo>
                <a:lnTo>
                  <a:pt x="1332" y="729"/>
                </a:lnTo>
                <a:lnTo>
                  <a:pt x="1334" y="727"/>
                </a:lnTo>
                <a:lnTo>
                  <a:pt x="1337" y="727"/>
                </a:lnTo>
                <a:lnTo>
                  <a:pt x="1339" y="727"/>
                </a:lnTo>
                <a:lnTo>
                  <a:pt x="1341" y="727"/>
                </a:lnTo>
                <a:lnTo>
                  <a:pt x="1344" y="727"/>
                </a:lnTo>
                <a:lnTo>
                  <a:pt x="1346" y="727"/>
                </a:lnTo>
                <a:lnTo>
                  <a:pt x="1348" y="729"/>
                </a:lnTo>
                <a:lnTo>
                  <a:pt x="1353" y="731"/>
                </a:lnTo>
                <a:lnTo>
                  <a:pt x="1358" y="731"/>
                </a:lnTo>
                <a:lnTo>
                  <a:pt x="1360" y="734"/>
                </a:lnTo>
                <a:lnTo>
                  <a:pt x="1360" y="738"/>
                </a:lnTo>
                <a:lnTo>
                  <a:pt x="1360" y="743"/>
                </a:lnTo>
                <a:lnTo>
                  <a:pt x="1365" y="745"/>
                </a:lnTo>
                <a:lnTo>
                  <a:pt x="1367" y="741"/>
                </a:lnTo>
                <a:lnTo>
                  <a:pt x="1370" y="741"/>
                </a:lnTo>
                <a:lnTo>
                  <a:pt x="1374" y="745"/>
                </a:lnTo>
                <a:lnTo>
                  <a:pt x="1377" y="750"/>
                </a:lnTo>
                <a:lnTo>
                  <a:pt x="1379" y="755"/>
                </a:lnTo>
                <a:lnTo>
                  <a:pt x="1381" y="755"/>
                </a:lnTo>
                <a:lnTo>
                  <a:pt x="1384" y="757"/>
                </a:lnTo>
                <a:lnTo>
                  <a:pt x="1386" y="760"/>
                </a:lnTo>
                <a:lnTo>
                  <a:pt x="1389" y="762"/>
                </a:lnTo>
                <a:lnTo>
                  <a:pt x="1391" y="764"/>
                </a:lnTo>
                <a:lnTo>
                  <a:pt x="1393" y="769"/>
                </a:lnTo>
                <a:lnTo>
                  <a:pt x="1393" y="772"/>
                </a:lnTo>
                <a:lnTo>
                  <a:pt x="1396" y="772"/>
                </a:lnTo>
                <a:lnTo>
                  <a:pt x="1400" y="769"/>
                </a:lnTo>
                <a:lnTo>
                  <a:pt x="1405" y="774"/>
                </a:lnTo>
                <a:lnTo>
                  <a:pt x="1405" y="776"/>
                </a:lnTo>
                <a:lnTo>
                  <a:pt x="1407" y="779"/>
                </a:lnTo>
                <a:lnTo>
                  <a:pt x="1410" y="781"/>
                </a:lnTo>
                <a:lnTo>
                  <a:pt x="1414" y="779"/>
                </a:lnTo>
                <a:lnTo>
                  <a:pt x="1414" y="781"/>
                </a:lnTo>
                <a:lnTo>
                  <a:pt x="1417" y="786"/>
                </a:lnTo>
                <a:lnTo>
                  <a:pt x="1419" y="788"/>
                </a:lnTo>
                <a:lnTo>
                  <a:pt x="1424" y="793"/>
                </a:lnTo>
                <a:lnTo>
                  <a:pt x="1424" y="795"/>
                </a:lnTo>
                <a:lnTo>
                  <a:pt x="1424" y="798"/>
                </a:lnTo>
                <a:lnTo>
                  <a:pt x="1424" y="802"/>
                </a:lnTo>
                <a:lnTo>
                  <a:pt x="1424" y="805"/>
                </a:lnTo>
                <a:lnTo>
                  <a:pt x="1426" y="805"/>
                </a:lnTo>
                <a:lnTo>
                  <a:pt x="1436" y="805"/>
                </a:lnTo>
                <a:lnTo>
                  <a:pt x="1436" y="807"/>
                </a:lnTo>
                <a:lnTo>
                  <a:pt x="1436" y="814"/>
                </a:lnTo>
                <a:lnTo>
                  <a:pt x="1440" y="814"/>
                </a:lnTo>
                <a:lnTo>
                  <a:pt x="1443" y="814"/>
                </a:lnTo>
                <a:lnTo>
                  <a:pt x="1440" y="819"/>
                </a:lnTo>
                <a:lnTo>
                  <a:pt x="1440" y="821"/>
                </a:lnTo>
                <a:lnTo>
                  <a:pt x="1445" y="824"/>
                </a:lnTo>
                <a:lnTo>
                  <a:pt x="1447" y="826"/>
                </a:lnTo>
                <a:lnTo>
                  <a:pt x="1447" y="833"/>
                </a:lnTo>
                <a:lnTo>
                  <a:pt x="1450" y="838"/>
                </a:lnTo>
                <a:lnTo>
                  <a:pt x="1445" y="840"/>
                </a:lnTo>
                <a:lnTo>
                  <a:pt x="1445" y="843"/>
                </a:lnTo>
                <a:lnTo>
                  <a:pt x="1445" y="845"/>
                </a:lnTo>
                <a:lnTo>
                  <a:pt x="1443" y="845"/>
                </a:lnTo>
                <a:lnTo>
                  <a:pt x="1440" y="847"/>
                </a:lnTo>
                <a:lnTo>
                  <a:pt x="1445" y="852"/>
                </a:lnTo>
                <a:lnTo>
                  <a:pt x="1445" y="854"/>
                </a:lnTo>
                <a:lnTo>
                  <a:pt x="1445" y="857"/>
                </a:lnTo>
                <a:lnTo>
                  <a:pt x="1443" y="861"/>
                </a:lnTo>
                <a:lnTo>
                  <a:pt x="1445" y="866"/>
                </a:lnTo>
                <a:lnTo>
                  <a:pt x="1447" y="869"/>
                </a:lnTo>
                <a:lnTo>
                  <a:pt x="1450" y="871"/>
                </a:lnTo>
                <a:lnTo>
                  <a:pt x="1452" y="871"/>
                </a:lnTo>
                <a:lnTo>
                  <a:pt x="1455" y="873"/>
                </a:lnTo>
                <a:lnTo>
                  <a:pt x="1452" y="878"/>
                </a:lnTo>
                <a:lnTo>
                  <a:pt x="1452" y="883"/>
                </a:lnTo>
                <a:lnTo>
                  <a:pt x="1452" y="885"/>
                </a:lnTo>
                <a:lnTo>
                  <a:pt x="1452" y="888"/>
                </a:lnTo>
                <a:lnTo>
                  <a:pt x="1455" y="890"/>
                </a:lnTo>
                <a:lnTo>
                  <a:pt x="1459" y="888"/>
                </a:lnTo>
                <a:lnTo>
                  <a:pt x="1466" y="892"/>
                </a:lnTo>
                <a:lnTo>
                  <a:pt x="1466" y="895"/>
                </a:lnTo>
                <a:lnTo>
                  <a:pt x="1469" y="897"/>
                </a:lnTo>
                <a:lnTo>
                  <a:pt x="1471" y="899"/>
                </a:lnTo>
                <a:lnTo>
                  <a:pt x="1476" y="902"/>
                </a:lnTo>
                <a:lnTo>
                  <a:pt x="1480" y="904"/>
                </a:lnTo>
                <a:lnTo>
                  <a:pt x="1483" y="906"/>
                </a:lnTo>
                <a:lnTo>
                  <a:pt x="1485" y="911"/>
                </a:lnTo>
                <a:lnTo>
                  <a:pt x="1485" y="914"/>
                </a:lnTo>
                <a:lnTo>
                  <a:pt x="1485" y="916"/>
                </a:lnTo>
                <a:lnTo>
                  <a:pt x="1483" y="918"/>
                </a:lnTo>
                <a:lnTo>
                  <a:pt x="1488" y="921"/>
                </a:lnTo>
                <a:lnTo>
                  <a:pt x="1490" y="923"/>
                </a:lnTo>
                <a:lnTo>
                  <a:pt x="1492" y="930"/>
                </a:lnTo>
                <a:lnTo>
                  <a:pt x="1495" y="932"/>
                </a:lnTo>
                <a:lnTo>
                  <a:pt x="1497" y="935"/>
                </a:lnTo>
                <a:lnTo>
                  <a:pt x="1502" y="935"/>
                </a:lnTo>
                <a:lnTo>
                  <a:pt x="1502" y="937"/>
                </a:lnTo>
                <a:lnTo>
                  <a:pt x="1504" y="942"/>
                </a:lnTo>
                <a:lnTo>
                  <a:pt x="1504" y="947"/>
                </a:lnTo>
                <a:lnTo>
                  <a:pt x="1506" y="949"/>
                </a:lnTo>
                <a:lnTo>
                  <a:pt x="1511" y="954"/>
                </a:lnTo>
                <a:lnTo>
                  <a:pt x="1511" y="959"/>
                </a:lnTo>
                <a:lnTo>
                  <a:pt x="1514" y="966"/>
                </a:lnTo>
                <a:lnTo>
                  <a:pt x="1514" y="968"/>
                </a:lnTo>
                <a:lnTo>
                  <a:pt x="1516" y="973"/>
                </a:lnTo>
                <a:lnTo>
                  <a:pt x="1518" y="975"/>
                </a:lnTo>
                <a:lnTo>
                  <a:pt x="1521" y="977"/>
                </a:lnTo>
                <a:lnTo>
                  <a:pt x="1523" y="980"/>
                </a:lnTo>
                <a:lnTo>
                  <a:pt x="1525" y="982"/>
                </a:lnTo>
                <a:lnTo>
                  <a:pt x="1528" y="982"/>
                </a:lnTo>
                <a:lnTo>
                  <a:pt x="1532" y="987"/>
                </a:lnTo>
                <a:lnTo>
                  <a:pt x="1535" y="989"/>
                </a:lnTo>
                <a:lnTo>
                  <a:pt x="1535" y="992"/>
                </a:lnTo>
                <a:lnTo>
                  <a:pt x="1537" y="996"/>
                </a:lnTo>
                <a:lnTo>
                  <a:pt x="1537" y="1001"/>
                </a:lnTo>
                <a:lnTo>
                  <a:pt x="1539" y="1004"/>
                </a:lnTo>
                <a:lnTo>
                  <a:pt x="1544" y="1008"/>
                </a:lnTo>
                <a:lnTo>
                  <a:pt x="1547" y="1008"/>
                </a:lnTo>
                <a:lnTo>
                  <a:pt x="1549" y="1011"/>
                </a:lnTo>
                <a:lnTo>
                  <a:pt x="1551" y="1011"/>
                </a:lnTo>
                <a:lnTo>
                  <a:pt x="1551" y="1013"/>
                </a:lnTo>
                <a:lnTo>
                  <a:pt x="1556" y="1018"/>
                </a:lnTo>
                <a:lnTo>
                  <a:pt x="1556" y="1020"/>
                </a:lnTo>
                <a:lnTo>
                  <a:pt x="1556" y="1022"/>
                </a:lnTo>
                <a:lnTo>
                  <a:pt x="1558" y="1025"/>
                </a:lnTo>
                <a:lnTo>
                  <a:pt x="1561" y="1032"/>
                </a:lnTo>
                <a:lnTo>
                  <a:pt x="1563" y="1034"/>
                </a:lnTo>
                <a:lnTo>
                  <a:pt x="1565" y="1037"/>
                </a:lnTo>
                <a:lnTo>
                  <a:pt x="1568" y="1039"/>
                </a:lnTo>
                <a:lnTo>
                  <a:pt x="1572" y="1041"/>
                </a:lnTo>
                <a:lnTo>
                  <a:pt x="1575" y="1041"/>
                </a:lnTo>
                <a:lnTo>
                  <a:pt x="1572" y="1044"/>
                </a:lnTo>
                <a:lnTo>
                  <a:pt x="1570" y="1046"/>
                </a:lnTo>
                <a:lnTo>
                  <a:pt x="1568" y="1048"/>
                </a:lnTo>
                <a:lnTo>
                  <a:pt x="1568" y="1053"/>
                </a:lnTo>
                <a:lnTo>
                  <a:pt x="1570" y="1053"/>
                </a:lnTo>
                <a:lnTo>
                  <a:pt x="1570" y="1056"/>
                </a:lnTo>
                <a:lnTo>
                  <a:pt x="1572" y="1056"/>
                </a:lnTo>
                <a:lnTo>
                  <a:pt x="1572" y="1058"/>
                </a:lnTo>
                <a:lnTo>
                  <a:pt x="1572" y="1060"/>
                </a:lnTo>
                <a:lnTo>
                  <a:pt x="1575" y="1060"/>
                </a:lnTo>
                <a:lnTo>
                  <a:pt x="1577" y="1065"/>
                </a:lnTo>
                <a:lnTo>
                  <a:pt x="1577" y="1067"/>
                </a:lnTo>
                <a:lnTo>
                  <a:pt x="1580" y="1070"/>
                </a:lnTo>
                <a:lnTo>
                  <a:pt x="1582" y="1072"/>
                </a:lnTo>
                <a:lnTo>
                  <a:pt x="1582" y="1075"/>
                </a:lnTo>
                <a:lnTo>
                  <a:pt x="1584" y="1077"/>
                </a:lnTo>
                <a:lnTo>
                  <a:pt x="1587" y="1079"/>
                </a:lnTo>
                <a:lnTo>
                  <a:pt x="1589" y="1079"/>
                </a:lnTo>
                <a:lnTo>
                  <a:pt x="1591" y="1079"/>
                </a:lnTo>
                <a:lnTo>
                  <a:pt x="1594" y="1082"/>
                </a:lnTo>
                <a:lnTo>
                  <a:pt x="1596" y="1084"/>
                </a:lnTo>
                <a:lnTo>
                  <a:pt x="1598" y="1089"/>
                </a:lnTo>
                <a:lnTo>
                  <a:pt x="1598" y="1091"/>
                </a:lnTo>
                <a:lnTo>
                  <a:pt x="1601" y="1096"/>
                </a:lnTo>
                <a:lnTo>
                  <a:pt x="1601" y="1098"/>
                </a:lnTo>
                <a:lnTo>
                  <a:pt x="1605" y="1101"/>
                </a:lnTo>
                <a:lnTo>
                  <a:pt x="1608" y="1108"/>
                </a:lnTo>
                <a:lnTo>
                  <a:pt x="1613" y="1115"/>
                </a:lnTo>
                <a:lnTo>
                  <a:pt x="1615" y="1119"/>
                </a:lnTo>
                <a:lnTo>
                  <a:pt x="1617" y="1122"/>
                </a:lnTo>
                <a:lnTo>
                  <a:pt x="1617" y="1124"/>
                </a:lnTo>
                <a:lnTo>
                  <a:pt x="1617" y="1127"/>
                </a:lnTo>
                <a:lnTo>
                  <a:pt x="1613" y="1129"/>
                </a:lnTo>
                <a:lnTo>
                  <a:pt x="1610" y="1129"/>
                </a:lnTo>
                <a:lnTo>
                  <a:pt x="1608" y="1129"/>
                </a:lnTo>
                <a:lnTo>
                  <a:pt x="1603" y="1129"/>
                </a:lnTo>
                <a:lnTo>
                  <a:pt x="1601" y="1129"/>
                </a:lnTo>
                <a:lnTo>
                  <a:pt x="1598" y="1131"/>
                </a:lnTo>
                <a:lnTo>
                  <a:pt x="1596" y="1131"/>
                </a:lnTo>
                <a:lnTo>
                  <a:pt x="1594" y="1131"/>
                </a:lnTo>
                <a:lnTo>
                  <a:pt x="1594" y="1134"/>
                </a:lnTo>
                <a:lnTo>
                  <a:pt x="1591" y="1136"/>
                </a:lnTo>
                <a:lnTo>
                  <a:pt x="1589" y="1136"/>
                </a:lnTo>
                <a:lnTo>
                  <a:pt x="1587" y="1131"/>
                </a:lnTo>
                <a:lnTo>
                  <a:pt x="1587" y="1129"/>
                </a:lnTo>
                <a:lnTo>
                  <a:pt x="1587" y="1127"/>
                </a:lnTo>
                <a:lnTo>
                  <a:pt x="1584" y="1124"/>
                </a:lnTo>
                <a:lnTo>
                  <a:pt x="1584" y="1122"/>
                </a:lnTo>
                <a:lnTo>
                  <a:pt x="1582" y="1122"/>
                </a:lnTo>
                <a:lnTo>
                  <a:pt x="1580" y="1119"/>
                </a:lnTo>
                <a:lnTo>
                  <a:pt x="1577" y="1117"/>
                </a:lnTo>
                <a:lnTo>
                  <a:pt x="1577" y="1115"/>
                </a:lnTo>
                <a:lnTo>
                  <a:pt x="1575" y="1112"/>
                </a:lnTo>
                <a:lnTo>
                  <a:pt x="1572" y="1108"/>
                </a:lnTo>
                <a:lnTo>
                  <a:pt x="1568" y="1108"/>
                </a:lnTo>
                <a:lnTo>
                  <a:pt x="1563" y="1105"/>
                </a:lnTo>
                <a:lnTo>
                  <a:pt x="1561" y="1103"/>
                </a:lnTo>
                <a:lnTo>
                  <a:pt x="1556" y="1101"/>
                </a:lnTo>
                <a:lnTo>
                  <a:pt x="1554" y="1098"/>
                </a:lnTo>
                <a:lnTo>
                  <a:pt x="1549" y="1098"/>
                </a:lnTo>
                <a:lnTo>
                  <a:pt x="1547" y="1098"/>
                </a:lnTo>
                <a:lnTo>
                  <a:pt x="1542" y="1098"/>
                </a:lnTo>
                <a:lnTo>
                  <a:pt x="1539" y="1096"/>
                </a:lnTo>
                <a:lnTo>
                  <a:pt x="1537" y="1093"/>
                </a:lnTo>
                <a:lnTo>
                  <a:pt x="1535" y="1091"/>
                </a:lnTo>
                <a:lnTo>
                  <a:pt x="1530" y="1089"/>
                </a:lnTo>
                <a:lnTo>
                  <a:pt x="1528" y="1089"/>
                </a:lnTo>
                <a:lnTo>
                  <a:pt x="1525" y="1084"/>
                </a:lnTo>
                <a:lnTo>
                  <a:pt x="1525" y="1079"/>
                </a:lnTo>
                <a:lnTo>
                  <a:pt x="1523" y="1077"/>
                </a:lnTo>
                <a:lnTo>
                  <a:pt x="1518" y="1075"/>
                </a:lnTo>
                <a:lnTo>
                  <a:pt x="1516" y="1070"/>
                </a:lnTo>
                <a:lnTo>
                  <a:pt x="1516" y="1065"/>
                </a:lnTo>
                <a:lnTo>
                  <a:pt x="1516" y="1063"/>
                </a:lnTo>
                <a:lnTo>
                  <a:pt x="1516" y="1060"/>
                </a:lnTo>
                <a:lnTo>
                  <a:pt x="1516" y="1058"/>
                </a:lnTo>
                <a:lnTo>
                  <a:pt x="1514" y="1058"/>
                </a:lnTo>
                <a:lnTo>
                  <a:pt x="1511" y="1056"/>
                </a:lnTo>
                <a:lnTo>
                  <a:pt x="1504" y="1051"/>
                </a:lnTo>
                <a:lnTo>
                  <a:pt x="1502" y="1046"/>
                </a:lnTo>
                <a:lnTo>
                  <a:pt x="1495" y="1041"/>
                </a:lnTo>
                <a:lnTo>
                  <a:pt x="1490" y="1039"/>
                </a:lnTo>
                <a:lnTo>
                  <a:pt x="1488" y="1039"/>
                </a:lnTo>
                <a:lnTo>
                  <a:pt x="1485" y="1039"/>
                </a:lnTo>
                <a:lnTo>
                  <a:pt x="1480" y="1039"/>
                </a:lnTo>
                <a:lnTo>
                  <a:pt x="1473" y="1039"/>
                </a:lnTo>
                <a:lnTo>
                  <a:pt x="1466" y="1034"/>
                </a:lnTo>
                <a:lnTo>
                  <a:pt x="1462" y="1034"/>
                </a:lnTo>
                <a:lnTo>
                  <a:pt x="1455" y="1034"/>
                </a:lnTo>
                <a:lnTo>
                  <a:pt x="1450" y="1037"/>
                </a:lnTo>
                <a:lnTo>
                  <a:pt x="1445" y="1037"/>
                </a:lnTo>
                <a:lnTo>
                  <a:pt x="1440" y="1039"/>
                </a:lnTo>
                <a:lnTo>
                  <a:pt x="1436" y="1039"/>
                </a:lnTo>
                <a:lnTo>
                  <a:pt x="1433" y="1037"/>
                </a:lnTo>
                <a:lnTo>
                  <a:pt x="1431" y="1034"/>
                </a:lnTo>
                <a:lnTo>
                  <a:pt x="1426" y="1032"/>
                </a:lnTo>
                <a:lnTo>
                  <a:pt x="1422" y="1030"/>
                </a:lnTo>
                <a:lnTo>
                  <a:pt x="1414" y="1030"/>
                </a:lnTo>
                <a:lnTo>
                  <a:pt x="1412" y="1027"/>
                </a:lnTo>
                <a:lnTo>
                  <a:pt x="1407" y="1025"/>
                </a:lnTo>
                <a:lnTo>
                  <a:pt x="1403" y="1025"/>
                </a:lnTo>
                <a:lnTo>
                  <a:pt x="1400" y="1025"/>
                </a:lnTo>
                <a:lnTo>
                  <a:pt x="1396" y="1025"/>
                </a:lnTo>
                <a:lnTo>
                  <a:pt x="1391" y="1025"/>
                </a:lnTo>
                <a:lnTo>
                  <a:pt x="1386" y="1022"/>
                </a:lnTo>
                <a:lnTo>
                  <a:pt x="1381" y="1020"/>
                </a:lnTo>
                <a:lnTo>
                  <a:pt x="1365" y="1022"/>
                </a:lnTo>
                <a:lnTo>
                  <a:pt x="1360" y="1022"/>
                </a:lnTo>
                <a:lnTo>
                  <a:pt x="1358" y="1025"/>
                </a:lnTo>
                <a:lnTo>
                  <a:pt x="1358" y="1030"/>
                </a:lnTo>
                <a:lnTo>
                  <a:pt x="1358" y="1032"/>
                </a:lnTo>
                <a:lnTo>
                  <a:pt x="1356" y="1034"/>
                </a:lnTo>
                <a:lnTo>
                  <a:pt x="1356" y="1037"/>
                </a:lnTo>
                <a:lnTo>
                  <a:pt x="1356" y="1039"/>
                </a:lnTo>
                <a:lnTo>
                  <a:pt x="1356" y="1041"/>
                </a:lnTo>
                <a:lnTo>
                  <a:pt x="1356" y="1044"/>
                </a:lnTo>
                <a:lnTo>
                  <a:pt x="1351" y="1044"/>
                </a:lnTo>
                <a:lnTo>
                  <a:pt x="1348" y="1048"/>
                </a:lnTo>
                <a:lnTo>
                  <a:pt x="1348" y="1056"/>
                </a:lnTo>
                <a:lnTo>
                  <a:pt x="1353" y="1063"/>
                </a:lnTo>
                <a:lnTo>
                  <a:pt x="1358" y="1067"/>
                </a:lnTo>
                <a:lnTo>
                  <a:pt x="1356" y="1070"/>
                </a:lnTo>
                <a:lnTo>
                  <a:pt x="1353" y="1070"/>
                </a:lnTo>
                <a:lnTo>
                  <a:pt x="1351" y="1067"/>
                </a:lnTo>
                <a:lnTo>
                  <a:pt x="1346" y="1072"/>
                </a:lnTo>
                <a:lnTo>
                  <a:pt x="1344" y="1077"/>
                </a:lnTo>
                <a:lnTo>
                  <a:pt x="1339" y="1079"/>
                </a:lnTo>
                <a:lnTo>
                  <a:pt x="1334" y="1079"/>
                </a:lnTo>
                <a:lnTo>
                  <a:pt x="1330" y="1084"/>
                </a:lnTo>
                <a:lnTo>
                  <a:pt x="1327" y="1089"/>
                </a:lnTo>
                <a:lnTo>
                  <a:pt x="1323" y="1089"/>
                </a:lnTo>
                <a:lnTo>
                  <a:pt x="1315" y="1096"/>
                </a:lnTo>
                <a:lnTo>
                  <a:pt x="1313" y="1103"/>
                </a:lnTo>
                <a:lnTo>
                  <a:pt x="1311" y="1108"/>
                </a:lnTo>
                <a:lnTo>
                  <a:pt x="1306" y="1108"/>
                </a:lnTo>
                <a:lnTo>
                  <a:pt x="1304" y="1108"/>
                </a:lnTo>
                <a:lnTo>
                  <a:pt x="1301" y="1108"/>
                </a:lnTo>
                <a:lnTo>
                  <a:pt x="1299" y="1108"/>
                </a:lnTo>
                <a:lnTo>
                  <a:pt x="1301" y="1112"/>
                </a:lnTo>
                <a:lnTo>
                  <a:pt x="1297" y="1115"/>
                </a:lnTo>
                <a:lnTo>
                  <a:pt x="1294" y="1119"/>
                </a:lnTo>
                <a:lnTo>
                  <a:pt x="1292" y="1127"/>
                </a:lnTo>
                <a:lnTo>
                  <a:pt x="1290" y="1129"/>
                </a:lnTo>
                <a:lnTo>
                  <a:pt x="1290" y="1127"/>
                </a:lnTo>
                <a:lnTo>
                  <a:pt x="1287" y="1129"/>
                </a:lnTo>
                <a:lnTo>
                  <a:pt x="1287" y="1134"/>
                </a:lnTo>
                <a:lnTo>
                  <a:pt x="1287" y="1136"/>
                </a:lnTo>
                <a:lnTo>
                  <a:pt x="1287" y="1138"/>
                </a:lnTo>
                <a:lnTo>
                  <a:pt x="1285" y="1141"/>
                </a:lnTo>
                <a:lnTo>
                  <a:pt x="1282" y="1146"/>
                </a:lnTo>
                <a:lnTo>
                  <a:pt x="1282" y="1150"/>
                </a:lnTo>
                <a:lnTo>
                  <a:pt x="1282" y="1153"/>
                </a:lnTo>
                <a:lnTo>
                  <a:pt x="1285" y="1155"/>
                </a:lnTo>
                <a:lnTo>
                  <a:pt x="1287" y="1160"/>
                </a:lnTo>
                <a:lnTo>
                  <a:pt x="1285" y="1162"/>
                </a:lnTo>
                <a:lnTo>
                  <a:pt x="1282" y="1167"/>
                </a:lnTo>
                <a:lnTo>
                  <a:pt x="1285" y="1169"/>
                </a:lnTo>
                <a:lnTo>
                  <a:pt x="1290" y="1172"/>
                </a:lnTo>
                <a:lnTo>
                  <a:pt x="1294" y="1179"/>
                </a:lnTo>
                <a:lnTo>
                  <a:pt x="1292" y="1181"/>
                </a:lnTo>
                <a:lnTo>
                  <a:pt x="1290" y="1186"/>
                </a:lnTo>
                <a:lnTo>
                  <a:pt x="1273" y="1193"/>
                </a:lnTo>
                <a:lnTo>
                  <a:pt x="1266" y="1195"/>
                </a:lnTo>
                <a:lnTo>
                  <a:pt x="1264" y="1205"/>
                </a:lnTo>
                <a:lnTo>
                  <a:pt x="1261" y="1207"/>
                </a:lnTo>
                <a:lnTo>
                  <a:pt x="1261" y="1209"/>
                </a:lnTo>
                <a:lnTo>
                  <a:pt x="1257" y="1217"/>
                </a:lnTo>
                <a:lnTo>
                  <a:pt x="1257" y="1219"/>
                </a:lnTo>
                <a:lnTo>
                  <a:pt x="1252" y="1219"/>
                </a:lnTo>
                <a:lnTo>
                  <a:pt x="1252" y="1224"/>
                </a:lnTo>
                <a:lnTo>
                  <a:pt x="1249" y="1224"/>
                </a:lnTo>
                <a:lnTo>
                  <a:pt x="1247" y="1226"/>
                </a:lnTo>
                <a:lnTo>
                  <a:pt x="1245" y="1228"/>
                </a:lnTo>
                <a:lnTo>
                  <a:pt x="1242" y="1233"/>
                </a:lnTo>
                <a:lnTo>
                  <a:pt x="1240" y="1233"/>
                </a:lnTo>
                <a:lnTo>
                  <a:pt x="1235" y="1235"/>
                </a:lnTo>
                <a:lnTo>
                  <a:pt x="1233" y="1238"/>
                </a:lnTo>
                <a:lnTo>
                  <a:pt x="1233" y="1243"/>
                </a:lnTo>
                <a:lnTo>
                  <a:pt x="1233" y="1245"/>
                </a:lnTo>
                <a:lnTo>
                  <a:pt x="1233" y="1250"/>
                </a:lnTo>
                <a:lnTo>
                  <a:pt x="1231" y="1257"/>
                </a:lnTo>
                <a:lnTo>
                  <a:pt x="1231" y="1262"/>
                </a:lnTo>
                <a:lnTo>
                  <a:pt x="1228" y="1264"/>
                </a:lnTo>
                <a:lnTo>
                  <a:pt x="1231" y="1266"/>
                </a:lnTo>
                <a:lnTo>
                  <a:pt x="1226" y="1273"/>
                </a:lnTo>
                <a:lnTo>
                  <a:pt x="1224" y="1276"/>
                </a:lnTo>
                <a:lnTo>
                  <a:pt x="1224" y="1280"/>
                </a:lnTo>
                <a:lnTo>
                  <a:pt x="1221" y="1280"/>
                </a:lnTo>
                <a:lnTo>
                  <a:pt x="1221" y="1283"/>
                </a:lnTo>
                <a:lnTo>
                  <a:pt x="1216" y="1292"/>
                </a:lnTo>
                <a:lnTo>
                  <a:pt x="1209" y="1299"/>
                </a:lnTo>
                <a:lnTo>
                  <a:pt x="1205" y="1304"/>
                </a:lnTo>
                <a:lnTo>
                  <a:pt x="1202" y="1311"/>
                </a:lnTo>
                <a:lnTo>
                  <a:pt x="1200" y="1316"/>
                </a:lnTo>
                <a:lnTo>
                  <a:pt x="1198" y="1318"/>
                </a:lnTo>
                <a:lnTo>
                  <a:pt x="1193" y="1318"/>
                </a:lnTo>
                <a:lnTo>
                  <a:pt x="1188" y="1321"/>
                </a:lnTo>
                <a:lnTo>
                  <a:pt x="1186" y="1325"/>
                </a:lnTo>
                <a:lnTo>
                  <a:pt x="1181" y="1333"/>
                </a:lnTo>
                <a:lnTo>
                  <a:pt x="1179" y="1340"/>
                </a:lnTo>
                <a:lnTo>
                  <a:pt x="1179" y="1347"/>
                </a:lnTo>
                <a:lnTo>
                  <a:pt x="1179" y="1354"/>
                </a:lnTo>
                <a:lnTo>
                  <a:pt x="1179" y="1356"/>
                </a:lnTo>
                <a:lnTo>
                  <a:pt x="1183" y="1361"/>
                </a:lnTo>
                <a:lnTo>
                  <a:pt x="1188" y="1366"/>
                </a:lnTo>
                <a:lnTo>
                  <a:pt x="1191" y="1370"/>
                </a:lnTo>
                <a:lnTo>
                  <a:pt x="1193" y="1378"/>
                </a:lnTo>
                <a:lnTo>
                  <a:pt x="1188" y="1378"/>
                </a:lnTo>
                <a:lnTo>
                  <a:pt x="1186" y="1375"/>
                </a:lnTo>
                <a:lnTo>
                  <a:pt x="1183" y="1378"/>
                </a:lnTo>
                <a:lnTo>
                  <a:pt x="1181" y="1382"/>
                </a:lnTo>
                <a:lnTo>
                  <a:pt x="1179" y="1387"/>
                </a:lnTo>
                <a:lnTo>
                  <a:pt x="1176" y="1392"/>
                </a:lnTo>
                <a:lnTo>
                  <a:pt x="1176" y="1396"/>
                </a:lnTo>
                <a:lnTo>
                  <a:pt x="1179" y="1401"/>
                </a:lnTo>
                <a:lnTo>
                  <a:pt x="1179" y="1406"/>
                </a:lnTo>
                <a:lnTo>
                  <a:pt x="1176" y="1411"/>
                </a:lnTo>
                <a:lnTo>
                  <a:pt x="1179" y="1415"/>
                </a:lnTo>
                <a:lnTo>
                  <a:pt x="1179" y="1418"/>
                </a:lnTo>
                <a:lnTo>
                  <a:pt x="1183" y="1425"/>
                </a:lnTo>
                <a:lnTo>
                  <a:pt x="1172" y="1432"/>
                </a:lnTo>
                <a:lnTo>
                  <a:pt x="1167" y="1439"/>
                </a:lnTo>
                <a:lnTo>
                  <a:pt x="1167" y="1441"/>
                </a:lnTo>
                <a:lnTo>
                  <a:pt x="1169" y="1446"/>
                </a:lnTo>
                <a:lnTo>
                  <a:pt x="1172" y="1453"/>
                </a:lnTo>
                <a:lnTo>
                  <a:pt x="1169" y="1456"/>
                </a:lnTo>
                <a:lnTo>
                  <a:pt x="1167" y="1458"/>
                </a:lnTo>
                <a:lnTo>
                  <a:pt x="1165" y="1456"/>
                </a:lnTo>
                <a:lnTo>
                  <a:pt x="1160" y="1456"/>
                </a:lnTo>
                <a:lnTo>
                  <a:pt x="1158" y="1456"/>
                </a:lnTo>
                <a:lnTo>
                  <a:pt x="1153" y="1453"/>
                </a:lnTo>
                <a:lnTo>
                  <a:pt x="1150" y="1456"/>
                </a:lnTo>
                <a:lnTo>
                  <a:pt x="1148" y="1458"/>
                </a:lnTo>
                <a:lnTo>
                  <a:pt x="1146" y="1460"/>
                </a:lnTo>
                <a:lnTo>
                  <a:pt x="1143" y="1465"/>
                </a:lnTo>
                <a:lnTo>
                  <a:pt x="1141" y="1467"/>
                </a:lnTo>
                <a:lnTo>
                  <a:pt x="1139" y="1470"/>
                </a:lnTo>
                <a:lnTo>
                  <a:pt x="1136" y="1472"/>
                </a:lnTo>
                <a:lnTo>
                  <a:pt x="1134" y="1475"/>
                </a:lnTo>
                <a:lnTo>
                  <a:pt x="1132" y="1477"/>
                </a:lnTo>
                <a:lnTo>
                  <a:pt x="1127" y="1479"/>
                </a:lnTo>
                <a:lnTo>
                  <a:pt x="1125" y="1482"/>
                </a:lnTo>
                <a:lnTo>
                  <a:pt x="1122" y="1482"/>
                </a:lnTo>
                <a:lnTo>
                  <a:pt x="1120" y="1482"/>
                </a:lnTo>
                <a:lnTo>
                  <a:pt x="1117" y="1482"/>
                </a:lnTo>
                <a:lnTo>
                  <a:pt x="1115" y="1479"/>
                </a:lnTo>
                <a:lnTo>
                  <a:pt x="1113" y="1479"/>
                </a:lnTo>
                <a:lnTo>
                  <a:pt x="1108" y="1479"/>
                </a:lnTo>
                <a:lnTo>
                  <a:pt x="1106" y="1479"/>
                </a:lnTo>
                <a:lnTo>
                  <a:pt x="1101" y="1479"/>
                </a:lnTo>
                <a:lnTo>
                  <a:pt x="1099" y="1479"/>
                </a:lnTo>
                <a:lnTo>
                  <a:pt x="1094" y="1479"/>
                </a:lnTo>
                <a:lnTo>
                  <a:pt x="1094" y="1477"/>
                </a:lnTo>
                <a:lnTo>
                  <a:pt x="1092" y="1475"/>
                </a:lnTo>
                <a:lnTo>
                  <a:pt x="1089" y="1475"/>
                </a:lnTo>
                <a:lnTo>
                  <a:pt x="1087" y="1475"/>
                </a:lnTo>
                <a:lnTo>
                  <a:pt x="1084" y="1475"/>
                </a:lnTo>
                <a:lnTo>
                  <a:pt x="1082" y="1475"/>
                </a:lnTo>
                <a:lnTo>
                  <a:pt x="1080" y="1475"/>
                </a:lnTo>
                <a:lnTo>
                  <a:pt x="1075" y="1475"/>
                </a:lnTo>
                <a:lnTo>
                  <a:pt x="1073" y="1477"/>
                </a:lnTo>
                <a:lnTo>
                  <a:pt x="1070" y="1479"/>
                </a:lnTo>
                <a:lnTo>
                  <a:pt x="1068" y="1484"/>
                </a:lnTo>
                <a:lnTo>
                  <a:pt x="1037" y="1460"/>
                </a:lnTo>
                <a:lnTo>
                  <a:pt x="997" y="1430"/>
                </a:lnTo>
                <a:lnTo>
                  <a:pt x="976" y="1415"/>
                </a:lnTo>
                <a:lnTo>
                  <a:pt x="957" y="1449"/>
                </a:lnTo>
                <a:lnTo>
                  <a:pt x="948" y="1467"/>
                </a:lnTo>
                <a:lnTo>
                  <a:pt x="945" y="1475"/>
                </a:lnTo>
                <a:lnTo>
                  <a:pt x="936" y="1494"/>
                </a:lnTo>
                <a:lnTo>
                  <a:pt x="924" y="1515"/>
                </a:lnTo>
                <a:lnTo>
                  <a:pt x="922" y="1517"/>
                </a:lnTo>
                <a:lnTo>
                  <a:pt x="922" y="1522"/>
                </a:lnTo>
                <a:lnTo>
                  <a:pt x="924" y="1524"/>
                </a:lnTo>
                <a:lnTo>
                  <a:pt x="922" y="1527"/>
                </a:lnTo>
                <a:lnTo>
                  <a:pt x="922" y="1529"/>
                </a:lnTo>
                <a:lnTo>
                  <a:pt x="922" y="1531"/>
                </a:lnTo>
                <a:lnTo>
                  <a:pt x="922" y="1536"/>
                </a:lnTo>
                <a:lnTo>
                  <a:pt x="922" y="1538"/>
                </a:lnTo>
                <a:lnTo>
                  <a:pt x="919" y="1541"/>
                </a:lnTo>
                <a:lnTo>
                  <a:pt x="922" y="1543"/>
                </a:lnTo>
                <a:lnTo>
                  <a:pt x="924" y="1543"/>
                </a:lnTo>
                <a:lnTo>
                  <a:pt x="924" y="1546"/>
                </a:lnTo>
                <a:lnTo>
                  <a:pt x="924" y="1550"/>
                </a:lnTo>
                <a:lnTo>
                  <a:pt x="927" y="1553"/>
                </a:lnTo>
                <a:lnTo>
                  <a:pt x="929" y="1555"/>
                </a:lnTo>
                <a:lnTo>
                  <a:pt x="931" y="1555"/>
                </a:lnTo>
                <a:lnTo>
                  <a:pt x="931" y="1557"/>
                </a:lnTo>
                <a:lnTo>
                  <a:pt x="931" y="1560"/>
                </a:lnTo>
                <a:lnTo>
                  <a:pt x="931" y="1565"/>
                </a:lnTo>
                <a:lnTo>
                  <a:pt x="931" y="1567"/>
                </a:lnTo>
                <a:lnTo>
                  <a:pt x="929" y="1569"/>
                </a:lnTo>
                <a:lnTo>
                  <a:pt x="927" y="1572"/>
                </a:lnTo>
                <a:lnTo>
                  <a:pt x="924" y="1572"/>
                </a:lnTo>
                <a:lnTo>
                  <a:pt x="922" y="1572"/>
                </a:lnTo>
                <a:lnTo>
                  <a:pt x="919" y="1572"/>
                </a:lnTo>
                <a:lnTo>
                  <a:pt x="915" y="1569"/>
                </a:lnTo>
                <a:lnTo>
                  <a:pt x="912" y="1569"/>
                </a:lnTo>
                <a:lnTo>
                  <a:pt x="910" y="1569"/>
                </a:lnTo>
                <a:lnTo>
                  <a:pt x="908" y="1567"/>
                </a:lnTo>
                <a:lnTo>
                  <a:pt x="903" y="1567"/>
                </a:lnTo>
                <a:lnTo>
                  <a:pt x="898" y="1565"/>
                </a:lnTo>
                <a:lnTo>
                  <a:pt x="894" y="1565"/>
                </a:lnTo>
                <a:lnTo>
                  <a:pt x="891" y="1562"/>
                </a:lnTo>
                <a:lnTo>
                  <a:pt x="886" y="1560"/>
                </a:lnTo>
                <a:lnTo>
                  <a:pt x="884" y="1557"/>
                </a:lnTo>
                <a:lnTo>
                  <a:pt x="882" y="1555"/>
                </a:lnTo>
                <a:lnTo>
                  <a:pt x="879" y="1555"/>
                </a:lnTo>
                <a:lnTo>
                  <a:pt x="875" y="1557"/>
                </a:lnTo>
                <a:lnTo>
                  <a:pt x="872" y="1557"/>
                </a:lnTo>
                <a:lnTo>
                  <a:pt x="868" y="1560"/>
                </a:lnTo>
                <a:lnTo>
                  <a:pt x="865" y="1560"/>
                </a:lnTo>
                <a:lnTo>
                  <a:pt x="863" y="1557"/>
                </a:lnTo>
                <a:lnTo>
                  <a:pt x="863" y="1553"/>
                </a:lnTo>
                <a:lnTo>
                  <a:pt x="861" y="1550"/>
                </a:lnTo>
                <a:lnTo>
                  <a:pt x="861" y="1548"/>
                </a:lnTo>
                <a:lnTo>
                  <a:pt x="861" y="1546"/>
                </a:lnTo>
                <a:lnTo>
                  <a:pt x="813" y="1531"/>
                </a:lnTo>
                <a:lnTo>
                  <a:pt x="766" y="1517"/>
                </a:lnTo>
                <a:lnTo>
                  <a:pt x="764" y="1520"/>
                </a:lnTo>
                <a:lnTo>
                  <a:pt x="761" y="1524"/>
                </a:lnTo>
                <a:lnTo>
                  <a:pt x="759" y="1527"/>
                </a:lnTo>
                <a:lnTo>
                  <a:pt x="759" y="1529"/>
                </a:lnTo>
                <a:lnTo>
                  <a:pt x="757" y="1529"/>
                </a:lnTo>
                <a:lnTo>
                  <a:pt x="754" y="1529"/>
                </a:lnTo>
                <a:lnTo>
                  <a:pt x="752" y="1531"/>
                </a:lnTo>
                <a:lnTo>
                  <a:pt x="752" y="1534"/>
                </a:lnTo>
                <a:lnTo>
                  <a:pt x="750" y="1536"/>
                </a:lnTo>
                <a:lnTo>
                  <a:pt x="747" y="1538"/>
                </a:lnTo>
                <a:lnTo>
                  <a:pt x="745" y="1538"/>
                </a:lnTo>
                <a:lnTo>
                  <a:pt x="745" y="1541"/>
                </a:lnTo>
                <a:lnTo>
                  <a:pt x="745" y="1543"/>
                </a:lnTo>
                <a:lnTo>
                  <a:pt x="743" y="1543"/>
                </a:lnTo>
                <a:lnTo>
                  <a:pt x="740" y="1546"/>
                </a:lnTo>
                <a:lnTo>
                  <a:pt x="738" y="1548"/>
                </a:lnTo>
                <a:lnTo>
                  <a:pt x="736" y="1550"/>
                </a:lnTo>
                <a:lnTo>
                  <a:pt x="733" y="1553"/>
                </a:lnTo>
                <a:lnTo>
                  <a:pt x="731" y="1553"/>
                </a:lnTo>
                <a:lnTo>
                  <a:pt x="728" y="1553"/>
                </a:lnTo>
                <a:lnTo>
                  <a:pt x="726" y="1553"/>
                </a:lnTo>
                <a:lnTo>
                  <a:pt x="721" y="1555"/>
                </a:lnTo>
                <a:lnTo>
                  <a:pt x="719" y="1557"/>
                </a:lnTo>
                <a:lnTo>
                  <a:pt x="719" y="1560"/>
                </a:lnTo>
                <a:lnTo>
                  <a:pt x="717" y="1562"/>
                </a:lnTo>
                <a:lnTo>
                  <a:pt x="712" y="1562"/>
                </a:lnTo>
                <a:lnTo>
                  <a:pt x="710" y="1565"/>
                </a:lnTo>
                <a:lnTo>
                  <a:pt x="707" y="1565"/>
                </a:lnTo>
                <a:lnTo>
                  <a:pt x="705" y="1567"/>
                </a:lnTo>
                <a:lnTo>
                  <a:pt x="700" y="1569"/>
                </a:lnTo>
                <a:lnTo>
                  <a:pt x="698" y="1572"/>
                </a:lnTo>
                <a:lnTo>
                  <a:pt x="695" y="1574"/>
                </a:lnTo>
                <a:lnTo>
                  <a:pt x="693" y="1579"/>
                </a:lnTo>
                <a:lnTo>
                  <a:pt x="693" y="1581"/>
                </a:lnTo>
                <a:lnTo>
                  <a:pt x="693" y="1583"/>
                </a:lnTo>
                <a:lnTo>
                  <a:pt x="693" y="1588"/>
                </a:lnTo>
                <a:lnTo>
                  <a:pt x="688" y="1591"/>
                </a:lnTo>
                <a:lnTo>
                  <a:pt x="684" y="1591"/>
                </a:lnTo>
                <a:lnTo>
                  <a:pt x="677" y="1593"/>
                </a:lnTo>
                <a:lnTo>
                  <a:pt x="672" y="1595"/>
                </a:lnTo>
                <a:lnTo>
                  <a:pt x="665" y="1600"/>
                </a:lnTo>
                <a:lnTo>
                  <a:pt x="660" y="1602"/>
                </a:lnTo>
                <a:lnTo>
                  <a:pt x="658" y="1602"/>
                </a:lnTo>
                <a:lnTo>
                  <a:pt x="648" y="1602"/>
                </a:lnTo>
                <a:lnTo>
                  <a:pt x="644" y="1602"/>
                </a:lnTo>
                <a:lnTo>
                  <a:pt x="641" y="1600"/>
                </a:lnTo>
                <a:lnTo>
                  <a:pt x="637" y="1602"/>
                </a:lnTo>
                <a:lnTo>
                  <a:pt x="629" y="1605"/>
                </a:lnTo>
                <a:lnTo>
                  <a:pt x="625" y="1610"/>
                </a:lnTo>
                <a:lnTo>
                  <a:pt x="620" y="1612"/>
                </a:lnTo>
                <a:lnTo>
                  <a:pt x="615" y="1617"/>
                </a:lnTo>
                <a:lnTo>
                  <a:pt x="613" y="1619"/>
                </a:lnTo>
                <a:lnTo>
                  <a:pt x="608" y="1619"/>
                </a:lnTo>
                <a:lnTo>
                  <a:pt x="604" y="1619"/>
                </a:lnTo>
                <a:lnTo>
                  <a:pt x="604" y="1621"/>
                </a:lnTo>
                <a:lnTo>
                  <a:pt x="599" y="1621"/>
                </a:lnTo>
                <a:lnTo>
                  <a:pt x="599" y="1624"/>
                </a:lnTo>
                <a:lnTo>
                  <a:pt x="596" y="1624"/>
                </a:lnTo>
                <a:lnTo>
                  <a:pt x="594" y="1621"/>
                </a:lnTo>
                <a:lnTo>
                  <a:pt x="592" y="1624"/>
                </a:lnTo>
                <a:lnTo>
                  <a:pt x="589" y="1624"/>
                </a:lnTo>
                <a:lnTo>
                  <a:pt x="587" y="1624"/>
                </a:lnTo>
                <a:lnTo>
                  <a:pt x="585" y="1626"/>
                </a:lnTo>
                <a:lnTo>
                  <a:pt x="585" y="1628"/>
                </a:lnTo>
                <a:lnTo>
                  <a:pt x="580" y="1633"/>
                </a:lnTo>
                <a:lnTo>
                  <a:pt x="575" y="1631"/>
                </a:lnTo>
                <a:lnTo>
                  <a:pt x="571" y="1628"/>
                </a:lnTo>
                <a:lnTo>
                  <a:pt x="566" y="1631"/>
                </a:lnTo>
                <a:lnTo>
                  <a:pt x="563" y="1636"/>
                </a:lnTo>
                <a:lnTo>
                  <a:pt x="563" y="1638"/>
                </a:lnTo>
                <a:lnTo>
                  <a:pt x="559" y="1638"/>
                </a:lnTo>
                <a:lnTo>
                  <a:pt x="556" y="1638"/>
                </a:lnTo>
                <a:lnTo>
                  <a:pt x="554" y="1636"/>
                </a:lnTo>
                <a:lnTo>
                  <a:pt x="549" y="1636"/>
                </a:lnTo>
                <a:lnTo>
                  <a:pt x="547" y="1638"/>
                </a:lnTo>
                <a:lnTo>
                  <a:pt x="542" y="1638"/>
                </a:lnTo>
                <a:lnTo>
                  <a:pt x="540" y="1638"/>
                </a:lnTo>
                <a:lnTo>
                  <a:pt x="540" y="1640"/>
                </a:lnTo>
                <a:lnTo>
                  <a:pt x="540" y="1643"/>
                </a:lnTo>
                <a:lnTo>
                  <a:pt x="540" y="1645"/>
                </a:lnTo>
                <a:lnTo>
                  <a:pt x="540" y="1647"/>
                </a:lnTo>
                <a:lnTo>
                  <a:pt x="538" y="1650"/>
                </a:lnTo>
                <a:lnTo>
                  <a:pt x="533" y="1652"/>
                </a:lnTo>
                <a:lnTo>
                  <a:pt x="535" y="1652"/>
                </a:lnTo>
                <a:lnTo>
                  <a:pt x="535" y="1654"/>
                </a:lnTo>
                <a:lnTo>
                  <a:pt x="538" y="1657"/>
                </a:lnTo>
                <a:lnTo>
                  <a:pt x="535" y="1657"/>
                </a:lnTo>
                <a:lnTo>
                  <a:pt x="535" y="1662"/>
                </a:lnTo>
                <a:lnTo>
                  <a:pt x="533" y="1664"/>
                </a:lnTo>
                <a:lnTo>
                  <a:pt x="530" y="1664"/>
                </a:lnTo>
                <a:lnTo>
                  <a:pt x="526" y="1664"/>
                </a:lnTo>
                <a:lnTo>
                  <a:pt x="523" y="1666"/>
                </a:lnTo>
                <a:lnTo>
                  <a:pt x="526" y="1669"/>
                </a:lnTo>
                <a:lnTo>
                  <a:pt x="528" y="1671"/>
                </a:lnTo>
                <a:lnTo>
                  <a:pt x="530" y="1671"/>
                </a:lnTo>
                <a:lnTo>
                  <a:pt x="530" y="1673"/>
                </a:lnTo>
                <a:lnTo>
                  <a:pt x="530" y="1676"/>
                </a:lnTo>
                <a:lnTo>
                  <a:pt x="528" y="1676"/>
                </a:lnTo>
                <a:lnTo>
                  <a:pt x="526" y="1676"/>
                </a:lnTo>
                <a:lnTo>
                  <a:pt x="521" y="1678"/>
                </a:lnTo>
                <a:lnTo>
                  <a:pt x="521" y="1681"/>
                </a:lnTo>
                <a:lnTo>
                  <a:pt x="521" y="1683"/>
                </a:lnTo>
                <a:lnTo>
                  <a:pt x="519" y="1685"/>
                </a:lnTo>
                <a:lnTo>
                  <a:pt x="512" y="1690"/>
                </a:lnTo>
                <a:lnTo>
                  <a:pt x="509" y="1692"/>
                </a:lnTo>
                <a:lnTo>
                  <a:pt x="507" y="1697"/>
                </a:lnTo>
                <a:lnTo>
                  <a:pt x="509" y="1699"/>
                </a:lnTo>
                <a:lnTo>
                  <a:pt x="512" y="1699"/>
                </a:lnTo>
                <a:lnTo>
                  <a:pt x="512" y="1702"/>
                </a:lnTo>
                <a:lnTo>
                  <a:pt x="512" y="1704"/>
                </a:lnTo>
                <a:lnTo>
                  <a:pt x="509" y="1704"/>
                </a:lnTo>
                <a:lnTo>
                  <a:pt x="507" y="1704"/>
                </a:lnTo>
                <a:lnTo>
                  <a:pt x="505" y="1704"/>
                </a:lnTo>
                <a:lnTo>
                  <a:pt x="502" y="1704"/>
                </a:lnTo>
                <a:lnTo>
                  <a:pt x="500" y="1707"/>
                </a:lnTo>
                <a:lnTo>
                  <a:pt x="497" y="1707"/>
                </a:lnTo>
                <a:lnTo>
                  <a:pt x="495" y="1711"/>
                </a:lnTo>
                <a:lnTo>
                  <a:pt x="495" y="1714"/>
                </a:lnTo>
                <a:lnTo>
                  <a:pt x="495" y="1716"/>
                </a:lnTo>
                <a:lnTo>
                  <a:pt x="495" y="1718"/>
                </a:lnTo>
                <a:lnTo>
                  <a:pt x="493" y="1718"/>
                </a:lnTo>
                <a:lnTo>
                  <a:pt x="490" y="1721"/>
                </a:lnTo>
                <a:lnTo>
                  <a:pt x="488" y="1725"/>
                </a:lnTo>
                <a:lnTo>
                  <a:pt x="486" y="1725"/>
                </a:lnTo>
                <a:lnTo>
                  <a:pt x="483" y="1725"/>
                </a:lnTo>
                <a:lnTo>
                  <a:pt x="483" y="1728"/>
                </a:lnTo>
                <a:lnTo>
                  <a:pt x="481" y="1728"/>
                </a:lnTo>
                <a:lnTo>
                  <a:pt x="481" y="1730"/>
                </a:lnTo>
                <a:lnTo>
                  <a:pt x="483" y="1733"/>
                </a:lnTo>
                <a:lnTo>
                  <a:pt x="483" y="1735"/>
                </a:lnTo>
                <a:lnTo>
                  <a:pt x="488" y="1735"/>
                </a:lnTo>
                <a:lnTo>
                  <a:pt x="488" y="1737"/>
                </a:lnTo>
                <a:lnTo>
                  <a:pt x="488" y="1740"/>
                </a:lnTo>
                <a:lnTo>
                  <a:pt x="486" y="1740"/>
                </a:lnTo>
                <a:lnTo>
                  <a:pt x="483" y="1740"/>
                </a:lnTo>
                <a:lnTo>
                  <a:pt x="481" y="1742"/>
                </a:lnTo>
                <a:lnTo>
                  <a:pt x="481" y="1744"/>
                </a:lnTo>
                <a:lnTo>
                  <a:pt x="481" y="1747"/>
                </a:lnTo>
                <a:lnTo>
                  <a:pt x="483" y="1747"/>
                </a:lnTo>
                <a:lnTo>
                  <a:pt x="483" y="1749"/>
                </a:lnTo>
                <a:lnTo>
                  <a:pt x="483" y="1752"/>
                </a:lnTo>
                <a:lnTo>
                  <a:pt x="483" y="1756"/>
                </a:lnTo>
                <a:lnTo>
                  <a:pt x="481" y="1759"/>
                </a:lnTo>
                <a:lnTo>
                  <a:pt x="481" y="1761"/>
                </a:lnTo>
                <a:lnTo>
                  <a:pt x="481" y="1763"/>
                </a:lnTo>
                <a:lnTo>
                  <a:pt x="481" y="1766"/>
                </a:lnTo>
                <a:lnTo>
                  <a:pt x="476" y="1763"/>
                </a:lnTo>
                <a:lnTo>
                  <a:pt x="474" y="1761"/>
                </a:lnTo>
                <a:lnTo>
                  <a:pt x="472" y="1761"/>
                </a:lnTo>
                <a:lnTo>
                  <a:pt x="467" y="1756"/>
                </a:lnTo>
                <a:lnTo>
                  <a:pt x="464" y="1754"/>
                </a:lnTo>
                <a:lnTo>
                  <a:pt x="462" y="1754"/>
                </a:lnTo>
                <a:lnTo>
                  <a:pt x="460" y="1756"/>
                </a:lnTo>
                <a:lnTo>
                  <a:pt x="455" y="1759"/>
                </a:lnTo>
                <a:lnTo>
                  <a:pt x="453" y="1759"/>
                </a:lnTo>
                <a:lnTo>
                  <a:pt x="448" y="1761"/>
                </a:lnTo>
                <a:lnTo>
                  <a:pt x="443" y="1761"/>
                </a:lnTo>
                <a:lnTo>
                  <a:pt x="439" y="1761"/>
                </a:lnTo>
                <a:lnTo>
                  <a:pt x="431" y="1759"/>
                </a:lnTo>
                <a:lnTo>
                  <a:pt x="429" y="1756"/>
                </a:lnTo>
                <a:lnTo>
                  <a:pt x="424" y="1759"/>
                </a:lnTo>
                <a:lnTo>
                  <a:pt x="420" y="1756"/>
                </a:lnTo>
                <a:lnTo>
                  <a:pt x="422" y="1752"/>
                </a:lnTo>
                <a:lnTo>
                  <a:pt x="424" y="1749"/>
                </a:lnTo>
                <a:lnTo>
                  <a:pt x="431" y="1744"/>
                </a:lnTo>
                <a:lnTo>
                  <a:pt x="434" y="1740"/>
                </a:lnTo>
                <a:lnTo>
                  <a:pt x="434" y="1737"/>
                </a:lnTo>
                <a:lnTo>
                  <a:pt x="434" y="1735"/>
                </a:lnTo>
                <a:lnTo>
                  <a:pt x="429" y="1735"/>
                </a:lnTo>
                <a:lnTo>
                  <a:pt x="429" y="1730"/>
                </a:lnTo>
                <a:lnTo>
                  <a:pt x="429" y="1728"/>
                </a:lnTo>
                <a:lnTo>
                  <a:pt x="427" y="1721"/>
                </a:lnTo>
                <a:lnTo>
                  <a:pt x="424" y="1721"/>
                </a:lnTo>
                <a:lnTo>
                  <a:pt x="422" y="1723"/>
                </a:lnTo>
                <a:lnTo>
                  <a:pt x="417" y="1725"/>
                </a:lnTo>
                <a:lnTo>
                  <a:pt x="413" y="1725"/>
                </a:lnTo>
                <a:lnTo>
                  <a:pt x="406" y="1725"/>
                </a:lnTo>
                <a:lnTo>
                  <a:pt x="401" y="1721"/>
                </a:lnTo>
                <a:lnTo>
                  <a:pt x="394" y="1714"/>
                </a:lnTo>
                <a:lnTo>
                  <a:pt x="389" y="1714"/>
                </a:lnTo>
                <a:lnTo>
                  <a:pt x="387" y="1716"/>
                </a:lnTo>
                <a:lnTo>
                  <a:pt x="382" y="1716"/>
                </a:lnTo>
                <a:lnTo>
                  <a:pt x="380" y="1714"/>
                </a:lnTo>
                <a:lnTo>
                  <a:pt x="375" y="1707"/>
                </a:lnTo>
                <a:lnTo>
                  <a:pt x="373" y="1704"/>
                </a:lnTo>
                <a:lnTo>
                  <a:pt x="370" y="1702"/>
                </a:lnTo>
                <a:lnTo>
                  <a:pt x="368" y="1699"/>
                </a:lnTo>
                <a:lnTo>
                  <a:pt x="363" y="1695"/>
                </a:lnTo>
                <a:lnTo>
                  <a:pt x="361" y="1692"/>
                </a:lnTo>
                <a:lnTo>
                  <a:pt x="358" y="1692"/>
                </a:lnTo>
                <a:lnTo>
                  <a:pt x="356" y="1690"/>
                </a:lnTo>
                <a:lnTo>
                  <a:pt x="351" y="1688"/>
                </a:lnTo>
                <a:lnTo>
                  <a:pt x="351" y="1685"/>
                </a:lnTo>
                <a:lnTo>
                  <a:pt x="356" y="1683"/>
                </a:lnTo>
                <a:lnTo>
                  <a:pt x="354" y="1681"/>
                </a:lnTo>
                <a:lnTo>
                  <a:pt x="356" y="1678"/>
                </a:lnTo>
                <a:lnTo>
                  <a:pt x="354" y="1676"/>
                </a:lnTo>
                <a:lnTo>
                  <a:pt x="354" y="1673"/>
                </a:lnTo>
                <a:lnTo>
                  <a:pt x="354" y="1669"/>
                </a:lnTo>
                <a:lnTo>
                  <a:pt x="354" y="1666"/>
                </a:lnTo>
                <a:lnTo>
                  <a:pt x="354" y="1664"/>
                </a:lnTo>
                <a:lnTo>
                  <a:pt x="356" y="1662"/>
                </a:lnTo>
                <a:lnTo>
                  <a:pt x="358" y="1662"/>
                </a:lnTo>
                <a:lnTo>
                  <a:pt x="363" y="1659"/>
                </a:lnTo>
                <a:lnTo>
                  <a:pt x="365" y="1657"/>
                </a:lnTo>
                <a:lnTo>
                  <a:pt x="365" y="1654"/>
                </a:lnTo>
                <a:lnTo>
                  <a:pt x="363" y="1650"/>
                </a:lnTo>
                <a:lnTo>
                  <a:pt x="361" y="1647"/>
                </a:lnTo>
                <a:lnTo>
                  <a:pt x="358" y="1647"/>
                </a:lnTo>
                <a:lnTo>
                  <a:pt x="356" y="1645"/>
                </a:lnTo>
                <a:lnTo>
                  <a:pt x="354" y="1645"/>
                </a:lnTo>
                <a:lnTo>
                  <a:pt x="347" y="1640"/>
                </a:lnTo>
                <a:lnTo>
                  <a:pt x="344" y="1636"/>
                </a:lnTo>
                <a:lnTo>
                  <a:pt x="344" y="1631"/>
                </a:lnTo>
                <a:lnTo>
                  <a:pt x="340" y="1628"/>
                </a:lnTo>
                <a:lnTo>
                  <a:pt x="335" y="1628"/>
                </a:lnTo>
                <a:lnTo>
                  <a:pt x="332" y="1624"/>
                </a:lnTo>
                <a:lnTo>
                  <a:pt x="330" y="1619"/>
                </a:lnTo>
                <a:lnTo>
                  <a:pt x="328" y="1617"/>
                </a:lnTo>
                <a:lnTo>
                  <a:pt x="323" y="1617"/>
                </a:lnTo>
                <a:lnTo>
                  <a:pt x="318" y="1617"/>
                </a:lnTo>
                <a:lnTo>
                  <a:pt x="318" y="1614"/>
                </a:lnTo>
                <a:lnTo>
                  <a:pt x="316" y="1610"/>
                </a:lnTo>
                <a:lnTo>
                  <a:pt x="311" y="1605"/>
                </a:lnTo>
                <a:lnTo>
                  <a:pt x="309" y="1602"/>
                </a:lnTo>
                <a:lnTo>
                  <a:pt x="309" y="1598"/>
                </a:lnTo>
                <a:lnTo>
                  <a:pt x="307" y="1598"/>
                </a:lnTo>
                <a:lnTo>
                  <a:pt x="304" y="1593"/>
                </a:lnTo>
                <a:lnTo>
                  <a:pt x="297" y="1593"/>
                </a:lnTo>
                <a:lnTo>
                  <a:pt x="292" y="1593"/>
                </a:lnTo>
                <a:lnTo>
                  <a:pt x="288" y="1593"/>
                </a:lnTo>
                <a:lnTo>
                  <a:pt x="283" y="1593"/>
                </a:lnTo>
                <a:lnTo>
                  <a:pt x="276" y="1595"/>
                </a:lnTo>
                <a:lnTo>
                  <a:pt x="266" y="1591"/>
                </a:lnTo>
                <a:lnTo>
                  <a:pt x="255" y="1586"/>
                </a:lnTo>
                <a:lnTo>
                  <a:pt x="238" y="1583"/>
                </a:lnTo>
                <a:lnTo>
                  <a:pt x="229" y="1581"/>
                </a:lnTo>
                <a:lnTo>
                  <a:pt x="248" y="1553"/>
                </a:lnTo>
                <a:lnTo>
                  <a:pt x="248" y="1543"/>
                </a:lnTo>
                <a:lnTo>
                  <a:pt x="245" y="1536"/>
                </a:lnTo>
                <a:lnTo>
                  <a:pt x="248" y="1529"/>
                </a:lnTo>
                <a:lnTo>
                  <a:pt x="250" y="1524"/>
                </a:lnTo>
                <a:lnTo>
                  <a:pt x="255" y="1515"/>
                </a:lnTo>
                <a:lnTo>
                  <a:pt x="259" y="1503"/>
                </a:lnTo>
                <a:lnTo>
                  <a:pt x="266" y="1491"/>
                </a:lnTo>
                <a:lnTo>
                  <a:pt x="278" y="1467"/>
                </a:lnTo>
                <a:lnTo>
                  <a:pt x="283" y="1458"/>
                </a:lnTo>
                <a:lnTo>
                  <a:pt x="288" y="1449"/>
                </a:lnTo>
                <a:lnTo>
                  <a:pt x="295" y="1434"/>
                </a:lnTo>
                <a:lnTo>
                  <a:pt x="299" y="1425"/>
                </a:lnTo>
                <a:lnTo>
                  <a:pt x="299" y="1422"/>
                </a:lnTo>
                <a:lnTo>
                  <a:pt x="297" y="1418"/>
                </a:lnTo>
                <a:lnTo>
                  <a:pt x="297" y="1413"/>
                </a:lnTo>
                <a:lnTo>
                  <a:pt x="297" y="1408"/>
                </a:lnTo>
                <a:lnTo>
                  <a:pt x="297" y="1404"/>
                </a:lnTo>
                <a:lnTo>
                  <a:pt x="302" y="1401"/>
                </a:lnTo>
                <a:lnTo>
                  <a:pt x="302" y="1399"/>
                </a:lnTo>
                <a:lnTo>
                  <a:pt x="304" y="1396"/>
                </a:lnTo>
                <a:lnTo>
                  <a:pt x="304" y="1394"/>
                </a:lnTo>
                <a:lnTo>
                  <a:pt x="304" y="1392"/>
                </a:lnTo>
                <a:lnTo>
                  <a:pt x="302" y="1389"/>
                </a:lnTo>
                <a:lnTo>
                  <a:pt x="302" y="1385"/>
                </a:lnTo>
                <a:lnTo>
                  <a:pt x="304" y="1382"/>
                </a:lnTo>
                <a:lnTo>
                  <a:pt x="307" y="1380"/>
                </a:lnTo>
                <a:lnTo>
                  <a:pt x="309" y="1375"/>
                </a:lnTo>
                <a:lnTo>
                  <a:pt x="309" y="1370"/>
                </a:lnTo>
                <a:lnTo>
                  <a:pt x="309" y="1366"/>
                </a:lnTo>
                <a:lnTo>
                  <a:pt x="307" y="1359"/>
                </a:lnTo>
                <a:lnTo>
                  <a:pt x="307" y="1351"/>
                </a:lnTo>
                <a:lnTo>
                  <a:pt x="304" y="1344"/>
                </a:lnTo>
                <a:lnTo>
                  <a:pt x="304" y="1340"/>
                </a:lnTo>
                <a:lnTo>
                  <a:pt x="302" y="1333"/>
                </a:lnTo>
                <a:lnTo>
                  <a:pt x="304" y="1330"/>
                </a:lnTo>
                <a:lnTo>
                  <a:pt x="304" y="1328"/>
                </a:lnTo>
                <a:lnTo>
                  <a:pt x="304" y="1323"/>
                </a:lnTo>
                <a:lnTo>
                  <a:pt x="304" y="1318"/>
                </a:lnTo>
                <a:lnTo>
                  <a:pt x="302" y="1316"/>
                </a:lnTo>
                <a:lnTo>
                  <a:pt x="302" y="1311"/>
                </a:lnTo>
                <a:lnTo>
                  <a:pt x="304" y="1309"/>
                </a:lnTo>
                <a:lnTo>
                  <a:pt x="302" y="1309"/>
                </a:lnTo>
                <a:lnTo>
                  <a:pt x="299" y="1309"/>
                </a:lnTo>
                <a:lnTo>
                  <a:pt x="297" y="1307"/>
                </a:lnTo>
                <a:lnTo>
                  <a:pt x="295" y="1304"/>
                </a:lnTo>
                <a:lnTo>
                  <a:pt x="290" y="1304"/>
                </a:lnTo>
                <a:lnTo>
                  <a:pt x="285" y="1307"/>
                </a:lnTo>
                <a:lnTo>
                  <a:pt x="283" y="1307"/>
                </a:lnTo>
                <a:lnTo>
                  <a:pt x="276" y="1307"/>
                </a:lnTo>
                <a:lnTo>
                  <a:pt x="274" y="1309"/>
                </a:lnTo>
                <a:lnTo>
                  <a:pt x="266" y="1311"/>
                </a:lnTo>
                <a:lnTo>
                  <a:pt x="264" y="1314"/>
                </a:lnTo>
                <a:lnTo>
                  <a:pt x="259" y="1316"/>
                </a:lnTo>
                <a:lnTo>
                  <a:pt x="252" y="1316"/>
                </a:lnTo>
                <a:lnTo>
                  <a:pt x="245" y="1318"/>
                </a:lnTo>
                <a:lnTo>
                  <a:pt x="238" y="1321"/>
                </a:lnTo>
                <a:lnTo>
                  <a:pt x="233" y="1318"/>
                </a:lnTo>
                <a:lnTo>
                  <a:pt x="229" y="1316"/>
                </a:lnTo>
                <a:lnTo>
                  <a:pt x="226" y="1311"/>
                </a:lnTo>
                <a:lnTo>
                  <a:pt x="224" y="1311"/>
                </a:lnTo>
                <a:lnTo>
                  <a:pt x="222" y="1311"/>
                </a:lnTo>
                <a:lnTo>
                  <a:pt x="219" y="1311"/>
                </a:lnTo>
                <a:lnTo>
                  <a:pt x="217" y="1309"/>
                </a:lnTo>
                <a:lnTo>
                  <a:pt x="217" y="1304"/>
                </a:lnTo>
                <a:lnTo>
                  <a:pt x="217" y="1299"/>
                </a:lnTo>
                <a:lnTo>
                  <a:pt x="217" y="1297"/>
                </a:lnTo>
                <a:lnTo>
                  <a:pt x="219" y="1292"/>
                </a:lnTo>
                <a:lnTo>
                  <a:pt x="217" y="1292"/>
                </a:lnTo>
                <a:lnTo>
                  <a:pt x="212" y="1290"/>
                </a:lnTo>
                <a:lnTo>
                  <a:pt x="208" y="1292"/>
                </a:lnTo>
                <a:lnTo>
                  <a:pt x="205" y="1292"/>
                </a:lnTo>
                <a:lnTo>
                  <a:pt x="200" y="1292"/>
                </a:lnTo>
                <a:lnTo>
                  <a:pt x="196" y="1295"/>
                </a:lnTo>
                <a:lnTo>
                  <a:pt x="193" y="1299"/>
                </a:lnTo>
                <a:lnTo>
                  <a:pt x="191" y="1302"/>
                </a:lnTo>
                <a:lnTo>
                  <a:pt x="189" y="1304"/>
                </a:lnTo>
                <a:lnTo>
                  <a:pt x="189" y="1309"/>
                </a:lnTo>
                <a:lnTo>
                  <a:pt x="186" y="1314"/>
                </a:lnTo>
                <a:lnTo>
                  <a:pt x="184" y="1314"/>
                </a:lnTo>
                <a:lnTo>
                  <a:pt x="182" y="1314"/>
                </a:lnTo>
                <a:lnTo>
                  <a:pt x="179" y="1311"/>
                </a:lnTo>
                <a:lnTo>
                  <a:pt x="175" y="1311"/>
                </a:lnTo>
                <a:lnTo>
                  <a:pt x="170" y="1311"/>
                </a:lnTo>
                <a:lnTo>
                  <a:pt x="167" y="1314"/>
                </a:lnTo>
                <a:lnTo>
                  <a:pt x="163" y="1316"/>
                </a:lnTo>
                <a:lnTo>
                  <a:pt x="158" y="1316"/>
                </a:lnTo>
                <a:lnTo>
                  <a:pt x="151" y="1316"/>
                </a:lnTo>
                <a:lnTo>
                  <a:pt x="146" y="1316"/>
                </a:lnTo>
                <a:lnTo>
                  <a:pt x="144" y="1314"/>
                </a:lnTo>
                <a:lnTo>
                  <a:pt x="139" y="1311"/>
                </a:lnTo>
                <a:lnTo>
                  <a:pt x="137" y="1304"/>
                </a:lnTo>
                <a:lnTo>
                  <a:pt x="132" y="1302"/>
                </a:lnTo>
                <a:lnTo>
                  <a:pt x="127" y="1299"/>
                </a:lnTo>
                <a:lnTo>
                  <a:pt x="123" y="1299"/>
                </a:lnTo>
                <a:lnTo>
                  <a:pt x="118" y="1299"/>
                </a:lnTo>
                <a:lnTo>
                  <a:pt x="116" y="1295"/>
                </a:lnTo>
                <a:lnTo>
                  <a:pt x="113" y="1295"/>
                </a:lnTo>
                <a:lnTo>
                  <a:pt x="111" y="1292"/>
                </a:lnTo>
                <a:lnTo>
                  <a:pt x="106" y="1292"/>
                </a:lnTo>
                <a:lnTo>
                  <a:pt x="104" y="1290"/>
                </a:lnTo>
                <a:lnTo>
                  <a:pt x="99" y="1292"/>
                </a:lnTo>
                <a:lnTo>
                  <a:pt x="94" y="1292"/>
                </a:lnTo>
                <a:lnTo>
                  <a:pt x="90" y="1292"/>
                </a:lnTo>
                <a:lnTo>
                  <a:pt x="87" y="1292"/>
                </a:lnTo>
                <a:lnTo>
                  <a:pt x="83" y="1295"/>
                </a:lnTo>
                <a:lnTo>
                  <a:pt x="80" y="1299"/>
                </a:lnTo>
                <a:lnTo>
                  <a:pt x="78" y="1302"/>
                </a:lnTo>
                <a:lnTo>
                  <a:pt x="73" y="1304"/>
                </a:lnTo>
                <a:lnTo>
                  <a:pt x="68" y="1304"/>
                </a:lnTo>
                <a:lnTo>
                  <a:pt x="68" y="1309"/>
                </a:lnTo>
                <a:lnTo>
                  <a:pt x="66" y="1309"/>
                </a:lnTo>
                <a:lnTo>
                  <a:pt x="64" y="1307"/>
                </a:lnTo>
                <a:lnTo>
                  <a:pt x="61" y="1304"/>
                </a:lnTo>
                <a:lnTo>
                  <a:pt x="59" y="1304"/>
                </a:lnTo>
                <a:lnTo>
                  <a:pt x="54" y="1304"/>
                </a:lnTo>
                <a:lnTo>
                  <a:pt x="50" y="1304"/>
                </a:lnTo>
                <a:lnTo>
                  <a:pt x="42" y="1304"/>
                </a:lnTo>
                <a:lnTo>
                  <a:pt x="38" y="1302"/>
                </a:lnTo>
                <a:lnTo>
                  <a:pt x="38" y="1299"/>
                </a:lnTo>
                <a:lnTo>
                  <a:pt x="35" y="1295"/>
                </a:lnTo>
                <a:lnTo>
                  <a:pt x="33" y="1290"/>
                </a:lnTo>
                <a:lnTo>
                  <a:pt x="28" y="1288"/>
                </a:lnTo>
                <a:lnTo>
                  <a:pt x="24" y="1285"/>
                </a:lnTo>
                <a:lnTo>
                  <a:pt x="21" y="1283"/>
                </a:lnTo>
                <a:lnTo>
                  <a:pt x="19" y="1278"/>
                </a:lnTo>
                <a:lnTo>
                  <a:pt x="14" y="1273"/>
                </a:lnTo>
                <a:lnTo>
                  <a:pt x="9" y="1271"/>
                </a:lnTo>
                <a:lnTo>
                  <a:pt x="2" y="1269"/>
                </a:lnTo>
                <a:lnTo>
                  <a:pt x="0" y="1266"/>
                </a:lnTo>
                <a:lnTo>
                  <a:pt x="0" y="1262"/>
                </a:lnTo>
                <a:lnTo>
                  <a:pt x="5" y="1254"/>
                </a:lnTo>
                <a:lnTo>
                  <a:pt x="7" y="1252"/>
                </a:lnTo>
                <a:lnTo>
                  <a:pt x="12" y="1250"/>
                </a:lnTo>
                <a:lnTo>
                  <a:pt x="12" y="1247"/>
                </a:lnTo>
                <a:lnTo>
                  <a:pt x="12" y="1243"/>
                </a:lnTo>
                <a:lnTo>
                  <a:pt x="9" y="1240"/>
                </a:lnTo>
                <a:lnTo>
                  <a:pt x="9" y="1238"/>
                </a:lnTo>
                <a:lnTo>
                  <a:pt x="14" y="1233"/>
                </a:lnTo>
                <a:lnTo>
                  <a:pt x="14" y="1231"/>
                </a:lnTo>
                <a:lnTo>
                  <a:pt x="9" y="1228"/>
                </a:lnTo>
                <a:lnTo>
                  <a:pt x="7" y="1226"/>
                </a:lnTo>
                <a:lnTo>
                  <a:pt x="2" y="1224"/>
                </a:lnTo>
                <a:lnTo>
                  <a:pt x="0" y="1221"/>
                </a:lnTo>
              </a:path>
            </a:pathLst>
          </a:custGeom>
          <a:noFill/>
          <a:ln w="4445">
            <a:solidFill>
              <a:srgbClr val="6E6E6E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rot="0" vert="horz" wrap="square" lIns="137160" tIns="68580" rIns="137160" bIns="68580" anchor="t" anchorCtr="0" upright="1">
            <a:noAutofit/>
          </a:bodyPr>
          <a:lstStyle/>
          <a:p>
            <a:endParaRPr lang="es-MX" sz="2700"/>
          </a:p>
        </p:txBody>
      </p:sp>
      <p:sp>
        <p:nvSpPr>
          <p:cNvPr id="28" name="Freeform 26"/>
          <p:cNvSpPr>
            <a:spLocks/>
          </p:cNvSpPr>
          <p:nvPr/>
        </p:nvSpPr>
        <p:spPr bwMode="auto">
          <a:xfrm>
            <a:off x="7318321" y="6663388"/>
            <a:ext cx="889976" cy="1226411"/>
          </a:xfrm>
          <a:custGeom>
            <a:avLst/>
            <a:gdLst>
              <a:gd name="T0" fmla="*/ 179 w 1012"/>
              <a:gd name="T1" fmla="*/ 1310 h 1369"/>
              <a:gd name="T2" fmla="*/ 153 w 1012"/>
              <a:gd name="T3" fmla="*/ 1369 h 1369"/>
              <a:gd name="T4" fmla="*/ 116 w 1012"/>
              <a:gd name="T5" fmla="*/ 1340 h 1369"/>
              <a:gd name="T6" fmla="*/ 69 w 1012"/>
              <a:gd name="T7" fmla="*/ 1302 h 1369"/>
              <a:gd name="T8" fmla="*/ 95 w 1012"/>
              <a:gd name="T9" fmla="*/ 1286 h 1369"/>
              <a:gd name="T10" fmla="*/ 104 w 1012"/>
              <a:gd name="T11" fmla="*/ 1212 h 1369"/>
              <a:gd name="T12" fmla="*/ 83 w 1012"/>
              <a:gd name="T13" fmla="*/ 1172 h 1369"/>
              <a:gd name="T14" fmla="*/ 104 w 1012"/>
              <a:gd name="T15" fmla="*/ 1130 h 1369"/>
              <a:gd name="T16" fmla="*/ 111 w 1012"/>
              <a:gd name="T17" fmla="*/ 1073 h 1369"/>
              <a:gd name="T18" fmla="*/ 87 w 1012"/>
              <a:gd name="T19" fmla="*/ 1042 h 1369"/>
              <a:gd name="T20" fmla="*/ 76 w 1012"/>
              <a:gd name="T21" fmla="*/ 997 h 1369"/>
              <a:gd name="T22" fmla="*/ 59 w 1012"/>
              <a:gd name="T23" fmla="*/ 966 h 1369"/>
              <a:gd name="T24" fmla="*/ 36 w 1012"/>
              <a:gd name="T25" fmla="*/ 940 h 1369"/>
              <a:gd name="T26" fmla="*/ 10 w 1012"/>
              <a:gd name="T27" fmla="*/ 924 h 1369"/>
              <a:gd name="T28" fmla="*/ 3 w 1012"/>
              <a:gd name="T29" fmla="*/ 914 h 1369"/>
              <a:gd name="T30" fmla="*/ 14 w 1012"/>
              <a:gd name="T31" fmla="*/ 898 h 1369"/>
              <a:gd name="T32" fmla="*/ 36 w 1012"/>
              <a:gd name="T33" fmla="*/ 893 h 1369"/>
              <a:gd name="T34" fmla="*/ 43 w 1012"/>
              <a:gd name="T35" fmla="*/ 883 h 1369"/>
              <a:gd name="T36" fmla="*/ 59 w 1012"/>
              <a:gd name="T37" fmla="*/ 886 h 1369"/>
              <a:gd name="T38" fmla="*/ 73 w 1012"/>
              <a:gd name="T39" fmla="*/ 872 h 1369"/>
              <a:gd name="T40" fmla="*/ 87 w 1012"/>
              <a:gd name="T41" fmla="*/ 888 h 1369"/>
              <a:gd name="T42" fmla="*/ 109 w 1012"/>
              <a:gd name="T43" fmla="*/ 898 h 1369"/>
              <a:gd name="T44" fmla="*/ 125 w 1012"/>
              <a:gd name="T45" fmla="*/ 888 h 1369"/>
              <a:gd name="T46" fmla="*/ 137 w 1012"/>
              <a:gd name="T47" fmla="*/ 886 h 1369"/>
              <a:gd name="T48" fmla="*/ 139 w 1012"/>
              <a:gd name="T49" fmla="*/ 874 h 1369"/>
              <a:gd name="T50" fmla="*/ 139 w 1012"/>
              <a:gd name="T51" fmla="*/ 862 h 1369"/>
              <a:gd name="T52" fmla="*/ 156 w 1012"/>
              <a:gd name="T53" fmla="*/ 864 h 1369"/>
              <a:gd name="T54" fmla="*/ 175 w 1012"/>
              <a:gd name="T55" fmla="*/ 862 h 1369"/>
              <a:gd name="T56" fmla="*/ 184 w 1012"/>
              <a:gd name="T57" fmla="*/ 876 h 1369"/>
              <a:gd name="T58" fmla="*/ 205 w 1012"/>
              <a:gd name="T59" fmla="*/ 864 h 1369"/>
              <a:gd name="T60" fmla="*/ 222 w 1012"/>
              <a:gd name="T61" fmla="*/ 848 h 1369"/>
              <a:gd name="T62" fmla="*/ 234 w 1012"/>
              <a:gd name="T63" fmla="*/ 836 h 1369"/>
              <a:gd name="T64" fmla="*/ 252 w 1012"/>
              <a:gd name="T65" fmla="*/ 834 h 1369"/>
              <a:gd name="T66" fmla="*/ 267 w 1012"/>
              <a:gd name="T67" fmla="*/ 822 h 1369"/>
              <a:gd name="T68" fmla="*/ 293 w 1012"/>
              <a:gd name="T69" fmla="*/ 812 h 1369"/>
              <a:gd name="T70" fmla="*/ 318 w 1012"/>
              <a:gd name="T71" fmla="*/ 812 h 1369"/>
              <a:gd name="T72" fmla="*/ 333 w 1012"/>
              <a:gd name="T73" fmla="*/ 798 h 1369"/>
              <a:gd name="T74" fmla="*/ 337 w 1012"/>
              <a:gd name="T75" fmla="*/ 782 h 1369"/>
              <a:gd name="T76" fmla="*/ 359 w 1012"/>
              <a:gd name="T77" fmla="*/ 772 h 1369"/>
              <a:gd name="T78" fmla="*/ 366 w 1012"/>
              <a:gd name="T79" fmla="*/ 756 h 1369"/>
              <a:gd name="T80" fmla="*/ 375 w 1012"/>
              <a:gd name="T81" fmla="*/ 746 h 1369"/>
              <a:gd name="T82" fmla="*/ 380 w 1012"/>
              <a:gd name="T83" fmla="*/ 732 h 1369"/>
              <a:gd name="T84" fmla="*/ 377 w 1012"/>
              <a:gd name="T85" fmla="*/ 722 h 1369"/>
              <a:gd name="T86" fmla="*/ 385 w 1012"/>
              <a:gd name="T87" fmla="*/ 718 h 1369"/>
              <a:gd name="T88" fmla="*/ 396 w 1012"/>
              <a:gd name="T89" fmla="*/ 701 h 1369"/>
              <a:gd name="T90" fmla="*/ 413 w 1012"/>
              <a:gd name="T91" fmla="*/ 689 h 1369"/>
              <a:gd name="T92" fmla="*/ 422 w 1012"/>
              <a:gd name="T93" fmla="*/ 661 h 1369"/>
              <a:gd name="T94" fmla="*/ 429 w 1012"/>
              <a:gd name="T95" fmla="*/ 644 h 1369"/>
              <a:gd name="T96" fmla="*/ 436 w 1012"/>
              <a:gd name="T97" fmla="*/ 616 h 1369"/>
              <a:gd name="T98" fmla="*/ 455 w 1012"/>
              <a:gd name="T99" fmla="*/ 599 h 1369"/>
              <a:gd name="T100" fmla="*/ 476 w 1012"/>
              <a:gd name="T101" fmla="*/ 595 h 1369"/>
              <a:gd name="T102" fmla="*/ 500 w 1012"/>
              <a:gd name="T103" fmla="*/ 597 h 1369"/>
              <a:gd name="T104" fmla="*/ 500 w 1012"/>
              <a:gd name="T105" fmla="*/ 552 h 1369"/>
              <a:gd name="T106" fmla="*/ 559 w 1012"/>
              <a:gd name="T107" fmla="*/ 493 h 1369"/>
              <a:gd name="T108" fmla="*/ 585 w 1012"/>
              <a:gd name="T109" fmla="*/ 448 h 1369"/>
              <a:gd name="T110" fmla="*/ 514 w 1012"/>
              <a:gd name="T111" fmla="*/ 296 h 1369"/>
              <a:gd name="T112" fmla="*/ 578 w 1012"/>
              <a:gd name="T113" fmla="*/ 254 h 1369"/>
              <a:gd name="T114" fmla="*/ 594 w 1012"/>
              <a:gd name="T115" fmla="*/ 206 h 1369"/>
              <a:gd name="T116" fmla="*/ 613 w 1012"/>
              <a:gd name="T117" fmla="*/ 178 h 1369"/>
              <a:gd name="T118" fmla="*/ 646 w 1012"/>
              <a:gd name="T119" fmla="*/ 142 h 1369"/>
              <a:gd name="T120" fmla="*/ 691 w 1012"/>
              <a:gd name="T121" fmla="*/ 98 h 1369"/>
              <a:gd name="T122" fmla="*/ 828 w 1012"/>
              <a:gd name="T123" fmla="*/ 107 h 1369"/>
              <a:gd name="T124" fmla="*/ 1002 w 1012"/>
              <a:gd name="T125" fmla="*/ 53 h 13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012" h="1369">
                <a:moveTo>
                  <a:pt x="210" y="1340"/>
                </a:moveTo>
                <a:lnTo>
                  <a:pt x="208" y="1336"/>
                </a:lnTo>
                <a:lnTo>
                  <a:pt x="205" y="1331"/>
                </a:lnTo>
                <a:lnTo>
                  <a:pt x="201" y="1324"/>
                </a:lnTo>
                <a:lnTo>
                  <a:pt x="198" y="1319"/>
                </a:lnTo>
                <a:lnTo>
                  <a:pt x="194" y="1312"/>
                </a:lnTo>
                <a:lnTo>
                  <a:pt x="194" y="1310"/>
                </a:lnTo>
                <a:lnTo>
                  <a:pt x="191" y="1307"/>
                </a:lnTo>
                <a:lnTo>
                  <a:pt x="186" y="1305"/>
                </a:lnTo>
                <a:lnTo>
                  <a:pt x="184" y="1307"/>
                </a:lnTo>
                <a:lnTo>
                  <a:pt x="182" y="1307"/>
                </a:lnTo>
                <a:lnTo>
                  <a:pt x="179" y="1310"/>
                </a:lnTo>
                <a:lnTo>
                  <a:pt x="182" y="1317"/>
                </a:lnTo>
                <a:lnTo>
                  <a:pt x="179" y="1324"/>
                </a:lnTo>
                <a:lnTo>
                  <a:pt x="177" y="1328"/>
                </a:lnTo>
                <a:lnTo>
                  <a:pt x="172" y="1333"/>
                </a:lnTo>
                <a:lnTo>
                  <a:pt x="168" y="1340"/>
                </a:lnTo>
                <a:lnTo>
                  <a:pt x="165" y="1347"/>
                </a:lnTo>
                <a:lnTo>
                  <a:pt x="163" y="1357"/>
                </a:lnTo>
                <a:lnTo>
                  <a:pt x="165" y="1362"/>
                </a:lnTo>
                <a:lnTo>
                  <a:pt x="165" y="1366"/>
                </a:lnTo>
                <a:lnTo>
                  <a:pt x="163" y="1366"/>
                </a:lnTo>
                <a:lnTo>
                  <a:pt x="156" y="1369"/>
                </a:lnTo>
                <a:lnTo>
                  <a:pt x="153" y="1369"/>
                </a:lnTo>
                <a:lnTo>
                  <a:pt x="144" y="1366"/>
                </a:lnTo>
                <a:lnTo>
                  <a:pt x="139" y="1364"/>
                </a:lnTo>
                <a:lnTo>
                  <a:pt x="135" y="1359"/>
                </a:lnTo>
                <a:lnTo>
                  <a:pt x="130" y="1354"/>
                </a:lnTo>
                <a:lnTo>
                  <a:pt x="128" y="1354"/>
                </a:lnTo>
                <a:lnTo>
                  <a:pt x="123" y="1354"/>
                </a:lnTo>
                <a:lnTo>
                  <a:pt x="123" y="1352"/>
                </a:lnTo>
                <a:lnTo>
                  <a:pt x="120" y="1350"/>
                </a:lnTo>
                <a:lnTo>
                  <a:pt x="120" y="1345"/>
                </a:lnTo>
                <a:lnTo>
                  <a:pt x="118" y="1345"/>
                </a:lnTo>
                <a:lnTo>
                  <a:pt x="118" y="1343"/>
                </a:lnTo>
                <a:lnTo>
                  <a:pt x="116" y="1340"/>
                </a:lnTo>
                <a:lnTo>
                  <a:pt x="116" y="1336"/>
                </a:lnTo>
                <a:lnTo>
                  <a:pt x="111" y="1333"/>
                </a:lnTo>
                <a:lnTo>
                  <a:pt x="106" y="1333"/>
                </a:lnTo>
                <a:lnTo>
                  <a:pt x="104" y="1333"/>
                </a:lnTo>
                <a:lnTo>
                  <a:pt x="102" y="1328"/>
                </a:lnTo>
                <a:lnTo>
                  <a:pt x="99" y="1326"/>
                </a:lnTo>
                <a:lnTo>
                  <a:pt x="95" y="1328"/>
                </a:lnTo>
                <a:lnTo>
                  <a:pt x="85" y="1326"/>
                </a:lnTo>
                <a:lnTo>
                  <a:pt x="83" y="1324"/>
                </a:lnTo>
                <a:lnTo>
                  <a:pt x="78" y="1314"/>
                </a:lnTo>
                <a:lnTo>
                  <a:pt x="71" y="1307"/>
                </a:lnTo>
                <a:lnTo>
                  <a:pt x="69" y="1302"/>
                </a:lnTo>
                <a:lnTo>
                  <a:pt x="66" y="1295"/>
                </a:lnTo>
                <a:lnTo>
                  <a:pt x="64" y="1283"/>
                </a:lnTo>
                <a:lnTo>
                  <a:pt x="64" y="1274"/>
                </a:lnTo>
                <a:lnTo>
                  <a:pt x="66" y="1274"/>
                </a:lnTo>
                <a:lnTo>
                  <a:pt x="71" y="1276"/>
                </a:lnTo>
                <a:lnTo>
                  <a:pt x="73" y="1279"/>
                </a:lnTo>
                <a:lnTo>
                  <a:pt x="78" y="1279"/>
                </a:lnTo>
                <a:lnTo>
                  <a:pt x="83" y="1279"/>
                </a:lnTo>
                <a:lnTo>
                  <a:pt x="85" y="1279"/>
                </a:lnTo>
                <a:lnTo>
                  <a:pt x="87" y="1281"/>
                </a:lnTo>
                <a:lnTo>
                  <a:pt x="90" y="1283"/>
                </a:lnTo>
                <a:lnTo>
                  <a:pt x="95" y="1286"/>
                </a:lnTo>
                <a:lnTo>
                  <a:pt x="99" y="1283"/>
                </a:lnTo>
                <a:lnTo>
                  <a:pt x="99" y="1281"/>
                </a:lnTo>
                <a:lnTo>
                  <a:pt x="102" y="1274"/>
                </a:lnTo>
                <a:lnTo>
                  <a:pt x="102" y="1267"/>
                </a:lnTo>
                <a:lnTo>
                  <a:pt x="102" y="1253"/>
                </a:lnTo>
                <a:lnTo>
                  <a:pt x="102" y="1238"/>
                </a:lnTo>
                <a:lnTo>
                  <a:pt x="102" y="1224"/>
                </a:lnTo>
                <a:lnTo>
                  <a:pt x="102" y="1222"/>
                </a:lnTo>
                <a:lnTo>
                  <a:pt x="102" y="1220"/>
                </a:lnTo>
                <a:lnTo>
                  <a:pt x="102" y="1217"/>
                </a:lnTo>
                <a:lnTo>
                  <a:pt x="102" y="1215"/>
                </a:lnTo>
                <a:lnTo>
                  <a:pt x="104" y="1212"/>
                </a:lnTo>
                <a:lnTo>
                  <a:pt x="106" y="1210"/>
                </a:lnTo>
                <a:lnTo>
                  <a:pt x="109" y="1208"/>
                </a:lnTo>
                <a:lnTo>
                  <a:pt x="111" y="1201"/>
                </a:lnTo>
                <a:lnTo>
                  <a:pt x="111" y="1196"/>
                </a:lnTo>
                <a:lnTo>
                  <a:pt x="109" y="1189"/>
                </a:lnTo>
                <a:lnTo>
                  <a:pt x="104" y="1186"/>
                </a:lnTo>
                <a:lnTo>
                  <a:pt x="99" y="1184"/>
                </a:lnTo>
                <a:lnTo>
                  <a:pt x="95" y="1184"/>
                </a:lnTo>
                <a:lnTo>
                  <a:pt x="87" y="1182"/>
                </a:lnTo>
                <a:lnTo>
                  <a:pt x="85" y="1182"/>
                </a:lnTo>
                <a:lnTo>
                  <a:pt x="83" y="1175"/>
                </a:lnTo>
                <a:lnTo>
                  <a:pt x="83" y="1172"/>
                </a:lnTo>
                <a:lnTo>
                  <a:pt x="85" y="1167"/>
                </a:lnTo>
                <a:lnTo>
                  <a:pt x="90" y="1163"/>
                </a:lnTo>
                <a:lnTo>
                  <a:pt x="95" y="1160"/>
                </a:lnTo>
                <a:lnTo>
                  <a:pt x="97" y="1158"/>
                </a:lnTo>
                <a:lnTo>
                  <a:pt x="99" y="1158"/>
                </a:lnTo>
                <a:lnTo>
                  <a:pt x="102" y="1158"/>
                </a:lnTo>
                <a:lnTo>
                  <a:pt x="104" y="1156"/>
                </a:lnTo>
                <a:lnTo>
                  <a:pt x="106" y="1151"/>
                </a:lnTo>
                <a:lnTo>
                  <a:pt x="109" y="1144"/>
                </a:lnTo>
                <a:lnTo>
                  <a:pt x="106" y="1139"/>
                </a:lnTo>
                <a:lnTo>
                  <a:pt x="106" y="1134"/>
                </a:lnTo>
                <a:lnTo>
                  <a:pt x="104" y="1130"/>
                </a:lnTo>
                <a:lnTo>
                  <a:pt x="104" y="1125"/>
                </a:lnTo>
                <a:lnTo>
                  <a:pt x="106" y="1120"/>
                </a:lnTo>
                <a:lnTo>
                  <a:pt x="106" y="1113"/>
                </a:lnTo>
                <a:lnTo>
                  <a:pt x="109" y="1108"/>
                </a:lnTo>
                <a:lnTo>
                  <a:pt x="109" y="1104"/>
                </a:lnTo>
                <a:lnTo>
                  <a:pt x="109" y="1099"/>
                </a:lnTo>
                <a:lnTo>
                  <a:pt x="106" y="1096"/>
                </a:lnTo>
                <a:lnTo>
                  <a:pt x="106" y="1092"/>
                </a:lnTo>
                <a:lnTo>
                  <a:pt x="106" y="1087"/>
                </a:lnTo>
                <a:lnTo>
                  <a:pt x="109" y="1082"/>
                </a:lnTo>
                <a:lnTo>
                  <a:pt x="111" y="1078"/>
                </a:lnTo>
                <a:lnTo>
                  <a:pt x="111" y="1073"/>
                </a:lnTo>
                <a:lnTo>
                  <a:pt x="111" y="1066"/>
                </a:lnTo>
                <a:lnTo>
                  <a:pt x="109" y="1061"/>
                </a:lnTo>
                <a:lnTo>
                  <a:pt x="109" y="1059"/>
                </a:lnTo>
                <a:lnTo>
                  <a:pt x="109" y="1054"/>
                </a:lnTo>
                <a:lnTo>
                  <a:pt x="106" y="1054"/>
                </a:lnTo>
                <a:lnTo>
                  <a:pt x="104" y="1054"/>
                </a:lnTo>
                <a:lnTo>
                  <a:pt x="102" y="1051"/>
                </a:lnTo>
                <a:lnTo>
                  <a:pt x="99" y="1051"/>
                </a:lnTo>
                <a:lnTo>
                  <a:pt x="99" y="1049"/>
                </a:lnTo>
                <a:lnTo>
                  <a:pt x="97" y="1047"/>
                </a:lnTo>
                <a:lnTo>
                  <a:pt x="92" y="1044"/>
                </a:lnTo>
                <a:lnTo>
                  <a:pt x="87" y="1042"/>
                </a:lnTo>
                <a:lnTo>
                  <a:pt x="85" y="1040"/>
                </a:lnTo>
                <a:lnTo>
                  <a:pt x="83" y="1033"/>
                </a:lnTo>
                <a:lnTo>
                  <a:pt x="83" y="1030"/>
                </a:lnTo>
                <a:lnTo>
                  <a:pt x="80" y="1025"/>
                </a:lnTo>
                <a:lnTo>
                  <a:pt x="80" y="1021"/>
                </a:lnTo>
                <a:lnTo>
                  <a:pt x="78" y="1021"/>
                </a:lnTo>
                <a:lnTo>
                  <a:pt x="78" y="1014"/>
                </a:lnTo>
                <a:lnTo>
                  <a:pt x="78" y="1011"/>
                </a:lnTo>
                <a:lnTo>
                  <a:pt x="76" y="1007"/>
                </a:lnTo>
                <a:lnTo>
                  <a:pt x="76" y="1004"/>
                </a:lnTo>
                <a:lnTo>
                  <a:pt x="73" y="999"/>
                </a:lnTo>
                <a:lnTo>
                  <a:pt x="76" y="997"/>
                </a:lnTo>
                <a:lnTo>
                  <a:pt x="76" y="995"/>
                </a:lnTo>
                <a:lnTo>
                  <a:pt x="73" y="995"/>
                </a:lnTo>
                <a:lnTo>
                  <a:pt x="69" y="992"/>
                </a:lnTo>
                <a:lnTo>
                  <a:pt x="64" y="992"/>
                </a:lnTo>
                <a:lnTo>
                  <a:pt x="62" y="988"/>
                </a:lnTo>
                <a:lnTo>
                  <a:pt x="57" y="983"/>
                </a:lnTo>
                <a:lnTo>
                  <a:pt x="54" y="980"/>
                </a:lnTo>
                <a:lnTo>
                  <a:pt x="54" y="978"/>
                </a:lnTo>
                <a:lnTo>
                  <a:pt x="54" y="973"/>
                </a:lnTo>
                <a:lnTo>
                  <a:pt x="57" y="973"/>
                </a:lnTo>
                <a:lnTo>
                  <a:pt x="59" y="971"/>
                </a:lnTo>
                <a:lnTo>
                  <a:pt x="59" y="966"/>
                </a:lnTo>
                <a:lnTo>
                  <a:pt x="57" y="964"/>
                </a:lnTo>
                <a:lnTo>
                  <a:pt x="54" y="964"/>
                </a:lnTo>
                <a:lnTo>
                  <a:pt x="52" y="964"/>
                </a:lnTo>
                <a:lnTo>
                  <a:pt x="50" y="959"/>
                </a:lnTo>
                <a:lnTo>
                  <a:pt x="52" y="954"/>
                </a:lnTo>
                <a:lnTo>
                  <a:pt x="50" y="952"/>
                </a:lnTo>
                <a:lnTo>
                  <a:pt x="47" y="952"/>
                </a:lnTo>
                <a:lnTo>
                  <a:pt x="45" y="950"/>
                </a:lnTo>
                <a:lnTo>
                  <a:pt x="43" y="945"/>
                </a:lnTo>
                <a:lnTo>
                  <a:pt x="38" y="945"/>
                </a:lnTo>
                <a:lnTo>
                  <a:pt x="36" y="945"/>
                </a:lnTo>
                <a:lnTo>
                  <a:pt x="36" y="940"/>
                </a:lnTo>
                <a:lnTo>
                  <a:pt x="38" y="938"/>
                </a:lnTo>
                <a:lnTo>
                  <a:pt x="38" y="935"/>
                </a:lnTo>
                <a:lnTo>
                  <a:pt x="36" y="933"/>
                </a:lnTo>
                <a:lnTo>
                  <a:pt x="33" y="933"/>
                </a:lnTo>
                <a:lnTo>
                  <a:pt x="31" y="933"/>
                </a:lnTo>
                <a:lnTo>
                  <a:pt x="29" y="931"/>
                </a:lnTo>
                <a:lnTo>
                  <a:pt x="26" y="926"/>
                </a:lnTo>
                <a:lnTo>
                  <a:pt x="21" y="928"/>
                </a:lnTo>
                <a:lnTo>
                  <a:pt x="19" y="928"/>
                </a:lnTo>
                <a:lnTo>
                  <a:pt x="14" y="928"/>
                </a:lnTo>
                <a:lnTo>
                  <a:pt x="14" y="924"/>
                </a:lnTo>
                <a:lnTo>
                  <a:pt x="10" y="924"/>
                </a:lnTo>
                <a:lnTo>
                  <a:pt x="7" y="924"/>
                </a:lnTo>
                <a:lnTo>
                  <a:pt x="5" y="926"/>
                </a:lnTo>
                <a:lnTo>
                  <a:pt x="3" y="926"/>
                </a:lnTo>
                <a:lnTo>
                  <a:pt x="3" y="924"/>
                </a:lnTo>
                <a:lnTo>
                  <a:pt x="5" y="924"/>
                </a:lnTo>
                <a:lnTo>
                  <a:pt x="7" y="921"/>
                </a:lnTo>
                <a:lnTo>
                  <a:pt x="5" y="921"/>
                </a:lnTo>
                <a:lnTo>
                  <a:pt x="3" y="919"/>
                </a:lnTo>
                <a:lnTo>
                  <a:pt x="0" y="919"/>
                </a:lnTo>
                <a:lnTo>
                  <a:pt x="0" y="917"/>
                </a:lnTo>
                <a:lnTo>
                  <a:pt x="3" y="917"/>
                </a:lnTo>
                <a:lnTo>
                  <a:pt x="3" y="914"/>
                </a:lnTo>
                <a:lnTo>
                  <a:pt x="5" y="914"/>
                </a:lnTo>
                <a:lnTo>
                  <a:pt x="7" y="914"/>
                </a:lnTo>
                <a:lnTo>
                  <a:pt x="10" y="912"/>
                </a:lnTo>
                <a:lnTo>
                  <a:pt x="10" y="909"/>
                </a:lnTo>
                <a:lnTo>
                  <a:pt x="12" y="907"/>
                </a:lnTo>
                <a:lnTo>
                  <a:pt x="12" y="905"/>
                </a:lnTo>
                <a:lnTo>
                  <a:pt x="10" y="902"/>
                </a:lnTo>
                <a:lnTo>
                  <a:pt x="10" y="900"/>
                </a:lnTo>
                <a:lnTo>
                  <a:pt x="10" y="898"/>
                </a:lnTo>
                <a:lnTo>
                  <a:pt x="10" y="895"/>
                </a:lnTo>
                <a:lnTo>
                  <a:pt x="12" y="895"/>
                </a:lnTo>
                <a:lnTo>
                  <a:pt x="14" y="898"/>
                </a:lnTo>
                <a:lnTo>
                  <a:pt x="17" y="898"/>
                </a:lnTo>
                <a:lnTo>
                  <a:pt x="19" y="900"/>
                </a:lnTo>
                <a:lnTo>
                  <a:pt x="21" y="898"/>
                </a:lnTo>
                <a:lnTo>
                  <a:pt x="24" y="898"/>
                </a:lnTo>
                <a:lnTo>
                  <a:pt x="24" y="900"/>
                </a:lnTo>
                <a:lnTo>
                  <a:pt x="26" y="900"/>
                </a:lnTo>
                <a:lnTo>
                  <a:pt x="29" y="900"/>
                </a:lnTo>
                <a:lnTo>
                  <a:pt x="31" y="898"/>
                </a:lnTo>
                <a:lnTo>
                  <a:pt x="31" y="895"/>
                </a:lnTo>
                <a:lnTo>
                  <a:pt x="33" y="895"/>
                </a:lnTo>
                <a:lnTo>
                  <a:pt x="36" y="895"/>
                </a:lnTo>
                <a:lnTo>
                  <a:pt x="36" y="893"/>
                </a:lnTo>
                <a:lnTo>
                  <a:pt x="36" y="891"/>
                </a:lnTo>
                <a:lnTo>
                  <a:pt x="38" y="891"/>
                </a:lnTo>
                <a:lnTo>
                  <a:pt x="38" y="893"/>
                </a:lnTo>
                <a:lnTo>
                  <a:pt x="40" y="893"/>
                </a:lnTo>
                <a:lnTo>
                  <a:pt x="43" y="891"/>
                </a:lnTo>
                <a:lnTo>
                  <a:pt x="45" y="891"/>
                </a:lnTo>
                <a:lnTo>
                  <a:pt x="47" y="891"/>
                </a:lnTo>
                <a:lnTo>
                  <a:pt x="47" y="888"/>
                </a:lnTo>
                <a:lnTo>
                  <a:pt x="45" y="888"/>
                </a:lnTo>
                <a:lnTo>
                  <a:pt x="43" y="888"/>
                </a:lnTo>
                <a:lnTo>
                  <a:pt x="43" y="886"/>
                </a:lnTo>
                <a:lnTo>
                  <a:pt x="43" y="883"/>
                </a:lnTo>
                <a:lnTo>
                  <a:pt x="45" y="883"/>
                </a:lnTo>
                <a:lnTo>
                  <a:pt x="45" y="886"/>
                </a:lnTo>
                <a:lnTo>
                  <a:pt x="47" y="886"/>
                </a:lnTo>
                <a:lnTo>
                  <a:pt x="50" y="886"/>
                </a:lnTo>
                <a:lnTo>
                  <a:pt x="50" y="883"/>
                </a:lnTo>
                <a:lnTo>
                  <a:pt x="52" y="883"/>
                </a:lnTo>
                <a:lnTo>
                  <a:pt x="54" y="883"/>
                </a:lnTo>
                <a:lnTo>
                  <a:pt x="54" y="886"/>
                </a:lnTo>
                <a:lnTo>
                  <a:pt x="54" y="888"/>
                </a:lnTo>
                <a:lnTo>
                  <a:pt x="57" y="888"/>
                </a:lnTo>
                <a:lnTo>
                  <a:pt x="57" y="886"/>
                </a:lnTo>
                <a:lnTo>
                  <a:pt x="59" y="886"/>
                </a:lnTo>
                <a:lnTo>
                  <a:pt x="62" y="888"/>
                </a:lnTo>
                <a:lnTo>
                  <a:pt x="64" y="888"/>
                </a:lnTo>
                <a:lnTo>
                  <a:pt x="64" y="886"/>
                </a:lnTo>
                <a:lnTo>
                  <a:pt x="66" y="886"/>
                </a:lnTo>
                <a:lnTo>
                  <a:pt x="69" y="883"/>
                </a:lnTo>
                <a:lnTo>
                  <a:pt x="69" y="881"/>
                </a:lnTo>
                <a:lnTo>
                  <a:pt x="66" y="881"/>
                </a:lnTo>
                <a:lnTo>
                  <a:pt x="69" y="879"/>
                </a:lnTo>
                <a:lnTo>
                  <a:pt x="71" y="879"/>
                </a:lnTo>
                <a:lnTo>
                  <a:pt x="71" y="876"/>
                </a:lnTo>
                <a:lnTo>
                  <a:pt x="73" y="874"/>
                </a:lnTo>
                <a:lnTo>
                  <a:pt x="73" y="872"/>
                </a:lnTo>
                <a:lnTo>
                  <a:pt x="76" y="872"/>
                </a:lnTo>
                <a:lnTo>
                  <a:pt x="78" y="869"/>
                </a:lnTo>
                <a:lnTo>
                  <a:pt x="78" y="872"/>
                </a:lnTo>
                <a:lnTo>
                  <a:pt x="76" y="874"/>
                </a:lnTo>
                <a:lnTo>
                  <a:pt x="76" y="876"/>
                </a:lnTo>
                <a:lnTo>
                  <a:pt x="78" y="879"/>
                </a:lnTo>
                <a:lnTo>
                  <a:pt x="78" y="881"/>
                </a:lnTo>
                <a:lnTo>
                  <a:pt x="80" y="883"/>
                </a:lnTo>
                <a:lnTo>
                  <a:pt x="83" y="883"/>
                </a:lnTo>
                <a:lnTo>
                  <a:pt x="83" y="886"/>
                </a:lnTo>
                <a:lnTo>
                  <a:pt x="85" y="886"/>
                </a:lnTo>
                <a:lnTo>
                  <a:pt x="87" y="888"/>
                </a:lnTo>
                <a:lnTo>
                  <a:pt x="90" y="888"/>
                </a:lnTo>
                <a:lnTo>
                  <a:pt x="92" y="886"/>
                </a:lnTo>
                <a:lnTo>
                  <a:pt x="92" y="883"/>
                </a:lnTo>
                <a:lnTo>
                  <a:pt x="95" y="886"/>
                </a:lnTo>
                <a:lnTo>
                  <a:pt x="97" y="888"/>
                </a:lnTo>
                <a:lnTo>
                  <a:pt x="99" y="891"/>
                </a:lnTo>
                <a:lnTo>
                  <a:pt x="102" y="891"/>
                </a:lnTo>
                <a:lnTo>
                  <a:pt x="102" y="893"/>
                </a:lnTo>
                <a:lnTo>
                  <a:pt x="104" y="895"/>
                </a:lnTo>
                <a:lnTo>
                  <a:pt x="106" y="895"/>
                </a:lnTo>
                <a:lnTo>
                  <a:pt x="106" y="898"/>
                </a:lnTo>
                <a:lnTo>
                  <a:pt x="109" y="898"/>
                </a:lnTo>
                <a:lnTo>
                  <a:pt x="109" y="895"/>
                </a:lnTo>
                <a:lnTo>
                  <a:pt x="111" y="895"/>
                </a:lnTo>
                <a:lnTo>
                  <a:pt x="111" y="898"/>
                </a:lnTo>
                <a:lnTo>
                  <a:pt x="113" y="898"/>
                </a:lnTo>
                <a:lnTo>
                  <a:pt x="113" y="900"/>
                </a:lnTo>
                <a:lnTo>
                  <a:pt x="116" y="898"/>
                </a:lnTo>
                <a:lnTo>
                  <a:pt x="118" y="898"/>
                </a:lnTo>
                <a:lnTo>
                  <a:pt x="118" y="895"/>
                </a:lnTo>
                <a:lnTo>
                  <a:pt x="118" y="893"/>
                </a:lnTo>
                <a:lnTo>
                  <a:pt x="120" y="891"/>
                </a:lnTo>
                <a:lnTo>
                  <a:pt x="123" y="888"/>
                </a:lnTo>
                <a:lnTo>
                  <a:pt x="125" y="888"/>
                </a:lnTo>
                <a:lnTo>
                  <a:pt x="125" y="891"/>
                </a:lnTo>
                <a:lnTo>
                  <a:pt x="128" y="893"/>
                </a:lnTo>
                <a:lnTo>
                  <a:pt x="125" y="895"/>
                </a:lnTo>
                <a:lnTo>
                  <a:pt x="125" y="898"/>
                </a:lnTo>
                <a:lnTo>
                  <a:pt x="128" y="898"/>
                </a:lnTo>
                <a:lnTo>
                  <a:pt x="128" y="900"/>
                </a:lnTo>
                <a:lnTo>
                  <a:pt x="130" y="898"/>
                </a:lnTo>
                <a:lnTo>
                  <a:pt x="130" y="895"/>
                </a:lnTo>
                <a:lnTo>
                  <a:pt x="132" y="893"/>
                </a:lnTo>
                <a:lnTo>
                  <a:pt x="135" y="888"/>
                </a:lnTo>
                <a:lnTo>
                  <a:pt x="135" y="886"/>
                </a:lnTo>
                <a:lnTo>
                  <a:pt x="137" y="886"/>
                </a:lnTo>
                <a:lnTo>
                  <a:pt x="139" y="886"/>
                </a:lnTo>
                <a:lnTo>
                  <a:pt x="139" y="888"/>
                </a:lnTo>
                <a:lnTo>
                  <a:pt x="142" y="891"/>
                </a:lnTo>
                <a:lnTo>
                  <a:pt x="144" y="891"/>
                </a:lnTo>
                <a:lnTo>
                  <a:pt x="144" y="888"/>
                </a:lnTo>
                <a:lnTo>
                  <a:pt x="144" y="886"/>
                </a:lnTo>
                <a:lnTo>
                  <a:pt x="144" y="883"/>
                </a:lnTo>
                <a:lnTo>
                  <a:pt x="144" y="881"/>
                </a:lnTo>
                <a:lnTo>
                  <a:pt x="144" y="879"/>
                </a:lnTo>
                <a:lnTo>
                  <a:pt x="144" y="876"/>
                </a:lnTo>
                <a:lnTo>
                  <a:pt x="142" y="876"/>
                </a:lnTo>
                <a:lnTo>
                  <a:pt x="139" y="874"/>
                </a:lnTo>
                <a:lnTo>
                  <a:pt x="137" y="874"/>
                </a:lnTo>
                <a:lnTo>
                  <a:pt x="135" y="874"/>
                </a:lnTo>
                <a:lnTo>
                  <a:pt x="135" y="872"/>
                </a:lnTo>
                <a:lnTo>
                  <a:pt x="135" y="869"/>
                </a:lnTo>
                <a:lnTo>
                  <a:pt x="132" y="864"/>
                </a:lnTo>
                <a:lnTo>
                  <a:pt x="135" y="864"/>
                </a:lnTo>
                <a:lnTo>
                  <a:pt x="135" y="862"/>
                </a:lnTo>
                <a:lnTo>
                  <a:pt x="137" y="864"/>
                </a:lnTo>
                <a:lnTo>
                  <a:pt x="137" y="867"/>
                </a:lnTo>
                <a:lnTo>
                  <a:pt x="139" y="867"/>
                </a:lnTo>
                <a:lnTo>
                  <a:pt x="139" y="864"/>
                </a:lnTo>
                <a:lnTo>
                  <a:pt x="139" y="862"/>
                </a:lnTo>
                <a:lnTo>
                  <a:pt x="139" y="860"/>
                </a:lnTo>
                <a:lnTo>
                  <a:pt x="142" y="860"/>
                </a:lnTo>
                <a:lnTo>
                  <a:pt x="144" y="862"/>
                </a:lnTo>
                <a:lnTo>
                  <a:pt x="144" y="864"/>
                </a:lnTo>
                <a:lnTo>
                  <a:pt x="146" y="867"/>
                </a:lnTo>
                <a:lnTo>
                  <a:pt x="149" y="862"/>
                </a:lnTo>
                <a:lnTo>
                  <a:pt x="149" y="860"/>
                </a:lnTo>
                <a:lnTo>
                  <a:pt x="151" y="857"/>
                </a:lnTo>
                <a:lnTo>
                  <a:pt x="153" y="857"/>
                </a:lnTo>
                <a:lnTo>
                  <a:pt x="153" y="862"/>
                </a:lnTo>
                <a:lnTo>
                  <a:pt x="153" y="864"/>
                </a:lnTo>
                <a:lnTo>
                  <a:pt x="156" y="864"/>
                </a:lnTo>
                <a:lnTo>
                  <a:pt x="158" y="864"/>
                </a:lnTo>
                <a:lnTo>
                  <a:pt x="161" y="864"/>
                </a:lnTo>
                <a:lnTo>
                  <a:pt x="161" y="867"/>
                </a:lnTo>
                <a:lnTo>
                  <a:pt x="163" y="867"/>
                </a:lnTo>
                <a:lnTo>
                  <a:pt x="163" y="869"/>
                </a:lnTo>
                <a:lnTo>
                  <a:pt x="165" y="869"/>
                </a:lnTo>
                <a:lnTo>
                  <a:pt x="168" y="869"/>
                </a:lnTo>
                <a:lnTo>
                  <a:pt x="168" y="867"/>
                </a:lnTo>
                <a:lnTo>
                  <a:pt x="168" y="864"/>
                </a:lnTo>
                <a:lnTo>
                  <a:pt x="170" y="864"/>
                </a:lnTo>
                <a:lnTo>
                  <a:pt x="172" y="862"/>
                </a:lnTo>
                <a:lnTo>
                  <a:pt x="175" y="862"/>
                </a:lnTo>
                <a:lnTo>
                  <a:pt x="177" y="862"/>
                </a:lnTo>
                <a:lnTo>
                  <a:pt x="177" y="864"/>
                </a:lnTo>
                <a:lnTo>
                  <a:pt x="175" y="867"/>
                </a:lnTo>
                <a:lnTo>
                  <a:pt x="172" y="869"/>
                </a:lnTo>
                <a:lnTo>
                  <a:pt x="170" y="872"/>
                </a:lnTo>
                <a:lnTo>
                  <a:pt x="172" y="874"/>
                </a:lnTo>
                <a:lnTo>
                  <a:pt x="175" y="874"/>
                </a:lnTo>
                <a:lnTo>
                  <a:pt x="177" y="874"/>
                </a:lnTo>
                <a:lnTo>
                  <a:pt x="177" y="876"/>
                </a:lnTo>
                <a:lnTo>
                  <a:pt x="179" y="876"/>
                </a:lnTo>
                <a:lnTo>
                  <a:pt x="182" y="876"/>
                </a:lnTo>
                <a:lnTo>
                  <a:pt x="184" y="876"/>
                </a:lnTo>
                <a:lnTo>
                  <a:pt x="186" y="874"/>
                </a:lnTo>
                <a:lnTo>
                  <a:pt x="186" y="872"/>
                </a:lnTo>
                <a:lnTo>
                  <a:pt x="191" y="869"/>
                </a:lnTo>
                <a:lnTo>
                  <a:pt x="194" y="869"/>
                </a:lnTo>
                <a:lnTo>
                  <a:pt x="196" y="869"/>
                </a:lnTo>
                <a:lnTo>
                  <a:pt x="196" y="867"/>
                </a:lnTo>
                <a:lnTo>
                  <a:pt x="198" y="867"/>
                </a:lnTo>
                <a:lnTo>
                  <a:pt x="201" y="869"/>
                </a:lnTo>
                <a:lnTo>
                  <a:pt x="203" y="869"/>
                </a:lnTo>
                <a:lnTo>
                  <a:pt x="205" y="869"/>
                </a:lnTo>
                <a:lnTo>
                  <a:pt x="205" y="867"/>
                </a:lnTo>
                <a:lnTo>
                  <a:pt x="205" y="864"/>
                </a:lnTo>
                <a:lnTo>
                  <a:pt x="205" y="860"/>
                </a:lnTo>
                <a:lnTo>
                  <a:pt x="203" y="857"/>
                </a:lnTo>
                <a:lnTo>
                  <a:pt x="205" y="855"/>
                </a:lnTo>
                <a:lnTo>
                  <a:pt x="208" y="853"/>
                </a:lnTo>
                <a:lnTo>
                  <a:pt x="210" y="853"/>
                </a:lnTo>
                <a:lnTo>
                  <a:pt x="212" y="855"/>
                </a:lnTo>
                <a:lnTo>
                  <a:pt x="215" y="855"/>
                </a:lnTo>
                <a:lnTo>
                  <a:pt x="217" y="855"/>
                </a:lnTo>
                <a:lnTo>
                  <a:pt x="219" y="853"/>
                </a:lnTo>
                <a:lnTo>
                  <a:pt x="219" y="850"/>
                </a:lnTo>
                <a:lnTo>
                  <a:pt x="222" y="850"/>
                </a:lnTo>
                <a:lnTo>
                  <a:pt x="222" y="848"/>
                </a:lnTo>
                <a:lnTo>
                  <a:pt x="224" y="848"/>
                </a:lnTo>
                <a:lnTo>
                  <a:pt x="224" y="846"/>
                </a:lnTo>
                <a:lnTo>
                  <a:pt x="227" y="848"/>
                </a:lnTo>
                <a:lnTo>
                  <a:pt x="229" y="848"/>
                </a:lnTo>
                <a:lnTo>
                  <a:pt x="231" y="848"/>
                </a:lnTo>
                <a:lnTo>
                  <a:pt x="234" y="846"/>
                </a:lnTo>
                <a:lnTo>
                  <a:pt x="231" y="843"/>
                </a:lnTo>
                <a:lnTo>
                  <a:pt x="229" y="843"/>
                </a:lnTo>
                <a:lnTo>
                  <a:pt x="229" y="841"/>
                </a:lnTo>
                <a:lnTo>
                  <a:pt x="231" y="838"/>
                </a:lnTo>
                <a:lnTo>
                  <a:pt x="231" y="836"/>
                </a:lnTo>
                <a:lnTo>
                  <a:pt x="234" y="836"/>
                </a:lnTo>
                <a:lnTo>
                  <a:pt x="234" y="838"/>
                </a:lnTo>
                <a:lnTo>
                  <a:pt x="236" y="841"/>
                </a:lnTo>
                <a:lnTo>
                  <a:pt x="236" y="843"/>
                </a:lnTo>
                <a:lnTo>
                  <a:pt x="238" y="843"/>
                </a:lnTo>
                <a:lnTo>
                  <a:pt x="241" y="843"/>
                </a:lnTo>
                <a:lnTo>
                  <a:pt x="241" y="841"/>
                </a:lnTo>
                <a:lnTo>
                  <a:pt x="241" y="838"/>
                </a:lnTo>
                <a:lnTo>
                  <a:pt x="241" y="836"/>
                </a:lnTo>
                <a:lnTo>
                  <a:pt x="245" y="836"/>
                </a:lnTo>
                <a:lnTo>
                  <a:pt x="248" y="836"/>
                </a:lnTo>
                <a:lnTo>
                  <a:pt x="250" y="834"/>
                </a:lnTo>
                <a:lnTo>
                  <a:pt x="252" y="834"/>
                </a:lnTo>
                <a:lnTo>
                  <a:pt x="248" y="829"/>
                </a:lnTo>
                <a:lnTo>
                  <a:pt x="248" y="827"/>
                </a:lnTo>
                <a:lnTo>
                  <a:pt x="250" y="827"/>
                </a:lnTo>
                <a:lnTo>
                  <a:pt x="252" y="827"/>
                </a:lnTo>
                <a:lnTo>
                  <a:pt x="255" y="827"/>
                </a:lnTo>
                <a:lnTo>
                  <a:pt x="255" y="824"/>
                </a:lnTo>
                <a:lnTo>
                  <a:pt x="257" y="824"/>
                </a:lnTo>
                <a:lnTo>
                  <a:pt x="260" y="824"/>
                </a:lnTo>
                <a:lnTo>
                  <a:pt x="262" y="824"/>
                </a:lnTo>
                <a:lnTo>
                  <a:pt x="264" y="824"/>
                </a:lnTo>
                <a:lnTo>
                  <a:pt x="267" y="824"/>
                </a:lnTo>
                <a:lnTo>
                  <a:pt x="267" y="822"/>
                </a:lnTo>
                <a:lnTo>
                  <a:pt x="269" y="820"/>
                </a:lnTo>
                <a:lnTo>
                  <a:pt x="271" y="820"/>
                </a:lnTo>
                <a:lnTo>
                  <a:pt x="271" y="817"/>
                </a:lnTo>
                <a:lnTo>
                  <a:pt x="274" y="817"/>
                </a:lnTo>
                <a:lnTo>
                  <a:pt x="276" y="817"/>
                </a:lnTo>
                <a:lnTo>
                  <a:pt x="278" y="815"/>
                </a:lnTo>
                <a:lnTo>
                  <a:pt x="281" y="812"/>
                </a:lnTo>
                <a:lnTo>
                  <a:pt x="283" y="812"/>
                </a:lnTo>
                <a:lnTo>
                  <a:pt x="285" y="812"/>
                </a:lnTo>
                <a:lnTo>
                  <a:pt x="288" y="815"/>
                </a:lnTo>
                <a:lnTo>
                  <a:pt x="290" y="815"/>
                </a:lnTo>
                <a:lnTo>
                  <a:pt x="293" y="812"/>
                </a:lnTo>
                <a:lnTo>
                  <a:pt x="295" y="812"/>
                </a:lnTo>
                <a:lnTo>
                  <a:pt x="295" y="815"/>
                </a:lnTo>
                <a:lnTo>
                  <a:pt x="297" y="815"/>
                </a:lnTo>
                <a:lnTo>
                  <a:pt x="300" y="815"/>
                </a:lnTo>
                <a:lnTo>
                  <a:pt x="300" y="812"/>
                </a:lnTo>
                <a:lnTo>
                  <a:pt x="302" y="810"/>
                </a:lnTo>
                <a:lnTo>
                  <a:pt x="304" y="810"/>
                </a:lnTo>
                <a:lnTo>
                  <a:pt x="307" y="812"/>
                </a:lnTo>
                <a:lnTo>
                  <a:pt x="309" y="812"/>
                </a:lnTo>
                <a:lnTo>
                  <a:pt x="314" y="810"/>
                </a:lnTo>
                <a:lnTo>
                  <a:pt x="316" y="812"/>
                </a:lnTo>
                <a:lnTo>
                  <a:pt x="318" y="812"/>
                </a:lnTo>
                <a:lnTo>
                  <a:pt x="318" y="810"/>
                </a:lnTo>
                <a:lnTo>
                  <a:pt x="321" y="808"/>
                </a:lnTo>
                <a:lnTo>
                  <a:pt x="323" y="808"/>
                </a:lnTo>
                <a:lnTo>
                  <a:pt x="323" y="805"/>
                </a:lnTo>
                <a:lnTo>
                  <a:pt x="326" y="805"/>
                </a:lnTo>
                <a:lnTo>
                  <a:pt x="326" y="808"/>
                </a:lnTo>
                <a:lnTo>
                  <a:pt x="328" y="808"/>
                </a:lnTo>
                <a:lnTo>
                  <a:pt x="328" y="805"/>
                </a:lnTo>
                <a:lnTo>
                  <a:pt x="328" y="803"/>
                </a:lnTo>
                <a:lnTo>
                  <a:pt x="330" y="803"/>
                </a:lnTo>
                <a:lnTo>
                  <a:pt x="330" y="801"/>
                </a:lnTo>
                <a:lnTo>
                  <a:pt x="333" y="798"/>
                </a:lnTo>
                <a:lnTo>
                  <a:pt x="333" y="796"/>
                </a:lnTo>
                <a:lnTo>
                  <a:pt x="333" y="793"/>
                </a:lnTo>
                <a:lnTo>
                  <a:pt x="333" y="791"/>
                </a:lnTo>
                <a:lnTo>
                  <a:pt x="335" y="793"/>
                </a:lnTo>
                <a:lnTo>
                  <a:pt x="335" y="796"/>
                </a:lnTo>
                <a:lnTo>
                  <a:pt x="337" y="796"/>
                </a:lnTo>
                <a:lnTo>
                  <a:pt x="337" y="793"/>
                </a:lnTo>
                <a:lnTo>
                  <a:pt x="337" y="791"/>
                </a:lnTo>
                <a:lnTo>
                  <a:pt x="337" y="789"/>
                </a:lnTo>
                <a:lnTo>
                  <a:pt x="337" y="786"/>
                </a:lnTo>
                <a:lnTo>
                  <a:pt x="335" y="784"/>
                </a:lnTo>
                <a:lnTo>
                  <a:pt x="337" y="782"/>
                </a:lnTo>
                <a:lnTo>
                  <a:pt x="342" y="779"/>
                </a:lnTo>
                <a:lnTo>
                  <a:pt x="344" y="777"/>
                </a:lnTo>
                <a:lnTo>
                  <a:pt x="347" y="777"/>
                </a:lnTo>
                <a:lnTo>
                  <a:pt x="347" y="775"/>
                </a:lnTo>
                <a:lnTo>
                  <a:pt x="347" y="770"/>
                </a:lnTo>
                <a:lnTo>
                  <a:pt x="349" y="770"/>
                </a:lnTo>
                <a:lnTo>
                  <a:pt x="349" y="772"/>
                </a:lnTo>
                <a:lnTo>
                  <a:pt x="351" y="772"/>
                </a:lnTo>
                <a:lnTo>
                  <a:pt x="351" y="775"/>
                </a:lnTo>
                <a:lnTo>
                  <a:pt x="354" y="775"/>
                </a:lnTo>
                <a:lnTo>
                  <a:pt x="356" y="775"/>
                </a:lnTo>
                <a:lnTo>
                  <a:pt x="359" y="772"/>
                </a:lnTo>
                <a:lnTo>
                  <a:pt x="361" y="770"/>
                </a:lnTo>
                <a:lnTo>
                  <a:pt x="356" y="767"/>
                </a:lnTo>
                <a:lnTo>
                  <a:pt x="354" y="767"/>
                </a:lnTo>
                <a:lnTo>
                  <a:pt x="356" y="765"/>
                </a:lnTo>
                <a:lnTo>
                  <a:pt x="359" y="765"/>
                </a:lnTo>
                <a:lnTo>
                  <a:pt x="359" y="763"/>
                </a:lnTo>
                <a:lnTo>
                  <a:pt x="361" y="763"/>
                </a:lnTo>
                <a:lnTo>
                  <a:pt x="363" y="763"/>
                </a:lnTo>
                <a:lnTo>
                  <a:pt x="363" y="760"/>
                </a:lnTo>
                <a:lnTo>
                  <a:pt x="366" y="760"/>
                </a:lnTo>
                <a:lnTo>
                  <a:pt x="366" y="758"/>
                </a:lnTo>
                <a:lnTo>
                  <a:pt x="366" y="756"/>
                </a:lnTo>
                <a:lnTo>
                  <a:pt x="366" y="753"/>
                </a:lnTo>
                <a:lnTo>
                  <a:pt x="363" y="753"/>
                </a:lnTo>
                <a:lnTo>
                  <a:pt x="363" y="751"/>
                </a:lnTo>
                <a:lnTo>
                  <a:pt x="366" y="748"/>
                </a:lnTo>
                <a:lnTo>
                  <a:pt x="368" y="748"/>
                </a:lnTo>
                <a:lnTo>
                  <a:pt x="368" y="746"/>
                </a:lnTo>
                <a:lnTo>
                  <a:pt x="366" y="746"/>
                </a:lnTo>
                <a:lnTo>
                  <a:pt x="368" y="744"/>
                </a:lnTo>
                <a:lnTo>
                  <a:pt x="370" y="744"/>
                </a:lnTo>
                <a:lnTo>
                  <a:pt x="370" y="746"/>
                </a:lnTo>
                <a:lnTo>
                  <a:pt x="373" y="746"/>
                </a:lnTo>
                <a:lnTo>
                  <a:pt x="375" y="746"/>
                </a:lnTo>
                <a:lnTo>
                  <a:pt x="375" y="744"/>
                </a:lnTo>
                <a:lnTo>
                  <a:pt x="373" y="744"/>
                </a:lnTo>
                <a:lnTo>
                  <a:pt x="373" y="741"/>
                </a:lnTo>
                <a:lnTo>
                  <a:pt x="373" y="739"/>
                </a:lnTo>
                <a:lnTo>
                  <a:pt x="373" y="737"/>
                </a:lnTo>
                <a:lnTo>
                  <a:pt x="375" y="737"/>
                </a:lnTo>
                <a:lnTo>
                  <a:pt x="375" y="739"/>
                </a:lnTo>
                <a:lnTo>
                  <a:pt x="377" y="739"/>
                </a:lnTo>
                <a:lnTo>
                  <a:pt x="377" y="737"/>
                </a:lnTo>
                <a:lnTo>
                  <a:pt x="377" y="734"/>
                </a:lnTo>
                <a:lnTo>
                  <a:pt x="377" y="732"/>
                </a:lnTo>
                <a:lnTo>
                  <a:pt x="380" y="732"/>
                </a:lnTo>
                <a:lnTo>
                  <a:pt x="380" y="734"/>
                </a:lnTo>
                <a:lnTo>
                  <a:pt x="382" y="734"/>
                </a:lnTo>
                <a:lnTo>
                  <a:pt x="382" y="732"/>
                </a:lnTo>
                <a:lnTo>
                  <a:pt x="385" y="732"/>
                </a:lnTo>
                <a:lnTo>
                  <a:pt x="385" y="730"/>
                </a:lnTo>
                <a:lnTo>
                  <a:pt x="387" y="730"/>
                </a:lnTo>
                <a:lnTo>
                  <a:pt x="387" y="727"/>
                </a:lnTo>
                <a:lnTo>
                  <a:pt x="387" y="725"/>
                </a:lnTo>
                <a:lnTo>
                  <a:pt x="385" y="725"/>
                </a:lnTo>
                <a:lnTo>
                  <a:pt x="382" y="727"/>
                </a:lnTo>
                <a:lnTo>
                  <a:pt x="380" y="725"/>
                </a:lnTo>
                <a:lnTo>
                  <a:pt x="377" y="722"/>
                </a:lnTo>
                <a:lnTo>
                  <a:pt x="377" y="720"/>
                </a:lnTo>
                <a:lnTo>
                  <a:pt x="380" y="720"/>
                </a:lnTo>
                <a:lnTo>
                  <a:pt x="380" y="718"/>
                </a:lnTo>
                <a:lnTo>
                  <a:pt x="380" y="715"/>
                </a:lnTo>
                <a:lnTo>
                  <a:pt x="377" y="715"/>
                </a:lnTo>
                <a:lnTo>
                  <a:pt x="377" y="713"/>
                </a:lnTo>
                <a:lnTo>
                  <a:pt x="377" y="711"/>
                </a:lnTo>
                <a:lnTo>
                  <a:pt x="380" y="711"/>
                </a:lnTo>
                <a:lnTo>
                  <a:pt x="380" y="713"/>
                </a:lnTo>
                <a:lnTo>
                  <a:pt x="382" y="713"/>
                </a:lnTo>
                <a:lnTo>
                  <a:pt x="382" y="715"/>
                </a:lnTo>
                <a:lnTo>
                  <a:pt x="385" y="718"/>
                </a:lnTo>
                <a:lnTo>
                  <a:pt x="385" y="715"/>
                </a:lnTo>
                <a:lnTo>
                  <a:pt x="385" y="713"/>
                </a:lnTo>
                <a:lnTo>
                  <a:pt x="387" y="713"/>
                </a:lnTo>
                <a:lnTo>
                  <a:pt x="389" y="713"/>
                </a:lnTo>
                <a:lnTo>
                  <a:pt x="392" y="713"/>
                </a:lnTo>
                <a:lnTo>
                  <a:pt x="394" y="715"/>
                </a:lnTo>
                <a:lnTo>
                  <a:pt x="394" y="711"/>
                </a:lnTo>
                <a:lnTo>
                  <a:pt x="394" y="708"/>
                </a:lnTo>
                <a:lnTo>
                  <a:pt x="392" y="706"/>
                </a:lnTo>
                <a:lnTo>
                  <a:pt x="392" y="704"/>
                </a:lnTo>
                <a:lnTo>
                  <a:pt x="394" y="704"/>
                </a:lnTo>
                <a:lnTo>
                  <a:pt x="396" y="701"/>
                </a:lnTo>
                <a:lnTo>
                  <a:pt x="396" y="699"/>
                </a:lnTo>
                <a:lnTo>
                  <a:pt x="396" y="696"/>
                </a:lnTo>
                <a:lnTo>
                  <a:pt x="396" y="694"/>
                </a:lnTo>
                <a:lnTo>
                  <a:pt x="399" y="694"/>
                </a:lnTo>
                <a:lnTo>
                  <a:pt x="401" y="694"/>
                </a:lnTo>
                <a:lnTo>
                  <a:pt x="403" y="694"/>
                </a:lnTo>
                <a:lnTo>
                  <a:pt x="406" y="694"/>
                </a:lnTo>
                <a:lnTo>
                  <a:pt x="408" y="694"/>
                </a:lnTo>
                <a:lnTo>
                  <a:pt x="408" y="692"/>
                </a:lnTo>
                <a:lnTo>
                  <a:pt x="410" y="692"/>
                </a:lnTo>
                <a:lnTo>
                  <a:pt x="410" y="689"/>
                </a:lnTo>
                <a:lnTo>
                  <a:pt x="413" y="689"/>
                </a:lnTo>
                <a:lnTo>
                  <a:pt x="415" y="687"/>
                </a:lnTo>
                <a:lnTo>
                  <a:pt x="415" y="685"/>
                </a:lnTo>
                <a:lnTo>
                  <a:pt x="415" y="682"/>
                </a:lnTo>
                <a:lnTo>
                  <a:pt x="415" y="680"/>
                </a:lnTo>
                <a:lnTo>
                  <a:pt x="415" y="677"/>
                </a:lnTo>
                <a:lnTo>
                  <a:pt x="418" y="675"/>
                </a:lnTo>
                <a:lnTo>
                  <a:pt x="418" y="673"/>
                </a:lnTo>
                <a:lnTo>
                  <a:pt x="418" y="670"/>
                </a:lnTo>
                <a:lnTo>
                  <a:pt x="418" y="668"/>
                </a:lnTo>
                <a:lnTo>
                  <a:pt x="418" y="666"/>
                </a:lnTo>
                <a:lnTo>
                  <a:pt x="420" y="663"/>
                </a:lnTo>
                <a:lnTo>
                  <a:pt x="422" y="661"/>
                </a:lnTo>
                <a:lnTo>
                  <a:pt x="425" y="661"/>
                </a:lnTo>
                <a:lnTo>
                  <a:pt x="425" y="659"/>
                </a:lnTo>
                <a:lnTo>
                  <a:pt x="427" y="659"/>
                </a:lnTo>
                <a:lnTo>
                  <a:pt x="429" y="659"/>
                </a:lnTo>
                <a:lnTo>
                  <a:pt x="432" y="659"/>
                </a:lnTo>
                <a:lnTo>
                  <a:pt x="432" y="656"/>
                </a:lnTo>
                <a:lnTo>
                  <a:pt x="429" y="654"/>
                </a:lnTo>
                <a:lnTo>
                  <a:pt x="427" y="654"/>
                </a:lnTo>
                <a:lnTo>
                  <a:pt x="427" y="651"/>
                </a:lnTo>
                <a:lnTo>
                  <a:pt x="427" y="649"/>
                </a:lnTo>
                <a:lnTo>
                  <a:pt x="427" y="647"/>
                </a:lnTo>
                <a:lnTo>
                  <a:pt x="429" y="644"/>
                </a:lnTo>
                <a:lnTo>
                  <a:pt x="429" y="642"/>
                </a:lnTo>
                <a:lnTo>
                  <a:pt x="429" y="640"/>
                </a:lnTo>
                <a:lnTo>
                  <a:pt x="429" y="637"/>
                </a:lnTo>
                <a:lnTo>
                  <a:pt x="432" y="635"/>
                </a:lnTo>
                <a:lnTo>
                  <a:pt x="434" y="633"/>
                </a:lnTo>
                <a:lnTo>
                  <a:pt x="434" y="630"/>
                </a:lnTo>
                <a:lnTo>
                  <a:pt x="434" y="628"/>
                </a:lnTo>
                <a:lnTo>
                  <a:pt x="434" y="625"/>
                </a:lnTo>
                <a:lnTo>
                  <a:pt x="434" y="623"/>
                </a:lnTo>
                <a:lnTo>
                  <a:pt x="434" y="621"/>
                </a:lnTo>
                <a:lnTo>
                  <a:pt x="436" y="618"/>
                </a:lnTo>
                <a:lnTo>
                  <a:pt x="436" y="616"/>
                </a:lnTo>
                <a:lnTo>
                  <a:pt x="439" y="616"/>
                </a:lnTo>
                <a:lnTo>
                  <a:pt x="441" y="614"/>
                </a:lnTo>
                <a:lnTo>
                  <a:pt x="443" y="614"/>
                </a:lnTo>
                <a:lnTo>
                  <a:pt x="446" y="611"/>
                </a:lnTo>
                <a:lnTo>
                  <a:pt x="446" y="609"/>
                </a:lnTo>
                <a:lnTo>
                  <a:pt x="448" y="609"/>
                </a:lnTo>
                <a:lnTo>
                  <a:pt x="448" y="606"/>
                </a:lnTo>
                <a:lnTo>
                  <a:pt x="451" y="604"/>
                </a:lnTo>
                <a:lnTo>
                  <a:pt x="451" y="602"/>
                </a:lnTo>
                <a:lnTo>
                  <a:pt x="453" y="602"/>
                </a:lnTo>
                <a:lnTo>
                  <a:pt x="455" y="602"/>
                </a:lnTo>
                <a:lnTo>
                  <a:pt x="455" y="599"/>
                </a:lnTo>
                <a:lnTo>
                  <a:pt x="458" y="599"/>
                </a:lnTo>
                <a:lnTo>
                  <a:pt x="460" y="599"/>
                </a:lnTo>
                <a:lnTo>
                  <a:pt x="462" y="599"/>
                </a:lnTo>
                <a:lnTo>
                  <a:pt x="462" y="602"/>
                </a:lnTo>
                <a:lnTo>
                  <a:pt x="465" y="602"/>
                </a:lnTo>
                <a:lnTo>
                  <a:pt x="467" y="602"/>
                </a:lnTo>
                <a:lnTo>
                  <a:pt x="469" y="602"/>
                </a:lnTo>
                <a:lnTo>
                  <a:pt x="472" y="602"/>
                </a:lnTo>
                <a:lnTo>
                  <a:pt x="472" y="599"/>
                </a:lnTo>
                <a:lnTo>
                  <a:pt x="474" y="597"/>
                </a:lnTo>
                <a:lnTo>
                  <a:pt x="476" y="597"/>
                </a:lnTo>
                <a:lnTo>
                  <a:pt x="476" y="595"/>
                </a:lnTo>
                <a:lnTo>
                  <a:pt x="479" y="595"/>
                </a:lnTo>
                <a:lnTo>
                  <a:pt x="479" y="592"/>
                </a:lnTo>
                <a:lnTo>
                  <a:pt x="481" y="592"/>
                </a:lnTo>
                <a:lnTo>
                  <a:pt x="484" y="592"/>
                </a:lnTo>
                <a:lnTo>
                  <a:pt x="486" y="592"/>
                </a:lnTo>
                <a:lnTo>
                  <a:pt x="488" y="595"/>
                </a:lnTo>
                <a:lnTo>
                  <a:pt x="491" y="595"/>
                </a:lnTo>
                <a:lnTo>
                  <a:pt x="491" y="597"/>
                </a:lnTo>
                <a:lnTo>
                  <a:pt x="493" y="597"/>
                </a:lnTo>
                <a:lnTo>
                  <a:pt x="495" y="597"/>
                </a:lnTo>
                <a:lnTo>
                  <a:pt x="498" y="597"/>
                </a:lnTo>
                <a:lnTo>
                  <a:pt x="500" y="597"/>
                </a:lnTo>
                <a:lnTo>
                  <a:pt x="500" y="595"/>
                </a:lnTo>
                <a:lnTo>
                  <a:pt x="502" y="595"/>
                </a:lnTo>
                <a:lnTo>
                  <a:pt x="505" y="595"/>
                </a:lnTo>
                <a:lnTo>
                  <a:pt x="507" y="595"/>
                </a:lnTo>
                <a:lnTo>
                  <a:pt x="507" y="592"/>
                </a:lnTo>
                <a:lnTo>
                  <a:pt x="509" y="592"/>
                </a:lnTo>
                <a:lnTo>
                  <a:pt x="512" y="590"/>
                </a:lnTo>
                <a:lnTo>
                  <a:pt x="512" y="592"/>
                </a:lnTo>
                <a:lnTo>
                  <a:pt x="514" y="590"/>
                </a:lnTo>
                <a:lnTo>
                  <a:pt x="512" y="578"/>
                </a:lnTo>
                <a:lnTo>
                  <a:pt x="507" y="571"/>
                </a:lnTo>
                <a:lnTo>
                  <a:pt x="500" y="552"/>
                </a:lnTo>
                <a:lnTo>
                  <a:pt x="521" y="524"/>
                </a:lnTo>
                <a:lnTo>
                  <a:pt x="535" y="512"/>
                </a:lnTo>
                <a:lnTo>
                  <a:pt x="540" y="509"/>
                </a:lnTo>
                <a:lnTo>
                  <a:pt x="542" y="509"/>
                </a:lnTo>
                <a:lnTo>
                  <a:pt x="547" y="507"/>
                </a:lnTo>
                <a:lnTo>
                  <a:pt x="550" y="505"/>
                </a:lnTo>
                <a:lnTo>
                  <a:pt x="552" y="502"/>
                </a:lnTo>
                <a:lnTo>
                  <a:pt x="557" y="502"/>
                </a:lnTo>
                <a:lnTo>
                  <a:pt x="557" y="500"/>
                </a:lnTo>
                <a:lnTo>
                  <a:pt x="559" y="498"/>
                </a:lnTo>
                <a:lnTo>
                  <a:pt x="559" y="495"/>
                </a:lnTo>
                <a:lnTo>
                  <a:pt x="559" y="493"/>
                </a:lnTo>
                <a:lnTo>
                  <a:pt x="561" y="490"/>
                </a:lnTo>
                <a:lnTo>
                  <a:pt x="561" y="488"/>
                </a:lnTo>
                <a:lnTo>
                  <a:pt x="564" y="486"/>
                </a:lnTo>
                <a:lnTo>
                  <a:pt x="566" y="483"/>
                </a:lnTo>
                <a:lnTo>
                  <a:pt x="568" y="479"/>
                </a:lnTo>
                <a:lnTo>
                  <a:pt x="571" y="476"/>
                </a:lnTo>
                <a:lnTo>
                  <a:pt x="573" y="474"/>
                </a:lnTo>
                <a:lnTo>
                  <a:pt x="578" y="472"/>
                </a:lnTo>
                <a:lnTo>
                  <a:pt x="583" y="455"/>
                </a:lnTo>
                <a:lnTo>
                  <a:pt x="583" y="453"/>
                </a:lnTo>
                <a:lnTo>
                  <a:pt x="583" y="450"/>
                </a:lnTo>
                <a:lnTo>
                  <a:pt x="585" y="448"/>
                </a:lnTo>
                <a:lnTo>
                  <a:pt x="585" y="445"/>
                </a:lnTo>
                <a:lnTo>
                  <a:pt x="587" y="441"/>
                </a:lnTo>
                <a:lnTo>
                  <a:pt x="590" y="438"/>
                </a:lnTo>
                <a:lnTo>
                  <a:pt x="594" y="434"/>
                </a:lnTo>
                <a:lnTo>
                  <a:pt x="599" y="427"/>
                </a:lnTo>
                <a:lnTo>
                  <a:pt x="599" y="422"/>
                </a:lnTo>
                <a:lnTo>
                  <a:pt x="606" y="419"/>
                </a:lnTo>
                <a:lnTo>
                  <a:pt x="608" y="419"/>
                </a:lnTo>
                <a:lnTo>
                  <a:pt x="580" y="384"/>
                </a:lnTo>
                <a:lnTo>
                  <a:pt x="550" y="344"/>
                </a:lnTo>
                <a:lnTo>
                  <a:pt x="545" y="337"/>
                </a:lnTo>
                <a:lnTo>
                  <a:pt x="514" y="296"/>
                </a:lnTo>
                <a:lnTo>
                  <a:pt x="531" y="289"/>
                </a:lnTo>
                <a:lnTo>
                  <a:pt x="545" y="277"/>
                </a:lnTo>
                <a:lnTo>
                  <a:pt x="550" y="275"/>
                </a:lnTo>
                <a:lnTo>
                  <a:pt x="552" y="277"/>
                </a:lnTo>
                <a:lnTo>
                  <a:pt x="557" y="275"/>
                </a:lnTo>
                <a:lnTo>
                  <a:pt x="561" y="273"/>
                </a:lnTo>
                <a:lnTo>
                  <a:pt x="564" y="270"/>
                </a:lnTo>
                <a:lnTo>
                  <a:pt x="571" y="266"/>
                </a:lnTo>
                <a:lnTo>
                  <a:pt x="571" y="261"/>
                </a:lnTo>
                <a:lnTo>
                  <a:pt x="573" y="258"/>
                </a:lnTo>
                <a:lnTo>
                  <a:pt x="575" y="256"/>
                </a:lnTo>
                <a:lnTo>
                  <a:pt x="578" y="254"/>
                </a:lnTo>
                <a:lnTo>
                  <a:pt x="578" y="249"/>
                </a:lnTo>
                <a:lnTo>
                  <a:pt x="580" y="244"/>
                </a:lnTo>
                <a:lnTo>
                  <a:pt x="583" y="240"/>
                </a:lnTo>
                <a:lnTo>
                  <a:pt x="583" y="235"/>
                </a:lnTo>
                <a:lnTo>
                  <a:pt x="585" y="230"/>
                </a:lnTo>
                <a:lnTo>
                  <a:pt x="585" y="225"/>
                </a:lnTo>
                <a:lnTo>
                  <a:pt x="585" y="221"/>
                </a:lnTo>
                <a:lnTo>
                  <a:pt x="590" y="218"/>
                </a:lnTo>
                <a:lnTo>
                  <a:pt x="592" y="216"/>
                </a:lnTo>
                <a:lnTo>
                  <a:pt x="592" y="214"/>
                </a:lnTo>
                <a:lnTo>
                  <a:pt x="594" y="211"/>
                </a:lnTo>
                <a:lnTo>
                  <a:pt x="594" y="206"/>
                </a:lnTo>
                <a:lnTo>
                  <a:pt x="594" y="204"/>
                </a:lnTo>
                <a:lnTo>
                  <a:pt x="594" y="199"/>
                </a:lnTo>
                <a:lnTo>
                  <a:pt x="594" y="195"/>
                </a:lnTo>
                <a:lnTo>
                  <a:pt x="594" y="190"/>
                </a:lnTo>
                <a:lnTo>
                  <a:pt x="597" y="190"/>
                </a:lnTo>
                <a:lnTo>
                  <a:pt x="601" y="187"/>
                </a:lnTo>
                <a:lnTo>
                  <a:pt x="604" y="185"/>
                </a:lnTo>
                <a:lnTo>
                  <a:pt x="606" y="183"/>
                </a:lnTo>
                <a:lnTo>
                  <a:pt x="608" y="183"/>
                </a:lnTo>
                <a:lnTo>
                  <a:pt x="611" y="183"/>
                </a:lnTo>
                <a:lnTo>
                  <a:pt x="611" y="180"/>
                </a:lnTo>
                <a:lnTo>
                  <a:pt x="613" y="178"/>
                </a:lnTo>
                <a:lnTo>
                  <a:pt x="616" y="176"/>
                </a:lnTo>
                <a:lnTo>
                  <a:pt x="616" y="173"/>
                </a:lnTo>
                <a:lnTo>
                  <a:pt x="620" y="166"/>
                </a:lnTo>
                <a:lnTo>
                  <a:pt x="623" y="161"/>
                </a:lnTo>
                <a:lnTo>
                  <a:pt x="625" y="159"/>
                </a:lnTo>
                <a:lnTo>
                  <a:pt x="627" y="157"/>
                </a:lnTo>
                <a:lnTo>
                  <a:pt x="632" y="157"/>
                </a:lnTo>
                <a:lnTo>
                  <a:pt x="637" y="154"/>
                </a:lnTo>
                <a:lnTo>
                  <a:pt x="639" y="152"/>
                </a:lnTo>
                <a:lnTo>
                  <a:pt x="644" y="147"/>
                </a:lnTo>
                <a:lnTo>
                  <a:pt x="644" y="145"/>
                </a:lnTo>
                <a:lnTo>
                  <a:pt x="646" y="142"/>
                </a:lnTo>
                <a:lnTo>
                  <a:pt x="651" y="142"/>
                </a:lnTo>
                <a:lnTo>
                  <a:pt x="656" y="140"/>
                </a:lnTo>
                <a:lnTo>
                  <a:pt x="658" y="140"/>
                </a:lnTo>
                <a:lnTo>
                  <a:pt x="660" y="138"/>
                </a:lnTo>
                <a:lnTo>
                  <a:pt x="663" y="133"/>
                </a:lnTo>
                <a:lnTo>
                  <a:pt x="665" y="133"/>
                </a:lnTo>
                <a:lnTo>
                  <a:pt x="667" y="133"/>
                </a:lnTo>
                <a:lnTo>
                  <a:pt x="670" y="128"/>
                </a:lnTo>
                <a:lnTo>
                  <a:pt x="672" y="126"/>
                </a:lnTo>
                <a:lnTo>
                  <a:pt x="677" y="124"/>
                </a:lnTo>
                <a:lnTo>
                  <a:pt x="679" y="95"/>
                </a:lnTo>
                <a:lnTo>
                  <a:pt x="691" y="98"/>
                </a:lnTo>
                <a:lnTo>
                  <a:pt x="693" y="98"/>
                </a:lnTo>
                <a:lnTo>
                  <a:pt x="698" y="93"/>
                </a:lnTo>
                <a:lnTo>
                  <a:pt x="700" y="90"/>
                </a:lnTo>
                <a:lnTo>
                  <a:pt x="703" y="88"/>
                </a:lnTo>
                <a:lnTo>
                  <a:pt x="705" y="86"/>
                </a:lnTo>
                <a:lnTo>
                  <a:pt x="710" y="81"/>
                </a:lnTo>
                <a:lnTo>
                  <a:pt x="733" y="86"/>
                </a:lnTo>
                <a:lnTo>
                  <a:pt x="757" y="88"/>
                </a:lnTo>
                <a:lnTo>
                  <a:pt x="792" y="93"/>
                </a:lnTo>
                <a:lnTo>
                  <a:pt x="811" y="95"/>
                </a:lnTo>
                <a:lnTo>
                  <a:pt x="811" y="102"/>
                </a:lnTo>
                <a:lnTo>
                  <a:pt x="828" y="107"/>
                </a:lnTo>
                <a:lnTo>
                  <a:pt x="839" y="109"/>
                </a:lnTo>
                <a:lnTo>
                  <a:pt x="877" y="121"/>
                </a:lnTo>
                <a:lnTo>
                  <a:pt x="884" y="124"/>
                </a:lnTo>
                <a:lnTo>
                  <a:pt x="931" y="135"/>
                </a:lnTo>
                <a:lnTo>
                  <a:pt x="934" y="90"/>
                </a:lnTo>
                <a:lnTo>
                  <a:pt x="934" y="62"/>
                </a:lnTo>
                <a:lnTo>
                  <a:pt x="946" y="31"/>
                </a:lnTo>
                <a:lnTo>
                  <a:pt x="948" y="24"/>
                </a:lnTo>
                <a:lnTo>
                  <a:pt x="957" y="0"/>
                </a:lnTo>
                <a:lnTo>
                  <a:pt x="1012" y="5"/>
                </a:lnTo>
                <a:lnTo>
                  <a:pt x="1004" y="38"/>
                </a:lnTo>
                <a:lnTo>
                  <a:pt x="1002" y="53"/>
                </a:lnTo>
                <a:lnTo>
                  <a:pt x="997" y="69"/>
                </a:lnTo>
                <a:lnTo>
                  <a:pt x="997" y="79"/>
                </a:lnTo>
                <a:lnTo>
                  <a:pt x="993" y="93"/>
                </a:lnTo>
                <a:lnTo>
                  <a:pt x="995" y="107"/>
                </a:lnTo>
                <a:lnTo>
                  <a:pt x="997" y="114"/>
                </a:lnTo>
                <a:lnTo>
                  <a:pt x="997" y="119"/>
                </a:lnTo>
              </a:path>
            </a:pathLst>
          </a:custGeom>
          <a:noFill/>
          <a:ln w="4445">
            <a:solidFill>
              <a:srgbClr val="6E6E6E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rot="0" vert="horz" wrap="square" lIns="137160" tIns="68580" rIns="137160" bIns="68580" anchor="t" anchorCtr="0" upright="1">
            <a:noAutofit/>
          </a:bodyPr>
          <a:lstStyle/>
          <a:p>
            <a:endParaRPr lang="es-MX" sz="2700"/>
          </a:p>
        </p:txBody>
      </p:sp>
      <p:sp>
        <p:nvSpPr>
          <p:cNvPr id="29" name="Freeform 27">
            <a:hlinkClick r:id="rId12" action="ppaction://hlinksldjump"/>
          </p:cNvPr>
          <p:cNvSpPr>
            <a:spLocks/>
          </p:cNvSpPr>
          <p:nvPr/>
        </p:nvSpPr>
        <p:spPr bwMode="auto">
          <a:xfrm>
            <a:off x="5688751" y="5823981"/>
            <a:ext cx="2745557" cy="2385633"/>
          </a:xfrm>
          <a:custGeom>
            <a:avLst/>
            <a:gdLst>
              <a:gd name="T0" fmla="*/ 2893 w 3122"/>
              <a:gd name="T1" fmla="*/ 341 h 2663"/>
              <a:gd name="T2" fmla="*/ 3034 w 3122"/>
              <a:gd name="T3" fmla="*/ 405 h 2663"/>
              <a:gd name="T4" fmla="*/ 2784 w 3122"/>
              <a:gd name="T5" fmla="*/ 1072 h 2663"/>
              <a:gd name="T6" fmla="*/ 2447 w 3122"/>
              <a:gd name="T7" fmla="*/ 1148 h 2663"/>
              <a:gd name="T8" fmla="*/ 2403 w 3122"/>
              <a:gd name="T9" fmla="*/ 1442 h 2663"/>
              <a:gd name="T10" fmla="*/ 2292 w 3122"/>
              <a:gd name="T11" fmla="*/ 1553 h 2663"/>
              <a:gd name="T12" fmla="*/ 2247 w 3122"/>
              <a:gd name="T13" fmla="*/ 1645 h 2663"/>
              <a:gd name="T14" fmla="*/ 2216 w 3122"/>
              <a:gd name="T15" fmla="*/ 1688 h 2663"/>
              <a:gd name="T16" fmla="*/ 2167 w 3122"/>
              <a:gd name="T17" fmla="*/ 1747 h 2663"/>
              <a:gd name="T18" fmla="*/ 2084 w 3122"/>
              <a:gd name="T19" fmla="*/ 1785 h 2663"/>
              <a:gd name="T20" fmla="*/ 2009 w 3122"/>
              <a:gd name="T21" fmla="*/ 1801 h 2663"/>
              <a:gd name="T22" fmla="*/ 1971 w 3122"/>
              <a:gd name="T23" fmla="*/ 1835 h 2663"/>
              <a:gd name="T24" fmla="*/ 1898 w 3122"/>
              <a:gd name="T25" fmla="*/ 1823 h 2663"/>
              <a:gd name="T26" fmla="*/ 1872 w 3122"/>
              <a:gd name="T27" fmla="*/ 1865 h 2663"/>
              <a:gd name="T28" fmla="*/ 1962 w 3122"/>
              <a:gd name="T29" fmla="*/ 1991 h 2663"/>
              <a:gd name="T30" fmla="*/ 1943 w 3122"/>
              <a:gd name="T31" fmla="*/ 2220 h 2663"/>
              <a:gd name="T32" fmla="*/ 2047 w 3122"/>
              <a:gd name="T33" fmla="*/ 2249 h 2663"/>
              <a:gd name="T34" fmla="*/ 2181 w 3122"/>
              <a:gd name="T35" fmla="*/ 2355 h 2663"/>
              <a:gd name="T36" fmla="*/ 2365 w 3122"/>
              <a:gd name="T37" fmla="*/ 2365 h 2663"/>
              <a:gd name="T38" fmla="*/ 2072 w 3122"/>
              <a:gd name="T39" fmla="*/ 2561 h 2663"/>
              <a:gd name="T40" fmla="*/ 1936 w 3122"/>
              <a:gd name="T41" fmla="*/ 2370 h 2663"/>
              <a:gd name="T42" fmla="*/ 1764 w 3122"/>
              <a:gd name="T43" fmla="*/ 2407 h 2663"/>
              <a:gd name="T44" fmla="*/ 1554 w 3122"/>
              <a:gd name="T45" fmla="*/ 2393 h 2663"/>
              <a:gd name="T46" fmla="*/ 1372 w 3122"/>
              <a:gd name="T47" fmla="*/ 2445 h 2663"/>
              <a:gd name="T48" fmla="*/ 1214 w 3122"/>
              <a:gd name="T49" fmla="*/ 2431 h 2663"/>
              <a:gd name="T50" fmla="*/ 988 w 3122"/>
              <a:gd name="T51" fmla="*/ 2512 h 2663"/>
              <a:gd name="T52" fmla="*/ 790 w 3122"/>
              <a:gd name="T53" fmla="*/ 2519 h 2663"/>
              <a:gd name="T54" fmla="*/ 686 w 3122"/>
              <a:gd name="T55" fmla="*/ 2604 h 2663"/>
              <a:gd name="T56" fmla="*/ 543 w 3122"/>
              <a:gd name="T57" fmla="*/ 2545 h 2663"/>
              <a:gd name="T58" fmla="*/ 521 w 3122"/>
              <a:gd name="T59" fmla="*/ 2415 h 2663"/>
              <a:gd name="T60" fmla="*/ 705 w 3122"/>
              <a:gd name="T61" fmla="*/ 1913 h 2663"/>
              <a:gd name="T62" fmla="*/ 646 w 3122"/>
              <a:gd name="T63" fmla="*/ 1891 h 2663"/>
              <a:gd name="T64" fmla="*/ 580 w 3122"/>
              <a:gd name="T65" fmla="*/ 1820 h 2663"/>
              <a:gd name="T66" fmla="*/ 88 w 3122"/>
              <a:gd name="T67" fmla="*/ 1541 h 2663"/>
              <a:gd name="T68" fmla="*/ 7 w 3122"/>
              <a:gd name="T69" fmla="*/ 1444 h 2663"/>
              <a:gd name="T70" fmla="*/ 83 w 3122"/>
              <a:gd name="T71" fmla="*/ 1347 h 2663"/>
              <a:gd name="T72" fmla="*/ 163 w 3122"/>
              <a:gd name="T73" fmla="*/ 1304 h 2663"/>
              <a:gd name="T74" fmla="*/ 276 w 3122"/>
              <a:gd name="T75" fmla="*/ 1250 h 2663"/>
              <a:gd name="T76" fmla="*/ 307 w 3122"/>
              <a:gd name="T77" fmla="*/ 1046 h 2663"/>
              <a:gd name="T78" fmla="*/ 370 w 3122"/>
              <a:gd name="T79" fmla="*/ 933 h 2663"/>
              <a:gd name="T80" fmla="*/ 469 w 3122"/>
              <a:gd name="T81" fmla="*/ 892 h 2663"/>
              <a:gd name="T82" fmla="*/ 566 w 3122"/>
              <a:gd name="T83" fmla="*/ 862 h 2663"/>
              <a:gd name="T84" fmla="*/ 658 w 3122"/>
              <a:gd name="T85" fmla="*/ 772 h 2663"/>
              <a:gd name="T86" fmla="*/ 781 w 3122"/>
              <a:gd name="T87" fmla="*/ 717 h 2663"/>
              <a:gd name="T88" fmla="*/ 934 w 3122"/>
              <a:gd name="T89" fmla="*/ 687 h 2663"/>
              <a:gd name="T90" fmla="*/ 1075 w 3122"/>
              <a:gd name="T91" fmla="*/ 739 h 2663"/>
              <a:gd name="T92" fmla="*/ 1170 w 3122"/>
              <a:gd name="T93" fmla="*/ 829 h 2663"/>
              <a:gd name="T94" fmla="*/ 1290 w 3122"/>
              <a:gd name="T95" fmla="*/ 919 h 2663"/>
              <a:gd name="T96" fmla="*/ 1346 w 3122"/>
              <a:gd name="T97" fmla="*/ 954 h 2663"/>
              <a:gd name="T98" fmla="*/ 1441 w 3122"/>
              <a:gd name="T99" fmla="*/ 933 h 2663"/>
              <a:gd name="T100" fmla="*/ 1504 w 3122"/>
              <a:gd name="T101" fmla="*/ 881 h 2663"/>
              <a:gd name="T102" fmla="*/ 1495 w 3122"/>
              <a:gd name="T103" fmla="*/ 786 h 2663"/>
              <a:gd name="T104" fmla="*/ 1483 w 3122"/>
              <a:gd name="T105" fmla="*/ 713 h 2663"/>
              <a:gd name="T106" fmla="*/ 1540 w 3122"/>
              <a:gd name="T107" fmla="*/ 656 h 2663"/>
              <a:gd name="T108" fmla="*/ 1559 w 3122"/>
              <a:gd name="T109" fmla="*/ 554 h 2663"/>
              <a:gd name="T110" fmla="*/ 1620 w 3122"/>
              <a:gd name="T111" fmla="*/ 561 h 2663"/>
              <a:gd name="T112" fmla="*/ 1806 w 3122"/>
              <a:gd name="T113" fmla="*/ 646 h 2663"/>
              <a:gd name="T114" fmla="*/ 1999 w 3122"/>
              <a:gd name="T115" fmla="*/ 632 h 2663"/>
              <a:gd name="T116" fmla="*/ 2181 w 3122"/>
              <a:gd name="T117" fmla="*/ 651 h 2663"/>
              <a:gd name="T118" fmla="*/ 2238 w 3122"/>
              <a:gd name="T119" fmla="*/ 485 h 2663"/>
              <a:gd name="T120" fmla="*/ 2407 w 3122"/>
              <a:gd name="T121" fmla="*/ 495 h 2663"/>
              <a:gd name="T122" fmla="*/ 2530 w 3122"/>
              <a:gd name="T123" fmla="*/ 315 h 26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3122" h="2663">
                <a:moveTo>
                  <a:pt x="2801" y="71"/>
                </a:moveTo>
                <a:lnTo>
                  <a:pt x="2808" y="73"/>
                </a:lnTo>
                <a:lnTo>
                  <a:pt x="2879" y="59"/>
                </a:lnTo>
                <a:lnTo>
                  <a:pt x="2888" y="43"/>
                </a:lnTo>
                <a:lnTo>
                  <a:pt x="2891" y="36"/>
                </a:lnTo>
                <a:lnTo>
                  <a:pt x="2891" y="26"/>
                </a:lnTo>
                <a:lnTo>
                  <a:pt x="2900" y="21"/>
                </a:lnTo>
                <a:lnTo>
                  <a:pt x="2928" y="99"/>
                </a:lnTo>
                <a:lnTo>
                  <a:pt x="2886" y="104"/>
                </a:lnTo>
                <a:lnTo>
                  <a:pt x="2857" y="149"/>
                </a:lnTo>
                <a:lnTo>
                  <a:pt x="2947" y="211"/>
                </a:lnTo>
                <a:lnTo>
                  <a:pt x="2971" y="253"/>
                </a:lnTo>
                <a:lnTo>
                  <a:pt x="2980" y="265"/>
                </a:lnTo>
                <a:lnTo>
                  <a:pt x="2987" y="270"/>
                </a:lnTo>
                <a:lnTo>
                  <a:pt x="2994" y="286"/>
                </a:lnTo>
                <a:lnTo>
                  <a:pt x="2987" y="313"/>
                </a:lnTo>
                <a:lnTo>
                  <a:pt x="2980" y="310"/>
                </a:lnTo>
                <a:lnTo>
                  <a:pt x="2978" y="313"/>
                </a:lnTo>
                <a:lnTo>
                  <a:pt x="2975" y="313"/>
                </a:lnTo>
                <a:lnTo>
                  <a:pt x="2973" y="310"/>
                </a:lnTo>
                <a:lnTo>
                  <a:pt x="2971" y="310"/>
                </a:lnTo>
                <a:lnTo>
                  <a:pt x="2966" y="313"/>
                </a:lnTo>
                <a:lnTo>
                  <a:pt x="2964" y="313"/>
                </a:lnTo>
                <a:lnTo>
                  <a:pt x="2961" y="315"/>
                </a:lnTo>
                <a:lnTo>
                  <a:pt x="2959" y="317"/>
                </a:lnTo>
                <a:lnTo>
                  <a:pt x="2957" y="322"/>
                </a:lnTo>
                <a:lnTo>
                  <a:pt x="2954" y="320"/>
                </a:lnTo>
                <a:lnTo>
                  <a:pt x="2952" y="322"/>
                </a:lnTo>
                <a:lnTo>
                  <a:pt x="2949" y="322"/>
                </a:lnTo>
                <a:lnTo>
                  <a:pt x="2947" y="324"/>
                </a:lnTo>
                <a:lnTo>
                  <a:pt x="2942" y="329"/>
                </a:lnTo>
                <a:lnTo>
                  <a:pt x="2940" y="327"/>
                </a:lnTo>
                <a:lnTo>
                  <a:pt x="2935" y="327"/>
                </a:lnTo>
                <a:lnTo>
                  <a:pt x="2933" y="329"/>
                </a:lnTo>
                <a:lnTo>
                  <a:pt x="2933" y="334"/>
                </a:lnTo>
                <a:lnTo>
                  <a:pt x="2928" y="331"/>
                </a:lnTo>
                <a:lnTo>
                  <a:pt x="2926" y="331"/>
                </a:lnTo>
                <a:lnTo>
                  <a:pt x="2924" y="331"/>
                </a:lnTo>
                <a:lnTo>
                  <a:pt x="2921" y="331"/>
                </a:lnTo>
                <a:lnTo>
                  <a:pt x="2916" y="331"/>
                </a:lnTo>
                <a:lnTo>
                  <a:pt x="2912" y="331"/>
                </a:lnTo>
                <a:lnTo>
                  <a:pt x="2912" y="336"/>
                </a:lnTo>
                <a:lnTo>
                  <a:pt x="2912" y="341"/>
                </a:lnTo>
                <a:lnTo>
                  <a:pt x="2909" y="339"/>
                </a:lnTo>
                <a:lnTo>
                  <a:pt x="2907" y="341"/>
                </a:lnTo>
                <a:lnTo>
                  <a:pt x="2902" y="339"/>
                </a:lnTo>
                <a:lnTo>
                  <a:pt x="2900" y="339"/>
                </a:lnTo>
                <a:lnTo>
                  <a:pt x="2895" y="339"/>
                </a:lnTo>
                <a:lnTo>
                  <a:pt x="2888" y="339"/>
                </a:lnTo>
                <a:lnTo>
                  <a:pt x="2888" y="341"/>
                </a:lnTo>
                <a:lnTo>
                  <a:pt x="2883" y="343"/>
                </a:lnTo>
                <a:lnTo>
                  <a:pt x="2888" y="346"/>
                </a:lnTo>
                <a:lnTo>
                  <a:pt x="2893" y="341"/>
                </a:lnTo>
                <a:lnTo>
                  <a:pt x="2895" y="343"/>
                </a:lnTo>
                <a:lnTo>
                  <a:pt x="2900" y="343"/>
                </a:lnTo>
                <a:lnTo>
                  <a:pt x="2902" y="341"/>
                </a:lnTo>
                <a:lnTo>
                  <a:pt x="2905" y="343"/>
                </a:lnTo>
                <a:lnTo>
                  <a:pt x="2905" y="346"/>
                </a:lnTo>
                <a:lnTo>
                  <a:pt x="2909" y="348"/>
                </a:lnTo>
                <a:lnTo>
                  <a:pt x="2916" y="350"/>
                </a:lnTo>
                <a:lnTo>
                  <a:pt x="2924" y="353"/>
                </a:lnTo>
                <a:lnTo>
                  <a:pt x="2928" y="355"/>
                </a:lnTo>
                <a:lnTo>
                  <a:pt x="2933" y="358"/>
                </a:lnTo>
                <a:lnTo>
                  <a:pt x="2938" y="360"/>
                </a:lnTo>
                <a:lnTo>
                  <a:pt x="2940" y="358"/>
                </a:lnTo>
                <a:lnTo>
                  <a:pt x="2938" y="353"/>
                </a:lnTo>
                <a:lnTo>
                  <a:pt x="2940" y="353"/>
                </a:lnTo>
                <a:lnTo>
                  <a:pt x="2947" y="355"/>
                </a:lnTo>
                <a:lnTo>
                  <a:pt x="2952" y="355"/>
                </a:lnTo>
                <a:lnTo>
                  <a:pt x="2957" y="355"/>
                </a:lnTo>
                <a:lnTo>
                  <a:pt x="2959" y="358"/>
                </a:lnTo>
                <a:lnTo>
                  <a:pt x="2964" y="358"/>
                </a:lnTo>
                <a:lnTo>
                  <a:pt x="2966" y="358"/>
                </a:lnTo>
                <a:lnTo>
                  <a:pt x="2968" y="360"/>
                </a:lnTo>
                <a:lnTo>
                  <a:pt x="2971" y="360"/>
                </a:lnTo>
                <a:lnTo>
                  <a:pt x="2973" y="360"/>
                </a:lnTo>
                <a:lnTo>
                  <a:pt x="2978" y="360"/>
                </a:lnTo>
                <a:lnTo>
                  <a:pt x="2980" y="362"/>
                </a:lnTo>
                <a:lnTo>
                  <a:pt x="2982" y="362"/>
                </a:lnTo>
                <a:lnTo>
                  <a:pt x="2987" y="365"/>
                </a:lnTo>
                <a:lnTo>
                  <a:pt x="2987" y="367"/>
                </a:lnTo>
                <a:lnTo>
                  <a:pt x="2992" y="367"/>
                </a:lnTo>
                <a:lnTo>
                  <a:pt x="2997" y="367"/>
                </a:lnTo>
                <a:lnTo>
                  <a:pt x="2999" y="367"/>
                </a:lnTo>
                <a:lnTo>
                  <a:pt x="3001" y="367"/>
                </a:lnTo>
                <a:lnTo>
                  <a:pt x="3004" y="367"/>
                </a:lnTo>
                <a:lnTo>
                  <a:pt x="3006" y="367"/>
                </a:lnTo>
                <a:lnTo>
                  <a:pt x="3008" y="367"/>
                </a:lnTo>
                <a:lnTo>
                  <a:pt x="3008" y="369"/>
                </a:lnTo>
                <a:lnTo>
                  <a:pt x="3011" y="372"/>
                </a:lnTo>
                <a:lnTo>
                  <a:pt x="3013" y="372"/>
                </a:lnTo>
                <a:lnTo>
                  <a:pt x="3018" y="372"/>
                </a:lnTo>
                <a:lnTo>
                  <a:pt x="3020" y="372"/>
                </a:lnTo>
                <a:lnTo>
                  <a:pt x="3023" y="372"/>
                </a:lnTo>
                <a:lnTo>
                  <a:pt x="3025" y="374"/>
                </a:lnTo>
                <a:lnTo>
                  <a:pt x="3025" y="376"/>
                </a:lnTo>
                <a:lnTo>
                  <a:pt x="3032" y="376"/>
                </a:lnTo>
                <a:lnTo>
                  <a:pt x="3034" y="379"/>
                </a:lnTo>
                <a:lnTo>
                  <a:pt x="3037" y="381"/>
                </a:lnTo>
                <a:lnTo>
                  <a:pt x="3034" y="384"/>
                </a:lnTo>
                <a:lnTo>
                  <a:pt x="3032" y="386"/>
                </a:lnTo>
                <a:lnTo>
                  <a:pt x="3032" y="391"/>
                </a:lnTo>
                <a:lnTo>
                  <a:pt x="3034" y="393"/>
                </a:lnTo>
                <a:lnTo>
                  <a:pt x="3034" y="395"/>
                </a:lnTo>
                <a:lnTo>
                  <a:pt x="3034" y="400"/>
                </a:lnTo>
                <a:lnTo>
                  <a:pt x="3034" y="405"/>
                </a:lnTo>
                <a:lnTo>
                  <a:pt x="3037" y="407"/>
                </a:lnTo>
                <a:lnTo>
                  <a:pt x="3039" y="412"/>
                </a:lnTo>
                <a:lnTo>
                  <a:pt x="3039" y="417"/>
                </a:lnTo>
                <a:lnTo>
                  <a:pt x="3041" y="419"/>
                </a:lnTo>
                <a:lnTo>
                  <a:pt x="3041" y="421"/>
                </a:lnTo>
                <a:lnTo>
                  <a:pt x="3044" y="433"/>
                </a:lnTo>
                <a:lnTo>
                  <a:pt x="3048" y="438"/>
                </a:lnTo>
                <a:lnTo>
                  <a:pt x="3053" y="443"/>
                </a:lnTo>
                <a:lnTo>
                  <a:pt x="3053" y="450"/>
                </a:lnTo>
                <a:lnTo>
                  <a:pt x="3053" y="452"/>
                </a:lnTo>
                <a:lnTo>
                  <a:pt x="3053" y="457"/>
                </a:lnTo>
                <a:lnTo>
                  <a:pt x="3053" y="459"/>
                </a:lnTo>
                <a:lnTo>
                  <a:pt x="3053" y="464"/>
                </a:lnTo>
                <a:lnTo>
                  <a:pt x="3053" y="466"/>
                </a:lnTo>
                <a:lnTo>
                  <a:pt x="3053" y="469"/>
                </a:lnTo>
                <a:lnTo>
                  <a:pt x="3053" y="474"/>
                </a:lnTo>
                <a:lnTo>
                  <a:pt x="3051" y="483"/>
                </a:lnTo>
                <a:lnTo>
                  <a:pt x="3051" y="485"/>
                </a:lnTo>
                <a:lnTo>
                  <a:pt x="3048" y="507"/>
                </a:lnTo>
                <a:lnTo>
                  <a:pt x="3046" y="549"/>
                </a:lnTo>
                <a:lnTo>
                  <a:pt x="3046" y="587"/>
                </a:lnTo>
                <a:lnTo>
                  <a:pt x="3015" y="646"/>
                </a:lnTo>
                <a:lnTo>
                  <a:pt x="2992" y="691"/>
                </a:lnTo>
                <a:lnTo>
                  <a:pt x="3070" y="691"/>
                </a:lnTo>
                <a:lnTo>
                  <a:pt x="3070" y="696"/>
                </a:lnTo>
                <a:lnTo>
                  <a:pt x="3070" y="713"/>
                </a:lnTo>
                <a:lnTo>
                  <a:pt x="3072" y="720"/>
                </a:lnTo>
                <a:lnTo>
                  <a:pt x="3070" y="720"/>
                </a:lnTo>
                <a:lnTo>
                  <a:pt x="3053" y="722"/>
                </a:lnTo>
                <a:lnTo>
                  <a:pt x="3006" y="776"/>
                </a:lnTo>
                <a:lnTo>
                  <a:pt x="3008" y="793"/>
                </a:lnTo>
                <a:lnTo>
                  <a:pt x="3063" y="779"/>
                </a:lnTo>
                <a:lnTo>
                  <a:pt x="3065" y="776"/>
                </a:lnTo>
                <a:lnTo>
                  <a:pt x="3122" y="829"/>
                </a:lnTo>
                <a:lnTo>
                  <a:pt x="3117" y="829"/>
                </a:lnTo>
                <a:lnTo>
                  <a:pt x="3079" y="843"/>
                </a:lnTo>
                <a:lnTo>
                  <a:pt x="3039" y="855"/>
                </a:lnTo>
                <a:lnTo>
                  <a:pt x="3044" y="859"/>
                </a:lnTo>
                <a:lnTo>
                  <a:pt x="3046" y="885"/>
                </a:lnTo>
                <a:lnTo>
                  <a:pt x="2978" y="874"/>
                </a:lnTo>
                <a:lnTo>
                  <a:pt x="2980" y="928"/>
                </a:lnTo>
                <a:lnTo>
                  <a:pt x="2980" y="935"/>
                </a:lnTo>
                <a:lnTo>
                  <a:pt x="2980" y="1016"/>
                </a:lnTo>
                <a:lnTo>
                  <a:pt x="2980" y="1018"/>
                </a:lnTo>
                <a:lnTo>
                  <a:pt x="2954" y="1008"/>
                </a:lnTo>
                <a:lnTo>
                  <a:pt x="2857" y="975"/>
                </a:lnTo>
                <a:lnTo>
                  <a:pt x="2865" y="942"/>
                </a:lnTo>
                <a:lnTo>
                  <a:pt x="2810" y="937"/>
                </a:lnTo>
                <a:lnTo>
                  <a:pt x="2801" y="961"/>
                </a:lnTo>
                <a:lnTo>
                  <a:pt x="2799" y="968"/>
                </a:lnTo>
                <a:lnTo>
                  <a:pt x="2787" y="999"/>
                </a:lnTo>
                <a:lnTo>
                  <a:pt x="2787" y="1027"/>
                </a:lnTo>
                <a:lnTo>
                  <a:pt x="2784" y="1072"/>
                </a:lnTo>
                <a:lnTo>
                  <a:pt x="2737" y="1061"/>
                </a:lnTo>
                <a:lnTo>
                  <a:pt x="2730" y="1058"/>
                </a:lnTo>
                <a:lnTo>
                  <a:pt x="2692" y="1046"/>
                </a:lnTo>
                <a:lnTo>
                  <a:pt x="2681" y="1044"/>
                </a:lnTo>
                <a:lnTo>
                  <a:pt x="2664" y="1039"/>
                </a:lnTo>
                <a:lnTo>
                  <a:pt x="2664" y="1032"/>
                </a:lnTo>
                <a:lnTo>
                  <a:pt x="2645" y="1030"/>
                </a:lnTo>
                <a:lnTo>
                  <a:pt x="2610" y="1025"/>
                </a:lnTo>
                <a:lnTo>
                  <a:pt x="2586" y="1023"/>
                </a:lnTo>
                <a:lnTo>
                  <a:pt x="2563" y="1018"/>
                </a:lnTo>
                <a:lnTo>
                  <a:pt x="2558" y="1023"/>
                </a:lnTo>
                <a:lnTo>
                  <a:pt x="2556" y="1025"/>
                </a:lnTo>
                <a:lnTo>
                  <a:pt x="2553" y="1027"/>
                </a:lnTo>
                <a:lnTo>
                  <a:pt x="2551" y="1030"/>
                </a:lnTo>
                <a:lnTo>
                  <a:pt x="2546" y="1035"/>
                </a:lnTo>
                <a:lnTo>
                  <a:pt x="2544" y="1035"/>
                </a:lnTo>
                <a:lnTo>
                  <a:pt x="2532" y="1032"/>
                </a:lnTo>
                <a:lnTo>
                  <a:pt x="2530" y="1061"/>
                </a:lnTo>
                <a:lnTo>
                  <a:pt x="2525" y="1063"/>
                </a:lnTo>
                <a:lnTo>
                  <a:pt x="2523" y="1065"/>
                </a:lnTo>
                <a:lnTo>
                  <a:pt x="2520" y="1070"/>
                </a:lnTo>
                <a:lnTo>
                  <a:pt x="2518" y="1070"/>
                </a:lnTo>
                <a:lnTo>
                  <a:pt x="2516" y="1070"/>
                </a:lnTo>
                <a:lnTo>
                  <a:pt x="2513" y="1075"/>
                </a:lnTo>
                <a:lnTo>
                  <a:pt x="2511" y="1077"/>
                </a:lnTo>
                <a:lnTo>
                  <a:pt x="2509" y="1077"/>
                </a:lnTo>
                <a:lnTo>
                  <a:pt x="2504" y="1079"/>
                </a:lnTo>
                <a:lnTo>
                  <a:pt x="2499" y="1079"/>
                </a:lnTo>
                <a:lnTo>
                  <a:pt x="2497" y="1082"/>
                </a:lnTo>
                <a:lnTo>
                  <a:pt x="2497" y="1084"/>
                </a:lnTo>
                <a:lnTo>
                  <a:pt x="2492" y="1089"/>
                </a:lnTo>
                <a:lnTo>
                  <a:pt x="2490" y="1091"/>
                </a:lnTo>
                <a:lnTo>
                  <a:pt x="2485" y="1094"/>
                </a:lnTo>
                <a:lnTo>
                  <a:pt x="2480" y="1094"/>
                </a:lnTo>
                <a:lnTo>
                  <a:pt x="2478" y="1096"/>
                </a:lnTo>
                <a:lnTo>
                  <a:pt x="2476" y="1098"/>
                </a:lnTo>
                <a:lnTo>
                  <a:pt x="2473" y="1103"/>
                </a:lnTo>
                <a:lnTo>
                  <a:pt x="2469" y="1110"/>
                </a:lnTo>
                <a:lnTo>
                  <a:pt x="2469" y="1113"/>
                </a:lnTo>
                <a:lnTo>
                  <a:pt x="2466" y="1115"/>
                </a:lnTo>
                <a:lnTo>
                  <a:pt x="2464" y="1117"/>
                </a:lnTo>
                <a:lnTo>
                  <a:pt x="2464" y="1120"/>
                </a:lnTo>
                <a:lnTo>
                  <a:pt x="2461" y="1120"/>
                </a:lnTo>
                <a:lnTo>
                  <a:pt x="2459" y="1120"/>
                </a:lnTo>
                <a:lnTo>
                  <a:pt x="2457" y="1122"/>
                </a:lnTo>
                <a:lnTo>
                  <a:pt x="2454" y="1124"/>
                </a:lnTo>
                <a:lnTo>
                  <a:pt x="2450" y="1127"/>
                </a:lnTo>
                <a:lnTo>
                  <a:pt x="2447" y="1127"/>
                </a:lnTo>
                <a:lnTo>
                  <a:pt x="2447" y="1132"/>
                </a:lnTo>
                <a:lnTo>
                  <a:pt x="2447" y="1136"/>
                </a:lnTo>
                <a:lnTo>
                  <a:pt x="2447" y="1141"/>
                </a:lnTo>
                <a:lnTo>
                  <a:pt x="2447" y="1143"/>
                </a:lnTo>
                <a:lnTo>
                  <a:pt x="2447" y="1148"/>
                </a:lnTo>
                <a:lnTo>
                  <a:pt x="2445" y="1151"/>
                </a:lnTo>
                <a:lnTo>
                  <a:pt x="2445" y="1153"/>
                </a:lnTo>
                <a:lnTo>
                  <a:pt x="2443" y="1155"/>
                </a:lnTo>
                <a:lnTo>
                  <a:pt x="2438" y="1158"/>
                </a:lnTo>
                <a:lnTo>
                  <a:pt x="2438" y="1162"/>
                </a:lnTo>
                <a:lnTo>
                  <a:pt x="2438" y="1167"/>
                </a:lnTo>
                <a:lnTo>
                  <a:pt x="2436" y="1172"/>
                </a:lnTo>
                <a:lnTo>
                  <a:pt x="2436" y="1177"/>
                </a:lnTo>
                <a:lnTo>
                  <a:pt x="2433" y="1181"/>
                </a:lnTo>
                <a:lnTo>
                  <a:pt x="2431" y="1186"/>
                </a:lnTo>
                <a:lnTo>
                  <a:pt x="2431" y="1191"/>
                </a:lnTo>
                <a:lnTo>
                  <a:pt x="2428" y="1193"/>
                </a:lnTo>
                <a:lnTo>
                  <a:pt x="2426" y="1195"/>
                </a:lnTo>
                <a:lnTo>
                  <a:pt x="2424" y="1198"/>
                </a:lnTo>
                <a:lnTo>
                  <a:pt x="2424" y="1203"/>
                </a:lnTo>
                <a:lnTo>
                  <a:pt x="2417" y="1207"/>
                </a:lnTo>
                <a:lnTo>
                  <a:pt x="2414" y="1210"/>
                </a:lnTo>
                <a:lnTo>
                  <a:pt x="2410" y="1212"/>
                </a:lnTo>
                <a:lnTo>
                  <a:pt x="2405" y="1214"/>
                </a:lnTo>
                <a:lnTo>
                  <a:pt x="2403" y="1212"/>
                </a:lnTo>
                <a:lnTo>
                  <a:pt x="2398" y="1214"/>
                </a:lnTo>
                <a:lnTo>
                  <a:pt x="2384" y="1226"/>
                </a:lnTo>
                <a:lnTo>
                  <a:pt x="2367" y="1233"/>
                </a:lnTo>
                <a:lnTo>
                  <a:pt x="2398" y="1274"/>
                </a:lnTo>
                <a:lnTo>
                  <a:pt x="2403" y="1281"/>
                </a:lnTo>
                <a:lnTo>
                  <a:pt x="2433" y="1321"/>
                </a:lnTo>
                <a:lnTo>
                  <a:pt x="2461" y="1356"/>
                </a:lnTo>
                <a:lnTo>
                  <a:pt x="2459" y="1356"/>
                </a:lnTo>
                <a:lnTo>
                  <a:pt x="2452" y="1359"/>
                </a:lnTo>
                <a:lnTo>
                  <a:pt x="2452" y="1364"/>
                </a:lnTo>
                <a:lnTo>
                  <a:pt x="2447" y="1371"/>
                </a:lnTo>
                <a:lnTo>
                  <a:pt x="2443" y="1375"/>
                </a:lnTo>
                <a:lnTo>
                  <a:pt x="2440" y="1378"/>
                </a:lnTo>
                <a:lnTo>
                  <a:pt x="2438" y="1382"/>
                </a:lnTo>
                <a:lnTo>
                  <a:pt x="2438" y="1385"/>
                </a:lnTo>
                <a:lnTo>
                  <a:pt x="2436" y="1387"/>
                </a:lnTo>
                <a:lnTo>
                  <a:pt x="2436" y="1390"/>
                </a:lnTo>
                <a:lnTo>
                  <a:pt x="2436" y="1392"/>
                </a:lnTo>
                <a:lnTo>
                  <a:pt x="2431" y="1409"/>
                </a:lnTo>
                <a:lnTo>
                  <a:pt x="2426" y="1411"/>
                </a:lnTo>
                <a:lnTo>
                  <a:pt x="2424" y="1413"/>
                </a:lnTo>
                <a:lnTo>
                  <a:pt x="2421" y="1416"/>
                </a:lnTo>
                <a:lnTo>
                  <a:pt x="2419" y="1420"/>
                </a:lnTo>
                <a:lnTo>
                  <a:pt x="2417" y="1423"/>
                </a:lnTo>
                <a:lnTo>
                  <a:pt x="2414" y="1425"/>
                </a:lnTo>
                <a:lnTo>
                  <a:pt x="2414" y="1427"/>
                </a:lnTo>
                <a:lnTo>
                  <a:pt x="2412" y="1430"/>
                </a:lnTo>
                <a:lnTo>
                  <a:pt x="2412" y="1432"/>
                </a:lnTo>
                <a:lnTo>
                  <a:pt x="2412" y="1435"/>
                </a:lnTo>
                <a:lnTo>
                  <a:pt x="2410" y="1437"/>
                </a:lnTo>
                <a:lnTo>
                  <a:pt x="2410" y="1439"/>
                </a:lnTo>
                <a:lnTo>
                  <a:pt x="2405" y="1439"/>
                </a:lnTo>
                <a:lnTo>
                  <a:pt x="2403" y="1442"/>
                </a:lnTo>
                <a:lnTo>
                  <a:pt x="2400" y="1444"/>
                </a:lnTo>
                <a:lnTo>
                  <a:pt x="2395" y="1446"/>
                </a:lnTo>
                <a:lnTo>
                  <a:pt x="2393" y="1446"/>
                </a:lnTo>
                <a:lnTo>
                  <a:pt x="2388" y="1449"/>
                </a:lnTo>
                <a:lnTo>
                  <a:pt x="2374" y="1461"/>
                </a:lnTo>
                <a:lnTo>
                  <a:pt x="2353" y="1489"/>
                </a:lnTo>
                <a:lnTo>
                  <a:pt x="2360" y="1508"/>
                </a:lnTo>
                <a:lnTo>
                  <a:pt x="2365" y="1515"/>
                </a:lnTo>
                <a:lnTo>
                  <a:pt x="2367" y="1527"/>
                </a:lnTo>
                <a:lnTo>
                  <a:pt x="2365" y="1529"/>
                </a:lnTo>
                <a:lnTo>
                  <a:pt x="2365" y="1527"/>
                </a:lnTo>
                <a:lnTo>
                  <a:pt x="2362" y="1529"/>
                </a:lnTo>
                <a:lnTo>
                  <a:pt x="2360" y="1529"/>
                </a:lnTo>
                <a:lnTo>
                  <a:pt x="2360" y="1532"/>
                </a:lnTo>
                <a:lnTo>
                  <a:pt x="2358" y="1532"/>
                </a:lnTo>
                <a:lnTo>
                  <a:pt x="2355" y="1532"/>
                </a:lnTo>
                <a:lnTo>
                  <a:pt x="2353" y="1532"/>
                </a:lnTo>
                <a:lnTo>
                  <a:pt x="2353" y="1534"/>
                </a:lnTo>
                <a:lnTo>
                  <a:pt x="2351" y="1534"/>
                </a:lnTo>
                <a:lnTo>
                  <a:pt x="2348" y="1534"/>
                </a:lnTo>
                <a:lnTo>
                  <a:pt x="2346" y="1534"/>
                </a:lnTo>
                <a:lnTo>
                  <a:pt x="2344" y="1534"/>
                </a:lnTo>
                <a:lnTo>
                  <a:pt x="2344" y="1532"/>
                </a:lnTo>
                <a:lnTo>
                  <a:pt x="2341" y="1532"/>
                </a:lnTo>
                <a:lnTo>
                  <a:pt x="2339" y="1529"/>
                </a:lnTo>
                <a:lnTo>
                  <a:pt x="2337" y="1529"/>
                </a:lnTo>
                <a:lnTo>
                  <a:pt x="2334" y="1529"/>
                </a:lnTo>
                <a:lnTo>
                  <a:pt x="2332" y="1529"/>
                </a:lnTo>
                <a:lnTo>
                  <a:pt x="2332" y="1532"/>
                </a:lnTo>
                <a:lnTo>
                  <a:pt x="2329" y="1532"/>
                </a:lnTo>
                <a:lnTo>
                  <a:pt x="2329" y="1534"/>
                </a:lnTo>
                <a:lnTo>
                  <a:pt x="2327" y="1534"/>
                </a:lnTo>
                <a:lnTo>
                  <a:pt x="2325" y="1536"/>
                </a:lnTo>
                <a:lnTo>
                  <a:pt x="2325" y="1539"/>
                </a:lnTo>
                <a:lnTo>
                  <a:pt x="2322" y="1539"/>
                </a:lnTo>
                <a:lnTo>
                  <a:pt x="2320" y="1539"/>
                </a:lnTo>
                <a:lnTo>
                  <a:pt x="2318" y="1539"/>
                </a:lnTo>
                <a:lnTo>
                  <a:pt x="2315" y="1539"/>
                </a:lnTo>
                <a:lnTo>
                  <a:pt x="2315" y="1536"/>
                </a:lnTo>
                <a:lnTo>
                  <a:pt x="2313" y="1536"/>
                </a:lnTo>
                <a:lnTo>
                  <a:pt x="2311" y="1536"/>
                </a:lnTo>
                <a:lnTo>
                  <a:pt x="2308" y="1536"/>
                </a:lnTo>
                <a:lnTo>
                  <a:pt x="2308" y="1539"/>
                </a:lnTo>
                <a:lnTo>
                  <a:pt x="2306" y="1539"/>
                </a:lnTo>
                <a:lnTo>
                  <a:pt x="2304" y="1539"/>
                </a:lnTo>
                <a:lnTo>
                  <a:pt x="2304" y="1541"/>
                </a:lnTo>
                <a:lnTo>
                  <a:pt x="2301" y="1543"/>
                </a:lnTo>
                <a:lnTo>
                  <a:pt x="2301" y="1546"/>
                </a:lnTo>
                <a:lnTo>
                  <a:pt x="2299" y="1546"/>
                </a:lnTo>
                <a:lnTo>
                  <a:pt x="2299" y="1548"/>
                </a:lnTo>
                <a:lnTo>
                  <a:pt x="2296" y="1551"/>
                </a:lnTo>
                <a:lnTo>
                  <a:pt x="2294" y="1551"/>
                </a:lnTo>
                <a:lnTo>
                  <a:pt x="2292" y="1553"/>
                </a:lnTo>
                <a:lnTo>
                  <a:pt x="2289" y="1553"/>
                </a:lnTo>
                <a:lnTo>
                  <a:pt x="2289" y="1555"/>
                </a:lnTo>
                <a:lnTo>
                  <a:pt x="2287" y="1558"/>
                </a:lnTo>
                <a:lnTo>
                  <a:pt x="2287" y="1560"/>
                </a:lnTo>
                <a:lnTo>
                  <a:pt x="2287" y="1562"/>
                </a:lnTo>
                <a:lnTo>
                  <a:pt x="2287" y="1565"/>
                </a:lnTo>
                <a:lnTo>
                  <a:pt x="2287" y="1567"/>
                </a:lnTo>
                <a:lnTo>
                  <a:pt x="2287" y="1570"/>
                </a:lnTo>
                <a:lnTo>
                  <a:pt x="2285" y="1572"/>
                </a:lnTo>
                <a:lnTo>
                  <a:pt x="2282" y="1574"/>
                </a:lnTo>
                <a:lnTo>
                  <a:pt x="2282" y="1577"/>
                </a:lnTo>
                <a:lnTo>
                  <a:pt x="2282" y="1579"/>
                </a:lnTo>
                <a:lnTo>
                  <a:pt x="2282" y="1581"/>
                </a:lnTo>
                <a:lnTo>
                  <a:pt x="2280" y="1584"/>
                </a:lnTo>
                <a:lnTo>
                  <a:pt x="2280" y="1586"/>
                </a:lnTo>
                <a:lnTo>
                  <a:pt x="2280" y="1588"/>
                </a:lnTo>
                <a:lnTo>
                  <a:pt x="2280" y="1591"/>
                </a:lnTo>
                <a:lnTo>
                  <a:pt x="2282" y="1591"/>
                </a:lnTo>
                <a:lnTo>
                  <a:pt x="2285" y="1593"/>
                </a:lnTo>
                <a:lnTo>
                  <a:pt x="2285" y="1596"/>
                </a:lnTo>
                <a:lnTo>
                  <a:pt x="2282" y="1596"/>
                </a:lnTo>
                <a:lnTo>
                  <a:pt x="2280" y="1596"/>
                </a:lnTo>
                <a:lnTo>
                  <a:pt x="2278" y="1596"/>
                </a:lnTo>
                <a:lnTo>
                  <a:pt x="2278" y="1598"/>
                </a:lnTo>
                <a:lnTo>
                  <a:pt x="2275" y="1598"/>
                </a:lnTo>
                <a:lnTo>
                  <a:pt x="2273" y="1600"/>
                </a:lnTo>
                <a:lnTo>
                  <a:pt x="2271" y="1603"/>
                </a:lnTo>
                <a:lnTo>
                  <a:pt x="2271" y="1605"/>
                </a:lnTo>
                <a:lnTo>
                  <a:pt x="2271" y="1607"/>
                </a:lnTo>
                <a:lnTo>
                  <a:pt x="2271" y="1610"/>
                </a:lnTo>
                <a:lnTo>
                  <a:pt x="2271" y="1612"/>
                </a:lnTo>
                <a:lnTo>
                  <a:pt x="2268" y="1614"/>
                </a:lnTo>
                <a:lnTo>
                  <a:pt x="2268" y="1617"/>
                </a:lnTo>
                <a:lnTo>
                  <a:pt x="2268" y="1619"/>
                </a:lnTo>
                <a:lnTo>
                  <a:pt x="2268" y="1622"/>
                </a:lnTo>
                <a:lnTo>
                  <a:pt x="2268" y="1624"/>
                </a:lnTo>
                <a:lnTo>
                  <a:pt x="2266" y="1626"/>
                </a:lnTo>
                <a:lnTo>
                  <a:pt x="2263" y="1626"/>
                </a:lnTo>
                <a:lnTo>
                  <a:pt x="2263" y="1629"/>
                </a:lnTo>
                <a:lnTo>
                  <a:pt x="2261" y="1629"/>
                </a:lnTo>
                <a:lnTo>
                  <a:pt x="2261" y="1631"/>
                </a:lnTo>
                <a:lnTo>
                  <a:pt x="2259" y="1631"/>
                </a:lnTo>
                <a:lnTo>
                  <a:pt x="2256" y="1631"/>
                </a:lnTo>
                <a:lnTo>
                  <a:pt x="2254" y="1631"/>
                </a:lnTo>
                <a:lnTo>
                  <a:pt x="2252" y="1631"/>
                </a:lnTo>
                <a:lnTo>
                  <a:pt x="2249" y="1631"/>
                </a:lnTo>
                <a:lnTo>
                  <a:pt x="2249" y="1633"/>
                </a:lnTo>
                <a:lnTo>
                  <a:pt x="2249" y="1636"/>
                </a:lnTo>
                <a:lnTo>
                  <a:pt x="2249" y="1638"/>
                </a:lnTo>
                <a:lnTo>
                  <a:pt x="2247" y="1641"/>
                </a:lnTo>
                <a:lnTo>
                  <a:pt x="2245" y="1641"/>
                </a:lnTo>
                <a:lnTo>
                  <a:pt x="2245" y="1643"/>
                </a:lnTo>
                <a:lnTo>
                  <a:pt x="2247" y="1645"/>
                </a:lnTo>
                <a:lnTo>
                  <a:pt x="2247" y="1648"/>
                </a:lnTo>
                <a:lnTo>
                  <a:pt x="2247" y="1652"/>
                </a:lnTo>
                <a:lnTo>
                  <a:pt x="2245" y="1650"/>
                </a:lnTo>
                <a:lnTo>
                  <a:pt x="2242" y="1650"/>
                </a:lnTo>
                <a:lnTo>
                  <a:pt x="2240" y="1650"/>
                </a:lnTo>
                <a:lnTo>
                  <a:pt x="2238" y="1650"/>
                </a:lnTo>
                <a:lnTo>
                  <a:pt x="2238" y="1652"/>
                </a:lnTo>
                <a:lnTo>
                  <a:pt x="2238" y="1655"/>
                </a:lnTo>
                <a:lnTo>
                  <a:pt x="2235" y="1652"/>
                </a:lnTo>
                <a:lnTo>
                  <a:pt x="2235" y="1650"/>
                </a:lnTo>
                <a:lnTo>
                  <a:pt x="2233" y="1650"/>
                </a:lnTo>
                <a:lnTo>
                  <a:pt x="2233" y="1648"/>
                </a:lnTo>
                <a:lnTo>
                  <a:pt x="2230" y="1648"/>
                </a:lnTo>
                <a:lnTo>
                  <a:pt x="2230" y="1650"/>
                </a:lnTo>
                <a:lnTo>
                  <a:pt x="2230" y="1652"/>
                </a:lnTo>
                <a:lnTo>
                  <a:pt x="2233" y="1652"/>
                </a:lnTo>
                <a:lnTo>
                  <a:pt x="2233" y="1655"/>
                </a:lnTo>
                <a:lnTo>
                  <a:pt x="2233" y="1657"/>
                </a:lnTo>
                <a:lnTo>
                  <a:pt x="2230" y="1657"/>
                </a:lnTo>
                <a:lnTo>
                  <a:pt x="2230" y="1659"/>
                </a:lnTo>
                <a:lnTo>
                  <a:pt x="2233" y="1662"/>
                </a:lnTo>
                <a:lnTo>
                  <a:pt x="2235" y="1664"/>
                </a:lnTo>
                <a:lnTo>
                  <a:pt x="2238" y="1662"/>
                </a:lnTo>
                <a:lnTo>
                  <a:pt x="2240" y="1662"/>
                </a:lnTo>
                <a:lnTo>
                  <a:pt x="2240" y="1664"/>
                </a:lnTo>
                <a:lnTo>
                  <a:pt x="2240" y="1667"/>
                </a:lnTo>
                <a:lnTo>
                  <a:pt x="2238" y="1667"/>
                </a:lnTo>
                <a:lnTo>
                  <a:pt x="2238" y="1669"/>
                </a:lnTo>
                <a:lnTo>
                  <a:pt x="2235" y="1669"/>
                </a:lnTo>
                <a:lnTo>
                  <a:pt x="2235" y="1671"/>
                </a:lnTo>
                <a:lnTo>
                  <a:pt x="2233" y="1671"/>
                </a:lnTo>
                <a:lnTo>
                  <a:pt x="2233" y="1669"/>
                </a:lnTo>
                <a:lnTo>
                  <a:pt x="2230" y="1669"/>
                </a:lnTo>
                <a:lnTo>
                  <a:pt x="2230" y="1671"/>
                </a:lnTo>
                <a:lnTo>
                  <a:pt x="2230" y="1674"/>
                </a:lnTo>
                <a:lnTo>
                  <a:pt x="2230" y="1676"/>
                </a:lnTo>
                <a:lnTo>
                  <a:pt x="2228" y="1676"/>
                </a:lnTo>
                <a:lnTo>
                  <a:pt x="2228" y="1674"/>
                </a:lnTo>
                <a:lnTo>
                  <a:pt x="2226" y="1674"/>
                </a:lnTo>
                <a:lnTo>
                  <a:pt x="2226" y="1676"/>
                </a:lnTo>
                <a:lnTo>
                  <a:pt x="2226" y="1678"/>
                </a:lnTo>
                <a:lnTo>
                  <a:pt x="2226" y="1681"/>
                </a:lnTo>
                <a:lnTo>
                  <a:pt x="2228" y="1681"/>
                </a:lnTo>
                <a:lnTo>
                  <a:pt x="2228" y="1683"/>
                </a:lnTo>
                <a:lnTo>
                  <a:pt x="2226" y="1683"/>
                </a:lnTo>
                <a:lnTo>
                  <a:pt x="2223" y="1683"/>
                </a:lnTo>
                <a:lnTo>
                  <a:pt x="2223" y="1681"/>
                </a:lnTo>
                <a:lnTo>
                  <a:pt x="2221" y="1681"/>
                </a:lnTo>
                <a:lnTo>
                  <a:pt x="2219" y="1683"/>
                </a:lnTo>
                <a:lnTo>
                  <a:pt x="2221" y="1683"/>
                </a:lnTo>
                <a:lnTo>
                  <a:pt x="2221" y="1685"/>
                </a:lnTo>
                <a:lnTo>
                  <a:pt x="2219" y="1685"/>
                </a:lnTo>
                <a:lnTo>
                  <a:pt x="2216" y="1688"/>
                </a:lnTo>
                <a:lnTo>
                  <a:pt x="2216" y="1690"/>
                </a:lnTo>
                <a:lnTo>
                  <a:pt x="2219" y="1690"/>
                </a:lnTo>
                <a:lnTo>
                  <a:pt x="2219" y="1693"/>
                </a:lnTo>
                <a:lnTo>
                  <a:pt x="2219" y="1695"/>
                </a:lnTo>
                <a:lnTo>
                  <a:pt x="2219" y="1697"/>
                </a:lnTo>
                <a:lnTo>
                  <a:pt x="2216" y="1697"/>
                </a:lnTo>
                <a:lnTo>
                  <a:pt x="2216" y="1700"/>
                </a:lnTo>
                <a:lnTo>
                  <a:pt x="2214" y="1700"/>
                </a:lnTo>
                <a:lnTo>
                  <a:pt x="2212" y="1700"/>
                </a:lnTo>
                <a:lnTo>
                  <a:pt x="2212" y="1702"/>
                </a:lnTo>
                <a:lnTo>
                  <a:pt x="2209" y="1702"/>
                </a:lnTo>
                <a:lnTo>
                  <a:pt x="2207" y="1704"/>
                </a:lnTo>
                <a:lnTo>
                  <a:pt x="2209" y="1704"/>
                </a:lnTo>
                <a:lnTo>
                  <a:pt x="2214" y="1707"/>
                </a:lnTo>
                <a:lnTo>
                  <a:pt x="2212" y="1709"/>
                </a:lnTo>
                <a:lnTo>
                  <a:pt x="2209" y="1712"/>
                </a:lnTo>
                <a:lnTo>
                  <a:pt x="2207" y="1712"/>
                </a:lnTo>
                <a:lnTo>
                  <a:pt x="2204" y="1712"/>
                </a:lnTo>
                <a:lnTo>
                  <a:pt x="2204" y="1709"/>
                </a:lnTo>
                <a:lnTo>
                  <a:pt x="2202" y="1709"/>
                </a:lnTo>
                <a:lnTo>
                  <a:pt x="2202" y="1707"/>
                </a:lnTo>
                <a:lnTo>
                  <a:pt x="2200" y="1707"/>
                </a:lnTo>
                <a:lnTo>
                  <a:pt x="2200" y="1712"/>
                </a:lnTo>
                <a:lnTo>
                  <a:pt x="2200" y="1714"/>
                </a:lnTo>
                <a:lnTo>
                  <a:pt x="2197" y="1714"/>
                </a:lnTo>
                <a:lnTo>
                  <a:pt x="2195" y="1716"/>
                </a:lnTo>
                <a:lnTo>
                  <a:pt x="2190" y="1719"/>
                </a:lnTo>
                <a:lnTo>
                  <a:pt x="2188" y="1721"/>
                </a:lnTo>
                <a:lnTo>
                  <a:pt x="2190" y="1723"/>
                </a:lnTo>
                <a:lnTo>
                  <a:pt x="2190" y="1726"/>
                </a:lnTo>
                <a:lnTo>
                  <a:pt x="2190" y="1728"/>
                </a:lnTo>
                <a:lnTo>
                  <a:pt x="2190" y="1730"/>
                </a:lnTo>
                <a:lnTo>
                  <a:pt x="2190" y="1733"/>
                </a:lnTo>
                <a:lnTo>
                  <a:pt x="2188" y="1733"/>
                </a:lnTo>
                <a:lnTo>
                  <a:pt x="2188" y="1730"/>
                </a:lnTo>
                <a:lnTo>
                  <a:pt x="2186" y="1728"/>
                </a:lnTo>
                <a:lnTo>
                  <a:pt x="2186" y="1730"/>
                </a:lnTo>
                <a:lnTo>
                  <a:pt x="2186" y="1733"/>
                </a:lnTo>
                <a:lnTo>
                  <a:pt x="2186" y="1735"/>
                </a:lnTo>
                <a:lnTo>
                  <a:pt x="2183" y="1738"/>
                </a:lnTo>
                <a:lnTo>
                  <a:pt x="2183" y="1740"/>
                </a:lnTo>
                <a:lnTo>
                  <a:pt x="2181" y="1740"/>
                </a:lnTo>
                <a:lnTo>
                  <a:pt x="2181" y="1742"/>
                </a:lnTo>
                <a:lnTo>
                  <a:pt x="2181" y="1745"/>
                </a:lnTo>
                <a:lnTo>
                  <a:pt x="2179" y="1745"/>
                </a:lnTo>
                <a:lnTo>
                  <a:pt x="2179" y="1742"/>
                </a:lnTo>
                <a:lnTo>
                  <a:pt x="2176" y="1742"/>
                </a:lnTo>
                <a:lnTo>
                  <a:pt x="2176" y="1745"/>
                </a:lnTo>
                <a:lnTo>
                  <a:pt x="2174" y="1745"/>
                </a:lnTo>
                <a:lnTo>
                  <a:pt x="2171" y="1747"/>
                </a:lnTo>
                <a:lnTo>
                  <a:pt x="2171" y="1749"/>
                </a:lnTo>
                <a:lnTo>
                  <a:pt x="2169" y="1749"/>
                </a:lnTo>
                <a:lnTo>
                  <a:pt x="2167" y="1747"/>
                </a:lnTo>
                <a:lnTo>
                  <a:pt x="2162" y="1749"/>
                </a:lnTo>
                <a:lnTo>
                  <a:pt x="2160" y="1749"/>
                </a:lnTo>
                <a:lnTo>
                  <a:pt x="2157" y="1747"/>
                </a:lnTo>
                <a:lnTo>
                  <a:pt x="2155" y="1747"/>
                </a:lnTo>
                <a:lnTo>
                  <a:pt x="2153" y="1749"/>
                </a:lnTo>
                <a:lnTo>
                  <a:pt x="2153" y="1752"/>
                </a:lnTo>
                <a:lnTo>
                  <a:pt x="2150" y="1752"/>
                </a:lnTo>
                <a:lnTo>
                  <a:pt x="2148" y="1752"/>
                </a:lnTo>
                <a:lnTo>
                  <a:pt x="2148" y="1749"/>
                </a:lnTo>
                <a:lnTo>
                  <a:pt x="2146" y="1749"/>
                </a:lnTo>
                <a:lnTo>
                  <a:pt x="2143" y="1752"/>
                </a:lnTo>
                <a:lnTo>
                  <a:pt x="2141" y="1752"/>
                </a:lnTo>
                <a:lnTo>
                  <a:pt x="2138" y="1749"/>
                </a:lnTo>
                <a:lnTo>
                  <a:pt x="2136" y="1749"/>
                </a:lnTo>
                <a:lnTo>
                  <a:pt x="2134" y="1749"/>
                </a:lnTo>
                <a:lnTo>
                  <a:pt x="2131" y="1752"/>
                </a:lnTo>
                <a:lnTo>
                  <a:pt x="2129" y="1754"/>
                </a:lnTo>
                <a:lnTo>
                  <a:pt x="2127" y="1754"/>
                </a:lnTo>
                <a:lnTo>
                  <a:pt x="2124" y="1754"/>
                </a:lnTo>
                <a:lnTo>
                  <a:pt x="2124" y="1757"/>
                </a:lnTo>
                <a:lnTo>
                  <a:pt x="2122" y="1757"/>
                </a:lnTo>
                <a:lnTo>
                  <a:pt x="2120" y="1759"/>
                </a:lnTo>
                <a:lnTo>
                  <a:pt x="2120" y="1761"/>
                </a:lnTo>
                <a:lnTo>
                  <a:pt x="2117" y="1761"/>
                </a:lnTo>
                <a:lnTo>
                  <a:pt x="2115" y="1761"/>
                </a:lnTo>
                <a:lnTo>
                  <a:pt x="2113" y="1761"/>
                </a:lnTo>
                <a:lnTo>
                  <a:pt x="2110" y="1761"/>
                </a:lnTo>
                <a:lnTo>
                  <a:pt x="2108" y="1761"/>
                </a:lnTo>
                <a:lnTo>
                  <a:pt x="2108" y="1764"/>
                </a:lnTo>
                <a:lnTo>
                  <a:pt x="2105" y="1764"/>
                </a:lnTo>
                <a:lnTo>
                  <a:pt x="2103" y="1764"/>
                </a:lnTo>
                <a:lnTo>
                  <a:pt x="2101" y="1764"/>
                </a:lnTo>
                <a:lnTo>
                  <a:pt x="2101" y="1766"/>
                </a:lnTo>
                <a:lnTo>
                  <a:pt x="2105" y="1771"/>
                </a:lnTo>
                <a:lnTo>
                  <a:pt x="2103" y="1771"/>
                </a:lnTo>
                <a:lnTo>
                  <a:pt x="2101" y="1773"/>
                </a:lnTo>
                <a:lnTo>
                  <a:pt x="2098" y="1773"/>
                </a:lnTo>
                <a:lnTo>
                  <a:pt x="2094" y="1773"/>
                </a:lnTo>
                <a:lnTo>
                  <a:pt x="2094" y="1775"/>
                </a:lnTo>
                <a:lnTo>
                  <a:pt x="2094" y="1778"/>
                </a:lnTo>
                <a:lnTo>
                  <a:pt x="2094" y="1780"/>
                </a:lnTo>
                <a:lnTo>
                  <a:pt x="2091" y="1780"/>
                </a:lnTo>
                <a:lnTo>
                  <a:pt x="2089" y="1780"/>
                </a:lnTo>
                <a:lnTo>
                  <a:pt x="2089" y="1778"/>
                </a:lnTo>
                <a:lnTo>
                  <a:pt x="2087" y="1775"/>
                </a:lnTo>
                <a:lnTo>
                  <a:pt x="2087" y="1773"/>
                </a:lnTo>
                <a:lnTo>
                  <a:pt x="2084" y="1773"/>
                </a:lnTo>
                <a:lnTo>
                  <a:pt x="2084" y="1775"/>
                </a:lnTo>
                <a:lnTo>
                  <a:pt x="2082" y="1778"/>
                </a:lnTo>
                <a:lnTo>
                  <a:pt x="2082" y="1780"/>
                </a:lnTo>
                <a:lnTo>
                  <a:pt x="2084" y="1780"/>
                </a:lnTo>
                <a:lnTo>
                  <a:pt x="2087" y="1783"/>
                </a:lnTo>
                <a:lnTo>
                  <a:pt x="2084" y="1785"/>
                </a:lnTo>
                <a:lnTo>
                  <a:pt x="2082" y="1785"/>
                </a:lnTo>
                <a:lnTo>
                  <a:pt x="2080" y="1785"/>
                </a:lnTo>
                <a:lnTo>
                  <a:pt x="2077" y="1783"/>
                </a:lnTo>
                <a:lnTo>
                  <a:pt x="2077" y="1785"/>
                </a:lnTo>
                <a:lnTo>
                  <a:pt x="2075" y="1785"/>
                </a:lnTo>
                <a:lnTo>
                  <a:pt x="2075" y="1787"/>
                </a:lnTo>
                <a:lnTo>
                  <a:pt x="2072" y="1787"/>
                </a:lnTo>
                <a:lnTo>
                  <a:pt x="2072" y="1790"/>
                </a:lnTo>
                <a:lnTo>
                  <a:pt x="2070" y="1792"/>
                </a:lnTo>
                <a:lnTo>
                  <a:pt x="2068" y="1792"/>
                </a:lnTo>
                <a:lnTo>
                  <a:pt x="2065" y="1792"/>
                </a:lnTo>
                <a:lnTo>
                  <a:pt x="2063" y="1790"/>
                </a:lnTo>
                <a:lnTo>
                  <a:pt x="2061" y="1790"/>
                </a:lnTo>
                <a:lnTo>
                  <a:pt x="2058" y="1792"/>
                </a:lnTo>
                <a:lnTo>
                  <a:pt x="2056" y="1794"/>
                </a:lnTo>
                <a:lnTo>
                  <a:pt x="2058" y="1797"/>
                </a:lnTo>
                <a:lnTo>
                  <a:pt x="2058" y="1801"/>
                </a:lnTo>
                <a:lnTo>
                  <a:pt x="2058" y="1804"/>
                </a:lnTo>
                <a:lnTo>
                  <a:pt x="2058" y="1806"/>
                </a:lnTo>
                <a:lnTo>
                  <a:pt x="2056" y="1806"/>
                </a:lnTo>
                <a:lnTo>
                  <a:pt x="2054" y="1806"/>
                </a:lnTo>
                <a:lnTo>
                  <a:pt x="2051" y="1804"/>
                </a:lnTo>
                <a:lnTo>
                  <a:pt x="2049" y="1804"/>
                </a:lnTo>
                <a:lnTo>
                  <a:pt x="2049" y="1806"/>
                </a:lnTo>
                <a:lnTo>
                  <a:pt x="2047" y="1806"/>
                </a:lnTo>
                <a:lnTo>
                  <a:pt x="2044" y="1806"/>
                </a:lnTo>
                <a:lnTo>
                  <a:pt x="2039" y="1809"/>
                </a:lnTo>
                <a:lnTo>
                  <a:pt x="2039" y="1811"/>
                </a:lnTo>
                <a:lnTo>
                  <a:pt x="2037" y="1813"/>
                </a:lnTo>
                <a:lnTo>
                  <a:pt x="2035" y="1813"/>
                </a:lnTo>
                <a:lnTo>
                  <a:pt x="2032" y="1813"/>
                </a:lnTo>
                <a:lnTo>
                  <a:pt x="2030" y="1813"/>
                </a:lnTo>
                <a:lnTo>
                  <a:pt x="2030" y="1811"/>
                </a:lnTo>
                <a:lnTo>
                  <a:pt x="2028" y="1811"/>
                </a:lnTo>
                <a:lnTo>
                  <a:pt x="2025" y="1811"/>
                </a:lnTo>
                <a:lnTo>
                  <a:pt x="2023" y="1809"/>
                </a:lnTo>
                <a:lnTo>
                  <a:pt x="2025" y="1806"/>
                </a:lnTo>
                <a:lnTo>
                  <a:pt x="2028" y="1804"/>
                </a:lnTo>
                <a:lnTo>
                  <a:pt x="2030" y="1801"/>
                </a:lnTo>
                <a:lnTo>
                  <a:pt x="2030" y="1799"/>
                </a:lnTo>
                <a:lnTo>
                  <a:pt x="2028" y="1799"/>
                </a:lnTo>
                <a:lnTo>
                  <a:pt x="2025" y="1799"/>
                </a:lnTo>
                <a:lnTo>
                  <a:pt x="2023" y="1801"/>
                </a:lnTo>
                <a:lnTo>
                  <a:pt x="2021" y="1801"/>
                </a:lnTo>
                <a:lnTo>
                  <a:pt x="2021" y="1804"/>
                </a:lnTo>
                <a:lnTo>
                  <a:pt x="2021" y="1806"/>
                </a:lnTo>
                <a:lnTo>
                  <a:pt x="2018" y="1806"/>
                </a:lnTo>
                <a:lnTo>
                  <a:pt x="2016" y="1806"/>
                </a:lnTo>
                <a:lnTo>
                  <a:pt x="2016" y="1804"/>
                </a:lnTo>
                <a:lnTo>
                  <a:pt x="2014" y="1804"/>
                </a:lnTo>
                <a:lnTo>
                  <a:pt x="2014" y="1801"/>
                </a:lnTo>
                <a:lnTo>
                  <a:pt x="2011" y="1801"/>
                </a:lnTo>
                <a:lnTo>
                  <a:pt x="2009" y="1801"/>
                </a:lnTo>
                <a:lnTo>
                  <a:pt x="2006" y="1801"/>
                </a:lnTo>
                <a:lnTo>
                  <a:pt x="2006" y="1799"/>
                </a:lnTo>
                <a:lnTo>
                  <a:pt x="2006" y="1794"/>
                </a:lnTo>
                <a:lnTo>
                  <a:pt x="2004" y="1794"/>
                </a:lnTo>
                <a:lnTo>
                  <a:pt x="2002" y="1797"/>
                </a:lnTo>
                <a:lnTo>
                  <a:pt x="2002" y="1799"/>
                </a:lnTo>
                <a:lnTo>
                  <a:pt x="1999" y="1804"/>
                </a:lnTo>
                <a:lnTo>
                  <a:pt x="1997" y="1801"/>
                </a:lnTo>
                <a:lnTo>
                  <a:pt x="1997" y="1799"/>
                </a:lnTo>
                <a:lnTo>
                  <a:pt x="1995" y="1797"/>
                </a:lnTo>
                <a:lnTo>
                  <a:pt x="1992" y="1797"/>
                </a:lnTo>
                <a:lnTo>
                  <a:pt x="1992" y="1799"/>
                </a:lnTo>
                <a:lnTo>
                  <a:pt x="1992" y="1801"/>
                </a:lnTo>
                <a:lnTo>
                  <a:pt x="1992" y="1804"/>
                </a:lnTo>
                <a:lnTo>
                  <a:pt x="1990" y="1804"/>
                </a:lnTo>
                <a:lnTo>
                  <a:pt x="1990" y="1801"/>
                </a:lnTo>
                <a:lnTo>
                  <a:pt x="1988" y="1799"/>
                </a:lnTo>
                <a:lnTo>
                  <a:pt x="1988" y="1801"/>
                </a:lnTo>
                <a:lnTo>
                  <a:pt x="1985" y="1801"/>
                </a:lnTo>
                <a:lnTo>
                  <a:pt x="1988" y="1806"/>
                </a:lnTo>
                <a:lnTo>
                  <a:pt x="1988" y="1809"/>
                </a:lnTo>
                <a:lnTo>
                  <a:pt x="1988" y="1811"/>
                </a:lnTo>
                <a:lnTo>
                  <a:pt x="1990" y="1811"/>
                </a:lnTo>
                <a:lnTo>
                  <a:pt x="1992" y="1811"/>
                </a:lnTo>
                <a:lnTo>
                  <a:pt x="1995" y="1813"/>
                </a:lnTo>
                <a:lnTo>
                  <a:pt x="1997" y="1813"/>
                </a:lnTo>
                <a:lnTo>
                  <a:pt x="1997" y="1816"/>
                </a:lnTo>
                <a:lnTo>
                  <a:pt x="1997" y="1818"/>
                </a:lnTo>
                <a:lnTo>
                  <a:pt x="1997" y="1820"/>
                </a:lnTo>
                <a:lnTo>
                  <a:pt x="1997" y="1823"/>
                </a:lnTo>
                <a:lnTo>
                  <a:pt x="1997" y="1825"/>
                </a:lnTo>
                <a:lnTo>
                  <a:pt x="1997" y="1828"/>
                </a:lnTo>
                <a:lnTo>
                  <a:pt x="1995" y="1828"/>
                </a:lnTo>
                <a:lnTo>
                  <a:pt x="1992" y="1825"/>
                </a:lnTo>
                <a:lnTo>
                  <a:pt x="1992" y="1823"/>
                </a:lnTo>
                <a:lnTo>
                  <a:pt x="1990" y="1823"/>
                </a:lnTo>
                <a:lnTo>
                  <a:pt x="1988" y="1823"/>
                </a:lnTo>
                <a:lnTo>
                  <a:pt x="1988" y="1825"/>
                </a:lnTo>
                <a:lnTo>
                  <a:pt x="1985" y="1830"/>
                </a:lnTo>
                <a:lnTo>
                  <a:pt x="1983" y="1832"/>
                </a:lnTo>
                <a:lnTo>
                  <a:pt x="1983" y="1835"/>
                </a:lnTo>
                <a:lnTo>
                  <a:pt x="1981" y="1837"/>
                </a:lnTo>
                <a:lnTo>
                  <a:pt x="1981" y="1835"/>
                </a:lnTo>
                <a:lnTo>
                  <a:pt x="1978" y="1835"/>
                </a:lnTo>
                <a:lnTo>
                  <a:pt x="1978" y="1832"/>
                </a:lnTo>
                <a:lnTo>
                  <a:pt x="1981" y="1830"/>
                </a:lnTo>
                <a:lnTo>
                  <a:pt x="1978" y="1828"/>
                </a:lnTo>
                <a:lnTo>
                  <a:pt x="1978" y="1825"/>
                </a:lnTo>
                <a:lnTo>
                  <a:pt x="1976" y="1825"/>
                </a:lnTo>
                <a:lnTo>
                  <a:pt x="1973" y="1828"/>
                </a:lnTo>
                <a:lnTo>
                  <a:pt x="1971" y="1830"/>
                </a:lnTo>
                <a:lnTo>
                  <a:pt x="1971" y="1832"/>
                </a:lnTo>
                <a:lnTo>
                  <a:pt x="1971" y="1835"/>
                </a:lnTo>
                <a:lnTo>
                  <a:pt x="1969" y="1835"/>
                </a:lnTo>
                <a:lnTo>
                  <a:pt x="1966" y="1837"/>
                </a:lnTo>
                <a:lnTo>
                  <a:pt x="1966" y="1835"/>
                </a:lnTo>
                <a:lnTo>
                  <a:pt x="1964" y="1835"/>
                </a:lnTo>
                <a:lnTo>
                  <a:pt x="1964" y="1832"/>
                </a:lnTo>
                <a:lnTo>
                  <a:pt x="1962" y="1832"/>
                </a:lnTo>
                <a:lnTo>
                  <a:pt x="1962" y="1835"/>
                </a:lnTo>
                <a:lnTo>
                  <a:pt x="1959" y="1835"/>
                </a:lnTo>
                <a:lnTo>
                  <a:pt x="1959" y="1832"/>
                </a:lnTo>
                <a:lnTo>
                  <a:pt x="1957" y="1832"/>
                </a:lnTo>
                <a:lnTo>
                  <a:pt x="1955" y="1830"/>
                </a:lnTo>
                <a:lnTo>
                  <a:pt x="1955" y="1828"/>
                </a:lnTo>
                <a:lnTo>
                  <a:pt x="1952" y="1828"/>
                </a:lnTo>
                <a:lnTo>
                  <a:pt x="1950" y="1825"/>
                </a:lnTo>
                <a:lnTo>
                  <a:pt x="1948" y="1823"/>
                </a:lnTo>
                <a:lnTo>
                  <a:pt x="1945" y="1820"/>
                </a:lnTo>
                <a:lnTo>
                  <a:pt x="1945" y="1823"/>
                </a:lnTo>
                <a:lnTo>
                  <a:pt x="1943" y="1825"/>
                </a:lnTo>
                <a:lnTo>
                  <a:pt x="1940" y="1825"/>
                </a:lnTo>
                <a:lnTo>
                  <a:pt x="1938" y="1823"/>
                </a:lnTo>
                <a:lnTo>
                  <a:pt x="1936" y="1823"/>
                </a:lnTo>
                <a:lnTo>
                  <a:pt x="1936" y="1820"/>
                </a:lnTo>
                <a:lnTo>
                  <a:pt x="1933" y="1820"/>
                </a:lnTo>
                <a:lnTo>
                  <a:pt x="1931" y="1818"/>
                </a:lnTo>
                <a:lnTo>
                  <a:pt x="1931" y="1816"/>
                </a:lnTo>
                <a:lnTo>
                  <a:pt x="1929" y="1813"/>
                </a:lnTo>
                <a:lnTo>
                  <a:pt x="1929" y="1811"/>
                </a:lnTo>
                <a:lnTo>
                  <a:pt x="1931" y="1809"/>
                </a:lnTo>
                <a:lnTo>
                  <a:pt x="1931" y="1806"/>
                </a:lnTo>
                <a:lnTo>
                  <a:pt x="1929" y="1809"/>
                </a:lnTo>
                <a:lnTo>
                  <a:pt x="1926" y="1809"/>
                </a:lnTo>
                <a:lnTo>
                  <a:pt x="1926" y="1811"/>
                </a:lnTo>
                <a:lnTo>
                  <a:pt x="1924" y="1813"/>
                </a:lnTo>
                <a:lnTo>
                  <a:pt x="1924" y="1816"/>
                </a:lnTo>
                <a:lnTo>
                  <a:pt x="1922" y="1816"/>
                </a:lnTo>
                <a:lnTo>
                  <a:pt x="1919" y="1818"/>
                </a:lnTo>
                <a:lnTo>
                  <a:pt x="1922" y="1818"/>
                </a:lnTo>
                <a:lnTo>
                  <a:pt x="1922" y="1820"/>
                </a:lnTo>
                <a:lnTo>
                  <a:pt x="1919" y="1823"/>
                </a:lnTo>
                <a:lnTo>
                  <a:pt x="1917" y="1823"/>
                </a:lnTo>
                <a:lnTo>
                  <a:pt x="1917" y="1825"/>
                </a:lnTo>
                <a:lnTo>
                  <a:pt x="1915" y="1825"/>
                </a:lnTo>
                <a:lnTo>
                  <a:pt x="1912" y="1823"/>
                </a:lnTo>
                <a:lnTo>
                  <a:pt x="1910" y="1823"/>
                </a:lnTo>
                <a:lnTo>
                  <a:pt x="1910" y="1825"/>
                </a:lnTo>
                <a:lnTo>
                  <a:pt x="1907" y="1825"/>
                </a:lnTo>
                <a:lnTo>
                  <a:pt x="1907" y="1823"/>
                </a:lnTo>
                <a:lnTo>
                  <a:pt x="1907" y="1820"/>
                </a:lnTo>
                <a:lnTo>
                  <a:pt x="1905" y="1820"/>
                </a:lnTo>
                <a:lnTo>
                  <a:pt x="1903" y="1820"/>
                </a:lnTo>
                <a:lnTo>
                  <a:pt x="1903" y="1823"/>
                </a:lnTo>
                <a:lnTo>
                  <a:pt x="1900" y="1823"/>
                </a:lnTo>
                <a:lnTo>
                  <a:pt x="1898" y="1823"/>
                </a:lnTo>
                <a:lnTo>
                  <a:pt x="1898" y="1820"/>
                </a:lnTo>
                <a:lnTo>
                  <a:pt x="1896" y="1820"/>
                </a:lnTo>
                <a:lnTo>
                  <a:pt x="1896" y="1823"/>
                </a:lnTo>
                <a:lnTo>
                  <a:pt x="1896" y="1825"/>
                </a:lnTo>
                <a:lnTo>
                  <a:pt x="1898" y="1825"/>
                </a:lnTo>
                <a:lnTo>
                  <a:pt x="1900" y="1825"/>
                </a:lnTo>
                <a:lnTo>
                  <a:pt x="1900" y="1828"/>
                </a:lnTo>
                <a:lnTo>
                  <a:pt x="1898" y="1828"/>
                </a:lnTo>
                <a:lnTo>
                  <a:pt x="1896" y="1828"/>
                </a:lnTo>
                <a:lnTo>
                  <a:pt x="1893" y="1830"/>
                </a:lnTo>
                <a:lnTo>
                  <a:pt x="1891" y="1830"/>
                </a:lnTo>
                <a:lnTo>
                  <a:pt x="1891" y="1828"/>
                </a:lnTo>
                <a:lnTo>
                  <a:pt x="1889" y="1828"/>
                </a:lnTo>
                <a:lnTo>
                  <a:pt x="1889" y="1830"/>
                </a:lnTo>
                <a:lnTo>
                  <a:pt x="1889" y="1832"/>
                </a:lnTo>
                <a:lnTo>
                  <a:pt x="1886" y="1832"/>
                </a:lnTo>
                <a:lnTo>
                  <a:pt x="1884" y="1832"/>
                </a:lnTo>
                <a:lnTo>
                  <a:pt x="1884" y="1835"/>
                </a:lnTo>
                <a:lnTo>
                  <a:pt x="1882" y="1837"/>
                </a:lnTo>
                <a:lnTo>
                  <a:pt x="1879" y="1837"/>
                </a:lnTo>
                <a:lnTo>
                  <a:pt x="1877" y="1837"/>
                </a:lnTo>
                <a:lnTo>
                  <a:pt x="1877" y="1835"/>
                </a:lnTo>
                <a:lnTo>
                  <a:pt x="1874" y="1835"/>
                </a:lnTo>
                <a:lnTo>
                  <a:pt x="1872" y="1837"/>
                </a:lnTo>
                <a:lnTo>
                  <a:pt x="1870" y="1835"/>
                </a:lnTo>
                <a:lnTo>
                  <a:pt x="1867" y="1835"/>
                </a:lnTo>
                <a:lnTo>
                  <a:pt x="1865" y="1832"/>
                </a:lnTo>
                <a:lnTo>
                  <a:pt x="1863" y="1832"/>
                </a:lnTo>
                <a:lnTo>
                  <a:pt x="1863" y="1835"/>
                </a:lnTo>
                <a:lnTo>
                  <a:pt x="1863" y="1837"/>
                </a:lnTo>
                <a:lnTo>
                  <a:pt x="1863" y="1839"/>
                </a:lnTo>
                <a:lnTo>
                  <a:pt x="1865" y="1842"/>
                </a:lnTo>
                <a:lnTo>
                  <a:pt x="1865" y="1844"/>
                </a:lnTo>
                <a:lnTo>
                  <a:pt x="1863" y="1846"/>
                </a:lnTo>
                <a:lnTo>
                  <a:pt x="1863" y="1849"/>
                </a:lnTo>
                <a:lnTo>
                  <a:pt x="1860" y="1851"/>
                </a:lnTo>
                <a:lnTo>
                  <a:pt x="1858" y="1851"/>
                </a:lnTo>
                <a:lnTo>
                  <a:pt x="1856" y="1851"/>
                </a:lnTo>
                <a:lnTo>
                  <a:pt x="1856" y="1854"/>
                </a:lnTo>
                <a:lnTo>
                  <a:pt x="1853" y="1854"/>
                </a:lnTo>
                <a:lnTo>
                  <a:pt x="1853" y="1856"/>
                </a:lnTo>
                <a:lnTo>
                  <a:pt x="1856" y="1856"/>
                </a:lnTo>
                <a:lnTo>
                  <a:pt x="1858" y="1858"/>
                </a:lnTo>
                <a:lnTo>
                  <a:pt x="1860" y="1858"/>
                </a:lnTo>
                <a:lnTo>
                  <a:pt x="1858" y="1861"/>
                </a:lnTo>
                <a:lnTo>
                  <a:pt x="1856" y="1861"/>
                </a:lnTo>
                <a:lnTo>
                  <a:pt x="1856" y="1863"/>
                </a:lnTo>
                <a:lnTo>
                  <a:pt x="1858" y="1863"/>
                </a:lnTo>
                <a:lnTo>
                  <a:pt x="1860" y="1861"/>
                </a:lnTo>
                <a:lnTo>
                  <a:pt x="1863" y="1861"/>
                </a:lnTo>
                <a:lnTo>
                  <a:pt x="1867" y="1861"/>
                </a:lnTo>
                <a:lnTo>
                  <a:pt x="1867" y="1865"/>
                </a:lnTo>
                <a:lnTo>
                  <a:pt x="1872" y="1865"/>
                </a:lnTo>
                <a:lnTo>
                  <a:pt x="1874" y="1865"/>
                </a:lnTo>
                <a:lnTo>
                  <a:pt x="1879" y="1863"/>
                </a:lnTo>
                <a:lnTo>
                  <a:pt x="1882" y="1868"/>
                </a:lnTo>
                <a:lnTo>
                  <a:pt x="1884" y="1870"/>
                </a:lnTo>
                <a:lnTo>
                  <a:pt x="1886" y="1870"/>
                </a:lnTo>
                <a:lnTo>
                  <a:pt x="1889" y="1870"/>
                </a:lnTo>
                <a:lnTo>
                  <a:pt x="1891" y="1872"/>
                </a:lnTo>
                <a:lnTo>
                  <a:pt x="1891" y="1875"/>
                </a:lnTo>
                <a:lnTo>
                  <a:pt x="1889" y="1877"/>
                </a:lnTo>
                <a:lnTo>
                  <a:pt x="1889" y="1882"/>
                </a:lnTo>
                <a:lnTo>
                  <a:pt x="1891" y="1882"/>
                </a:lnTo>
                <a:lnTo>
                  <a:pt x="1896" y="1882"/>
                </a:lnTo>
                <a:lnTo>
                  <a:pt x="1898" y="1887"/>
                </a:lnTo>
                <a:lnTo>
                  <a:pt x="1900" y="1889"/>
                </a:lnTo>
                <a:lnTo>
                  <a:pt x="1903" y="1889"/>
                </a:lnTo>
                <a:lnTo>
                  <a:pt x="1905" y="1891"/>
                </a:lnTo>
                <a:lnTo>
                  <a:pt x="1903" y="1896"/>
                </a:lnTo>
                <a:lnTo>
                  <a:pt x="1905" y="1901"/>
                </a:lnTo>
                <a:lnTo>
                  <a:pt x="1907" y="1901"/>
                </a:lnTo>
                <a:lnTo>
                  <a:pt x="1910" y="1901"/>
                </a:lnTo>
                <a:lnTo>
                  <a:pt x="1912" y="1903"/>
                </a:lnTo>
                <a:lnTo>
                  <a:pt x="1912" y="1908"/>
                </a:lnTo>
                <a:lnTo>
                  <a:pt x="1910" y="1910"/>
                </a:lnTo>
                <a:lnTo>
                  <a:pt x="1907" y="1910"/>
                </a:lnTo>
                <a:lnTo>
                  <a:pt x="1907" y="1915"/>
                </a:lnTo>
                <a:lnTo>
                  <a:pt x="1907" y="1917"/>
                </a:lnTo>
                <a:lnTo>
                  <a:pt x="1910" y="1920"/>
                </a:lnTo>
                <a:lnTo>
                  <a:pt x="1915" y="1925"/>
                </a:lnTo>
                <a:lnTo>
                  <a:pt x="1917" y="1929"/>
                </a:lnTo>
                <a:lnTo>
                  <a:pt x="1922" y="1929"/>
                </a:lnTo>
                <a:lnTo>
                  <a:pt x="1926" y="1932"/>
                </a:lnTo>
                <a:lnTo>
                  <a:pt x="1929" y="1932"/>
                </a:lnTo>
                <a:lnTo>
                  <a:pt x="1929" y="1934"/>
                </a:lnTo>
                <a:lnTo>
                  <a:pt x="1926" y="1936"/>
                </a:lnTo>
                <a:lnTo>
                  <a:pt x="1929" y="1941"/>
                </a:lnTo>
                <a:lnTo>
                  <a:pt x="1929" y="1944"/>
                </a:lnTo>
                <a:lnTo>
                  <a:pt x="1931" y="1948"/>
                </a:lnTo>
                <a:lnTo>
                  <a:pt x="1931" y="1951"/>
                </a:lnTo>
                <a:lnTo>
                  <a:pt x="1931" y="1958"/>
                </a:lnTo>
                <a:lnTo>
                  <a:pt x="1933" y="1958"/>
                </a:lnTo>
                <a:lnTo>
                  <a:pt x="1933" y="1962"/>
                </a:lnTo>
                <a:lnTo>
                  <a:pt x="1936" y="1967"/>
                </a:lnTo>
                <a:lnTo>
                  <a:pt x="1936" y="1970"/>
                </a:lnTo>
                <a:lnTo>
                  <a:pt x="1938" y="1977"/>
                </a:lnTo>
                <a:lnTo>
                  <a:pt x="1940" y="1979"/>
                </a:lnTo>
                <a:lnTo>
                  <a:pt x="1945" y="1981"/>
                </a:lnTo>
                <a:lnTo>
                  <a:pt x="1950" y="1984"/>
                </a:lnTo>
                <a:lnTo>
                  <a:pt x="1952" y="1986"/>
                </a:lnTo>
                <a:lnTo>
                  <a:pt x="1952" y="1988"/>
                </a:lnTo>
                <a:lnTo>
                  <a:pt x="1955" y="1988"/>
                </a:lnTo>
                <a:lnTo>
                  <a:pt x="1957" y="1991"/>
                </a:lnTo>
                <a:lnTo>
                  <a:pt x="1959" y="1991"/>
                </a:lnTo>
                <a:lnTo>
                  <a:pt x="1962" y="1991"/>
                </a:lnTo>
                <a:lnTo>
                  <a:pt x="1962" y="1996"/>
                </a:lnTo>
                <a:lnTo>
                  <a:pt x="1962" y="1998"/>
                </a:lnTo>
                <a:lnTo>
                  <a:pt x="1964" y="2003"/>
                </a:lnTo>
                <a:lnTo>
                  <a:pt x="1964" y="2010"/>
                </a:lnTo>
                <a:lnTo>
                  <a:pt x="1964" y="2015"/>
                </a:lnTo>
                <a:lnTo>
                  <a:pt x="1962" y="2019"/>
                </a:lnTo>
                <a:lnTo>
                  <a:pt x="1959" y="2024"/>
                </a:lnTo>
                <a:lnTo>
                  <a:pt x="1959" y="2029"/>
                </a:lnTo>
                <a:lnTo>
                  <a:pt x="1959" y="2033"/>
                </a:lnTo>
                <a:lnTo>
                  <a:pt x="1962" y="2036"/>
                </a:lnTo>
                <a:lnTo>
                  <a:pt x="1962" y="2041"/>
                </a:lnTo>
                <a:lnTo>
                  <a:pt x="1962" y="2045"/>
                </a:lnTo>
                <a:lnTo>
                  <a:pt x="1959" y="2050"/>
                </a:lnTo>
                <a:lnTo>
                  <a:pt x="1959" y="2057"/>
                </a:lnTo>
                <a:lnTo>
                  <a:pt x="1957" y="2062"/>
                </a:lnTo>
                <a:lnTo>
                  <a:pt x="1957" y="2067"/>
                </a:lnTo>
                <a:lnTo>
                  <a:pt x="1959" y="2071"/>
                </a:lnTo>
                <a:lnTo>
                  <a:pt x="1959" y="2076"/>
                </a:lnTo>
                <a:lnTo>
                  <a:pt x="1962" y="2081"/>
                </a:lnTo>
                <a:lnTo>
                  <a:pt x="1959" y="2088"/>
                </a:lnTo>
                <a:lnTo>
                  <a:pt x="1957" y="2093"/>
                </a:lnTo>
                <a:lnTo>
                  <a:pt x="1955" y="2095"/>
                </a:lnTo>
                <a:lnTo>
                  <a:pt x="1952" y="2095"/>
                </a:lnTo>
                <a:lnTo>
                  <a:pt x="1950" y="2095"/>
                </a:lnTo>
                <a:lnTo>
                  <a:pt x="1948" y="2097"/>
                </a:lnTo>
                <a:lnTo>
                  <a:pt x="1943" y="2100"/>
                </a:lnTo>
                <a:lnTo>
                  <a:pt x="1938" y="2104"/>
                </a:lnTo>
                <a:lnTo>
                  <a:pt x="1936" y="2109"/>
                </a:lnTo>
                <a:lnTo>
                  <a:pt x="1936" y="2112"/>
                </a:lnTo>
                <a:lnTo>
                  <a:pt x="1938" y="2119"/>
                </a:lnTo>
                <a:lnTo>
                  <a:pt x="1940" y="2119"/>
                </a:lnTo>
                <a:lnTo>
                  <a:pt x="1948" y="2121"/>
                </a:lnTo>
                <a:lnTo>
                  <a:pt x="1952" y="2121"/>
                </a:lnTo>
                <a:lnTo>
                  <a:pt x="1957" y="2123"/>
                </a:lnTo>
                <a:lnTo>
                  <a:pt x="1962" y="2126"/>
                </a:lnTo>
                <a:lnTo>
                  <a:pt x="1964" y="2133"/>
                </a:lnTo>
                <a:lnTo>
                  <a:pt x="1964" y="2138"/>
                </a:lnTo>
                <a:lnTo>
                  <a:pt x="1962" y="2145"/>
                </a:lnTo>
                <a:lnTo>
                  <a:pt x="1959" y="2147"/>
                </a:lnTo>
                <a:lnTo>
                  <a:pt x="1957" y="2149"/>
                </a:lnTo>
                <a:lnTo>
                  <a:pt x="1955" y="2152"/>
                </a:lnTo>
                <a:lnTo>
                  <a:pt x="1955" y="2154"/>
                </a:lnTo>
                <a:lnTo>
                  <a:pt x="1955" y="2157"/>
                </a:lnTo>
                <a:lnTo>
                  <a:pt x="1955" y="2159"/>
                </a:lnTo>
                <a:lnTo>
                  <a:pt x="1955" y="2161"/>
                </a:lnTo>
                <a:lnTo>
                  <a:pt x="1955" y="2175"/>
                </a:lnTo>
                <a:lnTo>
                  <a:pt x="1955" y="2190"/>
                </a:lnTo>
                <a:lnTo>
                  <a:pt x="1955" y="2204"/>
                </a:lnTo>
                <a:lnTo>
                  <a:pt x="1955" y="2211"/>
                </a:lnTo>
                <a:lnTo>
                  <a:pt x="1952" y="2218"/>
                </a:lnTo>
                <a:lnTo>
                  <a:pt x="1952" y="2220"/>
                </a:lnTo>
                <a:lnTo>
                  <a:pt x="1948" y="2223"/>
                </a:lnTo>
                <a:lnTo>
                  <a:pt x="1943" y="2220"/>
                </a:lnTo>
                <a:lnTo>
                  <a:pt x="1940" y="2218"/>
                </a:lnTo>
                <a:lnTo>
                  <a:pt x="1938" y="2216"/>
                </a:lnTo>
                <a:lnTo>
                  <a:pt x="1936" y="2216"/>
                </a:lnTo>
                <a:lnTo>
                  <a:pt x="1931" y="2216"/>
                </a:lnTo>
                <a:lnTo>
                  <a:pt x="1926" y="2216"/>
                </a:lnTo>
                <a:lnTo>
                  <a:pt x="1924" y="2213"/>
                </a:lnTo>
                <a:lnTo>
                  <a:pt x="1919" y="2211"/>
                </a:lnTo>
                <a:lnTo>
                  <a:pt x="1917" y="2211"/>
                </a:lnTo>
                <a:lnTo>
                  <a:pt x="1917" y="2220"/>
                </a:lnTo>
                <a:lnTo>
                  <a:pt x="1919" y="2232"/>
                </a:lnTo>
                <a:lnTo>
                  <a:pt x="1922" y="2239"/>
                </a:lnTo>
                <a:lnTo>
                  <a:pt x="1924" y="2244"/>
                </a:lnTo>
                <a:lnTo>
                  <a:pt x="1931" y="2251"/>
                </a:lnTo>
                <a:lnTo>
                  <a:pt x="1936" y="2261"/>
                </a:lnTo>
                <a:lnTo>
                  <a:pt x="1938" y="2263"/>
                </a:lnTo>
                <a:lnTo>
                  <a:pt x="1948" y="2265"/>
                </a:lnTo>
                <a:lnTo>
                  <a:pt x="1952" y="2263"/>
                </a:lnTo>
                <a:lnTo>
                  <a:pt x="1955" y="2265"/>
                </a:lnTo>
                <a:lnTo>
                  <a:pt x="1957" y="2270"/>
                </a:lnTo>
                <a:lnTo>
                  <a:pt x="1959" y="2270"/>
                </a:lnTo>
                <a:lnTo>
                  <a:pt x="1964" y="2270"/>
                </a:lnTo>
                <a:lnTo>
                  <a:pt x="1969" y="2273"/>
                </a:lnTo>
                <a:lnTo>
                  <a:pt x="1969" y="2277"/>
                </a:lnTo>
                <a:lnTo>
                  <a:pt x="1971" y="2280"/>
                </a:lnTo>
                <a:lnTo>
                  <a:pt x="1971" y="2282"/>
                </a:lnTo>
                <a:lnTo>
                  <a:pt x="1973" y="2282"/>
                </a:lnTo>
                <a:lnTo>
                  <a:pt x="1973" y="2287"/>
                </a:lnTo>
                <a:lnTo>
                  <a:pt x="1976" y="2289"/>
                </a:lnTo>
                <a:lnTo>
                  <a:pt x="1976" y="2291"/>
                </a:lnTo>
                <a:lnTo>
                  <a:pt x="1981" y="2291"/>
                </a:lnTo>
                <a:lnTo>
                  <a:pt x="1983" y="2291"/>
                </a:lnTo>
                <a:lnTo>
                  <a:pt x="1988" y="2296"/>
                </a:lnTo>
                <a:lnTo>
                  <a:pt x="1992" y="2301"/>
                </a:lnTo>
                <a:lnTo>
                  <a:pt x="1997" y="2303"/>
                </a:lnTo>
                <a:lnTo>
                  <a:pt x="2006" y="2306"/>
                </a:lnTo>
                <a:lnTo>
                  <a:pt x="2009" y="2306"/>
                </a:lnTo>
                <a:lnTo>
                  <a:pt x="2016" y="2303"/>
                </a:lnTo>
                <a:lnTo>
                  <a:pt x="2018" y="2303"/>
                </a:lnTo>
                <a:lnTo>
                  <a:pt x="2018" y="2299"/>
                </a:lnTo>
                <a:lnTo>
                  <a:pt x="2016" y="2294"/>
                </a:lnTo>
                <a:lnTo>
                  <a:pt x="2018" y="2284"/>
                </a:lnTo>
                <a:lnTo>
                  <a:pt x="2021" y="2277"/>
                </a:lnTo>
                <a:lnTo>
                  <a:pt x="2025" y="2270"/>
                </a:lnTo>
                <a:lnTo>
                  <a:pt x="2030" y="2265"/>
                </a:lnTo>
                <a:lnTo>
                  <a:pt x="2032" y="2261"/>
                </a:lnTo>
                <a:lnTo>
                  <a:pt x="2035" y="2254"/>
                </a:lnTo>
                <a:lnTo>
                  <a:pt x="2032" y="2247"/>
                </a:lnTo>
                <a:lnTo>
                  <a:pt x="2035" y="2244"/>
                </a:lnTo>
                <a:lnTo>
                  <a:pt x="2037" y="2244"/>
                </a:lnTo>
                <a:lnTo>
                  <a:pt x="2039" y="2242"/>
                </a:lnTo>
                <a:lnTo>
                  <a:pt x="2044" y="2244"/>
                </a:lnTo>
                <a:lnTo>
                  <a:pt x="2047" y="2247"/>
                </a:lnTo>
                <a:lnTo>
                  <a:pt x="2047" y="2249"/>
                </a:lnTo>
                <a:lnTo>
                  <a:pt x="2051" y="2256"/>
                </a:lnTo>
                <a:lnTo>
                  <a:pt x="2054" y="2261"/>
                </a:lnTo>
                <a:lnTo>
                  <a:pt x="2058" y="2268"/>
                </a:lnTo>
                <a:lnTo>
                  <a:pt x="2061" y="2273"/>
                </a:lnTo>
                <a:lnTo>
                  <a:pt x="2063" y="2277"/>
                </a:lnTo>
                <a:lnTo>
                  <a:pt x="2065" y="2280"/>
                </a:lnTo>
                <a:lnTo>
                  <a:pt x="2070" y="2282"/>
                </a:lnTo>
                <a:lnTo>
                  <a:pt x="2072" y="2284"/>
                </a:lnTo>
                <a:lnTo>
                  <a:pt x="2077" y="2287"/>
                </a:lnTo>
                <a:lnTo>
                  <a:pt x="2077" y="2289"/>
                </a:lnTo>
                <a:lnTo>
                  <a:pt x="2072" y="2294"/>
                </a:lnTo>
                <a:lnTo>
                  <a:pt x="2072" y="2296"/>
                </a:lnTo>
                <a:lnTo>
                  <a:pt x="2075" y="2299"/>
                </a:lnTo>
                <a:lnTo>
                  <a:pt x="2075" y="2303"/>
                </a:lnTo>
                <a:lnTo>
                  <a:pt x="2075" y="2306"/>
                </a:lnTo>
                <a:lnTo>
                  <a:pt x="2070" y="2308"/>
                </a:lnTo>
                <a:lnTo>
                  <a:pt x="2068" y="2310"/>
                </a:lnTo>
                <a:lnTo>
                  <a:pt x="2063" y="2318"/>
                </a:lnTo>
                <a:lnTo>
                  <a:pt x="2063" y="2322"/>
                </a:lnTo>
                <a:lnTo>
                  <a:pt x="2065" y="2325"/>
                </a:lnTo>
                <a:lnTo>
                  <a:pt x="2072" y="2327"/>
                </a:lnTo>
                <a:lnTo>
                  <a:pt x="2077" y="2329"/>
                </a:lnTo>
                <a:lnTo>
                  <a:pt x="2082" y="2334"/>
                </a:lnTo>
                <a:lnTo>
                  <a:pt x="2084" y="2339"/>
                </a:lnTo>
                <a:lnTo>
                  <a:pt x="2087" y="2341"/>
                </a:lnTo>
                <a:lnTo>
                  <a:pt x="2091" y="2344"/>
                </a:lnTo>
                <a:lnTo>
                  <a:pt x="2096" y="2346"/>
                </a:lnTo>
                <a:lnTo>
                  <a:pt x="2098" y="2351"/>
                </a:lnTo>
                <a:lnTo>
                  <a:pt x="2101" y="2355"/>
                </a:lnTo>
                <a:lnTo>
                  <a:pt x="2101" y="2358"/>
                </a:lnTo>
                <a:lnTo>
                  <a:pt x="2105" y="2360"/>
                </a:lnTo>
                <a:lnTo>
                  <a:pt x="2113" y="2360"/>
                </a:lnTo>
                <a:lnTo>
                  <a:pt x="2117" y="2360"/>
                </a:lnTo>
                <a:lnTo>
                  <a:pt x="2122" y="2360"/>
                </a:lnTo>
                <a:lnTo>
                  <a:pt x="2124" y="2360"/>
                </a:lnTo>
                <a:lnTo>
                  <a:pt x="2127" y="2363"/>
                </a:lnTo>
                <a:lnTo>
                  <a:pt x="2129" y="2365"/>
                </a:lnTo>
                <a:lnTo>
                  <a:pt x="2131" y="2365"/>
                </a:lnTo>
                <a:lnTo>
                  <a:pt x="2131" y="2360"/>
                </a:lnTo>
                <a:lnTo>
                  <a:pt x="2136" y="2360"/>
                </a:lnTo>
                <a:lnTo>
                  <a:pt x="2141" y="2358"/>
                </a:lnTo>
                <a:lnTo>
                  <a:pt x="2143" y="2355"/>
                </a:lnTo>
                <a:lnTo>
                  <a:pt x="2146" y="2351"/>
                </a:lnTo>
                <a:lnTo>
                  <a:pt x="2150" y="2348"/>
                </a:lnTo>
                <a:lnTo>
                  <a:pt x="2153" y="2348"/>
                </a:lnTo>
                <a:lnTo>
                  <a:pt x="2157" y="2348"/>
                </a:lnTo>
                <a:lnTo>
                  <a:pt x="2162" y="2348"/>
                </a:lnTo>
                <a:lnTo>
                  <a:pt x="2167" y="2346"/>
                </a:lnTo>
                <a:lnTo>
                  <a:pt x="2169" y="2348"/>
                </a:lnTo>
                <a:lnTo>
                  <a:pt x="2174" y="2348"/>
                </a:lnTo>
                <a:lnTo>
                  <a:pt x="2176" y="2351"/>
                </a:lnTo>
                <a:lnTo>
                  <a:pt x="2179" y="2351"/>
                </a:lnTo>
                <a:lnTo>
                  <a:pt x="2181" y="2355"/>
                </a:lnTo>
                <a:lnTo>
                  <a:pt x="2186" y="2355"/>
                </a:lnTo>
                <a:lnTo>
                  <a:pt x="2190" y="2355"/>
                </a:lnTo>
                <a:lnTo>
                  <a:pt x="2195" y="2358"/>
                </a:lnTo>
                <a:lnTo>
                  <a:pt x="2200" y="2360"/>
                </a:lnTo>
                <a:lnTo>
                  <a:pt x="2202" y="2367"/>
                </a:lnTo>
                <a:lnTo>
                  <a:pt x="2207" y="2370"/>
                </a:lnTo>
                <a:lnTo>
                  <a:pt x="2209" y="2372"/>
                </a:lnTo>
                <a:lnTo>
                  <a:pt x="2214" y="2372"/>
                </a:lnTo>
                <a:lnTo>
                  <a:pt x="2221" y="2372"/>
                </a:lnTo>
                <a:lnTo>
                  <a:pt x="2226" y="2372"/>
                </a:lnTo>
                <a:lnTo>
                  <a:pt x="2230" y="2370"/>
                </a:lnTo>
                <a:lnTo>
                  <a:pt x="2233" y="2367"/>
                </a:lnTo>
                <a:lnTo>
                  <a:pt x="2238" y="2367"/>
                </a:lnTo>
                <a:lnTo>
                  <a:pt x="2242" y="2367"/>
                </a:lnTo>
                <a:lnTo>
                  <a:pt x="2245" y="2370"/>
                </a:lnTo>
                <a:lnTo>
                  <a:pt x="2247" y="2370"/>
                </a:lnTo>
                <a:lnTo>
                  <a:pt x="2249" y="2370"/>
                </a:lnTo>
                <a:lnTo>
                  <a:pt x="2252" y="2365"/>
                </a:lnTo>
                <a:lnTo>
                  <a:pt x="2252" y="2360"/>
                </a:lnTo>
                <a:lnTo>
                  <a:pt x="2254" y="2358"/>
                </a:lnTo>
                <a:lnTo>
                  <a:pt x="2256" y="2355"/>
                </a:lnTo>
                <a:lnTo>
                  <a:pt x="2259" y="2351"/>
                </a:lnTo>
                <a:lnTo>
                  <a:pt x="2263" y="2348"/>
                </a:lnTo>
                <a:lnTo>
                  <a:pt x="2268" y="2348"/>
                </a:lnTo>
                <a:lnTo>
                  <a:pt x="2271" y="2348"/>
                </a:lnTo>
                <a:lnTo>
                  <a:pt x="2275" y="2346"/>
                </a:lnTo>
                <a:lnTo>
                  <a:pt x="2280" y="2348"/>
                </a:lnTo>
                <a:lnTo>
                  <a:pt x="2282" y="2348"/>
                </a:lnTo>
                <a:lnTo>
                  <a:pt x="2280" y="2353"/>
                </a:lnTo>
                <a:lnTo>
                  <a:pt x="2280" y="2355"/>
                </a:lnTo>
                <a:lnTo>
                  <a:pt x="2280" y="2360"/>
                </a:lnTo>
                <a:lnTo>
                  <a:pt x="2280" y="2365"/>
                </a:lnTo>
                <a:lnTo>
                  <a:pt x="2282" y="2367"/>
                </a:lnTo>
                <a:lnTo>
                  <a:pt x="2285" y="2367"/>
                </a:lnTo>
                <a:lnTo>
                  <a:pt x="2287" y="2367"/>
                </a:lnTo>
                <a:lnTo>
                  <a:pt x="2289" y="2367"/>
                </a:lnTo>
                <a:lnTo>
                  <a:pt x="2292" y="2372"/>
                </a:lnTo>
                <a:lnTo>
                  <a:pt x="2296" y="2374"/>
                </a:lnTo>
                <a:lnTo>
                  <a:pt x="2301" y="2377"/>
                </a:lnTo>
                <a:lnTo>
                  <a:pt x="2308" y="2374"/>
                </a:lnTo>
                <a:lnTo>
                  <a:pt x="2315" y="2372"/>
                </a:lnTo>
                <a:lnTo>
                  <a:pt x="2322" y="2372"/>
                </a:lnTo>
                <a:lnTo>
                  <a:pt x="2327" y="2370"/>
                </a:lnTo>
                <a:lnTo>
                  <a:pt x="2329" y="2367"/>
                </a:lnTo>
                <a:lnTo>
                  <a:pt x="2337" y="2365"/>
                </a:lnTo>
                <a:lnTo>
                  <a:pt x="2339" y="2363"/>
                </a:lnTo>
                <a:lnTo>
                  <a:pt x="2346" y="2363"/>
                </a:lnTo>
                <a:lnTo>
                  <a:pt x="2348" y="2363"/>
                </a:lnTo>
                <a:lnTo>
                  <a:pt x="2353" y="2360"/>
                </a:lnTo>
                <a:lnTo>
                  <a:pt x="2358" y="2360"/>
                </a:lnTo>
                <a:lnTo>
                  <a:pt x="2360" y="2363"/>
                </a:lnTo>
                <a:lnTo>
                  <a:pt x="2362" y="2365"/>
                </a:lnTo>
                <a:lnTo>
                  <a:pt x="2365" y="2365"/>
                </a:lnTo>
                <a:lnTo>
                  <a:pt x="2367" y="2365"/>
                </a:lnTo>
                <a:lnTo>
                  <a:pt x="2365" y="2367"/>
                </a:lnTo>
                <a:lnTo>
                  <a:pt x="2365" y="2372"/>
                </a:lnTo>
                <a:lnTo>
                  <a:pt x="2367" y="2374"/>
                </a:lnTo>
                <a:lnTo>
                  <a:pt x="2367" y="2379"/>
                </a:lnTo>
                <a:lnTo>
                  <a:pt x="2367" y="2384"/>
                </a:lnTo>
                <a:lnTo>
                  <a:pt x="2367" y="2386"/>
                </a:lnTo>
                <a:lnTo>
                  <a:pt x="2365" y="2389"/>
                </a:lnTo>
                <a:lnTo>
                  <a:pt x="2367" y="2396"/>
                </a:lnTo>
                <a:lnTo>
                  <a:pt x="2367" y="2400"/>
                </a:lnTo>
                <a:lnTo>
                  <a:pt x="2370" y="2407"/>
                </a:lnTo>
                <a:lnTo>
                  <a:pt x="2370" y="2415"/>
                </a:lnTo>
                <a:lnTo>
                  <a:pt x="2372" y="2422"/>
                </a:lnTo>
                <a:lnTo>
                  <a:pt x="2372" y="2426"/>
                </a:lnTo>
                <a:lnTo>
                  <a:pt x="2372" y="2431"/>
                </a:lnTo>
                <a:lnTo>
                  <a:pt x="2370" y="2436"/>
                </a:lnTo>
                <a:lnTo>
                  <a:pt x="2367" y="2438"/>
                </a:lnTo>
                <a:lnTo>
                  <a:pt x="2365" y="2441"/>
                </a:lnTo>
                <a:lnTo>
                  <a:pt x="2365" y="2445"/>
                </a:lnTo>
                <a:lnTo>
                  <a:pt x="2367" y="2448"/>
                </a:lnTo>
                <a:lnTo>
                  <a:pt x="2367" y="2450"/>
                </a:lnTo>
                <a:lnTo>
                  <a:pt x="2367" y="2452"/>
                </a:lnTo>
                <a:lnTo>
                  <a:pt x="2365" y="2455"/>
                </a:lnTo>
                <a:lnTo>
                  <a:pt x="2365" y="2457"/>
                </a:lnTo>
                <a:lnTo>
                  <a:pt x="2360" y="2460"/>
                </a:lnTo>
                <a:lnTo>
                  <a:pt x="2360" y="2464"/>
                </a:lnTo>
                <a:lnTo>
                  <a:pt x="2360" y="2469"/>
                </a:lnTo>
                <a:lnTo>
                  <a:pt x="2360" y="2474"/>
                </a:lnTo>
                <a:lnTo>
                  <a:pt x="2362" y="2478"/>
                </a:lnTo>
                <a:lnTo>
                  <a:pt x="2362" y="2481"/>
                </a:lnTo>
                <a:lnTo>
                  <a:pt x="2358" y="2490"/>
                </a:lnTo>
                <a:lnTo>
                  <a:pt x="2351" y="2505"/>
                </a:lnTo>
                <a:lnTo>
                  <a:pt x="2346" y="2514"/>
                </a:lnTo>
                <a:lnTo>
                  <a:pt x="2341" y="2523"/>
                </a:lnTo>
                <a:lnTo>
                  <a:pt x="2329" y="2547"/>
                </a:lnTo>
                <a:lnTo>
                  <a:pt x="2322" y="2559"/>
                </a:lnTo>
                <a:lnTo>
                  <a:pt x="2318" y="2571"/>
                </a:lnTo>
                <a:lnTo>
                  <a:pt x="2313" y="2580"/>
                </a:lnTo>
                <a:lnTo>
                  <a:pt x="2311" y="2585"/>
                </a:lnTo>
                <a:lnTo>
                  <a:pt x="2308" y="2592"/>
                </a:lnTo>
                <a:lnTo>
                  <a:pt x="2311" y="2599"/>
                </a:lnTo>
                <a:lnTo>
                  <a:pt x="2311" y="2609"/>
                </a:lnTo>
                <a:lnTo>
                  <a:pt x="2292" y="2637"/>
                </a:lnTo>
                <a:lnTo>
                  <a:pt x="2259" y="2628"/>
                </a:lnTo>
                <a:lnTo>
                  <a:pt x="2256" y="2628"/>
                </a:lnTo>
                <a:lnTo>
                  <a:pt x="2131" y="2639"/>
                </a:lnTo>
                <a:lnTo>
                  <a:pt x="2110" y="2606"/>
                </a:lnTo>
                <a:lnTo>
                  <a:pt x="2105" y="2599"/>
                </a:lnTo>
                <a:lnTo>
                  <a:pt x="2098" y="2585"/>
                </a:lnTo>
                <a:lnTo>
                  <a:pt x="2089" y="2571"/>
                </a:lnTo>
                <a:lnTo>
                  <a:pt x="2087" y="2568"/>
                </a:lnTo>
                <a:lnTo>
                  <a:pt x="2080" y="2564"/>
                </a:lnTo>
                <a:lnTo>
                  <a:pt x="2072" y="2561"/>
                </a:lnTo>
                <a:lnTo>
                  <a:pt x="2068" y="2561"/>
                </a:lnTo>
                <a:lnTo>
                  <a:pt x="2061" y="2561"/>
                </a:lnTo>
                <a:lnTo>
                  <a:pt x="2058" y="2559"/>
                </a:lnTo>
                <a:lnTo>
                  <a:pt x="2058" y="2557"/>
                </a:lnTo>
                <a:lnTo>
                  <a:pt x="2058" y="2550"/>
                </a:lnTo>
                <a:lnTo>
                  <a:pt x="2063" y="2545"/>
                </a:lnTo>
                <a:lnTo>
                  <a:pt x="2063" y="2540"/>
                </a:lnTo>
                <a:lnTo>
                  <a:pt x="2011" y="2488"/>
                </a:lnTo>
                <a:lnTo>
                  <a:pt x="2006" y="2486"/>
                </a:lnTo>
                <a:lnTo>
                  <a:pt x="1999" y="2488"/>
                </a:lnTo>
                <a:lnTo>
                  <a:pt x="1997" y="2490"/>
                </a:lnTo>
                <a:lnTo>
                  <a:pt x="1992" y="2495"/>
                </a:lnTo>
                <a:lnTo>
                  <a:pt x="1990" y="2500"/>
                </a:lnTo>
                <a:lnTo>
                  <a:pt x="1988" y="2505"/>
                </a:lnTo>
                <a:lnTo>
                  <a:pt x="1983" y="2505"/>
                </a:lnTo>
                <a:lnTo>
                  <a:pt x="1978" y="2505"/>
                </a:lnTo>
                <a:lnTo>
                  <a:pt x="1973" y="2505"/>
                </a:lnTo>
                <a:lnTo>
                  <a:pt x="1969" y="2509"/>
                </a:lnTo>
                <a:lnTo>
                  <a:pt x="1964" y="2509"/>
                </a:lnTo>
                <a:lnTo>
                  <a:pt x="1959" y="2512"/>
                </a:lnTo>
                <a:lnTo>
                  <a:pt x="1955" y="2509"/>
                </a:lnTo>
                <a:lnTo>
                  <a:pt x="1955" y="2507"/>
                </a:lnTo>
                <a:lnTo>
                  <a:pt x="1957" y="2505"/>
                </a:lnTo>
                <a:lnTo>
                  <a:pt x="1959" y="2500"/>
                </a:lnTo>
                <a:lnTo>
                  <a:pt x="1959" y="2495"/>
                </a:lnTo>
                <a:lnTo>
                  <a:pt x="1959" y="2490"/>
                </a:lnTo>
                <a:lnTo>
                  <a:pt x="1962" y="2488"/>
                </a:lnTo>
                <a:lnTo>
                  <a:pt x="1962" y="2486"/>
                </a:lnTo>
                <a:lnTo>
                  <a:pt x="1962" y="2481"/>
                </a:lnTo>
                <a:lnTo>
                  <a:pt x="1957" y="2478"/>
                </a:lnTo>
                <a:lnTo>
                  <a:pt x="1950" y="2476"/>
                </a:lnTo>
                <a:lnTo>
                  <a:pt x="1945" y="2474"/>
                </a:lnTo>
                <a:lnTo>
                  <a:pt x="1936" y="2469"/>
                </a:lnTo>
                <a:lnTo>
                  <a:pt x="1929" y="2467"/>
                </a:lnTo>
                <a:lnTo>
                  <a:pt x="1924" y="2462"/>
                </a:lnTo>
                <a:lnTo>
                  <a:pt x="1922" y="2464"/>
                </a:lnTo>
                <a:lnTo>
                  <a:pt x="1917" y="2464"/>
                </a:lnTo>
                <a:lnTo>
                  <a:pt x="1915" y="2460"/>
                </a:lnTo>
                <a:lnTo>
                  <a:pt x="1912" y="2457"/>
                </a:lnTo>
                <a:lnTo>
                  <a:pt x="1903" y="2460"/>
                </a:lnTo>
                <a:lnTo>
                  <a:pt x="1896" y="2460"/>
                </a:lnTo>
                <a:lnTo>
                  <a:pt x="1898" y="2457"/>
                </a:lnTo>
                <a:lnTo>
                  <a:pt x="1898" y="2455"/>
                </a:lnTo>
                <a:lnTo>
                  <a:pt x="1900" y="2455"/>
                </a:lnTo>
                <a:lnTo>
                  <a:pt x="1905" y="2452"/>
                </a:lnTo>
                <a:lnTo>
                  <a:pt x="1907" y="2448"/>
                </a:lnTo>
                <a:lnTo>
                  <a:pt x="1912" y="2445"/>
                </a:lnTo>
                <a:lnTo>
                  <a:pt x="1915" y="2445"/>
                </a:lnTo>
                <a:lnTo>
                  <a:pt x="1917" y="2441"/>
                </a:lnTo>
                <a:lnTo>
                  <a:pt x="1919" y="2436"/>
                </a:lnTo>
                <a:lnTo>
                  <a:pt x="1922" y="2429"/>
                </a:lnTo>
                <a:lnTo>
                  <a:pt x="1924" y="2424"/>
                </a:lnTo>
                <a:lnTo>
                  <a:pt x="1936" y="2370"/>
                </a:lnTo>
                <a:lnTo>
                  <a:pt x="1936" y="2367"/>
                </a:lnTo>
                <a:lnTo>
                  <a:pt x="1933" y="2360"/>
                </a:lnTo>
                <a:lnTo>
                  <a:pt x="1933" y="2351"/>
                </a:lnTo>
                <a:lnTo>
                  <a:pt x="1929" y="2346"/>
                </a:lnTo>
                <a:lnTo>
                  <a:pt x="1922" y="2344"/>
                </a:lnTo>
                <a:lnTo>
                  <a:pt x="1919" y="2341"/>
                </a:lnTo>
                <a:lnTo>
                  <a:pt x="1915" y="2344"/>
                </a:lnTo>
                <a:lnTo>
                  <a:pt x="1900" y="2344"/>
                </a:lnTo>
                <a:lnTo>
                  <a:pt x="1896" y="2348"/>
                </a:lnTo>
                <a:lnTo>
                  <a:pt x="1889" y="2346"/>
                </a:lnTo>
                <a:lnTo>
                  <a:pt x="1884" y="2346"/>
                </a:lnTo>
                <a:lnTo>
                  <a:pt x="1879" y="2346"/>
                </a:lnTo>
                <a:lnTo>
                  <a:pt x="1874" y="2346"/>
                </a:lnTo>
                <a:lnTo>
                  <a:pt x="1872" y="2344"/>
                </a:lnTo>
                <a:lnTo>
                  <a:pt x="1867" y="2341"/>
                </a:lnTo>
                <a:lnTo>
                  <a:pt x="1858" y="2339"/>
                </a:lnTo>
                <a:lnTo>
                  <a:pt x="1853" y="2341"/>
                </a:lnTo>
                <a:lnTo>
                  <a:pt x="1846" y="2341"/>
                </a:lnTo>
                <a:lnTo>
                  <a:pt x="1841" y="2344"/>
                </a:lnTo>
                <a:lnTo>
                  <a:pt x="1837" y="2348"/>
                </a:lnTo>
                <a:lnTo>
                  <a:pt x="1834" y="2351"/>
                </a:lnTo>
                <a:lnTo>
                  <a:pt x="1832" y="2353"/>
                </a:lnTo>
                <a:lnTo>
                  <a:pt x="1832" y="2358"/>
                </a:lnTo>
                <a:lnTo>
                  <a:pt x="1830" y="2360"/>
                </a:lnTo>
                <a:lnTo>
                  <a:pt x="1830" y="2365"/>
                </a:lnTo>
                <a:lnTo>
                  <a:pt x="1825" y="2365"/>
                </a:lnTo>
                <a:lnTo>
                  <a:pt x="1818" y="2365"/>
                </a:lnTo>
                <a:lnTo>
                  <a:pt x="1813" y="2370"/>
                </a:lnTo>
                <a:lnTo>
                  <a:pt x="1816" y="2372"/>
                </a:lnTo>
                <a:lnTo>
                  <a:pt x="1820" y="2374"/>
                </a:lnTo>
                <a:lnTo>
                  <a:pt x="1823" y="2377"/>
                </a:lnTo>
                <a:lnTo>
                  <a:pt x="1825" y="2379"/>
                </a:lnTo>
                <a:lnTo>
                  <a:pt x="1825" y="2381"/>
                </a:lnTo>
                <a:lnTo>
                  <a:pt x="1823" y="2386"/>
                </a:lnTo>
                <a:lnTo>
                  <a:pt x="1818" y="2391"/>
                </a:lnTo>
                <a:lnTo>
                  <a:pt x="1813" y="2396"/>
                </a:lnTo>
                <a:lnTo>
                  <a:pt x="1816" y="2400"/>
                </a:lnTo>
                <a:lnTo>
                  <a:pt x="1818" y="2407"/>
                </a:lnTo>
                <a:lnTo>
                  <a:pt x="1813" y="2410"/>
                </a:lnTo>
                <a:lnTo>
                  <a:pt x="1811" y="2405"/>
                </a:lnTo>
                <a:lnTo>
                  <a:pt x="1808" y="2403"/>
                </a:lnTo>
                <a:lnTo>
                  <a:pt x="1804" y="2407"/>
                </a:lnTo>
                <a:lnTo>
                  <a:pt x="1801" y="2407"/>
                </a:lnTo>
                <a:lnTo>
                  <a:pt x="1797" y="2410"/>
                </a:lnTo>
                <a:lnTo>
                  <a:pt x="1794" y="2410"/>
                </a:lnTo>
                <a:lnTo>
                  <a:pt x="1792" y="2410"/>
                </a:lnTo>
                <a:lnTo>
                  <a:pt x="1787" y="2410"/>
                </a:lnTo>
                <a:lnTo>
                  <a:pt x="1785" y="2410"/>
                </a:lnTo>
                <a:lnTo>
                  <a:pt x="1780" y="2407"/>
                </a:lnTo>
                <a:lnTo>
                  <a:pt x="1778" y="2405"/>
                </a:lnTo>
                <a:lnTo>
                  <a:pt x="1773" y="2407"/>
                </a:lnTo>
                <a:lnTo>
                  <a:pt x="1768" y="2407"/>
                </a:lnTo>
                <a:lnTo>
                  <a:pt x="1764" y="2407"/>
                </a:lnTo>
                <a:lnTo>
                  <a:pt x="1761" y="2405"/>
                </a:lnTo>
                <a:lnTo>
                  <a:pt x="1759" y="2400"/>
                </a:lnTo>
                <a:lnTo>
                  <a:pt x="1759" y="2396"/>
                </a:lnTo>
                <a:lnTo>
                  <a:pt x="1759" y="2393"/>
                </a:lnTo>
                <a:lnTo>
                  <a:pt x="1752" y="2389"/>
                </a:lnTo>
                <a:lnTo>
                  <a:pt x="1750" y="2384"/>
                </a:lnTo>
                <a:lnTo>
                  <a:pt x="1742" y="2384"/>
                </a:lnTo>
                <a:lnTo>
                  <a:pt x="1738" y="2381"/>
                </a:lnTo>
                <a:lnTo>
                  <a:pt x="1731" y="2381"/>
                </a:lnTo>
                <a:lnTo>
                  <a:pt x="1726" y="2377"/>
                </a:lnTo>
                <a:lnTo>
                  <a:pt x="1726" y="2374"/>
                </a:lnTo>
                <a:lnTo>
                  <a:pt x="1724" y="2372"/>
                </a:lnTo>
                <a:lnTo>
                  <a:pt x="1721" y="2370"/>
                </a:lnTo>
                <a:lnTo>
                  <a:pt x="1719" y="2365"/>
                </a:lnTo>
                <a:lnTo>
                  <a:pt x="1714" y="2365"/>
                </a:lnTo>
                <a:lnTo>
                  <a:pt x="1709" y="2367"/>
                </a:lnTo>
                <a:lnTo>
                  <a:pt x="1705" y="2370"/>
                </a:lnTo>
                <a:lnTo>
                  <a:pt x="1698" y="2372"/>
                </a:lnTo>
                <a:lnTo>
                  <a:pt x="1695" y="2372"/>
                </a:lnTo>
                <a:lnTo>
                  <a:pt x="1693" y="2370"/>
                </a:lnTo>
                <a:lnTo>
                  <a:pt x="1688" y="2372"/>
                </a:lnTo>
                <a:lnTo>
                  <a:pt x="1686" y="2372"/>
                </a:lnTo>
                <a:lnTo>
                  <a:pt x="1681" y="2372"/>
                </a:lnTo>
                <a:lnTo>
                  <a:pt x="1679" y="2374"/>
                </a:lnTo>
                <a:lnTo>
                  <a:pt x="1676" y="2377"/>
                </a:lnTo>
                <a:lnTo>
                  <a:pt x="1679" y="2381"/>
                </a:lnTo>
                <a:lnTo>
                  <a:pt x="1674" y="2384"/>
                </a:lnTo>
                <a:lnTo>
                  <a:pt x="1669" y="2386"/>
                </a:lnTo>
                <a:lnTo>
                  <a:pt x="1665" y="2389"/>
                </a:lnTo>
                <a:lnTo>
                  <a:pt x="1658" y="2393"/>
                </a:lnTo>
                <a:lnTo>
                  <a:pt x="1653" y="2393"/>
                </a:lnTo>
                <a:lnTo>
                  <a:pt x="1646" y="2393"/>
                </a:lnTo>
                <a:lnTo>
                  <a:pt x="1643" y="2393"/>
                </a:lnTo>
                <a:lnTo>
                  <a:pt x="1639" y="2393"/>
                </a:lnTo>
                <a:lnTo>
                  <a:pt x="1636" y="2391"/>
                </a:lnTo>
                <a:lnTo>
                  <a:pt x="1634" y="2391"/>
                </a:lnTo>
                <a:lnTo>
                  <a:pt x="1629" y="2391"/>
                </a:lnTo>
                <a:lnTo>
                  <a:pt x="1625" y="2389"/>
                </a:lnTo>
                <a:lnTo>
                  <a:pt x="1622" y="2389"/>
                </a:lnTo>
                <a:lnTo>
                  <a:pt x="1618" y="2386"/>
                </a:lnTo>
                <a:lnTo>
                  <a:pt x="1615" y="2384"/>
                </a:lnTo>
                <a:lnTo>
                  <a:pt x="1610" y="2381"/>
                </a:lnTo>
                <a:lnTo>
                  <a:pt x="1606" y="2384"/>
                </a:lnTo>
                <a:lnTo>
                  <a:pt x="1596" y="2386"/>
                </a:lnTo>
                <a:lnTo>
                  <a:pt x="1594" y="2384"/>
                </a:lnTo>
                <a:lnTo>
                  <a:pt x="1587" y="2384"/>
                </a:lnTo>
                <a:lnTo>
                  <a:pt x="1585" y="2384"/>
                </a:lnTo>
                <a:lnTo>
                  <a:pt x="1580" y="2386"/>
                </a:lnTo>
                <a:lnTo>
                  <a:pt x="1575" y="2389"/>
                </a:lnTo>
                <a:lnTo>
                  <a:pt x="1570" y="2389"/>
                </a:lnTo>
                <a:lnTo>
                  <a:pt x="1566" y="2389"/>
                </a:lnTo>
                <a:lnTo>
                  <a:pt x="1559" y="2389"/>
                </a:lnTo>
                <a:lnTo>
                  <a:pt x="1554" y="2393"/>
                </a:lnTo>
                <a:lnTo>
                  <a:pt x="1549" y="2398"/>
                </a:lnTo>
                <a:lnTo>
                  <a:pt x="1544" y="2400"/>
                </a:lnTo>
                <a:lnTo>
                  <a:pt x="1542" y="2405"/>
                </a:lnTo>
                <a:lnTo>
                  <a:pt x="1537" y="2412"/>
                </a:lnTo>
                <a:lnTo>
                  <a:pt x="1540" y="2417"/>
                </a:lnTo>
                <a:lnTo>
                  <a:pt x="1540" y="2419"/>
                </a:lnTo>
                <a:lnTo>
                  <a:pt x="1542" y="2424"/>
                </a:lnTo>
                <a:lnTo>
                  <a:pt x="1540" y="2429"/>
                </a:lnTo>
                <a:lnTo>
                  <a:pt x="1537" y="2431"/>
                </a:lnTo>
                <a:lnTo>
                  <a:pt x="1535" y="2434"/>
                </a:lnTo>
                <a:lnTo>
                  <a:pt x="1533" y="2436"/>
                </a:lnTo>
                <a:lnTo>
                  <a:pt x="1528" y="2443"/>
                </a:lnTo>
                <a:lnTo>
                  <a:pt x="1523" y="2445"/>
                </a:lnTo>
                <a:lnTo>
                  <a:pt x="1511" y="2434"/>
                </a:lnTo>
                <a:lnTo>
                  <a:pt x="1509" y="2434"/>
                </a:lnTo>
                <a:lnTo>
                  <a:pt x="1504" y="2429"/>
                </a:lnTo>
                <a:lnTo>
                  <a:pt x="1502" y="2424"/>
                </a:lnTo>
                <a:lnTo>
                  <a:pt x="1500" y="2429"/>
                </a:lnTo>
                <a:lnTo>
                  <a:pt x="1502" y="2431"/>
                </a:lnTo>
                <a:lnTo>
                  <a:pt x="1500" y="2436"/>
                </a:lnTo>
                <a:lnTo>
                  <a:pt x="1500" y="2438"/>
                </a:lnTo>
                <a:lnTo>
                  <a:pt x="1497" y="2441"/>
                </a:lnTo>
                <a:lnTo>
                  <a:pt x="1493" y="2441"/>
                </a:lnTo>
                <a:lnTo>
                  <a:pt x="1488" y="2441"/>
                </a:lnTo>
                <a:lnTo>
                  <a:pt x="1483" y="2441"/>
                </a:lnTo>
                <a:lnTo>
                  <a:pt x="1476" y="2445"/>
                </a:lnTo>
                <a:lnTo>
                  <a:pt x="1469" y="2448"/>
                </a:lnTo>
                <a:lnTo>
                  <a:pt x="1460" y="2455"/>
                </a:lnTo>
                <a:lnTo>
                  <a:pt x="1457" y="2452"/>
                </a:lnTo>
                <a:lnTo>
                  <a:pt x="1457" y="2450"/>
                </a:lnTo>
                <a:lnTo>
                  <a:pt x="1455" y="2445"/>
                </a:lnTo>
                <a:lnTo>
                  <a:pt x="1450" y="2445"/>
                </a:lnTo>
                <a:lnTo>
                  <a:pt x="1448" y="2445"/>
                </a:lnTo>
                <a:lnTo>
                  <a:pt x="1441" y="2448"/>
                </a:lnTo>
                <a:lnTo>
                  <a:pt x="1434" y="2448"/>
                </a:lnTo>
                <a:lnTo>
                  <a:pt x="1431" y="2450"/>
                </a:lnTo>
                <a:lnTo>
                  <a:pt x="1429" y="2450"/>
                </a:lnTo>
                <a:lnTo>
                  <a:pt x="1427" y="2450"/>
                </a:lnTo>
                <a:lnTo>
                  <a:pt x="1424" y="2450"/>
                </a:lnTo>
                <a:lnTo>
                  <a:pt x="1419" y="2450"/>
                </a:lnTo>
                <a:lnTo>
                  <a:pt x="1410" y="2450"/>
                </a:lnTo>
                <a:lnTo>
                  <a:pt x="1408" y="2452"/>
                </a:lnTo>
                <a:lnTo>
                  <a:pt x="1403" y="2455"/>
                </a:lnTo>
                <a:lnTo>
                  <a:pt x="1398" y="2455"/>
                </a:lnTo>
                <a:lnTo>
                  <a:pt x="1396" y="2455"/>
                </a:lnTo>
                <a:lnTo>
                  <a:pt x="1394" y="2455"/>
                </a:lnTo>
                <a:lnTo>
                  <a:pt x="1389" y="2452"/>
                </a:lnTo>
                <a:lnTo>
                  <a:pt x="1386" y="2452"/>
                </a:lnTo>
                <a:lnTo>
                  <a:pt x="1379" y="2452"/>
                </a:lnTo>
                <a:lnTo>
                  <a:pt x="1377" y="2450"/>
                </a:lnTo>
                <a:lnTo>
                  <a:pt x="1377" y="2448"/>
                </a:lnTo>
                <a:lnTo>
                  <a:pt x="1375" y="2448"/>
                </a:lnTo>
                <a:lnTo>
                  <a:pt x="1372" y="2445"/>
                </a:lnTo>
                <a:lnTo>
                  <a:pt x="1370" y="2448"/>
                </a:lnTo>
                <a:lnTo>
                  <a:pt x="1368" y="2450"/>
                </a:lnTo>
                <a:lnTo>
                  <a:pt x="1363" y="2455"/>
                </a:lnTo>
                <a:lnTo>
                  <a:pt x="1358" y="2457"/>
                </a:lnTo>
                <a:lnTo>
                  <a:pt x="1353" y="2455"/>
                </a:lnTo>
                <a:lnTo>
                  <a:pt x="1351" y="2457"/>
                </a:lnTo>
                <a:lnTo>
                  <a:pt x="1349" y="2460"/>
                </a:lnTo>
                <a:lnTo>
                  <a:pt x="1342" y="2464"/>
                </a:lnTo>
                <a:lnTo>
                  <a:pt x="1337" y="2464"/>
                </a:lnTo>
                <a:lnTo>
                  <a:pt x="1332" y="2464"/>
                </a:lnTo>
                <a:lnTo>
                  <a:pt x="1323" y="2467"/>
                </a:lnTo>
                <a:lnTo>
                  <a:pt x="1316" y="2467"/>
                </a:lnTo>
                <a:lnTo>
                  <a:pt x="1313" y="2469"/>
                </a:lnTo>
                <a:lnTo>
                  <a:pt x="1309" y="2474"/>
                </a:lnTo>
                <a:lnTo>
                  <a:pt x="1304" y="2476"/>
                </a:lnTo>
                <a:lnTo>
                  <a:pt x="1302" y="2476"/>
                </a:lnTo>
                <a:lnTo>
                  <a:pt x="1299" y="2476"/>
                </a:lnTo>
                <a:lnTo>
                  <a:pt x="1299" y="2478"/>
                </a:lnTo>
                <a:lnTo>
                  <a:pt x="1297" y="2483"/>
                </a:lnTo>
                <a:lnTo>
                  <a:pt x="1295" y="2483"/>
                </a:lnTo>
                <a:lnTo>
                  <a:pt x="1292" y="2483"/>
                </a:lnTo>
                <a:lnTo>
                  <a:pt x="1292" y="2488"/>
                </a:lnTo>
                <a:lnTo>
                  <a:pt x="1292" y="2490"/>
                </a:lnTo>
                <a:lnTo>
                  <a:pt x="1290" y="2493"/>
                </a:lnTo>
                <a:lnTo>
                  <a:pt x="1287" y="2490"/>
                </a:lnTo>
                <a:lnTo>
                  <a:pt x="1287" y="2488"/>
                </a:lnTo>
                <a:lnTo>
                  <a:pt x="1283" y="2483"/>
                </a:lnTo>
                <a:lnTo>
                  <a:pt x="1283" y="2478"/>
                </a:lnTo>
                <a:lnTo>
                  <a:pt x="1280" y="2476"/>
                </a:lnTo>
                <a:lnTo>
                  <a:pt x="1280" y="2474"/>
                </a:lnTo>
                <a:lnTo>
                  <a:pt x="1280" y="2471"/>
                </a:lnTo>
                <a:lnTo>
                  <a:pt x="1285" y="2467"/>
                </a:lnTo>
                <a:lnTo>
                  <a:pt x="1285" y="2457"/>
                </a:lnTo>
                <a:lnTo>
                  <a:pt x="1283" y="2457"/>
                </a:lnTo>
                <a:lnTo>
                  <a:pt x="1280" y="2455"/>
                </a:lnTo>
                <a:lnTo>
                  <a:pt x="1278" y="2452"/>
                </a:lnTo>
                <a:lnTo>
                  <a:pt x="1276" y="2450"/>
                </a:lnTo>
                <a:lnTo>
                  <a:pt x="1273" y="2452"/>
                </a:lnTo>
                <a:lnTo>
                  <a:pt x="1271" y="2450"/>
                </a:lnTo>
                <a:lnTo>
                  <a:pt x="1269" y="2448"/>
                </a:lnTo>
                <a:lnTo>
                  <a:pt x="1266" y="2448"/>
                </a:lnTo>
                <a:lnTo>
                  <a:pt x="1264" y="2448"/>
                </a:lnTo>
                <a:lnTo>
                  <a:pt x="1247" y="2450"/>
                </a:lnTo>
                <a:lnTo>
                  <a:pt x="1245" y="2450"/>
                </a:lnTo>
                <a:lnTo>
                  <a:pt x="1240" y="2448"/>
                </a:lnTo>
                <a:lnTo>
                  <a:pt x="1238" y="2445"/>
                </a:lnTo>
                <a:lnTo>
                  <a:pt x="1233" y="2443"/>
                </a:lnTo>
                <a:lnTo>
                  <a:pt x="1229" y="2443"/>
                </a:lnTo>
                <a:lnTo>
                  <a:pt x="1224" y="2445"/>
                </a:lnTo>
                <a:lnTo>
                  <a:pt x="1221" y="2443"/>
                </a:lnTo>
                <a:lnTo>
                  <a:pt x="1219" y="2438"/>
                </a:lnTo>
                <a:lnTo>
                  <a:pt x="1217" y="2431"/>
                </a:lnTo>
                <a:lnTo>
                  <a:pt x="1214" y="2431"/>
                </a:lnTo>
                <a:lnTo>
                  <a:pt x="1210" y="2429"/>
                </a:lnTo>
                <a:lnTo>
                  <a:pt x="1207" y="2426"/>
                </a:lnTo>
                <a:lnTo>
                  <a:pt x="1205" y="2426"/>
                </a:lnTo>
                <a:lnTo>
                  <a:pt x="1200" y="2424"/>
                </a:lnTo>
                <a:lnTo>
                  <a:pt x="1198" y="2422"/>
                </a:lnTo>
                <a:lnTo>
                  <a:pt x="1193" y="2419"/>
                </a:lnTo>
                <a:lnTo>
                  <a:pt x="1191" y="2419"/>
                </a:lnTo>
                <a:lnTo>
                  <a:pt x="1188" y="2412"/>
                </a:lnTo>
                <a:lnTo>
                  <a:pt x="1179" y="2412"/>
                </a:lnTo>
                <a:lnTo>
                  <a:pt x="1146" y="2417"/>
                </a:lnTo>
                <a:lnTo>
                  <a:pt x="1144" y="2419"/>
                </a:lnTo>
                <a:lnTo>
                  <a:pt x="1141" y="2426"/>
                </a:lnTo>
                <a:lnTo>
                  <a:pt x="1139" y="2431"/>
                </a:lnTo>
                <a:lnTo>
                  <a:pt x="1134" y="2434"/>
                </a:lnTo>
                <a:lnTo>
                  <a:pt x="1130" y="2436"/>
                </a:lnTo>
                <a:lnTo>
                  <a:pt x="1125" y="2434"/>
                </a:lnTo>
                <a:lnTo>
                  <a:pt x="1122" y="2431"/>
                </a:lnTo>
                <a:lnTo>
                  <a:pt x="1118" y="2434"/>
                </a:lnTo>
                <a:lnTo>
                  <a:pt x="1115" y="2436"/>
                </a:lnTo>
                <a:lnTo>
                  <a:pt x="1111" y="2438"/>
                </a:lnTo>
                <a:lnTo>
                  <a:pt x="1108" y="2441"/>
                </a:lnTo>
                <a:lnTo>
                  <a:pt x="1104" y="2441"/>
                </a:lnTo>
                <a:lnTo>
                  <a:pt x="1104" y="2445"/>
                </a:lnTo>
                <a:lnTo>
                  <a:pt x="1099" y="2450"/>
                </a:lnTo>
                <a:lnTo>
                  <a:pt x="1097" y="2450"/>
                </a:lnTo>
                <a:lnTo>
                  <a:pt x="1082" y="2429"/>
                </a:lnTo>
                <a:lnTo>
                  <a:pt x="1082" y="2431"/>
                </a:lnTo>
                <a:lnTo>
                  <a:pt x="1078" y="2434"/>
                </a:lnTo>
                <a:lnTo>
                  <a:pt x="1073" y="2438"/>
                </a:lnTo>
                <a:lnTo>
                  <a:pt x="1071" y="2445"/>
                </a:lnTo>
                <a:lnTo>
                  <a:pt x="1066" y="2450"/>
                </a:lnTo>
                <a:lnTo>
                  <a:pt x="1064" y="2450"/>
                </a:lnTo>
                <a:lnTo>
                  <a:pt x="1056" y="2450"/>
                </a:lnTo>
                <a:lnTo>
                  <a:pt x="1049" y="2452"/>
                </a:lnTo>
                <a:lnTo>
                  <a:pt x="1042" y="2452"/>
                </a:lnTo>
                <a:lnTo>
                  <a:pt x="1038" y="2452"/>
                </a:lnTo>
                <a:lnTo>
                  <a:pt x="1016" y="2462"/>
                </a:lnTo>
                <a:lnTo>
                  <a:pt x="1007" y="2464"/>
                </a:lnTo>
                <a:lnTo>
                  <a:pt x="1005" y="2467"/>
                </a:lnTo>
                <a:lnTo>
                  <a:pt x="1005" y="2471"/>
                </a:lnTo>
                <a:lnTo>
                  <a:pt x="1002" y="2476"/>
                </a:lnTo>
                <a:lnTo>
                  <a:pt x="1002" y="2483"/>
                </a:lnTo>
                <a:lnTo>
                  <a:pt x="1000" y="2486"/>
                </a:lnTo>
                <a:lnTo>
                  <a:pt x="998" y="2488"/>
                </a:lnTo>
                <a:lnTo>
                  <a:pt x="995" y="2493"/>
                </a:lnTo>
                <a:lnTo>
                  <a:pt x="995" y="2497"/>
                </a:lnTo>
                <a:lnTo>
                  <a:pt x="998" y="2500"/>
                </a:lnTo>
                <a:lnTo>
                  <a:pt x="998" y="2502"/>
                </a:lnTo>
                <a:lnTo>
                  <a:pt x="998" y="2507"/>
                </a:lnTo>
                <a:lnTo>
                  <a:pt x="995" y="2507"/>
                </a:lnTo>
                <a:lnTo>
                  <a:pt x="993" y="2509"/>
                </a:lnTo>
                <a:lnTo>
                  <a:pt x="990" y="2509"/>
                </a:lnTo>
                <a:lnTo>
                  <a:pt x="988" y="2512"/>
                </a:lnTo>
                <a:lnTo>
                  <a:pt x="986" y="2514"/>
                </a:lnTo>
                <a:lnTo>
                  <a:pt x="981" y="2516"/>
                </a:lnTo>
                <a:lnTo>
                  <a:pt x="979" y="2519"/>
                </a:lnTo>
                <a:lnTo>
                  <a:pt x="976" y="2526"/>
                </a:lnTo>
                <a:lnTo>
                  <a:pt x="974" y="2528"/>
                </a:lnTo>
                <a:lnTo>
                  <a:pt x="969" y="2535"/>
                </a:lnTo>
                <a:lnTo>
                  <a:pt x="967" y="2542"/>
                </a:lnTo>
                <a:lnTo>
                  <a:pt x="967" y="2550"/>
                </a:lnTo>
                <a:lnTo>
                  <a:pt x="965" y="2550"/>
                </a:lnTo>
                <a:lnTo>
                  <a:pt x="960" y="2547"/>
                </a:lnTo>
                <a:lnTo>
                  <a:pt x="955" y="2550"/>
                </a:lnTo>
                <a:lnTo>
                  <a:pt x="948" y="2550"/>
                </a:lnTo>
                <a:lnTo>
                  <a:pt x="943" y="2550"/>
                </a:lnTo>
                <a:lnTo>
                  <a:pt x="936" y="2547"/>
                </a:lnTo>
                <a:lnTo>
                  <a:pt x="929" y="2547"/>
                </a:lnTo>
                <a:lnTo>
                  <a:pt x="922" y="2550"/>
                </a:lnTo>
                <a:lnTo>
                  <a:pt x="920" y="2554"/>
                </a:lnTo>
                <a:lnTo>
                  <a:pt x="920" y="2557"/>
                </a:lnTo>
                <a:lnTo>
                  <a:pt x="917" y="2561"/>
                </a:lnTo>
                <a:lnTo>
                  <a:pt x="913" y="2564"/>
                </a:lnTo>
                <a:lnTo>
                  <a:pt x="910" y="2566"/>
                </a:lnTo>
                <a:lnTo>
                  <a:pt x="908" y="2571"/>
                </a:lnTo>
                <a:lnTo>
                  <a:pt x="903" y="2573"/>
                </a:lnTo>
                <a:lnTo>
                  <a:pt x="899" y="2576"/>
                </a:lnTo>
                <a:lnTo>
                  <a:pt x="894" y="2576"/>
                </a:lnTo>
                <a:lnTo>
                  <a:pt x="891" y="2571"/>
                </a:lnTo>
                <a:lnTo>
                  <a:pt x="889" y="2566"/>
                </a:lnTo>
                <a:lnTo>
                  <a:pt x="887" y="2561"/>
                </a:lnTo>
                <a:lnTo>
                  <a:pt x="882" y="2559"/>
                </a:lnTo>
                <a:lnTo>
                  <a:pt x="877" y="2559"/>
                </a:lnTo>
                <a:lnTo>
                  <a:pt x="870" y="2559"/>
                </a:lnTo>
                <a:lnTo>
                  <a:pt x="866" y="2557"/>
                </a:lnTo>
                <a:lnTo>
                  <a:pt x="863" y="2554"/>
                </a:lnTo>
                <a:lnTo>
                  <a:pt x="856" y="2552"/>
                </a:lnTo>
                <a:lnTo>
                  <a:pt x="854" y="2550"/>
                </a:lnTo>
                <a:lnTo>
                  <a:pt x="851" y="2550"/>
                </a:lnTo>
                <a:lnTo>
                  <a:pt x="851" y="2545"/>
                </a:lnTo>
                <a:lnTo>
                  <a:pt x="849" y="2540"/>
                </a:lnTo>
                <a:lnTo>
                  <a:pt x="844" y="2538"/>
                </a:lnTo>
                <a:lnTo>
                  <a:pt x="842" y="2535"/>
                </a:lnTo>
                <a:lnTo>
                  <a:pt x="828" y="2531"/>
                </a:lnTo>
                <a:lnTo>
                  <a:pt x="823" y="2533"/>
                </a:lnTo>
                <a:lnTo>
                  <a:pt x="818" y="2531"/>
                </a:lnTo>
                <a:lnTo>
                  <a:pt x="816" y="2528"/>
                </a:lnTo>
                <a:lnTo>
                  <a:pt x="814" y="2521"/>
                </a:lnTo>
                <a:lnTo>
                  <a:pt x="814" y="2519"/>
                </a:lnTo>
                <a:lnTo>
                  <a:pt x="814" y="2516"/>
                </a:lnTo>
                <a:lnTo>
                  <a:pt x="809" y="2512"/>
                </a:lnTo>
                <a:lnTo>
                  <a:pt x="807" y="2512"/>
                </a:lnTo>
                <a:lnTo>
                  <a:pt x="804" y="2512"/>
                </a:lnTo>
                <a:lnTo>
                  <a:pt x="799" y="2514"/>
                </a:lnTo>
                <a:lnTo>
                  <a:pt x="795" y="2516"/>
                </a:lnTo>
                <a:lnTo>
                  <a:pt x="790" y="2519"/>
                </a:lnTo>
                <a:lnTo>
                  <a:pt x="790" y="2521"/>
                </a:lnTo>
                <a:lnTo>
                  <a:pt x="792" y="2523"/>
                </a:lnTo>
                <a:lnTo>
                  <a:pt x="795" y="2523"/>
                </a:lnTo>
                <a:lnTo>
                  <a:pt x="797" y="2526"/>
                </a:lnTo>
                <a:lnTo>
                  <a:pt x="795" y="2531"/>
                </a:lnTo>
                <a:lnTo>
                  <a:pt x="795" y="2533"/>
                </a:lnTo>
                <a:lnTo>
                  <a:pt x="797" y="2535"/>
                </a:lnTo>
                <a:lnTo>
                  <a:pt x="795" y="2540"/>
                </a:lnTo>
                <a:lnTo>
                  <a:pt x="795" y="2542"/>
                </a:lnTo>
                <a:lnTo>
                  <a:pt x="797" y="2547"/>
                </a:lnTo>
                <a:lnTo>
                  <a:pt x="802" y="2550"/>
                </a:lnTo>
                <a:lnTo>
                  <a:pt x="807" y="2554"/>
                </a:lnTo>
                <a:lnTo>
                  <a:pt x="809" y="2559"/>
                </a:lnTo>
                <a:lnTo>
                  <a:pt x="809" y="2561"/>
                </a:lnTo>
                <a:lnTo>
                  <a:pt x="811" y="2568"/>
                </a:lnTo>
                <a:lnTo>
                  <a:pt x="811" y="2571"/>
                </a:lnTo>
                <a:lnTo>
                  <a:pt x="811" y="2578"/>
                </a:lnTo>
                <a:lnTo>
                  <a:pt x="811" y="2583"/>
                </a:lnTo>
                <a:lnTo>
                  <a:pt x="809" y="2585"/>
                </a:lnTo>
                <a:lnTo>
                  <a:pt x="807" y="2587"/>
                </a:lnTo>
                <a:lnTo>
                  <a:pt x="804" y="2587"/>
                </a:lnTo>
                <a:lnTo>
                  <a:pt x="802" y="2590"/>
                </a:lnTo>
                <a:lnTo>
                  <a:pt x="799" y="2592"/>
                </a:lnTo>
                <a:lnTo>
                  <a:pt x="797" y="2594"/>
                </a:lnTo>
                <a:lnTo>
                  <a:pt x="795" y="2599"/>
                </a:lnTo>
                <a:lnTo>
                  <a:pt x="790" y="2602"/>
                </a:lnTo>
                <a:lnTo>
                  <a:pt x="788" y="2604"/>
                </a:lnTo>
                <a:lnTo>
                  <a:pt x="785" y="2606"/>
                </a:lnTo>
                <a:lnTo>
                  <a:pt x="783" y="2609"/>
                </a:lnTo>
                <a:lnTo>
                  <a:pt x="783" y="2613"/>
                </a:lnTo>
                <a:lnTo>
                  <a:pt x="781" y="2618"/>
                </a:lnTo>
                <a:lnTo>
                  <a:pt x="781" y="2623"/>
                </a:lnTo>
                <a:lnTo>
                  <a:pt x="778" y="2623"/>
                </a:lnTo>
                <a:lnTo>
                  <a:pt x="759" y="2623"/>
                </a:lnTo>
                <a:lnTo>
                  <a:pt x="755" y="2635"/>
                </a:lnTo>
                <a:lnTo>
                  <a:pt x="722" y="2658"/>
                </a:lnTo>
                <a:lnTo>
                  <a:pt x="717" y="2661"/>
                </a:lnTo>
                <a:lnTo>
                  <a:pt x="715" y="2661"/>
                </a:lnTo>
                <a:lnTo>
                  <a:pt x="712" y="2663"/>
                </a:lnTo>
                <a:lnTo>
                  <a:pt x="710" y="2663"/>
                </a:lnTo>
                <a:lnTo>
                  <a:pt x="705" y="2651"/>
                </a:lnTo>
                <a:lnTo>
                  <a:pt x="705" y="2649"/>
                </a:lnTo>
                <a:lnTo>
                  <a:pt x="703" y="2647"/>
                </a:lnTo>
                <a:lnTo>
                  <a:pt x="700" y="2642"/>
                </a:lnTo>
                <a:lnTo>
                  <a:pt x="700" y="2639"/>
                </a:lnTo>
                <a:lnTo>
                  <a:pt x="700" y="2637"/>
                </a:lnTo>
                <a:lnTo>
                  <a:pt x="698" y="2635"/>
                </a:lnTo>
                <a:lnTo>
                  <a:pt x="698" y="2630"/>
                </a:lnTo>
                <a:lnTo>
                  <a:pt x="693" y="2625"/>
                </a:lnTo>
                <a:lnTo>
                  <a:pt x="691" y="2618"/>
                </a:lnTo>
                <a:lnTo>
                  <a:pt x="689" y="2616"/>
                </a:lnTo>
                <a:lnTo>
                  <a:pt x="689" y="2609"/>
                </a:lnTo>
                <a:lnTo>
                  <a:pt x="686" y="2604"/>
                </a:lnTo>
                <a:lnTo>
                  <a:pt x="686" y="2599"/>
                </a:lnTo>
                <a:lnTo>
                  <a:pt x="684" y="2597"/>
                </a:lnTo>
                <a:lnTo>
                  <a:pt x="682" y="2594"/>
                </a:lnTo>
                <a:lnTo>
                  <a:pt x="682" y="2590"/>
                </a:lnTo>
                <a:lnTo>
                  <a:pt x="682" y="2587"/>
                </a:lnTo>
                <a:lnTo>
                  <a:pt x="682" y="2583"/>
                </a:lnTo>
                <a:lnTo>
                  <a:pt x="682" y="2580"/>
                </a:lnTo>
                <a:lnTo>
                  <a:pt x="682" y="2576"/>
                </a:lnTo>
                <a:lnTo>
                  <a:pt x="679" y="2573"/>
                </a:lnTo>
                <a:lnTo>
                  <a:pt x="677" y="2571"/>
                </a:lnTo>
                <a:lnTo>
                  <a:pt x="677" y="2568"/>
                </a:lnTo>
                <a:lnTo>
                  <a:pt x="677" y="2566"/>
                </a:lnTo>
                <a:lnTo>
                  <a:pt x="675" y="2564"/>
                </a:lnTo>
                <a:lnTo>
                  <a:pt x="672" y="2561"/>
                </a:lnTo>
                <a:lnTo>
                  <a:pt x="665" y="2559"/>
                </a:lnTo>
                <a:lnTo>
                  <a:pt x="663" y="2559"/>
                </a:lnTo>
                <a:lnTo>
                  <a:pt x="663" y="2557"/>
                </a:lnTo>
                <a:lnTo>
                  <a:pt x="660" y="2557"/>
                </a:lnTo>
                <a:lnTo>
                  <a:pt x="658" y="2554"/>
                </a:lnTo>
                <a:lnTo>
                  <a:pt x="651" y="2554"/>
                </a:lnTo>
                <a:lnTo>
                  <a:pt x="649" y="2552"/>
                </a:lnTo>
                <a:lnTo>
                  <a:pt x="646" y="2547"/>
                </a:lnTo>
                <a:lnTo>
                  <a:pt x="644" y="2545"/>
                </a:lnTo>
                <a:lnTo>
                  <a:pt x="642" y="2545"/>
                </a:lnTo>
                <a:lnTo>
                  <a:pt x="639" y="2542"/>
                </a:lnTo>
                <a:lnTo>
                  <a:pt x="634" y="2542"/>
                </a:lnTo>
                <a:lnTo>
                  <a:pt x="632" y="2542"/>
                </a:lnTo>
                <a:lnTo>
                  <a:pt x="627" y="2540"/>
                </a:lnTo>
                <a:lnTo>
                  <a:pt x="625" y="2540"/>
                </a:lnTo>
                <a:lnTo>
                  <a:pt x="620" y="2538"/>
                </a:lnTo>
                <a:lnTo>
                  <a:pt x="618" y="2538"/>
                </a:lnTo>
                <a:lnTo>
                  <a:pt x="616" y="2540"/>
                </a:lnTo>
                <a:lnTo>
                  <a:pt x="611" y="2540"/>
                </a:lnTo>
                <a:lnTo>
                  <a:pt x="606" y="2540"/>
                </a:lnTo>
                <a:lnTo>
                  <a:pt x="601" y="2540"/>
                </a:lnTo>
                <a:lnTo>
                  <a:pt x="599" y="2542"/>
                </a:lnTo>
                <a:lnTo>
                  <a:pt x="587" y="2552"/>
                </a:lnTo>
                <a:lnTo>
                  <a:pt x="583" y="2557"/>
                </a:lnTo>
                <a:lnTo>
                  <a:pt x="580" y="2559"/>
                </a:lnTo>
                <a:lnTo>
                  <a:pt x="578" y="2561"/>
                </a:lnTo>
                <a:lnTo>
                  <a:pt x="573" y="2561"/>
                </a:lnTo>
                <a:lnTo>
                  <a:pt x="568" y="2561"/>
                </a:lnTo>
                <a:lnTo>
                  <a:pt x="566" y="2561"/>
                </a:lnTo>
                <a:lnTo>
                  <a:pt x="561" y="2561"/>
                </a:lnTo>
                <a:lnTo>
                  <a:pt x="554" y="2561"/>
                </a:lnTo>
                <a:lnTo>
                  <a:pt x="554" y="2559"/>
                </a:lnTo>
                <a:lnTo>
                  <a:pt x="554" y="2557"/>
                </a:lnTo>
                <a:lnTo>
                  <a:pt x="552" y="2554"/>
                </a:lnTo>
                <a:lnTo>
                  <a:pt x="550" y="2554"/>
                </a:lnTo>
                <a:lnTo>
                  <a:pt x="547" y="2557"/>
                </a:lnTo>
                <a:lnTo>
                  <a:pt x="547" y="2554"/>
                </a:lnTo>
                <a:lnTo>
                  <a:pt x="545" y="2550"/>
                </a:lnTo>
                <a:lnTo>
                  <a:pt x="543" y="2545"/>
                </a:lnTo>
                <a:lnTo>
                  <a:pt x="543" y="2542"/>
                </a:lnTo>
                <a:lnTo>
                  <a:pt x="538" y="2538"/>
                </a:lnTo>
                <a:lnTo>
                  <a:pt x="535" y="2531"/>
                </a:lnTo>
                <a:lnTo>
                  <a:pt x="533" y="2528"/>
                </a:lnTo>
                <a:lnTo>
                  <a:pt x="531" y="2523"/>
                </a:lnTo>
                <a:lnTo>
                  <a:pt x="528" y="2521"/>
                </a:lnTo>
                <a:lnTo>
                  <a:pt x="526" y="2516"/>
                </a:lnTo>
                <a:lnTo>
                  <a:pt x="524" y="2509"/>
                </a:lnTo>
                <a:lnTo>
                  <a:pt x="521" y="2507"/>
                </a:lnTo>
                <a:lnTo>
                  <a:pt x="517" y="2505"/>
                </a:lnTo>
                <a:lnTo>
                  <a:pt x="514" y="2505"/>
                </a:lnTo>
                <a:lnTo>
                  <a:pt x="512" y="2502"/>
                </a:lnTo>
                <a:lnTo>
                  <a:pt x="510" y="2502"/>
                </a:lnTo>
                <a:lnTo>
                  <a:pt x="507" y="2500"/>
                </a:lnTo>
                <a:lnTo>
                  <a:pt x="505" y="2500"/>
                </a:lnTo>
                <a:lnTo>
                  <a:pt x="502" y="2497"/>
                </a:lnTo>
                <a:lnTo>
                  <a:pt x="498" y="2493"/>
                </a:lnTo>
                <a:lnTo>
                  <a:pt x="493" y="2488"/>
                </a:lnTo>
                <a:lnTo>
                  <a:pt x="491" y="2481"/>
                </a:lnTo>
                <a:lnTo>
                  <a:pt x="491" y="2478"/>
                </a:lnTo>
                <a:lnTo>
                  <a:pt x="498" y="2481"/>
                </a:lnTo>
                <a:lnTo>
                  <a:pt x="500" y="2481"/>
                </a:lnTo>
                <a:lnTo>
                  <a:pt x="502" y="2481"/>
                </a:lnTo>
                <a:lnTo>
                  <a:pt x="502" y="2478"/>
                </a:lnTo>
                <a:lnTo>
                  <a:pt x="505" y="2478"/>
                </a:lnTo>
                <a:lnTo>
                  <a:pt x="510" y="2478"/>
                </a:lnTo>
                <a:lnTo>
                  <a:pt x="512" y="2478"/>
                </a:lnTo>
                <a:lnTo>
                  <a:pt x="514" y="2476"/>
                </a:lnTo>
                <a:lnTo>
                  <a:pt x="519" y="2474"/>
                </a:lnTo>
                <a:lnTo>
                  <a:pt x="521" y="2471"/>
                </a:lnTo>
                <a:lnTo>
                  <a:pt x="521" y="2467"/>
                </a:lnTo>
                <a:lnTo>
                  <a:pt x="524" y="2467"/>
                </a:lnTo>
                <a:lnTo>
                  <a:pt x="524" y="2464"/>
                </a:lnTo>
                <a:lnTo>
                  <a:pt x="528" y="2462"/>
                </a:lnTo>
                <a:lnTo>
                  <a:pt x="533" y="2457"/>
                </a:lnTo>
                <a:lnTo>
                  <a:pt x="533" y="2455"/>
                </a:lnTo>
                <a:lnTo>
                  <a:pt x="533" y="2450"/>
                </a:lnTo>
                <a:lnTo>
                  <a:pt x="535" y="2448"/>
                </a:lnTo>
                <a:lnTo>
                  <a:pt x="538" y="2443"/>
                </a:lnTo>
                <a:lnTo>
                  <a:pt x="540" y="2441"/>
                </a:lnTo>
                <a:lnTo>
                  <a:pt x="543" y="2441"/>
                </a:lnTo>
                <a:lnTo>
                  <a:pt x="540" y="2436"/>
                </a:lnTo>
                <a:lnTo>
                  <a:pt x="538" y="2436"/>
                </a:lnTo>
                <a:lnTo>
                  <a:pt x="535" y="2434"/>
                </a:lnTo>
                <a:lnTo>
                  <a:pt x="533" y="2434"/>
                </a:lnTo>
                <a:lnTo>
                  <a:pt x="526" y="2431"/>
                </a:lnTo>
                <a:lnTo>
                  <a:pt x="524" y="2431"/>
                </a:lnTo>
                <a:lnTo>
                  <a:pt x="521" y="2429"/>
                </a:lnTo>
                <a:lnTo>
                  <a:pt x="521" y="2426"/>
                </a:lnTo>
                <a:lnTo>
                  <a:pt x="519" y="2424"/>
                </a:lnTo>
                <a:lnTo>
                  <a:pt x="519" y="2419"/>
                </a:lnTo>
                <a:lnTo>
                  <a:pt x="519" y="2417"/>
                </a:lnTo>
                <a:lnTo>
                  <a:pt x="521" y="2415"/>
                </a:lnTo>
                <a:lnTo>
                  <a:pt x="524" y="2412"/>
                </a:lnTo>
                <a:lnTo>
                  <a:pt x="524" y="2410"/>
                </a:lnTo>
                <a:lnTo>
                  <a:pt x="521" y="2407"/>
                </a:lnTo>
                <a:lnTo>
                  <a:pt x="521" y="2403"/>
                </a:lnTo>
                <a:lnTo>
                  <a:pt x="519" y="2398"/>
                </a:lnTo>
                <a:lnTo>
                  <a:pt x="519" y="2396"/>
                </a:lnTo>
                <a:lnTo>
                  <a:pt x="517" y="2393"/>
                </a:lnTo>
                <a:lnTo>
                  <a:pt x="517" y="2391"/>
                </a:lnTo>
                <a:lnTo>
                  <a:pt x="512" y="2391"/>
                </a:lnTo>
                <a:lnTo>
                  <a:pt x="510" y="2389"/>
                </a:lnTo>
                <a:lnTo>
                  <a:pt x="507" y="2389"/>
                </a:lnTo>
                <a:lnTo>
                  <a:pt x="505" y="2386"/>
                </a:lnTo>
                <a:lnTo>
                  <a:pt x="502" y="2381"/>
                </a:lnTo>
                <a:lnTo>
                  <a:pt x="500" y="2379"/>
                </a:lnTo>
                <a:lnTo>
                  <a:pt x="500" y="2377"/>
                </a:lnTo>
                <a:lnTo>
                  <a:pt x="498" y="2372"/>
                </a:lnTo>
                <a:lnTo>
                  <a:pt x="500" y="2370"/>
                </a:lnTo>
                <a:lnTo>
                  <a:pt x="505" y="2351"/>
                </a:lnTo>
                <a:lnTo>
                  <a:pt x="517" y="2332"/>
                </a:lnTo>
                <a:lnTo>
                  <a:pt x="524" y="2284"/>
                </a:lnTo>
                <a:lnTo>
                  <a:pt x="566" y="2284"/>
                </a:lnTo>
                <a:lnTo>
                  <a:pt x="576" y="2258"/>
                </a:lnTo>
                <a:lnTo>
                  <a:pt x="587" y="2232"/>
                </a:lnTo>
                <a:lnTo>
                  <a:pt x="606" y="2194"/>
                </a:lnTo>
                <a:lnTo>
                  <a:pt x="616" y="2171"/>
                </a:lnTo>
                <a:lnTo>
                  <a:pt x="627" y="2140"/>
                </a:lnTo>
                <a:lnTo>
                  <a:pt x="642" y="2107"/>
                </a:lnTo>
                <a:lnTo>
                  <a:pt x="649" y="2093"/>
                </a:lnTo>
                <a:lnTo>
                  <a:pt x="651" y="2090"/>
                </a:lnTo>
                <a:lnTo>
                  <a:pt x="658" y="2071"/>
                </a:lnTo>
                <a:lnTo>
                  <a:pt x="672" y="2041"/>
                </a:lnTo>
                <a:lnTo>
                  <a:pt x="672" y="2038"/>
                </a:lnTo>
                <a:lnTo>
                  <a:pt x="675" y="2033"/>
                </a:lnTo>
                <a:lnTo>
                  <a:pt x="677" y="2029"/>
                </a:lnTo>
                <a:lnTo>
                  <a:pt x="682" y="2017"/>
                </a:lnTo>
                <a:lnTo>
                  <a:pt x="682" y="2015"/>
                </a:lnTo>
                <a:lnTo>
                  <a:pt x="682" y="2012"/>
                </a:lnTo>
                <a:lnTo>
                  <a:pt x="693" y="2012"/>
                </a:lnTo>
                <a:lnTo>
                  <a:pt x="686" y="1991"/>
                </a:lnTo>
                <a:lnTo>
                  <a:pt x="691" y="1970"/>
                </a:lnTo>
                <a:lnTo>
                  <a:pt x="691" y="1962"/>
                </a:lnTo>
                <a:lnTo>
                  <a:pt x="689" y="1958"/>
                </a:lnTo>
                <a:lnTo>
                  <a:pt x="691" y="1953"/>
                </a:lnTo>
                <a:lnTo>
                  <a:pt x="693" y="1951"/>
                </a:lnTo>
                <a:lnTo>
                  <a:pt x="693" y="1946"/>
                </a:lnTo>
                <a:lnTo>
                  <a:pt x="696" y="1941"/>
                </a:lnTo>
                <a:lnTo>
                  <a:pt x="698" y="1936"/>
                </a:lnTo>
                <a:lnTo>
                  <a:pt x="700" y="1932"/>
                </a:lnTo>
                <a:lnTo>
                  <a:pt x="703" y="1925"/>
                </a:lnTo>
                <a:lnTo>
                  <a:pt x="705" y="1922"/>
                </a:lnTo>
                <a:lnTo>
                  <a:pt x="708" y="1915"/>
                </a:lnTo>
                <a:lnTo>
                  <a:pt x="708" y="1913"/>
                </a:lnTo>
                <a:lnTo>
                  <a:pt x="705" y="1913"/>
                </a:lnTo>
                <a:lnTo>
                  <a:pt x="703" y="1913"/>
                </a:lnTo>
                <a:lnTo>
                  <a:pt x="703" y="1910"/>
                </a:lnTo>
                <a:lnTo>
                  <a:pt x="700" y="1910"/>
                </a:lnTo>
                <a:lnTo>
                  <a:pt x="700" y="1908"/>
                </a:lnTo>
                <a:lnTo>
                  <a:pt x="700" y="1906"/>
                </a:lnTo>
                <a:lnTo>
                  <a:pt x="700" y="1903"/>
                </a:lnTo>
                <a:lnTo>
                  <a:pt x="703" y="1903"/>
                </a:lnTo>
                <a:lnTo>
                  <a:pt x="703" y="1901"/>
                </a:lnTo>
                <a:lnTo>
                  <a:pt x="705" y="1899"/>
                </a:lnTo>
                <a:lnTo>
                  <a:pt x="705" y="1896"/>
                </a:lnTo>
                <a:lnTo>
                  <a:pt x="708" y="1891"/>
                </a:lnTo>
                <a:lnTo>
                  <a:pt x="708" y="1889"/>
                </a:lnTo>
                <a:lnTo>
                  <a:pt x="710" y="1882"/>
                </a:lnTo>
                <a:lnTo>
                  <a:pt x="712" y="1880"/>
                </a:lnTo>
                <a:lnTo>
                  <a:pt x="712" y="1877"/>
                </a:lnTo>
                <a:lnTo>
                  <a:pt x="712" y="1872"/>
                </a:lnTo>
                <a:lnTo>
                  <a:pt x="703" y="1877"/>
                </a:lnTo>
                <a:lnTo>
                  <a:pt x="703" y="1880"/>
                </a:lnTo>
                <a:lnTo>
                  <a:pt x="700" y="1882"/>
                </a:lnTo>
                <a:lnTo>
                  <a:pt x="700" y="1884"/>
                </a:lnTo>
                <a:lnTo>
                  <a:pt x="698" y="1884"/>
                </a:lnTo>
                <a:lnTo>
                  <a:pt x="698" y="1887"/>
                </a:lnTo>
                <a:lnTo>
                  <a:pt x="693" y="1887"/>
                </a:lnTo>
                <a:lnTo>
                  <a:pt x="693" y="1889"/>
                </a:lnTo>
                <a:lnTo>
                  <a:pt x="691" y="1891"/>
                </a:lnTo>
                <a:lnTo>
                  <a:pt x="689" y="1891"/>
                </a:lnTo>
                <a:lnTo>
                  <a:pt x="686" y="1891"/>
                </a:lnTo>
                <a:lnTo>
                  <a:pt x="686" y="1889"/>
                </a:lnTo>
                <a:lnTo>
                  <a:pt x="686" y="1887"/>
                </a:lnTo>
                <a:lnTo>
                  <a:pt x="686" y="1884"/>
                </a:lnTo>
                <a:lnTo>
                  <a:pt x="686" y="1882"/>
                </a:lnTo>
                <a:lnTo>
                  <a:pt x="684" y="1877"/>
                </a:lnTo>
                <a:lnTo>
                  <a:pt x="682" y="1880"/>
                </a:lnTo>
                <a:lnTo>
                  <a:pt x="679" y="1880"/>
                </a:lnTo>
                <a:lnTo>
                  <a:pt x="675" y="1882"/>
                </a:lnTo>
                <a:lnTo>
                  <a:pt x="667" y="1884"/>
                </a:lnTo>
                <a:lnTo>
                  <a:pt x="663" y="1887"/>
                </a:lnTo>
                <a:lnTo>
                  <a:pt x="660" y="1889"/>
                </a:lnTo>
                <a:lnTo>
                  <a:pt x="660" y="1891"/>
                </a:lnTo>
                <a:lnTo>
                  <a:pt x="660" y="1894"/>
                </a:lnTo>
                <a:lnTo>
                  <a:pt x="663" y="1896"/>
                </a:lnTo>
                <a:lnTo>
                  <a:pt x="663" y="1899"/>
                </a:lnTo>
                <a:lnTo>
                  <a:pt x="665" y="1901"/>
                </a:lnTo>
                <a:lnTo>
                  <a:pt x="663" y="1903"/>
                </a:lnTo>
                <a:lnTo>
                  <a:pt x="660" y="1903"/>
                </a:lnTo>
                <a:lnTo>
                  <a:pt x="658" y="1903"/>
                </a:lnTo>
                <a:lnTo>
                  <a:pt x="656" y="1903"/>
                </a:lnTo>
                <a:lnTo>
                  <a:pt x="653" y="1903"/>
                </a:lnTo>
                <a:lnTo>
                  <a:pt x="651" y="1903"/>
                </a:lnTo>
                <a:lnTo>
                  <a:pt x="651" y="1901"/>
                </a:lnTo>
                <a:lnTo>
                  <a:pt x="651" y="1896"/>
                </a:lnTo>
                <a:lnTo>
                  <a:pt x="649" y="1894"/>
                </a:lnTo>
                <a:lnTo>
                  <a:pt x="646" y="1891"/>
                </a:lnTo>
                <a:lnTo>
                  <a:pt x="646" y="1894"/>
                </a:lnTo>
                <a:lnTo>
                  <a:pt x="644" y="1891"/>
                </a:lnTo>
                <a:lnTo>
                  <a:pt x="639" y="1891"/>
                </a:lnTo>
                <a:lnTo>
                  <a:pt x="632" y="1889"/>
                </a:lnTo>
                <a:lnTo>
                  <a:pt x="630" y="1889"/>
                </a:lnTo>
                <a:lnTo>
                  <a:pt x="630" y="1884"/>
                </a:lnTo>
                <a:lnTo>
                  <a:pt x="630" y="1880"/>
                </a:lnTo>
                <a:lnTo>
                  <a:pt x="627" y="1880"/>
                </a:lnTo>
                <a:lnTo>
                  <a:pt x="625" y="1880"/>
                </a:lnTo>
                <a:lnTo>
                  <a:pt x="623" y="1882"/>
                </a:lnTo>
                <a:lnTo>
                  <a:pt x="618" y="1884"/>
                </a:lnTo>
                <a:lnTo>
                  <a:pt x="618" y="1887"/>
                </a:lnTo>
                <a:lnTo>
                  <a:pt x="618" y="1891"/>
                </a:lnTo>
                <a:lnTo>
                  <a:pt x="620" y="1894"/>
                </a:lnTo>
                <a:lnTo>
                  <a:pt x="620" y="1896"/>
                </a:lnTo>
                <a:lnTo>
                  <a:pt x="618" y="1896"/>
                </a:lnTo>
                <a:lnTo>
                  <a:pt x="616" y="1899"/>
                </a:lnTo>
                <a:lnTo>
                  <a:pt x="613" y="1899"/>
                </a:lnTo>
                <a:lnTo>
                  <a:pt x="609" y="1899"/>
                </a:lnTo>
                <a:lnTo>
                  <a:pt x="604" y="1896"/>
                </a:lnTo>
                <a:lnTo>
                  <a:pt x="604" y="1894"/>
                </a:lnTo>
                <a:lnTo>
                  <a:pt x="604" y="1891"/>
                </a:lnTo>
                <a:lnTo>
                  <a:pt x="604" y="1889"/>
                </a:lnTo>
                <a:lnTo>
                  <a:pt x="606" y="1887"/>
                </a:lnTo>
                <a:lnTo>
                  <a:pt x="606" y="1882"/>
                </a:lnTo>
                <a:lnTo>
                  <a:pt x="606" y="1877"/>
                </a:lnTo>
                <a:lnTo>
                  <a:pt x="606" y="1875"/>
                </a:lnTo>
                <a:lnTo>
                  <a:pt x="609" y="1872"/>
                </a:lnTo>
                <a:lnTo>
                  <a:pt x="609" y="1868"/>
                </a:lnTo>
                <a:lnTo>
                  <a:pt x="606" y="1865"/>
                </a:lnTo>
                <a:lnTo>
                  <a:pt x="606" y="1863"/>
                </a:lnTo>
                <a:lnTo>
                  <a:pt x="601" y="1858"/>
                </a:lnTo>
                <a:lnTo>
                  <a:pt x="601" y="1856"/>
                </a:lnTo>
                <a:lnTo>
                  <a:pt x="601" y="1854"/>
                </a:lnTo>
                <a:lnTo>
                  <a:pt x="601" y="1849"/>
                </a:lnTo>
                <a:lnTo>
                  <a:pt x="599" y="1846"/>
                </a:lnTo>
                <a:lnTo>
                  <a:pt x="597" y="1844"/>
                </a:lnTo>
                <a:lnTo>
                  <a:pt x="594" y="1844"/>
                </a:lnTo>
                <a:lnTo>
                  <a:pt x="594" y="1842"/>
                </a:lnTo>
                <a:lnTo>
                  <a:pt x="594" y="1839"/>
                </a:lnTo>
                <a:lnTo>
                  <a:pt x="597" y="1839"/>
                </a:lnTo>
                <a:lnTo>
                  <a:pt x="599" y="1837"/>
                </a:lnTo>
                <a:lnTo>
                  <a:pt x="599" y="1835"/>
                </a:lnTo>
                <a:lnTo>
                  <a:pt x="597" y="1832"/>
                </a:lnTo>
                <a:lnTo>
                  <a:pt x="597" y="1830"/>
                </a:lnTo>
                <a:lnTo>
                  <a:pt x="597" y="1828"/>
                </a:lnTo>
                <a:lnTo>
                  <a:pt x="599" y="1825"/>
                </a:lnTo>
                <a:lnTo>
                  <a:pt x="599" y="1820"/>
                </a:lnTo>
                <a:lnTo>
                  <a:pt x="594" y="1818"/>
                </a:lnTo>
                <a:lnTo>
                  <a:pt x="592" y="1820"/>
                </a:lnTo>
                <a:lnTo>
                  <a:pt x="587" y="1820"/>
                </a:lnTo>
                <a:lnTo>
                  <a:pt x="583" y="1820"/>
                </a:lnTo>
                <a:lnTo>
                  <a:pt x="580" y="1820"/>
                </a:lnTo>
                <a:lnTo>
                  <a:pt x="578" y="1823"/>
                </a:lnTo>
                <a:lnTo>
                  <a:pt x="576" y="1825"/>
                </a:lnTo>
                <a:lnTo>
                  <a:pt x="573" y="1828"/>
                </a:lnTo>
                <a:lnTo>
                  <a:pt x="571" y="1828"/>
                </a:lnTo>
                <a:lnTo>
                  <a:pt x="524" y="1820"/>
                </a:lnTo>
                <a:lnTo>
                  <a:pt x="505" y="1806"/>
                </a:lnTo>
                <a:lnTo>
                  <a:pt x="488" y="1775"/>
                </a:lnTo>
                <a:lnTo>
                  <a:pt x="488" y="1773"/>
                </a:lnTo>
                <a:lnTo>
                  <a:pt x="484" y="1764"/>
                </a:lnTo>
                <a:lnTo>
                  <a:pt x="479" y="1754"/>
                </a:lnTo>
                <a:lnTo>
                  <a:pt x="368" y="1674"/>
                </a:lnTo>
                <a:lnTo>
                  <a:pt x="330" y="1645"/>
                </a:lnTo>
                <a:lnTo>
                  <a:pt x="290" y="1622"/>
                </a:lnTo>
                <a:lnTo>
                  <a:pt x="269" y="1612"/>
                </a:lnTo>
                <a:lnTo>
                  <a:pt x="253" y="1603"/>
                </a:lnTo>
                <a:lnTo>
                  <a:pt x="250" y="1605"/>
                </a:lnTo>
                <a:lnTo>
                  <a:pt x="248" y="1603"/>
                </a:lnTo>
                <a:lnTo>
                  <a:pt x="246" y="1603"/>
                </a:lnTo>
                <a:lnTo>
                  <a:pt x="246" y="1600"/>
                </a:lnTo>
                <a:lnTo>
                  <a:pt x="243" y="1598"/>
                </a:lnTo>
                <a:lnTo>
                  <a:pt x="241" y="1596"/>
                </a:lnTo>
                <a:lnTo>
                  <a:pt x="236" y="1591"/>
                </a:lnTo>
                <a:lnTo>
                  <a:pt x="234" y="1591"/>
                </a:lnTo>
                <a:lnTo>
                  <a:pt x="229" y="1591"/>
                </a:lnTo>
                <a:lnTo>
                  <a:pt x="229" y="1588"/>
                </a:lnTo>
                <a:lnTo>
                  <a:pt x="217" y="1596"/>
                </a:lnTo>
                <a:lnTo>
                  <a:pt x="196" y="1610"/>
                </a:lnTo>
                <a:lnTo>
                  <a:pt x="196" y="1607"/>
                </a:lnTo>
                <a:lnTo>
                  <a:pt x="194" y="1607"/>
                </a:lnTo>
                <a:lnTo>
                  <a:pt x="191" y="1605"/>
                </a:lnTo>
                <a:lnTo>
                  <a:pt x="189" y="1605"/>
                </a:lnTo>
                <a:lnTo>
                  <a:pt x="184" y="1603"/>
                </a:lnTo>
                <a:lnTo>
                  <a:pt x="182" y="1600"/>
                </a:lnTo>
                <a:lnTo>
                  <a:pt x="179" y="1600"/>
                </a:lnTo>
                <a:lnTo>
                  <a:pt x="175" y="1603"/>
                </a:lnTo>
                <a:lnTo>
                  <a:pt x="125" y="1565"/>
                </a:lnTo>
                <a:lnTo>
                  <a:pt x="123" y="1567"/>
                </a:lnTo>
                <a:lnTo>
                  <a:pt x="121" y="1567"/>
                </a:lnTo>
                <a:lnTo>
                  <a:pt x="118" y="1565"/>
                </a:lnTo>
                <a:lnTo>
                  <a:pt x="116" y="1565"/>
                </a:lnTo>
                <a:lnTo>
                  <a:pt x="113" y="1565"/>
                </a:lnTo>
                <a:lnTo>
                  <a:pt x="111" y="1562"/>
                </a:lnTo>
                <a:lnTo>
                  <a:pt x="109" y="1562"/>
                </a:lnTo>
                <a:lnTo>
                  <a:pt x="106" y="1560"/>
                </a:lnTo>
                <a:lnTo>
                  <a:pt x="104" y="1560"/>
                </a:lnTo>
                <a:lnTo>
                  <a:pt x="102" y="1560"/>
                </a:lnTo>
                <a:lnTo>
                  <a:pt x="99" y="1558"/>
                </a:lnTo>
                <a:lnTo>
                  <a:pt x="97" y="1558"/>
                </a:lnTo>
                <a:lnTo>
                  <a:pt x="95" y="1555"/>
                </a:lnTo>
                <a:lnTo>
                  <a:pt x="95" y="1551"/>
                </a:lnTo>
                <a:lnTo>
                  <a:pt x="92" y="1546"/>
                </a:lnTo>
                <a:lnTo>
                  <a:pt x="90" y="1543"/>
                </a:lnTo>
                <a:lnTo>
                  <a:pt x="88" y="1541"/>
                </a:lnTo>
                <a:lnTo>
                  <a:pt x="83" y="1539"/>
                </a:lnTo>
                <a:lnTo>
                  <a:pt x="83" y="1536"/>
                </a:lnTo>
                <a:lnTo>
                  <a:pt x="80" y="1534"/>
                </a:lnTo>
                <a:lnTo>
                  <a:pt x="78" y="1532"/>
                </a:lnTo>
                <a:lnTo>
                  <a:pt x="76" y="1532"/>
                </a:lnTo>
                <a:lnTo>
                  <a:pt x="73" y="1532"/>
                </a:lnTo>
                <a:lnTo>
                  <a:pt x="73" y="1529"/>
                </a:lnTo>
                <a:lnTo>
                  <a:pt x="73" y="1525"/>
                </a:lnTo>
                <a:lnTo>
                  <a:pt x="76" y="1525"/>
                </a:lnTo>
                <a:lnTo>
                  <a:pt x="78" y="1522"/>
                </a:lnTo>
                <a:lnTo>
                  <a:pt x="76" y="1520"/>
                </a:lnTo>
                <a:lnTo>
                  <a:pt x="73" y="1520"/>
                </a:lnTo>
                <a:lnTo>
                  <a:pt x="71" y="1520"/>
                </a:lnTo>
                <a:lnTo>
                  <a:pt x="71" y="1517"/>
                </a:lnTo>
                <a:lnTo>
                  <a:pt x="71" y="1515"/>
                </a:lnTo>
                <a:lnTo>
                  <a:pt x="71" y="1513"/>
                </a:lnTo>
                <a:lnTo>
                  <a:pt x="69" y="1510"/>
                </a:lnTo>
                <a:lnTo>
                  <a:pt x="69" y="1508"/>
                </a:lnTo>
                <a:lnTo>
                  <a:pt x="66" y="1506"/>
                </a:lnTo>
                <a:lnTo>
                  <a:pt x="64" y="1501"/>
                </a:lnTo>
                <a:lnTo>
                  <a:pt x="59" y="1498"/>
                </a:lnTo>
                <a:lnTo>
                  <a:pt x="55" y="1494"/>
                </a:lnTo>
                <a:lnTo>
                  <a:pt x="55" y="1491"/>
                </a:lnTo>
                <a:lnTo>
                  <a:pt x="55" y="1487"/>
                </a:lnTo>
                <a:lnTo>
                  <a:pt x="52" y="1487"/>
                </a:lnTo>
                <a:lnTo>
                  <a:pt x="50" y="1489"/>
                </a:lnTo>
                <a:lnTo>
                  <a:pt x="47" y="1489"/>
                </a:lnTo>
                <a:lnTo>
                  <a:pt x="45" y="1489"/>
                </a:lnTo>
                <a:lnTo>
                  <a:pt x="43" y="1489"/>
                </a:lnTo>
                <a:lnTo>
                  <a:pt x="43" y="1491"/>
                </a:lnTo>
                <a:lnTo>
                  <a:pt x="38" y="1491"/>
                </a:lnTo>
                <a:lnTo>
                  <a:pt x="38" y="1489"/>
                </a:lnTo>
                <a:lnTo>
                  <a:pt x="36" y="1489"/>
                </a:lnTo>
                <a:lnTo>
                  <a:pt x="33" y="1489"/>
                </a:lnTo>
                <a:lnTo>
                  <a:pt x="29" y="1489"/>
                </a:lnTo>
                <a:lnTo>
                  <a:pt x="24" y="1489"/>
                </a:lnTo>
                <a:lnTo>
                  <a:pt x="24" y="1487"/>
                </a:lnTo>
                <a:lnTo>
                  <a:pt x="24" y="1484"/>
                </a:lnTo>
                <a:lnTo>
                  <a:pt x="19" y="1475"/>
                </a:lnTo>
                <a:lnTo>
                  <a:pt x="19" y="1472"/>
                </a:lnTo>
                <a:lnTo>
                  <a:pt x="19" y="1470"/>
                </a:lnTo>
                <a:lnTo>
                  <a:pt x="17" y="1468"/>
                </a:lnTo>
                <a:lnTo>
                  <a:pt x="14" y="1465"/>
                </a:lnTo>
                <a:lnTo>
                  <a:pt x="14" y="1463"/>
                </a:lnTo>
                <a:lnTo>
                  <a:pt x="14" y="1461"/>
                </a:lnTo>
                <a:lnTo>
                  <a:pt x="17" y="1458"/>
                </a:lnTo>
                <a:lnTo>
                  <a:pt x="14" y="1456"/>
                </a:lnTo>
                <a:lnTo>
                  <a:pt x="14" y="1454"/>
                </a:lnTo>
                <a:lnTo>
                  <a:pt x="14" y="1451"/>
                </a:lnTo>
                <a:lnTo>
                  <a:pt x="14" y="1449"/>
                </a:lnTo>
                <a:lnTo>
                  <a:pt x="12" y="1449"/>
                </a:lnTo>
                <a:lnTo>
                  <a:pt x="10" y="1446"/>
                </a:lnTo>
                <a:lnTo>
                  <a:pt x="7" y="1444"/>
                </a:lnTo>
                <a:lnTo>
                  <a:pt x="3" y="1439"/>
                </a:lnTo>
                <a:lnTo>
                  <a:pt x="7" y="1432"/>
                </a:lnTo>
                <a:lnTo>
                  <a:pt x="10" y="1427"/>
                </a:lnTo>
                <a:lnTo>
                  <a:pt x="7" y="1423"/>
                </a:lnTo>
                <a:lnTo>
                  <a:pt x="5" y="1420"/>
                </a:lnTo>
                <a:lnTo>
                  <a:pt x="3" y="1418"/>
                </a:lnTo>
                <a:lnTo>
                  <a:pt x="0" y="1416"/>
                </a:lnTo>
                <a:lnTo>
                  <a:pt x="5" y="1413"/>
                </a:lnTo>
                <a:lnTo>
                  <a:pt x="10" y="1411"/>
                </a:lnTo>
                <a:lnTo>
                  <a:pt x="19" y="1411"/>
                </a:lnTo>
                <a:lnTo>
                  <a:pt x="24" y="1413"/>
                </a:lnTo>
                <a:lnTo>
                  <a:pt x="29" y="1416"/>
                </a:lnTo>
                <a:lnTo>
                  <a:pt x="43" y="1418"/>
                </a:lnTo>
                <a:lnTo>
                  <a:pt x="50" y="1418"/>
                </a:lnTo>
                <a:lnTo>
                  <a:pt x="52" y="1416"/>
                </a:lnTo>
                <a:lnTo>
                  <a:pt x="47" y="1413"/>
                </a:lnTo>
                <a:lnTo>
                  <a:pt x="45" y="1411"/>
                </a:lnTo>
                <a:lnTo>
                  <a:pt x="43" y="1406"/>
                </a:lnTo>
                <a:lnTo>
                  <a:pt x="38" y="1401"/>
                </a:lnTo>
                <a:lnTo>
                  <a:pt x="38" y="1399"/>
                </a:lnTo>
                <a:lnTo>
                  <a:pt x="36" y="1397"/>
                </a:lnTo>
                <a:lnTo>
                  <a:pt x="33" y="1397"/>
                </a:lnTo>
                <a:lnTo>
                  <a:pt x="31" y="1394"/>
                </a:lnTo>
                <a:lnTo>
                  <a:pt x="31" y="1392"/>
                </a:lnTo>
                <a:lnTo>
                  <a:pt x="31" y="1390"/>
                </a:lnTo>
                <a:lnTo>
                  <a:pt x="33" y="1390"/>
                </a:lnTo>
                <a:lnTo>
                  <a:pt x="36" y="1387"/>
                </a:lnTo>
                <a:lnTo>
                  <a:pt x="38" y="1387"/>
                </a:lnTo>
                <a:lnTo>
                  <a:pt x="40" y="1387"/>
                </a:lnTo>
                <a:lnTo>
                  <a:pt x="43" y="1387"/>
                </a:lnTo>
                <a:lnTo>
                  <a:pt x="45" y="1390"/>
                </a:lnTo>
                <a:lnTo>
                  <a:pt x="47" y="1390"/>
                </a:lnTo>
                <a:lnTo>
                  <a:pt x="50" y="1387"/>
                </a:lnTo>
                <a:lnTo>
                  <a:pt x="52" y="1385"/>
                </a:lnTo>
                <a:lnTo>
                  <a:pt x="52" y="1382"/>
                </a:lnTo>
                <a:lnTo>
                  <a:pt x="55" y="1382"/>
                </a:lnTo>
                <a:lnTo>
                  <a:pt x="57" y="1378"/>
                </a:lnTo>
                <a:lnTo>
                  <a:pt x="59" y="1375"/>
                </a:lnTo>
                <a:lnTo>
                  <a:pt x="62" y="1371"/>
                </a:lnTo>
                <a:lnTo>
                  <a:pt x="66" y="1366"/>
                </a:lnTo>
                <a:lnTo>
                  <a:pt x="66" y="1364"/>
                </a:lnTo>
                <a:lnTo>
                  <a:pt x="69" y="1361"/>
                </a:lnTo>
                <a:lnTo>
                  <a:pt x="71" y="1361"/>
                </a:lnTo>
                <a:lnTo>
                  <a:pt x="73" y="1361"/>
                </a:lnTo>
                <a:lnTo>
                  <a:pt x="76" y="1361"/>
                </a:lnTo>
                <a:lnTo>
                  <a:pt x="78" y="1361"/>
                </a:lnTo>
                <a:lnTo>
                  <a:pt x="78" y="1359"/>
                </a:lnTo>
                <a:lnTo>
                  <a:pt x="83" y="1359"/>
                </a:lnTo>
                <a:lnTo>
                  <a:pt x="85" y="1356"/>
                </a:lnTo>
                <a:lnTo>
                  <a:pt x="85" y="1354"/>
                </a:lnTo>
                <a:lnTo>
                  <a:pt x="85" y="1352"/>
                </a:lnTo>
                <a:lnTo>
                  <a:pt x="85" y="1349"/>
                </a:lnTo>
                <a:lnTo>
                  <a:pt x="83" y="1347"/>
                </a:lnTo>
                <a:lnTo>
                  <a:pt x="80" y="1347"/>
                </a:lnTo>
                <a:lnTo>
                  <a:pt x="78" y="1345"/>
                </a:lnTo>
                <a:lnTo>
                  <a:pt x="76" y="1345"/>
                </a:lnTo>
                <a:lnTo>
                  <a:pt x="73" y="1340"/>
                </a:lnTo>
                <a:lnTo>
                  <a:pt x="73" y="1338"/>
                </a:lnTo>
                <a:lnTo>
                  <a:pt x="73" y="1333"/>
                </a:lnTo>
                <a:lnTo>
                  <a:pt x="73" y="1330"/>
                </a:lnTo>
                <a:lnTo>
                  <a:pt x="76" y="1328"/>
                </a:lnTo>
                <a:lnTo>
                  <a:pt x="78" y="1326"/>
                </a:lnTo>
                <a:lnTo>
                  <a:pt x="80" y="1326"/>
                </a:lnTo>
                <a:lnTo>
                  <a:pt x="83" y="1328"/>
                </a:lnTo>
                <a:lnTo>
                  <a:pt x="92" y="1338"/>
                </a:lnTo>
                <a:lnTo>
                  <a:pt x="97" y="1342"/>
                </a:lnTo>
                <a:lnTo>
                  <a:pt x="99" y="1342"/>
                </a:lnTo>
                <a:lnTo>
                  <a:pt x="102" y="1342"/>
                </a:lnTo>
                <a:lnTo>
                  <a:pt x="102" y="1340"/>
                </a:lnTo>
                <a:lnTo>
                  <a:pt x="104" y="1340"/>
                </a:lnTo>
                <a:lnTo>
                  <a:pt x="106" y="1338"/>
                </a:lnTo>
                <a:lnTo>
                  <a:pt x="116" y="1328"/>
                </a:lnTo>
                <a:lnTo>
                  <a:pt x="118" y="1326"/>
                </a:lnTo>
                <a:lnTo>
                  <a:pt x="121" y="1326"/>
                </a:lnTo>
                <a:lnTo>
                  <a:pt x="123" y="1326"/>
                </a:lnTo>
                <a:lnTo>
                  <a:pt x="123" y="1328"/>
                </a:lnTo>
                <a:lnTo>
                  <a:pt x="125" y="1330"/>
                </a:lnTo>
                <a:lnTo>
                  <a:pt x="128" y="1333"/>
                </a:lnTo>
                <a:lnTo>
                  <a:pt x="130" y="1333"/>
                </a:lnTo>
                <a:lnTo>
                  <a:pt x="132" y="1333"/>
                </a:lnTo>
                <a:lnTo>
                  <a:pt x="137" y="1333"/>
                </a:lnTo>
                <a:lnTo>
                  <a:pt x="142" y="1333"/>
                </a:lnTo>
                <a:lnTo>
                  <a:pt x="144" y="1330"/>
                </a:lnTo>
                <a:lnTo>
                  <a:pt x="146" y="1328"/>
                </a:lnTo>
                <a:lnTo>
                  <a:pt x="149" y="1326"/>
                </a:lnTo>
                <a:lnTo>
                  <a:pt x="149" y="1323"/>
                </a:lnTo>
                <a:lnTo>
                  <a:pt x="151" y="1321"/>
                </a:lnTo>
                <a:lnTo>
                  <a:pt x="146" y="1319"/>
                </a:lnTo>
                <a:lnTo>
                  <a:pt x="144" y="1316"/>
                </a:lnTo>
                <a:lnTo>
                  <a:pt x="144" y="1314"/>
                </a:lnTo>
                <a:lnTo>
                  <a:pt x="142" y="1314"/>
                </a:lnTo>
                <a:lnTo>
                  <a:pt x="139" y="1311"/>
                </a:lnTo>
                <a:lnTo>
                  <a:pt x="137" y="1309"/>
                </a:lnTo>
                <a:lnTo>
                  <a:pt x="135" y="1307"/>
                </a:lnTo>
                <a:lnTo>
                  <a:pt x="135" y="1304"/>
                </a:lnTo>
                <a:lnTo>
                  <a:pt x="135" y="1302"/>
                </a:lnTo>
                <a:lnTo>
                  <a:pt x="135" y="1300"/>
                </a:lnTo>
                <a:lnTo>
                  <a:pt x="137" y="1300"/>
                </a:lnTo>
                <a:lnTo>
                  <a:pt x="139" y="1297"/>
                </a:lnTo>
                <a:lnTo>
                  <a:pt x="144" y="1297"/>
                </a:lnTo>
                <a:lnTo>
                  <a:pt x="149" y="1297"/>
                </a:lnTo>
                <a:lnTo>
                  <a:pt x="154" y="1300"/>
                </a:lnTo>
                <a:lnTo>
                  <a:pt x="156" y="1300"/>
                </a:lnTo>
                <a:lnTo>
                  <a:pt x="158" y="1302"/>
                </a:lnTo>
                <a:lnTo>
                  <a:pt x="161" y="1302"/>
                </a:lnTo>
                <a:lnTo>
                  <a:pt x="163" y="1304"/>
                </a:lnTo>
                <a:lnTo>
                  <a:pt x="163" y="1307"/>
                </a:lnTo>
                <a:lnTo>
                  <a:pt x="165" y="1309"/>
                </a:lnTo>
                <a:lnTo>
                  <a:pt x="170" y="1311"/>
                </a:lnTo>
                <a:lnTo>
                  <a:pt x="172" y="1314"/>
                </a:lnTo>
                <a:lnTo>
                  <a:pt x="175" y="1316"/>
                </a:lnTo>
                <a:lnTo>
                  <a:pt x="177" y="1316"/>
                </a:lnTo>
                <a:lnTo>
                  <a:pt x="179" y="1319"/>
                </a:lnTo>
                <a:lnTo>
                  <a:pt x="182" y="1319"/>
                </a:lnTo>
                <a:lnTo>
                  <a:pt x="184" y="1319"/>
                </a:lnTo>
                <a:lnTo>
                  <a:pt x="187" y="1319"/>
                </a:lnTo>
                <a:lnTo>
                  <a:pt x="189" y="1316"/>
                </a:lnTo>
                <a:lnTo>
                  <a:pt x="189" y="1314"/>
                </a:lnTo>
                <a:lnTo>
                  <a:pt x="187" y="1314"/>
                </a:lnTo>
                <a:lnTo>
                  <a:pt x="187" y="1311"/>
                </a:lnTo>
                <a:lnTo>
                  <a:pt x="182" y="1309"/>
                </a:lnTo>
                <a:lnTo>
                  <a:pt x="179" y="1309"/>
                </a:lnTo>
                <a:lnTo>
                  <a:pt x="177" y="1309"/>
                </a:lnTo>
                <a:lnTo>
                  <a:pt x="177" y="1311"/>
                </a:lnTo>
                <a:lnTo>
                  <a:pt x="175" y="1309"/>
                </a:lnTo>
                <a:lnTo>
                  <a:pt x="172" y="1307"/>
                </a:lnTo>
                <a:lnTo>
                  <a:pt x="172" y="1304"/>
                </a:lnTo>
                <a:lnTo>
                  <a:pt x="172" y="1302"/>
                </a:lnTo>
                <a:lnTo>
                  <a:pt x="175" y="1300"/>
                </a:lnTo>
                <a:lnTo>
                  <a:pt x="177" y="1297"/>
                </a:lnTo>
                <a:lnTo>
                  <a:pt x="182" y="1295"/>
                </a:lnTo>
                <a:lnTo>
                  <a:pt x="184" y="1295"/>
                </a:lnTo>
                <a:lnTo>
                  <a:pt x="189" y="1295"/>
                </a:lnTo>
                <a:lnTo>
                  <a:pt x="191" y="1293"/>
                </a:lnTo>
                <a:lnTo>
                  <a:pt x="189" y="1285"/>
                </a:lnTo>
                <a:lnTo>
                  <a:pt x="189" y="1281"/>
                </a:lnTo>
                <a:lnTo>
                  <a:pt x="189" y="1278"/>
                </a:lnTo>
                <a:lnTo>
                  <a:pt x="187" y="1276"/>
                </a:lnTo>
                <a:lnTo>
                  <a:pt x="187" y="1274"/>
                </a:lnTo>
                <a:lnTo>
                  <a:pt x="189" y="1271"/>
                </a:lnTo>
                <a:lnTo>
                  <a:pt x="191" y="1271"/>
                </a:lnTo>
                <a:lnTo>
                  <a:pt x="194" y="1274"/>
                </a:lnTo>
                <a:lnTo>
                  <a:pt x="196" y="1274"/>
                </a:lnTo>
                <a:lnTo>
                  <a:pt x="198" y="1271"/>
                </a:lnTo>
                <a:lnTo>
                  <a:pt x="196" y="1269"/>
                </a:lnTo>
                <a:lnTo>
                  <a:pt x="196" y="1264"/>
                </a:lnTo>
                <a:lnTo>
                  <a:pt x="196" y="1262"/>
                </a:lnTo>
                <a:lnTo>
                  <a:pt x="201" y="1257"/>
                </a:lnTo>
                <a:lnTo>
                  <a:pt x="205" y="1255"/>
                </a:lnTo>
                <a:lnTo>
                  <a:pt x="213" y="1250"/>
                </a:lnTo>
                <a:lnTo>
                  <a:pt x="217" y="1248"/>
                </a:lnTo>
                <a:lnTo>
                  <a:pt x="220" y="1245"/>
                </a:lnTo>
                <a:lnTo>
                  <a:pt x="224" y="1245"/>
                </a:lnTo>
                <a:lnTo>
                  <a:pt x="241" y="1250"/>
                </a:lnTo>
                <a:lnTo>
                  <a:pt x="255" y="1250"/>
                </a:lnTo>
                <a:lnTo>
                  <a:pt x="262" y="1252"/>
                </a:lnTo>
                <a:lnTo>
                  <a:pt x="267" y="1255"/>
                </a:lnTo>
                <a:lnTo>
                  <a:pt x="269" y="1255"/>
                </a:lnTo>
                <a:lnTo>
                  <a:pt x="276" y="1250"/>
                </a:lnTo>
                <a:lnTo>
                  <a:pt x="283" y="1243"/>
                </a:lnTo>
                <a:lnTo>
                  <a:pt x="283" y="1238"/>
                </a:lnTo>
                <a:lnTo>
                  <a:pt x="281" y="1231"/>
                </a:lnTo>
                <a:lnTo>
                  <a:pt x="281" y="1226"/>
                </a:lnTo>
                <a:lnTo>
                  <a:pt x="283" y="1222"/>
                </a:lnTo>
                <a:lnTo>
                  <a:pt x="281" y="1222"/>
                </a:lnTo>
                <a:lnTo>
                  <a:pt x="274" y="1217"/>
                </a:lnTo>
                <a:lnTo>
                  <a:pt x="269" y="1217"/>
                </a:lnTo>
                <a:lnTo>
                  <a:pt x="267" y="1214"/>
                </a:lnTo>
                <a:lnTo>
                  <a:pt x="267" y="1207"/>
                </a:lnTo>
                <a:lnTo>
                  <a:pt x="264" y="1203"/>
                </a:lnTo>
                <a:lnTo>
                  <a:pt x="260" y="1200"/>
                </a:lnTo>
                <a:lnTo>
                  <a:pt x="260" y="1195"/>
                </a:lnTo>
                <a:lnTo>
                  <a:pt x="264" y="1188"/>
                </a:lnTo>
                <a:lnTo>
                  <a:pt x="271" y="1184"/>
                </a:lnTo>
                <a:lnTo>
                  <a:pt x="274" y="1184"/>
                </a:lnTo>
                <a:lnTo>
                  <a:pt x="274" y="1181"/>
                </a:lnTo>
                <a:lnTo>
                  <a:pt x="269" y="1177"/>
                </a:lnTo>
                <a:lnTo>
                  <a:pt x="267" y="1174"/>
                </a:lnTo>
                <a:lnTo>
                  <a:pt x="267" y="1172"/>
                </a:lnTo>
                <a:lnTo>
                  <a:pt x="269" y="1167"/>
                </a:lnTo>
                <a:lnTo>
                  <a:pt x="269" y="1162"/>
                </a:lnTo>
                <a:lnTo>
                  <a:pt x="269" y="1158"/>
                </a:lnTo>
                <a:lnTo>
                  <a:pt x="269" y="1153"/>
                </a:lnTo>
                <a:lnTo>
                  <a:pt x="271" y="1146"/>
                </a:lnTo>
                <a:lnTo>
                  <a:pt x="274" y="1141"/>
                </a:lnTo>
                <a:lnTo>
                  <a:pt x="271" y="1134"/>
                </a:lnTo>
                <a:lnTo>
                  <a:pt x="271" y="1127"/>
                </a:lnTo>
                <a:lnTo>
                  <a:pt x="274" y="1122"/>
                </a:lnTo>
                <a:lnTo>
                  <a:pt x="276" y="1117"/>
                </a:lnTo>
                <a:lnTo>
                  <a:pt x="281" y="1117"/>
                </a:lnTo>
                <a:lnTo>
                  <a:pt x="286" y="1120"/>
                </a:lnTo>
                <a:lnTo>
                  <a:pt x="288" y="1124"/>
                </a:lnTo>
                <a:lnTo>
                  <a:pt x="293" y="1132"/>
                </a:lnTo>
                <a:lnTo>
                  <a:pt x="297" y="1132"/>
                </a:lnTo>
                <a:lnTo>
                  <a:pt x="302" y="1132"/>
                </a:lnTo>
                <a:lnTo>
                  <a:pt x="312" y="1129"/>
                </a:lnTo>
                <a:lnTo>
                  <a:pt x="319" y="1127"/>
                </a:lnTo>
                <a:lnTo>
                  <a:pt x="323" y="1124"/>
                </a:lnTo>
                <a:lnTo>
                  <a:pt x="326" y="1120"/>
                </a:lnTo>
                <a:lnTo>
                  <a:pt x="321" y="1113"/>
                </a:lnTo>
                <a:lnTo>
                  <a:pt x="319" y="1106"/>
                </a:lnTo>
                <a:lnTo>
                  <a:pt x="316" y="1101"/>
                </a:lnTo>
                <a:lnTo>
                  <a:pt x="312" y="1096"/>
                </a:lnTo>
                <a:lnTo>
                  <a:pt x="307" y="1091"/>
                </a:lnTo>
                <a:lnTo>
                  <a:pt x="312" y="1087"/>
                </a:lnTo>
                <a:lnTo>
                  <a:pt x="316" y="1079"/>
                </a:lnTo>
                <a:lnTo>
                  <a:pt x="321" y="1072"/>
                </a:lnTo>
                <a:lnTo>
                  <a:pt x="321" y="1068"/>
                </a:lnTo>
                <a:lnTo>
                  <a:pt x="321" y="1063"/>
                </a:lnTo>
                <a:lnTo>
                  <a:pt x="316" y="1056"/>
                </a:lnTo>
                <a:lnTo>
                  <a:pt x="312" y="1051"/>
                </a:lnTo>
                <a:lnTo>
                  <a:pt x="307" y="1046"/>
                </a:lnTo>
                <a:lnTo>
                  <a:pt x="307" y="1039"/>
                </a:lnTo>
                <a:lnTo>
                  <a:pt x="314" y="1030"/>
                </a:lnTo>
                <a:lnTo>
                  <a:pt x="316" y="1027"/>
                </a:lnTo>
                <a:lnTo>
                  <a:pt x="319" y="1027"/>
                </a:lnTo>
                <a:lnTo>
                  <a:pt x="326" y="1035"/>
                </a:lnTo>
                <a:lnTo>
                  <a:pt x="330" y="1037"/>
                </a:lnTo>
                <a:lnTo>
                  <a:pt x="333" y="1035"/>
                </a:lnTo>
                <a:lnTo>
                  <a:pt x="337" y="1030"/>
                </a:lnTo>
                <a:lnTo>
                  <a:pt x="337" y="1025"/>
                </a:lnTo>
                <a:lnTo>
                  <a:pt x="335" y="1023"/>
                </a:lnTo>
                <a:lnTo>
                  <a:pt x="328" y="1016"/>
                </a:lnTo>
                <a:lnTo>
                  <a:pt x="328" y="1013"/>
                </a:lnTo>
                <a:lnTo>
                  <a:pt x="326" y="1013"/>
                </a:lnTo>
                <a:lnTo>
                  <a:pt x="330" y="1011"/>
                </a:lnTo>
                <a:lnTo>
                  <a:pt x="335" y="1006"/>
                </a:lnTo>
                <a:lnTo>
                  <a:pt x="335" y="1004"/>
                </a:lnTo>
                <a:lnTo>
                  <a:pt x="335" y="1001"/>
                </a:lnTo>
                <a:lnTo>
                  <a:pt x="340" y="1001"/>
                </a:lnTo>
                <a:lnTo>
                  <a:pt x="345" y="1004"/>
                </a:lnTo>
                <a:lnTo>
                  <a:pt x="347" y="1006"/>
                </a:lnTo>
                <a:lnTo>
                  <a:pt x="352" y="1008"/>
                </a:lnTo>
                <a:lnTo>
                  <a:pt x="356" y="1006"/>
                </a:lnTo>
                <a:lnTo>
                  <a:pt x="361" y="1006"/>
                </a:lnTo>
                <a:lnTo>
                  <a:pt x="363" y="1001"/>
                </a:lnTo>
                <a:lnTo>
                  <a:pt x="366" y="997"/>
                </a:lnTo>
                <a:lnTo>
                  <a:pt x="366" y="990"/>
                </a:lnTo>
                <a:lnTo>
                  <a:pt x="359" y="980"/>
                </a:lnTo>
                <a:lnTo>
                  <a:pt x="356" y="973"/>
                </a:lnTo>
                <a:lnTo>
                  <a:pt x="352" y="964"/>
                </a:lnTo>
                <a:lnTo>
                  <a:pt x="347" y="959"/>
                </a:lnTo>
                <a:lnTo>
                  <a:pt x="345" y="956"/>
                </a:lnTo>
                <a:lnTo>
                  <a:pt x="340" y="952"/>
                </a:lnTo>
                <a:lnTo>
                  <a:pt x="335" y="947"/>
                </a:lnTo>
                <a:lnTo>
                  <a:pt x="333" y="945"/>
                </a:lnTo>
                <a:lnTo>
                  <a:pt x="335" y="942"/>
                </a:lnTo>
                <a:lnTo>
                  <a:pt x="328" y="942"/>
                </a:lnTo>
                <a:lnTo>
                  <a:pt x="330" y="940"/>
                </a:lnTo>
                <a:lnTo>
                  <a:pt x="335" y="940"/>
                </a:lnTo>
                <a:lnTo>
                  <a:pt x="337" y="940"/>
                </a:lnTo>
                <a:lnTo>
                  <a:pt x="340" y="940"/>
                </a:lnTo>
                <a:lnTo>
                  <a:pt x="342" y="937"/>
                </a:lnTo>
                <a:lnTo>
                  <a:pt x="345" y="937"/>
                </a:lnTo>
                <a:lnTo>
                  <a:pt x="347" y="937"/>
                </a:lnTo>
                <a:lnTo>
                  <a:pt x="349" y="937"/>
                </a:lnTo>
                <a:lnTo>
                  <a:pt x="352" y="937"/>
                </a:lnTo>
                <a:lnTo>
                  <a:pt x="354" y="937"/>
                </a:lnTo>
                <a:lnTo>
                  <a:pt x="359" y="937"/>
                </a:lnTo>
                <a:lnTo>
                  <a:pt x="359" y="935"/>
                </a:lnTo>
                <a:lnTo>
                  <a:pt x="361" y="935"/>
                </a:lnTo>
                <a:lnTo>
                  <a:pt x="363" y="935"/>
                </a:lnTo>
                <a:lnTo>
                  <a:pt x="366" y="933"/>
                </a:lnTo>
                <a:lnTo>
                  <a:pt x="368" y="933"/>
                </a:lnTo>
                <a:lnTo>
                  <a:pt x="370" y="933"/>
                </a:lnTo>
                <a:lnTo>
                  <a:pt x="375" y="933"/>
                </a:lnTo>
                <a:lnTo>
                  <a:pt x="375" y="935"/>
                </a:lnTo>
                <a:lnTo>
                  <a:pt x="378" y="935"/>
                </a:lnTo>
                <a:lnTo>
                  <a:pt x="378" y="937"/>
                </a:lnTo>
                <a:lnTo>
                  <a:pt x="380" y="940"/>
                </a:lnTo>
                <a:lnTo>
                  <a:pt x="380" y="942"/>
                </a:lnTo>
                <a:lnTo>
                  <a:pt x="382" y="945"/>
                </a:lnTo>
                <a:lnTo>
                  <a:pt x="387" y="949"/>
                </a:lnTo>
                <a:lnTo>
                  <a:pt x="389" y="949"/>
                </a:lnTo>
                <a:lnTo>
                  <a:pt x="392" y="947"/>
                </a:lnTo>
                <a:lnTo>
                  <a:pt x="392" y="945"/>
                </a:lnTo>
                <a:lnTo>
                  <a:pt x="392" y="942"/>
                </a:lnTo>
                <a:lnTo>
                  <a:pt x="392" y="940"/>
                </a:lnTo>
                <a:lnTo>
                  <a:pt x="392" y="937"/>
                </a:lnTo>
                <a:lnTo>
                  <a:pt x="394" y="935"/>
                </a:lnTo>
                <a:lnTo>
                  <a:pt x="394" y="933"/>
                </a:lnTo>
                <a:lnTo>
                  <a:pt x="394" y="930"/>
                </a:lnTo>
                <a:lnTo>
                  <a:pt x="396" y="930"/>
                </a:lnTo>
                <a:lnTo>
                  <a:pt x="396" y="933"/>
                </a:lnTo>
                <a:lnTo>
                  <a:pt x="399" y="933"/>
                </a:lnTo>
                <a:lnTo>
                  <a:pt x="399" y="935"/>
                </a:lnTo>
                <a:lnTo>
                  <a:pt x="401" y="935"/>
                </a:lnTo>
                <a:lnTo>
                  <a:pt x="401" y="937"/>
                </a:lnTo>
                <a:lnTo>
                  <a:pt x="403" y="940"/>
                </a:lnTo>
                <a:lnTo>
                  <a:pt x="406" y="940"/>
                </a:lnTo>
                <a:lnTo>
                  <a:pt x="408" y="940"/>
                </a:lnTo>
                <a:lnTo>
                  <a:pt x="411" y="940"/>
                </a:lnTo>
                <a:lnTo>
                  <a:pt x="413" y="940"/>
                </a:lnTo>
                <a:lnTo>
                  <a:pt x="413" y="937"/>
                </a:lnTo>
                <a:lnTo>
                  <a:pt x="415" y="935"/>
                </a:lnTo>
                <a:lnTo>
                  <a:pt x="415" y="933"/>
                </a:lnTo>
                <a:lnTo>
                  <a:pt x="418" y="930"/>
                </a:lnTo>
                <a:lnTo>
                  <a:pt x="420" y="928"/>
                </a:lnTo>
                <a:lnTo>
                  <a:pt x="422" y="928"/>
                </a:lnTo>
                <a:lnTo>
                  <a:pt x="425" y="930"/>
                </a:lnTo>
                <a:lnTo>
                  <a:pt x="427" y="930"/>
                </a:lnTo>
                <a:lnTo>
                  <a:pt x="432" y="930"/>
                </a:lnTo>
                <a:lnTo>
                  <a:pt x="434" y="928"/>
                </a:lnTo>
                <a:lnTo>
                  <a:pt x="434" y="926"/>
                </a:lnTo>
                <a:lnTo>
                  <a:pt x="434" y="921"/>
                </a:lnTo>
                <a:lnTo>
                  <a:pt x="434" y="919"/>
                </a:lnTo>
                <a:lnTo>
                  <a:pt x="436" y="916"/>
                </a:lnTo>
                <a:lnTo>
                  <a:pt x="441" y="911"/>
                </a:lnTo>
                <a:lnTo>
                  <a:pt x="446" y="911"/>
                </a:lnTo>
                <a:lnTo>
                  <a:pt x="448" y="909"/>
                </a:lnTo>
                <a:lnTo>
                  <a:pt x="453" y="909"/>
                </a:lnTo>
                <a:lnTo>
                  <a:pt x="458" y="907"/>
                </a:lnTo>
                <a:lnTo>
                  <a:pt x="462" y="904"/>
                </a:lnTo>
                <a:lnTo>
                  <a:pt x="462" y="902"/>
                </a:lnTo>
                <a:lnTo>
                  <a:pt x="462" y="897"/>
                </a:lnTo>
                <a:lnTo>
                  <a:pt x="465" y="892"/>
                </a:lnTo>
                <a:lnTo>
                  <a:pt x="467" y="892"/>
                </a:lnTo>
                <a:lnTo>
                  <a:pt x="469" y="892"/>
                </a:lnTo>
                <a:lnTo>
                  <a:pt x="472" y="895"/>
                </a:lnTo>
                <a:lnTo>
                  <a:pt x="474" y="897"/>
                </a:lnTo>
                <a:lnTo>
                  <a:pt x="477" y="900"/>
                </a:lnTo>
                <a:lnTo>
                  <a:pt x="479" y="895"/>
                </a:lnTo>
                <a:lnTo>
                  <a:pt x="484" y="892"/>
                </a:lnTo>
                <a:lnTo>
                  <a:pt x="486" y="890"/>
                </a:lnTo>
                <a:lnTo>
                  <a:pt x="491" y="888"/>
                </a:lnTo>
                <a:lnTo>
                  <a:pt x="495" y="888"/>
                </a:lnTo>
                <a:lnTo>
                  <a:pt x="498" y="890"/>
                </a:lnTo>
                <a:lnTo>
                  <a:pt x="502" y="895"/>
                </a:lnTo>
                <a:lnTo>
                  <a:pt x="505" y="895"/>
                </a:lnTo>
                <a:lnTo>
                  <a:pt x="507" y="895"/>
                </a:lnTo>
                <a:lnTo>
                  <a:pt x="510" y="892"/>
                </a:lnTo>
                <a:lnTo>
                  <a:pt x="512" y="890"/>
                </a:lnTo>
                <a:lnTo>
                  <a:pt x="512" y="888"/>
                </a:lnTo>
                <a:lnTo>
                  <a:pt x="512" y="883"/>
                </a:lnTo>
                <a:lnTo>
                  <a:pt x="512" y="881"/>
                </a:lnTo>
                <a:lnTo>
                  <a:pt x="507" y="878"/>
                </a:lnTo>
                <a:lnTo>
                  <a:pt x="505" y="876"/>
                </a:lnTo>
                <a:lnTo>
                  <a:pt x="502" y="874"/>
                </a:lnTo>
                <a:lnTo>
                  <a:pt x="502" y="871"/>
                </a:lnTo>
                <a:lnTo>
                  <a:pt x="505" y="869"/>
                </a:lnTo>
                <a:lnTo>
                  <a:pt x="507" y="869"/>
                </a:lnTo>
                <a:lnTo>
                  <a:pt x="512" y="866"/>
                </a:lnTo>
                <a:lnTo>
                  <a:pt x="514" y="869"/>
                </a:lnTo>
                <a:lnTo>
                  <a:pt x="517" y="871"/>
                </a:lnTo>
                <a:lnTo>
                  <a:pt x="519" y="874"/>
                </a:lnTo>
                <a:lnTo>
                  <a:pt x="524" y="876"/>
                </a:lnTo>
                <a:lnTo>
                  <a:pt x="526" y="876"/>
                </a:lnTo>
                <a:lnTo>
                  <a:pt x="528" y="876"/>
                </a:lnTo>
                <a:lnTo>
                  <a:pt x="528" y="874"/>
                </a:lnTo>
                <a:lnTo>
                  <a:pt x="528" y="871"/>
                </a:lnTo>
                <a:lnTo>
                  <a:pt x="528" y="866"/>
                </a:lnTo>
                <a:lnTo>
                  <a:pt x="528" y="862"/>
                </a:lnTo>
                <a:lnTo>
                  <a:pt x="526" y="859"/>
                </a:lnTo>
                <a:lnTo>
                  <a:pt x="524" y="857"/>
                </a:lnTo>
                <a:lnTo>
                  <a:pt x="524" y="855"/>
                </a:lnTo>
                <a:lnTo>
                  <a:pt x="524" y="852"/>
                </a:lnTo>
                <a:lnTo>
                  <a:pt x="526" y="850"/>
                </a:lnTo>
                <a:lnTo>
                  <a:pt x="528" y="848"/>
                </a:lnTo>
                <a:lnTo>
                  <a:pt x="531" y="848"/>
                </a:lnTo>
                <a:lnTo>
                  <a:pt x="533" y="845"/>
                </a:lnTo>
                <a:lnTo>
                  <a:pt x="535" y="843"/>
                </a:lnTo>
                <a:lnTo>
                  <a:pt x="538" y="843"/>
                </a:lnTo>
                <a:lnTo>
                  <a:pt x="540" y="843"/>
                </a:lnTo>
                <a:lnTo>
                  <a:pt x="545" y="840"/>
                </a:lnTo>
                <a:lnTo>
                  <a:pt x="547" y="843"/>
                </a:lnTo>
                <a:lnTo>
                  <a:pt x="550" y="848"/>
                </a:lnTo>
                <a:lnTo>
                  <a:pt x="554" y="852"/>
                </a:lnTo>
                <a:lnTo>
                  <a:pt x="557" y="855"/>
                </a:lnTo>
                <a:lnTo>
                  <a:pt x="559" y="859"/>
                </a:lnTo>
                <a:lnTo>
                  <a:pt x="564" y="862"/>
                </a:lnTo>
                <a:lnTo>
                  <a:pt x="566" y="862"/>
                </a:lnTo>
                <a:lnTo>
                  <a:pt x="568" y="864"/>
                </a:lnTo>
                <a:lnTo>
                  <a:pt x="571" y="864"/>
                </a:lnTo>
                <a:lnTo>
                  <a:pt x="571" y="862"/>
                </a:lnTo>
                <a:lnTo>
                  <a:pt x="571" y="859"/>
                </a:lnTo>
                <a:lnTo>
                  <a:pt x="571" y="857"/>
                </a:lnTo>
                <a:lnTo>
                  <a:pt x="571" y="855"/>
                </a:lnTo>
                <a:lnTo>
                  <a:pt x="573" y="852"/>
                </a:lnTo>
                <a:lnTo>
                  <a:pt x="576" y="852"/>
                </a:lnTo>
                <a:lnTo>
                  <a:pt x="580" y="852"/>
                </a:lnTo>
                <a:lnTo>
                  <a:pt x="585" y="855"/>
                </a:lnTo>
                <a:lnTo>
                  <a:pt x="590" y="855"/>
                </a:lnTo>
                <a:lnTo>
                  <a:pt x="594" y="855"/>
                </a:lnTo>
                <a:lnTo>
                  <a:pt x="599" y="855"/>
                </a:lnTo>
                <a:lnTo>
                  <a:pt x="601" y="852"/>
                </a:lnTo>
                <a:lnTo>
                  <a:pt x="604" y="850"/>
                </a:lnTo>
                <a:lnTo>
                  <a:pt x="606" y="824"/>
                </a:lnTo>
                <a:lnTo>
                  <a:pt x="606" y="821"/>
                </a:lnTo>
                <a:lnTo>
                  <a:pt x="606" y="819"/>
                </a:lnTo>
                <a:lnTo>
                  <a:pt x="609" y="817"/>
                </a:lnTo>
                <a:lnTo>
                  <a:pt x="611" y="814"/>
                </a:lnTo>
                <a:lnTo>
                  <a:pt x="616" y="814"/>
                </a:lnTo>
                <a:lnTo>
                  <a:pt x="620" y="814"/>
                </a:lnTo>
                <a:lnTo>
                  <a:pt x="623" y="812"/>
                </a:lnTo>
                <a:lnTo>
                  <a:pt x="625" y="810"/>
                </a:lnTo>
                <a:lnTo>
                  <a:pt x="627" y="805"/>
                </a:lnTo>
                <a:lnTo>
                  <a:pt x="630" y="800"/>
                </a:lnTo>
                <a:lnTo>
                  <a:pt x="630" y="798"/>
                </a:lnTo>
                <a:lnTo>
                  <a:pt x="632" y="793"/>
                </a:lnTo>
                <a:lnTo>
                  <a:pt x="634" y="788"/>
                </a:lnTo>
                <a:lnTo>
                  <a:pt x="637" y="786"/>
                </a:lnTo>
                <a:lnTo>
                  <a:pt x="639" y="786"/>
                </a:lnTo>
                <a:lnTo>
                  <a:pt x="642" y="786"/>
                </a:lnTo>
                <a:lnTo>
                  <a:pt x="644" y="788"/>
                </a:lnTo>
                <a:lnTo>
                  <a:pt x="644" y="793"/>
                </a:lnTo>
                <a:lnTo>
                  <a:pt x="646" y="795"/>
                </a:lnTo>
                <a:lnTo>
                  <a:pt x="649" y="798"/>
                </a:lnTo>
                <a:lnTo>
                  <a:pt x="651" y="798"/>
                </a:lnTo>
                <a:lnTo>
                  <a:pt x="653" y="800"/>
                </a:lnTo>
                <a:lnTo>
                  <a:pt x="656" y="800"/>
                </a:lnTo>
                <a:lnTo>
                  <a:pt x="658" y="798"/>
                </a:lnTo>
                <a:lnTo>
                  <a:pt x="658" y="795"/>
                </a:lnTo>
                <a:lnTo>
                  <a:pt x="653" y="791"/>
                </a:lnTo>
                <a:lnTo>
                  <a:pt x="651" y="788"/>
                </a:lnTo>
                <a:lnTo>
                  <a:pt x="651" y="786"/>
                </a:lnTo>
                <a:lnTo>
                  <a:pt x="649" y="786"/>
                </a:lnTo>
                <a:lnTo>
                  <a:pt x="646" y="784"/>
                </a:lnTo>
                <a:lnTo>
                  <a:pt x="644" y="781"/>
                </a:lnTo>
                <a:lnTo>
                  <a:pt x="646" y="776"/>
                </a:lnTo>
                <a:lnTo>
                  <a:pt x="646" y="774"/>
                </a:lnTo>
                <a:lnTo>
                  <a:pt x="649" y="772"/>
                </a:lnTo>
                <a:lnTo>
                  <a:pt x="651" y="772"/>
                </a:lnTo>
                <a:lnTo>
                  <a:pt x="653" y="772"/>
                </a:lnTo>
                <a:lnTo>
                  <a:pt x="658" y="772"/>
                </a:lnTo>
                <a:lnTo>
                  <a:pt x="665" y="769"/>
                </a:lnTo>
                <a:lnTo>
                  <a:pt x="667" y="769"/>
                </a:lnTo>
                <a:lnTo>
                  <a:pt x="667" y="765"/>
                </a:lnTo>
                <a:lnTo>
                  <a:pt x="670" y="765"/>
                </a:lnTo>
                <a:lnTo>
                  <a:pt x="672" y="762"/>
                </a:lnTo>
                <a:lnTo>
                  <a:pt x="675" y="762"/>
                </a:lnTo>
                <a:lnTo>
                  <a:pt x="679" y="762"/>
                </a:lnTo>
                <a:lnTo>
                  <a:pt x="682" y="760"/>
                </a:lnTo>
                <a:lnTo>
                  <a:pt x="684" y="760"/>
                </a:lnTo>
                <a:lnTo>
                  <a:pt x="686" y="758"/>
                </a:lnTo>
                <a:lnTo>
                  <a:pt x="686" y="753"/>
                </a:lnTo>
                <a:lnTo>
                  <a:pt x="689" y="750"/>
                </a:lnTo>
                <a:lnTo>
                  <a:pt x="691" y="748"/>
                </a:lnTo>
                <a:lnTo>
                  <a:pt x="693" y="748"/>
                </a:lnTo>
                <a:lnTo>
                  <a:pt x="698" y="748"/>
                </a:lnTo>
                <a:lnTo>
                  <a:pt x="703" y="753"/>
                </a:lnTo>
                <a:lnTo>
                  <a:pt x="705" y="755"/>
                </a:lnTo>
                <a:lnTo>
                  <a:pt x="708" y="758"/>
                </a:lnTo>
                <a:lnTo>
                  <a:pt x="710" y="758"/>
                </a:lnTo>
                <a:lnTo>
                  <a:pt x="712" y="760"/>
                </a:lnTo>
                <a:lnTo>
                  <a:pt x="715" y="758"/>
                </a:lnTo>
                <a:lnTo>
                  <a:pt x="715" y="755"/>
                </a:lnTo>
                <a:lnTo>
                  <a:pt x="715" y="753"/>
                </a:lnTo>
                <a:lnTo>
                  <a:pt x="715" y="750"/>
                </a:lnTo>
                <a:lnTo>
                  <a:pt x="715" y="748"/>
                </a:lnTo>
                <a:lnTo>
                  <a:pt x="715" y="743"/>
                </a:lnTo>
                <a:lnTo>
                  <a:pt x="715" y="741"/>
                </a:lnTo>
                <a:lnTo>
                  <a:pt x="712" y="741"/>
                </a:lnTo>
                <a:lnTo>
                  <a:pt x="710" y="739"/>
                </a:lnTo>
                <a:lnTo>
                  <a:pt x="710" y="736"/>
                </a:lnTo>
                <a:lnTo>
                  <a:pt x="712" y="734"/>
                </a:lnTo>
                <a:lnTo>
                  <a:pt x="722" y="734"/>
                </a:lnTo>
                <a:lnTo>
                  <a:pt x="729" y="734"/>
                </a:lnTo>
                <a:lnTo>
                  <a:pt x="736" y="734"/>
                </a:lnTo>
                <a:lnTo>
                  <a:pt x="743" y="734"/>
                </a:lnTo>
                <a:lnTo>
                  <a:pt x="748" y="734"/>
                </a:lnTo>
                <a:lnTo>
                  <a:pt x="750" y="734"/>
                </a:lnTo>
                <a:lnTo>
                  <a:pt x="752" y="734"/>
                </a:lnTo>
                <a:lnTo>
                  <a:pt x="755" y="734"/>
                </a:lnTo>
                <a:lnTo>
                  <a:pt x="757" y="734"/>
                </a:lnTo>
                <a:lnTo>
                  <a:pt x="759" y="732"/>
                </a:lnTo>
                <a:lnTo>
                  <a:pt x="759" y="729"/>
                </a:lnTo>
                <a:lnTo>
                  <a:pt x="757" y="724"/>
                </a:lnTo>
                <a:lnTo>
                  <a:pt x="757" y="720"/>
                </a:lnTo>
                <a:lnTo>
                  <a:pt x="755" y="717"/>
                </a:lnTo>
                <a:lnTo>
                  <a:pt x="755" y="715"/>
                </a:lnTo>
                <a:lnTo>
                  <a:pt x="757" y="713"/>
                </a:lnTo>
                <a:lnTo>
                  <a:pt x="762" y="713"/>
                </a:lnTo>
                <a:lnTo>
                  <a:pt x="764" y="715"/>
                </a:lnTo>
                <a:lnTo>
                  <a:pt x="766" y="715"/>
                </a:lnTo>
                <a:lnTo>
                  <a:pt x="771" y="717"/>
                </a:lnTo>
                <a:lnTo>
                  <a:pt x="776" y="717"/>
                </a:lnTo>
                <a:lnTo>
                  <a:pt x="781" y="717"/>
                </a:lnTo>
                <a:lnTo>
                  <a:pt x="783" y="720"/>
                </a:lnTo>
                <a:lnTo>
                  <a:pt x="785" y="720"/>
                </a:lnTo>
                <a:lnTo>
                  <a:pt x="788" y="722"/>
                </a:lnTo>
                <a:lnTo>
                  <a:pt x="790" y="722"/>
                </a:lnTo>
                <a:lnTo>
                  <a:pt x="792" y="724"/>
                </a:lnTo>
                <a:lnTo>
                  <a:pt x="795" y="722"/>
                </a:lnTo>
                <a:lnTo>
                  <a:pt x="795" y="720"/>
                </a:lnTo>
                <a:lnTo>
                  <a:pt x="795" y="715"/>
                </a:lnTo>
                <a:lnTo>
                  <a:pt x="792" y="715"/>
                </a:lnTo>
                <a:lnTo>
                  <a:pt x="790" y="713"/>
                </a:lnTo>
                <a:lnTo>
                  <a:pt x="788" y="710"/>
                </a:lnTo>
                <a:lnTo>
                  <a:pt x="788" y="705"/>
                </a:lnTo>
                <a:lnTo>
                  <a:pt x="788" y="703"/>
                </a:lnTo>
                <a:lnTo>
                  <a:pt x="790" y="698"/>
                </a:lnTo>
                <a:lnTo>
                  <a:pt x="790" y="694"/>
                </a:lnTo>
                <a:lnTo>
                  <a:pt x="788" y="694"/>
                </a:lnTo>
                <a:lnTo>
                  <a:pt x="788" y="689"/>
                </a:lnTo>
                <a:lnTo>
                  <a:pt x="790" y="687"/>
                </a:lnTo>
                <a:lnTo>
                  <a:pt x="790" y="682"/>
                </a:lnTo>
                <a:lnTo>
                  <a:pt x="792" y="679"/>
                </a:lnTo>
                <a:lnTo>
                  <a:pt x="795" y="677"/>
                </a:lnTo>
                <a:lnTo>
                  <a:pt x="797" y="677"/>
                </a:lnTo>
                <a:lnTo>
                  <a:pt x="802" y="677"/>
                </a:lnTo>
                <a:lnTo>
                  <a:pt x="804" y="677"/>
                </a:lnTo>
                <a:lnTo>
                  <a:pt x="807" y="689"/>
                </a:lnTo>
                <a:lnTo>
                  <a:pt x="816" y="691"/>
                </a:lnTo>
                <a:lnTo>
                  <a:pt x="823" y="689"/>
                </a:lnTo>
                <a:lnTo>
                  <a:pt x="825" y="689"/>
                </a:lnTo>
                <a:lnTo>
                  <a:pt x="832" y="701"/>
                </a:lnTo>
                <a:lnTo>
                  <a:pt x="837" y="701"/>
                </a:lnTo>
                <a:lnTo>
                  <a:pt x="840" y="694"/>
                </a:lnTo>
                <a:lnTo>
                  <a:pt x="847" y="687"/>
                </a:lnTo>
                <a:lnTo>
                  <a:pt x="851" y="689"/>
                </a:lnTo>
                <a:lnTo>
                  <a:pt x="856" y="691"/>
                </a:lnTo>
                <a:lnTo>
                  <a:pt x="858" y="689"/>
                </a:lnTo>
                <a:lnTo>
                  <a:pt x="875" y="689"/>
                </a:lnTo>
                <a:lnTo>
                  <a:pt x="894" y="679"/>
                </a:lnTo>
                <a:lnTo>
                  <a:pt x="896" y="679"/>
                </a:lnTo>
                <a:lnTo>
                  <a:pt x="899" y="677"/>
                </a:lnTo>
                <a:lnTo>
                  <a:pt x="903" y="675"/>
                </a:lnTo>
                <a:lnTo>
                  <a:pt x="908" y="675"/>
                </a:lnTo>
                <a:lnTo>
                  <a:pt x="920" y="675"/>
                </a:lnTo>
                <a:lnTo>
                  <a:pt x="922" y="672"/>
                </a:lnTo>
                <a:lnTo>
                  <a:pt x="924" y="675"/>
                </a:lnTo>
                <a:lnTo>
                  <a:pt x="927" y="679"/>
                </a:lnTo>
                <a:lnTo>
                  <a:pt x="927" y="684"/>
                </a:lnTo>
                <a:lnTo>
                  <a:pt x="927" y="689"/>
                </a:lnTo>
                <a:lnTo>
                  <a:pt x="927" y="694"/>
                </a:lnTo>
                <a:lnTo>
                  <a:pt x="929" y="696"/>
                </a:lnTo>
                <a:lnTo>
                  <a:pt x="932" y="698"/>
                </a:lnTo>
                <a:lnTo>
                  <a:pt x="934" y="696"/>
                </a:lnTo>
                <a:lnTo>
                  <a:pt x="934" y="691"/>
                </a:lnTo>
                <a:lnTo>
                  <a:pt x="934" y="687"/>
                </a:lnTo>
                <a:lnTo>
                  <a:pt x="936" y="682"/>
                </a:lnTo>
                <a:lnTo>
                  <a:pt x="941" y="684"/>
                </a:lnTo>
                <a:lnTo>
                  <a:pt x="943" y="684"/>
                </a:lnTo>
                <a:lnTo>
                  <a:pt x="950" y="682"/>
                </a:lnTo>
                <a:lnTo>
                  <a:pt x="953" y="679"/>
                </a:lnTo>
                <a:lnTo>
                  <a:pt x="955" y="675"/>
                </a:lnTo>
                <a:lnTo>
                  <a:pt x="957" y="675"/>
                </a:lnTo>
                <a:lnTo>
                  <a:pt x="957" y="672"/>
                </a:lnTo>
                <a:lnTo>
                  <a:pt x="960" y="672"/>
                </a:lnTo>
                <a:lnTo>
                  <a:pt x="962" y="675"/>
                </a:lnTo>
                <a:lnTo>
                  <a:pt x="965" y="677"/>
                </a:lnTo>
                <a:lnTo>
                  <a:pt x="965" y="682"/>
                </a:lnTo>
                <a:lnTo>
                  <a:pt x="965" y="687"/>
                </a:lnTo>
                <a:lnTo>
                  <a:pt x="967" y="689"/>
                </a:lnTo>
                <a:lnTo>
                  <a:pt x="969" y="689"/>
                </a:lnTo>
                <a:lnTo>
                  <a:pt x="972" y="687"/>
                </a:lnTo>
                <a:lnTo>
                  <a:pt x="976" y="687"/>
                </a:lnTo>
                <a:lnTo>
                  <a:pt x="981" y="684"/>
                </a:lnTo>
                <a:lnTo>
                  <a:pt x="986" y="684"/>
                </a:lnTo>
                <a:lnTo>
                  <a:pt x="986" y="689"/>
                </a:lnTo>
                <a:lnTo>
                  <a:pt x="993" y="689"/>
                </a:lnTo>
                <a:lnTo>
                  <a:pt x="998" y="687"/>
                </a:lnTo>
                <a:lnTo>
                  <a:pt x="1009" y="689"/>
                </a:lnTo>
                <a:lnTo>
                  <a:pt x="1009" y="691"/>
                </a:lnTo>
                <a:lnTo>
                  <a:pt x="1009" y="694"/>
                </a:lnTo>
                <a:lnTo>
                  <a:pt x="1009" y="698"/>
                </a:lnTo>
                <a:lnTo>
                  <a:pt x="1012" y="701"/>
                </a:lnTo>
                <a:lnTo>
                  <a:pt x="1014" y="701"/>
                </a:lnTo>
                <a:lnTo>
                  <a:pt x="1016" y="701"/>
                </a:lnTo>
                <a:lnTo>
                  <a:pt x="1021" y="701"/>
                </a:lnTo>
                <a:lnTo>
                  <a:pt x="1023" y="703"/>
                </a:lnTo>
                <a:lnTo>
                  <a:pt x="1023" y="705"/>
                </a:lnTo>
                <a:lnTo>
                  <a:pt x="1026" y="710"/>
                </a:lnTo>
                <a:lnTo>
                  <a:pt x="1026" y="713"/>
                </a:lnTo>
                <a:lnTo>
                  <a:pt x="1033" y="722"/>
                </a:lnTo>
                <a:lnTo>
                  <a:pt x="1033" y="724"/>
                </a:lnTo>
                <a:lnTo>
                  <a:pt x="1033" y="727"/>
                </a:lnTo>
                <a:lnTo>
                  <a:pt x="1033" y="729"/>
                </a:lnTo>
                <a:lnTo>
                  <a:pt x="1035" y="727"/>
                </a:lnTo>
                <a:lnTo>
                  <a:pt x="1042" y="724"/>
                </a:lnTo>
                <a:lnTo>
                  <a:pt x="1047" y="724"/>
                </a:lnTo>
                <a:lnTo>
                  <a:pt x="1052" y="727"/>
                </a:lnTo>
                <a:lnTo>
                  <a:pt x="1054" y="729"/>
                </a:lnTo>
                <a:lnTo>
                  <a:pt x="1056" y="732"/>
                </a:lnTo>
                <a:lnTo>
                  <a:pt x="1059" y="734"/>
                </a:lnTo>
                <a:lnTo>
                  <a:pt x="1059" y="736"/>
                </a:lnTo>
                <a:lnTo>
                  <a:pt x="1061" y="739"/>
                </a:lnTo>
                <a:lnTo>
                  <a:pt x="1064" y="739"/>
                </a:lnTo>
                <a:lnTo>
                  <a:pt x="1066" y="736"/>
                </a:lnTo>
                <a:lnTo>
                  <a:pt x="1068" y="736"/>
                </a:lnTo>
                <a:lnTo>
                  <a:pt x="1071" y="736"/>
                </a:lnTo>
                <a:lnTo>
                  <a:pt x="1073" y="736"/>
                </a:lnTo>
                <a:lnTo>
                  <a:pt x="1075" y="739"/>
                </a:lnTo>
                <a:lnTo>
                  <a:pt x="1078" y="739"/>
                </a:lnTo>
                <a:lnTo>
                  <a:pt x="1080" y="743"/>
                </a:lnTo>
                <a:lnTo>
                  <a:pt x="1078" y="750"/>
                </a:lnTo>
                <a:lnTo>
                  <a:pt x="1075" y="758"/>
                </a:lnTo>
                <a:lnTo>
                  <a:pt x="1078" y="760"/>
                </a:lnTo>
                <a:lnTo>
                  <a:pt x="1085" y="760"/>
                </a:lnTo>
                <a:lnTo>
                  <a:pt x="1092" y="762"/>
                </a:lnTo>
                <a:lnTo>
                  <a:pt x="1097" y="769"/>
                </a:lnTo>
                <a:lnTo>
                  <a:pt x="1099" y="774"/>
                </a:lnTo>
                <a:lnTo>
                  <a:pt x="1104" y="774"/>
                </a:lnTo>
                <a:lnTo>
                  <a:pt x="1111" y="776"/>
                </a:lnTo>
                <a:lnTo>
                  <a:pt x="1113" y="779"/>
                </a:lnTo>
                <a:lnTo>
                  <a:pt x="1115" y="779"/>
                </a:lnTo>
                <a:lnTo>
                  <a:pt x="1118" y="781"/>
                </a:lnTo>
                <a:lnTo>
                  <a:pt x="1120" y="781"/>
                </a:lnTo>
                <a:lnTo>
                  <a:pt x="1120" y="779"/>
                </a:lnTo>
                <a:lnTo>
                  <a:pt x="1122" y="779"/>
                </a:lnTo>
                <a:lnTo>
                  <a:pt x="1125" y="776"/>
                </a:lnTo>
                <a:lnTo>
                  <a:pt x="1125" y="774"/>
                </a:lnTo>
                <a:lnTo>
                  <a:pt x="1127" y="774"/>
                </a:lnTo>
                <a:lnTo>
                  <a:pt x="1130" y="774"/>
                </a:lnTo>
                <a:lnTo>
                  <a:pt x="1132" y="776"/>
                </a:lnTo>
                <a:lnTo>
                  <a:pt x="1127" y="781"/>
                </a:lnTo>
                <a:lnTo>
                  <a:pt x="1125" y="784"/>
                </a:lnTo>
                <a:lnTo>
                  <a:pt x="1125" y="786"/>
                </a:lnTo>
                <a:lnTo>
                  <a:pt x="1122" y="791"/>
                </a:lnTo>
                <a:lnTo>
                  <a:pt x="1122" y="798"/>
                </a:lnTo>
                <a:lnTo>
                  <a:pt x="1122" y="800"/>
                </a:lnTo>
                <a:lnTo>
                  <a:pt x="1120" y="803"/>
                </a:lnTo>
                <a:lnTo>
                  <a:pt x="1118" y="805"/>
                </a:lnTo>
                <a:lnTo>
                  <a:pt x="1115" y="807"/>
                </a:lnTo>
                <a:lnTo>
                  <a:pt x="1113" y="807"/>
                </a:lnTo>
                <a:lnTo>
                  <a:pt x="1113" y="810"/>
                </a:lnTo>
                <a:lnTo>
                  <a:pt x="1115" y="812"/>
                </a:lnTo>
                <a:lnTo>
                  <a:pt x="1118" y="812"/>
                </a:lnTo>
                <a:lnTo>
                  <a:pt x="1118" y="814"/>
                </a:lnTo>
                <a:lnTo>
                  <a:pt x="1120" y="817"/>
                </a:lnTo>
                <a:lnTo>
                  <a:pt x="1120" y="819"/>
                </a:lnTo>
                <a:lnTo>
                  <a:pt x="1122" y="821"/>
                </a:lnTo>
                <a:lnTo>
                  <a:pt x="1125" y="824"/>
                </a:lnTo>
                <a:lnTo>
                  <a:pt x="1127" y="826"/>
                </a:lnTo>
                <a:lnTo>
                  <a:pt x="1130" y="829"/>
                </a:lnTo>
                <a:lnTo>
                  <a:pt x="1134" y="831"/>
                </a:lnTo>
                <a:lnTo>
                  <a:pt x="1137" y="826"/>
                </a:lnTo>
                <a:lnTo>
                  <a:pt x="1137" y="824"/>
                </a:lnTo>
                <a:lnTo>
                  <a:pt x="1139" y="821"/>
                </a:lnTo>
                <a:lnTo>
                  <a:pt x="1141" y="821"/>
                </a:lnTo>
                <a:lnTo>
                  <a:pt x="1146" y="821"/>
                </a:lnTo>
                <a:lnTo>
                  <a:pt x="1153" y="826"/>
                </a:lnTo>
                <a:lnTo>
                  <a:pt x="1160" y="829"/>
                </a:lnTo>
                <a:lnTo>
                  <a:pt x="1163" y="829"/>
                </a:lnTo>
                <a:lnTo>
                  <a:pt x="1167" y="829"/>
                </a:lnTo>
                <a:lnTo>
                  <a:pt x="1170" y="829"/>
                </a:lnTo>
                <a:lnTo>
                  <a:pt x="1177" y="826"/>
                </a:lnTo>
                <a:lnTo>
                  <a:pt x="1179" y="826"/>
                </a:lnTo>
                <a:lnTo>
                  <a:pt x="1181" y="824"/>
                </a:lnTo>
                <a:lnTo>
                  <a:pt x="1184" y="817"/>
                </a:lnTo>
                <a:lnTo>
                  <a:pt x="1186" y="817"/>
                </a:lnTo>
                <a:lnTo>
                  <a:pt x="1188" y="817"/>
                </a:lnTo>
                <a:lnTo>
                  <a:pt x="1191" y="817"/>
                </a:lnTo>
                <a:lnTo>
                  <a:pt x="1193" y="819"/>
                </a:lnTo>
                <a:lnTo>
                  <a:pt x="1200" y="817"/>
                </a:lnTo>
                <a:lnTo>
                  <a:pt x="1205" y="817"/>
                </a:lnTo>
                <a:lnTo>
                  <a:pt x="1207" y="817"/>
                </a:lnTo>
                <a:lnTo>
                  <a:pt x="1212" y="819"/>
                </a:lnTo>
                <a:lnTo>
                  <a:pt x="1212" y="821"/>
                </a:lnTo>
                <a:lnTo>
                  <a:pt x="1212" y="824"/>
                </a:lnTo>
                <a:lnTo>
                  <a:pt x="1214" y="831"/>
                </a:lnTo>
                <a:lnTo>
                  <a:pt x="1214" y="833"/>
                </a:lnTo>
                <a:lnTo>
                  <a:pt x="1214" y="838"/>
                </a:lnTo>
                <a:lnTo>
                  <a:pt x="1214" y="840"/>
                </a:lnTo>
                <a:lnTo>
                  <a:pt x="1214" y="843"/>
                </a:lnTo>
                <a:lnTo>
                  <a:pt x="1217" y="845"/>
                </a:lnTo>
                <a:lnTo>
                  <a:pt x="1219" y="848"/>
                </a:lnTo>
                <a:lnTo>
                  <a:pt x="1221" y="848"/>
                </a:lnTo>
                <a:lnTo>
                  <a:pt x="1224" y="850"/>
                </a:lnTo>
                <a:lnTo>
                  <a:pt x="1226" y="850"/>
                </a:lnTo>
                <a:lnTo>
                  <a:pt x="1233" y="848"/>
                </a:lnTo>
                <a:lnTo>
                  <a:pt x="1236" y="845"/>
                </a:lnTo>
                <a:lnTo>
                  <a:pt x="1236" y="848"/>
                </a:lnTo>
                <a:lnTo>
                  <a:pt x="1243" y="845"/>
                </a:lnTo>
                <a:lnTo>
                  <a:pt x="1245" y="845"/>
                </a:lnTo>
                <a:lnTo>
                  <a:pt x="1250" y="845"/>
                </a:lnTo>
                <a:lnTo>
                  <a:pt x="1257" y="845"/>
                </a:lnTo>
                <a:lnTo>
                  <a:pt x="1266" y="848"/>
                </a:lnTo>
                <a:lnTo>
                  <a:pt x="1269" y="852"/>
                </a:lnTo>
                <a:lnTo>
                  <a:pt x="1273" y="869"/>
                </a:lnTo>
                <a:lnTo>
                  <a:pt x="1276" y="871"/>
                </a:lnTo>
                <a:lnTo>
                  <a:pt x="1276" y="876"/>
                </a:lnTo>
                <a:lnTo>
                  <a:pt x="1276" y="885"/>
                </a:lnTo>
                <a:lnTo>
                  <a:pt x="1278" y="888"/>
                </a:lnTo>
                <a:lnTo>
                  <a:pt x="1280" y="892"/>
                </a:lnTo>
                <a:lnTo>
                  <a:pt x="1280" y="895"/>
                </a:lnTo>
                <a:lnTo>
                  <a:pt x="1278" y="895"/>
                </a:lnTo>
                <a:lnTo>
                  <a:pt x="1273" y="895"/>
                </a:lnTo>
                <a:lnTo>
                  <a:pt x="1271" y="897"/>
                </a:lnTo>
                <a:lnTo>
                  <a:pt x="1269" y="897"/>
                </a:lnTo>
                <a:lnTo>
                  <a:pt x="1269" y="900"/>
                </a:lnTo>
                <a:lnTo>
                  <a:pt x="1271" y="900"/>
                </a:lnTo>
                <a:lnTo>
                  <a:pt x="1273" y="902"/>
                </a:lnTo>
                <a:lnTo>
                  <a:pt x="1273" y="904"/>
                </a:lnTo>
                <a:lnTo>
                  <a:pt x="1278" y="914"/>
                </a:lnTo>
                <a:lnTo>
                  <a:pt x="1283" y="914"/>
                </a:lnTo>
                <a:lnTo>
                  <a:pt x="1285" y="914"/>
                </a:lnTo>
                <a:lnTo>
                  <a:pt x="1287" y="914"/>
                </a:lnTo>
                <a:lnTo>
                  <a:pt x="1290" y="919"/>
                </a:lnTo>
                <a:lnTo>
                  <a:pt x="1287" y="919"/>
                </a:lnTo>
                <a:lnTo>
                  <a:pt x="1285" y="921"/>
                </a:lnTo>
                <a:lnTo>
                  <a:pt x="1285" y="923"/>
                </a:lnTo>
                <a:lnTo>
                  <a:pt x="1287" y="923"/>
                </a:lnTo>
                <a:lnTo>
                  <a:pt x="1290" y="923"/>
                </a:lnTo>
                <a:lnTo>
                  <a:pt x="1290" y="921"/>
                </a:lnTo>
                <a:lnTo>
                  <a:pt x="1292" y="921"/>
                </a:lnTo>
                <a:lnTo>
                  <a:pt x="1292" y="923"/>
                </a:lnTo>
                <a:lnTo>
                  <a:pt x="1295" y="923"/>
                </a:lnTo>
                <a:lnTo>
                  <a:pt x="1297" y="923"/>
                </a:lnTo>
                <a:lnTo>
                  <a:pt x="1297" y="926"/>
                </a:lnTo>
                <a:lnTo>
                  <a:pt x="1297" y="928"/>
                </a:lnTo>
                <a:lnTo>
                  <a:pt x="1299" y="928"/>
                </a:lnTo>
                <a:lnTo>
                  <a:pt x="1302" y="926"/>
                </a:lnTo>
                <a:lnTo>
                  <a:pt x="1302" y="923"/>
                </a:lnTo>
                <a:lnTo>
                  <a:pt x="1304" y="923"/>
                </a:lnTo>
                <a:lnTo>
                  <a:pt x="1304" y="921"/>
                </a:lnTo>
                <a:lnTo>
                  <a:pt x="1306" y="921"/>
                </a:lnTo>
                <a:lnTo>
                  <a:pt x="1306" y="923"/>
                </a:lnTo>
                <a:lnTo>
                  <a:pt x="1306" y="926"/>
                </a:lnTo>
                <a:lnTo>
                  <a:pt x="1309" y="926"/>
                </a:lnTo>
                <a:lnTo>
                  <a:pt x="1311" y="928"/>
                </a:lnTo>
                <a:lnTo>
                  <a:pt x="1313" y="926"/>
                </a:lnTo>
                <a:lnTo>
                  <a:pt x="1316" y="928"/>
                </a:lnTo>
                <a:lnTo>
                  <a:pt x="1316" y="930"/>
                </a:lnTo>
                <a:lnTo>
                  <a:pt x="1316" y="933"/>
                </a:lnTo>
                <a:lnTo>
                  <a:pt x="1316" y="935"/>
                </a:lnTo>
                <a:lnTo>
                  <a:pt x="1316" y="937"/>
                </a:lnTo>
                <a:lnTo>
                  <a:pt x="1318" y="940"/>
                </a:lnTo>
                <a:lnTo>
                  <a:pt x="1318" y="942"/>
                </a:lnTo>
                <a:lnTo>
                  <a:pt x="1320" y="947"/>
                </a:lnTo>
                <a:lnTo>
                  <a:pt x="1323" y="949"/>
                </a:lnTo>
                <a:lnTo>
                  <a:pt x="1325" y="949"/>
                </a:lnTo>
                <a:lnTo>
                  <a:pt x="1328" y="947"/>
                </a:lnTo>
                <a:lnTo>
                  <a:pt x="1328" y="945"/>
                </a:lnTo>
                <a:lnTo>
                  <a:pt x="1328" y="942"/>
                </a:lnTo>
                <a:lnTo>
                  <a:pt x="1330" y="940"/>
                </a:lnTo>
                <a:lnTo>
                  <a:pt x="1330" y="937"/>
                </a:lnTo>
                <a:lnTo>
                  <a:pt x="1332" y="937"/>
                </a:lnTo>
                <a:lnTo>
                  <a:pt x="1335" y="937"/>
                </a:lnTo>
                <a:lnTo>
                  <a:pt x="1337" y="940"/>
                </a:lnTo>
                <a:lnTo>
                  <a:pt x="1339" y="942"/>
                </a:lnTo>
                <a:lnTo>
                  <a:pt x="1339" y="945"/>
                </a:lnTo>
                <a:lnTo>
                  <a:pt x="1339" y="947"/>
                </a:lnTo>
                <a:lnTo>
                  <a:pt x="1339" y="949"/>
                </a:lnTo>
                <a:lnTo>
                  <a:pt x="1337" y="949"/>
                </a:lnTo>
                <a:lnTo>
                  <a:pt x="1335" y="952"/>
                </a:lnTo>
                <a:lnTo>
                  <a:pt x="1337" y="954"/>
                </a:lnTo>
                <a:lnTo>
                  <a:pt x="1337" y="956"/>
                </a:lnTo>
                <a:lnTo>
                  <a:pt x="1339" y="956"/>
                </a:lnTo>
                <a:lnTo>
                  <a:pt x="1342" y="956"/>
                </a:lnTo>
                <a:lnTo>
                  <a:pt x="1346" y="956"/>
                </a:lnTo>
                <a:lnTo>
                  <a:pt x="1346" y="954"/>
                </a:lnTo>
                <a:lnTo>
                  <a:pt x="1346" y="952"/>
                </a:lnTo>
                <a:lnTo>
                  <a:pt x="1346" y="949"/>
                </a:lnTo>
                <a:lnTo>
                  <a:pt x="1349" y="949"/>
                </a:lnTo>
                <a:lnTo>
                  <a:pt x="1349" y="952"/>
                </a:lnTo>
                <a:lnTo>
                  <a:pt x="1351" y="952"/>
                </a:lnTo>
                <a:lnTo>
                  <a:pt x="1353" y="954"/>
                </a:lnTo>
                <a:lnTo>
                  <a:pt x="1353" y="956"/>
                </a:lnTo>
                <a:lnTo>
                  <a:pt x="1356" y="954"/>
                </a:lnTo>
                <a:lnTo>
                  <a:pt x="1358" y="952"/>
                </a:lnTo>
                <a:lnTo>
                  <a:pt x="1358" y="949"/>
                </a:lnTo>
                <a:lnTo>
                  <a:pt x="1361" y="947"/>
                </a:lnTo>
                <a:lnTo>
                  <a:pt x="1363" y="947"/>
                </a:lnTo>
                <a:lnTo>
                  <a:pt x="1365" y="947"/>
                </a:lnTo>
                <a:lnTo>
                  <a:pt x="1370" y="949"/>
                </a:lnTo>
                <a:lnTo>
                  <a:pt x="1372" y="949"/>
                </a:lnTo>
                <a:lnTo>
                  <a:pt x="1375" y="949"/>
                </a:lnTo>
                <a:lnTo>
                  <a:pt x="1377" y="949"/>
                </a:lnTo>
                <a:lnTo>
                  <a:pt x="1379" y="949"/>
                </a:lnTo>
                <a:lnTo>
                  <a:pt x="1382" y="949"/>
                </a:lnTo>
                <a:lnTo>
                  <a:pt x="1386" y="949"/>
                </a:lnTo>
                <a:lnTo>
                  <a:pt x="1389" y="949"/>
                </a:lnTo>
                <a:lnTo>
                  <a:pt x="1394" y="949"/>
                </a:lnTo>
                <a:lnTo>
                  <a:pt x="1396" y="947"/>
                </a:lnTo>
                <a:lnTo>
                  <a:pt x="1398" y="945"/>
                </a:lnTo>
                <a:lnTo>
                  <a:pt x="1398" y="942"/>
                </a:lnTo>
                <a:lnTo>
                  <a:pt x="1401" y="942"/>
                </a:lnTo>
                <a:lnTo>
                  <a:pt x="1403" y="945"/>
                </a:lnTo>
                <a:lnTo>
                  <a:pt x="1405" y="947"/>
                </a:lnTo>
                <a:lnTo>
                  <a:pt x="1405" y="949"/>
                </a:lnTo>
                <a:lnTo>
                  <a:pt x="1408" y="949"/>
                </a:lnTo>
                <a:lnTo>
                  <a:pt x="1410" y="947"/>
                </a:lnTo>
                <a:lnTo>
                  <a:pt x="1412" y="949"/>
                </a:lnTo>
                <a:lnTo>
                  <a:pt x="1415" y="949"/>
                </a:lnTo>
                <a:lnTo>
                  <a:pt x="1417" y="949"/>
                </a:lnTo>
                <a:lnTo>
                  <a:pt x="1419" y="952"/>
                </a:lnTo>
                <a:lnTo>
                  <a:pt x="1419" y="949"/>
                </a:lnTo>
                <a:lnTo>
                  <a:pt x="1422" y="949"/>
                </a:lnTo>
                <a:lnTo>
                  <a:pt x="1422" y="947"/>
                </a:lnTo>
                <a:lnTo>
                  <a:pt x="1422" y="945"/>
                </a:lnTo>
                <a:lnTo>
                  <a:pt x="1424" y="942"/>
                </a:lnTo>
                <a:lnTo>
                  <a:pt x="1427" y="942"/>
                </a:lnTo>
                <a:lnTo>
                  <a:pt x="1429" y="940"/>
                </a:lnTo>
                <a:lnTo>
                  <a:pt x="1429" y="937"/>
                </a:lnTo>
                <a:lnTo>
                  <a:pt x="1429" y="935"/>
                </a:lnTo>
                <a:lnTo>
                  <a:pt x="1431" y="935"/>
                </a:lnTo>
                <a:lnTo>
                  <a:pt x="1434" y="933"/>
                </a:lnTo>
                <a:lnTo>
                  <a:pt x="1434" y="930"/>
                </a:lnTo>
                <a:lnTo>
                  <a:pt x="1434" y="928"/>
                </a:lnTo>
                <a:lnTo>
                  <a:pt x="1436" y="928"/>
                </a:lnTo>
                <a:lnTo>
                  <a:pt x="1438" y="928"/>
                </a:lnTo>
                <a:lnTo>
                  <a:pt x="1438" y="930"/>
                </a:lnTo>
                <a:lnTo>
                  <a:pt x="1441" y="930"/>
                </a:lnTo>
                <a:lnTo>
                  <a:pt x="1441" y="933"/>
                </a:lnTo>
                <a:lnTo>
                  <a:pt x="1443" y="935"/>
                </a:lnTo>
                <a:lnTo>
                  <a:pt x="1443" y="937"/>
                </a:lnTo>
                <a:lnTo>
                  <a:pt x="1445" y="937"/>
                </a:lnTo>
                <a:lnTo>
                  <a:pt x="1448" y="937"/>
                </a:lnTo>
                <a:lnTo>
                  <a:pt x="1450" y="937"/>
                </a:lnTo>
                <a:lnTo>
                  <a:pt x="1452" y="935"/>
                </a:lnTo>
                <a:lnTo>
                  <a:pt x="1452" y="933"/>
                </a:lnTo>
                <a:lnTo>
                  <a:pt x="1452" y="930"/>
                </a:lnTo>
                <a:lnTo>
                  <a:pt x="1455" y="930"/>
                </a:lnTo>
                <a:lnTo>
                  <a:pt x="1457" y="930"/>
                </a:lnTo>
                <a:lnTo>
                  <a:pt x="1457" y="933"/>
                </a:lnTo>
                <a:lnTo>
                  <a:pt x="1457" y="935"/>
                </a:lnTo>
                <a:lnTo>
                  <a:pt x="1460" y="935"/>
                </a:lnTo>
                <a:lnTo>
                  <a:pt x="1460" y="937"/>
                </a:lnTo>
                <a:lnTo>
                  <a:pt x="1460" y="935"/>
                </a:lnTo>
                <a:lnTo>
                  <a:pt x="1460" y="933"/>
                </a:lnTo>
                <a:lnTo>
                  <a:pt x="1462" y="933"/>
                </a:lnTo>
                <a:lnTo>
                  <a:pt x="1462" y="930"/>
                </a:lnTo>
                <a:lnTo>
                  <a:pt x="1462" y="928"/>
                </a:lnTo>
                <a:lnTo>
                  <a:pt x="1464" y="928"/>
                </a:lnTo>
                <a:lnTo>
                  <a:pt x="1467" y="926"/>
                </a:lnTo>
                <a:lnTo>
                  <a:pt x="1469" y="926"/>
                </a:lnTo>
                <a:lnTo>
                  <a:pt x="1471" y="926"/>
                </a:lnTo>
                <a:lnTo>
                  <a:pt x="1471" y="923"/>
                </a:lnTo>
                <a:lnTo>
                  <a:pt x="1474" y="923"/>
                </a:lnTo>
                <a:lnTo>
                  <a:pt x="1474" y="921"/>
                </a:lnTo>
                <a:lnTo>
                  <a:pt x="1474" y="919"/>
                </a:lnTo>
                <a:lnTo>
                  <a:pt x="1474" y="916"/>
                </a:lnTo>
                <a:lnTo>
                  <a:pt x="1476" y="916"/>
                </a:lnTo>
                <a:lnTo>
                  <a:pt x="1478" y="914"/>
                </a:lnTo>
                <a:lnTo>
                  <a:pt x="1481" y="914"/>
                </a:lnTo>
                <a:lnTo>
                  <a:pt x="1481" y="911"/>
                </a:lnTo>
                <a:lnTo>
                  <a:pt x="1481" y="909"/>
                </a:lnTo>
                <a:lnTo>
                  <a:pt x="1483" y="909"/>
                </a:lnTo>
                <a:lnTo>
                  <a:pt x="1483" y="907"/>
                </a:lnTo>
                <a:lnTo>
                  <a:pt x="1485" y="907"/>
                </a:lnTo>
                <a:lnTo>
                  <a:pt x="1485" y="904"/>
                </a:lnTo>
                <a:lnTo>
                  <a:pt x="1488" y="904"/>
                </a:lnTo>
                <a:lnTo>
                  <a:pt x="1490" y="902"/>
                </a:lnTo>
                <a:lnTo>
                  <a:pt x="1493" y="902"/>
                </a:lnTo>
                <a:lnTo>
                  <a:pt x="1495" y="902"/>
                </a:lnTo>
                <a:lnTo>
                  <a:pt x="1495" y="900"/>
                </a:lnTo>
                <a:lnTo>
                  <a:pt x="1495" y="897"/>
                </a:lnTo>
                <a:lnTo>
                  <a:pt x="1493" y="895"/>
                </a:lnTo>
                <a:lnTo>
                  <a:pt x="1495" y="892"/>
                </a:lnTo>
                <a:lnTo>
                  <a:pt x="1497" y="892"/>
                </a:lnTo>
                <a:lnTo>
                  <a:pt x="1497" y="890"/>
                </a:lnTo>
                <a:lnTo>
                  <a:pt x="1500" y="890"/>
                </a:lnTo>
                <a:lnTo>
                  <a:pt x="1500" y="888"/>
                </a:lnTo>
                <a:lnTo>
                  <a:pt x="1502" y="888"/>
                </a:lnTo>
                <a:lnTo>
                  <a:pt x="1502" y="885"/>
                </a:lnTo>
                <a:lnTo>
                  <a:pt x="1502" y="883"/>
                </a:lnTo>
                <a:lnTo>
                  <a:pt x="1504" y="881"/>
                </a:lnTo>
                <a:lnTo>
                  <a:pt x="1504" y="878"/>
                </a:lnTo>
                <a:lnTo>
                  <a:pt x="1504" y="876"/>
                </a:lnTo>
                <a:lnTo>
                  <a:pt x="1504" y="874"/>
                </a:lnTo>
                <a:lnTo>
                  <a:pt x="1507" y="874"/>
                </a:lnTo>
                <a:lnTo>
                  <a:pt x="1507" y="871"/>
                </a:lnTo>
                <a:lnTo>
                  <a:pt x="1507" y="869"/>
                </a:lnTo>
                <a:lnTo>
                  <a:pt x="1504" y="869"/>
                </a:lnTo>
                <a:lnTo>
                  <a:pt x="1507" y="866"/>
                </a:lnTo>
                <a:lnTo>
                  <a:pt x="1509" y="864"/>
                </a:lnTo>
                <a:lnTo>
                  <a:pt x="1509" y="862"/>
                </a:lnTo>
                <a:lnTo>
                  <a:pt x="1507" y="862"/>
                </a:lnTo>
                <a:lnTo>
                  <a:pt x="1507" y="859"/>
                </a:lnTo>
                <a:lnTo>
                  <a:pt x="1507" y="857"/>
                </a:lnTo>
                <a:lnTo>
                  <a:pt x="1507" y="855"/>
                </a:lnTo>
                <a:lnTo>
                  <a:pt x="1507" y="852"/>
                </a:lnTo>
                <a:lnTo>
                  <a:pt x="1507" y="850"/>
                </a:lnTo>
                <a:lnTo>
                  <a:pt x="1507" y="848"/>
                </a:lnTo>
                <a:lnTo>
                  <a:pt x="1507" y="845"/>
                </a:lnTo>
                <a:lnTo>
                  <a:pt x="1504" y="845"/>
                </a:lnTo>
                <a:lnTo>
                  <a:pt x="1502" y="845"/>
                </a:lnTo>
                <a:lnTo>
                  <a:pt x="1502" y="843"/>
                </a:lnTo>
                <a:lnTo>
                  <a:pt x="1504" y="843"/>
                </a:lnTo>
                <a:lnTo>
                  <a:pt x="1504" y="840"/>
                </a:lnTo>
                <a:lnTo>
                  <a:pt x="1507" y="838"/>
                </a:lnTo>
                <a:lnTo>
                  <a:pt x="1507" y="836"/>
                </a:lnTo>
                <a:lnTo>
                  <a:pt x="1504" y="836"/>
                </a:lnTo>
                <a:lnTo>
                  <a:pt x="1502" y="836"/>
                </a:lnTo>
                <a:lnTo>
                  <a:pt x="1502" y="833"/>
                </a:lnTo>
                <a:lnTo>
                  <a:pt x="1504" y="833"/>
                </a:lnTo>
                <a:lnTo>
                  <a:pt x="1504" y="831"/>
                </a:lnTo>
                <a:lnTo>
                  <a:pt x="1504" y="829"/>
                </a:lnTo>
                <a:lnTo>
                  <a:pt x="1504" y="826"/>
                </a:lnTo>
                <a:lnTo>
                  <a:pt x="1502" y="826"/>
                </a:lnTo>
                <a:lnTo>
                  <a:pt x="1502" y="824"/>
                </a:lnTo>
                <a:lnTo>
                  <a:pt x="1502" y="821"/>
                </a:lnTo>
                <a:lnTo>
                  <a:pt x="1502" y="819"/>
                </a:lnTo>
                <a:lnTo>
                  <a:pt x="1500" y="817"/>
                </a:lnTo>
                <a:lnTo>
                  <a:pt x="1500" y="814"/>
                </a:lnTo>
                <a:lnTo>
                  <a:pt x="1497" y="812"/>
                </a:lnTo>
                <a:lnTo>
                  <a:pt x="1495" y="812"/>
                </a:lnTo>
                <a:lnTo>
                  <a:pt x="1495" y="810"/>
                </a:lnTo>
                <a:lnTo>
                  <a:pt x="1495" y="807"/>
                </a:lnTo>
                <a:lnTo>
                  <a:pt x="1493" y="807"/>
                </a:lnTo>
                <a:lnTo>
                  <a:pt x="1493" y="805"/>
                </a:lnTo>
                <a:lnTo>
                  <a:pt x="1493" y="803"/>
                </a:lnTo>
                <a:lnTo>
                  <a:pt x="1493" y="800"/>
                </a:lnTo>
                <a:lnTo>
                  <a:pt x="1493" y="798"/>
                </a:lnTo>
                <a:lnTo>
                  <a:pt x="1493" y="795"/>
                </a:lnTo>
                <a:lnTo>
                  <a:pt x="1493" y="793"/>
                </a:lnTo>
                <a:lnTo>
                  <a:pt x="1495" y="793"/>
                </a:lnTo>
                <a:lnTo>
                  <a:pt x="1495" y="791"/>
                </a:lnTo>
                <a:lnTo>
                  <a:pt x="1495" y="788"/>
                </a:lnTo>
                <a:lnTo>
                  <a:pt x="1495" y="786"/>
                </a:lnTo>
                <a:lnTo>
                  <a:pt x="1495" y="784"/>
                </a:lnTo>
                <a:lnTo>
                  <a:pt x="1493" y="784"/>
                </a:lnTo>
                <a:lnTo>
                  <a:pt x="1490" y="784"/>
                </a:lnTo>
                <a:lnTo>
                  <a:pt x="1490" y="786"/>
                </a:lnTo>
                <a:lnTo>
                  <a:pt x="1490" y="784"/>
                </a:lnTo>
                <a:lnTo>
                  <a:pt x="1490" y="781"/>
                </a:lnTo>
                <a:lnTo>
                  <a:pt x="1490" y="779"/>
                </a:lnTo>
                <a:lnTo>
                  <a:pt x="1490" y="776"/>
                </a:lnTo>
                <a:lnTo>
                  <a:pt x="1488" y="774"/>
                </a:lnTo>
                <a:lnTo>
                  <a:pt x="1485" y="774"/>
                </a:lnTo>
                <a:lnTo>
                  <a:pt x="1485" y="772"/>
                </a:lnTo>
                <a:lnTo>
                  <a:pt x="1485" y="769"/>
                </a:lnTo>
                <a:lnTo>
                  <a:pt x="1483" y="769"/>
                </a:lnTo>
                <a:lnTo>
                  <a:pt x="1481" y="769"/>
                </a:lnTo>
                <a:lnTo>
                  <a:pt x="1478" y="769"/>
                </a:lnTo>
                <a:lnTo>
                  <a:pt x="1478" y="767"/>
                </a:lnTo>
                <a:lnTo>
                  <a:pt x="1481" y="767"/>
                </a:lnTo>
                <a:lnTo>
                  <a:pt x="1481" y="765"/>
                </a:lnTo>
                <a:lnTo>
                  <a:pt x="1483" y="765"/>
                </a:lnTo>
                <a:lnTo>
                  <a:pt x="1483" y="762"/>
                </a:lnTo>
                <a:lnTo>
                  <a:pt x="1481" y="762"/>
                </a:lnTo>
                <a:lnTo>
                  <a:pt x="1478" y="762"/>
                </a:lnTo>
                <a:lnTo>
                  <a:pt x="1478" y="760"/>
                </a:lnTo>
                <a:lnTo>
                  <a:pt x="1476" y="762"/>
                </a:lnTo>
                <a:lnTo>
                  <a:pt x="1474" y="762"/>
                </a:lnTo>
                <a:lnTo>
                  <a:pt x="1474" y="760"/>
                </a:lnTo>
                <a:lnTo>
                  <a:pt x="1474" y="758"/>
                </a:lnTo>
                <a:lnTo>
                  <a:pt x="1476" y="758"/>
                </a:lnTo>
                <a:lnTo>
                  <a:pt x="1474" y="758"/>
                </a:lnTo>
                <a:lnTo>
                  <a:pt x="1474" y="755"/>
                </a:lnTo>
                <a:lnTo>
                  <a:pt x="1474" y="753"/>
                </a:lnTo>
                <a:lnTo>
                  <a:pt x="1474" y="750"/>
                </a:lnTo>
                <a:lnTo>
                  <a:pt x="1474" y="748"/>
                </a:lnTo>
                <a:lnTo>
                  <a:pt x="1474" y="746"/>
                </a:lnTo>
                <a:lnTo>
                  <a:pt x="1474" y="743"/>
                </a:lnTo>
                <a:lnTo>
                  <a:pt x="1471" y="743"/>
                </a:lnTo>
                <a:lnTo>
                  <a:pt x="1471" y="741"/>
                </a:lnTo>
                <a:lnTo>
                  <a:pt x="1474" y="741"/>
                </a:lnTo>
                <a:lnTo>
                  <a:pt x="1476" y="739"/>
                </a:lnTo>
                <a:lnTo>
                  <a:pt x="1476" y="736"/>
                </a:lnTo>
                <a:lnTo>
                  <a:pt x="1476" y="734"/>
                </a:lnTo>
                <a:lnTo>
                  <a:pt x="1476" y="732"/>
                </a:lnTo>
                <a:lnTo>
                  <a:pt x="1476" y="729"/>
                </a:lnTo>
                <a:lnTo>
                  <a:pt x="1476" y="727"/>
                </a:lnTo>
                <a:lnTo>
                  <a:pt x="1476" y="724"/>
                </a:lnTo>
                <a:lnTo>
                  <a:pt x="1476" y="722"/>
                </a:lnTo>
                <a:lnTo>
                  <a:pt x="1476" y="720"/>
                </a:lnTo>
                <a:lnTo>
                  <a:pt x="1478" y="720"/>
                </a:lnTo>
                <a:lnTo>
                  <a:pt x="1478" y="717"/>
                </a:lnTo>
                <a:lnTo>
                  <a:pt x="1478" y="715"/>
                </a:lnTo>
                <a:lnTo>
                  <a:pt x="1481" y="715"/>
                </a:lnTo>
                <a:lnTo>
                  <a:pt x="1481" y="713"/>
                </a:lnTo>
                <a:lnTo>
                  <a:pt x="1483" y="713"/>
                </a:lnTo>
                <a:lnTo>
                  <a:pt x="1483" y="715"/>
                </a:lnTo>
                <a:lnTo>
                  <a:pt x="1485" y="717"/>
                </a:lnTo>
                <a:lnTo>
                  <a:pt x="1485" y="715"/>
                </a:lnTo>
                <a:lnTo>
                  <a:pt x="1485" y="713"/>
                </a:lnTo>
                <a:lnTo>
                  <a:pt x="1488" y="713"/>
                </a:lnTo>
                <a:lnTo>
                  <a:pt x="1488" y="710"/>
                </a:lnTo>
                <a:lnTo>
                  <a:pt x="1490" y="710"/>
                </a:lnTo>
                <a:lnTo>
                  <a:pt x="1493" y="710"/>
                </a:lnTo>
                <a:lnTo>
                  <a:pt x="1495" y="710"/>
                </a:lnTo>
                <a:lnTo>
                  <a:pt x="1495" y="708"/>
                </a:lnTo>
                <a:lnTo>
                  <a:pt x="1497" y="705"/>
                </a:lnTo>
                <a:lnTo>
                  <a:pt x="1500" y="705"/>
                </a:lnTo>
                <a:lnTo>
                  <a:pt x="1502" y="705"/>
                </a:lnTo>
                <a:lnTo>
                  <a:pt x="1502" y="708"/>
                </a:lnTo>
                <a:lnTo>
                  <a:pt x="1504" y="708"/>
                </a:lnTo>
                <a:lnTo>
                  <a:pt x="1504" y="710"/>
                </a:lnTo>
                <a:lnTo>
                  <a:pt x="1507" y="710"/>
                </a:lnTo>
                <a:lnTo>
                  <a:pt x="1509" y="713"/>
                </a:lnTo>
                <a:lnTo>
                  <a:pt x="1509" y="715"/>
                </a:lnTo>
                <a:lnTo>
                  <a:pt x="1511" y="715"/>
                </a:lnTo>
                <a:lnTo>
                  <a:pt x="1514" y="715"/>
                </a:lnTo>
                <a:lnTo>
                  <a:pt x="1514" y="713"/>
                </a:lnTo>
                <a:lnTo>
                  <a:pt x="1516" y="713"/>
                </a:lnTo>
                <a:lnTo>
                  <a:pt x="1516" y="710"/>
                </a:lnTo>
                <a:lnTo>
                  <a:pt x="1518" y="710"/>
                </a:lnTo>
                <a:lnTo>
                  <a:pt x="1518" y="708"/>
                </a:lnTo>
                <a:lnTo>
                  <a:pt x="1521" y="708"/>
                </a:lnTo>
                <a:lnTo>
                  <a:pt x="1521" y="705"/>
                </a:lnTo>
                <a:lnTo>
                  <a:pt x="1521" y="703"/>
                </a:lnTo>
                <a:lnTo>
                  <a:pt x="1521" y="701"/>
                </a:lnTo>
                <a:lnTo>
                  <a:pt x="1521" y="698"/>
                </a:lnTo>
                <a:lnTo>
                  <a:pt x="1521" y="696"/>
                </a:lnTo>
                <a:lnTo>
                  <a:pt x="1523" y="694"/>
                </a:lnTo>
                <a:lnTo>
                  <a:pt x="1526" y="694"/>
                </a:lnTo>
                <a:lnTo>
                  <a:pt x="1526" y="691"/>
                </a:lnTo>
                <a:lnTo>
                  <a:pt x="1526" y="689"/>
                </a:lnTo>
                <a:lnTo>
                  <a:pt x="1528" y="687"/>
                </a:lnTo>
                <a:lnTo>
                  <a:pt x="1528" y="684"/>
                </a:lnTo>
                <a:lnTo>
                  <a:pt x="1528" y="682"/>
                </a:lnTo>
                <a:lnTo>
                  <a:pt x="1528" y="679"/>
                </a:lnTo>
                <a:lnTo>
                  <a:pt x="1530" y="679"/>
                </a:lnTo>
                <a:lnTo>
                  <a:pt x="1530" y="677"/>
                </a:lnTo>
                <a:lnTo>
                  <a:pt x="1533" y="677"/>
                </a:lnTo>
                <a:lnTo>
                  <a:pt x="1533" y="675"/>
                </a:lnTo>
                <a:lnTo>
                  <a:pt x="1535" y="672"/>
                </a:lnTo>
                <a:lnTo>
                  <a:pt x="1535" y="670"/>
                </a:lnTo>
                <a:lnTo>
                  <a:pt x="1537" y="670"/>
                </a:lnTo>
                <a:lnTo>
                  <a:pt x="1537" y="668"/>
                </a:lnTo>
                <a:lnTo>
                  <a:pt x="1540" y="665"/>
                </a:lnTo>
                <a:lnTo>
                  <a:pt x="1540" y="663"/>
                </a:lnTo>
                <a:lnTo>
                  <a:pt x="1540" y="661"/>
                </a:lnTo>
                <a:lnTo>
                  <a:pt x="1540" y="658"/>
                </a:lnTo>
                <a:lnTo>
                  <a:pt x="1540" y="656"/>
                </a:lnTo>
                <a:lnTo>
                  <a:pt x="1540" y="653"/>
                </a:lnTo>
                <a:lnTo>
                  <a:pt x="1542" y="653"/>
                </a:lnTo>
                <a:lnTo>
                  <a:pt x="1542" y="651"/>
                </a:lnTo>
                <a:lnTo>
                  <a:pt x="1542" y="649"/>
                </a:lnTo>
                <a:lnTo>
                  <a:pt x="1542" y="646"/>
                </a:lnTo>
                <a:lnTo>
                  <a:pt x="1542" y="644"/>
                </a:lnTo>
                <a:lnTo>
                  <a:pt x="1540" y="642"/>
                </a:lnTo>
                <a:lnTo>
                  <a:pt x="1542" y="642"/>
                </a:lnTo>
                <a:lnTo>
                  <a:pt x="1542" y="639"/>
                </a:lnTo>
                <a:lnTo>
                  <a:pt x="1544" y="637"/>
                </a:lnTo>
                <a:lnTo>
                  <a:pt x="1544" y="634"/>
                </a:lnTo>
                <a:lnTo>
                  <a:pt x="1544" y="632"/>
                </a:lnTo>
                <a:lnTo>
                  <a:pt x="1542" y="632"/>
                </a:lnTo>
                <a:lnTo>
                  <a:pt x="1542" y="630"/>
                </a:lnTo>
                <a:lnTo>
                  <a:pt x="1544" y="627"/>
                </a:lnTo>
                <a:lnTo>
                  <a:pt x="1547" y="627"/>
                </a:lnTo>
                <a:lnTo>
                  <a:pt x="1547" y="625"/>
                </a:lnTo>
                <a:lnTo>
                  <a:pt x="1547" y="623"/>
                </a:lnTo>
                <a:lnTo>
                  <a:pt x="1544" y="623"/>
                </a:lnTo>
                <a:lnTo>
                  <a:pt x="1542" y="620"/>
                </a:lnTo>
                <a:lnTo>
                  <a:pt x="1542" y="618"/>
                </a:lnTo>
                <a:lnTo>
                  <a:pt x="1542" y="616"/>
                </a:lnTo>
                <a:lnTo>
                  <a:pt x="1542" y="613"/>
                </a:lnTo>
                <a:lnTo>
                  <a:pt x="1542" y="611"/>
                </a:lnTo>
                <a:lnTo>
                  <a:pt x="1542" y="608"/>
                </a:lnTo>
                <a:lnTo>
                  <a:pt x="1542" y="606"/>
                </a:lnTo>
                <a:lnTo>
                  <a:pt x="1544" y="606"/>
                </a:lnTo>
                <a:lnTo>
                  <a:pt x="1544" y="604"/>
                </a:lnTo>
                <a:lnTo>
                  <a:pt x="1547" y="604"/>
                </a:lnTo>
                <a:lnTo>
                  <a:pt x="1547" y="601"/>
                </a:lnTo>
                <a:lnTo>
                  <a:pt x="1547" y="599"/>
                </a:lnTo>
                <a:lnTo>
                  <a:pt x="1544" y="599"/>
                </a:lnTo>
                <a:lnTo>
                  <a:pt x="1542" y="597"/>
                </a:lnTo>
                <a:lnTo>
                  <a:pt x="1542" y="594"/>
                </a:lnTo>
                <a:lnTo>
                  <a:pt x="1542" y="592"/>
                </a:lnTo>
                <a:lnTo>
                  <a:pt x="1542" y="589"/>
                </a:lnTo>
                <a:lnTo>
                  <a:pt x="1544" y="587"/>
                </a:lnTo>
                <a:lnTo>
                  <a:pt x="1547" y="585"/>
                </a:lnTo>
                <a:lnTo>
                  <a:pt x="1547" y="582"/>
                </a:lnTo>
                <a:lnTo>
                  <a:pt x="1549" y="582"/>
                </a:lnTo>
                <a:lnTo>
                  <a:pt x="1552" y="580"/>
                </a:lnTo>
                <a:lnTo>
                  <a:pt x="1552" y="578"/>
                </a:lnTo>
                <a:lnTo>
                  <a:pt x="1549" y="575"/>
                </a:lnTo>
                <a:lnTo>
                  <a:pt x="1549" y="573"/>
                </a:lnTo>
                <a:lnTo>
                  <a:pt x="1552" y="573"/>
                </a:lnTo>
                <a:lnTo>
                  <a:pt x="1552" y="571"/>
                </a:lnTo>
                <a:lnTo>
                  <a:pt x="1554" y="568"/>
                </a:lnTo>
                <a:lnTo>
                  <a:pt x="1554" y="566"/>
                </a:lnTo>
                <a:lnTo>
                  <a:pt x="1556" y="563"/>
                </a:lnTo>
                <a:lnTo>
                  <a:pt x="1556" y="561"/>
                </a:lnTo>
                <a:lnTo>
                  <a:pt x="1559" y="559"/>
                </a:lnTo>
                <a:lnTo>
                  <a:pt x="1559" y="556"/>
                </a:lnTo>
                <a:lnTo>
                  <a:pt x="1559" y="554"/>
                </a:lnTo>
                <a:lnTo>
                  <a:pt x="1559" y="552"/>
                </a:lnTo>
                <a:lnTo>
                  <a:pt x="1561" y="549"/>
                </a:lnTo>
                <a:lnTo>
                  <a:pt x="1561" y="547"/>
                </a:lnTo>
                <a:lnTo>
                  <a:pt x="1563" y="547"/>
                </a:lnTo>
                <a:lnTo>
                  <a:pt x="1566" y="545"/>
                </a:lnTo>
                <a:lnTo>
                  <a:pt x="1566" y="542"/>
                </a:lnTo>
                <a:lnTo>
                  <a:pt x="1568" y="542"/>
                </a:lnTo>
                <a:lnTo>
                  <a:pt x="1568" y="540"/>
                </a:lnTo>
                <a:lnTo>
                  <a:pt x="1568" y="537"/>
                </a:lnTo>
                <a:lnTo>
                  <a:pt x="1568" y="535"/>
                </a:lnTo>
                <a:lnTo>
                  <a:pt x="1570" y="533"/>
                </a:lnTo>
                <a:lnTo>
                  <a:pt x="1568" y="533"/>
                </a:lnTo>
                <a:lnTo>
                  <a:pt x="1568" y="530"/>
                </a:lnTo>
                <a:lnTo>
                  <a:pt x="1568" y="528"/>
                </a:lnTo>
                <a:lnTo>
                  <a:pt x="1566" y="526"/>
                </a:lnTo>
                <a:lnTo>
                  <a:pt x="1566" y="523"/>
                </a:lnTo>
                <a:lnTo>
                  <a:pt x="1568" y="521"/>
                </a:lnTo>
                <a:lnTo>
                  <a:pt x="1566" y="518"/>
                </a:lnTo>
                <a:lnTo>
                  <a:pt x="1566" y="516"/>
                </a:lnTo>
                <a:lnTo>
                  <a:pt x="1563" y="516"/>
                </a:lnTo>
                <a:lnTo>
                  <a:pt x="1563" y="514"/>
                </a:lnTo>
                <a:lnTo>
                  <a:pt x="1566" y="511"/>
                </a:lnTo>
                <a:lnTo>
                  <a:pt x="1566" y="509"/>
                </a:lnTo>
                <a:lnTo>
                  <a:pt x="1563" y="509"/>
                </a:lnTo>
                <a:lnTo>
                  <a:pt x="1563" y="507"/>
                </a:lnTo>
                <a:lnTo>
                  <a:pt x="1566" y="507"/>
                </a:lnTo>
                <a:lnTo>
                  <a:pt x="1563" y="504"/>
                </a:lnTo>
                <a:lnTo>
                  <a:pt x="1563" y="502"/>
                </a:lnTo>
                <a:lnTo>
                  <a:pt x="1566" y="507"/>
                </a:lnTo>
                <a:lnTo>
                  <a:pt x="1570" y="509"/>
                </a:lnTo>
                <a:lnTo>
                  <a:pt x="1570" y="511"/>
                </a:lnTo>
                <a:lnTo>
                  <a:pt x="1575" y="516"/>
                </a:lnTo>
                <a:lnTo>
                  <a:pt x="1575" y="518"/>
                </a:lnTo>
                <a:lnTo>
                  <a:pt x="1577" y="518"/>
                </a:lnTo>
                <a:lnTo>
                  <a:pt x="1580" y="523"/>
                </a:lnTo>
                <a:lnTo>
                  <a:pt x="1582" y="526"/>
                </a:lnTo>
                <a:lnTo>
                  <a:pt x="1585" y="533"/>
                </a:lnTo>
                <a:lnTo>
                  <a:pt x="1585" y="535"/>
                </a:lnTo>
                <a:lnTo>
                  <a:pt x="1589" y="535"/>
                </a:lnTo>
                <a:lnTo>
                  <a:pt x="1592" y="537"/>
                </a:lnTo>
                <a:lnTo>
                  <a:pt x="1596" y="542"/>
                </a:lnTo>
                <a:lnTo>
                  <a:pt x="1601" y="545"/>
                </a:lnTo>
                <a:lnTo>
                  <a:pt x="1599" y="549"/>
                </a:lnTo>
                <a:lnTo>
                  <a:pt x="1594" y="554"/>
                </a:lnTo>
                <a:lnTo>
                  <a:pt x="1592" y="556"/>
                </a:lnTo>
                <a:lnTo>
                  <a:pt x="1596" y="559"/>
                </a:lnTo>
                <a:lnTo>
                  <a:pt x="1599" y="559"/>
                </a:lnTo>
                <a:lnTo>
                  <a:pt x="1603" y="559"/>
                </a:lnTo>
                <a:lnTo>
                  <a:pt x="1608" y="559"/>
                </a:lnTo>
                <a:lnTo>
                  <a:pt x="1608" y="561"/>
                </a:lnTo>
                <a:lnTo>
                  <a:pt x="1610" y="561"/>
                </a:lnTo>
                <a:lnTo>
                  <a:pt x="1615" y="561"/>
                </a:lnTo>
                <a:lnTo>
                  <a:pt x="1620" y="561"/>
                </a:lnTo>
                <a:lnTo>
                  <a:pt x="1622" y="563"/>
                </a:lnTo>
                <a:lnTo>
                  <a:pt x="1625" y="568"/>
                </a:lnTo>
                <a:lnTo>
                  <a:pt x="1627" y="571"/>
                </a:lnTo>
                <a:lnTo>
                  <a:pt x="1629" y="573"/>
                </a:lnTo>
                <a:lnTo>
                  <a:pt x="1629" y="575"/>
                </a:lnTo>
                <a:lnTo>
                  <a:pt x="1627" y="578"/>
                </a:lnTo>
                <a:lnTo>
                  <a:pt x="1627" y="580"/>
                </a:lnTo>
                <a:lnTo>
                  <a:pt x="1632" y="585"/>
                </a:lnTo>
                <a:lnTo>
                  <a:pt x="1634" y="587"/>
                </a:lnTo>
                <a:lnTo>
                  <a:pt x="1636" y="592"/>
                </a:lnTo>
                <a:lnTo>
                  <a:pt x="1639" y="592"/>
                </a:lnTo>
                <a:lnTo>
                  <a:pt x="1641" y="592"/>
                </a:lnTo>
                <a:lnTo>
                  <a:pt x="1646" y="594"/>
                </a:lnTo>
                <a:lnTo>
                  <a:pt x="1648" y="597"/>
                </a:lnTo>
                <a:lnTo>
                  <a:pt x="1660" y="601"/>
                </a:lnTo>
                <a:lnTo>
                  <a:pt x="1662" y="604"/>
                </a:lnTo>
                <a:lnTo>
                  <a:pt x="1658" y="606"/>
                </a:lnTo>
                <a:lnTo>
                  <a:pt x="1653" y="608"/>
                </a:lnTo>
                <a:lnTo>
                  <a:pt x="1651" y="608"/>
                </a:lnTo>
                <a:lnTo>
                  <a:pt x="1655" y="613"/>
                </a:lnTo>
                <a:lnTo>
                  <a:pt x="1660" y="618"/>
                </a:lnTo>
                <a:lnTo>
                  <a:pt x="1662" y="620"/>
                </a:lnTo>
                <a:lnTo>
                  <a:pt x="1667" y="625"/>
                </a:lnTo>
                <a:lnTo>
                  <a:pt x="1672" y="627"/>
                </a:lnTo>
                <a:lnTo>
                  <a:pt x="1674" y="630"/>
                </a:lnTo>
                <a:lnTo>
                  <a:pt x="1679" y="630"/>
                </a:lnTo>
                <a:lnTo>
                  <a:pt x="1686" y="630"/>
                </a:lnTo>
                <a:lnTo>
                  <a:pt x="1688" y="634"/>
                </a:lnTo>
                <a:lnTo>
                  <a:pt x="1693" y="634"/>
                </a:lnTo>
                <a:lnTo>
                  <a:pt x="1698" y="634"/>
                </a:lnTo>
                <a:lnTo>
                  <a:pt x="1705" y="634"/>
                </a:lnTo>
                <a:lnTo>
                  <a:pt x="1709" y="634"/>
                </a:lnTo>
                <a:lnTo>
                  <a:pt x="1712" y="634"/>
                </a:lnTo>
                <a:lnTo>
                  <a:pt x="1714" y="637"/>
                </a:lnTo>
                <a:lnTo>
                  <a:pt x="1717" y="639"/>
                </a:lnTo>
                <a:lnTo>
                  <a:pt x="1719" y="646"/>
                </a:lnTo>
                <a:lnTo>
                  <a:pt x="1721" y="646"/>
                </a:lnTo>
                <a:lnTo>
                  <a:pt x="1726" y="646"/>
                </a:lnTo>
                <a:lnTo>
                  <a:pt x="1740" y="637"/>
                </a:lnTo>
                <a:lnTo>
                  <a:pt x="1747" y="639"/>
                </a:lnTo>
                <a:lnTo>
                  <a:pt x="1750" y="642"/>
                </a:lnTo>
                <a:lnTo>
                  <a:pt x="1754" y="642"/>
                </a:lnTo>
                <a:lnTo>
                  <a:pt x="1761" y="639"/>
                </a:lnTo>
                <a:lnTo>
                  <a:pt x="1764" y="637"/>
                </a:lnTo>
                <a:lnTo>
                  <a:pt x="1771" y="637"/>
                </a:lnTo>
                <a:lnTo>
                  <a:pt x="1773" y="639"/>
                </a:lnTo>
                <a:lnTo>
                  <a:pt x="1780" y="644"/>
                </a:lnTo>
                <a:lnTo>
                  <a:pt x="1785" y="649"/>
                </a:lnTo>
                <a:lnTo>
                  <a:pt x="1790" y="651"/>
                </a:lnTo>
                <a:lnTo>
                  <a:pt x="1792" y="653"/>
                </a:lnTo>
                <a:lnTo>
                  <a:pt x="1794" y="656"/>
                </a:lnTo>
                <a:lnTo>
                  <a:pt x="1801" y="651"/>
                </a:lnTo>
                <a:lnTo>
                  <a:pt x="1806" y="646"/>
                </a:lnTo>
                <a:lnTo>
                  <a:pt x="1808" y="644"/>
                </a:lnTo>
                <a:lnTo>
                  <a:pt x="1816" y="644"/>
                </a:lnTo>
                <a:lnTo>
                  <a:pt x="1818" y="644"/>
                </a:lnTo>
                <a:lnTo>
                  <a:pt x="1823" y="646"/>
                </a:lnTo>
                <a:lnTo>
                  <a:pt x="1827" y="649"/>
                </a:lnTo>
                <a:lnTo>
                  <a:pt x="1832" y="651"/>
                </a:lnTo>
                <a:lnTo>
                  <a:pt x="1837" y="651"/>
                </a:lnTo>
                <a:lnTo>
                  <a:pt x="1841" y="653"/>
                </a:lnTo>
                <a:lnTo>
                  <a:pt x="1844" y="656"/>
                </a:lnTo>
                <a:lnTo>
                  <a:pt x="1846" y="658"/>
                </a:lnTo>
                <a:lnTo>
                  <a:pt x="1853" y="658"/>
                </a:lnTo>
                <a:lnTo>
                  <a:pt x="1858" y="656"/>
                </a:lnTo>
                <a:lnTo>
                  <a:pt x="1860" y="656"/>
                </a:lnTo>
                <a:lnTo>
                  <a:pt x="1865" y="653"/>
                </a:lnTo>
                <a:lnTo>
                  <a:pt x="1870" y="656"/>
                </a:lnTo>
                <a:lnTo>
                  <a:pt x="1877" y="656"/>
                </a:lnTo>
                <a:lnTo>
                  <a:pt x="1879" y="656"/>
                </a:lnTo>
                <a:lnTo>
                  <a:pt x="1886" y="661"/>
                </a:lnTo>
                <a:lnTo>
                  <a:pt x="1891" y="661"/>
                </a:lnTo>
                <a:lnTo>
                  <a:pt x="1893" y="663"/>
                </a:lnTo>
                <a:lnTo>
                  <a:pt x="1898" y="668"/>
                </a:lnTo>
                <a:lnTo>
                  <a:pt x="1905" y="672"/>
                </a:lnTo>
                <a:lnTo>
                  <a:pt x="1907" y="670"/>
                </a:lnTo>
                <a:lnTo>
                  <a:pt x="1910" y="668"/>
                </a:lnTo>
                <a:lnTo>
                  <a:pt x="1912" y="663"/>
                </a:lnTo>
                <a:lnTo>
                  <a:pt x="1915" y="663"/>
                </a:lnTo>
                <a:lnTo>
                  <a:pt x="1915" y="658"/>
                </a:lnTo>
                <a:lnTo>
                  <a:pt x="1919" y="656"/>
                </a:lnTo>
                <a:lnTo>
                  <a:pt x="1924" y="649"/>
                </a:lnTo>
                <a:lnTo>
                  <a:pt x="1929" y="651"/>
                </a:lnTo>
                <a:lnTo>
                  <a:pt x="1933" y="653"/>
                </a:lnTo>
                <a:lnTo>
                  <a:pt x="1936" y="658"/>
                </a:lnTo>
                <a:lnTo>
                  <a:pt x="1940" y="661"/>
                </a:lnTo>
                <a:lnTo>
                  <a:pt x="1945" y="661"/>
                </a:lnTo>
                <a:lnTo>
                  <a:pt x="1952" y="663"/>
                </a:lnTo>
                <a:lnTo>
                  <a:pt x="1955" y="665"/>
                </a:lnTo>
                <a:lnTo>
                  <a:pt x="1957" y="663"/>
                </a:lnTo>
                <a:lnTo>
                  <a:pt x="1964" y="661"/>
                </a:lnTo>
                <a:lnTo>
                  <a:pt x="1966" y="661"/>
                </a:lnTo>
                <a:lnTo>
                  <a:pt x="1971" y="658"/>
                </a:lnTo>
                <a:lnTo>
                  <a:pt x="1973" y="661"/>
                </a:lnTo>
                <a:lnTo>
                  <a:pt x="1976" y="661"/>
                </a:lnTo>
                <a:lnTo>
                  <a:pt x="1978" y="661"/>
                </a:lnTo>
                <a:lnTo>
                  <a:pt x="1983" y="661"/>
                </a:lnTo>
                <a:lnTo>
                  <a:pt x="1985" y="661"/>
                </a:lnTo>
                <a:lnTo>
                  <a:pt x="1988" y="661"/>
                </a:lnTo>
                <a:lnTo>
                  <a:pt x="1990" y="658"/>
                </a:lnTo>
                <a:lnTo>
                  <a:pt x="1992" y="651"/>
                </a:lnTo>
                <a:lnTo>
                  <a:pt x="1992" y="646"/>
                </a:lnTo>
                <a:lnTo>
                  <a:pt x="1992" y="642"/>
                </a:lnTo>
                <a:lnTo>
                  <a:pt x="1995" y="637"/>
                </a:lnTo>
                <a:lnTo>
                  <a:pt x="1997" y="634"/>
                </a:lnTo>
                <a:lnTo>
                  <a:pt x="1999" y="632"/>
                </a:lnTo>
                <a:lnTo>
                  <a:pt x="2002" y="630"/>
                </a:lnTo>
                <a:lnTo>
                  <a:pt x="2006" y="625"/>
                </a:lnTo>
                <a:lnTo>
                  <a:pt x="2011" y="623"/>
                </a:lnTo>
                <a:lnTo>
                  <a:pt x="2016" y="623"/>
                </a:lnTo>
                <a:lnTo>
                  <a:pt x="2021" y="618"/>
                </a:lnTo>
                <a:lnTo>
                  <a:pt x="2023" y="618"/>
                </a:lnTo>
                <a:lnTo>
                  <a:pt x="2028" y="616"/>
                </a:lnTo>
                <a:lnTo>
                  <a:pt x="2030" y="616"/>
                </a:lnTo>
                <a:lnTo>
                  <a:pt x="2035" y="613"/>
                </a:lnTo>
                <a:lnTo>
                  <a:pt x="2039" y="611"/>
                </a:lnTo>
                <a:lnTo>
                  <a:pt x="2047" y="608"/>
                </a:lnTo>
                <a:lnTo>
                  <a:pt x="2049" y="611"/>
                </a:lnTo>
                <a:lnTo>
                  <a:pt x="2051" y="611"/>
                </a:lnTo>
                <a:lnTo>
                  <a:pt x="2056" y="611"/>
                </a:lnTo>
                <a:lnTo>
                  <a:pt x="2058" y="611"/>
                </a:lnTo>
                <a:lnTo>
                  <a:pt x="2063" y="611"/>
                </a:lnTo>
                <a:lnTo>
                  <a:pt x="2068" y="613"/>
                </a:lnTo>
                <a:lnTo>
                  <a:pt x="2070" y="616"/>
                </a:lnTo>
                <a:lnTo>
                  <a:pt x="2075" y="616"/>
                </a:lnTo>
                <a:lnTo>
                  <a:pt x="2077" y="618"/>
                </a:lnTo>
                <a:lnTo>
                  <a:pt x="2084" y="623"/>
                </a:lnTo>
                <a:lnTo>
                  <a:pt x="2087" y="625"/>
                </a:lnTo>
                <a:lnTo>
                  <a:pt x="2091" y="627"/>
                </a:lnTo>
                <a:lnTo>
                  <a:pt x="2094" y="630"/>
                </a:lnTo>
                <a:lnTo>
                  <a:pt x="2096" y="630"/>
                </a:lnTo>
                <a:lnTo>
                  <a:pt x="2101" y="634"/>
                </a:lnTo>
                <a:lnTo>
                  <a:pt x="2101" y="639"/>
                </a:lnTo>
                <a:lnTo>
                  <a:pt x="2101" y="642"/>
                </a:lnTo>
                <a:lnTo>
                  <a:pt x="2101" y="646"/>
                </a:lnTo>
                <a:lnTo>
                  <a:pt x="2103" y="649"/>
                </a:lnTo>
                <a:lnTo>
                  <a:pt x="2105" y="651"/>
                </a:lnTo>
                <a:lnTo>
                  <a:pt x="2108" y="653"/>
                </a:lnTo>
                <a:lnTo>
                  <a:pt x="2110" y="656"/>
                </a:lnTo>
                <a:lnTo>
                  <a:pt x="2113" y="656"/>
                </a:lnTo>
                <a:lnTo>
                  <a:pt x="2117" y="658"/>
                </a:lnTo>
                <a:lnTo>
                  <a:pt x="2120" y="658"/>
                </a:lnTo>
                <a:lnTo>
                  <a:pt x="2122" y="661"/>
                </a:lnTo>
                <a:lnTo>
                  <a:pt x="2129" y="661"/>
                </a:lnTo>
                <a:lnTo>
                  <a:pt x="2131" y="661"/>
                </a:lnTo>
                <a:lnTo>
                  <a:pt x="2136" y="658"/>
                </a:lnTo>
                <a:lnTo>
                  <a:pt x="2141" y="656"/>
                </a:lnTo>
                <a:lnTo>
                  <a:pt x="2143" y="656"/>
                </a:lnTo>
                <a:lnTo>
                  <a:pt x="2146" y="656"/>
                </a:lnTo>
                <a:lnTo>
                  <a:pt x="2148" y="658"/>
                </a:lnTo>
                <a:lnTo>
                  <a:pt x="2153" y="661"/>
                </a:lnTo>
                <a:lnTo>
                  <a:pt x="2157" y="663"/>
                </a:lnTo>
                <a:lnTo>
                  <a:pt x="2162" y="661"/>
                </a:lnTo>
                <a:lnTo>
                  <a:pt x="2167" y="661"/>
                </a:lnTo>
                <a:lnTo>
                  <a:pt x="2169" y="658"/>
                </a:lnTo>
                <a:lnTo>
                  <a:pt x="2174" y="656"/>
                </a:lnTo>
                <a:lnTo>
                  <a:pt x="2179" y="653"/>
                </a:lnTo>
                <a:lnTo>
                  <a:pt x="2181" y="653"/>
                </a:lnTo>
                <a:lnTo>
                  <a:pt x="2181" y="651"/>
                </a:lnTo>
                <a:lnTo>
                  <a:pt x="2181" y="642"/>
                </a:lnTo>
                <a:lnTo>
                  <a:pt x="2176" y="634"/>
                </a:lnTo>
                <a:lnTo>
                  <a:pt x="2174" y="630"/>
                </a:lnTo>
                <a:lnTo>
                  <a:pt x="2169" y="625"/>
                </a:lnTo>
                <a:lnTo>
                  <a:pt x="2169" y="618"/>
                </a:lnTo>
                <a:lnTo>
                  <a:pt x="2171" y="613"/>
                </a:lnTo>
                <a:lnTo>
                  <a:pt x="2176" y="606"/>
                </a:lnTo>
                <a:lnTo>
                  <a:pt x="2176" y="604"/>
                </a:lnTo>
                <a:lnTo>
                  <a:pt x="2174" y="601"/>
                </a:lnTo>
                <a:lnTo>
                  <a:pt x="2174" y="597"/>
                </a:lnTo>
                <a:lnTo>
                  <a:pt x="2174" y="592"/>
                </a:lnTo>
                <a:lnTo>
                  <a:pt x="2174" y="587"/>
                </a:lnTo>
                <a:lnTo>
                  <a:pt x="2181" y="582"/>
                </a:lnTo>
                <a:lnTo>
                  <a:pt x="2183" y="578"/>
                </a:lnTo>
                <a:lnTo>
                  <a:pt x="2183" y="575"/>
                </a:lnTo>
                <a:lnTo>
                  <a:pt x="2181" y="571"/>
                </a:lnTo>
                <a:lnTo>
                  <a:pt x="2176" y="559"/>
                </a:lnTo>
                <a:lnTo>
                  <a:pt x="2174" y="559"/>
                </a:lnTo>
                <a:lnTo>
                  <a:pt x="2174" y="556"/>
                </a:lnTo>
                <a:lnTo>
                  <a:pt x="2171" y="554"/>
                </a:lnTo>
                <a:lnTo>
                  <a:pt x="2171" y="549"/>
                </a:lnTo>
                <a:lnTo>
                  <a:pt x="2171" y="545"/>
                </a:lnTo>
                <a:lnTo>
                  <a:pt x="2176" y="540"/>
                </a:lnTo>
                <a:lnTo>
                  <a:pt x="2179" y="535"/>
                </a:lnTo>
                <a:lnTo>
                  <a:pt x="2179" y="528"/>
                </a:lnTo>
                <a:lnTo>
                  <a:pt x="2176" y="523"/>
                </a:lnTo>
                <a:lnTo>
                  <a:pt x="2176" y="521"/>
                </a:lnTo>
                <a:lnTo>
                  <a:pt x="2179" y="518"/>
                </a:lnTo>
                <a:lnTo>
                  <a:pt x="2179" y="514"/>
                </a:lnTo>
                <a:lnTo>
                  <a:pt x="2179" y="511"/>
                </a:lnTo>
                <a:lnTo>
                  <a:pt x="2179" y="504"/>
                </a:lnTo>
                <a:lnTo>
                  <a:pt x="2176" y="497"/>
                </a:lnTo>
                <a:lnTo>
                  <a:pt x="2171" y="492"/>
                </a:lnTo>
                <a:lnTo>
                  <a:pt x="2169" y="490"/>
                </a:lnTo>
                <a:lnTo>
                  <a:pt x="2164" y="485"/>
                </a:lnTo>
                <a:lnTo>
                  <a:pt x="2164" y="483"/>
                </a:lnTo>
                <a:lnTo>
                  <a:pt x="2164" y="481"/>
                </a:lnTo>
                <a:lnTo>
                  <a:pt x="2174" y="483"/>
                </a:lnTo>
                <a:lnTo>
                  <a:pt x="2179" y="485"/>
                </a:lnTo>
                <a:lnTo>
                  <a:pt x="2186" y="485"/>
                </a:lnTo>
                <a:lnTo>
                  <a:pt x="2190" y="488"/>
                </a:lnTo>
                <a:lnTo>
                  <a:pt x="2193" y="488"/>
                </a:lnTo>
                <a:lnTo>
                  <a:pt x="2197" y="490"/>
                </a:lnTo>
                <a:lnTo>
                  <a:pt x="2202" y="490"/>
                </a:lnTo>
                <a:lnTo>
                  <a:pt x="2207" y="490"/>
                </a:lnTo>
                <a:lnTo>
                  <a:pt x="2209" y="488"/>
                </a:lnTo>
                <a:lnTo>
                  <a:pt x="2214" y="488"/>
                </a:lnTo>
                <a:lnTo>
                  <a:pt x="2221" y="488"/>
                </a:lnTo>
                <a:lnTo>
                  <a:pt x="2226" y="488"/>
                </a:lnTo>
                <a:lnTo>
                  <a:pt x="2230" y="490"/>
                </a:lnTo>
                <a:lnTo>
                  <a:pt x="2233" y="488"/>
                </a:lnTo>
                <a:lnTo>
                  <a:pt x="2235" y="488"/>
                </a:lnTo>
                <a:lnTo>
                  <a:pt x="2238" y="485"/>
                </a:lnTo>
                <a:lnTo>
                  <a:pt x="2242" y="481"/>
                </a:lnTo>
                <a:lnTo>
                  <a:pt x="2245" y="481"/>
                </a:lnTo>
                <a:lnTo>
                  <a:pt x="2249" y="483"/>
                </a:lnTo>
                <a:lnTo>
                  <a:pt x="2256" y="483"/>
                </a:lnTo>
                <a:lnTo>
                  <a:pt x="2261" y="485"/>
                </a:lnTo>
                <a:lnTo>
                  <a:pt x="2266" y="488"/>
                </a:lnTo>
                <a:lnTo>
                  <a:pt x="2268" y="488"/>
                </a:lnTo>
                <a:lnTo>
                  <a:pt x="2268" y="490"/>
                </a:lnTo>
                <a:lnTo>
                  <a:pt x="2271" y="497"/>
                </a:lnTo>
                <a:lnTo>
                  <a:pt x="2271" y="500"/>
                </a:lnTo>
                <a:lnTo>
                  <a:pt x="2275" y="507"/>
                </a:lnTo>
                <a:lnTo>
                  <a:pt x="2280" y="509"/>
                </a:lnTo>
                <a:lnTo>
                  <a:pt x="2285" y="514"/>
                </a:lnTo>
                <a:lnTo>
                  <a:pt x="2292" y="516"/>
                </a:lnTo>
                <a:lnTo>
                  <a:pt x="2296" y="518"/>
                </a:lnTo>
                <a:lnTo>
                  <a:pt x="2301" y="523"/>
                </a:lnTo>
                <a:lnTo>
                  <a:pt x="2304" y="526"/>
                </a:lnTo>
                <a:lnTo>
                  <a:pt x="2306" y="526"/>
                </a:lnTo>
                <a:lnTo>
                  <a:pt x="2311" y="528"/>
                </a:lnTo>
                <a:lnTo>
                  <a:pt x="2313" y="528"/>
                </a:lnTo>
                <a:lnTo>
                  <a:pt x="2318" y="526"/>
                </a:lnTo>
                <a:lnTo>
                  <a:pt x="2320" y="526"/>
                </a:lnTo>
                <a:lnTo>
                  <a:pt x="2322" y="528"/>
                </a:lnTo>
                <a:lnTo>
                  <a:pt x="2327" y="528"/>
                </a:lnTo>
                <a:lnTo>
                  <a:pt x="2332" y="528"/>
                </a:lnTo>
                <a:lnTo>
                  <a:pt x="2337" y="528"/>
                </a:lnTo>
                <a:lnTo>
                  <a:pt x="2346" y="523"/>
                </a:lnTo>
                <a:lnTo>
                  <a:pt x="2355" y="518"/>
                </a:lnTo>
                <a:lnTo>
                  <a:pt x="2362" y="514"/>
                </a:lnTo>
                <a:lnTo>
                  <a:pt x="2370" y="511"/>
                </a:lnTo>
                <a:lnTo>
                  <a:pt x="2374" y="509"/>
                </a:lnTo>
                <a:lnTo>
                  <a:pt x="2379" y="507"/>
                </a:lnTo>
                <a:lnTo>
                  <a:pt x="2384" y="507"/>
                </a:lnTo>
                <a:lnTo>
                  <a:pt x="2386" y="507"/>
                </a:lnTo>
                <a:lnTo>
                  <a:pt x="2384" y="511"/>
                </a:lnTo>
                <a:lnTo>
                  <a:pt x="2381" y="518"/>
                </a:lnTo>
                <a:lnTo>
                  <a:pt x="2379" y="523"/>
                </a:lnTo>
                <a:lnTo>
                  <a:pt x="2379" y="526"/>
                </a:lnTo>
                <a:lnTo>
                  <a:pt x="2379" y="530"/>
                </a:lnTo>
                <a:lnTo>
                  <a:pt x="2381" y="535"/>
                </a:lnTo>
                <a:lnTo>
                  <a:pt x="2384" y="537"/>
                </a:lnTo>
                <a:lnTo>
                  <a:pt x="2386" y="537"/>
                </a:lnTo>
                <a:lnTo>
                  <a:pt x="2388" y="533"/>
                </a:lnTo>
                <a:lnTo>
                  <a:pt x="2393" y="528"/>
                </a:lnTo>
                <a:lnTo>
                  <a:pt x="2395" y="528"/>
                </a:lnTo>
                <a:lnTo>
                  <a:pt x="2398" y="526"/>
                </a:lnTo>
                <a:lnTo>
                  <a:pt x="2400" y="523"/>
                </a:lnTo>
                <a:lnTo>
                  <a:pt x="2403" y="518"/>
                </a:lnTo>
                <a:lnTo>
                  <a:pt x="2403" y="511"/>
                </a:lnTo>
                <a:lnTo>
                  <a:pt x="2403" y="507"/>
                </a:lnTo>
                <a:lnTo>
                  <a:pt x="2403" y="504"/>
                </a:lnTo>
                <a:lnTo>
                  <a:pt x="2405" y="500"/>
                </a:lnTo>
                <a:lnTo>
                  <a:pt x="2407" y="495"/>
                </a:lnTo>
                <a:lnTo>
                  <a:pt x="2412" y="490"/>
                </a:lnTo>
                <a:lnTo>
                  <a:pt x="2414" y="485"/>
                </a:lnTo>
                <a:lnTo>
                  <a:pt x="2419" y="481"/>
                </a:lnTo>
                <a:lnTo>
                  <a:pt x="2424" y="478"/>
                </a:lnTo>
                <a:lnTo>
                  <a:pt x="2426" y="478"/>
                </a:lnTo>
                <a:lnTo>
                  <a:pt x="2428" y="478"/>
                </a:lnTo>
                <a:lnTo>
                  <a:pt x="2431" y="481"/>
                </a:lnTo>
                <a:lnTo>
                  <a:pt x="2433" y="485"/>
                </a:lnTo>
                <a:lnTo>
                  <a:pt x="2438" y="488"/>
                </a:lnTo>
                <a:lnTo>
                  <a:pt x="2443" y="488"/>
                </a:lnTo>
                <a:lnTo>
                  <a:pt x="2445" y="490"/>
                </a:lnTo>
                <a:lnTo>
                  <a:pt x="2450" y="488"/>
                </a:lnTo>
                <a:lnTo>
                  <a:pt x="2450" y="485"/>
                </a:lnTo>
                <a:lnTo>
                  <a:pt x="2454" y="485"/>
                </a:lnTo>
                <a:lnTo>
                  <a:pt x="2457" y="485"/>
                </a:lnTo>
                <a:lnTo>
                  <a:pt x="2459" y="478"/>
                </a:lnTo>
                <a:lnTo>
                  <a:pt x="2457" y="471"/>
                </a:lnTo>
                <a:lnTo>
                  <a:pt x="2454" y="464"/>
                </a:lnTo>
                <a:lnTo>
                  <a:pt x="2450" y="459"/>
                </a:lnTo>
                <a:lnTo>
                  <a:pt x="2450" y="455"/>
                </a:lnTo>
                <a:lnTo>
                  <a:pt x="2450" y="452"/>
                </a:lnTo>
                <a:lnTo>
                  <a:pt x="2454" y="445"/>
                </a:lnTo>
                <a:lnTo>
                  <a:pt x="2454" y="440"/>
                </a:lnTo>
                <a:lnTo>
                  <a:pt x="2454" y="438"/>
                </a:lnTo>
                <a:lnTo>
                  <a:pt x="2452" y="431"/>
                </a:lnTo>
                <a:lnTo>
                  <a:pt x="2452" y="426"/>
                </a:lnTo>
                <a:lnTo>
                  <a:pt x="2450" y="417"/>
                </a:lnTo>
                <a:lnTo>
                  <a:pt x="2452" y="410"/>
                </a:lnTo>
                <a:lnTo>
                  <a:pt x="2454" y="402"/>
                </a:lnTo>
                <a:lnTo>
                  <a:pt x="2459" y="395"/>
                </a:lnTo>
                <a:lnTo>
                  <a:pt x="2464" y="391"/>
                </a:lnTo>
                <a:lnTo>
                  <a:pt x="2466" y="388"/>
                </a:lnTo>
                <a:lnTo>
                  <a:pt x="2466" y="381"/>
                </a:lnTo>
                <a:lnTo>
                  <a:pt x="2466" y="376"/>
                </a:lnTo>
                <a:lnTo>
                  <a:pt x="2469" y="372"/>
                </a:lnTo>
                <a:lnTo>
                  <a:pt x="2476" y="362"/>
                </a:lnTo>
                <a:lnTo>
                  <a:pt x="2478" y="355"/>
                </a:lnTo>
                <a:lnTo>
                  <a:pt x="2480" y="348"/>
                </a:lnTo>
                <a:lnTo>
                  <a:pt x="2483" y="343"/>
                </a:lnTo>
                <a:lnTo>
                  <a:pt x="2485" y="341"/>
                </a:lnTo>
                <a:lnTo>
                  <a:pt x="2490" y="334"/>
                </a:lnTo>
                <a:lnTo>
                  <a:pt x="2490" y="329"/>
                </a:lnTo>
                <a:lnTo>
                  <a:pt x="2490" y="322"/>
                </a:lnTo>
                <a:lnTo>
                  <a:pt x="2490" y="317"/>
                </a:lnTo>
                <a:lnTo>
                  <a:pt x="2492" y="315"/>
                </a:lnTo>
                <a:lnTo>
                  <a:pt x="2494" y="315"/>
                </a:lnTo>
                <a:lnTo>
                  <a:pt x="2497" y="313"/>
                </a:lnTo>
                <a:lnTo>
                  <a:pt x="2504" y="313"/>
                </a:lnTo>
                <a:lnTo>
                  <a:pt x="2509" y="313"/>
                </a:lnTo>
                <a:lnTo>
                  <a:pt x="2513" y="315"/>
                </a:lnTo>
                <a:lnTo>
                  <a:pt x="2523" y="315"/>
                </a:lnTo>
                <a:lnTo>
                  <a:pt x="2525" y="317"/>
                </a:lnTo>
                <a:lnTo>
                  <a:pt x="2530" y="315"/>
                </a:lnTo>
                <a:lnTo>
                  <a:pt x="2535" y="313"/>
                </a:lnTo>
                <a:lnTo>
                  <a:pt x="2539" y="310"/>
                </a:lnTo>
                <a:lnTo>
                  <a:pt x="2544" y="313"/>
                </a:lnTo>
                <a:lnTo>
                  <a:pt x="2546" y="305"/>
                </a:lnTo>
                <a:lnTo>
                  <a:pt x="2542" y="298"/>
                </a:lnTo>
                <a:lnTo>
                  <a:pt x="2537" y="289"/>
                </a:lnTo>
                <a:lnTo>
                  <a:pt x="2535" y="284"/>
                </a:lnTo>
                <a:lnTo>
                  <a:pt x="2535" y="279"/>
                </a:lnTo>
                <a:lnTo>
                  <a:pt x="2530" y="277"/>
                </a:lnTo>
                <a:lnTo>
                  <a:pt x="2527" y="277"/>
                </a:lnTo>
                <a:lnTo>
                  <a:pt x="2520" y="275"/>
                </a:lnTo>
                <a:lnTo>
                  <a:pt x="2518" y="272"/>
                </a:lnTo>
                <a:lnTo>
                  <a:pt x="2516" y="272"/>
                </a:lnTo>
                <a:lnTo>
                  <a:pt x="2511" y="275"/>
                </a:lnTo>
                <a:lnTo>
                  <a:pt x="2506" y="275"/>
                </a:lnTo>
                <a:lnTo>
                  <a:pt x="2502" y="272"/>
                </a:lnTo>
                <a:lnTo>
                  <a:pt x="2499" y="270"/>
                </a:lnTo>
                <a:lnTo>
                  <a:pt x="2492" y="268"/>
                </a:lnTo>
                <a:lnTo>
                  <a:pt x="2490" y="265"/>
                </a:lnTo>
                <a:lnTo>
                  <a:pt x="2494" y="260"/>
                </a:lnTo>
                <a:lnTo>
                  <a:pt x="2497" y="258"/>
                </a:lnTo>
                <a:lnTo>
                  <a:pt x="2497" y="251"/>
                </a:lnTo>
                <a:lnTo>
                  <a:pt x="2499" y="246"/>
                </a:lnTo>
                <a:lnTo>
                  <a:pt x="2502" y="239"/>
                </a:lnTo>
                <a:lnTo>
                  <a:pt x="2504" y="234"/>
                </a:lnTo>
                <a:lnTo>
                  <a:pt x="2506" y="227"/>
                </a:lnTo>
                <a:lnTo>
                  <a:pt x="2509" y="227"/>
                </a:lnTo>
                <a:lnTo>
                  <a:pt x="2513" y="230"/>
                </a:lnTo>
                <a:lnTo>
                  <a:pt x="2516" y="230"/>
                </a:lnTo>
                <a:lnTo>
                  <a:pt x="2518" y="227"/>
                </a:lnTo>
                <a:lnTo>
                  <a:pt x="2520" y="225"/>
                </a:lnTo>
                <a:lnTo>
                  <a:pt x="2527" y="223"/>
                </a:lnTo>
                <a:lnTo>
                  <a:pt x="2542" y="215"/>
                </a:lnTo>
                <a:lnTo>
                  <a:pt x="2563" y="218"/>
                </a:lnTo>
                <a:lnTo>
                  <a:pt x="2584" y="213"/>
                </a:lnTo>
                <a:lnTo>
                  <a:pt x="2624" y="206"/>
                </a:lnTo>
                <a:lnTo>
                  <a:pt x="2634" y="204"/>
                </a:lnTo>
                <a:lnTo>
                  <a:pt x="2645" y="201"/>
                </a:lnTo>
                <a:lnTo>
                  <a:pt x="2671" y="197"/>
                </a:lnTo>
                <a:lnTo>
                  <a:pt x="2676" y="194"/>
                </a:lnTo>
                <a:lnTo>
                  <a:pt x="2685" y="194"/>
                </a:lnTo>
                <a:lnTo>
                  <a:pt x="2740" y="154"/>
                </a:lnTo>
                <a:lnTo>
                  <a:pt x="2742" y="147"/>
                </a:lnTo>
                <a:lnTo>
                  <a:pt x="2747" y="109"/>
                </a:lnTo>
                <a:lnTo>
                  <a:pt x="2754" y="95"/>
                </a:lnTo>
                <a:lnTo>
                  <a:pt x="2763" y="47"/>
                </a:lnTo>
                <a:lnTo>
                  <a:pt x="2796" y="0"/>
                </a:lnTo>
                <a:lnTo>
                  <a:pt x="2801" y="71"/>
                </a:lnTo>
                <a:close/>
              </a:path>
            </a:pathLst>
          </a:custGeom>
          <a:solidFill>
            <a:srgbClr val="FCC7C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rot="0" vert="horz" wrap="square" lIns="137160" tIns="68580" rIns="137160" bIns="68580" anchor="t" anchorCtr="0" upright="1">
            <a:noAutofit/>
          </a:bodyPr>
          <a:lstStyle/>
          <a:p>
            <a:endParaRPr lang="es-MX" sz="2700"/>
          </a:p>
        </p:txBody>
      </p:sp>
      <p:sp>
        <p:nvSpPr>
          <p:cNvPr id="30" name="Freeform 28"/>
          <p:cNvSpPr>
            <a:spLocks/>
          </p:cNvSpPr>
          <p:nvPr/>
        </p:nvSpPr>
        <p:spPr bwMode="auto">
          <a:xfrm>
            <a:off x="7318321" y="5842795"/>
            <a:ext cx="1115987" cy="2165255"/>
          </a:xfrm>
          <a:custGeom>
            <a:avLst/>
            <a:gdLst>
              <a:gd name="T0" fmla="*/ 1127 w 1269"/>
              <a:gd name="T1" fmla="*/ 289 h 2417"/>
              <a:gd name="T2" fmla="*/ 1080 w 1269"/>
              <a:gd name="T3" fmla="*/ 308 h 2417"/>
              <a:gd name="T4" fmla="*/ 1030 w 1269"/>
              <a:gd name="T5" fmla="*/ 322 h 2417"/>
              <a:gd name="T6" fmla="*/ 1094 w 1269"/>
              <a:gd name="T7" fmla="*/ 334 h 2417"/>
              <a:gd name="T8" fmla="*/ 1148 w 1269"/>
              <a:gd name="T9" fmla="*/ 346 h 2417"/>
              <a:gd name="T10" fmla="*/ 1179 w 1269"/>
              <a:gd name="T11" fmla="*/ 370 h 2417"/>
              <a:gd name="T12" fmla="*/ 1200 w 1269"/>
              <a:gd name="T13" fmla="*/ 443 h 2417"/>
              <a:gd name="T14" fmla="*/ 1153 w 1269"/>
              <a:gd name="T15" fmla="*/ 755 h 2417"/>
              <a:gd name="T16" fmla="*/ 1012 w 1269"/>
              <a:gd name="T17" fmla="*/ 921 h 2417"/>
              <a:gd name="T18" fmla="*/ 705 w 1269"/>
              <a:gd name="T19" fmla="*/ 1002 h 2417"/>
              <a:gd name="T20" fmla="*/ 646 w 1269"/>
              <a:gd name="T21" fmla="*/ 1058 h 2417"/>
              <a:gd name="T22" fmla="*/ 604 w 1269"/>
              <a:gd name="T23" fmla="*/ 1101 h 2417"/>
              <a:gd name="T24" fmla="*/ 580 w 1269"/>
              <a:gd name="T25" fmla="*/ 1160 h 2417"/>
              <a:gd name="T26" fmla="*/ 580 w 1269"/>
              <a:gd name="T27" fmla="*/ 1300 h 2417"/>
              <a:gd name="T28" fmla="*/ 566 w 1269"/>
              <a:gd name="T29" fmla="*/ 1399 h 2417"/>
              <a:gd name="T30" fmla="*/ 507 w 1269"/>
              <a:gd name="T31" fmla="*/ 1487 h 2417"/>
              <a:gd name="T32" fmla="*/ 488 w 1269"/>
              <a:gd name="T33" fmla="*/ 1511 h 2417"/>
              <a:gd name="T34" fmla="*/ 458 w 1269"/>
              <a:gd name="T35" fmla="*/ 1515 h 2417"/>
              <a:gd name="T36" fmla="*/ 434 w 1269"/>
              <a:gd name="T37" fmla="*/ 1541 h 2417"/>
              <a:gd name="T38" fmla="*/ 427 w 1269"/>
              <a:gd name="T39" fmla="*/ 1575 h 2417"/>
              <a:gd name="T40" fmla="*/ 410 w 1269"/>
              <a:gd name="T41" fmla="*/ 1608 h 2417"/>
              <a:gd name="T42" fmla="*/ 392 w 1269"/>
              <a:gd name="T43" fmla="*/ 1629 h 2417"/>
              <a:gd name="T44" fmla="*/ 377 w 1269"/>
              <a:gd name="T45" fmla="*/ 1638 h 2417"/>
              <a:gd name="T46" fmla="*/ 375 w 1269"/>
              <a:gd name="T47" fmla="*/ 1655 h 2417"/>
              <a:gd name="T48" fmla="*/ 363 w 1269"/>
              <a:gd name="T49" fmla="*/ 1669 h 2417"/>
              <a:gd name="T50" fmla="*/ 351 w 1269"/>
              <a:gd name="T51" fmla="*/ 1691 h 2417"/>
              <a:gd name="T52" fmla="*/ 335 w 1269"/>
              <a:gd name="T53" fmla="*/ 1709 h 2417"/>
              <a:gd name="T54" fmla="*/ 316 w 1269"/>
              <a:gd name="T55" fmla="*/ 1728 h 2417"/>
              <a:gd name="T56" fmla="*/ 278 w 1269"/>
              <a:gd name="T57" fmla="*/ 1731 h 2417"/>
              <a:gd name="T58" fmla="*/ 248 w 1269"/>
              <a:gd name="T59" fmla="*/ 1745 h 2417"/>
              <a:gd name="T60" fmla="*/ 229 w 1269"/>
              <a:gd name="T61" fmla="*/ 1759 h 2417"/>
              <a:gd name="T62" fmla="*/ 205 w 1269"/>
              <a:gd name="T63" fmla="*/ 1771 h 2417"/>
              <a:gd name="T64" fmla="*/ 179 w 1269"/>
              <a:gd name="T65" fmla="*/ 1792 h 2417"/>
              <a:gd name="T66" fmla="*/ 163 w 1269"/>
              <a:gd name="T67" fmla="*/ 1785 h 2417"/>
              <a:gd name="T68" fmla="*/ 139 w 1269"/>
              <a:gd name="T69" fmla="*/ 1778 h 2417"/>
              <a:gd name="T70" fmla="*/ 144 w 1269"/>
              <a:gd name="T71" fmla="*/ 1799 h 2417"/>
              <a:gd name="T72" fmla="*/ 128 w 1269"/>
              <a:gd name="T73" fmla="*/ 1809 h 2417"/>
              <a:gd name="T74" fmla="*/ 104 w 1269"/>
              <a:gd name="T75" fmla="*/ 1811 h 2417"/>
              <a:gd name="T76" fmla="*/ 76 w 1269"/>
              <a:gd name="T77" fmla="*/ 1790 h 2417"/>
              <a:gd name="T78" fmla="*/ 57 w 1269"/>
              <a:gd name="T79" fmla="*/ 1802 h 2417"/>
              <a:gd name="T80" fmla="*/ 45 w 1269"/>
              <a:gd name="T81" fmla="*/ 1807 h 2417"/>
              <a:gd name="T82" fmla="*/ 17 w 1269"/>
              <a:gd name="T83" fmla="*/ 1814 h 2417"/>
              <a:gd name="T84" fmla="*/ 3 w 1269"/>
              <a:gd name="T85" fmla="*/ 1835 h 2417"/>
              <a:gd name="T86" fmla="*/ 36 w 1269"/>
              <a:gd name="T87" fmla="*/ 1849 h 2417"/>
              <a:gd name="T88" fmla="*/ 57 w 1269"/>
              <a:gd name="T89" fmla="*/ 1889 h 2417"/>
              <a:gd name="T90" fmla="*/ 80 w 1269"/>
              <a:gd name="T91" fmla="*/ 1937 h 2417"/>
              <a:gd name="T92" fmla="*/ 111 w 1269"/>
              <a:gd name="T93" fmla="*/ 1989 h 2417"/>
              <a:gd name="T94" fmla="*/ 104 w 1269"/>
              <a:gd name="T95" fmla="*/ 2072 h 2417"/>
              <a:gd name="T96" fmla="*/ 109 w 1269"/>
              <a:gd name="T97" fmla="*/ 2124 h 2417"/>
              <a:gd name="T98" fmla="*/ 85 w 1269"/>
              <a:gd name="T99" fmla="*/ 2195 h 2417"/>
              <a:gd name="T100" fmla="*/ 104 w 1269"/>
              <a:gd name="T101" fmla="*/ 2249 h 2417"/>
              <a:gd name="T102" fmla="*/ 156 w 1269"/>
              <a:gd name="T103" fmla="*/ 2285 h 2417"/>
              <a:gd name="T104" fmla="*/ 194 w 1269"/>
              <a:gd name="T105" fmla="*/ 2228 h 2417"/>
              <a:gd name="T106" fmla="*/ 215 w 1269"/>
              <a:gd name="T107" fmla="*/ 2289 h 2417"/>
              <a:gd name="T108" fmla="*/ 269 w 1269"/>
              <a:gd name="T109" fmla="*/ 2339 h 2417"/>
              <a:gd name="T110" fmla="*/ 323 w 1269"/>
              <a:gd name="T111" fmla="*/ 2330 h 2417"/>
              <a:gd name="T112" fmla="*/ 392 w 1269"/>
              <a:gd name="T113" fmla="*/ 2349 h 2417"/>
              <a:gd name="T114" fmla="*/ 427 w 1269"/>
              <a:gd name="T115" fmla="*/ 2344 h 2417"/>
              <a:gd name="T116" fmla="*/ 500 w 1269"/>
              <a:gd name="T117" fmla="*/ 2339 h 2417"/>
              <a:gd name="T118" fmla="*/ 519 w 1269"/>
              <a:gd name="T119" fmla="*/ 2401 h 2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269" h="2417">
                <a:moveTo>
                  <a:pt x="948" y="50"/>
                </a:moveTo>
                <a:lnTo>
                  <a:pt x="955" y="52"/>
                </a:lnTo>
                <a:lnTo>
                  <a:pt x="1026" y="38"/>
                </a:lnTo>
                <a:lnTo>
                  <a:pt x="1035" y="22"/>
                </a:lnTo>
                <a:lnTo>
                  <a:pt x="1038" y="15"/>
                </a:lnTo>
                <a:lnTo>
                  <a:pt x="1038" y="5"/>
                </a:lnTo>
                <a:lnTo>
                  <a:pt x="1047" y="0"/>
                </a:lnTo>
                <a:lnTo>
                  <a:pt x="1075" y="78"/>
                </a:lnTo>
                <a:lnTo>
                  <a:pt x="1033" y="83"/>
                </a:lnTo>
                <a:lnTo>
                  <a:pt x="1004" y="128"/>
                </a:lnTo>
                <a:lnTo>
                  <a:pt x="1094" y="190"/>
                </a:lnTo>
                <a:lnTo>
                  <a:pt x="1118" y="232"/>
                </a:lnTo>
                <a:lnTo>
                  <a:pt x="1127" y="244"/>
                </a:lnTo>
                <a:lnTo>
                  <a:pt x="1134" y="249"/>
                </a:lnTo>
                <a:lnTo>
                  <a:pt x="1141" y="265"/>
                </a:lnTo>
                <a:lnTo>
                  <a:pt x="1134" y="292"/>
                </a:lnTo>
                <a:lnTo>
                  <a:pt x="1127" y="289"/>
                </a:lnTo>
                <a:lnTo>
                  <a:pt x="1125" y="292"/>
                </a:lnTo>
                <a:lnTo>
                  <a:pt x="1122" y="292"/>
                </a:lnTo>
                <a:lnTo>
                  <a:pt x="1120" y="289"/>
                </a:lnTo>
                <a:lnTo>
                  <a:pt x="1118" y="289"/>
                </a:lnTo>
                <a:lnTo>
                  <a:pt x="1113" y="292"/>
                </a:lnTo>
                <a:lnTo>
                  <a:pt x="1111" y="292"/>
                </a:lnTo>
                <a:lnTo>
                  <a:pt x="1108" y="294"/>
                </a:lnTo>
                <a:lnTo>
                  <a:pt x="1106" y="296"/>
                </a:lnTo>
                <a:lnTo>
                  <a:pt x="1104" y="301"/>
                </a:lnTo>
                <a:lnTo>
                  <a:pt x="1101" y="299"/>
                </a:lnTo>
                <a:lnTo>
                  <a:pt x="1099" y="301"/>
                </a:lnTo>
                <a:lnTo>
                  <a:pt x="1096" y="301"/>
                </a:lnTo>
                <a:lnTo>
                  <a:pt x="1094" y="303"/>
                </a:lnTo>
                <a:lnTo>
                  <a:pt x="1089" y="308"/>
                </a:lnTo>
                <a:lnTo>
                  <a:pt x="1087" y="306"/>
                </a:lnTo>
                <a:lnTo>
                  <a:pt x="1082" y="306"/>
                </a:lnTo>
                <a:lnTo>
                  <a:pt x="1080" y="308"/>
                </a:lnTo>
                <a:lnTo>
                  <a:pt x="1080" y="313"/>
                </a:lnTo>
                <a:lnTo>
                  <a:pt x="1075" y="310"/>
                </a:lnTo>
                <a:lnTo>
                  <a:pt x="1073" y="310"/>
                </a:lnTo>
                <a:lnTo>
                  <a:pt x="1071" y="310"/>
                </a:lnTo>
                <a:lnTo>
                  <a:pt x="1068" y="310"/>
                </a:lnTo>
                <a:lnTo>
                  <a:pt x="1063" y="310"/>
                </a:lnTo>
                <a:lnTo>
                  <a:pt x="1059" y="310"/>
                </a:lnTo>
                <a:lnTo>
                  <a:pt x="1059" y="315"/>
                </a:lnTo>
                <a:lnTo>
                  <a:pt x="1059" y="320"/>
                </a:lnTo>
                <a:lnTo>
                  <a:pt x="1056" y="318"/>
                </a:lnTo>
                <a:lnTo>
                  <a:pt x="1054" y="320"/>
                </a:lnTo>
                <a:lnTo>
                  <a:pt x="1049" y="318"/>
                </a:lnTo>
                <a:lnTo>
                  <a:pt x="1047" y="318"/>
                </a:lnTo>
                <a:lnTo>
                  <a:pt x="1042" y="318"/>
                </a:lnTo>
                <a:lnTo>
                  <a:pt x="1035" y="318"/>
                </a:lnTo>
                <a:lnTo>
                  <a:pt x="1035" y="320"/>
                </a:lnTo>
                <a:lnTo>
                  <a:pt x="1030" y="322"/>
                </a:lnTo>
                <a:lnTo>
                  <a:pt x="1035" y="325"/>
                </a:lnTo>
                <a:lnTo>
                  <a:pt x="1040" y="320"/>
                </a:lnTo>
                <a:lnTo>
                  <a:pt x="1042" y="322"/>
                </a:lnTo>
                <a:lnTo>
                  <a:pt x="1047" y="322"/>
                </a:lnTo>
                <a:lnTo>
                  <a:pt x="1049" y="320"/>
                </a:lnTo>
                <a:lnTo>
                  <a:pt x="1052" y="322"/>
                </a:lnTo>
                <a:lnTo>
                  <a:pt x="1052" y="325"/>
                </a:lnTo>
                <a:lnTo>
                  <a:pt x="1056" y="327"/>
                </a:lnTo>
                <a:lnTo>
                  <a:pt x="1063" y="329"/>
                </a:lnTo>
                <a:lnTo>
                  <a:pt x="1071" y="332"/>
                </a:lnTo>
                <a:lnTo>
                  <a:pt x="1075" y="334"/>
                </a:lnTo>
                <a:lnTo>
                  <a:pt x="1080" y="337"/>
                </a:lnTo>
                <a:lnTo>
                  <a:pt x="1085" y="339"/>
                </a:lnTo>
                <a:lnTo>
                  <a:pt x="1087" y="337"/>
                </a:lnTo>
                <a:lnTo>
                  <a:pt x="1085" y="332"/>
                </a:lnTo>
                <a:lnTo>
                  <a:pt x="1087" y="332"/>
                </a:lnTo>
                <a:lnTo>
                  <a:pt x="1094" y="334"/>
                </a:lnTo>
                <a:lnTo>
                  <a:pt x="1099" y="334"/>
                </a:lnTo>
                <a:lnTo>
                  <a:pt x="1104" y="334"/>
                </a:lnTo>
                <a:lnTo>
                  <a:pt x="1106" y="337"/>
                </a:lnTo>
                <a:lnTo>
                  <a:pt x="1111" y="337"/>
                </a:lnTo>
                <a:lnTo>
                  <a:pt x="1113" y="337"/>
                </a:lnTo>
                <a:lnTo>
                  <a:pt x="1115" y="339"/>
                </a:lnTo>
                <a:lnTo>
                  <a:pt x="1118" y="339"/>
                </a:lnTo>
                <a:lnTo>
                  <a:pt x="1120" y="339"/>
                </a:lnTo>
                <a:lnTo>
                  <a:pt x="1125" y="339"/>
                </a:lnTo>
                <a:lnTo>
                  <a:pt x="1127" y="341"/>
                </a:lnTo>
                <a:lnTo>
                  <a:pt x="1129" y="341"/>
                </a:lnTo>
                <a:lnTo>
                  <a:pt x="1134" y="344"/>
                </a:lnTo>
                <a:lnTo>
                  <a:pt x="1134" y="346"/>
                </a:lnTo>
                <a:lnTo>
                  <a:pt x="1139" y="346"/>
                </a:lnTo>
                <a:lnTo>
                  <a:pt x="1144" y="346"/>
                </a:lnTo>
                <a:lnTo>
                  <a:pt x="1146" y="346"/>
                </a:lnTo>
                <a:lnTo>
                  <a:pt x="1148" y="346"/>
                </a:lnTo>
                <a:lnTo>
                  <a:pt x="1151" y="346"/>
                </a:lnTo>
                <a:lnTo>
                  <a:pt x="1153" y="346"/>
                </a:lnTo>
                <a:lnTo>
                  <a:pt x="1155" y="346"/>
                </a:lnTo>
                <a:lnTo>
                  <a:pt x="1155" y="348"/>
                </a:lnTo>
                <a:lnTo>
                  <a:pt x="1158" y="351"/>
                </a:lnTo>
                <a:lnTo>
                  <a:pt x="1160" y="351"/>
                </a:lnTo>
                <a:lnTo>
                  <a:pt x="1165" y="351"/>
                </a:lnTo>
                <a:lnTo>
                  <a:pt x="1167" y="351"/>
                </a:lnTo>
                <a:lnTo>
                  <a:pt x="1170" y="351"/>
                </a:lnTo>
                <a:lnTo>
                  <a:pt x="1172" y="353"/>
                </a:lnTo>
                <a:lnTo>
                  <a:pt x="1172" y="355"/>
                </a:lnTo>
                <a:lnTo>
                  <a:pt x="1179" y="355"/>
                </a:lnTo>
                <a:lnTo>
                  <a:pt x="1181" y="358"/>
                </a:lnTo>
                <a:lnTo>
                  <a:pt x="1184" y="360"/>
                </a:lnTo>
                <a:lnTo>
                  <a:pt x="1181" y="363"/>
                </a:lnTo>
                <a:lnTo>
                  <a:pt x="1179" y="365"/>
                </a:lnTo>
                <a:lnTo>
                  <a:pt x="1179" y="370"/>
                </a:lnTo>
                <a:lnTo>
                  <a:pt x="1181" y="372"/>
                </a:lnTo>
                <a:lnTo>
                  <a:pt x="1181" y="374"/>
                </a:lnTo>
                <a:lnTo>
                  <a:pt x="1181" y="379"/>
                </a:lnTo>
                <a:lnTo>
                  <a:pt x="1181" y="384"/>
                </a:lnTo>
                <a:lnTo>
                  <a:pt x="1184" y="386"/>
                </a:lnTo>
                <a:lnTo>
                  <a:pt x="1186" y="391"/>
                </a:lnTo>
                <a:lnTo>
                  <a:pt x="1186" y="396"/>
                </a:lnTo>
                <a:lnTo>
                  <a:pt x="1188" y="398"/>
                </a:lnTo>
                <a:lnTo>
                  <a:pt x="1188" y="400"/>
                </a:lnTo>
                <a:lnTo>
                  <a:pt x="1191" y="412"/>
                </a:lnTo>
                <a:lnTo>
                  <a:pt x="1195" y="417"/>
                </a:lnTo>
                <a:lnTo>
                  <a:pt x="1200" y="422"/>
                </a:lnTo>
                <a:lnTo>
                  <a:pt x="1200" y="429"/>
                </a:lnTo>
                <a:lnTo>
                  <a:pt x="1200" y="431"/>
                </a:lnTo>
                <a:lnTo>
                  <a:pt x="1200" y="436"/>
                </a:lnTo>
                <a:lnTo>
                  <a:pt x="1200" y="438"/>
                </a:lnTo>
                <a:lnTo>
                  <a:pt x="1200" y="443"/>
                </a:lnTo>
                <a:lnTo>
                  <a:pt x="1200" y="445"/>
                </a:lnTo>
                <a:lnTo>
                  <a:pt x="1200" y="448"/>
                </a:lnTo>
                <a:lnTo>
                  <a:pt x="1200" y="453"/>
                </a:lnTo>
                <a:lnTo>
                  <a:pt x="1198" y="462"/>
                </a:lnTo>
                <a:lnTo>
                  <a:pt x="1198" y="464"/>
                </a:lnTo>
                <a:lnTo>
                  <a:pt x="1195" y="486"/>
                </a:lnTo>
                <a:lnTo>
                  <a:pt x="1193" y="528"/>
                </a:lnTo>
                <a:lnTo>
                  <a:pt x="1193" y="566"/>
                </a:lnTo>
                <a:lnTo>
                  <a:pt x="1162" y="625"/>
                </a:lnTo>
                <a:lnTo>
                  <a:pt x="1139" y="670"/>
                </a:lnTo>
                <a:lnTo>
                  <a:pt x="1217" y="670"/>
                </a:lnTo>
                <a:lnTo>
                  <a:pt x="1217" y="675"/>
                </a:lnTo>
                <a:lnTo>
                  <a:pt x="1217" y="692"/>
                </a:lnTo>
                <a:lnTo>
                  <a:pt x="1219" y="699"/>
                </a:lnTo>
                <a:lnTo>
                  <a:pt x="1217" y="699"/>
                </a:lnTo>
                <a:lnTo>
                  <a:pt x="1200" y="701"/>
                </a:lnTo>
                <a:lnTo>
                  <a:pt x="1153" y="755"/>
                </a:lnTo>
                <a:lnTo>
                  <a:pt x="1155" y="772"/>
                </a:lnTo>
                <a:lnTo>
                  <a:pt x="1210" y="758"/>
                </a:lnTo>
                <a:lnTo>
                  <a:pt x="1212" y="755"/>
                </a:lnTo>
                <a:lnTo>
                  <a:pt x="1269" y="808"/>
                </a:lnTo>
                <a:lnTo>
                  <a:pt x="1264" y="808"/>
                </a:lnTo>
                <a:lnTo>
                  <a:pt x="1226" y="822"/>
                </a:lnTo>
                <a:lnTo>
                  <a:pt x="1186" y="834"/>
                </a:lnTo>
                <a:lnTo>
                  <a:pt x="1191" y="838"/>
                </a:lnTo>
                <a:lnTo>
                  <a:pt x="1193" y="864"/>
                </a:lnTo>
                <a:lnTo>
                  <a:pt x="1125" y="853"/>
                </a:lnTo>
                <a:lnTo>
                  <a:pt x="1127" y="907"/>
                </a:lnTo>
                <a:lnTo>
                  <a:pt x="1127" y="914"/>
                </a:lnTo>
                <a:lnTo>
                  <a:pt x="1127" y="995"/>
                </a:lnTo>
                <a:lnTo>
                  <a:pt x="1127" y="997"/>
                </a:lnTo>
                <a:lnTo>
                  <a:pt x="1101" y="987"/>
                </a:lnTo>
                <a:lnTo>
                  <a:pt x="1004" y="954"/>
                </a:lnTo>
                <a:lnTo>
                  <a:pt x="1012" y="921"/>
                </a:lnTo>
                <a:lnTo>
                  <a:pt x="957" y="916"/>
                </a:lnTo>
                <a:lnTo>
                  <a:pt x="948" y="940"/>
                </a:lnTo>
                <a:lnTo>
                  <a:pt x="946" y="947"/>
                </a:lnTo>
                <a:lnTo>
                  <a:pt x="934" y="978"/>
                </a:lnTo>
                <a:lnTo>
                  <a:pt x="934" y="1006"/>
                </a:lnTo>
                <a:lnTo>
                  <a:pt x="931" y="1051"/>
                </a:lnTo>
                <a:lnTo>
                  <a:pt x="884" y="1040"/>
                </a:lnTo>
                <a:lnTo>
                  <a:pt x="877" y="1037"/>
                </a:lnTo>
                <a:lnTo>
                  <a:pt x="839" y="1025"/>
                </a:lnTo>
                <a:lnTo>
                  <a:pt x="828" y="1023"/>
                </a:lnTo>
                <a:lnTo>
                  <a:pt x="811" y="1018"/>
                </a:lnTo>
                <a:lnTo>
                  <a:pt x="811" y="1011"/>
                </a:lnTo>
                <a:lnTo>
                  <a:pt x="792" y="1009"/>
                </a:lnTo>
                <a:lnTo>
                  <a:pt x="757" y="1004"/>
                </a:lnTo>
                <a:lnTo>
                  <a:pt x="733" y="1002"/>
                </a:lnTo>
                <a:lnTo>
                  <a:pt x="710" y="997"/>
                </a:lnTo>
                <a:lnTo>
                  <a:pt x="705" y="1002"/>
                </a:lnTo>
                <a:lnTo>
                  <a:pt x="703" y="1004"/>
                </a:lnTo>
                <a:lnTo>
                  <a:pt x="700" y="1006"/>
                </a:lnTo>
                <a:lnTo>
                  <a:pt x="698" y="1009"/>
                </a:lnTo>
                <a:lnTo>
                  <a:pt x="693" y="1014"/>
                </a:lnTo>
                <a:lnTo>
                  <a:pt x="691" y="1014"/>
                </a:lnTo>
                <a:lnTo>
                  <a:pt x="679" y="1011"/>
                </a:lnTo>
                <a:lnTo>
                  <a:pt x="677" y="1040"/>
                </a:lnTo>
                <a:lnTo>
                  <a:pt x="672" y="1042"/>
                </a:lnTo>
                <a:lnTo>
                  <a:pt x="670" y="1044"/>
                </a:lnTo>
                <a:lnTo>
                  <a:pt x="667" y="1049"/>
                </a:lnTo>
                <a:lnTo>
                  <a:pt x="665" y="1049"/>
                </a:lnTo>
                <a:lnTo>
                  <a:pt x="663" y="1049"/>
                </a:lnTo>
                <a:lnTo>
                  <a:pt x="660" y="1054"/>
                </a:lnTo>
                <a:lnTo>
                  <a:pt x="658" y="1056"/>
                </a:lnTo>
                <a:lnTo>
                  <a:pt x="656" y="1056"/>
                </a:lnTo>
                <a:lnTo>
                  <a:pt x="651" y="1058"/>
                </a:lnTo>
                <a:lnTo>
                  <a:pt x="646" y="1058"/>
                </a:lnTo>
                <a:lnTo>
                  <a:pt x="644" y="1061"/>
                </a:lnTo>
                <a:lnTo>
                  <a:pt x="644" y="1063"/>
                </a:lnTo>
                <a:lnTo>
                  <a:pt x="639" y="1068"/>
                </a:lnTo>
                <a:lnTo>
                  <a:pt x="637" y="1070"/>
                </a:lnTo>
                <a:lnTo>
                  <a:pt x="632" y="1073"/>
                </a:lnTo>
                <a:lnTo>
                  <a:pt x="627" y="1073"/>
                </a:lnTo>
                <a:lnTo>
                  <a:pt x="625" y="1075"/>
                </a:lnTo>
                <a:lnTo>
                  <a:pt x="623" y="1077"/>
                </a:lnTo>
                <a:lnTo>
                  <a:pt x="620" y="1082"/>
                </a:lnTo>
                <a:lnTo>
                  <a:pt x="616" y="1089"/>
                </a:lnTo>
                <a:lnTo>
                  <a:pt x="616" y="1092"/>
                </a:lnTo>
                <a:lnTo>
                  <a:pt x="613" y="1094"/>
                </a:lnTo>
                <a:lnTo>
                  <a:pt x="611" y="1096"/>
                </a:lnTo>
                <a:lnTo>
                  <a:pt x="611" y="1099"/>
                </a:lnTo>
                <a:lnTo>
                  <a:pt x="608" y="1099"/>
                </a:lnTo>
                <a:lnTo>
                  <a:pt x="606" y="1099"/>
                </a:lnTo>
                <a:lnTo>
                  <a:pt x="604" y="1101"/>
                </a:lnTo>
                <a:lnTo>
                  <a:pt x="601" y="1103"/>
                </a:lnTo>
                <a:lnTo>
                  <a:pt x="597" y="1106"/>
                </a:lnTo>
                <a:lnTo>
                  <a:pt x="594" y="1106"/>
                </a:lnTo>
                <a:lnTo>
                  <a:pt x="594" y="1111"/>
                </a:lnTo>
                <a:lnTo>
                  <a:pt x="594" y="1115"/>
                </a:lnTo>
                <a:lnTo>
                  <a:pt x="594" y="1120"/>
                </a:lnTo>
                <a:lnTo>
                  <a:pt x="594" y="1122"/>
                </a:lnTo>
                <a:lnTo>
                  <a:pt x="594" y="1127"/>
                </a:lnTo>
                <a:lnTo>
                  <a:pt x="592" y="1130"/>
                </a:lnTo>
                <a:lnTo>
                  <a:pt x="592" y="1132"/>
                </a:lnTo>
                <a:lnTo>
                  <a:pt x="590" y="1134"/>
                </a:lnTo>
                <a:lnTo>
                  <a:pt x="585" y="1137"/>
                </a:lnTo>
                <a:lnTo>
                  <a:pt x="585" y="1141"/>
                </a:lnTo>
                <a:lnTo>
                  <a:pt x="585" y="1146"/>
                </a:lnTo>
                <a:lnTo>
                  <a:pt x="583" y="1151"/>
                </a:lnTo>
                <a:lnTo>
                  <a:pt x="583" y="1156"/>
                </a:lnTo>
                <a:lnTo>
                  <a:pt x="580" y="1160"/>
                </a:lnTo>
                <a:lnTo>
                  <a:pt x="578" y="1165"/>
                </a:lnTo>
                <a:lnTo>
                  <a:pt x="578" y="1170"/>
                </a:lnTo>
                <a:lnTo>
                  <a:pt x="575" y="1172"/>
                </a:lnTo>
                <a:lnTo>
                  <a:pt x="573" y="1174"/>
                </a:lnTo>
                <a:lnTo>
                  <a:pt x="571" y="1177"/>
                </a:lnTo>
                <a:lnTo>
                  <a:pt x="571" y="1182"/>
                </a:lnTo>
                <a:lnTo>
                  <a:pt x="564" y="1186"/>
                </a:lnTo>
                <a:lnTo>
                  <a:pt x="561" y="1189"/>
                </a:lnTo>
                <a:lnTo>
                  <a:pt x="557" y="1191"/>
                </a:lnTo>
                <a:lnTo>
                  <a:pt x="552" y="1193"/>
                </a:lnTo>
                <a:lnTo>
                  <a:pt x="550" y="1191"/>
                </a:lnTo>
                <a:lnTo>
                  <a:pt x="545" y="1193"/>
                </a:lnTo>
                <a:lnTo>
                  <a:pt x="531" y="1205"/>
                </a:lnTo>
                <a:lnTo>
                  <a:pt x="514" y="1212"/>
                </a:lnTo>
                <a:lnTo>
                  <a:pt x="545" y="1253"/>
                </a:lnTo>
                <a:lnTo>
                  <a:pt x="550" y="1260"/>
                </a:lnTo>
                <a:lnTo>
                  <a:pt x="580" y="1300"/>
                </a:lnTo>
                <a:lnTo>
                  <a:pt x="608" y="1335"/>
                </a:lnTo>
                <a:lnTo>
                  <a:pt x="606" y="1335"/>
                </a:lnTo>
                <a:lnTo>
                  <a:pt x="599" y="1338"/>
                </a:lnTo>
                <a:lnTo>
                  <a:pt x="599" y="1343"/>
                </a:lnTo>
                <a:lnTo>
                  <a:pt x="594" y="1350"/>
                </a:lnTo>
                <a:lnTo>
                  <a:pt x="590" y="1354"/>
                </a:lnTo>
                <a:lnTo>
                  <a:pt x="587" y="1357"/>
                </a:lnTo>
                <a:lnTo>
                  <a:pt x="585" y="1361"/>
                </a:lnTo>
                <a:lnTo>
                  <a:pt x="585" y="1364"/>
                </a:lnTo>
                <a:lnTo>
                  <a:pt x="583" y="1366"/>
                </a:lnTo>
                <a:lnTo>
                  <a:pt x="583" y="1369"/>
                </a:lnTo>
                <a:lnTo>
                  <a:pt x="583" y="1371"/>
                </a:lnTo>
                <a:lnTo>
                  <a:pt x="578" y="1388"/>
                </a:lnTo>
                <a:lnTo>
                  <a:pt x="573" y="1390"/>
                </a:lnTo>
                <a:lnTo>
                  <a:pt x="571" y="1392"/>
                </a:lnTo>
                <a:lnTo>
                  <a:pt x="568" y="1395"/>
                </a:lnTo>
                <a:lnTo>
                  <a:pt x="566" y="1399"/>
                </a:lnTo>
                <a:lnTo>
                  <a:pt x="564" y="1402"/>
                </a:lnTo>
                <a:lnTo>
                  <a:pt x="561" y="1404"/>
                </a:lnTo>
                <a:lnTo>
                  <a:pt x="561" y="1406"/>
                </a:lnTo>
                <a:lnTo>
                  <a:pt x="559" y="1409"/>
                </a:lnTo>
                <a:lnTo>
                  <a:pt x="559" y="1411"/>
                </a:lnTo>
                <a:lnTo>
                  <a:pt x="559" y="1414"/>
                </a:lnTo>
                <a:lnTo>
                  <a:pt x="557" y="1416"/>
                </a:lnTo>
                <a:lnTo>
                  <a:pt x="557" y="1418"/>
                </a:lnTo>
                <a:lnTo>
                  <a:pt x="552" y="1418"/>
                </a:lnTo>
                <a:lnTo>
                  <a:pt x="550" y="1421"/>
                </a:lnTo>
                <a:lnTo>
                  <a:pt x="547" y="1423"/>
                </a:lnTo>
                <a:lnTo>
                  <a:pt x="542" y="1425"/>
                </a:lnTo>
                <a:lnTo>
                  <a:pt x="540" y="1425"/>
                </a:lnTo>
                <a:lnTo>
                  <a:pt x="535" y="1428"/>
                </a:lnTo>
                <a:lnTo>
                  <a:pt x="521" y="1440"/>
                </a:lnTo>
                <a:lnTo>
                  <a:pt x="500" y="1468"/>
                </a:lnTo>
                <a:lnTo>
                  <a:pt x="507" y="1487"/>
                </a:lnTo>
                <a:lnTo>
                  <a:pt x="512" y="1494"/>
                </a:lnTo>
                <a:lnTo>
                  <a:pt x="514" y="1506"/>
                </a:lnTo>
                <a:lnTo>
                  <a:pt x="512" y="1508"/>
                </a:lnTo>
                <a:lnTo>
                  <a:pt x="512" y="1506"/>
                </a:lnTo>
                <a:lnTo>
                  <a:pt x="509" y="1508"/>
                </a:lnTo>
                <a:lnTo>
                  <a:pt x="507" y="1508"/>
                </a:lnTo>
                <a:lnTo>
                  <a:pt x="507" y="1511"/>
                </a:lnTo>
                <a:lnTo>
                  <a:pt x="505" y="1511"/>
                </a:lnTo>
                <a:lnTo>
                  <a:pt x="502" y="1511"/>
                </a:lnTo>
                <a:lnTo>
                  <a:pt x="500" y="1511"/>
                </a:lnTo>
                <a:lnTo>
                  <a:pt x="500" y="1513"/>
                </a:lnTo>
                <a:lnTo>
                  <a:pt x="498" y="1513"/>
                </a:lnTo>
                <a:lnTo>
                  <a:pt x="495" y="1513"/>
                </a:lnTo>
                <a:lnTo>
                  <a:pt x="493" y="1513"/>
                </a:lnTo>
                <a:lnTo>
                  <a:pt x="491" y="1513"/>
                </a:lnTo>
                <a:lnTo>
                  <a:pt x="491" y="1511"/>
                </a:lnTo>
                <a:lnTo>
                  <a:pt x="488" y="1511"/>
                </a:lnTo>
                <a:lnTo>
                  <a:pt x="486" y="1508"/>
                </a:lnTo>
                <a:lnTo>
                  <a:pt x="484" y="1508"/>
                </a:lnTo>
                <a:lnTo>
                  <a:pt x="481" y="1508"/>
                </a:lnTo>
                <a:lnTo>
                  <a:pt x="479" y="1508"/>
                </a:lnTo>
                <a:lnTo>
                  <a:pt x="479" y="1511"/>
                </a:lnTo>
                <a:lnTo>
                  <a:pt x="476" y="1511"/>
                </a:lnTo>
                <a:lnTo>
                  <a:pt x="476" y="1513"/>
                </a:lnTo>
                <a:lnTo>
                  <a:pt x="474" y="1513"/>
                </a:lnTo>
                <a:lnTo>
                  <a:pt x="472" y="1515"/>
                </a:lnTo>
                <a:lnTo>
                  <a:pt x="472" y="1518"/>
                </a:lnTo>
                <a:lnTo>
                  <a:pt x="469" y="1518"/>
                </a:lnTo>
                <a:lnTo>
                  <a:pt x="467" y="1518"/>
                </a:lnTo>
                <a:lnTo>
                  <a:pt x="465" y="1518"/>
                </a:lnTo>
                <a:lnTo>
                  <a:pt x="462" y="1518"/>
                </a:lnTo>
                <a:lnTo>
                  <a:pt x="462" y="1515"/>
                </a:lnTo>
                <a:lnTo>
                  <a:pt x="460" y="1515"/>
                </a:lnTo>
                <a:lnTo>
                  <a:pt x="458" y="1515"/>
                </a:lnTo>
                <a:lnTo>
                  <a:pt x="455" y="1515"/>
                </a:lnTo>
                <a:lnTo>
                  <a:pt x="455" y="1518"/>
                </a:lnTo>
                <a:lnTo>
                  <a:pt x="453" y="1518"/>
                </a:lnTo>
                <a:lnTo>
                  <a:pt x="451" y="1518"/>
                </a:lnTo>
                <a:lnTo>
                  <a:pt x="451" y="1520"/>
                </a:lnTo>
                <a:lnTo>
                  <a:pt x="448" y="1522"/>
                </a:lnTo>
                <a:lnTo>
                  <a:pt x="448" y="1525"/>
                </a:lnTo>
                <a:lnTo>
                  <a:pt x="446" y="1525"/>
                </a:lnTo>
                <a:lnTo>
                  <a:pt x="446" y="1527"/>
                </a:lnTo>
                <a:lnTo>
                  <a:pt x="443" y="1530"/>
                </a:lnTo>
                <a:lnTo>
                  <a:pt x="441" y="1530"/>
                </a:lnTo>
                <a:lnTo>
                  <a:pt x="439" y="1532"/>
                </a:lnTo>
                <a:lnTo>
                  <a:pt x="436" y="1532"/>
                </a:lnTo>
                <a:lnTo>
                  <a:pt x="436" y="1534"/>
                </a:lnTo>
                <a:lnTo>
                  <a:pt x="434" y="1537"/>
                </a:lnTo>
                <a:lnTo>
                  <a:pt x="434" y="1539"/>
                </a:lnTo>
                <a:lnTo>
                  <a:pt x="434" y="1541"/>
                </a:lnTo>
                <a:lnTo>
                  <a:pt x="434" y="1544"/>
                </a:lnTo>
                <a:lnTo>
                  <a:pt x="434" y="1546"/>
                </a:lnTo>
                <a:lnTo>
                  <a:pt x="434" y="1549"/>
                </a:lnTo>
                <a:lnTo>
                  <a:pt x="432" y="1551"/>
                </a:lnTo>
                <a:lnTo>
                  <a:pt x="429" y="1553"/>
                </a:lnTo>
                <a:lnTo>
                  <a:pt x="429" y="1556"/>
                </a:lnTo>
                <a:lnTo>
                  <a:pt x="429" y="1558"/>
                </a:lnTo>
                <a:lnTo>
                  <a:pt x="429" y="1560"/>
                </a:lnTo>
                <a:lnTo>
                  <a:pt x="427" y="1563"/>
                </a:lnTo>
                <a:lnTo>
                  <a:pt x="427" y="1565"/>
                </a:lnTo>
                <a:lnTo>
                  <a:pt x="427" y="1567"/>
                </a:lnTo>
                <a:lnTo>
                  <a:pt x="427" y="1570"/>
                </a:lnTo>
                <a:lnTo>
                  <a:pt x="429" y="1570"/>
                </a:lnTo>
                <a:lnTo>
                  <a:pt x="432" y="1572"/>
                </a:lnTo>
                <a:lnTo>
                  <a:pt x="432" y="1575"/>
                </a:lnTo>
                <a:lnTo>
                  <a:pt x="429" y="1575"/>
                </a:lnTo>
                <a:lnTo>
                  <a:pt x="427" y="1575"/>
                </a:lnTo>
                <a:lnTo>
                  <a:pt x="425" y="1575"/>
                </a:lnTo>
                <a:lnTo>
                  <a:pt x="425" y="1577"/>
                </a:lnTo>
                <a:lnTo>
                  <a:pt x="422" y="1577"/>
                </a:lnTo>
                <a:lnTo>
                  <a:pt x="420" y="1579"/>
                </a:lnTo>
                <a:lnTo>
                  <a:pt x="418" y="1582"/>
                </a:lnTo>
                <a:lnTo>
                  <a:pt x="418" y="1584"/>
                </a:lnTo>
                <a:lnTo>
                  <a:pt x="418" y="1586"/>
                </a:lnTo>
                <a:lnTo>
                  <a:pt x="418" y="1589"/>
                </a:lnTo>
                <a:lnTo>
                  <a:pt x="418" y="1591"/>
                </a:lnTo>
                <a:lnTo>
                  <a:pt x="415" y="1593"/>
                </a:lnTo>
                <a:lnTo>
                  <a:pt x="415" y="1596"/>
                </a:lnTo>
                <a:lnTo>
                  <a:pt x="415" y="1598"/>
                </a:lnTo>
                <a:lnTo>
                  <a:pt x="415" y="1601"/>
                </a:lnTo>
                <a:lnTo>
                  <a:pt x="415" y="1603"/>
                </a:lnTo>
                <a:lnTo>
                  <a:pt x="413" y="1605"/>
                </a:lnTo>
                <a:lnTo>
                  <a:pt x="410" y="1605"/>
                </a:lnTo>
                <a:lnTo>
                  <a:pt x="410" y="1608"/>
                </a:lnTo>
                <a:lnTo>
                  <a:pt x="408" y="1608"/>
                </a:lnTo>
                <a:lnTo>
                  <a:pt x="408" y="1610"/>
                </a:lnTo>
                <a:lnTo>
                  <a:pt x="406" y="1610"/>
                </a:lnTo>
                <a:lnTo>
                  <a:pt x="403" y="1610"/>
                </a:lnTo>
                <a:lnTo>
                  <a:pt x="401" y="1610"/>
                </a:lnTo>
                <a:lnTo>
                  <a:pt x="399" y="1610"/>
                </a:lnTo>
                <a:lnTo>
                  <a:pt x="396" y="1610"/>
                </a:lnTo>
                <a:lnTo>
                  <a:pt x="396" y="1612"/>
                </a:lnTo>
                <a:lnTo>
                  <a:pt x="396" y="1615"/>
                </a:lnTo>
                <a:lnTo>
                  <a:pt x="396" y="1617"/>
                </a:lnTo>
                <a:lnTo>
                  <a:pt x="394" y="1620"/>
                </a:lnTo>
                <a:lnTo>
                  <a:pt x="392" y="1620"/>
                </a:lnTo>
                <a:lnTo>
                  <a:pt x="392" y="1622"/>
                </a:lnTo>
                <a:lnTo>
                  <a:pt x="394" y="1624"/>
                </a:lnTo>
                <a:lnTo>
                  <a:pt x="394" y="1627"/>
                </a:lnTo>
                <a:lnTo>
                  <a:pt x="394" y="1631"/>
                </a:lnTo>
                <a:lnTo>
                  <a:pt x="392" y="1629"/>
                </a:lnTo>
                <a:lnTo>
                  <a:pt x="389" y="1629"/>
                </a:lnTo>
                <a:lnTo>
                  <a:pt x="387" y="1629"/>
                </a:lnTo>
                <a:lnTo>
                  <a:pt x="385" y="1629"/>
                </a:lnTo>
                <a:lnTo>
                  <a:pt x="385" y="1631"/>
                </a:lnTo>
                <a:lnTo>
                  <a:pt x="385" y="1634"/>
                </a:lnTo>
                <a:lnTo>
                  <a:pt x="382" y="1631"/>
                </a:lnTo>
                <a:lnTo>
                  <a:pt x="382" y="1629"/>
                </a:lnTo>
                <a:lnTo>
                  <a:pt x="380" y="1629"/>
                </a:lnTo>
                <a:lnTo>
                  <a:pt x="380" y="1627"/>
                </a:lnTo>
                <a:lnTo>
                  <a:pt x="377" y="1627"/>
                </a:lnTo>
                <a:lnTo>
                  <a:pt x="377" y="1629"/>
                </a:lnTo>
                <a:lnTo>
                  <a:pt x="377" y="1631"/>
                </a:lnTo>
                <a:lnTo>
                  <a:pt x="380" y="1631"/>
                </a:lnTo>
                <a:lnTo>
                  <a:pt x="380" y="1634"/>
                </a:lnTo>
                <a:lnTo>
                  <a:pt x="380" y="1636"/>
                </a:lnTo>
                <a:lnTo>
                  <a:pt x="377" y="1636"/>
                </a:lnTo>
                <a:lnTo>
                  <a:pt x="377" y="1638"/>
                </a:lnTo>
                <a:lnTo>
                  <a:pt x="380" y="1641"/>
                </a:lnTo>
                <a:lnTo>
                  <a:pt x="382" y="1643"/>
                </a:lnTo>
                <a:lnTo>
                  <a:pt x="385" y="1641"/>
                </a:lnTo>
                <a:lnTo>
                  <a:pt x="387" y="1641"/>
                </a:lnTo>
                <a:lnTo>
                  <a:pt x="387" y="1643"/>
                </a:lnTo>
                <a:lnTo>
                  <a:pt x="387" y="1646"/>
                </a:lnTo>
                <a:lnTo>
                  <a:pt x="385" y="1646"/>
                </a:lnTo>
                <a:lnTo>
                  <a:pt x="385" y="1648"/>
                </a:lnTo>
                <a:lnTo>
                  <a:pt x="382" y="1648"/>
                </a:lnTo>
                <a:lnTo>
                  <a:pt x="382" y="1650"/>
                </a:lnTo>
                <a:lnTo>
                  <a:pt x="380" y="1650"/>
                </a:lnTo>
                <a:lnTo>
                  <a:pt x="380" y="1648"/>
                </a:lnTo>
                <a:lnTo>
                  <a:pt x="377" y="1648"/>
                </a:lnTo>
                <a:lnTo>
                  <a:pt x="377" y="1650"/>
                </a:lnTo>
                <a:lnTo>
                  <a:pt x="377" y="1653"/>
                </a:lnTo>
                <a:lnTo>
                  <a:pt x="377" y="1655"/>
                </a:lnTo>
                <a:lnTo>
                  <a:pt x="375" y="1655"/>
                </a:lnTo>
                <a:lnTo>
                  <a:pt x="375" y="1653"/>
                </a:lnTo>
                <a:lnTo>
                  <a:pt x="373" y="1653"/>
                </a:lnTo>
                <a:lnTo>
                  <a:pt x="373" y="1655"/>
                </a:lnTo>
                <a:lnTo>
                  <a:pt x="373" y="1657"/>
                </a:lnTo>
                <a:lnTo>
                  <a:pt x="373" y="1660"/>
                </a:lnTo>
                <a:lnTo>
                  <a:pt x="375" y="1660"/>
                </a:lnTo>
                <a:lnTo>
                  <a:pt x="375" y="1662"/>
                </a:lnTo>
                <a:lnTo>
                  <a:pt x="373" y="1662"/>
                </a:lnTo>
                <a:lnTo>
                  <a:pt x="370" y="1662"/>
                </a:lnTo>
                <a:lnTo>
                  <a:pt x="370" y="1660"/>
                </a:lnTo>
                <a:lnTo>
                  <a:pt x="368" y="1660"/>
                </a:lnTo>
                <a:lnTo>
                  <a:pt x="366" y="1662"/>
                </a:lnTo>
                <a:lnTo>
                  <a:pt x="368" y="1662"/>
                </a:lnTo>
                <a:lnTo>
                  <a:pt x="368" y="1664"/>
                </a:lnTo>
                <a:lnTo>
                  <a:pt x="366" y="1664"/>
                </a:lnTo>
                <a:lnTo>
                  <a:pt x="363" y="1667"/>
                </a:lnTo>
                <a:lnTo>
                  <a:pt x="363" y="1669"/>
                </a:lnTo>
                <a:lnTo>
                  <a:pt x="366" y="1669"/>
                </a:lnTo>
                <a:lnTo>
                  <a:pt x="366" y="1672"/>
                </a:lnTo>
                <a:lnTo>
                  <a:pt x="366" y="1674"/>
                </a:lnTo>
                <a:lnTo>
                  <a:pt x="366" y="1676"/>
                </a:lnTo>
                <a:lnTo>
                  <a:pt x="363" y="1676"/>
                </a:lnTo>
                <a:lnTo>
                  <a:pt x="363" y="1679"/>
                </a:lnTo>
                <a:lnTo>
                  <a:pt x="361" y="1679"/>
                </a:lnTo>
                <a:lnTo>
                  <a:pt x="359" y="1679"/>
                </a:lnTo>
                <a:lnTo>
                  <a:pt x="359" y="1681"/>
                </a:lnTo>
                <a:lnTo>
                  <a:pt x="356" y="1681"/>
                </a:lnTo>
                <a:lnTo>
                  <a:pt x="354" y="1683"/>
                </a:lnTo>
                <a:lnTo>
                  <a:pt x="356" y="1683"/>
                </a:lnTo>
                <a:lnTo>
                  <a:pt x="361" y="1686"/>
                </a:lnTo>
                <a:lnTo>
                  <a:pt x="359" y="1688"/>
                </a:lnTo>
                <a:lnTo>
                  <a:pt x="356" y="1691"/>
                </a:lnTo>
                <a:lnTo>
                  <a:pt x="354" y="1691"/>
                </a:lnTo>
                <a:lnTo>
                  <a:pt x="351" y="1691"/>
                </a:lnTo>
                <a:lnTo>
                  <a:pt x="351" y="1688"/>
                </a:lnTo>
                <a:lnTo>
                  <a:pt x="349" y="1688"/>
                </a:lnTo>
                <a:lnTo>
                  <a:pt x="349" y="1686"/>
                </a:lnTo>
                <a:lnTo>
                  <a:pt x="347" y="1686"/>
                </a:lnTo>
                <a:lnTo>
                  <a:pt x="347" y="1691"/>
                </a:lnTo>
                <a:lnTo>
                  <a:pt x="347" y="1693"/>
                </a:lnTo>
                <a:lnTo>
                  <a:pt x="344" y="1693"/>
                </a:lnTo>
                <a:lnTo>
                  <a:pt x="342" y="1695"/>
                </a:lnTo>
                <a:lnTo>
                  <a:pt x="337" y="1698"/>
                </a:lnTo>
                <a:lnTo>
                  <a:pt x="335" y="1700"/>
                </a:lnTo>
                <a:lnTo>
                  <a:pt x="337" y="1702"/>
                </a:lnTo>
                <a:lnTo>
                  <a:pt x="337" y="1705"/>
                </a:lnTo>
                <a:lnTo>
                  <a:pt x="337" y="1707"/>
                </a:lnTo>
                <a:lnTo>
                  <a:pt x="337" y="1709"/>
                </a:lnTo>
                <a:lnTo>
                  <a:pt x="337" y="1712"/>
                </a:lnTo>
                <a:lnTo>
                  <a:pt x="335" y="1712"/>
                </a:lnTo>
                <a:lnTo>
                  <a:pt x="335" y="1709"/>
                </a:lnTo>
                <a:lnTo>
                  <a:pt x="333" y="1707"/>
                </a:lnTo>
                <a:lnTo>
                  <a:pt x="333" y="1709"/>
                </a:lnTo>
                <a:lnTo>
                  <a:pt x="333" y="1712"/>
                </a:lnTo>
                <a:lnTo>
                  <a:pt x="333" y="1714"/>
                </a:lnTo>
                <a:lnTo>
                  <a:pt x="330" y="1717"/>
                </a:lnTo>
                <a:lnTo>
                  <a:pt x="330" y="1719"/>
                </a:lnTo>
                <a:lnTo>
                  <a:pt x="328" y="1719"/>
                </a:lnTo>
                <a:lnTo>
                  <a:pt x="328" y="1721"/>
                </a:lnTo>
                <a:lnTo>
                  <a:pt x="328" y="1724"/>
                </a:lnTo>
                <a:lnTo>
                  <a:pt x="326" y="1724"/>
                </a:lnTo>
                <a:lnTo>
                  <a:pt x="326" y="1721"/>
                </a:lnTo>
                <a:lnTo>
                  <a:pt x="323" y="1721"/>
                </a:lnTo>
                <a:lnTo>
                  <a:pt x="323" y="1724"/>
                </a:lnTo>
                <a:lnTo>
                  <a:pt x="321" y="1724"/>
                </a:lnTo>
                <a:lnTo>
                  <a:pt x="318" y="1726"/>
                </a:lnTo>
                <a:lnTo>
                  <a:pt x="318" y="1728"/>
                </a:lnTo>
                <a:lnTo>
                  <a:pt x="316" y="1728"/>
                </a:lnTo>
                <a:lnTo>
                  <a:pt x="314" y="1726"/>
                </a:lnTo>
                <a:lnTo>
                  <a:pt x="309" y="1728"/>
                </a:lnTo>
                <a:lnTo>
                  <a:pt x="307" y="1728"/>
                </a:lnTo>
                <a:lnTo>
                  <a:pt x="304" y="1726"/>
                </a:lnTo>
                <a:lnTo>
                  <a:pt x="302" y="1726"/>
                </a:lnTo>
                <a:lnTo>
                  <a:pt x="300" y="1728"/>
                </a:lnTo>
                <a:lnTo>
                  <a:pt x="300" y="1731"/>
                </a:lnTo>
                <a:lnTo>
                  <a:pt x="297" y="1731"/>
                </a:lnTo>
                <a:lnTo>
                  <a:pt x="295" y="1731"/>
                </a:lnTo>
                <a:lnTo>
                  <a:pt x="295" y="1728"/>
                </a:lnTo>
                <a:lnTo>
                  <a:pt x="293" y="1728"/>
                </a:lnTo>
                <a:lnTo>
                  <a:pt x="290" y="1731"/>
                </a:lnTo>
                <a:lnTo>
                  <a:pt x="288" y="1731"/>
                </a:lnTo>
                <a:lnTo>
                  <a:pt x="285" y="1728"/>
                </a:lnTo>
                <a:lnTo>
                  <a:pt x="283" y="1728"/>
                </a:lnTo>
                <a:lnTo>
                  <a:pt x="281" y="1728"/>
                </a:lnTo>
                <a:lnTo>
                  <a:pt x="278" y="1731"/>
                </a:lnTo>
                <a:lnTo>
                  <a:pt x="276" y="1733"/>
                </a:lnTo>
                <a:lnTo>
                  <a:pt x="274" y="1733"/>
                </a:lnTo>
                <a:lnTo>
                  <a:pt x="271" y="1733"/>
                </a:lnTo>
                <a:lnTo>
                  <a:pt x="271" y="1736"/>
                </a:lnTo>
                <a:lnTo>
                  <a:pt x="269" y="1736"/>
                </a:lnTo>
                <a:lnTo>
                  <a:pt x="267" y="1738"/>
                </a:lnTo>
                <a:lnTo>
                  <a:pt x="267" y="1740"/>
                </a:lnTo>
                <a:lnTo>
                  <a:pt x="264" y="1740"/>
                </a:lnTo>
                <a:lnTo>
                  <a:pt x="262" y="1740"/>
                </a:lnTo>
                <a:lnTo>
                  <a:pt x="260" y="1740"/>
                </a:lnTo>
                <a:lnTo>
                  <a:pt x="257" y="1740"/>
                </a:lnTo>
                <a:lnTo>
                  <a:pt x="255" y="1740"/>
                </a:lnTo>
                <a:lnTo>
                  <a:pt x="255" y="1743"/>
                </a:lnTo>
                <a:lnTo>
                  <a:pt x="252" y="1743"/>
                </a:lnTo>
                <a:lnTo>
                  <a:pt x="250" y="1743"/>
                </a:lnTo>
                <a:lnTo>
                  <a:pt x="248" y="1743"/>
                </a:lnTo>
                <a:lnTo>
                  <a:pt x="248" y="1745"/>
                </a:lnTo>
                <a:lnTo>
                  <a:pt x="252" y="1750"/>
                </a:lnTo>
                <a:lnTo>
                  <a:pt x="250" y="1750"/>
                </a:lnTo>
                <a:lnTo>
                  <a:pt x="248" y="1752"/>
                </a:lnTo>
                <a:lnTo>
                  <a:pt x="245" y="1752"/>
                </a:lnTo>
                <a:lnTo>
                  <a:pt x="241" y="1752"/>
                </a:lnTo>
                <a:lnTo>
                  <a:pt x="241" y="1754"/>
                </a:lnTo>
                <a:lnTo>
                  <a:pt x="241" y="1757"/>
                </a:lnTo>
                <a:lnTo>
                  <a:pt x="241" y="1759"/>
                </a:lnTo>
                <a:lnTo>
                  <a:pt x="238" y="1759"/>
                </a:lnTo>
                <a:lnTo>
                  <a:pt x="236" y="1759"/>
                </a:lnTo>
                <a:lnTo>
                  <a:pt x="236" y="1757"/>
                </a:lnTo>
                <a:lnTo>
                  <a:pt x="234" y="1754"/>
                </a:lnTo>
                <a:lnTo>
                  <a:pt x="234" y="1752"/>
                </a:lnTo>
                <a:lnTo>
                  <a:pt x="231" y="1752"/>
                </a:lnTo>
                <a:lnTo>
                  <a:pt x="231" y="1754"/>
                </a:lnTo>
                <a:lnTo>
                  <a:pt x="229" y="1757"/>
                </a:lnTo>
                <a:lnTo>
                  <a:pt x="229" y="1759"/>
                </a:lnTo>
                <a:lnTo>
                  <a:pt x="231" y="1759"/>
                </a:lnTo>
                <a:lnTo>
                  <a:pt x="234" y="1762"/>
                </a:lnTo>
                <a:lnTo>
                  <a:pt x="231" y="1764"/>
                </a:lnTo>
                <a:lnTo>
                  <a:pt x="229" y="1764"/>
                </a:lnTo>
                <a:lnTo>
                  <a:pt x="227" y="1764"/>
                </a:lnTo>
                <a:lnTo>
                  <a:pt x="224" y="1762"/>
                </a:lnTo>
                <a:lnTo>
                  <a:pt x="224" y="1764"/>
                </a:lnTo>
                <a:lnTo>
                  <a:pt x="222" y="1764"/>
                </a:lnTo>
                <a:lnTo>
                  <a:pt x="222" y="1766"/>
                </a:lnTo>
                <a:lnTo>
                  <a:pt x="219" y="1766"/>
                </a:lnTo>
                <a:lnTo>
                  <a:pt x="219" y="1769"/>
                </a:lnTo>
                <a:lnTo>
                  <a:pt x="217" y="1771"/>
                </a:lnTo>
                <a:lnTo>
                  <a:pt x="215" y="1771"/>
                </a:lnTo>
                <a:lnTo>
                  <a:pt x="212" y="1771"/>
                </a:lnTo>
                <a:lnTo>
                  <a:pt x="210" y="1769"/>
                </a:lnTo>
                <a:lnTo>
                  <a:pt x="208" y="1769"/>
                </a:lnTo>
                <a:lnTo>
                  <a:pt x="205" y="1771"/>
                </a:lnTo>
                <a:lnTo>
                  <a:pt x="203" y="1773"/>
                </a:lnTo>
                <a:lnTo>
                  <a:pt x="205" y="1776"/>
                </a:lnTo>
                <a:lnTo>
                  <a:pt x="205" y="1780"/>
                </a:lnTo>
                <a:lnTo>
                  <a:pt x="205" y="1783"/>
                </a:lnTo>
                <a:lnTo>
                  <a:pt x="205" y="1785"/>
                </a:lnTo>
                <a:lnTo>
                  <a:pt x="203" y="1785"/>
                </a:lnTo>
                <a:lnTo>
                  <a:pt x="201" y="1785"/>
                </a:lnTo>
                <a:lnTo>
                  <a:pt x="198" y="1783"/>
                </a:lnTo>
                <a:lnTo>
                  <a:pt x="196" y="1783"/>
                </a:lnTo>
                <a:lnTo>
                  <a:pt x="196" y="1785"/>
                </a:lnTo>
                <a:lnTo>
                  <a:pt x="194" y="1785"/>
                </a:lnTo>
                <a:lnTo>
                  <a:pt x="191" y="1785"/>
                </a:lnTo>
                <a:lnTo>
                  <a:pt x="186" y="1788"/>
                </a:lnTo>
                <a:lnTo>
                  <a:pt x="186" y="1790"/>
                </a:lnTo>
                <a:lnTo>
                  <a:pt x="184" y="1792"/>
                </a:lnTo>
                <a:lnTo>
                  <a:pt x="182" y="1792"/>
                </a:lnTo>
                <a:lnTo>
                  <a:pt x="179" y="1792"/>
                </a:lnTo>
                <a:lnTo>
                  <a:pt x="177" y="1792"/>
                </a:lnTo>
                <a:lnTo>
                  <a:pt x="177" y="1790"/>
                </a:lnTo>
                <a:lnTo>
                  <a:pt x="175" y="1790"/>
                </a:lnTo>
                <a:lnTo>
                  <a:pt x="172" y="1790"/>
                </a:lnTo>
                <a:lnTo>
                  <a:pt x="170" y="1788"/>
                </a:lnTo>
                <a:lnTo>
                  <a:pt x="172" y="1785"/>
                </a:lnTo>
                <a:lnTo>
                  <a:pt x="175" y="1783"/>
                </a:lnTo>
                <a:lnTo>
                  <a:pt x="177" y="1780"/>
                </a:lnTo>
                <a:lnTo>
                  <a:pt x="177" y="1778"/>
                </a:lnTo>
                <a:lnTo>
                  <a:pt x="175" y="1778"/>
                </a:lnTo>
                <a:lnTo>
                  <a:pt x="172" y="1778"/>
                </a:lnTo>
                <a:lnTo>
                  <a:pt x="170" y="1780"/>
                </a:lnTo>
                <a:lnTo>
                  <a:pt x="168" y="1780"/>
                </a:lnTo>
                <a:lnTo>
                  <a:pt x="168" y="1783"/>
                </a:lnTo>
                <a:lnTo>
                  <a:pt x="168" y="1785"/>
                </a:lnTo>
                <a:lnTo>
                  <a:pt x="165" y="1785"/>
                </a:lnTo>
                <a:lnTo>
                  <a:pt x="163" y="1785"/>
                </a:lnTo>
                <a:lnTo>
                  <a:pt x="163" y="1783"/>
                </a:lnTo>
                <a:lnTo>
                  <a:pt x="161" y="1783"/>
                </a:lnTo>
                <a:lnTo>
                  <a:pt x="161" y="1780"/>
                </a:lnTo>
                <a:lnTo>
                  <a:pt x="158" y="1780"/>
                </a:lnTo>
                <a:lnTo>
                  <a:pt x="156" y="1780"/>
                </a:lnTo>
                <a:lnTo>
                  <a:pt x="153" y="1780"/>
                </a:lnTo>
                <a:lnTo>
                  <a:pt x="153" y="1778"/>
                </a:lnTo>
                <a:lnTo>
                  <a:pt x="153" y="1773"/>
                </a:lnTo>
                <a:lnTo>
                  <a:pt x="151" y="1773"/>
                </a:lnTo>
                <a:lnTo>
                  <a:pt x="149" y="1776"/>
                </a:lnTo>
                <a:lnTo>
                  <a:pt x="149" y="1778"/>
                </a:lnTo>
                <a:lnTo>
                  <a:pt x="146" y="1783"/>
                </a:lnTo>
                <a:lnTo>
                  <a:pt x="144" y="1780"/>
                </a:lnTo>
                <a:lnTo>
                  <a:pt x="144" y="1778"/>
                </a:lnTo>
                <a:lnTo>
                  <a:pt x="142" y="1776"/>
                </a:lnTo>
                <a:lnTo>
                  <a:pt x="139" y="1776"/>
                </a:lnTo>
                <a:lnTo>
                  <a:pt x="139" y="1778"/>
                </a:lnTo>
                <a:lnTo>
                  <a:pt x="139" y="1780"/>
                </a:lnTo>
                <a:lnTo>
                  <a:pt x="139" y="1783"/>
                </a:lnTo>
                <a:lnTo>
                  <a:pt x="137" y="1783"/>
                </a:lnTo>
                <a:lnTo>
                  <a:pt x="137" y="1780"/>
                </a:lnTo>
                <a:lnTo>
                  <a:pt x="135" y="1778"/>
                </a:lnTo>
                <a:lnTo>
                  <a:pt x="135" y="1780"/>
                </a:lnTo>
                <a:lnTo>
                  <a:pt x="132" y="1780"/>
                </a:lnTo>
                <a:lnTo>
                  <a:pt x="135" y="1785"/>
                </a:lnTo>
                <a:lnTo>
                  <a:pt x="135" y="1788"/>
                </a:lnTo>
                <a:lnTo>
                  <a:pt x="135" y="1790"/>
                </a:lnTo>
                <a:lnTo>
                  <a:pt x="137" y="1790"/>
                </a:lnTo>
                <a:lnTo>
                  <a:pt x="139" y="1790"/>
                </a:lnTo>
                <a:lnTo>
                  <a:pt x="142" y="1792"/>
                </a:lnTo>
                <a:lnTo>
                  <a:pt x="144" y="1792"/>
                </a:lnTo>
                <a:lnTo>
                  <a:pt x="144" y="1795"/>
                </a:lnTo>
                <a:lnTo>
                  <a:pt x="144" y="1797"/>
                </a:lnTo>
                <a:lnTo>
                  <a:pt x="144" y="1799"/>
                </a:lnTo>
                <a:lnTo>
                  <a:pt x="144" y="1802"/>
                </a:lnTo>
                <a:lnTo>
                  <a:pt x="144" y="1804"/>
                </a:lnTo>
                <a:lnTo>
                  <a:pt x="144" y="1807"/>
                </a:lnTo>
                <a:lnTo>
                  <a:pt x="142" y="1807"/>
                </a:lnTo>
                <a:lnTo>
                  <a:pt x="139" y="1804"/>
                </a:lnTo>
                <a:lnTo>
                  <a:pt x="139" y="1802"/>
                </a:lnTo>
                <a:lnTo>
                  <a:pt x="137" y="1802"/>
                </a:lnTo>
                <a:lnTo>
                  <a:pt x="135" y="1802"/>
                </a:lnTo>
                <a:lnTo>
                  <a:pt x="135" y="1804"/>
                </a:lnTo>
                <a:lnTo>
                  <a:pt x="132" y="1809"/>
                </a:lnTo>
                <a:lnTo>
                  <a:pt x="130" y="1811"/>
                </a:lnTo>
                <a:lnTo>
                  <a:pt x="130" y="1814"/>
                </a:lnTo>
                <a:lnTo>
                  <a:pt x="128" y="1816"/>
                </a:lnTo>
                <a:lnTo>
                  <a:pt x="128" y="1814"/>
                </a:lnTo>
                <a:lnTo>
                  <a:pt x="125" y="1814"/>
                </a:lnTo>
                <a:lnTo>
                  <a:pt x="125" y="1811"/>
                </a:lnTo>
                <a:lnTo>
                  <a:pt x="128" y="1809"/>
                </a:lnTo>
                <a:lnTo>
                  <a:pt x="125" y="1807"/>
                </a:lnTo>
                <a:lnTo>
                  <a:pt x="125" y="1804"/>
                </a:lnTo>
                <a:lnTo>
                  <a:pt x="123" y="1804"/>
                </a:lnTo>
                <a:lnTo>
                  <a:pt x="120" y="1807"/>
                </a:lnTo>
                <a:lnTo>
                  <a:pt x="118" y="1809"/>
                </a:lnTo>
                <a:lnTo>
                  <a:pt x="118" y="1811"/>
                </a:lnTo>
                <a:lnTo>
                  <a:pt x="118" y="1814"/>
                </a:lnTo>
                <a:lnTo>
                  <a:pt x="116" y="1814"/>
                </a:lnTo>
                <a:lnTo>
                  <a:pt x="113" y="1816"/>
                </a:lnTo>
                <a:lnTo>
                  <a:pt x="113" y="1814"/>
                </a:lnTo>
                <a:lnTo>
                  <a:pt x="111" y="1814"/>
                </a:lnTo>
                <a:lnTo>
                  <a:pt x="111" y="1811"/>
                </a:lnTo>
                <a:lnTo>
                  <a:pt x="109" y="1811"/>
                </a:lnTo>
                <a:lnTo>
                  <a:pt x="109" y="1814"/>
                </a:lnTo>
                <a:lnTo>
                  <a:pt x="106" y="1814"/>
                </a:lnTo>
                <a:lnTo>
                  <a:pt x="106" y="1811"/>
                </a:lnTo>
                <a:lnTo>
                  <a:pt x="104" y="1811"/>
                </a:lnTo>
                <a:lnTo>
                  <a:pt x="102" y="1809"/>
                </a:lnTo>
                <a:lnTo>
                  <a:pt x="102" y="1807"/>
                </a:lnTo>
                <a:lnTo>
                  <a:pt x="99" y="1807"/>
                </a:lnTo>
                <a:lnTo>
                  <a:pt x="97" y="1804"/>
                </a:lnTo>
                <a:lnTo>
                  <a:pt x="95" y="1802"/>
                </a:lnTo>
                <a:lnTo>
                  <a:pt x="92" y="1799"/>
                </a:lnTo>
                <a:lnTo>
                  <a:pt x="92" y="1802"/>
                </a:lnTo>
                <a:lnTo>
                  <a:pt x="90" y="1804"/>
                </a:lnTo>
                <a:lnTo>
                  <a:pt x="87" y="1804"/>
                </a:lnTo>
                <a:lnTo>
                  <a:pt x="85" y="1802"/>
                </a:lnTo>
                <a:lnTo>
                  <a:pt x="83" y="1802"/>
                </a:lnTo>
                <a:lnTo>
                  <a:pt x="83" y="1799"/>
                </a:lnTo>
                <a:lnTo>
                  <a:pt x="80" y="1799"/>
                </a:lnTo>
                <a:lnTo>
                  <a:pt x="78" y="1797"/>
                </a:lnTo>
                <a:lnTo>
                  <a:pt x="78" y="1795"/>
                </a:lnTo>
                <a:lnTo>
                  <a:pt x="76" y="1792"/>
                </a:lnTo>
                <a:lnTo>
                  <a:pt x="76" y="1790"/>
                </a:lnTo>
                <a:lnTo>
                  <a:pt x="78" y="1788"/>
                </a:lnTo>
                <a:lnTo>
                  <a:pt x="78" y="1785"/>
                </a:lnTo>
                <a:lnTo>
                  <a:pt x="76" y="1788"/>
                </a:lnTo>
                <a:lnTo>
                  <a:pt x="73" y="1788"/>
                </a:lnTo>
                <a:lnTo>
                  <a:pt x="73" y="1790"/>
                </a:lnTo>
                <a:lnTo>
                  <a:pt x="71" y="1792"/>
                </a:lnTo>
                <a:lnTo>
                  <a:pt x="71" y="1795"/>
                </a:lnTo>
                <a:lnTo>
                  <a:pt x="69" y="1795"/>
                </a:lnTo>
                <a:lnTo>
                  <a:pt x="66" y="1797"/>
                </a:lnTo>
                <a:lnTo>
                  <a:pt x="69" y="1797"/>
                </a:lnTo>
                <a:lnTo>
                  <a:pt x="69" y="1799"/>
                </a:lnTo>
                <a:lnTo>
                  <a:pt x="66" y="1802"/>
                </a:lnTo>
                <a:lnTo>
                  <a:pt x="64" y="1802"/>
                </a:lnTo>
                <a:lnTo>
                  <a:pt x="64" y="1804"/>
                </a:lnTo>
                <a:lnTo>
                  <a:pt x="62" y="1804"/>
                </a:lnTo>
                <a:lnTo>
                  <a:pt x="59" y="1802"/>
                </a:lnTo>
                <a:lnTo>
                  <a:pt x="57" y="1802"/>
                </a:lnTo>
                <a:lnTo>
                  <a:pt x="57" y="1804"/>
                </a:lnTo>
                <a:lnTo>
                  <a:pt x="54" y="1804"/>
                </a:lnTo>
                <a:lnTo>
                  <a:pt x="54" y="1802"/>
                </a:lnTo>
                <a:lnTo>
                  <a:pt x="54" y="1799"/>
                </a:lnTo>
                <a:lnTo>
                  <a:pt x="52" y="1799"/>
                </a:lnTo>
                <a:lnTo>
                  <a:pt x="50" y="1799"/>
                </a:lnTo>
                <a:lnTo>
                  <a:pt x="50" y="1802"/>
                </a:lnTo>
                <a:lnTo>
                  <a:pt x="47" y="1802"/>
                </a:lnTo>
                <a:lnTo>
                  <a:pt x="45" y="1802"/>
                </a:lnTo>
                <a:lnTo>
                  <a:pt x="45" y="1799"/>
                </a:lnTo>
                <a:lnTo>
                  <a:pt x="43" y="1799"/>
                </a:lnTo>
                <a:lnTo>
                  <a:pt x="43" y="1802"/>
                </a:lnTo>
                <a:lnTo>
                  <a:pt x="43" y="1804"/>
                </a:lnTo>
                <a:lnTo>
                  <a:pt x="45" y="1804"/>
                </a:lnTo>
                <a:lnTo>
                  <a:pt x="47" y="1804"/>
                </a:lnTo>
                <a:lnTo>
                  <a:pt x="47" y="1807"/>
                </a:lnTo>
                <a:lnTo>
                  <a:pt x="45" y="1807"/>
                </a:lnTo>
                <a:lnTo>
                  <a:pt x="43" y="1807"/>
                </a:lnTo>
                <a:lnTo>
                  <a:pt x="40" y="1809"/>
                </a:lnTo>
                <a:lnTo>
                  <a:pt x="38" y="1809"/>
                </a:lnTo>
                <a:lnTo>
                  <a:pt x="38" y="1807"/>
                </a:lnTo>
                <a:lnTo>
                  <a:pt x="36" y="1807"/>
                </a:lnTo>
                <a:lnTo>
                  <a:pt x="36" y="1809"/>
                </a:lnTo>
                <a:lnTo>
                  <a:pt x="36" y="1811"/>
                </a:lnTo>
                <a:lnTo>
                  <a:pt x="33" y="1811"/>
                </a:lnTo>
                <a:lnTo>
                  <a:pt x="31" y="1811"/>
                </a:lnTo>
                <a:lnTo>
                  <a:pt x="31" y="1814"/>
                </a:lnTo>
                <a:lnTo>
                  <a:pt x="29" y="1816"/>
                </a:lnTo>
                <a:lnTo>
                  <a:pt x="26" y="1816"/>
                </a:lnTo>
                <a:lnTo>
                  <a:pt x="24" y="1816"/>
                </a:lnTo>
                <a:lnTo>
                  <a:pt x="24" y="1814"/>
                </a:lnTo>
                <a:lnTo>
                  <a:pt x="21" y="1814"/>
                </a:lnTo>
                <a:lnTo>
                  <a:pt x="19" y="1816"/>
                </a:lnTo>
                <a:lnTo>
                  <a:pt x="17" y="1814"/>
                </a:lnTo>
                <a:lnTo>
                  <a:pt x="14" y="1814"/>
                </a:lnTo>
                <a:lnTo>
                  <a:pt x="12" y="1811"/>
                </a:lnTo>
                <a:lnTo>
                  <a:pt x="10" y="1811"/>
                </a:lnTo>
                <a:lnTo>
                  <a:pt x="10" y="1814"/>
                </a:lnTo>
                <a:lnTo>
                  <a:pt x="10" y="1816"/>
                </a:lnTo>
                <a:lnTo>
                  <a:pt x="10" y="1818"/>
                </a:lnTo>
                <a:lnTo>
                  <a:pt x="12" y="1821"/>
                </a:lnTo>
                <a:lnTo>
                  <a:pt x="12" y="1823"/>
                </a:lnTo>
                <a:lnTo>
                  <a:pt x="10" y="1825"/>
                </a:lnTo>
                <a:lnTo>
                  <a:pt x="10" y="1828"/>
                </a:lnTo>
                <a:lnTo>
                  <a:pt x="7" y="1830"/>
                </a:lnTo>
                <a:lnTo>
                  <a:pt x="5" y="1830"/>
                </a:lnTo>
                <a:lnTo>
                  <a:pt x="3" y="1830"/>
                </a:lnTo>
                <a:lnTo>
                  <a:pt x="3" y="1833"/>
                </a:lnTo>
                <a:lnTo>
                  <a:pt x="0" y="1833"/>
                </a:lnTo>
                <a:lnTo>
                  <a:pt x="0" y="1835"/>
                </a:lnTo>
                <a:lnTo>
                  <a:pt x="3" y="1835"/>
                </a:lnTo>
                <a:lnTo>
                  <a:pt x="5" y="1837"/>
                </a:lnTo>
                <a:lnTo>
                  <a:pt x="7" y="1837"/>
                </a:lnTo>
                <a:lnTo>
                  <a:pt x="5" y="1840"/>
                </a:lnTo>
                <a:lnTo>
                  <a:pt x="3" y="1840"/>
                </a:lnTo>
                <a:lnTo>
                  <a:pt x="3" y="1842"/>
                </a:lnTo>
                <a:lnTo>
                  <a:pt x="5" y="1842"/>
                </a:lnTo>
                <a:lnTo>
                  <a:pt x="7" y="1840"/>
                </a:lnTo>
                <a:lnTo>
                  <a:pt x="10" y="1840"/>
                </a:lnTo>
                <a:lnTo>
                  <a:pt x="14" y="1840"/>
                </a:lnTo>
                <a:lnTo>
                  <a:pt x="14" y="1844"/>
                </a:lnTo>
                <a:lnTo>
                  <a:pt x="19" y="1844"/>
                </a:lnTo>
                <a:lnTo>
                  <a:pt x="21" y="1844"/>
                </a:lnTo>
                <a:lnTo>
                  <a:pt x="26" y="1842"/>
                </a:lnTo>
                <a:lnTo>
                  <a:pt x="29" y="1847"/>
                </a:lnTo>
                <a:lnTo>
                  <a:pt x="31" y="1849"/>
                </a:lnTo>
                <a:lnTo>
                  <a:pt x="33" y="1849"/>
                </a:lnTo>
                <a:lnTo>
                  <a:pt x="36" y="1849"/>
                </a:lnTo>
                <a:lnTo>
                  <a:pt x="38" y="1851"/>
                </a:lnTo>
                <a:lnTo>
                  <a:pt x="38" y="1854"/>
                </a:lnTo>
                <a:lnTo>
                  <a:pt x="36" y="1856"/>
                </a:lnTo>
                <a:lnTo>
                  <a:pt x="36" y="1861"/>
                </a:lnTo>
                <a:lnTo>
                  <a:pt x="38" y="1861"/>
                </a:lnTo>
                <a:lnTo>
                  <a:pt x="43" y="1861"/>
                </a:lnTo>
                <a:lnTo>
                  <a:pt x="45" y="1866"/>
                </a:lnTo>
                <a:lnTo>
                  <a:pt x="47" y="1868"/>
                </a:lnTo>
                <a:lnTo>
                  <a:pt x="50" y="1868"/>
                </a:lnTo>
                <a:lnTo>
                  <a:pt x="52" y="1870"/>
                </a:lnTo>
                <a:lnTo>
                  <a:pt x="50" y="1875"/>
                </a:lnTo>
                <a:lnTo>
                  <a:pt x="52" y="1880"/>
                </a:lnTo>
                <a:lnTo>
                  <a:pt x="54" y="1880"/>
                </a:lnTo>
                <a:lnTo>
                  <a:pt x="57" y="1880"/>
                </a:lnTo>
                <a:lnTo>
                  <a:pt x="59" y="1882"/>
                </a:lnTo>
                <a:lnTo>
                  <a:pt x="59" y="1887"/>
                </a:lnTo>
                <a:lnTo>
                  <a:pt x="57" y="1889"/>
                </a:lnTo>
                <a:lnTo>
                  <a:pt x="54" y="1889"/>
                </a:lnTo>
                <a:lnTo>
                  <a:pt x="54" y="1894"/>
                </a:lnTo>
                <a:lnTo>
                  <a:pt x="54" y="1896"/>
                </a:lnTo>
                <a:lnTo>
                  <a:pt x="57" y="1899"/>
                </a:lnTo>
                <a:lnTo>
                  <a:pt x="62" y="1904"/>
                </a:lnTo>
                <a:lnTo>
                  <a:pt x="64" y="1908"/>
                </a:lnTo>
                <a:lnTo>
                  <a:pt x="69" y="1908"/>
                </a:lnTo>
                <a:lnTo>
                  <a:pt x="73" y="1911"/>
                </a:lnTo>
                <a:lnTo>
                  <a:pt x="76" y="1911"/>
                </a:lnTo>
                <a:lnTo>
                  <a:pt x="76" y="1913"/>
                </a:lnTo>
                <a:lnTo>
                  <a:pt x="73" y="1915"/>
                </a:lnTo>
                <a:lnTo>
                  <a:pt x="76" y="1920"/>
                </a:lnTo>
                <a:lnTo>
                  <a:pt x="76" y="1923"/>
                </a:lnTo>
                <a:lnTo>
                  <a:pt x="78" y="1927"/>
                </a:lnTo>
                <a:lnTo>
                  <a:pt x="78" y="1930"/>
                </a:lnTo>
                <a:lnTo>
                  <a:pt x="78" y="1937"/>
                </a:lnTo>
                <a:lnTo>
                  <a:pt x="80" y="1937"/>
                </a:lnTo>
                <a:lnTo>
                  <a:pt x="80" y="1941"/>
                </a:lnTo>
                <a:lnTo>
                  <a:pt x="83" y="1946"/>
                </a:lnTo>
                <a:lnTo>
                  <a:pt x="83" y="1949"/>
                </a:lnTo>
                <a:lnTo>
                  <a:pt x="85" y="1956"/>
                </a:lnTo>
                <a:lnTo>
                  <a:pt x="87" y="1958"/>
                </a:lnTo>
                <a:lnTo>
                  <a:pt x="92" y="1960"/>
                </a:lnTo>
                <a:lnTo>
                  <a:pt x="97" y="1963"/>
                </a:lnTo>
                <a:lnTo>
                  <a:pt x="99" y="1965"/>
                </a:lnTo>
                <a:lnTo>
                  <a:pt x="99" y="1967"/>
                </a:lnTo>
                <a:lnTo>
                  <a:pt x="102" y="1967"/>
                </a:lnTo>
                <a:lnTo>
                  <a:pt x="104" y="1970"/>
                </a:lnTo>
                <a:lnTo>
                  <a:pt x="106" y="1970"/>
                </a:lnTo>
                <a:lnTo>
                  <a:pt x="109" y="1970"/>
                </a:lnTo>
                <a:lnTo>
                  <a:pt x="109" y="1975"/>
                </a:lnTo>
                <a:lnTo>
                  <a:pt x="109" y="1977"/>
                </a:lnTo>
                <a:lnTo>
                  <a:pt x="111" y="1982"/>
                </a:lnTo>
                <a:lnTo>
                  <a:pt x="111" y="1989"/>
                </a:lnTo>
                <a:lnTo>
                  <a:pt x="111" y="1994"/>
                </a:lnTo>
                <a:lnTo>
                  <a:pt x="109" y="1998"/>
                </a:lnTo>
                <a:lnTo>
                  <a:pt x="106" y="2003"/>
                </a:lnTo>
                <a:lnTo>
                  <a:pt x="106" y="2008"/>
                </a:lnTo>
                <a:lnTo>
                  <a:pt x="106" y="2012"/>
                </a:lnTo>
                <a:lnTo>
                  <a:pt x="109" y="2015"/>
                </a:lnTo>
                <a:lnTo>
                  <a:pt x="109" y="2020"/>
                </a:lnTo>
                <a:lnTo>
                  <a:pt x="109" y="2024"/>
                </a:lnTo>
                <a:lnTo>
                  <a:pt x="106" y="2029"/>
                </a:lnTo>
                <a:lnTo>
                  <a:pt x="106" y="2036"/>
                </a:lnTo>
                <a:lnTo>
                  <a:pt x="104" y="2041"/>
                </a:lnTo>
                <a:lnTo>
                  <a:pt x="104" y="2046"/>
                </a:lnTo>
                <a:lnTo>
                  <a:pt x="106" y="2050"/>
                </a:lnTo>
                <a:lnTo>
                  <a:pt x="106" y="2055"/>
                </a:lnTo>
                <a:lnTo>
                  <a:pt x="109" y="2060"/>
                </a:lnTo>
                <a:lnTo>
                  <a:pt x="106" y="2067"/>
                </a:lnTo>
                <a:lnTo>
                  <a:pt x="104" y="2072"/>
                </a:lnTo>
                <a:lnTo>
                  <a:pt x="102" y="2074"/>
                </a:lnTo>
                <a:lnTo>
                  <a:pt x="99" y="2074"/>
                </a:lnTo>
                <a:lnTo>
                  <a:pt x="97" y="2074"/>
                </a:lnTo>
                <a:lnTo>
                  <a:pt x="95" y="2076"/>
                </a:lnTo>
                <a:lnTo>
                  <a:pt x="90" y="2079"/>
                </a:lnTo>
                <a:lnTo>
                  <a:pt x="85" y="2083"/>
                </a:lnTo>
                <a:lnTo>
                  <a:pt x="83" y="2088"/>
                </a:lnTo>
                <a:lnTo>
                  <a:pt x="83" y="2091"/>
                </a:lnTo>
                <a:lnTo>
                  <a:pt x="85" y="2098"/>
                </a:lnTo>
                <a:lnTo>
                  <a:pt x="87" y="2098"/>
                </a:lnTo>
                <a:lnTo>
                  <a:pt x="95" y="2100"/>
                </a:lnTo>
                <a:lnTo>
                  <a:pt x="99" y="2100"/>
                </a:lnTo>
                <a:lnTo>
                  <a:pt x="104" y="2102"/>
                </a:lnTo>
                <a:lnTo>
                  <a:pt x="109" y="2105"/>
                </a:lnTo>
                <a:lnTo>
                  <a:pt x="111" y="2112"/>
                </a:lnTo>
                <a:lnTo>
                  <a:pt x="111" y="2117"/>
                </a:lnTo>
                <a:lnTo>
                  <a:pt x="109" y="2124"/>
                </a:lnTo>
                <a:lnTo>
                  <a:pt x="106" y="2126"/>
                </a:lnTo>
                <a:lnTo>
                  <a:pt x="104" y="2128"/>
                </a:lnTo>
                <a:lnTo>
                  <a:pt x="102" y="2131"/>
                </a:lnTo>
                <a:lnTo>
                  <a:pt x="102" y="2133"/>
                </a:lnTo>
                <a:lnTo>
                  <a:pt x="102" y="2136"/>
                </a:lnTo>
                <a:lnTo>
                  <a:pt x="102" y="2138"/>
                </a:lnTo>
                <a:lnTo>
                  <a:pt x="102" y="2140"/>
                </a:lnTo>
                <a:lnTo>
                  <a:pt x="102" y="2154"/>
                </a:lnTo>
                <a:lnTo>
                  <a:pt x="102" y="2169"/>
                </a:lnTo>
                <a:lnTo>
                  <a:pt x="102" y="2183"/>
                </a:lnTo>
                <a:lnTo>
                  <a:pt x="102" y="2190"/>
                </a:lnTo>
                <a:lnTo>
                  <a:pt x="99" y="2197"/>
                </a:lnTo>
                <a:lnTo>
                  <a:pt x="99" y="2199"/>
                </a:lnTo>
                <a:lnTo>
                  <a:pt x="95" y="2202"/>
                </a:lnTo>
                <a:lnTo>
                  <a:pt x="90" y="2199"/>
                </a:lnTo>
                <a:lnTo>
                  <a:pt x="87" y="2197"/>
                </a:lnTo>
                <a:lnTo>
                  <a:pt x="85" y="2195"/>
                </a:lnTo>
                <a:lnTo>
                  <a:pt x="83" y="2195"/>
                </a:lnTo>
                <a:lnTo>
                  <a:pt x="78" y="2195"/>
                </a:lnTo>
                <a:lnTo>
                  <a:pt x="73" y="2195"/>
                </a:lnTo>
                <a:lnTo>
                  <a:pt x="71" y="2192"/>
                </a:lnTo>
                <a:lnTo>
                  <a:pt x="66" y="2190"/>
                </a:lnTo>
                <a:lnTo>
                  <a:pt x="64" y="2190"/>
                </a:lnTo>
                <a:lnTo>
                  <a:pt x="64" y="2199"/>
                </a:lnTo>
                <a:lnTo>
                  <a:pt x="66" y="2211"/>
                </a:lnTo>
                <a:lnTo>
                  <a:pt x="69" y="2218"/>
                </a:lnTo>
                <a:lnTo>
                  <a:pt x="71" y="2223"/>
                </a:lnTo>
                <a:lnTo>
                  <a:pt x="78" y="2230"/>
                </a:lnTo>
                <a:lnTo>
                  <a:pt x="83" y="2240"/>
                </a:lnTo>
                <a:lnTo>
                  <a:pt x="85" y="2242"/>
                </a:lnTo>
                <a:lnTo>
                  <a:pt x="95" y="2244"/>
                </a:lnTo>
                <a:lnTo>
                  <a:pt x="99" y="2242"/>
                </a:lnTo>
                <a:lnTo>
                  <a:pt x="102" y="2244"/>
                </a:lnTo>
                <a:lnTo>
                  <a:pt x="104" y="2249"/>
                </a:lnTo>
                <a:lnTo>
                  <a:pt x="106" y="2249"/>
                </a:lnTo>
                <a:lnTo>
                  <a:pt x="111" y="2249"/>
                </a:lnTo>
                <a:lnTo>
                  <a:pt x="116" y="2252"/>
                </a:lnTo>
                <a:lnTo>
                  <a:pt x="116" y="2256"/>
                </a:lnTo>
                <a:lnTo>
                  <a:pt x="118" y="2259"/>
                </a:lnTo>
                <a:lnTo>
                  <a:pt x="118" y="2261"/>
                </a:lnTo>
                <a:lnTo>
                  <a:pt x="120" y="2261"/>
                </a:lnTo>
                <a:lnTo>
                  <a:pt x="120" y="2266"/>
                </a:lnTo>
                <a:lnTo>
                  <a:pt x="123" y="2268"/>
                </a:lnTo>
                <a:lnTo>
                  <a:pt x="123" y="2270"/>
                </a:lnTo>
                <a:lnTo>
                  <a:pt x="128" y="2270"/>
                </a:lnTo>
                <a:lnTo>
                  <a:pt x="130" y="2270"/>
                </a:lnTo>
                <a:lnTo>
                  <a:pt x="135" y="2275"/>
                </a:lnTo>
                <a:lnTo>
                  <a:pt x="139" y="2280"/>
                </a:lnTo>
                <a:lnTo>
                  <a:pt x="144" y="2282"/>
                </a:lnTo>
                <a:lnTo>
                  <a:pt x="153" y="2285"/>
                </a:lnTo>
                <a:lnTo>
                  <a:pt x="156" y="2285"/>
                </a:lnTo>
                <a:lnTo>
                  <a:pt x="163" y="2282"/>
                </a:lnTo>
                <a:lnTo>
                  <a:pt x="165" y="2282"/>
                </a:lnTo>
                <a:lnTo>
                  <a:pt x="165" y="2278"/>
                </a:lnTo>
                <a:lnTo>
                  <a:pt x="163" y="2273"/>
                </a:lnTo>
                <a:lnTo>
                  <a:pt x="165" y="2263"/>
                </a:lnTo>
                <a:lnTo>
                  <a:pt x="168" y="2256"/>
                </a:lnTo>
                <a:lnTo>
                  <a:pt x="172" y="2249"/>
                </a:lnTo>
                <a:lnTo>
                  <a:pt x="177" y="2244"/>
                </a:lnTo>
                <a:lnTo>
                  <a:pt x="179" y="2240"/>
                </a:lnTo>
                <a:lnTo>
                  <a:pt x="182" y="2233"/>
                </a:lnTo>
                <a:lnTo>
                  <a:pt x="179" y="2226"/>
                </a:lnTo>
                <a:lnTo>
                  <a:pt x="182" y="2223"/>
                </a:lnTo>
                <a:lnTo>
                  <a:pt x="184" y="2223"/>
                </a:lnTo>
                <a:lnTo>
                  <a:pt x="186" y="2221"/>
                </a:lnTo>
                <a:lnTo>
                  <a:pt x="191" y="2223"/>
                </a:lnTo>
                <a:lnTo>
                  <a:pt x="194" y="2226"/>
                </a:lnTo>
                <a:lnTo>
                  <a:pt x="194" y="2228"/>
                </a:lnTo>
                <a:lnTo>
                  <a:pt x="198" y="2235"/>
                </a:lnTo>
                <a:lnTo>
                  <a:pt x="201" y="2240"/>
                </a:lnTo>
                <a:lnTo>
                  <a:pt x="205" y="2247"/>
                </a:lnTo>
                <a:lnTo>
                  <a:pt x="208" y="2252"/>
                </a:lnTo>
                <a:lnTo>
                  <a:pt x="210" y="2256"/>
                </a:lnTo>
                <a:lnTo>
                  <a:pt x="212" y="2259"/>
                </a:lnTo>
                <a:lnTo>
                  <a:pt x="217" y="2261"/>
                </a:lnTo>
                <a:lnTo>
                  <a:pt x="219" y="2263"/>
                </a:lnTo>
                <a:lnTo>
                  <a:pt x="224" y="2266"/>
                </a:lnTo>
                <a:lnTo>
                  <a:pt x="224" y="2268"/>
                </a:lnTo>
                <a:lnTo>
                  <a:pt x="219" y="2273"/>
                </a:lnTo>
                <a:lnTo>
                  <a:pt x="219" y="2275"/>
                </a:lnTo>
                <a:lnTo>
                  <a:pt x="222" y="2278"/>
                </a:lnTo>
                <a:lnTo>
                  <a:pt x="222" y="2282"/>
                </a:lnTo>
                <a:lnTo>
                  <a:pt x="222" y="2285"/>
                </a:lnTo>
                <a:lnTo>
                  <a:pt x="217" y="2287"/>
                </a:lnTo>
                <a:lnTo>
                  <a:pt x="215" y="2289"/>
                </a:lnTo>
                <a:lnTo>
                  <a:pt x="210" y="2297"/>
                </a:lnTo>
                <a:lnTo>
                  <a:pt x="210" y="2301"/>
                </a:lnTo>
                <a:lnTo>
                  <a:pt x="212" y="2304"/>
                </a:lnTo>
                <a:lnTo>
                  <a:pt x="219" y="2306"/>
                </a:lnTo>
                <a:lnTo>
                  <a:pt x="224" y="2308"/>
                </a:lnTo>
                <a:lnTo>
                  <a:pt x="229" y="2313"/>
                </a:lnTo>
                <a:lnTo>
                  <a:pt x="231" y="2318"/>
                </a:lnTo>
                <a:lnTo>
                  <a:pt x="234" y="2320"/>
                </a:lnTo>
                <a:lnTo>
                  <a:pt x="238" y="2323"/>
                </a:lnTo>
                <a:lnTo>
                  <a:pt x="243" y="2325"/>
                </a:lnTo>
                <a:lnTo>
                  <a:pt x="245" y="2330"/>
                </a:lnTo>
                <a:lnTo>
                  <a:pt x="248" y="2334"/>
                </a:lnTo>
                <a:lnTo>
                  <a:pt x="248" y="2337"/>
                </a:lnTo>
                <a:lnTo>
                  <a:pt x="252" y="2339"/>
                </a:lnTo>
                <a:lnTo>
                  <a:pt x="260" y="2339"/>
                </a:lnTo>
                <a:lnTo>
                  <a:pt x="264" y="2339"/>
                </a:lnTo>
                <a:lnTo>
                  <a:pt x="269" y="2339"/>
                </a:lnTo>
                <a:lnTo>
                  <a:pt x="271" y="2339"/>
                </a:lnTo>
                <a:lnTo>
                  <a:pt x="274" y="2342"/>
                </a:lnTo>
                <a:lnTo>
                  <a:pt x="276" y="2344"/>
                </a:lnTo>
                <a:lnTo>
                  <a:pt x="278" y="2344"/>
                </a:lnTo>
                <a:lnTo>
                  <a:pt x="278" y="2339"/>
                </a:lnTo>
                <a:lnTo>
                  <a:pt x="283" y="2339"/>
                </a:lnTo>
                <a:lnTo>
                  <a:pt x="288" y="2337"/>
                </a:lnTo>
                <a:lnTo>
                  <a:pt x="290" y="2334"/>
                </a:lnTo>
                <a:lnTo>
                  <a:pt x="293" y="2330"/>
                </a:lnTo>
                <a:lnTo>
                  <a:pt x="297" y="2327"/>
                </a:lnTo>
                <a:lnTo>
                  <a:pt x="300" y="2327"/>
                </a:lnTo>
                <a:lnTo>
                  <a:pt x="304" y="2327"/>
                </a:lnTo>
                <a:lnTo>
                  <a:pt x="309" y="2327"/>
                </a:lnTo>
                <a:lnTo>
                  <a:pt x="314" y="2325"/>
                </a:lnTo>
                <a:lnTo>
                  <a:pt x="316" y="2327"/>
                </a:lnTo>
                <a:lnTo>
                  <a:pt x="321" y="2327"/>
                </a:lnTo>
                <a:lnTo>
                  <a:pt x="323" y="2330"/>
                </a:lnTo>
                <a:lnTo>
                  <a:pt x="326" y="2330"/>
                </a:lnTo>
                <a:lnTo>
                  <a:pt x="328" y="2334"/>
                </a:lnTo>
                <a:lnTo>
                  <a:pt x="333" y="2334"/>
                </a:lnTo>
                <a:lnTo>
                  <a:pt x="337" y="2334"/>
                </a:lnTo>
                <a:lnTo>
                  <a:pt x="342" y="2337"/>
                </a:lnTo>
                <a:lnTo>
                  <a:pt x="347" y="2339"/>
                </a:lnTo>
                <a:lnTo>
                  <a:pt x="349" y="2346"/>
                </a:lnTo>
                <a:lnTo>
                  <a:pt x="354" y="2349"/>
                </a:lnTo>
                <a:lnTo>
                  <a:pt x="356" y="2351"/>
                </a:lnTo>
                <a:lnTo>
                  <a:pt x="361" y="2351"/>
                </a:lnTo>
                <a:lnTo>
                  <a:pt x="368" y="2351"/>
                </a:lnTo>
                <a:lnTo>
                  <a:pt x="373" y="2351"/>
                </a:lnTo>
                <a:lnTo>
                  <a:pt x="377" y="2349"/>
                </a:lnTo>
                <a:lnTo>
                  <a:pt x="380" y="2346"/>
                </a:lnTo>
                <a:lnTo>
                  <a:pt x="385" y="2346"/>
                </a:lnTo>
                <a:lnTo>
                  <a:pt x="389" y="2346"/>
                </a:lnTo>
                <a:lnTo>
                  <a:pt x="392" y="2349"/>
                </a:lnTo>
                <a:lnTo>
                  <a:pt x="394" y="2349"/>
                </a:lnTo>
                <a:lnTo>
                  <a:pt x="396" y="2349"/>
                </a:lnTo>
                <a:lnTo>
                  <a:pt x="399" y="2344"/>
                </a:lnTo>
                <a:lnTo>
                  <a:pt x="399" y="2339"/>
                </a:lnTo>
                <a:lnTo>
                  <a:pt x="401" y="2337"/>
                </a:lnTo>
                <a:lnTo>
                  <a:pt x="403" y="2334"/>
                </a:lnTo>
                <a:lnTo>
                  <a:pt x="406" y="2330"/>
                </a:lnTo>
                <a:lnTo>
                  <a:pt x="410" y="2327"/>
                </a:lnTo>
                <a:lnTo>
                  <a:pt x="415" y="2327"/>
                </a:lnTo>
                <a:lnTo>
                  <a:pt x="418" y="2327"/>
                </a:lnTo>
                <a:lnTo>
                  <a:pt x="422" y="2325"/>
                </a:lnTo>
                <a:lnTo>
                  <a:pt x="427" y="2327"/>
                </a:lnTo>
                <a:lnTo>
                  <a:pt x="429" y="2327"/>
                </a:lnTo>
                <a:lnTo>
                  <a:pt x="427" y="2332"/>
                </a:lnTo>
                <a:lnTo>
                  <a:pt x="427" y="2334"/>
                </a:lnTo>
                <a:lnTo>
                  <a:pt x="427" y="2339"/>
                </a:lnTo>
                <a:lnTo>
                  <a:pt x="427" y="2344"/>
                </a:lnTo>
                <a:lnTo>
                  <a:pt x="429" y="2346"/>
                </a:lnTo>
                <a:lnTo>
                  <a:pt x="432" y="2346"/>
                </a:lnTo>
                <a:lnTo>
                  <a:pt x="434" y="2346"/>
                </a:lnTo>
                <a:lnTo>
                  <a:pt x="436" y="2346"/>
                </a:lnTo>
                <a:lnTo>
                  <a:pt x="439" y="2351"/>
                </a:lnTo>
                <a:lnTo>
                  <a:pt x="443" y="2353"/>
                </a:lnTo>
                <a:lnTo>
                  <a:pt x="448" y="2356"/>
                </a:lnTo>
                <a:lnTo>
                  <a:pt x="455" y="2353"/>
                </a:lnTo>
                <a:lnTo>
                  <a:pt x="462" y="2351"/>
                </a:lnTo>
                <a:lnTo>
                  <a:pt x="469" y="2351"/>
                </a:lnTo>
                <a:lnTo>
                  <a:pt x="474" y="2349"/>
                </a:lnTo>
                <a:lnTo>
                  <a:pt x="476" y="2346"/>
                </a:lnTo>
                <a:lnTo>
                  <a:pt x="484" y="2344"/>
                </a:lnTo>
                <a:lnTo>
                  <a:pt x="486" y="2342"/>
                </a:lnTo>
                <a:lnTo>
                  <a:pt x="493" y="2342"/>
                </a:lnTo>
                <a:lnTo>
                  <a:pt x="495" y="2342"/>
                </a:lnTo>
                <a:lnTo>
                  <a:pt x="500" y="2339"/>
                </a:lnTo>
                <a:lnTo>
                  <a:pt x="505" y="2339"/>
                </a:lnTo>
                <a:lnTo>
                  <a:pt x="507" y="2342"/>
                </a:lnTo>
                <a:lnTo>
                  <a:pt x="509" y="2344"/>
                </a:lnTo>
                <a:lnTo>
                  <a:pt x="512" y="2344"/>
                </a:lnTo>
                <a:lnTo>
                  <a:pt x="514" y="2344"/>
                </a:lnTo>
                <a:lnTo>
                  <a:pt x="512" y="2346"/>
                </a:lnTo>
                <a:lnTo>
                  <a:pt x="512" y="2351"/>
                </a:lnTo>
                <a:lnTo>
                  <a:pt x="514" y="2353"/>
                </a:lnTo>
                <a:lnTo>
                  <a:pt x="514" y="2358"/>
                </a:lnTo>
                <a:lnTo>
                  <a:pt x="514" y="2363"/>
                </a:lnTo>
                <a:lnTo>
                  <a:pt x="514" y="2365"/>
                </a:lnTo>
                <a:lnTo>
                  <a:pt x="512" y="2368"/>
                </a:lnTo>
                <a:lnTo>
                  <a:pt x="514" y="2375"/>
                </a:lnTo>
                <a:lnTo>
                  <a:pt x="514" y="2379"/>
                </a:lnTo>
                <a:lnTo>
                  <a:pt x="517" y="2386"/>
                </a:lnTo>
                <a:lnTo>
                  <a:pt x="517" y="2394"/>
                </a:lnTo>
                <a:lnTo>
                  <a:pt x="519" y="2401"/>
                </a:lnTo>
                <a:lnTo>
                  <a:pt x="519" y="2405"/>
                </a:lnTo>
                <a:lnTo>
                  <a:pt x="519" y="2410"/>
                </a:lnTo>
                <a:lnTo>
                  <a:pt x="517" y="2415"/>
                </a:lnTo>
                <a:lnTo>
                  <a:pt x="514" y="2417"/>
                </a:lnTo>
              </a:path>
            </a:pathLst>
          </a:custGeom>
          <a:noFill/>
          <a:ln w="4445">
            <a:solidFill>
              <a:srgbClr val="6E6E6E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rot="0" vert="horz" wrap="square" lIns="137160" tIns="68580" rIns="137160" bIns="68580" anchor="t" anchorCtr="0" upright="1">
            <a:noAutofit/>
          </a:bodyPr>
          <a:lstStyle/>
          <a:p>
            <a:endParaRPr lang="es-MX" sz="2700"/>
          </a:p>
        </p:txBody>
      </p:sp>
      <p:sp>
        <p:nvSpPr>
          <p:cNvPr id="31" name="Freeform 29"/>
          <p:cNvSpPr>
            <a:spLocks/>
          </p:cNvSpPr>
          <p:nvPr/>
        </p:nvSpPr>
        <p:spPr bwMode="auto">
          <a:xfrm>
            <a:off x="5688750" y="6824639"/>
            <a:ext cx="2081592" cy="1384974"/>
          </a:xfrm>
          <a:custGeom>
            <a:avLst/>
            <a:gdLst>
              <a:gd name="T0" fmla="*/ 2346 w 2367"/>
              <a:gd name="T1" fmla="*/ 1397 h 1546"/>
              <a:gd name="T2" fmla="*/ 2089 w 2367"/>
              <a:gd name="T3" fmla="*/ 1454 h 1546"/>
              <a:gd name="T4" fmla="*/ 1988 w 2367"/>
              <a:gd name="T5" fmla="*/ 1388 h 1546"/>
              <a:gd name="T6" fmla="*/ 1950 w 2367"/>
              <a:gd name="T7" fmla="*/ 1359 h 1546"/>
              <a:gd name="T8" fmla="*/ 1915 w 2367"/>
              <a:gd name="T9" fmla="*/ 1328 h 1546"/>
              <a:gd name="T10" fmla="*/ 1879 w 2367"/>
              <a:gd name="T11" fmla="*/ 1229 h 1546"/>
              <a:gd name="T12" fmla="*/ 1816 w 2367"/>
              <a:gd name="T13" fmla="*/ 1255 h 1546"/>
              <a:gd name="T14" fmla="*/ 1792 w 2367"/>
              <a:gd name="T15" fmla="*/ 1293 h 1546"/>
              <a:gd name="T16" fmla="*/ 1726 w 2367"/>
              <a:gd name="T17" fmla="*/ 1260 h 1546"/>
              <a:gd name="T18" fmla="*/ 1674 w 2367"/>
              <a:gd name="T19" fmla="*/ 1267 h 1546"/>
              <a:gd name="T20" fmla="*/ 1596 w 2367"/>
              <a:gd name="T21" fmla="*/ 1269 h 1546"/>
              <a:gd name="T22" fmla="*/ 1540 w 2367"/>
              <a:gd name="T23" fmla="*/ 1312 h 1546"/>
              <a:gd name="T24" fmla="*/ 1483 w 2367"/>
              <a:gd name="T25" fmla="*/ 1324 h 1546"/>
              <a:gd name="T26" fmla="*/ 1408 w 2367"/>
              <a:gd name="T27" fmla="*/ 1335 h 1546"/>
              <a:gd name="T28" fmla="*/ 1351 w 2367"/>
              <a:gd name="T29" fmla="*/ 1340 h 1546"/>
              <a:gd name="T30" fmla="*/ 1292 w 2367"/>
              <a:gd name="T31" fmla="*/ 1373 h 1546"/>
              <a:gd name="T32" fmla="*/ 1269 w 2367"/>
              <a:gd name="T33" fmla="*/ 1331 h 1546"/>
              <a:gd name="T34" fmla="*/ 1200 w 2367"/>
              <a:gd name="T35" fmla="*/ 1307 h 1546"/>
              <a:gd name="T36" fmla="*/ 1108 w 2367"/>
              <a:gd name="T37" fmla="*/ 1324 h 1546"/>
              <a:gd name="T38" fmla="*/ 1007 w 2367"/>
              <a:gd name="T39" fmla="*/ 1347 h 1546"/>
              <a:gd name="T40" fmla="*/ 981 w 2367"/>
              <a:gd name="T41" fmla="*/ 1399 h 1546"/>
              <a:gd name="T42" fmla="*/ 917 w 2367"/>
              <a:gd name="T43" fmla="*/ 1444 h 1546"/>
              <a:gd name="T44" fmla="*/ 851 w 2367"/>
              <a:gd name="T45" fmla="*/ 1433 h 1546"/>
              <a:gd name="T46" fmla="*/ 790 w 2367"/>
              <a:gd name="T47" fmla="*/ 1402 h 1546"/>
              <a:gd name="T48" fmla="*/ 811 w 2367"/>
              <a:gd name="T49" fmla="*/ 1461 h 1546"/>
              <a:gd name="T50" fmla="*/ 759 w 2367"/>
              <a:gd name="T51" fmla="*/ 1506 h 1546"/>
              <a:gd name="T52" fmla="*/ 689 w 2367"/>
              <a:gd name="T53" fmla="*/ 1499 h 1546"/>
              <a:gd name="T54" fmla="*/ 665 w 2367"/>
              <a:gd name="T55" fmla="*/ 1442 h 1546"/>
              <a:gd name="T56" fmla="*/ 616 w 2367"/>
              <a:gd name="T57" fmla="*/ 1423 h 1546"/>
              <a:gd name="T58" fmla="*/ 550 w 2367"/>
              <a:gd name="T59" fmla="*/ 1437 h 1546"/>
              <a:gd name="T60" fmla="*/ 510 w 2367"/>
              <a:gd name="T61" fmla="*/ 1385 h 1546"/>
              <a:gd name="T62" fmla="*/ 521 w 2367"/>
              <a:gd name="T63" fmla="*/ 1354 h 1546"/>
              <a:gd name="T64" fmla="*/ 524 w 2367"/>
              <a:gd name="T65" fmla="*/ 1314 h 1546"/>
              <a:gd name="T66" fmla="*/ 507 w 2367"/>
              <a:gd name="T67" fmla="*/ 1272 h 1546"/>
              <a:gd name="T68" fmla="*/ 649 w 2367"/>
              <a:gd name="T69" fmla="*/ 976 h 1546"/>
              <a:gd name="T70" fmla="*/ 693 w 2367"/>
              <a:gd name="T71" fmla="*/ 829 h 1546"/>
              <a:gd name="T72" fmla="*/ 705 w 2367"/>
              <a:gd name="T73" fmla="*/ 782 h 1546"/>
              <a:gd name="T74" fmla="*/ 689 w 2367"/>
              <a:gd name="T75" fmla="*/ 774 h 1546"/>
              <a:gd name="T76" fmla="*/ 665 w 2367"/>
              <a:gd name="T77" fmla="*/ 784 h 1546"/>
              <a:gd name="T78" fmla="*/ 630 w 2367"/>
              <a:gd name="T79" fmla="*/ 763 h 1546"/>
              <a:gd name="T80" fmla="*/ 606 w 2367"/>
              <a:gd name="T81" fmla="*/ 770 h 1546"/>
              <a:gd name="T82" fmla="*/ 597 w 2367"/>
              <a:gd name="T83" fmla="*/ 722 h 1546"/>
              <a:gd name="T84" fmla="*/ 524 w 2367"/>
              <a:gd name="T85" fmla="*/ 703 h 1546"/>
              <a:gd name="T86" fmla="*/ 236 w 2367"/>
              <a:gd name="T87" fmla="*/ 474 h 1546"/>
              <a:gd name="T88" fmla="*/ 118 w 2367"/>
              <a:gd name="T89" fmla="*/ 448 h 1546"/>
              <a:gd name="T90" fmla="*/ 80 w 2367"/>
              <a:gd name="T91" fmla="*/ 417 h 1546"/>
              <a:gd name="T92" fmla="*/ 64 w 2367"/>
              <a:gd name="T93" fmla="*/ 384 h 1546"/>
              <a:gd name="T94" fmla="*/ 24 w 2367"/>
              <a:gd name="T95" fmla="*/ 370 h 1546"/>
              <a:gd name="T96" fmla="*/ 3 w 2367"/>
              <a:gd name="T97" fmla="*/ 322 h 1546"/>
              <a:gd name="T98" fmla="*/ 43 w 2367"/>
              <a:gd name="T99" fmla="*/ 289 h 1546"/>
              <a:gd name="T100" fmla="*/ 52 w 2367"/>
              <a:gd name="T101" fmla="*/ 265 h 1546"/>
              <a:gd name="T102" fmla="*/ 85 w 2367"/>
              <a:gd name="T103" fmla="*/ 232 h 1546"/>
              <a:gd name="T104" fmla="*/ 102 w 2367"/>
              <a:gd name="T105" fmla="*/ 223 h 1546"/>
              <a:gd name="T106" fmla="*/ 149 w 2367"/>
              <a:gd name="T107" fmla="*/ 206 h 1546"/>
              <a:gd name="T108" fmla="*/ 156 w 2367"/>
              <a:gd name="T109" fmla="*/ 183 h 1546"/>
              <a:gd name="T110" fmla="*/ 187 w 2367"/>
              <a:gd name="T111" fmla="*/ 194 h 1546"/>
              <a:gd name="T112" fmla="*/ 189 w 2367"/>
              <a:gd name="T113" fmla="*/ 161 h 1546"/>
              <a:gd name="T114" fmla="*/ 241 w 2367"/>
              <a:gd name="T115" fmla="*/ 133 h 1546"/>
              <a:gd name="T116" fmla="*/ 260 w 2367"/>
              <a:gd name="T117" fmla="*/ 83 h 1546"/>
              <a:gd name="T118" fmla="*/ 274 w 2367"/>
              <a:gd name="T119" fmla="*/ 5 h 15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2367" h="1546">
                <a:moveTo>
                  <a:pt x="2367" y="1321"/>
                </a:moveTo>
                <a:lnTo>
                  <a:pt x="2365" y="1324"/>
                </a:lnTo>
                <a:lnTo>
                  <a:pt x="2365" y="1328"/>
                </a:lnTo>
                <a:lnTo>
                  <a:pt x="2367" y="1331"/>
                </a:lnTo>
                <a:lnTo>
                  <a:pt x="2367" y="1333"/>
                </a:lnTo>
                <a:lnTo>
                  <a:pt x="2367" y="1335"/>
                </a:lnTo>
                <a:lnTo>
                  <a:pt x="2365" y="1338"/>
                </a:lnTo>
                <a:lnTo>
                  <a:pt x="2365" y="1340"/>
                </a:lnTo>
                <a:lnTo>
                  <a:pt x="2360" y="1343"/>
                </a:lnTo>
                <a:lnTo>
                  <a:pt x="2360" y="1347"/>
                </a:lnTo>
                <a:lnTo>
                  <a:pt x="2360" y="1352"/>
                </a:lnTo>
                <a:lnTo>
                  <a:pt x="2360" y="1357"/>
                </a:lnTo>
                <a:lnTo>
                  <a:pt x="2362" y="1361"/>
                </a:lnTo>
                <a:lnTo>
                  <a:pt x="2362" y="1364"/>
                </a:lnTo>
                <a:lnTo>
                  <a:pt x="2358" y="1373"/>
                </a:lnTo>
                <a:lnTo>
                  <a:pt x="2351" y="1388"/>
                </a:lnTo>
                <a:lnTo>
                  <a:pt x="2346" y="1397"/>
                </a:lnTo>
                <a:lnTo>
                  <a:pt x="2341" y="1406"/>
                </a:lnTo>
                <a:lnTo>
                  <a:pt x="2329" y="1430"/>
                </a:lnTo>
                <a:lnTo>
                  <a:pt x="2322" y="1442"/>
                </a:lnTo>
                <a:lnTo>
                  <a:pt x="2318" y="1454"/>
                </a:lnTo>
                <a:lnTo>
                  <a:pt x="2313" y="1463"/>
                </a:lnTo>
                <a:lnTo>
                  <a:pt x="2311" y="1468"/>
                </a:lnTo>
                <a:lnTo>
                  <a:pt x="2308" y="1475"/>
                </a:lnTo>
                <a:lnTo>
                  <a:pt x="2311" y="1482"/>
                </a:lnTo>
                <a:lnTo>
                  <a:pt x="2311" y="1492"/>
                </a:lnTo>
                <a:lnTo>
                  <a:pt x="2292" y="1520"/>
                </a:lnTo>
                <a:lnTo>
                  <a:pt x="2259" y="1511"/>
                </a:lnTo>
                <a:lnTo>
                  <a:pt x="2256" y="1511"/>
                </a:lnTo>
                <a:lnTo>
                  <a:pt x="2131" y="1522"/>
                </a:lnTo>
                <a:lnTo>
                  <a:pt x="2110" y="1489"/>
                </a:lnTo>
                <a:lnTo>
                  <a:pt x="2105" y="1482"/>
                </a:lnTo>
                <a:lnTo>
                  <a:pt x="2098" y="1468"/>
                </a:lnTo>
                <a:lnTo>
                  <a:pt x="2089" y="1454"/>
                </a:lnTo>
                <a:lnTo>
                  <a:pt x="2087" y="1451"/>
                </a:lnTo>
                <a:lnTo>
                  <a:pt x="2080" y="1447"/>
                </a:lnTo>
                <a:lnTo>
                  <a:pt x="2072" y="1444"/>
                </a:lnTo>
                <a:lnTo>
                  <a:pt x="2068" y="1444"/>
                </a:lnTo>
                <a:lnTo>
                  <a:pt x="2061" y="1444"/>
                </a:lnTo>
                <a:lnTo>
                  <a:pt x="2058" y="1442"/>
                </a:lnTo>
                <a:lnTo>
                  <a:pt x="2058" y="1440"/>
                </a:lnTo>
                <a:lnTo>
                  <a:pt x="2058" y="1433"/>
                </a:lnTo>
                <a:lnTo>
                  <a:pt x="2063" y="1428"/>
                </a:lnTo>
                <a:lnTo>
                  <a:pt x="2063" y="1423"/>
                </a:lnTo>
                <a:lnTo>
                  <a:pt x="2011" y="1371"/>
                </a:lnTo>
                <a:lnTo>
                  <a:pt x="2006" y="1369"/>
                </a:lnTo>
                <a:lnTo>
                  <a:pt x="1999" y="1371"/>
                </a:lnTo>
                <a:lnTo>
                  <a:pt x="1997" y="1373"/>
                </a:lnTo>
                <a:lnTo>
                  <a:pt x="1992" y="1378"/>
                </a:lnTo>
                <a:lnTo>
                  <a:pt x="1990" y="1383"/>
                </a:lnTo>
                <a:lnTo>
                  <a:pt x="1988" y="1388"/>
                </a:lnTo>
                <a:lnTo>
                  <a:pt x="1983" y="1388"/>
                </a:lnTo>
                <a:lnTo>
                  <a:pt x="1978" y="1388"/>
                </a:lnTo>
                <a:lnTo>
                  <a:pt x="1973" y="1388"/>
                </a:lnTo>
                <a:lnTo>
                  <a:pt x="1969" y="1392"/>
                </a:lnTo>
                <a:lnTo>
                  <a:pt x="1964" y="1392"/>
                </a:lnTo>
                <a:lnTo>
                  <a:pt x="1959" y="1395"/>
                </a:lnTo>
                <a:lnTo>
                  <a:pt x="1955" y="1392"/>
                </a:lnTo>
                <a:lnTo>
                  <a:pt x="1955" y="1390"/>
                </a:lnTo>
                <a:lnTo>
                  <a:pt x="1957" y="1388"/>
                </a:lnTo>
                <a:lnTo>
                  <a:pt x="1959" y="1383"/>
                </a:lnTo>
                <a:lnTo>
                  <a:pt x="1959" y="1378"/>
                </a:lnTo>
                <a:lnTo>
                  <a:pt x="1959" y="1373"/>
                </a:lnTo>
                <a:lnTo>
                  <a:pt x="1962" y="1371"/>
                </a:lnTo>
                <a:lnTo>
                  <a:pt x="1962" y="1369"/>
                </a:lnTo>
                <a:lnTo>
                  <a:pt x="1962" y="1364"/>
                </a:lnTo>
                <a:lnTo>
                  <a:pt x="1957" y="1361"/>
                </a:lnTo>
                <a:lnTo>
                  <a:pt x="1950" y="1359"/>
                </a:lnTo>
                <a:lnTo>
                  <a:pt x="1945" y="1357"/>
                </a:lnTo>
                <a:lnTo>
                  <a:pt x="1936" y="1352"/>
                </a:lnTo>
                <a:lnTo>
                  <a:pt x="1929" y="1350"/>
                </a:lnTo>
                <a:lnTo>
                  <a:pt x="1924" y="1345"/>
                </a:lnTo>
                <a:lnTo>
                  <a:pt x="1922" y="1347"/>
                </a:lnTo>
                <a:lnTo>
                  <a:pt x="1917" y="1347"/>
                </a:lnTo>
                <a:lnTo>
                  <a:pt x="1915" y="1343"/>
                </a:lnTo>
                <a:lnTo>
                  <a:pt x="1912" y="1340"/>
                </a:lnTo>
                <a:lnTo>
                  <a:pt x="1903" y="1343"/>
                </a:lnTo>
                <a:lnTo>
                  <a:pt x="1896" y="1343"/>
                </a:lnTo>
                <a:lnTo>
                  <a:pt x="1898" y="1340"/>
                </a:lnTo>
                <a:lnTo>
                  <a:pt x="1898" y="1338"/>
                </a:lnTo>
                <a:lnTo>
                  <a:pt x="1900" y="1338"/>
                </a:lnTo>
                <a:lnTo>
                  <a:pt x="1905" y="1335"/>
                </a:lnTo>
                <a:lnTo>
                  <a:pt x="1907" y="1331"/>
                </a:lnTo>
                <a:lnTo>
                  <a:pt x="1912" y="1328"/>
                </a:lnTo>
                <a:lnTo>
                  <a:pt x="1915" y="1328"/>
                </a:lnTo>
                <a:lnTo>
                  <a:pt x="1917" y="1324"/>
                </a:lnTo>
                <a:lnTo>
                  <a:pt x="1919" y="1319"/>
                </a:lnTo>
                <a:lnTo>
                  <a:pt x="1922" y="1312"/>
                </a:lnTo>
                <a:lnTo>
                  <a:pt x="1924" y="1307"/>
                </a:lnTo>
                <a:lnTo>
                  <a:pt x="1936" y="1253"/>
                </a:lnTo>
                <a:lnTo>
                  <a:pt x="1936" y="1250"/>
                </a:lnTo>
                <a:lnTo>
                  <a:pt x="1933" y="1243"/>
                </a:lnTo>
                <a:lnTo>
                  <a:pt x="1933" y="1234"/>
                </a:lnTo>
                <a:lnTo>
                  <a:pt x="1929" y="1229"/>
                </a:lnTo>
                <a:lnTo>
                  <a:pt x="1922" y="1227"/>
                </a:lnTo>
                <a:lnTo>
                  <a:pt x="1919" y="1224"/>
                </a:lnTo>
                <a:lnTo>
                  <a:pt x="1915" y="1227"/>
                </a:lnTo>
                <a:lnTo>
                  <a:pt x="1900" y="1227"/>
                </a:lnTo>
                <a:lnTo>
                  <a:pt x="1896" y="1231"/>
                </a:lnTo>
                <a:lnTo>
                  <a:pt x="1889" y="1229"/>
                </a:lnTo>
                <a:lnTo>
                  <a:pt x="1884" y="1229"/>
                </a:lnTo>
                <a:lnTo>
                  <a:pt x="1879" y="1229"/>
                </a:lnTo>
                <a:lnTo>
                  <a:pt x="1874" y="1229"/>
                </a:lnTo>
                <a:lnTo>
                  <a:pt x="1872" y="1227"/>
                </a:lnTo>
                <a:lnTo>
                  <a:pt x="1867" y="1224"/>
                </a:lnTo>
                <a:lnTo>
                  <a:pt x="1858" y="1222"/>
                </a:lnTo>
                <a:lnTo>
                  <a:pt x="1853" y="1224"/>
                </a:lnTo>
                <a:lnTo>
                  <a:pt x="1846" y="1224"/>
                </a:lnTo>
                <a:lnTo>
                  <a:pt x="1841" y="1227"/>
                </a:lnTo>
                <a:lnTo>
                  <a:pt x="1837" y="1231"/>
                </a:lnTo>
                <a:lnTo>
                  <a:pt x="1834" y="1234"/>
                </a:lnTo>
                <a:lnTo>
                  <a:pt x="1832" y="1236"/>
                </a:lnTo>
                <a:lnTo>
                  <a:pt x="1832" y="1241"/>
                </a:lnTo>
                <a:lnTo>
                  <a:pt x="1830" y="1243"/>
                </a:lnTo>
                <a:lnTo>
                  <a:pt x="1830" y="1248"/>
                </a:lnTo>
                <a:lnTo>
                  <a:pt x="1825" y="1248"/>
                </a:lnTo>
                <a:lnTo>
                  <a:pt x="1818" y="1248"/>
                </a:lnTo>
                <a:lnTo>
                  <a:pt x="1813" y="1253"/>
                </a:lnTo>
                <a:lnTo>
                  <a:pt x="1816" y="1255"/>
                </a:lnTo>
                <a:lnTo>
                  <a:pt x="1820" y="1257"/>
                </a:lnTo>
                <a:lnTo>
                  <a:pt x="1823" y="1260"/>
                </a:lnTo>
                <a:lnTo>
                  <a:pt x="1825" y="1262"/>
                </a:lnTo>
                <a:lnTo>
                  <a:pt x="1825" y="1264"/>
                </a:lnTo>
                <a:lnTo>
                  <a:pt x="1823" y="1269"/>
                </a:lnTo>
                <a:lnTo>
                  <a:pt x="1818" y="1274"/>
                </a:lnTo>
                <a:lnTo>
                  <a:pt x="1813" y="1279"/>
                </a:lnTo>
                <a:lnTo>
                  <a:pt x="1816" y="1283"/>
                </a:lnTo>
                <a:lnTo>
                  <a:pt x="1818" y="1290"/>
                </a:lnTo>
                <a:lnTo>
                  <a:pt x="1813" y="1293"/>
                </a:lnTo>
                <a:lnTo>
                  <a:pt x="1811" y="1288"/>
                </a:lnTo>
                <a:lnTo>
                  <a:pt x="1808" y="1286"/>
                </a:lnTo>
                <a:lnTo>
                  <a:pt x="1804" y="1290"/>
                </a:lnTo>
                <a:lnTo>
                  <a:pt x="1801" y="1290"/>
                </a:lnTo>
                <a:lnTo>
                  <a:pt x="1797" y="1293"/>
                </a:lnTo>
                <a:lnTo>
                  <a:pt x="1794" y="1293"/>
                </a:lnTo>
                <a:lnTo>
                  <a:pt x="1792" y="1293"/>
                </a:lnTo>
                <a:lnTo>
                  <a:pt x="1787" y="1293"/>
                </a:lnTo>
                <a:lnTo>
                  <a:pt x="1785" y="1293"/>
                </a:lnTo>
                <a:lnTo>
                  <a:pt x="1780" y="1290"/>
                </a:lnTo>
                <a:lnTo>
                  <a:pt x="1778" y="1288"/>
                </a:lnTo>
                <a:lnTo>
                  <a:pt x="1773" y="1290"/>
                </a:lnTo>
                <a:lnTo>
                  <a:pt x="1768" y="1290"/>
                </a:lnTo>
                <a:lnTo>
                  <a:pt x="1764" y="1290"/>
                </a:lnTo>
                <a:lnTo>
                  <a:pt x="1761" y="1288"/>
                </a:lnTo>
                <a:lnTo>
                  <a:pt x="1759" y="1283"/>
                </a:lnTo>
                <a:lnTo>
                  <a:pt x="1759" y="1279"/>
                </a:lnTo>
                <a:lnTo>
                  <a:pt x="1759" y="1276"/>
                </a:lnTo>
                <a:lnTo>
                  <a:pt x="1752" y="1272"/>
                </a:lnTo>
                <a:lnTo>
                  <a:pt x="1750" y="1267"/>
                </a:lnTo>
                <a:lnTo>
                  <a:pt x="1742" y="1267"/>
                </a:lnTo>
                <a:lnTo>
                  <a:pt x="1738" y="1264"/>
                </a:lnTo>
                <a:lnTo>
                  <a:pt x="1731" y="1264"/>
                </a:lnTo>
                <a:lnTo>
                  <a:pt x="1726" y="1260"/>
                </a:lnTo>
                <a:lnTo>
                  <a:pt x="1726" y="1257"/>
                </a:lnTo>
                <a:lnTo>
                  <a:pt x="1724" y="1255"/>
                </a:lnTo>
                <a:lnTo>
                  <a:pt x="1721" y="1253"/>
                </a:lnTo>
                <a:lnTo>
                  <a:pt x="1719" y="1248"/>
                </a:lnTo>
                <a:lnTo>
                  <a:pt x="1714" y="1248"/>
                </a:lnTo>
                <a:lnTo>
                  <a:pt x="1709" y="1250"/>
                </a:lnTo>
                <a:lnTo>
                  <a:pt x="1705" y="1253"/>
                </a:lnTo>
                <a:lnTo>
                  <a:pt x="1698" y="1255"/>
                </a:lnTo>
                <a:lnTo>
                  <a:pt x="1695" y="1255"/>
                </a:lnTo>
                <a:lnTo>
                  <a:pt x="1693" y="1253"/>
                </a:lnTo>
                <a:lnTo>
                  <a:pt x="1688" y="1255"/>
                </a:lnTo>
                <a:lnTo>
                  <a:pt x="1686" y="1255"/>
                </a:lnTo>
                <a:lnTo>
                  <a:pt x="1681" y="1255"/>
                </a:lnTo>
                <a:lnTo>
                  <a:pt x="1679" y="1257"/>
                </a:lnTo>
                <a:lnTo>
                  <a:pt x="1676" y="1260"/>
                </a:lnTo>
                <a:lnTo>
                  <a:pt x="1679" y="1264"/>
                </a:lnTo>
                <a:lnTo>
                  <a:pt x="1674" y="1267"/>
                </a:lnTo>
                <a:lnTo>
                  <a:pt x="1669" y="1269"/>
                </a:lnTo>
                <a:lnTo>
                  <a:pt x="1665" y="1272"/>
                </a:lnTo>
                <a:lnTo>
                  <a:pt x="1658" y="1276"/>
                </a:lnTo>
                <a:lnTo>
                  <a:pt x="1653" y="1276"/>
                </a:lnTo>
                <a:lnTo>
                  <a:pt x="1646" y="1276"/>
                </a:lnTo>
                <a:lnTo>
                  <a:pt x="1643" y="1276"/>
                </a:lnTo>
                <a:lnTo>
                  <a:pt x="1639" y="1276"/>
                </a:lnTo>
                <a:lnTo>
                  <a:pt x="1636" y="1274"/>
                </a:lnTo>
                <a:lnTo>
                  <a:pt x="1634" y="1274"/>
                </a:lnTo>
                <a:lnTo>
                  <a:pt x="1629" y="1274"/>
                </a:lnTo>
                <a:lnTo>
                  <a:pt x="1625" y="1272"/>
                </a:lnTo>
                <a:lnTo>
                  <a:pt x="1622" y="1272"/>
                </a:lnTo>
                <a:lnTo>
                  <a:pt x="1618" y="1269"/>
                </a:lnTo>
                <a:lnTo>
                  <a:pt x="1615" y="1267"/>
                </a:lnTo>
                <a:lnTo>
                  <a:pt x="1610" y="1264"/>
                </a:lnTo>
                <a:lnTo>
                  <a:pt x="1606" y="1267"/>
                </a:lnTo>
                <a:lnTo>
                  <a:pt x="1596" y="1269"/>
                </a:lnTo>
                <a:lnTo>
                  <a:pt x="1594" y="1267"/>
                </a:lnTo>
                <a:lnTo>
                  <a:pt x="1587" y="1267"/>
                </a:lnTo>
                <a:lnTo>
                  <a:pt x="1585" y="1267"/>
                </a:lnTo>
                <a:lnTo>
                  <a:pt x="1580" y="1269"/>
                </a:lnTo>
                <a:lnTo>
                  <a:pt x="1575" y="1272"/>
                </a:lnTo>
                <a:lnTo>
                  <a:pt x="1570" y="1272"/>
                </a:lnTo>
                <a:lnTo>
                  <a:pt x="1566" y="1272"/>
                </a:lnTo>
                <a:lnTo>
                  <a:pt x="1559" y="1272"/>
                </a:lnTo>
                <a:lnTo>
                  <a:pt x="1554" y="1276"/>
                </a:lnTo>
                <a:lnTo>
                  <a:pt x="1549" y="1281"/>
                </a:lnTo>
                <a:lnTo>
                  <a:pt x="1544" y="1283"/>
                </a:lnTo>
                <a:lnTo>
                  <a:pt x="1542" y="1288"/>
                </a:lnTo>
                <a:lnTo>
                  <a:pt x="1537" y="1295"/>
                </a:lnTo>
                <a:lnTo>
                  <a:pt x="1540" y="1300"/>
                </a:lnTo>
                <a:lnTo>
                  <a:pt x="1540" y="1302"/>
                </a:lnTo>
                <a:lnTo>
                  <a:pt x="1542" y="1307"/>
                </a:lnTo>
                <a:lnTo>
                  <a:pt x="1540" y="1312"/>
                </a:lnTo>
                <a:lnTo>
                  <a:pt x="1537" y="1314"/>
                </a:lnTo>
                <a:lnTo>
                  <a:pt x="1535" y="1317"/>
                </a:lnTo>
                <a:lnTo>
                  <a:pt x="1533" y="1319"/>
                </a:lnTo>
                <a:lnTo>
                  <a:pt x="1528" y="1326"/>
                </a:lnTo>
                <a:lnTo>
                  <a:pt x="1523" y="1328"/>
                </a:lnTo>
                <a:lnTo>
                  <a:pt x="1511" y="1317"/>
                </a:lnTo>
                <a:lnTo>
                  <a:pt x="1509" y="1317"/>
                </a:lnTo>
                <a:lnTo>
                  <a:pt x="1504" y="1312"/>
                </a:lnTo>
                <a:lnTo>
                  <a:pt x="1502" y="1307"/>
                </a:lnTo>
                <a:lnTo>
                  <a:pt x="1500" y="1312"/>
                </a:lnTo>
                <a:lnTo>
                  <a:pt x="1502" y="1314"/>
                </a:lnTo>
                <a:lnTo>
                  <a:pt x="1500" y="1319"/>
                </a:lnTo>
                <a:lnTo>
                  <a:pt x="1500" y="1321"/>
                </a:lnTo>
                <a:lnTo>
                  <a:pt x="1497" y="1324"/>
                </a:lnTo>
                <a:lnTo>
                  <a:pt x="1493" y="1324"/>
                </a:lnTo>
                <a:lnTo>
                  <a:pt x="1488" y="1324"/>
                </a:lnTo>
                <a:lnTo>
                  <a:pt x="1483" y="1324"/>
                </a:lnTo>
                <a:lnTo>
                  <a:pt x="1476" y="1328"/>
                </a:lnTo>
                <a:lnTo>
                  <a:pt x="1469" y="1331"/>
                </a:lnTo>
                <a:lnTo>
                  <a:pt x="1460" y="1338"/>
                </a:lnTo>
                <a:lnTo>
                  <a:pt x="1457" y="1335"/>
                </a:lnTo>
                <a:lnTo>
                  <a:pt x="1457" y="1333"/>
                </a:lnTo>
                <a:lnTo>
                  <a:pt x="1455" y="1328"/>
                </a:lnTo>
                <a:lnTo>
                  <a:pt x="1450" y="1328"/>
                </a:lnTo>
                <a:lnTo>
                  <a:pt x="1448" y="1328"/>
                </a:lnTo>
                <a:lnTo>
                  <a:pt x="1441" y="1331"/>
                </a:lnTo>
                <a:lnTo>
                  <a:pt x="1434" y="1331"/>
                </a:lnTo>
                <a:lnTo>
                  <a:pt x="1431" y="1333"/>
                </a:lnTo>
                <a:lnTo>
                  <a:pt x="1429" y="1333"/>
                </a:lnTo>
                <a:lnTo>
                  <a:pt x="1427" y="1333"/>
                </a:lnTo>
                <a:lnTo>
                  <a:pt x="1424" y="1333"/>
                </a:lnTo>
                <a:lnTo>
                  <a:pt x="1419" y="1333"/>
                </a:lnTo>
                <a:lnTo>
                  <a:pt x="1410" y="1333"/>
                </a:lnTo>
                <a:lnTo>
                  <a:pt x="1408" y="1335"/>
                </a:lnTo>
                <a:lnTo>
                  <a:pt x="1403" y="1338"/>
                </a:lnTo>
                <a:lnTo>
                  <a:pt x="1398" y="1338"/>
                </a:lnTo>
                <a:lnTo>
                  <a:pt x="1396" y="1338"/>
                </a:lnTo>
                <a:lnTo>
                  <a:pt x="1394" y="1338"/>
                </a:lnTo>
                <a:lnTo>
                  <a:pt x="1389" y="1335"/>
                </a:lnTo>
                <a:lnTo>
                  <a:pt x="1386" y="1335"/>
                </a:lnTo>
                <a:lnTo>
                  <a:pt x="1379" y="1335"/>
                </a:lnTo>
                <a:lnTo>
                  <a:pt x="1377" y="1333"/>
                </a:lnTo>
                <a:lnTo>
                  <a:pt x="1377" y="1331"/>
                </a:lnTo>
                <a:lnTo>
                  <a:pt x="1375" y="1331"/>
                </a:lnTo>
                <a:lnTo>
                  <a:pt x="1372" y="1328"/>
                </a:lnTo>
                <a:lnTo>
                  <a:pt x="1370" y="1331"/>
                </a:lnTo>
                <a:lnTo>
                  <a:pt x="1368" y="1333"/>
                </a:lnTo>
                <a:lnTo>
                  <a:pt x="1363" y="1338"/>
                </a:lnTo>
                <a:lnTo>
                  <a:pt x="1358" y="1340"/>
                </a:lnTo>
                <a:lnTo>
                  <a:pt x="1353" y="1338"/>
                </a:lnTo>
                <a:lnTo>
                  <a:pt x="1351" y="1340"/>
                </a:lnTo>
                <a:lnTo>
                  <a:pt x="1349" y="1343"/>
                </a:lnTo>
                <a:lnTo>
                  <a:pt x="1342" y="1347"/>
                </a:lnTo>
                <a:lnTo>
                  <a:pt x="1337" y="1347"/>
                </a:lnTo>
                <a:lnTo>
                  <a:pt x="1332" y="1347"/>
                </a:lnTo>
                <a:lnTo>
                  <a:pt x="1323" y="1350"/>
                </a:lnTo>
                <a:lnTo>
                  <a:pt x="1316" y="1350"/>
                </a:lnTo>
                <a:lnTo>
                  <a:pt x="1313" y="1352"/>
                </a:lnTo>
                <a:lnTo>
                  <a:pt x="1309" y="1357"/>
                </a:lnTo>
                <a:lnTo>
                  <a:pt x="1304" y="1359"/>
                </a:lnTo>
                <a:lnTo>
                  <a:pt x="1302" y="1359"/>
                </a:lnTo>
                <a:lnTo>
                  <a:pt x="1299" y="1359"/>
                </a:lnTo>
                <a:lnTo>
                  <a:pt x="1299" y="1361"/>
                </a:lnTo>
                <a:lnTo>
                  <a:pt x="1297" y="1366"/>
                </a:lnTo>
                <a:lnTo>
                  <a:pt x="1295" y="1366"/>
                </a:lnTo>
                <a:lnTo>
                  <a:pt x="1292" y="1366"/>
                </a:lnTo>
                <a:lnTo>
                  <a:pt x="1292" y="1371"/>
                </a:lnTo>
                <a:lnTo>
                  <a:pt x="1292" y="1373"/>
                </a:lnTo>
                <a:lnTo>
                  <a:pt x="1290" y="1376"/>
                </a:lnTo>
                <a:lnTo>
                  <a:pt x="1287" y="1373"/>
                </a:lnTo>
                <a:lnTo>
                  <a:pt x="1287" y="1371"/>
                </a:lnTo>
                <a:lnTo>
                  <a:pt x="1283" y="1366"/>
                </a:lnTo>
                <a:lnTo>
                  <a:pt x="1283" y="1361"/>
                </a:lnTo>
                <a:lnTo>
                  <a:pt x="1280" y="1359"/>
                </a:lnTo>
                <a:lnTo>
                  <a:pt x="1280" y="1357"/>
                </a:lnTo>
                <a:lnTo>
                  <a:pt x="1280" y="1354"/>
                </a:lnTo>
                <a:lnTo>
                  <a:pt x="1285" y="1350"/>
                </a:lnTo>
                <a:lnTo>
                  <a:pt x="1285" y="1340"/>
                </a:lnTo>
                <a:lnTo>
                  <a:pt x="1283" y="1340"/>
                </a:lnTo>
                <a:lnTo>
                  <a:pt x="1280" y="1338"/>
                </a:lnTo>
                <a:lnTo>
                  <a:pt x="1278" y="1335"/>
                </a:lnTo>
                <a:lnTo>
                  <a:pt x="1276" y="1333"/>
                </a:lnTo>
                <a:lnTo>
                  <a:pt x="1273" y="1335"/>
                </a:lnTo>
                <a:lnTo>
                  <a:pt x="1271" y="1333"/>
                </a:lnTo>
                <a:lnTo>
                  <a:pt x="1269" y="1331"/>
                </a:lnTo>
                <a:lnTo>
                  <a:pt x="1266" y="1331"/>
                </a:lnTo>
                <a:lnTo>
                  <a:pt x="1264" y="1331"/>
                </a:lnTo>
                <a:lnTo>
                  <a:pt x="1247" y="1333"/>
                </a:lnTo>
                <a:lnTo>
                  <a:pt x="1245" y="1333"/>
                </a:lnTo>
                <a:lnTo>
                  <a:pt x="1240" y="1331"/>
                </a:lnTo>
                <a:lnTo>
                  <a:pt x="1238" y="1328"/>
                </a:lnTo>
                <a:lnTo>
                  <a:pt x="1233" y="1326"/>
                </a:lnTo>
                <a:lnTo>
                  <a:pt x="1229" y="1326"/>
                </a:lnTo>
                <a:lnTo>
                  <a:pt x="1224" y="1328"/>
                </a:lnTo>
                <a:lnTo>
                  <a:pt x="1221" y="1326"/>
                </a:lnTo>
                <a:lnTo>
                  <a:pt x="1219" y="1321"/>
                </a:lnTo>
                <a:lnTo>
                  <a:pt x="1217" y="1314"/>
                </a:lnTo>
                <a:lnTo>
                  <a:pt x="1214" y="1314"/>
                </a:lnTo>
                <a:lnTo>
                  <a:pt x="1210" y="1312"/>
                </a:lnTo>
                <a:lnTo>
                  <a:pt x="1207" y="1309"/>
                </a:lnTo>
                <a:lnTo>
                  <a:pt x="1205" y="1309"/>
                </a:lnTo>
                <a:lnTo>
                  <a:pt x="1200" y="1307"/>
                </a:lnTo>
                <a:lnTo>
                  <a:pt x="1198" y="1305"/>
                </a:lnTo>
                <a:lnTo>
                  <a:pt x="1193" y="1302"/>
                </a:lnTo>
                <a:lnTo>
                  <a:pt x="1191" y="1302"/>
                </a:lnTo>
                <a:lnTo>
                  <a:pt x="1188" y="1295"/>
                </a:lnTo>
                <a:lnTo>
                  <a:pt x="1179" y="1295"/>
                </a:lnTo>
                <a:lnTo>
                  <a:pt x="1146" y="1300"/>
                </a:lnTo>
                <a:lnTo>
                  <a:pt x="1144" y="1302"/>
                </a:lnTo>
                <a:lnTo>
                  <a:pt x="1141" y="1309"/>
                </a:lnTo>
                <a:lnTo>
                  <a:pt x="1139" y="1314"/>
                </a:lnTo>
                <a:lnTo>
                  <a:pt x="1134" y="1317"/>
                </a:lnTo>
                <a:lnTo>
                  <a:pt x="1130" y="1319"/>
                </a:lnTo>
                <a:lnTo>
                  <a:pt x="1125" y="1317"/>
                </a:lnTo>
                <a:lnTo>
                  <a:pt x="1122" y="1314"/>
                </a:lnTo>
                <a:lnTo>
                  <a:pt x="1118" y="1317"/>
                </a:lnTo>
                <a:lnTo>
                  <a:pt x="1115" y="1319"/>
                </a:lnTo>
                <a:lnTo>
                  <a:pt x="1111" y="1321"/>
                </a:lnTo>
                <a:lnTo>
                  <a:pt x="1108" y="1324"/>
                </a:lnTo>
                <a:lnTo>
                  <a:pt x="1104" y="1324"/>
                </a:lnTo>
                <a:lnTo>
                  <a:pt x="1104" y="1328"/>
                </a:lnTo>
                <a:lnTo>
                  <a:pt x="1099" y="1333"/>
                </a:lnTo>
                <a:lnTo>
                  <a:pt x="1097" y="1333"/>
                </a:lnTo>
                <a:lnTo>
                  <a:pt x="1082" y="1312"/>
                </a:lnTo>
                <a:lnTo>
                  <a:pt x="1082" y="1314"/>
                </a:lnTo>
                <a:lnTo>
                  <a:pt x="1078" y="1317"/>
                </a:lnTo>
                <a:lnTo>
                  <a:pt x="1073" y="1321"/>
                </a:lnTo>
                <a:lnTo>
                  <a:pt x="1071" y="1328"/>
                </a:lnTo>
                <a:lnTo>
                  <a:pt x="1066" y="1333"/>
                </a:lnTo>
                <a:lnTo>
                  <a:pt x="1064" y="1333"/>
                </a:lnTo>
                <a:lnTo>
                  <a:pt x="1056" y="1333"/>
                </a:lnTo>
                <a:lnTo>
                  <a:pt x="1049" y="1335"/>
                </a:lnTo>
                <a:lnTo>
                  <a:pt x="1042" y="1335"/>
                </a:lnTo>
                <a:lnTo>
                  <a:pt x="1038" y="1335"/>
                </a:lnTo>
                <a:lnTo>
                  <a:pt x="1016" y="1345"/>
                </a:lnTo>
                <a:lnTo>
                  <a:pt x="1007" y="1347"/>
                </a:lnTo>
                <a:lnTo>
                  <a:pt x="1005" y="1350"/>
                </a:lnTo>
                <a:lnTo>
                  <a:pt x="1005" y="1354"/>
                </a:lnTo>
                <a:lnTo>
                  <a:pt x="1002" y="1359"/>
                </a:lnTo>
                <a:lnTo>
                  <a:pt x="1002" y="1366"/>
                </a:lnTo>
                <a:lnTo>
                  <a:pt x="1000" y="1369"/>
                </a:lnTo>
                <a:lnTo>
                  <a:pt x="998" y="1371"/>
                </a:lnTo>
                <a:lnTo>
                  <a:pt x="995" y="1376"/>
                </a:lnTo>
                <a:lnTo>
                  <a:pt x="995" y="1380"/>
                </a:lnTo>
                <a:lnTo>
                  <a:pt x="998" y="1383"/>
                </a:lnTo>
                <a:lnTo>
                  <a:pt x="998" y="1385"/>
                </a:lnTo>
                <a:lnTo>
                  <a:pt x="998" y="1390"/>
                </a:lnTo>
                <a:lnTo>
                  <a:pt x="995" y="1390"/>
                </a:lnTo>
                <a:lnTo>
                  <a:pt x="993" y="1392"/>
                </a:lnTo>
                <a:lnTo>
                  <a:pt x="990" y="1392"/>
                </a:lnTo>
                <a:lnTo>
                  <a:pt x="988" y="1395"/>
                </a:lnTo>
                <a:lnTo>
                  <a:pt x="986" y="1397"/>
                </a:lnTo>
                <a:lnTo>
                  <a:pt x="981" y="1399"/>
                </a:lnTo>
                <a:lnTo>
                  <a:pt x="979" y="1402"/>
                </a:lnTo>
                <a:lnTo>
                  <a:pt x="976" y="1409"/>
                </a:lnTo>
                <a:lnTo>
                  <a:pt x="974" y="1411"/>
                </a:lnTo>
                <a:lnTo>
                  <a:pt x="969" y="1418"/>
                </a:lnTo>
                <a:lnTo>
                  <a:pt x="967" y="1425"/>
                </a:lnTo>
                <a:lnTo>
                  <a:pt x="967" y="1433"/>
                </a:lnTo>
                <a:lnTo>
                  <a:pt x="965" y="1433"/>
                </a:lnTo>
                <a:lnTo>
                  <a:pt x="960" y="1430"/>
                </a:lnTo>
                <a:lnTo>
                  <a:pt x="955" y="1433"/>
                </a:lnTo>
                <a:lnTo>
                  <a:pt x="948" y="1433"/>
                </a:lnTo>
                <a:lnTo>
                  <a:pt x="943" y="1433"/>
                </a:lnTo>
                <a:lnTo>
                  <a:pt x="936" y="1430"/>
                </a:lnTo>
                <a:lnTo>
                  <a:pt x="929" y="1430"/>
                </a:lnTo>
                <a:lnTo>
                  <a:pt x="922" y="1433"/>
                </a:lnTo>
                <a:lnTo>
                  <a:pt x="920" y="1437"/>
                </a:lnTo>
                <a:lnTo>
                  <a:pt x="920" y="1440"/>
                </a:lnTo>
                <a:lnTo>
                  <a:pt x="917" y="1444"/>
                </a:lnTo>
                <a:lnTo>
                  <a:pt x="913" y="1447"/>
                </a:lnTo>
                <a:lnTo>
                  <a:pt x="910" y="1449"/>
                </a:lnTo>
                <a:lnTo>
                  <a:pt x="908" y="1454"/>
                </a:lnTo>
                <a:lnTo>
                  <a:pt x="903" y="1456"/>
                </a:lnTo>
                <a:lnTo>
                  <a:pt x="899" y="1459"/>
                </a:lnTo>
                <a:lnTo>
                  <a:pt x="894" y="1459"/>
                </a:lnTo>
                <a:lnTo>
                  <a:pt x="891" y="1454"/>
                </a:lnTo>
                <a:lnTo>
                  <a:pt x="889" y="1449"/>
                </a:lnTo>
                <a:lnTo>
                  <a:pt x="887" y="1444"/>
                </a:lnTo>
                <a:lnTo>
                  <a:pt x="882" y="1442"/>
                </a:lnTo>
                <a:lnTo>
                  <a:pt x="877" y="1442"/>
                </a:lnTo>
                <a:lnTo>
                  <a:pt x="870" y="1442"/>
                </a:lnTo>
                <a:lnTo>
                  <a:pt x="866" y="1440"/>
                </a:lnTo>
                <a:lnTo>
                  <a:pt x="863" y="1437"/>
                </a:lnTo>
                <a:lnTo>
                  <a:pt x="856" y="1435"/>
                </a:lnTo>
                <a:lnTo>
                  <a:pt x="854" y="1433"/>
                </a:lnTo>
                <a:lnTo>
                  <a:pt x="851" y="1433"/>
                </a:lnTo>
                <a:lnTo>
                  <a:pt x="851" y="1428"/>
                </a:lnTo>
                <a:lnTo>
                  <a:pt x="849" y="1423"/>
                </a:lnTo>
                <a:lnTo>
                  <a:pt x="844" y="1421"/>
                </a:lnTo>
                <a:lnTo>
                  <a:pt x="842" y="1418"/>
                </a:lnTo>
                <a:lnTo>
                  <a:pt x="828" y="1414"/>
                </a:lnTo>
                <a:lnTo>
                  <a:pt x="823" y="1416"/>
                </a:lnTo>
                <a:lnTo>
                  <a:pt x="818" y="1414"/>
                </a:lnTo>
                <a:lnTo>
                  <a:pt x="816" y="1411"/>
                </a:lnTo>
                <a:lnTo>
                  <a:pt x="814" y="1404"/>
                </a:lnTo>
                <a:lnTo>
                  <a:pt x="814" y="1402"/>
                </a:lnTo>
                <a:lnTo>
                  <a:pt x="814" y="1399"/>
                </a:lnTo>
                <a:lnTo>
                  <a:pt x="809" y="1395"/>
                </a:lnTo>
                <a:lnTo>
                  <a:pt x="807" y="1395"/>
                </a:lnTo>
                <a:lnTo>
                  <a:pt x="804" y="1395"/>
                </a:lnTo>
                <a:lnTo>
                  <a:pt x="799" y="1397"/>
                </a:lnTo>
                <a:lnTo>
                  <a:pt x="795" y="1399"/>
                </a:lnTo>
                <a:lnTo>
                  <a:pt x="790" y="1402"/>
                </a:lnTo>
                <a:lnTo>
                  <a:pt x="790" y="1404"/>
                </a:lnTo>
                <a:lnTo>
                  <a:pt x="792" y="1406"/>
                </a:lnTo>
                <a:lnTo>
                  <a:pt x="795" y="1406"/>
                </a:lnTo>
                <a:lnTo>
                  <a:pt x="797" y="1409"/>
                </a:lnTo>
                <a:lnTo>
                  <a:pt x="795" y="1414"/>
                </a:lnTo>
                <a:lnTo>
                  <a:pt x="795" y="1416"/>
                </a:lnTo>
                <a:lnTo>
                  <a:pt x="797" y="1418"/>
                </a:lnTo>
                <a:lnTo>
                  <a:pt x="795" y="1423"/>
                </a:lnTo>
                <a:lnTo>
                  <a:pt x="795" y="1425"/>
                </a:lnTo>
                <a:lnTo>
                  <a:pt x="797" y="1430"/>
                </a:lnTo>
                <a:lnTo>
                  <a:pt x="802" y="1433"/>
                </a:lnTo>
                <a:lnTo>
                  <a:pt x="807" y="1437"/>
                </a:lnTo>
                <a:lnTo>
                  <a:pt x="809" y="1442"/>
                </a:lnTo>
                <a:lnTo>
                  <a:pt x="809" y="1444"/>
                </a:lnTo>
                <a:lnTo>
                  <a:pt x="811" y="1451"/>
                </a:lnTo>
                <a:lnTo>
                  <a:pt x="811" y="1454"/>
                </a:lnTo>
                <a:lnTo>
                  <a:pt x="811" y="1461"/>
                </a:lnTo>
                <a:lnTo>
                  <a:pt x="811" y="1466"/>
                </a:lnTo>
                <a:lnTo>
                  <a:pt x="809" y="1468"/>
                </a:lnTo>
                <a:lnTo>
                  <a:pt x="807" y="1470"/>
                </a:lnTo>
                <a:lnTo>
                  <a:pt x="804" y="1470"/>
                </a:lnTo>
                <a:lnTo>
                  <a:pt x="802" y="1473"/>
                </a:lnTo>
                <a:lnTo>
                  <a:pt x="799" y="1475"/>
                </a:lnTo>
                <a:lnTo>
                  <a:pt x="797" y="1477"/>
                </a:lnTo>
                <a:lnTo>
                  <a:pt x="795" y="1482"/>
                </a:lnTo>
                <a:lnTo>
                  <a:pt x="790" y="1485"/>
                </a:lnTo>
                <a:lnTo>
                  <a:pt x="788" y="1487"/>
                </a:lnTo>
                <a:lnTo>
                  <a:pt x="785" y="1489"/>
                </a:lnTo>
                <a:lnTo>
                  <a:pt x="783" y="1492"/>
                </a:lnTo>
                <a:lnTo>
                  <a:pt x="783" y="1496"/>
                </a:lnTo>
                <a:lnTo>
                  <a:pt x="781" y="1501"/>
                </a:lnTo>
                <a:lnTo>
                  <a:pt x="781" y="1506"/>
                </a:lnTo>
                <a:lnTo>
                  <a:pt x="778" y="1506"/>
                </a:lnTo>
                <a:lnTo>
                  <a:pt x="759" y="1506"/>
                </a:lnTo>
                <a:lnTo>
                  <a:pt x="755" y="1518"/>
                </a:lnTo>
                <a:lnTo>
                  <a:pt x="722" y="1541"/>
                </a:lnTo>
                <a:lnTo>
                  <a:pt x="717" y="1544"/>
                </a:lnTo>
                <a:lnTo>
                  <a:pt x="715" y="1544"/>
                </a:lnTo>
                <a:lnTo>
                  <a:pt x="712" y="1546"/>
                </a:lnTo>
                <a:lnTo>
                  <a:pt x="710" y="1546"/>
                </a:lnTo>
                <a:lnTo>
                  <a:pt x="705" y="1534"/>
                </a:lnTo>
                <a:lnTo>
                  <a:pt x="705" y="1532"/>
                </a:lnTo>
                <a:lnTo>
                  <a:pt x="703" y="1530"/>
                </a:lnTo>
                <a:lnTo>
                  <a:pt x="700" y="1525"/>
                </a:lnTo>
                <a:lnTo>
                  <a:pt x="700" y="1522"/>
                </a:lnTo>
                <a:lnTo>
                  <a:pt x="700" y="1520"/>
                </a:lnTo>
                <a:lnTo>
                  <a:pt x="698" y="1518"/>
                </a:lnTo>
                <a:lnTo>
                  <a:pt x="698" y="1513"/>
                </a:lnTo>
                <a:lnTo>
                  <a:pt x="693" y="1508"/>
                </a:lnTo>
                <a:lnTo>
                  <a:pt x="691" y="1501"/>
                </a:lnTo>
                <a:lnTo>
                  <a:pt x="689" y="1499"/>
                </a:lnTo>
                <a:lnTo>
                  <a:pt x="689" y="1492"/>
                </a:lnTo>
                <a:lnTo>
                  <a:pt x="686" y="1487"/>
                </a:lnTo>
                <a:lnTo>
                  <a:pt x="686" y="1482"/>
                </a:lnTo>
                <a:lnTo>
                  <a:pt x="684" y="1480"/>
                </a:lnTo>
                <a:lnTo>
                  <a:pt x="682" y="1477"/>
                </a:lnTo>
                <a:lnTo>
                  <a:pt x="682" y="1473"/>
                </a:lnTo>
                <a:lnTo>
                  <a:pt x="682" y="1470"/>
                </a:lnTo>
                <a:lnTo>
                  <a:pt x="682" y="1466"/>
                </a:lnTo>
                <a:lnTo>
                  <a:pt x="682" y="1463"/>
                </a:lnTo>
                <a:lnTo>
                  <a:pt x="682" y="1459"/>
                </a:lnTo>
                <a:lnTo>
                  <a:pt x="679" y="1456"/>
                </a:lnTo>
                <a:lnTo>
                  <a:pt x="677" y="1454"/>
                </a:lnTo>
                <a:lnTo>
                  <a:pt x="677" y="1451"/>
                </a:lnTo>
                <a:lnTo>
                  <a:pt x="677" y="1449"/>
                </a:lnTo>
                <a:lnTo>
                  <a:pt x="675" y="1447"/>
                </a:lnTo>
                <a:lnTo>
                  <a:pt x="672" y="1444"/>
                </a:lnTo>
                <a:lnTo>
                  <a:pt x="665" y="1442"/>
                </a:lnTo>
                <a:lnTo>
                  <a:pt x="663" y="1442"/>
                </a:lnTo>
                <a:lnTo>
                  <a:pt x="663" y="1440"/>
                </a:lnTo>
                <a:lnTo>
                  <a:pt x="660" y="1440"/>
                </a:lnTo>
                <a:lnTo>
                  <a:pt x="658" y="1437"/>
                </a:lnTo>
                <a:lnTo>
                  <a:pt x="651" y="1437"/>
                </a:lnTo>
                <a:lnTo>
                  <a:pt x="649" y="1435"/>
                </a:lnTo>
                <a:lnTo>
                  <a:pt x="646" y="1430"/>
                </a:lnTo>
                <a:lnTo>
                  <a:pt x="644" y="1428"/>
                </a:lnTo>
                <a:lnTo>
                  <a:pt x="642" y="1428"/>
                </a:lnTo>
                <a:lnTo>
                  <a:pt x="639" y="1425"/>
                </a:lnTo>
                <a:lnTo>
                  <a:pt x="634" y="1425"/>
                </a:lnTo>
                <a:lnTo>
                  <a:pt x="632" y="1425"/>
                </a:lnTo>
                <a:lnTo>
                  <a:pt x="627" y="1423"/>
                </a:lnTo>
                <a:lnTo>
                  <a:pt x="625" y="1423"/>
                </a:lnTo>
                <a:lnTo>
                  <a:pt x="620" y="1421"/>
                </a:lnTo>
                <a:lnTo>
                  <a:pt x="618" y="1421"/>
                </a:lnTo>
                <a:lnTo>
                  <a:pt x="616" y="1423"/>
                </a:lnTo>
                <a:lnTo>
                  <a:pt x="611" y="1423"/>
                </a:lnTo>
                <a:lnTo>
                  <a:pt x="606" y="1423"/>
                </a:lnTo>
                <a:lnTo>
                  <a:pt x="601" y="1423"/>
                </a:lnTo>
                <a:lnTo>
                  <a:pt x="599" y="1425"/>
                </a:lnTo>
                <a:lnTo>
                  <a:pt x="587" y="1435"/>
                </a:lnTo>
                <a:lnTo>
                  <a:pt x="583" y="1440"/>
                </a:lnTo>
                <a:lnTo>
                  <a:pt x="580" y="1442"/>
                </a:lnTo>
                <a:lnTo>
                  <a:pt x="578" y="1444"/>
                </a:lnTo>
                <a:lnTo>
                  <a:pt x="573" y="1444"/>
                </a:lnTo>
                <a:lnTo>
                  <a:pt x="568" y="1444"/>
                </a:lnTo>
                <a:lnTo>
                  <a:pt x="566" y="1444"/>
                </a:lnTo>
                <a:lnTo>
                  <a:pt x="561" y="1444"/>
                </a:lnTo>
                <a:lnTo>
                  <a:pt x="554" y="1444"/>
                </a:lnTo>
                <a:lnTo>
                  <a:pt x="554" y="1442"/>
                </a:lnTo>
                <a:lnTo>
                  <a:pt x="554" y="1440"/>
                </a:lnTo>
                <a:lnTo>
                  <a:pt x="552" y="1437"/>
                </a:lnTo>
                <a:lnTo>
                  <a:pt x="550" y="1437"/>
                </a:lnTo>
                <a:lnTo>
                  <a:pt x="547" y="1440"/>
                </a:lnTo>
                <a:lnTo>
                  <a:pt x="547" y="1437"/>
                </a:lnTo>
                <a:lnTo>
                  <a:pt x="545" y="1433"/>
                </a:lnTo>
                <a:lnTo>
                  <a:pt x="543" y="1428"/>
                </a:lnTo>
                <a:lnTo>
                  <a:pt x="543" y="1425"/>
                </a:lnTo>
                <a:lnTo>
                  <a:pt x="538" y="1421"/>
                </a:lnTo>
                <a:lnTo>
                  <a:pt x="535" y="1414"/>
                </a:lnTo>
                <a:lnTo>
                  <a:pt x="533" y="1411"/>
                </a:lnTo>
                <a:lnTo>
                  <a:pt x="531" y="1406"/>
                </a:lnTo>
                <a:lnTo>
                  <a:pt x="528" y="1404"/>
                </a:lnTo>
                <a:lnTo>
                  <a:pt x="526" y="1399"/>
                </a:lnTo>
                <a:lnTo>
                  <a:pt x="524" y="1392"/>
                </a:lnTo>
                <a:lnTo>
                  <a:pt x="521" y="1390"/>
                </a:lnTo>
                <a:lnTo>
                  <a:pt x="517" y="1388"/>
                </a:lnTo>
                <a:lnTo>
                  <a:pt x="514" y="1388"/>
                </a:lnTo>
                <a:lnTo>
                  <a:pt x="512" y="1385"/>
                </a:lnTo>
                <a:lnTo>
                  <a:pt x="510" y="1385"/>
                </a:lnTo>
                <a:lnTo>
                  <a:pt x="507" y="1383"/>
                </a:lnTo>
                <a:lnTo>
                  <a:pt x="505" y="1383"/>
                </a:lnTo>
                <a:lnTo>
                  <a:pt x="502" y="1380"/>
                </a:lnTo>
                <a:lnTo>
                  <a:pt x="498" y="1376"/>
                </a:lnTo>
                <a:lnTo>
                  <a:pt x="493" y="1371"/>
                </a:lnTo>
                <a:lnTo>
                  <a:pt x="491" y="1364"/>
                </a:lnTo>
                <a:lnTo>
                  <a:pt x="491" y="1361"/>
                </a:lnTo>
                <a:lnTo>
                  <a:pt x="498" y="1364"/>
                </a:lnTo>
                <a:lnTo>
                  <a:pt x="500" y="1364"/>
                </a:lnTo>
                <a:lnTo>
                  <a:pt x="502" y="1364"/>
                </a:lnTo>
                <a:lnTo>
                  <a:pt x="502" y="1361"/>
                </a:lnTo>
                <a:lnTo>
                  <a:pt x="505" y="1361"/>
                </a:lnTo>
                <a:lnTo>
                  <a:pt x="510" y="1361"/>
                </a:lnTo>
                <a:lnTo>
                  <a:pt x="512" y="1361"/>
                </a:lnTo>
                <a:lnTo>
                  <a:pt x="514" y="1359"/>
                </a:lnTo>
                <a:lnTo>
                  <a:pt x="519" y="1357"/>
                </a:lnTo>
                <a:lnTo>
                  <a:pt x="521" y="1354"/>
                </a:lnTo>
                <a:lnTo>
                  <a:pt x="521" y="1350"/>
                </a:lnTo>
                <a:lnTo>
                  <a:pt x="524" y="1350"/>
                </a:lnTo>
                <a:lnTo>
                  <a:pt x="524" y="1347"/>
                </a:lnTo>
                <a:lnTo>
                  <a:pt x="528" y="1345"/>
                </a:lnTo>
                <a:lnTo>
                  <a:pt x="533" y="1340"/>
                </a:lnTo>
                <a:lnTo>
                  <a:pt x="533" y="1338"/>
                </a:lnTo>
                <a:lnTo>
                  <a:pt x="533" y="1333"/>
                </a:lnTo>
                <a:lnTo>
                  <a:pt x="535" y="1331"/>
                </a:lnTo>
                <a:lnTo>
                  <a:pt x="538" y="1326"/>
                </a:lnTo>
                <a:lnTo>
                  <a:pt x="540" y="1324"/>
                </a:lnTo>
                <a:lnTo>
                  <a:pt x="543" y="1324"/>
                </a:lnTo>
                <a:lnTo>
                  <a:pt x="540" y="1319"/>
                </a:lnTo>
                <a:lnTo>
                  <a:pt x="538" y="1319"/>
                </a:lnTo>
                <a:lnTo>
                  <a:pt x="535" y="1317"/>
                </a:lnTo>
                <a:lnTo>
                  <a:pt x="533" y="1317"/>
                </a:lnTo>
                <a:lnTo>
                  <a:pt x="526" y="1314"/>
                </a:lnTo>
                <a:lnTo>
                  <a:pt x="524" y="1314"/>
                </a:lnTo>
                <a:lnTo>
                  <a:pt x="521" y="1312"/>
                </a:lnTo>
                <a:lnTo>
                  <a:pt x="521" y="1309"/>
                </a:lnTo>
                <a:lnTo>
                  <a:pt x="519" y="1307"/>
                </a:lnTo>
                <a:lnTo>
                  <a:pt x="519" y="1302"/>
                </a:lnTo>
                <a:lnTo>
                  <a:pt x="519" y="1300"/>
                </a:lnTo>
                <a:lnTo>
                  <a:pt x="521" y="1298"/>
                </a:lnTo>
                <a:lnTo>
                  <a:pt x="524" y="1295"/>
                </a:lnTo>
                <a:lnTo>
                  <a:pt x="524" y="1293"/>
                </a:lnTo>
                <a:lnTo>
                  <a:pt x="521" y="1290"/>
                </a:lnTo>
                <a:lnTo>
                  <a:pt x="521" y="1286"/>
                </a:lnTo>
                <a:lnTo>
                  <a:pt x="519" y="1281"/>
                </a:lnTo>
                <a:lnTo>
                  <a:pt x="519" y="1279"/>
                </a:lnTo>
                <a:lnTo>
                  <a:pt x="517" y="1276"/>
                </a:lnTo>
                <a:lnTo>
                  <a:pt x="517" y="1274"/>
                </a:lnTo>
                <a:lnTo>
                  <a:pt x="512" y="1274"/>
                </a:lnTo>
                <a:lnTo>
                  <a:pt x="510" y="1272"/>
                </a:lnTo>
                <a:lnTo>
                  <a:pt x="507" y="1272"/>
                </a:lnTo>
                <a:lnTo>
                  <a:pt x="505" y="1269"/>
                </a:lnTo>
                <a:lnTo>
                  <a:pt x="502" y="1264"/>
                </a:lnTo>
                <a:lnTo>
                  <a:pt x="500" y="1262"/>
                </a:lnTo>
                <a:lnTo>
                  <a:pt x="500" y="1260"/>
                </a:lnTo>
                <a:lnTo>
                  <a:pt x="498" y="1255"/>
                </a:lnTo>
                <a:lnTo>
                  <a:pt x="500" y="1253"/>
                </a:lnTo>
                <a:lnTo>
                  <a:pt x="505" y="1234"/>
                </a:lnTo>
                <a:lnTo>
                  <a:pt x="517" y="1215"/>
                </a:lnTo>
                <a:lnTo>
                  <a:pt x="524" y="1167"/>
                </a:lnTo>
                <a:lnTo>
                  <a:pt x="566" y="1167"/>
                </a:lnTo>
                <a:lnTo>
                  <a:pt x="576" y="1141"/>
                </a:lnTo>
                <a:lnTo>
                  <a:pt x="587" y="1115"/>
                </a:lnTo>
                <a:lnTo>
                  <a:pt x="606" y="1077"/>
                </a:lnTo>
                <a:lnTo>
                  <a:pt x="616" y="1054"/>
                </a:lnTo>
                <a:lnTo>
                  <a:pt x="627" y="1023"/>
                </a:lnTo>
                <a:lnTo>
                  <a:pt x="642" y="990"/>
                </a:lnTo>
                <a:lnTo>
                  <a:pt x="649" y="976"/>
                </a:lnTo>
                <a:lnTo>
                  <a:pt x="651" y="973"/>
                </a:lnTo>
                <a:lnTo>
                  <a:pt x="658" y="954"/>
                </a:lnTo>
                <a:lnTo>
                  <a:pt x="672" y="924"/>
                </a:lnTo>
                <a:lnTo>
                  <a:pt x="672" y="921"/>
                </a:lnTo>
                <a:lnTo>
                  <a:pt x="675" y="916"/>
                </a:lnTo>
                <a:lnTo>
                  <a:pt x="677" y="912"/>
                </a:lnTo>
                <a:lnTo>
                  <a:pt x="682" y="900"/>
                </a:lnTo>
                <a:lnTo>
                  <a:pt x="682" y="898"/>
                </a:lnTo>
                <a:lnTo>
                  <a:pt x="682" y="895"/>
                </a:lnTo>
                <a:lnTo>
                  <a:pt x="693" y="895"/>
                </a:lnTo>
                <a:lnTo>
                  <a:pt x="686" y="874"/>
                </a:lnTo>
                <a:lnTo>
                  <a:pt x="691" y="853"/>
                </a:lnTo>
                <a:lnTo>
                  <a:pt x="691" y="845"/>
                </a:lnTo>
                <a:lnTo>
                  <a:pt x="689" y="841"/>
                </a:lnTo>
                <a:lnTo>
                  <a:pt x="691" y="836"/>
                </a:lnTo>
                <a:lnTo>
                  <a:pt x="693" y="834"/>
                </a:lnTo>
                <a:lnTo>
                  <a:pt x="693" y="829"/>
                </a:lnTo>
                <a:lnTo>
                  <a:pt x="696" y="824"/>
                </a:lnTo>
                <a:lnTo>
                  <a:pt x="698" y="819"/>
                </a:lnTo>
                <a:lnTo>
                  <a:pt x="700" y="815"/>
                </a:lnTo>
                <a:lnTo>
                  <a:pt x="703" y="808"/>
                </a:lnTo>
                <a:lnTo>
                  <a:pt x="705" y="805"/>
                </a:lnTo>
                <a:lnTo>
                  <a:pt x="708" y="798"/>
                </a:lnTo>
                <a:lnTo>
                  <a:pt x="708" y="796"/>
                </a:lnTo>
                <a:lnTo>
                  <a:pt x="705" y="796"/>
                </a:lnTo>
                <a:lnTo>
                  <a:pt x="703" y="796"/>
                </a:lnTo>
                <a:lnTo>
                  <a:pt x="703" y="793"/>
                </a:lnTo>
                <a:lnTo>
                  <a:pt x="700" y="793"/>
                </a:lnTo>
                <a:lnTo>
                  <a:pt x="700" y="791"/>
                </a:lnTo>
                <a:lnTo>
                  <a:pt x="700" y="789"/>
                </a:lnTo>
                <a:lnTo>
                  <a:pt x="700" y="786"/>
                </a:lnTo>
                <a:lnTo>
                  <a:pt x="703" y="786"/>
                </a:lnTo>
                <a:lnTo>
                  <a:pt x="703" y="784"/>
                </a:lnTo>
                <a:lnTo>
                  <a:pt x="705" y="782"/>
                </a:lnTo>
                <a:lnTo>
                  <a:pt x="705" y="779"/>
                </a:lnTo>
                <a:lnTo>
                  <a:pt x="708" y="774"/>
                </a:lnTo>
                <a:lnTo>
                  <a:pt x="708" y="772"/>
                </a:lnTo>
                <a:lnTo>
                  <a:pt x="710" y="765"/>
                </a:lnTo>
                <a:lnTo>
                  <a:pt x="712" y="763"/>
                </a:lnTo>
                <a:lnTo>
                  <a:pt x="712" y="760"/>
                </a:lnTo>
                <a:lnTo>
                  <a:pt x="712" y="755"/>
                </a:lnTo>
                <a:lnTo>
                  <a:pt x="703" y="760"/>
                </a:lnTo>
                <a:lnTo>
                  <a:pt x="703" y="763"/>
                </a:lnTo>
                <a:lnTo>
                  <a:pt x="700" y="765"/>
                </a:lnTo>
                <a:lnTo>
                  <a:pt x="700" y="767"/>
                </a:lnTo>
                <a:lnTo>
                  <a:pt x="698" y="767"/>
                </a:lnTo>
                <a:lnTo>
                  <a:pt x="698" y="770"/>
                </a:lnTo>
                <a:lnTo>
                  <a:pt x="693" y="770"/>
                </a:lnTo>
                <a:lnTo>
                  <a:pt x="693" y="772"/>
                </a:lnTo>
                <a:lnTo>
                  <a:pt x="691" y="774"/>
                </a:lnTo>
                <a:lnTo>
                  <a:pt x="689" y="774"/>
                </a:lnTo>
                <a:lnTo>
                  <a:pt x="686" y="774"/>
                </a:lnTo>
                <a:lnTo>
                  <a:pt x="686" y="772"/>
                </a:lnTo>
                <a:lnTo>
                  <a:pt x="686" y="770"/>
                </a:lnTo>
                <a:lnTo>
                  <a:pt x="686" y="767"/>
                </a:lnTo>
                <a:lnTo>
                  <a:pt x="686" y="765"/>
                </a:lnTo>
                <a:lnTo>
                  <a:pt x="684" y="760"/>
                </a:lnTo>
                <a:lnTo>
                  <a:pt x="682" y="763"/>
                </a:lnTo>
                <a:lnTo>
                  <a:pt x="679" y="763"/>
                </a:lnTo>
                <a:lnTo>
                  <a:pt x="675" y="765"/>
                </a:lnTo>
                <a:lnTo>
                  <a:pt x="667" y="767"/>
                </a:lnTo>
                <a:lnTo>
                  <a:pt x="663" y="770"/>
                </a:lnTo>
                <a:lnTo>
                  <a:pt x="660" y="772"/>
                </a:lnTo>
                <a:lnTo>
                  <a:pt x="660" y="774"/>
                </a:lnTo>
                <a:lnTo>
                  <a:pt x="660" y="777"/>
                </a:lnTo>
                <a:lnTo>
                  <a:pt x="663" y="779"/>
                </a:lnTo>
                <a:lnTo>
                  <a:pt x="663" y="782"/>
                </a:lnTo>
                <a:lnTo>
                  <a:pt x="665" y="784"/>
                </a:lnTo>
                <a:lnTo>
                  <a:pt x="663" y="786"/>
                </a:lnTo>
                <a:lnTo>
                  <a:pt x="660" y="786"/>
                </a:lnTo>
                <a:lnTo>
                  <a:pt x="658" y="786"/>
                </a:lnTo>
                <a:lnTo>
                  <a:pt x="656" y="786"/>
                </a:lnTo>
                <a:lnTo>
                  <a:pt x="653" y="786"/>
                </a:lnTo>
                <a:lnTo>
                  <a:pt x="651" y="786"/>
                </a:lnTo>
                <a:lnTo>
                  <a:pt x="651" y="784"/>
                </a:lnTo>
                <a:lnTo>
                  <a:pt x="651" y="779"/>
                </a:lnTo>
                <a:lnTo>
                  <a:pt x="649" y="777"/>
                </a:lnTo>
                <a:lnTo>
                  <a:pt x="646" y="774"/>
                </a:lnTo>
                <a:lnTo>
                  <a:pt x="646" y="777"/>
                </a:lnTo>
                <a:lnTo>
                  <a:pt x="644" y="774"/>
                </a:lnTo>
                <a:lnTo>
                  <a:pt x="639" y="774"/>
                </a:lnTo>
                <a:lnTo>
                  <a:pt x="632" y="772"/>
                </a:lnTo>
                <a:lnTo>
                  <a:pt x="630" y="772"/>
                </a:lnTo>
                <a:lnTo>
                  <a:pt x="630" y="767"/>
                </a:lnTo>
                <a:lnTo>
                  <a:pt x="630" y="763"/>
                </a:lnTo>
                <a:lnTo>
                  <a:pt x="627" y="763"/>
                </a:lnTo>
                <a:lnTo>
                  <a:pt x="625" y="763"/>
                </a:lnTo>
                <a:lnTo>
                  <a:pt x="623" y="765"/>
                </a:lnTo>
                <a:lnTo>
                  <a:pt x="618" y="767"/>
                </a:lnTo>
                <a:lnTo>
                  <a:pt x="618" y="770"/>
                </a:lnTo>
                <a:lnTo>
                  <a:pt x="618" y="774"/>
                </a:lnTo>
                <a:lnTo>
                  <a:pt x="620" y="777"/>
                </a:lnTo>
                <a:lnTo>
                  <a:pt x="620" y="779"/>
                </a:lnTo>
                <a:lnTo>
                  <a:pt x="618" y="779"/>
                </a:lnTo>
                <a:lnTo>
                  <a:pt x="616" y="782"/>
                </a:lnTo>
                <a:lnTo>
                  <a:pt x="613" y="782"/>
                </a:lnTo>
                <a:lnTo>
                  <a:pt x="609" y="782"/>
                </a:lnTo>
                <a:lnTo>
                  <a:pt x="604" y="779"/>
                </a:lnTo>
                <a:lnTo>
                  <a:pt x="604" y="777"/>
                </a:lnTo>
                <a:lnTo>
                  <a:pt x="604" y="774"/>
                </a:lnTo>
                <a:lnTo>
                  <a:pt x="604" y="772"/>
                </a:lnTo>
                <a:lnTo>
                  <a:pt x="606" y="770"/>
                </a:lnTo>
                <a:lnTo>
                  <a:pt x="606" y="765"/>
                </a:lnTo>
                <a:lnTo>
                  <a:pt x="606" y="760"/>
                </a:lnTo>
                <a:lnTo>
                  <a:pt x="606" y="758"/>
                </a:lnTo>
                <a:lnTo>
                  <a:pt x="609" y="755"/>
                </a:lnTo>
                <a:lnTo>
                  <a:pt x="609" y="751"/>
                </a:lnTo>
                <a:lnTo>
                  <a:pt x="606" y="748"/>
                </a:lnTo>
                <a:lnTo>
                  <a:pt x="606" y="746"/>
                </a:lnTo>
                <a:lnTo>
                  <a:pt x="601" y="741"/>
                </a:lnTo>
                <a:lnTo>
                  <a:pt x="601" y="739"/>
                </a:lnTo>
                <a:lnTo>
                  <a:pt x="601" y="737"/>
                </a:lnTo>
                <a:lnTo>
                  <a:pt x="601" y="732"/>
                </a:lnTo>
                <a:lnTo>
                  <a:pt x="599" y="729"/>
                </a:lnTo>
                <a:lnTo>
                  <a:pt x="597" y="727"/>
                </a:lnTo>
                <a:lnTo>
                  <a:pt x="594" y="727"/>
                </a:lnTo>
                <a:lnTo>
                  <a:pt x="594" y="725"/>
                </a:lnTo>
                <a:lnTo>
                  <a:pt x="594" y="722"/>
                </a:lnTo>
                <a:lnTo>
                  <a:pt x="597" y="722"/>
                </a:lnTo>
                <a:lnTo>
                  <a:pt x="599" y="720"/>
                </a:lnTo>
                <a:lnTo>
                  <a:pt x="599" y="718"/>
                </a:lnTo>
                <a:lnTo>
                  <a:pt x="597" y="715"/>
                </a:lnTo>
                <a:lnTo>
                  <a:pt x="597" y="713"/>
                </a:lnTo>
                <a:lnTo>
                  <a:pt x="597" y="711"/>
                </a:lnTo>
                <a:lnTo>
                  <a:pt x="599" y="708"/>
                </a:lnTo>
                <a:lnTo>
                  <a:pt x="599" y="703"/>
                </a:lnTo>
                <a:lnTo>
                  <a:pt x="594" y="701"/>
                </a:lnTo>
                <a:lnTo>
                  <a:pt x="592" y="703"/>
                </a:lnTo>
                <a:lnTo>
                  <a:pt x="587" y="703"/>
                </a:lnTo>
                <a:lnTo>
                  <a:pt x="583" y="703"/>
                </a:lnTo>
                <a:lnTo>
                  <a:pt x="580" y="703"/>
                </a:lnTo>
                <a:lnTo>
                  <a:pt x="578" y="706"/>
                </a:lnTo>
                <a:lnTo>
                  <a:pt x="576" y="708"/>
                </a:lnTo>
                <a:lnTo>
                  <a:pt x="573" y="711"/>
                </a:lnTo>
                <a:lnTo>
                  <a:pt x="571" y="711"/>
                </a:lnTo>
                <a:lnTo>
                  <a:pt x="524" y="703"/>
                </a:lnTo>
                <a:lnTo>
                  <a:pt x="505" y="689"/>
                </a:lnTo>
                <a:lnTo>
                  <a:pt x="488" y="658"/>
                </a:lnTo>
                <a:lnTo>
                  <a:pt x="488" y="656"/>
                </a:lnTo>
                <a:lnTo>
                  <a:pt x="484" y="647"/>
                </a:lnTo>
                <a:lnTo>
                  <a:pt x="479" y="637"/>
                </a:lnTo>
                <a:lnTo>
                  <a:pt x="368" y="557"/>
                </a:lnTo>
                <a:lnTo>
                  <a:pt x="330" y="528"/>
                </a:lnTo>
                <a:lnTo>
                  <a:pt x="290" y="505"/>
                </a:lnTo>
                <a:lnTo>
                  <a:pt x="269" y="495"/>
                </a:lnTo>
                <a:lnTo>
                  <a:pt x="253" y="486"/>
                </a:lnTo>
                <a:lnTo>
                  <a:pt x="250" y="488"/>
                </a:lnTo>
                <a:lnTo>
                  <a:pt x="248" y="486"/>
                </a:lnTo>
                <a:lnTo>
                  <a:pt x="246" y="486"/>
                </a:lnTo>
                <a:lnTo>
                  <a:pt x="246" y="483"/>
                </a:lnTo>
                <a:lnTo>
                  <a:pt x="243" y="481"/>
                </a:lnTo>
                <a:lnTo>
                  <a:pt x="241" y="479"/>
                </a:lnTo>
                <a:lnTo>
                  <a:pt x="236" y="474"/>
                </a:lnTo>
                <a:lnTo>
                  <a:pt x="234" y="474"/>
                </a:lnTo>
                <a:lnTo>
                  <a:pt x="229" y="474"/>
                </a:lnTo>
                <a:lnTo>
                  <a:pt x="229" y="471"/>
                </a:lnTo>
                <a:lnTo>
                  <a:pt x="217" y="479"/>
                </a:lnTo>
                <a:lnTo>
                  <a:pt x="196" y="493"/>
                </a:lnTo>
                <a:lnTo>
                  <a:pt x="196" y="490"/>
                </a:lnTo>
                <a:lnTo>
                  <a:pt x="194" y="490"/>
                </a:lnTo>
                <a:lnTo>
                  <a:pt x="191" y="488"/>
                </a:lnTo>
                <a:lnTo>
                  <a:pt x="189" y="488"/>
                </a:lnTo>
                <a:lnTo>
                  <a:pt x="184" y="486"/>
                </a:lnTo>
                <a:lnTo>
                  <a:pt x="182" y="483"/>
                </a:lnTo>
                <a:lnTo>
                  <a:pt x="179" y="483"/>
                </a:lnTo>
                <a:lnTo>
                  <a:pt x="175" y="486"/>
                </a:lnTo>
                <a:lnTo>
                  <a:pt x="125" y="448"/>
                </a:lnTo>
                <a:lnTo>
                  <a:pt x="123" y="450"/>
                </a:lnTo>
                <a:lnTo>
                  <a:pt x="121" y="450"/>
                </a:lnTo>
                <a:lnTo>
                  <a:pt x="118" y="448"/>
                </a:lnTo>
                <a:lnTo>
                  <a:pt x="116" y="448"/>
                </a:lnTo>
                <a:lnTo>
                  <a:pt x="113" y="448"/>
                </a:lnTo>
                <a:lnTo>
                  <a:pt x="111" y="445"/>
                </a:lnTo>
                <a:lnTo>
                  <a:pt x="109" y="445"/>
                </a:lnTo>
                <a:lnTo>
                  <a:pt x="106" y="443"/>
                </a:lnTo>
                <a:lnTo>
                  <a:pt x="104" y="443"/>
                </a:lnTo>
                <a:lnTo>
                  <a:pt x="102" y="443"/>
                </a:lnTo>
                <a:lnTo>
                  <a:pt x="99" y="441"/>
                </a:lnTo>
                <a:lnTo>
                  <a:pt x="97" y="441"/>
                </a:lnTo>
                <a:lnTo>
                  <a:pt x="95" y="438"/>
                </a:lnTo>
                <a:lnTo>
                  <a:pt x="95" y="434"/>
                </a:lnTo>
                <a:lnTo>
                  <a:pt x="92" y="429"/>
                </a:lnTo>
                <a:lnTo>
                  <a:pt x="90" y="426"/>
                </a:lnTo>
                <a:lnTo>
                  <a:pt x="88" y="424"/>
                </a:lnTo>
                <a:lnTo>
                  <a:pt x="83" y="422"/>
                </a:lnTo>
                <a:lnTo>
                  <a:pt x="83" y="419"/>
                </a:lnTo>
                <a:lnTo>
                  <a:pt x="80" y="417"/>
                </a:lnTo>
                <a:lnTo>
                  <a:pt x="78" y="415"/>
                </a:lnTo>
                <a:lnTo>
                  <a:pt x="76" y="415"/>
                </a:lnTo>
                <a:lnTo>
                  <a:pt x="73" y="415"/>
                </a:lnTo>
                <a:lnTo>
                  <a:pt x="73" y="412"/>
                </a:lnTo>
                <a:lnTo>
                  <a:pt x="73" y="408"/>
                </a:lnTo>
                <a:lnTo>
                  <a:pt x="76" y="408"/>
                </a:lnTo>
                <a:lnTo>
                  <a:pt x="78" y="405"/>
                </a:lnTo>
                <a:lnTo>
                  <a:pt x="76" y="403"/>
                </a:lnTo>
                <a:lnTo>
                  <a:pt x="73" y="403"/>
                </a:lnTo>
                <a:lnTo>
                  <a:pt x="71" y="403"/>
                </a:lnTo>
                <a:lnTo>
                  <a:pt x="71" y="400"/>
                </a:lnTo>
                <a:lnTo>
                  <a:pt x="71" y="398"/>
                </a:lnTo>
                <a:lnTo>
                  <a:pt x="71" y="396"/>
                </a:lnTo>
                <a:lnTo>
                  <a:pt x="69" y="393"/>
                </a:lnTo>
                <a:lnTo>
                  <a:pt x="69" y="391"/>
                </a:lnTo>
                <a:lnTo>
                  <a:pt x="66" y="389"/>
                </a:lnTo>
                <a:lnTo>
                  <a:pt x="64" y="384"/>
                </a:lnTo>
                <a:lnTo>
                  <a:pt x="59" y="381"/>
                </a:lnTo>
                <a:lnTo>
                  <a:pt x="55" y="377"/>
                </a:lnTo>
                <a:lnTo>
                  <a:pt x="55" y="374"/>
                </a:lnTo>
                <a:lnTo>
                  <a:pt x="55" y="370"/>
                </a:lnTo>
                <a:lnTo>
                  <a:pt x="52" y="370"/>
                </a:lnTo>
                <a:lnTo>
                  <a:pt x="50" y="372"/>
                </a:lnTo>
                <a:lnTo>
                  <a:pt x="47" y="372"/>
                </a:lnTo>
                <a:lnTo>
                  <a:pt x="45" y="372"/>
                </a:lnTo>
                <a:lnTo>
                  <a:pt x="43" y="372"/>
                </a:lnTo>
                <a:lnTo>
                  <a:pt x="43" y="374"/>
                </a:lnTo>
                <a:lnTo>
                  <a:pt x="38" y="374"/>
                </a:lnTo>
                <a:lnTo>
                  <a:pt x="38" y="372"/>
                </a:lnTo>
                <a:lnTo>
                  <a:pt x="36" y="372"/>
                </a:lnTo>
                <a:lnTo>
                  <a:pt x="33" y="372"/>
                </a:lnTo>
                <a:lnTo>
                  <a:pt x="29" y="372"/>
                </a:lnTo>
                <a:lnTo>
                  <a:pt x="24" y="372"/>
                </a:lnTo>
                <a:lnTo>
                  <a:pt x="24" y="370"/>
                </a:lnTo>
                <a:lnTo>
                  <a:pt x="24" y="367"/>
                </a:lnTo>
                <a:lnTo>
                  <a:pt x="19" y="358"/>
                </a:lnTo>
                <a:lnTo>
                  <a:pt x="19" y="355"/>
                </a:lnTo>
                <a:lnTo>
                  <a:pt x="19" y="353"/>
                </a:lnTo>
                <a:lnTo>
                  <a:pt x="17" y="351"/>
                </a:lnTo>
                <a:lnTo>
                  <a:pt x="14" y="348"/>
                </a:lnTo>
                <a:lnTo>
                  <a:pt x="14" y="346"/>
                </a:lnTo>
                <a:lnTo>
                  <a:pt x="14" y="344"/>
                </a:lnTo>
                <a:lnTo>
                  <a:pt x="17" y="341"/>
                </a:lnTo>
                <a:lnTo>
                  <a:pt x="14" y="339"/>
                </a:lnTo>
                <a:lnTo>
                  <a:pt x="14" y="337"/>
                </a:lnTo>
                <a:lnTo>
                  <a:pt x="14" y="334"/>
                </a:lnTo>
                <a:lnTo>
                  <a:pt x="14" y="332"/>
                </a:lnTo>
                <a:lnTo>
                  <a:pt x="12" y="332"/>
                </a:lnTo>
                <a:lnTo>
                  <a:pt x="10" y="329"/>
                </a:lnTo>
                <a:lnTo>
                  <a:pt x="7" y="327"/>
                </a:lnTo>
                <a:lnTo>
                  <a:pt x="3" y="322"/>
                </a:lnTo>
                <a:lnTo>
                  <a:pt x="7" y="315"/>
                </a:lnTo>
                <a:lnTo>
                  <a:pt x="10" y="310"/>
                </a:lnTo>
                <a:lnTo>
                  <a:pt x="7" y="306"/>
                </a:lnTo>
                <a:lnTo>
                  <a:pt x="5" y="303"/>
                </a:lnTo>
                <a:lnTo>
                  <a:pt x="3" y="301"/>
                </a:lnTo>
                <a:lnTo>
                  <a:pt x="0" y="299"/>
                </a:lnTo>
                <a:lnTo>
                  <a:pt x="5" y="296"/>
                </a:lnTo>
                <a:lnTo>
                  <a:pt x="10" y="294"/>
                </a:lnTo>
                <a:lnTo>
                  <a:pt x="19" y="294"/>
                </a:lnTo>
                <a:lnTo>
                  <a:pt x="24" y="296"/>
                </a:lnTo>
                <a:lnTo>
                  <a:pt x="29" y="299"/>
                </a:lnTo>
                <a:lnTo>
                  <a:pt x="43" y="301"/>
                </a:lnTo>
                <a:lnTo>
                  <a:pt x="50" y="301"/>
                </a:lnTo>
                <a:lnTo>
                  <a:pt x="52" y="299"/>
                </a:lnTo>
                <a:lnTo>
                  <a:pt x="47" y="296"/>
                </a:lnTo>
                <a:lnTo>
                  <a:pt x="45" y="294"/>
                </a:lnTo>
                <a:lnTo>
                  <a:pt x="43" y="289"/>
                </a:lnTo>
                <a:lnTo>
                  <a:pt x="38" y="284"/>
                </a:lnTo>
                <a:lnTo>
                  <a:pt x="38" y="282"/>
                </a:lnTo>
                <a:lnTo>
                  <a:pt x="36" y="280"/>
                </a:lnTo>
                <a:lnTo>
                  <a:pt x="33" y="280"/>
                </a:lnTo>
                <a:lnTo>
                  <a:pt x="31" y="277"/>
                </a:lnTo>
                <a:lnTo>
                  <a:pt x="31" y="275"/>
                </a:lnTo>
                <a:lnTo>
                  <a:pt x="31" y="273"/>
                </a:lnTo>
                <a:lnTo>
                  <a:pt x="33" y="273"/>
                </a:lnTo>
                <a:lnTo>
                  <a:pt x="36" y="270"/>
                </a:lnTo>
                <a:lnTo>
                  <a:pt x="38" y="270"/>
                </a:lnTo>
                <a:lnTo>
                  <a:pt x="40" y="270"/>
                </a:lnTo>
                <a:lnTo>
                  <a:pt x="43" y="270"/>
                </a:lnTo>
                <a:lnTo>
                  <a:pt x="45" y="273"/>
                </a:lnTo>
                <a:lnTo>
                  <a:pt x="47" y="273"/>
                </a:lnTo>
                <a:lnTo>
                  <a:pt x="50" y="270"/>
                </a:lnTo>
                <a:lnTo>
                  <a:pt x="52" y="268"/>
                </a:lnTo>
                <a:lnTo>
                  <a:pt x="52" y="265"/>
                </a:lnTo>
                <a:lnTo>
                  <a:pt x="55" y="265"/>
                </a:lnTo>
                <a:lnTo>
                  <a:pt x="57" y="261"/>
                </a:lnTo>
                <a:lnTo>
                  <a:pt x="59" y="258"/>
                </a:lnTo>
                <a:lnTo>
                  <a:pt x="62" y="254"/>
                </a:lnTo>
                <a:lnTo>
                  <a:pt x="66" y="249"/>
                </a:lnTo>
                <a:lnTo>
                  <a:pt x="66" y="247"/>
                </a:lnTo>
                <a:lnTo>
                  <a:pt x="69" y="244"/>
                </a:lnTo>
                <a:lnTo>
                  <a:pt x="71" y="244"/>
                </a:lnTo>
                <a:lnTo>
                  <a:pt x="73" y="244"/>
                </a:lnTo>
                <a:lnTo>
                  <a:pt x="76" y="244"/>
                </a:lnTo>
                <a:lnTo>
                  <a:pt x="78" y="244"/>
                </a:lnTo>
                <a:lnTo>
                  <a:pt x="78" y="242"/>
                </a:lnTo>
                <a:lnTo>
                  <a:pt x="83" y="242"/>
                </a:lnTo>
                <a:lnTo>
                  <a:pt x="85" y="239"/>
                </a:lnTo>
                <a:lnTo>
                  <a:pt x="85" y="237"/>
                </a:lnTo>
                <a:lnTo>
                  <a:pt x="85" y="235"/>
                </a:lnTo>
                <a:lnTo>
                  <a:pt x="85" y="232"/>
                </a:lnTo>
                <a:lnTo>
                  <a:pt x="83" y="230"/>
                </a:lnTo>
                <a:lnTo>
                  <a:pt x="80" y="230"/>
                </a:lnTo>
                <a:lnTo>
                  <a:pt x="78" y="228"/>
                </a:lnTo>
                <a:lnTo>
                  <a:pt x="76" y="228"/>
                </a:lnTo>
                <a:lnTo>
                  <a:pt x="73" y="223"/>
                </a:lnTo>
                <a:lnTo>
                  <a:pt x="73" y="221"/>
                </a:lnTo>
                <a:lnTo>
                  <a:pt x="73" y="216"/>
                </a:lnTo>
                <a:lnTo>
                  <a:pt x="73" y="213"/>
                </a:lnTo>
                <a:lnTo>
                  <a:pt x="76" y="211"/>
                </a:lnTo>
                <a:lnTo>
                  <a:pt x="78" y="209"/>
                </a:lnTo>
                <a:lnTo>
                  <a:pt x="80" y="209"/>
                </a:lnTo>
                <a:lnTo>
                  <a:pt x="83" y="211"/>
                </a:lnTo>
                <a:lnTo>
                  <a:pt x="92" y="221"/>
                </a:lnTo>
                <a:lnTo>
                  <a:pt x="97" y="225"/>
                </a:lnTo>
                <a:lnTo>
                  <a:pt x="99" y="225"/>
                </a:lnTo>
                <a:lnTo>
                  <a:pt x="102" y="225"/>
                </a:lnTo>
                <a:lnTo>
                  <a:pt x="102" y="223"/>
                </a:lnTo>
                <a:lnTo>
                  <a:pt x="104" y="223"/>
                </a:lnTo>
                <a:lnTo>
                  <a:pt x="106" y="221"/>
                </a:lnTo>
                <a:lnTo>
                  <a:pt x="116" y="211"/>
                </a:lnTo>
                <a:lnTo>
                  <a:pt x="118" y="209"/>
                </a:lnTo>
                <a:lnTo>
                  <a:pt x="121" y="209"/>
                </a:lnTo>
                <a:lnTo>
                  <a:pt x="123" y="209"/>
                </a:lnTo>
                <a:lnTo>
                  <a:pt x="123" y="211"/>
                </a:lnTo>
                <a:lnTo>
                  <a:pt x="125" y="213"/>
                </a:lnTo>
                <a:lnTo>
                  <a:pt x="128" y="216"/>
                </a:lnTo>
                <a:lnTo>
                  <a:pt x="130" y="216"/>
                </a:lnTo>
                <a:lnTo>
                  <a:pt x="132" y="216"/>
                </a:lnTo>
                <a:lnTo>
                  <a:pt x="137" y="216"/>
                </a:lnTo>
                <a:lnTo>
                  <a:pt x="142" y="216"/>
                </a:lnTo>
                <a:lnTo>
                  <a:pt x="144" y="213"/>
                </a:lnTo>
                <a:lnTo>
                  <a:pt x="146" y="211"/>
                </a:lnTo>
                <a:lnTo>
                  <a:pt x="149" y="209"/>
                </a:lnTo>
                <a:lnTo>
                  <a:pt x="149" y="206"/>
                </a:lnTo>
                <a:lnTo>
                  <a:pt x="151" y="204"/>
                </a:lnTo>
                <a:lnTo>
                  <a:pt x="146" y="202"/>
                </a:lnTo>
                <a:lnTo>
                  <a:pt x="144" y="199"/>
                </a:lnTo>
                <a:lnTo>
                  <a:pt x="144" y="197"/>
                </a:lnTo>
                <a:lnTo>
                  <a:pt x="142" y="197"/>
                </a:lnTo>
                <a:lnTo>
                  <a:pt x="139" y="194"/>
                </a:lnTo>
                <a:lnTo>
                  <a:pt x="137" y="192"/>
                </a:lnTo>
                <a:lnTo>
                  <a:pt x="135" y="190"/>
                </a:lnTo>
                <a:lnTo>
                  <a:pt x="135" y="187"/>
                </a:lnTo>
                <a:lnTo>
                  <a:pt x="135" y="185"/>
                </a:lnTo>
                <a:lnTo>
                  <a:pt x="135" y="183"/>
                </a:lnTo>
                <a:lnTo>
                  <a:pt x="137" y="183"/>
                </a:lnTo>
                <a:lnTo>
                  <a:pt x="139" y="180"/>
                </a:lnTo>
                <a:lnTo>
                  <a:pt x="144" y="180"/>
                </a:lnTo>
                <a:lnTo>
                  <a:pt x="149" y="180"/>
                </a:lnTo>
                <a:lnTo>
                  <a:pt x="154" y="183"/>
                </a:lnTo>
                <a:lnTo>
                  <a:pt x="156" y="183"/>
                </a:lnTo>
                <a:lnTo>
                  <a:pt x="158" y="185"/>
                </a:lnTo>
                <a:lnTo>
                  <a:pt x="161" y="185"/>
                </a:lnTo>
                <a:lnTo>
                  <a:pt x="163" y="187"/>
                </a:lnTo>
                <a:lnTo>
                  <a:pt x="163" y="190"/>
                </a:lnTo>
                <a:lnTo>
                  <a:pt x="165" y="192"/>
                </a:lnTo>
                <a:lnTo>
                  <a:pt x="170" y="194"/>
                </a:lnTo>
                <a:lnTo>
                  <a:pt x="172" y="197"/>
                </a:lnTo>
                <a:lnTo>
                  <a:pt x="175" y="199"/>
                </a:lnTo>
                <a:lnTo>
                  <a:pt x="177" y="199"/>
                </a:lnTo>
                <a:lnTo>
                  <a:pt x="179" y="202"/>
                </a:lnTo>
                <a:lnTo>
                  <a:pt x="182" y="202"/>
                </a:lnTo>
                <a:lnTo>
                  <a:pt x="184" y="202"/>
                </a:lnTo>
                <a:lnTo>
                  <a:pt x="187" y="202"/>
                </a:lnTo>
                <a:lnTo>
                  <a:pt x="189" y="199"/>
                </a:lnTo>
                <a:lnTo>
                  <a:pt x="189" y="197"/>
                </a:lnTo>
                <a:lnTo>
                  <a:pt x="187" y="197"/>
                </a:lnTo>
                <a:lnTo>
                  <a:pt x="187" y="194"/>
                </a:lnTo>
                <a:lnTo>
                  <a:pt x="182" y="192"/>
                </a:lnTo>
                <a:lnTo>
                  <a:pt x="179" y="192"/>
                </a:lnTo>
                <a:lnTo>
                  <a:pt x="177" y="192"/>
                </a:lnTo>
                <a:lnTo>
                  <a:pt x="177" y="194"/>
                </a:lnTo>
                <a:lnTo>
                  <a:pt x="175" y="192"/>
                </a:lnTo>
                <a:lnTo>
                  <a:pt x="172" y="190"/>
                </a:lnTo>
                <a:lnTo>
                  <a:pt x="172" y="187"/>
                </a:lnTo>
                <a:lnTo>
                  <a:pt x="172" y="185"/>
                </a:lnTo>
                <a:lnTo>
                  <a:pt x="175" y="183"/>
                </a:lnTo>
                <a:lnTo>
                  <a:pt x="177" y="180"/>
                </a:lnTo>
                <a:lnTo>
                  <a:pt x="182" y="178"/>
                </a:lnTo>
                <a:lnTo>
                  <a:pt x="184" y="178"/>
                </a:lnTo>
                <a:lnTo>
                  <a:pt x="189" y="178"/>
                </a:lnTo>
                <a:lnTo>
                  <a:pt x="191" y="176"/>
                </a:lnTo>
                <a:lnTo>
                  <a:pt x="189" y="168"/>
                </a:lnTo>
                <a:lnTo>
                  <a:pt x="189" y="164"/>
                </a:lnTo>
                <a:lnTo>
                  <a:pt x="189" y="161"/>
                </a:lnTo>
                <a:lnTo>
                  <a:pt x="187" y="159"/>
                </a:lnTo>
                <a:lnTo>
                  <a:pt x="187" y="157"/>
                </a:lnTo>
                <a:lnTo>
                  <a:pt x="189" y="154"/>
                </a:lnTo>
                <a:lnTo>
                  <a:pt x="191" y="154"/>
                </a:lnTo>
                <a:lnTo>
                  <a:pt x="194" y="157"/>
                </a:lnTo>
                <a:lnTo>
                  <a:pt x="196" y="157"/>
                </a:lnTo>
                <a:lnTo>
                  <a:pt x="198" y="154"/>
                </a:lnTo>
                <a:lnTo>
                  <a:pt x="196" y="152"/>
                </a:lnTo>
                <a:lnTo>
                  <a:pt x="196" y="147"/>
                </a:lnTo>
                <a:lnTo>
                  <a:pt x="196" y="145"/>
                </a:lnTo>
                <a:lnTo>
                  <a:pt x="201" y="140"/>
                </a:lnTo>
                <a:lnTo>
                  <a:pt x="205" y="138"/>
                </a:lnTo>
                <a:lnTo>
                  <a:pt x="213" y="133"/>
                </a:lnTo>
                <a:lnTo>
                  <a:pt x="217" y="131"/>
                </a:lnTo>
                <a:lnTo>
                  <a:pt x="220" y="128"/>
                </a:lnTo>
                <a:lnTo>
                  <a:pt x="224" y="128"/>
                </a:lnTo>
                <a:lnTo>
                  <a:pt x="241" y="133"/>
                </a:lnTo>
                <a:lnTo>
                  <a:pt x="255" y="133"/>
                </a:lnTo>
                <a:lnTo>
                  <a:pt x="262" y="135"/>
                </a:lnTo>
                <a:lnTo>
                  <a:pt x="267" y="138"/>
                </a:lnTo>
                <a:lnTo>
                  <a:pt x="269" y="138"/>
                </a:lnTo>
                <a:lnTo>
                  <a:pt x="276" y="133"/>
                </a:lnTo>
                <a:lnTo>
                  <a:pt x="283" y="126"/>
                </a:lnTo>
                <a:lnTo>
                  <a:pt x="283" y="121"/>
                </a:lnTo>
                <a:lnTo>
                  <a:pt x="281" y="114"/>
                </a:lnTo>
                <a:lnTo>
                  <a:pt x="281" y="109"/>
                </a:lnTo>
                <a:lnTo>
                  <a:pt x="283" y="105"/>
                </a:lnTo>
                <a:lnTo>
                  <a:pt x="281" y="105"/>
                </a:lnTo>
                <a:lnTo>
                  <a:pt x="274" y="100"/>
                </a:lnTo>
                <a:lnTo>
                  <a:pt x="269" y="100"/>
                </a:lnTo>
                <a:lnTo>
                  <a:pt x="267" y="97"/>
                </a:lnTo>
                <a:lnTo>
                  <a:pt x="267" y="90"/>
                </a:lnTo>
                <a:lnTo>
                  <a:pt x="264" y="86"/>
                </a:lnTo>
                <a:lnTo>
                  <a:pt x="260" y="83"/>
                </a:lnTo>
                <a:lnTo>
                  <a:pt x="260" y="78"/>
                </a:lnTo>
                <a:lnTo>
                  <a:pt x="264" y="71"/>
                </a:lnTo>
                <a:lnTo>
                  <a:pt x="271" y="67"/>
                </a:lnTo>
                <a:lnTo>
                  <a:pt x="274" y="67"/>
                </a:lnTo>
                <a:lnTo>
                  <a:pt x="274" y="64"/>
                </a:lnTo>
                <a:lnTo>
                  <a:pt x="269" y="60"/>
                </a:lnTo>
                <a:lnTo>
                  <a:pt x="267" y="57"/>
                </a:lnTo>
                <a:lnTo>
                  <a:pt x="267" y="55"/>
                </a:lnTo>
                <a:lnTo>
                  <a:pt x="269" y="50"/>
                </a:lnTo>
                <a:lnTo>
                  <a:pt x="269" y="45"/>
                </a:lnTo>
                <a:lnTo>
                  <a:pt x="269" y="41"/>
                </a:lnTo>
                <a:lnTo>
                  <a:pt x="269" y="36"/>
                </a:lnTo>
                <a:lnTo>
                  <a:pt x="271" y="29"/>
                </a:lnTo>
                <a:lnTo>
                  <a:pt x="274" y="24"/>
                </a:lnTo>
                <a:lnTo>
                  <a:pt x="271" y="17"/>
                </a:lnTo>
                <a:lnTo>
                  <a:pt x="271" y="10"/>
                </a:lnTo>
                <a:lnTo>
                  <a:pt x="274" y="5"/>
                </a:lnTo>
                <a:lnTo>
                  <a:pt x="276" y="0"/>
                </a:lnTo>
                <a:lnTo>
                  <a:pt x="281" y="0"/>
                </a:lnTo>
                <a:lnTo>
                  <a:pt x="286" y="3"/>
                </a:lnTo>
                <a:lnTo>
                  <a:pt x="288" y="7"/>
                </a:lnTo>
              </a:path>
            </a:pathLst>
          </a:custGeom>
          <a:noFill/>
          <a:ln w="4445">
            <a:solidFill>
              <a:srgbClr val="6E6E6E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rot="0" vert="horz" wrap="square" lIns="137160" tIns="68580" rIns="137160" bIns="68580" anchor="t" anchorCtr="0" upright="1">
            <a:noAutofit/>
          </a:bodyPr>
          <a:lstStyle/>
          <a:p>
            <a:endParaRPr lang="es-MX" sz="2700"/>
          </a:p>
        </p:txBody>
      </p:sp>
      <p:sp>
        <p:nvSpPr>
          <p:cNvPr id="32" name="Freeform 30"/>
          <p:cNvSpPr>
            <a:spLocks/>
          </p:cNvSpPr>
          <p:nvPr/>
        </p:nvSpPr>
        <p:spPr bwMode="auto">
          <a:xfrm>
            <a:off x="5942024" y="6273695"/>
            <a:ext cx="1498536" cy="564381"/>
          </a:xfrm>
          <a:custGeom>
            <a:avLst/>
            <a:gdLst>
              <a:gd name="T0" fmla="*/ 33 w 1704"/>
              <a:gd name="T1" fmla="*/ 566 h 630"/>
              <a:gd name="T2" fmla="*/ 38 w 1704"/>
              <a:gd name="T3" fmla="*/ 511 h 630"/>
              <a:gd name="T4" fmla="*/ 59 w 1704"/>
              <a:gd name="T5" fmla="*/ 457 h 630"/>
              <a:gd name="T6" fmla="*/ 71 w 1704"/>
              <a:gd name="T7" fmla="*/ 435 h 630"/>
              <a:gd name="T8" fmla="*/ 104 w 1704"/>
              <a:gd name="T9" fmla="*/ 443 h 630"/>
              <a:gd name="T10" fmla="*/ 125 w 1704"/>
              <a:gd name="T11" fmla="*/ 438 h 630"/>
              <a:gd name="T12" fmla="*/ 160 w 1704"/>
              <a:gd name="T13" fmla="*/ 407 h 630"/>
              <a:gd name="T14" fmla="*/ 210 w 1704"/>
              <a:gd name="T15" fmla="*/ 388 h 630"/>
              <a:gd name="T16" fmla="*/ 229 w 1704"/>
              <a:gd name="T17" fmla="*/ 369 h 630"/>
              <a:gd name="T18" fmla="*/ 247 w 1704"/>
              <a:gd name="T19" fmla="*/ 341 h 630"/>
              <a:gd name="T20" fmla="*/ 285 w 1704"/>
              <a:gd name="T21" fmla="*/ 350 h 630"/>
              <a:gd name="T22" fmla="*/ 337 w 1704"/>
              <a:gd name="T23" fmla="*/ 308 h 630"/>
              <a:gd name="T24" fmla="*/ 370 w 1704"/>
              <a:gd name="T25" fmla="*/ 293 h 630"/>
              <a:gd name="T26" fmla="*/ 384 w 1704"/>
              <a:gd name="T27" fmla="*/ 260 h 630"/>
              <a:gd name="T28" fmla="*/ 427 w 1704"/>
              <a:gd name="T29" fmla="*/ 253 h 630"/>
              <a:gd name="T30" fmla="*/ 467 w 1704"/>
              <a:gd name="T31" fmla="*/ 232 h 630"/>
              <a:gd name="T32" fmla="*/ 500 w 1704"/>
              <a:gd name="T33" fmla="*/ 220 h 630"/>
              <a:gd name="T34" fmla="*/ 504 w 1704"/>
              <a:gd name="T35" fmla="*/ 177 h 630"/>
              <a:gd name="T36" fmla="*/ 606 w 1704"/>
              <a:gd name="T37" fmla="*/ 177 h 630"/>
              <a:gd name="T38" fmla="*/ 648 w 1704"/>
              <a:gd name="T39" fmla="*/ 180 h 630"/>
              <a:gd name="T40" fmla="*/ 693 w 1704"/>
              <a:gd name="T41" fmla="*/ 182 h 630"/>
              <a:gd name="T42" fmla="*/ 745 w 1704"/>
              <a:gd name="T43" fmla="*/ 220 h 630"/>
              <a:gd name="T44" fmla="*/ 785 w 1704"/>
              <a:gd name="T45" fmla="*/ 234 h 630"/>
              <a:gd name="T46" fmla="*/ 832 w 1704"/>
              <a:gd name="T47" fmla="*/ 277 h 630"/>
              <a:gd name="T48" fmla="*/ 825 w 1704"/>
              <a:gd name="T49" fmla="*/ 308 h 630"/>
              <a:gd name="T50" fmla="*/ 872 w 1704"/>
              <a:gd name="T51" fmla="*/ 327 h 630"/>
              <a:gd name="T52" fmla="*/ 924 w 1704"/>
              <a:gd name="T53" fmla="*/ 322 h 630"/>
              <a:gd name="T54" fmla="*/ 969 w 1704"/>
              <a:gd name="T55" fmla="*/ 343 h 630"/>
              <a:gd name="T56" fmla="*/ 985 w 1704"/>
              <a:gd name="T57" fmla="*/ 402 h 630"/>
              <a:gd name="T58" fmla="*/ 1009 w 1704"/>
              <a:gd name="T59" fmla="*/ 426 h 630"/>
              <a:gd name="T60" fmla="*/ 1030 w 1704"/>
              <a:gd name="T61" fmla="*/ 438 h 630"/>
              <a:gd name="T62" fmla="*/ 1049 w 1704"/>
              <a:gd name="T63" fmla="*/ 447 h 630"/>
              <a:gd name="T64" fmla="*/ 1070 w 1704"/>
              <a:gd name="T65" fmla="*/ 447 h 630"/>
              <a:gd name="T66" fmla="*/ 1115 w 1704"/>
              <a:gd name="T67" fmla="*/ 443 h 630"/>
              <a:gd name="T68" fmla="*/ 1141 w 1704"/>
              <a:gd name="T69" fmla="*/ 433 h 630"/>
              <a:gd name="T70" fmla="*/ 1164 w 1704"/>
              <a:gd name="T71" fmla="*/ 428 h 630"/>
              <a:gd name="T72" fmla="*/ 1186 w 1704"/>
              <a:gd name="T73" fmla="*/ 421 h 630"/>
              <a:gd name="T74" fmla="*/ 1207 w 1704"/>
              <a:gd name="T75" fmla="*/ 398 h 630"/>
              <a:gd name="T76" fmla="*/ 1219 w 1704"/>
              <a:gd name="T77" fmla="*/ 367 h 630"/>
              <a:gd name="T78" fmla="*/ 1216 w 1704"/>
              <a:gd name="T79" fmla="*/ 338 h 630"/>
              <a:gd name="T80" fmla="*/ 1207 w 1704"/>
              <a:gd name="T81" fmla="*/ 310 h 630"/>
              <a:gd name="T82" fmla="*/ 1202 w 1704"/>
              <a:gd name="T83" fmla="*/ 284 h 630"/>
              <a:gd name="T84" fmla="*/ 1193 w 1704"/>
              <a:gd name="T85" fmla="*/ 260 h 630"/>
              <a:gd name="T86" fmla="*/ 1186 w 1704"/>
              <a:gd name="T87" fmla="*/ 239 h 630"/>
              <a:gd name="T88" fmla="*/ 1197 w 1704"/>
              <a:gd name="T89" fmla="*/ 215 h 630"/>
              <a:gd name="T90" fmla="*/ 1221 w 1704"/>
              <a:gd name="T91" fmla="*/ 213 h 630"/>
              <a:gd name="T92" fmla="*/ 1238 w 1704"/>
              <a:gd name="T93" fmla="*/ 187 h 630"/>
              <a:gd name="T94" fmla="*/ 1252 w 1704"/>
              <a:gd name="T95" fmla="*/ 154 h 630"/>
              <a:gd name="T96" fmla="*/ 1259 w 1704"/>
              <a:gd name="T97" fmla="*/ 123 h 630"/>
              <a:gd name="T98" fmla="*/ 1254 w 1704"/>
              <a:gd name="T99" fmla="*/ 92 h 630"/>
              <a:gd name="T100" fmla="*/ 1271 w 1704"/>
              <a:gd name="T101" fmla="*/ 57 h 630"/>
              <a:gd name="T102" fmla="*/ 1278 w 1704"/>
              <a:gd name="T103" fmla="*/ 24 h 630"/>
              <a:gd name="T104" fmla="*/ 1287 w 1704"/>
              <a:gd name="T105" fmla="*/ 14 h 630"/>
              <a:gd name="T106" fmla="*/ 1320 w 1704"/>
              <a:gd name="T107" fmla="*/ 57 h 630"/>
              <a:gd name="T108" fmla="*/ 1358 w 1704"/>
              <a:gd name="T109" fmla="*/ 92 h 630"/>
              <a:gd name="T110" fmla="*/ 1410 w 1704"/>
              <a:gd name="T111" fmla="*/ 132 h 630"/>
              <a:gd name="T112" fmla="*/ 1492 w 1704"/>
              <a:gd name="T113" fmla="*/ 142 h 630"/>
              <a:gd name="T114" fmla="*/ 1565 w 1704"/>
              <a:gd name="T115" fmla="*/ 156 h 630"/>
              <a:gd name="T116" fmla="*/ 1631 w 1704"/>
              <a:gd name="T117" fmla="*/ 154 h 630"/>
              <a:gd name="T118" fmla="*/ 1697 w 1704"/>
              <a:gd name="T119" fmla="*/ 159 h 6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704" h="630">
                <a:moveTo>
                  <a:pt x="0" y="622"/>
                </a:moveTo>
                <a:lnTo>
                  <a:pt x="5" y="630"/>
                </a:lnTo>
                <a:lnTo>
                  <a:pt x="9" y="630"/>
                </a:lnTo>
                <a:lnTo>
                  <a:pt x="14" y="630"/>
                </a:lnTo>
                <a:lnTo>
                  <a:pt x="24" y="627"/>
                </a:lnTo>
                <a:lnTo>
                  <a:pt x="31" y="625"/>
                </a:lnTo>
                <a:lnTo>
                  <a:pt x="35" y="622"/>
                </a:lnTo>
                <a:lnTo>
                  <a:pt x="38" y="618"/>
                </a:lnTo>
                <a:lnTo>
                  <a:pt x="33" y="611"/>
                </a:lnTo>
                <a:lnTo>
                  <a:pt x="31" y="604"/>
                </a:lnTo>
                <a:lnTo>
                  <a:pt x="28" y="599"/>
                </a:lnTo>
                <a:lnTo>
                  <a:pt x="24" y="594"/>
                </a:lnTo>
                <a:lnTo>
                  <a:pt x="19" y="589"/>
                </a:lnTo>
                <a:lnTo>
                  <a:pt x="24" y="585"/>
                </a:lnTo>
                <a:lnTo>
                  <a:pt x="28" y="577"/>
                </a:lnTo>
                <a:lnTo>
                  <a:pt x="33" y="570"/>
                </a:lnTo>
                <a:lnTo>
                  <a:pt x="33" y="566"/>
                </a:lnTo>
                <a:lnTo>
                  <a:pt x="33" y="561"/>
                </a:lnTo>
                <a:lnTo>
                  <a:pt x="28" y="554"/>
                </a:lnTo>
                <a:lnTo>
                  <a:pt x="24" y="549"/>
                </a:lnTo>
                <a:lnTo>
                  <a:pt x="19" y="544"/>
                </a:lnTo>
                <a:lnTo>
                  <a:pt x="19" y="537"/>
                </a:lnTo>
                <a:lnTo>
                  <a:pt x="26" y="528"/>
                </a:lnTo>
                <a:lnTo>
                  <a:pt x="28" y="525"/>
                </a:lnTo>
                <a:lnTo>
                  <a:pt x="31" y="525"/>
                </a:lnTo>
                <a:lnTo>
                  <a:pt x="38" y="533"/>
                </a:lnTo>
                <a:lnTo>
                  <a:pt x="42" y="535"/>
                </a:lnTo>
                <a:lnTo>
                  <a:pt x="45" y="533"/>
                </a:lnTo>
                <a:lnTo>
                  <a:pt x="49" y="528"/>
                </a:lnTo>
                <a:lnTo>
                  <a:pt x="49" y="523"/>
                </a:lnTo>
                <a:lnTo>
                  <a:pt x="47" y="521"/>
                </a:lnTo>
                <a:lnTo>
                  <a:pt x="40" y="514"/>
                </a:lnTo>
                <a:lnTo>
                  <a:pt x="40" y="511"/>
                </a:lnTo>
                <a:lnTo>
                  <a:pt x="38" y="511"/>
                </a:lnTo>
                <a:lnTo>
                  <a:pt x="42" y="509"/>
                </a:lnTo>
                <a:lnTo>
                  <a:pt x="47" y="504"/>
                </a:lnTo>
                <a:lnTo>
                  <a:pt x="47" y="502"/>
                </a:lnTo>
                <a:lnTo>
                  <a:pt x="47" y="499"/>
                </a:lnTo>
                <a:lnTo>
                  <a:pt x="52" y="499"/>
                </a:lnTo>
                <a:lnTo>
                  <a:pt x="57" y="502"/>
                </a:lnTo>
                <a:lnTo>
                  <a:pt x="59" y="504"/>
                </a:lnTo>
                <a:lnTo>
                  <a:pt x="64" y="506"/>
                </a:lnTo>
                <a:lnTo>
                  <a:pt x="68" y="504"/>
                </a:lnTo>
                <a:lnTo>
                  <a:pt x="73" y="504"/>
                </a:lnTo>
                <a:lnTo>
                  <a:pt x="75" y="499"/>
                </a:lnTo>
                <a:lnTo>
                  <a:pt x="78" y="495"/>
                </a:lnTo>
                <a:lnTo>
                  <a:pt x="78" y="488"/>
                </a:lnTo>
                <a:lnTo>
                  <a:pt x="71" y="478"/>
                </a:lnTo>
                <a:lnTo>
                  <a:pt x="68" y="471"/>
                </a:lnTo>
                <a:lnTo>
                  <a:pt x="64" y="462"/>
                </a:lnTo>
                <a:lnTo>
                  <a:pt x="59" y="457"/>
                </a:lnTo>
                <a:lnTo>
                  <a:pt x="57" y="454"/>
                </a:lnTo>
                <a:lnTo>
                  <a:pt x="52" y="450"/>
                </a:lnTo>
                <a:lnTo>
                  <a:pt x="47" y="445"/>
                </a:lnTo>
                <a:lnTo>
                  <a:pt x="45" y="443"/>
                </a:lnTo>
                <a:lnTo>
                  <a:pt x="47" y="440"/>
                </a:lnTo>
                <a:lnTo>
                  <a:pt x="40" y="440"/>
                </a:lnTo>
                <a:lnTo>
                  <a:pt x="42" y="438"/>
                </a:lnTo>
                <a:lnTo>
                  <a:pt x="47" y="438"/>
                </a:lnTo>
                <a:lnTo>
                  <a:pt x="49" y="438"/>
                </a:lnTo>
                <a:lnTo>
                  <a:pt x="52" y="438"/>
                </a:lnTo>
                <a:lnTo>
                  <a:pt x="54" y="435"/>
                </a:lnTo>
                <a:lnTo>
                  <a:pt x="57" y="435"/>
                </a:lnTo>
                <a:lnTo>
                  <a:pt x="59" y="435"/>
                </a:lnTo>
                <a:lnTo>
                  <a:pt x="61" y="435"/>
                </a:lnTo>
                <a:lnTo>
                  <a:pt x="64" y="435"/>
                </a:lnTo>
                <a:lnTo>
                  <a:pt x="66" y="435"/>
                </a:lnTo>
                <a:lnTo>
                  <a:pt x="71" y="435"/>
                </a:lnTo>
                <a:lnTo>
                  <a:pt x="71" y="433"/>
                </a:lnTo>
                <a:lnTo>
                  <a:pt x="73" y="433"/>
                </a:lnTo>
                <a:lnTo>
                  <a:pt x="75" y="433"/>
                </a:lnTo>
                <a:lnTo>
                  <a:pt x="78" y="431"/>
                </a:lnTo>
                <a:lnTo>
                  <a:pt x="80" y="431"/>
                </a:lnTo>
                <a:lnTo>
                  <a:pt x="82" y="431"/>
                </a:lnTo>
                <a:lnTo>
                  <a:pt x="87" y="431"/>
                </a:lnTo>
                <a:lnTo>
                  <a:pt x="87" y="433"/>
                </a:lnTo>
                <a:lnTo>
                  <a:pt x="90" y="433"/>
                </a:lnTo>
                <a:lnTo>
                  <a:pt x="90" y="435"/>
                </a:lnTo>
                <a:lnTo>
                  <a:pt x="92" y="438"/>
                </a:lnTo>
                <a:lnTo>
                  <a:pt x="92" y="440"/>
                </a:lnTo>
                <a:lnTo>
                  <a:pt x="94" y="443"/>
                </a:lnTo>
                <a:lnTo>
                  <a:pt x="99" y="447"/>
                </a:lnTo>
                <a:lnTo>
                  <a:pt x="101" y="447"/>
                </a:lnTo>
                <a:lnTo>
                  <a:pt x="104" y="445"/>
                </a:lnTo>
                <a:lnTo>
                  <a:pt x="104" y="443"/>
                </a:lnTo>
                <a:lnTo>
                  <a:pt x="104" y="440"/>
                </a:lnTo>
                <a:lnTo>
                  <a:pt x="104" y="438"/>
                </a:lnTo>
                <a:lnTo>
                  <a:pt x="104" y="435"/>
                </a:lnTo>
                <a:lnTo>
                  <a:pt x="106" y="433"/>
                </a:lnTo>
                <a:lnTo>
                  <a:pt x="106" y="431"/>
                </a:lnTo>
                <a:lnTo>
                  <a:pt x="106" y="428"/>
                </a:lnTo>
                <a:lnTo>
                  <a:pt x="108" y="428"/>
                </a:lnTo>
                <a:lnTo>
                  <a:pt x="108" y="431"/>
                </a:lnTo>
                <a:lnTo>
                  <a:pt x="111" y="431"/>
                </a:lnTo>
                <a:lnTo>
                  <a:pt x="111" y="433"/>
                </a:lnTo>
                <a:lnTo>
                  <a:pt x="113" y="433"/>
                </a:lnTo>
                <a:lnTo>
                  <a:pt x="113" y="435"/>
                </a:lnTo>
                <a:lnTo>
                  <a:pt x="115" y="438"/>
                </a:lnTo>
                <a:lnTo>
                  <a:pt x="118" y="438"/>
                </a:lnTo>
                <a:lnTo>
                  <a:pt x="120" y="438"/>
                </a:lnTo>
                <a:lnTo>
                  <a:pt x="123" y="438"/>
                </a:lnTo>
                <a:lnTo>
                  <a:pt x="125" y="438"/>
                </a:lnTo>
                <a:lnTo>
                  <a:pt x="125" y="435"/>
                </a:lnTo>
                <a:lnTo>
                  <a:pt x="127" y="433"/>
                </a:lnTo>
                <a:lnTo>
                  <a:pt x="127" y="431"/>
                </a:lnTo>
                <a:lnTo>
                  <a:pt x="130" y="428"/>
                </a:lnTo>
                <a:lnTo>
                  <a:pt x="132" y="426"/>
                </a:lnTo>
                <a:lnTo>
                  <a:pt x="134" y="426"/>
                </a:lnTo>
                <a:lnTo>
                  <a:pt x="137" y="428"/>
                </a:lnTo>
                <a:lnTo>
                  <a:pt x="139" y="428"/>
                </a:lnTo>
                <a:lnTo>
                  <a:pt x="144" y="428"/>
                </a:lnTo>
                <a:lnTo>
                  <a:pt x="146" y="426"/>
                </a:lnTo>
                <a:lnTo>
                  <a:pt x="146" y="424"/>
                </a:lnTo>
                <a:lnTo>
                  <a:pt x="146" y="419"/>
                </a:lnTo>
                <a:lnTo>
                  <a:pt x="146" y="417"/>
                </a:lnTo>
                <a:lnTo>
                  <a:pt x="148" y="414"/>
                </a:lnTo>
                <a:lnTo>
                  <a:pt x="153" y="409"/>
                </a:lnTo>
                <a:lnTo>
                  <a:pt x="158" y="409"/>
                </a:lnTo>
                <a:lnTo>
                  <a:pt x="160" y="407"/>
                </a:lnTo>
                <a:lnTo>
                  <a:pt x="165" y="407"/>
                </a:lnTo>
                <a:lnTo>
                  <a:pt x="170" y="405"/>
                </a:lnTo>
                <a:lnTo>
                  <a:pt x="174" y="402"/>
                </a:lnTo>
                <a:lnTo>
                  <a:pt x="174" y="400"/>
                </a:lnTo>
                <a:lnTo>
                  <a:pt x="174" y="395"/>
                </a:lnTo>
                <a:lnTo>
                  <a:pt x="177" y="390"/>
                </a:lnTo>
                <a:lnTo>
                  <a:pt x="179" y="390"/>
                </a:lnTo>
                <a:lnTo>
                  <a:pt x="181" y="390"/>
                </a:lnTo>
                <a:lnTo>
                  <a:pt x="184" y="393"/>
                </a:lnTo>
                <a:lnTo>
                  <a:pt x="186" y="395"/>
                </a:lnTo>
                <a:lnTo>
                  <a:pt x="189" y="398"/>
                </a:lnTo>
                <a:lnTo>
                  <a:pt x="191" y="393"/>
                </a:lnTo>
                <a:lnTo>
                  <a:pt x="196" y="390"/>
                </a:lnTo>
                <a:lnTo>
                  <a:pt x="198" y="388"/>
                </a:lnTo>
                <a:lnTo>
                  <a:pt x="203" y="386"/>
                </a:lnTo>
                <a:lnTo>
                  <a:pt x="207" y="386"/>
                </a:lnTo>
                <a:lnTo>
                  <a:pt x="210" y="388"/>
                </a:lnTo>
                <a:lnTo>
                  <a:pt x="214" y="393"/>
                </a:lnTo>
                <a:lnTo>
                  <a:pt x="217" y="393"/>
                </a:lnTo>
                <a:lnTo>
                  <a:pt x="219" y="393"/>
                </a:lnTo>
                <a:lnTo>
                  <a:pt x="222" y="390"/>
                </a:lnTo>
                <a:lnTo>
                  <a:pt x="224" y="388"/>
                </a:lnTo>
                <a:lnTo>
                  <a:pt x="224" y="386"/>
                </a:lnTo>
                <a:lnTo>
                  <a:pt x="224" y="381"/>
                </a:lnTo>
                <a:lnTo>
                  <a:pt x="224" y="379"/>
                </a:lnTo>
                <a:lnTo>
                  <a:pt x="219" y="376"/>
                </a:lnTo>
                <a:lnTo>
                  <a:pt x="217" y="374"/>
                </a:lnTo>
                <a:lnTo>
                  <a:pt x="214" y="372"/>
                </a:lnTo>
                <a:lnTo>
                  <a:pt x="214" y="369"/>
                </a:lnTo>
                <a:lnTo>
                  <a:pt x="217" y="367"/>
                </a:lnTo>
                <a:lnTo>
                  <a:pt x="219" y="367"/>
                </a:lnTo>
                <a:lnTo>
                  <a:pt x="224" y="364"/>
                </a:lnTo>
                <a:lnTo>
                  <a:pt x="226" y="367"/>
                </a:lnTo>
                <a:lnTo>
                  <a:pt x="229" y="369"/>
                </a:lnTo>
                <a:lnTo>
                  <a:pt x="231" y="372"/>
                </a:lnTo>
                <a:lnTo>
                  <a:pt x="236" y="374"/>
                </a:lnTo>
                <a:lnTo>
                  <a:pt x="238" y="374"/>
                </a:lnTo>
                <a:lnTo>
                  <a:pt x="240" y="374"/>
                </a:lnTo>
                <a:lnTo>
                  <a:pt x="240" y="372"/>
                </a:lnTo>
                <a:lnTo>
                  <a:pt x="240" y="369"/>
                </a:lnTo>
                <a:lnTo>
                  <a:pt x="240" y="364"/>
                </a:lnTo>
                <a:lnTo>
                  <a:pt x="240" y="360"/>
                </a:lnTo>
                <a:lnTo>
                  <a:pt x="238" y="357"/>
                </a:lnTo>
                <a:lnTo>
                  <a:pt x="236" y="355"/>
                </a:lnTo>
                <a:lnTo>
                  <a:pt x="236" y="353"/>
                </a:lnTo>
                <a:lnTo>
                  <a:pt x="236" y="350"/>
                </a:lnTo>
                <a:lnTo>
                  <a:pt x="238" y="348"/>
                </a:lnTo>
                <a:lnTo>
                  <a:pt x="240" y="346"/>
                </a:lnTo>
                <a:lnTo>
                  <a:pt x="243" y="346"/>
                </a:lnTo>
                <a:lnTo>
                  <a:pt x="245" y="343"/>
                </a:lnTo>
                <a:lnTo>
                  <a:pt x="247" y="341"/>
                </a:lnTo>
                <a:lnTo>
                  <a:pt x="250" y="341"/>
                </a:lnTo>
                <a:lnTo>
                  <a:pt x="252" y="341"/>
                </a:lnTo>
                <a:lnTo>
                  <a:pt x="257" y="338"/>
                </a:lnTo>
                <a:lnTo>
                  <a:pt x="259" y="341"/>
                </a:lnTo>
                <a:lnTo>
                  <a:pt x="262" y="346"/>
                </a:lnTo>
                <a:lnTo>
                  <a:pt x="266" y="350"/>
                </a:lnTo>
                <a:lnTo>
                  <a:pt x="269" y="353"/>
                </a:lnTo>
                <a:lnTo>
                  <a:pt x="271" y="357"/>
                </a:lnTo>
                <a:lnTo>
                  <a:pt x="276" y="360"/>
                </a:lnTo>
                <a:lnTo>
                  <a:pt x="278" y="360"/>
                </a:lnTo>
                <a:lnTo>
                  <a:pt x="280" y="362"/>
                </a:lnTo>
                <a:lnTo>
                  <a:pt x="283" y="362"/>
                </a:lnTo>
                <a:lnTo>
                  <a:pt x="283" y="360"/>
                </a:lnTo>
                <a:lnTo>
                  <a:pt x="283" y="357"/>
                </a:lnTo>
                <a:lnTo>
                  <a:pt x="283" y="355"/>
                </a:lnTo>
                <a:lnTo>
                  <a:pt x="283" y="353"/>
                </a:lnTo>
                <a:lnTo>
                  <a:pt x="285" y="350"/>
                </a:lnTo>
                <a:lnTo>
                  <a:pt x="288" y="350"/>
                </a:lnTo>
                <a:lnTo>
                  <a:pt x="292" y="350"/>
                </a:lnTo>
                <a:lnTo>
                  <a:pt x="297" y="353"/>
                </a:lnTo>
                <a:lnTo>
                  <a:pt x="302" y="353"/>
                </a:lnTo>
                <a:lnTo>
                  <a:pt x="306" y="353"/>
                </a:lnTo>
                <a:lnTo>
                  <a:pt x="311" y="353"/>
                </a:lnTo>
                <a:lnTo>
                  <a:pt x="313" y="350"/>
                </a:lnTo>
                <a:lnTo>
                  <a:pt x="316" y="348"/>
                </a:lnTo>
                <a:lnTo>
                  <a:pt x="318" y="322"/>
                </a:lnTo>
                <a:lnTo>
                  <a:pt x="318" y="319"/>
                </a:lnTo>
                <a:lnTo>
                  <a:pt x="318" y="317"/>
                </a:lnTo>
                <a:lnTo>
                  <a:pt x="321" y="315"/>
                </a:lnTo>
                <a:lnTo>
                  <a:pt x="323" y="312"/>
                </a:lnTo>
                <a:lnTo>
                  <a:pt x="328" y="312"/>
                </a:lnTo>
                <a:lnTo>
                  <a:pt x="332" y="312"/>
                </a:lnTo>
                <a:lnTo>
                  <a:pt x="335" y="310"/>
                </a:lnTo>
                <a:lnTo>
                  <a:pt x="337" y="308"/>
                </a:lnTo>
                <a:lnTo>
                  <a:pt x="339" y="303"/>
                </a:lnTo>
                <a:lnTo>
                  <a:pt x="342" y="298"/>
                </a:lnTo>
                <a:lnTo>
                  <a:pt x="342" y="296"/>
                </a:lnTo>
                <a:lnTo>
                  <a:pt x="344" y="291"/>
                </a:lnTo>
                <a:lnTo>
                  <a:pt x="346" y="286"/>
                </a:lnTo>
                <a:lnTo>
                  <a:pt x="349" y="284"/>
                </a:lnTo>
                <a:lnTo>
                  <a:pt x="351" y="284"/>
                </a:lnTo>
                <a:lnTo>
                  <a:pt x="354" y="284"/>
                </a:lnTo>
                <a:lnTo>
                  <a:pt x="356" y="286"/>
                </a:lnTo>
                <a:lnTo>
                  <a:pt x="356" y="291"/>
                </a:lnTo>
                <a:lnTo>
                  <a:pt x="358" y="293"/>
                </a:lnTo>
                <a:lnTo>
                  <a:pt x="361" y="296"/>
                </a:lnTo>
                <a:lnTo>
                  <a:pt x="363" y="296"/>
                </a:lnTo>
                <a:lnTo>
                  <a:pt x="365" y="298"/>
                </a:lnTo>
                <a:lnTo>
                  <a:pt x="368" y="298"/>
                </a:lnTo>
                <a:lnTo>
                  <a:pt x="370" y="296"/>
                </a:lnTo>
                <a:lnTo>
                  <a:pt x="370" y="293"/>
                </a:lnTo>
                <a:lnTo>
                  <a:pt x="365" y="289"/>
                </a:lnTo>
                <a:lnTo>
                  <a:pt x="363" y="286"/>
                </a:lnTo>
                <a:lnTo>
                  <a:pt x="363" y="284"/>
                </a:lnTo>
                <a:lnTo>
                  <a:pt x="361" y="284"/>
                </a:lnTo>
                <a:lnTo>
                  <a:pt x="358" y="282"/>
                </a:lnTo>
                <a:lnTo>
                  <a:pt x="356" y="279"/>
                </a:lnTo>
                <a:lnTo>
                  <a:pt x="358" y="274"/>
                </a:lnTo>
                <a:lnTo>
                  <a:pt x="358" y="272"/>
                </a:lnTo>
                <a:lnTo>
                  <a:pt x="361" y="270"/>
                </a:lnTo>
                <a:lnTo>
                  <a:pt x="363" y="270"/>
                </a:lnTo>
                <a:lnTo>
                  <a:pt x="365" y="270"/>
                </a:lnTo>
                <a:lnTo>
                  <a:pt x="370" y="270"/>
                </a:lnTo>
                <a:lnTo>
                  <a:pt x="377" y="267"/>
                </a:lnTo>
                <a:lnTo>
                  <a:pt x="379" y="267"/>
                </a:lnTo>
                <a:lnTo>
                  <a:pt x="379" y="263"/>
                </a:lnTo>
                <a:lnTo>
                  <a:pt x="382" y="263"/>
                </a:lnTo>
                <a:lnTo>
                  <a:pt x="384" y="260"/>
                </a:lnTo>
                <a:lnTo>
                  <a:pt x="387" y="260"/>
                </a:lnTo>
                <a:lnTo>
                  <a:pt x="391" y="260"/>
                </a:lnTo>
                <a:lnTo>
                  <a:pt x="394" y="258"/>
                </a:lnTo>
                <a:lnTo>
                  <a:pt x="396" y="258"/>
                </a:lnTo>
                <a:lnTo>
                  <a:pt x="398" y="256"/>
                </a:lnTo>
                <a:lnTo>
                  <a:pt x="398" y="251"/>
                </a:lnTo>
                <a:lnTo>
                  <a:pt x="401" y="248"/>
                </a:lnTo>
                <a:lnTo>
                  <a:pt x="403" y="246"/>
                </a:lnTo>
                <a:lnTo>
                  <a:pt x="405" y="246"/>
                </a:lnTo>
                <a:lnTo>
                  <a:pt x="410" y="246"/>
                </a:lnTo>
                <a:lnTo>
                  <a:pt x="415" y="251"/>
                </a:lnTo>
                <a:lnTo>
                  <a:pt x="417" y="253"/>
                </a:lnTo>
                <a:lnTo>
                  <a:pt x="420" y="256"/>
                </a:lnTo>
                <a:lnTo>
                  <a:pt x="422" y="256"/>
                </a:lnTo>
                <a:lnTo>
                  <a:pt x="424" y="258"/>
                </a:lnTo>
                <a:lnTo>
                  <a:pt x="427" y="256"/>
                </a:lnTo>
                <a:lnTo>
                  <a:pt x="427" y="253"/>
                </a:lnTo>
                <a:lnTo>
                  <a:pt x="427" y="251"/>
                </a:lnTo>
                <a:lnTo>
                  <a:pt x="427" y="248"/>
                </a:lnTo>
                <a:lnTo>
                  <a:pt x="427" y="246"/>
                </a:lnTo>
                <a:lnTo>
                  <a:pt x="427" y="241"/>
                </a:lnTo>
                <a:lnTo>
                  <a:pt x="427" y="239"/>
                </a:lnTo>
                <a:lnTo>
                  <a:pt x="424" y="239"/>
                </a:lnTo>
                <a:lnTo>
                  <a:pt x="422" y="237"/>
                </a:lnTo>
                <a:lnTo>
                  <a:pt x="422" y="234"/>
                </a:lnTo>
                <a:lnTo>
                  <a:pt x="424" y="232"/>
                </a:lnTo>
                <a:lnTo>
                  <a:pt x="434" y="232"/>
                </a:lnTo>
                <a:lnTo>
                  <a:pt x="441" y="232"/>
                </a:lnTo>
                <a:lnTo>
                  <a:pt x="448" y="232"/>
                </a:lnTo>
                <a:lnTo>
                  <a:pt x="455" y="232"/>
                </a:lnTo>
                <a:lnTo>
                  <a:pt x="460" y="232"/>
                </a:lnTo>
                <a:lnTo>
                  <a:pt x="462" y="232"/>
                </a:lnTo>
                <a:lnTo>
                  <a:pt x="464" y="232"/>
                </a:lnTo>
                <a:lnTo>
                  <a:pt x="467" y="232"/>
                </a:lnTo>
                <a:lnTo>
                  <a:pt x="469" y="232"/>
                </a:lnTo>
                <a:lnTo>
                  <a:pt x="471" y="230"/>
                </a:lnTo>
                <a:lnTo>
                  <a:pt x="471" y="227"/>
                </a:lnTo>
                <a:lnTo>
                  <a:pt x="469" y="222"/>
                </a:lnTo>
                <a:lnTo>
                  <a:pt x="469" y="218"/>
                </a:lnTo>
                <a:lnTo>
                  <a:pt x="467" y="215"/>
                </a:lnTo>
                <a:lnTo>
                  <a:pt x="467" y="213"/>
                </a:lnTo>
                <a:lnTo>
                  <a:pt x="469" y="211"/>
                </a:lnTo>
                <a:lnTo>
                  <a:pt x="474" y="211"/>
                </a:lnTo>
                <a:lnTo>
                  <a:pt x="476" y="213"/>
                </a:lnTo>
                <a:lnTo>
                  <a:pt x="478" y="213"/>
                </a:lnTo>
                <a:lnTo>
                  <a:pt x="483" y="215"/>
                </a:lnTo>
                <a:lnTo>
                  <a:pt x="488" y="215"/>
                </a:lnTo>
                <a:lnTo>
                  <a:pt x="493" y="215"/>
                </a:lnTo>
                <a:lnTo>
                  <a:pt x="495" y="218"/>
                </a:lnTo>
                <a:lnTo>
                  <a:pt x="497" y="218"/>
                </a:lnTo>
                <a:lnTo>
                  <a:pt x="500" y="220"/>
                </a:lnTo>
                <a:lnTo>
                  <a:pt x="502" y="220"/>
                </a:lnTo>
                <a:lnTo>
                  <a:pt x="504" y="222"/>
                </a:lnTo>
                <a:lnTo>
                  <a:pt x="507" y="220"/>
                </a:lnTo>
                <a:lnTo>
                  <a:pt x="507" y="218"/>
                </a:lnTo>
                <a:lnTo>
                  <a:pt x="507" y="213"/>
                </a:lnTo>
                <a:lnTo>
                  <a:pt x="504" y="213"/>
                </a:lnTo>
                <a:lnTo>
                  <a:pt x="502" y="211"/>
                </a:lnTo>
                <a:lnTo>
                  <a:pt x="500" y="208"/>
                </a:lnTo>
                <a:lnTo>
                  <a:pt x="500" y="203"/>
                </a:lnTo>
                <a:lnTo>
                  <a:pt x="500" y="201"/>
                </a:lnTo>
                <a:lnTo>
                  <a:pt x="502" y="196"/>
                </a:lnTo>
                <a:lnTo>
                  <a:pt x="502" y="192"/>
                </a:lnTo>
                <a:lnTo>
                  <a:pt x="500" y="192"/>
                </a:lnTo>
                <a:lnTo>
                  <a:pt x="500" y="187"/>
                </a:lnTo>
                <a:lnTo>
                  <a:pt x="502" y="185"/>
                </a:lnTo>
                <a:lnTo>
                  <a:pt x="502" y="180"/>
                </a:lnTo>
                <a:lnTo>
                  <a:pt x="504" y="177"/>
                </a:lnTo>
                <a:lnTo>
                  <a:pt x="507" y="175"/>
                </a:lnTo>
                <a:lnTo>
                  <a:pt x="509" y="175"/>
                </a:lnTo>
                <a:lnTo>
                  <a:pt x="514" y="175"/>
                </a:lnTo>
                <a:lnTo>
                  <a:pt x="516" y="175"/>
                </a:lnTo>
                <a:lnTo>
                  <a:pt x="519" y="187"/>
                </a:lnTo>
                <a:lnTo>
                  <a:pt x="528" y="189"/>
                </a:lnTo>
                <a:lnTo>
                  <a:pt x="535" y="187"/>
                </a:lnTo>
                <a:lnTo>
                  <a:pt x="537" y="187"/>
                </a:lnTo>
                <a:lnTo>
                  <a:pt x="544" y="199"/>
                </a:lnTo>
                <a:lnTo>
                  <a:pt x="549" y="199"/>
                </a:lnTo>
                <a:lnTo>
                  <a:pt x="552" y="192"/>
                </a:lnTo>
                <a:lnTo>
                  <a:pt x="559" y="185"/>
                </a:lnTo>
                <a:lnTo>
                  <a:pt x="563" y="187"/>
                </a:lnTo>
                <a:lnTo>
                  <a:pt x="568" y="189"/>
                </a:lnTo>
                <a:lnTo>
                  <a:pt x="570" y="187"/>
                </a:lnTo>
                <a:lnTo>
                  <a:pt x="587" y="187"/>
                </a:lnTo>
                <a:lnTo>
                  <a:pt x="606" y="177"/>
                </a:lnTo>
                <a:lnTo>
                  <a:pt x="608" y="177"/>
                </a:lnTo>
                <a:lnTo>
                  <a:pt x="611" y="175"/>
                </a:lnTo>
                <a:lnTo>
                  <a:pt x="615" y="173"/>
                </a:lnTo>
                <a:lnTo>
                  <a:pt x="620" y="173"/>
                </a:lnTo>
                <a:lnTo>
                  <a:pt x="632" y="173"/>
                </a:lnTo>
                <a:lnTo>
                  <a:pt x="634" y="170"/>
                </a:lnTo>
                <a:lnTo>
                  <a:pt x="636" y="173"/>
                </a:lnTo>
                <a:lnTo>
                  <a:pt x="639" y="177"/>
                </a:lnTo>
                <a:lnTo>
                  <a:pt x="639" y="182"/>
                </a:lnTo>
                <a:lnTo>
                  <a:pt x="639" y="187"/>
                </a:lnTo>
                <a:lnTo>
                  <a:pt x="639" y="192"/>
                </a:lnTo>
                <a:lnTo>
                  <a:pt x="641" y="194"/>
                </a:lnTo>
                <a:lnTo>
                  <a:pt x="644" y="196"/>
                </a:lnTo>
                <a:lnTo>
                  <a:pt x="646" y="194"/>
                </a:lnTo>
                <a:lnTo>
                  <a:pt x="646" y="189"/>
                </a:lnTo>
                <a:lnTo>
                  <a:pt x="646" y="185"/>
                </a:lnTo>
                <a:lnTo>
                  <a:pt x="648" y="180"/>
                </a:lnTo>
                <a:lnTo>
                  <a:pt x="653" y="182"/>
                </a:lnTo>
                <a:lnTo>
                  <a:pt x="655" y="182"/>
                </a:lnTo>
                <a:lnTo>
                  <a:pt x="662" y="180"/>
                </a:lnTo>
                <a:lnTo>
                  <a:pt x="665" y="177"/>
                </a:lnTo>
                <a:lnTo>
                  <a:pt x="667" y="173"/>
                </a:lnTo>
                <a:lnTo>
                  <a:pt x="669" y="173"/>
                </a:lnTo>
                <a:lnTo>
                  <a:pt x="669" y="170"/>
                </a:lnTo>
                <a:lnTo>
                  <a:pt x="672" y="170"/>
                </a:lnTo>
                <a:lnTo>
                  <a:pt x="674" y="173"/>
                </a:lnTo>
                <a:lnTo>
                  <a:pt x="677" y="175"/>
                </a:lnTo>
                <a:lnTo>
                  <a:pt x="677" y="180"/>
                </a:lnTo>
                <a:lnTo>
                  <a:pt x="677" y="185"/>
                </a:lnTo>
                <a:lnTo>
                  <a:pt x="679" y="187"/>
                </a:lnTo>
                <a:lnTo>
                  <a:pt x="681" y="187"/>
                </a:lnTo>
                <a:lnTo>
                  <a:pt x="684" y="185"/>
                </a:lnTo>
                <a:lnTo>
                  <a:pt x="688" y="185"/>
                </a:lnTo>
                <a:lnTo>
                  <a:pt x="693" y="182"/>
                </a:lnTo>
                <a:lnTo>
                  <a:pt x="698" y="182"/>
                </a:lnTo>
                <a:lnTo>
                  <a:pt x="698" y="187"/>
                </a:lnTo>
                <a:lnTo>
                  <a:pt x="705" y="187"/>
                </a:lnTo>
                <a:lnTo>
                  <a:pt x="710" y="185"/>
                </a:lnTo>
                <a:lnTo>
                  <a:pt x="721" y="187"/>
                </a:lnTo>
                <a:lnTo>
                  <a:pt x="721" y="189"/>
                </a:lnTo>
                <a:lnTo>
                  <a:pt x="721" y="192"/>
                </a:lnTo>
                <a:lnTo>
                  <a:pt x="721" y="196"/>
                </a:lnTo>
                <a:lnTo>
                  <a:pt x="724" y="199"/>
                </a:lnTo>
                <a:lnTo>
                  <a:pt x="726" y="199"/>
                </a:lnTo>
                <a:lnTo>
                  <a:pt x="728" y="199"/>
                </a:lnTo>
                <a:lnTo>
                  <a:pt x="733" y="199"/>
                </a:lnTo>
                <a:lnTo>
                  <a:pt x="735" y="201"/>
                </a:lnTo>
                <a:lnTo>
                  <a:pt x="735" y="203"/>
                </a:lnTo>
                <a:lnTo>
                  <a:pt x="738" y="208"/>
                </a:lnTo>
                <a:lnTo>
                  <a:pt x="738" y="211"/>
                </a:lnTo>
                <a:lnTo>
                  <a:pt x="745" y="220"/>
                </a:lnTo>
                <a:lnTo>
                  <a:pt x="745" y="222"/>
                </a:lnTo>
                <a:lnTo>
                  <a:pt x="745" y="225"/>
                </a:lnTo>
                <a:lnTo>
                  <a:pt x="745" y="227"/>
                </a:lnTo>
                <a:lnTo>
                  <a:pt x="747" y="225"/>
                </a:lnTo>
                <a:lnTo>
                  <a:pt x="754" y="222"/>
                </a:lnTo>
                <a:lnTo>
                  <a:pt x="759" y="222"/>
                </a:lnTo>
                <a:lnTo>
                  <a:pt x="764" y="225"/>
                </a:lnTo>
                <a:lnTo>
                  <a:pt x="766" y="227"/>
                </a:lnTo>
                <a:lnTo>
                  <a:pt x="768" y="230"/>
                </a:lnTo>
                <a:lnTo>
                  <a:pt x="771" y="232"/>
                </a:lnTo>
                <a:lnTo>
                  <a:pt x="771" y="234"/>
                </a:lnTo>
                <a:lnTo>
                  <a:pt x="773" y="237"/>
                </a:lnTo>
                <a:lnTo>
                  <a:pt x="776" y="237"/>
                </a:lnTo>
                <a:lnTo>
                  <a:pt x="778" y="234"/>
                </a:lnTo>
                <a:lnTo>
                  <a:pt x="780" y="234"/>
                </a:lnTo>
                <a:lnTo>
                  <a:pt x="783" y="234"/>
                </a:lnTo>
                <a:lnTo>
                  <a:pt x="785" y="234"/>
                </a:lnTo>
                <a:lnTo>
                  <a:pt x="787" y="237"/>
                </a:lnTo>
                <a:lnTo>
                  <a:pt x="790" y="237"/>
                </a:lnTo>
                <a:lnTo>
                  <a:pt x="792" y="241"/>
                </a:lnTo>
                <a:lnTo>
                  <a:pt x="790" y="248"/>
                </a:lnTo>
                <a:lnTo>
                  <a:pt x="787" y="256"/>
                </a:lnTo>
                <a:lnTo>
                  <a:pt x="790" y="258"/>
                </a:lnTo>
                <a:lnTo>
                  <a:pt x="797" y="258"/>
                </a:lnTo>
                <a:lnTo>
                  <a:pt x="804" y="260"/>
                </a:lnTo>
                <a:lnTo>
                  <a:pt x="809" y="267"/>
                </a:lnTo>
                <a:lnTo>
                  <a:pt x="811" y="272"/>
                </a:lnTo>
                <a:lnTo>
                  <a:pt x="816" y="272"/>
                </a:lnTo>
                <a:lnTo>
                  <a:pt x="823" y="274"/>
                </a:lnTo>
                <a:lnTo>
                  <a:pt x="825" y="277"/>
                </a:lnTo>
                <a:lnTo>
                  <a:pt x="827" y="277"/>
                </a:lnTo>
                <a:lnTo>
                  <a:pt x="830" y="279"/>
                </a:lnTo>
                <a:lnTo>
                  <a:pt x="832" y="279"/>
                </a:lnTo>
                <a:lnTo>
                  <a:pt x="832" y="277"/>
                </a:lnTo>
                <a:lnTo>
                  <a:pt x="834" y="277"/>
                </a:lnTo>
                <a:lnTo>
                  <a:pt x="837" y="274"/>
                </a:lnTo>
                <a:lnTo>
                  <a:pt x="837" y="272"/>
                </a:lnTo>
                <a:lnTo>
                  <a:pt x="839" y="272"/>
                </a:lnTo>
                <a:lnTo>
                  <a:pt x="842" y="272"/>
                </a:lnTo>
                <a:lnTo>
                  <a:pt x="844" y="274"/>
                </a:lnTo>
                <a:lnTo>
                  <a:pt x="839" y="279"/>
                </a:lnTo>
                <a:lnTo>
                  <a:pt x="837" y="282"/>
                </a:lnTo>
                <a:lnTo>
                  <a:pt x="837" y="284"/>
                </a:lnTo>
                <a:lnTo>
                  <a:pt x="834" y="289"/>
                </a:lnTo>
                <a:lnTo>
                  <a:pt x="834" y="296"/>
                </a:lnTo>
                <a:lnTo>
                  <a:pt x="834" y="298"/>
                </a:lnTo>
                <a:lnTo>
                  <a:pt x="832" y="301"/>
                </a:lnTo>
                <a:lnTo>
                  <a:pt x="830" y="303"/>
                </a:lnTo>
                <a:lnTo>
                  <a:pt x="827" y="305"/>
                </a:lnTo>
                <a:lnTo>
                  <a:pt x="825" y="305"/>
                </a:lnTo>
                <a:lnTo>
                  <a:pt x="825" y="308"/>
                </a:lnTo>
                <a:lnTo>
                  <a:pt x="827" y="310"/>
                </a:lnTo>
                <a:lnTo>
                  <a:pt x="830" y="310"/>
                </a:lnTo>
                <a:lnTo>
                  <a:pt x="830" y="312"/>
                </a:lnTo>
                <a:lnTo>
                  <a:pt x="832" y="315"/>
                </a:lnTo>
                <a:lnTo>
                  <a:pt x="832" y="317"/>
                </a:lnTo>
                <a:lnTo>
                  <a:pt x="834" y="319"/>
                </a:lnTo>
                <a:lnTo>
                  <a:pt x="837" y="322"/>
                </a:lnTo>
                <a:lnTo>
                  <a:pt x="839" y="324"/>
                </a:lnTo>
                <a:lnTo>
                  <a:pt x="842" y="327"/>
                </a:lnTo>
                <a:lnTo>
                  <a:pt x="846" y="329"/>
                </a:lnTo>
                <a:lnTo>
                  <a:pt x="849" y="324"/>
                </a:lnTo>
                <a:lnTo>
                  <a:pt x="849" y="322"/>
                </a:lnTo>
                <a:lnTo>
                  <a:pt x="851" y="319"/>
                </a:lnTo>
                <a:lnTo>
                  <a:pt x="853" y="319"/>
                </a:lnTo>
                <a:lnTo>
                  <a:pt x="858" y="319"/>
                </a:lnTo>
                <a:lnTo>
                  <a:pt x="865" y="324"/>
                </a:lnTo>
                <a:lnTo>
                  <a:pt x="872" y="327"/>
                </a:lnTo>
                <a:lnTo>
                  <a:pt x="875" y="327"/>
                </a:lnTo>
                <a:lnTo>
                  <a:pt x="879" y="327"/>
                </a:lnTo>
                <a:lnTo>
                  <a:pt x="882" y="327"/>
                </a:lnTo>
                <a:lnTo>
                  <a:pt x="889" y="324"/>
                </a:lnTo>
                <a:lnTo>
                  <a:pt x="891" y="324"/>
                </a:lnTo>
                <a:lnTo>
                  <a:pt x="893" y="322"/>
                </a:lnTo>
                <a:lnTo>
                  <a:pt x="896" y="315"/>
                </a:lnTo>
                <a:lnTo>
                  <a:pt x="898" y="315"/>
                </a:lnTo>
                <a:lnTo>
                  <a:pt x="900" y="315"/>
                </a:lnTo>
                <a:lnTo>
                  <a:pt x="903" y="315"/>
                </a:lnTo>
                <a:lnTo>
                  <a:pt x="905" y="317"/>
                </a:lnTo>
                <a:lnTo>
                  <a:pt x="912" y="315"/>
                </a:lnTo>
                <a:lnTo>
                  <a:pt x="917" y="315"/>
                </a:lnTo>
                <a:lnTo>
                  <a:pt x="919" y="315"/>
                </a:lnTo>
                <a:lnTo>
                  <a:pt x="924" y="317"/>
                </a:lnTo>
                <a:lnTo>
                  <a:pt x="924" y="319"/>
                </a:lnTo>
                <a:lnTo>
                  <a:pt x="924" y="322"/>
                </a:lnTo>
                <a:lnTo>
                  <a:pt x="926" y="329"/>
                </a:lnTo>
                <a:lnTo>
                  <a:pt x="926" y="331"/>
                </a:lnTo>
                <a:lnTo>
                  <a:pt x="926" y="336"/>
                </a:lnTo>
                <a:lnTo>
                  <a:pt x="926" y="338"/>
                </a:lnTo>
                <a:lnTo>
                  <a:pt x="926" y="341"/>
                </a:lnTo>
                <a:lnTo>
                  <a:pt x="929" y="343"/>
                </a:lnTo>
                <a:lnTo>
                  <a:pt x="931" y="346"/>
                </a:lnTo>
                <a:lnTo>
                  <a:pt x="933" y="346"/>
                </a:lnTo>
                <a:lnTo>
                  <a:pt x="936" y="348"/>
                </a:lnTo>
                <a:lnTo>
                  <a:pt x="938" y="348"/>
                </a:lnTo>
                <a:lnTo>
                  <a:pt x="945" y="346"/>
                </a:lnTo>
                <a:lnTo>
                  <a:pt x="948" y="343"/>
                </a:lnTo>
                <a:lnTo>
                  <a:pt x="948" y="346"/>
                </a:lnTo>
                <a:lnTo>
                  <a:pt x="955" y="343"/>
                </a:lnTo>
                <a:lnTo>
                  <a:pt x="957" y="343"/>
                </a:lnTo>
                <a:lnTo>
                  <a:pt x="962" y="343"/>
                </a:lnTo>
                <a:lnTo>
                  <a:pt x="969" y="343"/>
                </a:lnTo>
                <a:lnTo>
                  <a:pt x="978" y="346"/>
                </a:lnTo>
                <a:lnTo>
                  <a:pt x="981" y="350"/>
                </a:lnTo>
                <a:lnTo>
                  <a:pt x="985" y="367"/>
                </a:lnTo>
                <a:lnTo>
                  <a:pt x="988" y="369"/>
                </a:lnTo>
                <a:lnTo>
                  <a:pt x="988" y="374"/>
                </a:lnTo>
                <a:lnTo>
                  <a:pt x="988" y="383"/>
                </a:lnTo>
                <a:lnTo>
                  <a:pt x="990" y="386"/>
                </a:lnTo>
                <a:lnTo>
                  <a:pt x="992" y="390"/>
                </a:lnTo>
                <a:lnTo>
                  <a:pt x="992" y="393"/>
                </a:lnTo>
                <a:lnTo>
                  <a:pt x="990" y="393"/>
                </a:lnTo>
                <a:lnTo>
                  <a:pt x="985" y="393"/>
                </a:lnTo>
                <a:lnTo>
                  <a:pt x="983" y="395"/>
                </a:lnTo>
                <a:lnTo>
                  <a:pt x="981" y="395"/>
                </a:lnTo>
                <a:lnTo>
                  <a:pt x="981" y="398"/>
                </a:lnTo>
                <a:lnTo>
                  <a:pt x="983" y="398"/>
                </a:lnTo>
                <a:lnTo>
                  <a:pt x="985" y="400"/>
                </a:lnTo>
                <a:lnTo>
                  <a:pt x="985" y="402"/>
                </a:lnTo>
                <a:lnTo>
                  <a:pt x="990" y="412"/>
                </a:lnTo>
                <a:lnTo>
                  <a:pt x="995" y="412"/>
                </a:lnTo>
                <a:lnTo>
                  <a:pt x="997" y="412"/>
                </a:lnTo>
                <a:lnTo>
                  <a:pt x="999" y="412"/>
                </a:lnTo>
                <a:lnTo>
                  <a:pt x="1002" y="417"/>
                </a:lnTo>
                <a:lnTo>
                  <a:pt x="999" y="417"/>
                </a:lnTo>
                <a:lnTo>
                  <a:pt x="997" y="419"/>
                </a:lnTo>
                <a:lnTo>
                  <a:pt x="997" y="421"/>
                </a:lnTo>
                <a:lnTo>
                  <a:pt x="999" y="421"/>
                </a:lnTo>
                <a:lnTo>
                  <a:pt x="1002" y="421"/>
                </a:lnTo>
                <a:lnTo>
                  <a:pt x="1002" y="419"/>
                </a:lnTo>
                <a:lnTo>
                  <a:pt x="1004" y="419"/>
                </a:lnTo>
                <a:lnTo>
                  <a:pt x="1004" y="421"/>
                </a:lnTo>
                <a:lnTo>
                  <a:pt x="1007" y="421"/>
                </a:lnTo>
                <a:lnTo>
                  <a:pt x="1009" y="421"/>
                </a:lnTo>
                <a:lnTo>
                  <a:pt x="1009" y="424"/>
                </a:lnTo>
                <a:lnTo>
                  <a:pt x="1009" y="426"/>
                </a:lnTo>
                <a:lnTo>
                  <a:pt x="1011" y="426"/>
                </a:lnTo>
                <a:lnTo>
                  <a:pt x="1014" y="424"/>
                </a:lnTo>
                <a:lnTo>
                  <a:pt x="1014" y="421"/>
                </a:lnTo>
                <a:lnTo>
                  <a:pt x="1016" y="421"/>
                </a:lnTo>
                <a:lnTo>
                  <a:pt x="1016" y="419"/>
                </a:lnTo>
                <a:lnTo>
                  <a:pt x="1018" y="419"/>
                </a:lnTo>
                <a:lnTo>
                  <a:pt x="1018" y="421"/>
                </a:lnTo>
                <a:lnTo>
                  <a:pt x="1018" y="424"/>
                </a:lnTo>
                <a:lnTo>
                  <a:pt x="1021" y="424"/>
                </a:lnTo>
                <a:lnTo>
                  <a:pt x="1023" y="426"/>
                </a:lnTo>
                <a:lnTo>
                  <a:pt x="1025" y="424"/>
                </a:lnTo>
                <a:lnTo>
                  <a:pt x="1028" y="426"/>
                </a:lnTo>
                <a:lnTo>
                  <a:pt x="1028" y="428"/>
                </a:lnTo>
                <a:lnTo>
                  <a:pt x="1028" y="431"/>
                </a:lnTo>
                <a:lnTo>
                  <a:pt x="1028" y="433"/>
                </a:lnTo>
                <a:lnTo>
                  <a:pt x="1028" y="435"/>
                </a:lnTo>
                <a:lnTo>
                  <a:pt x="1030" y="438"/>
                </a:lnTo>
                <a:lnTo>
                  <a:pt x="1030" y="440"/>
                </a:lnTo>
                <a:lnTo>
                  <a:pt x="1032" y="445"/>
                </a:lnTo>
                <a:lnTo>
                  <a:pt x="1035" y="447"/>
                </a:lnTo>
                <a:lnTo>
                  <a:pt x="1037" y="447"/>
                </a:lnTo>
                <a:lnTo>
                  <a:pt x="1040" y="445"/>
                </a:lnTo>
                <a:lnTo>
                  <a:pt x="1040" y="443"/>
                </a:lnTo>
                <a:lnTo>
                  <a:pt x="1040" y="440"/>
                </a:lnTo>
                <a:lnTo>
                  <a:pt x="1042" y="438"/>
                </a:lnTo>
                <a:lnTo>
                  <a:pt x="1042" y="435"/>
                </a:lnTo>
                <a:lnTo>
                  <a:pt x="1044" y="435"/>
                </a:lnTo>
                <a:lnTo>
                  <a:pt x="1047" y="435"/>
                </a:lnTo>
                <a:lnTo>
                  <a:pt x="1049" y="438"/>
                </a:lnTo>
                <a:lnTo>
                  <a:pt x="1051" y="440"/>
                </a:lnTo>
                <a:lnTo>
                  <a:pt x="1051" y="443"/>
                </a:lnTo>
                <a:lnTo>
                  <a:pt x="1051" y="445"/>
                </a:lnTo>
                <a:lnTo>
                  <a:pt x="1051" y="447"/>
                </a:lnTo>
                <a:lnTo>
                  <a:pt x="1049" y="447"/>
                </a:lnTo>
                <a:lnTo>
                  <a:pt x="1047" y="450"/>
                </a:lnTo>
                <a:lnTo>
                  <a:pt x="1049" y="452"/>
                </a:lnTo>
                <a:lnTo>
                  <a:pt x="1049" y="454"/>
                </a:lnTo>
                <a:lnTo>
                  <a:pt x="1051" y="454"/>
                </a:lnTo>
                <a:lnTo>
                  <a:pt x="1054" y="454"/>
                </a:lnTo>
                <a:lnTo>
                  <a:pt x="1058" y="454"/>
                </a:lnTo>
                <a:lnTo>
                  <a:pt x="1058" y="452"/>
                </a:lnTo>
                <a:lnTo>
                  <a:pt x="1058" y="450"/>
                </a:lnTo>
                <a:lnTo>
                  <a:pt x="1058" y="447"/>
                </a:lnTo>
                <a:lnTo>
                  <a:pt x="1061" y="447"/>
                </a:lnTo>
                <a:lnTo>
                  <a:pt x="1061" y="450"/>
                </a:lnTo>
                <a:lnTo>
                  <a:pt x="1063" y="450"/>
                </a:lnTo>
                <a:lnTo>
                  <a:pt x="1065" y="452"/>
                </a:lnTo>
                <a:lnTo>
                  <a:pt x="1065" y="454"/>
                </a:lnTo>
                <a:lnTo>
                  <a:pt x="1068" y="452"/>
                </a:lnTo>
                <a:lnTo>
                  <a:pt x="1070" y="450"/>
                </a:lnTo>
                <a:lnTo>
                  <a:pt x="1070" y="447"/>
                </a:lnTo>
                <a:lnTo>
                  <a:pt x="1073" y="445"/>
                </a:lnTo>
                <a:lnTo>
                  <a:pt x="1075" y="445"/>
                </a:lnTo>
                <a:lnTo>
                  <a:pt x="1077" y="445"/>
                </a:lnTo>
                <a:lnTo>
                  <a:pt x="1082" y="447"/>
                </a:lnTo>
                <a:lnTo>
                  <a:pt x="1084" y="447"/>
                </a:lnTo>
                <a:lnTo>
                  <a:pt x="1087" y="447"/>
                </a:lnTo>
                <a:lnTo>
                  <a:pt x="1089" y="447"/>
                </a:lnTo>
                <a:lnTo>
                  <a:pt x="1091" y="447"/>
                </a:lnTo>
                <a:lnTo>
                  <a:pt x="1094" y="447"/>
                </a:lnTo>
                <a:lnTo>
                  <a:pt x="1098" y="447"/>
                </a:lnTo>
                <a:lnTo>
                  <a:pt x="1101" y="447"/>
                </a:lnTo>
                <a:lnTo>
                  <a:pt x="1106" y="447"/>
                </a:lnTo>
                <a:lnTo>
                  <a:pt x="1108" y="445"/>
                </a:lnTo>
                <a:lnTo>
                  <a:pt x="1110" y="443"/>
                </a:lnTo>
                <a:lnTo>
                  <a:pt x="1110" y="440"/>
                </a:lnTo>
                <a:lnTo>
                  <a:pt x="1113" y="440"/>
                </a:lnTo>
                <a:lnTo>
                  <a:pt x="1115" y="443"/>
                </a:lnTo>
                <a:lnTo>
                  <a:pt x="1117" y="445"/>
                </a:lnTo>
                <a:lnTo>
                  <a:pt x="1117" y="447"/>
                </a:lnTo>
                <a:lnTo>
                  <a:pt x="1120" y="447"/>
                </a:lnTo>
                <a:lnTo>
                  <a:pt x="1122" y="445"/>
                </a:lnTo>
                <a:lnTo>
                  <a:pt x="1124" y="447"/>
                </a:lnTo>
                <a:lnTo>
                  <a:pt x="1127" y="447"/>
                </a:lnTo>
                <a:lnTo>
                  <a:pt x="1129" y="447"/>
                </a:lnTo>
                <a:lnTo>
                  <a:pt x="1131" y="450"/>
                </a:lnTo>
                <a:lnTo>
                  <a:pt x="1131" y="447"/>
                </a:lnTo>
                <a:lnTo>
                  <a:pt x="1134" y="447"/>
                </a:lnTo>
                <a:lnTo>
                  <a:pt x="1134" y="445"/>
                </a:lnTo>
                <a:lnTo>
                  <a:pt x="1134" y="443"/>
                </a:lnTo>
                <a:lnTo>
                  <a:pt x="1136" y="440"/>
                </a:lnTo>
                <a:lnTo>
                  <a:pt x="1139" y="440"/>
                </a:lnTo>
                <a:lnTo>
                  <a:pt x="1141" y="438"/>
                </a:lnTo>
                <a:lnTo>
                  <a:pt x="1141" y="435"/>
                </a:lnTo>
                <a:lnTo>
                  <a:pt x="1141" y="433"/>
                </a:lnTo>
                <a:lnTo>
                  <a:pt x="1143" y="433"/>
                </a:lnTo>
                <a:lnTo>
                  <a:pt x="1146" y="431"/>
                </a:lnTo>
                <a:lnTo>
                  <a:pt x="1146" y="428"/>
                </a:lnTo>
                <a:lnTo>
                  <a:pt x="1146" y="426"/>
                </a:lnTo>
                <a:lnTo>
                  <a:pt x="1148" y="426"/>
                </a:lnTo>
                <a:lnTo>
                  <a:pt x="1150" y="426"/>
                </a:lnTo>
                <a:lnTo>
                  <a:pt x="1150" y="428"/>
                </a:lnTo>
                <a:lnTo>
                  <a:pt x="1153" y="428"/>
                </a:lnTo>
                <a:lnTo>
                  <a:pt x="1153" y="431"/>
                </a:lnTo>
                <a:lnTo>
                  <a:pt x="1155" y="433"/>
                </a:lnTo>
                <a:lnTo>
                  <a:pt x="1155" y="435"/>
                </a:lnTo>
                <a:lnTo>
                  <a:pt x="1157" y="435"/>
                </a:lnTo>
                <a:lnTo>
                  <a:pt x="1160" y="435"/>
                </a:lnTo>
                <a:lnTo>
                  <a:pt x="1162" y="435"/>
                </a:lnTo>
                <a:lnTo>
                  <a:pt x="1164" y="433"/>
                </a:lnTo>
                <a:lnTo>
                  <a:pt x="1164" y="431"/>
                </a:lnTo>
                <a:lnTo>
                  <a:pt x="1164" y="428"/>
                </a:lnTo>
                <a:lnTo>
                  <a:pt x="1167" y="428"/>
                </a:lnTo>
                <a:lnTo>
                  <a:pt x="1169" y="428"/>
                </a:lnTo>
                <a:lnTo>
                  <a:pt x="1169" y="431"/>
                </a:lnTo>
                <a:lnTo>
                  <a:pt x="1169" y="433"/>
                </a:lnTo>
                <a:lnTo>
                  <a:pt x="1172" y="433"/>
                </a:lnTo>
                <a:lnTo>
                  <a:pt x="1172" y="435"/>
                </a:lnTo>
                <a:lnTo>
                  <a:pt x="1172" y="433"/>
                </a:lnTo>
                <a:lnTo>
                  <a:pt x="1172" y="431"/>
                </a:lnTo>
                <a:lnTo>
                  <a:pt x="1174" y="431"/>
                </a:lnTo>
                <a:lnTo>
                  <a:pt x="1174" y="428"/>
                </a:lnTo>
                <a:lnTo>
                  <a:pt x="1174" y="426"/>
                </a:lnTo>
                <a:lnTo>
                  <a:pt x="1176" y="426"/>
                </a:lnTo>
                <a:lnTo>
                  <a:pt x="1179" y="424"/>
                </a:lnTo>
                <a:lnTo>
                  <a:pt x="1181" y="424"/>
                </a:lnTo>
                <a:lnTo>
                  <a:pt x="1183" y="424"/>
                </a:lnTo>
                <a:lnTo>
                  <a:pt x="1183" y="421"/>
                </a:lnTo>
                <a:lnTo>
                  <a:pt x="1186" y="421"/>
                </a:lnTo>
                <a:lnTo>
                  <a:pt x="1186" y="419"/>
                </a:lnTo>
                <a:lnTo>
                  <a:pt x="1186" y="417"/>
                </a:lnTo>
                <a:lnTo>
                  <a:pt x="1186" y="414"/>
                </a:lnTo>
                <a:lnTo>
                  <a:pt x="1188" y="414"/>
                </a:lnTo>
                <a:lnTo>
                  <a:pt x="1190" y="412"/>
                </a:lnTo>
                <a:lnTo>
                  <a:pt x="1193" y="412"/>
                </a:lnTo>
                <a:lnTo>
                  <a:pt x="1193" y="409"/>
                </a:lnTo>
                <a:lnTo>
                  <a:pt x="1193" y="407"/>
                </a:lnTo>
                <a:lnTo>
                  <a:pt x="1195" y="407"/>
                </a:lnTo>
                <a:lnTo>
                  <a:pt x="1195" y="405"/>
                </a:lnTo>
                <a:lnTo>
                  <a:pt x="1197" y="405"/>
                </a:lnTo>
                <a:lnTo>
                  <a:pt x="1197" y="402"/>
                </a:lnTo>
                <a:lnTo>
                  <a:pt x="1200" y="402"/>
                </a:lnTo>
                <a:lnTo>
                  <a:pt x="1202" y="400"/>
                </a:lnTo>
                <a:lnTo>
                  <a:pt x="1205" y="400"/>
                </a:lnTo>
                <a:lnTo>
                  <a:pt x="1207" y="400"/>
                </a:lnTo>
                <a:lnTo>
                  <a:pt x="1207" y="398"/>
                </a:lnTo>
                <a:lnTo>
                  <a:pt x="1207" y="395"/>
                </a:lnTo>
                <a:lnTo>
                  <a:pt x="1205" y="393"/>
                </a:lnTo>
                <a:lnTo>
                  <a:pt x="1207" y="390"/>
                </a:lnTo>
                <a:lnTo>
                  <a:pt x="1209" y="390"/>
                </a:lnTo>
                <a:lnTo>
                  <a:pt x="1209" y="388"/>
                </a:lnTo>
                <a:lnTo>
                  <a:pt x="1212" y="388"/>
                </a:lnTo>
                <a:lnTo>
                  <a:pt x="1212" y="386"/>
                </a:lnTo>
                <a:lnTo>
                  <a:pt x="1214" y="386"/>
                </a:lnTo>
                <a:lnTo>
                  <a:pt x="1214" y="383"/>
                </a:lnTo>
                <a:lnTo>
                  <a:pt x="1214" y="381"/>
                </a:lnTo>
                <a:lnTo>
                  <a:pt x="1216" y="379"/>
                </a:lnTo>
                <a:lnTo>
                  <a:pt x="1216" y="376"/>
                </a:lnTo>
                <a:lnTo>
                  <a:pt x="1216" y="374"/>
                </a:lnTo>
                <a:lnTo>
                  <a:pt x="1216" y="372"/>
                </a:lnTo>
                <a:lnTo>
                  <a:pt x="1219" y="372"/>
                </a:lnTo>
                <a:lnTo>
                  <a:pt x="1219" y="369"/>
                </a:lnTo>
                <a:lnTo>
                  <a:pt x="1219" y="367"/>
                </a:lnTo>
                <a:lnTo>
                  <a:pt x="1216" y="367"/>
                </a:lnTo>
                <a:lnTo>
                  <a:pt x="1219" y="364"/>
                </a:lnTo>
                <a:lnTo>
                  <a:pt x="1221" y="362"/>
                </a:lnTo>
                <a:lnTo>
                  <a:pt x="1221" y="360"/>
                </a:lnTo>
                <a:lnTo>
                  <a:pt x="1219" y="360"/>
                </a:lnTo>
                <a:lnTo>
                  <a:pt x="1219" y="357"/>
                </a:lnTo>
                <a:lnTo>
                  <a:pt x="1219" y="355"/>
                </a:lnTo>
                <a:lnTo>
                  <a:pt x="1219" y="353"/>
                </a:lnTo>
                <a:lnTo>
                  <a:pt x="1219" y="350"/>
                </a:lnTo>
                <a:lnTo>
                  <a:pt x="1219" y="348"/>
                </a:lnTo>
                <a:lnTo>
                  <a:pt x="1219" y="346"/>
                </a:lnTo>
                <a:lnTo>
                  <a:pt x="1219" y="343"/>
                </a:lnTo>
                <a:lnTo>
                  <a:pt x="1216" y="343"/>
                </a:lnTo>
                <a:lnTo>
                  <a:pt x="1214" y="343"/>
                </a:lnTo>
                <a:lnTo>
                  <a:pt x="1214" y="341"/>
                </a:lnTo>
                <a:lnTo>
                  <a:pt x="1216" y="341"/>
                </a:lnTo>
                <a:lnTo>
                  <a:pt x="1216" y="338"/>
                </a:lnTo>
                <a:lnTo>
                  <a:pt x="1219" y="336"/>
                </a:lnTo>
                <a:lnTo>
                  <a:pt x="1219" y="334"/>
                </a:lnTo>
                <a:lnTo>
                  <a:pt x="1216" y="334"/>
                </a:lnTo>
                <a:lnTo>
                  <a:pt x="1214" y="334"/>
                </a:lnTo>
                <a:lnTo>
                  <a:pt x="1214" y="331"/>
                </a:lnTo>
                <a:lnTo>
                  <a:pt x="1216" y="331"/>
                </a:lnTo>
                <a:lnTo>
                  <a:pt x="1216" y="329"/>
                </a:lnTo>
                <a:lnTo>
                  <a:pt x="1216" y="327"/>
                </a:lnTo>
                <a:lnTo>
                  <a:pt x="1216" y="324"/>
                </a:lnTo>
                <a:lnTo>
                  <a:pt x="1214" y="324"/>
                </a:lnTo>
                <a:lnTo>
                  <a:pt x="1214" y="322"/>
                </a:lnTo>
                <a:lnTo>
                  <a:pt x="1214" y="319"/>
                </a:lnTo>
                <a:lnTo>
                  <a:pt x="1214" y="317"/>
                </a:lnTo>
                <a:lnTo>
                  <a:pt x="1212" y="315"/>
                </a:lnTo>
                <a:lnTo>
                  <a:pt x="1212" y="312"/>
                </a:lnTo>
                <a:lnTo>
                  <a:pt x="1209" y="310"/>
                </a:lnTo>
                <a:lnTo>
                  <a:pt x="1207" y="310"/>
                </a:lnTo>
                <a:lnTo>
                  <a:pt x="1207" y="308"/>
                </a:lnTo>
                <a:lnTo>
                  <a:pt x="1207" y="305"/>
                </a:lnTo>
                <a:lnTo>
                  <a:pt x="1205" y="305"/>
                </a:lnTo>
                <a:lnTo>
                  <a:pt x="1205" y="303"/>
                </a:lnTo>
                <a:lnTo>
                  <a:pt x="1205" y="301"/>
                </a:lnTo>
                <a:lnTo>
                  <a:pt x="1205" y="298"/>
                </a:lnTo>
                <a:lnTo>
                  <a:pt x="1205" y="296"/>
                </a:lnTo>
                <a:lnTo>
                  <a:pt x="1205" y="293"/>
                </a:lnTo>
                <a:lnTo>
                  <a:pt x="1205" y="291"/>
                </a:lnTo>
                <a:lnTo>
                  <a:pt x="1207" y="291"/>
                </a:lnTo>
                <a:lnTo>
                  <a:pt x="1207" y="289"/>
                </a:lnTo>
                <a:lnTo>
                  <a:pt x="1207" y="286"/>
                </a:lnTo>
                <a:lnTo>
                  <a:pt x="1207" y="284"/>
                </a:lnTo>
                <a:lnTo>
                  <a:pt x="1207" y="282"/>
                </a:lnTo>
                <a:lnTo>
                  <a:pt x="1205" y="282"/>
                </a:lnTo>
                <a:lnTo>
                  <a:pt x="1202" y="282"/>
                </a:lnTo>
                <a:lnTo>
                  <a:pt x="1202" y="284"/>
                </a:lnTo>
                <a:lnTo>
                  <a:pt x="1202" y="282"/>
                </a:lnTo>
                <a:lnTo>
                  <a:pt x="1202" y="279"/>
                </a:lnTo>
                <a:lnTo>
                  <a:pt x="1202" y="277"/>
                </a:lnTo>
                <a:lnTo>
                  <a:pt x="1202" y="274"/>
                </a:lnTo>
                <a:lnTo>
                  <a:pt x="1200" y="272"/>
                </a:lnTo>
                <a:lnTo>
                  <a:pt x="1197" y="272"/>
                </a:lnTo>
                <a:lnTo>
                  <a:pt x="1197" y="270"/>
                </a:lnTo>
                <a:lnTo>
                  <a:pt x="1197" y="267"/>
                </a:lnTo>
                <a:lnTo>
                  <a:pt x="1195" y="267"/>
                </a:lnTo>
                <a:lnTo>
                  <a:pt x="1193" y="267"/>
                </a:lnTo>
                <a:lnTo>
                  <a:pt x="1190" y="267"/>
                </a:lnTo>
                <a:lnTo>
                  <a:pt x="1190" y="265"/>
                </a:lnTo>
                <a:lnTo>
                  <a:pt x="1193" y="265"/>
                </a:lnTo>
                <a:lnTo>
                  <a:pt x="1193" y="263"/>
                </a:lnTo>
                <a:lnTo>
                  <a:pt x="1195" y="263"/>
                </a:lnTo>
                <a:lnTo>
                  <a:pt x="1195" y="260"/>
                </a:lnTo>
                <a:lnTo>
                  <a:pt x="1193" y="260"/>
                </a:lnTo>
                <a:lnTo>
                  <a:pt x="1190" y="260"/>
                </a:lnTo>
                <a:lnTo>
                  <a:pt x="1190" y="258"/>
                </a:lnTo>
                <a:lnTo>
                  <a:pt x="1188" y="260"/>
                </a:lnTo>
                <a:lnTo>
                  <a:pt x="1186" y="260"/>
                </a:lnTo>
                <a:lnTo>
                  <a:pt x="1186" y="258"/>
                </a:lnTo>
                <a:lnTo>
                  <a:pt x="1186" y="256"/>
                </a:lnTo>
                <a:lnTo>
                  <a:pt x="1188" y="256"/>
                </a:lnTo>
                <a:lnTo>
                  <a:pt x="1186" y="256"/>
                </a:lnTo>
                <a:lnTo>
                  <a:pt x="1186" y="253"/>
                </a:lnTo>
                <a:lnTo>
                  <a:pt x="1186" y="251"/>
                </a:lnTo>
                <a:lnTo>
                  <a:pt x="1186" y="248"/>
                </a:lnTo>
                <a:lnTo>
                  <a:pt x="1186" y="246"/>
                </a:lnTo>
                <a:lnTo>
                  <a:pt x="1186" y="244"/>
                </a:lnTo>
                <a:lnTo>
                  <a:pt x="1186" y="241"/>
                </a:lnTo>
                <a:lnTo>
                  <a:pt x="1183" y="241"/>
                </a:lnTo>
                <a:lnTo>
                  <a:pt x="1183" y="239"/>
                </a:lnTo>
                <a:lnTo>
                  <a:pt x="1186" y="239"/>
                </a:lnTo>
                <a:lnTo>
                  <a:pt x="1188" y="237"/>
                </a:lnTo>
                <a:lnTo>
                  <a:pt x="1188" y="234"/>
                </a:lnTo>
                <a:lnTo>
                  <a:pt x="1188" y="232"/>
                </a:lnTo>
                <a:lnTo>
                  <a:pt x="1188" y="230"/>
                </a:lnTo>
                <a:lnTo>
                  <a:pt x="1188" y="227"/>
                </a:lnTo>
                <a:lnTo>
                  <a:pt x="1188" y="225"/>
                </a:lnTo>
                <a:lnTo>
                  <a:pt x="1188" y="222"/>
                </a:lnTo>
                <a:lnTo>
                  <a:pt x="1188" y="220"/>
                </a:lnTo>
                <a:lnTo>
                  <a:pt x="1188" y="218"/>
                </a:lnTo>
                <a:lnTo>
                  <a:pt x="1190" y="218"/>
                </a:lnTo>
                <a:lnTo>
                  <a:pt x="1190" y="215"/>
                </a:lnTo>
                <a:lnTo>
                  <a:pt x="1190" y="213"/>
                </a:lnTo>
                <a:lnTo>
                  <a:pt x="1193" y="213"/>
                </a:lnTo>
                <a:lnTo>
                  <a:pt x="1193" y="211"/>
                </a:lnTo>
                <a:lnTo>
                  <a:pt x="1195" y="211"/>
                </a:lnTo>
                <a:lnTo>
                  <a:pt x="1195" y="213"/>
                </a:lnTo>
                <a:lnTo>
                  <a:pt x="1197" y="215"/>
                </a:lnTo>
                <a:lnTo>
                  <a:pt x="1197" y="213"/>
                </a:lnTo>
                <a:lnTo>
                  <a:pt x="1197" y="211"/>
                </a:lnTo>
                <a:lnTo>
                  <a:pt x="1200" y="211"/>
                </a:lnTo>
                <a:lnTo>
                  <a:pt x="1200" y="208"/>
                </a:lnTo>
                <a:lnTo>
                  <a:pt x="1202" y="208"/>
                </a:lnTo>
                <a:lnTo>
                  <a:pt x="1205" y="208"/>
                </a:lnTo>
                <a:lnTo>
                  <a:pt x="1207" y="208"/>
                </a:lnTo>
                <a:lnTo>
                  <a:pt x="1207" y="206"/>
                </a:lnTo>
                <a:lnTo>
                  <a:pt x="1209" y="203"/>
                </a:lnTo>
                <a:lnTo>
                  <a:pt x="1212" y="203"/>
                </a:lnTo>
                <a:lnTo>
                  <a:pt x="1214" y="203"/>
                </a:lnTo>
                <a:lnTo>
                  <a:pt x="1214" y="206"/>
                </a:lnTo>
                <a:lnTo>
                  <a:pt x="1216" y="206"/>
                </a:lnTo>
                <a:lnTo>
                  <a:pt x="1216" y="208"/>
                </a:lnTo>
                <a:lnTo>
                  <a:pt x="1219" y="208"/>
                </a:lnTo>
                <a:lnTo>
                  <a:pt x="1221" y="211"/>
                </a:lnTo>
                <a:lnTo>
                  <a:pt x="1221" y="213"/>
                </a:lnTo>
                <a:lnTo>
                  <a:pt x="1223" y="213"/>
                </a:lnTo>
                <a:lnTo>
                  <a:pt x="1226" y="213"/>
                </a:lnTo>
                <a:lnTo>
                  <a:pt x="1226" y="211"/>
                </a:lnTo>
                <a:lnTo>
                  <a:pt x="1228" y="211"/>
                </a:lnTo>
                <a:lnTo>
                  <a:pt x="1228" y="208"/>
                </a:lnTo>
                <a:lnTo>
                  <a:pt x="1230" y="208"/>
                </a:lnTo>
                <a:lnTo>
                  <a:pt x="1230" y="206"/>
                </a:lnTo>
                <a:lnTo>
                  <a:pt x="1233" y="206"/>
                </a:lnTo>
                <a:lnTo>
                  <a:pt x="1233" y="203"/>
                </a:lnTo>
                <a:lnTo>
                  <a:pt x="1233" y="201"/>
                </a:lnTo>
                <a:lnTo>
                  <a:pt x="1233" y="199"/>
                </a:lnTo>
                <a:lnTo>
                  <a:pt x="1233" y="196"/>
                </a:lnTo>
                <a:lnTo>
                  <a:pt x="1233" y="194"/>
                </a:lnTo>
                <a:lnTo>
                  <a:pt x="1235" y="192"/>
                </a:lnTo>
                <a:lnTo>
                  <a:pt x="1238" y="192"/>
                </a:lnTo>
                <a:lnTo>
                  <a:pt x="1238" y="189"/>
                </a:lnTo>
                <a:lnTo>
                  <a:pt x="1238" y="187"/>
                </a:lnTo>
                <a:lnTo>
                  <a:pt x="1240" y="185"/>
                </a:lnTo>
                <a:lnTo>
                  <a:pt x="1240" y="182"/>
                </a:lnTo>
                <a:lnTo>
                  <a:pt x="1240" y="180"/>
                </a:lnTo>
                <a:lnTo>
                  <a:pt x="1240" y="177"/>
                </a:lnTo>
                <a:lnTo>
                  <a:pt x="1242" y="177"/>
                </a:lnTo>
                <a:lnTo>
                  <a:pt x="1242" y="175"/>
                </a:lnTo>
                <a:lnTo>
                  <a:pt x="1245" y="175"/>
                </a:lnTo>
                <a:lnTo>
                  <a:pt x="1245" y="173"/>
                </a:lnTo>
                <a:lnTo>
                  <a:pt x="1247" y="170"/>
                </a:lnTo>
                <a:lnTo>
                  <a:pt x="1247" y="168"/>
                </a:lnTo>
                <a:lnTo>
                  <a:pt x="1249" y="168"/>
                </a:lnTo>
                <a:lnTo>
                  <a:pt x="1249" y="166"/>
                </a:lnTo>
                <a:lnTo>
                  <a:pt x="1252" y="163"/>
                </a:lnTo>
                <a:lnTo>
                  <a:pt x="1252" y="161"/>
                </a:lnTo>
                <a:lnTo>
                  <a:pt x="1252" y="159"/>
                </a:lnTo>
                <a:lnTo>
                  <a:pt x="1252" y="156"/>
                </a:lnTo>
                <a:lnTo>
                  <a:pt x="1252" y="154"/>
                </a:lnTo>
                <a:lnTo>
                  <a:pt x="1252" y="151"/>
                </a:lnTo>
                <a:lnTo>
                  <a:pt x="1254" y="151"/>
                </a:lnTo>
                <a:lnTo>
                  <a:pt x="1254" y="149"/>
                </a:lnTo>
                <a:lnTo>
                  <a:pt x="1254" y="147"/>
                </a:lnTo>
                <a:lnTo>
                  <a:pt x="1254" y="144"/>
                </a:lnTo>
                <a:lnTo>
                  <a:pt x="1254" y="142"/>
                </a:lnTo>
                <a:lnTo>
                  <a:pt x="1252" y="140"/>
                </a:lnTo>
                <a:lnTo>
                  <a:pt x="1254" y="140"/>
                </a:lnTo>
                <a:lnTo>
                  <a:pt x="1254" y="137"/>
                </a:lnTo>
                <a:lnTo>
                  <a:pt x="1256" y="135"/>
                </a:lnTo>
                <a:lnTo>
                  <a:pt x="1256" y="132"/>
                </a:lnTo>
                <a:lnTo>
                  <a:pt x="1256" y="130"/>
                </a:lnTo>
                <a:lnTo>
                  <a:pt x="1254" y="130"/>
                </a:lnTo>
                <a:lnTo>
                  <a:pt x="1254" y="128"/>
                </a:lnTo>
                <a:lnTo>
                  <a:pt x="1256" y="125"/>
                </a:lnTo>
                <a:lnTo>
                  <a:pt x="1259" y="125"/>
                </a:lnTo>
                <a:lnTo>
                  <a:pt x="1259" y="123"/>
                </a:lnTo>
                <a:lnTo>
                  <a:pt x="1259" y="121"/>
                </a:lnTo>
                <a:lnTo>
                  <a:pt x="1256" y="121"/>
                </a:lnTo>
                <a:lnTo>
                  <a:pt x="1254" y="118"/>
                </a:lnTo>
                <a:lnTo>
                  <a:pt x="1254" y="116"/>
                </a:lnTo>
                <a:lnTo>
                  <a:pt x="1254" y="114"/>
                </a:lnTo>
                <a:lnTo>
                  <a:pt x="1254" y="111"/>
                </a:lnTo>
                <a:lnTo>
                  <a:pt x="1254" y="109"/>
                </a:lnTo>
                <a:lnTo>
                  <a:pt x="1254" y="106"/>
                </a:lnTo>
                <a:lnTo>
                  <a:pt x="1254" y="104"/>
                </a:lnTo>
                <a:lnTo>
                  <a:pt x="1256" y="104"/>
                </a:lnTo>
                <a:lnTo>
                  <a:pt x="1256" y="102"/>
                </a:lnTo>
                <a:lnTo>
                  <a:pt x="1259" y="102"/>
                </a:lnTo>
                <a:lnTo>
                  <a:pt x="1259" y="99"/>
                </a:lnTo>
                <a:lnTo>
                  <a:pt x="1259" y="97"/>
                </a:lnTo>
                <a:lnTo>
                  <a:pt x="1256" y="97"/>
                </a:lnTo>
                <a:lnTo>
                  <a:pt x="1254" y="95"/>
                </a:lnTo>
                <a:lnTo>
                  <a:pt x="1254" y="92"/>
                </a:lnTo>
                <a:lnTo>
                  <a:pt x="1254" y="90"/>
                </a:lnTo>
                <a:lnTo>
                  <a:pt x="1254" y="87"/>
                </a:lnTo>
                <a:lnTo>
                  <a:pt x="1256" y="85"/>
                </a:lnTo>
                <a:lnTo>
                  <a:pt x="1259" y="83"/>
                </a:lnTo>
                <a:lnTo>
                  <a:pt x="1259" y="80"/>
                </a:lnTo>
                <a:lnTo>
                  <a:pt x="1261" y="80"/>
                </a:lnTo>
                <a:lnTo>
                  <a:pt x="1264" y="78"/>
                </a:lnTo>
                <a:lnTo>
                  <a:pt x="1264" y="76"/>
                </a:lnTo>
                <a:lnTo>
                  <a:pt x="1261" y="73"/>
                </a:lnTo>
                <a:lnTo>
                  <a:pt x="1261" y="71"/>
                </a:lnTo>
                <a:lnTo>
                  <a:pt x="1264" y="71"/>
                </a:lnTo>
                <a:lnTo>
                  <a:pt x="1264" y="69"/>
                </a:lnTo>
                <a:lnTo>
                  <a:pt x="1266" y="66"/>
                </a:lnTo>
                <a:lnTo>
                  <a:pt x="1266" y="64"/>
                </a:lnTo>
                <a:lnTo>
                  <a:pt x="1268" y="61"/>
                </a:lnTo>
                <a:lnTo>
                  <a:pt x="1268" y="59"/>
                </a:lnTo>
                <a:lnTo>
                  <a:pt x="1271" y="57"/>
                </a:lnTo>
                <a:lnTo>
                  <a:pt x="1271" y="54"/>
                </a:lnTo>
                <a:lnTo>
                  <a:pt x="1271" y="52"/>
                </a:lnTo>
                <a:lnTo>
                  <a:pt x="1271" y="50"/>
                </a:lnTo>
                <a:lnTo>
                  <a:pt x="1273" y="47"/>
                </a:lnTo>
                <a:lnTo>
                  <a:pt x="1273" y="45"/>
                </a:lnTo>
                <a:lnTo>
                  <a:pt x="1275" y="45"/>
                </a:lnTo>
                <a:lnTo>
                  <a:pt x="1278" y="43"/>
                </a:lnTo>
                <a:lnTo>
                  <a:pt x="1278" y="40"/>
                </a:lnTo>
                <a:lnTo>
                  <a:pt x="1280" y="40"/>
                </a:lnTo>
                <a:lnTo>
                  <a:pt x="1280" y="38"/>
                </a:lnTo>
                <a:lnTo>
                  <a:pt x="1280" y="35"/>
                </a:lnTo>
                <a:lnTo>
                  <a:pt x="1280" y="33"/>
                </a:lnTo>
                <a:lnTo>
                  <a:pt x="1282" y="31"/>
                </a:lnTo>
                <a:lnTo>
                  <a:pt x="1280" y="31"/>
                </a:lnTo>
                <a:lnTo>
                  <a:pt x="1280" y="28"/>
                </a:lnTo>
                <a:lnTo>
                  <a:pt x="1280" y="26"/>
                </a:lnTo>
                <a:lnTo>
                  <a:pt x="1278" y="24"/>
                </a:lnTo>
                <a:lnTo>
                  <a:pt x="1278" y="21"/>
                </a:lnTo>
                <a:lnTo>
                  <a:pt x="1280" y="19"/>
                </a:lnTo>
                <a:lnTo>
                  <a:pt x="1278" y="16"/>
                </a:lnTo>
                <a:lnTo>
                  <a:pt x="1278" y="14"/>
                </a:lnTo>
                <a:lnTo>
                  <a:pt x="1275" y="14"/>
                </a:lnTo>
                <a:lnTo>
                  <a:pt x="1275" y="12"/>
                </a:lnTo>
                <a:lnTo>
                  <a:pt x="1278" y="9"/>
                </a:lnTo>
                <a:lnTo>
                  <a:pt x="1278" y="7"/>
                </a:lnTo>
                <a:lnTo>
                  <a:pt x="1275" y="7"/>
                </a:lnTo>
                <a:lnTo>
                  <a:pt x="1275" y="5"/>
                </a:lnTo>
                <a:lnTo>
                  <a:pt x="1278" y="5"/>
                </a:lnTo>
                <a:lnTo>
                  <a:pt x="1275" y="2"/>
                </a:lnTo>
                <a:lnTo>
                  <a:pt x="1275" y="0"/>
                </a:lnTo>
                <a:lnTo>
                  <a:pt x="1278" y="5"/>
                </a:lnTo>
                <a:lnTo>
                  <a:pt x="1282" y="7"/>
                </a:lnTo>
                <a:lnTo>
                  <a:pt x="1282" y="9"/>
                </a:lnTo>
                <a:lnTo>
                  <a:pt x="1287" y="14"/>
                </a:lnTo>
                <a:lnTo>
                  <a:pt x="1287" y="16"/>
                </a:lnTo>
                <a:lnTo>
                  <a:pt x="1289" y="16"/>
                </a:lnTo>
                <a:lnTo>
                  <a:pt x="1292" y="21"/>
                </a:lnTo>
                <a:lnTo>
                  <a:pt x="1294" y="24"/>
                </a:lnTo>
                <a:lnTo>
                  <a:pt x="1297" y="31"/>
                </a:lnTo>
                <a:lnTo>
                  <a:pt x="1297" y="33"/>
                </a:lnTo>
                <a:lnTo>
                  <a:pt x="1301" y="33"/>
                </a:lnTo>
                <a:lnTo>
                  <a:pt x="1304" y="35"/>
                </a:lnTo>
                <a:lnTo>
                  <a:pt x="1308" y="40"/>
                </a:lnTo>
                <a:lnTo>
                  <a:pt x="1313" y="43"/>
                </a:lnTo>
                <a:lnTo>
                  <a:pt x="1311" y="47"/>
                </a:lnTo>
                <a:lnTo>
                  <a:pt x="1306" y="52"/>
                </a:lnTo>
                <a:lnTo>
                  <a:pt x="1304" y="54"/>
                </a:lnTo>
                <a:lnTo>
                  <a:pt x="1308" y="57"/>
                </a:lnTo>
                <a:lnTo>
                  <a:pt x="1311" y="57"/>
                </a:lnTo>
                <a:lnTo>
                  <a:pt x="1315" y="57"/>
                </a:lnTo>
                <a:lnTo>
                  <a:pt x="1320" y="57"/>
                </a:lnTo>
                <a:lnTo>
                  <a:pt x="1320" y="59"/>
                </a:lnTo>
                <a:lnTo>
                  <a:pt x="1322" y="59"/>
                </a:lnTo>
                <a:lnTo>
                  <a:pt x="1327" y="59"/>
                </a:lnTo>
                <a:lnTo>
                  <a:pt x="1332" y="59"/>
                </a:lnTo>
                <a:lnTo>
                  <a:pt x="1334" y="61"/>
                </a:lnTo>
                <a:lnTo>
                  <a:pt x="1337" y="66"/>
                </a:lnTo>
                <a:lnTo>
                  <a:pt x="1339" y="69"/>
                </a:lnTo>
                <a:lnTo>
                  <a:pt x="1341" y="71"/>
                </a:lnTo>
                <a:lnTo>
                  <a:pt x="1341" y="73"/>
                </a:lnTo>
                <a:lnTo>
                  <a:pt x="1339" y="76"/>
                </a:lnTo>
                <a:lnTo>
                  <a:pt x="1339" y="78"/>
                </a:lnTo>
                <a:lnTo>
                  <a:pt x="1344" y="83"/>
                </a:lnTo>
                <a:lnTo>
                  <a:pt x="1346" y="85"/>
                </a:lnTo>
                <a:lnTo>
                  <a:pt x="1348" y="90"/>
                </a:lnTo>
                <a:lnTo>
                  <a:pt x="1351" y="90"/>
                </a:lnTo>
                <a:lnTo>
                  <a:pt x="1353" y="90"/>
                </a:lnTo>
                <a:lnTo>
                  <a:pt x="1358" y="92"/>
                </a:lnTo>
                <a:lnTo>
                  <a:pt x="1360" y="95"/>
                </a:lnTo>
                <a:lnTo>
                  <a:pt x="1372" y="99"/>
                </a:lnTo>
                <a:lnTo>
                  <a:pt x="1374" y="102"/>
                </a:lnTo>
                <a:lnTo>
                  <a:pt x="1370" y="104"/>
                </a:lnTo>
                <a:lnTo>
                  <a:pt x="1365" y="106"/>
                </a:lnTo>
                <a:lnTo>
                  <a:pt x="1363" y="106"/>
                </a:lnTo>
                <a:lnTo>
                  <a:pt x="1367" y="111"/>
                </a:lnTo>
                <a:lnTo>
                  <a:pt x="1372" y="116"/>
                </a:lnTo>
                <a:lnTo>
                  <a:pt x="1374" y="118"/>
                </a:lnTo>
                <a:lnTo>
                  <a:pt x="1379" y="123"/>
                </a:lnTo>
                <a:lnTo>
                  <a:pt x="1384" y="125"/>
                </a:lnTo>
                <a:lnTo>
                  <a:pt x="1386" y="128"/>
                </a:lnTo>
                <a:lnTo>
                  <a:pt x="1391" y="128"/>
                </a:lnTo>
                <a:lnTo>
                  <a:pt x="1398" y="128"/>
                </a:lnTo>
                <a:lnTo>
                  <a:pt x="1400" y="132"/>
                </a:lnTo>
                <a:lnTo>
                  <a:pt x="1405" y="132"/>
                </a:lnTo>
                <a:lnTo>
                  <a:pt x="1410" y="132"/>
                </a:lnTo>
                <a:lnTo>
                  <a:pt x="1417" y="132"/>
                </a:lnTo>
                <a:lnTo>
                  <a:pt x="1421" y="132"/>
                </a:lnTo>
                <a:lnTo>
                  <a:pt x="1424" y="132"/>
                </a:lnTo>
                <a:lnTo>
                  <a:pt x="1426" y="135"/>
                </a:lnTo>
                <a:lnTo>
                  <a:pt x="1429" y="137"/>
                </a:lnTo>
                <a:lnTo>
                  <a:pt x="1431" y="144"/>
                </a:lnTo>
                <a:lnTo>
                  <a:pt x="1433" y="144"/>
                </a:lnTo>
                <a:lnTo>
                  <a:pt x="1438" y="144"/>
                </a:lnTo>
                <a:lnTo>
                  <a:pt x="1452" y="135"/>
                </a:lnTo>
                <a:lnTo>
                  <a:pt x="1459" y="137"/>
                </a:lnTo>
                <a:lnTo>
                  <a:pt x="1462" y="140"/>
                </a:lnTo>
                <a:lnTo>
                  <a:pt x="1466" y="140"/>
                </a:lnTo>
                <a:lnTo>
                  <a:pt x="1473" y="137"/>
                </a:lnTo>
                <a:lnTo>
                  <a:pt x="1476" y="135"/>
                </a:lnTo>
                <a:lnTo>
                  <a:pt x="1483" y="135"/>
                </a:lnTo>
                <a:lnTo>
                  <a:pt x="1485" y="137"/>
                </a:lnTo>
                <a:lnTo>
                  <a:pt x="1492" y="142"/>
                </a:lnTo>
                <a:lnTo>
                  <a:pt x="1497" y="147"/>
                </a:lnTo>
                <a:lnTo>
                  <a:pt x="1502" y="149"/>
                </a:lnTo>
                <a:lnTo>
                  <a:pt x="1504" y="151"/>
                </a:lnTo>
                <a:lnTo>
                  <a:pt x="1506" y="154"/>
                </a:lnTo>
                <a:lnTo>
                  <a:pt x="1513" y="149"/>
                </a:lnTo>
                <a:lnTo>
                  <a:pt x="1518" y="144"/>
                </a:lnTo>
                <a:lnTo>
                  <a:pt x="1520" y="142"/>
                </a:lnTo>
                <a:lnTo>
                  <a:pt x="1528" y="142"/>
                </a:lnTo>
                <a:lnTo>
                  <a:pt x="1530" y="142"/>
                </a:lnTo>
                <a:lnTo>
                  <a:pt x="1535" y="144"/>
                </a:lnTo>
                <a:lnTo>
                  <a:pt x="1539" y="147"/>
                </a:lnTo>
                <a:lnTo>
                  <a:pt x="1544" y="149"/>
                </a:lnTo>
                <a:lnTo>
                  <a:pt x="1549" y="149"/>
                </a:lnTo>
                <a:lnTo>
                  <a:pt x="1553" y="151"/>
                </a:lnTo>
                <a:lnTo>
                  <a:pt x="1556" y="154"/>
                </a:lnTo>
                <a:lnTo>
                  <a:pt x="1558" y="156"/>
                </a:lnTo>
                <a:lnTo>
                  <a:pt x="1565" y="156"/>
                </a:lnTo>
                <a:lnTo>
                  <a:pt x="1570" y="154"/>
                </a:lnTo>
                <a:lnTo>
                  <a:pt x="1572" y="154"/>
                </a:lnTo>
                <a:lnTo>
                  <a:pt x="1577" y="151"/>
                </a:lnTo>
                <a:lnTo>
                  <a:pt x="1582" y="154"/>
                </a:lnTo>
                <a:lnTo>
                  <a:pt x="1589" y="154"/>
                </a:lnTo>
                <a:lnTo>
                  <a:pt x="1591" y="154"/>
                </a:lnTo>
                <a:lnTo>
                  <a:pt x="1598" y="159"/>
                </a:lnTo>
                <a:lnTo>
                  <a:pt x="1603" y="159"/>
                </a:lnTo>
                <a:lnTo>
                  <a:pt x="1605" y="161"/>
                </a:lnTo>
                <a:lnTo>
                  <a:pt x="1610" y="166"/>
                </a:lnTo>
                <a:lnTo>
                  <a:pt x="1617" y="170"/>
                </a:lnTo>
                <a:lnTo>
                  <a:pt x="1619" y="168"/>
                </a:lnTo>
                <a:lnTo>
                  <a:pt x="1622" y="166"/>
                </a:lnTo>
                <a:lnTo>
                  <a:pt x="1624" y="161"/>
                </a:lnTo>
                <a:lnTo>
                  <a:pt x="1627" y="161"/>
                </a:lnTo>
                <a:lnTo>
                  <a:pt x="1627" y="156"/>
                </a:lnTo>
                <a:lnTo>
                  <a:pt x="1631" y="154"/>
                </a:lnTo>
                <a:lnTo>
                  <a:pt x="1636" y="147"/>
                </a:lnTo>
                <a:lnTo>
                  <a:pt x="1641" y="149"/>
                </a:lnTo>
                <a:lnTo>
                  <a:pt x="1645" y="151"/>
                </a:lnTo>
                <a:lnTo>
                  <a:pt x="1648" y="156"/>
                </a:lnTo>
                <a:lnTo>
                  <a:pt x="1652" y="159"/>
                </a:lnTo>
                <a:lnTo>
                  <a:pt x="1657" y="159"/>
                </a:lnTo>
                <a:lnTo>
                  <a:pt x="1664" y="161"/>
                </a:lnTo>
                <a:lnTo>
                  <a:pt x="1667" y="163"/>
                </a:lnTo>
                <a:lnTo>
                  <a:pt x="1669" y="161"/>
                </a:lnTo>
                <a:lnTo>
                  <a:pt x="1676" y="159"/>
                </a:lnTo>
                <a:lnTo>
                  <a:pt x="1678" y="159"/>
                </a:lnTo>
                <a:lnTo>
                  <a:pt x="1683" y="156"/>
                </a:lnTo>
                <a:lnTo>
                  <a:pt x="1685" y="159"/>
                </a:lnTo>
                <a:lnTo>
                  <a:pt x="1688" y="159"/>
                </a:lnTo>
                <a:lnTo>
                  <a:pt x="1690" y="159"/>
                </a:lnTo>
                <a:lnTo>
                  <a:pt x="1695" y="159"/>
                </a:lnTo>
                <a:lnTo>
                  <a:pt x="1697" y="159"/>
                </a:lnTo>
                <a:lnTo>
                  <a:pt x="1700" y="159"/>
                </a:lnTo>
                <a:lnTo>
                  <a:pt x="1702" y="156"/>
                </a:lnTo>
                <a:lnTo>
                  <a:pt x="1704" y="149"/>
                </a:lnTo>
                <a:lnTo>
                  <a:pt x="1704" y="144"/>
                </a:lnTo>
              </a:path>
            </a:pathLst>
          </a:custGeom>
          <a:noFill/>
          <a:ln w="4445">
            <a:solidFill>
              <a:srgbClr val="6E6E6E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rot="0" vert="horz" wrap="square" lIns="137160" tIns="68580" rIns="137160" bIns="68580" anchor="t" anchorCtr="0" upright="1">
            <a:noAutofit/>
          </a:bodyPr>
          <a:lstStyle/>
          <a:p>
            <a:endParaRPr lang="es-MX" sz="2700"/>
          </a:p>
        </p:txBody>
      </p:sp>
      <p:sp>
        <p:nvSpPr>
          <p:cNvPr id="33" name="Freeform 31"/>
          <p:cNvSpPr>
            <a:spLocks/>
          </p:cNvSpPr>
          <p:nvPr/>
        </p:nvSpPr>
        <p:spPr bwMode="auto">
          <a:xfrm>
            <a:off x="7440560" y="5823982"/>
            <a:ext cx="711453" cy="593945"/>
          </a:xfrm>
          <a:custGeom>
            <a:avLst/>
            <a:gdLst>
              <a:gd name="T0" fmla="*/ 7 w 809"/>
              <a:gd name="T1" fmla="*/ 632 h 663"/>
              <a:gd name="T2" fmla="*/ 29 w 809"/>
              <a:gd name="T3" fmla="*/ 618 h 663"/>
              <a:gd name="T4" fmla="*/ 47 w 809"/>
              <a:gd name="T5" fmla="*/ 611 h 663"/>
              <a:gd name="T6" fmla="*/ 66 w 809"/>
              <a:gd name="T7" fmla="*/ 611 h 663"/>
              <a:gd name="T8" fmla="*/ 85 w 809"/>
              <a:gd name="T9" fmla="*/ 618 h 663"/>
              <a:gd name="T10" fmla="*/ 104 w 809"/>
              <a:gd name="T11" fmla="*/ 630 h 663"/>
              <a:gd name="T12" fmla="*/ 111 w 809"/>
              <a:gd name="T13" fmla="*/ 649 h 663"/>
              <a:gd name="T14" fmla="*/ 125 w 809"/>
              <a:gd name="T15" fmla="*/ 658 h 663"/>
              <a:gd name="T16" fmla="*/ 144 w 809"/>
              <a:gd name="T17" fmla="*/ 658 h 663"/>
              <a:gd name="T18" fmla="*/ 161 w 809"/>
              <a:gd name="T19" fmla="*/ 661 h 663"/>
              <a:gd name="T20" fmla="*/ 182 w 809"/>
              <a:gd name="T21" fmla="*/ 656 h 663"/>
              <a:gd name="T22" fmla="*/ 184 w 809"/>
              <a:gd name="T23" fmla="*/ 634 h 663"/>
              <a:gd name="T24" fmla="*/ 184 w 809"/>
              <a:gd name="T25" fmla="*/ 606 h 663"/>
              <a:gd name="T26" fmla="*/ 182 w 809"/>
              <a:gd name="T27" fmla="*/ 587 h 663"/>
              <a:gd name="T28" fmla="*/ 184 w 809"/>
              <a:gd name="T29" fmla="*/ 559 h 663"/>
              <a:gd name="T30" fmla="*/ 179 w 809"/>
              <a:gd name="T31" fmla="*/ 545 h 663"/>
              <a:gd name="T32" fmla="*/ 184 w 809"/>
              <a:gd name="T33" fmla="*/ 521 h 663"/>
              <a:gd name="T34" fmla="*/ 184 w 809"/>
              <a:gd name="T35" fmla="*/ 497 h 663"/>
              <a:gd name="T36" fmla="*/ 172 w 809"/>
              <a:gd name="T37" fmla="*/ 481 h 663"/>
              <a:gd name="T38" fmla="*/ 201 w 809"/>
              <a:gd name="T39" fmla="*/ 488 h 663"/>
              <a:gd name="T40" fmla="*/ 222 w 809"/>
              <a:gd name="T41" fmla="*/ 488 h 663"/>
              <a:gd name="T42" fmla="*/ 243 w 809"/>
              <a:gd name="T43" fmla="*/ 488 h 663"/>
              <a:gd name="T44" fmla="*/ 264 w 809"/>
              <a:gd name="T45" fmla="*/ 483 h 663"/>
              <a:gd name="T46" fmla="*/ 279 w 809"/>
              <a:gd name="T47" fmla="*/ 497 h 663"/>
              <a:gd name="T48" fmla="*/ 300 w 809"/>
              <a:gd name="T49" fmla="*/ 516 h 663"/>
              <a:gd name="T50" fmla="*/ 319 w 809"/>
              <a:gd name="T51" fmla="*/ 528 h 663"/>
              <a:gd name="T52" fmla="*/ 335 w 809"/>
              <a:gd name="T53" fmla="*/ 528 h 663"/>
              <a:gd name="T54" fmla="*/ 370 w 809"/>
              <a:gd name="T55" fmla="*/ 514 h 663"/>
              <a:gd name="T56" fmla="*/ 394 w 809"/>
              <a:gd name="T57" fmla="*/ 507 h 663"/>
              <a:gd name="T58" fmla="*/ 387 w 809"/>
              <a:gd name="T59" fmla="*/ 530 h 663"/>
              <a:gd name="T60" fmla="*/ 401 w 809"/>
              <a:gd name="T61" fmla="*/ 528 h 663"/>
              <a:gd name="T62" fmla="*/ 411 w 809"/>
              <a:gd name="T63" fmla="*/ 511 h 663"/>
              <a:gd name="T64" fmla="*/ 420 w 809"/>
              <a:gd name="T65" fmla="*/ 490 h 663"/>
              <a:gd name="T66" fmla="*/ 436 w 809"/>
              <a:gd name="T67" fmla="*/ 478 h 663"/>
              <a:gd name="T68" fmla="*/ 453 w 809"/>
              <a:gd name="T69" fmla="*/ 490 h 663"/>
              <a:gd name="T70" fmla="*/ 467 w 809"/>
              <a:gd name="T71" fmla="*/ 478 h 663"/>
              <a:gd name="T72" fmla="*/ 458 w 809"/>
              <a:gd name="T73" fmla="*/ 452 h 663"/>
              <a:gd name="T74" fmla="*/ 460 w 809"/>
              <a:gd name="T75" fmla="*/ 426 h 663"/>
              <a:gd name="T76" fmla="*/ 472 w 809"/>
              <a:gd name="T77" fmla="*/ 391 h 663"/>
              <a:gd name="T78" fmla="*/ 484 w 809"/>
              <a:gd name="T79" fmla="*/ 362 h 663"/>
              <a:gd name="T80" fmla="*/ 498 w 809"/>
              <a:gd name="T81" fmla="*/ 334 h 663"/>
              <a:gd name="T82" fmla="*/ 502 w 809"/>
              <a:gd name="T83" fmla="*/ 315 h 663"/>
              <a:gd name="T84" fmla="*/ 531 w 809"/>
              <a:gd name="T85" fmla="*/ 315 h 663"/>
              <a:gd name="T86" fmla="*/ 552 w 809"/>
              <a:gd name="T87" fmla="*/ 313 h 663"/>
              <a:gd name="T88" fmla="*/ 543 w 809"/>
              <a:gd name="T89" fmla="*/ 279 h 663"/>
              <a:gd name="T90" fmla="*/ 524 w 809"/>
              <a:gd name="T91" fmla="*/ 272 h 663"/>
              <a:gd name="T92" fmla="*/ 500 w 809"/>
              <a:gd name="T93" fmla="*/ 268 h 663"/>
              <a:gd name="T94" fmla="*/ 507 w 809"/>
              <a:gd name="T95" fmla="*/ 246 h 663"/>
              <a:gd name="T96" fmla="*/ 521 w 809"/>
              <a:gd name="T97" fmla="*/ 230 h 663"/>
              <a:gd name="T98" fmla="*/ 550 w 809"/>
              <a:gd name="T99" fmla="*/ 215 h 663"/>
              <a:gd name="T100" fmla="*/ 653 w 809"/>
              <a:gd name="T101" fmla="*/ 201 h 663"/>
              <a:gd name="T102" fmla="*/ 750 w 809"/>
              <a:gd name="T103" fmla="*/ 147 h 663"/>
              <a:gd name="T104" fmla="*/ 809 w 809"/>
              <a:gd name="T105" fmla="*/ 71 h 6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809" h="663">
                <a:moveTo>
                  <a:pt x="0" y="646"/>
                </a:moveTo>
                <a:lnTo>
                  <a:pt x="0" y="642"/>
                </a:lnTo>
                <a:lnTo>
                  <a:pt x="3" y="637"/>
                </a:lnTo>
                <a:lnTo>
                  <a:pt x="5" y="634"/>
                </a:lnTo>
                <a:lnTo>
                  <a:pt x="7" y="632"/>
                </a:lnTo>
                <a:lnTo>
                  <a:pt x="10" y="630"/>
                </a:lnTo>
                <a:lnTo>
                  <a:pt x="14" y="625"/>
                </a:lnTo>
                <a:lnTo>
                  <a:pt x="19" y="623"/>
                </a:lnTo>
                <a:lnTo>
                  <a:pt x="24" y="623"/>
                </a:lnTo>
                <a:lnTo>
                  <a:pt x="29" y="618"/>
                </a:lnTo>
                <a:lnTo>
                  <a:pt x="31" y="618"/>
                </a:lnTo>
                <a:lnTo>
                  <a:pt x="36" y="616"/>
                </a:lnTo>
                <a:lnTo>
                  <a:pt x="38" y="616"/>
                </a:lnTo>
                <a:lnTo>
                  <a:pt x="43" y="613"/>
                </a:lnTo>
                <a:lnTo>
                  <a:pt x="47" y="611"/>
                </a:lnTo>
                <a:lnTo>
                  <a:pt x="55" y="608"/>
                </a:lnTo>
                <a:lnTo>
                  <a:pt x="57" y="611"/>
                </a:lnTo>
                <a:lnTo>
                  <a:pt x="59" y="611"/>
                </a:lnTo>
                <a:lnTo>
                  <a:pt x="64" y="611"/>
                </a:lnTo>
                <a:lnTo>
                  <a:pt x="66" y="611"/>
                </a:lnTo>
                <a:lnTo>
                  <a:pt x="71" y="611"/>
                </a:lnTo>
                <a:lnTo>
                  <a:pt x="76" y="613"/>
                </a:lnTo>
                <a:lnTo>
                  <a:pt x="78" y="616"/>
                </a:lnTo>
                <a:lnTo>
                  <a:pt x="83" y="616"/>
                </a:lnTo>
                <a:lnTo>
                  <a:pt x="85" y="618"/>
                </a:lnTo>
                <a:lnTo>
                  <a:pt x="92" y="623"/>
                </a:lnTo>
                <a:lnTo>
                  <a:pt x="95" y="625"/>
                </a:lnTo>
                <a:lnTo>
                  <a:pt x="99" y="627"/>
                </a:lnTo>
                <a:lnTo>
                  <a:pt x="102" y="630"/>
                </a:lnTo>
                <a:lnTo>
                  <a:pt x="104" y="630"/>
                </a:lnTo>
                <a:lnTo>
                  <a:pt x="109" y="634"/>
                </a:lnTo>
                <a:lnTo>
                  <a:pt x="109" y="639"/>
                </a:lnTo>
                <a:lnTo>
                  <a:pt x="109" y="642"/>
                </a:lnTo>
                <a:lnTo>
                  <a:pt x="109" y="646"/>
                </a:lnTo>
                <a:lnTo>
                  <a:pt x="111" y="649"/>
                </a:lnTo>
                <a:lnTo>
                  <a:pt x="113" y="651"/>
                </a:lnTo>
                <a:lnTo>
                  <a:pt x="116" y="653"/>
                </a:lnTo>
                <a:lnTo>
                  <a:pt x="118" y="656"/>
                </a:lnTo>
                <a:lnTo>
                  <a:pt x="121" y="656"/>
                </a:lnTo>
                <a:lnTo>
                  <a:pt x="125" y="658"/>
                </a:lnTo>
                <a:lnTo>
                  <a:pt x="128" y="658"/>
                </a:lnTo>
                <a:lnTo>
                  <a:pt x="130" y="661"/>
                </a:lnTo>
                <a:lnTo>
                  <a:pt x="137" y="661"/>
                </a:lnTo>
                <a:lnTo>
                  <a:pt x="139" y="661"/>
                </a:lnTo>
                <a:lnTo>
                  <a:pt x="144" y="658"/>
                </a:lnTo>
                <a:lnTo>
                  <a:pt x="149" y="656"/>
                </a:lnTo>
                <a:lnTo>
                  <a:pt x="151" y="656"/>
                </a:lnTo>
                <a:lnTo>
                  <a:pt x="154" y="656"/>
                </a:lnTo>
                <a:lnTo>
                  <a:pt x="156" y="658"/>
                </a:lnTo>
                <a:lnTo>
                  <a:pt x="161" y="661"/>
                </a:lnTo>
                <a:lnTo>
                  <a:pt x="165" y="663"/>
                </a:lnTo>
                <a:lnTo>
                  <a:pt x="170" y="661"/>
                </a:lnTo>
                <a:lnTo>
                  <a:pt x="175" y="661"/>
                </a:lnTo>
                <a:lnTo>
                  <a:pt x="177" y="658"/>
                </a:lnTo>
                <a:lnTo>
                  <a:pt x="182" y="656"/>
                </a:lnTo>
                <a:lnTo>
                  <a:pt x="187" y="653"/>
                </a:lnTo>
                <a:lnTo>
                  <a:pt x="189" y="653"/>
                </a:lnTo>
                <a:lnTo>
                  <a:pt x="189" y="651"/>
                </a:lnTo>
                <a:lnTo>
                  <a:pt x="189" y="642"/>
                </a:lnTo>
                <a:lnTo>
                  <a:pt x="184" y="634"/>
                </a:lnTo>
                <a:lnTo>
                  <a:pt x="182" y="630"/>
                </a:lnTo>
                <a:lnTo>
                  <a:pt x="177" y="625"/>
                </a:lnTo>
                <a:lnTo>
                  <a:pt x="177" y="618"/>
                </a:lnTo>
                <a:lnTo>
                  <a:pt x="179" y="613"/>
                </a:lnTo>
                <a:lnTo>
                  <a:pt x="184" y="606"/>
                </a:lnTo>
                <a:lnTo>
                  <a:pt x="184" y="604"/>
                </a:lnTo>
                <a:lnTo>
                  <a:pt x="182" y="601"/>
                </a:lnTo>
                <a:lnTo>
                  <a:pt x="182" y="597"/>
                </a:lnTo>
                <a:lnTo>
                  <a:pt x="182" y="592"/>
                </a:lnTo>
                <a:lnTo>
                  <a:pt x="182" y="587"/>
                </a:lnTo>
                <a:lnTo>
                  <a:pt x="189" y="582"/>
                </a:lnTo>
                <a:lnTo>
                  <a:pt x="191" y="578"/>
                </a:lnTo>
                <a:lnTo>
                  <a:pt x="191" y="575"/>
                </a:lnTo>
                <a:lnTo>
                  <a:pt x="189" y="571"/>
                </a:lnTo>
                <a:lnTo>
                  <a:pt x="184" y="559"/>
                </a:lnTo>
                <a:lnTo>
                  <a:pt x="182" y="559"/>
                </a:lnTo>
                <a:lnTo>
                  <a:pt x="182" y="556"/>
                </a:lnTo>
                <a:lnTo>
                  <a:pt x="179" y="554"/>
                </a:lnTo>
                <a:lnTo>
                  <a:pt x="179" y="549"/>
                </a:lnTo>
                <a:lnTo>
                  <a:pt x="179" y="545"/>
                </a:lnTo>
                <a:lnTo>
                  <a:pt x="184" y="540"/>
                </a:lnTo>
                <a:lnTo>
                  <a:pt x="187" y="535"/>
                </a:lnTo>
                <a:lnTo>
                  <a:pt x="187" y="528"/>
                </a:lnTo>
                <a:lnTo>
                  <a:pt x="184" y="523"/>
                </a:lnTo>
                <a:lnTo>
                  <a:pt x="184" y="521"/>
                </a:lnTo>
                <a:lnTo>
                  <a:pt x="187" y="518"/>
                </a:lnTo>
                <a:lnTo>
                  <a:pt x="187" y="514"/>
                </a:lnTo>
                <a:lnTo>
                  <a:pt x="187" y="511"/>
                </a:lnTo>
                <a:lnTo>
                  <a:pt x="187" y="504"/>
                </a:lnTo>
                <a:lnTo>
                  <a:pt x="184" y="497"/>
                </a:lnTo>
                <a:lnTo>
                  <a:pt x="179" y="492"/>
                </a:lnTo>
                <a:lnTo>
                  <a:pt x="177" y="490"/>
                </a:lnTo>
                <a:lnTo>
                  <a:pt x="172" y="485"/>
                </a:lnTo>
                <a:lnTo>
                  <a:pt x="172" y="483"/>
                </a:lnTo>
                <a:lnTo>
                  <a:pt x="172" y="481"/>
                </a:lnTo>
                <a:lnTo>
                  <a:pt x="182" y="483"/>
                </a:lnTo>
                <a:lnTo>
                  <a:pt x="187" y="485"/>
                </a:lnTo>
                <a:lnTo>
                  <a:pt x="194" y="485"/>
                </a:lnTo>
                <a:lnTo>
                  <a:pt x="198" y="488"/>
                </a:lnTo>
                <a:lnTo>
                  <a:pt x="201" y="488"/>
                </a:lnTo>
                <a:lnTo>
                  <a:pt x="205" y="490"/>
                </a:lnTo>
                <a:lnTo>
                  <a:pt x="210" y="490"/>
                </a:lnTo>
                <a:lnTo>
                  <a:pt x="215" y="490"/>
                </a:lnTo>
                <a:lnTo>
                  <a:pt x="217" y="488"/>
                </a:lnTo>
                <a:lnTo>
                  <a:pt x="222" y="488"/>
                </a:lnTo>
                <a:lnTo>
                  <a:pt x="229" y="488"/>
                </a:lnTo>
                <a:lnTo>
                  <a:pt x="234" y="488"/>
                </a:lnTo>
                <a:lnTo>
                  <a:pt x="238" y="490"/>
                </a:lnTo>
                <a:lnTo>
                  <a:pt x="241" y="488"/>
                </a:lnTo>
                <a:lnTo>
                  <a:pt x="243" y="488"/>
                </a:lnTo>
                <a:lnTo>
                  <a:pt x="246" y="485"/>
                </a:lnTo>
                <a:lnTo>
                  <a:pt x="250" y="481"/>
                </a:lnTo>
                <a:lnTo>
                  <a:pt x="253" y="481"/>
                </a:lnTo>
                <a:lnTo>
                  <a:pt x="257" y="483"/>
                </a:lnTo>
                <a:lnTo>
                  <a:pt x="264" y="483"/>
                </a:lnTo>
                <a:lnTo>
                  <a:pt x="269" y="485"/>
                </a:lnTo>
                <a:lnTo>
                  <a:pt x="274" y="488"/>
                </a:lnTo>
                <a:lnTo>
                  <a:pt x="276" y="488"/>
                </a:lnTo>
                <a:lnTo>
                  <a:pt x="276" y="490"/>
                </a:lnTo>
                <a:lnTo>
                  <a:pt x="279" y="497"/>
                </a:lnTo>
                <a:lnTo>
                  <a:pt x="279" y="500"/>
                </a:lnTo>
                <a:lnTo>
                  <a:pt x="283" y="507"/>
                </a:lnTo>
                <a:lnTo>
                  <a:pt x="288" y="509"/>
                </a:lnTo>
                <a:lnTo>
                  <a:pt x="293" y="514"/>
                </a:lnTo>
                <a:lnTo>
                  <a:pt x="300" y="516"/>
                </a:lnTo>
                <a:lnTo>
                  <a:pt x="304" y="518"/>
                </a:lnTo>
                <a:lnTo>
                  <a:pt x="309" y="523"/>
                </a:lnTo>
                <a:lnTo>
                  <a:pt x="312" y="526"/>
                </a:lnTo>
                <a:lnTo>
                  <a:pt x="314" y="526"/>
                </a:lnTo>
                <a:lnTo>
                  <a:pt x="319" y="528"/>
                </a:lnTo>
                <a:lnTo>
                  <a:pt x="321" y="528"/>
                </a:lnTo>
                <a:lnTo>
                  <a:pt x="326" y="526"/>
                </a:lnTo>
                <a:lnTo>
                  <a:pt x="328" y="526"/>
                </a:lnTo>
                <a:lnTo>
                  <a:pt x="330" y="528"/>
                </a:lnTo>
                <a:lnTo>
                  <a:pt x="335" y="528"/>
                </a:lnTo>
                <a:lnTo>
                  <a:pt x="340" y="528"/>
                </a:lnTo>
                <a:lnTo>
                  <a:pt x="345" y="528"/>
                </a:lnTo>
                <a:lnTo>
                  <a:pt x="354" y="523"/>
                </a:lnTo>
                <a:lnTo>
                  <a:pt x="363" y="518"/>
                </a:lnTo>
                <a:lnTo>
                  <a:pt x="370" y="514"/>
                </a:lnTo>
                <a:lnTo>
                  <a:pt x="378" y="511"/>
                </a:lnTo>
                <a:lnTo>
                  <a:pt x="382" y="509"/>
                </a:lnTo>
                <a:lnTo>
                  <a:pt x="387" y="507"/>
                </a:lnTo>
                <a:lnTo>
                  <a:pt x="392" y="507"/>
                </a:lnTo>
                <a:lnTo>
                  <a:pt x="394" y="507"/>
                </a:lnTo>
                <a:lnTo>
                  <a:pt x="392" y="511"/>
                </a:lnTo>
                <a:lnTo>
                  <a:pt x="389" y="518"/>
                </a:lnTo>
                <a:lnTo>
                  <a:pt x="387" y="523"/>
                </a:lnTo>
                <a:lnTo>
                  <a:pt x="387" y="526"/>
                </a:lnTo>
                <a:lnTo>
                  <a:pt x="387" y="530"/>
                </a:lnTo>
                <a:lnTo>
                  <a:pt x="389" y="535"/>
                </a:lnTo>
                <a:lnTo>
                  <a:pt x="392" y="537"/>
                </a:lnTo>
                <a:lnTo>
                  <a:pt x="394" y="537"/>
                </a:lnTo>
                <a:lnTo>
                  <a:pt x="396" y="533"/>
                </a:lnTo>
                <a:lnTo>
                  <a:pt x="401" y="528"/>
                </a:lnTo>
                <a:lnTo>
                  <a:pt x="403" y="528"/>
                </a:lnTo>
                <a:lnTo>
                  <a:pt x="406" y="526"/>
                </a:lnTo>
                <a:lnTo>
                  <a:pt x="408" y="523"/>
                </a:lnTo>
                <a:lnTo>
                  <a:pt x="411" y="518"/>
                </a:lnTo>
                <a:lnTo>
                  <a:pt x="411" y="511"/>
                </a:lnTo>
                <a:lnTo>
                  <a:pt x="411" y="507"/>
                </a:lnTo>
                <a:lnTo>
                  <a:pt x="411" y="504"/>
                </a:lnTo>
                <a:lnTo>
                  <a:pt x="413" y="500"/>
                </a:lnTo>
                <a:lnTo>
                  <a:pt x="415" y="495"/>
                </a:lnTo>
                <a:lnTo>
                  <a:pt x="420" y="490"/>
                </a:lnTo>
                <a:lnTo>
                  <a:pt x="422" y="485"/>
                </a:lnTo>
                <a:lnTo>
                  <a:pt x="427" y="481"/>
                </a:lnTo>
                <a:lnTo>
                  <a:pt x="432" y="478"/>
                </a:lnTo>
                <a:lnTo>
                  <a:pt x="434" y="478"/>
                </a:lnTo>
                <a:lnTo>
                  <a:pt x="436" y="478"/>
                </a:lnTo>
                <a:lnTo>
                  <a:pt x="439" y="481"/>
                </a:lnTo>
                <a:lnTo>
                  <a:pt x="441" y="485"/>
                </a:lnTo>
                <a:lnTo>
                  <a:pt x="446" y="488"/>
                </a:lnTo>
                <a:lnTo>
                  <a:pt x="451" y="488"/>
                </a:lnTo>
                <a:lnTo>
                  <a:pt x="453" y="490"/>
                </a:lnTo>
                <a:lnTo>
                  <a:pt x="458" y="488"/>
                </a:lnTo>
                <a:lnTo>
                  <a:pt x="458" y="485"/>
                </a:lnTo>
                <a:lnTo>
                  <a:pt x="462" y="485"/>
                </a:lnTo>
                <a:lnTo>
                  <a:pt x="465" y="485"/>
                </a:lnTo>
                <a:lnTo>
                  <a:pt x="467" y="478"/>
                </a:lnTo>
                <a:lnTo>
                  <a:pt x="465" y="471"/>
                </a:lnTo>
                <a:lnTo>
                  <a:pt x="462" y="464"/>
                </a:lnTo>
                <a:lnTo>
                  <a:pt x="458" y="459"/>
                </a:lnTo>
                <a:lnTo>
                  <a:pt x="458" y="455"/>
                </a:lnTo>
                <a:lnTo>
                  <a:pt x="458" y="452"/>
                </a:lnTo>
                <a:lnTo>
                  <a:pt x="462" y="445"/>
                </a:lnTo>
                <a:lnTo>
                  <a:pt x="462" y="440"/>
                </a:lnTo>
                <a:lnTo>
                  <a:pt x="462" y="438"/>
                </a:lnTo>
                <a:lnTo>
                  <a:pt x="460" y="431"/>
                </a:lnTo>
                <a:lnTo>
                  <a:pt x="460" y="426"/>
                </a:lnTo>
                <a:lnTo>
                  <a:pt x="458" y="417"/>
                </a:lnTo>
                <a:lnTo>
                  <a:pt x="460" y="410"/>
                </a:lnTo>
                <a:lnTo>
                  <a:pt x="462" y="402"/>
                </a:lnTo>
                <a:lnTo>
                  <a:pt x="467" y="395"/>
                </a:lnTo>
                <a:lnTo>
                  <a:pt x="472" y="391"/>
                </a:lnTo>
                <a:lnTo>
                  <a:pt x="474" y="388"/>
                </a:lnTo>
                <a:lnTo>
                  <a:pt x="474" y="381"/>
                </a:lnTo>
                <a:lnTo>
                  <a:pt x="474" y="376"/>
                </a:lnTo>
                <a:lnTo>
                  <a:pt x="477" y="372"/>
                </a:lnTo>
                <a:lnTo>
                  <a:pt x="484" y="362"/>
                </a:lnTo>
                <a:lnTo>
                  <a:pt x="486" y="355"/>
                </a:lnTo>
                <a:lnTo>
                  <a:pt x="488" y="348"/>
                </a:lnTo>
                <a:lnTo>
                  <a:pt x="491" y="343"/>
                </a:lnTo>
                <a:lnTo>
                  <a:pt x="493" y="341"/>
                </a:lnTo>
                <a:lnTo>
                  <a:pt x="498" y="334"/>
                </a:lnTo>
                <a:lnTo>
                  <a:pt x="498" y="329"/>
                </a:lnTo>
                <a:lnTo>
                  <a:pt x="498" y="322"/>
                </a:lnTo>
                <a:lnTo>
                  <a:pt x="498" y="317"/>
                </a:lnTo>
                <a:lnTo>
                  <a:pt x="500" y="315"/>
                </a:lnTo>
                <a:lnTo>
                  <a:pt x="502" y="315"/>
                </a:lnTo>
                <a:lnTo>
                  <a:pt x="505" y="313"/>
                </a:lnTo>
                <a:lnTo>
                  <a:pt x="512" y="313"/>
                </a:lnTo>
                <a:lnTo>
                  <a:pt x="517" y="313"/>
                </a:lnTo>
                <a:lnTo>
                  <a:pt x="521" y="315"/>
                </a:lnTo>
                <a:lnTo>
                  <a:pt x="531" y="315"/>
                </a:lnTo>
                <a:lnTo>
                  <a:pt x="533" y="317"/>
                </a:lnTo>
                <a:lnTo>
                  <a:pt x="538" y="315"/>
                </a:lnTo>
                <a:lnTo>
                  <a:pt x="543" y="313"/>
                </a:lnTo>
                <a:lnTo>
                  <a:pt x="547" y="310"/>
                </a:lnTo>
                <a:lnTo>
                  <a:pt x="552" y="313"/>
                </a:lnTo>
                <a:lnTo>
                  <a:pt x="554" y="305"/>
                </a:lnTo>
                <a:lnTo>
                  <a:pt x="550" y="298"/>
                </a:lnTo>
                <a:lnTo>
                  <a:pt x="545" y="289"/>
                </a:lnTo>
                <a:lnTo>
                  <a:pt x="543" y="284"/>
                </a:lnTo>
                <a:lnTo>
                  <a:pt x="543" y="279"/>
                </a:lnTo>
                <a:lnTo>
                  <a:pt x="538" y="277"/>
                </a:lnTo>
                <a:lnTo>
                  <a:pt x="535" y="277"/>
                </a:lnTo>
                <a:lnTo>
                  <a:pt x="528" y="275"/>
                </a:lnTo>
                <a:lnTo>
                  <a:pt x="526" y="272"/>
                </a:lnTo>
                <a:lnTo>
                  <a:pt x="524" y="272"/>
                </a:lnTo>
                <a:lnTo>
                  <a:pt x="519" y="275"/>
                </a:lnTo>
                <a:lnTo>
                  <a:pt x="514" y="275"/>
                </a:lnTo>
                <a:lnTo>
                  <a:pt x="510" y="272"/>
                </a:lnTo>
                <a:lnTo>
                  <a:pt x="507" y="270"/>
                </a:lnTo>
                <a:lnTo>
                  <a:pt x="500" y="268"/>
                </a:lnTo>
                <a:lnTo>
                  <a:pt x="498" y="265"/>
                </a:lnTo>
                <a:lnTo>
                  <a:pt x="502" y="260"/>
                </a:lnTo>
                <a:lnTo>
                  <a:pt x="505" y="258"/>
                </a:lnTo>
                <a:lnTo>
                  <a:pt x="505" y="251"/>
                </a:lnTo>
                <a:lnTo>
                  <a:pt x="507" y="246"/>
                </a:lnTo>
                <a:lnTo>
                  <a:pt x="510" y="239"/>
                </a:lnTo>
                <a:lnTo>
                  <a:pt x="512" y="234"/>
                </a:lnTo>
                <a:lnTo>
                  <a:pt x="514" y="227"/>
                </a:lnTo>
                <a:lnTo>
                  <a:pt x="517" y="227"/>
                </a:lnTo>
                <a:lnTo>
                  <a:pt x="521" y="230"/>
                </a:lnTo>
                <a:lnTo>
                  <a:pt x="524" y="230"/>
                </a:lnTo>
                <a:lnTo>
                  <a:pt x="526" y="227"/>
                </a:lnTo>
                <a:lnTo>
                  <a:pt x="528" y="225"/>
                </a:lnTo>
                <a:lnTo>
                  <a:pt x="535" y="223"/>
                </a:lnTo>
                <a:lnTo>
                  <a:pt x="550" y="215"/>
                </a:lnTo>
                <a:lnTo>
                  <a:pt x="571" y="218"/>
                </a:lnTo>
                <a:lnTo>
                  <a:pt x="592" y="213"/>
                </a:lnTo>
                <a:lnTo>
                  <a:pt x="632" y="206"/>
                </a:lnTo>
                <a:lnTo>
                  <a:pt x="642" y="204"/>
                </a:lnTo>
                <a:lnTo>
                  <a:pt x="653" y="201"/>
                </a:lnTo>
                <a:lnTo>
                  <a:pt x="679" y="197"/>
                </a:lnTo>
                <a:lnTo>
                  <a:pt x="684" y="194"/>
                </a:lnTo>
                <a:lnTo>
                  <a:pt x="693" y="194"/>
                </a:lnTo>
                <a:lnTo>
                  <a:pt x="748" y="154"/>
                </a:lnTo>
                <a:lnTo>
                  <a:pt x="750" y="147"/>
                </a:lnTo>
                <a:lnTo>
                  <a:pt x="755" y="109"/>
                </a:lnTo>
                <a:lnTo>
                  <a:pt x="762" y="95"/>
                </a:lnTo>
                <a:lnTo>
                  <a:pt x="771" y="47"/>
                </a:lnTo>
                <a:lnTo>
                  <a:pt x="804" y="0"/>
                </a:lnTo>
                <a:lnTo>
                  <a:pt x="809" y="71"/>
                </a:lnTo>
              </a:path>
            </a:pathLst>
          </a:custGeom>
          <a:noFill/>
          <a:ln w="4445">
            <a:solidFill>
              <a:srgbClr val="6E6E6E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rot="0" vert="horz" wrap="square" lIns="137160" tIns="68580" rIns="137160" bIns="68580" anchor="t" anchorCtr="0" upright="1">
            <a:noAutofit/>
          </a:bodyPr>
          <a:lstStyle/>
          <a:p>
            <a:endParaRPr lang="es-MX" sz="2700"/>
          </a:p>
        </p:txBody>
      </p:sp>
      <p:sp>
        <p:nvSpPr>
          <p:cNvPr id="34" name="Freeform 32">
            <a:hlinkClick r:id="rId13" action="ppaction://hlinksldjump"/>
          </p:cNvPr>
          <p:cNvSpPr>
            <a:spLocks/>
          </p:cNvSpPr>
          <p:nvPr/>
        </p:nvSpPr>
        <p:spPr bwMode="auto">
          <a:xfrm>
            <a:off x="8539838" y="5805168"/>
            <a:ext cx="1733342" cy="890469"/>
          </a:xfrm>
          <a:custGeom>
            <a:avLst/>
            <a:gdLst>
              <a:gd name="T0" fmla="*/ 1541 w 1971"/>
              <a:gd name="T1" fmla="*/ 132 h 994"/>
              <a:gd name="T2" fmla="*/ 1763 w 1971"/>
              <a:gd name="T3" fmla="*/ 173 h 994"/>
              <a:gd name="T4" fmla="*/ 1897 w 1971"/>
              <a:gd name="T5" fmla="*/ 265 h 994"/>
              <a:gd name="T6" fmla="*/ 1735 w 1971"/>
              <a:gd name="T7" fmla="*/ 722 h 994"/>
              <a:gd name="T8" fmla="*/ 1417 w 1971"/>
              <a:gd name="T9" fmla="*/ 682 h 994"/>
              <a:gd name="T10" fmla="*/ 1282 w 1971"/>
              <a:gd name="T11" fmla="*/ 700 h 994"/>
              <a:gd name="T12" fmla="*/ 1270 w 1971"/>
              <a:gd name="T13" fmla="*/ 724 h 994"/>
              <a:gd name="T14" fmla="*/ 1259 w 1971"/>
              <a:gd name="T15" fmla="*/ 764 h 994"/>
              <a:gd name="T16" fmla="*/ 1195 w 1971"/>
              <a:gd name="T17" fmla="*/ 897 h 994"/>
              <a:gd name="T18" fmla="*/ 1219 w 1971"/>
              <a:gd name="T19" fmla="*/ 930 h 994"/>
              <a:gd name="T20" fmla="*/ 1186 w 1971"/>
              <a:gd name="T21" fmla="*/ 951 h 994"/>
              <a:gd name="T22" fmla="*/ 1197 w 1971"/>
              <a:gd name="T23" fmla="*/ 987 h 994"/>
              <a:gd name="T24" fmla="*/ 1167 w 1971"/>
              <a:gd name="T25" fmla="*/ 987 h 994"/>
              <a:gd name="T26" fmla="*/ 1153 w 1971"/>
              <a:gd name="T27" fmla="*/ 940 h 994"/>
              <a:gd name="T28" fmla="*/ 1136 w 1971"/>
              <a:gd name="T29" fmla="*/ 932 h 994"/>
              <a:gd name="T30" fmla="*/ 1131 w 1971"/>
              <a:gd name="T31" fmla="*/ 904 h 994"/>
              <a:gd name="T32" fmla="*/ 1101 w 1971"/>
              <a:gd name="T33" fmla="*/ 902 h 994"/>
              <a:gd name="T34" fmla="*/ 1061 w 1971"/>
              <a:gd name="T35" fmla="*/ 897 h 994"/>
              <a:gd name="T36" fmla="*/ 1025 w 1971"/>
              <a:gd name="T37" fmla="*/ 885 h 994"/>
              <a:gd name="T38" fmla="*/ 971 w 1971"/>
              <a:gd name="T39" fmla="*/ 873 h 994"/>
              <a:gd name="T40" fmla="*/ 957 w 1971"/>
              <a:gd name="T41" fmla="*/ 895 h 994"/>
              <a:gd name="T42" fmla="*/ 945 w 1971"/>
              <a:gd name="T43" fmla="*/ 932 h 994"/>
              <a:gd name="T44" fmla="*/ 936 w 1971"/>
              <a:gd name="T45" fmla="*/ 961 h 994"/>
              <a:gd name="T46" fmla="*/ 910 w 1971"/>
              <a:gd name="T47" fmla="*/ 956 h 994"/>
              <a:gd name="T48" fmla="*/ 884 w 1971"/>
              <a:gd name="T49" fmla="*/ 937 h 994"/>
              <a:gd name="T50" fmla="*/ 877 w 1971"/>
              <a:gd name="T51" fmla="*/ 956 h 994"/>
              <a:gd name="T52" fmla="*/ 863 w 1971"/>
              <a:gd name="T53" fmla="*/ 982 h 994"/>
              <a:gd name="T54" fmla="*/ 818 w 1971"/>
              <a:gd name="T55" fmla="*/ 970 h 994"/>
              <a:gd name="T56" fmla="*/ 794 w 1971"/>
              <a:gd name="T57" fmla="*/ 951 h 994"/>
              <a:gd name="T58" fmla="*/ 773 w 1971"/>
              <a:gd name="T59" fmla="*/ 954 h 994"/>
              <a:gd name="T60" fmla="*/ 742 w 1971"/>
              <a:gd name="T61" fmla="*/ 954 h 994"/>
              <a:gd name="T62" fmla="*/ 721 w 1971"/>
              <a:gd name="T63" fmla="*/ 961 h 994"/>
              <a:gd name="T64" fmla="*/ 712 w 1971"/>
              <a:gd name="T65" fmla="*/ 935 h 994"/>
              <a:gd name="T66" fmla="*/ 707 w 1971"/>
              <a:gd name="T67" fmla="*/ 904 h 994"/>
              <a:gd name="T68" fmla="*/ 719 w 1971"/>
              <a:gd name="T69" fmla="*/ 883 h 994"/>
              <a:gd name="T70" fmla="*/ 712 w 1971"/>
              <a:gd name="T71" fmla="*/ 861 h 994"/>
              <a:gd name="T72" fmla="*/ 665 w 1971"/>
              <a:gd name="T73" fmla="*/ 852 h 994"/>
              <a:gd name="T74" fmla="*/ 594 w 1971"/>
              <a:gd name="T75" fmla="*/ 885 h 994"/>
              <a:gd name="T76" fmla="*/ 509 w 1971"/>
              <a:gd name="T77" fmla="*/ 895 h 994"/>
              <a:gd name="T78" fmla="*/ 497 w 1971"/>
              <a:gd name="T79" fmla="*/ 871 h 994"/>
              <a:gd name="T80" fmla="*/ 502 w 1971"/>
              <a:gd name="T81" fmla="*/ 850 h 994"/>
              <a:gd name="T82" fmla="*/ 507 w 1971"/>
              <a:gd name="T83" fmla="*/ 819 h 994"/>
              <a:gd name="T84" fmla="*/ 507 w 1971"/>
              <a:gd name="T85" fmla="*/ 790 h 994"/>
              <a:gd name="T86" fmla="*/ 207 w 1971"/>
              <a:gd name="T87" fmla="*/ 762 h 994"/>
              <a:gd name="T88" fmla="*/ 191 w 1971"/>
              <a:gd name="T89" fmla="*/ 736 h 994"/>
              <a:gd name="T90" fmla="*/ 210 w 1971"/>
              <a:gd name="T91" fmla="*/ 509 h 994"/>
              <a:gd name="T92" fmla="*/ 509 w 1971"/>
              <a:gd name="T93" fmla="*/ 220 h 994"/>
              <a:gd name="T94" fmla="*/ 525 w 1971"/>
              <a:gd name="T95" fmla="*/ 123 h 994"/>
              <a:gd name="T96" fmla="*/ 544 w 1971"/>
              <a:gd name="T97" fmla="*/ 111 h 994"/>
              <a:gd name="T98" fmla="*/ 582 w 1971"/>
              <a:gd name="T99" fmla="*/ 130 h 994"/>
              <a:gd name="T100" fmla="*/ 596 w 1971"/>
              <a:gd name="T101" fmla="*/ 125 h 994"/>
              <a:gd name="T102" fmla="*/ 627 w 1971"/>
              <a:gd name="T103" fmla="*/ 116 h 994"/>
              <a:gd name="T104" fmla="*/ 683 w 1971"/>
              <a:gd name="T105" fmla="*/ 125 h 994"/>
              <a:gd name="T106" fmla="*/ 723 w 1971"/>
              <a:gd name="T107" fmla="*/ 128 h 994"/>
              <a:gd name="T108" fmla="*/ 745 w 1971"/>
              <a:gd name="T109" fmla="*/ 109 h 994"/>
              <a:gd name="T110" fmla="*/ 841 w 1971"/>
              <a:gd name="T111" fmla="*/ 111 h 994"/>
              <a:gd name="T112" fmla="*/ 1054 w 1971"/>
              <a:gd name="T113" fmla="*/ 102 h 994"/>
              <a:gd name="T114" fmla="*/ 1058 w 1971"/>
              <a:gd name="T115" fmla="*/ 64 h 994"/>
              <a:gd name="T116" fmla="*/ 1042 w 1971"/>
              <a:gd name="T117" fmla="*/ 38 h 994"/>
              <a:gd name="T118" fmla="*/ 1216 w 1971"/>
              <a:gd name="T119" fmla="*/ 4 h 9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971" h="994">
                <a:moveTo>
                  <a:pt x="1457" y="26"/>
                </a:moveTo>
                <a:lnTo>
                  <a:pt x="1483" y="52"/>
                </a:lnTo>
                <a:lnTo>
                  <a:pt x="1485" y="73"/>
                </a:lnTo>
                <a:lnTo>
                  <a:pt x="1485" y="83"/>
                </a:lnTo>
                <a:lnTo>
                  <a:pt x="1501" y="104"/>
                </a:lnTo>
                <a:lnTo>
                  <a:pt x="1516" y="109"/>
                </a:lnTo>
                <a:lnTo>
                  <a:pt x="1520" y="113"/>
                </a:lnTo>
                <a:lnTo>
                  <a:pt x="1523" y="118"/>
                </a:lnTo>
                <a:lnTo>
                  <a:pt x="1541" y="132"/>
                </a:lnTo>
                <a:lnTo>
                  <a:pt x="1544" y="137"/>
                </a:lnTo>
                <a:lnTo>
                  <a:pt x="1549" y="142"/>
                </a:lnTo>
                <a:lnTo>
                  <a:pt x="1565" y="149"/>
                </a:lnTo>
                <a:lnTo>
                  <a:pt x="1567" y="151"/>
                </a:lnTo>
                <a:lnTo>
                  <a:pt x="1572" y="158"/>
                </a:lnTo>
                <a:lnTo>
                  <a:pt x="1655" y="139"/>
                </a:lnTo>
                <a:lnTo>
                  <a:pt x="1728" y="165"/>
                </a:lnTo>
                <a:lnTo>
                  <a:pt x="1749" y="173"/>
                </a:lnTo>
                <a:lnTo>
                  <a:pt x="1763" y="173"/>
                </a:lnTo>
                <a:lnTo>
                  <a:pt x="1801" y="175"/>
                </a:lnTo>
                <a:lnTo>
                  <a:pt x="1890" y="180"/>
                </a:lnTo>
                <a:lnTo>
                  <a:pt x="1888" y="239"/>
                </a:lnTo>
                <a:lnTo>
                  <a:pt x="1890" y="241"/>
                </a:lnTo>
                <a:lnTo>
                  <a:pt x="1893" y="244"/>
                </a:lnTo>
                <a:lnTo>
                  <a:pt x="1897" y="251"/>
                </a:lnTo>
                <a:lnTo>
                  <a:pt x="1900" y="258"/>
                </a:lnTo>
                <a:lnTo>
                  <a:pt x="1897" y="263"/>
                </a:lnTo>
                <a:lnTo>
                  <a:pt x="1897" y="265"/>
                </a:lnTo>
                <a:lnTo>
                  <a:pt x="1897" y="267"/>
                </a:lnTo>
                <a:lnTo>
                  <a:pt x="1900" y="267"/>
                </a:lnTo>
                <a:lnTo>
                  <a:pt x="1902" y="270"/>
                </a:lnTo>
                <a:lnTo>
                  <a:pt x="1912" y="303"/>
                </a:lnTo>
                <a:lnTo>
                  <a:pt x="1954" y="419"/>
                </a:lnTo>
                <a:lnTo>
                  <a:pt x="1971" y="473"/>
                </a:lnTo>
                <a:lnTo>
                  <a:pt x="1850" y="726"/>
                </a:lnTo>
                <a:lnTo>
                  <a:pt x="1765" y="715"/>
                </a:lnTo>
                <a:lnTo>
                  <a:pt x="1735" y="722"/>
                </a:lnTo>
                <a:lnTo>
                  <a:pt x="1695" y="734"/>
                </a:lnTo>
                <a:lnTo>
                  <a:pt x="1631" y="748"/>
                </a:lnTo>
                <a:lnTo>
                  <a:pt x="1612" y="753"/>
                </a:lnTo>
                <a:lnTo>
                  <a:pt x="1605" y="748"/>
                </a:lnTo>
                <a:lnTo>
                  <a:pt x="1556" y="682"/>
                </a:lnTo>
                <a:lnTo>
                  <a:pt x="1504" y="682"/>
                </a:lnTo>
                <a:lnTo>
                  <a:pt x="1501" y="682"/>
                </a:lnTo>
                <a:lnTo>
                  <a:pt x="1492" y="682"/>
                </a:lnTo>
                <a:lnTo>
                  <a:pt x="1417" y="682"/>
                </a:lnTo>
                <a:lnTo>
                  <a:pt x="1388" y="682"/>
                </a:lnTo>
                <a:lnTo>
                  <a:pt x="1386" y="682"/>
                </a:lnTo>
                <a:lnTo>
                  <a:pt x="1341" y="682"/>
                </a:lnTo>
                <a:lnTo>
                  <a:pt x="1339" y="682"/>
                </a:lnTo>
                <a:lnTo>
                  <a:pt x="1336" y="682"/>
                </a:lnTo>
                <a:lnTo>
                  <a:pt x="1318" y="700"/>
                </a:lnTo>
                <a:lnTo>
                  <a:pt x="1313" y="705"/>
                </a:lnTo>
                <a:lnTo>
                  <a:pt x="1282" y="693"/>
                </a:lnTo>
                <a:lnTo>
                  <a:pt x="1282" y="700"/>
                </a:lnTo>
                <a:lnTo>
                  <a:pt x="1287" y="703"/>
                </a:lnTo>
                <a:lnTo>
                  <a:pt x="1287" y="705"/>
                </a:lnTo>
                <a:lnTo>
                  <a:pt x="1282" y="708"/>
                </a:lnTo>
                <a:lnTo>
                  <a:pt x="1280" y="710"/>
                </a:lnTo>
                <a:lnTo>
                  <a:pt x="1277" y="715"/>
                </a:lnTo>
                <a:lnTo>
                  <a:pt x="1277" y="719"/>
                </a:lnTo>
                <a:lnTo>
                  <a:pt x="1275" y="722"/>
                </a:lnTo>
                <a:lnTo>
                  <a:pt x="1273" y="724"/>
                </a:lnTo>
                <a:lnTo>
                  <a:pt x="1270" y="724"/>
                </a:lnTo>
                <a:lnTo>
                  <a:pt x="1268" y="726"/>
                </a:lnTo>
                <a:lnTo>
                  <a:pt x="1268" y="729"/>
                </a:lnTo>
                <a:lnTo>
                  <a:pt x="1270" y="731"/>
                </a:lnTo>
                <a:lnTo>
                  <a:pt x="1270" y="734"/>
                </a:lnTo>
                <a:lnTo>
                  <a:pt x="1270" y="738"/>
                </a:lnTo>
                <a:lnTo>
                  <a:pt x="1270" y="741"/>
                </a:lnTo>
                <a:lnTo>
                  <a:pt x="1270" y="745"/>
                </a:lnTo>
                <a:lnTo>
                  <a:pt x="1270" y="750"/>
                </a:lnTo>
                <a:lnTo>
                  <a:pt x="1259" y="764"/>
                </a:lnTo>
                <a:lnTo>
                  <a:pt x="1256" y="767"/>
                </a:lnTo>
                <a:lnTo>
                  <a:pt x="1226" y="805"/>
                </a:lnTo>
                <a:lnTo>
                  <a:pt x="1223" y="809"/>
                </a:lnTo>
                <a:lnTo>
                  <a:pt x="1197" y="871"/>
                </a:lnTo>
                <a:lnTo>
                  <a:pt x="1195" y="873"/>
                </a:lnTo>
                <a:lnTo>
                  <a:pt x="1197" y="878"/>
                </a:lnTo>
                <a:lnTo>
                  <a:pt x="1197" y="885"/>
                </a:lnTo>
                <a:lnTo>
                  <a:pt x="1195" y="892"/>
                </a:lnTo>
                <a:lnTo>
                  <a:pt x="1195" y="897"/>
                </a:lnTo>
                <a:lnTo>
                  <a:pt x="1195" y="902"/>
                </a:lnTo>
                <a:lnTo>
                  <a:pt x="1200" y="906"/>
                </a:lnTo>
                <a:lnTo>
                  <a:pt x="1211" y="918"/>
                </a:lnTo>
                <a:lnTo>
                  <a:pt x="1216" y="918"/>
                </a:lnTo>
                <a:lnTo>
                  <a:pt x="1219" y="918"/>
                </a:lnTo>
                <a:lnTo>
                  <a:pt x="1221" y="918"/>
                </a:lnTo>
                <a:lnTo>
                  <a:pt x="1221" y="923"/>
                </a:lnTo>
                <a:lnTo>
                  <a:pt x="1219" y="928"/>
                </a:lnTo>
                <a:lnTo>
                  <a:pt x="1219" y="930"/>
                </a:lnTo>
                <a:lnTo>
                  <a:pt x="1214" y="932"/>
                </a:lnTo>
                <a:lnTo>
                  <a:pt x="1211" y="935"/>
                </a:lnTo>
                <a:lnTo>
                  <a:pt x="1207" y="937"/>
                </a:lnTo>
                <a:lnTo>
                  <a:pt x="1202" y="935"/>
                </a:lnTo>
                <a:lnTo>
                  <a:pt x="1195" y="937"/>
                </a:lnTo>
                <a:lnTo>
                  <a:pt x="1190" y="940"/>
                </a:lnTo>
                <a:lnTo>
                  <a:pt x="1186" y="940"/>
                </a:lnTo>
                <a:lnTo>
                  <a:pt x="1186" y="942"/>
                </a:lnTo>
                <a:lnTo>
                  <a:pt x="1186" y="951"/>
                </a:lnTo>
                <a:lnTo>
                  <a:pt x="1186" y="958"/>
                </a:lnTo>
                <a:lnTo>
                  <a:pt x="1190" y="961"/>
                </a:lnTo>
                <a:lnTo>
                  <a:pt x="1195" y="966"/>
                </a:lnTo>
                <a:lnTo>
                  <a:pt x="1200" y="977"/>
                </a:lnTo>
                <a:lnTo>
                  <a:pt x="1202" y="982"/>
                </a:lnTo>
                <a:lnTo>
                  <a:pt x="1202" y="987"/>
                </a:lnTo>
                <a:lnTo>
                  <a:pt x="1200" y="985"/>
                </a:lnTo>
                <a:lnTo>
                  <a:pt x="1200" y="987"/>
                </a:lnTo>
                <a:lnTo>
                  <a:pt x="1197" y="987"/>
                </a:lnTo>
                <a:lnTo>
                  <a:pt x="1195" y="987"/>
                </a:lnTo>
                <a:lnTo>
                  <a:pt x="1193" y="989"/>
                </a:lnTo>
                <a:lnTo>
                  <a:pt x="1188" y="992"/>
                </a:lnTo>
                <a:lnTo>
                  <a:pt x="1186" y="989"/>
                </a:lnTo>
                <a:lnTo>
                  <a:pt x="1183" y="992"/>
                </a:lnTo>
                <a:lnTo>
                  <a:pt x="1178" y="994"/>
                </a:lnTo>
                <a:lnTo>
                  <a:pt x="1174" y="992"/>
                </a:lnTo>
                <a:lnTo>
                  <a:pt x="1169" y="989"/>
                </a:lnTo>
                <a:lnTo>
                  <a:pt x="1167" y="987"/>
                </a:lnTo>
                <a:lnTo>
                  <a:pt x="1160" y="977"/>
                </a:lnTo>
                <a:lnTo>
                  <a:pt x="1160" y="973"/>
                </a:lnTo>
                <a:lnTo>
                  <a:pt x="1157" y="968"/>
                </a:lnTo>
                <a:lnTo>
                  <a:pt x="1155" y="963"/>
                </a:lnTo>
                <a:lnTo>
                  <a:pt x="1155" y="958"/>
                </a:lnTo>
                <a:lnTo>
                  <a:pt x="1157" y="951"/>
                </a:lnTo>
                <a:lnTo>
                  <a:pt x="1157" y="947"/>
                </a:lnTo>
                <a:lnTo>
                  <a:pt x="1155" y="942"/>
                </a:lnTo>
                <a:lnTo>
                  <a:pt x="1153" y="940"/>
                </a:lnTo>
                <a:lnTo>
                  <a:pt x="1148" y="944"/>
                </a:lnTo>
                <a:lnTo>
                  <a:pt x="1148" y="947"/>
                </a:lnTo>
                <a:lnTo>
                  <a:pt x="1143" y="947"/>
                </a:lnTo>
                <a:lnTo>
                  <a:pt x="1138" y="949"/>
                </a:lnTo>
                <a:lnTo>
                  <a:pt x="1134" y="951"/>
                </a:lnTo>
                <a:lnTo>
                  <a:pt x="1136" y="949"/>
                </a:lnTo>
                <a:lnTo>
                  <a:pt x="1136" y="947"/>
                </a:lnTo>
                <a:lnTo>
                  <a:pt x="1136" y="940"/>
                </a:lnTo>
                <a:lnTo>
                  <a:pt x="1136" y="932"/>
                </a:lnTo>
                <a:lnTo>
                  <a:pt x="1136" y="928"/>
                </a:lnTo>
                <a:lnTo>
                  <a:pt x="1136" y="925"/>
                </a:lnTo>
                <a:lnTo>
                  <a:pt x="1138" y="921"/>
                </a:lnTo>
                <a:lnTo>
                  <a:pt x="1138" y="916"/>
                </a:lnTo>
                <a:lnTo>
                  <a:pt x="1138" y="913"/>
                </a:lnTo>
                <a:lnTo>
                  <a:pt x="1136" y="911"/>
                </a:lnTo>
                <a:lnTo>
                  <a:pt x="1134" y="909"/>
                </a:lnTo>
                <a:lnTo>
                  <a:pt x="1131" y="906"/>
                </a:lnTo>
                <a:lnTo>
                  <a:pt x="1131" y="904"/>
                </a:lnTo>
                <a:lnTo>
                  <a:pt x="1129" y="902"/>
                </a:lnTo>
                <a:lnTo>
                  <a:pt x="1127" y="899"/>
                </a:lnTo>
                <a:lnTo>
                  <a:pt x="1124" y="899"/>
                </a:lnTo>
                <a:lnTo>
                  <a:pt x="1122" y="899"/>
                </a:lnTo>
                <a:lnTo>
                  <a:pt x="1117" y="899"/>
                </a:lnTo>
                <a:lnTo>
                  <a:pt x="1115" y="899"/>
                </a:lnTo>
                <a:lnTo>
                  <a:pt x="1110" y="899"/>
                </a:lnTo>
                <a:lnTo>
                  <a:pt x="1105" y="902"/>
                </a:lnTo>
                <a:lnTo>
                  <a:pt x="1101" y="902"/>
                </a:lnTo>
                <a:lnTo>
                  <a:pt x="1098" y="904"/>
                </a:lnTo>
                <a:lnTo>
                  <a:pt x="1091" y="904"/>
                </a:lnTo>
                <a:lnTo>
                  <a:pt x="1087" y="904"/>
                </a:lnTo>
                <a:lnTo>
                  <a:pt x="1082" y="904"/>
                </a:lnTo>
                <a:lnTo>
                  <a:pt x="1077" y="902"/>
                </a:lnTo>
                <a:lnTo>
                  <a:pt x="1075" y="902"/>
                </a:lnTo>
                <a:lnTo>
                  <a:pt x="1070" y="899"/>
                </a:lnTo>
                <a:lnTo>
                  <a:pt x="1065" y="897"/>
                </a:lnTo>
                <a:lnTo>
                  <a:pt x="1061" y="897"/>
                </a:lnTo>
                <a:lnTo>
                  <a:pt x="1058" y="895"/>
                </a:lnTo>
                <a:lnTo>
                  <a:pt x="1054" y="892"/>
                </a:lnTo>
                <a:lnTo>
                  <a:pt x="1049" y="892"/>
                </a:lnTo>
                <a:lnTo>
                  <a:pt x="1046" y="892"/>
                </a:lnTo>
                <a:lnTo>
                  <a:pt x="1042" y="890"/>
                </a:lnTo>
                <a:lnTo>
                  <a:pt x="1037" y="887"/>
                </a:lnTo>
                <a:lnTo>
                  <a:pt x="1032" y="887"/>
                </a:lnTo>
                <a:lnTo>
                  <a:pt x="1028" y="885"/>
                </a:lnTo>
                <a:lnTo>
                  <a:pt x="1025" y="885"/>
                </a:lnTo>
                <a:lnTo>
                  <a:pt x="1021" y="885"/>
                </a:lnTo>
                <a:lnTo>
                  <a:pt x="1013" y="883"/>
                </a:lnTo>
                <a:lnTo>
                  <a:pt x="1006" y="878"/>
                </a:lnTo>
                <a:lnTo>
                  <a:pt x="1002" y="876"/>
                </a:lnTo>
                <a:lnTo>
                  <a:pt x="997" y="876"/>
                </a:lnTo>
                <a:lnTo>
                  <a:pt x="992" y="873"/>
                </a:lnTo>
                <a:lnTo>
                  <a:pt x="990" y="873"/>
                </a:lnTo>
                <a:lnTo>
                  <a:pt x="976" y="873"/>
                </a:lnTo>
                <a:lnTo>
                  <a:pt x="971" y="873"/>
                </a:lnTo>
                <a:lnTo>
                  <a:pt x="964" y="873"/>
                </a:lnTo>
                <a:lnTo>
                  <a:pt x="959" y="873"/>
                </a:lnTo>
                <a:lnTo>
                  <a:pt x="957" y="873"/>
                </a:lnTo>
                <a:lnTo>
                  <a:pt x="954" y="873"/>
                </a:lnTo>
                <a:lnTo>
                  <a:pt x="954" y="878"/>
                </a:lnTo>
                <a:lnTo>
                  <a:pt x="954" y="880"/>
                </a:lnTo>
                <a:lnTo>
                  <a:pt x="957" y="885"/>
                </a:lnTo>
                <a:lnTo>
                  <a:pt x="957" y="890"/>
                </a:lnTo>
                <a:lnTo>
                  <a:pt x="957" y="895"/>
                </a:lnTo>
                <a:lnTo>
                  <a:pt x="957" y="899"/>
                </a:lnTo>
                <a:lnTo>
                  <a:pt x="954" y="902"/>
                </a:lnTo>
                <a:lnTo>
                  <a:pt x="954" y="906"/>
                </a:lnTo>
                <a:lnTo>
                  <a:pt x="954" y="911"/>
                </a:lnTo>
                <a:lnTo>
                  <a:pt x="952" y="916"/>
                </a:lnTo>
                <a:lnTo>
                  <a:pt x="952" y="918"/>
                </a:lnTo>
                <a:lnTo>
                  <a:pt x="947" y="923"/>
                </a:lnTo>
                <a:lnTo>
                  <a:pt x="947" y="928"/>
                </a:lnTo>
                <a:lnTo>
                  <a:pt x="945" y="932"/>
                </a:lnTo>
                <a:lnTo>
                  <a:pt x="945" y="937"/>
                </a:lnTo>
                <a:lnTo>
                  <a:pt x="945" y="940"/>
                </a:lnTo>
                <a:lnTo>
                  <a:pt x="943" y="944"/>
                </a:lnTo>
                <a:lnTo>
                  <a:pt x="943" y="947"/>
                </a:lnTo>
                <a:lnTo>
                  <a:pt x="940" y="951"/>
                </a:lnTo>
                <a:lnTo>
                  <a:pt x="940" y="954"/>
                </a:lnTo>
                <a:lnTo>
                  <a:pt x="938" y="954"/>
                </a:lnTo>
                <a:lnTo>
                  <a:pt x="938" y="956"/>
                </a:lnTo>
                <a:lnTo>
                  <a:pt x="936" y="961"/>
                </a:lnTo>
                <a:lnTo>
                  <a:pt x="936" y="963"/>
                </a:lnTo>
                <a:lnTo>
                  <a:pt x="933" y="961"/>
                </a:lnTo>
                <a:lnTo>
                  <a:pt x="931" y="958"/>
                </a:lnTo>
                <a:lnTo>
                  <a:pt x="926" y="958"/>
                </a:lnTo>
                <a:lnTo>
                  <a:pt x="924" y="958"/>
                </a:lnTo>
                <a:lnTo>
                  <a:pt x="919" y="958"/>
                </a:lnTo>
                <a:lnTo>
                  <a:pt x="914" y="956"/>
                </a:lnTo>
                <a:lnTo>
                  <a:pt x="912" y="956"/>
                </a:lnTo>
                <a:lnTo>
                  <a:pt x="910" y="956"/>
                </a:lnTo>
                <a:lnTo>
                  <a:pt x="907" y="958"/>
                </a:lnTo>
                <a:lnTo>
                  <a:pt x="905" y="958"/>
                </a:lnTo>
                <a:lnTo>
                  <a:pt x="898" y="958"/>
                </a:lnTo>
                <a:lnTo>
                  <a:pt x="893" y="956"/>
                </a:lnTo>
                <a:lnTo>
                  <a:pt x="891" y="954"/>
                </a:lnTo>
                <a:lnTo>
                  <a:pt x="888" y="949"/>
                </a:lnTo>
                <a:lnTo>
                  <a:pt x="886" y="944"/>
                </a:lnTo>
                <a:lnTo>
                  <a:pt x="886" y="940"/>
                </a:lnTo>
                <a:lnTo>
                  <a:pt x="884" y="937"/>
                </a:lnTo>
                <a:lnTo>
                  <a:pt x="881" y="935"/>
                </a:lnTo>
                <a:lnTo>
                  <a:pt x="881" y="937"/>
                </a:lnTo>
                <a:lnTo>
                  <a:pt x="884" y="937"/>
                </a:lnTo>
                <a:lnTo>
                  <a:pt x="884" y="940"/>
                </a:lnTo>
                <a:lnTo>
                  <a:pt x="881" y="940"/>
                </a:lnTo>
                <a:lnTo>
                  <a:pt x="879" y="944"/>
                </a:lnTo>
                <a:lnTo>
                  <a:pt x="874" y="949"/>
                </a:lnTo>
                <a:lnTo>
                  <a:pt x="877" y="951"/>
                </a:lnTo>
                <a:lnTo>
                  <a:pt x="877" y="956"/>
                </a:lnTo>
                <a:lnTo>
                  <a:pt x="877" y="961"/>
                </a:lnTo>
                <a:lnTo>
                  <a:pt x="877" y="966"/>
                </a:lnTo>
                <a:lnTo>
                  <a:pt x="879" y="968"/>
                </a:lnTo>
                <a:lnTo>
                  <a:pt x="879" y="973"/>
                </a:lnTo>
                <a:lnTo>
                  <a:pt x="879" y="977"/>
                </a:lnTo>
                <a:lnTo>
                  <a:pt x="881" y="982"/>
                </a:lnTo>
                <a:lnTo>
                  <a:pt x="874" y="980"/>
                </a:lnTo>
                <a:lnTo>
                  <a:pt x="867" y="980"/>
                </a:lnTo>
                <a:lnTo>
                  <a:pt x="863" y="982"/>
                </a:lnTo>
                <a:lnTo>
                  <a:pt x="855" y="982"/>
                </a:lnTo>
                <a:lnTo>
                  <a:pt x="853" y="980"/>
                </a:lnTo>
                <a:lnTo>
                  <a:pt x="851" y="977"/>
                </a:lnTo>
                <a:lnTo>
                  <a:pt x="848" y="973"/>
                </a:lnTo>
                <a:lnTo>
                  <a:pt x="844" y="968"/>
                </a:lnTo>
                <a:lnTo>
                  <a:pt x="837" y="968"/>
                </a:lnTo>
                <a:lnTo>
                  <a:pt x="830" y="968"/>
                </a:lnTo>
                <a:lnTo>
                  <a:pt x="822" y="970"/>
                </a:lnTo>
                <a:lnTo>
                  <a:pt x="818" y="970"/>
                </a:lnTo>
                <a:lnTo>
                  <a:pt x="813" y="970"/>
                </a:lnTo>
                <a:lnTo>
                  <a:pt x="813" y="966"/>
                </a:lnTo>
                <a:lnTo>
                  <a:pt x="808" y="961"/>
                </a:lnTo>
                <a:lnTo>
                  <a:pt x="806" y="958"/>
                </a:lnTo>
                <a:lnTo>
                  <a:pt x="804" y="958"/>
                </a:lnTo>
                <a:lnTo>
                  <a:pt x="801" y="956"/>
                </a:lnTo>
                <a:lnTo>
                  <a:pt x="799" y="954"/>
                </a:lnTo>
                <a:lnTo>
                  <a:pt x="797" y="951"/>
                </a:lnTo>
                <a:lnTo>
                  <a:pt x="794" y="951"/>
                </a:lnTo>
                <a:lnTo>
                  <a:pt x="792" y="951"/>
                </a:lnTo>
                <a:lnTo>
                  <a:pt x="789" y="951"/>
                </a:lnTo>
                <a:lnTo>
                  <a:pt x="787" y="949"/>
                </a:lnTo>
                <a:lnTo>
                  <a:pt x="785" y="949"/>
                </a:lnTo>
                <a:lnTo>
                  <a:pt x="782" y="951"/>
                </a:lnTo>
                <a:lnTo>
                  <a:pt x="780" y="951"/>
                </a:lnTo>
                <a:lnTo>
                  <a:pt x="778" y="954"/>
                </a:lnTo>
                <a:lnTo>
                  <a:pt x="775" y="954"/>
                </a:lnTo>
                <a:lnTo>
                  <a:pt x="773" y="954"/>
                </a:lnTo>
                <a:lnTo>
                  <a:pt x="771" y="956"/>
                </a:lnTo>
                <a:lnTo>
                  <a:pt x="768" y="956"/>
                </a:lnTo>
                <a:lnTo>
                  <a:pt x="764" y="956"/>
                </a:lnTo>
                <a:lnTo>
                  <a:pt x="761" y="956"/>
                </a:lnTo>
                <a:lnTo>
                  <a:pt x="756" y="956"/>
                </a:lnTo>
                <a:lnTo>
                  <a:pt x="754" y="956"/>
                </a:lnTo>
                <a:lnTo>
                  <a:pt x="749" y="956"/>
                </a:lnTo>
                <a:lnTo>
                  <a:pt x="747" y="954"/>
                </a:lnTo>
                <a:lnTo>
                  <a:pt x="742" y="954"/>
                </a:lnTo>
                <a:lnTo>
                  <a:pt x="740" y="954"/>
                </a:lnTo>
                <a:lnTo>
                  <a:pt x="738" y="954"/>
                </a:lnTo>
                <a:lnTo>
                  <a:pt x="733" y="954"/>
                </a:lnTo>
                <a:lnTo>
                  <a:pt x="733" y="956"/>
                </a:lnTo>
                <a:lnTo>
                  <a:pt x="731" y="956"/>
                </a:lnTo>
                <a:lnTo>
                  <a:pt x="728" y="958"/>
                </a:lnTo>
                <a:lnTo>
                  <a:pt x="726" y="958"/>
                </a:lnTo>
                <a:lnTo>
                  <a:pt x="723" y="961"/>
                </a:lnTo>
                <a:lnTo>
                  <a:pt x="721" y="961"/>
                </a:lnTo>
                <a:lnTo>
                  <a:pt x="719" y="963"/>
                </a:lnTo>
                <a:lnTo>
                  <a:pt x="716" y="963"/>
                </a:lnTo>
                <a:lnTo>
                  <a:pt x="714" y="963"/>
                </a:lnTo>
                <a:lnTo>
                  <a:pt x="712" y="958"/>
                </a:lnTo>
                <a:lnTo>
                  <a:pt x="709" y="954"/>
                </a:lnTo>
                <a:lnTo>
                  <a:pt x="707" y="947"/>
                </a:lnTo>
                <a:lnTo>
                  <a:pt x="709" y="944"/>
                </a:lnTo>
                <a:lnTo>
                  <a:pt x="709" y="940"/>
                </a:lnTo>
                <a:lnTo>
                  <a:pt x="712" y="935"/>
                </a:lnTo>
                <a:lnTo>
                  <a:pt x="707" y="930"/>
                </a:lnTo>
                <a:lnTo>
                  <a:pt x="707" y="925"/>
                </a:lnTo>
                <a:lnTo>
                  <a:pt x="707" y="923"/>
                </a:lnTo>
                <a:lnTo>
                  <a:pt x="707" y="918"/>
                </a:lnTo>
                <a:lnTo>
                  <a:pt x="707" y="916"/>
                </a:lnTo>
                <a:lnTo>
                  <a:pt x="705" y="911"/>
                </a:lnTo>
                <a:lnTo>
                  <a:pt x="707" y="909"/>
                </a:lnTo>
                <a:lnTo>
                  <a:pt x="707" y="906"/>
                </a:lnTo>
                <a:lnTo>
                  <a:pt x="707" y="904"/>
                </a:lnTo>
                <a:lnTo>
                  <a:pt x="707" y="899"/>
                </a:lnTo>
                <a:lnTo>
                  <a:pt x="707" y="897"/>
                </a:lnTo>
                <a:lnTo>
                  <a:pt x="707" y="895"/>
                </a:lnTo>
                <a:lnTo>
                  <a:pt x="709" y="892"/>
                </a:lnTo>
                <a:lnTo>
                  <a:pt x="712" y="892"/>
                </a:lnTo>
                <a:lnTo>
                  <a:pt x="714" y="890"/>
                </a:lnTo>
                <a:lnTo>
                  <a:pt x="714" y="887"/>
                </a:lnTo>
                <a:lnTo>
                  <a:pt x="716" y="885"/>
                </a:lnTo>
                <a:lnTo>
                  <a:pt x="719" y="883"/>
                </a:lnTo>
                <a:lnTo>
                  <a:pt x="721" y="883"/>
                </a:lnTo>
                <a:lnTo>
                  <a:pt x="723" y="880"/>
                </a:lnTo>
                <a:lnTo>
                  <a:pt x="723" y="878"/>
                </a:lnTo>
                <a:lnTo>
                  <a:pt x="721" y="873"/>
                </a:lnTo>
                <a:lnTo>
                  <a:pt x="721" y="871"/>
                </a:lnTo>
                <a:lnTo>
                  <a:pt x="719" y="871"/>
                </a:lnTo>
                <a:lnTo>
                  <a:pt x="716" y="866"/>
                </a:lnTo>
                <a:lnTo>
                  <a:pt x="714" y="864"/>
                </a:lnTo>
                <a:lnTo>
                  <a:pt x="712" y="861"/>
                </a:lnTo>
                <a:lnTo>
                  <a:pt x="709" y="861"/>
                </a:lnTo>
                <a:lnTo>
                  <a:pt x="705" y="861"/>
                </a:lnTo>
                <a:lnTo>
                  <a:pt x="702" y="861"/>
                </a:lnTo>
                <a:lnTo>
                  <a:pt x="695" y="861"/>
                </a:lnTo>
                <a:lnTo>
                  <a:pt x="688" y="859"/>
                </a:lnTo>
                <a:lnTo>
                  <a:pt x="683" y="859"/>
                </a:lnTo>
                <a:lnTo>
                  <a:pt x="674" y="857"/>
                </a:lnTo>
                <a:lnTo>
                  <a:pt x="667" y="854"/>
                </a:lnTo>
                <a:lnTo>
                  <a:pt x="665" y="852"/>
                </a:lnTo>
                <a:lnTo>
                  <a:pt x="657" y="852"/>
                </a:lnTo>
                <a:lnTo>
                  <a:pt x="641" y="854"/>
                </a:lnTo>
                <a:lnTo>
                  <a:pt x="624" y="859"/>
                </a:lnTo>
                <a:lnTo>
                  <a:pt x="620" y="859"/>
                </a:lnTo>
                <a:lnTo>
                  <a:pt x="608" y="861"/>
                </a:lnTo>
                <a:lnTo>
                  <a:pt x="603" y="861"/>
                </a:lnTo>
                <a:lnTo>
                  <a:pt x="596" y="878"/>
                </a:lnTo>
                <a:lnTo>
                  <a:pt x="596" y="880"/>
                </a:lnTo>
                <a:lnTo>
                  <a:pt x="594" y="885"/>
                </a:lnTo>
                <a:lnTo>
                  <a:pt x="594" y="890"/>
                </a:lnTo>
                <a:lnTo>
                  <a:pt x="582" y="895"/>
                </a:lnTo>
                <a:lnTo>
                  <a:pt x="580" y="895"/>
                </a:lnTo>
                <a:lnTo>
                  <a:pt x="575" y="895"/>
                </a:lnTo>
                <a:lnTo>
                  <a:pt x="573" y="897"/>
                </a:lnTo>
                <a:lnTo>
                  <a:pt x="533" y="902"/>
                </a:lnTo>
                <a:lnTo>
                  <a:pt x="516" y="899"/>
                </a:lnTo>
                <a:lnTo>
                  <a:pt x="509" y="899"/>
                </a:lnTo>
                <a:lnTo>
                  <a:pt x="509" y="895"/>
                </a:lnTo>
                <a:lnTo>
                  <a:pt x="507" y="892"/>
                </a:lnTo>
                <a:lnTo>
                  <a:pt x="507" y="890"/>
                </a:lnTo>
                <a:lnTo>
                  <a:pt x="509" y="885"/>
                </a:lnTo>
                <a:lnTo>
                  <a:pt x="504" y="885"/>
                </a:lnTo>
                <a:lnTo>
                  <a:pt x="502" y="885"/>
                </a:lnTo>
                <a:lnTo>
                  <a:pt x="500" y="885"/>
                </a:lnTo>
                <a:lnTo>
                  <a:pt x="507" y="878"/>
                </a:lnTo>
                <a:lnTo>
                  <a:pt x="500" y="873"/>
                </a:lnTo>
                <a:lnTo>
                  <a:pt x="497" y="871"/>
                </a:lnTo>
                <a:lnTo>
                  <a:pt x="497" y="869"/>
                </a:lnTo>
                <a:lnTo>
                  <a:pt x="500" y="864"/>
                </a:lnTo>
                <a:lnTo>
                  <a:pt x="500" y="861"/>
                </a:lnTo>
                <a:lnTo>
                  <a:pt x="497" y="861"/>
                </a:lnTo>
                <a:lnTo>
                  <a:pt x="497" y="859"/>
                </a:lnTo>
                <a:lnTo>
                  <a:pt x="497" y="857"/>
                </a:lnTo>
                <a:lnTo>
                  <a:pt x="500" y="852"/>
                </a:lnTo>
                <a:lnTo>
                  <a:pt x="500" y="850"/>
                </a:lnTo>
                <a:lnTo>
                  <a:pt x="502" y="850"/>
                </a:lnTo>
                <a:lnTo>
                  <a:pt x="502" y="847"/>
                </a:lnTo>
                <a:lnTo>
                  <a:pt x="504" y="842"/>
                </a:lnTo>
                <a:lnTo>
                  <a:pt x="504" y="840"/>
                </a:lnTo>
                <a:lnTo>
                  <a:pt x="502" y="835"/>
                </a:lnTo>
                <a:lnTo>
                  <a:pt x="507" y="826"/>
                </a:lnTo>
                <a:lnTo>
                  <a:pt x="509" y="826"/>
                </a:lnTo>
                <a:lnTo>
                  <a:pt x="511" y="821"/>
                </a:lnTo>
                <a:lnTo>
                  <a:pt x="509" y="821"/>
                </a:lnTo>
                <a:lnTo>
                  <a:pt x="507" y="819"/>
                </a:lnTo>
                <a:lnTo>
                  <a:pt x="509" y="814"/>
                </a:lnTo>
                <a:lnTo>
                  <a:pt x="507" y="812"/>
                </a:lnTo>
                <a:lnTo>
                  <a:pt x="509" y="805"/>
                </a:lnTo>
                <a:lnTo>
                  <a:pt x="509" y="802"/>
                </a:lnTo>
                <a:lnTo>
                  <a:pt x="509" y="797"/>
                </a:lnTo>
                <a:lnTo>
                  <a:pt x="507" y="795"/>
                </a:lnTo>
                <a:lnTo>
                  <a:pt x="507" y="793"/>
                </a:lnTo>
                <a:lnTo>
                  <a:pt x="509" y="793"/>
                </a:lnTo>
                <a:lnTo>
                  <a:pt x="507" y="790"/>
                </a:lnTo>
                <a:lnTo>
                  <a:pt x="507" y="788"/>
                </a:lnTo>
                <a:lnTo>
                  <a:pt x="507" y="783"/>
                </a:lnTo>
                <a:lnTo>
                  <a:pt x="488" y="790"/>
                </a:lnTo>
                <a:lnTo>
                  <a:pt x="481" y="793"/>
                </a:lnTo>
                <a:lnTo>
                  <a:pt x="469" y="795"/>
                </a:lnTo>
                <a:lnTo>
                  <a:pt x="419" y="797"/>
                </a:lnTo>
                <a:lnTo>
                  <a:pt x="393" y="790"/>
                </a:lnTo>
                <a:lnTo>
                  <a:pt x="271" y="802"/>
                </a:lnTo>
                <a:lnTo>
                  <a:pt x="207" y="762"/>
                </a:lnTo>
                <a:lnTo>
                  <a:pt x="122" y="755"/>
                </a:lnTo>
                <a:lnTo>
                  <a:pt x="54" y="753"/>
                </a:lnTo>
                <a:lnTo>
                  <a:pt x="0" y="748"/>
                </a:lnTo>
                <a:lnTo>
                  <a:pt x="4" y="724"/>
                </a:lnTo>
                <a:lnTo>
                  <a:pt x="47" y="715"/>
                </a:lnTo>
                <a:lnTo>
                  <a:pt x="63" y="715"/>
                </a:lnTo>
                <a:lnTo>
                  <a:pt x="59" y="696"/>
                </a:lnTo>
                <a:lnTo>
                  <a:pt x="73" y="700"/>
                </a:lnTo>
                <a:lnTo>
                  <a:pt x="191" y="736"/>
                </a:lnTo>
                <a:lnTo>
                  <a:pt x="181" y="719"/>
                </a:lnTo>
                <a:lnTo>
                  <a:pt x="151" y="691"/>
                </a:lnTo>
                <a:lnTo>
                  <a:pt x="139" y="670"/>
                </a:lnTo>
                <a:lnTo>
                  <a:pt x="141" y="660"/>
                </a:lnTo>
                <a:lnTo>
                  <a:pt x="148" y="641"/>
                </a:lnTo>
                <a:lnTo>
                  <a:pt x="200" y="606"/>
                </a:lnTo>
                <a:lnTo>
                  <a:pt x="200" y="582"/>
                </a:lnTo>
                <a:lnTo>
                  <a:pt x="200" y="535"/>
                </a:lnTo>
                <a:lnTo>
                  <a:pt x="210" y="509"/>
                </a:lnTo>
                <a:lnTo>
                  <a:pt x="283" y="421"/>
                </a:lnTo>
                <a:lnTo>
                  <a:pt x="330" y="364"/>
                </a:lnTo>
                <a:lnTo>
                  <a:pt x="389" y="296"/>
                </a:lnTo>
                <a:lnTo>
                  <a:pt x="443" y="258"/>
                </a:lnTo>
                <a:lnTo>
                  <a:pt x="455" y="251"/>
                </a:lnTo>
                <a:lnTo>
                  <a:pt x="481" y="236"/>
                </a:lnTo>
                <a:lnTo>
                  <a:pt x="490" y="229"/>
                </a:lnTo>
                <a:lnTo>
                  <a:pt x="500" y="225"/>
                </a:lnTo>
                <a:lnTo>
                  <a:pt x="509" y="220"/>
                </a:lnTo>
                <a:lnTo>
                  <a:pt x="511" y="215"/>
                </a:lnTo>
                <a:lnTo>
                  <a:pt x="516" y="203"/>
                </a:lnTo>
                <a:lnTo>
                  <a:pt x="530" y="180"/>
                </a:lnTo>
                <a:lnTo>
                  <a:pt x="542" y="154"/>
                </a:lnTo>
                <a:lnTo>
                  <a:pt x="551" y="135"/>
                </a:lnTo>
                <a:lnTo>
                  <a:pt x="518" y="125"/>
                </a:lnTo>
                <a:lnTo>
                  <a:pt x="521" y="123"/>
                </a:lnTo>
                <a:lnTo>
                  <a:pt x="523" y="123"/>
                </a:lnTo>
                <a:lnTo>
                  <a:pt x="525" y="123"/>
                </a:lnTo>
                <a:lnTo>
                  <a:pt x="528" y="123"/>
                </a:lnTo>
                <a:lnTo>
                  <a:pt x="528" y="120"/>
                </a:lnTo>
                <a:lnTo>
                  <a:pt x="530" y="120"/>
                </a:lnTo>
                <a:lnTo>
                  <a:pt x="533" y="118"/>
                </a:lnTo>
                <a:lnTo>
                  <a:pt x="535" y="116"/>
                </a:lnTo>
                <a:lnTo>
                  <a:pt x="537" y="113"/>
                </a:lnTo>
                <a:lnTo>
                  <a:pt x="537" y="111"/>
                </a:lnTo>
                <a:lnTo>
                  <a:pt x="542" y="111"/>
                </a:lnTo>
                <a:lnTo>
                  <a:pt x="544" y="111"/>
                </a:lnTo>
                <a:lnTo>
                  <a:pt x="551" y="109"/>
                </a:lnTo>
                <a:lnTo>
                  <a:pt x="551" y="116"/>
                </a:lnTo>
                <a:lnTo>
                  <a:pt x="551" y="123"/>
                </a:lnTo>
                <a:lnTo>
                  <a:pt x="570" y="123"/>
                </a:lnTo>
                <a:lnTo>
                  <a:pt x="570" y="128"/>
                </a:lnTo>
                <a:lnTo>
                  <a:pt x="575" y="125"/>
                </a:lnTo>
                <a:lnTo>
                  <a:pt x="577" y="128"/>
                </a:lnTo>
                <a:lnTo>
                  <a:pt x="577" y="130"/>
                </a:lnTo>
                <a:lnTo>
                  <a:pt x="582" y="130"/>
                </a:lnTo>
                <a:lnTo>
                  <a:pt x="582" y="128"/>
                </a:lnTo>
                <a:lnTo>
                  <a:pt x="584" y="128"/>
                </a:lnTo>
                <a:lnTo>
                  <a:pt x="584" y="125"/>
                </a:lnTo>
                <a:lnTo>
                  <a:pt x="589" y="123"/>
                </a:lnTo>
                <a:lnTo>
                  <a:pt x="589" y="128"/>
                </a:lnTo>
                <a:lnTo>
                  <a:pt x="591" y="128"/>
                </a:lnTo>
                <a:lnTo>
                  <a:pt x="591" y="125"/>
                </a:lnTo>
                <a:lnTo>
                  <a:pt x="594" y="123"/>
                </a:lnTo>
                <a:lnTo>
                  <a:pt x="596" y="125"/>
                </a:lnTo>
                <a:lnTo>
                  <a:pt x="603" y="125"/>
                </a:lnTo>
                <a:lnTo>
                  <a:pt x="603" y="128"/>
                </a:lnTo>
                <a:lnTo>
                  <a:pt x="608" y="128"/>
                </a:lnTo>
                <a:lnTo>
                  <a:pt x="608" y="123"/>
                </a:lnTo>
                <a:lnTo>
                  <a:pt x="610" y="120"/>
                </a:lnTo>
                <a:lnTo>
                  <a:pt x="617" y="120"/>
                </a:lnTo>
                <a:lnTo>
                  <a:pt x="622" y="120"/>
                </a:lnTo>
                <a:lnTo>
                  <a:pt x="622" y="116"/>
                </a:lnTo>
                <a:lnTo>
                  <a:pt x="627" y="116"/>
                </a:lnTo>
                <a:lnTo>
                  <a:pt x="627" y="118"/>
                </a:lnTo>
                <a:lnTo>
                  <a:pt x="634" y="118"/>
                </a:lnTo>
                <a:lnTo>
                  <a:pt x="653" y="120"/>
                </a:lnTo>
                <a:lnTo>
                  <a:pt x="653" y="118"/>
                </a:lnTo>
                <a:lnTo>
                  <a:pt x="657" y="118"/>
                </a:lnTo>
                <a:lnTo>
                  <a:pt x="660" y="118"/>
                </a:lnTo>
                <a:lnTo>
                  <a:pt x="662" y="118"/>
                </a:lnTo>
                <a:lnTo>
                  <a:pt x="665" y="125"/>
                </a:lnTo>
                <a:lnTo>
                  <a:pt x="683" y="125"/>
                </a:lnTo>
                <a:lnTo>
                  <a:pt x="683" y="132"/>
                </a:lnTo>
                <a:lnTo>
                  <a:pt x="688" y="132"/>
                </a:lnTo>
                <a:lnTo>
                  <a:pt x="695" y="132"/>
                </a:lnTo>
                <a:lnTo>
                  <a:pt x="698" y="128"/>
                </a:lnTo>
                <a:lnTo>
                  <a:pt x="702" y="128"/>
                </a:lnTo>
                <a:lnTo>
                  <a:pt x="702" y="132"/>
                </a:lnTo>
                <a:lnTo>
                  <a:pt x="721" y="130"/>
                </a:lnTo>
                <a:lnTo>
                  <a:pt x="721" y="128"/>
                </a:lnTo>
                <a:lnTo>
                  <a:pt x="723" y="128"/>
                </a:lnTo>
                <a:lnTo>
                  <a:pt x="731" y="125"/>
                </a:lnTo>
                <a:lnTo>
                  <a:pt x="731" y="120"/>
                </a:lnTo>
                <a:lnTo>
                  <a:pt x="733" y="120"/>
                </a:lnTo>
                <a:lnTo>
                  <a:pt x="735" y="120"/>
                </a:lnTo>
                <a:lnTo>
                  <a:pt x="728" y="120"/>
                </a:lnTo>
                <a:lnTo>
                  <a:pt x="728" y="116"/>
                </a:lnTo>
                <a:lnTo>
                  <a:pt x="728" y="102"/>
                </a:lnTo>
                <a:lnTo>
                  <a:pt x="738" y="106"/>
                </a:lnTo>
                <a:lnTo>
                  <a:pt x="745" y="109"/>
                </a:lnTo>
                <a:lnTo>
                  <a:pt x="749" y="109"/>
                </a:lnTo>
                <a:lnTo>
                  <a:pt x="754" y="111"/>
                </a:lnTo>
                <a:lnTo>
                  <a:pt x="759" y="111"/>
                </a:lnTo>
                <a:lnTo>
                  <a:pt x="764" y="113"/>
                </a:lnTo>
                <a:lnTo>
                  <a:pt x="766" y="113"/>
                </a:lnTo>
                <a:lnTo>
                  <a:pt x="768" y="113"/>
                </a:lnTo>
                <a:lnTo>
                  <a:pt x="782" y="113"/>
                </a:lnTo>
                <a:lnTo>
                  <a:pt x="813" y="111"/>
                </a:lnTo>
                <a:lnTo>
                  <a:pt x="841" y="111"/>
                </a:lnTo>
                <a:lnTo>
                  <a:pt x="912" y="109"/>
                </a:lnTo>
                <a:lnTo>
                  <a:pt x="924" y="106"/>
                </a:lnTo>
                <a:lnTo>
                  <a:pt x="933" y="106"/>
                </a:lnTo>
                <a:lnTo>
                  <a:pt x="971" y="106"/>
                </a:lnTo>
                <a:lnTo>
                  <a:pt x="973" y="106"/>
                </a:lnTo>
                <a:lnTo>
                  <a:pt x="1006" y="104"/>
                </a:lnTo>
                <a:lnTo>
                  <a:pt x="1028" y="102"/>
                </a:lnTo>
                <a:lnTo>
                  <a:pt x="1035" y="102"/>
                </a:lnTo>
                <a:lnTo>
                  <a:pt x="1054" y="102"/>
                </a:lnTo>
                <a:lnTo>
                  <a:pt x="1065" y="102"/>
                </a:lnTo>
                <a:lnTo>
                  <a:pt x="1070" y="97"/>
                </a:lnTo>
                <a:lnTo>
                  <a:pt x="1070" y="94"/>
                </a:lnTo>
                <a:lnTo>
                  <a:pt x="1068" y="92"/>
                </a:lnTo>
                <a:lnTo>
                  <a:pt x="1068" y="90"/>
                </a:lnTo>
                <a:lnTo>
                  <a:pt x="1065" y="87"/>
                </a:lnTo>
                <a:lnTo>
                  <a:pt x="1068" y="78"/>
                </a:lnTo>
                <a:lnTo>
                  <a:pt x="1063" y="73"/>
                </a:lnTo>
                <a:lnTo>
                  <a:pt x="1058" y="64"/>
                </a:lnTo>
                <a:lnTo>
                  <a:pt x="1056" y="59"/>
                </a:lnTo>
                <a:lnTo>
                  <a:pt x="1056" y="57"/>
                </a:lnTo>
                <a:lnTo>
                  <a:pt x="1051" y="52"/>
                </a:lnTo>
                <a:lnTo>
                  <a:pt x="1049" y="52"/>
                </a:lnTo>
                <a:lnTo>
                  <a:pt x="1046" y="49"/>
                </a:lnTo>
                <a:lnTo>
                  <a:pt x="1042" y="45"/>
                </a:lnTo>
                <a:lnTo>
                  <a:pt x="1042" y="42"/>
                </a:lnTo>
                <a:lnTo>
                  <a:pt x="1042" y="40"/>
                </a:lnTo>
                <a:lnTo>
                  <a:pt x="1042" y="38"/>
                </a:lnTo>
                <a:lnTo>
                  <a:pt x="1042" y="31"/>
                </a:lnTo>
                <a:lnTo>
                  <a:pt x="1061" y="31"/>
                </a:lnTo>
                <a:lnTo>
                  <a:pt x="1105" y="31"/>
                </a:lnTo>
                <a:lnTo>
                  <a:pt x="1115" y="31"/>
                </a:lnTo>
                <a:lnTo>
                  <a:pt x="1124" y="31"/>
                </a:lnTo>
                <a:lnTo>
                  <a:pt x="1127" y="0"/>
                </a:lnTo>
                <a:lnTo>
                  <a:pt x="1178" y="2"/>
                </a:lnTo>
                <a:lnTo>
                  <a:pt x="1209" y="2"/>
                </a:lnTo>
                <a:lnTo>
                  <a:pt x="1216" y="4"/>
                </a:lnTo>
                <a:lnTo>
                  <a:pt x="1223" y="4"/>
                </a:lnTo>
                <a:lnTo>
                  <a:pt x="1230" y="9"/>
                </a:lnTo>
                <a:lnTo>
                  <a:pt x="1235" y="9"/>
                </a:lnTo>
                <a:lnTo>
                  <a:pt x="1242" y="12"/>
                </a:lnTo>
                <a:lnTo>
                  <a:pt x="1256" y="12"/>
                </a:lnTo>
                <a:lnTo>
                  <a:pt x="1270" y="12"/>
                </a:lnTo>
                <a:lnTo>
                  <a:pt x="1374" y="19"/>
                </a:lnTo>
                <a:lnTo>
                  <a:pt x="1457" y="26"/>
                </a:lnTo>
                <a:close/>
              </a:path>
            </a:pathLst>
          </a:custGeom>
          <a:solidFill>
            <a:srgbClr val="B8F0FC"/>
          </a:solidFill>
          <a:ln w="4445">
            <a:solidFill>
              <a:srgbClr val="6E6E6E"/>
            </a:solidFill>
            <a:prstDash val="solid"/>
            <a:round/>
            <a:headEnd/>
            <a:tailEnd/>
          </a:ln>
        </p:spPr>
        <p:txBody>
          <a:bodyPr rot="0" vert="horz" wrap="square" lIns="137160" tIns="68580" rIns="137160" bIns="68580" anchor="t" anchorCtr="0" upright="1">
            <a:noAutofit/>
          </a:bodyPr>
          <a:lstStyle/>
          <a:p>
            <a:endParaRPr lang="es-MX" sz="2700"/>
          </a:p>
        </p:txBody>
      </p:sp>
      <p:sp>
        <p:nvSpPr>
          <p:cNvPr id="35" name="Freeform 33">
            <a:hlinkClick r:id="rId14" action="ppaction://hlinksldjump"/>
          </p:cNvPr>
          <p:cNvSpPr>
            <a:spLocks/>
          </p:cNvSpPr>
          <p:nvPr/>
        </p:nvSpPr>
        <p:spPr bwMode="auto">
          <a:xfrm>
            <a:off x="8159927" y="6416135"/>
            <a:ext cx="2019153" cy="1433351"/>
          </a:xfrm>
          <a:custGeom>
            <a:avLst/>
            <a:gdLst>
              <a:gd name="T0" fmla="*/ 2271 w 2296"/>
              <a:gd name="T1" fmla="*/ 307 h 1600"/>
              <a:gd name="T2" fmla="*/ 2117 w 2296"/>
              <a:gd name="T3" fmla="*/ 712 h 1600"/>
              <a:gd name="T4" fmla="*/ 1823 w 2296"/>
              <a:gd name="T5" fmla="*/ 840 h 1600"/>
              <a:gd name="T6" fmla="*/ 1816 w 2296"/>
              <a:gd name="T7" fmla="*/ 909 h 1600"/>
              <a:gd name="T8" fmla="*/ 1816 w 2296"/>
              <a:gd name="T9" fmla="*/ 1003 h 1600"/>
              <a:gd name="T10" fmla="*/ 1799 w 2296"/>
              <a:gd name="T11" fmla="*/ 1069 h 1600"/>
              <a:gd name="T12" fmla="*/ 1759 w 2296"/>
              <a:gd name="T13" fmla="*/ 1122 h 1600"/>
              <a:gd name="T14" fmla="*/ 1750 w 2296"/>
              <a:gd name="T15" fmla="*/ 1185 h 1600"/>
              <a:gd name="T16" fmla="*/ 1738 w 2296"/>
              <a:gd name="T17" fmla="*/ 1221 h 1600"/>
              <a:gd name="T18" fmla="*/ 1709 w 2296"/>
              <a:gd name="T19" fmla="*/ 1271 h 1600"/>
              <a:gd name="T20" fmla="*/ 1662 w 2296"/>
              <a:gd name="T21" fmla="*/ 1377 h 1600"/>
              <a:gd name="T22" fmla="*/ 1509 w 2296"/>
              <a:gd name="T23" fmla="*/ 1538 h 1600"/>
              <a:gd name="T24" fmla="*/ 1424 w 2296"/>
              <a:gd name="T25" fmla="*/ 1588 h 1600"/>
              <a:gd name="T26" fmla="*/ 1358 w 2296"/>
              <a:gd name="T27" fmla="*/ 1588 h 1600"/>
              <a:gd name="T28" fmla="*/ 1280 w 2296"/>
              <a:gd name="T29" fmla="*/ 1559 h 1600"/>
              <a:gd name="T30" fmla="*/ 1236 w 2296"/>
              <a:gd name="T31" fmla="*/ 1505 h 1600"/>
              <a:gd name="T32" fmla="*/ 1231 w 2296"/>
              <a:gd name="T33" fmla="*/ 1448 h 1600"/>
              <a:gd name="T34" fmla="*/ 1174 w 2296"/>
              <a:gd name="T35" fmla="*/ 1422 h 1600"/>
              <a:gd name="T36" fmla="*/ 1089 w 2296"/>
              <a:gd name="T37" fmla="*/ 1422 h 1600"/>
              <a:gd name="T38" fmla="*/ 1014 w 2296"/>
              <a:gd name="T39" fmla="*/ 1391 h 1600"/>
              <a:gd name="T40" fmla="*/ 965 w 2296"/>
              <a:gd name="T41" fmla="*/ 1401 h 1600"/>
              <a:gd name="T42" fmla="*/ 929 w 2296"/>
              <a:gd name="T43" fmla="*/ 1323 h 1600"/>
              <a:gd name="T44" fmla="*/ 870 w 2296"/>
              <a:gd name="T45" fmla="*/ 1261 h 1600"/>
              <a:gd name="T46" fmla="*/ 809 w 2296"/>
              <a:gd name="T47" fmla="*/ 1245 h 1600"/>
              <a:gd name="T48" fmla="*/ 769 w 2296"/>
              <a:gd name="T49" fmla="*/ 1242 h 1600"/>
              <a:gd name="T50" fmla="*/ 764 w 2296"/>
              <a:gd name="T51" fmla="*/ 1311 h 1600"/>
              <a:gd name="T52" fmla="*/ 722 w 2296"/>
              <a:gd name="T53" fmla="*/ 1292 h 1600"/>
              <a:gd name="T54" fmla="*/ 693 w 2296"/>
              <a:gd name="T55" fmla="*/ 1242 h 1600"/>
              <a:gd name="T56" fmla="*/ 677 w 2296"/>
              <a:gd name="T57" fmla="*/ 1197 h 1600"/>
              <a:gd name="T58" fmla="*/ 639 w 2296"/>
              <a:gd name="T59" fmla="*/ 1155 h 1600"/>
              <a:gd name="T60" fmla="*/ 592 w 2296"/>
              <a:gd name="T61" fmla="*/ 1122 h 1600"/>
              <a:gd name="T62" fmla="*/ 533 w 2296"/>
              <a:gd name="T63" fmla="*/ 1143 h 1600"/>
              <a:gd name="T64" fmla="*/ 484 w 2296"/>
              <a:gd name="T65" fmla="*/ 1140 h 1600"/>
              <a:gd name="T66" fmla="*/ 444 w 2296"/>
              <a:gd name="T67" fmla="*/ 1124 h 1600"/>
              <a:gd name="T68" fmla="*/ 408 w 2296"/>
              <a:gd name="T69" fmla="*/ 1105 h 1600"/>
              <a:gd name="T70" fmla="*/ 441 w 2296"/>
              <a:gd name="T71" fmla="*/ 1055 h 1600"/>
              <a:gd name="T72" fmla="*/ 406 w 2296"/>
              <a:gd name="T73" fmla="*/ 927 h 1600"/>
              <a:gd name="T74" fmla="*/ 274 w 2296"/>
              <a:gd name="T75" fmla="*/ 797 h 1600"/>
              <a:gd name="T76" fmla="*/ 182 w 2296"/>
              <a:gd name="T77" fmla="*/ 752 h 1600"/>
              <a:gd name="T78" fmla="*/ 12 w 2296"/>
              <a:gd name="T79" fmla="*/ 700 h 1600"/>
              <a:gd name="T80" fmla="*/ 106 w 2296"/>
              <a:gd name="T81" fmla="*/ 568 h 1600"/>
              <a:gd name="T82" fmla="*/ 97 w 2296"/>
              <a:gd name="T83" fmla="*/ 428 h 1600"/>
              <a:gd name="T84" fmla="*/ 236 w 2296"/>
              <a:gd name="T85" fmla="*/ 224 h 1600"/>
              <a:gd name="T86" fmla="*/ 432 w 2296"/>
              <a:gd name="T87" fmla="*/ 66 h 1600"/>
              <a:gd name="T88" fmla="*/ 941 w 2296"/>
              <a:gd name="T89" fmla="*/ 123 h 1600"/>
              <a:gd name="T90" fmla="*/ 932 w 2296"/>
              <a:gd name="T91" fmla="*/ 179 h 1600"/>
              <a:gd name="T92" fmla="*/ 1012 w 2296"/>
              <a:gd name="T93" fmla="*/ 213 h 1600"/>
              <a:gd name="T94" fmla="*/ 1134 w 2296"/>
              <a:gd name="T95" fmla="*/ 179 h 1600"/>
              <a:gd name="T96" fmla="*/ 1139 w 2296"/>
              <a:gd name="T97" fmla="*/ 213 h 1600"/>
              <a:gd name="T98" fmla="*/ 1146 w 2296"/>
              <a:gd name="T99" fmla="*/ 281 h 1600"/>
              <a:gd name="T100" fmla="*/ 1196 w 2296"/>
              <a:gd name="T101" fmla="*/ 274 h 1600"/>
              <a:gd name="T102" fmla="*/ 1240 w 2296"/>
              <a:gd name="T103" fmla="*/ 279 h 1600"/>
              <a:gd name="T104" fmla="*/ 1311 w 2296"/>
              <a:gd name="T105" fmla="*/ 286 h 1600"/>
              <a:gd name="T106" fmla="*/ 1330 w 2296"/>
              <a:gd name="T107" fmla="*/ 276 h 1600"/>
              <a:gd name="T108" fmla="*/ 1375 w 2296"/>
              <a:gd name="T109" fmla="*/ 262 h 1600"/>
              <a:gd name="T110" fmla="*/ 1389 w 2296"/>
              <a:gd name="T111" fmla="*/ 191 h 1600"/>
              <a:gd name="T112" fmla="*/ 1481 w 2296"/>
              <a:gd name="T113" fmla="*/ 210 h 1600"/>
              <a:gd name="T114" fmla="*/ 1556 w 2296"/>
              <a:gd name="T115" fmla="*/ 217 h 1600"/>
              <a:gd name="T116" fmla="*/ 1575 w 2296"/>
              <a:gd name="T117" fmla="*/ 265 h 1600"/>
              <a:gd name="T118" fmla="*/ 1620 w 2296"/>
              <a:gd name="T119" fmla="*/ 310 h 1600"/>
              <a:gd name="T120" fmla="*/ 1639 w 2296"/>
              <a:gd name="T121" fmla="*/ 255 h 1600"/>
              <a:gd name="T122" fmla="*/ 1655 w 2296"/>
              <a:gd name="T123" fmla="*/ 127 h 1600"/>
              <a:gd name="T124" fmla="*/ 1714 w 2296"/>
              <a:gd name="T125" fmla="*/ 26 h 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296" h="1600">
                <a:moveTo>
                  <a:pt x="1988" y="0"/>
                </a:moveTo>
                <a:lnTo>
                  <a:pt x="2037" y="66"/>
                </a:lnTo>
                <a:lnTo>
                  <a:pt x="2044" y="71"/>
                </a:lnTo>
                <a:lnTo>
                  <a:pt x="2063" y="66"/>
                </a:lnTo>
                <a:lnTo>
                  <a:pt x="2127" y="52"/>
                </a:lnTo>
                <a:lnTo>
                  <a:pt x="2167" y="40"/>
                </a:lnTo>
                <a:lnTo>
                  <a:pt x="2197" y="33"/>
                </a:lnTo>
                <a:lnTo>
                  <a:pt x="2282" y="44"/>
                </a:lnTo>
                <a:lnTo>
                  <a:pt x="2254" y="106"/>
                </a:lnTo>
                <a:lnTo>
                  <a:pt x="2266" y="134"/>
                </a:lnTo>
                <a:lnTo>
                  <a:pt x="2252" y="163"/>
                </a:lnTo>
                <a:lnTo>
                  <a:pt x="2254" y="222"/>
                </a:lnTo>
                <a:lnTo>
                  <a:pt x="2287" y="234"/>
                </a:lnTo>
                <a:lnTo>
                  <a:pt x="2263" y="276"/>
                </a:lnTo>
                <a:lnTo>
                  <a:pt x="2256" y="279"/>
                </a:lnTo>
                <a:lnTo>
                  <a:pt x="2249" y="288"/>
                </a:lnTo>
                <a:lnTo>
                  <a:pt x="2249" y="300"/>
                </a:lnTo>
                <a:lnTo>
                  <a:pt x="2271" y="307"/>
                </a:lnTo>
                <a:lnTo>
                  <a:pt x="2259" y="317"/>
                </a:lnTo>
                <a:lnTo>
                  <a:pt x="2292" y="357"/>
                </a:lnTo>
                <a:lnTo>
                  <a:pt x="2287" y="369"/>
                </a:lnTo>
                <a:lnTo>
                  <a:pt x="2289" y="381"/>
                </a:lnTo>
                <a:lnTo>
                  <a:pt x="2285" y="397"/>
                </a:lnTo>
                <a:lnTo>
                  <a:pt x="2294" y="421"/>
                </a:lnTo>
                <a:lnTo>
                  <a:pt x="2296" y="447"/>
                </a:lnTo>
                <a:lnTo>
                  <a:pt x="2294" y="539"/>
                </a:lnTo>
                <a:lnTo>
                  <a:pt x="2266" y="572"/>
                </a:lnTo>
                <a:lnTo>
                  <a:pt x="2263" y="594"/>
                </a:lnTo>
                <a:lnTo>
                  <a:pt x="2230" y="613"/>
                </a:lnTo>
                <a:lnTo>
                  <a:pt x="2186" y="620"/>
                </a:lnTo>
                <a:lnTo>
                  <a:pt x="2167" y="622"/>
                </a:lnTo>
                <a:lnTo>
                  <a:pt x="2174" y="660"/>
                </a:lnTo>
                <a:lnTo>
                  <a:pt x="2169" y="660"/>
                </a:lnTo>
                <a:lnTo>
                  <a:pt x="2157" y="674"/>
                </a:lnTo>
                <a:lnTo>
                  <a:pt x="2139" y="681"/>
                </a:lnTo>
                <a:lnTo>
                  <a:pt x="2117" y="712"/>
                </a:lnTo>
                <a:lnTo>
                  <a:pt x="2101" y="724"/>
                </a:lnTo>
                <a:lnTo>
                  <a:pt x="2068" y="778"/>
                </a:lnTo>
                <a:lnTo>
                  <a:pt x="2037" y="757"/>
                </a:lnTo>
                <a:lnTo>
                  <a:pt x="1910" y="771"/>
                </a:lnTo>
                <a:lnTo>
                  <a:pt x="1893" y="847"/>
                </a:lnTo>
                <a:lnTo>
                  <a:pt x="1863" y="852"/>
                </a:lnTo>
                <a:lnTo>
                  <a:pt x="1863" y="854"/>
                </a:lnTo>
                <a:lnTo>
                  <a:pt x="1846" y="852"/>
                </a:lnTo>
                <a:lnTo>
                  <a:pt x="1846" y="849"/>
                </a:lnTo>
                <a:lnTo>
                  <a:pt x="1844" y="847"/>
                </a:lnTo>
                <a:lnTo>
                  <a:pt x="1841" y="847"/>
                </a:lnTo>
                <a:lnTo>
                  <a:pt x="1839" y="847"/>
                </a:lnTo>
                <a:lnTo>
                  <a:pt x="1837" y="845"/>
                </a:lnTo>
                <a:lnTo>
                  <a:pt x="1837" y="842"/>
                </a:lnTo>
                <a:lnTo>
                  <a:pt x="1832" y="842"/>
                </a:lnTo>
                <a:lnTo>
                  <a:pt x="1830" y="840"/>
                </a:lnTo>
                <a:lnTo>
                  <a:pt x="1825" y="837"/>
                </a:lnTo>
                <a:lnTo>
                  <a:pt x="1823" y="840"/>
                </a:lnTo>
                <a:lnTo>
                  <a:pt x="1823" y="845"/>
                </a:lnTo>
                <a:lnTo>
                  <a:pt x="1823" y="847"/>
                </a:lnTo>
                <a:lnTo>
                  <a:pt x="1823" y="852"/>
                </a:lnTo>
                <a:lnTo>
                  <a:pt x="1823" y="859"/>
                </a:lnTo>
                <a:lnTo>
                  <a:pt x="1820" y="861"/>
                </a:lnTo>
                <a:lnTo>
                  <a:pt x="1820" y="864"/>
                </a:lnTo>
                <a:lnTo>
                  <a:pt x="1823" y="864"/>
                </a:lnTo>
                <a:lnTo>
                  <a:pt x="1820" y="871"/>
                </a:lnTo>
                <a:lnTo>
                  <a:pt x="1818" y="875"/>
                </a:lnTo>
                <a:lnTo>
                  <a:pt x="1820" y="875"/>
                </a:lnTo>
                <a:lnTo>
                  <a:pt x="1820" y="885"/>
                </a:lnTo>
                <a:lnTo>
                  <a:pt x="1820" y="887"/>
                </a:lnTo>
                <a:lnTo>
                  <a:pt x="1818" y="890"/>
                </a:lnTo>
                <a:lnTo>
                  <a:pt x="1818" y="892"/>
                </a:lnTo>
                <a:lnTo>
                  <a:pt x="1818" y="894"/>
                </a:lnTo>
                <a:lnTo>
                  <a:pt x="1816" y="901"/>
                </a:lnTo>
                <a:lnTo>
                  <a:pt x="1816" y="904"/>
                </a:lnTo>
                <a:lnTo>
                  <a:pt x="1816" y="909"/>
                </a:lnTo>
                <a:lnTo>
                  <a:pt x="1818" y="909"/>
                </a:lnTo>
                <a:lnTo>
                  <a:pt x="1816" y="909"/>
                </a:lnTo>
                <a:lnTo>
                  <a:pt x="1816" y="911"/>
                </a:lnTo>
                <a:lnTo>
                  <a:pt x="1820" y="911"/>
                </a:lnTo>
                <a:lnTo>
                  <a:pt x="1820" y="913"/>
                </a:lnTo>
                <a:lnTo>
                  <a:pt x="1820" y="916"/>
                </a:lnTo>
                <a:lnTo>
                  <a:pt x="1823" y="916"/>
                </a:lnTo>
                <a:lnTo>
                  <a:pt x="1823" y="918"/>
                </a:lnTo>
                <a:lnTo>
                  <a:pt x="1825" y="918"/>
                </a:lnTo>
                <a:lnTo>
                  <a:pt x="1825" y="920"/>
                </a:lnTo>
                <a:lnTo>
                  <a:pt x="1827" y="920"/>
                </a:lnTo>
                <a:lnTo>
                  <a:pt x="1827" y="923"/>
                </a:lnTo>
                <a:lnTo>
                  <a:pt x="1827" y="925"/>
                </a:lnTo>
                <a:lnTo>
                  <a:pt x="1830" y="925"/>
                </a:lnTo>
                <a:lnTo>
                  <a:pt x="1834" y="930"/>
                </a:lnTo>
                <a:lnTo>
                  <a:pt x="1813" y="932"/>
                </a:lnTo>
                <a:lnTo>
                  <a:pt x="1813" y="949"/>
                </a:lnTo>
                <a:lnTo>
                  <a:pt x="1816" y="1003"/>
                </a:lnTo>
                <a:lnTo>
                  <a:pt x="1811" y="1010"/>
                </a:lnTo>
                <a:lnTo>
                  <a:pt x="1808" y="1015"/>
                </a:lnTo>
                <a:lnTo>
                  <a:pt x="1808" y="1020"/>
                </a:lnTo>
                <a:lnTo>
                  <a:pt x="1808" y="1024"/>
                </a:lnTo>
                <a:lnTo>
                  <a:pt x="1808" y="1029"/>
                </a:lnTo>
                <a:lnTo>
                  <a:pt x="1808" y="1034"/>
                </a:lnTo>
                <a:lnTo>
                  <a:pt x="1806" y="1036"/>
                </a:lnTo>
                <a:lnTo>
                  <a:pt x="1806" y="1039"/>
                </a:lnTo>
                <a:lnTo>
                  <a:pt x="1806" y="1041"/>
                </a:lnTo>
                <a:lnTo>
                  <a:pt x="1806" y="1043"/>
                </a:lnTo>
                <a:lnTo>
                  <a:pt x="1804" y="1046"/>
                </a:lnTo>
                <a:lnTo>
                  <a:pt x="1804" y="1053"/>
                </a:lnTo>
                <a:lnTo>
                  <a:pt x="1804" y="1055"/>
                </a:lnTo>
                <a:lnTo>
                  <a:pt x="1804" y="1058"/>
                </a:lnTo>
                <a:lnTo>
                  <a:pt x="1804" y="1060"/>
                </a:lnTo>
                <a:lnTo>
                  <a:pt x="1804" y="1062"/>
                </a:lnTo>
                <a:lnTo>
                  <a:pt x="1801" y="1067"/>
                </a:lnTo>
                <a:lnTo>
                  <a:pt x="1799" y="1069"/>
                </a:lnTo>
                <a:lnTo>
                  <a:pt x="1794" y="1069"/>
                </a:lnTo>
                <a:lnTo>
                  <a:pt x="1792" y="1069"/>
                </a:lnTo>
                <a:lnTo>
                  <a:pt x="1790" y="1072"/>
                </a:lnTo>
                <a:lnTo>
                  <a:pt x="1785" y="1069"/>
                </a:lnTo>
                <a:lnTo>
                  <a:pt x="1783" y="1067"/>
                </a:lnTo>
                <a:lnTo>
                  <a:pt x="1778" y="1074"/>
                </a:lnTo>
                <a:lnTo>
                  <a:pt x="1773" y="1079"/>
                </a:lnTo>
                <a:lnTo>
                  <a:pt x="1768" y="1084"/>
                </a:lnTo>
                <a:lnTo>
                  <a:pt x="1764" y="1088"/>
                </a:lnTo>
                <a:lnTo>
                  <a:pt x="1761" y="1091"/>
                </a:lnTo>
                <a:lnTo>
                  <a:pt x="1759" y="1096"/>
                </a:lnTo>
                <a:lnTo>
                  <a:pt x="1759" y="1100"/>
                </a:lnTo>
                <a:lnTo>
                  <a:pt x="1759" y="1103"/>
                </a:lnTo>
                <a:lnTo>
                  <a:pt x="1759" y="1105"/>
                </a:lnTo>
                <a:lnTo>
                  <a:pt x="1759" y="1110"/>
                </a:lnTo>
                <a:lnTo>
                  <a:pt x="1759" y="1114"/>
                </a:lnTo>
                <a:lnTo>
                  <a:pt x="1759" y="1117"/>
                </a:lnTo>
                <a:lnTo>
                  <a:pt x="1759" y="1122"/>
                </a:lnTo>
                <a:lnTo>
                  <a:pt x="1759" y="1126"/>
                </a:lnTo>
                <a:lnTo>
                  <a:pt x="1757" y="1129"/>
                </a:lnTo>
                <a:lnTo>
                  <a:pt x="1752" y="1131"/>
                </a:lnTo>
                <a:lnTo>
                  <a:pt x="1750" y="1133"/>
                </a:lnTo>
                <a:lnTo>
                  <a:pt x="1752" y="1136"/>
                </a:lnTo>
                <a:lnTo>
                  <a:pt x="1752" y="1140"/>
                </a:lnTo>
                <a:lnTo>
                  <a:pt x="1754" y="1145"/>
                </a:lnTo>
                <a:lnTo>
                  <a:pt x="1754" y="1150"/>
                </a:lnTo>
                <a:lnTo>
                  <a:pt x="1752" y="1157"/>
                </a:lnTo>
                <a:lnTo>
                  <a:pt x="1752" y="1159"/>
                </a:lnTo>
                <a:lnTo>
                  <a:pt x="1747" y="1162"/>
                </a:lnTo>
                <a:lnTo>
                  <a:pt x="1747" y="1167"/>
                </a:lnTo>
                <a:lnTo>
                  <a:pt x="1747" y="1169"/>
                </a:lnTo>
                <a:lnTo>
                  <a:pt x="1752" y="1171"/>
                </a:lnTo>
                <a:lnTo>
                  <a:pt x="1752" y="1174"/>
                </a:lnTo>
                <a:lnTo>
                  <a:pt x="1752" y="1178"/>
                </a:lnTo>
                <a:lnTo>
                  <a:pt x="1750" y="1181"/>
                </a:lnTo>
                <a:lnTo>
                  <a:pt x="1750" y="1185"/>
                </a:lnTo>
                <a:lnTo>
                  <a:pt x="1750" y="1188"/>
                </a:lnTo>
                <a:lnTo>
                  <a:pt x="1750" y="1190"/>
                </a:lnTo>
                <a:lnTo>
                  <a:pt x="1750" y="1193"/>
                </a:lnTo>
                <a:lnTo>
                  <a:pt x="1747" y="1195"/>
                </a:lnTo>
                <a:lnTo>
                  <a:pt x="1745" y="1197"/>
                </a:lnTo>
                <a:lnTo>
                  <a:pt x="1742" y="1200"/>
                </a:lnTo>
                <a:lnTo>
                  <a:pt x="1745" y="1202"/>
                </a:lnTo>
                <a:lnTo>
                  <a:pt x="1747" y="1204"/>
                </a:lnTo>
                <a:lnTo>
                  <a:pt x="1750" y="1207"/>
                </a:lnTo>
                <a:lnTo>
                  <a:pt x="1745" y="1207"/>
                </a:lnTo>
                <a:lnTo>
                  <a:pt x="1745" y="1209"/>
                </a:lnTo>
                <a:lnTo>
                  <a:pt x="1745" y="1211"/>
                </a:lnTo>
                <a:lnTo>
                  <a:pt x="1742" y="1211"/>
                </a:lnTo>
                <a:lnTo>
                  <a:pt x="1742" y="1214"/>
                </a:lnTo>
                <a:lnTo>
                  <a:pt x="1740" y="1214"/>
                </a:lnTo>
                <a:lnTo>
                  <a:pt x="1740" y="1216"/>
                </a:lnTo>
                <a:lnTo>
                  <a:pt x="1740" y="1219"/>
                </a:lnTo>
                <a:lnTo>
                  <a:pt x="1738" y="1221"/>
                </a:lnTo>
                <a:lnTo>
                  <a:pt x="1735" y="1223"/>
                </a:lnTo>
                <a:lnTo>
                  <a:pt x="1735" y="1226"/>
                </a:lnTo>
                <a:lnTo>
                  <a:pt x="1733" y="1228"/>
                </a:lnTo>
                <a:lnTo>
                  <a:pt x="1733" y="1235"/>
                </a:lnTo>
                <a:lnTo>
                  <a:pt x="1728" y="1245"/>
                </a:lnTo>
                <a:lnTo>
                  <a:pt x="1728" y="1247"/>
                </a:lnTo>
                <a:lnTo>
                  <a:pt x="1726" y="1252"/>
                </a:lnTo>
                <a:lnTo>
                  <a:pt x="1721" y="1252"/>
                </a:lnTo>
                <a:lnTo>
                  <a:pt x="1721" y="1254"/>
                </a:lnTo>
                <a:lnTo>
                  <a:pt x="1719" y="1259"/>
                </a:lnTo>
                <a:lnTo>
                  <a:pt x="1719" y="1261"/>
                </a:lnTo>
                <a:lnTo>
                  <a:pt x="1719" y="1264"/>
                </a:lnTo>
                <a:lnTo>
                  <a:pt x="1719" y="1266"/>
                </a:lnTo>
                <a:lnTo>
                  <a:pt x="1717" y="1266"/>
                </a:lnTo>
                <a:lnTo>
                  <a:pt x="1717" y="1268"/>
                </a:lnTo>
                <a:lnTo>
                  <a:pt x="1714" y="1271"/>
                </a:lnTo>
                <a:lnTo>
                  <a:pt x="1712" y="1271"/>
                </a:lnTo>
                <a:lnTo>
                  <a:pt x="1709" y="1271"/>
                </a:lnTo>
                <a:lnTo>
                  <a:pt x="1709" y="1273"/>
                </a:lnTo>
                <a:lnTo>
                  <a:pt x="1707" y="1275"/>
                </a:lnTo>
                <a:lnTo>
                  <a:pt x="1705" y="1275"/>
                </a:lnTo>
                <a:lnTo>
                  <a:pt x="1702" y="1278"/>
                </a:lnTo>
                <a:lnTo>
                  <a:pt x="1700" y="1283"/>
                </a:lnTo>
                <a:lnTo>
                  <a:pt x="1698" y="1285"/>
                </a:lnTo>
                <a:lnTo>
                  <a:pt x="1695" y="1285"/>
                </a:lnTo>
                <a:lnTo>
                  <a:pt x="1695" y="1292"/>
                </a:lnTo>
                <a:lnTo>
                  <a:pt x="1688" y="1299"/>
                </a:lnTo>
                <a:lnTo>
                  <a:pt x="1684" y="1309"/>
                </a:lnTo>
                <a:lnTo>
                  <a:pt x="1684" y="1311"/>
                </a:lnTo>
                <a:lnTo>
                  <a:pt x="1684" y="1313"/>
                </a:lnTo>
                <a:lnTo>
                  <a:pt x="1684" y="1318"/>
                </a:lnTo>
                <a:lnTo>
                  <a:pt x="1684" y="1335"/>
                </a:lnTo>
                <a:lnTo>
                  <a:pt x="1679" y="1339"/>
                </a:lnTo>
                <a:lnTo>
                  <a:pt x="1676" y="1356"/>
                </a:lnTo>
                <a:lnTo>
                  <a:pt x="1674" y="1361"/>
                </a:lnTo>
                <a:lnTo>
                  <a:pt x="1662" y="1377"/>
                </a:lnTo>
                <a:lnTo>
                  <a:pt x="1634" y="1410"/>
                </a:lnTo>
                <a:lnTo>
                  <a:pt x="1615" y="1436"/>
                </a:lnTo>
                <a:lnTo>
                  <a:pt x="1603" y="1448"/>
                </a:lnTo>
                <a:lnTo>
                  <a:pt x="1601" y="1448"/>
                </a:lnTo>
                <a:lnTo>
                  <a:pt x="1599" y="1448"/>
                </a:lnTo>
                <a:lnTo>
                  <a:pt x="1596" y="1448"/>
                </a:lnTo>
                <a:lnTo>
                  <a:pt x="1594" y="1448"/>
                </a:lnTo>
                <a:lnTo>
                  <a:pt x="1594" y="1451"/>
                </a:lnTo>
                <a:lnTo>
                  <a:pt x="1592" y="1455"/>
                </a:lnTo>
                <a:lnTo>
                  <a:pt x="1592" y="1462"/>
                </a:lnTo>
                <a:lnTo>
                  <a:pt x="1589" y="1465"/>
                </a:lnTo>
                <a:lnTo>
                  <a:pt x="1577" y="1481"/>
                </a:lnTo>
                <a:lnTo>
                  <a:pt x="1570" y="1488"/>
                </a:lnTo>
                <a:lnTo>
                  <a:pt x="1568" y="1493"/>
                </a:lnTo>
                <a:lnTo>
                  <a:pt x="1523" y="1531"/>
                </a:lnTo>
                <a:lnTo>
                  <a:pt x="1519" y="1536"/>
                </a:lnTo>
                <a:lnTo>
                  <a:pt x="1514" y="1536"/>
                </a:lnTo>
                <a:lnTo>
                  <a:pt x="1509" y="1538"/>
                </a:lnTo>
                <a:lnTo>
                  <a:pt x="1504" y="1541"/>
                </a:lnTo>
                <a:lnTo>
                  <a:pt x="1500" y="1541"/>
                </a:lnTo>
                <a:lnTo>
                  <a:pt x="1495" y="1543"/>
                </a:lnTo>
                <a:lnTo>
                  <a:pt x="1488" y="1548"/>
                </a:lnTo>
                <a:lnTo>
                  <a:pt x="1478" y="1548"/>
                </a:lnTo>
                <a:lnTo>
                  <a:pt x="1474" y="1548"/>
                </a:lnTo>
                <a:lnTo>
                  <a:pt x="1467" y="1548"/>
                </a:lnTo>
                <a:lnTo>
                  <a:pt x="1460" y="1548"/>
                </a:lnTo>
                <a:lnTo>
                  <a:pt x="1453" y="1548"/>
                </a:lnTo>
                <a:lnTo>
                  <a:pt x="1448" y="1552"/>
                </a:lnTo>
                <a:lnTo>
                  <a:pt x="1443" y="1557"/>
                </a:lnTo>
                <a:lnTo>
                  <a:pt x="1443" y="1562"/>
                </a:lnTo>
                <a:lnTo>
                  <a:pt x="1436" y="1569"/>
                </a:lnTo>
                <a:lnTo>
                  <a:pt x="1434" y="1576"/>
                </a:lnTo>
                <a:lnTo>
                  <a:pt x="1431" y="1578"/>
                </a:lnTo>
                <a:lnTo>
                  <a:pt x="1431" y="1583"/>
                </a:lnTo>
                <a:lnTo>
                  <a:pt x="1429" y="1586"/>
                </a:lnTo>
                <a:lnTo>
                  <a:pt x="1424" y="1588"/>
                </a:lnTo>
                <a:lnTo>
                  <a:pt x="1422" y="1588"/>
                </a:lnTo>
                <a:lnTo>
                  <a:pt x="1415" y="1593"/>
                </a:lnTo>
                <a:lnTo>
                  <a:pt x="1415" y="1600"/>
                </a:lnTo>
                <a:lnTo>
                  <a:pt x="1412" y="1600"/>
                </a:lnTo>
                <a:lnTo>
                  <a:pt x="1408" y="1600"/>
                </a:lnTo>
                <a:lnTo>
                  <a:pt x="1403" y="1600"/>
                </a:lnTo>
                <a:lnTo>
                  <a:pt x="1398" y="1597"/>
                </a:lnTo>
                <a:lnTo>
                  <a:pt x="1394" y="1597"/>
                </a:lnTo>
                <a:lnTo>
                  <a:pt x="1384" y="1597"/>
                </a:lnTo>
                <a:lnTo>
                  <a:pt x="1379" y="1597"/>
                </a:lnTo>
                <a:lnTo>
                  <a:pt x="1377" y="1595"/>
                </a:lnTo>
                <a:lnTo>
                  <a:pt x="1375" y="1595"/>
                </a:lnTo>
                <a:lnTo>
                  <a:pt x="1372" y="1593"/>
                </a:lnTo>
                <a:lnTo>
                  <a:pt x="1372" y="1588"/>
                </a:lnTo>
                <a:lnTo>
                  <a:pt x="1368" y="1586"/>
                </a:lnTo>
                <a:lnTo>
                  <a:pt x="1363" y="1588"/>
                </a:lnTo>
                <a:lnTo>
                  <a:pt x="1361" y="1588"/>
                </a:lnTo>
                <a:lnTo>
                  <a:pt x="1358" y="1588"/>
                </a:lnTo>
                <a:lnTo>
                  <a:pt x="1353" y="1588"/>
                </a:lnTo>
                <a:lnTo>
                  <a:pt x="1349" y="1588"/>
                </a:lnTo>
                <a:lnTo>
                  <a:pt x="1342" y="1586"/>
                </a:lnTo>
                <a:lnTo>
                  <a:pt x="1337" y="1583"/>
                </a:lnTo>
                <a:lnTo>
                  <a:pt x="1332" y="1583"/>
                </a:lnTo>
                <a:lnTo>
                  <a:pt x="1328" y="1583"/>
                </a:lnTo>
                <a:lnTo>
                  <a:pt x="1325" y="1583"/>
                </a:lnTo>
                <a:lnTo>
                  <a:pt x="1323" y="1578"/>
                </a:lnTo>
                <a:lnTo>
                  <a:pt x="1318" y="1574"/>
                </a:lnTo>
                <a:lnTo>
                  <a:pt x="1311" y="1569"/>
                </a:lnTo>
                <a:lnTo>
                  <a:pt x="1306" y="1569"/>
                </a:lnTo>
                <a:lnTo>
                  <a:pt x="1304" y="1569"/>
                </a:lnTo>
                <a:lnTo>
                  <a:pt x="1299" y="1569"/>
                </a:lnTo>
                <a:lnTo>
                  <a:pt x="1297" y="1567"/>
                </a:lnTo>
                <a:lnTo>
                  <a:pt x="1295" y="1564"/>
                </a:lnTo>
                <a:lnTo>
                  <a:pt x="1290" y="1559"/>
                </a:lnTo>
                <a:lnTo>
                  <a:pt x="1287" y="1559"/>
                </a:lnTo>
                <a:lnTo>
                  <a:pt x="1280" y="1559"/>
                </a:lnTo>
                <a:lnTo>
                  <a:pt x="1278" y="1557"/>
                </a:lnTo>
                <a:lnTo>
                  <a:pt x="1273" y="1552"/>
                </a:lnTo>
                <a:lnTo>
                  <a:pt x="1271" y="1550"/>
                </a:lnTo>
                <a:lnTo>
                  <a:pt x="1269" y="1545"/>
                </a:lnTo>
                <a:lnTo>
                  <a:pt x="1266" y="1541"/>
                </a:lnTo>
                <a:lnTo>
                  <a:pt x="1264" y="1533"/>
                </a:lnTo>
                <a:lnTo>
                  <a:pt x="1264" y="1531"/>
                </a:lnTo>
                <a:lnTo>
                  <a:pt x="1257" y="1526"/>
                </a:lnTo>
                <a:lnTo>
                  <a:pt x="1247" y="1526"/>
                </a:lnTo>
                <a:lnTo>
                  <a:pt x="1250" y="1519"/>
                </a:lnTo>
                <a:lnTo>
                  <a:pt x="1250" y="1517"/>
                </a:lnTo>
                <a:lnTo>
                  <a:pt x="1247" y="1514"/>
                </a:lnTo>
                <a:lnTo>
                  <a:pt x="1247" y="1512"/>
                </a:lnTo>
                <a:lnTo>
                  <a:pt x="1252" y="1503"/>
                </a:lnTo>
                <a:lnTo>
                  <a:pt x="1240" y="1510"/>
                </a:lnTo>
                <a:lnTo>
                  <a:pt x="1238" y="1510"/>
                </a:lnTo>
                <a:lnTo>
                  <a:pt x="1236" y="1507"/>
                </a:lnTo>
                <a:lnTo>
                  <a:pt x="1236" y="1505"/>
                </a:lnTo>
                <a:lnTo>
                  <a:pt x="1233" y="1505"/>
                </a:lnTo>
                <a:lnTo>
                  <a:pt x="1229" y="1500"/>
                </a:lnTo>
                <a:lnTo>
                  <a:pt x="1226" y="1498"/>
                </a:lnTo>
                <a:lnTo>
                  <a:pt x="1226" y="1496"/>
                </a:lnTo>
                <a:lnTo>
                  <a:pt x="1224" y="1496"/>
                </a:lnTo>
                <a:lnTo>
                  <a:pt x="1224" y="1493"/>
                </a:lnTo>
                <a:lnTo>
                  <a:pt x="1224" y="1488"/>
                </a:lnTo>
                <a:lnTo>
                  <a:pt x="1221" y="1486"/>
                </a:lnTo>
                <a:lnTo>
                  <a:pt x="1221" y="1484"/>
                </a:lnTo>
                <a:lnTo>
                  <a:pt x="1221" y="1481"/>
                </a:lnTo>
                <a:lnTo>
                  <a:pt x="1221" y="1477"/>
                </a:lnTo>
                <a:lnTo>
                  <a:pt x="1224" y="1474"/>
                </a:lnTo>
                <a:lnTo>
                  <a:pt x="1224" y="1470"/>
                </a:lnTo>
                <a:lnTo>
                  <a:pt x="1224" y="1460"/>
                </a:lnTo>
                <a:lnTo>
                  <a:pt x="1226" y="1458"/>
                </a:lnTo>
                <a:lnTo>
                  <a:pt x="1226" y="1455"/>
                </a:lnTo>
                <a:lnTo>
                  <a:pt x="1229" y="1451"/>
                </a:lnTo>
                <a:lnTo>
                  <a:pt x="1231" y="1448"/>
                </a:lnTo>
                <a:lnTo>
                  <a:pt x="1231" y="1446"/>
                </a:lnTo>
                <a:lnTo>
                  <a:pt x="1231" y="1443"/>
                </a:lnTo>
                <a:lnTo>
                  <a:pt x="1233" y="1441"/>
                </a:lnTo>
                <a:lnTo>
                  <a:pt x="1231" y="1439"/>
                </a:lnTo>
                <a:lnTo>
                  <a:pt x="1231" y="1434"/>
                </a:lnTo>
                <a:lnTo>
                  <a:pt x="1226" y="1432"/>
                </a:lnTo>
                <a:lnTo>
                  <a:pt x="1224" y="1432"/>
                </a:lnTo>
                <a:lnTo>
                  <a:pt x="1219" y="1432"/>
                </a:lnTo>
                <a:lnTo>
                  <a:pt x="1214" y="1432"/>
                </a:lnTo>
                <a:lnTo>
                  <a:pt x="1210" y="1429"/>
                </a:lnTo>
                <a:lnTo>
                  <a:pt x="1205" y="1427"/>
                </a:lnTo>
                <a:lnTo>
                  <a:pt x="1203" y="1425"/>
                </a:lnTo>
                <a:lnTo>
                  <a:pt x="1196" y="1422"/>
                </a:lnTo>
                <a:lnTo>
                  <a:pt x="1188" y="1420"/>
                </a:lnTo>
                <a:lnTo>
                  <a:pt x="1186" y="1420"/>
                </a:lnTo>
                <a:lnTo>
                  <a:pt x="1181" y="1420"/>
                </a:lnTo>
                <a:lnTo>
                  <a:pt x="1177" y="1422"/>
                </a:lnTo>
                <a:lnTo>
                  <a:pt x="1174" y="1422"/>
                </a:lnTo>
                <a:lnTo>
                  <a:pt x="1170" y="1420"/>
                </a:lnTo>
                <a:lnTo>
                  <a:pt x="1167" y="1417"/>
                </a:lnTo>
                <a:lnTo>
                  <a:pt x="1163" y="1417"/>
                </a:lnTo>
                <a:lnTo>
                  <a:pt x="1158" y="1417"/>
                </a:lnTo>
                <a:lnTo>
                  <a:pt x="1153" y="1420"/>
                </a:lnTo>
                <a:lnTo>
                  <a:pt x="1148" y="1420"/>
                </a:lnTo>
                <a:lnTo>
                  <a:pt x="1144" y="1417"/>
                </a:lnTo>
                <a:lnTo>
                  <a:pt x="1141" y="1417"/>
                </a:lnTo>
                <a:lnTo>
                  <a:pt x="1134" y="1415"/>
                </a:lnTo>
                <a:lnTo>
                  <a:pt x="1127" y="1415"/>
                </a:lnTo>
                <a:lnTo>
                  <a:pt x="1120" y="1415"/>
                </a:lnTo>
                <a:lnTo>
                  <a:pt x="1115" y="1417"/>
                </a:lnTo>
                <a:lnTo>
                  <a:pt x="1111" y="1420"/>
                </a:lnTo>
                <a:lnTo>
                  <a:pt x="1106" y="1422"/>
                </a:lnTo>
                <a:lnTo>
                  <a:pt x="1101" y="1425"/>
                </a:lnTo>
                <a:lnTo>
                  <a:pt x="1099" y="1425"/>
                </a:lnTo>
                <a:lnTo>
                  <a:pt x="1094" y="1425"/>
                </a:lnTo>
                <a:lnTo>
                  <a:pt x="1089" y="1422"/>
                </a:lnTo>
                <a:lnTo>
                  <a:pt x="1085" y="1422"/>
                </a:lnTo>
                <a:lnTo>
                  <a:pt x="1080" y="1420"/>
                </a:lnTo>
                <a:lnTo>
                  <a:pt x="1073" y="1420"/>
                </a:lnTo>
                <a:lnTo>
                  <a:pt x="1071" y="1420"/>
                </a:lnTo>
                <a:lnTo>
                  <a:pt x="1068" y="1420"/>
                </a:lnTo>
                <a:lnTo>
                  <a:pt x="1061" y="1417"/>
                </a:lnTo>
                <a:lnTo>
                  <a:pt x="1056" y="1417"/>
                </a:lnTo>
                <a:lnTo>
                  <a:pt x="1052" y="1415"/>
                </a:lnTo>
                <a:lnTo>
                  <a:pt x="1047" y="1413"/>
                </a:lnTo>
                <a:lnTo>
                  <a:pt x="1042" y="1408"/>
                </a:lnTo>
                <a:lnTo>
                  <a:pt x="1040" y="1408"/>
                </a:lnTo>
                <a:lnTo>
                  <a:pt x="1033" y="1408"/>
                </a:lnTo>
                <a:lnTo>
                  <a:pt x="1031" y="1406"/>
                </a:lnTo>
                <a:lnTo>
                  <a:pt x="1026" y="1403"/>
                </a:lnTo>
                <a:lnTo>
                  <a:pt x="1023" y="1403"/>
                </a:lnTo>
                <a:lnTo>
                  <a:pt x="1021" y="1399"/>
                </a:lnTo>
                <a:lnTo>
                  <a:pt x="1019" y="1396"/>
                </a:lnTo>
                <a:lnTo>
                  <a:pt x="1014" y="1391"/>
                </a:lnTo>
                <a:lnTo>
                  <a:pt x="1012" y="1394"/>
                </a:lnTo>
                <a:lnTo>
                  <a:pt x="1012" y="1399"/>
                </a:lnTo>
                <a:lnTo>
                  <a:pt x="1007" y="1403"/>
                </a:lnTo>
                <a:lnTo>
                  <a:pt x="1005" y="1408"/>
                </a:lnTo>
                <a:lnTo>
                  <a:pt x="1005" y="1410"/>
                </a:lnTo>
                <a:lnTo>
                  <a:pt x="1005" y="1417"/>
                </a:lnTo>
                <a:lnTo>
                  <a:pt x="1002" y="1425"/>
                </a:lnTo>
                <a:lnTo>
                  <a:pt x="1000" y="1425"/>
                </a:lnTo>
                <a:lnTo>
                  <a:pt x="995" y="1425"/>
                </a:lnTo>
                <a:lnTo>
                  <a:pt x="988" y="1425"/>
                </a:lnTo>
                <a:lnTo>
                  <a:pt x="986" y="1425"/>
                </a:lnTo>
                <a:lnTo>
                  <a:pt x="981" y="1420"/>
                </a:lnTo>
                <a:lnTo>
                  <a:pt x="976" y="1415"/>
                </a:lnTo>
                <a:lnTo>
                  <a:pt x="974" y="1415"/>
                </a:lnTo>
                <a:lnTo>
                  <a:pt x="972" y="1413"/>
                </a:lnTo>
                <a:lnTo>
                  <a:pt x="969" y="1408"/>
                </a:lnTo>
                <a:lnTo>
                  <a:pt x="967" y="1406"/>
                </a:lnTo>
                <a:lnTo>
                  <a:pt x="965" y="1401"/>
                </a:lnTo>
                <a:lnTo>
                  <a:pt x="965" y="1391"/>
                </a:lnTo>
                <a:lnTo>
                  <a:pt x="965" y="1387"/>
                </a:lnTo>
                <a:lnTo>
                  <a:pt x="962" y="1382"/>
                </a:lnTo>
                <a:lnTo>
                  <a:pt x="960" y="1375"/>
                </a:lnTo>
                <a:lnTo>
                  <a:pt x="957" y="1372"/>
                </a:lnTo>
                <a:lnTo>
                  <a:pt x="957" y="1368"/>
                </a:lnTo>
                <a:lnTo>
                  <a:pt x="955" y="1365"/>
                </a:lnTo>
                <a:lnTo>
                  <a:pt x="953" y="1365"/>
                </a:lnTo>
                <a:lnTo>
                  <a:pt x="950" y="1361"/>
                </a:lnTo>
                <a:lnTo>
                  <a:pt x="948" y="1358"/>
                </a:lnTo>
                <a:lnTo>
                  <a:pt x="946" y="1354"/>
                </a:lnTo>
                <a:lnTo>
                  <a:pt x="941" y="1346"/>
                </a:lnTo>
                <a:lnTo>
                  <a:pt x="939" y="1342"/>
                </a:lnTo>
                <a:lnTo>
                  <a:pt x="936" y="1337"/>
                </a:lnTo>
                <a:lnTo>
                  <a:pt x="934" y="1335"/>
                </a:lnTo>
                <a:lnTo>
                  <a:pt x="932" y="1330"/>
                </a:lnTo>
                <a:lnTo>
                  <a:pt x="929" y="1325"/>
                </a:lnTo>
                <a:lnTo>
                  <a:pt x="929" y="1323"/>
                </a:lnTo>
                <a:lnTo>
                  <a:pt x="924" y="1316"/>
                </a:lnTo>
                <a:lnTo>
                  <a:pt x="922" y="1311"/>
                </a:lnTo>
                <a:lnTo>
                  <a:pt x="920" y="1309"/>
                </a:lnTo>
                <a:lnTo>
                  <a:pt x="920" y="1304"/>
                </a:lnTo>
                <a:lnTo>
                  <a:pt x="917" y="1299"/>
                </a:lnTo>
                <a:lnTo>
                  <a:pt x="917" y="1294"/>
                </a:lnTo>
                <a:lnTo>
                  <a:pt x="917" y="1292"/>
                </a:lnTo>
                <a:lnTo>
                  <a:pt x="915" y="1290"/>
                </a:lnTo>
                <a:lnTo>
                  <a:pt x="913" y="1290"/>
                </a:lnTo>
                <a:lnTo>
                  <a:pt x="910" y="1287"/>
                </a:lnTo>
                <a:lnTo>
                  <a:pt x="906" y="1285"/>
                </a:lnTo>
                <a:lnTo>
                  <a:pt x="903" y="1283"/>
                </a:lnTo>
                <a:lnTo>
                  <a:pt x="899" y="1280"/>
                </a:lnTo>
                <a:lnTo>
                  <a:pt x="889" y="1275"/>
                </a:lnTo>
                <a:lnTo>
                  <a:pt x="884" y="1271"/>
                </a:lnTo>
                <a:lnTo>
                  <a:pt x="882" y="1268"/>
                </a:lnTo>
                <a:lnTo>
                  <a:pt x="877" y="1266"/>
                </a:lnTo>
                <a:lnTo>
                  <a:pt x="870" y="1261"/>
                </a:lnTo>
                <a:lnTo>
                  <a:pt x="868" y="1261"/>
                </a:lnTo>
                <a:lnTo>
                  <a:pt x="866" y="1256"/>
                </a:lnTo>
                <a:lnTo>
                  <a:pt x="858" y="1256"/>
                </a:lnTo>
                <a:lnTo>
                  <a:pt x="854" y="1256"/>
                </a:lnTo>
                <a:lnTo>
                  <a:pt x="849" y="1256"/>
                </a:lnTo>
                <a:lnTo>
                  <a:pt x="844" y="1254"/>
                </a:lnTo>
                <a:lnTo>
                  <a:pt x="840" y="1252"/>
                </a:lnTo>
                <a:lnTo>
                  <a:pt x="835" y="1252"/>
                </a:lnTo>
                <a:lnTo>
                  <a:pt x="833" y="1252"/>
                </a:lnTo>
                <a:lnTo>
                  <a:pt x="828" y="1252"/>
                </a:lnTo>
                <a:lnTo>
                  <a:pt x="825" y="1254"/>
                </a:lnTo>
                <a:lnTo>
                  <a:pt x="825" y="1252"/>
                </a:lnTo>
                <a:lnTo>
                  <a:pt x="823" y="1252"/>
                </a:lnTo>
                <a:lnTo>
                  <a:pt x="821" y="1252"/>
                </a:lnTo>
                <a:lnTo>
                  <a:pt x="816" y="1249"/>
                </a:lnTo>
                <a:lnTo>
                  <a:pt x="814" y="1249"/>
                </a:lnTo>
                <a:lnTo>
                  <a:pt x="811" y="1247"/>
                </a:lnTo>
                <a:lnTo>
                  <a:pt x="809" y="1245"/>
                </a:lnTo>
                <a:lnTo>
                  <a:pt x="807" y="1242"/>
                </a:lnTo>
                <a:lnTo>
                  <a:pt x="802" y="1242"/>
                </a:lnTo>
                <a:lnTo>
                  <a:pt x="800" y="1245"/>
                </a:lnTo>
                <a:lnTo>
                  <a:pt x="797" y="1247"/>
                </a:lnTo>
                <a:lnTo>
                  <a:pt x="797" y="1242"/>
                </a:lnTo>
                <a:lnTo>
                  <a:pt x="797" y="1240"/>
                </a:lnTo>
                <a:lnTo>
                  <a:pt x="795" y="1238"/>
                </a:lnTo>
                <a:lnTo>
                  <a:pt x="792" y="1238"/>
                </a:lnTo>
                <a:lnTo>
                  <a:pt x="790" y="1235"/>
                </a:lnTo>
                <a:lnTo>
                  <a:pt x="788" y="1235"/>
                </a:lnTo>
                <a:lnTo>
                  <a:pt x="788" y="1233"/>
                </a:lnTo>
                <a:lnTo>
                  <a:pt x="785" y="1233"/>
                </a:lnTo>
                <a:lnTo>
                  <a:pt x="783" y="1233"/>
                </a:lnTo>
                <a:lnTo>
                  <a:pt x="778" y="1230"/>
                </a:lnTo>
                <a:lnTo>
                  <a:pt x="776" y="1233"/>
                </a:lnTo>
                <a:lnTo>
                  <a:pt x="776" y="1235"/>
                </a:lnTo>
                <a:lnTo>
                  <a:pt x="771" y="1238"/>
                </a:lnTo>
                <a:lnTo>
                  <a:pt x="769" y="1242"/>
                </a:lnTo>
                <a:lnTo>
                  <a:pt x="767" y="1245"/>
                </a:lnTo>
                <a:lnTo>
                  <a:pt x="767" y="1247"/>
                </a:lnTo>
                <a:lnTo>
                  <a:pt x="764" y="1249"/>
                </a:lnTo>
                <a:lnTo>
                  <a:pt x="757" y="1256"/>
                </a:lnTo>
                <a:lnTo>
                  <a:pt x="752" y="1261"/>
                </a:lnTo>
                <a:lnTo>
                  <a:pt x="748" y="1266"/>
                </a:lnTo>
                <a:lnTo>
                  <a:pt x="748" y="1268"/>
                </a:lnTo>
                <a:lnTo>
                  <a:pt x="748" y="1271"/>
                </a:lnTo>
                <a:lnTo>
                  <a:pt x="750" y="1271"/>
                </a:lnTo>
                <a:lnTo>
                  <a:pt x="752" y="1273"/>
                </a:lnTo>
                <a:lnTo>
                  <a:pt x="755" y="1275"/>
                </a:lnTo>
                <a:lnTo>
                  <a:pt x="757" y="1280"/>
                </a:lnTo>
                <a:lnTo>
                  <a:pt x="759" y="1285"/>
                </a:lnTo>
                <a:lnTo>
                  <a:pt x="762" y="1287"/>
                </a:lnTo>
                <a:lnTo>
                  <a:pt x="764" y="1292"/>
                </a:lnTo>
                <a:lnTo>
                  <a:pt x="764" y="1299"/>
                </a:lnTo>
                <a:lnTo>
                  <a:pt x="764" y="1304"/>
                </a:lnTo>
                <a:lnTo>
                  <a:pt x="764" y="1311"/>
                </a:lnTo>
                <a:lnTo>
                  <a:pt x="762" y="1316"/>
                </a:lnTo>
                <a:lnTo>
                  <a:pt x="759" y="1323"/>
                </a:lnTo>
                <a:lnTo>
                  <a:pt x="757" y="1327"/>
                </a:lnTo>
                <a:lnTo>
                  <a:pt x="755" y="1330"/>
                </a:lnTo>
                <a:lnTo>
                  <a:pt x="750" y="1330"/>
                </a:lnTo>
                <a:lnTo>
                  <a:pt x="748" y="1327"/>
                </a:lnTo>
                <a:lnTo>
                  <a:pt x="745" y="1325"/>
                </a:lnTo>
                <a:lnTo>
                  <a:pt x="743" y="1318"/>
                </a:lnTo>
                <a:lnTo>
                  <a:pt x="741" y="1316"/>
                </a:lnTo>
                <a:lnTo>
                  <a:pt x="736" y="1313"/>
                </a:lnTo>
                <a:lnTo>
                  <a:pt x="738" y="1311"/>
                </a:lnTo>
                <a:lnTo>
                  <a:pt x="738" y="1309"/>
                </a:lnTo>
                <a:lnTo>
                  <a:pt x="738" y="1306"/>
                </a:lnTo>
                <a:lnTo>
                  <a:pt x="736" y="1301"/>
                </a:lnTo>
                <a:lnTo>
                  <a:pt x="733" y="1299"/>
                </a:lnTo>
                <a:lnTo>
                  <a:pt x="729" y="1297"/>
                </a:lnTo>
                <a:lnTo>
                  <a:pt x="724" y="1294"/>
                </a:lnTo>
                <a:lnTo>
                  <a:pt x="722" y="1292"/>
                </a:lnTo>
                <a:lnTo>
                  <a:pt x="719" y="1290"/>
                </a:lnTo>
                <a:lnTo>
                  <a:pt x="719" y="1287"/>
                </a:lnTo>
                <a:lnTo>
                  <a:pt x="712" y="1283"/>
                </a:lnTo>
                <a:lnTo>
                  <a:pt x="708" y="1285"/>
                </a:lnTo>
                <a:lnTo>
                  <a:pt x="705" y="1283"/>
                </a:lnTo>
                <a:lnTo>
                  <a:pt x="705" y="1280"/>
                </a:lnTo>
                <a:lnTo>
                  <a:pt x="705" y="1278"/>
                </a:lnTo>
                <a:lnTo>
                  <a:pt x="705" y="1273"/>
                </a:lnTo>
                <a:lnTo>
                  <a:pt x="708" y="1268"/>
                </a:lnTo>
                <a:lnTo>
                  <a:pt x="705" y="1266"/>
                </a:lnTo>
                <a:lnTo>
                  <a:pt x="703" y="1266"/>
                </a:lnTo>
                <a:lnTo>
                  <a:pt x="700" y="1264"/>
                </a:lnTo>
                <a:lnTo>
                  <a:pt x="698" y="1261"/>
                </a:lnTo>
                <a:lnTo>
                  <a:pt x="696" y="1256"/>
                </a:lnTo>
                <a:lnTo>
                  <a:pt x="698" y="1252"/>
                </a:lnTo>
                <a:lnTo>
                  <a:pt x="698" y="1249"/>
                </a:lnTo>
                <a:lnTo>
                  <a:pt x="698" y="1247"/>
                </a:lnTo>
                <a:lnTo>
                  <a:pt x="693" y="1242"/>
                </a:lnTo>
                <a:lnTo>
                  <a:pt x="696" y="1240"/>
                </a:lnTo>
                <a:lnTo>
                  <a:pt x="698" y="1240"/>
                </a:lnTo>
                <a:lnTo>
                  <a:pt x="698" y="1238"/>
                </a:lnTo>
                <a:lnTo>
                  <a:pt x="698" y="1235"/>
                </a:lnTo>
                <a:lnTo>
                  <a:pt x="703" y="1233"/>
                </a:lnTo>
                <a:lnTo>
                  <a:pt x="700" y="1228"/>
                </a:lnTo>
                <a:lnTo>
                  <a:pt x="700" y="1221"/>
                </a:lnTo>
                <a:lnTo>
                  <a:pt x="698" y="1219"/>
                </a:lnTo>
                <a:lnTo>
                  <a:pt x="693" y="1216"/>
                </a:lnTo>
                <a:lnTo>
                  <a:pt x="693" y="1214"/>
                </a:lnTo>
                <a:lnTo>
                  <a:pt x="696" y="1209"/>
                </a:lnTo>
                <a:lnTo>
                  <a:pt x="693" y="1209"/>
                </a:lnTo>
                <a:lnTo>
                  <a:pt x="689" y="1209"/>
                </a:lnTo>
                <a:lnTo>
                  <a:pt x="689" y="1202"/>
                </a:lnTo>
                <a:lnTo>
                  <a:pt x="689" y="1200"/>
                </a:lnTo>
                <a:lnTo>
                  <a:pt x="679" y="1200"/>
                </a:lnTo>
                <a:lnTo>
                  <a:pt x="677" y="1200"/>
                </a:lnTo>
                <a:lnTo>
                  <a:pt x="677" y="1197"/>
                </a:lnTo>
                <a:lnTo>
                  <a:pt x="677" y="1193"/>
                </a:lnTo>
                <a:lnTo>
                  <a:pt x="677" y="1190"/>
                </a:lnTo>
                <a:lnTo>
                  <a:pt x="677" y="1188"/>
                </a:lnTo>
                <a:lnTo>
                  <a:pt x="672" y="1183"/>
                </a:lnTo>
                <a:lnTo>
                  <a:pt x="670" y="1181"/>
                </a:lnTo>
                <a:lnTo>
                  <a:pt x="667" y="1176"/>
                </a:lnTo>
                <a:lnTo>
                  <a:pt x="667" y="1174"/>
                </a:lnTo>
                <a:lnTo>
                  <a:pt x="663" y="1176"/>
                </a:lnTo>
                <a:lnTo>
                  <a:pt x="660" y="1174"/>
                </a:lnTo>
                <a:lnTo>
                  <a:pt x="658" y="1171"/>
                </a:lnTo>
                <a:lnTo>
                  <a:pt x="658" y="1169"/>
                </a:lnTo>
                <a:lnTo>
                  <a:pt x="653" y="1164"/>
                </a:lnTo>
                <a:lnTo>
                  <a:pt x="649" y="1167"/>
                </a:lnTo>
                <a:lnTo>
                  <a:pt x="646" y="1167"/>
                </a:lnTo>
                <a:lnTo>
                  <a:pt x="646" y="1164"/>
                </a:lnTo>
                <a:lnTo>
                  <a:pt x="644" y="1159"/>
                </a:lnTo>
                <a:lnTo>
                  <a:pt x="642" y="1157"/>
                </a:lnTo>
                <a:lnTo>
                  <a:pt x="639" y="1155"/>
                </a:lnTo>
                <a:lnTo>
                  <a:pt x="637" y="1152"/>
                </a:lnTo>
                <a:lnTo>
                  <a:pt x="634" y="1150"/>
                </a:lnTo>
                <a:lnTo>
                  <a:pt x="632" y="1150"/>
                </a:lnTo>
                <a:lnTo>
                  <a:pt x="630" y="1145"/>
                </a:lnTo>
                <a:lnTo>
                  <a:pt x="627" y="1140"/>
                </a:lnTo>
                <a:lnTo>
                  <a:pt x="623" y="1136"/>
                </a:lnTo>
                <a:lnTo>
                  <a:pt x="620" y="1136"/>
                </a:lnTo>
                <a:lnTo>
                  <a:pt x="618" y="1140"/>
                </a:lnTo>
                <a:lnTo>
                  <a:pt x="613" y="1138"/>
                </a:lnTo>
                <a:lnTo>
                  <a:pt x="613" y="1133"/>
                </a:lnTo>
                <a:lnTo>
                  <a:pt x="613" y="1129"/>
                </a:lnTo>
                <a:lnTo>
                  <a:pt x="611" y="1126"/>
                </a:lnTo>
                <a:lnTo>
                  <a:pt x="606" y="1126"/>
                </a:lnTo>
                <a:lnTo>
                  <a:pt x="601" y="1124"/>
                </a:lnTo>
                <a:lnTo>
                  <a:pt x="599" y="1122"/>
                </a:lnTo>
                <a:lnTo>
                  <a:pt x="597" y="1122"/>
                </a:lnTo>
                <a:lnTo>
                  <a:pt x="594" y="1122"/>
                </a:lnTo>
                <a:lnTo>
                  <a:pt x="592" y="1122"/>
                </a:lnTo>
                <a:lnTo>
                  <a:pt x="590" y="1122"/>
                </a:lnTo>
                <a:lnTo>
                  <a:pt x="587" y="1122"/>
                </a:lnTo>
                <a:lnTo>
                  <a:pt x="585" y="1124"/>
                </a:lnTo>
                <a:lnTo>
                  <a:pt x="583" y="1124"/>
                </a:lnTo>
                <a:lnTo>
                  <a:pt x="580" y="1126"/>
                </a:lnTo>
                <a:lnTo>
                  <a:pt x="578" y="1124"/>
                </a:lnTo>
                <a:lnTo>
                  <a:pt x="576" y="1124"/>
                </a:lnTo>
                <a:lnTo>
                  <a:pt x="573" y="1124"/>
                </a:lnTo>
                <a:lnTo>
                  <a:pt x="571" y="1126"/>
                </a:lnTo>
                <a:lnTo>
                  <a:pt x="568" y="1126"/>
                </a:lnTo>
                <a:lnTo>
                  <a:pt x="566" y="1131"/>
                </a:lnTo>
                <a:lnTo>
                  <a:pt x="564" y="1133"/>
                </a:lnTo>
                <a:lnTo>
                  <a:pt x="557" y="1133"/>
                </a:lnTo>
                <a:lnTo>
                  <a:pt x="552" y="1133"/>
                </a:lnTo>
                <a:lnTo>
                  <a:pt x="550" y="1133"/>
                </a:lnTo>
                <a:lnTo>
                  <a:pt x="547" y="1138"/>
                </a:lnTo>
                <a:lnTo>
                  <a:pt x="540" y="1140"/>
                </a:lnTo>
                <a:lnTo>
                  <a:pt x="533" y="1143"/>
                </a:lnTo>
                <a:lnTo>
                  <a:pt x="528" y="1145"/>
                </a:lnTo>
                <a:lnTo>
                  <a:pt x="521" y="1148"/>
                </a:lnTo>
                <a:lnTo>
                  <a:pt x="519" y="1148"/>
                </a:lnTo>
                <a:lnTo>
                  <a:pt x="517" y="1148"/>
                </a:lnTo>
                <a:lnTo>
                  <a:pt x="514" y="1152"/>
                </a:lnTo>
                <a:lnTo>
                  <a:pt x="512" y="1150"/>
                </a:lnTo>
                <a:lnTo>
                  <a:pt x="510" y="1150"/>
                </a:lnTo>
                <a:lnTo>
                  <a:pt x="505" y="1148"/>
                </a:lnTo>
                <a:lnTo>
                  <a:pt x="505" y="1145"/>
                </a:lnTo>
                <a:lnTo>
                  <a:pt x="502" y="1143"/>
                </a:lnTo>
                <a:lnTo>
                  <a:pt x="498" y="1143"/>
                </a:lnTo>
                <a:lnTo>
                  <a:pt x="495" y="1143"/>
                </a:lnTo>
                <a:lnTo>
                  <a:pt x="493" y="1145"/>
                </a:lnTo>
                <a:lnTo>
                  <a:pt x="493" y="1148"/>
                </a:lnTo>
                <a:lnTo>
                  <a:pt x="491" y="1148"/>
                </a:lnTo>
                <a:lnTo>
                  <a:pt x="488" y="1148"/>
                </a:lnTo>
                <a:lnTo>
                  <a:pt x="486" y="1145"/>
                </a:lnTo>
                <a:lnTo>
                  <a:pt x="484" y="1140"/>
                </a:lnTo>
                <a:lnTo>
                  <a:pt x="481" y="1140"/>
                </a:lnTo>
                <a:lnTo>
                  <a:pt x="477" y="1138"/>
                </a:lnTo>
                <a:lnTo>
                  <a:pt x="474" y="1138"/>
                </a:lnTo>
                <a:lnTo>
                  <a:pt x="467" y="1140"/>
                </a:lnTo>
                <a:lnTo>
                  <a:pt x="462" y="1138"/>
                </a:lnTo>
                <a:lnTo>
                  <a:pt x="460" y="1133"/>
                </a:lnTo>
                <a:lnTo>
                  <a:pt x="458" y="1133"/>
                </a:lnTo>
                <a:lnTo>
                  <a:pt x="455" y="1131"/>
                </a:lnTo>
                <a:lnTo>
                  <a:pt x="455" y="1129"/>
                </a:lnTo>
                <a:lnTo>
                  <a:pt x="453" y="1126"/>
                </a:lnTo>
                <a:lnTo>
                  <a:pt x="451" y="1129"/>
                </a:lnTo>
                <a:lnTo>
                  <a:pt x="451" y="1131"/>
                </a:lnTo>
                <a:lnTo>
                  <a:pt x="451" y="1133"/>
                </a:lnTo>
                <a:lnTo>
                  <a:pt x="448" y="1136"/>
                </a:lnTo>
                <a:lnTo>
                  <a:pt x="446" y="1133"/>
                </a:lnTo>
                <a:lnTo>
                  <a:pt x="444" y="1131"/>
                </a:lnTo>
                <a:lnTo>
                  <a:pt x="444" y="1126"/>
                </a:lnTo>
                <a:lnTo>
                  <a:pt x="444" y="1124"/>
                </a:lnTo>
                <a:lnTo>
                  <a:pt x="444" y="1119"/>
                </a:lnTo>
                <a:lnTo>
                  <a:pt x="444" y="1117"/>
                </a:lnTo>
                <a:lnTo>
                  <a:pt x="441" y="1114"/>
                </a:lnTo>
                <a:lnTo>
                  <a:pt x="436" y="1110"/>
                </a:lnTo>
                <a:lnTo>
                  <a:pt x="429" y="1110"/>
                </a:lnTo>
                <a:lnTo>
                  <a:pt x="427" y="1110"/>
                </a:lnTo>
                <a:lnTo>
                  <a:pt x="425" y="1114"/>
                </a:lnTo>
                <a:lnTo>
                  <a:pt x="427" y="1119"/>
                </a:lnTo>
                <a:lnTo>
                  <a:pt x="425" y="1122"/>
                </a:lnTo>
                <a:lnTo>
                  <a:pt x="420" y="1119"/>
                </a:lnTo>
                <a:lnTo>
                  <a:pt x="415" y="1117"/>
                </a:lnTo>
                <a:lnTo>
                  <a:pt x="411" y="1114"/>
                </a:lnTo>
                <a:lnTo>
                  <a:pt x="408" y="1114"/>
                </a:lnTo>
                <a:lnTo>
                  <a:pt x="406" y="1112"/>
                </a:lnTo>
                <a:lnTo>
                  <a:pt x="408" y="1110"/>
                </a:lnTo>
                <a:lnTo>
                  <a:pt x="411" y="1110"/>
                </a:lnTo>
                <a:lnTo>
                  <a:pt x="408" y="1107"/>
                </a:lnTo>
                <a:lnTo>
                  <a:pt x="408" y="1105"/>
                </a:lnTo>
                <a:lnTo>
                  <a:pt x="408" y="1103"/>
                </a:lnTo>
                <a:lnTo>
                  <a:pt x="406" y="1100"/>
                </a:lnTo>
                <a:lnTo>
                  <a:pt x="408" y="1096"/>
                </a:lnTo>
                <a:lnTo>
                  <a:pt x="408" y="1093"/>
                </a:lnTo>
                <a:lnTo>
                  <a:pt x="413" y="1091"/>
                </a:lnTo>
                <a:lnTo>
                  <a:pt x="413" y="1088"/>
                </a:lnTo>
                <a:lnTo>
                  <a:pt x="413" y="1086"/>
                </a:lnTo>
                <a:lnTo>
                  <a:pt x="415" y="1084"/>
                </a:lnTo>
                <a:lnTo>
                  <a:pt x="418" y="1081"/>
                </a:lnTo>
                <a:lnTo>
                  <a:pt x="420" y="1077"/>
                </a:lnTo>
                <a:lnTo>
                  <a:pt x="425" y="1077"/>
                </a:lnTo>
                <a:lnTo>
                  <a:pt x="427" y="1081"/>
                </a:lnTo>
                <a:lnTo>
                  <a:pt x="432" y="1081"/>
                </a:lnTo>
                <a:lnTo>
                  <a:pt x="432" y="1077"/>
                </a:lnTo>
                <a:lnTo>
                  <a:pt x="432" y="1069"/>
                </a:lnTo>
                <a:lnTo>
                  <a:pt x="436" y="1067"/>
                </a:lnTo>
                <a:lnTo>
                  <a:pt x="439" y="1062"/>
                </a:lnTo>
                <a:lnTo>
                  <a:pt x="441" y="1055"/>
                </a:lnTo>
                <a:lnTo>
                  <a:pt x="441" y="1051"/>
                </a:lnTo>
                <a:lnTo>
                  <a:pt x="444" y="1043"/>
                </a:lnTo>
                <a:lnTo>
                  <a:pt x="446" y="1039"/>
                </a:lnTo>
                <a:lnTo>
                  <a:pt x="446" y="1032"/>
                </a:lnTo>
                <a:lnTo>
                  <a:pt x="444" y="1027"/>
                </a:lnTo>
                <a:lnTo>
                  <a:pt x="441" y="1020"/>
                </a:lnTo>
                <a:lnTo>
                  <a:pt x="439" y="1015"/>
                </a:lnTo>
                <a:lnTo>
                  <a:pt x="439" y="1010"/>
                </a:lnTo>
                <a:lnTo>
                  <a:pt x="441" y="1006"/>
                </a:lnTo>
                <a:lnTo>
                  <a:pt x="446" y="991"/>
                </a:lnTo>
                <a:lnTo>
                  <a:pt x="441" y="987"/>
                </a:lnTo>
                <a:lnTo>
                  <a:pt x="434" y="977"/>
                </a:lnTo>
                <a:lnTo>
                  <a:pt x="429" y="968"/>
                </a:lnTo>
                <a:lnTo>
                  <a:pt x="422" y="958"/>
                </a:lnTo>
                <a:lnTo>
                  <a:pt x="415" y="949"/>
                </a:lnTo>
                <a:lnTo>
                  <a:pt x="411" y="939"/>
                </a:lnTo>
                <a:lnTo>
                  <a:pt x="408" y="935"/>
                </a:lnTo>
                <a:lnTo>
                  <a:pt x="406" y="927"/>
                </a:lnTo>
                <a:lnTo>
                  <a:pt x="403" y="925"/>
                </a:lnTo>
                <a:lnTo>
                  <a:pt x="399" y="918"/>
                </a:lnTo>
                <a:lnTo>
                  <a:pt x="394" y="913"/>
                </a:lnTo>
                <a:lnTo>
                  <a:pt x="389" y="909"/>
                </a:lnTo>
                <a:lnTo>
                  <a:pt x="385" y="904"/>
                </a:lnTo>
                <a:lnTo>
                  <a:pt x="380" y="901"/>
                </a:lnTo>
                <a:lnTo>
                  <a:pt x="375" y="899"/>
                </a:lnTo>
                <a:lnTo>
                  <a:pt x="370" y="897"/>
                </a:lnTo>
                <a:lnTo>
                  <a:pt x="363" y="894"/>
                </a:lnTo>
                <a:lnTo>
                  <a:pt x="361" y="892"/>
                </a:lnTo>
                <a:lnTo>
                  <a:pt x="359" y="892"/>
                </a:lnTo>
                <a:lnTo>
                  <a:pt x="356" y="892"/>
                </a:lnTo>
                <a:lnTo>
                  <a:pt x="354" y="887"/>
                </a:lnTo>
                <a:lnTo>
                  <a:pt x="347" y="878"/>
                </a:lnTo>
                <a:lnTo>
                  <a:pt x="342" y="871"/>
                </a:lnTo>
                <a:lnTo>
                  <a:pt x="335" y="864"/>
                </a:lnTo>
                <a:lnTo>
                  <a:pt x="326" y="842"/>
                </a:lnTo>
                <a:lnTo>
                  <a:pt x="274" y="797"/>
                </a:lnTo>
                <a:lnTo>
                  <a:pt x="269" y="790"/>
                </a:lnTo>
                <a:lnTo>
                  <a:pt x="267" y="788"/>
                </a:lnTo>
                <a:lnTo>
                  <a:pt x="264" y="785"/>
                </a:lnTo>
                <a:lnTo>
                  <a:pt x="264" y="783"/>
                </a:lnTo>
                <a:lnTo>
                  <a:pt x="260" y="783"/>
                </a:lnTo>
                <a:lnTo>
                  <a:pt x="238" y="766"/>
                </a:lnTo>
                <a:lnTo>
                  <a:pt x="222" y="752"/>
                </a:lnTo>
                <a:lnTo>
                  <a:pt x="220" y="752"/>
                </a:lnTo>
                <a:lnTo>
                  <a:pt x="215" y="752"/>
                </a:lnTo>
                <a:lnTo>
                  <a:pt x="210" y="748"/>
                </a:lnTo>
                <a:lnTo>
                  <a:pt x="208" y="748"/>
                </a:lnTo>
                <a:lnTo>
                  <a:pt x="203" y="748"/>
                </a:lnTo>
                <a:lnTo>
                  <a:pt x="196" y="745"/>
                </a:lnTo>
                <a:lnTo>
                  <a:pt x="194" y="745"/>
                </a:lnTo>
                <a:lnTo>
                  <a:pt x="191" y="745"/>
                </a:lnTo>
                <a:lnTo>
                  <a:pt x="189" y="745"/>
                </a:lnTo>
                <a:lnTo>
                  <a:pt x="187" y="743"/>
                </a:lnTo>
                <a:lnTo>
                  <a:pt x="182" y="752"/>
                </a:lnTo>
                <a:lnTo>
                  <a:pt x="165" y="778"/>
                </a:lnTo>
                <a:lnTo>
                  <a:pt x="137" y="795"/>
                </a:lnTo>
                <a:lnTo>
                  <a:pt x="132" y="800"/>
                </a:lnTo>
                <a:lnTo>
                  <a:pt x="118" y="785"/>
                </a:lnTo>
                <a:lnTo>
                  <a:pt x="111" y="781"/>
                </a:lnTo>
                <a:lnTo>
                  <a:pt x="97" y="769"/>
                </a:lnTo>
                <a:lnTo>
                  <a:pt x="73" y="748"/>
                </a:lnTo>
                <a:lnTo>
                  <a:pt x="64" y="740"/>
                </a:lnTo>
                <a:lnTo>
                  <a:pt x="55" y="733"/>
                </a:lnTo>
                <a:lnTo>
                  <a:pt x="38" y="719"/>
                </a:lnTo>
                <a:lnTo>
                  <a:pt x="36" y="719"/>
                </a:lnTo>
                <a:lnTo>
                  <a:pt x="36" y="717"/>
                </a:lnTo>
                <a:lnTo>
                  <a:pt x="31" y="714"/>
                </a:lnTo>
                <a:lnTo>
                  <a:pt x="26" y="710"/>
                </a:lnTo>
                <a:lnTo>
                  <a:pt x="22" y="707"/>
                </a:lnTo>
                <a:lnTo>
                  <a:pt x="17" y="703"/>
                </a:lnTo>
                <a:lnTo>
                  <a:pt x="14" y="700"/>
                </a:lnTo>
                <a:lnTo>
                  <a:pt x="12" y="700"/>
                </a:lnTo>
                <a:lnTo>
                  <a:pt x="10" y="698"/>
                </a:lnTo>
                <a:lnTo>
                  <a:pt x="5" y="691"/>
                </a:lnTo>
                <a:lnTo>
                  <a:pt x="3" y="672"/>
                </a:lnTo>
                <a:lnTo>
                  <a:pt x="0" y="658"/>
                </a:lnTo>
                <a:lnTo>
                  <a:pt x="12" y="624"/>
                </a:lnTo>
                <a:lnTo>
                  <a:pt x="22" y="624"/>
                </a:lnTo>
                <a:lnTo>
                  <a:pt x="73" y="632"/>
                </a:lnTo>
                <a:lnTo>
                  <a:pt x="83" y="634"/>
                </a:lnTo>
                <a:lnTo>
                  <a:pt x="90" y="617"/>
                </a:lnTo>
                <a:lnTo>
                  <a:pt x="97" y="591"/>
                </a:lnTo>
                <a:lnTo>
                  <a:pt x="102" y="582"/>
                </a:lnTo>
                <a:lnTo>
                  <a:pt x="102" y="579"/>
                </a:lnTo>
                <a:lnTo>
                  <a:pt x="104" y="579"/>
                </a:lnTo>
                <a:lnTo>
                  <a:pt x="104" y="577"/>
                </a:lnTo>
                <a:lnTo>
                  <a:pt x="104" y="575"/>
                </a:lnTo>
                <a:lnTo>
                  <a:pt x="102" y="572"/>
                </a:lnTo>
                <a:lnTo>
                  <a:pt x="104" y="570"/>
                </a:lnTo>
                <a:lnTo>
                  <a:pt x="106" y="568"/>
                </a:lnTo>
                <a:lnTo>
                  <a:pt x="109" y="563"/>
                </a:lnTo>
                <a:lnTo>
                  <a:pt x="109" y="558"/>
                </a:lnTo>
                <a:lnTo>
                  <a:pt x="111" y="551"/>
                </a:lnTo>
                <a:lnTo>
                  <a:pt x="116" y="542"/>
                </a:lnTo>
                <a:lnTo>
                  <a:pt x="121" y="542"/>
                </a:lnTo>
                <a:lnTo>
                  <a:pt x="121" y="539"/>
                </a:lnTo>
                <a:lnTo>
                  <a:pt x="123" y="534"/>
                </a:lnTo>
                <a:lnTo>
                  <a:pt x="125" y="530"/>
                </a:lnTo>
                <a:lnTo>
                  <a:pt x="128" y="525"/>
                </a:lnTo>
                <a:lnTo>
                  <a:pt x="132" y="525"/>
                </a:lnTo>
                <a:lnTo>
                  <a:pt x="135" y="525"/>
                </a:lnTo>
                <a:lnTo>
                  <a:pt x="144" y="454"/>
                </a:lnTo>
                <a:lnTo>
                  <a:pt x="147" y="449"/>
                </a:lnTo>
                <a:lnTo>
                  <a:pt x="149" y="445"/>
                </a:lnTo>
                <a:lnTo>
                  <a:pt x="156" y="437"/>
                </a:lnTo>
                <a:lnTo>
                  <a:pt x="123" y="433"/>
                </a:lnTo>
                <a:lnTo>
                  <a:pt x="106" y="430"/>
                </a:lnTo>
                <a:lnTo>
                  <a:pt x="97" y="428"/>
                </a:lnTo>
                <a:lnTo>
                  <a:pt x="92" y="426"/>
                </a:lnTo>
                <a:lnTo>
                  <a:pt x="83" y="426"/>
                </a:lnTo>
                <a:lnTo>
                  <a:pt x="50" y="418"/>
                </a:lnTo>
                <a:lnTo>
                  <a:pt x="40" y="395"/>
                </a:lnTo>
                <a:lnTo>
                  <a:pt x="40" y="390"/>
                </a:lnTo>
                <a:lnTo>
                  <a:pt x="38" y="383"/>
                </a:lnTo>
                <a:lnTo>
                  <a:pt x="36" y="369"/>
                </a:lnTo>
                <a:lnTo>
                  <a:pt x="40" y="355"/>
                </a:lnTo>
                <a:lnTo>
                  <a:pt x="40" y="345"/>
                </a:lnTo>
                <a:lnTo>
                  <a:pt x="45" y="329"/>
                </a:lnTo>
                <a:lnTo>
                  <a:pt x="47" y="314"/>
                </a:lnTo>
                <a:lnTo>
                  <a:pt x="144" y="347"/>
                </a:lnTo>
                <a:lnTo>
                  <a:pt x="170" y="357"/>
                </a:lnTo>
                <a:lnTo>
                  <a:pt x="170" y="355"/>
                </a:lnTo>
                <a:lnTo>
                  <a:pt x="170" y="274"/>
                </a:lnTo>
                <a:lnTo>
                  <a:pt x="170" y="267"/>
                </a:lnTo>
                <a:lnTo>
                  <a:pt x="168" y="213"/>
                </a:lnTo>
                <a:lnTo>
                  <a:pt x="236" y="224"/>
                </a:lnTo>
                <a:lnTo>
                  <a:pt x="234" y="198"/>
                </a:lnTo>
                <a:lnTo>
                  <a:pt x="229" y="194"/>
                </a:lnTo>
                <a:lnTo>
                  <a:pt x="269" y="182"/>
                </a:lnTo>
                <a:lnTo>
                  <a:pt x="307" y="168"/>
                </a:lnTo>
                <a:lnTo>
                  <a:pt x="312" y="168"/>
                </a:lnTo>
                <a:lnTo>
                  <a:pt x="255" y="115"/>
                </a:lnTo>
                <a:lnTo>
                  <a:pt x="253" y="118"/>
                </a:lnTo>
                <a:lnTo>
                  <a:pt x="198" y="132"/>
                </a:lnTo>
                <a:lnTo>
                  <a:pt x="196" y="115"/>
                </a:lnTo>
                <a:lnTo>
                  <a:pt x="243" y="61"/>
                </a:lnTo>
                <a:lnTo>
                  <a:pt x="260" y="59"/>
                </a:lnTo>
                <a:lnTo>
                  <a:pt x="262" y="59"/>
                </a:lnTo>
                <a:lnTo>
                  <a:pt x="260" y="52"/>
                </a:lnTo>
                <a:lnTo>
                  <a:pt x="260" y="35"/>
                </a:lnTo>
                <a:lnTo>
                  <a:pt x="260" y="30"/>
                </a:lnTo>
                <a:lnTo>
                  <a:pt x="340" y="37"/>
                </a:lnTo>
                <a:lnTo>
                  <a:pt x="436" y="42"/>
                </a:lnTo>
                <a:lnTo>
                  <a:pt x="432" y="66"/>
                </a:lnTo>
                <a:lnTo>
                  <a:pt x="486" y="71"/>
                </a:lnTo>
                <a:lnTo>
                  <a:pt x="554" y="73"/>
                </a:lnTo>
                <a:lnTo>
                  <a:pt x="639" y="80"/>
                </a:lnTo>
                <a:lnTo>
                  <a:pt x="703" y="120"/>
                </a:lnTo>
                <a:lnTo>
                  <a:pt x="825" y="108"/>
                </a:lnTo>
                <a:lnTo>
                  <a:pt x="851" y="115"/>
                </a:lnTo>
                <a:lnTo>
                  <a:pt x="901" y="113"/>
                </a:lnTo>
                <a:lnTo>
                  <a:pt x="913" y="111"/>
                </a:lnTo>
                <a:lnTo>
                  <a:pt x="920" y="108"/>
                </a:lnTo>
                <a:lnTo>
                  <a:pt x="939" y="101"/>
                </a:lnTo>
                <a:lnTo>
                  <a:pt x="939" y="106"/>
                </a:lnTo>
                <a:lnTo>
                  <a:pt x="939" y="108"/>
                </a:lnTo>
                <a:lnTo>
                  <a:pt x="941" y="111"/>
                </a:lnTo>
                <a:lnTo>
                  <a:pt x="939" y="111"/>
                </a:lnTo>
                <a:lnTo>
                  <a:pt x="939" y="113"/>
                </a:lnTo>
                <a:lnTo>
                  <a:pt x="941" y="115"/>
                </a:lnTo>
                <a:lnTo>
                  <a:pt x="941" y="120"/>
                </a:lnTo>
                <a:lnTo>
                  <a:pt x="941" y="123"/>
                </a:lnTo>
                <a:lnTo>
                  <a:pt x="939" y="130"/>
                </a:lnTo>
                <a:lnTo>
                  <a:pt x="941" y="132"/>
                </a:lnTo>
                <a:lnTo>
                  <a:pt x="939" y="137"/>
                </a:lnTo>
                <a:lnTo>
                  <a:pt x="941" y="139"/>
                </a:lnTo>
                <a:lnTo>
                  <a:pt x="943" y="139"/>
                </a:lnTo>
                <a:lnTo>
                  <a:pt x="941" y="144"/>
                </a:lnTo>
                <a:lnTo>
                  <a:pt x="939" y="144"/>
                </a:lnTo>
                <a:lnTo>
                  <a:pt x="934" y="153"/>
                </a:lnTo>
                <a:lnTo>
                  <a:pt x="936" y="158"/>
                </a:lnTo>
                <a:lnTo>
                  <a:pt x="936" y="160"/>
                </a:lnTo>
                <a:lnTo>
                  <a:pt x="934" y="165"/>
                </a:lnTo>
                <a:lnTo>
                  <a:pt x="934" y="168"/>
                </a:lnTo>
                <a:lnTo>
                  <a:pt x="932" y="168"/>
                </a:lnTo>
                <a:lnTo>
                  <a:pt x="932" y="170"/>
                </a:lnTo>
                <a:lnTo>
                  <a:pt x="929" y="175"/>
                </a:lnTo>
                <a:lnTo>
                  <a:pt x="929" y="177"/>
                </a:lnTo>
                <a:lnTo>
                  <a:pt x="929" y="179"/>
                </a:lnTo>
                <a:lnTo>
                  <a:pt x="932" y="179"/>
                </a:lnTo>
                <a:lnTo>
                  <a:pt x="932" y="182"/>
                </a:lnTo>
                <a:lnTo>
                  <a:pt x="929" y="187"/>
                </a:lnTo>
                <a:lnTo>
                  <a:pt x="929" y="189"/>
                </a:lnTo>
                <a:lnTo>
                  <a:pt x="932" y="191"/>
                </a:lnTo>
                <a:lnTo>
                  <a:pt x="939" y="196"/>
                </a:lnTo>
                <a:lnTo>
                  <a:pt x="932" y="203"/>
                </a:lnTo>
                <a:lnTo>
                  <a:pt x="934" y="203"/>
                </a:lnTo>
                <a:lnTo>
                  <a:pt x="936" y="203"/>
                </a:lnTo>
                <a:lnTo>
                  <a:pt x="941" y="203"/>
                </a:lnTo>
                <a:lnTo>
                  <a:pt x="939" y="208"/>
                </a:lnTo>
                <a:lnTo>
                  <a:pt x="939" y="210"/>
                </a:lnTo>
                <a:lnTo>
                  <a:pt x="941" y="213"/>
                </a:lnTo>
                <a:lnTo>
                  <a:pt x="941" y="217"/>
                </a:lnTo>
                <a:lnTo>
                  <a:pt x="948" y="217"/>
                </a:lnTo>
                <a:lnTo>
                  <a:pt x="965" y="220"/>
                </a:lnTo>
                <a:lnTo>
                  <a:pt x="1005" y="215"/>
                </a:lnTo>
                <a:lnTo>
                  <a:pt x="1007" y="213"/>
                </a:lnTo>
                <a:lnTo>
                  <a:pt x="1012" y="213"/>
                </a:lnTo>
                <a:lnTo>
                  <a:pt x="1014" y="213"/>
                </a:lnTo>
                <a:lnTo>
                  <a:pt x="1026" y="208"/>
                </a:lnTo>
                <a:lnTo>
                  <a:pt x="1026" y="203"/>
                </a:lnTo>
                <a:lnTo>
                  <a:pt x="1028" y="198"/>
                </a:lnTo>
                <a:lnTo>
                  <a:pt x="1028" y="196"/>
                </a:lnTo>
                <a:lnTo>
                  <a:pt x="1035" y="179"/>
                </a:lnTo>
                <a:lnTo>
                  <a:pt x="1040" y="179"/>
                </a:lnTo>
                <a:lnTo>
                  <a:pt x="1052" y="177"/>
                </a:lnTo>
                <a:lnTo>
                  <a:pt x="1056" y="177"/>
                </a:lnTo>
                <a:lnTo>
                  <a:pt x="1073" y="172"/>
                </a:lnTo>
                <a:lnTo>
                  <a:pt x="1089" y="170"/>
                </a:lnTo>
                <a:lnTo>
                  <a:pt x="1097" y="170"/>
                </a:lnTo>
                <a:lnTo>
                  <a:pt x="1099" y="172"/>
                </a:lnTo>
                <a:lnTo>
                  <a:pt x="1106" y="175"/>
                </a:lnTo>
                <a:lnTo>
                  <a:pt x="1115" y="177"/>
                </a:lnTo>
                <a:lnTo>
                  <a:pt x="1120" y="177"/>
                </a:lnTo>
                <a:lnTo>
                  <a:pt x="1127" y="179"/>
                </a:lnTo>
                <a:lnTo>
                  <a:pt x="1134" y="179"/>
                </a:lnTo>
                <a:lnTo>
                  <a:pt x="1137" y="179"/>
                </a:lnTo>
                <a:lnTo>
                  <a:pt x="1141" y="179"/>
                </a:lnTo>
                <a:lnTo>
                  <a:pt x="1144" y="179"/>
                </a:lnTo>
                <a:lnTo>
                  <a:pt x="1146" y="182"/>
                </a:lnTo>
                <a:lnTo>
                  <a:pt x="1148" y="184"/>
                </a:lnTo>
                <a:lnTo>
                  <a:pt x="1151" y="189"/>
                </a:lnTo>
                <a:lnTo>
                  <a:pt x="1153" y="189"/>
                </a:lnTo>
                <a:lnTo>
                  <a:pt x="1153" y="191"/>
                </a:lnTo>
                <a:lnTo>
                  <a:pt x="1155" y="196"/>
                </a:lnTo>
                <a:lnTo>
                  <a:pt x="1155" y="198"/>
                </a:lnTo>
                <a:lnTo>
                  <a:pt x="1153" y="201"/>
                </a:lnTo>
                <a:lnTo>
                  <a:pt x="1151" y="201"/>
                </a:lnTo>
                <a:lnTo>
                  <a:pt x="1148" y="203"/>
                </a:lnTo>
                <a:lnTo>
                  <a:pt x="1146" y="205"/>
                </a:lnTo>
                <a:lnTo>
                  <a:pt x="1146" y="208"/>
                </a:lnTo>
                <a:lnTo>
                  <a:pt x="1144" y="210"/>
                </a:lnTo>
                <a:lnTo>
                  <a:pt x="1141" y="210"/>
                </a:lnTo>
                <a:lnTo>
                  <a:pt x="1139" y="213"/>
                </a:lnTo>
                <a:lnTo>
                  <a:pt x="1139" y="215"/>
                </a:lnTo>
                <a:lnTo>
                  <a:pt x="1139" y="217"/>
                </a:lnTo>
                <a:lnTo>
                  <a:pt x="1139" y="222"/>
                </a:lnTo>
                <a:lnTo>
                  <a:pt x="1139" y="224"/>
                </a:lnTo>
                <a:lnTo>
                  <a:pt x="1139" y="227"/>
                </a:lnTo>
                <a:lnTo>
                  <a:pt x="1137" y="229"/>
                </a:lnTo>
                <a:lnTo>
                  <a:pt x="1139" y="234"/>
                </a:lnTo>
                <a:lnTo>
                  <a:pt x="1139" y="236"/>
                </a:lnTo>
                <a:lnTo>
                  <a:pt x="1139" y="241"/>
                </a:lnTo>
                <a:lnTo>
                  <a:pt x="1139" y="243"/>
                </a:lnTo>
                <a:lnTo>
                  <a:pt x="1139" y="248"/>
                </a:lnTo>
                <a:lnTo>
                  <a:pt x="1144" y="253"/>
                </a:lnTo>
                <a:lnTo>
                  <a:pt x="1141" y="258"/>
                </a:lnTo>
                <a:lnTo>
                  <a:pt x="1141" y="262"/>
                </a:lnTo>
                <a:lnTo>
                  <a:pt x="1139" y="265"/>
                </a:lnTo>
                <a:lnTo>
                  <a:pt x="1141" y="272"/>
                </a:lnTo>
                <a:lnTo>
                  <a:pt x="1144" y="276"/>
                </a:lnTo>
                <a:lnTo>
                  <a:pt x="1146" y="281"/>
                </a:lnTo>
                <a:lnTo>
                  <a:pt x="1148" y="281"/>
                </a:lnTo>
                <a:lnTo>
                  <a:pt x="1151" y="281"/>
                </a:lnTo>
                <a:lnTo>
                  <a:pt x="1153" y="279"/>
                </a:lnTo>
                <a:lnTo>
                  <a:pt x="1155" y="279"/>
                </a:lnTo>
                <a:lnTo>
                  <a:pt x="1158" y="276"/>
                </a:lnTo>
                <a:lnTo>
                  <a:pt x="1160" y="276"/>
                </a:lnTo>
                <a:lnTo>
                  <a:pt x="1163" y="274"/>
                </a:lnTo>
                <a:lnTo>
                  <a:pt x="1165" y="274"/>
                </a:lnTo>
                <a:lnTo>
                  <a:pt x="1165" y="272"/>
                </a:lnTo>
                <a:lnTo>
                  <a:pt x="1170" y="272"/>
                </a:lnTo>
                <a:lnTo>
                  <a:pt x="1172" y="272"/>
                </a:lnTo>
                <a:lnTo>
                  <a:pt x="1174" y="272"/>
                </a:lnTo>
                <a:lnTo>
                  <a:pt x="1179" y="272"/>
                </a:lnTo>
                <a:lnTo>
                  <a:pt x="1181" y="274"/>
                </a:lnTo>
                <a:lnTo>
                  <a:pt x="1186" y="274"/>
                </a:lnTo>
                <a:lnTo>
                  <a:pt x="1188" y="274"/>
                </a:lnTo>
                <a:lnTo>
                  <a:pt x="1193" y="274"/>
                </a:lnTo>
                <a:lnTo>
                  <a:pt x="1196" y="274"/>
                </a:lnTo>
                <a:lnTo>
                  <a:pt x="1200" y="274"/>
                </a:lnTo>
                <a:lnTo>
                  <a:pt x="1203" y="274"/>
                </a:lnTo>
                <a:lnTo>
                  <a:pt x="1205" y="272"/>
                </a:lnTo>
                <a:lnTo>
                  <a:pt x="1207" y="272"/>
                </a:lnTo>
                <a:lnTo>
                  <a:pt x="1210" y="272"/>
                </a:lnTo>
                <a:lnTo>
                  <a:pt x="1212" y="269"/>
                </a:lnTo>
                <a:lnTo>
                  <a:pt x="1214" y="269"/>
                </a:lnTo>
                <a:lnTo>
                  <a:pt x="1217" y="267"/>
                </a:lnTo>
                <a:lnTo>
                  <a:pt x="1219" y="267"/>
                </a:lnTo>
                <a:lnTo>
                  <a:pt x="1221" y="269"/>
                </a:lnTo>
                <a:lnTo>
                  <a:pt x="1224" y="269"/>
                </a:lnTo>
                <a:lnTo>
                  <a:pt x="1226" y="269"/>
                </a:lnTo>
                <a:lnTo>
                  <a:pt x="1229" y="269"/>
                </a:lnTo>
                <a:lnTo>
                  <a:pt x="1231" y="272"/>
                </a:lnTo>
                <a:lnTo>
                  <a:pt x="1233" y="274"/>
                </a:lnTo>
                <a:lnTo>
                  <a:pt x="1236" y="276"/>
                </a:lnTo>
                <a:lnTo>
                  <a:pt x="1238" y="276"/>
                </a:lnTo>
                <a:lnTo>
                  <a:pt x="1240" y="279"/>
                </a:lnTo>
                <a:lnTo>
                  <a:pt x="1245" y="284"/>
                </a:lnTo>
                <a:lnTo>
                  <a:pt x="1245" y="288"/>
                </a:lnTo>
                <a:lnTo>
                  <a:pt x="1250" y="288"/>
                </a:lnTo>
                <a:lnTo>
                  <a:pt x="1254" y="288"/>
                </a:lnTo>
                <a:lnTo>
                  <a:pt x="1262" y="286"/>
                </a:lnTo>
                <a:lnTo>
                  <a:pt x="1269" y="286"/>
                </a:lnTo>
                <a:lnTo>
                  <a:pt x="1276" y="286"/>
                </a:lnTo>
                <a:lnTo>
                  <a:pt x="1280" y="291"/>
                </a:lnTo>
                <a:lnTo>
                  <a:pt x="1283" y="295"/>
                </a:lnTo>
                <a:lnTo>
                  <a:pt x="1285" y="298"/>
                </a:lnTo>
                <a:lnTo>
                  <a:pt x="1287" y="300"/>
                </a:lnTo>
                <a:lnTo>
                  <a:pt x="1295" y="300"/>
                </a:lnTo>
                <a:lnTo>
                  <a:pt x="1299" y="298"/>
                </a:lnTo>
                <a:lnTo>
                  <a:pt x="1306" y="298"/>
                </a:lnTo>
                <a:lnTo>
                  <a:pt x="1313" y="300"/>
                </a:lnTo>
                <a:lnTo>
                  <a:pt x="1311" y="295"/>
                </a:lnTo>
                <a:lnTo>
                  <a:pt x="1311" y="291"/>
                </a:lnTo>
                <a:lnTo>
                  <a:pt x="1311" y="286"/>
                </a:lnTo>
                <a:lnTo>
                  <a:pt x="1309" y="284"/>
                </a:lnTo>
                <a:lnTo>
                  <a:pt x="1309" y="279"/>
                </a:lnTo>
                <a:lnTo>
                  <a:pt x="1309" y="274"/>
                </a:lnTo>
                <a:lnTo>
                  <a:pt x="1309" y="269"/>
                </a:lnTo>
                <a:lnTo>
                  <a:pt x="1306" y="267"/>
                </a:lnTo>
                <a:lnTo>
                  <a:pt x="1311" y="262"/>
                </a:lnTo>
                <a:lnTo>
                  <a:pt x="1313" y="258"/>
                </a:lnTo>
                <a:lnTo>
                  <a:pt x="1316" y="258"/>
                </a:lnTo>
                <a:lnTo>
                  <a:pt x="1316" y="255"/>
                </a:lnTo>
                <a:lnTo>
                  <a:pt x="1313" y="255"/>
                </a:lnTo>
                <a:lnTo>
                  <a:pt x="1313" y="253"/>
                </a:lnTo>
                <a:lnTo>
                  <a:pt x="1316" y="255"/>
                </a:lnTo>
                <a:lnTo>
                  <a:pt x="1318" y="258"/>
                </a:lnTo>
                <a:lnTo>
                  <a:pt x="1318" y="262"/>
                </a:lnTo>
                <a:lnTo>
                  <a:pt x="1320" y="267"/>
                </a:lnTo>
                <a:lnTo>
                  <a:pt x="1323" y="272"/>
                </a:lnTo>
                <a:lnTo>
                  <a:pt x="1325" y="274"/>
                </a:lnTo>
                <a:lnTo>
                  <a:pt x="1330" y="276"/>
                </a:lnTo>
                <a:lnTo>
                  <a:pt x="1337" y="276"/>
                </a:lnTo>
                <a:lnTo>
                  <a:pt x="1339" y="276"/>
                </a:lnTo>
                <a:lnTo>
                  <a:pt x="1342" y="274"/>
                </a:lnTo>
                <a:lnTo>
                  <a:pt x="1344" y="274"/>
                </a:lnTo>
                <a:lnTo>
                  <a:pt x="1346" y="274"/>
                </a:lnTo>
                <a:lnTo>
                  <a:pt x="1351" y="276"/>
                </a:lnTo>
                <a:lnTo>
                  <a:pt x="1356" y="276"/>
                </a:lnTo>
                <a:lnTo>
                  <a:pt x="1358" y="276"/>
                </a:lnTo>
                <a:lnTo>
                  <a:pt x="1363" y="276"/>
                </a:lnTo>
                <a:lnTo>
                  <a:pt x="1365" y="279"/>
                </a:lnTo>
                <a:lnTo>
                  <a:pt x="1368" y="281"/>
                </a:lnTo>
                <a:lnTo>
                  <a:pt x="1368" y="279"/>
                </a:lnTo>
                <a:lnTo>
                  <a:pt x="1370" y="274"/>
                </a:lnTo>
                <a:lnTo>
                  <a:pt x="1370" y="272"/>
                </a:lnTo>
                <a:lnTo>
                  <a:pt x="1372" y="272"/>
                </a:lnTo>
                <a:lnTo>
                  <a:pt x="1372" y="269"/>
                </a:lnTo>
                <a:lnTo>
                  <a:pt x="1375" y="265"/>
                </a:lnTo>
                <a:lnTo>
                  <a:pt x="1375" y="262"/>
                </a:lnTo>
                <a:lnTo>
                  <a:pt x="1377" y="258"/>
                </a:lnTo>
                <a:lnTo>
                  <a:pt x="1377" y="255"/>
                </a:lnTo>
                <a:lnTo>
                  <a:pt x="1377" y="250"/>
                </a:lnTo>
                <a:lnTo>
                  <a:pt x="1379" y="246"/>
                </a:lnTo>
                <a:lnTo>
                  <a:pt x="1379" y="241"/>
                </a:lnTo>
                <a:lnTo>
                  <a:pt x="1384" y="236"/>
                </a:lnTo>
                <a:lnTo>
                  <a:pt x="1384" y="234"/>
                </a:lnTo>
                <a:lnTo>
                  <a:pt x="1386" y="229"/>
                </a:lnTo>
                <a:lnTo>
                  <a:pt x="1386" y="224"/>
                </a:lnTo>
                <a:lnTo>
                  <a:pt x="1386" y="220"/>
                </a:lnTo>
                <a:lnTo>
                  <a:pt x="1389" y="217"/>
                </a:lnTo>
                <a:lnTo>
                  <a:pt x="1389" y="213"/>
                </a:lnTo>
                <a:lnTo>
                  <a:pt x="1389" y="208"/>
                </a:lnTo>
                <a:lnTo>
                  <a:pt x="1389" y="203"/>
                </a:lnTo>
                <a:lnTo>
                  <a:pt x="1386" y="198"/>
                </a:lnTo>
                <a:lnTo>
                  <a:pt x="1386" y="196"/>
                </a:lnTo>
                <a:lnTo>
                  <a:pt x="1386" y="191"/>
                </a:lnTo>
                <a:lnTo>
                  <a:pt x="1389" y="191"/>
                </a:lnTo>
                <a:lnTo>
                  <a:pt x="1391" y="191"/>
                </a:lnTo>
                <a:lnTo>
                  <a:pt x="1396" y="191"/>
                </a:lnTo>
                <a:lnTo>
                  <a:pt x="1403" y="191"/>
                </a:lnTo>
                <a:lnTo>
                  <a:pt x="1408" y="191"/>
                </a:lnTo>
                <a:lnTo>
                  <a:pt x="1422" y="191"/>
                </a:lnTo>
                <a:lnTo>
                  <a:pt x="1424" y="191"/>
                </a:lnTo>
                <a:lnTo>
                  <a:pt x="1429" y="194"/>
                </a:lnTo>
                <a:lnTo>
                  <a:pt x="1434" y="194"/>
                </a:lnTo>
                <a:lnTo>
                  <a:pt x="1438" y="196"/>
                </a:lnTo>
                <a:lnTo>
                  <a:pt x="1445" y="201"/>
                </a:lnTo>
                <a:lnTo>
                  <a:pt x="1453" y="203"/>
                </a:lnTo>
                <a:lnTo>
                  <a:pt x="1457" y="203"/>
                </a:lnTo>
                <a:lnTo>
                  <a:pt x="1460" y="203"/>
                </a:lnTo>
                <a:lnTo>
                  <a:pt x="1464" y="205"/>
                </a:lnTo>
                <a:lnTo>
                  <a:pt x="1469" y="205"/>
                </a:lnTo>
                <a:lnTo>
                  <a:pt x="1474" y="208"/>
                </a:lnTo>
                <a:lnTo>
                  <a:pt x="1478" y="210"/>
                </a:lnTo>
                <a:lnTo>
                  <a:pt x="1481" y="210"/>
                </a:lnTo>
                <a:lnTo>
                  <a:pt x="1486" y="210"/>
                </a:lnTo>
                <a:lnTo>
                  <a:pt x="1490" y="213"/>
                </a:lnTo>
                <a:lnTo>
                  <a:pt x="1493" y="215"/>
                </a:lnTo>
                <a:lnTo>
                  <a:pt x="1497" y="215"/>
                </a:lnTo>
                <a:lnTo>
                  <a:pt x="1502" y="217"/>
                </a:lnTo>
                <a:lnTo>
                  <a:pt x="1507" y="220"/>
                </a:lnTo>
                <a:lnTo>
                  <a:pt x="1509" y="220"/>
                </a:lnTo>
                <a:lnTo>
                  <a:pt x="1514" y="222"/>
                </a:lnTo>
                <a:lnTo>
                  <a:pt x="1519" y="222"/>
                </a:lnTo>
                <a:lnTo>
                  <a:pt x="1523" y="222"/>
                </a:lnTo>
                <a:lnTo>
                  <a:pt x="1530" y="222"/>
                </a:lnTo>
                <a:lnTo>
                  <a:pt x="1533" y="220"/>
                </a:lnTo>
                <a:lnTo>
                  <a:pt x="1537" y="220"/>
                </a:lnTo>
                <a:lnTo>
                  <a:pt x="1542" y="217"/>
                </a:lnTo>
                <a:lnTo>
                  <a:pt x="1547" y="217"/>
                </a:lnTo>
                <a:lnTo>
                  <a:pt x="1549" y="217"/>
                </a:lnTo>
                <a:lnTo>
                  <a:pt x="1554" y="217"/>
                </a:lnTo>
                <a:lnTo>
                  <a:pt x="1556" y="217"/>
                </a:lnTo>
                <a:lnTo>
                  <a:pt x="1559" y="217"/>
                </a:lnTo>
                <a:lnTo>
                  <a:pt x="1561" y="220"/>
                </a:lnTo>
                <a:lnTo>
                  <a:pt x="1563" y="222"/>
                </a:lnTo>
                <a:lnTo>
                  <a:pt x="1563" y="224"/>
                </a:lnTo>
                <a:lnTo>
                  <a:pt x="1566" y="227"/>
                </a:lnTo>
                <a:lnTo>
                  <a:pt x="1568" y="229"/>
                </a:lnTo>
                <a:lnTo>
                  <a:pt x="1570" y="231"/>
                </a:lnTo>
                <a:lnTo>
                  <a:pt x="1570" y="234"/>
                </a:lnTo>
                <a:lnTo>
                  <a:pt x="1570" y="239"/>
                </a:lnTo>
                <a:lnTo>
                  <a:pt x="1568" y="243"/>
                </a:lnTo>
                <a:lnTo>
                  <a:pt x="1568" y="246"/>
                </a:lnTo>
                <a:lnTo>
                  <a:pt x="1568" y="250"/>
                </a:lnTo>
                <a:lnTo>
                  <a:pt x="1568" y="258"/>
                </a:lnTo>
                <a:lnTo>
                  <a:pt x="1568" y="265"/>
                </a:lnTo>
                <a:lnTo>
                  <a:pt x="1568" y="267"/>
                </a:lnTo>
                <a:lnTo>
                  <a:pt x="1566" y="269"/>
                </a:lnTo>
                <a:lnTo>
                  <a:pt x="1570" y="267"/>
                </a:lnTo>
                <a:lnTo>
                  <a:pt x="1575" y="265"/>
                </a:lnTo>
                <a:lnTo>
                  <a:pt x="1580" y="265"/>
                </a:lnTo>
                <a:lnTo>
                  <a:pt x="1580" y="262"/>
                </a:lnTo>
                <a:lnTo>
                  <a:pt x="1585" y="258"/>
                </a:lnTo>
                <a:lnTo>
                  <a:pt x="1587" y="260"/>
                </a:lnTo>
                <a:lnTo>
                  <a:pt x="1589" y="265"/>
                </a:lnTo>
                <a:lnTo>
                  <a:pt x="1589" y="269"/>
                </a:lnTo>
                <a:lnTo>
                  <a:pt x="1587" y="276"/>
                </a:lnTo>
                <a:lnTo>
                  <a:pt x="1587" y="281"/>
                </a:lnTo>
                <a:lnTo>
                  <a:pt x="1589" y="286"/>
                </a:lnTo>
                <a:lnTo>
                  <a:pt x="1592" y="291"/>
                </a:lnTo>
                <a:lnTo>
                  <a:pt x="1592" y="295"/>
                </a:lnTo>
                <a:lnTo>
                  <a:pt x="1599" y="305"/>
                </a:lnTo>
                <a:lnTo>
                  <a:pt x="1601" y="307"/>
                </a:lnTo>
                <a:lnTo>
                  <a:pt x="1606" y="310"/>
                </a:lnTo>
                <a:lnTo>
                  <a:pt x="1610" y="312"/>
                </a:lnTo>
                <a:lnTo>
                  <a:pt x="1615" y="310"/>
                </a:lnTo>
                <a:lnTo>
                  <a:pt x="1618" y="307"/>
                </a:lnTo>
                <a:lnTo>
                  <a:pt x="1620" y="310"/>
                </a:lnTo>
                <a:lnTo>
                  <a:pt x="1625" y="307"/>
                </a:lnTo>
                <a:lnTo>
                  <a:pt x="1627" y="305"/>
                </a:lnTo>
                <a:lnTo>
                  <a:pt x="1629" y="305"/>
                </a:lnTo>
                <a:lnTo>
                  <a:pt x="1632" y="305"/>
                </a:lnTo>
                <a:lnTo>
                  <a:pt x="1632" y="303"/>
                </a:lnTo>
                <a:lnTo>
                  <a:pt x="1634" y="305"/>
                </a:lnTo>
                <a:lnTo>
                  <a:pt x="1634" y="300"/>
                </a:lnTo>
                <a:lnTo>
                  <a:pt x="1632" y="295"/>
                </a:lnTo>
                <a:lnTo>
                  <a:pt x="1627" y="284"/>
                </a:lnTo>
                <a:lnTo>
                  <a:pt x="1622" y="279"/>
                </a:lnTo>
                <a:lnTo>
                  <a:pt x="1618" y="276"/>
                </a:lnTo>
                <a:lnTo>
                  <a:pt x="1618" y="269"/>
                </a:lnTo>
                <a:lnTo>
                  <a:pt x="1618" y="260"/>
                </a:lnTo>
                <a:lnTo>
                  <a:pt x="1618" y="258"/>
                </a:lnTo>
                <a:lnTo>
                  <a:pt x="1622" y="258"/>
                </a:lnTo>
                <a:lnTo>
                  <a:pt x="1627" y="255"/>
                </a:lnTo>
                <a:lnTo>
                  <a:pt x="1634" y="253"/>
                </a:lnTo>
                <a:lnTo>
                  <a:pt x="1639" y="255"/>
                </a:lnTo>
                <a:lnTo>
                  <a:pt x="1643" y="253"/>
                </a:lnTo>
                <a:lnTo>
                  <a:pt x="1646" y="250"/>
                </a:lnTo>
                <a:lnTo>
                  <a:pt x="1651" y="248"/>
                </a:lnTo>
                <a:lnTo>
                  <a:pt x="1651" y="246"/>
                </a:lnTo>
                <a:lnTo>
                  <a:pt x="1653" y="241"/>
                </a:lnTo>
                <a:lnTo>
                  <a:pt x="1653" y="236"/>
                </a:lnTo>
                <a:lnTo>
                  <a:pt x="1651" y="236"/>
                </a:lnTo>
                <a:lnTo>
                  <a:pt x="1648" y="236"/>
                </a:lnTo>
                <a:lnTo>
                  <a:pt x="1643" y="236"/>
                </a:lnTo>
                <a:lnTo>
                  <a:pt x="1632" y="224"/>
                </a:lnTo>
                <a:lnTo>
                  <a:pt x="1627" y="220"/>
                </a:lnTo>
                <a:lnTo>
                  <a:pt x="1627" y="215"/>
                </a:lnTo>
                <a:lnTo>
                  <a:pt x="1627" y="210"/>
                </a:lnTo>
                <a:lnTo>
                  <a:pt x="1629" y="203"/>
                </a:lnTo>
                <a:lnTo>
                  <a:pt x="1629" y="196"/>
                </a:lnTo>
                <a:lnTo>
                  <a:pt x="1627" y="191"/>
                </a:lnTo>
                <a:lnTo>
                  <a:pt x="1629" y="189"/>
                </a:lnTo>
                <a:lnTo>
                  <a:pt x="1655" y="127"/>
                </a:lnTo>
                <a:lnTo>
                  <a:pt x="1658" y="123"/>
                </a:lnTo>
                <a:lnTo>
                  <a:pt x="1688" y="85"/>
                </a:lnTo>
                <a:lnTo>
                  <a:pt x="1691" y="82"/>
                </a:lnTo>
                <a:lnTo>
                  <a:pt x="1702" y="68"/>
                </a:lnTo>
                <a:lnTo>
                  <a:pt x="1702" y="63"/>
                </a:lnTo>
                <a:lnTo>
                  <a:pt x="1702" y="59"/>
                </a:lnTo>
                <a:lnTo>
                  <a:pt x="1702" y="56"/>
                </a:lnTo>
                <a:lnTo>
                  <a:pt x="1702" y="52"/>
                </a:lnTo>
                <a:lnTo>
                  <a:pt x="1702" y="49"/>
                </a:lnTo>
                <a:lnTo>
                  <a:pt x="1700" y="47"/>
                </a:lnTo>
                <a:lnTo>
                  <a:pt x="1700" y="44"/>
                </a:lnTo>
                <a:lnTo>
                  <a:pt x="1702" y="42"/>
                </a:lnTo>
                <a:lnTo>
                  <a:pt x="1705" y="42"/>
                </a:lnTo>
                <a:lnTo>
                  <a:pt x="1707" y="40"/>
                </a:lnTo>
                <a:lnTo>
                  <a:pt x="1709" y="37"/>
                </a:lnTo>
                <a:lnTo>
                  <a:pt x="1709" y="33"/>
                </a:lnTo>
                <a:lnTo>
                  <a:pt x="1712" y="28"/>
                </a:lnTo>
                <a:lnTo>
                  <a:pt x="1714" y="26"/>
                </a:lnTo>
                <a:lnTo>
                  <a:pt x="1719" y="23"/>
                </a:lnTo>
                <a:lnTo>
                  <a:pt x="1719" y="21"/>
                </a:lnTo>
                <a:lnTo>
                  <a:pt x="1714" y="18"/>
                </a:lnTo>
                <a:lnTo>
                  <a:pt x="1714" y="11"/>
                </a:lnTo>
                <a:lnTo>
                  <a:pt x="1745" y="23"/>
                </a:lnTo>
                <a:lnTo>
                  <a:pt x="1750" y="18"/>
                </a:lnTo>
                <a:lnTo>
                  <a:pt x="1768" y="0"/>
                </a:lnTo>
                <a:lnTo>
                  <a:pt x="1771" y="0"/>
                </a:lnTo>
                <a:lnTo>
                  <a:pt x="1773" y="0"/>
                </a:lnTo>
                <a:lnTo>
                  <a:pt x="1818" y="0"/>
                </a:lnTo>
                <a:lnTo>
                  <a:pt x="1820" y="0"/>
                </a:lnTo>
                <a:lnTo>
                  <a:pt x="1849" y="0"/>
                </a:lnTo>
                <a:lnTo>
                  <a:pt x="1924" y="0"/>
                </a:lnTo>
                <a:lnTo>
                  <a:pt x="1933" y="0"/>
                </a:lnTo>
                <a:lnTo>
                  <a:pt x="1936" y="0"/>
                </a:lnTo>
                <a:lnTo>
                  <a:pt x="1988" y="0"/>
                </a:lnTo>
                <a:close/>
              </a:path>
            </a:pathLst>
          </a:custGeom>
          <a:solidFill>
            <a:srgbClr val="FCFAD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rot="0" vert="horz" wrap="square" lIns="137160" tIns="68580" rIns="137160" bIns="68580" anchor="t" anchorCtr="0" upright="1">
            <a:noAutofit/>
          </a:bodyPr>
          <a:lstStyle/>
          <a:p>
            <a:endParaRPr lang="es-MX" sz="2700"/>
          </a:p>
        </p:txBody>
      </p:sp>
      <p:sp>
        <p:nvSpPr>
          <p:cNvPr id="36" name="Freeform 34"/>
          <p:cNvSpPr>
            <a:spLocks/>
          </p:cNvSpPr>
          <p:nvPr/>
        </p:nvSpPr>
        <p:spPr bwMode="auto">
          <a:xfrm>
            <a:off x="8159927" y="6416135"/>
            <a:ext cx="2019153" cy="1433351"/>
          </a:xfrm>
          <a:custGeom>
            <a:avLst/>
            <a:gdLst>
              <a:gd name="T0" fmla="*/ 2249 w 2296"/>
              <a:gd name="T1" fmla="*/ 300 h 1600"/>
              <a:gd name="T2" fmla="*/ 2157 w 2296"/>
              <a:gd name="T3" fmla="*/ 674 h 1600"/>
              <a:gd name="T4" fmla="*/ 1832 w 2296"/>
              <a:gd name="T5" fmla="*/ 842 h 1600"/>
              <a:gd name="T6" fmla="*/ 1818 w 2296"/>
              <a:gd name="T7" fmla="*/ 892 h 1600"/>
              <a:gd name="T8" fmla="*/ 1827 w 2296"/>
              <a:gd name="T9" fmla="*/ 925 h 1600"/>
              <a:gd name="T10" fmla="*/ 1804 w 2296"/>
              <a:gd name="T11" fmla="*/ 1053 h 1600"/>
              <a:gd name="T12" fmla="*/ 1759 w 2296"/>
              <a:gd name="T13" fmla="*/ 1096 h 1600"/>
              <a:gd name="T14" fmla="*/ 1752 w 2296"/>
              <a:gd name="T15" fmla="*/ 1159 h 1600"/>
              <a:gd name="T16" fmla="*/ 1750 w 2296"/>
              <a:gd name="T17" fmla="*/ 1207 h 1600"/>
              <a:gd name="T18" fmla="*/ 1721 w 2296"/>
              <a:gd name="T19" fmla="*/ 1252 h 1600"/>
              <a:gd name="T20" fmla="*/ 1695 w 2296"/>
              <a:gd name="T21" fmla="*/ 1285 h 1600"/>
              <a:gd name="T22" fmla="*/ 1596 w 2296"/>
              <a:gd name="T23" fmla="*/ 1448 h 1600"/>
              <a:gd name="T24" fmla="*/ 1478 w 2296"/>
              <a:gd name="T25" fmla="*/ 1548 h 1600"/>
              <a:gd name="T26" fmla="*/ 1412 w 2296"/>
              <a:gd name="T27" fmla="*/ 1600 h 1600"/>
              <a:gd name="T28" fmla="*/ 1342 w 2296"/>
              <a:gd name="T29" fmla="*/ 1586 h 1600"/>
              <a:gd name="T30" fmla="*/ 1273 w 2296"/>
              <a:gd name="T31" fmla="*/ 1552 h 1600"/>
              <a:gd name="T32" fmla="*/ 1233 w 2296"/>
              <a:gd name="T33" fmla="*/ 1505 h 1600"/>
              <a:gd name="T34" fmla="*/ 1231 w 2296"/>
              <a:gd name="T35" fmla="*/ 1448 h 1600"/>
              <a:gd name="T36" fmla="*/ 1177 w 2296"/>
              <a:gd name="T37" fmla="*/ 1422 h 1600"/>
              <a:gd name="T38" fmla="*/ 1099 w 2296"/>
              <a:gd name="T39" fmla="*/ 1425 h 1600"/>
              <a:gd name="T40" fmla="*/ 1023 w 2296"/>
              <a:gd name="T41" fmla="*/ 1403 h 1600"/>
              <a:gd name="T42" fmla="*/ 974 w 2296"/>
              <a:gd name="T43" fmla="*/ 1415 h 1600"/>
              <a:gd name="T44" fmla="*/ 939 w 2296"/>
              <a:gd name="T45" fmla="*/ 1342 h 1600"/>
              <a:gd name="T46" fmla="*/ 903 w 2296"/>
              <a:gd name="T47" fmla="*/ 1283 h 1600"/>
              <a:gd name="T48" fmla="*/ 825 w 2296"/>
              <a:gd name="T49" fmla="*/ 1254 h 1600"/>
              <a:gd name="T50" fmla="*/ 788 w 2296"/>
              <a:gd name="T51" fmla="*/ 1235 h 1600"/>
              <a:gd name="T52" fmla="*/ 750 w 2296"/>
              <a:gd name="T53" fmla="*/ 1271 h 1600"/>
              <a:gd name="T54" fmla="*/ 743 w 2296"/>
              <a:gd name="T55" fmla="*/ 1318 h 1600"/>
              <a:gd name="T56" fmla="*/ 705 w 2296"/>
              <a:gd name="T57" fmla="*/ 1278 h 1600"/>
              <a:gd name="T58" fmla="*/ 700 w 2296"/>
              <a:gd name="T59" fmla="*/ 1228 h 1600"/>
              <a:gd name="T60" fmla="*/ 670 w 2296"/>
              <a:gd name="T61" fmla="*/ 1181 h 1600"/>
              <a:gd name="T62" fmla="*/ 630 w 2296"/>
              <a:gd name="T63" fmla="*/ 1145 h 1600"/>
              <a:gd name="T64" fmla="*/ 585 w 2296"/>
              <a:gd name="T65" fmla="*/ 1124 h 1600"/>
              <a:gd name="T66" fmla="*/ 521 w 2296"/>
              <a:gd name="T67" fmla="*/ 1148 h 1600"/>
              <a:gd name="T68" fmla="*/ 481 w 2296"/>
              <a:gd name="T69" fmla="*/ 1140 h 1600"/>
              <a:gd name="T70" fmla="*/ 444 w 2296"/>
              <a:gd name="T71" fmla="*/ 1124 h 1600"/>
              <a:gd name="T72" fmla="*/ 408 w 2296"/>
              <a:gd name="T73" fmla="*/ 1107 h 1600"/>
              <a:gd name="T74" fmla="*/ 436 w 2296"/>
              <a:gd name="T75" fmla="*/ 1067 h 1600"/>
              <a:gd name="T76" fmla="*/ 415 w 2296"/>
              <a:gd name="T77" fmla="*/ 949 h 1600"/>
              <a:gd name="T78" fmla="*/ 347 w 2296"/>
              <a:gd name="T79" fmla="*/ 878 h 1600"/>
              <a:gd name="T80" fmla="*/ 196 w 2296"/>
              <a:gd name="T81" fmla="*/ 745 h 1600"/>
              <a:gd name="T82" fmla="*/ 36 w 2296"/>
              <a:gd name="T83" fmla="*/ 717 h 1600"/>
              <a:gd name="T84" fmla="*/ 102 w 2296"/>
              <a:gd name="T85" fmla="*/ 582 h 1600"/>
              <a:gd name="T86" fmla="*/ 132 w 2296"/>
              <a:gd name="T87" fmla="*/ 525 h 1600"/>
              <a:gd name="T88" fmla="*/ 40 w 2296"/>
              <a:gd name="T89" fmla="*/ 345 h 1600"/>
              <a:gd name="T90" fmla="*/ 198 w 2296"/>
              <a:gd name="T91" fmla="*/ 132 h 1600"/>
              <a:gd name="T92" fmla="*/ 901 w 2296"/>
              <a:gd name="T93" fmla="*/ 113 h 1600"/>
              <a:gd name="T94" fmla="*/ 941 w 2296"/>
              <a:gd name="T95" fmla="*/ 144 h 1600"/>
              <a:gd name="T96" fmla="*/ 939 w 2296"/>
              <a:gd name="T97" fmla="*/ 196 h 1600"/>
              <a:gd name="T98" fmla="*/ 1028 w 2296"/>
              <a:gd name="T99" fmla="*/ 198 h 1600"/>
              <a:gd name="T100" fmla="*/ 1144 w 2296"/>
              <a:gd name="T101" fmla="*/ 179 h 1600"/>
              <a:gd name="T102" fmla="*/ 1139 w 2296"/>
              <a:gd name="T103" fmla="*/ 217 h 1600"/>
              <a:gd name="T104" fmla="*/ 1148 w 2296"/>
              <a:gd name="T105" fmla="*/ 281 h 1600"/>
              <a:gd name="T106" fmla="*/ 1196 w 2296"/>
              <a:gd name="T107" fmla="*/ 274 h 1600"/>
              <a:gd name="T108" fmla="*/ 1238 w 2296"/>
              <a:gd name="T109" fmla="*/ 276 h 1600"/>
              <a:gd name="T110" fmla="*/ 1311 w 2296"/>
              <a:gd name="T111" fmla="*/ 295 h 1600"/>
              <a:gd name="T112" fmla="*/ 1320 w 2296"/>
              <a:gd name="T113" fmla="*/ 267 h 1600"/>
              <a:gd name="T114" fmla="*/ 1370 w 2296"/>
              <a:gd name="T115" fmla="*/ 272 h 1600"/>
              <a:gd name="T116" fmla="*/ 1389 w 2296"/>
              <a:gd name="T117" fmla="*/ 208 h 1600"/>
              <a:gd name="T118" fmla="*/ 1457 w 2296"/>
              <a:gd name="T119" fmla="*/ 203 h 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2296" h="1600">
                <a:moveTo>
                  <a:pt x="1988" y="0"/>
                </a:moveTo>
                <a:lnTo>
                  <a:pt x="2037" y="66"/>
                </a:lnTo>
                <a:lnTo>
                  <a:pt x="2044" y="71"/>
                </a:lnTo>
                <a:lnTo>
                  <a:pt x="2063" y="66"/>
                </a:lnTo>
                <a:lnTo>
                  <a:pt x="2127" y="52"/>
                </a:lnTo>
                <a:lnTo>
                  <a:pt x="2167" y="40"/>
                </a:lnTo>
                <a:lnTo>
                  <a:pt x="2197" y="33"/>
                </a:lnTo>
                <a:lnTo>
                  <a:pt x="2282" y="44"/>
                </a:lnTo>
                <a:lnTo>
                  <a:pt x="2254" y="106"/>
                </a:lnTo>
                <a:lnTo>
                  <a:pt x="2266" y="134"/>
                </a:lnTo>
                <a:lnTo>
                  <a:pt x="2252" y="163"/>
                </a:lnTo>
                <a:lnTo>
                  <a:pt x="2254" y="222"/>
                </a:lnTo>
                <a:lnTo>
                  <a:pt x="2287" y="234"/>
                </a:lnTo>
                <a:lnTo>
                  <a:pt x="2263" y="276"/>
                </a:lnTo>
                <a:lnTo>
                  <a:pt x="2256" y="279"/>
                </a:lnTo>
                <a:lnTo>
                  <a:pt x="2249" y="288"/>
                </a:lnTo>
                <a:lnTo>
                  <a:pt x="2249" y="300"/>
                </a:lnTo>
                <a:lnTo>
                  <a:pt x="2271" y="307"/>
                </a:lnTo>
                <a:lnTo>
                  <a:pt x="2259" y="317"/>
                </a:lnTo>
                <a:lnTo>
                  <a:pt x="2292" y="357"/>
                </a:lnTo>
                <a:lnTo>
                  <a:pt x="2287" y="369"/>
                </a:lnTo>
                <a:lnTo>
                  <a:pt x="2289" y="381"/>
                </a:lnTo>
                <a:lnTo>
                  <a:pt x="2285" y="397"/>
                </a:lnTo>
                <a:lnTo>
                  <a:pt x="2294" y="421"/>
                </a:lnTo>
                <a:lnTo>
                  <a:pt x="2296" y="447"/>
                </a:lnTo>
                <a:lnTo>
                  <a:pt x="2294" y="539"/>
                </a:lnTo>
                <a:lnTo>
                  <a:pt x="2266" y="572"/>
                </a:lnTo>
                <a:lnTo>
                  <a:pt x="2263" y="594"/>
                </a:lnTo>
                <a:lnTo>
                  <a:pt x="2230" y="613"/>
                </a:lnTo>
                <a:lnTo>
                  <a:pt x="2186" y="620"/>
                </a:lnTo>
                <a:lnTo>
                  <a:pt x="2167" y="622"/>
                </a:lnTo>
                <a:lnTo>
                  <a:pt x="2174" y="660"/>
                </a:lnTo>
                <a:lnTo>
                  <a:pt x="2169" y="660"/>
                </a:lnTo>
                <a:lnTo>
                  <a:pt x="2157" y="674"/>
                </a:lnTo>
                <a:lnTo>
                  <a:pt x="2139" y="681"/>
                </a:lnTo>
                <a:lnTo>
                  <a:pt x="2117" y="712"/>
                </a:lnTo>
                <a:lnTo>
                  <a:pt x="2101" y="724"/>
                </a:lnTo>
                <a:lnTo>
                  <a:pt x="2068" y="778"/>
                </a:lnTo>
                <a:lnTo>
                  <a:pt x="2037" y="757"/>
                </a:lnTo>
                <a:lnTo>
                  <a:pt x="1910" y="771"/>
                </a:lnTo>
                <a:lnTo>
                  <a:pt x="1893" y="847"/>
                </a:lnTo>
                <a:lnTo>
                  <a:pt x="1863" y="852"/>
                </a:lnTo>
                <a:lnTo>
                  <a:pt x="1863" y="854"/>
                </a:lnTo>
                <a:lnTo>
                  <a:pt x="1846" y="852"/>
                </a:lnTo>
                <a:lnTo>
                  <a:pt x="1846" y="849"/>
                </a:lnTo>
                <a:lnTo>
                  <a:pt x="1844" y="847"/>
                </a:lnTo>
                <a:lnTo>
                  <a:pt x="1841" y="847"/>
                </a:lnTo>
                <a:lnTo>
                  <a:pt x="1839" y="847"/>
                </a:lnTo>
                <a:lnTo>
                  <a:pt x="1837" y="845"/>
                </a:lnTo>
                <a:lnTo>
                  <a:pt x="1837" y="842"/>
                </a:lnTo>
                <a:lnTo>
                  <a:pt x="1832" y="842"/>
                </a:lnTo>
                <a:lnTo>
                  <a:pt x="1830" y="840"/>
                </a:lnTo>
                <a:lnTo>
                  <a:pt x="1825" y="837"/>
                </a:lnTo>
                <a:lnTo>
                  <a:pt x="1823" y="840"/>
                </a:lnTo>
                <a:lnTo>
                  <a:pt x="1823" y="845"/>
                </a:lnTo>
                <a:lnTo>
                  <a:pt x="1823" y="847"/>
                </a:lnTo>
                <a:lnTo>
                  <a:pt x="1823" y="852"/>
                </a:lnTo>
                <a:lnTo>
                  <a:pt x="1823" y="859"/>
                </a:lnTo>
                <a:lnTo>
                  <a:pt x="1820" y="861"/>
                </a:lnTo>
                <a:lnTo>
                  <a:pt x="1820" y="864"/>
                </a:lnTo>
                <a:lnTo>
                  <a:pt x="1823" y="864"/>
                </a:lnTo>
                <a:lnTo>
                  <a:pt x="1820" y="871"/>
                </a:lnTo>
                <a:lnTo>
                  <a:pt x="1818" y="875"/>
                </a:lnTo>
                <a:lnTo>
                  <a:pt x="1820" y="875"/>
                </a:lnTo>
                <a:lnTo>
                  <a:pt x="1820" y="885"/>
                </a:lnTo>
                <a:lnTo>
                  <a:pt x="1820" y="887"/>
                </a:lnTo>
                <a:lnTo>
                  <a:pt x="1818" y="890"/>
                </a:lnTo>
                <a:lnTo>
                  <a:pt x="1818" y="892"/>
                </a:lnTo>
                <a:lnTo>
                  <a:pt x="1818" y="894"/>
                </a:lnTo>
                <a:lnTo>
                  <a:pt x="1816" y="901"/>
                </a:lnTo>
                <a:lnTo>
                  <a:pt x="1816" y="904"/>
                </a:lnTo>
                <a:lnTo>
                  <a:pt x="1816" y="909"/>
                </a:lnTo>
                <a:lnTo>
                  <a:pt x="1818" y="909"/>
                </a:lnTo>
                <a:lnTo>
                  <a:pt x="1816" y="909"/>
                </a:lnTo>
                <a:lnTo>
                  <a:pt x="1816" y="911"/>
                </a:lnTo>
                <a:lnTo>
                  <a:pt x="1820" y="911"/>
                </a:lnTo>
                <a:lnTo>
                  <a:pt x="1820" y="913"/>
                </a:lnTo>
                <a:lnTo>
                  <a:pt x="1820" y="916"/>
                </a:lnTo>
                <a:lnTo>
                  <a:pt x="1823" y="916"/>
                </a:lnTo>
                <a:lnTo>
                  <a:pt x="1823" y="918"/>
                </a:lnTo>
                <a:lnTo>
                  <a:pt x="1825" y="918"/>
                </a:lnTo>
                <a:lnTo>
                  <a:pt x="1825" y="920"/>
                </a:lnTo>
                <a:lnTo>
                  <a:pt x="1827" y="920"/>
                </a:lnTo>
                <a:lnTo>
                  <a:pt x="1827" y="923"/>
                </a:lnTo>
                <a:lnTo>
                  <a:pt x="1827" y="925"/>
                </a:lnTo>
                <a:lnTo>
                  <a:pt x="1830" y="925"/>
                </a:lnTo>
                <a:lnTo>
                  <a:pt x="1834" y="930"/>
                </a:lnTo>
                <a:lnTo>
                  <a:pt x="1813" y="932"/>
                </a:lnTo>
                <a:lnTo>
                  <a:pt x="1813" y="949"/>
                </a:lnTo>
                <a:lnTo>
                  <a:pt x="1816" y="1003"/>
                </a:lnTo>
                <a:lnTo>
                  <a:pt x="1811" y="1010"/>
                </a:lnTo>
                <a:lnTo>
                  <a:pt x="1808" y="1015"/>
                </a:lnTo>
                <a:lnTo>
                  <a:pt x="1808" y="1020"/>
                </a:lnTo>
                <a:lnTo>
                  <a:pt x="1808" y="1024"/>
                </a:lnTo>
                <a:lnTo>
                  <a:pt x="1808" y="1029"/>
                </a:lnTo>
                <a:lnTo>
                  <a:pt x="1808" y="1034"/>
                </a:lnTo>
                <a:lnTo>
                  <a:pt x="1806" y="1036"/>
                </a:lnTo>
                <a:lnTo>
                  <a:pt x="1806" y="1039"/>
                </a:lnTo>
                <a:lnTo>
                  <a:pt x="1806" y="1041"/>
                </a:lnTo>
                <a:lnTo>
                  <a:pt x="1806" y="1043"/>
                </a:lnTo>
                <a:lnTo>
                  <a:pt x="1804" y="1046"/>
                </a:lnTo>
                <a:lnTo>
                  <a:pt x="1804" y="1053"/>
                </a:lnTo>
                <a:lnTo>
                  <a:pt x="1804" y="1055"/>
                </a:lnTo>
                <a:lnTo>
                  <a:pt x="1804" y="1058"/>
                </a:lnTo>
                <a:lnTo>
                  <a:pt x="1804" y="1060"/>
                </a:lnTo>
                <a:lnTo>
                  <a:pt x="1804" y="1062"/>
                </a:lnTo>
                <a:lnTo>
                  <a:pt x="1801" y="1067"/>
                </a:lnTo>
                <a:lnTo>
                  <a:pt x="1799" y="1069"/>
                </a:lnTo>
                <a:lnTo>
                  <a:pt x="1794" y="1069"/>
                </a:lnTo>
                <a:lnTo>
                  <a:pt x="1792" y="1069"/>
                </a:lnTo>
                <a:lnTo>
                  <a:pt x="1790" y="1072"/>
                </a:lnTo>
                <a:lnTo>
                  <a:pt x="1785" y="1069"/>
                </a:lnTo>
                <a:lnTo>
                  <a:pt x="1783" y="1067"/>
                </a:lnTo>
                <a:lnTo>
                  <a:pt x="1778" y="1074"/>
                </a:lnTo>
                <a:lnTo>
                  <a:pt x="1773" y="1079"/>
                </a:lnTo>
                <a:lnTo>
                  <a:pt x="1768" y="1084"/>
                </a:lnTo>
                <a:lnTo>
                  <a:pt x="1764" y="1088"/>
                </a:lnTo>
                <a:lnTo>
                  <a:pt x="1761" y="1091"/>
                </a:lnTo>
                <a:lnTo>
                  <a:pt x="1759" y="1096"/>
                </a:lnTo>
                <a:lnTo>
                  <a:pt x="1759" y="1100"/>
                </a:lnTo>
                <a:lnTo>
                  <a:pt x="1759" y="1103"/>
                </a:lnTo>
                <a:lnTo>
                  <a:pt x="1759" y="1105"/>
                </a:lnTo>
                <a:lnTo>
                  <a:pt x="1759" y="1110"/>
                </a:lnTo>
                <a:lnTo>
                  <a:pt x="1759" y="1114"/>
                </a:lnTo>
                <a:lnTo>
                  <a:pt x="1759" y="1117"/>
                </a:lnTo>
                <a:lnTo>
                  <a:pt x="1759" y="1122"/>
                </a:lnTo>
                <a:lnTo>
                  <a:pt x="1759" y="1126"/>
                </a:lnTo>
                <a:lnTo>
                  <a:pt x="1757" y="1129"/>
                </a:lnTo>
                <a:lnTo>
                  <a:pt x="1752" y="1131"/>
                </a:lnTo>
                <a:lnTo>
                  <a:pt x="1750" y="1133"/>
                </a:lnTo>
                <a:lnTo>
                  <a:pt x="1752" y="1136"/>
                </a:lnTo>
                <a:lnTo>
                  <a:pt x="1752" y="1140"/>
                </a:lnTo>
                <a:lnTo>
                  <a:pt x="1754" y="1145"/>
                </a:lnTo>
                <a:lnTo>
                  <a:pt x="1754" y="1150"/>
                </a:lnTo>
                <a:lnTo>
                  <a:pt x="1752" y="1157"/>
                </a:lnTo>
                <a:lnTo>
                  <a:pt x="1752" y="1159"/>
                </a:lnTo>
                <a:lnTo>
                  <a:pt x="1747" y="1162"/>
                </a:lnTo>
                <a:lnTo>
                  <a:pt x="1747" y="1167"/>
                </a:lnTo>
                <a:lnTo>
                  <a:pt x="1747" y="1169"/>
                </a:lnTo>
                <a:lnTo>
                  <a:pt x="1752" y="1171"/>
                </a:lnTo>
                <a:lnTo>
                  <a:pt x="1752" y="1174"/>
                </a:lnTo>
                <a:lnTo>
                  <a:pt x="1752" y="1178"/>
                </a:lnTo>
                <a:lnTo>
                  <a:pt x="1750" y="1181"/>
                </a:lnTo>
                <a:lnTo>
                  <a:pt x="1750" y="1185"/>
                </a:lnTo>
                <a:lnTo>
                  <a:pt x="1750" y="1188"/>
                </a:lnTo>
                <a:lnTo>
                  <a:pt x="1750" y="1190"/>
                </a:lnTo>
                <a:lnTo>
                  <a:pt x="1750" y="1193"/>
                </a:lnTo>
                <a:lnTo>
                  <a:pt x="1747" y="1195"/>
                </a:lnTo>
                <a:lnTo>
                  <a:pt x="1745" y="1197"/>
                </a:lnTo>
                <a:lnTo>
                  <a:pt x="1742" y="1200"/>
                </a:lnTo>
                <a:lnTo>
                  <a:pt x="1745" y="1202"/>
                </a:lnTo>
                <a:lnTo>
                  <a:pt x="1747" y="1204"/>
                </a:lnTo>
                <a:lnTo>
                  <a:pt x="1750" y="1207"/>
                </a:lnTo>
                <a:lnTo>
                  <a:pt x="1745" y="1207"/>
                </a:lnTo>
                <a:lnTo>
                  <a:pt x="1745" y="1209"/>
                </a:lnTo>
                <a:lnTo>
                  <a:pt x="1745" y="1211"/>
                </a:lnTo>
                <a:lnTo>
                  <a:pt x="1742" y="1211"/>
                </a:lnTo>
                <a:lnTo>
                  <a:pt x="1742" y="1214"/>
                </a:lnTo>
                <a:lnTo>
                  <a:pt x="1740" y="1214"/>
                </a:lnTo>
                <a:lnTo>
                  <a:pt x="1740" y="1216"/>
                </a:lnTo>
                <a:lnTo>
                  <a:pt x="1740" y="1219"/>
                </a:lnTo>
                <a:lnTo>
                  <a:pt x="1738" y="1221"/>
                </a:lnTo>
                <a:lnTo>
                  <a:pt x="1735" y="1223"/>
                </a:lnTo>
                <a:lnTo>
                  <a:pt x="1735" y="1226"/>
                </a:lnTo>
                <a:lnTo>
                  <a:pt x="1733" y="1228"/>
                </a:lnTo>
                <a:lnTo>
                  <a:pt x="1733" y="1235"/>
                </a:lnTo>
                <a:lnTo>
                  <a:pt x="1728" y="1245"/>
                </a:lnTo>
                <a:lnTo>
                  <a:pt x="1728" y="1247"/>
                </a:lnTo>
                <a:lnTo>
                  <a:pt x="1726" y="1252"/>
                </a:lnTo>
                <a:lnTo>
                  <a:pt x="1721" y="1252"/>
                </a:lnTo>
                <a:lnTo>
                  <a:pt x="1721" y="1254"/>
                </a:lnTo>
                <a:lnTo>
                  <a:pt x="1719" y="1259"/>
                </a:lnTo>
                <a:lnTo>
                  <a:pt x="1719" y="1261"/>
                </a:lnTo>
                <a:lnTo>
                  <a:pt x="1719" y="1264"/>
                </a:lnTo>
                <a:lnTo>
                  <a:pt x="1719" y="1266"/>
                </a:lnTo>
                <a:lnTo>
                  <a:pt x="1717" y="1266"/>
                </a:lnTo>
                <a:lnTo>
                  <a:pt x="1717" y="1268"/>
                </a:lnTo>
                <a:lnTo>
                  <a:pt x="1714" y="1271"/>
                </a:lnTo>
                <a:lnTo>
                  <a:pt x="1712" y="1271"/>
                </a:lnTo>
                <a:lnTo>
                  <a:pt x="1709" y="1271"/>
                </a:lnTo>
                <a:lnTo>
                  <a:pt x="1709" y="1273"/>
                </a:lnTo>
                <a:lnTo>
                  <a:pt x="1707" y="1275"/>
                </a:lnTo>
                <a:lnTo>
                  <a:pt x="1705" y="1275"/>
                </a:lnTo>
                <a:lnTo>
                  <a:pt x="1702" y="1278"/>
                </a:lnTo>
                <a:lnTo>
                  <a:pt x="1700" y="1283"/>
                </a:lnTo>
                <a:lnTo>
                  <a:pt x="1698" y="1285"/>
                </a:lnTo>
                <a:lnTo>
                  <a:pt x="1695" y="1285"/>
                </a:lnTo>
                <a:lnTo>
                  <a:pt x="1695" y="1292"/>
                </a:lnTo>
                <a:lnTo>
                  <a:pt x="1688" y="1299"/>
                </a:lnTo>
                <a:lnTo>
                  <a:pt x="1684" y="1309"/>
                </a:lnTo>
                <a:lnTo>
                  <a:pt x="1684" y="1311"/>
                </a:lnTo>
                <a:lnTo>
                  <a:pt x="1684" y="1313"/>
                </a:lnTo>
                <a:lnTo>
                  <a:pt x="1684" y="1318"/>
                </a:lnTo>
                <a:lnTo>
                  <a:pt x="1684" y="1335"/>
                </a:lnTo>
                <a:lnTo>
                  <a:pt x="1679" y="1339"/>
                </a:lnTo>
                <a:lnTo>
                  <a:pt x="1676" y="1356"/>
                </a:lnTo>
                <a:lnTo>
                  <a:pt x="1674" y="1361"/>
                </a:lnTo>
                <a:lnTo>
                  <a:pt x="1662" y="1377"/>
                </a:lnTo>
                <a:lnTo>
                  <a:pt x="1634" y="1410"/>
                </a:lnTo>
                <a:lnTo>
                  <a:pt x="1615" y="1436"/>
                </a:lnTo>
                <a:lnTo>
                  <a:pt x="1603" y="1448"/>
                </a:lnTo>
                <a:lnTo>
                  <a:pt x="1601" y="1448"/>
                </a:lnTo>
                <a:lnTo>
                  <a:pt x="1599" y="1448"/>
                </a:lnTo>
                <a:lnTo>
                  <a:pt x="1596" y="1448"/>
                </a:lnTo>
                <a:lnTo>
                  <a:pt x="1594" y="1448"/>
                </a:lnTo>
                <a:lnTo>
                  <a:pt x="1594" y="1451"/>
                </a:lnTo>
                <a:lnTo>
                  <a:pt x="1592" y="1455"/>
                </a:lnTo>
                <a:lnTo>
                  <a:pt x="1592" y="1462"/>
                </a:lnTo>
                <a:lnTo>
                  <a:pt x="1589" y="1465"/>
                </a:lnTo>
                <a:lnTo>
                  <a:pt x="1577" y="1481"/>
                </a:lnTo>
                <a:lnTo>
                  <a:pt x="1570" y="1488"/>
                </a:lnTo>
                <a:lnTo>
                  <a:pt x="1568" y="1493"/>
                </a:lnTo>
                <a:lnTo>
                  <a:pt x="1523" y="1531"/>
                </a:lnTo>
                <a:lnTo>
                  <a:pt x="1519" y="1536"/>
                </a:lnTo>
                <a:lnTo>
                  <a:pt x="1514" y="1536"/>
                </a:lnTo>
                <a:lnTo>
                  <a:pt x="1509" y="1538"/>
                </a:lnTo>
                <a:lnTo>
                  <a:pt x="1504" y="1541"/>
                </a:lnTo>
                <a:lnTo>
                  <a:pt x="1500" y="1541"/>
                </a:lnTo>
                <a:lnTo>
                  <a:pt x="1495" y="1543"/>
                </a:lnTo>
                <a:lnTo>
                  <a:pt x="1488" y="1548"/>
                </a:lnTo>
                <a:lnTo>
                  <a:pt x="1478" y="1548"/>
                </a:lnTo>
                <a:lnTo>
                  <a:pt x="1474" y="1548"/>
                </a:lnTo>
                <a:lnTo>
                  <a:pt x="1467" y="1548"/>
                </a:lnTo>
                <a:lnTo>
                  <a:pt x="1460" y="1548"/>
                </a:lnTo>
                <a:lnTo>
                  <a:pt x="1453" y="1548"/>
                </a:lnTo>
                <a:lnTo>
                  <a:pt x="1448" y="1552"/>
                </a:lnTo>
                <a:lnTo>
                  <a:pt x="1443" y="1557"/>
                </a:lnTo>
                <a:lnTo>
                  <a:pt x="1443" y="1562"/>
                </a:lnTo>
                <a:lnTo>
                  <a:pt x="1436" y="1569"/>
                </a:lnTo>
                <a:lnTo>
                  <a:pt x="1434" y="1576"/>
                </a:lnTo>
                <a:lnTo>
                  <a:pt x="1431" y="1578"/>
                </a:lnTo>
                <a:lnTo>
                  <a:pt x="1431" y="1583"/>
                </a:lnTo>
                <a:lnTo>
                  <a:pt x="1429" y="1586"/>
                </a:lnTo>
                <a:lnTo>
                  <a:pt x="1424" y="1588"/>
                </a:lnTo>
                <a:lnTo>
                  <a:pt x="1422" y="1588"/>
                </a:lnTo>
                <a:lnTo>
                  <a:pt x="1415" y="1593"/>
                </a:lnTo>
                <a:lnTo>
                  <a:pt x="1415" y="1600"/>
                </a:lnTo>
                <a:lnTo>
                  <a:pt x="1412" y="1600"/>
                </a:lnTo>
                <a:lnTo>
                  <a:pt x="1408" y="1600"/>
                </a:lnTo>
                <a:lnTo>
                  <a:pt x="1403" y="1600"/>
                </a:lnTo>
                <a:lnTo>
                  <a:pt x="1398" y="1597"/>
                </a:lnTo>
                <a:lnTo>
                  <a:pt x="1394" y="1597"/>
                </a:lnTo>
                <a:lnTo>
                  <a:pt x="1384" y="1597"/>
                </a:lnTo>
                <a:lnTo>
                  <a:pt x="1379" y="1597"/>
                </a:lnTo>
                <a:lnTo>
                  <a:pt x="1377" y="1595"/>
                </a:lnTo>
                <a:lnTo>
                  <a:pt x="1375" y="1595"/>
                </a:lnTo>
                <a:lnTo>
                  <a:pt x="1372" y="1593"/>
                </a:lnTo>
                <a:lnTo>
                  <a:pt x="1372" y="1588"/>
                </a:lnTo>
                <a:lnTo>
                  <a:pt x="1368" y="1586"/>
                </a:lnTo>
                <a:lnTo>
                  <a:pt x="1363" y="1588"/>
                </a:lnTo>
                <a:lnTo>
                  <a:pt x="1361" y="1588"/>
                </a:lnTo>
                <a:lnTo>
                  <a:pt x="1358" y="1588"/>
                </a:lnTo>
                <a:lnTo>
                  <a:pt x="1353" y="1588"/>
                </a:lnTo>
                <a:lnTo>
                  <a:pt x="1349" y="1588"/>
                </a:lnTo>
                <a:lnTo>
                  <a:pt x="1342" y="1586"/>
                </a:lnTo>
                <a:lnTo>
                  <a:pt x="1337" y="1583"/>
                </a:lnTo>
                <a:lnTo>
                  <a:pt x="1332" y="1583"/>
                </a:lnTo>
                <a:lnTo>
                  <a:pt x="1328" y="1583"/>
                </a:lnTo>
                <a:lnTo>
                  <a:pt x="1325" y="1583"/>
                </a:lnTo>
                <a:lnTo>
                  <a:pt x="1323" y="1578"/>
                </a:lnTo>
                <a:lnTo>
                  <a:pt x="1318" y="1574"/>
                </a:lnTo>
                <a:lnTo>
                  <a:pt x="1311" y="1569"/>
                </a:lnTo>
                <a:lnTo>
                  <a:pt x="1306" y="1569"/>
                </a:lnTo>
                <a:lnTo>
                  <a:pt x="1304" y="1569"/>
                </a:lnTo>
                <a:lnTo>
                  <a:pt x="1299" y="1569"/>
                </a:lnTo>
                <a:lnTo>
                  <a:pt x="1297" y="1567"/>
                </a:lnTo>
                <a:lnTo>
                  <a:pt x="1295" y="1564"/>
                </a:lnTo>
                <a:lnTo>
                  <a:pt x="1290" y="1559"/>
                </a:lnTo>
                <a:lnTo>
                  <a:pt x="1287" y="1559"/>
                </a:lnTo>
                <a:lnTo>
                  <a:pt x="1280" y="1559"/>
                </a:lnTo>
                <a:lnTo>
                  <a:pt x="1278" y="1557"/>
                </a:lnTo>
                <a:lnTo>
                  <a:pt x="1273" y="1552"/>
                </a:lnTo>
                <a:lnTo>
                  <a:pt x="1271" y="1550"/>
                </a:lnTo>
                <a:lnTo>
                  <a:pt x="1269" y="1545"/>
                </a:lnTo>
                <a:lnTo>
                  <a:pt x="1266" y="1541"/>
                </a:lnTo>
                <a:lnTo>
                  <a:pt x="1264" y="1533"/>
                </a:lnTo>
                <a:lnTo>
                  <a:pt x="1264" y="1531"/>
                </a:lnTo>
                <a:lnTo>
                  <a:pt x="1257" y="1526"/>
                </a:lnTo>
                <a:lnTo>
                  <a:pt x="1247" y="1526"/>
                </a:lnTo>
                <a:lnTo>
                  <a:pt x="1250" y="1519"/>
                </a:lnTo>
                <a:lnTo>
                  <a:pt x="1250" y="1517"/>
                </a:lnTo>
                <a:lnTo>
                  <a:pt x="1247" y="1514"/>
                </a:lnTo>
                <a:lnTo>
                  <a:pt x="1247" y="1512"/>
                </a:lnTo>
                <a:lnTo>
                  <a:pt x="1252" y="1503"/>
                </a:lnTo>
                <a:lnTo>
                  <a:pt x="1240" y="1510"/>
                </a:lnTo>
                <a:lnTo>
                  <a:pt x="1238" y="1510"/>
                </a:lnTo>
                <a:lnTo>
                  <a:pt x="1236" y="1507"/>
                </a:lnTo>
                <a:lnTo>
                  <a:pt x="1236" y="1505"/>
                </a:lnTo>
                <a:lnTo>
                  <a:pt x="1233" y="1505"/>
                </a:lnTo>
                <a:lnTo>
                  <a:pt x="1229" y="1500"/>
                </a:lnTo>
                <a:lnTo>
                  <a:pt x="1226" y="1498"/>
                </a:lnTo>
                <a:lnTo>
                  <a:pt x="1226" y="1496"/>
                </a:lnTo>
                <a:lnTo>
                  <a:pt x="1224" y="1496"/>
                </a:lnTo>
                <a:lnTo>
                  <a:pt x="1224" y="1493"/>
                </a:lnTo>
                <a:lnTo>
                  <a:pt x="1224" y="1488"/>
                </a:lnTo>
                <a:lnTo>
                  <a:pt x="1221" y="1486"/>
                </a:lnTo>
                <a:lnTo>
                  <a:pt x="1221" y="1484"/>
                </a:lnTo>
                <a:lnTo>
                  <a:pt x="1221" y="1481"/>
                </a:lnTo>
                <a:lnTo>
                  <a:pt x="1221" y="1477"/>
                </a:lnTo>
                <a:lnTo>
                  <a:pt x="1224" y="1474"/>
                </a:lnTo>
                <a:lnTo>
                  <a:pt x="1224" y="1470"/>
                </a:lnTo>
                <a:lnTo>
                  <a:pt x="1224" y="1460"/>
                </a:lnTo>
                <a:lnTo>
                  <a:pt x="1226" y="1458"/>
                </a:lnTo>
                <a:lnTo>
                  <a:pt x="1226" y="1455"/>
                </a:lnTo>
                <a:lnTo>
                  <a:pt x="1229" y="1451"/>
                </a:lnTo>
                <a:lnTo>
                  <a:pt x="1231" y="1448"/>
                </a:lnTo>
                <a:lnTo>
                  <a:pt x="1231" y="1446"/>
                </a:lnTo>
                <a:lnTo>
                  <a:pt x="1231" y="1443"/>
                </a:lnTo>
                <a:lnTo>
                  <a:pt x="1233" y="1441"/>
                </a:lnTo>
                <a:lnTo>
                  <a:pt x="1231" y="1439"/>
                </a:lnTo>
                <a:lnTo>
                  <a:pt x="1231" y="1434"/>
                </a:lnTo>
                <a:lnTo>
                  <a:pt x="1226" y="1432"/>
                </a:lnTo>
                <a:lnTo>
                  <a:pt x="1224" y="1432"/>
                </a:lnTo>
                <a:lnTo>
                  <a:pt x="1219" y="1432"/>
                </a:lnTo>
                <a:lnTo>
                  <a:pt x="1214" y="1432"/>
                </a:lnTo>
                <a:lnTo>
                  <a:pt x="1210" y="1429"/>
                </a:lnTo>
                <a:lnTo>
                  <a:pt x="1205" y="1427"/>
                </a:lnTo>
                <a:lnTo>
                  <a:pt x="1203" y="1425"/>
                </a:lnTo>
                <a:lnTo>
                  <a:pt x="1196" y="1422"/>
                </a:lnTo>
                <a:lnTo>
                  <a:pt x="1188" y="1420"/>
                </a:lnTo>
                <a:lnTo>
                  <a:pt x="1186" y="1420"/>
                </a:lnTo>
                <a:lnTo>
                  <a:pt x="1181" y="1420"/>
                </a:lnTo>
                <a:lnTo>
                  <a:pt x="1177" y="1422"/>
                </a:lnTo>
                <a:lnTo>
                  <a:pt x="1174" y="1422"/>
                </a:lnTo>
                <a:lnTo>
                  <a:pt x="1170" y="1420"/>
                </a:lnTo>
                <a:lnTo>
                  <a:pt x="1167" y="1417"/>
                </a:lnTo>
                <a:lnTo>
                  <a:pt x="1163" y="1417"/>
                </a:lnTo>
                <a:lnTo>
                  <a:pt x="1158" y="1417"/>
                </a:lnTo>
                <a:lnTo>
                  <a:pt x="1153" y="1420"/>
                </a:lnTo>
                <a:lnTo>
                  <a:pt x="1148" y="1420"/>
                </a:lnTo>
                <a:lnTo>
                  <a:pt x="1144" y="1417"/>
                </a:lnTo>
                <a:lnTo>
                  <a:pt x="1141" y="1417"/>
                </a:lnTo>
                <a:lnTo>
                  <a:pt x="1134" y="1415"/>
                </a:lnTo>
                <a:lnTo>
                  <a:pt x="1127" y="1415"/>
                </a:lnTo>
                <a:lnTo>
                  <a:pt x="1120" y="1415"/>
                </a:lnTo>
                <a:lnTo>
                  <a:pt x="1115" y="1417"/>
                </a:lnTo>
                <a:lnTo>
                  <a:pt x="1111" y="1420"/>
                </a:lnTo>
                <a:lnTo>
                  <a:pt x="1106" y="1422"/>
                </a:lnTo>
                <a:lnTo>
                  <a:pt x="1101" y="1425"/>
                </a:lnTo>
                <a:lnTo>
                  <a:pt x="1099" y="1425"/>
                </a:lnTo>
                <a:lnTo>
                  <a:pt x="1094" y="1425"/>
                </a:lnTo>
                <a:lnTo>
                  <a:pt x="1089" y="1422"/>
                </a:lnTo>
                <a:lnTo>
                  <a:pt x="1085" y="1422"/>
                </a:lnTo>
                <a:lnTo>
                  <a:pt x="1080" y="1420"/>
                </a:lnTo>
                <a:lnTo>
                  <a:pt x="1073" y="1420"/>
                </a:lnTo>
                <a:lnTo>
                  <a:pt x="1071" y="1420"/>
                </a:lnTo>
                <a:lnTo>
                  <a:pt x="1068" y="1420"/>
                </a:lnTo>
                <a:lnTo>
                  <a:pt x="1061" y="1417"/>
                </a:lnTo>
                <a:lnTo>
                  <a:pt x="1056" y="1417"/>
                </a:lnTo>
                <a:lnTo>
                  <a:pt x="1052" y="1415"/>
                </a:lnTo>
                <a:lnTo>
                  <a:pt x="1047" y="1413"/>
                </a:lnTo>
                <a:lnTo>
                  <a:pt x="1042" y="1408"/>
                </a:lnTo>
                <a:lnTo>
                  <a:pt x="1040" y="1408"/>
                </a:lnTo>
                <a:lnTo>
                  <a:pt x="1033" y="1408"/>
                </a:lnTo>
                <a:lnTo>
                  <a:pt x="1031" y="1406"/>
                </a:lnTo>
                <a:lnTo>
                  <a:pt x="1026" y="1403"/>
                </a:lnTo>
                <a:lnTo>
                  <a:pt x="1023" y="1403"/>
                </a:lnTo>
                <a:lnTo>
                  <a:pt x="1021" y="1399"/>
                </a:lnTo>
                <a:lnTo>
                  <a:pt x="1019" y="1396"/>
                </a:lnTo>
                <a:lnTo>
                  <a:pt x="1014" y="1391"/>
                </a:lnTo>
                <a:lnTo>
                  <a:pt x="1012" y="1394"/>
                </a:lnTo>
                <a:lnTo>
                  <a:pt x="1012" y="1399"/>
                </a:lnTo>
                <a:lnTo>
                  <a:pt x="1007" y="1403"/>
                </a:lnTo>
                <a:lnTo>
                  <a:pt x="1005" y="1408"/>
                </a:lnTo>
                <a:lnTo>
                  <a:pt x="1005" y="1410"/>
                </a:lnTo>
                <a:lnTo>
                  <a:pt x="1005" y="1417"/>
                </a:lnTo>
                <a:lnTo>
                  <a:pt x="1002" y="1425"/>
                </a:lnTo>
                <a:lnTo>
                  <a:pt x="1000" y="1425"/>
                </a:lnTo>
                <a:lnTo>
                  <a:pt x="995" y="1425"/>
                </a:lnTo>
                <a:lnTo>
                  <a:pt x="988" y="1425"/>
                </a:lnTo>
                <a:lnTo>
                  <a:pt x="986" y="1425"/>
                </a:lnTo>
                <a:lnTo>
                  <a:pt x="981" y="1420"/>
                </a:lnTo>
                <a:lnTo>
                  <a:pt x="976" y="1415"/>
                </a:lnTo>
                <a:lnTo>
                  <a:pt x="974" y="1415"/>
                </a:lnTo>
                <a:lnTo>
                  <a:pt x="972" y="1413"/>
                </a:lnTo>
                <a:lnTo>
                  <a:pt x="969" y="1408"/>
                </a:lnTo>
                <a:lnTo>
                  <a:pt x="967" y="1406"/>
                </a:lnTo>
                <a:lnTo>
                  <a:pt x="965" y="1401"/>
                </a:lnTo>
                <a:lnTo>
                  <a:pt x="965" y="1391"/>
                </a:lnTo>
                <a:lnTo>
                  <a:pt x="965" y="1387"/>
                </a:lnTo>
                <a:lnTo>
                  <a:pt x="962" y="1382"/>
                </a:lnTo>
                <a:lnTo>
                  <a:pt x="960" y="1375"/>
                </a:lnTo>
                <a:lnTo>
                  <a:pt x="957" y="1372"/>
                </a:lnTo>
                <a:lnTo>
                  <a:pt x="957" y="1368"/>
                </a:lnTo>
                <a:lnTo>
                  <a:pt x="955" y="1365"/>
                </a:lnTo>
                <a:lnTo>
                  <a:pt x="953" y="1365"/>
                </a:lnTo>
                <a:lnTo>
                  <a:pt x="950" y="1361"/>
                </a:lnTo>
                <a:lnTo>
                  <a:pt x="948" y="1358"/>
                </a:lnTo>
                <a:lnTo>
                  <a:pt x="946" y="1354"/>
                </a:lnTo>
                <a:lnTo>
                  <a:pt x="941" y="1346"/>
                </a:lnTo>
                <a:lnTo>
                  <a:pt x="939" y="1342"/>
                </a:lnTo>
                <a:lnTo>
                  <a:pt x="936" y="1337"/>
                </a:lnTo>
                <a:lnTo>
                  <a:pt x="934" y="1335"/>
                </a:lnTo>
                <a:lnTo>
                  <a:pt x="932" y="1330"/>
                </a:lnTo>
                <a:lnTo>
                  <a:pt x="929" y="1325"/>
                </a:lnTo>
                <a:lnTo>
                  <a:pt x="929" y="1323"/>
                </a:lnTo>
                <a:lnTo>
                  <a:pt x="924" y="1316"/>
                </a:lnTo>
                <a:lnTo>
                  <a:pt x="922" y="1311"/>
                </a:lnTo>
                <a:lnTo>
                  <a:pt x="920" y="1309"/>
                </a:lnTo>
                <a:lnTo>
                  <a:pt x="920" y="1304"/>
                </a:lnTo>
                <a:lnTo>
                  <a:pt x="917" y="1299"/>
                </a:lnTo>
                <a:lnTo>
                  <a:pt x="917" y="1294"/>
                </a:lnTo>
                <a:lnTo>
                  <a:pt x="917" y="1292"/>
                </a:lnTo>
                <a:lnTo>
                  <a:pt x="915" y="1290"/>
                </a:lnTo>
                <a:lnTo>
                  <a:pt x="913" y="1290"/>
                </a:lnTo>
                <a:lnTo>
                  <a:pt x="910" y="1287"/>
                </a:lnTo>
                <a:lnTo>
                  <a:pt x="906" y="1285"/>
                </a:lnTo>
                <a:lnTo>
                  <a:pt x="903" y="1283"/>
                </a:lnTo>
                <a:lnTo>
                  <a:pt x="899" y="1280"/>
                </a:lnTo>
                <a:lnTo>
                  <a:pt x="889" y="1275"/>
                </a:lnTo>
                <a:lnTo>
                  <a:pt x="884" y="1271"/>
                </a:lnTo>
                <a:lnTo>
                  <a:pt x="882" y="1268"/>
                </a:lnTo>
                <a:lnTo>
                  <a:pt x="877" y="1266"/>
                </a:lnTo>
                <a:lnTo>
                  <a:pt x="870" y="1261"/>
                </a:lnTo>
                <a:lnTo>
                  <a:pt x="868" y="1261"/>
                </a:lnTo>
                <a:lnTo>
                  <a:pt x="866" y="1256"/>
                </a:lnTo>
                <a:lnTo>
                  <a:pt x="858" y="1256"/>
                </a:lnTo>
                <a:lnTo>
                  <a:pt x="854" y="1256"/>
                </a:lnTo>
                <a:lnTo>
                  <a:pt x="849" y="1256"/>
                </a:lnTo>
                <a:lnTo>
                  <a:pt x="844" y="1254"/>
                </a:lnTo>
                <a:lnTo>
                  <a:pt x="840" y="1252"/>
                </a:lnTo>
                <a:lnTo>
                  <a:pt x="835" y="1252"/>
                </a:lnTo>
                <a:lnTo>
                  <a:pt x="833" y="1252"/>
                </a:lnTo>
                <a:lnTo>
                  <a:pt x="828" y="1252"/>
                </a:lnTo>
                <a:lnTo>
                  <a:pt x="825" y="1254"/>
                </a:lnTo>
                <a:lnTo>
                  <a:pt x="825" y="1252"/>
                </a:lnTo>
                <a:lnTo>
                  <a:pt x="823" y="1252"/>
                </a:lnTo>
                <a:lnTo>
                  <a:pt x="821" y="1252"/>
                </a:lnTo>
                <a:lnTo>
                  <a:pt x="816" y="1249"/>
                </a:lnTo>
                <a:lnTo>
                  <a:pt x="814" y="1249"/>
                </a:lnTo>
                <a:lnTo>
                  <a:pt x="811" y="1247"/>
                </a:lnTo>
                <a:lnTo>
                  <a:pt x="809" y="1245"/>
                </a:lnTo>
                <a:lnTo>
                  <a:pt x="807" y="1242"/>
                </a:lnTo>
                <a:lnTo>
                  <a:pt x="802" y="1242"/>
                </a:lnTo>
                <a:lnTo>
                  <a:pt x="800" y="1245"/>
                </a:lnTo>
                <a:lnTo>
                  <a:pt x="797" y="1247"/>
                </a:lnTo>
                <a:lnTo>
                  <a:pt x="797" y="1242"/>
                </a:lnTo>
                <a:lnTo>
                  <a:pt x="797" y="1240"/>
                </a:lnTo>
                <a:lnTo>
                  <a:pt x="795" y="1238"/>
                </a:lnTo>
                <a:lnTo>
                  <a:pt x="792" y="1238"/>
                </a:lnTo>
                <a:lnTo>
                  <a:pt x="790" y="1235"/>
                </a:lnTo>
                <a:lnTo>
                  <a:pt x="788" y="1235"/>
                </a:lnTo>
                <a:lnTo>
                  <a:pt x="788" y="1233"/>
                </a:lnTo>
                <a:lnTo>
                  <a:pt x="785" y="1233"/>
                </a:lnTo>
                <a:lnTo>
                  <a:pt x="783" y="1233"/>
                </a:lnTo>
                <a:lnTo>
                  <a:pt x="778" y="1230"/>
                </a:lnTo>
                <a:lnTo>
                  <a:pt x="776" y="1233"/>
                </a:lnTo>
                <a:lnTo>
                  <a:pt x="776" y="1235"/>
                </a:lnTo>
                <a:lnTo>
                  <a:pt x="771" y="1238"/>
                </a:lnTo>
                <a:lnTo>
                  <a:pt x="769" y="1242"/>
                </a:lnTo>
                <a:lnTo>
                  <a:pt x="767" y="1245"/>
                </a:lnTo>
                <a:lnTo>
                  <a:pt x="767" y="1247"/>
                </a:lnTo>
                <a:lnTo>
                  <a:pt x="764" y="1249"/>
                </a:lnTo>
                <a:lnTo>
                  <a:pt x="757" y="1256"/>
                </a:lnTo>
                <a:lnTo>
                  <a:pt x="752" y="1261"/>
                </a:lnTo>
                <a:lnTo>
                  <a:pt x="748" y="1266"/>
                </a:lnTo>
                <a:lnTo>
                  <a:pt x="748" y="1268"/>
                </a:lnTo>
                <a:lnTo>
                  <a:pt x="748" y="1271"/>
                </a:lnTo>
                <a:lnTo>
                  <a:pt x="750" y="1271"/>
                </a:lnTo>
                <a:lnTo>
                  <a:pt x="752" y="1273"/>
                </a:lnTo>
                <a:lnTo>
                  <a:pt x="755" y="1275"/>
                </a:lnTo>
                <a:lnTo>
                  <a:pt x="757" y="1280"/>
                </a:lnTo>
                <a:lnTo>
                  <a:pt x="759" y="1285"/>
                </a:lnTo>
                <a:lnTo>
                  <a:pt x="762" y="1287"/>
                </a:lnTo>
                <a:lnTo>
                  <a:pt x="764" y="1292"/>
                </a:lnTo>
                <a:lnTo>
                  <a:pt x="764" y="1299"/>
                </a:lnTo>
                <a:lnTo>
                  <a:pt x="764" y="1304"/>
                </a:lnTo>
                <a:lnTo>
                  <a:pt x="764" y="1311"/>
                </a:lnTo>
                <a:lnTo>
                  <a:pt x="762" y="1316"/>
                </a:lnTo>
                <a:lnTo>
                  <a:pt x="759" y="1323"/>
                </a:lnTo>
                <a:lnTo>
                  <a:pt x="757" y="1327"/>
                </a:lnTo>
                <a:lnTo>
                  <a:pt x="755" y="1330"/>
                </a:lnTo>
                <a:lnTo>
                  <a:pt x="750" y="1330"/>
                </a:lnTo>
                <a:lnTo>
                  <a:pt x="748" y="1327"/>
                </a:lnTo>
                <a:lnTo>
                  <a:pt x="745" y="1325"/>
                </a:lnTo>
                <a:lnTo>
                  <a:pt x="743" y="1318"/>
                </a:lnTo>
                <a:lnTo>
                  <a:pt x="741" y="1316"/>
                </a:lnTo>
                <a:lnTo>
                  <a:pt x="736" y="1313"/>
                </a:lnTo>
                <a:lnTo>
                  <a:pt x="738" y="1311"/>
                </a:lnTo>
                <a:lnTo>
                  <a:pt x="738" y="1309"/>
                </a:lnTo>
                <a:lnTo>
                  <a:pt x="738" y="1306"/>
                </a:lnTo>
                <a:lnTo>
                  <a:pt x="736" y="1301"/>
                </a:lnTo>
                <a:lnTo>
                  <a:pt x="733" y="1299"/>
                </a:lnTo>
                <a:lnTo>
                  <a:pt x="729" y="1297"/>
                </a:lnTo>
                <a:lnTo>
                  <a:pt x="724" y="1294"/>
                </a:lnTo>
                <a:lnTo>
                  <a:pt x="722" y="1292"/>
                </a:lnTo>
                <a:lnTo>
                  <a:pt x="719" y="1290"/>
                </a:lnTo>
                <a:lnTo>
                  <a:pt x="719" y="1287"/>
                </a:lnTo>
                <a:lnTo>
                  <a:pt x="712" y="1283"/>
                </a:lnTo>
                <a:lnTo>
                  <a:pt x="708" y="1285"/>
                </a:lnTo>
                <a:lnTo>
                  <a:pt x="705" y="1283"/>
                </a:lnTo>
                <a:lnTo>
                  <a:pt x="705" y="1280"/>
                </a:lnTo>
                <a:lnTo>
                  <a:pt x="705" y="1278"/>
                </a:lnTo>
                <a:lnTo>
                  <a:pt x="705" y="1273"/>
                </a:lnTo>
                <a:lnTo>
                  <a:pt x="708" y="1268"/>
                </a:lnTo>
                <a:lnTo>
                  <a:pt x="705" y="1266"/>
                </a:lnTo>
                <a:lnTo>
                  <a:pt x="703" y="1266"/>
                </a:lnTo>
                <a:lnTo>
                  <a:pt x="700" y="1264"/>
                </a:lnTo>
                <a:lnTo>
                  <a:pt x="698" y="1261"/>
                </a:lnTo>
                <a:lnTo>
                  <a:pt x="696" y="1256"/>
                </a:lnTo>
                <a:lnTo>
                  <a:pt x="698" y="1252"/>
                </a:lnTo>
                <a:lnTo>
                  <a:pt x="698" y="1249"/>
                </a:lnTo>
                <a:lnTo>
                  <a:pt x="698" y="1247"/>
                </a:lnTo>
                <a:lnTo>
                  <a:pt x="693" y="1242"/>
                </a:lnTo>
                <a:lnTo>
                  <a:pt x="696" y="1240"/>
                </a:lnTo>
                <a:lnTo>
                  <a:pt x="698" y="1240"/>
                </a:lnTo>
                <a:lnTo>
                  <a:pt x="698" y="1238"/>
                </a:lnTo>
                <a:lnTo>
                  <a:pt x="698" y="1235"/>
                </a:lnTo>
                <a:lnTo>
                  <a:pt x="703" y="1233"/>
                </a:lnTo>
                <a:lnTo>
                  <a:pt x="700" y="1228"/>
                </a:lnTo>
                <a:lnTo>
                  <a:pt x="700" y="1221"/>
                </a:lnTo>
                <a:lnTo>
                  <a:pt x="698" y="1219"/>
                </a:lnTo>
                <a:lnTo>
                  <a:pt x="693" y="1216"/>
                </a:lnTo>
                <a:lnTo>
                  <a:pt x="693" y="1214"/>
                </a:lnTo>
                <a:lnTo>
                  <a:pt x="696" y="1209"/>
                </a:lnTo>
                <a:lnTo>
                  <a:pt x="693" y="1209"/>
                </a:lnTo>
                <a:lnTo>
                  <a:pt x="689" y="1209"/>
                </a:lnTo>
                <a:lnTo>
                  <a:pt x="689" y="1202"/>
                </a:lnTo>
                <a:lnTo>
                  <a:pt x="689" y="1200"/>
                </a:lnTo>
                <a:lnTo>
                  <a:pt x="679" y="1200"/>
                </a:lnTo>
                <a:lnTo>
                  <a:pt x="677" y="1200"/>
                </a:lnTo>
                <a:lnTo>
                  <a:pt x="677" y="1197"/>
                </a:lnTo>
                <a:lnTo>
                  <a:pt x="677" y="1193"/>
                </a:lnTo>
                <a:lnTo>
                  <a:pt x="677" y="1190"/>
                </a:lnTo>
                <a:lnTo>
                  <a:pt x="677" y="1188"/>
                </a:lnTo>
                <a:lnTo>
                  <a:pt x="672" y="1183"/>
                </a:lnTo>
                <a:lnTo>
                  <a:pt x="670" y="1181"/>
                </a:lnTo>
                <a:lnTo>
                  <a:pt x="667" y="1176"/>
                </a:lnTo>
                <a:lnTo>
                  <a:pt x="667" y="1174"/>
                </a:lnTo>
                <a:lnTo>
                  <a:pt x="663" y="1176"/>
                </a:lnTo>
                <a:lnTo>
                  <a:pt x="660" y="1174"/>
                </a:lnTo>
                <a:lnTo>
                  <a:pt x="658" y="1171"/>
                </a:lnTo>
                <a:lnTo>
                  <a:pt x="658" y="1169"/>
                </a:lnTo>
                <a:lnTo>
                  <a:pt x="653" y="1164"/>
                </a:lnTo>
                <a:lnTo>
                  <a:pt x="649" y="1167"/>
                </a:lnTo>
                <a:lnTo>
                  <a:pt x="646" y="1167"/>
                </a:lnTo>
                <a:lnTo>
                  <a:pt x="646" y="1164"/>
                </a:lnTo>
                <a:lnTo>
                  <a:pt x="644" y="1159"/>
                </a:lnTo>
                <a:lnTo>
                  <a:pt x="642" y="1157"/>
                </a:lnTo>
                <a:lnTo>
                  <a:pt x="639" y="1155"/>
                </a:lnTo>
                <a:lnTo>
                  <a:pt x="637" y="1152"/>
                </a:lnTo>
                <a:lnTo>
                  <a:pt x="634" y="1150"/>
                </a:lnTo>
                <a:lnTo>
                  <a:pt x="632" y="1150"/>
                </a:lnTo>
                <a:lnTo>
                  <a:pt x="630" y="1145"/>
                </a:lnTo>
                <a:lnTo>
                  <a:pt x="627" y="1140"/>
                </a:lnTo>
                <a:lnTo>
                  <a:pt x="623" y="1136"/>
                </a:lnTo>
                <a:lnTo>
                  <a:pt x="620" y="1136"/>
                </a:lnTo>
                <a:lnTo>
                  <a:pt x="618" y="1140"/>
                </a:lnTo>
                <a:lnTo>
                  <a:pt x="613" y="1138"/>
                </a:lnTo>
                <a:lnTo>
                  <a:pt x="613" y="1133"/>
                </a:lnTo>
                <a:lnTo>
                  <a:pt x="613" y="1129"/>
                </a:lnTo>
                <a:lnTo>
                  <a:pt x="611" y="1126"/>
                </a:lnTo>
                <a:lnTo>
                  <a:pt x="606" y="1126"/>
                </a:lnTo>
                <a:lnTo>
                  <a:pt x="601" y="1124"/>
                </a:lnTo>
                <a:lnTo>
                  <a:pt x="599" y="1122"/>
                </a:lnTo>
                <a:lnTo>
                  <a:pt x="597" y="1122"/>
                </a:lnTo>
                <a:lnTo>
                  <a:pt x="594" y="1122"/>
                </a:lnTo>
                <a:lnTo>
                  <a:pt x="592" y="1122"/>
                </a:lnTo>
                <a:lnTo>
                  <a:pt x="590" y="1122"/>
                </a:lnTo>
                <a:lnTo>
                  <a:pt x="587" y="1122"/>
                </a:lnTo>
                <a:lnTo>
                  <a:pt x="585" y="1124"/>
                </a:lnTo>
                <a:lnTo>
                  <a:pt x="583" y="1124"/>
                </a:lnTo>
                <a:lnTo>
                  <a:pt x="580" y="1126"/>
                </a:lnTo>
                <a:lnTo>
                  <a:pt x="578" y="1124"/>
                </a:lnTo>
                <a:lnTo>
                  <a:pt x="576" y="1124"/>
                </a:lnTo>
                <a:lnTo>
                  <a:pt x="573" y="1124"/>
                </a:lnTo>
                <a:lnTo>
                  <a:pt x="571" y="1126"/>
                </a:lnTo>
                <a:lnTo>
                  <a:pt x="568" y="1126"/>
                </a:lnTo>
                <a:lnTo>
                  <a:pt x="566" y="1131"/>
                </a:lnTo>
                <a:lnTo>
                  <a:pt x="564" y="1133"/>
                </a:lnTo>
                <a:lnTo>
                  <a:pt x="557" y="1133"/>
                </a:lnTo>
                <a:lnTo>
                  <a:pt x="552" y="1133"/>
                </a:lnTo>
                <a:lnTo>
                  <a:pt x="550" y="1133"/>
                </a:lnTo>
                <a:lnTo>
                  <a:pt x="547" y="1138"/>
                </a:lnTo>
                <a:lnTo>
                  <a:pt x="540" y="1140"/>
                </a:lnTo>
                <a:lnTo>
                  <a:pt x="533" y="1143"/>
                </a:lnTo>
                <a:lnTo>
                  <a:pt x="528" y="1145"/>
                </a:lnTo>
                <a:lnTo>
                  <a:pt x="521" y="1148"/>
                </a:lnTo>
                <a:lnTo>
                  <a:pt x="519" y="1148"/>
                </a:lnTo>
                <a:lnTo>
                  <a:pt x="517" y="1148"/>
                </a:lnTo>
                <a:lnTo>
                  <a:pt x="514" y="1152"/>
                </a:lnTo>
                <a:lnTo>
                  <a:pt x="512" y="1150"/>
                </a:lnTo>
                <a:lnTo>
                  <a:pt x="510" y="1150"/>
                </a:lnTo>
                <a:lnTo>
                  <a:pt x="505" y="1148"/>
                </a:lnTo>
                <a:lnTo>
                  <a:pt x="505" y="1145"/>
                </a:lnTo>
                <a:lnTo>
                  <a:pt x="502" y="1143"/>
                </a:lnTo>
                <a:lnTo>
                  <a:pt x="498" y="1143"/>
                </a:lnTo>
                <a:lnTo>
                  <a:pt x="495" y="1143"/>
                </a:lnTo>
                <a:lnTo>
                  <a:pt x="493" y="1145"/>
                </a:lnTo>
                <a:lnTo>
                  <a:pt x="493" y="1148"/>
                </a:lnTo>
                <a:lnTo>
                  <a:pt x="491" y="1148"/>
                </a:lnTo>
                <a:lnTo>
                  <a:pt x="488" y="1148"/>
                </a:lnTo>
                <a:lnTo>
                  <a:pt x="486" y="1145"/>
                </a:lnTo>
                <a:lnTo>
                  <a:pt x="484" y="1140"/>
                </a:lnTo>
                <a:lnTo>
                  <a:pt x="481" y="1140"/>
                </a:lnTo>
                <a:lnTo>
                  <a:pt x="477" y="1138"/>
                </a:lnTo>
                <a:lnTo>
                  <a:pt x="474" y="1138"/>
                </a:lnTo>
                <a:lnTo>
                  <a:pt x="467" y="1140"/>
                </a:lnTo>
                <a:lnTo>
                  <a:pt x="462" y="1138"/>
                </a:lnTo>
                <a:lnTo>
                  <a:pt x="460" y="1133"/>
                </a:lnTo>
                <a:lnTo>
                  <a:pt x="458" y="1133"/>
                </a:lnTo>
                <a:lnTo>
                  <a:pt x="455" y="1131"/>
                </a:lnTo>
                <a:lnTo>
                  <a:pt x="455" y="1129"/>
                </a:lnTo>
                <a:lnTo>
                  <a:pt x="453" y="1126"/>
                </a:lnTo>
                <a:lnTo>
                  <a:pt x="451" y="1129"/>
                </a:lnTo>
                <a:lnTo>
                  <a:pt x="451" y="1131"/>
                </a:lnTo>
                <a:lnTo>
                  <a:pt x="451" y="1133"/>
                </a:lnTo>
                <a:lnTo>
                  <a:pt x="448" y="1136"/>
                </a:lnTo>
                <a:lnTo>
                  <a:pt x="446" y="1133"/>
                </a:lnTo>
                <a:lnTo>
                  <a:pt x="444" y="1131"/>
                </a:lnTo>
                <a:lnTo>
                  <a:pt x="444" y="1126"/>
                </a:lnTo>
                <a:lnTo>
                  <a:pt x="444" y="1124"/>
                </a:lnTo>
                <a:lnTo>
                  <a:pt x="444" y="1119"/>
                </a:lnTo>
                <a:lnTo>
                  <a:pt x="444" y="1117"/>
                </a:lnTo>
                <a:lnTo>
                  <a:pt x="441" y="1114"/>
                </a:lnTo>
                <a:lnTo>
                  <a:pt x="436" y="1110"/>
                </a:lnTo>
                <a:lnTo>
                  <a:pt x="429" y="1110"/>
                </a:lnTo>
                <a:lnTo>
                  <a:pt x="427" y="1110"/>
                </a:lnTo>
                <a:lnTo>
                  <a:pt x="425" y="1114"/>
                </a:lnTo>
                <a:lnTo>
                  <a:pt x="427" y="1119"/>
                </a:lnTo>
                <a:lnTo>
                  <a:pt x="425" y="1122"/>
                </a:lnTo>
                <a:lnTo>
                  <a:pt x="420" y="1119"/>
                </a:lnTo>
                <a:lnTo>
                  <a:pt x="415" y="1117"/>
                </a:lnTo>
                <a:lnTo>
                  <a:pt x="411" y="1114"/>
                </a:lnTo>
                <a:lnTo>
                  <a:pt x="408" y="1114"/>
                </a:lnTo>
                <a:lnTo>
                  <a:pt x="406" y="1112"/>
                </a:lnTo>
                <a:lnTo>
                  <a:pt x="408" y="1110"/>
                </a:lnTo>
                <a:lnTo>
                  <a:pt x="411" y="1110"/>
                </a:lnTo>
                <a:lnTo>
                  <a:pt x="408" y="1107"/>
                </a:lnTo>
                <a:lnTo>
                  <a:pt x="408" y="1105"/>
                </a:lnTo>
                <a:lnTo>
                  <a:pt x="408" y="1103"/>
                </a:lnTo>
                <a:lnTo>
                  <a:pt x="406" y="1100"/>
                </a:lnTo>
                <a:lnTo>
                  <a:pt x="408" y="1096"/>
                </a:lnTo>
                <a:lnTo>
                  <a:pt x="408" y="1093"/>
                </a:lnTo>
                <a:lnTo>
                  <a:pt x="413" y="1091"/>
                </a:lnTo>
                <a:lnTo>
                  <a:pt x="413" y="1088"/>
                </a:lnTo>
                <a:lnTo>
                  <a:pt x="413" y="1086"/>
                </a:lnTo>
                <a:lnTo>
                  <a:pt x="415" y="1084"/>
                </a:lnTo>
                <a:lnTo>
                  <a:pt x="418" y="1081"/>
                </a:lnTo>
                <a:lnTo>
                  <a:pt x="420" y="1077"/>
                </a:lnTo>
                <a:lnTo>
                  <a:pt x="425" y="1077"/>
                </a:lnTo>
                <a:lnTo>
                  <a:pt x="427" y="1081"/>
                </a:lnTo>
                <a:lnTo>
                  <a:pt x="432" y="1081"/>
                </a:lnTo>
                <a:lnTo>
                  <a:pt x="432" y="1077"/>
                </a:lnTo>
                <a:lnTo>
                  <a:pt x="432" y="1069"/>
                </a:lnTo>
                <a:lnTo>
                  <a:pt x="436" y="1067"/>
                </a:lnTo>
                <a:lnTo>
                  <a:pt x="439" y="1062"/>
                </a:lnTo>
                <a:lnTo>
                  <a:pt x="441" y="1055"/>
                </a:lnTo>
                <a:lnTo>
                  <a:pt x="441" y="1051"/>
                </a:lnTo>
                <a:lnTo>
                  <a:pt x="444" y="1043"/>
                </a:lnTo>
                <a:lnTo>
                  <a:pt x="446" y="1039"/>
                </a:lnTo>
                <a:lnTo>
                  <a:pt x="446" y="1032"/>
                </a:lnTo>
                <a:lnTo>
                  <a:pt x="444" y="1027"/>
                </a:lnTo>
                <a:lnTo>
                  <a:pt x="441" y="1020"/>
                </a:lnTo>
                <a:lnTo>
                  <a:pt x="439" y="1015"/>
                </a:lnTo>
                <a:lnTo>
                  <a:pt x="439" y="1010"/>
                </a:lnTo>
                <a:lnTo>
                  <a:pt x="441" y="1006"/>
                </a:lnTo>
                <a:lnTo>
                  <a:pt x="446" y="991"/>
                </a:lnTo>
                <a:lnTo>
                  <a:pt x="441" y="987"/>
                </a:lnTo>
                <a:lnTo>
                  <a:pt x="434" y="977"/>
                </a:lnTo>
                <a:lnTo>
                  <a:pt x="429" y="968"/>
                </a:lnTo>
                <a:lnTo>
                  <a:pt x="422" y="958"/>
                </a:lnTo>
                <a:lnTo>
                  <a:pt x="415" y="949"/>
                </a:lnTo>
                <a:lnTo>
                  <a:pt x="411" y="939"/>
                </a:lnTo>
                <a:lnTo>
                  <a:pt x="408" y="935"/>
                </a:lnTo>
                <a:lnTo>
                  <a:pt x="406" y="927"/>
                </a:lnTo>
                <a:lnTo>
                  <a:pt x="403" y="925"/>
                </a:lnTo>
                <a:lnTo>
                  <a:pt x="399" y="918"/>
                </a:lnTo>
                <a:lnTo>
                  <a:pt x="394" y="913"/>
                </a:lnTo>
                <a:lnTo>
                  <a:pt x="389" y="909"/>
                </a:lnTo>
                <a:lnTo>
                  <a:pt x="385" y="904"/>
                </a:lnTo>
                <a:lnTo>
                  <a:pt x="380" y="901"/>
                </a:lnTo>
                <a:lnTo>
                  <a:pt x="375" y="899"/>
                </a:lnTo>
                <a:lnTo>
                  <a:pt x="370" y="897"/>
                </a:lnTo>
                <a:lnTo>
                  <a:pt x="363" y="894"/>
                </a:lnTo>
                <a:lnTo>
                  <a:pt x="361" y="892"/>
                </a:lnTo>
                <a:lnTo>
                  <a:pt x="359" y="892"/>
                </a:lnTo>
                <a:lnTo>
                  <a:pt x="356" y="892"/>
                </a:lnTo>
                <a:lnTo>
                  <a:pt x="354" y="887"/>
                </a:lnTo>
                <a:lnTo>
                  <a:pt x="347" y="878"/>
                </a:lnTo>
                <a:lnTo>
                  <a:pt x="342" y="871"/>
                </a:lnTo>
                <a:lnTo>
                  <a:pt x="335" y="864"/>
                </a:lnTo>
                <a:lnTo>
                  <a:pt x="326" y="842"/>
                </a:lnTo>
                <a:lnTo>
                  <a:pt x="274" y="797"/>
                </a:lnTo>
                <a:lnTo>
                  <a:pt x="269" y="790"/>
                </a:lnTo>
                <a:lnTo>
                  <a:pt x="267" y="788"/>
                </a:lnTo>
                <a:lnTo>
                  <a:pt x="264" y="785"/>
                </a:lnTo>
                <a:lnTo>
                  <a:pt x="264" y="783"/>
                </a:lnTo>
                <a:lnTo>
                  <a:pt x="260" y="783"/>
                </a:lnTo>
                <a:lnTo>
                  <a:pt x="238" y="766"/>
                </a:lnTo>
                <a:lnTo>
                  <a:pt x="222" y="752"/>
                </a:lnTo>
                <a:lnTo>
                  <a:pt x="220" y="752"/>
                </a:lnTo>
                <a:lnTo>
                  <a:pt x="215" y="752"/>
                </a:lnTo>
                <a:lnTo>
                  <a:pt x="210" y="748"/>
                </a:lnTo>
                <a:lnTo>
                  <a:pt x="208" y="748"/>
                </a:lnTo>
                <a:lnTo>
                  <a:pt x="203" y="748"/>
                </a:lnTo>
                <a:lnTo>
                  <a:pt x="196" y="745"/>
                </a:lnTo>
                <a:lnTo>
                  <a:pt x="194" y="745"/>
                </a:lnTo>
                <a:lnTo>
                  <a:pt x="191" y="745"/>
                </a:lnTo>
                <a:lnTo>
                  <a:pt x="189" y="745"/>
                </a:lnTo>
                <a:lnTo>
                  <a:pt x="187" y="743"/>
                </a:lnTo>
                <a:lnTo>
                  <a:pt x="182" y="752"/>
                </a:lnTo>
                <a:lnTo>
                  <a:pt x="165" y="778"/>
                </a:lnTo>
                <a:lnTo>
                  <a:pt x="137" y="795"/>
                </a:lnTo>
                <a:lnTo>
                  <a:pt x="132" y="800"/>
                </a:lnTo>
                <a:lnTo>
                  <a:pt x="118" y="785"/>
                </a:lnTo>
                <a:lnTo>
                  <a:pt x="111" y="781"/>
                </a:lnTo>
                <a:lnTo>
                  <a:pt x="97" y="769"/>
                </a:lnTo>
                <a:lnTo>
                  <a:pt x="73" y="748"/>
                </a:lnTo>
                <a:lnTo>
                  <a:pt x="64" y="740"/>
                </a:lnTo>
                <a:lnTo>
                  <a:pt x="55" y="733"/>
                </a:lnTo>
                <a:lnTo>
                  <a:pt x="38" y="719"/>
                </a:lnTo>
                <a:lnTo>
                  <a:pt x="36" y="719"/>
                </a:lnTo>
                <a:lnTo>
                  <a:pt x="36" y="717"/>
                </a:lnTo>
                <a:lnTo>
                  <a:pt x="31" y="714"/>
                </a:lnTo>
                <a:lnTo>
                  <a:pt x="26" y="710"/>
                </a:lnTo>
                <a:lnTo>
                  <a:pt x="22" y="707"/>
                </a:lnTo>
                <a:lnTo>
                  <a:pt x="17" y="703"/>
                </a:lnTo>
                <a:lnTo>
                  <a:pt x="14" y="700"/>
                </a:lnTo>
                <a:lnTo>
                  <a:pt x="12" y="700"/>
                </a:lnTo>
                <a:lnTo>
                  <a:pt x="10" y="698"/>
                </a:lnTo>
                <a:lnTo>
                  <a:pt x="5" y="691"/>
                </a:lnTo>
                <a:lnTo>
                  <a:pt x="3" y="672"/>
                </a:lnTo>
                <a:lnTo>
                  <a:pt x="0" y="658"/>
                </a:lnTo>
                <a:lnTo>
                  <a:pt x="12" y="624"/>
                </a:lnTo>
                <a:lnTo>
                  <a:pt x="22" y="624"/>
                </a:lnTo>
                <a:lnTo>
                  <a:pt x="73" y="632"/>
                </a:lnTo>
                <a:lnTo>
                  <a:pt x="83" y="634"/>
                </a:lnTo>
                <a:lnTo>
                  <a:pt x="90" y="617"/>
                </a:lnTo>
                <a:lnTo>
                  <a:pt x="97" y="591"/>
                </a:lnTo>
                <a:lnTo>
                  <a:pt x="102" y="582"/>
                </a:lnTo>
                <a:lnTo>
                  <a:pt x="102" y="579"/>
                </a:lnTo>
                <a:lnTo>
                  <a:pt x="104" y="579"/>
                </a:lnTo>
                <a:lnTo>
                  <a:pt x="104" y="577"/>
                </a:lnTo>
                <a:lnTo>
                  <a:pt x="104" y="575"/>
                </a:lnTo>
                <a:lnTo>
                  <a:pt x="102" y="572"/>
                </a:lnTo>
                <a:lnTo>
                  <a:pt x="104" y="570"/>
                </a:lnTo>
                <a:lnTo>
                  <a:pt x="106" y="568"/>
                </a:lnTo>
                <a:lnTo>
                  <a:pt x="109" y="563"/>
                </a:lnTo>
                <a:lnTo>
                  <a:pt x="109" y="558"/>
                </a:lnTo>
                <a:lnTo>
                  <a:pt x="111" y="551"/>
                </a:lnTo>
                <a:lnTo>
                  <a:pt x="116" y="542"/>
                </a:lnTo>
                <a:lnTo>
                  <a:pt x="121" y="542"/>
                </a:lnTo>
                <a:lnTo>
                  <a:pt x="121" y="539"/>
                </a:lnTo>
                <a:lnTo>
                  <a:pt x="123" y="534"/>
                </a:lnTo>
                <a:lnTo>
                  <a:pt x="125" y="530"/>
                </a:lnTo>
                <a:lnTo>
                  <a:pt x="128" y="525"/>
                </a:lnTo>
                <a:lnTo>
                  <a:pt x="132" y="525"/>
                </a:lnTo>
                <a:lnTo>
                  <a:pt x="135" y="525"/>
                </a:lnTo>
                <a:lnTo>
                  <a:pt x="144" y="454"/>
                </a:lnTo>
                <a:lnTo>
                  <a:pt x="147" y="449"/>
                </a:lnTo>
                <a:lnTo>
                  <a:pt x="149" y="445"/>
                </a:lnTo>
                <a:lnTo>
                  <a:pt x="156" y="437"/>
                </a:lnTo>
                <a:lnTo>
                  <a:pt x="123" y="433"/>
                </a:lnTo>
                <a:lnTo>
                  <a:pt x="106" y="430"/>
                </a:lnTo>
                <a:lnTo>
                  <a:pt x="97" y="428"/>
                </a:lnTo>
                <a:lnTo>
                  <a:pt x="92" y="426"/>
                </a:lnTo>
                <a:lnTo>
                  <a:pt x="83" y="426"/>
                </a:lnTo>
                <a:lnTo>
                  <a:pt x="50" y="418"/>
                </a:lnTo>
                <a:lnTo>
                  <a:pt x="40" y="395"/>
                </a:lnTo>
                <a:lnTo>
                  <a:pt x="40" y="390"/>
                </a:lnTo>
                <a:lnTo>
                  <a:pt x="38" y="383"/>
                </a:lnTo>
                <a:lnTo>
                  <a:pt x="36" y="369"/>
                </a:lnTo>
                <a:lnTo>
                  <a:pt x="40" y="355"/>
                </a:lnTo>
                <a:lnTo>
                  <a:pt x="40" y="345"/>
                </a:lnTo>
                <a:lnTo>
                  <a:pt x="45" y="329"/>
                </a:lnTo>
                <a:lnTo>
                  <a:pt x="47" y="314"/>
                </a:lnTo>
                <a:lnTo>
                  <a:pt x="144" y="347"/>
                </a:lnTo>
                <a:lnTo>
                  <a:pt x="170" y="357"/>
                </a:lnTo>
                <a:lnTo>
                  <a:pt x="170" y="355"/>
                </a:lnTo>
                <a:lnTo>
                  <a:pt x="170" y="274"/>
                </a:lnTo>
                <a:lnTo>
                  <a:pt x="170" y="267"/>
                </a:lnTo>
                <a:lnTo>
                  <a:pt x="168" y="213"/>
                </a:lnTo>
                <a:lnTo>
                  <a:pt x="236" y="224"/>
                </a:lnTo>
                <a:lnTo>
                  <a:pt x="234" y="198"/>
                </a:lnTo>
                <a:lnTo>
                  <a:pt x="229" y="194"/>
                </a:lnTo>
                <a:lnTo>
                  <a:pt x="269" y="182"/>
                </a:lnTo>
                <a:lnTo>
                  <a:pt x="307" y="168"/>
                </a:lnTo>
                <a:lnTo>
                  <a:pt x="312" y="168"/>
                </a:lnTo>
                <a:lnTo>
                  <a:pt x="255" y="115"/>
                </a:lnTo>
                <a:lnTo>
                  <a:pt x="253" y="118"/>
                </a:lnTo>
                <a:lnTo>
                  <a:pt x="198" y="132"/>
                </a:lnTo>
                <a:lnTo>
                  <a:pt x="196" y="115"/>
                </a:lnTo>
                <a:lnTo>
                  <a:pt x="243" y="61"/>
                </a:lnTo>
                <a:lnTo>
                  <a:pt x="260" y="59"/>
                </a:lnTo>
                <a:lnTo>
                  <a:pt x="262" y="59"/>
                </a:lnTo>
                <a:lnTo>
                  <a:pt x="260" y="52"/>
                </a:lnTo>
                <a:lnTo>
                  <a:pt x="260" y="35"/>
                </a:lnTo>
                <a:lnTo>
                  <a:pt x="260" y="30"/>
                </a:lnTo>
                <a:lnTo>
                  <a:pt x="340" y="37"/>
                </a:lnTo>
                <a:lnTo>
                  <a:pt x="436" y="42"/>
                </a:lnTo>
                <a:lnTo>
                  <a:pt x="432" y="66"/>
                </a:lnTo>
                <a:lnTo>
                  <a:pt x="486" y="71"/>
                </a:lnTo>
                <a:lnTo>
                  <a:pt x="554" y="73"/>
                </a:lnTo>
                <a:lnTo>
                  <a:pt x="639" y="80"/>
                </a:lnTo>
                <a:lnTo>
                  <a:pt x="703" y="120"/>
                </a:lnTo>
                <a:lnTo>
                  <a:pt x="825" y="108"/>
                </a:lnTo>
                <a:lnTo>
                  <a:pt x="851" y="115"/>
                </a:lnTo>
                <a:lnTo>
                  <a:pt x="901" y="113"/>
                </a:lnTo>
                <a:lnTo>
                  <a:pt x="913" y="111"/>
                </a:lnTo>
                <a:lnTo>
                  <a:pt x="920" y="108"/>
                </a:lnTo>
                <a:lnTo>
                  <a:pt x="939" y="101"/>
                </a:lnTo>
                <a:lnTo>
                  <a:pt x="939" y="106"/>
                </a:lnTo>
                <a:lnTo>
                  <a:pt x="939" y="108"/>
                </a:lnTo>
                <a:lnTo>
                  <a:pt x="941" y="111"/>
                </a:lnTo>
                <a:lnTo>
                  <a:pt x="939" y="111"/>
                </a:lnTo>
                <a:lnTo>
                  <a:pt x="939" y="113"/>
                </a:lnTo>
                <a:lnTo>
                  <a:pt x="941" y="115"/>
                </a:lnTo>
                <a:lnTo>
                  <a:pt x="941" y="120"/>
                </a:lnTo>
                <a:lnTo>
                  <a:pt x="941" y="123"/>
                </a:lnTo>
                <a:lnTo>
                  <a:pt x="939" y="130"/>
                </a:lnTo>
                <a:lnTo>
                  <a:pt x="941" y="132"/>
                </a:lnTo>
                <a:lnTo>
                  <a:pt x="939" y="137"/>
                </a:lnTo>
                <a:lnTo>
                  <a:pt x="941" y="139"/>
                </a:lnTo>
                <a:lnTo>
                  <a:pt x="943" y="139"/>
                </a:lnTo>
                <a:lnTo>
                  <a:pt x="941" y="144"/>
                </a:lnTo>
                <a:lnTo>
                  <a:pt x="939" y="144"/>
                </a:lnTo>
                <a:lnTo>
                  <a:pt x="934" y="153"/>
                </a:lnTo>
                <a:lnTo>
                  <a:pt x="936" y="158"/>
                </a:lnTo>
                <a:lnTo>
                  <a:pt x="936" y="160"/>
                </a:lnTo>
                <a:lnTo>
                  <a:pt x="934" y="165"/>
                </a:lnTo>
                <a:lnTo>
                  <a:pt x="934" y="168"/>
                </a:lnTo>
                <a:lnTo>
                  <a:pt x="932" y="168"/>
                </a:lnTo>
                <a:lnTo>
                  <a:pt x="932" y="170"/>
                </a:lnTo>
                <a:lnTo>
                  <a:pt x="929" y="175"/>
                </a:lnTo>
                <a:lnTo>
                  <a:pt x="929" y="177"/>
                </a:lnTo>
                <a:lnTo>
                  <a:pt x="929" y="179"/>
                </a:lnTo>
                <a:lnTo>
                  <a:pt x="932" y="179"/>
                </a:lnTo>
                <a:lnTo>
                  <a:pt x="932" y="182"/>
                </a:lnTo>
                <a:lnTo>
                  <a:pt x="929" y="187"/>
                </a:lnTo>
                <a:lnTo>
                  <a:pt x="929" y="189"/>
                </a:lnTo>
                <a:lnTo>
                  <a:pt x="932" y="191"/>
                </a:lnTo>
                <a:lnTo>
                  <a:pt x="939" y="196"/>
                </a:lnTo>
                <a:lnTo>
                  <a:pt x="932" y="203"/>
                </a:lnTo>
                <a:lnTo>
                  <a:pt x="934" y="203"/>
                </a:lnTo>
                <a:lnTo>
                  <a:pt x="936" y="203"/>
                </a:lnTo>
                <a:lnTo>
                  <a:pt x="941" y="203"/>
                </a:lnTo>
                <a:lnTo>
                  <a:pt x="939" y="208"/>
                </a:lnTo>
                <a:lnTo>
                  <a:pt x="939" y="210"/>
                </a:lnTo>
                <a:lnTo>
                  <a:pt x="941" y="213"/>
                </a:lnTo>
                <a:lnTo>
                  <a:pt x="941" y="217"/>
                </a:lnTo>
                <a:lnTo>
                  <a:pt x="948" y="217"/>
                </a:lnTo>
                <a:lnTo>
                  <a:pt x="965" y="220"/>
                </a:lnTo>
                <a:lnTo>
                  <a:pt x="1005" y="215"/>
                </a:lnTo>
                <a:lnTo>
                  <a:pt x="1007" y="213"/>
                </a:lnTo>
                <a:lnTo>
                  <a:pt x="1012" y="213"/>
                </a:lnTo>
                <a:lnTo>
                  <a:pt x="1014" y="213"/>
                </a:lnTo>
                <a:lnTo>
                  <a:pt x="1026" y="208"/>
                </a:lnTo>
                <a:lnTo>
                  <a:pt x="1026" y="203"/>
                </a:lnTo>
                <a:lnTo>
                  <a:pt x="1028" y="198"/>
                </a:lnTo>
                <a:lnTo>
                  <a:pt x="1028" y="196"/>
                </a:lnTo>
                <a:lnTo>
                  <a:pt x="1035" y="179"/>
                </a:lnTo>
                <a:lnTo>
                  <a:pt x="1040" y="179"/>
                </a:lnTo>
                <a:lnTo>
                  <a:pt x="1052" y="177"/>
                </a:lnTo>
                <a:lnTo>
                  <a:pt x="1056" y="177"/>
                </a:lnTo>
                <a:lnTo>
                  <a:pt x="1073" y="172"/>
                </a:lnTo>
                <a:lnTo>
                  <a:pt x="1089" y="170"/>
                </a:lnTo>
                <a:lnTo>
                  <a:pt x="1097" y="170"/>
                </a:lnTo>
                <a:lnTo>
                  <a:pt x="1099" y="172"/>
                </a:lnTo>
                <a:lnTo>
                  <a:pt x="1106" y="175"/>
                </a:lnTo>
                <a:lnTo>
                  <a:pt x="1115" y="177"/>
                </a:lnTo>
                <a:lnTo>
                  <a:pt x="1120" y="177"/>
                </a:lnTo>
                <a:lnTo>
                  <a:pt x="1127" y="179"/>
                </a:lnTo>
                <a:lnTo>
                  <a:pt x="1134" y="179"/>
                </a:lnTo>
                <a:lnTo>
                  <a:pt x="1137" y="179"/>
                </a:lnTo>
                <a:lnTo>
                  <a:pt x="1141" y="179"/>
                </a:lnTo>
                <a:lnTo>
                  <a:pt x="1144" y="179"/>
                </a:lnTo>
                <a:lnTo>
                  <a:pt x="1146" y="182"/>
                </a:lnTo>
                <a:lnTo>
                  <a:pt x="1148" y="184"/>
                </a:lnTo>
                <a:lnTo>
                  <a:pt x="1151" y="189"/>
                </a:lnTo>
                <a:lnTo>
                  <a:pt x="1153" y="189"/>
                </a:lnTo>
                <a:lnTo>
                  <a:pt x="1153" y="191"/>
                </a:lnTo>
                <a:lnTo>
                  <a:pt x="1155" y="196"/>
                </a:lnTo>
                <a:lnTo>
                  <a:pt x="1155" y="198"/>
                </a:lnTo>
                <a:lnTo>
                  <a:pt x="1153" y="201"/>
                </a:lnTo>
                <a:lnTo>
                  <a:pt x="1151" y="201"/>
                </a:lnTo>
                <a:lnTo>
                  <a:pt x="1148" y="203"/>
                </a:lnTo>
                <a:lnTo>
                  <a:pt x="1146" y="205"/>
                </a:lnTo>
                <a:lnTo>
                  <a:pt x="1146" y="208"/>
                </a:lnTo>
                <a:lnTo>
                  <a:pt x="1144" y="210"/>
                </a:lnTo>
                <a:lnTo>
                  <a:pt x="1141" y="210"/>
                </a:lnTo>
                <a:lnTo>
                  <a:pt x="1139" y="213"/>
                </a:lnTo>
                <a:lnTo>
                  <a:pt x="1139" y="215"/>
                </a:lnTo>
                <a:lnTo>
                  <a:pt x="1139" y="217"/>
                </a:lnTo>
                <a:lnTo>
                  <a:pt x="1139" y="222"/>
                </a:lnTo>
                <a:lnTo>
                  <a:pt x="1139" y="224"/>
                </a:lnTo>
                <a:lnTo>
                  <a:pt x="1139" y="227"/>
                </a:lnTo>
                <a:lnTo>
                  <a:pt x="1137" y="229"/>
                </a:lnTo>
                <a:lnTo>
                  <a:pt x="1139" y="234"/>
                </a:lnTo>
                <a:lnTo>
                  <a:pt x="1139" y="236"/>
                </a:lnTo>
                <a:lnTo>
                  <a:pt x="1139" y="241"/>
                </a:lnTo>
                <a:lnTo>
                  <a:pt x="1139" y="243"/>
                </a:lnTo>
                <a:lnTo>
                  <a:pt x="1139" y="248"/>
                </a:lnTo>
                <a:lnTo>
                  <a:pt x="1144" y="253"/>
                </a:lnTo>
                <a:lnTo>
                  <a:pt x="1141" y="258"/>
                </a:lnTo>
                <a:lnTo>
                  <a:pt x="1141" y="262"/>
                </a:lnTo>
                <a:lnTo>
                  <a:pt x="1139" y="265"/>
                </a:lnTo>
                <a:lnTo>
                  <a:pt x="1141" y="272"/>
                </a:lnTo>
                <a:lnTo>
                  <a:pt x="1144" y="276"/>
                </a:lnTo>
                <a:lnTo>
                  <a:pt x="1146" y="281"/>
                </a:lnTo>
                <a:lnTo>
                  <a:pt x="1148" y="281"/>
                </a:lnTo>
                <a:lnTo>
                  <a:pt x="1151" y="281"/>
                </a:lnTo>
                <a:lnTo>
                  <a:pt x="1153" y="279"/>
                </a:lnTo>
                <a:lnTo>
                  <a:pt x="1155" y="279"/>
                </a:lnTo>
                <a:lnTo>
                  <a:pt x="1158" y="276"/>
                </a:lnTo>
                <a:lnTo>
                  <a:pt x="1160" y="276"/>
                </a:lnTo>
                <a:lnTo>
                  <a:pt x="1163" y="274"/>
                </a:lnTo>
                <a:lnTo>
                  <a:pt x="1165" y="274"/>
                </a:lnTo>
                <a:lnTo>
                  <a:pt x="1165" y="272"/>
                </a:lnTo>
                <a:lnTo>
                  <a:pt x="1170" y="272"/>
                </a:lnTo>
                <a:lnTo>
                  <a:pt x="1172" y="272"/>
                </a:lnTo>
                <a:lnTo>
                  <a:pt x="1174" y="272"/>
                </a:lnTo>
                <a:lnTo>
                  <a:pt x="1179" y="272"/>
                </a:lnTo>
                <a:lnTo>
                  <a:pt x="1181" y="274"/>
                </a:lnTo>
                <a:lnTo>
                  <a:pt x="1186" y="274"/>
                </a:lnTo>
                <a:lnTo>
                  <a:pt x="1188" y="274"/>
                </a:lnTo>
                <a:lnTo>
                  <a:pt x="1193" y="274"/>
                </a:lnTo>
                <a:lnTo>
                  <a:pt x="1196" y="274"/>
                </a:lnTo>
                <a:lnTo>
                  <a:pt x="1200" y="274"/>
                </a:lnTo>
                <a:lnTo>
                  <a:pt x="1203" y="274"/>
                </a:lnTo>
                <a:lnTo>
                  <a:pt x="1205" y="272"/>
                </a:lnTo>
                <a:lnTo>
                  <a:pt x="1207" y="272"/>
                </a:lnTo>
                <a:lnTo>
                  <a:pt x="1210" y="272"/>
                </a:lnTo>
                <a:lnTo>
                  <a:pt x="1212" y="269"/>
                </a:lnTo>
                <a:lnTo>
                  <a:pt x="1214" y="269"/>
                </a:lnTo>
                <a:lnTo>
                  <a:pt x="1217" y="267"/>
                </a:lnTo>
                <a:lnTo>
                  <a:pt x="1219" y="267"/>
                </a:lnTo>
                <a:lnTo>
                  <a:pt x="1221" y="269"/>
                </a:lnTo>
                <a:lnTo>
                  <a:pt x="1224" y="269"/>
                </a:lnTo>
                <a:lnTo>
                  <a:pt x="1226" y="269"/>
                </a:lnTo>
                <a:lnTo>
                  <a:pt x="1229" y="269"/>
                </a:lnTo>
                <a:lnTo>
                  <a:pt x="1231" y="272"/>
                </a:lnTo>
                <a:lnTo>
                  <a:pt x="1233" y="274"/>
                </a:lnTo>
                <a:lnTo>
                  <a:pt x="1236" y="276"/>
                </a:lnTo>
                <a:lnTo>
                  <a:pt x="1238" y="276"/>
                </a:lnTo>
                <a:lnTo>
                  <a:pt x="1240" y="279"/>
                </a:lnTo>
                <a:lnTo>
                  <a:pt x="1245" y="284"/>
                </a:lnTo>
                <a:lnTo>
                  <a:pt x="1245" y="288"/>
                </a:lnTo>
                <a:lnTo>
                  <a:pt x="1250" y="288"/>
                </a:lnTo>
                <a:lnTo>
                  <a:pt x="1254" y="288"/>
                </a:lnTo>
                <a:lnTo>
                  <a:pt x="1262" y="286"/>
                </a:lnTo>
                <a:lnTo>
                  <a:pt x="1269" y="286"/>
                </a:lnTo>
                <a:lnTo>
                  <a:pt x="1276" y="286"/>
                </a:lnTo>
                <a:lnTo>
                  <a:pt x="1280" y="291"/>
                </a:lnTo>
                <a:lnTo>
                  <a:pt x="1283" y="295"/>
                </a:lnTo>
                <a:lnTo>
                  <a:pt x="1285" y="298"/>
                </a:lnTo>
                <a:lnTo>
                  <a:pt x="1287" y="300"/>
                </a:lnTo>
                <a:lnTo>
                  <a:pt x="1295" y="300"/>
                </a:lnTo>
                <a:lnTo>
                  <a:pt x="1299" y="298"/>
                </a:lnTo>
                <a:lnTo>
                  <a:pt x="1306" y="298"/>
                </a:lnTo>
                <a:lnTo>
                  <a:pt x="1313" y="300"/>
                </a:lnTo>
                <a:lnTo>
                  <a:pt x="1311" y="295"/>
                </a:lnTo>
                <a:lnTo>
                  <a:pt x="1311" y="291"/>
                </a:lnTo>
                <a:lnTo>
                  <a:pt x="1311" y="286"/>
                </a:lnTo>
                <a:lnTo>
                  <a:pt x="1309" y="284"/>
                </a:lnTo>
                <a:lnTo>
                  <a:pt x="1309" y="279"/>
                </a:lnTo>
                <a:lnTo>
                  <a:pt x="1309" y="274"/>
                </a:lnTo>
                <a:lnTo>
                  <a:pt x="1309" y="269"/>
                </a:lnTo>
                <a:lnTo>
                  <a:pt x="1306" y="267"/>
                </a:lnTo>
                <a:lnTo>
                  <a:pt x="1311" y="262"/>
                </a:lnTo>
                <a:lnTo>
                  <a:pt x="1313" y="258"/>
                </a:lnTo>
                <a:lnTo>
                  <a:pt x="1316" y="258"/>
                </a:lnTo>
                <a:lnTo>
                  <a:pt x="1316" y="255"/>
                </a:lnTo>
                <a:lnTo>
                  <a:pt x="1313" y="255"/>
                </a:lnTo>
                <a:lnTo>
                  <a:pt x="1313" y="253"/>
                </a:lnTo>
                <a:lnTo>
                  <a:pt x="1316" y="255"/>
                </a:lnTo>
                <a:lnTo>
                  <a:pt x="1318" y="258"/>
                </a:lnTo>
                <a:lnTo>
                  <a:pt x="1318" y="262"/>
                </a:lnTo>
                <a:lnTo>
                  <a:pt x="1320" y="267"/>
                </a:lnTo>
                <a:lnTo>
                  <a:pt x="1323" y="272"/>
                </a:lnTo>
                <a:lnTo>
                  <a:pt x="1325" y="274"/>
                </a:lnTo>
                <a:lnTo>
                  <a:pt x="1330" y="276"/>
                </a:lnTo>
                <a:lnTo>
                  <a:pt x="1337" y="276"/>
                </a:lnTo>
                <a:lnTo>
                  <a:pt x="1339" y="276"/>
                </a:lnTo>
                <a:lnTo>
                  <a:pt x="1342" y="274"/>
                </a:lnTo>
                <a:lnTo>
                  <a:pt x="1344" y="274"/>
                </a:lnTo>
                <a:lnTo>
                  <a:pt x="1346" y="274"/>
                </a:lnTo>
                <a:lnTo>
                  <a:pt x="1351" y="276"/>
                </a:lnTo>
                <a:lnTo>
                  <a:pt x="1356" y="276"/>
                </a:lnTo>
                <a:lnTo>
                  <a:pt x="1358" y="276"/>
                </a:lnTo>
                <a:lnTo>
                  <a:pt x="1363" y="276"/>
                </a:lnTo>
                <a:lnTo>
                  <a:pt x="1365" y="279"/>
                </a:lnTo>
                <a:lnTo>
                  <a:pt x="1368" y="281"/>
                </a:lnTo>
                <a:lnTo>
                  <a:pt x="1368" y="279"/>
                </a:lnTo>
                <a:lnTo>
                  <a:pt x="1370" y="274"/>
                </a:lnTo>
                <a:lnTo>
                  <a:pt x="1370" y="272"/>
                </a:lnTo>
                <a:lnTo>
                  <a:pt x="1372" y="272"/>
                </a:lnTo>
                <a:lnTo>
                  <a:pt x="1372" y="269"/>
                </a:lnTo>
                <a:lnTo>
                  <a:pt x="1375" y="265"/>
                </a:lnTo>
                <a:lnTo>
                  <a:pt x="1375" y="262"/>
                </a:lnTo>
                <a:lnTo>
                  <a:pt x="1377" y="258"/>
                </a:lnTo>
                <a:lnTo>
                  <a:pt x="1377" y="255"/>
                </a:lnTo>
                <a:lnTo>
                  <a:pt x="1377" y="250"/>
                </a:lnTo>
                <a:lnTo>
                  <a:pt x="1379" y="246"/>
                </a:lnTo>
                <a:lnTo>
                  <a:pt x="1379" y="241"/>
                </a:lnTo>
                <a:lnTo>
                  <a:pt x="1384" y="236"/>
                </a:lnTo>
                <a:lnTo>
                  <a:pt x="1384" y="234"/>
                </a:lnTo>
                <a:lnTo>
                  <a:pt x="1386" y="229"/>
                </a:lnTo>
                <a:lnTo>
                  <a:pt x="1386" y="224"/>
                </a:lnTo>
                <a:lnTo>
                  <a:pt x="1386" y="220"/>
                </a:lnTo>
                <a:lnTo>
                  <a:pt x="1389" y="217"/>
                </a:lnTo>
                <a:lnTo>
                  <a:pt x="1389" y="213"/>
                </a:lnTo>
                <a:lnTo>
                  <a:pt x="1389" y="208"/>
                </a:lnTo>
                <a:lnTo>
                  <a:pt x="1389" y="203"/>
                </a:lnTo>
                <a:lnTo>
                  <a:pt x="1386" y="198"/>
                </a:lnTo>
                <a:lnTo>
                  <a:pt x="1386" y="196"/>
                </a:lnTo>
                <a:lnTo>
                  <a:pt x="1386" y="191"/>
                </a:lnTo>
                <a:lnTo>
                  <a:pt x="1389" y="191"/>
                </a:lnTo>
                <a:lnTo>
                  <a:pt x="1391" y="191"/>
                </a:lnTo>
                <a:lnTo>
                  <a:pt x="1396" y="191"/>
                </a:lnTo>
                <a:lnTo>
                  <a:pt x="1403" y="191"/>
                </a:lnTo>
                <a:lnTo>
                  <a:pt x="1408" y="191"/>
                </a:lnTo>
                <a:lnTo>
                  <a:pt x="1422" y="191"/>
                </a:lnTo>
                <a:lnTo>
                  <a:pt x="1424" y="191"/>
                </a:lnTo>
                <a:lnTo>
                  <a:pt x="1429" y="194"/>
                </a:lnTo>
                <a:lnTo>
                  <a:pt x="1434" y="194"/>
                </a:lnTo>
                <a:lnTo>
                  <a:pt x="1438" y="196"/>
                </a:lnTo>
                <a:lnTo>
                  <a:pt x="1445" y="201"/>
                </a:lnTo>
                <a:lnTo>
                  <a:pt x="1453" y="203"/>
                </a:lnTo>
                <a:lnTo>
                  <a:pt x="1457" y="203"/>
                </a:lnTo>
                <a:lnTo>
                  <a:pt x="1460" y="203"/>
                </a:lnTo>
                <a:lnTo>
                  <a:pt x="1464" y="205"/>
                </a:lnTo>
                <a:lnTo>
                  <a:pt x="1469" y="205"/>
                </a:lnTo>
                <a:lnTo>
                  <a:pt x="1474" y="208"/>
                </a:lnTo>
              </a:path>
            </a:pathLst>
          </a:custGeom>
          <a:noFill/>
          <a:ln w="4445">
            <a:solidFill>
              <a:srgbClr val="6E6E6E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rot="0" vert="horz" wrap="square" lIns="137160" tIns="68580" rIns="137160" bIns="68580" anchor="t" anchorCtr="0" upright="1">
            <a:noAutofit/>
          </a:bodyPr>
          <a:lstStyle/>
          <a:p>
            <a:endParaRPr lang="es-MX" sz="2700"/>
          </a:p>
        </p:txBody>
      </p:sp>
      <p:sp>
        <p:nvSpPr>
          <p:cNvPr id="37" name="Freeform 35"/>
          <p:cNvSpPr>
            <a:spLocks/>
          </p:cNvSpPr>
          <p:nvPr/>
        </p:nvSpPr>
        <p:spPr bwMode="auto">
          <a:xfrm>
            <a:off x="9456196" y="6416135"/>
            <a:ext cx="452024" cy="279504"/>
          </a:xfrm>
          <a:custGeom>
            <a:avLst/>
            <a:gdLst>
              <a:gd name="T0" fmla="*/ 4 w 514"/>
              <a:gd name="T1" fmla="*/ 210 h 312"/>
              <a:gd name="T2" fmla="*/ 12 w 514"/>
              <a:gd name="T3" fmla="*/ 210 h 312"/>
              <a:gd name="T4" fmla="*/ 19 w 514"/>
              <a:gd name="T5" fmla="*/ 215 h 312"/>
              <a:gd name="T6" fmla="*/ 28 w 514"/>
              <a:gd name="T7" fmla="*/ 217 h 312"/>
              <a:gd name="T8" fmla="*/ 35 w 514"/>
              <a:gd name="T9" fmla="*/ 220 h 312"/>
              <a:gd name="T10" fmla="*/ 45 w 514"/>
              <a:gd name="T11" fmla="*/ 222 h 312"/>
              <a:gd name="T12" fmla="*/ 56 w 514"/>
              <a:gd name="T13" fmla="*/ 222 h 312"/>
              <a:gd name="T14" fmla="*/ 63 w 514"/>
              <a:gd name="T15" fmla="*/ 220 h 312"/>
              <a:gd name="T16" fmla="*/ 73 w 514"/>
              <a:gd name="T17" fmla="*/ 217 h 312"/>
              <a:gd name="T18" fmla="*/ 80 w 514"/>
              <a:gd name="T19" fmla="*/ 217 h 312"/>
              <a:gd name="T20" fmla="*/ 85 w 514"/>
              <a:gd name="T21" fmla="*/ 217 h 312"/>
              <a:gd name="T22" fmla="*/ 89 w 514"/>
              <a:gd name="T23" fmla="*/ 222 h 312"/>
              <a:gd name="T24" fmla="*/ 92 w 514"/>
              <a:gd name="T25" fmla="*/ 227 h 312"/>
              <a:gd name="T26" fmla="*/ 96 w 514"/>
              <a:gd name="T27" fmla="*/ 231 h 312"/>
              <a:gd name="T28" fmla="*/ 96 w 514"/>
              <a:gd name="T29" fmla="*/ 239 h 312"/>
              <a:gd name="T30" fmla="*/ 94 w 514"/>
              <a:gd name="T31" fmla="*/ 246 h 312"/>
              <a:gd name="T32" fmla="*/ 94 w 514"/>
              <a:gd name="T33" fmla="*/ 258 h 312"/>
              <a:gd name="T34" fmla="*/ 94 w 514"/>
              <a:gd name="T35" fmla="*/ 267 h 312"/>
              <a:gd name="T36" fmla="*/ 96 w 514"/>
              <a:gd name="T37" fmla="*/ 267 h 312"/>
              <a:gd name="T38" fmla="*/ 106 w 514"/>
              <a:gd name="T39" fmla="*/ 265 h 312"/>
              <a:gd name="T40" fmla="*/ 111 w 514"/>
              <a:gd name="T41" fmla="*/ 258 h 312"/>
              <a:gd name="T42" fmla="*/ 115 w 514"/>
              <a:gd name="T43" fmla="*/ 265 h 312"/>
              <a:gd name="T44" fmla="*/ 113 w 514"/>
              <a:gd name="T45" fmla="*/ 276 h 312"/>
              <a:gd name="T46" fmla="*/ 115 w 514"/>
              <a:gd name="T47" fmla="*/ 286 h 312"/>
              <a:gd name="T48" fmla="*/ 118 w 514"/>
              <a:gd name="T49" fmla="*/ 295 h 312"/>
              <a:gd name="T50" fmla="*/ 127 w 514"/>
              <a:gd name="T51" fmla="*/ 307 h 312"/>
              <a:gd name="T52" fmla="*/ 136 w 514"/>
              <a:gd name="T53" fmla="*/ 312 h 312"/>
              <a:gd name="T54" fmla="*/ 144 w 514"/>
              <a:gd name="T55" fmla="*/ 307 h 312"/>
              <a:gd name="T56" fmla="*/ 151 w 514"/>
              <a:gd name="T57" fmla="*/ 307 h 312"/>
              <a:gd name="T58" fmla="*/ 155 w 514"/>
              <a:gd name="T59" fmla="*/ 305 h 312"/>
              <a:gd name="T60" fmla="*/ 158 w 514"/>
              <a:gd name="T61" fmla="*/ 303 h 312"/>
              <a:gd name="T62" fmla="*/ 160 w 514"/>
              <a:gd name="T63" fmla="*/ 300 h 312"/>
              <a:gd name="T64" fmla="*/ 153 w 514"/>
              <a:gd name="T65" fmla="*/ 284 h 312"/>
              <a:gd name="T66" fmla="*/ 144 w 514"/>
              <a:gd name="T67" fmla="*/ 276 h 312"/>
              <a:gd name="T68" fmla="*/ 144 w 514"/>
              <a:gd name="T69" fmla="*/ 260 h 312"/>
              <a:gd name="T70" fmla="*/ 148 w 514"/>
              <a:gd name="T71" fmla="*/ 258 h 312"/>
              <a:gd name="T72" fmla="*/ 160 w 514"/>
              <a:gd name="T73" fmla="*/ 253 h 312"/>
              <a:gd name="T74" fmla="*/ 169 w 514"/>
              <a:gd name="T75" fmla="*/ 253 h 312"/>
              <a:gd name="T76" fmla="*/ 177 w 514"/>
              <a:gd name="T77" fmla="*/ 248 h 312"/>
              <a:gd name="T78" fmla="*/ 179 w 514"/>
              <a:gd name="T79" fmla="*/ 241 h 312"/>
              <a:gd name="T80" fmla="*/ 177 w 514"/>
              <a:gd name="T81" fmla="*/ 236 h 312"/>
              <a:gd name="T82" fmla="*/ 169 w 514"/>
              <a:gd name="T83" fmla="*/ 236 h 312"/>
              <a:gd name="T84" fmla="*/ 153 w 514"/>
              <a:gd name="T85" fmla="*/ 220 h 312"/>
              <a:gd name="T86" fmla="*/ 153 w 514"/>
              <a:gd name="T87" fmla="*/ 210 h 312"/>
              <a:gd name="T88" fmla="*/ 155 w 514"/>
              <a:gd name="T89" fmla="*/ 196 h 312"/>
              <a:gd name="T90" fmla="*/ 155 w 514"/>
              <a:gd name="T91" fmla="*/ 189 h 312"/>
              <a:gd name="T92" fmla="*/ 184 w 514"/>
              <a:gd name="T93" fmla="*/ 123 h 312"/>
              <a:gd name="T94" fmla="*/ 217 w 514"/>
              <a:gd name="T95" fmla="*/ 82 h 312"/>
              <a:gd name="T96" fmla="*/ 228 w 514"/>
              <a:gd name="T97" fmla="*/ 63 h 312"/>
              <a:gd name="T98" fmla="*/ 228 w 514"/>
              <a:gd name="T99" fmla="*/ 56 h 312"/>
              <a:gd name="T100" fmla="*/ 228 w 514"/>
              <a:gd name="T101" fmla="*/ 49 h 312"/>
              <a:gd name="T102" fmla="*/ 226 w 514"/>
              <a:gd name="T103" fmla="*/ 44 h 312"/>
              <a:gd name="T104" fmla="*/ 231 w 514"/>
              <a:gd name="T105" fmla="*/ 42 h 312"/>
              <a:gd name="T106" fmla="*/ 235 w 514"/>
              <a:gd name="T107" fmla="*/ 37 h 312"/>
              <a:gd name="T108" fmla="*/ 238 w 514"/>
              <a:gd name="T109" fmla="*/ 28 h 312"/>
              <a:gd name="T110" fmla="*/ 245 w 514"/>
              <a:gd name="T111" fmla="*/ 23 h 312"/>
              <a:gd name="T112" fmla="*/ 240 w 514"/>
              <a:gd name="T113" fmla="*/ 18 h 312"/>
              <a:gd name="T114" fmla="*/ 271 w 514"/>
              <a:gd name="T115" fmla="*/ 23 h 312"/>
              <a:gd name="T116" fmla="*/ 294 w 514"/>
              <a:gd name="T117" fmla="*/ 0 h 312"/>
              <a:gd name="T118" fmla="*/ 299 w 514"/>
              <a:gd name="T119" fmla="*/ 0 h 312"/>
              <a:gd name="T120" fmla="*/ 346 w 514"/>
              <a:gd name="T121" fmla="*/ 0 h 312"/>
              <a:gd name="T122" fmla="*/ 450 w 514"/>
              <a:gd name="T123" fmla="*/ 0 h 312"/>
              <a:gd name="T124" fmla="*/ 462 w 514"/>
              <a:gd name="T125" fmla="*/ 0 h 3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514" h="312">
                <a:moveTo>
                  <a:pt x="0" y="208"/>
                </a:moveTo>
                <a:lnTo>
                  <a:pt x="4" y="210"/>
                </a:lnTo>
                <a:lnTo>
                  <a:pt x="7" y="210"/>
                </a:lnTo>
                <a:lnTo>
                  <a:pt x="12" y="210"/>
                </a:lnTo>
                <a:lnTo>
                  <a:pt x="16" y="213"/>
                </a:lnTo>
                <a:lnTo>
                  <a:pt x="19" y="215"/>
                </a:lnTo>
                <a:lnTo>
                  <a:pt x="23" y="215"/>
                </a:lnTo>
                <a:lnTo>
                  <a:pt x="28" y="217"/>
                </a:lnTo>
                <a:lnTo>
                  <a:pt x="33" y="220"/>
                </a:lnTo>
                <a:lnTo>
                  <a:pt x="35" y="220"/>
                </a:lnTo>
                <a:lnTo>
                  <a:pt x="40" y="222"/>
                </a:lnTo>
                <a:lnTo>
                  <a:pt x="45" y="222"/>
                </a:lnTo>
                <a:lnTo>
                  <a:pt x="49" y="222"/>
                </a:lnTo>
                <a:lnTo>
                  <a:pt x="56" y="222"/>
                </a:lnTo>
                <a:lnTo>
                  <a:pt x="59" y="220"/>
                </a:lnTo>
                <a:lnTo>
                  <a:pt x="63" y="220"/>
                </a:lnTo>
                <a:lnTo>
                  <a:pt x="68" y="217"/>
                </a:lnTo>
                <a:lnTo>
                  <a:pt x="73" y="217"/>
                </a:lnTo>
                <a:lnTo>
                  <a:pt x="75" y="217"/>
                </a:lnTo>
                <a:lnTo>
                  <a:pt x="80" y="217"/>
                </a:lnTo>
                <a:lnTo>
                  <a:pt x="82" y="217"/>
                </a:lnTo>
                <a:lnTo>
                  <a:pt x="85" y="217"/>
                </a:lnTo>
                <a:lnTo>
                  <a:pt x="87" y="220"/>
                </a:lnTo>
                <a:lnTo>
                  <a:pt x="89" y="222"/>
                </a:lnTo>
                <a:lnTo>
                  <a:pt x="89" y="224"/>
                </a:lnTo>
                <a:lnTo>
                  <a:pt x="92" y="227"/>
                </a:lnTo>
                <a:lnTo>
                  <a:pt x="94" y="229"/>
                </a:lnTo>
                <a:lnTo>
                  <a:pt x="96" y="231"/>
                </a:lnTo>
                <a:lnTo>
                  <a:pt x="96" y="234"/>
                </a:lnTo>
                <a:lnTo>
                  <a:pt x="96" y="239"/>
                </a:lnTo>
                <a:lnTo>
                  <a:pt x="94" y="243"/>
                </a:lnTo>
                <a:lnTo>
                  <a:pt x="94" y="246"/>
                </a:lnTo>
                <a:lnTo>
                  <a:pt x="94" y="250"/>
                </a:lnTo>
                <a:lnTo>
                  <a:pt x="94" y="258"/>
                </a:lnTo>
                <a:lnTo>
                  <a:pt x="94" y="265"/>
                </a:lnTo>
                <a:lnTo>
                  <a:pt x="94" y="267"/>
                </a:lnTo>
                <a:lnTo>
                  <a:pt x="92" y="269"/>
                </a:lnTo>
                <a:lnTo>
                  <a:pt x="96" y="267"/>
                </a:lnTo>
                <a:lnTo>
                  <a:pt x="101" y="265"/>
                </a:lnTo>
                <a:lnTo>
                  <a:pt x="106" y="265"/>
                </a:lnTo>
                <a:lnTo>
                  <a:pt x="106" y="262"/>
                </a:lnTo>
                <a:lnTo>
                  <a:pt x="111" y="258"/>
                </a:lnTo>
                <a:lnTo>
                  <a:pt x="113" y="260"/>
                </a:lnTo>
                <a:lnTo>
                  <a:pt x="115" y="265"/>
                </a:lnTo>
                <a:lnTo>
                  <a:pt x="115" y="269"/>
                </a:lnTo>
                <a:lnTo>
                  <a:pt x="113" y="276"/>
                </a:lnTo>
                <a:lnTo>
                  <a:pt x="113" y="281"/>
                </a:lnTo>
                <a:lnTo>
                  <a:pt x="115" y="286"/>
                </a:lnTo>
                <a:lnTo>
                  <a:pt x="118" y="291"/>
                </a:lnTo>
                <a:lnTo>
                  <a:pt x="118" y="295"/>
                </a:lnTo>
                <a:lnTo>
                  <a:pt x="125" y="305"/>
                </a:lnTo>
                <a:lnTo>
                  <a:pt x="127" y="307"/>
                </a:lnTo>
                <a:lnTo>
                  <a:pt x="132" y="310"/>
                </a:lnTo>
                <a:lnTo>
                  <a:pt x="136" y="312"/>
                </a:lnTo>
                <a:lnTo>
                  <a:pt x="141" y="310"/>
                </a:lnTo>
                <a:lnTo>
                  <a:pt x="144" y="307"/>
                </a:lnTo>
                <a:lnTo>
                  <a:pt x="146" y="310"/>
                </a:lnTo>
                <a:lnTo>
                  <a:pt x="151" y="307"/>
                </a:lnTo>
                <a:lnTo>
                  <a:pt x="153" y="305"/>
                </a:lnTo>
                <a:lnTo>
                  <a:pt x="155" y="305"/>
                </a:lnTo>
                <a:lnTo>
                  <a:pt x="158" y="305"/>
                </a:lnTo>
                <a:lnTo>
                  <a:pt x="158" y="303"/>
                </a:lnTo>
                <a:lnTo>
                  <a:pt x="160" y="305"/>
                </a:lnTo>
                <a:lnTo>
                  <a:pt x="160" y="300"/>
                </a:lnTo>
                <a:lnTo>
                  <a:pt x="158" y="295"/>
                </a:lnTo>
                <a:lnTo>
                  <a:pt x="153" y="284"/>
                </a:lnTo>
                <a:lnTo>
                  <a:pt x="148" y="279"/>
                </a:lnTo>
                <a:lnTo>
                  <a:pt x="144" y="276"/>
                </a:lnTo>
                <a:lnTo>
                  <a:pt x="144" y="269"/>
                </a:lnTo>
                <a:lnTo>
                  <a:pt x="144" y="260"/>
                </a:lnTo>
                <a:lnTo>
                  <a:pt x="144" y="258"/>
                </a:lnTo>
                <a:lnTo>
                  <a:pt x="148" y="258"/>
                </a:lnTo>
                <a:lnTo>
                  <a:pt x="153" y="255"/>
                </a:lnTo>
                <a:lnTo>
                  <a:pt x="160" y="253"/>
                </a:lnTo>
                <a:lnTo>
                  <a:pt x="165" y="255"/>
                </a:lnTo>
                <a:lnTo>
                  <a:pt x="169" y="253"/>
                </a:lnTo>
                <a:lnTo>
                  <a:pt x="172" y="250"/>
                </a:lnTo>
                <a:lnTo>
                  <a:pt x="177" y="248"/>
                </a:lnTo>
                <a:lnTo>
                  <a:pt x="177" y="246"/>
                </a:lnTo>
                <a:lnTo>
                  <a:pt x="179" y="241"/>
                </a:lnTo>
                <a:lnTo>
                  <a:pt x="179" y="236"/>
                </a:lnTo>
                <a:lnTo>
                  <a:pt x="177" y="236"/>
                </a:lnTo>
                <a:lnTo>
                  <a:pt x="174" y="236"/>
                </a:lnTo>
                <a:lnTo>
                  <a:pt x="169" y="236"/>
                </a:lnTo>
                <a:lnTo>
                  <a:pt x="158" y="224"/>
                </a:lnTo>
                <a:lnTo>
                  <a:pt x="153" y="220"/>
                </a:lnTo>
                <a:lnTo>
                  <a:pt x="153" y="215"/>
                </a:lnTo>
                <a:lnTo>
                  <a:pt x="153" y="210"/>
                </a:lnTo>
                <a:lnTo>
                  <a:pt x="155" y="203"/>
                </a:lnTo>
                <a:lnTo>
                  <a:pt x="155" y="196"/>
                </a:lnTo>
                <a:lnTo>
                  <a:pt x="153" y="191"/>
                </a:lnTo>
                <a:lnTo>
                  <a:pt x="155" y="189"/>
                </a:lnTo>
                <a:lnTo>
                  <a:pt x="181" y="127"/>
                </a:lnTo>
                <a:lnTo>
                  <a:pt x="184" y="123"/>
                </a:lnTo>
                <a:lnTo>
                  <a:pt x="214" y="85"/>
                </a:lnTo>
                <a:lnTo>
                  <a:pt x="217" y="82"/>
                </a:lnTo>
                <a:lnTo>
                  <a:pt x="228" y="68"/>
                </a:lnTo>
                <a:lnTo>
                  <a:pt x="228" y="63"/>
                </a:lnTo>
                <a:lnTo>
                  <a:pt x="228" y="59"/>
                </a:lnTo>
                <a:lnTo>
                  <a:pt x="228" y="56"/>
                </a:lnTo>
                <a:lnTo>
                  <a:pt x="228" y="52"/>
                </a:lnTo>
                <a:lnTo>
                  <a:pt x="228" y="49"/>
                </a:lnTo>
                <a:lnTo>
                  <a:pt x="226" y="47"/>
                </a:lnTo>
                <a:lnTo>
                  <a:pt x="226" y="44"/>
                </a:lnTo>
                <a:lnTo>
                  <a:pt x="228" y="42"/>
                </a:lnTo>
                <a:lnTo>
                  <a:pt x="231" y="42"/>
                </a:lnTo>
                <a:lnTo>
                  <a:pt x="233" y="40"/>
                </a:lnTo>
                <a:lnTo>
                  <a:pt x="235" y="37"/>
                </a:lnTo>
                <a:lnTo>
                  <a:pt x="235" y="33"/>
                </a:lnTo>
                <a:lnTo>
                  <a:pt x="238" y="28"/>
                </a:lnTo>
                <a:lnTo>
                  <a:pt x="240" y="26"/>
                </a:lnTo>
                <a:lnTo>
                  <a:pt x="245" y="23"/>
                </a:lnTo>
                <a:lnTo>
                  <a:pt x="245" y="21"/>
                </a:lnTo>
                <a:lnTo>
                  <a:pt x="240" y="18"/>
                </a:lnTo>
                <a:lnTo>
                  <a:pt x="240" y="11"/>
                </a:lnTo>
                <a:lnTo>
                  <a:pt x="271" y="23"/>
                </a:lnTo>
                <a:lnTo>
                  <a:pt x="276" y="18"/>
                </a:lnTo>
                <a:lnTo>
                  <a:pt x="294" y="0"/>
                </a:lnTo>
                <a:lnTo>
                  <a:pt x="297" y="0"/>
                </a:lnTo>
                <a:lnTo>
                  <a:pt x="299" y="0"/>
                </a:lnTo>
                <a:lnTo>
                  <a:pt x="344" y="0"/>
                </a:lnTo>
                <a:lnTo>
                  <a:pt x="346" y="0"/>
                </a:lnTo>
                <a:lnTo>
                  <a:pt x="375" y="0"/>
                </a:lnTo>
                <a:lnTo>
                  <a:pt x="450" y="0"/>
                </a:lnTo>
                <a:lnTo>
                  <a:pt x="459" y="0"/>
                </a:lnTo>
                <a:lnTo>
                  <a:pt x="462" y="0"/>
                </a:lnTo>
                <a:lnTo>
                  <a:pt x="514" y="0"/>
                </a:lnTo>
              </a:path>
            </a:pathLst>
          </a:custGeom>
          <a:noFill/>
          <a:ln w="4445">
            <a:solidFill>
              <a:srgbClr val="6E6E6E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rot="0" vert="horz" wrap="square" lIns="137160" tIns="68580" rIns="137160" bIns="68580" anchor="t" anchorCtr="0" upright="1">
            <a:noAutofit/>
          </a:bodyPr>
          <a:lstStyle/>
          <a:p>
            <a:endParaRPr lang="es-MX" sz="2700"/>
          </a:p>
        </p:txBody>
      </p:sp>
      <p:sp>
        <p:nvSpPr>
          <p:cNvPr id="38" name="Freeform 36">
            <a:hlinkClick r:id="rId15" action="ppaction://hlinksldjump"/>
          </p:cNvPr>
          <p:cNvSpPr>
            <a:spLocks/>
          </p:cNvSpPr>
          <p:nvPr/>
        </p:nvSpPr>
        <p:spPr bwMode="auto">
          <a:xfrm>
            <a:off x="11081367" y="4170254"/>
            <a:ext cx="1517883" cy="1231785"/>
          </a:xfrm>
          <a:custGeom>
            <a:avLst/>
            <a:gdLst>
              <a:gd name="T0" fmla="*/ 573 w 1726"/>
              <a:gd name="T1" fmla="*/ 118 h 1375"/>
              <a:gd name="T2" fmla="*/ 606 w 1726"/>
              <a:gd name="T3" fmla="*/ 151 h 1375"/>
              <a:gd name="T4" fmla="*/ 695 w 1726"/>
              <a:gd name="T5" fmla="*/ 144 h 1375"/>
              <a:gd name="T6" fmla="*/ 794 w 1726"/>
              <a:gd name="T7" fmla="*/ 260 h 1375"/>
              <a:gd name="T8" fmla="*/ 1032 w 1726"/>
              <a:gd name="T9" fmla="*/ 291 h 1375"/>
              <a:gd name="T10" fmla="*/ 1103 w 1726"/>
              <a:gd name="T11" fmla="*/ 288 h 1375"/>
              <a:gd name="T12" fmla="*/ 1186 w 1726"/>
              <a:gd name="T13" fmla="*/ 277 h 1375"/>
              <a:gd name="T14" fmla="*/ 1278 w 1726"/>
              <a:gd name="T15" fmla="*/ 333 h 1375"/>
              <a:gd name="T16" fmla="*/ 1365 w 1726"/>
              <a:gd name="T17" fmla="*/ 388 h 1375"/>
              <a:gd name="T18" fmla="*/ 1386 w 1726"/>
              <a:gd name="T19" fmla="*/ 459 h 1375"/>
              <a:gd name="T20" fmla="*/ 1320 w 1726"/>
              <a:gd name="T21" fmla="*/ 535 h 1375"/>
              <a:gd name="T22" fmla="*/ 1358 w 1726"/>
              <a:gd name="T23" fmla="*/ 622 h 1375"/>
              <a:gd name="T24" fmla="*/ 1341 w 1726"/>
              <a:gd name="T25" fmla="*/ 677 h 1375"/>
              <a:gd name="T26" fmla="*/ 1367 w 1726"/>
              <a:gd name="T27" fmla="*/ 750 h 1375"/>
              <a:gd name="T28" fmla="*/ 1268 w 1726"/>
              <a:gd name="T29" fmla="*/ 724 h 1375"/>
              <a:gd name="T30" fmla="*/ 1318 w 1726"/>
              <a:gd name="T31" fmla="*/ 814 h 1375"/>
              <a:gd name="T32" fmla="*/ 1530 w 1726"/>
              <a:gd name="T33" fmla="*/ 987 h 1375"/>
              <a:gd name="T34" fmla="*/ 1591 w 1726"/>
              <a:gd name="T35" fmla="*/ 1084 h 1375"/>
              <a:gd name="T36" fmla="*/ 1579 w 1726"/>
              <a:gd name="T37" fmla="*/ 1108 h 1375"/>
              <a:gd name="T38" fmla="*/ 1619 w 1726"/>
              <a:gd name="T39" fmla="*/ 1167 h 1375"/>
              <a:gd name="T40" fmla="*/ 1662 w 1726"/>
              <a:gd name="T41" fmla="*/ 1221 h 1375"/>
              <a:gd name="T42" fmla="*/ 1709 w 1726"/>
              <a:gd name="T43" fmla="*/ 1257 h 1375"/>
              <a:gd name="T44" fmla="*/ 1704 w 1726"/>
              <a:gd name="T45" fmla="*/ 1295 h 1375"/>
              <a:gd name="T46" fmla="*/ 1601 w 1726"/>
              <a:gd name="T47" fmla="*/ 1252 h 1375"/>
              <a:gd name="T48" fmla="*/ 1537 w 1726"/>
              <a:gd name="T49" fmla="*/ 1299 h 1375"/>
              <a:gd name="T50" fmla="*/ 1579 w 1726"/>
              <a:gd name="T51" fmla="*/ 1337 h 1375"/>
              <a:gd name="T52" fmla="*/ 1473 w 1726"/>
              <a:gd name="T53" fmla="*/ 1311 h 1375"/>
              <a:gd name="T54" fmla="*/ 1365 w 1726"/>
              <a:gd name="T55" fmla="*/ 1261 h 1375"/>
              <a:gd name="T56" fmla="*/ 1157 w 1726"/>
              <a:gd name="T57" fmla="*/ 1183 h 1375"/>
              <a:gd name="T58" fmla="*/ 1061 w 1726"/>
              <a:gd name="T59" fmla="*/ 1152 h 1375"/>
              <a:gd name="T60" fmla="*/ 1021 w 1726"/>
              <a:gd name="T61" fmla="*/ 1112 h 1375"/>
              <a:gd name="T62" fmla="*/ 950 w 1726"/>
              <a:gd name="T63" fmla="*/ 1081 h 1375"/>
              <a:gd name="T64" fmla="*/ 908 w 1726"/>
              <a:gd name="T65" fmla="*/ 1110 h 1375"/>
              <a:gd name="T66" fmla="*/ 950 w 1726"/>
              <a:gd name="T67" fmla="*/ 1162 h 1375"/>
              <a:gd name="T68" fmla="*/ 910 w 1726"/>
              <a:gd name="T69" fmla="*/ 1162 h 1375"/>
              <a:gd name="T70" fmla="*/ 837 w 1726"/>
              <a:gd name="T71" fmla="*/ 1129 h 1375"/>
              <a:gd name="T72" fmla="*/ 834 w 1726"/>
              <a:gd name="T73" fmla="*/ 1176 h 1375"/>
              <a:gd name="T74" fmla="*/ 639 w 1726"/>
              <a:gd name="T75" fmla="*/ 1316 h 1375"/>
              <a:gd name="T76" fmla="*/ 535 w 1726"/>
              <a:gd name="T77" fmla="*/ 1195 h 1375"/>
              <a:gd name="T78" fmla="*/ 431 w 1726"/>
              <a:gd name="T79" fmla="*/ 1219 h 1375"/>
              <a:gd name="T80" fmla="*/ 478 w 1726"/>
              <a:gd name="T81" fmla="*/ 1070 h 1375"/>
              <a:gd name="T82" fmla="*/ 469 w 1726"/>
              <a:gd name="T83" fmla="*/ 1020 h 1375"/>
              <a:gd name="T84" fmla="*/ 427 w 1726"/>
              <a:gd name="T85" fmla="*/ 989 h 1375"/>
              <a:gd name="T86" fmla="*/ 365 w 1726"/>
              <a:gd name="T87" fmla="*/ 992 h 1375"/>
              <a:gd name="T88" fmla="*/ 304 w 1726"/>
              <a:gd name="T89" fmla="*/ 994 h 1375"/>
              <a:gd name="T90" fmla="*/ 269 w 1726"/>
              <a:gd name="T91" fmla="*/ 1032 h 1375"/>
              <a:gd name="T92" fmla="*/ 210 w 1726"/>
              <a:gd name="T93" fmla="*/ 1081 h 1375"/>
              <a:gd name="T94" fmla="*/ 75 w 1726"/>
              <a:gd name="T95" fmla="*/ 1058 h 1375"/>
              <a:gd name="T96" fmla="*/ 28 w 1726"/>
              <a:gd name="T97" fmla="*/ 1046 h 1375"/>
              <a:gd name="T98" fmla="*/ 31 w 1726"/>
              <a:gd name="T99" fmla="*/ 961 h 1375"/>
              <a:gd name="T100" fmla="*/ 56 w 1726"/>
              <a:gd name="T101" fmla="*/ 873 h 1375"/>
              <a:gd name="T102" fmla="*/ 127 w 1726"/>
              <a:gd name="T103" fmla="*/ 826 h 1375"/>
              <a:gd name="T104" fmla="*/ 127 w 1726"/>
              <a:gd name="T105" fmla="*/ 724 h 1375"/>
              <a:gd name="T106" fmla="*/ 132 w 1726"/>
              <a:gd name="T107" fmla="*/ 551 h 1375"/>
              <a:gd name="T108" fmla="*/ 238 w 1726"/>
              <a:gd name="T109" fmla="*/ 502 h 1375"/>
              <a:gd name="T110" fmla="*/ 207 w 1726"/>
              <a:gd name="T111" fmla="*/ 445 h 1375"/>
              <a:gd name="T112" fmla="*/ 222 w 1726"/>
              <a:gd name="T113" fmla="*/ 435 h 1375"/>
              <a:gd name="T114" fmla="*/ 243 w 1726"/>
              <a:gd name="T115" fmla="*/ 397 h 1375"/>
              <a:gd name="T116" fmla="*/ 262 w 1726"/>
              <a:gd name="T117" fmla="*/ 345 h 1375"/>
              <a:gd name="T118" fmla="*/ 259 w 1726"/>
              <a:gd name="T119" fmla="*/ 284 h 1375"/>
              <a:gd name="T120" fmla="*/ 273 w 1726"/>
              <a:gd name="T121" fmla="*/ 210 h 1375"/>
              <a:gd name="T122" fmla="*/ 450 w 1726"/>
              <a:gd name="T123" fmla="*/ 0 h 13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726" h="1375">
                <a:moveTo>
                  <a:pt x="488" y="14"/>
                </a:moveTo>
                <a:lnTo>
                  <a:pt x="502" y="21"/>
                </a:lnTo>
                <a:lnTo>
                  <a:pt x="504" y="14"/>
                </a:lnTo>
                <a:lnTo>
                  <a:pt x="519" y="16"/>
                </a:lnTo>
                <a:lnTo>
                  <a:pt x="521" y="52"/>
                </a:lnTo>
                <a:lnTo>
                  <a:pt x="521" y="64"/>
                </a:lnTo>
                <a:lnTo>
                  <a:pt x="535" y="92"/>
                </a:lnTo>
                <a:lnTo>
                  <a:pt x="537" y="94"/>
                </a:lnTo>
                <a:lnTo>
                  <a:pt x="537" y="99"/>
                </a:lnTo>
                <a:lnTo>
                  <a:pt x="540" y="104"/>
                </a:lnTo>
                <a:lnTo>
                  <a:pt x="542" y="109"/>
                </a:lnTo>
                <a:lnTo>
                  <a:pt x="544" y="113"/>
                </a:lnTo>
                <a:lnTo>
                  <a:pt x="547" y="118"/>
                </a:lnTo>
                <a:lnTo>
                  <a:pt x="549" y="123"/>
                </a:lnTo>
                <a:lnTo>
                  <a:pt x="554" y="123"/>
                </a:lnTo>
                <a:lnTo>
                  <a:pt x="554" y="125"/>
                </a:lnTo>
                <a:lnTo>
                  <a:pt x="554" y="128"/>
                </a:lnTo>
                <a:lnTo>
                  <a:pt x="556" y="125"/>
                </a:lnTo>
                <a:lnTo>
                  <a:pt x="568" y="125"/>
                </a:lnTo>
                <a:lnTo>
                  <a:pt x="570" y="125"/>
                </a:lnTo>
                <a:lnTo>
                  <a:pt x="573" y="125"/>
                </a:lnTo>
                <a:lnTo>
                  <a:pt x="573" y="123"/>
                </a:lnTo>
                <a:lnTo>
                  <a:pt x="573" y="118"/>
                </a:lnTo>
                <a:lnTo>
                  <a:pt x="587" y="120"/>
                </a:lnTo>
                <a:lnTo>
                  <a:pt x="589" y="120"/>
                </a:lnTo>
                <a:lnTo>
                  <a:pt x="589" y="116"/>
                </a:lnTo>
                <a:lnTo>
                  <a:pt x="589" y="113"/>
                </a:lnTo>
                <a:lnTo>
                  <a:pt x="589" y="111"/>
                </a:lnTo>
                <a:lnTo>
                  <a:pt x="592" y="111"/>
                </a:lnTo>
                <a:lnTo>
                  <a:pt x="592" y="109"/>
                </a:lnTo>
                <a:lnTo>
                  <a:pt x="594" y="104"/>
                </a:lnTo>
                <a:lnTo>
                  <a:pt x="594" y="101"/>
                </a:lnTo>
                <a:lnTo>
                  <a:pt x="592" y="101"/>
                </a:lnTo>
                <a:lnTo>
                  <a:pt x="592" y="99"/>
                </a:lnTo>
                <a:lnTo>
                  <a:pt x="592" y="97"/>
                </a:lnTo>
                <a:lnTo>
                  <a:pt x="596" y="92"/>
                </a:lnTo>
                <a:lnTo>
                  <a:pt x="608" y="99"/>
                </a:lnTo>
                <a:lnTo>
                  <a:pt x="606" y="109"/>
                </a:lnTo>
                <a:lnTo>
                  <a:pt x="606" y="111"/>
                </a:lnTo>
                <a:lnTo>
                  <a:pt x="618" y="113"/>
                </a:lnTo>
                <a:lnTo>
                  <a:pt x="615" y="120"/>
                </a:lnTo>
                <a:lnTo>
                  <a:pt x="615" y="123"/>
                </a:lnTo>
                <a:lnTo>
                  <a:pt x="615" y="125"/>
                </a:lnTo>
                <a:lnTo>
                  <a:pt x="613" y="149"/>
                </a:lnTo>
                <a:lnTo>
                  <a:pt x="610" y="149"/>
                </a:lnTo>
                <a:lnTo>
                  <a:pt x="606" y="151"/>
                </a:lnTo>
                <a:lnTo>
                  <a:pt x="606" y="154"/>
                </a:lnTo>
                <a:lnTo>
                  <a:pt x="606" y="170"/>
                </a:lnTo>
                <a:lnTo>
                  <a:pt x="608" y="170"/>
                </a:lnTo>
                <a:lnTo>
                  <a:pt x="610" y="168"/>
                </a:lnTo>
                <a:lnTo>
                  <a:pt x="613" y="168"/>
                </a:lnTo>
                <a:lnTo>
                  <a:pt x="618" y="165"/>
                </a:lnTo>
                <a:lnTo>
                  <a:pt x="622" y="163"/>
                </a:lnTo>
                <a:lnTo>
                  <a:pt x="625" y="163"/>
                </a:lnTo>
                <a:lnTo>
                  <a:pt x="627" y="163"/>
                </a:lnTo>
                <a:lnTo>
                  <a:pt x="634" y="158"/>
                </a:lnTo>
                <a:lnTo>
                  <a:pt x="636" y="158"/>
                </a:lnTo>
                <a:lnTo>
                  <a:pt x="639" y="158"/>
                </a:lnTo>
                <a:lnTo>
                  <a:pt x="648" y="154"/>
                </a:lnTo>
                <a:lnTo>
                  <a:pt x="651" y="154"/>
                </a:lnTo>
                <a:lnTo>
                  <a:pt x="660" y="149"/>
                </a:lnTo>
                <a:lnTo>
                  <a:pt x="669" y="146"/>
                </a:lnTo>
                <a:lnTo>
                  <a:pt x="672" y="146"/>
                </a:lnTo>
                <a:lnTo>
                  <a:pt x="676" y="146"/>
                </a:lnTo>
                <a:lnTo>
                  <a:pt x="681" y="146"/>
                </a:lnTo>
                <a:lnTo>
                  <a:pt x="684" y="146"/>
                </a:lnTo>
                <a:lnTo>
                  <a:pt x="693" y="144"/>
                </a:lnTo>
                <a:lnTo>
                  <a:pt x="693" y="146"/>
                </a:lnTo>
                <a:lnTo>
                  <a:pt x="695" y="144"/>
                </a:lnTo>
                <a:lnTo>
                  <a:pt x="705" y="135"/>
                </a:lnTo>
                <a:lnTo>
                  <a:pt x="717" y="135"/>
                </a:lnTo>
                <a:lnTo>
                  <a:pt x="726" y="135"/>
                </a:lnTo>
                <a:lnTo>
                  <a:pt x="731" y="135"/>
                </a:lnTo>
                <a:lnTo>
                  <a:pt x="735" y="135"/>
                </a:lnTo>
                <a:lnTo>
                  <a:pt x="733" y="139"/>
                </a:lnTo>
                <a:lnTo>
                  <a:pt x="731" y="142"/>
                </a:lnTo>
                <a:lnTo>
                  <a:pt x="728" y="154"/>
                </a:lnTo>
                <a:lnTo>
                  <a:pt x="757" y="168"/>
                </a:lnTo>
                <a:lnTo>
                  <a:pt x="764" y="182"/>
                </a:lnTo>
                <a:lnTo>
                  <a:pt x="764" y="199"/>
                </a:lnTo>
                <a:lnTo>
                  <a:pt x="785" y="208"/>
                </a:lnTo>
                <a:lnTo>
                  <a:pt x="804" y="215"/>
                </a:lnTo>
                <a:lnTo>
                  <a:pt x="804" y="227"/>
                </a:lnTo>
                <a:lnTo>
                  <a:pt x="783" y="232"/>
                </a:lnTo>
                <a:lnTo>
                  <a:pt x="785" y="234"/>
                </a:lnTo>
                <a:lnTo>
                  <a:pt x="785" y="236"/>
                </a:lnTo>
                <a:lnTo>
                  <a:pt x="787" y="241"/>
                </a:lnTo>
                <a:lnTo>
                  <a:pt x="787" y="246"/>
                </a:lnTo>
                <a:lnTo>
                  <a:pt x="790" y="251"/>
                </a:lnTo>
                <a:lnTo>
                  <a:pt x="792" y="253"/>
                </a:lnTo>
                <a:lnTo>
                  <a:pt x="794" y="258"/>
                </a:lnTo>
                <a:lnTo>
                  <a:pt x="794" y="260"/>
                </a:lnTo>
                <a:lnTo>
                  <a:pt x="797" y="265"/>
                </a:lnTo>
                <a:lnTo>
                  <a:pt x="799" y="267"/>
                </a:lnTo>
                <a:lnTo>
                  <a:pt x="804" y="281"/>
                </a:lnTo>
                <a:lnTo>
                  <a:pt x="804" y="284"/>
                </a:lnTo>
                <a:lnTo>
                  <a:pt x="804" y="286"/>
                </a:lnTo>
                <a:lnTo>
                  <a:pt x="806" y="286"/>
                </a:lnTo>
                <a:lnTo>
                  <a:pt x="813" y="286"/>
                </a:lnTo>
                <a:lnTo>
                  <a:pt x="827" y="288"/>
                </a:lnTo>
                <a:lnTo>
                  <a:pt x="851" y="291"/>
                </a:lnTo>
                <a:lnTo>
                  <a:pt x="893" y="293"/>
                </a:lnTo>
                <a:lnTo>
                  <a:pt x="900" y="293"/>
                </a:lnTo>
                <a:lnTo>
                  <a:pt x="929" y="317"/>
                </a:lnTo>
                <a:lnTo>
                  <a:pt x="966" y="310"/>
                </a:lnTo>
                <a:lnTo>
                  <a:pt x="1016" y="298"/>
                </a:lnTo>
                <a:lnTo>
                  <a:pt x="1014" y="296"/>
                </a:lnTo>
                <a:lnTo>
                  <a:pt x="1014" y="293"/>
                </a:lnTo>
                <a:lnTo>
                  <a:pt x="1011" y="293"/>
                </a:lnTo>
                <a:lnTo>
                  <a:pt x="1014" y="291"/>
                </a:lnTo>
                <a:lnTo>
                  <a:pt x="1016" y="291"/>
                </a:lnTo>
                <a:lnTo>
                  <a:pt x="1021" y="291"/>
                </a:lnTo>
                <a:lnTo>
                  <a:pt x="1025" y="291"/>
                </a:lnTo>
                <a:lnTo>
                  <a:pt x="1030" y="291"/>
                </a:lnTo>
                <a:lnTo>
                  <a:pt x="1032" y="291"/>
                </a:lnTo>
                <a:lnTo>
                  <a:pt x="1035" y="291"/>
                </a:lnTo>
                <a:lnTo>
                  <a:pt x="1040" y="291"/>
                </a:lnTo>
                <a:lnTo>
                  <a:pt x="1042" y="291"/>
                </a:lnTo>
                <a:lnTo>
                  <a:pt x="1047" y="291"/>
                </a:lnTo>
                <a:lnTo>
                  <a:pt x="1051" y="291"/>
                </a:lnTo>
                <a:lnTo>
                  <a:pt x="1056" y="291"/>
                </a:lnTo>
                <a:lnTo>
                  <a:pt x="1061" y="288"/>
                </a:lnTo>
                <a:lnTo>
                  <a:pt x="1063" y="288"/>
                </a:lnTo>
                <a:lnTo>
                  <a:pt x="1065" y="288"/>
                </a:lnTo>
                <a:lnTo>
                  <a:pt x="1068" y="291"/>
                </a:lnTo>
                <a:lnTo>
                  <a:pt x="1070" y="291"/>
                </a:lnTo>
                <a:lnTo>
                  <a:pt x="1073" y="291"/>
                </a:lnTo>
                <a:lnTo>
                  <a:pt x="1077" y="291"/>
                </a:lnTo>
                <a:lnTo>
                  <a:pt x="1082" y="291"/>
                </a:lnTo>
                <a:lnTo>
                  <a:pt x="1084" y="286"/>
                </a:lnTo>
                <a:lnTo>
                  <a:pt x="1084" y="284"/>
                </a:lnTo>
                <a:lnTo>
                  <a:pt x="1089" y="281"/>
                </a:lnTo>
                <a:lnTo>
                  <a:pt x="1091" y="281"/>
                </a:lnTo>
                <a:lnTo>
                  <a:pt x="1094" y="281"/>
                </a:lnTo>
                <a:lnTo>
                  <a:pt x="1096" y="281"/>
                </a:lnTo>
                <a:lnTo>
                  <a:pt x="1098" y="284"/>
                </a:lnTo>
                <a:lnTo>
                  <a:pt x="1101" y="286"/>
                </a:lnTo>
                <a:lnTo>
                  <a:pt x="1103" y="288"/>
                </a:lnTo>
                <a:lnTo>
                  <a:pt x="1108" y="291"/>
                </a:lnTo>
                <a:lnTo>
                  <a:pt x="1113" y="293"/>
                </a:lnTo>
                <a:lnTo>
                  <a:pt x="1115" y="296"/>
                </a:lnTo>
                <a:lnTo>
                  <a:pt x="1120" y="298"/>
                </a:lnTo>
                <a:lnTo>
                  <a:pt x="1124" y="298"/>
                </a:lnTo>
                <a:lnTo>
                  <a:pt x="1129" y="300"/>
                </a:lnTo>
                <a:lnTo>
                  <a:pt x="1131" y="298"/>
                </a:lnTo>
                <a:lnTo>
                  <a:pt x="1136" y="298"/>
                </a:lnTo>
                <a:lnTo>
                  <a:pt x="1141" y="296"/>
                </a:lnTo>
                <a:lnTo>
                  <a:pt x="1146" y="296"/>
                </a:lnTo>
                <a:lnTo>
                  <a:pt x="1148" y="293"/>
                </a:lnTo>
                <a:lnTo>
                  <a:pt x="1148" y="288"/>
                </a:lnTo>
                <a:lnTo>
                  <a:pt x="1148" y="284"/>
                </a:lnTo>
                <a:lnTo>
                  <a:pt x="1150" y="281"/>
                </a:lnTo>
                <a:lnTo>
                  <a:pt x="1153" y="279"/>
                </a:lnTo>
                <a:lnTo>
                  <a:pt x="1155" y="272"/>
                </a:lnTo>
                <a:lnTo>
                  <a:pt x="1157" y="270"/>
                </a:lnTo>
                <a:lnTo>
                  <a:pt x="1160" y="265"/>
                </a:lnTo>
                <a:lnTo>
                  <a:pt x="1162" y="262"/>
                </a:lnTo>
                <a:lnTo>
                  <a:pt x="1176" y="262"/>
                </a:lnTo>
                <a:lnTo>
                  <a:pt x="1179" y="267"/>
                </a:lnTo>
                <a:lnTo>
                  <a:pt x="1181" y="270"/>
                </a:lnTo>
                <a:lnTo>
                  <a:pt x="1186" y="277"/>
                </a:lnTo>
                <a:lnTo>
                  <a:pt x="1195" y="284"/>
                </a:lnTo>
                <a:lnTo>
                  <a:pt x="1200" y="291"/>
                </a:lnTo>
                <a:lnTo>
                  <a:pt x="1207" y="296"/>
                </a:lnTo>
                <a:lnTo>
                  <a:pt x="1212" y="300"/>
                </a:lnTo>
                <a:lnTo>
                  <a:pt x="1216" y="305"/>
                </a:lnTo>
                <a:lnTo>
                  <a:pt x="1219" y="307"/>
                </a:lnTo>
                <a:lnTo>
                  <a:pt x="1223" y="310"/>
                </a:lnTo>
                <a:lnTo>
                  <a:pt x="1228" y="312"/>
                </a:lnTo>
                <a:lnTo>
                  <a:pt x="1233" y="315"/>
                </a:lnTo>
                <a:lnTo>
                  <a:pt x="1235" y="315"/>
                </a:lnTo>
                <a:lnTo>
                  <a:pt x="1240" y="315"/>
                </a:lnTo>
                <a:lnTo>
                  <a:pt x="1242" y="312"/>
                </a:lnTo>
                <a:lnTo>
                  <a:pt x="1245" y="312"/>
                </a:lnTo>
                <a:lnTo>
                  <a:pt x="1249" y="315"/>
                </a:lnTo>
                <a:lnTo>
                  <a:pt x="1252" y="317"/>
                </a:lnTo>
                <a:lnTo>
                  <a:pt x="1256" y="319"/>
                </a:lnTo>
                <a:lnTo>
                  <a:pt x="1259" y="322"/>
                </a:lnTo>
                <a:lnTo>
                  <a:pt x="1263" y="324"/>
                </a:lnTo>
                <a:lnTo>
                  <a:pt x="1266" y="326"/>
                </a:lnTo>
                <a:lnTo>
                  <a:pt x="1268" y="329"/>
                </a:lnTo>
                <a:lnTo>
                  <a:pt x="1271" y="331"/>
                </a:lnTo>
                <a:lnTo>
                  <a:pt x="1275" y="331"/>
                </a:lnTo>
                <a:lnTo>
                  <a:pt x="1278" y="333"/>
                </a:lnTo>
                <a:lnTo>
                  <a:pt x="1282" y="333"/>
                </a:lnTo>
                <a:lnTo>
                  <a:pt x="1287" y="336"/>
                </a:lnTo>
                <a:lnTo>
                  <a:pt x="1289" y="336"/>
                </a:lnTo>
                <a:lnTo>
                  <a:pt x="1294" y="338"/>
                </a:lnTo>
                <a:lnTo>
                  <a:pt x="1299" y="341"/>
                </a:lnTo>
                <a:lnTo>
                  <a:pt x="1308" y="345"/>
                </a:lnTo>
                <a:lnTo>
                  <a:pt x="1313" y="348"/>
                </a:lnTo>
                <a:lnTo>
                  <a:pt x="1313" y="350"/>
                </a:lnTo>
                <a:lnTo>
                  <a:pt x="1315" y="350"/>
                </a:lnTo>
                <a:lnTo>
                  <a:pt x="1318" y="352"/>
                </a:lnTo>
                <a:lnTo>
                  <a:pt x="1322" y="357"/>
                </a:lnTo>
                <a:lnTo>
                  <a:pt x="1327" y="359"/>
                </a:lnTo>
                <a:lnTo>
                  <a:pt x="1329" y="364"/>
                </a:lnTo>
                <a:lnTo>
                  <a:pt x="1334" y="367"/>
                </a:lnTo>
                <a:lnTo>
                  <a:pt x="1341" y="371"/>
                </a:lnTo>
                <a:lnTo>
                  <a:pt x="1346" y="374"/>
                </a:lnTo>
                <a:lnTo>
                  <a:pt x="1348" y="376"/>
                </a:lnTo>
                <a:lnTo>
                  <a:pt x="1353" y="378"/>
                </a:lnTo>
                <a:lnTo>
                  <a:pt x="1355" y="378"/>
                </a:lnTo>
                <a:lnTo>
                  <a:pt x="1358" y="381"/>
                </a:lnTo>
                <a:lnTo>
                  <a:pt x="1360" y="383"/>
                </a:lnTo>
                <a:lnTo>
                  <a:pt x="1362" y="386"/>
                </a:lnTo>
                <a:lnTo>
                  <a:pt x="1365" y="388"/>
                </a:lnTo>
                <a:lnTo>
                  <a:pt x="1370" y="388"/>
                </a:lnTo>
                <a:lnTo>
                  <a:pt x="1372" y="390"/>
                </a:lnTo>
                <a:lnTo>
                  <a:pt x="1374" y="393"/>
                </a:lnTo>
                <a:lnTo>
                  <a:pt x="1377" y="395"/>
                </a:lnTo>
                <a:lnTo>
                  <a:pt x="1379" y="400"/>
                </a:lnTo>
                <a:lnTo>
                  <a:pt x="1381" y="402"/>
                </a:lnTo>
                <a:lnTo>
                  <a:pt x="1381" y="404"/>
                </a:lnTo>
                <a:lnTo>
                  <a:pt x="1384" y="409"/>
                </a:lnTo>
                <a:lnTo>
                  <a:pt x="1386" y="412"/>
                </a:lnTo>
                <a:lnTo>
                  <a:pt x="1386" y="414"/>
                </a:lnTo>
                <a:lnTo>
                  <a:pt x="1386" y="419"/>
                </a:lnTo>
                <a:lnTo>
                  <a:pt x="1384" y="423"/>
                </a:lnTo>
                <a:lnTo>
                  <a:pt x="1384" y="431"/>
                </a:lnTo>
                <a:lnTo>
                  <a:pt x="1381" y="433"/>
                </a:lnTo>
                <a:lnTo>
                  <a:pt x="1381" y="438"/>
                </a:lnTo>
                <a:lnTo>
                  <a:pt x="1381" y="440"/>
                </a:lnTo>
                <a:lnTo>
                  <a:pt x="1379" y="445"/>
                </a:lnTo>
                <a:lnTo>
                  <a:pt x="1379" y="447"/>
                </a:lnTo>
                <a:lnTo>
                  <a:pt x="1381" y="452"/>
                </a:lnTo>
                <a:lnTo>
                  <a:pt x="1384" y="452"/>
                </a:lnTo>
                <a:lnTo>
                  <a:pt x="1384" y="454"/>
                </a:lnTo>
                <a:lnTo>
                  <a:pt x="1386" y="457"/>
                </a:lnTo>
                <a:lnTo>
                  <a:pt x="1386" y="459"/>
                </a:lnTo>
                <a:lnTo>
                  <a:pt x="1381" y="468"/>
                </a:lnTo>
                <a:lnTo>
                  <a:pt x="1379" y="473"/>
                </a:lnTo>
                <a:lnTo>
                  <a:pt x="1377" y="478"/>
                </a:lnTo>
                <a:lnTo>
                  <a:pt x="1374" y="483"/>
                </a:lnTo>
                <a:lnTo>
                  <a:pt x="1372" y="485"/>
                </a:lnTo>
                <a:lnTo>
                  <a:pt x="1370" y="487"/>
                </a:lnTo>
                <a:lnTo>
                  <a:pt x="1367" y="487"/>
                </a:lnTo>
                <a:lnTo>
                  <a:pt x="1365" y="487"/>
                </a:lnTo>
                <a:lnTo>
                  <a:pt x="1360" y="490"/>
                </a:lnTo>
                <a:lnTo>
                  <a:pt x="1355" y="490"/>
                </a:lnTo>
                <a:lnTo>
                  <a:pt x="1351" y="490"/>
                </a:lnTo>
                <a:lnTo>
                  <a:pt x="1348" y="492"/>
                </a:lnTo>
                <a:lnTo>
                  <a:pt x="1344" y="492"/>
                </a:lnTo>
                <a:lnTo>
                  <a:pt x="1341" y="494"/>
                </a:lnTo>
                <a:lnTo>
                  <a:pt x="1339" y="494"/>
                </a:lnTo>
                <a:lnTo>
                  <a:pt x="1334" y="502"/>
                </a:lnTo>
                <a:lnTo>
                  <a:pt x="1329" y="509"/>
                </a:lnTo>
                <a:lnTo>
                  <a:pt x="1329" y="511"/>
                </a:lnTo>
                <a:lnTo>
                  <a:pt x="1327" y="516"/>
                </a:lnTo>
                <a:lnTo>
                  <a:pt x="1325" y="520"/>
                </a:lnTo>
                <a:lnTo>
                  <a:pt x="1322" y="528"/>
                </a:lnTo>
                <a:lnTo>
                  <a:pt x="1320" y="528"/>
                </a:lnTo>
                <a:lnTo>
                  <a:pt x="1320" y="535"/>
                </a:lnTo>
                <a:lnTo>
                  <a:pt x="1318" y="539"/>
                </a:lnTo>
                <a:lnTo>
                  <a:pt x="1315" y="544"/>
                </a:lnTo>
                <a:lnTo>
                  <a:pt x="1308" y="544"/>
                </a:lnTo>
                <a:lnTo>
                  <a:pt x="1308" y="546"/>
                </a:lnTo>
                <a:lnTo>
                  <a:pt x="1311" y="549"/>
                </a:lnTo>
                <a:lnTo>
                  <a:pt x="1313" y="554"/>
                </a:lnTo>
                <a:lnTo>
                  <a:pt x="1320" y="563"/>
                </a:lnTo>
                <a:lnTo>
                  <a:pt x="1322" y="563"/>
                </a:lnTo>
                <a:lnTo>
                  <a:pt x="1325" y="563"/>
                </a:lnTo>
                <a:lnTo>
                  <a:pt x="1327" y="565"/>
                </a:lnTo>
                <a:lnTo>
                  <a:pt x="1329" y="570"/>
                </a:lnTo>
                <a:lnTo>
                  <a:pt x="1332" y="573"/>
                </a:lnTo>
                <a:lnTo>
                  <a:pt x="1332" y="584"/>
                </a:lnTo>
                <a:lnTo>
                  <a:pt x="1332" y="589"/>
                </a:lnTo>
                <a:lnTo>
                  <a:pt x="1334" y="591"/>
                </a:lnTo>
                <a:lnTo>
                  <a:pt x="1341" y="603"/>
                </a:lnTo>
                <a:lnTo>
                  <a:pt x="1344" y="606"/>
                </a:lnTo>
                <a:lnTo>
                  <a:pt x="1346" y="608"/>
                </a:lnTo>
                <a:lnTo>
                  <a:pt x="1348" y="610"/>
                </a:lnTo>
                <a:lnTo>
                  <a:pt x="1351" y="613"/>
                </a:lnTo>
                <a:lnTo>
                  <a:pt x="1353" y="615"/>
                </a:lnTo>
                <a:lnTo>
                  <a:pt x="1355" y="618"/>
                </a:lnTo>
                <a:lnTo>
                  <a:pt x="1358" y="622"/>
                </a:lnTo>
                <a:lnTo>
                  <a:pt x="1360" y="625"/>
                </a:lnTo>
                <a:lnTo>
                  <a:pt x="1362" y="625"/>
                </a:lnTo>
                <a:lnTo>
                  <a:pt x="1365" y="625"/>
                </a:lnTo>
                <a:lnTo>
                  <a:pt x="1370" y="627"/>
                </a:lnTo>
                <a:lnTo>
                  <a:pt x="1384" y="627"/>
                </a:lnTo>
                <a:lnTo>
                  <a:pt x="1374" y="636"/>
                </a:lnTo>
                <a:lnTo>
                  <a:pt x="1372" y="636"/>
                </a:lnTo>
                <a:lnTo>
                  <a:pt x="1365" y="644"/>
                </a:lnTo>
                <a:lnTo>
                  <a:pt x="1362" y="646"/>
                </a:lnTo>
                <a:lnTo>
                  <a:pt x="1360" y="648"/>
                </a:lnTo>
                <a:lnTo>
                  <a:pt x="1358" y="651"/>
                </a:lnTo>
                <a:lnTo>
                  <a:pt x="1355" y="653"/>
                </a:lnTo>
                <a:lnTo>
                  <a:pt x="1355" y="655"/>
                </a:lnTo>
                <a:lnTo>
                  <a:pt x="1353" y="658"/>
                </a:lnTo>
                <a:lnTo>
                  <a:pt x="1353" y="660"/>
                </a:lnTo>
                <a:lnTo>
                  <a:pt x="1353" y="662"/>
                </a:lnTo>
                <a:lnTo>
                  <a:pt x="1353" y="665"/>
                </a:lnTo>
                <a:lnTo>
                  <a:pt x="1351" y="667"/>
                </a:lnTo>
                <a:lnTo>
                  <a:pt x="1351" y="670"/>
                </a:lnTo>
                <a:lnTo>
                  <a:pt x="1348" y="670"/>
                </a:lnTo>
                <a:lnTo>
                  <a:pt x="1344" y="674"/>
                </a:lnTo>
                <a:lnTo>
                  <a:pt x="1341" y="674"/>
                </a:lnTo>
                <a:lnTo>
                  <a:pt x="1341" y="677"/>
                </a:lnTo>
                <a:lnTo>
                  <a:pt x="1339" y="677"/>
                </a:lnTo>
                <a:lnTo>
                  <a:pt x="1339" y="681"/>
                </a:lnTo>
                <a:lnTo>
                  <a:pt x="1337" y="686"/>
                </a:lnTo>
                <a:lnTo>
                  <a:pt x="1334" y="691"/>
                </a:lnTo>
                <a:lnTo>
                  <a:pt x="1334" y="696"/>
                </a:lnTo>
                <a:lnTo>
                  <a:pt x="1337" y="696"/>
                </a:lnTo>
                <a:lnTo>
                  <a:pt x="1346" y="698"/>
                </a:lnTo>
                <a:lnTo>
                  <a:pt x="1348" y="700"/>
                </a:lnTo>
                <a:lnTo>
                  <a:pt x="1351" y="700"/>
                </a:lnTo>
                <a:lnTo>
                  <a:pt x="1353" y="700"/>
                </a:lnTo>
                <a:lnTo>
                  <a:pt x="1355" y="703"/>
                </a:lnTo>
                <a:lnTo>
                  <a:pt x="1355" y="705"/>
                </a:lnTo>
                <a:lnTo>
                  <a:pt x="1358" y="707"/>
                </a:lnTo>
                <a:lnTo>
                  <a:pt x="1358" y="712"/>
                </a:lnTo>
                <a:lnTo>
                  <a:pt x="1360" y="712"/>
                </a:lnTo>
                <a:lnTo>
                  <a:pt x="1362" y="715"/>
                </a:lnTo>
                <a:lnTo>
                  <a:pt x="1372" y="719"/>
                </a:lnTo>
                <a:lnTo>
                  <a:pt x="1377" y="722"/>
                </a:lnTo>
                <a:lnTo>
                  <a:pt x="1386" y="729"/>
                </a:lnTo>
                <a:lnTo>
                  <a:pt x="1386" y="736"/>
                </a:lnTo>
                <a:lnTo>
                  <a:pt x="1381" y="741"/>
                </a:lnTo>
                <a:lnTo>
                  <a:pt x="1374" y="745"/>
                </a:lnTo>
                <a:lnTo>
                  <a:pt x="1367" y="750"/>
                </a:lnTo>
                <a:lnTo>
                  <a:pt x="1365" y="752"/>
                </a:lnTo>
                <a:lnTo>
                  <a:pt x="1360" y="755"/>
                </a:lnTo>
                <a:lnTo>
                  <a:pt x="1358" y="757"/>
                </a:lnTo>
                <a:lnTo>
                  <a:pt x="1355" y="757"/>
                </a:lnTo>
                <a:lnTo>
                  <a:pt x="1353" y="757"/>
                </a:lnTo>
                <a:lnTo>
                  <a:pt x="1351" y="757"/>
                </a:lnTo>
                <a:lnTo>
                  <a:pt x="1346" y="752"/>
                </a:lnTo>
                <a:lnTo>
                  <a:pt x="1344" y="752"/>
                </a:lnTo>
                <a:lnTo>
                  <a:pt x="1339" y="748"/>
                </a:lnTo>
                <a:lnTo>
                  <a:pt x="1339" y="745"/>
                </a:lnTo>
                <a:lnTo>
                  <a:pt x="1334" y="743"/>
                </a:lnTo>
                <a:lnTo>
                  <a:pt x="1329" y="741"/>
                </a:lnTo>
                <a:lnTo>
                  <a:pt x="1327" y="738"/>
                </a:lnTo>
                <a:lnTo>
                  <a:pt x="1320" y="738"/>
                </a:lnTo>
                <a:lnTo>
                  <a:pt x="1315" y="736"/>
                </a:lnTo>
                <a:lnTo>
                  <a:pt x="1311" y="731"/>
                </a:lnTo>
                <a:lnTo>
                  <a:pt x="1304" y="726"/>
                </a:lnTo>
                <a:lnTo>
                  <a:pt x="1301" y="726"/>
                </a:lnTo>
                <a:lnTo>
                  <a:pt x="1299" y="729"/>
                </a:lnTo>
                <a:lnTo>
                  <a:pt x="1296" y="729"/>
                </a:lnTo>
                <a:lnTo>
                  <a:pt x="1292" y="726"/>
                </a:lnTo>
                <a:lnTo>
                  <a:pt x="1282" y="726"/>
                </a:lnTo>
                <a:lnTo>
                  <a:pt x="1268" y="724"/>
                </a:lnTo>
                <a:lnTo>
                  <a:pt x="1271" y="726"/>
                </a:lnTo>
                <a:lnTo>
                  <a:pt x="1268" y="733"/>
                </a:lnTo>
                <a:lnTo>
                  <a:pt x="1266" y="736"/>
                </a:lnTo>
                <a:lnTo>
                  <a:pt x="1266" y="738"/>
                </a:lnTo>
                <a:lnTo>
                  <a:pt x="1268" y="743"/>
                </a:lnTo>
                <a:lnTo>
                  <a:pt x="1271" y="750"/>
                </a:lnTo>
                <a:lnTo>
                  <a:pt x="1273" y="757"/>
                </a:lnTo>
                <a:lnTo>
                  <a:pt x="1275" y="769"/>
                </a:lnTo>
                <a:lnTo>
                  <a:pt x="1278" y="771"/>
                </a:lnTo>
                <a:lnTo>
                  <a:pt x="1280" y="774"/>
                </a:lnTo>
                <a:lnTo>
                  <a:pt x="1285" y="781"/>
                </a:lnTo>
                <a:lnTo>
                  <a:pt x="1289" y="786"/>
                </a:lnTo>
                <a:lnTo>
                  <a:pt x="1294" y="790"/>
                </a:lnTo>
                <a:lnTo>
                  <a:pt x="1296" y="795"/>
                </a:lnTo>
                <a:lnTo>
                  <a:pt x="1299" y="797"/>
                </a:lnTo>
                <a:lnTo>
                  <a:pt x="1301" y="800"/>
                </a:lnTo>
                <a:lnTo>
                  <a:pt x="1304" y="802"/>
                </a:lnTo>
                <a:lnTo>
                  <a:pt x="1306" y="805"/>
                </a:lnTo>
                <a:lnTo>
                  <a:pt x="1308" y="805"/>
                </a:lnTo>
                <a:lnTo>
                  <a:pt x="1311" y="807"/>
                </a:lnTo>
                <a:lnTo>
                  <a:pt x="1311" y="809"/>
                </a:lnTo>
                <a:lnTo>
                  <a:pt x="1315" y="812"/>
                </a:lnTo>
                <a:lnTo>
                  <a:pt x="1318" y="814"/>
                </a:lnTo>
                <a:lnTo>
                  <a:pt x="1320" y="816"/>
                </a:lnTo>
                <a:lnTo>
                  <a:pt x="1322" y="821"/>
                </a:lnTo>
                <a:lnTo>
                  <a:pt x="1325" y="826"/>
                </a:lnTo>
                <a:lnTo>
                  <a:pt x="1325" y="831"/>
                </a:lnTo>
                <a:lnTo>
                  <a:pt x="1327" y="835"/>
                </a:lnTo>
                <a:lnTo>
                  <a:pt x="1337" y="838"/>
                </a:lnTo>
                <a:lnTo>
                  <a:pt x="1339" y="842"/>
                </a:lnTo>
                <a:lnTo>
                  <a:pt x="1341" y="845"/>
                </a:lnTo>
                <a:lnTo>
                  <a:pt x="1348" y="849"/>
                </a:lnTo>
                <a:lnTo>
                  <a:pt x="1348" y="852"/>
                </a:lnTo>
                <a:lnTo>
                  <a:pt x="1353" y="854"/>
                </a:lnTo>
                <a:lnTo>
                  <a:pt x="1355" y="857"/>
                </a:lnTo>
                <a:lnTo>
                  <a:pt x="1355" y="859"/>
                </a:lnTo>
                <a:lnTo>
                  <a:pt x="1358" y="861"/>
                </a:lnTo>
                <a:lnTo>
                  <a:pt x="1360" y="864"/>
                </a:lnTo>
                <a:lnTo>
                  <a:pt x="1360" y="868"/>
                </a:lnTo>
                <a:lnTo>
                  <a:pt x="1362" y="871"/>
                </a:lnTo>
                <a:lnTo>
                  <a:pt x="1362" y="873"/>
                </a:lnTo>
                <a:lnTo>
                  <a:pt x="1443" y="899"/>
                </a:lnTo>
                <a:lnTo>
                  <a:pt x="1469" y="925"/>
                </a:lnTo>
                <a:lnTo>
                  <a:pt x="1504" y="961"/>
                </a:lnTo>
                <a:lnTo>
                  <a:pt x="1509" y="963"/>
                </a:lnTo>
                <a:lnTo>
                  <a:pt x="1530" y="987"/>
                </a:lnTo>
                <a:lnTo>
                  <a:pt x="1556" y="1013"/>
                </a:lnTo>
                <a:lnTo>
                  <a:pt x="1582" y="1041"/>
                </a:lnTo>
                <a:lnTo>
                  <a:pt x="1605" y="1067"/>
                </a:lnTo>
                <a:lnTo>
                  <a:pt x="1610" y="1072"/>
                </a:lnTo>
                <a:lnTo>
                  <a:pt x="1610" y="1077"/>
                </a:lnTo>
                <a:lnTo>
                  <a:pt x="1610" y="1079"/>
                </a:lnTo>
                <a:lnTo>
                  <a:pt x="1608" y="1081"/>
                </a:lnTo>
                <a:lnTo>
                  <a:pt x="1605" y="1084"/>
                </a:lnTo>
                <a:lnTo>
                  <a:pt x="1605" y="1086"/>
                </a:lnTo>
                <a:lnTo>
                  <a:pt x="1603" y="1086"/>
                </a:lnTo>
                <a:lnTo>
                  <a:pt x="1603" y="1089"/>
                </a:lnTo>
                <a:lnTo>
                  <a:pt x="1603" y="1091"/>
                </a:lnTo>
                <a:lnTo>
                  <a:pt x="1598" y="1091"/>
                </a:lnTo>
                <a:lnTo>
                  <a:pt x="1598" y="1089"/>
                </a:lnTo>
                <a:lnTo>
                  <a:pt x="1598" y="1086"/>
                </a:lnTo>
                <a:lnTo>
                  <a:pt x="1596" y="1084"/>
                </a:lnTo>
                <a:lnTo>
                  <a:pt x="1596" y="1081"/>
                </a:lnTo>
                <a:lnTo>
                  <a:pt x="1596" y="1077"/>
                </a:lnTo>
                <a:lnTo>
                  <a:pt x="1594" y="1077"/>
                </a:lnTo>
                <a:lnTo>
                  <a:pt x="1594" y="1079"/>
                </a:lnTo>
                <a:lnTo>
                  <a:pt x="1591" y="1079"/>
                </a:lnTo>
                <a:lnTo>
                  <a:pt x="1591" y="1081"/>
                </a:lnTo>
                <a:lnTo>
                  <a:pt x="1591" y="1084"/>
                </a:lnTo>
                <a:lnTo>
                  <a:pt x="1591" y="1086"/>
                </a:lnTo>
                <a:lnTo>
                  <a:pt x="1591" y="1089"/>
                </a:lnTo>
                <a:lnTo>
                  <a:pt x="1589" y="1089"/>
                </a:lnTo>
                <a:lnTo>
                  <a:pt x="1589" y="1091"/>
                </a:lnTo>
                <a:lnTo>
                  <a:pt x="1586" y="1091"/>
                </a:lnTo>
                <a:lnTo>
                  <a:pt x="1579" y="1091"/>
                </a:lnTo>
                <a:lnTo>
                  <a:pt x="1575" y="1089"/>
                </a:lnTo>
                <a:lnTo>
                  <a:pt x="1572" y="1089"/>
                </a:lnTo>
                <a:lnTo>
                  <a:pt x="1570" y="1089"/>
                </a:lnTo>
                <a:lnTo>
                  <a:pt x="1570" y="1091"/>
                </a:lnTo>
                <a:lnTo>
                  <a:pt x="1570" y="1093"/>
                </a:lnTo>
                <a:lnTo>
                  <a:pt x="1572" y="1093"/>
                </a:lnTo>
                <a:lnTo>
                  <a:pt x="1575" y="1096"/>
                </a:lnTo>
                <a:lnTo>
                  <a:pt x="1572" y="1100"/>
                </a:lnTo>
                <a:lnTo>
                  <a:pt x="1570" y="1103"/>
                </a:lnTo>
                <a:lnTo>
                  <a:pt x="1568" y="1103"/>
                </a:lnTo>
                <a:lnTo>
                  <a:pt x="1570" y="1105"/>
                </a:lnTo>
                <a:lnTo>
                  <a:pt x="1572" y="1105"/>
                </a:lnTo>
                <a:lnTo>
                  <a:pt x="1575" y="1105"/>
                </a:lnTo>
                <a:lnTo>
                  <a:pt x="1577" y="1103"/>
                </a:lnTo>
                <a:lnTo>
                  <a:pt x="1579" y="1103"/>
                </a:lnTo>
                <a:lnTo>
                  <a:pt x="1579" y="1105"/>
                </a:lnTo>
                <a:lnTo>
                  <a:pt x="1579" y="1108"/>
                </a:lnTo>
                <a:lnTo>
                  <a:pt x="1582" y="1110"/>
                </a:lnTo>
                <a:lnTo>
                  <a:pt x="1582" y="1112"/>
                </a:lnTo>
                <a:lnTo>
                  <a:pt x="1584" y="1117"/>
                </a:lnTo>
                <a:lnTo>
                  <a:pt x="1586" y="1122"/>
                </a:lnTo>
                <a:lnTo>
                  <a:pt x="1582" y="1126"/>
                </a:lnTo>
                <a:lnTo>
                  <a:pt x="1584" y="1129"/>
                </a:lnTo>
                <a:lnTo>
                  <a:pt x="1591" y="1131"/>
                </a:lnTo>
                <a:lnTo>
                  <a:pt x="1594" y="1131"/>
                </a:lnTo>
                <a:lnTo>
                  <a:pt x="1598" y="1131"/>
                </a:lnTo>
                <a:lnTo>
                  <a:pt x="1601" y="1131"/>
                </a:lnTo>
                <a:lnTo>
                  <a:pt x="1603" y="1131"/>
                </a:lnTo>
                <a:lnTo>
                  <a:pt x="1603" y="1136"/>
                </a:lnTo>
                <a:lnTo>
                  <a:pt x="1603" y="1138"/>
                </a:lnTo>
                <a:lnTo>
                  <a:pt x="1603" y="1143"/>
                </a:lnTo>
                <a:lnTo>
                  <a:pt x="1605" y="1143"/>
                </a:lnTo>
                <a:lnTo>
                  <a:pt x="1605" y="1145"/>
                </a:lnTo>
                <a:lnTo>
                  <a:pt x="1608" y="1148"/>
                </a:lnTo>
                <a:lnTo>
                  <a:pt x="1610" y="1148"/>
                </a:lnTo>
                <a:lnTo>
                  <a:pt x="1612" y="1152"/>
                </a:lnTo>
                <a:lnTo>
                  <a:pt x="1615" y="1157"/>
                </a:lnTo>
                <a:lnTo>
                  <a:pt x="1617" y="1160"/>
                </a:lnTo>
                <a:lnTo>
                  <a:pt x="1619" y="1164"/>
                </a:lnTo>
                <a:lnTo>
                  <a:pt x="1619" y="1167"/>
                </a:lnTo>
                <a:lnTo>
                  <a:pt x="1622" y="1169"/>
                </a:lnTo>
                <a:lnTo>
                  <a:pt x="1624" y="1171"/>
                </a:lnTo>
                <a:lnTo>
                  <a:pt x="1627" y="1174"/>
                </a:lnTo>
                <a:lnTo>
                  <a:pt x="1627" y="1176"/>
                </a:lnTo>
                <a:lnTo>
                  <a:pt x="1629" y="1183"/>
                </a:lnTo>
                <a:lnTo>
                  <a:pt x="1629" y="1186"/>
                </a:lnTo>
                <a:lnTo>
                  <a:pt x="1631" y="1186"/>
                </a:lnTo>
                <a:lnTo>
                  <a:pt x="1636" y="1188"/>
                </a:lnTo>
                <a:lnTo>
                  <a:pt x="1638" y="1190"/>
                </a:lnTo>
                <a:lnTo>
                  <a:pt x="1643" y="1197"/>
                </a:lnTo>
                <a:lnTo>
                  <a:pt x="1645" y="1197"/>
                </a:lnTo>
                <a:lnTo>
                  <a:pt x="1645" y="1200"/>
                </a:lnTo>
                <a:lnTo>
                  <a:pt x="1648" y="1205"/>
                </a:lnTo>
                <a:lnTo>
                  <a:pt x="1648" y="1207"/>
                </a:lnTo>
                <a:lnTo>
                  <a:pt x="1650" y="1207"/>
                </a:lnTo>
                <a:lnTo>
                  <a:pt x="1652" y="1207"/>
                </a:lnTo>
                <a:lnTo>
                  <a:pt x="1655" y="1209"/>
                </a:lnTo>
                <a:lnTo>
                  <a:pt x="1657" y="1209"/>
                </a:lnTo>
                <a:lnTo>
                  <a:pt x="1657" y="1214"/>
                </a:lnTo>
                <a:lnTo>
                  <a:pt x="1655" y="1216"/>
                </a:lnTo>
                <a:lnTo>
                  <a:pt x="1657" y="1219"/>
                </a:lnTo>
                <a:lnTo>
                  <a:pt x="1660" y="1219"/>
                </a:lnTo>
                <a:lnTo>
                  <a:pt x="1662" y="1221"/>
                </a:lnTo>
                <a:lnTo>
                  <a:pt x="1667" y="1224"/>
                </a:lnTo>
                <a:lnTo>
                  <a:pt x="1669" y="1226"/>
                </a:lnTo>
                <a:lnTo>
                  <a:pt x="1669" y="1228"/>
                </a:lnTo>
                <a:lnTo>
                  <a:pt x="1669" y="1231"/>
                </a:lnTo>
                <a:lnTo>
                  <a:pt x="1669" y="1233"/>
                </a:lnTo>
                <a:lnTo>
                  <a:pt x="1669" y="1235"/>
                </a:lnTo>
                <a:lnTo>
                  <a:pt x="1669" y="1238"/>
                </a:lnTo>
                <a:lnTo>
                  <a:pt x="1671" y="1242"/>
                </a:lnTo>
                <a:lnTo>
                  <a:pt x="1674" y="1245"/>
                </a:lnTo>
                <a:lnTo>
                  <a:pt x="1676" y="1247"/>
                </a:lnTo>
                <a:lnTo>
                  <a:pt x="1678" y="1247"/>
                </a:lnTo>
                <a:lnTo>
                  <a:pt x="1681" y="1250"/>
                </a:lnTo>
                <a:lnTo>
                  <a:pt x="1683" y="1252"/>
                </a:lnTo>
                <a:lnTo>
                  <a:pt x="1688" y="1254"/>
                </a:lnTo>
                <a:lnTo>
                  <a:pt x="1690" y="1254"/>
                </a:lnTo>
                <a:lnTo>
                  <a:pt x="1693" y="1254"/>
                </a:lnTo>
                <a:lnTo>
                  <a:pt x="1695" y="1254"/>
                </a:lnTo>
                <a:lnTo>
                  <a:pt x="1697" y="1254"/>
                </a:lnTo>
                <a:lnTo>
                  <a:pt x="1700" y="1254"/>
                </a:lnTo>
                <a:lnTo>
                  <a:pt x="1702" y="1254"/>
                </a:lnTo>
                <a:lnTo>
                  <a:pt x="1707" y="1254"/>
                </a:lnTo>
                <a:lnTo>
                  <a:pt x="1709" y="1254"/>
                </a:lnTo>
                <a:lnTo>
                  <a:pt x="1709" y="1257"/>
                </a:lnTo>
                <a:lnTo>
                  <a:pt x="1709" y="1259"/>
                </a:lnTo>
                <a:lnTo>
                  <a:pt x="1709" y="1261"/>
                </a:lnTo>
                <a:lnTo>
                  <a:pt x="1709" y="1264"/>
                </a:lnTo>
                <a:lnTo>
                  <a:pt x="1709" y="1266"/>
                </a:lnTo>
                <a:lnTo>
                  <a:pt x="1707" y="1266"/>
                </a:lnTo>
                <a:lnTo>
                  <a:pt x="1707" y="1268"/>
                </a:lnTo>
                <a:lnTo>
                  <a:pt x="1709" y="1271"/>
                </a:lnTo>
                <a:lnTo>
                  <a:pt x="1709" y="1273"/>
                </a:lnTo>
                <a:lnTo>
                  <a:pt x="1711" y="1276"/>
                </a:lnTo>
                <a:lnTo>
                  <a:pt x="1714" y="1278"/>
                </a:lnTo>
                <a:lnTo>
                  <a:pt x="1714" y="1280"/>
                </a:lnTo>
                <a:lnTo>
                  <a:pt x="1718" y="1280"/>
                </a:lnTo>
                <a:lnTo>
                  <a:pt x="1721" y="1283"/>
                </a:lnTo>
                <a:lnTo>
                  <a:pt x="1721" y="1285"/>
                </a:lnTo>
                <a:lnTo>
                  <a:pt x="1726" y="1285"/>
                </a:lnTo>
                <a:lnTo>
                  <a:pt x="1723" y="1287"/>
                </a:lnTo>
                <a:lnTo>
                  <a:pt x="1723" y="1295"/>
                </a:lnTo>
                <a:lnTo>
                  <a:pt x="1723" y="1297"/>
                </a:lnTo>
                <a:lnTo>
                  <a:pt x="1721" y="1299"/>
                </a:lnTo>
                <a:lnTo>
                  <a:pt x="1721" y="1304"/>
                </a:lnTo>
                <a:lnTo>
                  <a:pt x="1716" y="1304"/>
                </a:lnTo>
                <a:lnTo>
                  <a:pt x="1709" y="1299"/>
                </a:lnTo>
                <a:lnTo>
                  <a:pt x="1704" y="1295"/>
                </a:lnTo>
                <a:lnTo>
                  <a:pt x="1700" y="1292"/>
                </a:lnTo>
                <a:lnTo>
                  <a:pt x="1695" y="1285"/>
                </a:lnTo>
                <a:lnTo>
                  <a:pt x="1688" y="1280"/>
                </a:lnTo>
                <a:lnTo>
                  <a:pt x="1681" y="1273"/>
                </a:lnTo>
                <a:lnTo>
                  <a:pt x="1681" y="1271"/>
                </a:lnTo>
                <a:lnTo>
                  <a:pt x="1678" y="1271"/>
                </a:lnTo>
                <a:lnTo>
                  <a:pt x="1676" y="1271"/>
                </a:lnTo>
                <a:lnTo>
                  <a:pt x="1671" y="1271"/>
                </a:lnTo>
                <a:lnTo>
                  <a:pt x="1662" y="1268"/>
                </a:lnTo>
                <a:lnTo>
                  <a:pt x="1660" y="1266"/>
                </a:lnTo>
                <a:lnTo>
                  <a:pt x="1655" y="1264"/>
                </a:lnTo>
                <a:lnTo>
                  <a:pt x="1652" y="1264"/>
                </a:lnTo>
                <a:lnTo>
                  <a:pt x="1645" y="1264"/>
                </a:lnTo>
                <a:lnTo>
                  <a:pt x="1638" y="1264"/>
                </a:lnTo>
                <a:lnTo>
                  <a:pt x="1636" y="1264"/>
                </a:lnTo>
                <a:lnTo>
                  <a:pt x="1631" y="1261"/>
                </a:lnTo>
                <a:lnTo>
                  <a:pt x="1624" y="1259"/>
                </a:lnTo>
                <a:lnTo>
                  <a:pt x="1622" y="1257"/>
                </a:lnTo>
                <a:lnTo>
                  <a:pt x="1619" y="1257"/>
                </a:lnTo>
                <a:lnTo>
                  <a:pt x="1615" y="1252"/>
                </a:lnTo>
                <a:lnTo>
                  <a:pt x="1612" y="1252"/>
                </a:lnTo>
                <a:lnTo>
                  <a:pt x="1605" y="1252"/>
                </a:lnTo>
                <a:lnTo>
                  <a:pt x="1601" y="1252"/>
                </a:lnTo>
                <a:lnTo>
                  <a:pt x="1594" y="1252"/>
                </a:lnTo>
                <a:lnTo>
                  <a:pt x="1589" y="1254"/>
                </a:lnTo>
                <a:lnTo>
                  <a:pt x="1584" y="1252"/>
                </a:lnTo>
                <a:lnTo>
                  <a:pt x="1582" y="1254"/>
                </a:lnTo>
                <a:lnTo>
                  <a:pt x="1579" y="1254"/>
                </a:lnTo>
                <a:lnTo>
                  <a:pt x="1577" y="1254"/>
                </a:lnTo>
                <a:lnTo>
                  <a:pt x="1572" y="1254"/>
                </a:lnTo>
                <a:lnTo>
                  <a:pt x="1570" y="1254"/>
                </a:lnTo>
                <a:lnTo>
                  <a:pt x="1568" y="1254"/>
                </a:lnTo>
                <a:lnTo>
                  <a:pt x="1568" y="1257"/>
                </a:lnTo>
                <a:lnTo>
                  <a:pt x="1565" y="1257"/>
                </a:lnTo>
                <a:lnTo>
                  <a:pt x="1565" y="1259"/>
                </a:lnTo>
                <a:lnTo>
                  <a:pt x="1563" y="1261"/>
                </a:lnTo>
                <a:lnTo>
                  <a:pt x="1561" y="1264"/>
                </a:lnTo>
                <a:lnTo>
                  <a:pt x="1558" y="1266"/>
                </a:lnTo>
                <a:lnTo>
                  <a:pt x="1556" y="1268"/>
                </a:lnTo>
                <a:lnTo>
                  <a:pt x="1549" y="1276"/>
                </a:lnTo>
                <a:lnTo>
                  <a:pt x="1544" y="1280"/>
                </a:lnTo>
                <a:lnTo>
                  <a:pt x="1542" y="1287"/>
                </a:lnTo>
                <a:lnTo>
                  <a:pt x="1539" y="1287"/>
                </a:lnTo>
                <a:lnTo>
                  <a:pt x="1537" y="1290"/>
                </a:lnTo>
                <a:lnTo>
                  <a:pt x="1537" y="1292"/>
                </a:lnTo>
                <a:lnTo>
                  <a:pt x="1537" y="1299"/>
                </a:lnTo>
                <a:lnTo>
                  <a:pt x="1537" y="1306"/>
                </a:lnTo>
                <a:lnTo>
                  <a:pt x="1537" y="1313"/>
                </a:lnTo>
                <a:lnTo>
                  <a:pt x="1537" y="1318"/>
                </a:lnTo>
                <a:lnTo>
                  <a:pt x="1537" y="1321"/>
                </a:lnTo>
                <a:lnTo>
                  <a:pt x="1539" y="1323"/>
                </a:lnTo>
                <a:lnTo>
                  <a:pt x="1544" y="1323"/>
                </a:lnTo>
                <a:lnTo>
                  <a:pt x="1549" y="1323"/>
                </a:lnTo>
                <a:lnTo>
                  <a:pt x="1549" y="1325"/>
                </a:lnTo>
                <a:lnTo>
                  <a:pt x="1549" y="1328"/>
                </a:lnTo>
                <a:lnTo>
                  <a:pt x="1551" y="1332"/>
                </a:lnTo>
                <a:lnTo>
                  <a:pt x="1553" y="1332"/>
                </a:lnTo>
                <a:lnTo>
                  <a:pt x="1558" y="1332"/>
                </a:lnTo>
                <a:lnTo>
                  <a:pt x="1558" y="1330"/>
                </a:lnTo>
                <a:lnTo>
                  <a:pt x="1558" y="1325"/>
                </a:lnTo>
                <a:lnTo>
                  <a:pt x="1561" y="1321"/>
                </a:lnTo>
                <a:lnTo>
                  <a:pt x="1563" y="1323"/>
                </a:lnTo>
                <a:lnTo>
                  <a:pt x="1565" y="1328"/>
                </a:lnTo>
                <a:lnTo>
                  <a:pt x="1568" y="1328"/>
                </a:lnTo>
                <a:lnTo>
                  <a:pt x="1568" y="1330"/>
                </a:lnTo>
                <a:lnTo>
                  <a:pt x="1572" y="1332"/>
                </a:lnTo>
                <a:lnTo>
                  <a:pt x="1575" y="1335"/>
                </a:lnTo>
                <a:lnTo>
                  <a:pt x="1577" y="1335"/>
                </a:lnTo>
                <a:lnTo>
                  <a:pt x="1579" y="1337"/>
                </a:lnTo>
                <a:lnTo>
                  <a:pt x="1582" y="1339"/>
                </a:lnTo>
                <a:lnTo>
                  <a:pt x="1584" y="1342"/>
                </a:lnTo>
                <a:lnTo>
                  <a:pt x="1584" y="1344"/>
                </a:lnTo>
                <a:lnTo>
                  <a:pt x="1586" y="1344"/>
                </a:lnTo>
                <a:lnTo>
                  <a:pt x="1577" y="1349"/>
                </a:lnTo>
                <a:lnTo>
                  <a:pt x="1568" y="1347"/>
                </a:lnTo>
                <a:lnTo>
                  <a:pt x="1553" y="1349"/>
                </a:lnTo>
                <a:lnTo>
                  <a:pt x="1544" y="1347"/>
                </a:lnTo>
                <a:lnTo>
                  <a:pt x="1535" y="1342"/>
                </a:lnTo>
                <a:lnTo>
                  <a:pt x="1530" y="1339"/>
                </a:lnTo>
                <a:lnTo>
                  <a:pt x="1523" y="1337"/>
                </a:lnTo>
                <a:lnTo>
                  <a:pt x="1518" y="1335"/>
                </a:lnTo>
                <a:lnTo>
                  <a:pt x="1511" y="1335"/>
                </a:lnTo>
                <a:lnTo>
                  <a:pt x="1506" y="1332"/>
                </a:lnTo>
                <a:lnTo>
                  <a:pt x="1499" y="1328"/>
                </a:lnTo>
                <a:lnTo>
                  <a:pt x="1499" y="1323"/>
                </a:lnTo>
                <a:lnTo>
                  <a:pt x="1497" y="1321"/>
                </a:lnTo>
                <a:lnTo>
                  <a:pt x="1492" y="1313"/>
                </a:lnTo>
                <a:lnTo>
                  <a:pt x="1487" y="1309"/>
                </a:lnTo>
                <a:lnTo>
                  <a:pt x="1483" y="1306"/>
                </a:lnTo>
                <a:lnTo>
                  <a:pt x="1478" y="1306"/>
                </a:lnTo>
                <a:lnTo>
                  <a:pt x="1476" y="1309"/>
                </a:lnTo>
                <a:lnTo>
                  <a:pt x="1473" y="1311"/>
                </a:lnTo>
                <a:lnTo>
                  <a:pt x="1469" y="1311"/>
                </a:lnTo>
                <a:lnTo>
                  <a:pt x="1466" y="1311"/>
                </a:lnTo>
                <a:lnTo>
                  <a:pt x="1466" y="1309"/>
                </a:lnTo>
                <a:lnTo>
                  <a:pt x="1461" y="1306"/>
                </a:lnTo>
                <a:lnTo>
                  <a:pt x="1459" y="1306"/>
                </a:lnTo>
                <a:lnTo>
                  <a:pt x="1454" y="1302"/>
                </a:lnTo>
                <a:lnTo>
                  <a:pt x="1452" y="1299"/>
                </a:lnTo>
                <a:lnTo>
                  <a:pt x="1445" y="1299"/>
                </a:lnTo>
                <a:lnTo>
                  <a:pt x="1443" y="1297"/>
                </a:lnTo>
                <a:lnTo>
                  <a:pt x="1440" y="1297"/>
                </a:lnTo>
                <a:lnTo>
                  <a:pt x="1436" y="1292"/>
                </a:lnTo>
                <a:lnTo>
                  <a:pt x="1433" y="1287"/>
                </a:lnTo>
                <a:lnTo>
                  <a:pt x="1428" y="1285"/>
                </a:lnTo>
                <a:lnTo>
                  <a:pt x="1426" y="1280"/>
                </a:lnTo>
                <a:lnTo>
                  <a:pt x="1421" y="1278"/>
                </a:lnTo>
                <a:lnTo>
                  <a:pt x="1414" y="1276"/>
                </a:lnTo>
                <a:lnTo>
                  <a:pt x="1407" y="1273"/>
                </a:lnTo>
                <a:lnTo>
                  <a:pt x="1400" y="1271"/>
                </a:lnTo>
                <a:lnTo>
                  <a:pt x="1395" y="1268"/>
                </a:lnTo>
                <a:lnTo>
                  <a:pt x="1388" y="1268"/>
                </a:lnTo>
                <a:lnTo>
                  <a:pt x="1379" y="1268"/>
                </a:lnTo>
                <a:lnTo>
                  <a:pt x="1372" y="1266"/>
                </a:lnTo>
                <a:lnTo>
                  <a:pt x="1365" y="1261"/>
                </a:lnTo>
                <a:lnTo>
                  <a:pt x="1360" y="1257"/>
                </a:lnTo>
                <a:lnTo>
                  <a:pt x="1358" y="1254"/>
                </a:lnTo>
                <a:lnTo>
                  <a:pt x="1351" y="1252"/>
                </a:lnTo>
                <a:lnTo>
                  <a:pt x="1346" y="1250"/>
                </a:lnTo>
                <a:lnTo>
                  <a:pt x="1344" y="1245"/>
                </a:lnTo>
                <a:lnTo>
                  <a:pt x="1337" y="1245"/>
                </a:lnTo>
                <a:lnTo>
                  <a:pt x="1337" y="1240"/>
                </a:lnTo>
                <a:lnTo>
                  <a:pt x="1332" y="1233"/>
                </a:lnTo>
                <a:lnTo>
                  <a:pt x="1266" y="1233"/>
                </a:lnTo>
                <a:lnTo>
                  <a:pt x="1271" y="1186"/>
                </a:lnTo>
                <a:lnTo>
                  <a:pt x="1226" y="1171"/>
                </a:lnTo>
                <a:lnTo>
                  <a:pt x="1219" y="1212"/>
                </a:lnTo>
                <a:lnTo>
                  <a:pt x="1214" y="1212"/>
                </a:lnTo>
                <a:lnTo>
                  <a:pt x="1209" y="1209"/>
                </a:lnTo>
                <a:lnTo>
                  <a:pt x="1207" y="1209"/>
                </a:lnTo>
                <a:lnTo>
                  <a:pt x="1202" y="1205"/>
                </a:lnTo>
                <a:lnTo>
                  <a:pt x="1197" y="1202"/>
                </a:lnTo>
                <a:lnTo>
                  <a:pt x="1193" y="1197"/>
                </a:lnTo>
                <a:lnTo>
                  <a:pt x="1188" y="1195"/>
                </a:lnTo>
                <a:lnTo>
                  <a:pt x="1181" y="1190"/>
                </a:lnTo>
                <a:lnTo>
                  <a:pt x="1174" y="1188"/>
                </a:lnTo>
                <a:lnTo>
                  <a:pt x="1167" y="1186"/>
                </a:lnTo>
                <a:lnTo>
                  <a:pt x="1157" y="1183"/>
                </a:lnTo>
                <a:lnTo>
                  <a:pt x="1153" y="1183"/>
                </a:lnTo>
                <a:lnTo>
                  <a:pt x="1146" y="1183"/>
                </a:lnTo>
                <a:lnTo>
                  <a:pt x="1136" y="1183"/>
                </a:lnTo>
                <a:lnTo>
                  <a:pt x="1129" y="1186"/>
                </a:lnTo>
                <a:lnTo>
                  <a:pt x="1122" y="1188"/>
                </a:lnTo>
                <a:lnTo>
                  <a:pt x="1117" y="1190"/>
                </a:lnTo>
                <a:lnTo>
                  <a:pt x="1110" y="1193"/>
                </a:lnTo>
                <a:lnTo>
                  <a:pt x="1106" y="1193"/>
                </a:lnTo>
                <a:lnTo>
                  <a:pt x="1101" y="1193"/>
                </a:lnTo>
                <a:lnTo>
                  <a:pt x="1096" y="1193"/>
                </a:lnTo>
                <a:lnTo>
                  <a:pt x="1091" y="1193"/>
                </a:lnTo>
                <a:lnTo>
                  <a:pt x="1080" y="1195"/>
                </a:lnTo>
                <a:lnTo>
                  <a:pt x="1075" y="1193"/>
                </a:lnTo>
                <a:lnTo>
                  <a:pt x="1070" y="1190"/>
                </a:lnTo>
                <a:lnTo>
                  <a:pt x="1068" y="1190"/>
                </a:lnTo>
                <a:lnTo>
                  <a:pt x="1063" y="1186"/>
                </a:lnTo>
                <a:lnTo>
                  <a:pt x="1061" y="1181"/>
                </a:lnTo>
                <a:lnTo>
                  <a:pt x="1058" y="1176"/>
                </a:lnTo>
                <a:lnTo>
                  <a:pt x="1056" y="1171"/>
                </a:lnTo>
                <a:lnTo>
                  <a:pt x="1051" y="1167"/>
                </a:lnTo>
                <a:lnTo>
                  <a:pt x="1054" y="1162"/>
                </a:lnTo>
                <a:lnTo>
                  <a:pt x="1056" y="1157"/>
                </a:lnTo>
                <a:lnTo>
                  <a:pt x="1061" y="1152"/>
                </a:lnTo>
                <a:lnTo>
                  <a:pt x="1065" y="1145"/>
                </a:lnTo>
                <a:lnTo>
                  <a:pt x="1073" y="1141"/>
                </a:lnTo>
                <a:lnTo>
                  <a:pt x="1075" y="1134"/>
                </a:lnTo>
                <a:lnTo>
                  <a:pt x="1080" y="1126"/>
                </a:lnTo>
                <a:lnTo>
                  <a:pt x="1080" y="1117"/>
                </a:lnTo>
                <a:lnTo>
                  <a:pt x="1080" y="1110"/>
                </a:lnTo>
                <a:lnTo>
                  <a:pt x="1077" y="1108"/>
                </a:lnTo>
                <a:lnTo>
                  <a:pt x="1073" y="1103"/>
                </a:lnTo>
                <a:lnTo>
                  <a:pt x="1063" y="1096"/>
                </a:lnTo>
                <a:lnTo>
                  <a:pt x="1051" y="1081"/>
                </a:lnTo>
                <a:lnTo>
                  <a:pt x="1044" y="1077"/>
                </a:lnTo>
                <a:lnTo>
                  <a:pt x="1040" y="1079"/>
                </a:lnTo>
                <a:lnTo>
                  <a:pt x="1037" y="1081"/>
                </a:lnTo>
                <a:lnTo>
                  <a:pt x="1035" y="1086"/>
                </a:lnTo>
                <a:lnTo>
                  <a:pt x="1032" y="1091"/>
                </a:lnTo>
                <a:lnTo>
                  <a:pt x="1032" y="1096"/>
                </a:lnTo>
                <a:lnTo>
                  <a:pt x="1032" y="1098"/>
                </a:lnTo>
                <a:lnTo>
                  <a:pt x="1030" y="1100"/>
                </a:lnTo>
                <a:lnTo>
                  <a:pt x="1028" y="1105"/>
                </a:lnTo>
                <a:lnTo>
                  <a:pt x="1025" y="1105"/>
                </a:lnTo>
                <a:lnTo>
                  <a:pt x="1023" y="1108"/>
                </a:lnTo>
                <a:lnTo>
                  <a:pt x="1023" y="1110"/>
                </a:lnTo>
                <a:lnTo>
                  <a:pt x="1021" y="1112"/>
                </a:lnTo>
                <a:lnTo>
                  <a:pt x="1018" y="1112"/>
                </a:lnTo>
                <a:lnTo>
                  <a:pt x="1016" y="1112"/>
                </a:lnTo>
                <a:lnTo>
                  <a:pt x="1014" y="1112"/>
                </a:lnTo>
                <a:lnTo>
                  <a:pt x="1011" y="1112"/>
                </a:lnTo>
                <a:lnTo>
                  <a:pt x="1009" y="1112"/>
                </a:lnTo>
                <a:lnTo>
                  <a:pt x="1007" y="1112"/>
                </a:lnTo>
                <a:lnTo>
                  <a:pt x="1002" y="1110"/>
                </a:lnTo>
                <a:lnTo>
                  <a:pt x="999" y="1108"/>
                </a:lnTo>
                <a:lnTo>
                  <a:pt x="995" y="1105"/>
                </a:lnTo>
                <a:lnTo>
                  <a:pt x="990" y="1105"/>
                </a:lnTo>
                <a:lnTo>
                  <a:pt x="988" y="1105"/>
                </a:lnTo>
                <a:lnTo>
                  <a:pt x="985" y="1105"/>
                </a:lnTo>
                <a:lnTo>
                  <a:pt x="983" y="1103"/>
                </a:lnTo>
                <a:lnTo>
                  <a:pt x="976" y="1098"/>
                </a:lnTo>
                <a:lnTo>
                  <a:pt x="974" y="1096"/>
                </a:lnTo>
                <a:lnTo>
                  <a:pt x="971" y="1093"/>
                </a:lnTo>
                <a:lnTo>
                  <a:pt x="969" y="1093"/>
                </a:lnTo>
                <a:lnTo>
                  <a:pt x="966" y="1093"/>
                </a:lnTo>
                <a:lnTo>
                  <a:pt x="964" y="1093"/>
                </a:lnTo>
                <a:lnTo>
                  <a:pt x="959" y="1091"/>
                </a:lnTo>
                <a:lnTo>
                  <a:pt x="957" y="1086"/>
                </a:lnTo>
                <a:lnTo>
                  <a:pt x="952" y="1084"/>
                </a:lnTo>
                <a:lnTo>
                  <a:pt x="950" y="1081"/>
                </a:lnTo>
                <a:lnTo>
                  <a:pt x="948" y="1079"/>
                </a:lnTo>
                <a:lnTo>
                  <a:pt x="945" y="1079"/>
                </a:lnTo>
                <a:lnTo>
                  <a:pt x="941" y="1079"/>
                </a:lnTo>
                <a:lnTo>
                  <a:pt x="938" y="1077"/>
                </a:lnTo>
                <a:lnTo>
                  <a:pt x="933" y="1077"/>
                </a:lnTo>
                <a:lnTo>
                  <a:pt x="929" y="1074"/>
                </a:lnTo>
                <a:lnTo>
                  <a:pt x="924" y="1074"/>
                </a:lnTo>
                <a:lnTo>
                  <a:pt x="922" y="1074"/>
                </a:lnTo>
                <a:lnTo>
                  <a:pt x="917" y="1072"/>
                </a:lnTo>
                <a:lnTo>
                  <a:pt x="912" y="1072"/>
                </a:lnTo>
                <a:lnTo>
                  <a:pt x="905" y="1070"/>
                </a:lnTo>
                <a:lnTo>
                  <a:pt x="900" y="1070"/>
                </a:lnTo>
                <a:lnTo>
                  <a:pt x="900" y="1072"/>
                </a:lnTo>
                <a:lnTo>
                  <a:pt x="900" y="1074"/>
                </a:lnTo>
                <a:lnTo>
                  <a:pt x="900" y="1077"/>
                </a:lnTo>
                <a:lnTo>
                  <a:pt x="900" y="1079"/>
                </a:lnTo>
                <a:lnTo>
                  <a:pt x="900" y="1084"/>
                </a:lnTo>
                <a:lnTo>
                  <a:pt x="900" y="1089"/>
                </a:lnTo>
                <a:lnTo>
                  <a:pt x="900" y="1098"/>
                </a:lnTo>
                <a:lnTo>
                  <a:pt x="900" y="1103"/>
                </a:lnTo>
                <a:lnTo>
                  <a:pt x="900" y="1105"/>
                </a:lnTo>
                <a:lnTo>
                  <a:pt x="905" y="1108"/>
                </a:lnTo>
                <a:lnTo>
                  <a:pt x="908" y="1110"/>
                </a:lnTo>
                <a:lnTo>
                  <a:pt x="910" y="1112"/>
                </a:lnTo>
                <a:lnTo>
                  <a:pt x="910" y="1115"/>
                </a:lnTo>
                <a:lnTo>
                  <a:pt x="912" y="1115"/>
                </a:lnTo>
                <a:lnTo>
                  <a:pt x="915" y="1117"/>
                </a:lnTo>
                <a:lnTo>
                  <a:pt x="917" y="1119"/>
                </a:lnTo>
                <a:lnTo>
                  <a:pt x="919" y="1122"/>
                </a:lnTo>
                <a:lnTo>
                  <a:pt x="924" y="1124"/>
                </a:lnTo>
                <a:lnTo>
                  <a:pt x="924" y="1126"/>
                </a:lnTo>
                <a:lnTo>
                  <a:pt x="924" y="1131"/>
                </a:lnTo>
                <a:lnTo>
                  <a:pt x="926" y="1131"/>
                </a:lnTo>
                <a:lnTo>
                  <a:pt x="926" y="1134"/>
                </a:lnTo>
                <a:lnTo>
                  <a:pt x="929" y="1136"/>
                </a:lnTo>
                <a:lnTo>
                  <a:pt x="929" y="1141"/>
                </a:lnTo>
                <a:lnTo>
                  <a:pt x="929" y="1143"/>
                </a:lnTo>
                <a:lnTo>
                  <a:pt x="929" y="1145"/>
                </a:lnTo>
                <a:lnTo>
                  <a:pt x="931" y="1148"/>
                </a:lnTo>
                <a:lnTo>
                  <a:pt x="933" y="1150"/>
                </a:lnTo>
                <a:lnTo>
                  <a:pt x="936" y="1152"/>
                </a:lnTo>
                <a:lnTo>
                  <a:pt x="941" y="1155"/>
                </a:lnTo>
                <a:lnTo>
                  <a:pt x="943" y="1155"/>
                </a:lnTo>
                <a:lnTo>
                  <a:pt x="945" y="1157"/>
                </a:lnTo>
                <a:lnTo>
                  <a:pt x="948" y="1160"/>
                </a:lnTo>
                <a:lnTo>
                  <a:pt x="950" y="1162"/>
                </a:lnTo>
                <a:lnTo>
                  <a:pt x="952" y="1162"/>
                </a:lnTo>
                <a:lnTo>
                  <a:pt x="955" y="1164"/>
                </a:lnTo>
                <a:lnTo>
                  <a:pt x="959" y="1167"/>
                </a:lnTo>
                <a:lnTo>
                  <a:pt x="964" y="1169"/>
                </a:lnTo>
                <a:lnTo>
                  <a:pt x="966" y="1171"/>
                </a:lnTo>
                <a:lnTo>
                  <a:pt x="971" y="1174"/>
                </a:lnTo>
                <a:lnTo>
                  <a:pt x="976" y="1176"/>
                </a:lnTo>
                <a:lnTo>
                  <a:pt x="971" y="1174"/>
                </a:lnTo>
                <a:lnTo>
                  <a:pt x="966" y="1174"/>
                </a:lnTo>
                <a:lnTo>
                  <a:pt x="962" y="1174"/>
                </a:lnTo>
                <a:lnTo>
                  <a:pt x="955" y="1174"/>
                </a:lnTo>
                <a:lnTo>
                  <a:pt x="950" y="1174"/>
                </a:lnTo>
                <a:lnTo>
                  <a:pt x="945" y="1171"/>
                </a:lnTo>
                <a:lnTo>
                  <a:pt x="941" y="1171"/>
                </a:lnTo>
                <a:lnTo>
                  <a:pt x="938" y="1171"/>
                </a:lnTo>
                <a:lnTo>
                  <a:pt x="936" y="1171"/>
                </a:lnTo>
                <a:lnTo>
                  <a:pt x="931" y="1171"/>
                </a:lnTo>
                <a:lnTo>
                  <a:pt x="926" y="1169"/>
                </a:lnTo>
                <a:lnTo>
                  <a:pt x="922" y="1167"/>
                </a:lnTo>
                <a:lnTo>
                  <a:pt x="919" y="1164"/>
                </a:lnTo>
                <a:lnTo>
                  <a:pt x="917" y="1164"/>
                </a:lnTo>
                <a:lnTo>
                  <a:pt x="915" y="1164"/>
                </a:lnTo>
                <a:lnTo>
                  <a:pt x="910" y="1162"/>
                </a:lnTo>
                <a:lnTo>
                  <a:pt x="908" y="1162"/>
                </a:lnTo>
                <a:lnTo>
                  <a:pt x="903" y="1160"/>
                </a:lnTo>
                <a:lnTo>
                  <a:pt x="898" y="1160"/>
                </a:lnTo>
                <a:lnTo>
                  <a:pt x="893" y="1157"/>
                </a:lnTo>
                <a:lnTo>
                  <a:pt x="891" y="1157"/>
                </a:lnTo>
                <a:lnTo>
                  <a:pt x="889" y="1155"/>
                </a:lnTo>
                <a:lnTo>
                  <a:pt x="884" y="1152"/>
                </a:lnTo>
                <a:lnTo>
                  <a:pt x="879" y="1152"/>
                </a:lnTo>
                <a:lnTo>
                  <a:pt x="875" y="1150"/>
                </a:lnTo>
                <a:lnTo>
                  <a:pt x="872" y="1150"/>
                </a:lnTo>
                <a:lnTo>
                  <a:pt x="870" y="1150"/>
                </a:lnTo>
                <a:lnTo>
                  <a:pt x="867" y="1148"/>
                </a:lnTo>
                <a:lnTo>
                  <a:pt x="865" y="1145"/>
                </a:lnTo>
                <a:lnTo>
                  <a:pt x="860" y="1143"/>
                </a:lnTo>
                <a:lnTo>
                  <a:pt x="858" y="1138"/>
                </a:lnTo>
                <a:lnTo>
                  <a:pt x="856" y="1136"/>
                </a:lnTo>
                <a:lnTo>
                  <a:pt x="856" y="1134"/>
                </a:lnTo>
                <a:lnTo>
                  <a:pt x="851" y="1131"/>
                </a:lnTo>
                <a:lnTo>
                  <a:pt x="846" y="1131"/>
                </a:lnTo>
                <a:lnTo>
                  <a:pt x="844" y="1129"/>
                </a:lnTo>
                <a:lnTo>
                  <a:pt x="842" y="1129"/>
                </a:lnTo>
                <a:lnTo>
                  <a:pt x="839" y="1129"/>
                </a:lnTo>
                <a:lnTo>
                  <a:pt x="837" y="1129"/>
                </a:lnTo>
                <a:lnTo>
                  <a:pt x="832" y="1129"/>
                </a:lnTo>
                <a:lnTo>
                  <a:pt x="827" y="1126"/>
                </a:lnTo>
                <a:lnTo>
                  <a:pt x="823" y="1126"/>
                </a:lnTo>
                <a:lnTo>
                  <a:pt x="820" y="1126"/>
                </a:lnTo>
                <a:lnTo>
                  <a:pt x="818" y="1129"/>
                </a:lnTo>
                <a:lnTo>
                  <a:pt x="813" y="1134"/>
                </a:lnTo>
                <a:lnTo>
                  <a:pt x="811" y="1136"/>
                </a:lnTo>
                <a:lnTo>
                  <a:pt x="806" y="1136"/>
                </a:lnTo>
                <a:lnTo>
                  <a:pt x="801" y="1134"/>
                </a:lnTo>
                <a:lnTo>
                  <a:pt x="797" y="1134"/>
                </a:lnTo>
                <a:lnTo>
                  <a:pt x="792" y="1134"/>
                </a:lnTo>
                <a:lnTo>
                  <a:pt x="785" y="1136"/>
                </a:lnTo>
                <a:lnTo>
                  <a:pt x="780" y="1136"/>
                </a:lnTo>
                <a:lnTo>
                  <a:pt x="783" y="1152"/>
                </a:lnTo>
                <a:lnTo>
                  <a:pt x="785" y="1150"/>
                </a:lnTo>
                <a:lnTo>
                  <a:pt x="785" y="1152"/>
                </a:lnTo>
                <a:lnTo>
                  <a:pt x="787" y="1152"/>
                </a:lnTo>
                <a:lnTo>
                  <a:pt x="794" y="1157"/>
                </a:lnTo>
                <a:lnTo>
                  <a:pt x="794" y="1160"/>
                </a:lnTo>
                <a:lnTo>
                  <a:pt x="790" y="1162"/>
                </a:lnTo>
                <a:lnTo>
                  <a:pt x="792" y="1164"/>
                </a:lnTo>
                <a:lnTo>
                  <a:pt x="816" y="1176"/>
                </a:lnTo>
                <a:lnTo>
                  <a:pt x="834" y="1176"/>
                </a:lnTo>
                <a:lnTo>
                  <a:pt x="832" y="1186"/>
                </a:lnTo>
                <a:lnTo>
                  <a:pt x="834" y="1193"/>
                </a:lnTo>
                <a:lnTo>
                  <a:pt x="799" y="1212"/>
                </a:lnTo>
                <a:lnTo>
                  <a:pt x="783" y="1219"/>
                </a:lnTo>
                <a:lnTo>
                  <a:pt x="761" y="1224"/>
                </a:lnTo>
                <a:lnTo>
                  <a:pt x="754" y="1224"/>
                </a:lnTo>
                <a:lnTo>
                  <a:pt x="747" y="1221"/>
                </a:lnTo>
                <a:lnTo>
                  <a:pt x="726" y="1216"/>
                </a:lnTo>
                <a:lnTo>
                  <a:pt x="717" y="1212"/>
                </a:lnTo>
                <a:lnTo>
                  <a:pt x="709" y="1212"/>
                </a:lnTo>
                <a:lnTo>
                  <a:pt x="705" y="1214"/>
                </a:lnTo>
                <a:lnTo>
                  <a:pt x="702" y="1221"/>
                </a:lnTo>
                <a:lnTo>
                  <a:pt x="702" y="1228"/>
                </a:lnTo>
                <a:lnTo>
                  <a:pt x="698" y="1242"/>
                </a:lnTo>
                <a:lnTo>
                  <a:pt x="684" y="1278"/>
                </a:lnTo>
                <a:lnTo>
                  <a:pt x="684" y="1285"/>
                </a:lnTo>
                <a:lnTo>
                  <a:pt x="679" y="1285"/>
                </a:lnTo>
                <a:lnTo>
                  <a:pt x="674" y="1280"/>
                </a:lnTo>
                <a:lnTo>
                  <a:pt x="672" y="1285"/>
                </a:lnTo>
                <a:lnTo>
                  <a:pt x="662" y="1302"/>
                </a:lnTo>
                <a:lnTo>
                  <a:pt x="658" y="1309"/>
                </a:lnTo>
                <a:lnTo>
                  <a:pt x="651" y="1309"/>
                </a:lnTo>
                <a:lnTo>
                  <a:pt x="639" y="1316"/>
                </a:lnTo>
                <a:lnTo>
                  <a:pt x="636" y="1323"/>
                </a:lnTo>
                <a:lnTo>
                  <a:pt x="622" y="1330"/>
                </a:lnTo>
                <a:lnTo>
                  <a:pt x="610" y="1342"/>
                </a:lnTo>
                <a:lnTo>
                  <a:pt x="608" y="1349"/>
                </a:lnTo>
                <a:lnTo>
                  <a:pt x="594" y="1363"/>
                </a:lnTo>
                <a:lnTo>
                  <a:pt x="582" y="1375"/>
                </a:lnTo>
                <a:lnTo>
                  <a:pt x="575" y="1375"/>
                </a:lnTo>
                <a:lnTo>
                  <a:pt x="575" y="1363"/>
                </a:lnTo>
                <a:lnTo>
                  <a:pt x="573" y="1354"/>
                </a:lnTo>
                <a:lnTo>
                  <a:pt x="573" y="1351"/>
                </a:lnTo>
                <a:lnTo>
                  <a:pt x="573" y="1339"/>
                </a:lnTo>
                <a:lnTo>
                  <a:pt x="577" y="1330"/>
                </a:lnTo>
                <a:lnTo>
                  <a:pt x="582" y="1309"/>
                </a:lnTo>
                <a:lnTo>
                  <a:pt x="592" y="1311"/>
                </a:lnTo>
                <a:lnTo>
                  <a:pt x="592" y="1292"/>
                </a:lnTo>
                <a:lnTo>
                  <a:pt x="592" y="1276"/>
                </a:lnTo>
                <a:lnTo>
                  <a:pt x="592" y="1247"/>
                </a:lnTo>
                <a:lnTo>
                  <a:pt x="594" y="1209"/>
                </a:lnTo>
                <a:lnTo>
                  <a:pt x="582" y="1207"/>
                </a:lnTo>
                <a:lnTo>
                  <a:pt x="573" y="1205"/>
                </a:lnTo>
                <a:lnTo>
                  <a:pt x="554" y="1200"/>
                </a:lnTo>
                <a:lnTo>
                  <a:pt x="552" y="1200"/>
                </a:lnTo>
                <a:lnTo>
                  <a:pt x="535" y="1195"/>
                </a:lnTo>
                <a:lnTo>
                  <a:pt x="523" y="1193"/>
                </a:lnTo>
                <a:lnTo>
                  <a:pt x="526" y="1179"/>
                </a:lnTo>
                <a:lnTo>
                  <a:pt x="526" y="1176"/>
                </a:lnTo>
                <a:lnTo>
                  <a:pt x="528" y="1167"/>
                </a:lnTo>
                <a:lnTo>
                  <a:pt x="523" y="1171"/>
                </a:lnTo>
                <a:lnTo>
                  <a:pt x="511" y="1171"/>
                </a:lnTo>
                <a:lnTo>
                  <a:pt x="507" y="1174"/>
                </a:lnTo>
                <a:lnTo>
                  <a:pt x="504" y="1174"/>
                </a:lnTo>
                <a:lnTo>
                  <a:pt x="500" y="1179"/>
                </a:lnTo>
                <a:lnTo>
                  <a:pt x="493" y="1186"/>
                </a:lnTo>
                <a:lnTo>
                  <a:pt x="493" y="1188"/>
                </a:lnTo>
                <a:lnTo>
                  <a:pt x="493" y="1195"/>
                </a:lnTo>
                <a:lnTo>
                  <a:pt x="486" y="1200"/>
                </a:lnTo>
                <a:lnTo>
                  <a:pt x="481" y="1202"/>
                </a:lnTo>
                <a:lnTo>
                  <a:pt x="476" y="1202"/>
                </a:lnTo>
                <a:lnTo>
                  <a:pt x="474" y="1207"/>
                </a:lnTo>
                <a:lnTo>
                  <a:pt x="469" y="1212"/>
                </a:lnTo>
                <a:lnTo>
                  <a:pt x="462" y="1219"/>
                </a:lnTo>
                <a:lnTo>
                  <a:pt x="460" y="1219"/>
                </a:lnTo>
                <a:lnTo>
                  <a:pt x="455" y="1226"/>
                </a:lnTo>
                <a:lnTo>
                  <a:pt x="443" y="1238"/>
                </a:lnTo>
                <a:lnTo>
                  <a:pt x="436" y="1228"/>
                </a:lnTo>
                <a:lnTo>
                  <a:pt x="431" y="1219"/>
                </a:lnTo>
                <a:lnTo>
                  <a:pt x="424" y="1209"/>
                </a:lnTo>
                <a:lnTo>
                  <a:pt x="429" y="1202"/>
                </a:lnTo>
                <a:lnTo>
                  <a:pt x="434" y="1197"/>
                </a:lnTo>
                <a:lnTo>
                  <a:pt x="436" y="1195"/>
                </a:lnTo>
                <a:lnTo>
                  <a:pt x="438" y="1193"/>
                </a:lnTo>
                <a:lnTo>
                  <a:pt x="443" y="1188"/>
                </a:lnTo>
                <a:lnTo>
                  <a:pt x="445" y="1186"/>
                </a:lnTo>
                <a:lnTo>
                  <a:pt x="455" y="1176"/>
                </a:lnTo>
                <a:lnTo>
                  <a:pt x="467" y="1181"/>
                </a:lnTo>
                <a:lnTo>
                  <a:pt x="474" y="1167"/>
                </a:lnTo>
                <a:lnTo>
                  <a:pt x="483" y="1150"/>
                </a:lnTo>
                <a:lnTo>
                  <a:pt x="488" y="1143"/>
                </a:lnTo>
                <a:lnTo>
                  <a:pt x="474" y="1157"/>
                </a:lnTo>
                <a:lnTo>
                  <a:pt x="471" y="1155"/>
                </a:lnTo>
                <a:lnTo>
                  <a:pt x="469" y="1155"/>
                </a:lnTo>
                <a:lnTo>
                  <a:pt x="474" y="1129"/>
                </a:lnTo>
                <a:lnTo>
                  <a:pt x="478" y="1091"/>
                </a:lnTo>
                <a:lnTo>
                  <a:pt x="478" y="1084"/>
                </a:lnTo>
                <a:lnTo>
                  <a:pt x="478" y="1079"/>
                </a:lnTo>
                <a:lnTo>
                  <a:pt x="478" y="1077"/>
                </a:lnTo>
                <a:lnTo>
                  <a:pt x="478" y="1074"/>
                </a:lnTo>
                <a:lnTo>
                  <a:pt x="478" y="1072"/>
                </a:lnTo>
                <a:lnTo>
                  <a:pt x="478" y="1070"/>
                </a:lnTo>
                <a:lnTo>
                  <a:pt x="476" y="1067"/>
                </a:lnTo>
                <a:lnTo>
                  <a:pt x="476" y="1065"/>
                </a:lnTo>
                <a:lnTo>
                  <a:pt x="476" y="1063"/>
                </a:lnTo>
                <a:lnTo>
                  <a:pt x="476" y="1060"/>
                </a:lnTo>
                <a:lnTo>
                  <a:pt x="476" y="1058"/>
                </a:lnTo>
                <a:lnTo>
                  <a:pt x="476" y="1055"/>
                </a:lnTo>
                <a:lnTo>
                  <a:pt x="476" y="1053"/>
                </a:lnTo>
                <a:lnTo>
                  <a:pt x="476" y="1051"/>
                </a:lnTo>
                <a:lnTo>
                  <a:pt x="476" y="1048"/>
                </a:lnTo>
                <a:lnTo>
                  <a:pt x="476" y="1046"/>
                </a:lnTo>
                <a:lnTo>
                  <a:pt x="476" y="1044"/>
                </a:lnTo>
                <a:lnTo>
                  <a:pt x="476" y="1041"/>
                </a:lnTo>
                <a:lnTo>
                  <a:pt x="476" y="1039"/>
                </a:lnTo>
                <a:lnTo>
                  <a:pt x="474" y="1039"/>
                </a:lnTo>
                <a:lnTo>
                  <a:pt x="474" y="1036"/>
                </a:lnTo>
                <a:lnTo>
                  <a:pt x="474" y="1034"/>
                </a:lnTo>
                <a:lnTo>
                  <a:pt x="474" y="1032"/>
                </a:lnTo>
                <a:lnTo>
                  <a:pt x="474" y="1029"/>
                </a:lnTo>
                <a:lnTo>
                  <a:pt x="474" y="1027"/>
                </a:lnTo>
                <a:lnTo>
                  <a:pt x="474" y="1025"/>
                </a:lnTo>
                <a:lnTo>
                  <a:pt x="471" y="1022"/>
                </a:lnTo>
                <a:lnTo>
                  <a:pt x="471" y="1020"/>
                </a:lnTo>
                <a:lnTo>
                  <a:pt x="469" y="1020"/>
                </a:lnTo>
                <a:lnTo>
                  <a:pt x="469" y="1018"/>
                </a:lnTo>
                <a:lnTo>
                  <a:pt x="467" y="1015"/>
                </a:lnTo>
                <a:lnTo>
                  <a:pt x="467" y="1013"/>
                </a:lnTo>
                <a:lnTo>
                  <a:pt x="464" y="1010"/>
                </a:lnTo>
                <a:lnTo>
                  <a:pt x="464" y="1008"/>
                </a:lnTo>
                <a:lnTo>
                  <a:pt x="462" y="1008"/>
                </a:lnTo>
                <a:lnTo>
                  <a:pt x="462" y="1006"/>
                </a:lnTo>
                <a:lnTo>
                  <a:pt x="460" y="1006"/>
                </a:lnTo>
                <a:lnTo>
                  <a:pt x="460" y="1003"/>
                </a:lnTo>
                <a:lnTo>
                  <a:pt x="460" y="1001"/>
                </a:lnTo>
                <a:lnTo>
                  <a:pt x="457" y="1001"/>
                </a:lnTo>
                <a:lnTo>
                  <a:pt x="457" y="999"/>
                </a:lnTo>
                <a:lnTo>
                  <a:pt x="455" y="996"/>
                </a:lnTo>
                <a:lnTo>
                  <a:pt x="455" y="994"/>
                </a:lnTo>
                <a:lnTo>
                  <a:pt x="453" y="994"/>
                </a:lnTo>
                <a:lnTo>
                  <a:pt x="450" y="989"/>
                </a:lnTo>
                <a:lnTo>
                  <a:pt x="443" y="975"/>
                </a:lnTo>
                <a:lnTo>
                  <a:pt x="431" y="961"/>
                </a:lnTo>
                <a:lnTo>
                  <a:pt x="424" y="951"/>
                </a:lnTo>
                <a:lnTo>
                  <a:pt x="427" y="982"/>
                </a:lnTo>
                <a:lnTo>
                  <a:pt x="427" y="984"/>
                </a:lnTo>
                <a:lnTo>
                  <a:pt x="427" y="987"/>
                </a:lnTo>
                <a:lnTo>
                  <a:pt x="427" y="989"/>
                </a:lnTo>
                <a:lnTo>
                  <a:pt x="424" y="989"/>
                </a:lnTo>
                <a:lnTo>
                  <a:pt x="422" y="989"/>
                </a:lnTo>
                <a:lnTo>
                  <a:pt x="420" y="989"/>
                </a:lnTo>
                <a:lnTo>
                  <a:pt x="417" y="989"/>
                </a:lnTo>
                <a:lnTo>
                  <a:pt x="415" y="989"/>
                </a:lnTo>
                <a:lnTo>
                  <a:pt x="410" y="989"/>
                </a:lnTo>
                <a:lnTo>
                  <a:pt x="401" y="989"/>
                </a:lnTo>
                <a:lnTo>
                  <a:pt x="398" y="989"/>
                </a:lnTo>
                <a:lnTo>
                  <a:pt x="396" y="989"/>
                </a:lnTo>
                <a:lnTo>
                  <a:pt x="394" y="989"/>
                </a:lnTo>
                <a:lnTo>
                  <a:pt x="391" y="989"/>
                </a:lnTo>
                <a:lnTo>
                  <a:pt x="389" y="989"/>
                </a:lnTo>
                <a:lnTo>
                  <a:pt x="389" y="992"/>
                </a:lnTo>
                <a:lnTo>
                  <a:pt x="387" y="992"/>
                </a:lnTo>
                <a:lnTo>
                  <a:pt x="384" y="992"/>
                </a:lnTo>
                <a:lnTo>
                  <a:pt x="382" y="992"/>
                </a:lnTo>
                <a:lnTo>
                  <a:pt x="379" y="992"/>
                </a:lnTo>
                <a:lnTo>
                  <a:pt x="377" y="992"/>
                </a:lnTo>
                <a:lnTo>
                  <a:pt x="375" y="992"/>
                </a:lnTo>
                <a:lnTo>
                  <a:pt x="372" y="992"/>
                </a:lnTo>
                <a:lnTo>
                  <a:pt x="370" y="992"/>
                </a:lnTo>
                <a:lnTo>
                  <a:pt x="368" y="992"/>
                </a:lnTo>
                <a:lnTo>
                  <a:pt x="365" y="992"/>
                </a:lnTo>
                <a:lnTo>
                  <a:pt x="363" y="992"/>
                </a:lnTo>
                <a:lnTo>
                  <a:pt x="361" y="994"/>
                </a:lnTo>
                <a:lnTo>
                  <a:pt x="358" y="994"/>
                </a:lnTo>
                <a:lnTo>
                  <a:pt x="356" y="994"/>
                </a:lnTo>
                <a:lnTo>
                  <a:pt x="354" y="994"/>
                </a:lnTo>
                <a:lnTo>
                  <a:pt x="351" y="994"/>
                </a:lnTo>
                <a:lnTo>
                  <a:pt x="349" y="994"/>
                </a:lnTo>
                <a:lnTo>
                  <a:pt x="342" y="994"/>
                </a:lnTo>
                <a:lnTo>
                  <a:pt x="339" y="992"/>
                </a:lnTo>
                <a:lnTo>
                  <a:pt x="337" y="992"/>
                </a:lnTo>
                <a:lnTo>
                  <a:pt x="335" y="992"/>
                </a:lnTo>
                <a:lnTo>
                  <a:pt x="332" y="992"/>
                </a:lnTo>
                <a:lnTo>
                  <a:pt x="328" y="989"/>
                </a:lnTo>
                <a:lnTo>
                  <a:pt x="325" y="989"/>
                </a:lnTo>
                <a:lnTo>
                  <a:pt x="323" y="989"/>
                </a:lnTo>
                <a:lnTo>
                  <a:pt x="321" y="989"/>
                </a:lnTo>
                <a:lnTo>
                  <a:pt x="318" y="989"/>
                </a:lnTo>
                <a:lnTo>
                  <a:pt x="316" y="989"/>
                </a:lnTo>
                <a:lnTo>
                  <a:pt x="313" y="992"/>
                </a:lnTo>
                <a:lnTo>
                  <a:pt x="311" y="992"/>
                </a:lnTo>
                <a:lnTo>
                  <a:pt x="309" y="994"/>
                </a:lnTo>
                <a:lnTo>
                  <a:pt x="306" y="994"/>
                </a:lnTo>
                <a:lnTo>
                  <a:pt x="304" y="994"/>
                </a:lnTo>
                <a:lnTo>
                  <a:pt x="304" y="996"/>
                </a:lnTo>
                <a:lnTo>
                  <a:pt x="302" y="996"/>
                </a:lnTo>
                <a:lnTo>
                  <a:pt x="299" y="996"/>
                </a:lnTo>
                <a:lnTo>
                  <a:pt x="297" y="999"/>
                </a:lnTo>
                <a:lnTo>
                  <a:pt x="295" y="999"/>
                </a:lnTo>
                <a:lnTo>
                  <a:pt x="292" y="1001"/>
                </a:lnTo>
                <a:lnTo>
                  <a:pt x="290" y="1001"/>
                </a:lnTo>
                <a:lnTo>
                  <a:pt x="288" y="1003"/>
                </a:lnTo>
                <a:lnTo>
                  <a:pt x="285" y="1003"/>
                </a:lnTo>
                <a:lnTo>
                  <a:pt x="283" y="1006"/>
                </a:lnTo>
                <a:lnTo>
                  <a:pt x="280" y="1006"/>
                </a:lnTo>
                <a:lnTo>
                  <a:pt x="278" y="1006"/>
                </a:lnTo>
                <a:lnTo>
                  <a:pt x="278" y="1008"/>
                </a:lnTo>
                <a:lnTo>
                  <a:pt x="276" y="1008"/>
                </a:lnTo>
                <a:lnTo>
                  <a:pt x="276" y="1010"/>
                </a:lnTo>
                <a:lnTo>
                  <a:pt x="273" y="1018"/>
                </a:lnTo>
                <a:lnTo>
                  <a:pt x="271" y="1020"/>
                </a:lnTo>
                <a:lnTo>
                  <a:pt x="271" y="1022"/>
                </a:lnTo>
                <a:lnTo>
                  <a:pt x="271" y="1025"/>
                </a:lnTo>
                <a:lnTo>
                  <a:pt x="271" y="1027"/>
                </a:lnTo>
                <a:lnTo>
                  <a:pt x="271" y="1029"/>
                </a:lnTo>
                <a:lnTo>
                  <a:pt x="269" y="1029"/>
                </a:lnTo>
                <a:lnTo>
                  <a:pt x="269" y="1032"/>
                </a:lnTo>
                <a:lnTo>
                  <a:pt x="269" y="1034"/>
                </a:lnTo>
                <a:lnTo>
                  <a:pt x="269" y="1039"/>
                </a:lnTo>
                <a:lnTo>
                  <a:pt x="266" y="1041"/>
                </a:lnTo>
                <a:lnTo>
                  <a:pt x="266" y="1044"/>
                </a:lnTo>
                <a:lnTo>
                  <a:pt x="266" y="1046"/>
                </a:lnTo>
                <a:lnTo>
                  <a:pt x="266" y="1048"/>
                </a:lnTo>
                <a:lnTo>
                  <a:pt x="264" y="1051"/>
                </a:lnTo>
                <a:lnTo>
                  <a:pt x="264" y="1053"/>
                </a:lnTo>
                <a:lnTo>
                  <a:pt x="257" y="1055"/>
                </a:lnTo>
                <a:lnTo>
                  <a:pt x="250" y="1060"/>
                </a:lnTo>
                <a:lnTo>
                  <a:pt x="247" y="1060"/>
                </a:lnTo>
                <a:lnTo>
                  <a:pt x="240" y="1067"/>
                </a:lnTo>
                <a:lnTo>
                  <a:pt x="238" y="1067"/>
                </a:lnTo>
                <a:lnTo>
                  <a:pt x="231" y="1072"/>
                </a:lnTo>
                <a:lnTo>
                  <a:pt x="229" y="1074"/>
                </a:lnTo>
                <a:lnTo>
                  <a:pt x="226" y="1074"/>
                </a:lnTo>
                <a:lnTo>
                  <a:pt x="222" y="1077"/>
                </a:lnTo>
                <a:lnTo>
                  <a:pt x="219" y="1079"/>
                </a:lnTo>
                <a:lnTo>
                  <a:pt x="217" y="1079"/>
                </a:lnTo>
                <a:lnTo>
                  <a:pt x="214" y="1081"/>
                </a:lnTo>
                <a:lnTo>
                  <a:pt x="212" y="1081"/>
                </a:lnTo>
                <a:lnTo>
                  <a:pt x="212" y="1084"/>
                </a:lnTo>
                <a:lnTo>
                  <a:pt x="210" y="1081"/>
                </a:lnTo>
                <a:lnTo>
                  <a:pt x="214" y="1100"/>
                </a:lnTo>
                <a:lnTo>
                  <a:pt x="217" y="1108"/>
                </a:lnTo>
                <a:lnTo>
                  <a:pt x="222" y="1119"/>
                </a:lnTo>
                <a:lnTo>
                  <a:pt x="229" y="1134"/>
                </a:lnTo>
                <a:lnTo>
                  <a:pt x="229" y="1136"/>
                </a:lnTo>
                <a:lnTo>
                  <a:pt x="229" y="1138"/>
                </a:lnTo>
                <a:lnTo>
                  <a:pt x="229" y="1141"/>
                </a:lnTo>
                <a:lnTo>
                  <a:pt x="222" y="1141"/>
                </a:lnTo>
                <a:lnTo>
                  <a:pt x="219" y="1138"/>
                </a:lnTo>
                <a:lnTo>
                  <a:pt x="217" y="1138"/>
                </a:lnTo>
                <a:lnTo>
                  <a:pt x="212" y="1134"/>
                </a:lnTo>
                <a:lnTo>
                  <a:pt x="203" y="1129"/>
                </a:lnTo>
                <a:lnTo>
                  <a:pt x="191" y="1124"/>
                </a:lnTo>
                <a:lnTo>
                  <a:pt x="186" y="1122"/>
                </a:lnTo>
                <a:lnTo>
                  <a:pt x="184" y="1119"/>
                </a:lnTo>
                <a:lnTo>
                  <a:pt x="181" y="1117"/>
                </a:lnTo>
                <a:lnTo>
                  <a:pt x="151" y="1100"/>
                </a:lnTo>
                <a:lnTo>
                  <a:pt x="132" y="1089"/>
                </a:lnTo>
                <a:lnTo>
                  <a:pt x="99" y="1072"/>
                </a:lnTo>
                <a:lnTo>
                  <a:pt x="87" y="1065"/>
                </a:lnTo>
                <a:lnTo>
                  <a:pt x="82" y="1063"/>
                </a:lnTo>
                <a:lnTo>
                  <a:pt x="78" y="1060"/>
                </a:lnTo>
                <a:lnTo>
                  <a:pt x="75" y="1058"/>
                </a:lnTo>
                <a:lnTo>
                  <a:pt x="73" y="1058"/>
                </a:lnTo>
                <a:lnTo>
                  <a:pt x="71" y="1058"/>
                </a:lnTo>
                <a:lnTo>
                  <a:pt x="68" y="1055"/>
                </a:lnTo>
                <a:lnTo>
                  <a:pt x="66" y="1055"/>
                </a:lnTo>
                <a:lnTo>
                  <a:pt x="64" y="1055"/>
                </a:lnTo>
                <a:lnTo>
                  <a:pt x="61" y="1055"/>
                </a:lnTo>
                <a:lnTo>
                  <a:pt x="61" y="1053"/>
                </a:lnTo>
                <a:lnTo>
                  <a:pt x="59" y="1053"/>
                </a:lnTo>
                <a:lnTo>
                  <a:pt x="56" y="1053"/>
                </a:lnTo>
                <a:lnTo>
                  <a:pt x="54" y="1053"/>
                </a:lnTo>
                <a:lnTo>
                  <a:pt x="52" y="1051"/>
                </a:lnTo>
                <a:lnTo>
                  <a:pt x="49" y="1051"/>
                </a:lnTo>
                <a:lnTo>
                  <a:pt x="47" y="1051"/>
                </a:lnTo>
                <a:lnTo>
                  <a:pt x="45" y="1051"/>
                </a:lnTo>
                <a:lnTo>
                  <a:pt x="45" y="1048"/>
                </a:lnTo>
                <a:lnTo>
                  <a:pt x="42" y="1048"/>
                </a:lnTo>
                <a:lnTo>
                  <a:pt x="40" y="1048"/>
                </a:lnTo>
                <a:lnTo>
                  <a:pt x="38" y="1048"/>
                </a:lnTo>
                <a:lnTo>
                  <a:pt x="35" y="1048"/>
                </a:lnTo>
                <a:lnTo>
                  <a:pt x="35" y="1046"/>
                </a:lnTo>
                <a:lnTo>
                  <a:pt x="33" y="1046"/>
                </a:lnTo>
                <a:lnTo>
                  <a:pt x="31" y="1046"/>
                </a:lnTo>
                <a:lnTo>
                  <a:pt x="28" y="1046"/>
                </a:lnTo>
                <a:lnTo>
                  <a:pt x="26" y="1044"/>
                </a:lnTo>
                <a:lnTo>
                  <a:pt x="23" y="1044"/>
                </a:lnTo>
                <a:lnTo>
                  <a:pt x="21" y="1044"/>
                </a:lnTo>
                <a:lnTo>
                  <a:pt x="19" y="1044"/>
                </a:lnTo>
                <a:lnTo>
                  <a:pt x="19" y="1041"/>
                </a:lnTo>
                <a:lnTo>
                  <a:pt x="16" y="1041"/>
                </a:lnTo>
                <a:lnTo>
                  <a:pt x="14" y="1039"/>
                </a:lnTo>
                <a:lnTo>
                  <a:pt x="12" y="1039"/>
                </a:lnTo>
                <a:lnTo>
                  <a:pt x="9" y="1036"/>
                </a:lnTo>
                <a:lnTo>
                  <a:pt x="9" y="1034"/>
                </a:lnTo>
                <a:lnTo>
                  <a:pt x="7" y="1032"/>
                </a:lnTo>
                <a:lnTo>
                  <a:pt x="5" y="1029"/>
                </a:lnTo>
                <a:lnTo>
                  <a:pt x="5" y="1027"/>
                </a:lnTo>
                <a:lnTo>
                  <a:pt x="0" y="1008"/>
                </a:lnTo>
                <a:lnTo>
                  <a:pt x="0" y="992"/>
                </a:lnTo>
                <a:lnTo>
                  <a:pt x="9" y="973"/>
                </a:lnTo>
                <a:lnTo>
                  <a:pt x="12" y="970"/>
                </a:lnTo>
                <a:lnTo>
                  <a:pt x="14" y="970"/>
                </a:lnTo>
                <a:lnTo>
                  <a:pt x="16" y="970"/>
                </a:lnTo>
                <a:lnTo>
                  <a:pt x="19" y="970"/>
                </a:lnTo>
                <a:lnTo>
                  <a:pt x="31" y="965"/>
                </a:lnTo>
                <a:lnTo>
                  <a:pt x="31" y="963"/>
                </a:lnTo>
                <a:lnTo>
                  <a:pt x="31" y="961"/>
                </a:lnTo>
                <a:lnTo>
                  <a:pt x="31" y="956"/>
                </a:lnTo>
                <a:lnTo>
                  <a:pt x="28" y="954"/>
                </a:lnTo>
                <a:lnTo>
                  <a:pt x="28" y="951"/>
                </a:lnTo>
                <a:lnTo>
                  <a:pt x="28" y="949"/>
                </a:lnTo>
                <a:lnTo>
                  <a:pt x="31" y="942"/>
                </a:lnTo>
                <a:lnTo>
                  <a:pt x="35" y="928"/>
                </a:lnTo>
                <a:lnTo>
                  <a:pt x="35" y="925"/>
                </a:lnTo>
                <a:lnTo>
                  <a:pt x="38" y="923"/>
                </a:lnTo>
                <a:lnTo>
                  <a:pt x="38" y="921"/>
                </a:lnTo>
                <a:lnTo>
                  <a:pt x="38" y="918"/>
                </a:lnTo>
                <a:lnTo>
                  <a:pt x="38" y="916"/>
                </a:lnTo>
                <a:lnTo>
                  <a:pt x="40" y="916"/>
                </a:lnTo>
                <a:lnTo>
                  <a:pt x="40" y="913"/>
                </a:lnTo>
                <a:lnTo>
                  <a:pt x="40" y="911"/>
                </a:lnTo>
                <a:lnTo>
                  <a:pt x="40" y="909"/>
                </a:lnTo>
                <a:lnTo>
                  <a:pt x="40" y="906"/>
                </a:lnTo>
                <a:lnTo>
                  <a:pt x="42" y="902"/>
                </a:lnTo>
                <a:lnTo>
                  <a:pt x="42" y="897"/>
                </a:lnTo>
                <a:lnTo>
                  <a:pt x="45" y="894"/>
                </a:lnTo>
                <a:lnTo>
                  <a:pt x="49" y="887"/>
                </a:lnTo>
                <a:lnTo>
                  <a:pt x="49" y="885"/>
                </a:lnTo>
                <a:lnTo>
                  <a:pt x="54" y="876"/>
                </a:lnTo>
                <a:lnTo>
                  <a:pt x="56" y="873"/>
                </a:lnTo>
                <a:lnTo>
                  <a:pt x="59" y="871"/>
                </a:lnTo>
                <a:lnTo>
                  <a:pt x="59" y="868"/>
                </a:lnTo>
                <a:lnTo>
                  <a:pt x="64" y="861"/>
                </a:lnTo>
                <a:lnTo>
                  <a:pt x="66" y="857"/>
                </a:lnTo>
                <a:lnTo>
                  <a:pt x="68" y="854"/>
                </a:lnTo>
                <a:lnTo>
                  <a:pt x="71" y="852"/>
                </a:lnTo>
                <a:lnTo>
                  <a:pt x="71" y="849"/>
                </a:lnTo>
                <a:lnTo>
                  <a:pt x="73" y="847"/>
                </a:lnTo>
                <a:lnTo>
                  <a:pt x="75" y="847"/>
                </a:lnTo>
                <a:lnTo>
                  <a:pt x="78" y="845"/>
                </a:lnTo>
                <a:lnTo>
                  <a:pt x="80" y="845"/>
                </a:lnTo>
                <a:lnTo>
                  <a:pt x="85" y="845"/>
                </a:lnTo>
                <a:lnTo>
                  <a:pt x="89" y="845"/>
                </a:lnTo>
                <a:lnTo>
                  <a:pt x="94" y="842"/>
                </a:lnTo>
                <a:lnTo>
                  <a:pt x="99" y="842"/>
                </a:lnTo>
                <a:lnTo>
                  <a:pt x="101" y="842"/>
                </a:lnTo>
                <a:lnTo>
                  <a:pt x="113" y="842"/>
                </a:lnTo>
                <a:lnTo>
                  <a:pt x="120" y="840"/>
                </a:lnTo>
                <a:lnTo>
                  <a:pt x="127" y="842"/>
                </a:lnTo>
                <a:lnTo>
                  <a:pt x="127" y="838"/>
                </a:lnTo>
                <a:lnTo>
                  <a:pt x="127" y="833"/>
                </a:lnTo>
                <a:lnTo>
                  <a:pt x="127" y="831"/>
                </a:lnTo>
                <a:lnTo>
                  <a:pt x="127" y="826"/>
                </a:lnTo>
                <a:lnTo>
                  <a:pt x="127" y="821"/>
                </a:lnTo>
                <a:lnTo>
                  <a:pt x="127" y="814"/>
                </a:lnTo>
                <a:lnTo>
                  <a:pt x="127" y="812"/>
                </a:lnTo>
                <a:lnTo>
                  <a:pt x="127" y="809"/>
                </a:lnTo>
                <a:lnTo>
                  <a:pt x="127" y="805"/>
                </a:lnTo>
                <a:lnTo>
                  <a:pt x="127" y="793"/>
                </a:lnTo>
                <a:lnTo>
                  <a:pt x="127" y="781"/>
                </a:lnTo>
                <a:lnTo>
                  <a:pt x="127" y="776"/>
                </a:lnTo>
                <a:lnTo>
                  <a:pt x="127" y="771"/>
                </a:lnTo>
                <a:lnTo>
                  <a:pt x="127" y="767"/>
                </a:lnTo>
                <a:lnTo>
                  <a:pt x="127" y="764"/>
                </a:lnTo>
                <a:lnTo>
                  <a:pt x="127" y="760"/>
                </a:lnTo>
                <a:lnTo>
                  <a:pt x="127" y="757"/>
                </a:lnTo>
                <a:lnTo>
                  <a:pt x="127" y="748"/>
                </a:lnTo>
                <a:lnTo>
                  <a:pt x="127" y="745"/>
                </a:lnTo>
                <a:lnTo>
                  <a:pt x="127" y="743"/>
                </a:lnTo>
                <a:lnTo>
                  <a:pt x="127" y="741"/>
                </a:lnTo>
                <a:lnTo>
                  <a:pt x="127" y="738"/>
                </a:lnTo>
                <a:lnTo>
                  <a:pt x="127" y="733"/>
                </a:lnTo>
                <a:lnTo>
                  <a:pt x="127" y="731"/>
                </a:lnTo>
                <a:lnTo>
                  <a:pt x="127" y="729"/>
                </a:lnTo>
                <a:lnTo>
                  <a:pt x="127" y="726"/>
                </a:lnTo>
                <a:lnTo>
                  <a:pt x="127" y="724"/>
                </a:lnTo>
                <a:lnTo>
                  <a:pt x="127" y="722"/>
                </a:lnTo>
                <a:lnTo>
                  <a:pt x="127" y="719"/>
                </a:lnTo>
                <a:lnTo>
                  <a:pt x="127" y="715"/>
                </a:lnTo>
                <a:lnTo>
                  <a:pt x="127" y="710"/>
                </a:lnTo>
                <a:lnTo>
                  <a:pt x="127" y="703"/>
                </a:lnTo>
                <a:lnTo>
                  <a:pt x="130" y="698"/>
                </a:lnTo>
                <a:lnTo>
                  <a:pt x="130" y="693"/>
                </a:lnTo>
                <a:lnTo>
                  <a:pt x="130" y="691"/>
                </a:lnTo>
                <a:lnTo>
                  <a:pt x="130" y="686"/>
                </a:lnTo>
                <a:lnTo>
                  <a:pt x="130" y="681"/>
                </a:lnTo>
                <a:lnTo>
                  <a:pt x="130" y="677"/>
                </a:lnTo>
                <a:lnTo>
                  <a:pt x="130" y="674"/>
                </a:lnTo>
                <a:lnTo>
                  <a:pt x="130" y="672"/>
                </a:lnTo>
                <a:lnTo>
                  <a:pt x="130" y="660"/>
                </a:lnTo>
                <a:lnTo>
                  <a:pt x="130" y="651"/>
                </a:lnTo>
                <a:lnTo>
                  <a:pt x="130" y="634"/>
                </a:lnTo>
                <a:lnTo>
                  <a:pt x="130" y="620"/>
                </a:lnTo>
                <a:lnTo>
                  <a:pt x="130" y="618"/>
                </a:lnTo>
                <a:lnTo>
                  <a:pt x="130" y="608"/>
                </a:lnTo>
                <a:lnTo>
                  <a:pt x="130" y="606"/>
                </a:lnTo>
                <a:lnTo>
                  <a:pt x="130" y="596"/>
                </a:lnTo>
                <a:lnTo>
                  <a:pt x="132" y="577"/>
                </a:lnTo>
                <a:lnTo>
                  <a:pt x="132" y="551"/>
                </a:lnTo>
                <a:lnTo>
                  <a:pt x="132" y="546"/>
                </a:lnTo>
                <a:lnTo>
                  <a:pt x="139" y="551"/>
                </a:lnTo>
                <a:lnTo>
                  <a:pt x="144" y="554"/>
                </a:lnTo>
                <a:lnTo>
                  <a:pt x="148" y="556"/>
                </a:lnTo>
                <a:lnTo>
                  <a:pt x="153" y="556"/>
                </a:lnTo>
                <a:lnTo>
                  <a:pt x="163" y="558"/>
                </a:lnTo>
                <a:lnTo>
                  <a:pt x="167" y="561"/>
                </a:lnTo>
                <a:lnTo>
                  <a:pt x="170" y="561"/>
                </a:lnTo>
                <a:lnTo>
                  <a:pt x="177" y="561"/>
                </a:lnTo>
                <a:lnTo>
                  <a:pt x="184" y="558"/>
                </a:lnTo>
                <a:lnTo>
                  <a:pt x="191" y="558"/>
                </a:lnTo>
                <a:lnTo>
                  <a:pt x="198" y="556"/>
                </a:lnTo>
                <a:lnTo>
                  <a:pt x="205" y="551"/>
                </a:lnTo>
                <a:lnTo>
                  <a:pt x="210" y="549"/>
                </a:lnTo>
                <a:lnTo>
                  <a:pt x="212" y="546"/>
                </a:lnTo>
                <a:lnTo>
                  <a:pt x="217" y="544"/>
                </a:lnTo>
                <a:lnTo>
                  <a:pt x="224" y="537"/>
                </a:lnTo>
                <a:lnTo>
                  <a:pt x="226" y="532"/>
                </a:lnTo>
                <a:lnTo>
                  <a:pt x="233" y="523"/>
                </a:lnTo>
                <a:lnTo>
                  <a:pt x="236" y="516"/>
                </a:lnTo>
                <a:lnTo>
                  <a:pt x="236" y="511"/>
                </a:lnTo>
                <a:lnTo>
                  <a:pt x="238" y="506"/>
                </a:lnTo>
                <a:lnTo>
                  <a:pt x="238" y="502"/>
                </a:lnTo>
                <a:lnTo>
                  <a:pt x="238" y="497"/>
                </a:lnTo>
                <a:lnTo>
                  <a:pt x="236" y="487"/>
                </a:lnTo>
                <a:lnTo>
                  <a:pt x="236" y="485"/>
                </a:lnTo>
                <a:lnTo>
                  <a:pt x="236" y="483"/>
                </a:lnTo>
                <a:lnTo>
                  <a:pt x="233" y="478"/>
                </a:lnTo>
                <a:lnTo>
                  <a:pt x="231" y="473"/>
                </a:lnTo>
                <a:lnTo>
                  <a:pt x="231" y="471"/>
                </a:lnTo>
                <a:lnTo>
                  <a:pt x="229" y="468"/>
                </a:lnTo>
                <a:lnTo>
                  <a:pt x="229" y="466"/>
                </a:lnTo>
                <a:lnTo>
                  <a:pt x="226" y="464"/>
                </a:lnTo>
                <a:lnTo>
                  <a:pt x="226" y="461"/>
                </a:lnTo>
                <a:lnTo>
                  <a:pt x="224" y="461"/>
                </a:lnTo>
                <a:lnTo>
                  <a:pt x="224" y="459"/>
                </a:lnTo>
                <a:lnTo>
                  <a:pt x="222" y="459"/>
                </a:lnTo>
                <a:lnTo>
                  <a:pt x="222" y="457"/>
                </a:lnTo>
                <a:lnTo>
                  <a:pt x="219" y="454"/>
                </a:lnTo>
                <a:lnTo>
                  <a:pt x="217" y="454"/>
                </a:lnTo>
                <a:lnTo>
                  <a:pt x="217" y="452"/>
                </a:lnTo>
                <a:lnTo>
                  <a:pt x="214" y="452"/>
                </a:lnTo>
                <a:lnTo>
                  <a:pt x="214" y="449"/>
                </a:lnTo>
                <a:lnTo>
                  <a:pt x="210" y="447"/>
                </a:lnTo>
                <a:lnTo>
                  <a:pt x="207" y="447"/>
                </a:lnTo>
                <a:lnTo>
                  <a:pt x="207" y="445"/>
                </a:lnTo>
                <a:lnTo>
                  <a:pt x="205" y="445"/>
                </a:lnTo>
                <a:lnTo>
                  <a:pt x="205" y="442"/>
                </a:lnTo>
                <a:lnTo>
                  <a:pt x="203" y="442"/>
                </a:lnTo>
                <a:lnTo>
                  <a:pt x="200" y="442"/>
                </a:lnTo>
                <a:lnTo>
                  <a:pt x="196" y="440"/>
                </a:lnTo>
                <a:lnTo>
                  <a:pt x="193" y="440"/>
                </a:lnTo>
                <a:lnTo>
                  <a:pt x="191" y="438"/>
                </a:lnTo>
                <a:lnTo>
                  <a:pt x="189" y="438"/>
                </a:lnTo>
                <a:lnTo>
                  <a:pt x="191" y="435"/>
                </a:lnTo>
                <a:lnTo>
                  <a:pt x="193" y="428"/>
                </a:lnTo>
                <a:lnTo>
                  <a:pt x="196" y="431"/>
                </a:lnTo>
                <a:lnTo>
                  <a:pt x="198" y="431"/>
                </a:lnTo>
                <a:lnTo>
                  <a:pt x="200" y="431"/>
                </a:lnTo>
                <a:lnTo>
                  <a:pt x="203" y="431"/>
                </a:lnTo>
                <a:lnTo>
                  <a:pt x="205" y="431"/>
                </a:lnTo>
                <a:lnTo>
                  <a:pt x="205" y="433"/>
                </a:lnTo>
                <a:lnTo>
                  <a:pt x="207" y="433"/>
                </a:lnTo>
                <a:lnTo>
                  <a:pt x="210" y="433"/>
                </a:lnTo>
                <a:lnTo>
                  <a:pt x="212" y="433"/>
                </a:lnTo>
                <a:lnTo>
                  <a:pt x="214" y="433"/>
                </a:lnTo>
                <a:lnTo>
                  <a:pt x="217" y="433"/>
                </a:lnTo>
                <a:lnTo>
                  <a:pt x="219" y="435"/>
                </a:lnTo>
                <a:lnTo>
                  <a:pt x="222" y="435"/>
                </a:lnTo>
                <a:lnTo>
                  <a:pt x="224" y="435"/>
                </a:lnTo>
                <a:lnTo>
                  <a:pt x="226" y="435"/>
                </a:lnTo>
                <a:lnTo>
                  <a:pt x="229" y="435"/>
                </a:lnTo>
                <a:lnTo>
                  <a:pt x="229" y="438"/>
                </a:lnTo>
                <a:lnTo>
                  <a:pt x="231" y="433"/>
                </a:lnTo>
                <a:lnTo>
                  <a:pt x="231" y="431"/>
                </a:lnTo>
                <a:lnTo>
                  <a:pt x="233" y="431"/>
                </a:lnTo>
                <a:lnTo>
                  <a:pt x="233" y="428"/>
                </a:lnTo>
                <a:lnTo>
                  <a:pt x="233" y="426"/>
                </a:lnTo>
                <a:lnTo>
                  <a:pt x="233" y="423"/>
                </a:lnTo>
                <a:lnTo>
                  <a:pt x="236" y="423"/>
                </a:lnTo>
                <a:lnTo>
                  <a:pt x="236" y="421"/>
                </a:lnTo>
                <a:lnTo>
                  <a:pt x="236" y="419"/>
                </a:lnTo>
                <a:lnTo>
                  <a:pt x="236" y="416"/>
                </a:lnTo>
                <a:lnTo>
                  <a:pt x="238" y="416"/>
                </a:lnTo>
                <a:lnTo>
                  <a:pt x="238" y="414"/>
                </a:lnTo>
                <a:lnTo>
                  <a:pt x="238" y="412"/>
                </a:lnTo>
                <a:lnTo>
                  <a:pt x="240" y="409"/>
                </a:lnTo>
                <a:lnTo>
                  <a:pt x="240" y="407"/>
                </a:lnTo>
                <a:lnTo>
                  <a:pt x="240" y="404"/>
                </a:lnTo>
                <a:lnTo>
                  <a:pt x="243" y="402"/>
                </a:lnTo>
                <a:lnTo>
                  <a:pt x="243" y="400"/>
                </a:lnTo>
                <a:lnTo>
                  <a:pt x="243" y="397"/>
                </a:lnTo>
                <a:lnTo>
                  <a:pt x="245" y="397"/>
                </a:lnTo>
                <a:lnTo>
                  <a:pt x="245" y="395"/>
                </a:lnTo>
                <a:lnTo>
                  <a:pt x="245" y="393"/>
                </a:lnTo>
                <a:lnTo>
                  <a:pt x="245" y="390"/>
                </a:lnTo>
                <a:lnTo>
                  <a:pt x="247" y="390"/>
                </a:lnTo>
                <a:lnTo>
                  <a:pt x="247" y="388"/>
                </a:lnTo>
                <a:lnTo>
                  <a:pt x="247" y="386"/>
                </a:lnTo>
                <a:lnTo>
                  <a:pt x="250" y="383"/>
                </a:lnTo>
                <a:lnTo>
                  <a:pt x="250" y="381"/>
                </a:lnTo>
                <a:lnTo>
                  <a:pt x="250" y="378"/>
                </a:lnTo>
                <a:lnTo>
                  <a:pt x="250" y="376"/>
                </a:lnTo>
                <a:lnTo>
                  <a:pt x="252" y="376"/>
                </a:lnTo>
                <a:lnTo>
                  <a:pt x="252" y="374"/>
                </a:lnTo>
                <a:lnTo>
                  <a:pt x="252" y="371"/>
                </a:lnTo>
                <a:lnTo>
                  <a:pt x="255" y="369"/>
                </a:lnTo>
                <a:lnTo>
                  <a:pt x="255" y="367"/>
                </a:lnTo>
                <a:lnTo>
                  <a:pt x="255" y="364"/>
                </a:lnTo>
                <a:lnTo>
                  <a:pt x="257" y="362"/>
                </a:lnTo>
                <a:lnTo>
                  <a:pt x="259" y="357"/>
                </a:lnTo>
                <a:lnTo>
                  <a:pt x="259" y="355"/>
                </a:lnTo>
                <a:lnTo>
                  <a:pt x="262" y="350"/>
                </a:lnTo>
                <a:lnTo>
                  <a:pt x="262" y="348"/>
                </a:lnTo>
                <a:lnTo>
                  <a:pt x="262" y="345"/>
                </a:lnTo>
                <a:lnTo>
                  <a:pt x="264" y="341"/>
                </a:lnTo>
                <a:lnTo>
                  <a:pt x="266" y="341"/>
                </a:lnTo>
                <a:lnTo>
                  <a:pt x="269" y="341"/>
                </a:lnTo>
                <a:lnTo>
                  <a:pt x="271" y="338"/>
                </a:lnTo>
                <a:lnTo>
                  <a:pt x="271" y="336"/>
                </a:lnTo>
                <a:lnTo>
                  <a:pt x="271" y="333"/>
                </a:lnTo>
                <a:lnTo>
                  <a:pt x="271" y="331"/>
                </a:lnTo>
                <a:lnTo>
                  <a:pt x="273" y="329"/>
                </a:lnTo>
                <a:lnTo>
                  <a:pt x="273" y="324"/>
                </a:lnTo>
                <a:lnTo>
                  <a:pt x="273" y="322"/>
                </a:lnTo>
                <a:lnTo>
                  <a:pt x="276" y="319"/>
                </a:lnTo>
                <a:lnTo>
                  <a:pt x="276" y="315"/>
                </a:lnTo>
                <a:lnTo>
                  <a:pt x="278" y="307"/>
                </a:lnTo>
                <a:lnTo>
                  <a:pt x="280" y="307"/>
                </a:lnTo>
                <a:lnTo>
                  <a:pt x="283" y="307"/>
                </a:lnTo>
                <a:lnTo>
                  <a:pt x="283" y="303"/>
                </a:lnTo>
                <a:lnTo>
                  <a:pt x="285" y="293"/>
                </a:lnTo>
                <a:lnTo>
                  <a:pt x="285" y="291"/>
                </a:lnTo>
                <a:lnTo>
                  <a:pt x="283" y="288"/>
                </a:lnTo>
                <a:lnTo>
                  <a:pt x="283" y="284"/>
                </a:lnTo>
                <a:lnTo>
                  <a:pt x="273" y="284"/>
                </a:lnTo>
                <a:lnTo>
                  <a:pt x="264" y="284"/>
                </a:lnTo>
                <a:lnTo>
                  <a:pt x="259" y="284"/>
                </a:lnTo>
                <a:lnTo>
                  <a:pt x="259" y="279"/>
                </a:lnTo>
                <a:lnTo>
                  <a:pt x="259" y="274"/>
                </a:lnTo>
                <a:lnTo>
                  <a:pt x="266" y="253"/>
                </a:lnTo>
                <a:lnTo>
                  <a:pt x="266" y="251"/>
                </a:lnTo>
                <a:lnTo>
                  <a:pt x="266" y="248"/>
                </a:lnTo>
                <a:lnTo>
                  <a:pt x="266" y="243"/>
                </a:lnTo>
                <a:lnTo>
                  <a:pt x="266" y="239"/>
                </a:lnTo>
                <a:lnTo>
                  <a:pt x="266" y="234"/>
                </a:lnTo>
                <a:lnTo>
                  <a:pt x="269" y="232"/>
                </a:lnTo>
                <a:lnTo>
                  <a:pt x="269" y="229"/>
                </a:lnTo>
                <a:lnTo>
                  <a:pt x="269" y="227"/>
                </a:lnTo>
                <a:lnTo>
                  <a:pt x="269" y="225"/>
                </a:lnTo>
                <a:lnTo>
                  <a:pt x="271" y="222"/>
                </a:lnTo>
                <a:lnTo>
                  <a:pt x="271" y="220"/>
                </a:lnTo>
                <a:lnTo>
                  <a:pt x="271" y="217"/>
                </a:lnTo>
                <a:lnTo>
                  <a:pt x="271" y="215"/>
                </a:lnTo>
                <a:lnTo>
                  <a:pt x="273" y="215"/>
                </a:lnTo>
                <a:lnTo>
                  <a:pt x="276" y="215"/>
                </a:lnTo>
                <a:lnTo>
                  <a:pt x="278" y="215"/>
                </a:lnTo>
                <a:lnTo>
                  <a:pt x="280" y="215"/>
                </a:lnTo>
                <a:lnTo>
                  <a:pt x="283" y="213"/>
                </a:lnTo>
                <a:lnTo>
                  <a:pt x="278" y="213"/>
                </a:lnTo>
                <a:lnTo>
                  <a:pt x="273" y="210"/>
                </a:lnTo>
                <a:lnTo>
                  <a:pt x="273" y="208"/>
                </a:lnTo>
                <a:lnTo>
                  <a:pt x="273" y="206"/>
                </a:lnTo>
                <a:lnTo>
                  <a:pt x="266" y="203"/>
                </a:lnTo>
                <a:lnTo>
                  <a:pt x="259" y="196"/>
                </a:lnTo>
                <a:lnTo>
                  <a:pt x="250" y="189"/>
                </a:lnTo>
                <a:lnTo>
                  <a:pt x="278" y="189"/>
                </a:lnTo>
                <a:lnTo>
                  <a:pt x="280" y="189"/>
                </a:lnTo>
                <a:lnTo>
                  <a:pt x="309" y="168"/>
                </a:lnTo>
                <a:lnTo>
                  <a:pt x="311" y="165"/>
                </a:lnTo>
                <a:lnTo>
                  <a:pt x="323" y="154"/>
                </a:lnTo>
                <a:lnTo>
                  <a:pt x="339" y="132"/>
                </a:lnTo>
                <a:lnTo>
                  <a:pt x="342" y="125"/>
                </a:lnTo>
                <a:lnTo>
                  <a:pt x="344" y="113"/>
                </a:lnTo>
                <a:lnTo>
                  <a:pt x="361" y="120"/>
                </a:lnTo>
                <a:lnTo>
                  <a:pt x="365" y="120"/>
                </a:lnTo>
                <a:lnTo>
                  <a:pt x="408" y="139"/>
                </a:lnTo>
                <a:lnTo>
                  <a:pt x="417" y="106"/>
                </a:lnTo>
                <a:lnTo>
                  <a:pt x="422" y="83"/>
                </a:lnTo>
                <a:lnTo>
                  <a:pt x="429" y="66"/>
                </a:lnTo>
                <a:lnTo>
                  <a:pt x="429" y="61"/>
                </a:lnTo>
                <a:lnTo>
                  <a:pt x="438" y="35"/>
                </a:lnTo>
                <a:lnTo>
                  <a:pt x="443" y="21"/>
                </a:lnTo>
                <a:lnTo>
                  <a:pt x="450" y="0"/>
                </a:lnTo>
                <a:lnTo>
                  <a:pt x="471" y="4"/>
                </a:lnTo>
                <a:lnTo>
                  <a:pt x="488" y="14"/>
                </a:lnTo>
                <a:close/>
              </a:path>
            </a:pathLst>
          </a:custGeom>
          <a:solidFill>
            <a:srgbClr val="D2D7F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rot="0" vert="horz" wrap="square" lIns="137160" tIns="68580" rIns="137160" bIns="68580" anchor="t" anchorCtr="0" upright="1">
            <a:noAutofit/>
          </a:bodyPr>
          <a:lstStyle/>
          <a:p>
            <a:endParaRPr lang="es-MX" sz="2700"/>
          </a:p>
        </p:txBody>
      </p:sp>
      <p:sp>
        <p:nvSpPr>
          <p:cNvPr id="39" name="Freeform 37"/>
          <p:cNvSpPr>
            <a:spLocks/>
          </p:cNvSpPr>
          <p:nvPr/>
        </p:nvSpPr>
        <p:spPr bwMode="auto">
          <a:xfrm>
            <a:off x="11373336" y="4182796"/>
            <a:ext cx="1225914" cy="1219244"/>
          </a:xfrm>
          <a:custGeom>
            <a:avLst/>
            <a:gdLst>
              <a:gd name="T0" fmla="*/ 222 w 1394"/>
              <a:gd name="T1" fmla="*/ 114 h 1361"/>
              <a:gd name="T2" fmla="*/ 260 w 1394"/>
              <a:gd name="T3" fmla="*/ 85 h 1361"/>
              <a:gd name="T4" fmla="*/ 281 w 1394"/>
              <a:gd name="T5" fmla="*/ 154 h 1361"/>
              <a:gd name="T6" fmla="*/ 361 w 1394"/>
              <a:gd name="T7" fmla="*/ 132 h 1361"/>
              <a:gd name="T8" fmla="*/ 453 w 1394"/>
              <a:gd name="T9" fmla="*/ 220 h 1361"/>
              <a:gd name="T10" fmla="*/ 561 w 1394"/>
              <a:gd name="T11" fmla="*/ 279 h 1361"/>
              <a:gd name="T12" fmla="*/ 715 w 1394"/>
              <a:gd name="T13" fmla="*/ 277 h 1361"/>
              <a:gd name="T14" fmla="*/ 766 w 1394"/>
              <a:gd name="T15" fmla="*/ 270 h 1361"/>
              <a:gd name="T16" fmla="*/ 821 w 1394"/>
              <a:gd name="T17" fmla="*/ 265 h 1361"/>
              <a:gd name="T18" fmla="*/ 901 w 1394"/>
              <a:gd name="T19" fmla="*/ 301 h 1361"/>
              <a:gd name="T20" fmla="*/ 957 w 1394"/>
              <a:gd name="T21" fmla="*/ 322 h 1361"/>
              <a:gd name="T22" fmla="*/ 1026 w 1394"/>
              <a:gd name="T23" fmla="*/ 367 h 1361"/>
              <a:gd name="T24" fmla="*/ 1049 w 1394"/>
              <a:gd name="T25" fmla="*/ 419 h 1361"/>
              <a:gd name="T26" fmla="*/ 1033 w 1394"/>
              <a:gd name="T27" fmla="*/ 473 h 1361"/>
              <a:gd name="T28" fmla="*/ 983 w 1394"/>
              <a:gd name="T29" fmla="*/ 530 h 1361"/>
              <a:gd name="T30" fmla="*/ 1016 w 1394"/>
              <a:gd name="T31" fmla="*/ 596 h 1361"/>
              <a:gd name="T32" fmla="*/ 1023 w 1394"/>
              <a:gd name="T33" fmla="*/ 641 h 1361"/>
              <a:gd name="T34" fmla="*/ 1014 w 1394"/>
              <a:gd name="T35" fmla="*/ 684 h 1361"/>
              <a:gd name="T36" fmla="*/ 1033 w 1394"/>
              <a:gd name="T37" fmla="*/ 738 h 1361"/>
              <a:gd name="T38" fmla="*/ 969 w 1394"/>
              <a:gd name="T39" fmla="*/ 712 h 1361"/>
              <a:gd name="T40" fmla="*/ 957 w 1394"/>
              <a:gd name="T41" fmla="*/ 772 h 1361"/>
              <a:gd name="T42" fmla="*/ 1005 w 1394"/>
              <a:gd name="T43" fmla="*/ 824 h 1361"/>
              <a:gd name="T44" fmla="*/ 1198 w 1394"/>
              <a:gd name="T45" fmla="*/ 973 h 1361"/>
              <a:gd name="T46" fmla="*/ 1264 w 1394"/>
              <a:gd name="T47" fmla="*/ 1067 h 1361"/>
              <a:gd name="T48" fmla="*/ 1238 w 1394"/>
              <a:gd name="T49" fmla="*/ 1079 h 1361"/>
              <a:gd name="T50" fmla="*/ 1250 w 1394"/>
              <a:gd name="T51" fmla="*/ 1112 h 1361"/>
              <a:gd name="T52" fmla="*/ 1287 w 1394"/>
              <a:gd name="T53" fmla="*/ 1150 h 1361"/>
              <a:gd name="T54" fmla="*/ 1320 w 1394"/>
              <a:gd name="T55" fmla="*/ 1193 h 1361"/>
              <a:gd name="T56" fmla="*/ 1344 w 1394"/>
              <a:gd name="T57" fmla="*/ 1233 h 1361"/>
              <a:gd name="T58" fmla="*/ 1377 w 1394"/>
              <a:gd name="T59" fmla="*/ 1252 h 1361"/>
              <a:gd name="T60" fmla="*/ 1384 w 1394"/>
              <a:gd name="T61" fmla="*/ 1290 h 1361"/>
              <a:gd name="T62" fmla="*/ 1304 w 1394"/>
              <a:gd name="T63" fmla="*/ 1250 h 1361"/>
              <a:gd name="T64" fmla="*/ 1236 w 1394"/>
              <a:gd name="T65" fmla="*/ 1240 h 1361"/>
              <a:gd name="T66" fmla="*/ 1205 w 1394"/>
              <a:gd name="T67" fmla="*/ 1304 h 1361"/>
              <a:gd name="T68" fmla="*/ 1240 w 1394"/>
              <a:gd name="T69" fmla="*/ 1318 h 1361"/>
              <a:gd name="T70" fmla="*/ 1174 w 1394"/>
              <a:gd name="T71" fmla="*/ 1318 h 1361"/>
              <a:gd name="T72" fmla="*/ 1113 w 1394"/>
              <a:gd name="T73" fmla="*/ 1285 h 1361"/>
              <a:gd name="T74" fmla="*/ 1026 w 1394"/>
              <a:gd name="T75" fmla="*/ 1240 h 1361"/>
              <a:gd name="T76" fmla="*/ 856 w 1394"/>
              <a:gd name="T77" fmla="*/ 1181 h 1361"/>
              <a:gd name="T78" fmla="*/ 743 w 1394"/>
              <a:gd name="T79" fmla="*/ 1179 h 1361"/>
              <a:gd name="T80" fmla="*/ 745 w 1394"/>
              <a:gd name="T81" fmla="*/ 1094 h 1361"/>
              <a:gd name="T82" fmla="*/ 686 w 1394"/>
              <a:gd name="T83" fmla="*/ 1098 h 1361"/>
              <a:gd name="T84" fmla="*/ 634 w 1394"/>
              <a:gd name="T85" fmla="*/ 1079 h 1361"/>
              <a:gd name="T86" fmla="*/ 568 w 1394"/>
              <a:gd name="T87" fmla="*/ 1056 h 1361"/>
              <a:gd name="T88" fmla="*/ 587 w 1394"/>
              <a:gd name="T89" fmla="*/ 1108 h 1361"/>
              <a:gd name="T90" fmla="*/ 618 w 1394"/>
              <a:gd name="T91" fmla="*/ 1148 h 1361"/>
              <a:gd name="T92" fmla="*/ 599 w 1394"/>
              <a:gd name="T93" fmla="*/ 1157 h 1361"/>
              <a:gd name="T94" fmla="*/ 538 w 1394"/>
              <a:gd name="T95" fmla="*/ 1136 h 1361"/>
              <a:gd name="T96" fmla="*/ 486 w 1394"/>
              <a:gd name="T97" fmla="*/ 1115 h 1361"/>
              <a:gd name="T98" fmla="*/ 484 w 1394"/>
              <a:gd name="T99" fmla="*/ 1162 h 1361"/>
              <a:gd name="T100" fmla="*/ 352 w 1394"/>
              <a:gd name="T101" fmla="*/ 1271 h 1361"/>
              <a:gd name="T102" fmla="*/ 241 w 1394"/>
              <a:gd name="T103" fmla="*/ 1337 h 1361"/>
              <a:gd name="T104" fmla="*/ 196 w 1394"/>
              <a:gd name="T105" fmla="*/ 1153 h 1361"/>
              <a:gd name="T106" fmla="*/ 111 w 1394"/>
              <a:gd name="T107" fmla="*/ 1224 h 1361"/>
              <a:gd name="T108" fmla="*/ 137 w 1394"/>
              <a:gd name="T109" fmla="*/ 1141 h 1361"/>
              <a:gd name="T110" fmla="*/ 144 w 1394"/>
              <a:gd name="T111" fmla="*/ 1034 h 1361"/>
              <a:gd name="T112" fmla="*/ 135 w 1394"/>
              <a:gd name="T113" fmla="*/ 999 h 1361"/>
              <a:gd name="T114" fmla="*/ 95 w 1394"/>
              <a:gd name="T115" fmla="*/ 968 h 1361"/>
              <a:gd name="T116" fmla="*/ 55 w 1394"/>
              <a:gd name="T117" fmla="*/ 978 h 1361"/>
              <a:gd name="T118" fmla="*/ 10 w 1394"/>
              <a:gd name="T119" fmla="*/ 980 h 13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394" h="1361">
                <a:moveTo>
                  <a:pt x="156" y="0"/>
                </a:moveTo>
                <a:lnTo>
                  <a:pt x="170" y="7"/>
                </a:lnTo>
                <a:lnTo>
                  <a:pt x="172" y="0"/>
                </a:lnTo>
                <a:lnTo>
                  <a:pt x="187" y="2"/>
                </a:lnTo>
                <a:lnTo>
                  <a:pt x="189" y="38"/>
                </a:lnTo>
                <a:lnTo>
                  <a:pt x="189" y="50"/>
                </a:lnTo>
                <a:lnTo>
                  <a:pt x="203" y="78"/>
                </a:lnTo>
                <a:lnTo>
                  <a:pt x="205" y="80"/>
                </a:lnTo>
                <a:lnTo>
                  <a:pt x="205" y="85"/>
                </a:lnTo>
                <a:lnTo>
                  <a:pt x="208" y="90"/>
                </a:lnTo>
                <a:lnTo>
                  <a:pt x="210" y="95"/>
                </a:lnTo>
                <a:lnTo>
                  <a:pt x="212" y="99"/>
                </a:lnTo>
                <a:lnTo>
                  <a:pt x="215" y="104"/>
                </a:lnTo>
                <a:lnTo>
                  <a:pt x="217" y="109"/>
                </a:lnTo>
                <a:lnTo>
                  <a:pt x="222" y="109"/>
                </a:lnTo>
                <a:lnTo>
                  <a:pt x="222" y="111"/>
                </a:lnTo>
                <a:lnTo>
                  <a:pt x="222" y="114"/>
                </a:lnTo>
                <a:lnTo>
                  <a:pt x="224" y="111"/>
                </a:lnTo>
                <a:lnTo>
                  <a:pt x="236" y="111"/>
                </a:lnTo>
                <a:lnTo>
                  <a:pt x="238" y="111"/>
                </a:lnTo>
                <a:lnTo>
                  <a:pt x="241" y="111"/>
                </a:lnTo>
                <a:lnTo>
                  <a:pt x="241" y="109"/>
                </a:lnTo>
                <a:lnTo>
                  <a:pt x="241" y="104"/>
                </a:lnTo>
                <a:lnTo>
                  <a:pt x="255" y="106"/>
                </a:lnTo>
                <a:lnTo>
                  <a:pt x="257" y="106"/>
                </a:lnTo>
                <a:lnTo>
                  <a:pt x="257" y="102"/>
                </a:lnTo>
                <a:lnTo>
                  <a:pt x="257" y="99"/>
                </a:lnTo>
                <a:lnTo>
                  <a:pt x="257" y="97"/>
                </a:lnTo>
                <a:lnTo>
                  <a:pt x="260" y="97"/>
                </a:lnTo>
                <a:lnTo>
                  <a:pt x="260" y="95"/>
                </a:lnTo>
                <a:lnTo>
                  <a:pt x="262" y="90"/>
                </a:lnTo>
                <a:lnTo>
                  <a:pt x="262" y="87"/>
                </a:lnTo>
                <a:lnTo>
                  <a:pt x="260" y="87"/>
                </a:lnTo>
                <a:lnTo>
                  <a:pt x="260" y="85"/>
                </a:lnTo>
                <a:lnTo>
                  <a:pt x="260" y="83"/>
                </a:lnTo>
                <a:lnTo>
                  <a:pt x="264" y="78"/>
                </a:lnTo>
                <a:lnTo>
                  <a:pt x="276" y="85"/>
                </a:lnTo>
                <a:lnTo>
                  <a:pt x="274" y="95"/>
                </a:lnTo>
                <a:lnTo>
                  <a:pt x="274" y="97"/>
                </a:lnTo>
                <a:lnTo>
                  <a:pt x="286" y="99"/>
                </a:lnTo>
                <a:lnTo>
                  <a:pt x="283" y="106"/>
                </a:lnTo>
                <a:lnTo>
                  <a:pt x="283" y="109"/>
                </a:lnTo>
                <a:lnTo>
                  <a:pt x="283" y="111"/>
                </a:lnTo>
                <a:lnTo>
                  <a:pt x="281" y="135"/>
                </a:lnTo>
                <a:lnTo>
                  <a:pt x="278" y="135"/>
                </a:lnTo>
                <a:lnTo>
                  <a:pt x="274" y="137"/>
                </a:lnTo>
                <a:lnTo>
                  <a:pt x="274" y="140"/>
                </a:lnTo>
                <a:lnTo>
                  <a:pt x="274" y="156"/>
                </a:lnTo>
                <a:lnTo>
                  <a:pt x="276" y="156"/>
                </a:lnTo>
                <a:lnTo>
                  <a:pt x="278" y="154"/>
                </a:lnTo>
                <a:lnTo>
                  <a:pt x="281" y="154"/>
                </a:lnTo>
                <a:lnTo>
                  <a:pt x="286" y="151"/>
                </a:lnTo>
                <a:lnTo>
                  <a:pt x="290" y="149"/>
                </a:lnTo>
                <a:lnTo>
                  <a:pt x="293" y="149"/>
                </a:lnTo>
                <a:lnTo>
                  <a:pt x="295" y="149"/>
                </a:lnTo>
                <a:lnTo>
                  <a:pt x="302" y="144"/>
                </a:lnTo>
                <a:lnTo>
                  <a:pt x="304" y="144"/>
                </a:lnTo>
                <a:lnTo>
                  <a:pt x="307" y="144"/>
                </a:lnTo>
                <a:lnTo>
                  <a:pt x="316" y="140"/>
                </a:lnTo>
                <a:lnTo>
                  <a:pt x="319" y="140"/>
                </a:lnTo>
                <a:lnTo>
                  <a:pt x="328" y="135"/>
                </a:lnTo>
                <a:lnTo>
                  <a:pt x="337" y="132"/>
                </a:lnTo>
                <a:lnTo>
                  <a:pt x="340" y="132"/>
                </a:lnTo>
                <a:lnTo>
                  <a:pt x="344" y="132"/>
                </a:lnTo>
                <a:lnTo>
                  <a:pt x="349" y="132"/>
                </a:lnTo>
                <a:lnTo>
                  <a:pt x="352" y="132"/>
                </a:lnTo>
                <a:lnTo>
                  <a:pt x="361" y="130"/>
                </a:lnTo>
                <a:lnTo>
                  <a:pt x="361" y="132"/>
                </a:lnTo>
                <a:lnTo>
                  <a:pt x="363" y="130"/>
                </a:lnTo>
                <a:lnTo>
                  <a:pt x="373" y="121"/>
                </a:lnTo>
                <a:lnTo>
                  <a:pt x="385" y="121"/>
                </a:lnTo>
                <a:lnTo>
                  <a:pt x="394" y="121"/>
                </a:lnTo>
                <a:lnTo>
                  <a:pt x="399" y="121"/>
                </a:lnTo>
                <a:lnTo>
                  <a:pt x="403" y="121"/>
                </a:lnTo>
                <a:lnTo>
                  <a:pt x="401" y="125"/>
                </a:lnTo>
                <a:lnTo>
                  <a:pt x="399" y="128"/>
                </a:lnTo>
                <a:lnTo>
                  <a:pt x="396" y="140"/>
                </a:lnTo>
                <a:lnTo>
                  <a:pt x="425" y="154"/>
                </a:lnTo>
                <a:lnTo>
                  <a:pt x="432" y="168"/>
                </a:lnTo>
                <a:lnTo>
                  <a:pt x="432" y="185"/>
                </a:lnTo>
                <a:lnTo>
                  <a:pt x="453" y="194"/>
                </a:lnTo>
                <a:lnTo>
                  <a:pt x="472" y="201"/>
                </a:lnTo>
                <a:lnTo>
                  <a:pt x="472" y="213"/>
                </a:lnTo>
                <a:lnTo>
                  <a:pt x="451" y="218"/>
                </a:lnTo>
                <a:lnTo>
                  <a:pt x="453" y="220"/>
                </a:lnTo>
                <a:lnTo>
                  <a:pt x="453" y="222"/>
                </a:lnTo>
                <a:lnTo>
                  <a:pt x="455" y="227"/>
                </a:lnTo>
                <a:lnTo>
                  <a:pt x="455" y="232"/>
                </a:lnTo>
                <a:lnTo>
                  <a:pt x="458" y="237"/>
                </a:lnTo>
                <a:lnTo>
                  <a:pt x="460" y="239"/>
                </a:lnTo>
                <a:lnTo>
                  <a:pt x="462" y="244"/>
                </a:lnTo>
                <a:lnTo>
                  <a:pt x="462" y="246"/>
                </a:lnTo>
                <a:lnTo>
                  <a:pt x="465" y="251"/>
                </a:lnTo>
                <a:lnTo>
                  <a:pt x="467" y="253"/>
                </a:lnTo>
                <a:lnTo>
                  <a:pt x="472" y="267"/>
                </a:lnTo>
                <a:lnTo>
                  <a:pt x="472" y="270"/>
                </a:lnTo>
                <a:lnTo>
                  <a:pt x="472" y="272"/>
                </a:lnTo>
                <a:lnTo>
                  <a:pt x="474" y="272"/>
                </a:lnTo>
                <a:lnTo>
                  <a:pt x="481" y="272"/>
                </a:lnTo>
                <a:lnTo>
                  <a:pt x="495" y="274"/>
                </a:lnTo>
                <a:lnTo>
                  <a:pt x="519" y="277"/>
                </a:lnTo>
                <a:lnTo>
                  <a:pt x="561" y="279"/>
                </a:lnTo>
                <a:lnTo>
                  <a:pt x="568" y="279"/>
                </a:lnTo>
                <a:lnTo>
                  <a:pt x="597" y="303"/>
                </a:lnTo>
                <a:lnTo>
                  <a:pt x="634" y="296"/>
                </a:lnTo>
                <a:lnTo>
                  <a:pt x="684" y="284"/>
                </a:lnTo>
                <a:lnTo>
                  <a:pt x="682" y="282"/>
                </a:lnTo>
                <a:lnTo>
                  <a:pt x="682" y="279"/>
                </a:lnTo>
                <a:lnTo>
                  <a:pt x="679" y="279"/>
                </a:lnTo>
                <a:lnTo>
                  <a:pt x="682" y="277"/>
                </a:lnTo>
                <a:lnTo>
                  <a:pt x="684" y="277"/>
                </a:lnTo>
                <a:lnTo>
                  <a:pt x="689" y="277"/>
                </a:lnTo>
                <a:lnTo>
                  <a:pt x="693" y="277"/>
                </a:lnTo>
                <a:lnTo>
                  <a:pt x="698" y="277"/>
                </a:lnTo>
                <a:lnTo>
                  <a:pt x="700" y="277"/>
                </a:lnTo>
                <a:lnTo>
                  <a:pt x="703" y="277"/>
                </a:lnTo>
                <a:lnTo>
                  <a:pt x="708" y="277"/>
                </a:lnTo>
                <a:lnTo>
                  <a:pt x="710" y="277"/>
                </a:lnTo>
                <a:lnTo>
                  <a:pt x="715" y="277"/>
                </a:lnTo>
                <a:lnTo>
                  <a:pt x="719" y="277"/>
                </a:lnTo>
                <a:lnTo>
                  <a:pt x="724" y="277"/>
                </a:lnTo>
                <a:lnTo>
                  <a:pt x="729" y="274"/>
                </a:lnTo>
                <a:lnTo>
                  <a:pt x="731" y="274"/>
                </a:lnTo>
                <a:lnTo>
                  <a:pt x="733" y="274"/>
                </a:lnTo>
                <a:lnTo>
                  <a:pt x="736" y="277"/>
                </a:lnTo>
                <a:lnTo>
                  <a:pt x="738" y="277"/>
                </a:lnTo>
                <a:lnTo>
                  <a:pt x="741" y="277"/>
                </a:lnTo>
                <a:lnTo>
                  <a:pt x="745" y="277"/>
                </a:lnTo>
                <a:lnTo>
                  <a:pt x="750" y="277"/>
                </a:lnTo>
                <a:lnTo>
                  <a:pt x="752" y="272"/>
                </a:lnTo>
                <a:lnTo>
                  <a:pt x="752" y="270"/>
                </a:lnTo>
                <a:lnTo>
                  <a:pt x="757" y="267"/>
                </a:lnTo>
                <a:lnTo>
                  <a:pt x="759" y="267"/>
                </a:lnTo>
                <a:lnTo>
                  <a:pt x="762" y="267"/>
                </a:lnTo>
                <a:lnTo>
                  <a:pt x="764" y="267"/>
                </a:lnTo>
                <a:lnTo>
                  <a:pt x="766" y="270"/>
                </a:lnTo>
                <a:lnTo>
                  <a:pt x="769" y="272"/>
                </a:lnTo>
                <a:lnTo>
                  <a:pt x="771" y="274"/>
                </a:lnTo>
                <a:lnTo>
                  <a:pt x="776" y="277"/>
                </a:lnTo>
                <a:lnTo>
                  <a:pt x="781" y="279"/>
                </a:lnTo>
                <a:lnTo>
                  <a:pt x="783" y="282"/>
                </a:lnTo>
                <a:lnTo>
                  <a:pt x="788" y="284"/>
                </a:lnTo>
                <a:lnTo>
                  <a:pt x="792" y="284"/>
                </a:lnTo>
                <a:lnTo>
                  <a:pt x="797" y="286"/>
                </a:lnTo>
                <a:lnTo>
                  <a:pt x="799" y="284"/>
                </a:lnTo>
                <a:lnTo>
                  <a:pt x="804" y="284"/>
                </a:lnTo>
                <a:lnTo>
                  <a:pt x="809" y="282"/>
                </a:lnTo>
                <a:lnTo>
                  <a:pt x="814" y="282"/>
                </a:lnTo>
                <a:lnTo>
                  <a:pt x="816" y="279"/>
                </a:lnTo>
                <a:lnTo>
                  <a:pt x="816" y="274"/>
                </a:lnTo>
                <a:lnTo>
                  <a:pt x="816" y="270"/>
                </a:lnTo>
                <a:lnTo>
                  <a:pt x="818" y="267"/>
                </a:lnTo>
                <a:lnTo>
                  <a:pt x="821" y="265"/>
                </a:lnTo>
                <a:lnTo>
                  <a:pt x="823" y="258"/>
                </a:lnTo>
                <a:lnTo>
                  <a:pt x="825" y="256"/>
                </a:lnTo>
                <a:lnTo>
                  <a:pt x="828" y="251"/>
                </a:lnTo>
                <a:lnTo>
                  <a:pt x="830" y="248"/>
                </a:lnTo>
                <a:lnTo>
                  <a:pt x="844" y="248"/>
                </a:lnTo>
                <a:lnTo>
                  <a:pt x="847" y="253"/>
                </a:lnTo>
                <a:lnTo>
                  <a:pt x="849" y="256"/>
                </a:lnTo>
                <a:lnTo>
                  <a:pt x="854" y="263"/>
                </a:lnTo>
                <a:lnTo>
                  <a:pt x="863" y="270"/>
                </a:lnTo>
                <a:lnTo>
                  <a:pt x="868" y="277"/>
                </a:lnTo>
                <a:lnTo>
                  <a:pt x="875" y="282"/>
                </a:lnTo>
                <a:lnTo>
                  <a:pt x="880" y="286"/>
                </a:lnTo>
                <a:lnTo>
                  <a:pt x="884" y="291"/>
                </a:lnTo>
                <a:lnTo>
                  <a:pt x="887" y="293"/>
                </a:lnTo>
                <a:lnTo>
                  <a:pt x="891" y="296"/>
                </a:lnTo>
                <a:lnTo>
                  <a:pt x="896" y="298"/>
                </a:lnTo>
                <a:lnTo>
                  <a:pt x="901" y="301"/>
                </a:lnTo>
                <a:lnTo>
                  <a:pt x="903" y="301"/>
                </a:lnTo>
                <a:lnTo>
                  <a:pt x="908" y="301"/>
                </a:lnTo>
                <a:lnTo>
                  <a:pt x="910" y="298"/>
                </a:lnTo>
                <a:lnTo>
                  <a:pt x="913" y="298"/>
                </a:lnTo>
                <a:lnTo>
                  <a:pt x="917" y="301"/>
                </a:lnTo>
                <a:lnTo>
                  <a:pt x="920" y="303"/>
                </a:lnTo>
                <a:lnTo>
                  <a:pt x="924" y="305"/>
                </a:lnTo>
                <a:lnTo>
                  <a:pt x="927" y="308"/>
                </a:lnTo>
                <a:lnTo>
                  <a:pt x="931" y="310"/>
                </a:lnTo>
                <a:lnTo>
                  <a:pt x="934" y="312"/>
                </a:lnTo>
                <a:lnTo>
                  <a:pt x="936" y="315"/>
                </a:lnTo>
                <a:lnTo>
                  <a:pt x="939" y="317"/>
                </a:lnTo>
                <a:lnTo>
                  <a:pt x="943" y="317"/>
                </a:lnTo>
                <a:lnTo>
                  <a:pt x="946" y="319"/>
                </a:lnTo>
                <a:lnTo>
                  <a:pt x="950" y="319"/>
                </a:lnTo>
                <a:lnTo>
                  <a:pt x="955" y="322"/>
                </a:lnTo>
                <a:lnTo>
                  <a:pt x="957" y="322"/>
                </a:lnTo>
                <a:lnTo>
                  <a:pt x="962" y="324"/>
                </a:lnTo>
                <a:lnTo>
                  <a:pt x="967" y="327"/>
                </a:lnTo>
                <a:lnTo>
                  <a:pt x="976" y="331"/>
                </a:lnTo>
                <a:lnTo>
                  <a:pt x="981" y="334"/>
                </a:lnTo>
                <a:lnTo>
                  <a:pt x="981" y="336"/>
                </a:lnTo>
                <a:lnTo>
                  <a:pt x="983" y="336"/>
                </a:lnTo>
                <a:lnTo>
                  <a:pt x="986" y="338"/>
                </a:lnTo>
                <a:lnTo>
                  <a:pt x="990" y="343"/>
                </a:lnTo>
                <a:lnTo>
                  <a:pt x="995" y="345"/>
                </a:lnTo>
                <a:lnTo>
                  <a:pt x="997" y="350"/>
                </a:lnTo>
                <a:lnTo>
                  <a:pt x="1002" y="353"/>
                </a:lnTo>
                <a:lnTo>
                  <a:pt x="1009" y="357"/>
                </a:lnTo>
                <a:lnTo>
                  <a:pt x="1014" y="360"/>
                </a:lnTo>
                <a:lnTo>
                  <a:pt x="1016" y="362"/>
                </a:lnTo>
                <a:lnTo>
                  <a:pt x="1021" y="364"/>
                </a:lnTo>
                <a:lnTo>
                  <a:pt x="1023" y="364"/>
                </a:lnTo>
                <a:lnTo>
                  <a:pt x="1026" y="367"/>
                </a:lnTo>
                <a:lnTo>
                  <a:pt x="1028" y="369"/>
                </a:lnTo>
                <a:lnTo>
                  <a:pt x="1030" y="372"/>
                </a:lnTo>
                <a:lnTo>
                  <a:pt x="1033" y="374"/>
                </a:lnTo>
                <a:lnTo>
                  <a:pt x="1038" y="374"/>
                </a:lnTo>
                <a:lnTo>
                  <a:pt x="1040" y="376"/>
                </a:lnTo>
                <a:lnTo>
                  <a:pt x="1042" y="379"/>
                </a:lnTo>
                <a:lnTo>
                  <a:pt x="1045" y="381"/>
                </a:lnTo>
                <a:lnTo>
                  <a:pt x="1047" y="386"/>
                </a:lnTo>
                <a:lnTo>
                  <a:pt x="1049" y="388"/>
                </a:lnTo>
                <a:lnTo>
                  <a:pt x="1049" y="390"/>
                </a:lnTo>
                <a:lnTo>
                  <a:pt x="1052" y="395"/>
                </a:lnTo>
                <a:lnTo>
                  <a:pt x="1054" y="398"/>
                </a:lnTo>
                <a:lnTo>
                  <a:pt x="1054" y="400"/>
                </a:lnTo>
                <a:lnTo>
                  <a:pt x="1054" y="405"/>
                </a:lnTo>
                <a:lnTo>
                  <a:pt x="1052" y="409"/>
                </a:lnTo>
                <a:lnTo>
                  <a:pt x="1052" y="417"/>
                </a:lnTo>
                <a:lnTo>
                  <a:pt x="1049" y="419"/>
                </a:lnTo>
                <a:lnTo>
                  <a:pt x="1049" y="424"/>
                </a:lnTo>
                <a:lnTo>
                  <a:pt x="1049" y="426"/>
                </a:lnTo>
                <a:lnTo>
                  <a:pt x="1047" y="431"/>
                </a:lnTo>
                <a:lnTo>
                  <a:pt x="1047" y="433"/>
                </a:lnTo>
                <a:lnTo>
                  <a:pt x="1049" y="438"/>
                </a:lnTo>
                <a:lnTo>
                  <a:pt x="1052" y="438"/>
                </a:lnTo>
                <a:lnTo>
                  <a:pt x="1052" y="440"/>
                </a:lnTo>
                <a:lnTo>
                  <a:pt x="1054" y="443"/>
                </a:lnTo>
                <a:lnTo>
                  <a:pt x="1054" y="445"/>
                </a:lnTo>
                <a:lnTo>
                  <a:pt x="1049" y="454"/>
                </a:lnTo>
                <a:lnTo>
                  <a:pt x="1047" y="459"/>
                </a:lnTo>
                <a:lnTo>
                  <a:pt x="1045" y="464"/>
                </a:lnTo>
                <a:lnTo>
                  <a:pt x="1042" y="469"/>
                </a:lnTo>
                <a:lnTo>
                  <a:pt x="1040" y="471"/>
                </a:lnTo>
                <a:lnTo>
                  <a:pt x="1038" y="473"/>
                </a:lnTo>
                <a:lnTo>
                  <a:pt x="1035" y="473"/>
                </a:lnTo>
                <a:lnTo>
                  <a:pt x="1033" y="473"/>
                </a:lnTo>
                <a:lnTo>
                  <a:pt x="1028" y="476"/>
                </a:lnTo>
                <a:lnTo>
                  <a:pt x="1023" y="476"/>
                </a:lnTo>
                <a:lnTo>
                  <a:pt x="1019" y="476"/>
                </a:lnTo>
                <a:lnTo>
                  <a:pt x="1016" y="478"/>
                </a:lnTo>
                <a:lnTo>
                  <a:pt x="1012" y="478"/>
                </a:lnTo>
                <a:lnTo>
                  <a:pt x="1009" y="480"/>
                </a:lnTo>
                <a:lnTo>
                  <a:pt x="1007" y="480"/>
                </a:lnTo>
                <a:lnTo>
                  <a:pt x="1002" y="488"/>
                </a:lnTo>
                <a:lnTo>
                  <a:pt x="997" y="495"/>
                </a:lnTo>
                <a:lnTo>
                  <a:pt x="997" y="497"/>
                </a:lnTo>
                <a:lnTo>
                  <a:pt x="995" y="502"/>
                </a:lnTo>
                <a:lnTo>
                  <a:pt x="993" y="506"/>
                </a:lnTo>
                <a:lnTo>
                  <a:pt x="990" y="514"/>
                </a:lnTo>
                <a:lnTo>
                  <a:pt x="988" y="514"/>
                </a:lnTo>
                <a:lnTo>
                  <a:pt x="988" y="521"/>
                </a:lnTo>
                <a:lnTo>
                  <a:pt x="986" y="525"/>
                </a:lnTo>
                <a:lnTo>
                  <a:pt x="983" y="530"/>
                </a:lnTo>
                <a:lnTo>
                  <a:pt x="976" y="530"/>
                </a:lnTo>
                <a:lnTo>
                  <a:pt x="976" y="532"/>
                </a:lnTo>
                <a:lnTo>
                  <a:pt x="979" y="535"/>
                </a:lnTo>
                <a:lnTo>
                  <a:pt x="981" y="540"/>
                </a:lnTo>
                <a:lnTo>
                  <a:pt x="988" y="549"/>
                </a:lnTo>
                <a:lnTo>
                  <a:pt x="990" y="549"/>
                </a:lnTo>
                <a:lnTo>
                  <a:pt x="993" y="549"/>
                </a:lnTo>
                <a:lnTo>
                  <a:pt x="995" y="551"/>
                </a:lnTo>
                <a:lnTo>
                  <a:pt x="997" y="556"/>
                </a:lnTo>
                <a:lnTo>
                  <a:pt x="1000" y="559"/>
                </a:lnTo>
                <a:lnTo>
                  <a:pt x="1000" y="570"/>
                </a:lnTo>
                <a:lnTo>
                  <a:pt x="1000" y="575"/>
                </a:lnTo>
                <a:lnTo>
                  <a:pt x="1002" y="577"/>
                </a:lnTo>
                <a:lnTo>
                  <a:pt x="1009" y="589"/>
                </a:lnTo>
                <a:lnTo>
                  <a:pt x="1012" y="592"/>
                </a:lnTo>
                <a:lnTo>
                  <a:pt x="1014" y="594"/>
                </a:lnTo>
                <a:lnTo>
                  <a:pt x="1016" y="596"/>
                </a:lnTo>
                <a:lnTo>
                  <a:pt x="1019" y="599"/>
                </a:lnTo>
                <a:lnTo>
                  <a:pt x="1021" y="601"/>
                </a:lnTo>
                <a:lnTo>
                  <a:pt x="1023" y="604"/>
                </a:lnTo>
                <a:lnTo>
                  <a:pt x="1026" y="608"/>
                </a:lnTo>
                <a:lnTo>
                  <a:pt x="1028" y="611"/>
                </a:lnTo>
                <a:lnTo>
                  <a:pt x="1030" y="611"/>
                </a:lnTo>
                <a:lnTo>
                  <a:pt x="1033" y="611"/>
                </a:lnTo>
                <a:lnTo>
                  <a:pt x="1038" y="613"/>
                </a:lnTo>
                <a:lnTo>
                  <a:pt x="1052" y="613"/>
                </a:lnTo>
                <a:lnTo>
                  <a:pt x="1042" y="622"/>
                </a:lnTo>
                <a:lnTo>
                  <a:pt x="1040" y="622"/>
                </a:lnTo>
                <a:lnTo>
                  <a:pt x="1033" y="630"/>
                </a:lnTo>
                <a:lnTo>
                  <a:pt x="1030" y="632"/>
                </a:lnTo>
                <a:lnTo>
                  <a:pt x="1028" y="634"/>
                </a:lnTo>
                <a:lnTo>
                  <a:pt x="1026" y="637"/>
                </a:lnTo>
                <a:lnTo>
                  <a:pt x="1023" y="639"/>
                </a:lnTo>
                <a:lnTo>
                  <a:pt x="1023" y="641"/>
                </a:lnTo>
                <a:lnTo>
                  <a:pt x="1021" y="644"/>
                </a:lnTo>
                <a:lnTo>
                  <a:pt x="1021" y="646"/>
                </a:lnTo>
                <a:lnTo>
                  <a:pt x="1021" y="648"/>
                </a:lnTo>
                <a:lnTo>
                  <a:pt x="1021" y="651"/>
                </a:lnTo>
                <a:lnTo>
                  <a:pt x="1019" y="653"/>
                </a:lnTo>
                <a:lnTo>
                  <a:pt x="1019" y="656"/>
                </a:lnTo>
                <a:lnTo>
                  <a:pt x="1016" y="656"/>
                </a:lnTo>
                <a:lnTo>
                  <a:pt x="1012" y="660"/>
                </a:lnTo>
                <a:lnTo>
                  <a:pt x="1009" y="660"/>
                </a:lnTo>
                <a:lnTo>
                  <a:pt x="1009" y="663"/>
                </a:lnTo>
                <a:lnTo>
                  <a:pt x="1007" y="663"/>
                </a:lnTo>
                <a:lnTo>
                  <a:pt x="1007" y="667"/>
                </a:lnTo>
                <a:lnTo>
                  <a:pt x="1005" y="672"/>
                </a:lnTo>
                <a:lnTo>
                  <a:pt x="1002" y="677"/>
                </a:lnTo>
                <a:lnTo>
                  <a:pt x="1002" y="682"/>
                </a:lnTo>
                <a:lnTo>
                  <a:pt x="1005" y="682"/>
                </a:lnTo>
                <a:lnTo>
                  <a:pt x="1014" y="684"/>
                </a:lnTo>
                <a:lnTo>
                  <a:pt x="1016" y="686"/>
                </a:lnTo>
                <a:lnTo>
                  <a:pt x="1019" y="686"/>
                </a:lnTo>
                <a:lnTo>
                  <a:pt x="1021" y="686"/>
                </a:lnTo>
                <a:lnTo>
                  <a:pt x="1023" y="689"/>
                </a:lnTo>
                <a:lnTo>
                  <a:pt x="1023" y="691"/>
                </a:lnTo>
                <a:lnTo>
                  <a:pt x="1026" y="693"/>
                </a:lnTo>
                <a:lnTo>
                  <a:pt x="1026" y="698"/>
                </a:lnTo>
                <a:lnTo>
                  <a:pt x="1028" y="698"/>
                </a:lnTo>
                <a:lnTo>
                  <a:pt x="1030" y="701"/>
                </a:lnTo>
                <a:lnTo>
                  <a:pt x="1040" y="705"/>
                </a:lnTo>
                <a:lnTo>
                  <a:pt x="1045" y="708"/>
                </a:lnTo>
                <a:lnTo>
                  <a:pt x="1054" y="715"/>
                </a:lnTo>
                <a:lnTo>
                  <a:pt x="1054" y="722"/>
                </a:lnTo>
                <a:lnTo>
                  <a:pt x="1049" y="727"/>
                </a:lnTo>
                <a:lnTo>
                  <a:pt x="1042" y="731"/>
                </a:lnTo>
                <a:lnTo>
                  <a:pt x="1035" y="736"/>
                </a:lnTo>
                <a:lnTo>
                  <a:pt x="1033" y="738"/>
                </a:lnTo>
                <a:lnTo>
                  <a:pt x="1028" y="741"/>
                </a:lnTo>
                <a:lnTo>
                  <a:pt x="1026" y="743"/>
                </a:lnTo>
                <a:lnTo>
                  <a:pt x="1023" y="743"/>
                </a:lnTo>
                <a:lnTo>
                  <a:pt x="1021" y="743"/>
                </a:lnTo>
                <a:lnTo>
                  <a:pt x="1019" y="743"/>
                </a:lnTo>
                <a:lnTo>
                  <a:pt x="1014" y="738"/>
                </a:lnTo>
                <a:lnTo>
                  <a:pt x="1012" y="738"/>
                </a:lnTo>
                <a:lnTo>
                  <a:pt x="1007" y="734"/>
                </a:lnTo>
                <a:lnTo>
                  <a:pt x="1007" y="731"/>
                </a:lnTo>
                <a:lnTo>
                  <a:pt x="1002" y="729"/>
                </a:lnTo>
                <a:lnTo>
                  <a:pt x="997" y="727"/>
                </a:lnTo>
                <a:lnTo>
                  <a:pt x="995" y="724"/>
                </a:lnTo>
                <a:lnTo>
                  <a:pt x="988" y="724"/>
                </a:lnTo>
                <a:lnTo>
                  <a:pt x="983" y="722"/>
                </a:lnTo>
                <a:lnTo>
                  <a:pt x="979" y="717"/>
                </a:lnTo>
                <a:lnTo>
                  <a:pt x="972" y="712"/>
                </a:lnTo>
                <a:lnTo>
                  <a:pt x="969" y="712"/>
                </a:lnTo>
                <a:lnTo>
                  <a:pt x="967" y="715"/>
                </a:lnTo>
                <a:lnTo>
                  <a:pt x="964" y="715"/>
                </a:lnTo>
                <a:lnTo>
                  <a:pt x="960" y="712"/>
                </a:lnTo>
                <a:lnTo>
                  <a:pt x="950" y="712"/>
                </a:lnTo>
                <a:lnTo>
                  <a:pt x="936" y="710"/>
                </a:lnTo>
                <a:lnTo>
                  <a:pt x="939" y="712"/>
                </a:lnTo>
                <a:lnTo>
                  <a:pt x="936" y="719"/>
                </a:lnTo>
                <a:lnTo>
                  <a:pt x="934" y="722"/>
                </a:lnTo>
                <a:lnTo>
                  <a:pt x="934" y="724"/>
                </a:lnTo>
                <a:lnTo>
                  <a:pt x="936" y="729"/>
                </a:lnTo>
                <a:lnTo>
                  <a:pt x="939" y="736"/>
                </a:lnTo>
                <a:lnTo>
                  <a:pt x="941" y="743"/>
                </a:lnTo>
                <a:lnTo>
                  <a:pt x="943" y="755"/>
                </a:lnTo>
                <a:lnTo>
                  <a:pt x="946" y="757"/>
                </a:lnTo>
                <a:lnTo>
                  <a:pt x="948" y="760"/>
                </a:lnTo>
                <a:lnTo>
                  <a:pt x="953" y="767"/>
                </a:lnTo>
                <a:lnTo>
                  <a:pt x="957" y="772"/>
                </a:lnTo>
                <a:lnTo>
                  <a:pt x="962" y="776"/>
                </a:lnTo>
                <a:lnTo>
                  <a:pt x="964" y="781"/>
                </a:lnTo>
                <a:lnTo>
                  <a:pt x="967" y="783"/>
                </a:lnTo>
                <a:lnTo>
                  <a:pt x="969" y="786"/>
                </a:lnTo>
                <a:lnTo>
                  <a:pt x="972" y="788"/>
                </a:lnTo>
                <a:lnTo>
                  <a:pt x="974" y="791"/>
                </a:lnTo>
                <a:lnTo>
                  <a:pt x="976" y="791"/>
                </a:lnTo>
                <a:lnTo>
                  <a:pt x="979" y="793"/>
                </a:lnTo>
                <a:lnTo>
                  <a:pt x="979" y="795"/>
                </a:lnTo>
                <a:lnTo>
                  <a:pt x="983" y="798"/>
                </a:lnTo>
                <a:lnTo>
                  <a:pt x="986" y="800"/>
                </a:lnTo>
                <a:lnTo>
                  <a:pt x="988" y="802"/>
                </a:lnTo>
                <a:lnTo>
                  <a:pt x="990" y="807"/>
                </a:lnTo>
                <a:lnTo>
                  <a:pt x="993" y="812"/>
                </a:lnTo>
                <a:lnTo>
                  <a:pt x="993" y="817"/>
                </a:lnTo>
                <a:lnTo>
                  <a:pt x="995" y="821"/>
                </a:lnTo>
                <a:lnTo>
                  <a:pt x="1005" y="824"/>
                </a:lnTo>
                <a:lnTo>
                  <a:pt x="1007" y="828"/>
                </a:lnTo>
                <a:lnTo>
                  <a:pt x="1009" y="831"/>
                </a:lnTo>
                <a:lnTo>
                  <a:pt x="1016" y="835"/>
                </a:lnTo>
                <a:lnTo>
                  <a:pt x="1016" y="838"/>
                </a:lnTo>
                <a:lnTo>
                  <a:pt x="1021" y="840"/>
                </a:lnTo>
                <a:lnTo>
                  <a:pt x="1023" y="843"/>
                </a:lnTo>
                <a:lnTo>
                  <a:pt x="1023" y="845"/>
                </a:lnTo>
                <a:lnTo>
                  <a:pt x="1026" y="847"/>
                </a:lnTo>
                <a:lnTo>
                  <a:pt x="1028" y="850"/>
                </a:lnTo>
                <a:lnTo>
                  <a:pt x="1028" y="854"/>
                </a:lnTo>
                <a:lnTo>
                  <a:pt x="1030" y="857"/>
                </a:lnTo>
                <a:lnTo>
                  <a:pt x="1030" y="859"/>
                </a:lnTo>
                <a:lnTo>
                  <a:pt x="1111" y="885"/>
                </a:lnTo>
                <a:lnTo>
                  <a:pt x="1137" y="911"/>
                </a:lnTo>
                <a:lnTo>
                  <a:pt x="1172" y="947"/>
                </a:lnTo>
                <a:lnTo>
                  <a:pt x="1177" y="949"/>
                </a:lnTo>
                <a:lnTo>
                  <a:pt x="1198" y="973"/>
                </a:lnTo>
                <a:lnTo>
                  <a:pt x="1224" y="999"/>
                </a:lnTo>
                <a:lnTo>
                  <a:pt x="1250" y="1027"/>
                </a:lnTo>
                <a:lnTo>
                  <a:pt x="1273" y="1053"/>
                </a:lnTo>
                <a:lnTo>
                  <a:pt x="1278" y="1058"/>
                </a:lnTo>
                <a:lnTo>
                  <a:pt x="1278" y="1063"/>
                </a:lnTo>
                <a:lnTo>
                  <a:pt x="1278" y="1065"/>
                </a:lnTo>
                <a:lnTo>
                  <a:pt x="1276" y="1067"/>
                </a:lnTo>
                <a:lnTo>
                  <a:pt x="1273" y="1070"/>
                </a:lnTo>
                <a:lnTo>
                  <a:pt x="1273" y="1072"/>
                </a:lnTo>
                <a:lnTo>
                  <a:pt x="1271" y="1072"/>
                </a:lnTo>
                <a:lnTo>
                  <a:pt x="1271" y="1075"/>
                </a:lnTo>
                <a:lnTo>
                  <a:pt x="1271" y="1077"/>
                </a:lnTo>
                <a:lnTo>
                  <a:pt x="1266" y="1077"/>
                </a:lnTo>
                <a:lnTo>
                  <a:pt x="1266" y="1075"/>
                </a:lnTo>
                <a:lnTo>
                  <a:pt x="1266" y="1072"/>
                </a:lnTo>
                <a:lnTo>
                  <a:pt x="1264" y="1070"/>
                </a:lnTo>
                <a:lnTo>
                  <a:pt x="1264" y="1067"/>
                </a:lnTo>
                <a:lnTo>
                  <a:pt x="1264" y="1063"/>
                </a:lnTo>
                <a:lnTo>
                  <a:pt x="1262" y="1063"/>
                </a:lnTo>
                <a:lnTo>
                  <a:pt x="1262" y="1065"/>
                </a:lnTo>
                <a:lnTo>
                  <a:pt x="1259" y="1065"/>
                </a:lnTo>
                <a:lnTo>
                  <a:pt x="1259" y="1067"/>
                </a:lnTo>
                <a:lnTo>
                  <a:pt x="1259" y="1070"/>
                </a:lnTo>
                <a:lnTo>
                  <a:pt x="1259" y="1072"/>
                </a:lnTo>
                <a:lnTo>
                  <a:pt x="1259" y="1075"/>
                </a:lnTo>
                <a:lnTo>
                  <a:pt x="1257" y="1075"/>
                </a:lnTo>
                <a:lnTo>
                  <a:pt x="1257" y="1077"/>
                </a:lnTo>
                <a:lnTo>
                  <a:pt x="1254" y="1077"/>
                </a:lnTo>
                <a:lnTo>
                  <a:pt x="1247" y="1077"/>
                </a:lnTo>
                <a:lnTo>
                  <a:pt x="1243" y="1075"/>
                </a:lnTo>
                <a:lnTo>
                  <a:pt x="1240" y="1075"/>
                </a:lnTo>
                <a:lnTo>
                  <a:pt x="1238" y="1075"/>
                </a:lnTo>
                <a:lnTo>
                  <a:pt x="1238" y="1077"/>
                </a:lnTo>
                <a:lnTo>
                  <a:pt x="1238" y="1079"/>
                </a:lnTo>
                <a:lnTo>
                  <a:pt x="1240" y="1079"/>
                </a:lnTo>
                <a:lnTo>
                  <a:pt x="1243" y="1082"/>
                </a:lnTo>
                <a:lnTo>
                  <a:pt x="1240" y="1086"/>
                </a:lnTo>
                <a:lnTo>
                  <a:pt x="1238" y="1089"/>
                </a:lnTo>
                <a:lnTo>
                  <a:pt x="1236" y="1089"/>
                </a:lnTo>
                <a:lnTo>
                  <a:pt x="1238" y="1091"/>
                </a:lnTo>
                <a:lnTo>
                  <a:pt x="1240" y="1091"/>
                </a:lnTo>
                <a:lnTo>
                  <a:pt x="1243" y="1091"/>
                </a:lnTo>
                <a:lnTo>
                  <a:pt x="1245" y="1089"/>
                </a:lnTo>
                <a:lnTo>
                  <a:pt x="1247" y="1089"/>
                </a:lnTo>
                <a:lnTo>
                  <a:pt x="1247" y="1091"/>
                </a:lnTo>
                <a:lnTo>
                  <a:pt x="1247" y="1094"/>
                </a:lnTo>
                <a:lnTo>
                  <a:pt x="1250" y="1096"/>
                </a:lnTo>
                <a:lnTo>
                  <a:pt x="1250" y="1098"/>
                </a:lnTo>
                <a:lnTo>
                  <a:pt x="1252" y="1103"/>
                </a:lnTo>
                <a:lnTo>
                  <a:pt x="1254" y="1108"/>
                </a:lnTo>
                <a:lnTo>
                  <a:pt x="1250" y="1112"/>
                </a:lnTo>
                <a:lnTo>
                  <a:pt x="1252" y="1115"/>
                </a:lnTo>
                <a:lnTo>
                  <a:pt x="1259" y="1117"/>
                </a:lnTo>
                <a:lnTo>
                  <a:pt x="1262" y="1117"/>
                </a:lnTo>
                <a:lnTo>
                  <a:pt x="1266" y="1117"/>
                </a:lnTo>
                <a:lnTo>
                  <a:pt x="1269" y="1117"/>
                </a:lnTo>
                <a:lnTo>
                  <a:pt x="1271" y="1117"/>
                </a:lnTo>
                <a:lnTo>
                  <a:pt x="1271" y="1122"/>
                </a:lnTo>
                <a:lnTo>
                  <a:pt x="1271" y="1124"/>
                </a:lnTo>
                <a:lnTo>
                  <a:pt x="1271" y="1129"/>
                </a:lnTo>
                <a:lnTo>
                  <a:pt x="1273" y="1129"/>
                </a:lnTo>
                <a:lnTo>
                  <a:pt x="1273" y="1131"/>
                </a:lnTo>
                <a:lnTo>
                  <a:pt x="1276" y="1134"/>
                </a:lnTo>
                <a:lnTo>
                  <a:pt x="1278" y="1134"/>
                </a:lnTo>
                <a:lnTo>
                  <a:pt x="1280" y="1138"/>
                </a:lnTo>
                <a:lnTo>
                  <a:pt x="1283" y="1143"/>
                </a:lnTo>
                <a:lnTo>
                  <a:pt x="1285" y="1146"/>
                </a:lnTo>
                <a:lnTo>
                  <a:pt x="1287" y="1150"/>
                </a:lnTo>
                <a:lnTo>
                  <a:pt x="1287" y="1153"/>
                </a:lnTo>
                <a:lnTo>
                  <a:pt x="1290" y="1155"/>
                </a:lnTo>
                <a:lnTo>
                  <a:pt x="1292" y="1157"/>
                </a:lnTo>
                <a:lnTo>
                  <a:pt x="1295" y="1160"/>
                </a:lnTo>
                <a:lnTo>
                  <a:pt x="1295" y="1162"/>
                </a:lnTo>
                <a:lnTo>
                  <a:pt x="1297" y="1169"/>
                </a:lnTo>
                <a:lnTo>
                  <a:pt x="1297" y="1172"/>
                </a:lnTo>
                <a:lnTo>
                  <a:pt x="1299" y="1172"/>
                </a:lnTo>
                <a:lnTo>
                  <a:pt x="1304" y="1174"/>
                </a:lnTo>
                <a:lnTo>
                  <a:pt x="1306" y="1176"/>
                </a:lnTo>
                <a:lnTo>
                  <a:pt x="1311" y="1183"/>
                </a:lnTo>
                <a:lnTo>
                  <a:pt x="1313" y="1183"/>
                </a:lnTo>
                <a:lnTo>
                  <a:pt x="1313" y="1186"/>
                </a:lnTo>
                <a:lnTo>
                  <a:pt x="1316" y="1191"/>
                </a:lnTo>
                <a:lnTo>
                  <a:pt x="1316" y="1193"/>
                </a:lnTo>
                <a:lnTo>
                  <a:pt x="1318" y="1193"/>
                </a:lnTo>
                <a:lnTo>
                  <a:pt x="1320" y="1193"/>
                </a:lnTo>
                <a:lnTo>
                  <a:pt x="1323" y="1195"/>
                </a:lnTo>
                <a:lnTo>
                  <a:pt x="1325" y="1195"/>
                </a:lnTo>
                <a:lnTo>
                  <a:pt x="1325" y="1200"/>
                </a:lnTo>
                <a:lnTo>
                  <a:pt x="1323" y="1202"/>
                </a:lnTo>
                <a:lnTo>
                  <a:pt x="1325" y="1205"/>
                </a:lnTo>
                <a:lnTo>
                  <a:pt x="1328" y="1205"/>
                </a:lnTo>
                <a:lnTo>
                  <a:pt x="1330" y="1207"/>
                </a:lnTo>
                <a:lnTo>
                  <a:pt x="1335" y="1210"/>
                </a:lnTo>
                <a:lnTo>
                  <a:pt x="1337" y="1212"/>
                </a:lnTo>
                <a:lnTo>
                  <a:pt x="1337" y="1214"/>
                </a:lnTo>
                <a:lnTo>
                  <a:pt x="1337" y="1217"/>
                </a:lnTo>
                <a:lnTo>
                  <a:pt x="1337" y="1219"/>
                </a:lnTo>
                <a:lnTo>
                  <a:pt x="1337" y="1221"/>
                </a:lnTo>
                <a:lnTo>
                  <a:pt x="1337" y="1224"/>
                </a:lnTo>
                <a:lnTo>
                  <a:pt x="1339" y="1228"/>
                </a:lnTo>
                <a:lnTo>
                  <a:pt x="1342" y="1231"/>
                </a:lnTo>
                <a:lnTo>
                  <a:pt x="1344" y="1233"/>
                </a:lnTo>
                <a:lnTo>
                  <a:pt x="1346" y="1233"/>
                </a:lnTo>
                <a:lnTo>
                  <a:pt x="1349" y="1236"/>
                </a:lnTo>
                <a:lnTo>
                  <a:pt x="1351" y="1238"/>
                </a:lnTo>
                <a:lnTo>
                  <a:pt x="1356" y="1240"/>
                </a:lnTo>
                <a:lnTo>
                  <a:pt x="1358" y="1240"/>
                </a:lnTo>
                <a:lnTo>
                  <a:pt x="1361" y="1240"/>
                </a:lnTo>
                <a:lnTo>
                  <a:pt x="1363" y="1240"/>
                </a:lnTo>
                <a:lnTo>
                  <a:pt x="1365" y="1240"/>
                </a:lnTo>
                <a:lnTo>
                  <a:pt x="1368" y="1240"/>
                </a:lnTo>
                <a:lnTo>
                  <a:pt x="1370" y="1240"/>
                </a:lnTo>
                <a:lnTo>
                  <a:pt x="1375" y="1240"/>
                </a:lnTo>
                <a:lnTo>
                  <a:pt x="1377" y="1240"/>
                </a:lnTo>
                <a:lnTo>
                  <a:pt x="1377" y="1243"/>
                </a:lnTo>
                <a:lnTo>
                  <a:pt x="1377" y="1245"/>
                </a:lnTo>
                <a:lnTo>
                  <a:pt x="1377" y="1247"/>
                </a:lnTo>
                <a:lnTo>
                  <a:pt x="1377" y="1250"/>
                </a:lnTo>
                <a:lnTo>
                  <a:pt x="1377" y="1252"/>
                </a:lnTo>
                <a:lnTo>
                  <a:pt x="1375" y="1252"/>
                </a:lnTo>
                <a:lnTo>
                  <a:pt x="1375" y="1254"/>
                </a:lnTo>
                <a:lnTo>
                  <a:pt x="1377" y="1257"/>
                </a:lnTo>
                <a:lnTo>
                  <a:pt x="1377" y="1259"/>
                </a:lnTo>
                <a:lnTo>
                  <a:pt x="1379" y="1262"/>
                </a:lnTo>
                <a:lnTo>
                  <a:pt x="1382" y="1264"/>
                </a:lnTo>
                <a:lnTo>
                  <a:pt x="1382" y="1266"/>
                </a:lnTo>
                <a:lnTo>
                  <a:pt x="1386" y="1266"/>
                </a:lnTo>
                <a:lnTo>
                  <a:pt x="1389" y="1269"/>
                </a:lnTo>
                <a:lnTo>
                  <a:pt x="1389" y="1271"/>
                </a:lnTo>
                <a:lnTo>
                  <a:pt x="1394" y="1271"/>
                </a:lnTo>
                <a:lnTo>
                  <a:pt x="1391" y="1273"/>
                </a:lnTo>
                <a:lnTo>
                  <a:pt x="1391" y="1281"/>
                </a:lnTo>
                <a:lnTo>
                  <a:pt x="1391" y="1283"/>
                </a:lnTo>
                <a:lnTo>
                  <a:pt x="1389" y="1285"/>
                </a:lnTo>
                <a:lnTo>
                  <a:pt x="1389" y="1290"/>
                </a:lnTo>
                <a:lnTo>
                  <a:pt x="1384" y="1290"/>
                </a:lnTo>
                <a:lnTo>
                  <a:pt x="1377" y="1285"/>
                </a:lnTo>
                <a:lnTo>
                  <a:pt x="1372" y="1281"/>
                </a:lnTo>
                <a:lnTo>
                  <a:pt x="1368" y="1278"/>
                </a:lnTo>
                <a:lnTo>
                  <a:pt x="1363" y="1271"/>
                </a:lnTo>
                <a:lnTo>
                  <a:pt x="1356" y="1266"/>
                </a:lnTo>
                <a:lnTo>
                  <a:pt x="1349" y="1259"/>
                </a:lnTo>
                <a:lnTo>
                  <a:pt x="1349" y="1257"/>
                </a:lnTo>
                <a:lnTo>
                  <a:pt x="1346" y="1257"/>
                </a:lnTo>
                <a:lnTo>
                  <a:pt x="1344" y="1257"/>
                </a:lnTo>
                <a:lnTo>
                  <a:pt x="1339" y="1257"/>
                </a:lnTo>
                <a:lnTo>
                  <a:pt x="1330" y="1254"/>
                </a:lnTo>
                <a:lnTo>
                  <a:pt x="1328" y="1252"/>
                </a:lnTo>
                <a:lnTo>
                  <a:pt x="1323" y="1250"/>
                </a:lnTo>
                <a:lnTo>
                  <a:pt x="1320" y="1250"/>
                </a:lnTo>
                <a:lnTo>
                  <a:pt x="1313" y="1250"/>
                </a:lnTo>
                <a:lnTo>
                  <a:pt x="1306" y="1250"/>
                </a:lnTo>
                <a:lnTo>
                  <a:pt x="1304" y="1250"/>
                </a:lnTo>
                <a:lnTo>
                  <a:pt x="1299" y="1247"/>
                </a:lnTo>
                <a:lnTo>
                  <a:pt x="1292" y="1245"/>
                </a:lnTo>
                <a:lnTo>
                  <a:pt x="1290" y="1243"/>
                </a:lnTo>
                <a:lnTo>
                  <a:pt x="1287" y="1243"/>
                </a:lnTo>
                <a:lnTo>
                  <a:pt x="1283" y="1238"/>
                </a:lnTo>
                <a:lnTo>
                  <a:pt x="1280" y="1238"/>
                </a:lnTo>
                <a:lnTo>
                  <a:pt x="1273" y="1238"/>
                </a:lnTo>
                <a:lnTo>
                  <a:pt x="1269" y="1238"/>
                </a:lnTo>
                <a:lnTo>
                  <a:pt x="1262" y="1238"/>
                </a:lnTo>
                <a:lnTo>
                  <a:pt x="1257" y="1240"/>
                </a:lnTo>
                <a:lnTo>
                  <a:pt x="1252" y="1238"/>
                </a:lnTo>
                <a:lnTo>
                  <a:pt x="1250" y="1240"/>
                </a:lnTo>
                <a:lnTo>
                  <a:pt x="1247" y="1240"/>
                </a:lnTo>
                <a:lnTo>
                  <a:pt x="1245" y="1240"/>
                </a:lnTo>
                <a:lnTo>
                  <a:pt x="1240" y="1240"/>
                </a:lnTo>
                <a:lnTo>
                  <a:pt x="1238" y="1240"/>
                </a:lnTo>
                <a:lnTo>
                  <a:pt x="1236" y="1240"/>
                </a:lnTo>
                <a:lnTo>
                  <a:pt x="1236" y="1243"/>
                </a:lnTo>
                <a:lnTo>
                  <a:pt x="1233" y="1243"/>
                </a:lnTo>
                <a:lnTo>
                  <a:pt x="1233" y="1245"/>
                </a:lnTo>
                <a:lnTo>
                  <a:pt x="1231" y="1247"/>
                </a:lnTo>
                <a:lnTo>
                  <a:pt x="1229" y="1250"/>
                </a:lnTo>
                <a:lnTo>
                  <a:pt x="1226" y="1252"/>
                </a:lnTo>
                <a:lnTo>
                  <a:pt x="1224" y="1254"/>
                </a:lnTo>
                <a:lnTo>
                  <a:pt x="1217" y="1262"/>
                </a:lnTo>
                <a:lnTo>
                  <a:pt x="1212" y="1266"/>
                </a:lnTo>
                <a:lnTo>
                  <a:pt x="1210" y="1273"/>
                </a:lnTo>
                <a:lnTo>
                  <a:pt x="1207" y="1273"/>
                </a:lnTo>
                <a:lnTo>
                  <a:pt x="1205" y="1276"/>
                </a:lnTo>
                <a:lnTo>
                  <a:pt x="1205" y="1278"/>
                </a:lnTo>
                <a:lnTo>
                  <a:pt x="1205" y="1285"/>
                </a:lnTo>
                <a:lnTo>
                  <a:pt x="1205" y="1292"/>
                </a:lnTo>
                <a:lnTo>
                  <a:pt x="1205" y="1299"/>
                </a:lnTo>
                <a:lnTo>
                  <a:pt x="1205" y="1304"/>
                </a:lnTo>
                <a:lnTo>
                  <a:pt x="1205" y="1307"/>
                </a:lnTo>
                <a:lnTo>
                  <a:pt x="1207" y="1309"/>
                </a:lnTo>
                <a:lnTo>
                  <a:pt x="1212" y="1309"/>
                </a:lnTo>
                <a:lnTo>
                  <a:pt x="1217" y="1309"/>
                </a:lnTo>
                <a:lnTo>
                  <a:pt x="1217" y="1311"/>
                </a:lnTo>
                <a:lnTo>
                  <a:pt x="1217" y="1314"/>
                </a:lnTo>
                <a:lnTo>
                  <a:pt x="1219" y="1318"/>
                </a:lnTo>
                <a:lnTo>
                  <a:pt x="1221" y="1318"/>
                </a:lnTo>
                <a:lnTo>
                  <a:pt x="1226" y="1318"/>
                </a:lnTo>
                <a:lnTo>
                  <a:pt x="1226" y="1316"/>
                </a:lnTo>
                <a:lnTo>
                  <a:pt x="1226" y="1311"/>
                </a:lnTo>
                <a:lnTo>
                  <a:pt x="1229" y="1307"/>
                </a:lnTo>
                <a:lnTo>
                  <a:pt x="1231" y="1309"/>
                </a:lnTo>
                <a:lnTo>
                  <a:pt x="1233" y="1314"/>
                </a:lnTo>
                <a:lnTo>
                  <a:pt x="1236" y="1314"/>
                </a:lnTo>
                <a:lnTo>
                  <a:pt x="1236" y="1316"/>
                </a:lnTo>
                <a:lnTo>
                  <a:pt x="1240" y="1318"/>
                </a:lnTo>
                <a:lnTo>
                  <a:pt x="1243" y="1321"/>
                </a:lnTo>
                <a:lnTo>
                  <a:pt x="1245" y="1321"/>
                </a:lnTo>
                <a:lnTo>
                  <a:pt x="1247" y="1323"/>
                </a:lnTo>
                <a:lnTo>
                  <a:pt x="1250" y="1325"/>
                </a:lnTo>
                <a:lnTo>
                  <a:pt x="1252" y="1328"/>
                </a:lnTo>
                <a:lnTo>
                  <a:pt x="1252" y="1330"/>
                </a:lnTo>
                <a:lnTo>
                  <a:pt x="1254" y="1330"/>
                </a:lnTo>
                <a:lnTo>
                  <a:pt x="1245" y="1335"/>
                </a:lnTo>
                <a:lnTo>
                  <a:pt x="1236" y="1333"/>
                </a:lnTo>
                <a:lnTo>
                  <a:pt x="1221" y="1335"/>
                </a:lnTo>
                <a:lnTo>
                  <a:pt x="1212" y="1333"/>
                </a:lnTo>
                <a:lnTo>
                  <a:pt x="1203" y="1328"/>
                </a:lnTo>
                <a:lnTo>
                  <a:pt x="1198" y="1325"/>
                </a:lnTo>
                <a:lnTo>
                  <a:pt x="1191" y="1323"/>
                </a:lnTo>
                <a:lnTo>
                  <a:pt x="1186" y="1321"/>
                </a:lnTo>
                <a:lnTo>
                  <a:pt x="1179" y="1321"/>
                </a:lnTo>
                <a:lnTo>
                  <a:pt x="1174" y="1318"/>
                </a:lnTo>
                <a:lnTo>
                  <a:pt x="1167" y="1314"/>
                </a:lnTo>
                <a:lnTo>
                  <a:pt x="1167" y="1309"/>
                </a:lnTo>
                <a:lnTo>
                  <a:pt x="1165" y="1307"/>
                </a:lnTo>
                <a:lnTo>
                  <a:pt x="1160" y="1299"/>
                </a:lnTo>
                <a:lnTo>
                  <a:pt x="1155" y="1295"/>
                </a:lnTo>
                <a:lnTo>
                  <a:pt x="1151" y="1292"/>
                </a:lnTo>
                <a:lnTo>
                  <a:pt x="1146" y="1292"/>
                </a:lnTo>
                <a:lnTo>
                  <a:pt x="1144" y="1295"/>
                </a:lnTo>
                <a:lnTo>
                  <a:pt x="1141" y="1297"/>
                </a:lnTo>
                <a:lnTo>
                  <a:pt x="1137" y="1297"/>
                </a:lnTo>
                <a:lnTo>
                  <a:pt x="1134" y="1297"/>
                </a:lnTo>
                <a:lnTo>
                  <a:pt x="1134" y="1295"/>
                </a:lnTo>
                <a:lnTo>
                  <a:pt x="1129" y="1292"/>
                </a:lnTo>
                <a:lnTo>
                  <a:pt x="1127" y="1292"/>
                </a:lnTo>
                <a:lnTo>
                  <a:pt x="1122" y="1288"/>
                </a:lnTo>
                <a:lnTo>
                  <a:pt x="1120" y="1285"/>
                </a:lnTo>
                <a:lnTo>
                  <a:pt x="1113" y="1285"/>
                </a:lnTo>
                <a:lnTo>
                  <a:pt x="1111" y="1283"/>
                </a:lnTo>
                <a:lnTo>
                  <a:pt x="1108" y="1283"/>
                </a:lnTo>
                <a:lnTo>
                  <a:pt x="1104" y="1278"/>
                </a:lnTo>
                <a:lnTo>
                  <a:pt x="1101" y="1273"/>
                </a:lnTo>
                <a:lnTo>
                  <a:pt x="1096" y="1271"/>
                </a:lnTo>
                <a:lnTo>
                  <a:pt x="1094" y="1266"/>
                </a:lnTo>
                <a:lnTo>
                  <a:pt x="1089" y="1264"/>
                </a:lnTo>
                <a:lnTo>
                  <a:pt x="1082" y="1262"/>
                </a:lnTo>
                <a:lnTo>
                  <a:pt x="1075" y="1259"/>
                </a:lnTo>
                <a:lnTo>
                  <a:pt x="1068" y="1257"/>
                </a:lnTo>
                <a:lnTo>
                  <a:pt x="1063" y="1254"/>
                </a:lnTo>
                <a:lnTo>
                  <a:pt x="1056" y="1254"/>
                </a:lnTo>
                <a:lnTo>
                  <a:pt x="1047" y="1254"/>
                </a:lnTo>
                <a:lnTo>
                  <a:pt x="1040" y="1252"/>
                </a:lnTo>
                <a:lnTo>
                  <a:pt x="1033" y="1247"/>
                </a:lnTo>
                <a:lnTo>
                  <a:pt x="1028" y="1243"/>
                </a:lnTo>
                <a:lnTo>
                  <a:pt x="1026" y="1240"/>
                </a:lnTo>
                <a:lnTo>
                  <a:pt x="1019" y="1238"/>
                </a:lnTo>
                <a:lnTo>
                  <a:pt x="1014" y="1236"/>
                </a:lnTo>
                <a:lnTo>
                  <a:pt x="1012" y="1231"/>
                </a:lnTo>
                <a:lnTo>
                  <a:pt x="1005" y="1231"/>
                </a:lnTo>
                <a:lnTo>
                  <a:pt x="1005" y="1226"/>
                </a:lnTo>
                <a:lnTo>
                  <a:pt x="1000" y="1219"/>
                </a:lnTo>
                <a:lnTo>
                  <a:pt x="934" y="1219"/>
                </a:lnTo>
                <a:lnTo>
                  <a:pt x="939" y="1172"/>
                </a:lnTo>
                <a:lnTo>
                  <a:pt x="894" y="1157"/>
                </a:lnTo>
                <a:lnTo>
                  <a:pt x="887" y="1198"/>
                </a:lnTo>
                <a:lnTo>
                  <a:pt x="882" y="1198"/>
                </a:lnTo>
                <a:lnTo>
                  <a:pt x="877" y="1195"/>
                </a:lnTo>
                <a:lnTo>
                  <a:pt x="875" y="1195"/>
                </a:lnTo>
                <a:lnTo>
                  <a:pt x="870" y="1191"/>
                </a:lnTo>
                <a:lnTo>
                  <a:pt x="865" y="1188"/>
                </a:lnTo>
                <a:lnTo>
                  <a:pt x="861" y="1183"/>
                </a:lnTo>
                <a:lnTo>
                  <a:pt x="856" y="1181"/>
                </a:lnTo>
                <a:lnTo>
                  <a:pt x="849" y="1176"/>
                </a:lnTo>
                <a:lnTo>
                  <a:pt x="842" y="1174"/>
                </a:lnTo>
                <a:lnTo>
                  <a:pt x="835" y="1172"/>
                </a:lnTo>
                <a:lnTo>
                  <a:pt x="825" y="1169"/>
                </a:lnTo>
                <a:lnTo>
                  <a:pt x="821" y="1169"/>
                </a:lnTo>
                <a:lnTo>
                  <a:pt x="814" y="1169"/>
                </a:lnTo>
                <a:lnTo>
                  <a:pt x="804" y="1169"/>
                </a:lnTo>
                <a:lnTo>
                  <a:pt x="797" y="1172"/>
                </a:lnTo>
                <a:lnTo>
                  <a:pt x="790" y="1174"/>
                </a:lnTo>
                <a:lnTo>
                  <a:pt x="785" y="1176"/>
                </a:lnTo>
                <a:lnTo>
                  <a:pt x="778" y="1179"/>
                </a:lnTo>
                <a:lnTo>
                  <a:pt x="774" y="1179"/>
                </a:lnTo>
                <a:lnTo>
                  <a:pt x="769" y="1179"/>
                </a:lnTo>
                <a:lnTo>
                  <a:pt x="764" y="1179"/>
                </a:lnTo>
                <a:lnTo>
                  <a:pt x="759" y="1179"/>
                </a:lnTo>
                <a:lnTo>
                  <a:pt x="748" y="1181"/>
                </a:lnTo>
                <a:lnTo>
                  <a:pt x="743" y="1179"/>
                </a:lnTo>
                <a:lnTo>
                  <a:pt x="738" y="1176"/>
                </a:lnTo>
                <a:lnTo>
                  <a:pt x="736" y="1176"/>
                </a:lnTo>
                <a:lnTo>
                  <a:pt x="731" y="1172"/>
                </a:lnTo>
                <a:lnTo>
                  <a:pt x="729" y="1167"/>
                </a:lnTo>
                <a:lnTo>
                  <a:pt x="726" y="1162"/>
                </a:lnTo>
                <a:lnTo>
                  <a:pt x="724" y="1157"/>
                </a:lnTo>
                <a:lnTo>
                  <a:pt x="719" y="1153"/>
                </a:lnTo>
                <a:lnTo>
                  <a:pt x="722" y="1148"/>
                </a:lnTo>
                <a:lnTo>
                  <a:pt x="724" y="1143"/>
                </a:lnTo>
                <a:lnTo>
                  <a:pt x="729" y="1138"/>
                </a:lnTo>
                <a:lnTo>
                  <a:pt x="733" y="1131"/>
                </a:lnTo>
                <a:lnTo>
                  <a:pt x="741" y="1127"/>
                </a:lnTo>
                <a:lnTo>
                  <a:pt x="743" y="1120"/>
                </a:lnTo>
                <a:lnTo>
                  <a:pt x="748" y="1112"/>
                </a:lnTo>
                <a:lnTo>
                  <a:pt x="748" y="1103"/>
                </a:lnTo>
                <a:lnTo>
                  <a:pt x="748" y="1096"/>
                </a:lnTo>
                <a:lnTo>
                  <a:pt x="745" y="1094"/>
                </a:lnTo>
                <a:lnTo>
                  <a:pt x="741" y="1089"/>
                </a:lnTo>
                <a:lnTo>
                  <a:pt x="731" y="1082"/>
                </a:lnTo>
                <a:lnTo>
                  <a:pt x="719" y="1067"/>
                </a:lnTo>
                <a:lnTo>
                  <a:pt x="712" y="1063"/>
                </a:lnTo>
                <a:lnTo>
                  <a:pt x="708" y="1065"/>
                </a:lnTo>
                <a:lnTo>
                  <a:pt x="705" y="1067"/>
                </a:lnTo>
                <a:lnTo>
                  <a:pt x="703" y="1072"/>
                </a:lnTo>
                <a:lnTo>
                  <a:pt x="700" y="1077"/>
                </a:lnTo>
                <a:lnTo>
                  <a:pt x="700" y="1082"/>
                </a:lnTo>
                <a:lnTo>
                  <a:pt x="700" y="1084"/>
                </a:lnTo>
                <a:lnTo>
                  <a:pt x="698" y="1086"/>
                </a:lnTo>
                <a:lnTo>
                  <a:pt x="696" y="1091"/>
                </a:lnTo>
                <a:lnTo>
                  <a:pt x="693" y="1091"/>
                </a:lnTo>
                <a:lnTo>
                  <a:pt x="691" y="1094"/>
                </a:lnTo>
                <a:lnTo>
                  <a:pt x="691" y="1096"/>
                </a:lnTo>
                <a:lnTo>
                  <a:pt x="689" y="1098"/>
                </a:lnTo>
                <a:lnTo>
                  <a:pt x="686" y="1098"/>
                </a:lnTo>
                <a:lnTo>
                  <a:pt x="684" y="1098"/>
                </a:lnTo>
                <a:lnTo>
                  <a:pt x="682" y="1098"/>
                </a:lnTo>
                <a:lnTo>
                  <a:pt x="679" y="1098"/>
                </a:lnTo>
                <a:lnTo>
                  <a:pt x="677" y="1098"/>
                </a:lnTo>
                <a:lnTo>
                  <a:pt x="675" y="1098"/>
                </a:lnTo>
                <a:lnTo>
                  <a:pt x="670" y="1096"/>
                </a:lnTo>
                <a:lnTo>
                  <a:pt x="667" y="1094"/>
                </a:lnTo>
                <a:lnTo>
                  <a:pt x="663" y="1091"/>
                </a:lnTo>
                <a:lnTo>
                  <a:pt x="658" y="1091"/>
                </a:lnTo>
                <a:lnTo>
                  <a:pt x="656" y="1091"/>
                </a:lnTo>
                <a:lnTo>
                  <a:pt x="653" y="1091"/>
                </a:lnTo>
                <a:lnTo>
                  <a:pt x="651" y="1089"/>
                </a:lnTo>
                <a:lnTo>
                  <a:pt x="644" y="1084"/>
                </a:lnTo>
                <a:lnTo>
                  <a:pt x="642" y="1082"/>
                </a:lnTo>
                <a:lnTo>
                  <a:pt x="639" y="1079"/>
                </a:lnTo>
                <a:lnTo>
                  <a:pt x="637" y="1079"/>
                </a:lnTo>
                <a:lnTo>
                  <a:pt x="634" y="1079"/>
                </a:lnTo>
                <a:lnTo>
                  <a:pt x="632" y="1079"/>
                </a:lnTo>
                <a:lnTo>
                  <a:pt x="627" y="1077"/>
                </a:lnTo>
                <a:lnTo>
                  <a:pt x="625" y="1072"/>
                </a:lnTo>
                <a:lnTo>
                  <a:pt x="620" y="1070"/>
                </a:lnTo>
                <a:lnTo>
                  <a:pt x="618" y="1067"/>
                </a:lnTo>
                <a:lnTo>
                  <a:pt x="616" y="1065"/>
                </a:lnTo>
                <a:lnTo>
                  <a:pt x="613" y="1065"/>
                </a:lnTo>
                <a:lnTo>
                  <a:pt x="609" y="1065"/>
                </a:lnTo>
                <a:lnTo>
                  <a:pt x="606" y="1063"/>
                </a:lnTo>
                <a:lnTo>
                  <a:pt x="601" y="1063"/>
                </a:lnTo>
                <a:lnTo>
                  <a:pt x="597" y="1060"/>
                </a:lnTo>
                <a:lnTo>
                  <a:pt x="592" y="1060"/>
                </a:lnTo>
                <a:lnTo>
                  <a:pt x="590" y="1060"/>
                </a:lnTo>
                <a:lnTo>
                  <a:pt x="585" y="1058"/>
                </a:lnTo>
                <a:lnTo>
                  <a:pt x="580" y="1058"/>
                </a:lnTo>
                <a:lnTo>
                  <a:pt x="573" y="1056"/>
                </a:lnTo>
                <a:lnTo>
                  <a:pt x="568" y="1056"/>
                </a:lnTo>
                <a:lnTo>
                  <a:pt x="568" y="1058"/>
                </a:lnTo>
                <a:lnTo>
                  <a:pt x="568" y="1060"/>
                </a:lnTo>
                <a:lnTo>
                  <a:pt x="568" y="1063"/>
                </a:lnTo>
                <a:lnTo>
                  <a:pt x="568" y="1065"/>
                </a:lnTo>
                <a:lnTo>
                  <a:pt x="568" y="1070"/>
                </a:lnTo>
                <a:lnTo>
                  <a:pt x="568" y="1075"/>
                </a:lnTo>
                <a:lnTo>
                  <a:pt x="568" y="1084"/>
                </a:lnTo>
                <a:lnTo>
                  <a:pt x="568" y="1089"/>
                </a:lnTo>
                <a:lnTo>
                  <a:pt x="568" y="1091"/>
                </a:lnTo>
                <a:lnTo>
                  <a:pt x="573" y="1094"/>
                </a:lnTo>
                <a:lnTo>
                  <a:pt x="576" y="1096"/>
                </a:lnTo>
                <a:lnTo>
                  <a:pt x="578" y="1098"/>
                </a:lnTo>
                <a:lnTo>
                  <a:pt x="578" y="1101"/>
                </a:lnTo>
                <a:lnTo>
                  <a:pt x="580" y="1101"/>
                </a:lnTo>
                <a:lnTo>
                  <a:pt x="583" y="1103"/>
                </a:lnTo>
                <a:lnTo>
                  <a:pt x="585" y="1105"/>
                </a:lnTo>
                <a:lnTo>
                  <a:pt x="587" y="1108"/>
                </a:lnTo>
                <a:lnTo>
                  <a:pt x="592" y="1110"/>
                </a:lnTo>
                <a:lnTo>
                  <a:pt x="592" y="1112"/>
                </a:lnTo>
                <a:lnTo>
                  <a:pt x="592" y="1117"/>
                </a:lnTo>
                <a:lnTo>
                  <a:pt x="594" y="1117"/>
                </a:lnTo>
                <a:lnTo>
                  <a:pt x="594" y="1120"/>
                </a:lnTo>
                <a:lnTo>
                  <a:pt x="597" y="1122"/>
                </a:lnTo>
                <a:lnTo>
                  <a:pt x="597" y="1127"/>
                </a:lnTo>
                <a:lnTo>
                  <a:pt x="597" y="1129"/>
                </a:lnTo>
                <a:lnTo>
                  <a:pt x="597" y="1131"/>
                </a:lnTo>
                <a:lnTo>
                  <a:pt x="599" y="1134"/>
                </a:lnTo>
                <a:lnTo>
                  <a:pt x="601" y="1136"/>
                </a:lnTo>
                <a:lnTo>
                  <a:pt x="604" y="1138"/>
                </a:lnTo>
                <a:lnTo>
                  <a:pt x="609" y="1141"/>
                </a:lnTo>
                <a:lnTo>
                  <a:pt x="611" y="1141"/>
                </a:lnTo>
                <a:lnTo>
                  <a:pt x="613" y="1143"/>
                </a:lnTo>
                <a:lnTo>
                  <a:pt x="616" y="1146"/>
                </a:lnTo>
                <a:lnTo>
                  <a:pt x="618" y="1148"/>
                </a:lnTo>
                <a:lnTo>
                  <a:pt x="620" y="1148"/>
                </a:lnTo>
                <a:lnTo>
                  <a:pt x="623" y="1150"/>
                </a:lnTo>
                <a:lnTo>
                  <a:pt x="627" y="1153"/>
                </a:lnTo>
                <a:lnTo>
                  <a:pt x="632" y="1155"/>
                </a:lnTo>
                <a:lnTo>
                  <a:pt x="634" y="1157"/>
                </a:lnTo>
                <a:lnTo>
                  <a:pt x="639" y="1160"/>
                </a:lnTo>
                <a:lnTo>
                  <a:pt x="644" y="1162"/>
                </a:lnTo>
                <a:lnTo>
                  <a:pt x="639" y="1160"/>
                </a:lnTo>
                <a:lnTo>
                  <a:pt x="634" y="1160"/>
                </a:lnTo>
                <a:lnTo>
                  <a:pt x="630" y="1160"/>
                </a:lnTo>
                <a:lnTo>
                  <a:pt x="623" y="1160"/>
                </a:lnTo>
                <a:lnTo>
                  <a:pt x="618" y="1160"/>
                </a:lnTo>
                <a:lnTo>
                  <a:pt x="613" y="1157"/>
                </a:lnTo>
                <a:lnTo>
                  <a:pt x="609" y="1157"/>
                </a:lnTo>
                <a:lnTo>
                  <a:pt x="606" y="1157"/>
                </a:lnTo>
                <a:lnTo>
                  <a:pt x="604" y="1157"/>
                </a:lnTo>
                <a:lnTo>
                  <a:pt x="599" y="1157"/>
                </a:lnTo>
                <a:lnTo>
                  <a:pt x="594" y="1155"/>
                </a:lnTo>
                <a:lnTo>
                  <a:pt x="590" y="1153"/>
                </a:lnTo>
                <a:lnTo>
                  <a:pt x="587" y="1150"/>
                </a:lnTo>
                <a:lnTo>
                  <a:pt x="585" y="1150"/>
                </a:lnTo>
                <a:lnTo>
                  <a:pt x="583" y="1150"/>
                </a:lnTo>
                <a:lnTo>
                  <a:pt x="578" y="1148"/>
                </a:lnTo>
                <a:lnTo>
                  <a:pt x="576" y="1148"/>
                </a:lnTo>
                <a:lnTo>
                  <a:pt x="571" y="1146"/>
                </a:lnTo>
                <a:lnTo>
                  <a:pt x="566" y="1146"/>
                </a:lnTo>
                <a:lnTo>
                  <a:pt x="561" y="1143"/>
                </a:lnTo>
                <a:lnTo>
                  <a:pt x="559" y="1143"/>
                </a:lnTo>
                <a:lnTo>
                  <a:pt x="557" y="1141"/>
                </a:lnTo>
                <a:lnTo>
                  <a:pt x="552" y="1138"/>
                </a:lnTo>
                <a:lnTo>
                  <a:pt x="547" y="1138"/>
                </a:lnTo>
                <a:lnTo>
                  <a:pt x="543" y="1136"/>
                </a:lnTo>
                <a:lnTo>
                  <a:pt x="540" y="1136"/>
                </a:lnTo>
                <a:lnTo>
                  <a:pt x="538" y="1136"/>
                </a:lnTo>
                <a:lnTo>
                  <a:pt x="535" y="1134"/>
                </a:lnTo>
                <a:lnTo>
                  <a:pt x="533" y="1131"/>
                </a:lnTo>
                <a:lnTo>
                  <a:pt x="528" y="1129"/>
                </a:lnTo>
                <a:lnTo>
                  <a:pt x="526" y="1124"/>
                </a:lnTo>
                <a:lnTo>
                  <a:pt x="524" y="1122"/>
                </a:lnTo>
                <a:lnTo>
                  <a:pt x="524" y="1120"/>
                </a:lnTo>
                <a:lnTo>
                  <a:pt x="519" y="1117"/>
                </a:lnTo>
                <a:lnTo>
                  <a:pt x="514" y="1117"/>
                </a:lnTo>
                <a:lnTo>
                  <a:pt x="512" y="1115"/>
                </a:lnTo>
                <a:lnTo>
                  <a:pt x="510" y="1115"/>
                </a:lnTo>
                <a:lnTo>
                  <a:pt x="507" y="1115"/>
                </a:lnTo>
                <a:lnTo>
                  <a:pt x="505" y="1115"/>
                </a:lnTo>
                <a:lnTo>
                  <a:pt x="500" y="1115"/>
                </a:lnTo>
                <a:lnTo>
                  <a:pt x="495" y="1112"/>
                </a:lnTo>
                <a:lnTo>
                  <a:pt x="491" y="1112"/>
                </a:lnTo>
                <a:lnTo>
                  <a:pt x="488" y="1112"/>
                </a:lnTo>
                <a:lnTo>
                  <a:pt x="486" y="1115"/>
                </a:lnTo>
                <a:lnTo>
                  <a:pt x="481" y="1120"/>
                </a:lnTo>
                <a:lnTo>
                  <a:pt x="479" y="1122"/>
                </a:lnTo>
                <a:lnTo>
                  <a:pt x="474" y="1122"/>
                </a:lnTo>
                <a:lnTo>
                  <a:pt x="469" y="1120"/>
                </a:lnTo>
                <a:lnTo>
                  <a:pt x="465" y="1120"/>
                </a:lnTo>
                <a:lnTo>
                  <a:pt x="460" y="1120"/>
                </a:lnTo>
                <a:lnTo>
                  <a:pt x="453" y="1122"/>
                </a:lnTo>
                <a:lnTo>
                  <a:pt x="448" y="1122"/>
                </a:lnTo>
                <a:lnTo>
                  <a:pt x="451" y="1138"/>
                </a:lnTo>
                <a:lnTo>
                  <a:pt x="453" y="1136"/>
                </a:lnTo>
                <a:lnTo>
                  <a:pt x="453" y="1138"/>
                </a:lnTo>
                <a:lnTo>
                  <a:pt x="455" y="1138"/>
                </a:lnTo>
                <a:lnTo>
                  <a:pt x="462" y="1143"/>
                </a:lnTo>
                <a:lnTo>
                  <a:pt x="462" y="1146"/>
                </a:lnTo>
                <a:lnTo>
                  <a:pt x="458" y="1148"/>
                </a:lnTo>
                <a:lnTo>
                  <a:pt x="460" y="1150"/>
                </a:lnTo>
                <a:lnTo>
                  <a:pt x="484" y="1162"/>
                </a:lnTo>
                <a:lnTo>
                  <a:pt x="502" y="1162"/>
                </a:lnTo>
                <a:lnTo>
                  <a:pt x="500" y="1172"/>
                </a:lnTo>
                <a:lnTo>
                  <a:pt x="502" y="1179"/>
                </a:lnTo>
                <a:lnTo>
                  <a:pt x="467" y="1198"/>
                </a:lnTo>
                <a:lnTo>
                  <a:pt x="451" y="1205"/>
                </a:lnTo>
                <a:lnTo>
                  <a:pt x="429" y="1210"/>
                </a:lnTo>
                <a:lnTo>
                  <a:pt x="422" y="1210"/>
                </a:lnTo>
                <a:lnTo>
                  <a:pt x="415" y="1207"/>
                </a:lnTo>
                <a:lnTo>
                  <a:pt x="394" y="1202"/>
                </a:lnTo>
                <a:lnTo>
                  <a:pt x="385" y="1198"/>
                </a:lnTo>
                <a:lnTo>
                  <a:pt x="377" y="1198"/>
                </a:lnTo>
                <a:lnTo>
                  <a:pt x="373" y="1200"/>
                </a:lnTo>
                <a:lnTo>
                  <a:pt x="370" y="1207"/>
                </a:lnTo>
                <a:lnTo>
                  <a:pt x="370" y="1214"/>
                </a:lnTo>
                <a:lnTo>
                  <a:pt x="366" y="1228"/>
                </a:lnTo>
                <a:lnTo>
                  <a:pt x="352" y="1264"/>
                </a:lnTo>
                <a:lnTo>
                  <a:pt x="352" y="1271"/>
                </a:lnTo>
                <a:lnTo>
                  <a:pt x="347" y="1271"/>
                </a:lnTo>
                <a:lnTo>
                  <a:pt x="342" y="1266"/>
                </a:lnTo>
                <a:lnTo>
                  <a:pt x="340" y="1271"/>
                </a:lnTo>
                <a:lnTo>
                  <a:pt x="330" y="1288"/>
                </a:lnTo>
                <a:lnTo>
                  <a:pt x="326" y="1295"/>
                </a:lnTo>
                <a:lnTo>
                  <a:pt x="319" y="1295"/>
                </a:lnTo>
                <a:lnTo>
                  <a:pt x="307" y="1302"/>
                </a:lnTo>
                <a:lnTo>
                  <a:pt x="304" y="1309"/>
                </a:lnTo>
                <a:lnTo>
                  <a:pt x="290" y="1316"/>
                </a:lnTo>
                <a:lnTo>
                  <a:pt x="278" y="1328"/>
                </a:lnTo>
                <a:lnTo>
                  <a:pt x="276" y="1335"/>
                </a:lnTo>
                <a:lnTo>
                  <a:pt x="262" y="1349"/>
                </a:lnTo>
                <a:lnTo>
                  <a:pt x="250" y="1361"/>
                </a:lnTo>
                <a:lnTo>
                  <a:pt x="243" y="1361"/>
                </a:lnTo>
                <a:lnTo>
                  <a:pt x="243" y="1349"/>
                </a:lnTo>
                <a:lnTo>
                  <a:pt x="241" y="1340"/>
                </a:lnTo>
                <a:lnTo>
                  <a:pt x="241" y="1337"/>
                </a:lnTo>
                <a:lnTo>
                  <a:pt x="241" y="1325"/>
                </a:lnTo>
                <a:lnTo>
                  <a:pt x="245" y="1316"/>
                </a:lnTo>
                <a:lnTo>
                  <a:pt x="250" y="1295"/>
                </a:lnTo>
                <a:lnTo>
                  <a:pt x="260" y="1297"/>
                </a:lnTo>
                <a:lnTo>
                  <a:pt x="260" y="1278"/>
                </a:lnTo>
                <a:lnTo>
                  <a:pt x="260" y="1262"/>
                </a:lnTo>
                <a:lnTo>
                  <a:pt x="260" y="1233"/>
                </a:lnTo>
                <a:lnTo>
                  <a:pt x="262" y="1195"/>
                </a:lnTo>
                <a:lnTo>
                  <a:pt x="250" y="1193"/>
                </a:lnTo>
                <a:lnTo>
                  <a:pt x="241" y="1191"/>
                </a:lnTo>
                <a:lnTo>
                  <a:pt x="222" y="1186"/>
                </a:lnTo>
                <a:lnTo>
                  <a:pt x="220" y="1186"/>
                </a:lnTo>
                <a:lnTo>
                  <a:pt x="203" y="1181"/>
                </a:lnTo>
                <a:lnTo>
                  <a:pt x="191" y="1179"/>
                </a:lnTo>
                <a:lnTo>
                  <a:pt x="194" y="1165"/>
                </a:lnTo>
                <a:lnTo>
                  <a:pt x="194" y="1162"/>
                </a:lnTo>
                <a:lnTo>
                  <a:pt x="196" y="1153"/>
                </a:lnTo>
                <a:lnTo>
                  <a:pt x="191" y="1157"/>
                </a:lnTo>
                <a:lnTo>
                  <a:pt x="179" y="1157"/>
                </a:lnTo>
                <a:lnTo>
                  <a:pt x="175" y="1160"/>
                </a:lnTo>
                <a:lnTo>
                  <a:pt x="172" y="1160"/>
                </a:lnTo>
                <a:lnTo>
                  <a:pt x="168" y="1165"/>
                </a:lnTo>
                <a:lnTo>
                  <a:pt x="161" y="1172"/>
                </a:lnTo>
                <a:lnTo>
                  <a:pt x="161" y="1174"/>
                </a:lnTo>
                <a:lnTo>
                  <a:pt x="161" y="1181"/>
                </a:lnTo>
                <a:lnTo>
                  <a:pt x="154" y="1186"/>
                </a:lnTo>
                <a:lnTo>
                  <a:pt x="149" y="1188"/>
                </a:lnTo>
                <a:lnTo>
                  <a:pt x="144" y="1188"/>
                </a:lnTo>
                <a:lnTo>
                  <a:pt x="142" y="1193"/>
                </a:lnTo>
                <a:lnTo>
                  <a:pt x="137" y="1198"/>
                </a:lnTo>
                <a:lnTo>
                  <a:pt x="130" y="1205"/>
                </a:lnTo>
                <a:lnTo>
                  <a:pt x="128" y="1205"/>
                </a:lnTo>
                <a:lnTo>
                  <a:pt x="123" y="1212"/>
                </a:lnTo>
                <a:lnTo>
                  <a:pt x="111" y="1224"/>
                </a:lnTo>
                <a:lnTo>
                  <a:pt x="104" y="1214"/>
                </a:lnTo>
                <a:lnTo>
                  <a:pt x="99" y="1205"/>
                </a:lnTo>
                <a:lnTo>
                  <a:pt x="92" y="1195"/>
                </a:lnTo>
                <a:lnTo>
                  <a:pt x="97" y="1188"/>
                </a:lnTo>
                <a:lnTo>
                  <a:pt x="102" y="1183"/>
                </a:lnTo>
                <a:lnTo>
                  <a:pt x="104" y="1181"/>
                </a:lnTo>
                <a:lnTo>
                  <a:pt x="106" y="1179"/>
                </a:lnTo>
                <a:lnTo>
                  <a:pt x="111" y="1174"/>
                </a:lnTo>
                <a:lnTo>
                  <a:pt x="113" y="1172"/>
                </a:lnTo>
                <a:lnTo>
                  <a:pt x="123" y="1162"/>
                </a:lnTo>
                <a:lnTo>
                  <a:pt x="135" y="1167"/>
                </a:lnTo>
                <a:lnTo>
                  <a:pt x="142" y="1153"/>
                </a:lnTo>
                <a:lnTo>
                  <a:pt x="151" y="1136"/>
                </a:lnTo>
                <a:lnTo>
                  <a:pt x="156" y="1129"/>
                </a:lnTo>
                <a:lnTo>
                  <a:pt x="142" y="1143"/>
                </a:lnTo>
                <a:lnTo>
                  <a:pt x="139" y="1141"/>
                </a:lnTo>
                <a:lnTo>
                  <a:pt x="137" y="1141"/>
                </a:lnTo>
                <a:lnTo>
                  <a:pt x="142" y="1115"/>
                </a:lnTo>
                <a:lnTo>
                  <a:pt x="146" y="1077"/>
                </a:lnTo>
                <a:lnTo>
                  <a:pt x="146" y="1070"/>
                </a:lnTo>
                <a:lnTo>
                  <a:pt x="146" y="1065"/>
                </a:lnTo>
                <a:lnTo>
                  <a:pt x="146" y="1063"/>
                </a:lnTo>
                <a:lnTo>
                  <a:pt x="146" y="1060"/>
                </a:lnTo>
                <a:lnTo>
                  <a:pt x="146" y="1058"/>
                </a:lnTo>
                <a:lnTo>
                  <a:pt x="146" y="1056"/>
                </a:lnTo>
                <a:lnTo>
                  <a:pt x="144" y="1053"/>
                </a:lnTo>
                <a:lnTo>
                  <a:pt x="144" y="1051"/>
                </a:lnTo>
                <a:lnTo>
                  <a:pt x="144" y="1049"/>
                </a:lnTo>
                <a:lnTo>
                  <a:pt x="144" y="1046"/>
                </a:lnTo>
                <a:lnTo>
                  <a:pt x="144" y="1044"/>
                </a:lnTo>
                <a:lnTo>
                  <a:pt x="144" y="1041"/>
                </a:lnTo>
                <a:lnTo>
                  <a:pt x="144" y="1039"/>
                </a:lnTo>
                <a:lnTo>
                  <a:pt x="144" y="1037"/>
                </a:lnTo>
                <a:lnTo>
                  <a:pt x="144" y="1034"/>
                </a:lnTo>
                <a:lnTo>
                  <a:pt x="144" y="1032"/>
                </a:lnTo>
                <a:lnTo>
                  <a:pt x="144" y="1030"/>
                </a:lnTo>
                <a:lnTo>
                  <a:pt x="144" y="1027"/>
                </a:lnTo>
                <a:lnTo>
                  <a:pt x="144" y="1025"/>
                </a:lnTo>
                <a:lnTo>
                  <a:pt x="142" y="1025"/>
                </a:lnTo>
                <a:lnTo>
                  <a:pt x="142" y="1022"/>
                </a:lnTo>
                <a:lnTo>
                  <a:pt x="142" y="1020"/>
                </a:lnTo>
                <a:lnTo>
                  <a:pt x="142" y="1018"/>
                </a:lnTo>
                <a:lnTo>
                  <a:pt x="142" y="1015"/>
                </a:lnTo>
                <a:lnTo>
                  <a:pt x="142" y="1013"/>
                </a:lnTo>
                <a:lnTo>
                  <a:pt x="142" y="1011"/>
                </a:lnTo>
                <a:lnTo>
                  <a:pt x="139" y="1008"/>
                </a:lnTo>
                <a:lnTo>
                  <a:pt x="139" y="1006"/>
                </a:lnTo>
                <a:lnTo>
                  <a:pt x="137" y="1006"/>
                </a:lnTo>
                <a:lnTo>
                  <a:pt x="137" y="1004"/>
                </a:lnTo>
                <a:lnTo>
                  <a:pt x="135" y="1001"/>
                </a:lnTo>
                <a:lnTo>
                  <a:pt x="135" y="999"/>
                </a:lnTo>
                <a:lnTo>
                  <a:pt x="132" y="996"/>
                </a:lnTo>
                <a:lnTo>
                  <a:pt x="132" y="994"/>
                </a:lnTo>
                <a:lnTo>
                  <a:pt x="130" y="994"/>
                </a:lnTo>
                <a:lnTo>
                  <a:pt x="130" y="992"/>
                </a:lnTo>
                <a:lnTo>
                  <a:pt x="128" y="992"/>
                </a:lnTo>
                <a:lnTo>
                  <a:pt x="128" y="989"/>
                </a:lnTo>
                <a:lnTo>
                  <a:pt x="128" y="987"/>
                </a:lnTo>
                <a:lnTo>
                  <a:pt x="125" y="987"/>
                </a:lnTo>
                <a:lnTo>
                  <a:pt x="125" y="985"/>
                </a:lnTo>
                <a:lnTo>
                  <a:pt x="123" y="982"/>
                </a:lnTo>
                <a:lnTo>
                  <a:pt x="123" y="980"/>
                </a:lnTo>
                <a:lnTo>
                  <a:pt x="121" y="980"/>
                </a:lnTo>
                <a:lnTo>
                  <a:pt x="118" y="975"/>
                </a:lnTo>
                <a:lnTo>
                  <a:pt x="111" y="961"/>
                </a:lnTo>
                <a:lnTo>
                  <a:pt x="99" y="947"/>
                </a:lnTo>
                <a:lnTo>
                  <a:pt x="92" y="937"/>
                </a:lnTo>
                <a:lnTo>
                  <a:pt x="95" y="968"/>
                </a:lnTo>
                <a:lnTo>
                  <a:pt x="95" y="970"/>
                </a:lnTo>
                <a:lnTo>
                  <a:pt x="95" y="973"/>
                </a:lnTo>
                <a:lnTo>
                  <a:pt x="95" y="975"/>
                </a:lnTo>
                <a:lnTo>
                  <a:pt x="92" y="975"/>
                </a:lnTo>
                <a:lnTo>
                  <a:pt x="90" y="975"/>
                </a:lnTo>
                <a:lnTo>
                  <a:pt x="88" y="975"/>
                </a:lnTo>
                <a:lnTo>
                  <a:pt x="85" y="975"/>
                </a:lnTo>
                <a:lnTo>
                  <a:pt x="83" y="975"/>
                </a:lnTo>
                <a:lnTo>
                  <a:pt x="78" y="975"/>
                </a:lnTo>
                <a:lnTo>
                  <a:pt x="69" y="975"/>
                </a:lnTo>
                <a:lnTo>
                  <a:pt x="66" y="975"/>
                </a:lnTo>
                <a:lnTo>
                  <a:pt x="64" y="975"/>
                </a:lnTo>
                <a:lnTo>
                  <a:pt x="62" y="975"/>
                </a:lnTo>
                <a:lnTo>
                  <a:pt x="59" y="975"/>
                </a:lnTo>
                <a:lnTo>
                  <a:pt x="57" y="975"/>
                </a:lnTo>
                <a:lnTo>
                  <a:pt x="57" y="978"/>
                </a:lnTo>
                <a:lnTo>
                  <a:pt x="55" y="978"/>
                </a:lnTo>
                <a:lnTo>
                  <a:pt x="52" y="978"/>
                </a:lnTo>
                <a:lnTo>
                  <a:pt x="50" y="978"/>
                </a:lnTo>
                <a:lnTo>
                  <a:pt x="47" y="978"/>
                </a:lnTo>
                <a:lnTo>
                  <a:pt x="45" y="978"/>
                </a:lnTo>
                <a:lnTo>
                  <a:pt x="43" y="978"/>
                </a:lnTo>
                <a:lnTo>
                  <a:pt x="40" y="978"/>
                </a:lnTo>
                <a:lnTo>
                  <a:pt x="38" y="978"/>
                </a:lnTo>
                <a:lnTo>
                  <a:pt x="36" y="978"/>
                </a:lnTo>
                <a:lnTo>
                  <a:pt x="33" y="978"/>
                </a:lnTo>
                <a:lnTo>
                  <a:pt x="31" y="978"/>
                </a:lnTo>
                <a:lnTo>
                  <a:pt x="29" y="980"/>
                </a:lnTo>
                <a:lnTo>
                  <a:pt x="26" y="980"/>
                </a:lnTo>
                <a:lnTo>
                  <a:pt x="24" y="980"/>
                </a:lnTo>
                <a:lnTo>
                  <a:pt x="22" y="980"/>
                </a:lnTo>
                <a:lnTo>
                  <a:pt x="19" y="980"/>
                </a:lnTo>
                <a:lnTo>
                  <a:pt x="17" y="980"/>
                </a:lnTo>
                <a:lnTo>
                  <a:pt x="10" y="980"/>
                </a:lnTo>
                <a:lnTo>
                  <a:pt x="7" y="978"/>
                </a:lnTo>
                <a:lnTo>
                  <a:pt x="5" y="978"/>
                </a:lnTo>
                <a:lnTo>
                  <a:pt x="3" y="978"/>
                </a:lnTo>
                <a:lnTo>
                  <a:pt x="0" y="978"/>
                </a:lnTo>
              </a:path>
            </a:pathLst>
          </a:custGeom>
          <a:noFill/>
          <a:ln w="4445">
            <a:solidFill>
              <a:srgbClr val="6E6E6E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rot="0" vert="horz" wrap="square" lIns="137160" tIns="68580" rIns="137160" bIns="68580" anchor="t" anchorCtr="0" upright="1">
            <a:noAutofit/>
          </a:bodyPr>
          <a:lstStyle/>
          <a:p>
            <a:endParaRPr lang="es-MX" sz="2700"/>
          </a:p>
        </p:txBody>
      </p:sp>
      <p:sp>
        <p:nvSpPr>
          <p:cNvPr id="40" name="Freeform 38"/>
          <p:cNvSpPr>
            <a:spLocks/>
          </p:cNvSpPr>
          <p:nvPr/>
        </p:nvSpPr>
        <p:spPr bwMode="auto">
          <a:xfrm>
            <a:off x="11081368" y="4170254"/>
            <a:ext cx="429158" cy="1022159"/>
          </a:xfrm>
          <a:custGeom>
            <a:avLst/>
            <a:gdLst>
              <a:gd name="T0" fmla="*/ 316 w 488"/>
              <a:gd name="T1" fmla="*/ 989 h 1141"/>
              <a:gd name="T2" fmla="*/ 302 w 488"/>
              <a:gd name="T3" fmla="*/ 996 h 1141"/>
              <a:gd name="T4" fmla="*/ 285 w 488"/>
              <a:gd name="T5" fmla="*/ 1003 h 1141"/>
              <a:gd name="T6" fmla="*/ 273 w 488"/>
              <a:gd name="T7" fmla="*/ 1018 h 1141"/>
              <a:gd name="T8" fmla="*/ 269 w 488"/>
              <a:gd name="T9" fmla="*/ 1032 h 1141"/>
              <a:gd name="T10" fmla="*/ 264 w 488"/>
              <a:gd name="T11" fmla="*/ 1051 h 1141"/>
              <a:gd name="T12" fmla="*/ 231 w 488"/>
              <a:gd name="T13" fmla="*/ 1072 h 1141"/>
              <a:gd name="T14" fmla="*/ 212 w 488"/>
              <a:gd name="T15" fmla="*/ 1081 h 1141"/>
              <a:gd name="T16" fmla="*/ 229 w 488"/>
              <a:gd name="T17" fmla="*/ 1136 h 1141"/>
              <a:gd name="T18" fmla="*/ 203 w 488"/>
              <a:gd name="T19" fmla="*/ 1129 h 1141"/>
              <a:gd name="T20" fmla="*/ 99 w 488"/>
              <a:gd name="T21" fmla="*/ 1072 h 1141"/>
              <a:gd name="T22" fmla="*/ 68 w 488"/>
              <a:gd name="T23" fmla="*/ 1055 h 1141"/>
              <a:gd name="T24" fmla="*/ 54 w 488"/>
              <a:gd name="T25" fmla="*/ 1053 h 1141"/>
              <a:gd name="T26" fmla="*/ 40 w 488"/>
              <a:gd name="T27" fmla="*/ 1048 h 1141"/>
              <a:gd name="T28" fmla="*/ 26 w 488"/>
              <a:gd name="T29" fmla="*/ 1044 h 1141"/>
              <a:gd name="T30" fmla="*/ 12 w 488"/>
              <a:gd name="T31" fmla="*/ 1039 h 1141"/>
              <a:gd name="T32" fmla="*/ 0 w 488"/>
              <a:gd name="T33" fmla="*/ 992 h 1141"/>
              <a:gd name="T34" fmla="*/ 31 w 488"/>
              <a:gd name="T35" fmla="*/ 963 h 1141"/>
              <a:gd name="T36" fmla="*/ 35 w 488"/>
              <a:gd name="T37" fmla="*/ 928 h 1141"/>
              <a:gd name="T38" fmla="*/ 40 w 488"/>
              <a:gd name="T39" fmla="*/ 913 h 1141"/>
              <a:gd name="T40" fmla="*/ 49 w 488"/>
              <a:gd name="T41" fmla="*/ 887 h 1141"/>
              <a:gd name="T42" fmla="*/ 66 w 488"/>
              <a:gd name="T43" fmla="*/ 857 h 1141"/>
              <a:gd name="T44" fmla="*/ 80 w 488"/>
              <a:gd name="T45" fmla="*/ 845 h 1141"/>
              <a:gd name="T46" fmla="*/ 120 w 488"/>
              <a:gd name="T47" fmla="*/ 840 h 1141"/>
              <a:gd name="T48" fmla="*/ 127 w 488"/>
              <a:gd name="T49" fmla="*/ 814 h 1141"/>
              <a:gd name="T50" fmla="*/ 127 w 488"/>
              <a:gd name="T51" fmla="*/ 771 h 1141"/>
              <a:gd name="T52" fmla="*/ 127 w 488"/>
              <a:gd name="T53" fmla="*/ 743 h 1141"/>
              <a:gd name="T54" fmla="*/ 127 w 488"/>
              <a:gd name="T55" fmla="*/ 724 h 1141"/>
              <a:gd name="T56" fmla="*/ 130 w 488"/>
              <a:gd name="T57" fmla="*/ 693 h 1141"/>
              <a:gd name="T58" fmla="*/ 130 w 488"/>
              <a:gd name="T59" fmla="*/ 660 h 1141"/>
              <a:gd name="T60" fmla="*/ 130 w 488"/>
              <a:gd name="T61" fmla="*/ 596 h 1141"/>
              <a:gd name="T62" fmla="*/ 153 w 488"/>
              <a:gd name="T63" fmla="*/ 556 h 1141"/>
              <a:gd name="T64" fmla="*/ 198 w 488"/>
              <a:gd name="T65" fmla="*/ 556 h 1141"/>
              <a:gd name="T66" fmla="*/ 233 w 488"/>
              <a:gd name="T67" fmla="*/ 523 h 1141"/>
              <a:gd name="T68" fmla="*/ 236 w 488"/>
              <a:gd name="T69" fmla="*/ 485 h 1141"/>
              <a:gd name="T70" fmla="*/ 226 w 488"/>
              <a:gd name="T71" fmla="*/ 464 h 1141"/>
              <a:gd name="T72" fmla="*/ 217 w 488"/>
              <a:gd name="T73" fmla="*/ 454 h 1141"/>
              <a:gd name="T74" fmla="*/ 205 w 488"/>
              <a:gd name="T75" fmla="*/ 445 h 1141"/>
              <a:gd name="T76" fmla="*/ 189 w 488"/>
              <a:gd name="T77" fmla="*/ 438 h 1141"/>
              <a:gd name="T78" fmla="*/ 205 w 488"/>
              <a:gd name="T79" fmla="*/ 431 h 1141"/>
              <a:gd name="T80" fmla="*/ 219 w 488"/>
              <a:gd name="T81" fmla="*/ 435 h 1141"/>
              <a:gd name="T82" fmla="*/ 231 w 488"/>
              <a:gd name="T83" fmla="*/ 431 h 1141"/>
              <a:gd name="T84" fmla="*/ 236 w 488"/>
              <a:gd name="T85" fmla="*/ 419 h 1141"/>
              <a:gd name="T86" fmla="*/ 240 w 488"/>
              <a:gd name="T87" fmla="*/ 404 h 1141"/>
              <a:gd name="T88" fmla="*/ 245 w 488"/>
              <a:gd name="T89" fmla="*/ 390 h 1141"/>
              <a:gd name="T90" fmla="*/ 250 w 488"/>
              <a:gd name="T91" fmla="*/ 376 h 1141"/>
              <a:gd name="T92" fmla="*/ 257 w 488"/>
              <a:gd name="T93" fmla="*/ 362 h 1141"/>
              <a:gd name="T94" fmla="*/ 266 w 488"/>
              <a:gd name="T95" fmla="*/ 341 h 1141"/>
              <a:gd name="T96" fmla="*/ 273 w 488"/>
              <a:gd name="T97" fmla="*/ 324 h 1141"/>
              <a:gd name="T98" fmla="*/ 283 w 488"/>
              <a:gd name="T99" fmla="*/ 303 h 1141"/>
              <a:gd name="T100" fmla="*/ 259 w 488"/>
              <a:gd name="T101" fmla="*/ 284 h 1141"/>
              <a:gd name="T102" fmla="*/ 266 w 488"/>
              <a:gd name="T103" fmla="*/ 239 h 1141"/>
              <a:gd name="T104" fmla="*/ 271 w 488"/>
              <a:gd name="T105" fmla="*/ 220 h 1141"/>
              <a:gd name="T106" fmla="*/ 283 w 488"/>
              <a:gd name="T107" fmla="*/ 213 h 1141"/>
              <a:gd name="T108" fmla="*/ 250 w 488"/>
              <a:gd name="T109" fmla="*/ 189 h 1141"/>
              <a:gd name="T110" fmla="*/ 342 w 488"/>
              <a:gd name="T111" fmla="*/ 125 h 1141"/>
              <a:gd name="T112" fmla="*/ 429 w 488"/>
              <a:gd name="T113" fmla="*/ 66 h 11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488" h="1141">
                <a:moveTo>
                  <a:pt x="332" y="992"/>
                </a:moveTo>
                <a:lnTo>
                  <a:pt x="328" y="989"/>
                </a:lnTo>
                <a:lnTo>
                  <a:pt x="325" y="989"/>
                </a:lnTo>
                <a:lnTo>
                  <a:pt x="323" y="989"/>
                </a:lnTo>
                <a:lnTo>
                  <a:pt x="321" y="989"/>
                </a:lnTo>
                <a:lnTo>
                  <a:pt x="318" y="989"/>
                </a:lnTo>
                <a:lnTo>
                  <a:pt x="316" y="989"/>
                </a:lnTo>
                <a:lnTo>
                  <a:pt x="313" y="992"/>
                </a:lnTo>
                <a:lnTo>
                  <a:pt x="311" y="992"/>
                </a:lnTo>
                <a:lnTo>
                  <a:pt x="309" y="994"/>
                </a:lnTo>
                <a:lnTo>
                  <a:pt x="306" y="994"/>
                </a:lnTo>
                <a:lnTo>
                  <a:pt x="304" y="994"/>
                </a:lnTo>
                <a:lnTo>
                  <a:pt x="304" y="996"/>
                </a:lnTo>
                <a:lnTo>
                  <a:pt x="302" y="996"/>
                </a:lnTo>
                <a:lnTo>
                  <a:pt x="299" y="996"/>
                </a:lnTo>
                <a:lnTo>
                  <a:pt x="297" y="999"/>
                </a:lnTo>
                <a:lnTo>
                  <a:pt x="295" y="999"/>
                </a:lnTo>
                <a:lnTo>
                  <a:pt x="292" y="1001"/>
                </a:lnTo>
                <a:lnTo>
                  <a:pt x="290" y="1001"/>
                </a:lnTo>
                <a:lnTo>
                  <a:pt x="288" y="1003"/>
                </a:lnTo>
                <a:lnTo>
                  <a:pt x="285" y="1003"/>
                </a:lnTo>
                <a:lnTo>
                  <a:pt x="283" y="1006"/>
                </a:lnTo>
                <a:lnTo>
                  <a:pt x="280" y="1006"/>
                </a:lnTo>
                <a:lnTo>
                  <a:pt x="278" y="1006"/>
                </a:lnTo>
                <a:lnTo>
                  <a:pt x="278" y="1008"/>
                </a:lnTo>
                <a:lnTo>
                  <a:pt x="276" y="1008"/>
                </a:lnTo>
                <a:lnTo>
                  <a:pt x="276" y="1010"/>
                </a:lnTo>
                <a:lnTo>
                  <a:pt x="273" y="1018"/>
                </a:lnTo>
                <a:lnTo>
                  <a:pt x="271" y="1020"/>
                </a:lnTo>
                <a:lnTo>
                  <a:pt x="271" y="1022"/>
                </a:lnTo>
                <a:lnTo>
                  <a:pt x="271" y="1025"/>
                </a:lnTo>
                <a:lnTo>
                  <a:pt x="271" y="1027"/>
                </a:lnTo>
                <a:lnTo>
                  <a:pt x="271" y="1029"/>
                </a:lnTo>
                <a:lnTo>
                  <a:pt x="269" y="1029"/>
                </a:lnTo>
                <a:lnTo>
                  <a:pt x="269" y="1032"/>
                </a:lnTo>
                <a:lnTo>
                  <a:pt x="269" y="1034"/>
                </a:lnTo>
                <a:lnTo>
                  <a:pt x="269" y="1039"/>
                </a:lnTo>
                <a:lnTo>
                  <a:pt x="266" y="1041"/>
                </a:lnTo>
                <a:lnTo>
                  <a:pt x="266" y="1044"/>
                </a:lnTo>
                <a:lnTo>
                  <a:pt x="266" y="1046"/>
                </a:lnTo>
                <a:lnTo>
                  <a:pt x="266" y="1048"/>
                </a:lnTo>
                <a:lnTo>
                  <a:pt x="264" y="1051"/>
                </a:lnTo>
                <a:lnTo>
                  <a:pt x="264" y="1053"/>
                </a:lnTo>
                <a:lnTo>
                  <a:pt x="257" y="1055"/>
                </a:lnTo>
                <a:lnTo>
                  <a:pt x="250" y="1060"/>
                </a:lnTo>
                <a:lnTo>
                  <a:pt x="247" y="1060"/>
                </a:lnTo>
                <a:lnTo>
                  <a:pt x="240" y="1067"/>
                </a:lnTo>
                <a:lnTo>
                  <a:pt x="238" y="1067"/>
                </a:lnTo>
                <a:lnTo>
                  <a:pt x="231" y="1072"/>
                </a:lnTo>
                <a:lnTo>
                  <a:pt x="229" y="1074"/>
                </a:lnTo>
                <a:lnTo>
                  <a:pt x="226" y="1074"/>
                </a:lnTo>
                <a:lnTo>
                  <a:pt x="222" y="1077"/>
                </a:lnTo>
                <a:lnTo>
                  <a:pt x="219" y="1079"/>
                </a:lnTo>
                <a:lnTo>
                  <a:pt x="217" y="1079"/>
                </a:lnTo>
                <a:lnTo>
                  <a:pt x="214" y="1081"/>
                </a:lnTo>
                <a:lnTo>
                  <a:pt x="212" y="1081"/>
                </a:lnTo>
                <a:lnTo>
                  <a:pt x="212" y="1084"/>
                </a:lnTo>
                <a:lnTo>
                  <a:pt x="210" y="1081"/>
                </a:lnTo>
                <a:lnTo>
                  <a:pt x="214" y="1100"/>
                </a:lnTo>
                <a:lnTo>
                  <a:pt x="217" y="1108"/>
                </a:lnTo>
                <a:lnTo>
                  <a:pt x="222" y="1119"/>
                </a:lnTo>
                <a:lnTo>
                  <a:pt x="229" y="1134"/>
                </a:lnTo>
                <a:lnTo>
                  <a:pt x="229" y="1136"/>
                </a:lnTo>
                <a:lnTo>
                  <a:pt x="229" y="1138"/>
                </a:lnTo>
                <a:lnTo>
                  <a:pt x="229" y="1141"/>
                </a:lnTo>
                <a:lnTo>
                  <a:pt x="222" y="1141"/>
                </a:lnTo>
                <a:lnTo>
                  <a:pt x="219" y="1138"/>
                </a:lnTo>
                <a:lnTo>
                  <a:pt x="217" y="1138"/>
                </a:lnTo>
                <a:lnTo>
                  <a:pt x="212" y="1134"/>
                </a:lnTo>
                <a:lnTo>
                  <a:pt x="203" y="1129"/>
                </a:lnTo>
                <a:lnTo>
                  <a:pt x="191" y="1124"/>
                </a:lnTo>
                <a:lnTo>
                  <a:pt x="186" y="1122"/>
                </a:lnTo>
                <a:lnTo>
                  <a:pt x="184" y="1119"/>
                </a:lnTo>
                <a:lnTo>
                  <a:pt x="181" y="1117"/>
                </a:lnTo>
                <a:lnTo>
                  <a:pt x="151" y="1100"/>
                </a:lnTo>
                <a:lnTo>
                  <a:pt x="132" y="1089"/>
                </a:lnTo>
                <a:lnTo>
                  <a:pt x="99" y="1072"/>
                </a:lnTo>
                <a:lnTo>
                  <a:pt x="87" y="1065"/>
                </a:lnTo>
                <a:lnTo>
                  <a:pt x="82" y="1063"/>
                </a:lnTo>
                <a:lnTo>
                  <a:pt x="78" y="1060"/>
                </a:lnTo>
                <a:lnTo>
                  <a:pt x="75" y="1058"/>
                </a:lnTo>
                <a:lnTo>
                  <a:pt x="73" y="1058"/>
                </a:lnTo>
                <a:lnTo>
                  <a:pt x="71" y="1058"/>
                </a:lnTo>
                <a:lnTo>
                  <a:pt x="68" y="1055"/>
                </a:lnTo>
                <a:lnTo>
                  <a:pt x="66" y="1055"/>
                </a:lnTo>
                <a:lnTo>
                  <a:pt x="64" y="1055"/>
                </a:lnTo>
                <a:lnTo>
                  <a:pt x="61" y="1055"/>
                </a:lnTo>
                <a:lnTo>
                  <a:pt x="61" y="1053"/>
                </a:lnTo>
                <a:lnTo>
                  <a:pt x="59" y="1053"/>
                </a:lnTo>
                <a:lnTo>
                  <a:pt x="56" y="1053"/>
                </a:lnTo>
                <a:lnTo>
                  <a:pt x="54" y="1053"/>
                </a:lnTo>
                <a:lnTo>
                  <a:pt x="52" y="1051"/>
                </a:lnTo>
                <a:lnTo>
                  <a:pt x="49" y="1051"/>
                </a:lnTo>
                <a:lnTo>
                  <a:pt x="47" y="1051"/>
                </a:lnTo>
                <a:lnTo>
                  <a:pt x="45" y="1051"/>
                </a:lnTo>
                <a:lnTo>
                  <a:pt x="45" y="1048"/>
                </a:lnTo>
                <a:lnTo>
                  <a:pt x="42" y="1048"/>
                </a:lnTo>
                <a:lnTo>
                  <a:pt x="40" y="1048"/>
                </a:lnTo>
                <a:lnTo>
                  <a:pt x="38" y="1048"/>
                </a:lnTo>
                <a:lnTo>
                  <a:pt x="35" y="1048"/>
                </a:lnTo>
                <a:lnTo>
                  <a:pt x="35" y="1046"/>
                </a:lnTo>
                <a:lnTo>
                  <a:pt x="33" y="1046"/>
                </a:lnTo>
                <a:lnTo>
                  <a:pt x="31" y="1046"/>
                </a:lnTo>
                <a:lnTo>
                  <a:pt x="28" y="1046"/>
                </a:lnTo>
                <a:lnTo>
                  <a:pt x="26" y="1044"/>
                </a:lnTo>
                <a:lnTo>
                  <a:pt x="23" y="1044"/>
                </a:lnTo>
                <a:lnTo>
                  <a:pt x="21" y="1044"/>
                </a:lnTo>
                <a:lnTo>
                  <a:pt x="19" y="1044"/>
                </a:lnTo>
                <a:lnTo>
                  <a:pt x="19" y="1041"/>
                </a:lnTo>
                <a:lnTo>
                  <a:pt x="16" y="1041"/>
                </a:lnTo>
                <a:lnTo>
                  <a:pt x="14" y="1039"/>
                </a:lnTo>
                <a:lnTo>
                  <a:pt x="12" y="1039"/>
                </a:lnTo>
                <a:lnTo>
                  <a:pt x="9" y="1036"/>
                </a:lnTo>
                <a:lnTo>
                  <a:pt x="9" y="1034"/>
                </a:lnTo>
                <a:lnTo>
                  <a:pt x="7" y="1032"/>
                </a:lnTo>
                <a:lnTo>
                  <a:pt x="5" y="1029"/>
                </a:lnTo>
                <a:lnTo>
                  <a:pt x="5" y="1027"/>
                </a:lnTo>
                <a:lnTo>
                  <a:pt x="0" y="1008"/>
                </a:lnTo>
                <a:lnTo>
                  <a:pt x="0" y="992"/>
                </a:lnTo>
                <a:lnTo>
                  <a:pt x="9" y="973"/>
                </a:lnTo>
                <a:lnTo>
                  <a:pt x="12" y="970"/>
                </a:lnTo>
                <a:lnTo>
                  <a:pt x="14" y="970"/>
                </a:lnTo>
                <a:lnTo>
                  <a:pt x="16" y="970"/>
                </a:lnTo>
                <a:lnTo>
                  <a:pt x="19" y="970"/>
                </a:lnTo>
                <a:lnTo>
                  <a:pt x="31" y="965"/>
                </a:lnTo>
                <a:lnTo>
                  <a:pt x="31" y="963"/>
                </a:lnTo>
                <a:lnTo>
                  <a:pt x="31" y="961"/>
                </a:lnTo>
                <a:lnTo>
                  <a:pt x="31" y="956"/>
                </a:lnTo>
                <a:lnTo>
                  <a:pt x="28" y="954"/>
                </a:lnTo>
                <a:lnTo>
                  <a:pt x="28" y="951"/>
                </a:lnTo>
                <a:lnTo>
                  <a:pt x="28" y="949"/>
                </a:lnTo>
                <a:lnTo>
                  <a:pt x="31" y="942"/>
                </a:lnTo>
                <a:lnTo>
                  <a:pt x="35" y="928"/>
                </a:lnTo>
                <a:lnTo>
                  <a:pt x="35" y="925"/>
                </a:lnTo>
                <a:lnTo>
                  <a:pt x="38" y="923"/>
                </a:lnTo>
                <a:lnTo>
                  <a:pt x="38" y="921"/>
                </a:lnTo>
                <a:lnTo>
                  <a:pt x="38" y="918"/>
                </a:lnTo>
                <a:lnTo>
                  <a:pt x="38" y="916"/>
                </a:lnTo>
                <a:lnTo>
                  <a:pt x="40" y="916"/>
                </a:lnTo>
                <a:lnTo>
                  <a:pt x="40" y="913"/>
                </a:lnTo>
                <a:lnTo>
                  <a:pt x="40" y="911"/>
                </a:lnTo>
                <a:lnTo>
                  <a:pt x="40" y="909"/>
                </a:lnTo>
                <a:lnTo>
                  <a:pt x="40" y="906"/>
                </a:lnTo>
                <a:lnTo>
                  <a:pt x="42" y="902"/>
                </a:lnTo>
                <a:lnTo>
                  <a:pt x="42" y="897"/>
                </a:lnTo>
                <a:lnTo>
                  <a:pt x="45" y="894"/>
                </a:lnTo>
                <a:lnTo>
                  <a:pt x="49" y="887"/>
                </a:lnTo>
                <a:lnTo>
                  <a:pt x="49" y="885"/>
                </a:lnTo>
                <a:lnTo>
                  <a:pt x="54" y="876"/>
                </a:lnTo>
                <a:lnTo>
                  <a:pt x="56" y="873"/>
                </a:lnTo>
                <a:lnTo>
                  <a:pt x="59" y="871"/>
                </a:lnTo>
                <a:lnTo>
                  <a:pt x="59" y="868"/>
                </a:lnTo>
                <a:lnTo>
                  <a:pt x="64" y="861"/>
                </a:lnTo>
                <a:lnTo>
                  <a:pt x="66" y="857"/>
                </a:lnTo>
                <a:lnTo>
                  <a:pt x="68" y="854"/>
                </a:lnTo>
                <a:lnTo>
                  <a:pt x="71" y="852"/>
                </a:lnTo>
                <a:lnTo>
                  <a:pt x="71" y="849"/>
                </a:lnTo>
                <a:lnTo>
                  <a:pt x="73" y="847"/>
                </a:lnTo>
                <a:lnTo>
                  <a:pt x="75" y="847"/>
                </a:lnTo>
                <a:lnTo>
                  <a:pt x="78" y="845"/>
                </a:lnTo>
                <a:lnTo>
                  <a:pt x="80" y="845"/>
                </a:lnTo>
                <a:lnTo>
                  <a:pt x="85" y="845"/>
                </a:lnTo>
                <a:lnTo>
                  <a:pt x="89" y="845"/>
                </a:lnTo>
                <a:lnTo>
                  <a:pt x="94" y="842"/>
                </a:lnTo>
                <a:lnTo>
                  <a:pt x="99" y="842"/>
                </a:lnTo>
                <a:lnTo>
                  <a:pt x="101" y="842"/>
                </a:lnTo>
                <a:lnTo>
                  <a:pt x="113" y="842"/>
                </a:lnTo>
                <a:lnTo>
                  <a:pt x="120" y="840"/>
                </a:lnTo>
                <a:lnTo>
                  <a:pt x="127" y="842"/>
                </a:lnTo>
                <a:lnTo>
                  <a:pt x="127" y="838"/>
                </a:lnTo>
                <a:lnTo>
                  <a:pt x="127" y="833"/>
                </a:lnTo>
                <a:lnTo>
                  <a:pt x="127" y="831"/>
                </a:lnTo>
                <a:lnTo>
                  <a:pt x="127" y="826"/>
                </a:lnTo>
                <a:lnTo>
                  <a:pt x="127" y="821"/>
                </a:lnTo>
                <a:lnTo>
                  <a:pt x="127" y="814"/>
                </a:lnTo>
                <a:lnTo>
                  <a:pt x="127" y="812"/>
                </a:lnTo>
                <a:lnTo>
                  <a:pt x="127" y="809"/>
                </a:lnTo>
                <a:lnTo>
                  <a:pt x="127" y="805"/>
                </a:lnTo>
                <a:lnTo>
                  <a:pt x="127" y="793"/>
                </a:lnTo>
                <a:lnTo>
                  <a:pt x="127" y="781"/>
                </a:lnTo>
                <a:lnTo>
                  <a:pt x="127" y="776"/>
                </a:lnTo>
                <a:lnTo>
                  <a:pt x="127" y="771"/>
                </a:lnTo>
                <a:lnTo>
                  <a:pt x="127" y="767"/>
                </a:lnTo>
                <a:lnTo>
                  <a:pt x="127" y="764"/>
                </a:lnTo>
                <a:lnTo>
                  <a:pt x="127" y="760"/>
                </a:lnTo>
                <a:lnTo>
                  <a:pt x="127" y="757"/>
                </a:lnTo>
                <a:lnTo>
                  <a:pt x="127" y="748"/>
                </a:lnTo>
                <a:lnTo>
                  <a:pt x="127" y="745"/>
                </a:lnTo>
                <a:lnTo>
                  <a:pt x="127" y="743"/>
                </a:lnTo>
                <a:lnTo>
                  <a:pt x="127" y="741"/>
                </a:lnTo>
                <a:lnTo>
                  <a:pt x="127" y="738"/>
                </a:lnTo>
                <a:lnTo>
                  <a:pt x="127" y="733"/>
                </a:lnTo>
                <a:lnTo>
                  <a:pt x="127" y="731"/>
                </a:lnTo>
                <a:lnTo>
                  <a:pt x="127" y="729"/>
                </a:lnTo>
                <a:lnTo>
                  <a:pt x="127" y="726"/>
                </a:lnTo>
                <a:lnTo>
                  <a:pt x="127" y="724"/>
                </a:lnTo>
                <a:lnTo>
                  <a:pt x="127" y="722"/>
                </a:lnTo>
                <a:lnTo>
                  <a:pt x="127" y="719"/>
                </a:lnTo>
                <a:lnTo>
                  <a:pt x="127" y="715"/>
                </a:lnTo>
                <a:lnTo>
                  <a:pt x="127" y="710"/>
                </a:lnTo>
                <a:lnTo>
                  <a:pt x="127" y="703"/>
                </a:lnTo>
                <a:lnTo>
                  <a:pt x="130" y="698"/>
                </a:lnTo>
                <a:lnTo>
                  <a:pt x="130" y="693"/>
                </a:lnTo>
                <a:lnTo>
                  <a:pt x="130" y="691"/>
                </a:lnTo>
                <a:lnTo>
                  <a:pt x="130" y="686"/>
                </a:lnTo>
                <a:lnTo>
                  <a:pt x="130" y="681"/>
                </a:lnTo>
                <a:lnTo>
                  <a:pt x="130" y="677"/>
                </a:lnTo>
                <a:lnTo>
                  <a:pt x="130" y="674"/>
                </a:lnTo>
                <a:lnTo>
                  <a:pt x="130" y="672"/>
                </a:lnTo>
                <a:lnTo>
                  <a:pt x="130" y="660"/>
                </a:lnTo>
                <a:lnTo>
                  <a:pt x="130" y="651"/>
                </a:lnTo>
                <a:lnTo>
                  <a:pt x="130" y="634"/>
                </a:lnTo>
                <a:lnTo>
                  <a:pt x="130" y="620"/>
                </a:lnTo>
                <a:lnTo>
                  <a:pt x="130" y="618"/>
                </a:lnTo>
                <a:lnTo>
                  <a:pt x="130" y="608"/>
                </a:lnTo>
                <a:lnTo>
                  <a:pt x="130" y="606"/>
                </a:lnTo>
                <a:lnTo>
                  <a:pt x="130" y="596"/>
                </a:lnTo>
                <a:lnTo>
                  <a:pt x="132" y="577"/>
                </a:lnTo>
                <a:lnTo>
                  <a:pt x="132" y="551"/>
                </a:lnTo>
                <a:lnTo>
                  <a:pt x="132" y="546"/>
                </a:lnTo>
                <a:lnTo>
                  <a:pt x="139" y="551"/>
                </a:lnTo>
                <a:lnTo>
                  <a:pt x="144" y="554"/>
                </a:lnTo>
                <a:lnTo>
                  <a:pt x="148" y="556"/>
                </a:lnTo>
                <a:lnTo>
                  <a:pt x="153" y="556"/>
                </a:lnTo>
                <a:lnTo>
                  <a:pt x="163" y="558"/>
                </a:lnTo>
                <a:lnTo>
                  <a:pt x="167" y="561"/>
                </a:lnTo>
                <a:lnTo>
                  <a:pt x="170" y="561"/>
                </a:lnTo>
                <a:lnTo>
                  <a:pt x="177" y="561"/>
                </a:lnTo>
                <a:lnTo>
                  <a:pt x="184" y="558"/>
                </a:lnTo>
                <a:lnTo>
                  <a:pt x="191" y="558"/>
                </a:lnTo>
                <a:lnTo>
                  <a:pt x="198" y="556"/>
                </a:lnTo>
                <a:lnTo>
                  <a:pt x="205" y="551"/>
                </a:lnTo>
                <a:lnTo>
                  <a:pt x="210" y="549"/>
                </a:lnTo>
                <a:lnTo>
                  <a:pt x="212" y="546"/>
                </a:lnTo>
                <a:lnTo>
                  <a:pt x="217" y="544"/>
                </a:lnTo>
                <a:lnTo>
                  <a:pt x="224" y="537"/>
                </a:lnTo>
                <a:lnTo>
                  <a:pt x="226" y="532"/>
                </a:lnTo>
                <a:lnTo>
                  <a:pt x="233" y="523"/>
                </a:lnTo>
                <a:lnTo>
                  <a:pt x="236" y="516"/>
                </a:lnTo>
                <a:lnTo>
                  <a:pt x="236" y="511"/>
                </a:lnTo>
                <a:lnTo>
                  <a:pt x="238" y="506"/>
                </a:lnTo>
                <a:lnTo>
                  <a:pt x="238" y="502"/>
                </a:lnTo>
                <a:lnTo>
                  <a:pt x="238" y="497"/>
                </a:lnTo>
                <a:lnTo>
                  <a:pt x="236" y="487"/>
                </a:lnTo>
                <a:lnTo>
                  <a:pt x="236" y="485"/>
                </a:lnTo>
                <a:lnTo>
                  <a:pt x="236" y="483"/>
                </a:lnTo>
                <a:lnTo>
                  <a:pt x="233" y="478"/>
                </a:lnTo>
                <a:lnTo>
                  <a:pt x="231" y="473"/>
                </a:lnTo>
                <a:lnTo>
                  <a:pt x="231" y="471"/>
                </a:lnTo>
                <a:lnTo>
                  <a:pt x="229" y="468"/>
                </a:lnTo>
                <a:lnTo>
                  <a:pt x="229" y="466"/>
                </a:lnTo>
                <a:lnTo>
                  <a:pt x="226" y="464"/>
                </a:lnTo>
                <a:lnTo>
                  <a:pt x="226" y="461"/>
                </a:lnTo>
                <a:lnTo>
                  <a:pt x="224" y="461"/>
                </a:lnTo>
                <a:lnTo>
                  <a:pt x="224" y="459"/>
                </a:lnTo>
                <a:lnTo>
                  <a:pt x="222" y="459"/>
                </a:lnTo>
                <a:lnTo>
                  <a:pt x="222" y="457"/>
                </a:lnTo>
                <a:lnTo>
                  <a:pt x="219" y="454"/>
                </a:lnTo>
                <a:lnTo>
                  <a:pt x="217" y="454"/>
                </a:lnTo>
                <a:lnTo>
                  <a:pt x="217" y="452"/>
                </a:lnTo>
                <a:lnTo>
                  <a:pt x="214" y="452"/>
                </a:lnTo>
                <a:lnTo>
                  <a:pt x="214" y="449"/>
                </a:lnTo>
                <a:lnTo>
                  <a:pt x="210" y="447"/>
                </a:lnTo>
                <a:lnTo>
                  <a:pt x="207" y="447"/>
                </a:lnTo>
                <a:lnTo>
                  <a:pt x="207" y="445"/>
                </a:lnTo>
                <a:lnTo>
                  <a:pt x="205" y="445"/>
                </a:lnTo>
                <a:lnTo>
                  <a:pt x="205" y="442"/>
                </a:lnTo>
                <a:lnTo>
                  <a:pt x="203" y="442"/>
                </a:lnTo>
                <a:lnTo>
                  <a:pt x="200" y="442"/>
                </a:lnTo>
                <a:lnTo>
                  <a:pt x="196" y="440"/>
                </a:lnTo>
                <a:lnTo>
                  <a:pt x="193" y="440"/>
                </a:lnTo>
                <a:lnTo>
                  <a:pt x="191" y="438"/>
                </a:lnTo>
                <a:lnTo>
                  <a:pt x="189" y="438"/>
                </a:lnTo>
                <a:lnTo>
                  <a:pt x="191" y="435"/>
                </a:lnTo>
                <a:lnTo>
                  <a:pt x="193" y="428"/>
                </a:lnTo>
                <a:lnTo>
                  <a:pt x="196" y="431"/>
                </a:lnTo>
                <a:lnTo>
                  <a:pt x="198" y="431"/>
                </a:lnTo>
                <a:lnTo>
                  <a:pt x="200" y="431"/>
                </a:lnTo>
                <a:lnTo>
                  <a:pt x="203" y="431"/>
                </a:lnTo>
                <a:lnTo>
                  <a:pt x="205" y="431"/>
                </a:lnTo>
                <a:lnTo>
                  <a:pt x="205" y="433"/>
                </a:lnTo>
                <a:lnTo>
                  <a:pt x="207" y="433"/>
                </a:lnTo>
                <a:lnTo>
                  <a:pt x="210" y="433"/>
                </a:lnTo>
                <a:lnTo>
                  <a:pt x="212" y="433"/>
                </a:lnTo>
                <a:lnTo>
                  <a:pt x="214" y="433"/>
                </a:lnTo>
                <a:lnTo>
                  <a:pt x="217" y="433"/>
                </a:lnTo>
                <a:lnTo>
                  <a:pt x="219" y="435"/>
                </a:lnTo>
                <a:lnTo>
                  <a:pt x="222" y="435"/>
                </a:lnTo>
                <a:lnTo>
                  <a:pt x="224" y="435"/>
                </a:lnTo>
                <a:lnTo>
                  <a:pt x="226" y="435"/>
                </a:lnTo>
                <a:lnTo>
                  <a:pt x="229" y="435"/>
                </a:lnTo>
                <a:lnTo>
                  <a:pt x="229" y="438"/>
                </a:lnTo>
                <a:lnTo>
                  <a:pt x="231" y="433"/>
                </a:lnTo>
                <a:lnTo>
                  <a:pt x="231" y="431"/>
                </a:lnTo>
                <a:lnTo>
                  <a:pt x="233" y="431"/>
                </a:lnTo>
                <a:lnTo>
                  <a:pt x="233" y="428"/>
                </a:lnTo>
                <a:lnTo>
                  <a:pt x="233" y="426"/>
                </a:lnTo>
                <a:lnTo>
                  <a:pt x="233" y="423"/>
                </a:lnTo>
                <a:lnTo>
                  <a:pt x="236" y="423"/>
                </a:lnTo>
                <a:lnTo>
                  <a:pt x="236" y="421"/>
                </a:lnTo>
                <a:lnTo>
                  <a:pt x="236" y="419"/>
                </a:lnTo>
                <a:lnTo>
                  <a:pt x="236" y="416"/>
                </a:lnTo>
                <a:lnTo>
                  <a:pt x="238" y="416"/>
                </a:lnTo>
                <a:lnTo>
                  <a:pt x="238" y="414"/>
                </a:lnTo>
                <a:lnTo>
                  <a:pt x="238" y="412"/>
                </a:lnTo>
                <a:lnTo>
                  <a:pt x="240" y="409"/>
                </a:lnTo>
                <a:lnTo>
                  <a:pt x="240" y="407"/>
                </a:lnTo>
                <a:lnTo>
                  <a:pt x="240" y="404"/>
                </a:lnTo>
                <a:lnTo>
                  <a:pt x="243" y="402"/>
                </a:lnTo>
                <a:lnTo>
                  <a:pt x="243" y="400"/>
                </a:lnTo>
                <a:lnTo>
                  <a:pt x="243" y="397"/>
                </a:lnTo>
                <a:lnTo>
                  <a:pt x="245" y="397"/>
                </a:lnTo>
                <a:lnTo>
                  <a:pt x="245" y="395"/>
                </a:lnTo>
                <a:lnTo>
                  <a:pt x="245" y="393"/>
                </a:lnTo>
                <a:lnTo>
                  <a:pt x="245" y="390"/>
                </a:lnTo>
                <a:lnTo>
                  <a:pt x="247" y="390"/>
                </a:lnTo>
                <a:lnTo>
                  <a:pt x="247" y="388"/>
                </a:lnTo>
                <a:lnTo>
                  <a:pt x="247" y="386"/>
                </a:lnTo>
                <a:lnTo>
                  <a:pt x="250" y="383"/>
                </a:lnTo>
                <a:lnTo>
                  <a:pt x="250" y="381"/>
                </a:lnTo>
                <a:lnTo>
                  <a:pt x="250" y="378"/>
                </a:lnTo>
                <a:lnTo>
                  <a:pt x="250" y="376"/>
                </a:lnTo>
                <a:lnTo>
                  <a:pt x="252" y="376"/>
                </a:lnTo>
                <a:lnTo>
                  <a:pt x="252" y="374"/>
                </a:lnTo>
                <a:lnTo>
                  <a:pt x="252" y="371"/>
                </a:lnTo>
                <a:lnTo>
                  <a:pt x="255" y="369"/>
                </a:lnTo>
                <a:lnTo>
                  <a:pt x="255" y="367"/>
                </a:lnTo>
                <a:lnTo>
                  <a:pt x="255" y="364"/>
                </a:lnTo>
                <a:lnTo>
                  <a:pt x="257" y="362"/>
                </a:lnTo>
                <a:lnTo>
                  <a:pt x="259" y="357"/>
                </a:lnTo>
                <a:lnTo>
                  <a:pt x="259" y="355"/>
                </a:lnTo>
                <a:lnTo>
                  <a:pt x="262" y="350"/>
                </a:lnTo>
                <a:lnTo>
                  <a:pt x="262" y="348"/>
                </a:lnTo>
                <a:lnTo>
                  <a:pt x="262" y="345"/>
                </a:lnTo>
                <a:lnTo>
                  <a:pt x="264" y="341"/>
                </a:lnTo>
                <a:lnTo>
                  <a:pt x="266" y="341"/>
                </a:lnTo>
                <a:lnTo>
                  <a:pt x="269" y="341"/>
                </a:lnTo>
                <a:lnTo>
                  <a:pt x="271" y="338"/>
                </a:lnTo>
                <a:lnTo>
                  <a:pt x="271" y="336"/>
                </a:lnTo>
                <a:lnTo>
                  <a:pt x="271" y="333"/>
                </a:lnTo>
                <a:lnTo>
                  <a:pt x="271" y="331"/>
                </a:lnTo>
                <a:lnTo>
                  <a:pt x="273" y="329"/>
                </a:lnTo>
                <a:lnTo>
                  <a:pt x="273" y="324"/>
                </a:lnTo>
                <a:lnTo>
                  <a:pt x="273" y="322"/>
                </a:lnTo>
                <a:lnTo>
                  <a:pt x="276" y="319"/>
                </a:lnTo>
                <a:lnTo>
                  <a:pt x="276" y="315"/>
                </a:lnTo>
                <a:lnTo>
                  <a:pt x="278" y="307"/>
                </a:lnTo>
                <a:lnTo>
                  <a:pt x="280" y="307"/>
                </a:lnTo>
                <a:lnTo>
                  <a:pt x="283" y="307"/>
                </a:lnTo>
                <a:lnTo>
                  <a:pt x="283" y="303"/>
                </a:lnTo>
                <a:lnTo>
                  <a:pt x="285" y="293"/>
                </a:lnTo>
                <a:lnTo>
                  <a:pt x="285" y="291"/>
                </a:lnTo>
                <a:lnTo>
                  <a:pt x="283" y="288"/>
                </a:lnTo>
                <a:lnTo>
                  <a:pt x="283" y="284"/>
                </a:lnTo>
                <a:lnTo>
                  <a:pt x="273" y="284"/>
                </a:lnTo>
                <a:lnTo>
                  <a:pt x="264" y="284"/>
                </a:lnTo>
                <a:lnTo>
                  <a:pt x="259" y="284"/>
                </a:lnTo>
                <a:lnTo>
                  <a:pt x="259" y="279"/>
                </a:lnTo>
                <a:lnTo>
                  <a:pt x="259" y="274"/>
                </a:lnTo>
                <a:lnTo>
                  <a:pt x="266" y="253"/>
                </a:lnTo>
                <a:lnTo>
                  <a:pt x="266" y="251"/>
                </a:lnTo>
                <a:lnTo>
                  <a:pt x="266" y="248"/>
                </a:lnTo>
                <a:lnTo>
                  <a:pt x="266" y="243"/>
                </a:lnTo>
                <a:lnTo>
                  <a:pt x="266" y="239"/>
                </a:lnTo>
                <a:lnTo>
                  <a:pt x="266" y="234"/>
                </a:lnTo>
                <a:lnTo>
                  <a:pt x="269" y="232"/>
                </a:lnTo>
                <a:lnTo>
                  <a:pt x="269" y="229"/>
                </a:lnTo>
                <a:lnTo>
                  <a:pt x="269" y="227"/>
                </a:lnTo>
                <a:lnTo>
                  <a:pt x="269" y="225"/>
                </a:lnTo>
                <a:lnTo>
                  <a:pt x="271" y="222"/>
                </a:lnTo>
                <a:lnTo>
                  <a:pt x="271" y="220"/>
                </a:lnTo>
                <a:lnTo>
                  <a:pt x="271" y="217"/>
                </a:lnTo>
                <a:lnTo>
                  <a:pt x="271" y="215"/>
                </a:lnTo>
                <a:lnTo>
                  <a:pt x="273" y="215"/>
                </a:lnTo>
                <a:lnTo>
                  <a:pt x="276" y="215"/>
                </a:lnTo>
                <a:lnTo>
                  <a:pt x="278" y="215"/>
                </a:lnTo>
                <a:lnTo>
                  <a:pt x="280" y="215"/>
                </a:lnTo>
                <a:lnTo>
                  <a:pt x="283" y="213"/>
                </a:lnTo>
                <a:lnTo>
                  <a:pt x="278" y="213"/>
                </a:lnTo>
                <a:lnTo>
                  <a:pt x="273" y="210"/>
                </a:lnTo>
                <a:lnTo>
                  <a:pt x="273" y="208"/>
                </a:lnTo>
                <a:lnTo>
                  <a:pt x="273" y="206"/>
                </a:lnTo>
                <a:lnTo>
                  <a:pt x="266" y="203"/>
                </a:lnTo>
                <a:lnTo>
                  <a:pt x="259" y="196"/>
                </a:lnTo>
                <a:lnTo>
                  <a:pt x="250" y="189"/>
                </a:lnTo>
                <a:lnTo>
                  <a:pt x="278" y="189"/>
                </a:lnTo>
                <a:lnTo>
                  <a:pt x="280" y="189"/>
                </a:lnTo>
                <a:lnTo>
                  <a:pt x="309" y="168"/>
                </a:lnTo>
                <a:lnTo>
                  <a:pt x="311" y="165"/>
                </a:lnTo>
                <a:lnTo>
                  <a:pt x="323" y="154"/>
                </a:lnTo>
                <a:lnTo>
                  <a:pt x="339" y="132"/>
                </a:lnTo>
                <a:lnTo>
                  <a:pt x="342" y="125"/>
                </a:lnTo>
                <a:lnTo>
                  <a:pt x="344" y="113"/>
                </a:lnTo>
                <a:lnTo>
                  <a:pt x="361" y="120"/>
                </a:lnTo>
                <a:lnTo>
                  <a:pt x="365" y="120"/>
                </a:lnTo>
                <a:lnTo>
                  <a:pt x="408" y="139"/>
                </a:lnTo>
                <a:lnTo>
                  <a:pt x="417" y="106"/>
                </a:lnTo>
                <a:lnTo>
                  <a:pt x="422" y="83"/>
                </a:lnTo>
                <a:lnTo>
                  <a:pt x="429" y="66"/>
                </a:lnTo>
                <a:lnTo>
                  <a:pt x="429" y="61"/>
                </a:lnTo>
                <a:lnTo>
                  <a:pt x="438" y="35"/>
                </a:lnTo>
                <a:lnTo>
                  <a:pt x="443" y="21"/>
                </a:lnTo>
                <a:lnTo>
                  <a:pt x="450" y="0"/>
                </a:lnTo>
                <a:lnTo>
                  <a:pt x="471" y="4"/>
                </a:lnTo>
                <a:lnTo>
                  <a:pt x="488" y="14"/>
                </a:lnTo>
              </a:path>
            </a:pathLst>
          </a:custGeom>
          <a:noFill/>
          <a:ln w="4445">
            <a:solidFill>
              <a:srgbClr val="6E6E6E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rot="0" vert="horz" wrap="square" lIns="137160" tIns="68580" rIns="137160" bIns="68580" anchor="t" anchorCtr="0" upright="1">
            <a:noAutofit/>
          </a:bodyPr>
          <a:lstStyle/>
          <a:p>
            <a:endParaRPr lang="es-MX" sz="2700"/>
          </a:p>
        </p:txBody>
      </p:sp>
      <p:sp>
        <p:nvSpPr>
          <p:cNvPr id="41" name="Freeform 39">
            <a:hlinkClick r:id="rId16" action="ppaction://hlinksldjump"/>
          </p:cNvPr>
          <p:cNvSpPr>
            <a:spLocks noEditPoints="1"/>
          </p:cNvSpPr>
          <p:nvPr/>
        </p:nvSpPr>
        <p:spPr bwMode="auto">
          <a:xfrm>
            <a:off x="9410465" y="4112920"/>
            <a:ext cx="1556577" cy="1488893"/>
          </a:xfrm>
          <a:custGeom>
            <a:avLst/>
            <a:gdLst>
              <a:gd name="T0" fmla="*/ 1733 w 1770"/>
              <a:gd name="T1" fmla="*/ 670 h 1662"/>
              <a:gd name="T2" fmla="*/ 1768 w 1770"/>
              <a:gd name="T3" fmla="*/ 726 h 1662"/>
              <a:gd name="T4" fmla="*/ 1742 w 1770"/>
              <a:gd name="T5" fmla="*/ 783 h 1662"/>
              <a:gd name="T6" fmla="*/ 1669 w 1770"/>
              <a:gd name="T7" fmla="*/ 809 h 1662"/>
              <a:gd name="T8" fmla="*/ 1586 w 1770"/>
              <a:gd name="T9" fmla="*/ 753 h 1662"/>
              <a:gd name="T10" fmla="*/ 1610 w 1770"/>
              <a:gd name="T11" fmla="*/ 651 h 1662"/>
              <a:gd name="T12" fmla="*/ 1655 w 1770"/>
              <a:gd name="T13" fmla="*/ 589 h 1662"/>
              <a:gd name="T14" fmla="*/ 724 w 1770"/>
              <a:gd name="T15" fmla="*/ 49 h 1662"/>
              <a:gd name="T16" fmla="*/ 778 w 1770"/>
              <a:gd name="T17" fmla="*/ 199 h 1662"/>
              <a:gd name="T18" fmla="*/ 891 w 1770"/>
              <a:gd name="T19" fmla="*/ 246 h 1662"/>
              <a:gd name="T20" fmla="*/ 1011 w 1770"/>
              <a:gd name="T21" fmla="*/ 338 h 1662"/>
              <a:gd name="T22" fmla="*/ 1030 w 1770"/>
              <a:gd name="T23" fmla="*/ 400 h 1662"/>
              <a:gd name="T24" fmla="*/ 1113 w 1770"/>
              <a:gd name="T25" fmla="*/ 409 h 1662"/>
              <a:gd name="T26" fmla="*/ 1197 w 1770"/>
              <a:gd name="T27" fmla="*/ 405 h 1662"/>
              <a:gd name="T28" fmla="*/ 1247 w 1770"/>
              <a:gd name="T29" fmla="*/ 435 h 1662"/>
              <a:gd name="T30" fmla="*/ 1268 w 1770"/>
              <a:gd name="T31" fmla="*/ 480 h 1662"/>
              <a:gd name="T32" fmla="*/ 1336 w 1770"/>
              <a:gd name="T33" fmla="*/ 504 h 1662"/>
              <a:gd name="T34" fmla="*/ 1384 w 1770"/>
              <a:gd name="T35" fmla="*/ 563 h 1662"/>
              <a:gd name="T36" fmla="*/ 1403 w 1770"/>
              <a:gd name="T37" fmla="*/ 587 h 1662"/>
              <a:gd name="T38" fmla="*/ 1440 w 1770"/>
              <a:gd name="T39" fmla="*/ 615 h 1662"/>
              <a:gd name="T40" fmla="*/ 1483 w 1770"/>
              <a:gd name="T41" fmla="*/ 684 h 1662"/>
              <a:gd name="T42" fmla="*/ 1447 w 1770"/>
              <a:gd name="T43" fmla="*/ 734 h 1662"/>
              <a:gd name="T44" fmla="*/ 1407 w 1770"/>
              <a:gd name="T45" fmla="*/ 755 h 1662"/>
              <a:gd name="T46" fmla="*/ 1452 w 1770"/>
              <a:gd name="T47" fmla="*/ 833 h 1662"/>
              <a:gd name="T48" fmla="*/ 1393 w 1770"/>
              <a:gd name="T49" fmla="*/ 824 h 1662"/>
              <a:gd name="T50" fmla="*/ 1329 w 1770"/>
              <a:gd name="T51" fmla="*/ 802 h 1662"/>
              <a:gd name="T52" fmla="*/ 1270 w 1770"/>
              <a:gd name="T53" fmla="*/ 795 h 1662"/>
              <a:gd name="T54" fmla="*/ 1226 w 1770"/>
              <a:gd name="T55" fmla="*/ 932 h 1662"/>
              <a:gd name="T56" fmla="*/ 1259 w 1770"/>
              <a:gd name="T57" fmla="*/ 982 h 1662"/>
              <a:gd name="T58" fmla="*/ 1216 w 1770"/>
              <a:gd name="T59" fmla="*/ 1058 h 1662"/>
              <a:gd name="T60" fmla="*/ 1183 w 1770"/>
              <a:gd name="T61" fmla="*/ 1112 h 1662"/>
              <a:gd name="T62" fmla="*/ 1190 w 1770"/>
              <a:gd name="T63" fmla="*/ 1169 h 1662"/>
              <a:gd name="T64" fmla="*/ 1153 w 1770"/>
              <a:gd name="T65" fmla="*/ 1214 h 1662"/>
              <a:gd name="T66" fmla="*/ 1110 w 1770"/>
              <a:gd name="T67" fmla="*/ 1238 h 1662"/>
              <a:gd name="T68" fmla="*/ 1070 w 1770"/>
              <a:gd name="T69" fmla="*/ 1269 h 1662"/>
              <a:gd name="T70" fmla="*/ 1042 w 1770"/>
              <a:gd name="T71" fmla="*/ 1295 h 1662"/>
              <a:gd name="T72" fmla="*/ 1016 w 1770"/>
              <a:gd name="T73" fmla="*/ 1311 h 1662"/>
              <a:gd name="T74" fmla="*/ 985 w 1770"/>
              <a:gd name="T75" fmla="*/ 1337 h 1662"/>
              <a:gd name="T76" fmla="*/ 950 w 1770"/>
              <a:gd name="T77" fmla="*/ 1366 h 1662"/>
              <a:gd name="T78" fmla="*/ 964 w 1770"/>
              <a:gd name="T79" fmla="*/ 1342 h 1662"/>
              <a:gd name="T80" fmla="*/ 936 w 1770"/>
              <a:gd name="T81" fmla="*/ 1351 h 1662"/>
              <a:gd name="T82" fmla="*/ 950 w 1770"/>
              <a:gd name="T83" fmla="*/ 1359 h 1662"/>
              <a:gd name="T84" fmla="*/ 931 w 1770"/>
              <a:gd name="T85" fmla="*/ 1387 h 1662"/>
              <a:gd name="T86" fmla="*/ 893 w 1770"/>
              <a:gd name="T87" fmla="*/ 1392 h 1662"/>
              <a:gd name="T88" fmla="*/ 865 w 1770"/>
              <a:gd name="T89" fmla="*/ 1425 h 1662"/>
              <a:gd name="T90" fmla="*/ 820 w 1770"/>
              <a:gd name="T91" fmla="*/ 1437 h 1662"/>
              <a:gd name="T92" fmla="*/ 799 w 1770"/>
              <a:gd name="T93" fmla="*/ 1484 h 1662"/>
              <a:gd name="T94" fmla="*/ 681 w 1770"/>
              <a:gd name="T95" fmla="*/ 1640 h 1662"/>
              <a:gd name="T96" fmla="*/ 500 w 1770"/>
              <a:gd name="T97" fmla="*/ 1366 h 1662"/>
              <a:gd name="T98" fmla="*/ 528 w 1770"/>
              <a:gd name="T99" fmla="*/ 1172 h 1662"/>
              <a:gd name="T100" fmla="*/ 394 w 1770"/>
              <a:gd name="T101" fmla="*/ 951 h 1662"/>
              <a:gd name="T102" fmla="*/ 330 w 1770"/>
              <a:gd name="T103" fmla="*/ 925 h 1662"/>
              <a:gd name="T104" fmla="*/ 309 w 1770"/>
              <a:gd name="T105" fmla="*/ 878 h 1662"/>
              <a:gd name="T106" fmla="*/ 172 w 1770"/>
              <a:gd name="T107" fmla="*/ 738 h 1662"/>
              <a:gd name="T108" fmla="*/ 40 w 1770"/>
              <a:gd name="T109" fmla="*/ 528 h 1662"/>
              <a:gd name="T110" fmla="*/ 14 w 1770"/>
              <a:gd name="T111" fmla="*/ 438 h 1662"/>
              <a:gd name="T112" fmla="*/ 236 w 1770"/>
              <a:gd name="T113" fmla="*/ 364 h 1662"/>
              <a:gd name="T114" fmla="*/ 297 w 1770"/>
              <a:gd name="T115" fmla="*/ 291 h 1662"/>
              <a:gd name="T116" fmla="*/ 410 w 1770"/>
              <a:gd name="T117" fmla="*/ 201 h 1662"/>
              <a:gd name="T118" fmla="*/ 422 w 1770"/>
              <a:gd name="T119" fmla="*/ 52 h 1662"/>
              <a:gd name="T120" fmla="*/ 554 w 1770"/>
              <a:gd name="T121" fmla="*/ 14 h 16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770" h="1662">
                <a:moveTo>
                  <a:pt x="1674" y="561"/>
                </a:moveTo>
                <a:lnTo>
                  <a:pt x="1692" y="596"/>
                </a:lnTo>
                <a:lnTo>
                  <a:pt x="1709" y="606"/>
                </a:lnTo>
                <a:lnTo>
                  <a:pt x="1718" y="610"/>
                </a:lnTo>
                <a:lnTo>
                  <a:pt x="1716" y="615"/>
                </a:lnTo>
                <a:lnTo>
                  <a:pt x="1716" y="618"/>
                </a:lnTo>
                <a:lnTo>
                  <a:pt x="1716" y="620"/>
                </a:lnTo>
                <a:lnTo>
                  <a:pt x="1716" y="622"/>
                </a:lnTo>
                <a:lnTo>
                  <a:pt x="1716" y="625"/>
                </a:lnTo>
                <a:lnTo>
                  <a:pt x="1716" y="627"/>
                </a:lnTo>
                <a:lnTo>
                  <a:pt x="1718" y="627"/>
                </a:lnTo>
                <a:lnTo>
                  <a:pt x="1718" y="629"/>
                </a:lnTo>
                <a:lnTo>
                  <a:pt x="1718" y="632"/>
                </a:lnTo>
                <a:lnTo>
                  <a:pt x="1721" y="634"/>
                </a:lnTo>
                <a:lnTo>
                  <a:pt x="1723" y="637"/>
                </a:lnTo>
                <a:lnTo>
                  <a:pt x="1723" y="639"/>
                </a:lnTo>
                <a:lnTo>
                  <a:pt x="1723" y="641"/>
                </a:lnTo>
                <a:lnTo>
                  <a:pt x="1723" y="644"/>
                </a:lnTo>
                <a:lnTo>
                  <a:pt x="1721" y="648"/>
                </a:lnTo>
                <a:lnTo>
                  <a:pt x="1721" y="651"/>
                </a:lnTo>
                <a:lnTo>
                  <a:pt x="1723" y="658"/>
                </a:lnTo>
                <a:lnTo>
                  <a:pt x="1725" y="663"/>
                </a:lnTo>
                <a:lnTo>
                  <a:pt x="1725" y="665"/>
                </a:lnTo>
                <a:lnTo>
                  <a:pt x="1725" y="667"/>
                </a:lnTo>
                <a:lnTo>
                  <a:pt x="1733" y="665"/>
                </a:lnTo>
                <a:lnTo>
                  <a:pt x="1733" y="670"/>
                </a:lnTo>
                <a:lnTo>
                  <a:pt x="1733" y="672"/>
                </a:lnTo>
                <a:lnTo>
                  <a:pt x="1735" y="674"/>
                </a:lnTo>
                <a:lnTo>
                  <a:pt x="1735" y="677"/>
                </a:lnTo>
                <a:lnTo>
                  <a:pt x="1737" y="679"/>
                </a:lnTo>
                <a:lnTo>
                  <a:pt x="1737" y="682"/>
                </a:lnTo>
                <a:lnTo>
                  <a:pt x="1737" y="684"/>
                </a:lnTo>
                <a:lnTo>
                  <a:pt x="1735" y="684"/>
                </a:lnTo>
                <a:lnTo>
                  <a:pt x="1733" y="684"/>
                </a:lnTo>
                <a:lnTo>
                  <a:pt x="1735" y="689"/>
                </a:lnTo>
                <a:lnTo>
                  <a:pt x="1737" y="691"/>
                </a:lnTo>
                <a:lnTo>
                  <a:pt x="1737" y="696"/>
                </a:lnTo>
                <a:lnTo>
                  <a:pt x="1740" y="693"/>
                </a:lnTo>
                <a:lnTo>
                  <a:pt x="1742" y="698"/>
                </a:lnTo>
                <a:lnTo>
                  <a:pt x="1742" y="700"/>
                </a:lnTo>
                <a:lnTo>
                  <a:pt x="1744" y="703"/>
                </a:lnTo>
                <a:lnTo>
                  <a:pt x="1747" y="705"/>
                </a:lnTo>
                <a:lnTo>
                  <a:pt x="1749" y="708"/>
                </a:lnTo>
                <a:lnTo>
                  <a:pt x="1749" y="710"/>
                </a:lnTo>
                <a:lnTo>
                  <a:pt x="1751" y="710"/>
                </a:lnTo>
                <a:lnTo>
                  <a:pt x="1754" y="712"/>
                </a:lnTo>
                <a:lnTo>
                  <a:pt x="1756" y="715"/>
                </a:lnTo>
                <a:lnTo>
                  <a:pt x="1758" y="717"/>
                </a:lnTo>
                <a:lnTo>
                  <a:pt x="1761" y="719"/>
                </a:lnTo>
                <a:lnTo>
                  <a:pt x="1763" y="722"/>
                </a:lnTo>
                <a:lnTo>
                  <a:pt x="1766" y="724"/>
                </a:lnTo>
                <a:lnTo>
                  <a:pt x="1768" y="726"/>
                </a:lnTo>
                <a:lnTo>
                  <a:pt x="1770" y="729"/>
                </a:lnTo>
                <a:lnTo>
                  <a:pt x="1768" y="734"/>
                </a:lnTo>
                <a:lnTo>
                  <a:pt x="1768" y="736"/>
                </a:lnTo>
                <a:lnTo>
                  <a:pt x="1766" y="738"/>
                </a:lnTo>
                <a:lnTo>
                  <a:pt x="1761" y="741"/>
                </a:lnTo>
                <a:lnTo>
                  <a:pt x="1758" y="741"/>
                </a:lnTo>
                <a:lnTo>
                  <a:pt x="1756" y="743"/>
                </a:lnTo>
                <a:lnTo>
                  <a:pt x="1754" y="743"/>
                </a:lnTo>
                <a:lnTo>
                  <a:pt x="1751" y="745"/>
                </a:lnTo>
                <a:lnTo>
                  <a:pt x="1747" y="748"/>
                </a:lnTo>
                <a:lnTo>
                  <a:pt x="1742" y="750"/>
                </a:lnTo>
                <a:lnTo>
                  <a:pt x="1737" y="753"/>
                </a:lnTo>
                <a:lnTo>
                  <a:pt x="1735" y="757"/>
                </a:lnTo>
                <a:lnTo>
                  <a:pt x="1733" y="757"/>
                </a:lnTo>
                <a:lnTo>
                  <a:pt x="1730" y="760"/>
                </a:lnTo>
                <a:lnTo>
                  <a:pt x="1730" y="762"/>
                </a:lnTo>
                <a:lnTo>
                  <a:pt x="1733" y="764"/>
                </a:lnTo>
                <a:lnTo>
                  <a:pt x="1733" y="767"/>
                </a:lnTo>
                <a:lnTo>
                  <a:pt x="1735" y="771"/>
                </a:lnTo>
                <a:lnTo>
                  <a:pt x="1735" y="776"/>
                </a:lnTo>
                <a:lnTo>
                  <a:pt x="1737" y="779"/>
                </a:lnTo>
                <a:lnTo>
                  <a:pt x="1737" y="783"/>
                </a:lnTo>
                <a:lnTo>
                  <a:pt x="1740" y="783"/>
                </a:lnTo>
                <a:lnTo>
                  <a:pt x="1742" y="783"/>
                </a:lnTo>
                <a:lnTo>
                  <a:pt x="1744" y="781"/>
                </a:lnTo>
                <a:lnTo>
                  <a:pt x="1742" y="783"/>
                </a:lnTo>
                <a:lnTo>
                  <a:pt x="1740" y="786"/>
                </a:lnTo>
                <a:lnTo>
                  <a:pt x="1737" y="788"/>
                </a:lnTo>
                <a:lnTo>
                  <a:pt x="1737" y="790"/>
                </a:lnTo>
                <a:lnTo>
                  <a:pt x="1737" y="793"/>
                </a:lnTo>
                <a:lnTo>
                  <a:pt x="1737" y="797"/>
                </a:lnTo>
                <a:lnTo>
                  <a:pt x="1735" y="800"/>
                </a:lnTo>
                <a:lnTo>
                  <a:pt x="1733" y="807"/>
                </a:lnTo>
                <a:lnTo>
                  <a:pt x="1730" y="809"/>
                </a:lnTo>
                <a:lnTo>
                  <a:pt x="1730" y="812"/>
                </a:lnTo>
                <a:lnTo>
                  <a:pt x="1725" y="809"/>
                </a:lnTo>
                <a:lnTo>
                  <a:pt x="1718" y="807"/>
                </a:lnTo>
                <a:lnTo>
                  <a:pt x="1714" y="805"/>
                </a:lnTo>
                <a:lnTo>
                  <a:pt x="1709" y="802"/>
                </a:lnTo>
                <a:lnTo>
                  <a:pt x="1704" y="800"/>
                </a:lnTo>
                <a:lnTo>
                  <a:pt x="1704" y="797"/>
                </a:lnTo>
                <a:lnTo>
                  <a:pt x="1702" y="797"/>
                </a:lnTo>
                <a:lnTo>
                  <a:pt x="1700" y="800"/>
                </a:lnTo>
                <a:lnTo>
                  <a:pt x="1695" y="800"/>
                </a:lnTo>
                <a:lnTo>
                  <a:pt x="1688" y="802"/>
                </a:lnTo>
                <a:lnTo>
                  <a:pt x="1685" y="802"/>
                </a:lnTo>
                <a:lnTo>
                  <a:pt x="1683" y="805"/>
                </a:lnTo>
                <a:lnTo>
                  <a:pt x="1678" y="805"/>
                </a:lnTo>
                <a:lnTo>
                  <a:pt x="1676" y="805"/>
                </a:lnTo>
                <a:lnTo>
                  <a:pt x="1674" y="807"/>
                </a:lnTo>
                <a:lnTo>
                  <a:pt x="1671" y="807"/>
                </a:lnTo>
                <a:lnTo>
                  <a:pt x="1669" y="809"/>
                </a:lnTo>
                <a:lnTo>
                  <a:pt x="1667" y="807"/>
                </a:lnTo>
                <a:lnTo>
                  <a:pt x="1667" y="809"/>
                </a:lnTo>
                <a:lnTo>
                  <a:pt x="1664" y="809"/>
                </a:lnTo>
                <a:lnTo>
                  <a:pt x="1664" y="807"/>
                </a:lnTo>
                <a:lnTo>
                  <a:pt x="1664" y="805"/>
                </a:lnTo>
                <a:lnTo>
                  <a:pt x="1662" y="807"/>
                </a:lnTo>
                <a:lnTo>
                  <a:pt x="1659" y="807"/>
                </a:lnTo>
                <a:lnTo>
                  <a:pt x="1659" y="805"/>
                </a:lnTo>
                <a:lnTo>
                  <a:pt x="1657" y="805"/>
                </a:lnTo>
                <a:lnTo>
                  <a:pt x="1657" y="802"/>
                </a:lnTo>
                <a:lnTo>
                  <a:pt x="1655" y="802"/>
                </a:lnTo>
                <a:lnTo>
                  <a:pt x="1655" y="805"/>
                </a:lnTo>
                <a:lnTo>
                  <a:pt x="1652" y="807"/>
                </a:lnTo>
                <a:lnTo>
                  <a:pt x="1652" y="809"/>
                </a:lnTo>
                <a:lnTo>
                  <a:pt x="1634" y="812"/>
                </a:lnTo>
                <a:lnTo>
                  <a:pt x="1629" y="812"/>
                </a:lnTo>
                <a:lnTo>
                  <a:pt x="1626" y="809"/>
                </a:lnTo>
                <a:lnTo>
                  <a:pt x="1608" y="786"/>
                </a:lnTo>
                <a:lnTo>
                  <a:pt x="1598" y="771"/>
                </a:lnTo>
                <a:lnTo>
                  <a:pt x="1598" y="769"/>
                </a:lnTo>
                <a:lnTo>
                  <a:pt x="1591" y="764"/>
                </a:lnTo>
                <a:lnTo>
                  <a:pt x="1591" y="762"/>
                </a:lnTo>
                <a:lnTo>
                  <a:pt x="1591" y="760"/>
                </a:lnTo>
                <a:lnTo>
                  <a:pt x="1591" y="757"/>
                </a:lnTo>
                <a:lnTo>
                  <a:pt x="1589" y="757"/>
                </a:lnTo>
                <a:lnTo>
                  <a:pt x="1586" y="753"/>
                </a:lnTo>
                <a:lnTo>
                  <a:pt x="1586" y="750"/>
                </a:lnTo>
                <a:lnTo>
                  <a:pt x="1584" y="750"/>
                </a:lnTo>
                <a:lnTo>
                  <a:pt x="1582" y="743"/>
                </a:lnTo>
                <a:lnTo>
                  <a:pt x="1582" y="731"/>
                </a:lnTo>
                <a:lnTo>
                  <a:pt x="1582" y="715"/>
                </a:lnTo>
                <a:lnTo>
                  <a:pt x="1582" y="712"/>
                </a:lnTo>
                <a:lnTo>
                  <a:pt x="1582" y="703"/>
                </a:lnTo>
                <a:lnTo>
                  <a:pt x="1579" y="696"/>
                </a:lnTo>
                <a:lnTo>
                  <a:pt x="1582" y="686"/>
                </a:lnTo>
                <a:lnTo>
                  <a:pt x="1591" y="679"/>
                </a:lnTo>
                <a:lnTo>
                  <a:pt x="1593" y="677"/>
                </a:lnTo>
                <a:lnTo>
                  <a:pt x="1593" y="674"/>
                </a:lnTo>
                <a:lnTo>
                  <a:pt x="1596" y="674"/>
                </a:lnTo>
                <a:lnTo>
                  <a:pt x="1596" y="672"/>
                </a:lnTo>
                <a:lnTo>
                  <a:pt x="1596" y="670"/>
                </a:lnTo>
                <a:lnTo>
                  <a:pt x="1598" y="667"/>
                </a:lnTo>
                <a:lnTo>
                  <a:pt x="1598" y="670"/>
                </a:lnTo>
                <a:lnTo>
                  <a:pt x="1601" y="667"/>
                </a:lnTo>
                <a:lnTo>
                  <a:pt x="1601" y="665"/>
                </a:lnTo>
                <a:lnTo>
                  <a:pt x="1605" y="663"/>
                </a:lnTo>
                <a:lnTo>
                  <a:pt x="1605" y="660"/>
                </a:lnTo>
                <a:lnTo>
                  <a:pt x="1605" y="658"/>
                </a:lnTo>
                <a:lnTo>
                  <a:pt x="1608" y="658"/>
                </a:lnTo>
                <a:lnTo>
                  <a:pt x="1608" y="655"/>
                </a:lnTo>
                <a:lnTo>
                  <a:pt x="1608" y="653"/>
                </a:lnTo>
                <a:lnTo>
                  <a:pt x="1610" y="651"/>
                </a:lnTo>
                <a:lnTo>
                  <a:pt x="1610" y="648"/>
                </a:lnTo>
                <a:lnTo>
                  <a:pt x="1612" y="644"/>
                </a:lnTo>
                <a:lnTo>
                  <a:pt x="1612" y="641"/>
                </a:lnTo>
                <a:lnTo>
                  <a:pt x="1615" y="639"/>
                </a:lnTo>
                <a:lnTo>
                  <a:pt x="1617" y="639"/>
                </a:lnTo>
                <a:lnTo>
                  <a:pt x="1617" y="637"/>
                </a:lnTo>
                <a:lnTo>
                  <a:pt x="1619" y="637"/>
                </a:lnTo>
                <a:lnTo>
                  <a:pt x="1622" y="632"/>
                </a:lnTo>
                <a:lnTo>
                  <a:pt x="1624" y="632"/>
                </a:lnTo>
                <a:lnTo>
                  <a:pt x="1626" y="629"/>
                </a:lnTo>
                <a:lnTo>
                  <a:pt x="1629" y="629"/>
                </a:lnTo>
                <a:lnTo>
                  <a:pt x="1629" y="627"/>
                </a:lnTo>
                <a:lnTo>
                  <a:pt x="1631" y="627"/>
                </a:lnTo>
                <a:lnTo>
                  <a:pt x="1631" y="618"/>
                </a:lnTo>
                <a:lnTo>
                  <a:pt x="1634" y="618"/>
                </a:lnTo>
                <a:lnTo>
                  <a:pt x="1636" y="613"/>
                </a:lnTo>
                <a:lnTo>
                  <a:pt x="1641" y="608"/>
                </a:lnTo>
                <a:lnTo>
                  <a:pt x="1641" y="606"/>
                </a:lnTo>
                <a:lnTo>
                  <a:pt x="1643" y="603"/>
                </a:lnTo>
                <a:lnTo>
                  <a:pt x="1643" y="601"/>
                </a:lnTo>
                <a:lnTo>
                  <a:pt x="1645" y="596"/>
                </a:lnTo>
                <a:lnTo>
                  <a:pt x="1650" y="594"/>
                </a:lnTo>
                <a:lnTo>
                  <a:pt x="1650" y="592"/>
                </a:lnTo>
                <a:lnTo>
                  <a:pt x="1652" y="592"/>
                </a:lnTo>
                <a:lnTo>
                  <a:pt x="1652" y="589"/>
                </a:lnTo>
                <a:lnTo>
                  <a:pt x="1655" y="589"/>
                </a:lnTo>
                <a:lnTo>
                  <a:pt x="1655" y="587"/>
                </a:lnTo>
                <a:lnTo>
                  <a:pt x="1657" y="587"/>
                </a:lnTo>
                <a:lnTo>
                  <a:pt x="1655" y="584"/>
                </a:lnTo>
                <a:lnTo>
                  <a:pt x="1657" y="584"/>
                </a:lnTo>
                <a:lnTo>
                  <a:pt x="1657" y="580"/>
                </a:lnTo>
                <a:lnTo>
                  <a:pt x="1655" y="577"/>
                </a:lnTo>
                <a:lnTo>
                  <a:pt x="1652" y="575"/>
                </a:lnTo>
                <a:lnTo>
                  <a:pt x="1652" y="573"/>
                </a:lnTo>
                <a:lnTo>
                  <a:pt x="1650" y="573"/>
                </a:lnTo>
                <a:lnTo>
                  <a:pt x="1652" y="570"/>
                </a:lnTo>
                <a:lnTo>
                  <a:pt x="1652" y="568"/>
                </a:lnTo>
                <a:lnTo>
                  <a:pt x="1655" y="566"/>
                </a:lnTo>
                <a:lnTo>
                  <a:pt x="1657" y="566"/>
                </a:lnTo>
                <a:lnTo>
                  <a:pt x="1659" y="563"/>
                </a:lnTo>
                <a:lnTo>
                  <a:pt x="1664" y="561"/>
                </a:lnTo>
                <a:lnTo>
                  <a:pt x="1667" y="561"/>
                </a:lnTo>
                <a:lnTo>
                  <a:pt x="1674" y="561"/>
                </a:lnTo>
                <a:close/>
                <a:moveTo>
                  <a:pt x="695" y="4"/>
                </a:moveTo>
                <a:lnTo>
                  <a:pt x="700" y="14"/>
                </a:lnTo>
                <a:lnTo>
                  <a:pt x="705" y="16"/>
                </a:lnTo>
                <a:lnTo>
                  <a:pt x="707" y="19"/>
                </a:lnTo>
                <a:lnTo>
                  <a:pt x="705" y="21"/>
                </a:lnTo>
                <a:lnTo>
                  <a:pt x="712" y="26"/>
                </a:lnTo>
                <a:lnTo>
                  <a:pt x="714" y="23"/>
                </a:lnTo>
                <a:lnTo>
                  <a:pt x="719" y="38"/>
                </a:lnTo>
                <a:lnTo>
                  <a:pt x="724" y="49"/>
                </a:lnTo>
                <a:lnTo>
                  <a:pt x="726" y="61"/>
                </a:lnTo>
                <a:lnTo>
                  <a:pt x="728" y="64"/>
                </a:lnTo>
                <a:lnTo>
                  <a:pt x="731" y="61"/>
                </a:lnTo>
                <a:lnTo>
                  <a:pt x="733" y="61"/>
                </a:lnTo>
                <a:lnTo>
                  <a:pt x="735" y="59"/>
                </a:lnTo>
                <a:lnTo>
                  <a:pt x="738" y="61"/>
                </a:lnTo>
                <a:lnTo>
                  <a:pt x="742" y="61"/>
                </a:lnTo>
                <a:lnTo>
                  <a:pt x="745" y="64"/>
                </a:lnTo>
                <a:lnTo>
                  <a:pt x="750" y="66"/>
                </a:lnTo>
                <a:lnTo>
                  <a:pt x="754" y="66"/>
                </a:lnTo>
                <a:lnTo>
                  <a:pt x="757" y="66"/>
                </a:lnTo>
                <a:lnTo>
                  <a:pt x="761" y="71"/>
                </a:lnTo>
                <a:lnTo>
                  <a:pt x="764" y="68"/>
                </a:lnTo>
                <a:lnTo>
                  <a:pt x="766" y="71"/>
                </a:lnTo>
                <a:lnTo>
                  <a:pt x="773" y="87"/>
                </a:lnTo>
                <a:lnTo>
                  <a:pt x="761" y="104"/>
                </a:lnTo>
                <a:lnTo>
                  <a:pt x="757" y="123"/>
                </a:lnTo>
                <a:lnTo>
                  <a:pt x="783" y="116"/>
                </a:lnTo>
                <a:lnTo>
                  <a:pt x="794" y="106"/>
                </a:lnTo>
                <a:lnTo>
                  <a:pt x="804" y="120"/>
                </a:lnTo>
                <a:lnTo>
                  <a:pt x="818" y="139"/>
                </a:lnTo>
                <a:lnTo>
                  <a:pt x="820" y="151"/>
                </a:lnTo>
                <a:lnTo>
                  <a:pt x="818" y="156"/>
                </a:lnTo>
                <a:lnTo>
                  <a:pt x="830" y="161"/>
                </a:lnTo>
                <a:lnTo>
                  <a:pt x="830" y="189"/>
                </a:lnTo>
                <a:lnTo>
                  <a:pt x="778" y="199"/>
                </a:lnTo>
                <a:lnTo>
                  <a:pt x="783" y="213"/>
                </a:lnTo>
                <a:lnTo>
                  <a:pt x="783" y="218"/>
                </a:lnTo>
                <a:lnTo>
                  <a:pt x="787" y="222"/>
                </a:lnTo>
                <a:lnTo>
                  <a:pt x="790" y="220"/>
                </a:lnTo>
                <a:lnTo>
                  <a:pt x="792" y="222"/>
                </a:lnTo>
                <a:lnTo>
                  <a:pt x="797" y="225"/>
                </a:lnTo>
                <a:lnTo>
                  <a:pt x="804" y="227"/>
                </a:lnTo>
                <a:lnTo>
                  <a:pt x="806" y="229"/>
                </a:lnTo>
                <a:lnTo>
                  <a:pt x="811" y="229"/>
                </a:lnTo>
                <a:lnTo>
                  <a:pt x="816" y="229"/>
                </a:lnTo>
                <a:lnTo>
                  <a:pt x="818" y="232"/>
                </a:lnTo>
                <a:lnTo>
                  <a:pt x="820" y="232"/>
                </a:lnTo>
                <a:lnTo>
                  <a:pt x="823" y="234"/>
                </a:lnTo>
                <a:lnTo>
                  <a:pt x="830" y="227"/>
                </a:lnTo>
                <a:lnTo>
                  <a:pt x="830" y="222"/>
                </a:lnTo>
                <a:lnTo>
                  <a:pt x="834" y="222"/>
                </a:lnTo>
                <a:lnTo>
                  <a:pt x="839" y="232"/>
                </a:lnTo>
                <a:lnTo>
                  <a:pt x="846" y="246"/>
                </a:lnTo>
                <a:lnTo>
                  <a:pt x="856" y="244"/>
                </a:lnTo>
                <a:lnTo>
                  <a:pt x="858" y="246"/>
                </a:lnTo>
                <a:lnTo>
                  <a:pt x="860" y="246"/>
                </a:lnTo>
                <a:lnTo>
                  <a:pt x="863" y="246"/>
                </a:lnTo>
                <a:lnTo>
                  <a:pt x="874" y="246"/>
                </a:lnTo>
                <a:lnTo>
                  <a:pt x="877" y="246"/>
                </a:lnTo>
                <a:lnTo>
                  <a:pt x="889" y="244"/>
                </a:lnTo>
                <a:lnTo>
                  <a:pt x="891" y="246"/>
                </a:lnTo>
                <a:lnTo>
                  <a:pt x="898" y="246"/>
                </a:lnTo>
                <a:lnTo>
                  <a:pt x="900" y="246"/>
                </a:lnTo>
                <a:lnTo>
                  <a:pt x="903" y="241"/>
                </a:lnTo>
                <a:lnTo>
                  <a:pt x="912" y="236"/>
                </a:lnTo>
                <a:lnTo>
                  <a:pt x="917" y="234"/>
                </a:lnTo>
                <a:lnTo>
                  <a:pt x="919" y="229"/>
                </a:lnTo>
                <a:lnTo>
                  <a:pt x="924" y="225"/>
                </a:lnTo>
                <a:lnTo>
                  <a:pt x="924" y="222"/>
                </a:lnTo>
                <a:lnTo>
                  <a:pt x="926" y="220"/>
                </a:lnTo>
                <a:lnTo>
                  <a:pt x="933" y="222"/>
                </a:lnTo>
                <a:lnTo>
                  <a:pt x="943" y="225"/>
                </a:lnTo>
                <a:lnTo>
                  <a:pt x="964" y="229"/>
                </a:lnTo>
                <a:lnTo>
                  <a:pt x="969" y="232"/>
                </a:lnTo>
                <a:lnTo>
                  <a:pt x="955" y="248"/>
                </a:lnTo>
                <a:lnTo>
                  <a:pt x="957" y="255"/>
                </a:lnTo>
                <a:lnTo>
                  <a:pt x="959" y="258"/>
                </a:lnTo>
                <a:lnTo>
                  <a:pt x="969" y="272"/>
                </a:lnTo>
                <a:lnTo>
                  <a:pt x="973" y="279"/>
                </a:lnTo>
                <a:lnTo>
                  <a:pt x="973" y="277"/>
                </a:lnTo>
                <a:lnTo>
                  <a:pt x="978" y="277"/>
                </a:lnTo>
                <a:lnTo>
                  <a:pt x="978" y="279"/>
                </a:lnTo>
                <a:lnTo>
                  <a:pt x="981" y="281"/>
                </a:lnTo>
                <a:lnTo>
                  <a:pt x="988" y="286"/>
                </a:lnTo>
                <a:lnTo>
                  <a:pt x="1006" y="326"/>
                </a:lnTo>
                <a:lnTo>
                  <a:pt x="1011" y="336"/>
                </a:lnTo>
                <a:lnTo>
                  <a:pt x="1011" y="338"/>
                </a:lnTo>
                <a:lnTo>
                  <a:pt x="1011" y="341"/>
                </a:lnTo>
                <a:lnTo>
                  <a:pt x="1009" y="343"/>
                </a:lnTo>
                <a:lnTo>
                  <a:pt x="1009" y="345"/>
                </a:lnTo>
                <a:lnTo>
                  <a:pt x="1009" y="348"/>
                </a:lnTo>
                <a:lnTo>
                  <a:pt x="1009" y="350"/>
                </a:lnTo>
                <a:lnTo>
                  <a:pt x="1009" y="352"/>
                </a:lnTo>
                <a:lnTo>
                  <a:pt x="1006" y="352"/>
                </a:lnTo>
                <a:lnTo>
                  <a:pt x="1006" y="360"/>
                </a:lnTo>
                <a:lnTo>
                  <a:pt x="1006" y="367"/>
                </a:lnTo>
                <a:lnTo>
                  <a:pt x="1006" y="369"/>
                </a:lnTo>
                <a:lnTo>
                  <a:pt x="1004" y="374"/>
                </a:lnTo>
                <a:lnTo>
                  <a:pt x="1006" y="376"/>
                </a:lnTo>
                <a:lnTo>
                  <a:pt x="1006" y="379"/>
                </a:lnTo>
                <a:lnTo>
                  <a:pt x="1009" y="381"/>
                </a:lnTo>
                <a:lnTo>
                  <a:pt x="1011" y="381"/>
                </a:lnTo>
                <a:lnTo>
                  <a:pt x="1011" y="383"/>
                </a:lnTo>
                <a:lnTo>
                  <a:pt x="1014" y="386"/>
                </a:lnTo>
                <a:lnTo>
                  <a:pt x="1014" y="388"/>
                </a:lnTo>
                <a:lnTo>
                  <a:pt x="1016" y="388"/>
                </a:lnTo>
                <a:lnTo>
                  <a:pt x="1016" y="390"/>
                </a:lnTo>
                <a:lnTo>
                  <a:pt x="1021" y="393"/>
                </a:lnTo>
                <a:lnTo>
                  <a:pt x="1021" y="395"/>
                </a:lnTo>
                <a:lnTo>
                  <a:pt x="1023" y="395"/>
                </a:lnTo>
                <a:lnTo>
                  <a:pt x="1025" y="397"/>
                </a:lnTo>
                <a:lnTo>
                  <a:pt x="1028" y="400"/>
                </a:lnTo>
                <a:lnTo>
                  <a:pt x="1030" y="400"/>
                </a:lnTo>
                <a:lnTo>
                  <a:pt x="1030" y="402"/>
                </a:lnTo>
                <a:lnTo>
                  <a:pt x="1032" y="402"/>
                </a:lnTo>
                <a:lnTo>
                  <a:pt x="1035" y="402"/>
                </a:lnTo>
                <a:lnTo>
                  <a:pt x="1037" y="405"/>
                </a:lnTo>
                <a:lnTo>
                  <a:pt x="1039" y="405"/>
                </a:lnTo>
                <a:lnTo>
                  <a:pt x="1042" y="405"/>
                </a:lnTo>
                <a:lnTo>
                  <a:pt x="1044" y="405"/>
                </a:lnTo>
                <a:lnTo>
                  <a:pt x="1047" y="405"/>
                </a:lnTo>
                <a:lnTo>
                  <a:pt x="1056" y="402"/>
                </a:lnTo>
                <a:lnTo>
                  <a:pt x="1063" y="402"/>
                </a:lnTo>
                <a:lnTo>
                  <a:pt x="1070" y="402"/>
                </a:lnTo>
                <a:lnTo>
                  <a:pt x="1075" y="402"/>
                </a:lnTo>
                <a:lnTo>
                  <a:pt x="1077" y="402"/>
                </a:lnTo>
                <a:lnTo>
                  <a:pt x="1080" y="402"/>
                </a:lnTo>
                <a:lnTo>
                  <a:pt x="1084" y="402"/>
                </a:lnTo>
                <a:lnTo>
                  <a:pt x="1087" y="402"/>
                </a:lnTo>
                <a:lnTo>
                  <a:pt x="1089" y="402"/>
                </a:lnTo>
                <a:lnTo>
                  <a:pt x="1091" y="402"/>
                </a:lnTo>
                <a:lnTo>
                  <a:pt x="1094" y="402"/>
                </a:lnTo>
                <a:lnTo>
                  <a:pt x="1096" y="402"/>
                </a:lnTo>
                <a:lnTo>
                  <a:pt x="1096" y="405"/>
                </a:lnTo>
                <a:lnTo>
                  <a:pt x="1098" y="405"/>
                </a:lnTo>
                <a:lnTo>
                  <a:pt x="1101" y="407"/>
                </a:lnTo>
                <a:lnTo>
                  <a:pt x="1105" y="409"/>
                </a:lnTo>
                <a:lnTo>
                  <a:pt x="1110" y="409"/>
                </a:lnTo>
                <a:lnTo>
                  <a:pt x="1113" y="409"/>
                </a:lnTo>
                <a:lnTo>
                  <a:pt x="1115" y="409"/>
                </a:lnTo>
                <a:lnTo>
                  <a:pt x="1120" y="409"/>
                </a:lnTo>
                <a:lnTo>
                  <a:pt x="1122" y="407"/>
                </a:lnTo>
                <a:lnTo>
                  <a:pt x="1122" y="405"/>
                </a:lnTo>
                <a:lnTo>
                  <a:pt x="1127" y="402"/>
                </a:lnTo>
                <a:lnTo>
                  <a:pt x="1129" y="400"/>
                </a:lnTo>
                <a:lnTo>
                  <a:pt x="1134" y="395"/>
                </a:lnTo>
                <a:lnTo>
                  <a:pt x="1138" y="390"/>
                </a:lnTo>
                <a:lnTo>
                  <a:pt x="1138" y="388"/>
                </a:lnTo>
                <a:lnTo>
                  <a:pt x="1141" y="388"/>
                </a:lnTo>
                <a:lnTo>
                  <a:pt x="1141" y="386"/>
                </a:lnTo>
                <a:lnTo>
                  <a:pt x="1143" y="386"/>
                </a:lnTo>
                <a:lnTo>
                  <a:pt x="1146" y="388"/>
                </a:lnTo>
                <a:lnTo>
                  <a:pt x="1150" y="390"/>
                </a:lnTo>
                <a:lnTo>
                  <a:pt x="1155" y="393"/>
                </a:lnTo>
                <a:lnTo>
                  <a:pt x="1157" y="393"/>
                </a:lnTo>
                <a:lnTo>
                  <a:pt x="1162" y="395"/>
                </a:lnTo>
                <a:lnTo>
                  <a:pt x="1164" y="395"/>
                </a:lnTo>
                <a:lnTo>
                  <a:pt x="1169" y="395"/>
                </a:lnTo>
                <a:lnTo>
                  <a:pt x="1171" y="395"/>
                </a:lnTo>
                <a:lnTo>
                  <a:pt x="1174" y="397"/>
                </a:lnTo>
                <a:lnTo>
                  <a:pt x="1176" y="397"/>
                </a:lnTo>
                <a:lnTo>
                  <a:pt x="1179" y="397"/>
                </a:lnTo>
                <a:lnTo>
                  <a:pt x="1181" y="397"/>
                </a:lnTo>
                <a:lnTo>
                  <a:pt x="1195" y="405"/>
                </a:lnTo>
                <a:lnTo>
                  <a:pt x="1197" y="405"/>
                </a:lnTo>
                <a:lnTo>
                  <a:pt x="1200" y="407"/>
                </a:lnTo>
                <a:lnTo>
                  <a:pt x="1204" y="407"/>
                </a:lnTo>
                <a:lnTo>
                  <a:pt x="1207" y="409"/>
                </a:lnTo>
                <a:lnTo>
                  <a:pt x="1209" y="412"/>
                </a:lnTo>
                <a:lnTo>
                  <a:pt x="1212" y="412"/>
                </a:lnTo>
                <a:lnTo>
                  <a:pt x="1214" y="412"/>
                </a:lnTo>
                <a:lnTo>
                  <a:pt x="1214" y="414"/>
                </a:lnTo>
                <a:lnTo>
                  <a:pt x="1216" y="414"/>
                </a:lnTo>
                <a:lnTo>
                  <a:pt x="1219" y="416"/>
                </a:lnTo>
                <a:lnTo>
                  <a:pt x="1221" y="416"/>
                </a:lnTo>
                <a:lnTo>
                  <a:pt x="1223" y="416"/>
                </a:lnTo>
                <a:lnTo>
                  <a:pt x="1226" y="419"/>
                </a:lnTo>
                <a:lnTo>
                  <a:pt x="1228" y="419"/>
                </a:lnTo>
                <a:lnTo>
                  <a:pt x="1230" y="419"/>
                </a:lnTo>
                <a:lnTo>
                  <a:pt x="1233" y="419"/>
                </a:lnTo>
                <a:lnTo>
                  <a:pt x="1235" y="419"/>
                </a:lnTo>
                <a:lnTo>
                  <a:pt x="1237" y="419"/>
                </a:lnTo>
                <a:lnTo>
                  <a:pt x="1237" y="421"/>
                </a:lnTo>
                <a:lnTo>
                  <a:pt x="1240" y="423"/>
                </a:lnTo>
                <a:lnTo>
                  <a:pt x="1240" y="426"/>
                </a:lnTo>
                <a:lnTo>
                  <a:pt x="1240" y="428"/>
                </a:lnTo>
                <a:lnTo>
                  <a:pt x="1240" y="431"/>
                </a:lnTo>
                <a:lnTo>
                  <a:pt x="1242" y="433"/>
                </a:lnTo>
                <a:lnTo>
                  <a:pt x="1245" y="433"/>
                </a:lnTo>
                <a:lnTo>
                  <a:pt x="1245" y="435"/>
                </a:lnTo>
                <a:lnTo>
                  <a:pt x="1247" y="435"/>
                </a:lnTo>
                <a:lnTo>
                  <a:pt x="1249" y="435"/>
                </a:lnTo>
                <a:lnTo>
                  <a:pt x="1249" y="438"/>
                </a:lnTo>
                <a:lnTo>
                  <a:pt x="1252" y="440"/>
                </a:lnTo>
                <a:lnTo>
                  <a:pt x="1252" y="442"/>
                </a:lnTo>
                <a:lnTo>
                  <a:pt x="1252" y="445"/>
                </a:lnTo>
                <a:lnTo>
                  <a:pt x="1252" y="447"/>
                </a:lnTo>
                <a:lnTo>
                  <a:pt x="1254" y="447"/>
                </a:lnTo>
                <a:lnTo>
                  <a:pt x="1254" y="450"/>
                </a:lnTo>
                <a:lnTo>
                  <a:pt x="1256" y="452"/>
                </a:lnTo>
                <a:lnTo>
                  <a:pt x="1256" y="454"/>
                </a:lnTo>
                <a:lnTo>
                  <a:pt x="1259" y="454"/>
                </a:lnTo>
                <a:lnTo>
                  <a:pt x="1259" y="457"/>
                </a:lnTo>
                <a:lnTo>
                  <a:pt x="1259" y="459"/>
                </a:lnTo>
                <a:lnTo>
                  <a:pt x="1261" y="459"/>
                </a:lnTo>
                <a:lnTo>
                  <a:pt x="1259" y="459"/>
                </a:lnTo>
                <a:lnTo>
                  <a:pt x="1261" y="459"/>
                </a:lnTo>
                <a:lnTo>
                  <a:pt x="1261" y="461"/>
                </a:lnTo>
                <a:lnTo>
                  <a:pt x="1261" y="464"/>
                </a:lnTo>
                <a:lnTo>
                  <a:pt x="1261" y="466"/>
                </a:lnTo>
                <a:lnTo>
                  <a:pt x="1263" y="466"/>
                </a:lnTo>
                <a:lnTo>
                  <a:pt x="1261" y="466"/>
                </a:lnTo>
                <a:lnTo>
                  <a:pt x="1263" y="466"/>
                </a:lnTo>
                <a:lnTo>
                  <a:pt x="1263" y="468"/>
                </a:lnTo>
                <a:lnTo>
                  <a:pt x="1261" y="468"/>
                </a:lnTo>
                <a:lnTo>
                  <a:pt x="1261" y="471"/>
                </a:lnTo>
                <a:lnTo>
                  <a:pt x="1268" y="480"/>
                </a:lnTo>
                <a:lnTo>
                  <a:pt x="1270" y="483"/>
                </a:lnTo>
                <a:lnTo>
                  <a:pt x="1275" y="485"/>
                </a:lnTo>
                <a:lnTo>
                  <a:pt x="1278" y="485"/>
                </a:lnTo>
                <a:lnTo>
                  <a:pt x="1285" y="483"/>
                </a:lnTo>
                <a:lnTo>
                  <a:pt x="1292" y="483"/>
                </a:lnTo>
                <a:lnTo>
                  <a:pt x="1294" y="485"/>
                </a:lnTo>
                <a:lnTo>
                  <a:pt x="1296" y="485"/>
                </a:lnTo>
                <a:lnTo>
                  <a:pt x="1301" y="485"/>
                </a:lnTo>
                <a:lnTo>
                  <a:pt x="1322" y="483"/>
                </a:lnTo>
                <a:lnTo>
                  <a:pt x="1325" y="485"/>
                </a:lnTo>
                <a:lnTo>
                  <a:pt x="1327" y="485"/>
                </a:lnTo>
                <a:lnTo>
                  <a:pt x="1327" y="487"/>
                </a:lnTo>
                <a:lnTo>
                  <a:pt x="1329" y="485"/>
                </a:lnTo>
                <a:lnTo>
                  <a:pt x="1327" y="487"/>
                </a:lnTo>
                <a:lnTo>
                  <a:pt x="1325" y="490"/>
                </a:lnTo>
                <a:lnTo>
                  <a:pt x="1327" y="487"/>
                </a:lnTo>
                <a:lnTo>
                  <a:pt x="1332" y="485"/>
                </a:lnTo>
                <a:lnTo>
                  <a:pt x="1334" y="485"/>
                </a:lnTo>
                <a:lnTo>
                  <a:pt x="1332" y="485"/>
                </a:lnTo>
                <a:lnTo>
                  <a:pt x="1329" y="487"/>
                </a:lnTo>
                <a:lnTo>
                  <a:pt x="1332" y="490"/>
                </a:lnTo>
                <a:lnTo>
                  <a:pt x="1334" y="492"/>
                </a:lnTo>
                <a:lnTo>
                  <a:pt x="1336" y="495"/>
                </a:lnTo>
                <a:lnTo>
                  <a:pt x="1339" y="497"/>
                </a:lnTo>
                <a:lnTo>
                  <a:pt x="1334" y="502"/>
                </a:lnTo>
                <a:lnTo>
                  <a:pt x="1336" y="504"/>
                </a:lnTo>
                <a:lnTo>
                  <a:pt x="1336" y="509"/>
                </a:lnTo>
                <a:lnTo>
                  <a:pt x="1334" y="509"/>
                </a:lnTo>
                <a:lnTo>
                  <a:pt x="1334" y="511"/>
                </a:lnTo>
                <a:lnTo>
                  <a:pt x="1334" y="513"/>
                </a:lnTo>
                <a:lnTo>
                  <a:pt x="1334" y="516"/>
                </a:lnTo>
                <a:lnTo>
                  <a:pt x="1334" y="518"/>
                </a:lnTo>
                <a:lnTo>
                  <a:pt x="1334" y="521"/>
                </a:lnTo>
                <a:lnTo>
                  <a:pt x="1332" y="528"/>
                </a:lnTo>
                <a:lnTo>
                  <a:pt x="1334" y="528"/>
                </a:lnTo>
                <a:lnTo>
                  <a:pt x="1360" y="535"/>
                </a:lnTo>
                <a:lnTo>
                  <a:pt x="1362" y="535"/>
                </a:lnTo>
                <a:lnTo>
                  <a:pt x="1365" y="535"/>
                </a:lnTo>
                <a:lnTo>
                  <a:pt x="1367" y="537"/>
                </a:lnTo>
                <a:lnTo>
                  <a:pt x="1370" y="539"/>
                </a:lnTo>
                <a:lnTo>
                  <a:pt x="1372" y="542"/>
                </a:lnTo>
                <a:lnTo>
                  <a:pt x="1374" y="544"/>
                </a:lnTo>
                <a:lnTo>
                  <a:pt x="1374" y="549"/>
                </a:lnTo>
                <a:lnTo>
                  <a:pt x="1374" y="551"/>
                </a:lnTo>
                <a:lnTo>
                  <a:pt x="1374" y="554"/>
                </a:lnTo>
                <a:lnTo>
                  <a:pt x="1379" y="554"/>
                </a:lnTo>
                <a:lnTo>
                  <a:pt x="1381" y="556"/>
                </a:lnTo>
                <a:lnTo>
                  <a:pt x="1381" y="561"/>
                </a:lnTo>
                <a:lnTo>
                  <a:pt x="1381" y="563"/>
                </a:lnTo>
                <a:lnTo>
                  <a:pt x="1381" y="566"/>
                </a:lnTo>
                <a:lnTo>
                  <a:pt x="1384" y="566"/>
                </a:lnTo>
                <a:lnTo>
                  <a:pt x="1384" y="563"/>
                </a:lnTo>
                <a:lnTo>
                  <a:pt x="1386" y="563"/>
                </a:lnTo>
                <a:lnTo>
                  <a:pt x="1386" y="566"/>
                </a:lnTo>
                <a:lnTo>
                  <a:pt x="1388" y="566"/>
                </a:lnTo>
                <a:lnTo>
                  <a:pt x="1388" y="568"/>
                </a:lnTo>
                <a:lnTo>
                  <a:pt x="1386" y="570"/>
                </a:lnTo>
                <a:lnTo>
                  <a:pt x="1388" y="570"/>
                </a:lnTo>
                <a:lnTo>
                  <a:pt x="1391" y="570"/>
                </a:lnTo>
                <a:lnTo>
                  <a:pt x="1391" y="573"/>
                </a:lnTo>
                <a:lnTo>
                  <a:pt x="1395" y="575"/>
                </a:lnTo>
                <a:lnTo>
                  <a:pt x="1398" y="575"/>
                </a:lnTo>
                <a:lnTo>
                  <a:pt x="1395" y="575"/>
                </a:lnTo>
                <a:lnTo>
                  <a:pt x="1393" y="575"/>
                </a:lnTo>
                <a:lnTo>
                  <a:pt x="1393" y="577"/>
                </a:lnTo>
                <a:lnTo>
                  <a:pt x="1393" y="580"/>
                </a:lnTo>
                <a:lnTo>
                  <a:pt x="1393" y="584"/>
                </a:lnTo>
                <a:lnTo>
                  <a:pt x="1393" y="587"/>
                </a:lnTo>
                <a:lnTo>
                  <a:pt x="1391" y="587"/>
                </a:lnTo>
                <a:lnTo>
                  <a:pt x="1388" y="587"/>
                </a:lnTo>
                <a:lnTo>
                  <a:pt x="1391" y="589"/>
                </a:lnTo>
                <a:lnTo>
                  <a:pt x="1393" y="589"/>
                </a:lnTo>
                <a:lnTo>
                  <a:pt x="1395" y="584"/>
                </a:lnTo>
                <a:lnTo>
                  <a:pt x="1395" y="582"/>
                </a:lnTo>
                <a:lnTo>
                  <a:pt x="1398" y="582"/>
                </a:lnTo>
                <a:lnTo>
                  <a:pt x="1398" y="584"/>
                </a:lnTo>
                <a:lnTo>
                  <a:pt x="1400" y="584"/>
                </a:lnTo>
                <a:lnTo>
                  <a:pt x="1403" y="587"/>
                </a:lnTo>
                <a:lnTo>
                  <a:pt x="1405" y="587"/>
                </a:lnTo>
                <a:lnTo>
                  <a:pt x="1407" y="587"/>
                </a:lnTo>
                <a:lnTo>
                  <a:pt x="1407" y="584"/>
                </a:lnTo>
                <a:lnTo>
                  <a:pt x="1410" y="584"/>
                </a:lnTo>
                <a:lnTo>
                  <a:pt x="1414" y="587"/>
                </a:lnTo>
                <a:lnTo>
                  <a:pt x="1419" y="587"/>
                </a:lnTo>
                <a:lnTo>
                  <a:pt x="1421" y="584"/>
                </a:lnTo>
                <a:lnTo>
                  <a:pt x="1424" y="584"/>
                </a:lnTo>
                <a:lnTo>
                  <a:pt x="1426" y="584"/>
                </a:lnTo>
                <a:lnTo>
                  <a:pt x="1426" y="587"/>
                </a:lnTo>
                <a:lnTo>
                  <a:pt x="1426" y="589"/>
                </a:lnTo>
                <a:lnTo>
                  <a:pt x="1428" y="592"/>
                </a:lnTo>
                <a:lnTo>
                  <a:pt x="1426" y="594"/>
                </a:lnTo>
                <a:lnTo>
                  <a:pt x="1424" y="594"/>
                </a:lnTo>
                <a:lnTo>
                  <a:pt x="1421" y="596"/>
                </a:lnTo>
                <a:lnTo>
                  <a:pt x="1421" y="599"/>
                </a:lnTo>
                <a:lnTo>
                  <a:pt x="1419" y="601"/>
                </a:lnTo>
                <a:lnTo>
                  <a:pt x="1424" y="603"/>
                </a:lnTo>
                <a:lnTo>
                  <a:pt x="1426" y="606"/>
                </a:lnTo>
                <a:lnTo>
                  <a:pt x="1426" y="608"/>
                </a:lnTo>
                <a:lnTo>
                  <a:pt x="1428" y="608"/>
                </a:lnTo>
                <a:lnTo>
                  <a:pt x="1428" y="613"/>
                </a:lnTo>
                <a:lnTo>
                  <a:pt x="1431" y="613"/>
                </a:lnTo>
                <a:lnTo>
                  <a:pt x="1433" y="615"/>
                </a:lnTo>
                <a:lnTo>
                  <a:pt x="1438" y="615"/>
                </a:lnTo>
                <a:lnTo>
                  <a:pt x="1440" y="615"/>
                </a:lnTo>
                <a:lnTo>
                  <a:pt x="1445" y="618"/>
                </a:lnTo>
                <a:lnTo>
                  <a:pt x="1447" y="620"/>
                </a:lnTo>
                <a:lnTo>
                  <a:pt x="1447" y="629"/>
                </a:lnTo>
                <a:lnTo>
                  <a:pt x="1447" y="632"/>
                </a:lnTo>
                <a:lnTo>
                  <a:pt x="1445" y="632"/>
                </a:lnTo>
                <a:lnTo>
                  <a:pt x="1447" y="632"/>
                </a:lnTo>
                <a:lnTo>
                  <a:pt x="1452" y="637"/>
                </a:lnTo>
                <a:lnTo>
                  <a:pt x="1452" y="641"/>
                </a:lnTo>
                <a:lnTo>
                  <a:pt x="1450" y="648"/>
                </a:lnTo>
                <a:lnTo>
                  <a:pt x="1454" y="646"/>
                </a:lnTo>
                <a:lnTo>
                  <a:pt x="1457" y="648"/>
                </a:lnTo>
                <a:lnTo>
                  <a:pt x="1459" y="648"/>
                </a:lnTo>
                <a:lnTo>
                  <a:pt x="1461" y="648"/>
                </a:lnTo>
                <a:lnTo>
                  <a:pt x="1461" y="651"/>
                </a:lnTo>
                <a:lnTo>
                  <a:pt x="1464" y="651"/>
                </a:lnTo>
                <a:lnTo>
                  <a:pt x="1466" y="653"/>
                </a:lnTo>
                <a:lnTo>
                  <a:pt x="1469" y="653"/>
                </a:lnTo>
                <a:lnTo>
                  <a:pt x="1471" y="653"/>
                </a:lnTo>
                <a:lnTo>
                  <a:pt x="1476" y="655"/>
                </a:lnTo>
                <a:lnTo>
                  <a:pt x="1480" y="658"/>
                </a:lnTo>
                <a:lnTo>
                  <a:pt x="1487" y="660"/>
                </a:lnTo>
                <a:lnTo>
                  <a:pt x="1492" y="665"/>
                </a:lnTo>
                <a:lnTo>
                  <a:pt x="1494" y="665"/>
                </a:lnTo>
                <a:lnTo>
                  <a:pt x="1490" y="672"/>
                </a:lnTo>
                <a:lnTo>
                  <a:pt x="1485" y="679"/>
                </a:lnTo>
                <a:lnTo>
                  <a:pt x="1483" y="684"/>
                </a:lnTo>
                <a:lnTo>
                  <a:pt x="1480" y="689"/>
                </a:lnTo>
                <a:lnTo>
                  <a:pt x="1478" y="691"/>
                </a:lnTo>
                <a:lnTo>
                  <a:pt x="1476" y="693"/>
                </a:lnTo>
                <a:lnTo>
                  <a:pt x="1471" y="698"/>
                </a:lnTo>
                <a:lnTo>
                  <a:pt x="1469" y="700"/>
                </a:lnTo>
                <a:lnTo>
                  <a:pt x="1466" y="703"/>
                </a:lnTo>
                <a:lnTo>
                  <a:pt x="1466" y="705"/>
                </a:lnTo>
                <a:lnTo>
                  <a:pt x="1464" y="710"/>
                </a:lnTo>
                <a:lnTo>
                  <a:pt x="1469" y="712"/>
                </a:lnTo>
                <a:lnTo>
                  <a:pt x="1471" y="715"/>
                </a:lnTo>
                <a:lnTo>
                  <a:pt x="1476" y="717"/>
                </a:lnTo>
                <a:lnTo>
                  <a:pt x="1473" y="719"/>
                </a:lnTo>
                <a:lnTo>
                  <a:pt x="1473" y="722"/>
                </a:lnTo>
                <a:lnTo>
                  <a:pt x="1471" y="722"/>
                </a:lnTo>
                <a:lnTo>
                  <a:pt x="1471" y="724"/>
                </a:lnTo>
                <a:lnTo>
                  <a:pt x="1469" y="724"/>
                </a:lnTo>
                <a:lnTo>
                  <a:pt x="1466" y="729"/>
                </a:lnTo>
                <a:lnTo>
                  <a:pt x="1466" y="731"/>
                </a:lnTo>
                <a:lnTo>
                  <a:pt x="1471" y="734"/>
                </a:lnTo>
                <a:lnTo>
                  <a:pt x="1464" y="738"/>
                </a:lnTo>
                <a:lnTo>
                  <a:pt x="1461" y="736"/>
                </a:lnTo>
                <a:lnTo>
                  <a:pt x="1459" y="736"/>
                </a:lnTo>
                <a:lnTo>
                  <a:pt x="1457" y="736"/>
                </a:lnTo>
                <a:lnTo>
                  <a:pt x="1452" y="734"/>
                </a:lnTo>
                <a:lnTo>
                  <a:pt x="1450" y="734"/>
                </a:lnTo>
                <a:lnTo>
                  <a:pt x="1447" y="734"/>
                </a:lnTo>
                <a:lnTo>
                  <a:pt x="1440" y="731"/>
                </a:lnTo>
                <a:lnTo>
                  <a:pt x="1438" y="731"/>
                </a:lnTo>
                <a:lnTo>
                  <a:pt x="1436" y="731"/>
                </a:lnTo>
                <a:lnTo>
                  <a:pt x="1433" y="729"/>
                </a:lnTo>
                <a:lnTo>
                  <a:pt x="1431" y="729"/>
                </a:lnTo>
                <a:lnTo>
                  <a:pt x="1428" y="729"/>
                </a:lnTo>
                <a:lnTo>
                  <a:pt x="1426" y="726"/>
                </a:lnTo>
                <a:lnTo>
                  <a:pt x="1424" y="726"/>
                </a:lnTo>
                <a:lnTo>
                  <a:pt x="1421" y="726"/>
                </a:lnTo>
                <a:lnTo>
                  <a:pt x="1414" y="724"/>
                </a:lnTo>
                <a:lnTo>
                  <a:pt x="1412" y="722"/>
                </a:lnTo>
                <a:lnTo>
                  <a:pt x="1410" y="722"/>
                </a:lnTo>
                <a:lnTo>
                  <a:pt x="1400" y="719"/>
                </a:lnTo>
                <a:lnTo>
                  <a:pt x="1398" y="717"/>
                </a:lnTo>
                <a:lnTo>
                  <a:pt x="1395" y="722"/>
                </a:lnTo>
                <a:lnTo>
                  <a:pt x="1400" y="724"/>
                </a:lnTo>
                <a:lnTo>
                  <a:pt x="1417" y="736"/>
                </a:lnTo>
                <a:lnTo>
                  <a:pt x="1414" y="738"/>
                </a:lnTo>
                <a:lnTo>
                  <a:pt x="1412" y="741"/>
                </a:lnTo>
                <a:lnTo>
                  <a:pt x="1407" y="745"/>
                </a:lnTo>
                <a:lnTo>
                  <a:pt x="1405" y="748"/>
                </a:lnTo>
                <a:lnTo>
                  <a:pt x="1403" y="750"/>
                </a:lnTo>
                <a:lnTo>
                  <a:pt x="1400" y="753"/>
                </a:lnTo>
                <a:lnTo>
                  <a:pt x="1403" y="753"/>
                </a:lnTo>
                <a:lnTo>
                  <a:pt x="1405" y="753"/>
                </a:lnTo>
                <a:lnTo>
                  <a:pt x="1407" y="755"/>
                </a:lnTo>
                <a:lnTo>
                  <a:pt x="1412" y="757"/>
                </a:lnTo>
                <a:lnTo>
                  <a:pt x="1419" y="757"/>
                </a:lnTo>
                <a:lnTo>
                  <a:pt x="1421" y="760"/>
                </a:lnTo>
                <a:lnTo>
                  <a:pt x="1428" y="764"/>
                </a:lnTo>
                <a:lnTo>
                  <a:pt x="1438" y="769"/>
                </a:lnTo>
                <a:lnTo>
                  <a:pt x="1440" y="771"/>
                </a:lnTo>
                <a:lnTo>
                  <a:pt x="1447" y="776"/>
                </a:lnTo>
                <a:lnTo>
                  <a:pt x="1447" y="781"/>
                </a:lnTo>
                <a:lnTo>
                  <a:pt x="1450" y="783"/>
                </a:lnTo>
                <a:lnTo>
                  <a:pt x="1454" y="797"/>
                </a:lnTo>
                <a:lnTo>
                  <a:pt x="1454" y="800"/>
                </a:lnTo>
                <a:lnTo>
                  <a:pt x="1457" y="807"/>
                </a:lnTo>
                <a:lnTo>
                  <a:pt x="1461" y="814"/>
                </a:lnTo>
                <a:lnTo>
                  <a:pt x="1461" y="819"/>
                </a:lnTo>
                <a:lnTo>
                  <a:pt x="1464" y="821"/>
                </a:lnTo>
                <a:lnTo>
                  <a:pt x="1464" y="826"/>
                </a:lnTo>
                <a:lnTo>
                  <a:pt x="1466" y="831"/>
                </a:lnTo>
                <a:lnTo>
                  <a:pt x="1466" y="833"/>
                </a:lnTo>
                <a:lnTo>
                  <a:pt x="1469" y="838"/>
                </a:lnTo>
                <a:lnTo>
                  <a:pt x="1464" y="835"/>
                </a:lnTo>
                <a:lnTo>
                  <a:pt x="1461" y="835"/>
                </a:lnTo>
                <a:lnTo>
                  <a:pt x="1459" y="835"/>
                </a:lnTo>
                <a:lnTo>
                  <a:pt x="1459" y="833"/>
                </a:lnTo>
                <a:lnTo>
                  <a:pt x="1457" y="833"/>
                </a:lnTo>
                <a:lnTo>
                  <a:pt x="1454" y="833"/>
                </a:lnTo>
                <a:lnTo>
                  <a:pt x="1452" y="833"/>
                </a:lnTo>
                <a:lnTo>
                  <a:pt x="1452" y="831"/>
                </a:lnTo>
                <a:lnTo>
                  <a:pt x="1450" y="831"/>
                </a:lnTo>
                <a:lnTo>
                  <a:pt x="1447" y="831"/>
                </a:lnTo>
                <a:lnTo>
                  <a:pt x="1445" y="831"/>
                </a:lnTo>
                <a:lnTo>
                  <a:pt x="1443" y="831"/>
                </a:lnTo>
                <a:lnTo>
                  <a:pt x="1443" y="828"/>
                </a:lnTo>
                <a:lnTo>
                  <a:pt x="1440" y="828"/>
                </a:lnTo>
                <a:lnTo>
                  <a:pt x="1438" y="828"/>
                </a:lnTo>
                <a:lnTo>
                  <a:pt x="1436" y="826"/>
                </a:lnTo>
                <a:lnTo>
                  <a:pt x="1431" y="826"/>
                </a:lnTo>
                <a:lnTo>
                  <a:pt x="1424" y="824"/>
                </a:lnTo>
                <a:lnTo>
                  <a:pt x="1417" y="821"/>
                </a:lnTo>
                <a:lnTo>
                  <a:pt x="1419" y="819"/>
                </a:lnTo>
                <a:lnTo>
                  <a:pt x="1417" y="819"/>
                </a:lnTo>
                <a:lnTo>
                  <a:pt x="1414" y="816"/>
                </a:lnTo>
                <a:lnTo>
                  <a:pt x="1412" y="816"/>
                </a:lnTo>
                <a:lnTo>
                  <a:pt x="1410" y="816"/>
                </a:lnTo>
                <a:lnTo>
                  <a:pt x="1410" y="814"/>
                </a:lnTo>
                <a:lnTo>
                  <a:pt x="1407" y="814"/>
                </a:lnTo>
                <a:lnTo>
                  <a:pt x="1407" y="816"/>
                </a:lnTo>
                <a:lnTo>
                  <a:pt x="1405" y="816"/>
                </a:lnTo>
                <a:lnTo>
                  <a:pt x="1403" y="819"/>
                </a:lnTo>
                <a:lnTo>
                  <a:pt x="1400" y="819"/>
                </a:lnTo>
                <a:lnTo>
                  <a:pt x="1398" y="819"/>
                </a:lnTo>
                <a:lnTo>
                  <a:pt x="1395" y="821"/>
                </a:lnTo>
                <a:lnTo>
                  <a:pt x="1393" y="824"/>
                </a:lnTo>
                <a:lnTo>
                  <a:pt x="1391" y="824"/>
                </a:lnTo>
                <a:lnTo>
                  <a:pt x="1388" y="824"/>
                </a:lnTo>
                <a:lnTo>
                  <a:pt x="1386" y="824"/>
                </a:lnTo>
                <a:lnTo>
                  <a:pt x="1384" y="821"/>
                </a:lnTo>
                <a:lnTo>
                  <a:pt x="1379" y="821"/>
                </a:lnTo>
                <a:lnTo>
                  <a:pt x="1374" y="819"/>
                </a:lnTo>
                <a:lnTo>
                  <a:pt x="1372" y="819"/>
                </a:lnTo>
                <a:lnTo>
                  <a:pt x="1370" y="819"/>
                </a:lnTo>
                <a:lnTo>
                  <a:pt x="1367" y="816"/>
                </a:lnTo>
                <a:lnTo>
                  <a:pt x="1365" y="816"/>
                </a:lnTo>
                <a:lnTo>
                  <a:pt x="1362" y="816"/>
                </a:lnTo>
                <a:lnTo>
                  <a:pt x="1362" y="814"/>
                </a:lnTo>
                <a:lnTo>
                  <a:pt x="1360" y="814"/>
                </a:lnTo>
                <a:lnTo>
                  <a:pt x="1358" y="812"/>
                </a:lnTo>
                <a:lnTo>
                  <a:pt x="1355" y="812"/>
                </a:lnTo>
                <a:lnTo>
                  <a:pt x="1353" y="812"/>
                </a:lnTo>
                <a:lnTo>
                  <a:pt x="1348" y="809"/>
                </a:lnTo>
                <a:lnTo>
                  <a:pt x="1346" y="809"/>
                </a:lnTo>
                <a:lnTo>
                  <a:pt x="1344" y="809"/>
                </a:lnTo>
                <a:lnTo>
                  <a:pt x="1341" y="807"/>
                </a:lnTo>
                <a:lnTo>
                  <a:pt x="1336" y="807"/>
                </a:lnTo>
                <a:lnTo>
                  <a:pt x="1336" y="805"/>
                </a:lnTo>
                <a:lnTo>
                  <a:pt x="1334" y="805"/>
                </a:lnTo>
                <a:lnTo>
                  <a:pt x="1332" y="805"/>
                </a:lnTo>
                <a:lnTo>
                  <a:pt x="1332" y="802"/>
                </a:lnTo>
                <a:lnTo>
                  <a:pt x="1329" y="802"/>
                </a:lnTo>
                <a:lnTo>
                  <a:pt x="1327" y="802"/>
                </a:lnTo>
                <a:lnTo>
                  <a:pt x="1327" y="800"/>
                </a:lnTo>
                <a:lnTo>
                  <a:pt x="1322" y="800"/>
                </a:lnTo>
                <a:lnTo>
                  <a:pt x="1320" y="800"/>
                </a:lnTo>
                <a:lnTo>
                  <a:pt x="1318" y="797"/>
                </a:lnTo>
                <a:lnTo>
                  <a:pt x="1315" y="797"/>
                </a:lnTo>
                <a:lnTo>
                  <a:pt x="1313" y="797"/>
                </a:lnTo>
                <a:lnTo>
                  <a:pt x="1313" y="795"/>
                </a:lnTo>
                <a:lnTo>
                  <a:pt x="1311" y="795"/>
                </a:lnTo>
                <a:lnTo>
                  <a:pt x="1308" y="795"/>
                </a:lnTo>
                <a:lnTo>
                  <a:pt x="1306" y="795"/>
                </a:lnTo>
                <a:lnTo>
                  <a:pt x="1303" y="793"/>
                </a:lnTo>
                <a:lnTo>
                  <a:pt x="1301" y="793"/>
                </a:lnTo>
                <a:lnTo>
                  <a:pt x="1299" y="793"/>
                </a:lnTo>
                <a:lnTo>
                  <a:pt x="1296" y="790"/>
                </a:lnTo>
                <a:lnTo>
                  <a:pt x="1294" y="790"/>
                </a:lnTo>
                <a:lnTo>
                  <a:pt x="1292" y="790"/>
                </a:lnTo>
                <a:lnTo>
                  <a:pt x="1289" y="788"/>
                </a:lnTo>
                <a:lnTo>
                  <a:pt x="1287" y="788"/>
                </a:lnTo>
                <a:lnTo>
                  <a:pt x="1285" y="788"/>
                </a:lnTo>
                <a:lnTo>
                  <a:pt x="1282" y="788"/>
                </a:lnTo>
                <a:lnTo>
                  <a:pt x="1280" y="790"/>
                </a:lnTo>
                <a:lnTo>
                  <a:pt x="1278" y="793"/>
                </a:lnTo>
                <a:lnTo>
                  <a:pt x="1275" y="793"/>
                </a:lnTo>
                <a:lnTo>
                  <a:pt x="1273" y="795"/>
                </a:lnTo>
                <a:lnTo>
                  <a:pt x="1270" y="795"/>
                </a:lnTo>
                <a:lnTo>
                  <a:pt x="1268" y="797"/>
                </a:lnTo>
                <a:lnTo>
                  <a:pt x="1266" y="800"/>
                </a:lnTo>
                <a:lnTo>
                  <a:pt x="1266" y="802"/>
                </a:lnTo>
                <a:lnTo>
                  <a:pt x="1263" y="805"/>
                </a:lnTo>
                <a:lnTo>
                  <a:pt x="1263" y="807"/>
                </a:lnTo>
                <a:lnTo>
                  <a:pt x="1261" y="807"/>
                </a:lnTo>
                <a:lnTo>
                  <a:pt x="1261" y="809"/>
                </a:lnTo>
                <a:lnTo>
                  <a:pt x="1261" y="812"/>
                </a:lnTo>
                <a:lnTo>
                  <a:pt x="1261" y="814"/>
                </a:lnTo>
                <a:lnTo>
                  <a:pt x="1259" y="816"/>
                </a:lnTo>
                <a:lnTo>
                  <a:pt x="1259" y="819"/>
                </a:lnTo>
                <a:lnTo>
                  <a:pt x="1256" y="826"/>
                </a:lnTo>
                <a:lnTo>
                  <a:pt x="1256" y="835"/>
                </a:lnTo>
                <a:lnTo>
                  <a:pt x="1256" y="838"/>
                </a:lnTo>
                <a:lnTo>
                  <a:pt x="1249" y="857"/>
                </a:lnTo>
                <a:lnTo>
                  <a:pt x="1247" y="869"/>
                </a:lnTo>
                <a:lnTo>
                  <a:pt x="1242" y="880"/>
                </a:lnTo>
                <a:lnTo>
                  <a:pt x="1242" y="885"/>
                </a:lnTo>
                <a:lnTo>
                  <a:pt x="1240" y="887"/>
                </a:lnTo>
                <a:lnTo>
                  <a:pt x="1240" y="892"/>
                </a:lnTo>
                <a:lnTo>
                  <a:pt x="1237" y="895"/>
                </a:lnTo>
                <a:lnTo>
                  <a:pt x="1237" y="899"/>
                </a:lnTo>
                <a:lnTo>
                  <a:pt x="1235" y="902"/>
                </a:lnTo>
                <a:lnTo>
                  <a:pt x="1230" y="916"/>
                </a:lnTo>
                <a:lnTo>
                  <a:pt x="1230" y="918"/>
                </a:lnTo>
                <a:lnTo>
                  <a:pt x="1226" y="932"/>
                </a:lnTo>
                <a:lnTo>
                  <a:pt x="1223" y="940"/>
                </a:lnTo>
                <a:lnTo>
                  <a:pt x="1221" y="949"/>
                </a:lnTo>
                <a:lnTo>
                  <a:pt x="1221" y="951"/>
                </a:lnTo>
                <a:lnTo>
                  <a:pt x="1221" y="954"/>
                </a:lnTo>
                <a:lnTo>
                  <a:pt x="1226" y="954"/>
                </a:lnTo>
                <a:lnTo>
                  <a:pt x="1240" y="958"/>
                </a:lnTo>
                <a:lnTo>
                  <a:pt x="1242" y="961"/>
                </a:lnTo>
                <a:lnTo>
                  <a:pt x="1247" y="961"/>
                </a:lnTo>
                <a:lnTo>
                  <a:pt x="1249" y="961"/>
                </a:lnTo>
                <a:lnTo>
                  <a:pt x="1252" y="961"/>
                </a:lnTo>
                <a:lnTo>
                  <a:pt x="1254" y="963"/>
                </a:lnTo>
                <a:lnTo>
                  <a:pt x="1256" y="963"/>
                </a:lnTo>
                <a:lnTo>
                  <a:pt x="1259" y="963"/>
                </a:lnTo>
                <a:lnTo>
                  <a:pt x="1261" y="966"/>
                </a:lnTo>
                <a:lnTo>
                  <a:pt x="1266" y="966"/>
                </a:lnTo>
                <a:lnTo>
                  <a:pt x="1268" y="966"/>
                </a:lnTo>
                <a:lnTo>
                  <a:pt x="1270" y="968"/>
                </a:lnTo>
                <a:lnTo>
                  <a:pt x="1273" y="968"/>
                </a:lnTo>
                <a:lnTo>
                  <a:pt x="1275" y="968"/>
                </a:lnTo>
                <a:lnTo>
                  <a:pt x="1273" y="970"/>
                </a:lnTo>
                <a:lnTo>
                  <a:pt x="1273" y="975"/>
                </a:lnTo>
                <a:lnTo>
                  <a:pt x="1268" y="973"/>
                </a:lnTo>
                <a:lnTo>
                  <a:pt x="1268" y="975"/>
                </a:lnTo>
                <a:lnTo>
                  <a:pt x="1263" y="977"/>
                </a:lnTo>
                <a:lnTo>
                  <a:pt x="1261" y="980"/>
                </a:lnTo>
                <a:lnTo>
                  <a:pt x="1259" y="982"/>
                </a:lnTo>
                <a:lnTo>
                  <a:pt x="1256" y="987"/>
                </a:lnTo>
                <a:lnTo>
                  <a:pt x="1254" y="989"/>
                </a:lnTo>
                <a:lnTo>
                  <a:pt x="1249" y="1003"/>
                </a:lnTo>
                <a:lnTo>
                  <a:pt x="1254" y="1006"/>
                </a:lnTo>
                <a:lnTo>
                  <a:pt x="1249" y="1013"/>
                </a:lnTo>
                <a:lnTo>
                  <a:pt x="1247" y="1015"/>
                </a:lnTo>
                <a:lnTo>
                  <a:pt x="1247" y="1018"/>
                </a:lnTo>
                <a:lnTo>
                  <a:pt x="1247" y="1020"/>
                </a:lnTo>
                <a:lnTo>
                  <a:pt x="1247" y="1022"/>
                </a:lnTo>
                <a:lnTo>
                  <a:pt x="1242" y="1029"/>
                </a:lnTo>
                <a:lnTo>
                  <a:pt x="1242" y="1032"/>
                </a:lnTo>
                <a:lnTo>
                  <a:pt x="1240" y="1039"/>
                </a:lnTo>
                <a:lnTo>
                  <a:pt x="1240" y="1041"/>
                </a:lnTo>
                <a:lnTo>
                  <a:pt x="1240" y="1044"/>
                </a:lnTo>
                <a:lnTo>
                  <a:pt x="1237" y="1046"/>
                </a:lnTo>
                <a:lnTo>
                  <a:pt x="1233" y="1046"/>
                </a:lnTo>
                <a:lnTo>
                  <a:pt x="1233" y="1048"/>
                </a:lnTo>
                <a:lnTo>
                  <a:pt x="1230" y="1046"/>
                </a:lnTo>
                <a:lnTo>
                  <a:pt x="1228" y="1046"/>
                </a:lnTo>
                <a:lnTo>
                  <a:pt x="1226" y="1046"/>
                </a:lnTo>
                <a:lnTo>
                  <a:pt x="1223" y="1046"/>
                </a:lnTo>
                <a:lnTo>
                  <a:pt x="1219" y="1048"/>
                </a:lnTo>
                <a:lnTo>
                  <a:pt x="1219" y="1051"/>
                </a:lnTo>
                <a:lnTo>
                  <a:pt x="1219" y="1053"/>
                </a:lnTo>
                <a:lnTo>
                  <a:pt x="1219" y="1056"/>
                </a:lnTo>
                <a:lnTo>
                  <a:pt x="1216" y="1058"/>
                </a:lnTo>
                <a:lnTo>
                  <a:pt x="1214" y="1060"/>
                </a:lnTo>
                <a:lnTo>
                  <a:pt x="1209" y="1063"/>
                </a:lnTo>
                <a:lnTo>
                  <a:pt x="1207" y="1063"/>
                </a:lnTo>
                <a:lnTo>
                  <a:pt x="1207" y="1065"/>
                </a:lnTo>
                <a:lnTo>
                  <a:pt x="1204" y="1067"/>
                </a:lnTo>
                <a:lnTo>
                  <a:pt x="1202" y="1072"/>
                </a:lnTo>
                <a:lnTo>
                  <a:pt x="1197" y="1074"/>
                </a:lnTo>
                <a:lnTo>
                  <a:pt x="1193" y="1077"/>
                </a:lnTo>
                <a:lnTo>
                  <a:pt x="1190" y="1077"/>
                </a:lnTo>
                <a:lnTo>
                  <a:pt x="1188" y="1079"/>
                </a:lnTo>
                <a:lnTo>
                  <a:pt x="1186" y="1079"/>
                </a:lnTo>
                <a:lnTo>
                  <a:pt x="1183" y="1082"/>
                </a:lnTo>
                <a:lnTo>
                  <a:pt x="1181" y="1082"/>
                </a:lnTo>
                <a:lnTo>
                  <a:pt x="1179" y="1082"/>
                </a:lnTo>
                <a:lnTo>
                  <a:pt x="1174" y="1082"/>
                </a:lnTo>
                <a:lnTo>
                  <a:pt x="1167" y="1084"/>
                </a:lnTo>
                <a:lnTo>
                  <a:pt x="1164" y="1084"/>
                </a:lnTo>
                <a:lnTo>
                  <a:pt x="1157" y="1098"/>
                </a:lnTo>
                <a:lnTo>
                  <a:pt x="1169" y="1100"/>
                </a:lnTo>
                <a:lnTo>
                  <a:pt x="1171" y="1103"/>
                </a:lnTo>
                <a:lnTo>
                  <a:pt x="1171" y="1108"/>
                </a:lnTo>
                <a:lnTo>
                  <a:pt x="1176" y="1115"/>
                </a:lnTo>
                <a:lnTo>
                  <a:pt x="1179" y="1115"/>
                </a:lnTo>
                <a:lnTo>
                  <a:pt x="1181" y="1115"/>
                </a:lnTo>
                <a:lnTo>
                  <a:pt x="1181" y="1112"/>
                </a:lnTo>
                <a:lnTo>
                  <a:pt x="1183" y="1112"/>
                </a:lnTo>
                <a:lnTo>
                  <a:pt x="1186" y="1110"/>
                </a:lnTo>
                <a:lnTo>
                  <a:pt x="1190" y="1112"/>
                </a:lnTo>
                <a:lnTo>
                  <a:pt x="1197" y="1115"/>
                </a:lnTo>
                <a:lnTo>
                  <a:pt x="1214" y="1124"/>
                </a:lnTo>
                <a:lnTo>
                  <a:pt x="1219" y="1129"/>
                </a:lnTo>
                <a:lnTo>
                  <a:pt x="1221" y="1134"/>
                </a:lnTo>
                <a:lnTo>
                  <a:pt x="1214" y="1138"/>
                </a:lnTo>
                <a:lnTo>
                  <a:pt x="1212" y="1138"/>
                </a:lnTo>
                <a:lnTo>
                  <a:pt x="1212" y="1141"/>
                </a:lnTo>
                <a:lnTo>
                  <a:pt x="1212" y="1143"/>
                </a:lnTo>
                <a:lnTo>
                  <a:pt x="1214" y="1145"/>
                </a:lnTo>
                <a:lnTo>
                  <a:pt x="1212" y="1145"/>
                </a:lnTo>
                <a:lnTo>
                  <a:pt x="1209" y="1148"/>
                </a:lnTo>
                <a:lnTo>
                  <a:pt x="1207" y="1150"/>
                </a:lnTo>
                <a:lnTo>
                  <a:pt x="1204" y="1150"/>
                </a:lnTo>
                <a:lnTo>
                  <a:pt x="1202" y="1150"/>
                </a:lnTo>
                <a:lnTo>
                  <a:pt x="1202" y="1153"/>
                </a:lnTo>
                <a:lnTo>
                  <a:pt x="1200" y="1155"/>
                </a:lnTo>
                <a:lnTo>
                  <a:pt x="1200" y="1160"/>
                </a:lnTo>
                <a:lnTo>
                  <a:pt x="1197" y="1162"/>
                </a:lnTo>
                <a:lnTo>
                  <a:pt x="1195" y="1162"/>
                </a:lnTo>
                <a:lnTo>
                  <a:pt x="1195" y="1164"/>
                </a:lnTo>
                <a:lnTo>
                  <a:pt x="1195" y="1167"/>
                </a:lnTo>
                <a:lnTo>
                  <a:pt x="1193" y="1167"/>
                </a:lnTo>
                <a:lnTo>
                  <a:pt x="1190" y="1167"/>
                </a:lnTo>
                <a:lnTo>
                  <a:pt x="1190" y="1169"/>
                </a:lnTo>
                <a:lnTo>
                  <a:pt x="1188" y="1169"/>
                </a:lnTo>
                <a:lnTo>
                  <a:pt x="1188" y="1172"/>
                </a:lnTo>
                <a:lnTo>
                  <a:pt x="1186" y="1174"/>
                </a:lnTo>
                <a:lnTo>
                  <a:pt x="1183" y="1174"/>
                </a:lnTo>
                <a:lnTo>
                  <a:pt x="1181" y="1174"/>
                </a:lnTo>
                <a:lnTo>
                  <a:pt x="1181" y="1176"/>
                </a:lnTo>
                <a:lnTo>
                  <a:pt x="1179" y="1179"/>
                </a:lnTo>
                <a:lnTo>
                  <a:pt x="1179" y="1181"/>
                </a:lnTo>
                <a:lnTo>
                  <a:pt x="1176" y="1181"/>
                </a:lnTo>
                <a:lnTo>
                  <a:pt x="1174" y="1183"/>
                </a:lnTo>
                <a:lnTo>
                  <a:pt x="1174" y="1186"/>
                </a:lnTo>
                <a:lnTo>
                  <a:pt x="1171" y="1188"/>
                </a:lnTo>
                <a:lnTo>
                  <a:pt x="1171" y="1190"/>
                </a:lnTo>
                <a:lnTo>
                  <a:pt x="1171" y="1193"/>
                </a:lnTo>
                <a:lnTo>
                  <a:pt x="1169" y="1193"/>
                </a:lnTo>
                <a:lnTo>
                  <a:pt x="1169" y="1195"/>
                </a:lnTo>
                <a:lnTo>
                  <a:pt x="1167" y="1198"/>
                </a:lnTo>
                <a:lnTo>
                  <a:pt x="1164" y="1198"/>
                </a:lnTo>
                <a:lnTo>
                  <a:pt x="1164" y="1200"/>
                </a:lnTo>
                <a:lnTo>
                  <a:pt x="1162" y="1202"/>
                </a:lnTo>
                <a:lnTo>
                  <a:pt x="1162" y="1205"/>
                </a:lnTo>
                <a:lnTo>
                  <a:pt x="1160" y="1207"/>
                </a:lnTo>
                <a:lnTo>
                  <a:pt x="1160" y="1209"/>
                </a:lnTo>
                <a:lnTo>
                  <a:pt x="1157" y="1212"/>
                </a:lnTo>
                <a:lnTo>
                  <a:pt x="1155" y="1214"/>
                </a:lnTo>
                <a:lnTo>
                  <a:pt x="1153" y="1214"/>
                </a:lnTo>
                <a:lnTo>
                  <a:pt x="1150" y="1214"/>
                </a:lnTo>
                <a:lnTo>
                  <a:pt x="1148" y="1212"/>
                </a:lnTo>
                <a:lnTo>
                  <a:pt x="1146" y="1212"/>
                </a:lnTo>
                <a:lnTo>
                  <a:pt x="1146" y="1214"/>
                </a:lnTo>
                <a:lnTo>
                  <a:pt x="1143" y="1214"/>
                </a:lnTo>
                <a:lnTo>
                  <a:pt x="1141" y="1214"/>
                </a:lnTo>
                <a:lnTo>
                  <a:pt x="1138" y="1216"/>
                </a:lnTo>
                <a:lnTo>
                  <a:pt x="1136" y="1216"/>
                </a:lnTo>
                <a:lnTo>
                  <a:pt x="1136" y="1219"/>
                </a:lnTo>
                <a:lnTo>
                  <a:pt x="1134" y="1219"/>
                </a:lnTo>
                <a:lnTo>
                  <a:pt x="1131" y="1219"/>
                </a:lnTo>
                <a:lnTo>
                  <a:pt x="1129" y="1221"/>
                </a:lnTo>
                <a:lnTo>
                  <a:pt x="1129" y="1224"/>
                </a:lnTo>
                <a:lnTo>
                  <a:pt x="1127" y="1224"/>
                </a:lnTo>
                <a:lnTo>
                  <a:pt x="1124" y="1224"/>
                </a:lnTo>
                <a:lnTo>
                  <a:pt x="1124" y="1226"/>
                </a:lnTo>
                <a:lnTo>
                  <a:pt x="1124" y="1228"/>
                </a:lnTo>
                <a:lnTo>
                  <a:pt x="1122" y="1231"/>
                </a:lnTo>
                <a:lnTo>
                  <a:pt x="1120" y="1233"/>
                </a:lnTo>
                <a:lnTo>
                  <a:pt x="1120" y="1231"/>
                </a:lnTo>
                <a:lnTo>
                  <a:pt x="1120" y="1233"/>
                </a:lnTo>
                <a:lnTo>
                  <a:pt x="1117" y="1233"/>
                </a:lnTo>
                <a:lnTo>
                  <a:pt x="1117" y="1235"/>
                </a:lnTo>
                <a:lnTo>
                  <a:pt x="1115" y="1235"/>
                </a:lnTo>
                <a:lnTo>
                  <a:pt x="1113" y="1238"/>
                </a:lnTo>
                <a:lnTo>
                  <a:pt x="1110" y="1238"/>
                </a:lnTo>
                <a:lnTo>
                  <a:pt x="1110" y="1240"/>
                </a:lnTo>
                <a:lnTo>
                  <a:pt x="1105" y="1243"/>
                </a:lnTo>
                <a:lnTo>
                  <a:pt x="1105" y="1245"/>
                </a:lnTo>
                <a:lnTo>
                  <a:pt x="1103" y="1245"/>
                </a:lnTo>
                <a:lnTo>
                  <a:pt x="1101" y="1245"/>
                </a:lnTo>
                <a:lnTo>
                  <a:pt x="1101" y="1247"/>
                </a:lnTo>
                <a:lnTo>
                  <a:pt x="1094" y="1252"/>
                </a:lnTo>
                <a:lnTo>
                  <a:pt x="1091" y="1252"/>
                </a:lnTo>
                <a:lnTo>
                  <a:pt x="1091" y="1254"/>
                </a:lnTo>
                <a:lnTo>
                  <a:pt x="1089" y="1257"/>
                </a:lnTo>
                <a:lnTo>
                  <a:pt x="1087" y="1257"/>
                </a:lnTo>
                <a:lnTo>
                  <a:pt x="1087" y="1259"/>
                </a:lnTo>
                <a:lnTo>
                  <a:pt x="1087" y="1261"/>
                </a:lnTo>
                <a:lnTo>
                  <a:pt x="1087" y="1264"/>
                </a:lnTo>
                <a:lnTo>
                  <a:pt x="1087" y="1266"/>
                </a:lnTo>
                <a:lnTo>
                  <a:pt x="1084" y="1264"/>
                </a:lnTo>
                <a:lnTo>
                  <a:pt x="1084" y="1266"/>
                </a:lnTo>
                <a:lnTo>
                  <a:pt x="1084" y="1269"/>
                </a:lnTo>
                <a:lnTo>
                  <a:pt x="1082" y="1269"/>
                </a:lnTo>
                <a:lnTo>
                  <a:pt x="1082" y="1271"/>
                </a:lnTo>
                <a:lnTo>
                  <a:pt x="1080" y="1271"/>
                </a:lnTo>
                <a:lnTo>
                  <a:pt x="1077" y="1273"/>
                </a:lnTo>
                <a:lnTo>
                  <a:pt x="1075" y="1273"/>
                </a:lnTo>
                <a:lnTo>
                  <a:pt x="1072" y="1271"/>
                </a:lnTo>
                <a:lnTo>
                  <a:pt x="1072" y="1269"/>
                </a:lnTo>
                <a:lnTo>
                  <a:pt x="1070" y="1269"/>
                </a:lnTo>
                <a:lnTo>
                  <a:pt x="1070" y="1266"/>
                </a:lnTo>
                <a:lnTo>
                  <a:pt x="1068" y="1266"/>
                </a:lnTo>
                <a:lnTo>
                  <a:pt x="1065" y="1266"/>
                </a:lnTo>
                <a:lnTo>
                  <a:pt x="1065" y="1264"/>
                </a:lnTo>
                <a:lnTo>
                  <a:pt x="1063" y="1264"/>
                </a:lnTo>
                <a:lnTo>
                  <a:pt x="1063" y="1266"/>
                </a:lnTo>
                <a:lnTo>
                  <a:pt x="1063" y="1269"/>
                </a:lnTo>
                <a:lnTo>
                  <a:pt x="1063" y="1266"/>
                </a:lnTo>
                <a:lnTo>
                  <a:pt x="1061" y="1266"/>
                </a:lnTo>
                <a:lnTo>
                  <a:pt x="1061" y="1269"/>
                </a:lnTo>
                <a:lnTo>
                  <a:pt x="1058" y="1269"/>
                </a:lnTo>
                <a:lnTo>
                  <a:pt x="1058" y="1271"/>
                </a:lnTo>
                <a:lnTo>
                  <a:pt x="1056" y="1271"/>
                </a:lnTo>
                <a:lnTo>
                  <a:pt x="1056" y="1273"/>
                </a:lnTo>
                <a:lnTo>
                  <a:pt x="1056" y="1276"/>
                </a:lnTo>
                <a:lnTo>
                  <a:pt x="1056" y="1280"/>
                </a:lnTo>
                <a:lnTo>
                  <a:pt x="1054" y="1280"/>
                </a:lnTo>
                <a:lnTo>
                  <a:pt x="1051" y="1285"/>
                </a:lnTo>
                <a:lnTo>
                  <a:pt x="1049" y="1285"/>
                </a:lnTo>
                <a:lnTo>
                  <a:pt x="1049" y="1288"/>
                </a:lnTo>
                <a:lnTo>
                  <a:pt x="1049" y="1290"/>
                </a:lnTo>
                <a:lnTo>
                  <a:pt x="1049" y="1292"/>
                </a:lnTo>
                <a:lnTo>
                  <a:pt x="1047" y="1292"/>
                </a:lnTo>
                <a:lnTo>
                  <a:pt x="1044" y="1292"/>
                </a:lnTo>
                <a:lnTo>
                  <a:pt x="1042" y="1292"/>
                </a:lnTo>
                <a:lnTo>
                  <a:pt x="1042" y="1295"/>
                </a:lnTo>
                <a:lnTo>
                  <a:pt x="1042" y="1292"/>
                </a:lnTo>
                <a:lnTo>
                  <a:pt x="1042" y="1295"/>
                </a:lnTo>
                <a:lnTo>
                  <a:pt x="1039" y="1295"/>
                </a:lnTo>
                <a:lnTo>
                  <a:pt x="1037" y="1295"/>
                </a:lnTo>
                <a:lnTo>
                  <a:pt x="1035" y="1295"/>
                </a:lnTo>
                <a:lnTo>
                  <a:pt x="1035" y="1297"/>
                </a:lnTo>
                <a:lnTo>
                  <a:pt x="1032" y="1297"/>
                </a:lnTo>
                <a:lnTo>
                  <a:pt x="1030" y="1297"/>
                </a:lnTo>
                <a:lnTo>
                  <a:pt x="1030" y="1299"/>
                </a:lnTo>
                <a:lnTo>
                  <a:pt x="1030" y="1302"/>
                </a:lnTo>
                <a:lnTo>
                  <a:pt x="1030" y="1304"/>
                </a:lnTo>
                <a:lnTo>
                  <a:pt x="1028" y="1304"/>
                </a:lnTo>
                <a:lnTo>
                  <a:pt x="1028" y="1302"/>
                </a:lnTo>
                <a:lnTo>
                  <a:pt x="1028" y="1304"/>
                </a:lnTo>
                <a:lnTo>
                  <a:pt x="1025" y="1304"/>
                </a:lnTo>
                <a:lnTo>
                  <a:pt x="1023" y="1304"/>
                </a:lnTo>
                <a:lnTo>
                  <a:pt x="1021" y="1304"/>
                </a:lnTo>
                <a:lnTo>
                  <a:pt x="1018" y="1304"/>
                </a:lnTo>
                <a:lnTo>
                  <a:pt x="1018" y="1306"/>
                </a:lnTo>
                <a:lnTo>
                  <a:pt x="1016" y="1306"/>
                </a:lnTo>
                <a:lnTo>
                  <a:pt x="1018" y="1306"/>
                </a:lnTo>
                <a:lnTo>
                  <a:pt x="1016" y="1306"/>
                </a:lnTo>
                <a:lnTo>
                  <a:pt x="1018" y="1306"/>
                </a:lnTo>
                <a:lnTo>
                  <a:pt x="1018" y="1309"/>
                </a:lnTo>
                <a:lnTo>
                  <a:pt x="1016" y="1309"/>
                </a:lnTo>
                <a:lnTo>
                  <a:pt x="1016" y="1311"/>
                </a:lnTo>
                <a:lnTo>
                  <a:pt x="1016" y="1309"/>
                </a:lnTo>
                <a:lnTo>
                  <a:pt x="1016" y="1311"/>
                </a:lnTo>
                <a:lnTo>
                  <a:pt x="1014" y="1311"/>
                </a:lnTo>
                <a:lnTo>
                  <a:pt x="1014" y="1314"/>
                </a:lnTo>
                <a:lnTo>
                  <a:pt x="1016" y="1314"/>
                </a:lnTo>
                <a:lnTo>
                  <a:pt x="1014" y="1314"/>
                </a:lnTo>
                <a:lnTo>
                  <a:pt x="1014" y="1316"/>
                </a:lnTo>
                <a:lnTo>
                  <a:pt x="1014" y="1318"/>
                </a:lnTo>
                <a:lnTo>
                  <a:pt x="1011" y="1318"/>
                </a:lnTo>
                <a:lnTo>
                  <a:pt x="1014" y="1318"/>
                </a:lnTo>
                <a:lnTo>
                  <a:pt x="1011" y="1318"/>
                </a:lnTo>
                <a:lnTo>
                  <a:pt x="1009" y="1321"/>
                </a:lnTo>
                <a:lnTo>
                  <a:pt x="1006" y="1321"/>
                </a:lnTo>
                <a:lnTo>
                  <a:pt x="1006" y="1323"/>
                </a:lnTo>
                <a:lnTo>
                  <a:pt x="1004" y="1323"/>
                </a:lnTo>
                <a:lnTo>
                  <a:pt x="995" y="1330"/>
                </a:lnTo>
                <a:lnTo>
                  <a:pt x="997" y="1328"/>
                </a:lnTo>
                <a:lnTo>
                  <a:pt x="995" y="1330"/>
                </a:lnTo>
                <a:lnTo>
                  <a:pt x="992" y="1330"/>
                </a:lnTo>
                <a:lnTo>
                  <a:pt x="990" y="1332"/>
                </a:lnTo>
                <a:lnTo>
                  <a:pt x="990" y="1335"/>
                </a:lnTo>
                <a:lnTo>
                  <a:pt x="988" y="1335"/>
                </a:lnTo>
                <a:lnTo>
                  <a:pt x="990" y="1335"/>
                </a:lnTo>
                <a:lnTo>
                  <a:pt x="988" y="1335"/>
                </a:lnTo>
                <a:lnTo>
                  <a:pt x="988" y="1337"/>
                </a:lnTo>
                <a:lnTo>
                  <a:pt x="985" y="1337"/>
                </a:lnTo>
                <a:lnTo>
                  <a:pt x="983" y="1337"/>
                </a:lnTo>
                <a:lnTo>
                  <a:pt x="985" y="1340"/>
                </a:lnTo>
                <a:lnTo>
                  <a:pt x="985" y="1342"/>
                </a:lnTo>
                <a:lnTo>
                  <a:pt x="983" y="1342"/>
                </a:lnTo>
                <a:lnTo>
                  <a:pt x="981" y="1347"/>
                </a:lnTo>
                <a:lnTo>
                  <a:pt x="978" y="1347"/>
                </a:lnTo>
                <a:lnTo>
                  <a:pt x="976" y="1347"/>
                </a:lnTo>
                <a:lnTo>
                  <a:pt x="973" y="1347"/>
                </a:lnTo>
                <a:lnTo>
                  <a:pt x="971" y="1347"/>
                </a:lnTo>
                <a:lnTo>
                  <a:pt x="971" y="1349"/>
                </a:lnTo>
                <a:lnTo>
                  <a:pt x="969" y="1349"/>
                </a:lnTo>
                <a:lnTo>
                  <a:pt x="971" y="1351"/>
                </a:lnTo>
                <a:lnTo>
                  <a:pt x="971" y="1354"/>
                </a:lnTo>
                <a:lnTo>
                  <a:pt x="969" y="1354"/>
                </a:lnTo>
                <a:lnTo>
                  <a:pt x="969" y="1356"/>
                </a:lnTo>
                <a:lnTo>
                  <a:pt x="969" y="1361"/>
                </a:lnTo>
                <a:lnTo>
                  <a:pt x="966" y="1361"/>
                </a:lnTo>
                <a:lnTo>
                  <a:pt x="964" y="1361"/>
                </a:lnTo>
                <a:lnTo>
                  <a:pt x="962" y="1361"/>
                </a:lnTo>
                <a:lnTo>
                  <a:pt x="959" y="1361"/>
                </a:lnTo>
                <a:lnTo>
                  <a:pt x="959" y="1363"/>
                </a:lnTo>
                <a:lnTo>
                  <a:pt x="957" y="1363"/>
                </a:lnTo>
                <a:lnTo>
                  <a:pt x="957" y="1366"/>
                </a:lnTo>
                <a:lnTo>
                  <a:pt x="955" y="1366"/>
                </a:lnTo>
                <a:lnTo>
                  <a:pt x="952" y="1366"/>
                </a:lnTo>
                <a:lnTo>
                  <a:pt x="950" y="1366"/>
                </a:lnTo>
                <a:lnTo>
                  <a:pt x="952" y="1366"/>
                </a:lnTo>
                <a:lnTo>
                  <a:pt x="952" y="1363"/>
                </a:lnTo>
                <a:lnTo>
                  <a:pt x="950" y="1363"/>
                </a:lnTo>
                <a:lnTo>
                  <a:pt x="952" y="1363"/>
                </a:lnTo>
                <a:lnTo>
                  <a:pt x="950" y="1363"/>
                </a:lnTo>
                <a:lnTo>
                  <a:pt x="952" y="1363"/>
                </a:lnTo>
                <a:lnTo>
                  <a:pt x="952" y="1361"/>
                </a:lnTo>
                <a:lnTo>
                  <a:pt x="952" y="1359"/>
                </a:lnTo>
                <a:lnTo>
                  <a:pt x="952" y="1356"/>
                </a:lnTo>
                <a:lnTo>
                  <a:pt x="952" y="1354"/>
                </a:lnTo>
                <a:lnTo>
                  <a:pt x="952" y="1351"/>
                </a:lnTo>
                <a:lnTo>
                  <a:pt x="950" y="1351"/>
                </a:lnTo>
                <a:lnTo>
                  <a:pt x="952" y="1351"/>
                </a:lnTo>
                <a:lnTo>
                  <a:pt x="952" y="1349"/>
                </a:lnTo>
                <a:lnTo>
                  <a:pt x="950" y="1349"/>
                </a:lnTo>
                <a:lnTo>
                  <a:pt x="952" y="1349"/>
                </a:lnTo>
                <a:lnTo>
                  <a:pt x="952" y="1347"/>
                </a:lnTo>
                <a:lnTo>
                  <a:pt x="952" y="1344"/>
                </a:lnTo>
                <a:lnTo>
                  <a:pt x="955" y="1344"/>
                </a:lnTo>
                <a:lnTo>
                  <a:pt x="957" y="1344"/>
                </a:lnTo>
                <a:lnTo>
                  <a:pt x="957" y="1342"/>
                </a:lnTo>
                <a:lnTo>
                  <a:pt x="957" y="1340"/>
                </a:lnTo>
                <a:lnTo>
                  <a:pt x="959" y="1340"/>
                </a:lnTo>
                <a:lnTo>
                  <a:pt x="962" y="1340"/>
                </a:lnTo>
                <a:lnTo>
                  <a:pt x="962" y="1342"/>
                </a:lnTo>
                <a:lnTo>
                  <a:pt x="964" y="1342"/>
                </a:lnTo>
                <a:lnTo>
                  <a:pt x="964" y="1340"/>
                </a:lnTo>
                <a:lnTo>
                  <a:pt x="962" y="1340"/>
                </a:lnTo>
                <a:lnTo>
                  <a:pt x="959" y="1340"/>
                </a:lnTo>
                <a:lnTo>
                  <a:pt x="959" y="1337"/>
                </a:lnTo>
                <a:lnTo>
                  <a:pt x="959" y="1340"/>
                </a:lnTo>
                <a:lnTo>
                  <a:pt x="957" y="1337"/>
                </a:lnTo>
                <a:lnTo>
                  <a:pt x="955" y="1335"/>
                </a:lnTo>
                <a:lnTo>
                  <a:pt x="955" y="1332"/>
                </a:lnTo>
                <a:lnTo>
                  <a:pt x="952" y="1332"/>
                </a:lnTo>
                <a:lnTo>
                  <a:pt x="950" y="1332"/>
                </a:lnTo>
                <a:lnTo>
                  <a:pt x="950" y="1330"/>
                </a:lnTo>
                <a:lnTo>
                  <a:pt x="948" y="1330"/>
                </a:lnTo>
                <a:lnTo>
                  <a:pt x="945" y="1337"/>
                </a:lnTo>
                <a:lnTo>
                  <a:pt x="943" y="1337"/>
                </a:lnTo>
                <a:lnTo>
                  <a:pt x="940" y="1340"/>
                </a:lnTo>
                <a:lnTo>
                  <a:pt x="943" y="1340"/>
                </a:lnTo>
                <a:lnTo>
                  <a:pt x="945" y="1342"/>
                </a:lnTo>
                <a:lnTo>
                  <a:pt x="948" y="1342"/>
                </a:lnTo>
                <a:lnTo>
                  <a:pt x="945" y="1344"/>
                </a:lnTo>
                <a:lnTo>
                  <a:pt x="943" y="1347"/>
                </a:lnTo>
                <a:lnTo>
                  <a:pt x="940" y="1347"/>
                </a:lnTo>
                <a:lnTo>
                  <a:pt x="943" y="1347"/>
                </a:lnTo>
                <a:lnTo>
                  <a:pt x="940" y="1349"/>
                </a:lnTo>
                <a:lnTo>
                  <a:pt x="940" y="1351"/>
                </a:lnTo>
                <a:lnTo>
                  <a:pt x="938" y="1351"/>
                </a:lnTo>
                <a:lnTo>
                  <a:pt x="936" y="1351"/>
                </a:lnTo>
                <a:lnTo>
                  <a:pt x="936" y="1354"/>
                </a:lnTo>
                <a:lnTo>
                  <a:pt x="936" y="1356"/>
                </a:lnTo>
                <a:lnTo>
                  <a:pt x="933" y="1356"/>
                </a:lnTo>
                <a:lnTo>
                  <a:pt x="936" y="1356"/>
                </a:lnTo>
                <a:lnTo>
                  <a:pt x="938" y="1356"/>
                </a:lnTo>
                <a:lnTo>
                  <a:pt x="938" y="1354"/>
                </a:lnTo>
                <a:lnTo>
                  <a:pt x="940" y="1354"/>
                </a:lnTo>
                <a:lnTo>
                  <a:pt x="938" y="1354"/>
                </a:lnTo>
                <a:lnTo>
                  <a:pt x="940" y="1354"/>
                </a:lnTo>
                <a:lnTo>
                  <a:pt x="940" y="1356"/>
                </a:lnTo>
                <a:lnTo>
                  <a:pt x="940" y="1359"/>
                </a:lnTo>
                <a:lnTo>
                  <a:pt x="940" y="1356"/>
                </a:lnTo>
                <a:lnTo>
                  <a:pt x="943" y="1356"/>
                </a:lnTo>
                <a:lnTo>
                  <a:pt x="945" y="1356"/>
                </a:lnTo>
                <a:lnTo>
                  <a:pt x="945" y="1354"/>
                </a:lnTo>
                <a:lnTo>
                  <a:pt x="948" y="1356"/>
                </a:lnTo>
                <a:lnTo>
                  <a:pt x="948" y="1354"/>
                </a:lnTo>
                <a:lnTo>
                  <a:pt x="948" y="1351"/>
                </a:lnTo>
                <a:lnTo>
                  <a:pt x="950" y="1351"/>
                </a:lnTo>
                <a:lnTo>
                  <a:pt x="948" y="1351"/>
                </a:lnTo>
                <a:lnTo>
                  <a:pt x="950" y="1351"/>
                </a:lnTo>
                <a:lnTo>
                  <a:pt x="950" y="1354"/>
                </a:lnTo>
                <a:lnTo>
                  <a:pt x="950" y="1356"/>
                </a:lnTo>
                <a:lnTo>
                  <a:pt x="948" y="1356"/>
                </a:lnTo>
                <a:lnTo>
                  <a:pt x="950" y="1356"/>
                </a:lnTo>
                <a:lnTo>
                  <a:pt x="950" y="1359"/>
                </a:lnTo>
                <a:lnTo>
                  <a:pt x="950" y="1356"/>
                </a:lnTo>
                <a:lnTo>
                  <a:pt x="950" y="1359"/>
                </a:lnTo>
                <a:lnTo>
                  <a:pt x="950" y="1361"/>
                </a:lnTo>
                <a:lnTo>
                  <a:pt x="948" y="1361"/>
                </a:lnTo>
                <a:lnTo>
                  <a:pt x="948" y="1363"/>
                </a:lnTo>
                <a:lnTo>
                  <a:pt x="950" y="1363"/>
                </a:lnTo>
                <a:lnTo>
                  <a:pt x="948" y="1363"/>
                </a:lnTo>
                <a:lnTo>
                  <a:pt x="948" y="1366"/>
                </a:lnTo>
                <a:lnTo>
                  <a:pt x="948" y="1368"/>
                </a:lnTo>
                <a:lnTo>
                  <a:pt x="948" y="1370"/>
                </a:lnTo>
                <a:lnTo>
                  <a:pt x="950" y="1370"/>
                </a:lnTo>
                <a:lnTo>
                  <a:pt x="948" y="1373"/>
                </a:lnTo>
                <a:lnTo>
                  <a:pt x="948" y="1375"/>
                </a:lnTo>
                <a:lnTo>
                  <a:pt x="945" y="1375"/>
                </a:lnTo>
                <a:lnTo>
                  <a:pt x="945" y="1373"/>
                </a:lnTo>
                <a:lnTo>
                  <a:pt x="943" y="1373"/>
                </a:lnTo>
                <a:lnTo>
                  <a:pt x="943" y="1375"/>
                </a:lnTo>
                <a:lnTo>
                  <a:pt x="943" y="1373"/>
                </a:lnTo>
                <a:lnTo>
                  <a:pt x="943" y="1375"/>
                </a:lnTo>
                <a:lnTo>
                  <a:pt x="940" y="1375"/>
                </a:lnTo>
                <a:lnTo>
                  <a:pt x="938" y="1375"/>
                </a:lnTo>
                <a:lnTo>
                  <a:pt x="938" y="1377"/>
                </a:lnTo>
                <a:lnTo>
                  <a:pt x="936" y="1382"/>
                </a:lnTo>
                <a:lnTo>
                  <a:pt x="936" y="1385"/>
                </a:lnTo>
                <a:lnTo>
                  <a:pt x="933" y="1387"/>
                </a:lnTo>
                <a:lnTo>
                  <a:pt x="931" y="1387"/>
                </a:lnTo>
                <a:lnTo>
                  <a:pt x="931" y="1389"/>
                </a:lnTo>
                <a:lnTo>
                  <a:pt x="929" y="1389"/>
                </a:lnTo>
                <a:lnTo>
                  <a:pt x="926" y="1389"/>
                </a:lnTo>
                <a:lnTo>
                  <a:pt x="924" y="1389"/>
                </a:lnTo>
                <a:lnTo>
                  <a:pt x="922" y="1389"/>
                </a:lnTo>
                <a:lnTo>
                  <a:pt x="919" y="1389"/>
                </a:lnTo>
                <a:lnTo>
                  <a:pt x="917" y="1392"/>
                </a:lnTo>
                <a:lnTo>
                  <a:pt x="917" y="1394"/>
                </a:lnTo>
                <a:lnTo>
                  <a:pt x="919" y="1396"/>
                </a:lnTo>
                <a:lnTo>
                  <a:pt x="917" y="1396"/>
                </a:lnTo>
                <a:lnTo>
                  <a:pt x="915" y="1396"/>
                </a:lnTo>
                <a:lnTo>
                  <a:pt x="910" y="1392"/>
                </a:lnTo>
                <a:lnTo>
                  <a:pt x="910" y="1389"/>
                </a:lnTo>
                <a:lnTo>
                  <a:pt x="907" y="1389"/>
                </a:lnTo>
                <a:lnTo>
                  <a:pt x="907" y="1387"/>
                </a:lnTo>
                <a:lnTo>
                  <a:pt x="905" y="1387"/>
                </a:lnTo>
                <a:lnTo>
                  <a:pt x="903" y="1387"/>
                </a:lnTo>
                <a:lnTo>
                  <a:pt x="900" y="1387"/>
                </a:lnTo>
                <a:lnTo>
                  <a:pt x="898" y="1389"/>
                </a:lnTo>
                <a:lnTo>
                  <a:pt x="898" y="1392"/>
                </a:lnTo>
                <a:lnTo>
                  <a:pt x="896" y="1392"/>
                </a:lnTo>
                <a:lnTo>
                  <a:pt x="896" y="1394"/>
                </a:lnTo>
                <a:lnTo>
                  <a:pt x="896" y="1392"/>
                </a:lnTo>
                <a:lnTo>
                  <a:pt x="893" y="1392"/>
                </a:lnTo>
                <a:lnTo>
                  <a:pt x="896" y="1392"/>
                </a:lnTo>
                <a:lnTo>
                  <a:pt x="893" y="1392"/>
                </a:lnTo>
                <a:lnTo>
                  <a:pt x="891" y="1392"/>
                </a:lnTo>
                <a:lnTo>
                  <a:pt x="889" y="1392"/>
                </a:lnTo>
                <a:lnTo>
                  <a:pt x="889" y="1389"/>
                </a:lnTo>
                <a:lnTo>
                  <a:pt x="886" y="1389"/>
                </a:lnTo>
                <a:lnTo>
                  <a:pt x="886" y="1392"/>
                </a:lnTo>
                <a:lnTo>
                  <a:pt x="886" y="1394"/>
                </a:lnTo>
                <a:lnTo>
                  <a:pt x="886" y="1396"/>
                </a:lnTo>
                <a:lnTo>
                  <a:pt x="884" y="1396"/>
                </a:lnTo>
                <a:lnTo>
                  <a:pt x="884" y="1399"/>
                </a:lnTo>
                <a:lnTo>
                  <a:pt x="882" y="1399"/>
                </a:lnTo>
                <a:lnTo>
                  <a:pt x="879" y="1399"/>
                </a:lnTo>
                <a:lnTo>
                  <a:pt x="879" y="1401"/>
                </a:lnTo>
                <a:lnTo>
                  <a:pt x="879" y="1403"/>
                </a:lnTo>
                <a:lnTo>
                  <a:pt x="877" y="1403"/>
                </a:lnTo>
                <a:lnTo>
                  <a:pt x="874" y="1403"/>
                </a:lnTo>
                <a:lnTo>
                  <a:pt x="874" y="1406"/>
                </a:lnTo>
                <a:lnTo>
                  <a:pt x="874" y="1408"/>
                </a:lnTo>
                <a:lnTo>
                  <a:pt x="872" y="1408"/>
                </a:lnTo>
                <a:lnTo>
                  <a:pt x="872" y="1411"/>
                </a:lnTo>
                <a:lnTo>
                  <a:pt x="870" y="1411"/>
                </a:lnTo>
                <a:lnTo>
                  <a:pt x="870" y="1413"/>
                </a:lnTo>
                <a:lnTo>
                  <a:pt x="870" y="1415"/>
                </a:lnTo>
                <a:lnTo>
                  <a:pt x="867" y="1418"/>
                </a:lnTo>
                <a:lnTo>
                  <a:pt x="867" y="1420"/>
                </a:lnTo>
                <a:lnTo>
                  <a:pt x="865" y="1422"/>
                </a:lnTo>
                <a:lnTo>
                  <a:pt x="865" y="1425"/>
                </a:lnTo>
                <a:lnTo>
                  <a:pt x="865" y="1427"/>
                </a:lnTo>
                <a:lnTo>
                  <a:pt x="865" y="1430"/>
                </a:lnTo>
                <a:lnTo>
                  <a:pt x="863" y="1430"/>
                </a:lnTo>
                <a:lnTo>
                  <a:pt x="860" y="1430"/>
                </a:lnTo>
                <a:lnTo>
                  <a:pt x="858" y="1430"/>
                </a:lnTo>
                <a:lnTo>
                  <a:pt x="856" y="1430"/>
                </a:lnTo>
                <a:lnTo>
                  <a:pt x="853" y="1430"/>
                </a:lnTo>
                <a:lnTo>
                  <a:pt x="851" y="1432"/>
                </a:lnTo>
                <a:lnTo>
                  <a:pt x="851" y="1434"/>
                </a:lnTo>
                <a:lnTo>
                  <a:pt x="849" y="1434"/>
                </a:lnTo>
                <a:lnTo>
                  <a:pt x="846" y="1437"/>
                </a:lnTo>
                <a:lnTo>
                  <a:pt x="844" y="1437"/>
                </a:lnTo>
                <a:lnTo>
                  <a:pt x="841" y="1437"/>
                </a:lnTo>
                <a:lnTo>
                  <a:pt x="841" y="1434"/>
                </a:lnTo>
                <a:lnTo>
                  <a:pt x="839" y="1434"/>
                </a:lnTo>
                <a:lnTo>
                  <a:pt x="839" y="1437"/>
                </a:lnTo>
                <a:lnTo>
                  <a:pt x="837" y="1437"/>
                </a:lnTo>
                <a:lnTo>
                  <a:pt x="834" y="1437"/>
                </a:lnTo>
                <a:lnTo>
                  <a:pt x="834" y="1434"/>
                </a:lnTo>
                <a:lnTo>
                  <a:pt x="832" y="1434"/>
                </a:lnTo>
                <a:lnTo>
                  <a:pt x="830" y="1434"/>
                </a:lnTo>
                <a:lnTo>
                  <a:pt x="827" y="1434"/>
                </a:lnTo>
                <a:lnTo>
                  <a:pt x="825" y="1434"/>
                </a:lnTo>
                <a:lnTo>
                  <a:pt x="823" y="1434"/>
                </a:lnTo>
                <a:lnTo>
                  <a:pt x="820" y="1434"/>
                </a:lnTo>
                <a:lnTo>
                  <a:pt x="820" y="1437"/>
                </a:lnTo>
                <a:lnTo>
                  <a:pt x="818" y="1437"/>
                </a:lnTo>
                <a:lnTo>
                  <a:pt x="816" y="1439"/>
                </a:lnTo>
                <a:lnTo>
                  <a:pt x="816" y="1441"/>
                </a:lnTo>
                <a:lnTo>
                  <a:pt x="816" y="1444"/>
                </a:lnTo>
                <a:lnTo>
                  <a:pt x="813" y="1444"/>
                </a:lnTo>
                <a:lnTo>
                  <a:pt x="813" y="1446"/>
                </a:lnTo>
                <a:lnTo>
                  <a:pt x="811" y="1448"/>
                </a:lnTo>
                <a:lnTo>
                  <a:pt x="808" y="1451"/>
                </a:lnTo>
                <a:lnTo>
                  <a:pt x="808" y="1453"/>
                </a:lnTo>
                <a:lnTo>
                  <a:pt x="808" y="1456"/>
                </a:lnTo>
                <a:lnTo>
                  <a:pt x="806" y="1456"/>
                </a:lnTo>
                <a:lnTo>
                  <a:pt x="804" y="1456"/>
                </a:lnTo>
                <a:lnTo>
                  <a:pt x="801" y="1458"/>
                </a:lnTo>
                <a:lnTo>
                  <a:pt x="799" y="1460"/>
                </a:lnTo>
                <a:lnTo>
                  <a:pt x="799" y="1463"/>
                </a:lnTo>
                <a:lnTo>
                  <a:pt x="799" y="1465"/>
                </a:lnTo>
                <a:lnTo>
                  <a:pt x="799" y="1467"/>
                </a:lnTo>
                <a:lnTo>
                  <a:pt x="799" y="1470"/>
                </a:lnTo>
                <a:lnTo>
                  <a:pt x="801" y="1470"/>
                </a:lnTo>
                <a:lnTo>
                  <a:pt x="801" y="1472"/>
                </a:lnTo>
                <a:lnTo>
                  <a:pt x="801" y="1475"/>
                </a:lnTo>
                <a:lnTo>
                  <a:pt x="799" y="1475"/>
                </a:lnTo>
                <a:lnTo>
                  <a:pt x="799" y="1477"/>
                </a:lnTo>
                <a:lnTo>
                  <a:pt x="799" y="1479"/>
                </a:lnTo>
                <a:lnTo>
                  <a:pt x="801" y="1482"/>
                </a:lnTo>
                <a:lnTo>
                  <a:pt x="799" y="1484"/>
                </a:lnTo>
                <a:lnTo>
                  <a:pt x="799" y="1486"/>
                </a:lnTo>
                <a:lnTo>
                  <a:pt x="797" y="1486"/>
                </a:lnTo>
                <a:lnTo>
                  <a:pt x="797" y="1491"/>
                </a:lnTo>
                <a:lnTo>
                  <a:pt x="794" y="1503"/>
                </a:lnTo>
                <a:lnTo>
                  <a:pt x="792" y="1508"/>
                </a:lnTo>
                <a:lnTo>
                  <a:pt x="787" y="1515"/>
                </a:lnTo>
                <a:lnTo>
                  <a:pt x="785" y="1517"/>
                </a:lnTo>
                <a:lnTo>
                  <a:pt x="780" y="1527"/>
                </a:lnTo>
                <a:lnTo>
                  <a:pt x="775" y="1529"/>
                </a:lnTo>
                <a:lnTo>
                  <a:pt x="771" y="1531"/>
                </a:lnTo>
                <a:lnTo>
                  <a:pt x="768" y="1538"/>
                </a:lnTo>
                <a:lnTo>
                  <a:pt x="759" y="1548"/>
                </a:lnTo>
                <a:lnTo>
                  <a:pt x="754" y="1557"/>
                </a:lnTo>
                <a:lnTo>
                  <a:pt x="742" y="1567"/>
                </a:lnTo>
                <a:lnTo>
                  <a:pt x="742" y="1574"/>
                </a:lnTo>
                <a:lnTo>
                  <a:pt x="735" y="1588"/>
                </a:lnTo>
                <a:lnTo>
                  <a:pt x="733" y="1591"/>
                </a:lnTo>
                <a:lnTo>
                  <a:pt x="728" y="1595"/>
                </a:lnTo>
                <a:lnTo>
                  <a:pt x="712" y="1602"/>
                </a:lnTo>
                <a:lnTo>
                  <a:pt x="709" y="1605"/>
                </a:lnTo>
                <a:lnTo>
                  <a:pt x="702" y="1614"/>
                </a:lnTo>
                <a:lnTo>
                  <a:pt x="688" y="1619"/>
                </a:lnTo>
                <a:lnTo>
                  <a:pt x="686" y="1624"/>
                </a:lnTo>
                <a:lnTo>
                  <a:pt x="686" y="1628"/>
                </a:lnTo>
                <a:lnTo>
                  <a:pt x="684" y="1635"/>
                </a:lnTo>
                <a:lnTo>
                  <a:pt x="681" y="1640"/>
                </a:lnTo>
                <a:lnTo>
                  <a:pt x="672" y="1638"/>
                </a:lnTo>
                <a:lnTo>
                  <a:pt x="679" y="1662"/>
                </a:lnTo>
                <a:lnTo>
                  <a:pt x="636" y="1650"/>
                </a:lnTo>
                <a:lnTo>
                  <a:pt x="634" y="1650"/>
                </a:lnTo>
                <a:lnTo>
                  <a:pt x="632" y="1650"/>
                </a:lnTo>
                <a:lnTo>
                  <a:pt x="608" y="1638"/>
                </a:lnTo>
                <a:lnTo>
                  <a:pt x="596" y="1643"/>
                </a:lnTo>
                <a:lnTo>
                  <a:pt x="584" y="1628"/>
                </a:lnTo>
                <a:lnTo>
                  <a:pt x="577" y="1619"/>
                </a:lnTo>
                <a:lnTo>
                  <a:pt x="570" y="1612"/>
                </a:lnTo>
                <a:lnTo>
                  <a:pt x="549" y="1583"/>
                </a:lnTo>
                <a:lnTo>
                  <a:pt x="526" y="1498"/>
                </a:lnTo>
                <a:lnTo>
                  <a:pt x="464" y="1517"/>
                </a:lnTo>
                <a:lnTo>
                  <a:pt x="462" y="1510"/>
                </a:lnTo>
                <a:lnTo>
                  <a:pt x="452" y="1465"/>
                </a:lnTo>
                <a:lnTo>
                  <a:pt x="450" y="1463"/>
                </a:lnTo>
                <a:lnTo>
                  <a:pt x="464" y="1430"/>
                </a:lnTo>
                <a:lnTo>
                  <a:pt x="493" y="1413"/>
                </a:lnTo>
                <a:lnTo>
                  <a:pt x="488" y="1403"/>
                </a:lnTo>
                <a:lnTo>
                  <a:pt x="483" y="1401"/>
                </a:lnTo>
                <a:lnTo>
                  <a:pt x="481" y="1392"/>
                </a:lnTo>
                <a:lnTo>
                  <a:pt x="483" y="1387"/>
                </a:lnTo>
                <a:lnTo>
                  <a:pt x="483" y="1385"/>
                </a:lnTo>
                <a:lnTo>
                  <a:pt x="483" y="1373"/>
                </a:lnTo>
                <a:lnTo>
                  <a:pt x="493" y="1370"/>
                </a:lnTo>
                <a:lnTo>
                  <a:pt x="500" y="1366"/>
                </a:lnTo>
                <a:lnTo>
                  <a:pt x="502" y="1363"/>
                </a:lnTo>
                <a:lnTo>
                  <a:pt x="504" y="1361"/>
                </a:lnTo>
                <a:lnTo>
                  <a:pt x="504" y="1351"/>
                </a:lnTo>
                <a:lnTo>
                  <a:pt x="509" y="1354"/>
                </a:lnTo>
                <a:lnTo>
                  <a:pt x="509" y="1351"/>
                </a:lnTo>
                <a:lnTo>
                  <a:pt x="511" y="1344"/>
                </a:lnTo>
                <a:lnTo>
                  <a:pt x="514" y="1337"/>
                </a:lnTo>
                <a:lnTo>
                  <a:pt x="514" y="1335"/>
                </a:lnTo>
                <a:lnTo>
                  <a:pt x="516" y="1332"/>
                </a:lnTo>
                <a:lnTo>
                  <a:pt x="516" y="1328"/>
                </a:lnTo>
                <a:lnTo>
                  <a:pt x="518" y="1323"/>
                </a:lnTo>
                <a:lnTo>
                  <a:pt x="518" y="1321"/>
                </a:lnTo>
                <a:lnTo>
                  <a:pt x="526" y="1302"/>
                </a:lnTo>
                <a:lnTo>
                  <a:pt x="528" y="1295"/>
                </a:lnTo>
                <a:lnTo>
                  <a:pt x="537" y="1269"/>
                </a:lnTo>
                <a:lnTo>
                  <a:pt x="535" y="1257"/>
                </a:lnTo>
                <a:lnTo>
                  <a:pt x="535" y="1254"/>
                </a:lnTo>
                <a:lnTo>
                  <a:pt x="533" y="1247"/>
                </a:lnTo>
                <a:lnTo>
                  <a:pt x="530" y="1221"/>
                </a:lnTo>
                <a:lnTo>
                  <a:pt x="535" y="1214"/>
                </a:lnTo>
                <a:lnTo>
                  <a:pt x="537" y="1212"/>
                </a:lnTo>
                <a:lnTo>
                  <a:pt x="540" y="1209"/>
                </a:lnTo>
                <a:lnTo>
                  <a:pt x="542" y="1205"/>
                </a:lnTo>
                <a:lnTo>
                  <a:pt x="549" y="1198"/>
                </a:lnTo>
                <a:lnTo>
                  <a:pt x="566" y="1193"/>
                </a:lnTo>
                <a:lnTo>
                  <a:pt x="528" y="1172"/>
                </a:lnTo>
                <a:lnTo>
                  <a:pt x="577" y="1172"/>
                </a:lnTo>
                <a:lnTo>
                  <a:pt x="580" y="1172"/>
                </a:lnTo>
                <a:lnTo>
                  <a:pt x="608" y="1164"/>
                </a:lnTo>
                <a:lnTo>
                  <a:pt x="580" y="1122"/>
                </a:lnTo>
                <a:lnTo>
                  <a:pt x="547" y="1072"/>
                </a:lnTo>
                <a:lnTo>
                  <a:pt x="514" y="1039"/>
                </a:lnTo>
                <a:lnTo>
                  <a:pt x="514" y="1025"/>
                </a:lnTo>
                <a:lnTo>
                  <a:pt x="514" y="1013"/>
                </a:lnTo>
                <a:lnTo>
                  <a:pt x="514" y="1003"/>
                </a:lnTo>
                <a:lnTo>
                  <a:pt x="516" y="994"/>
                </a:lnTo>
                <a:lnTo>
                  <a:pt x="516" y="992"/>
                </a:lnTo>
                <a:lnTo>
                  <a:pt x="516" y="989"/>
                </a:lnTo>
                <a:lnTo>
                  <a:pt x="516" y="987"/>
                </a:lnTo>
                <a:lnTo>
                  <a:pt x="514" y="987"/>
                </a:lnTo>
                <a:lnTo>
                  <a:pt x="514" y="985"/>
                </a:lnTo>
                <a:lnTo>
                  <a:pt x="511" y="985"/>
                </a:lnTo>
                <a:lnTo>
                  <a:pt x="504" y="985"/>
                </a:lnTo>
                <a:lnTo>
                  <a:pt x="502" y="982"/>
                </a:lnTo>
                <a:lnTo>
                  <a:pt x="457" y="977"/>
                </a:lnTo>
                <a:lnTo>
                  <a:pt x="464" y="966"/>
                </a:lnTo>
                <a:lnTo>
                  <a:pt x="452" y="968"/>
                </a:lnTo>
                <a:lnTo>
                  <a:pt x="441" y="968"/>
                </a:lnTo>
                <a:lnTo>
                  <a:pt x="429" y="947"/>
                </a:lnTo>
                <a:lnTo>
                  <a:pt x="412" y="940"/>
                </a:lnTo>
                <a:lnTo>
                  <a:pt x="398" y="944"/>
                </a:lnTo>
                <a:lnTo>
                  <a:pt x="394" y="951"/>
                </a:lnTo>
                <a:lnTo>
                  <a:pt x="389" y="961"/>
                </a:lnTo>
                <a:lnTo>
                  <a:pt x="386" y="966"/>
                </a:lnTo>
                <a:lnTo>
                  <a:pt x="365" y="992"/>
                </a:lnTo>
                <a:lnTo>
                  <a:pt x="363" y="994"/>
                </a:lnTo>
                <a:lnTo>
                  <a:pt x="372" y="1006"/>
                </a:lnTo>
                <a:lnTo>
                  <a:pt x="356" y="1013"/>
                </a:lnTo>
                <a:lnTo>
                  <a:pt x="342" y="1008"/>
                </a:lnTo>
                <a:lnTo>
                  <a:pt x="306" y="1006"/>
                </a:lnTo>
                <a:lnTo>
                  <a:pt x="285" y="1008"/>
                </a:lnTo>
                <a:lnTo>
                  <a:pt x="250" y="1008"/>
                </a:lnTo>
                <a:lnTo>
                  <a:pt x="257" y="992"/>
                </a:lnTo>
                <a:lnTo>
                  <a:pt x="257" y="989"/>
                </a:lnTo>
                <a:lnTo>
                  <a:pt x="257" y="985"/>
                </a:lnTo>
                <a:lnTo>
                  <a:pt x="262" y="977"/>
                </a:lnTo>
                <a:lnTo>
                  <a:pt x="264" y="973"/>
                </a:lnTo>
                <a:lnTo>
                  <a:pt x="269" y="970"/>
                </a:lnTo>
                <a:lnTo>
                  <a:pt x="273" y="968"/>
                </a:lnTo>
                <a:lnTo>
                  <a:pt x="278" y="968"/>
                </a:lnTo>
                <a:lnTo>
                  <a:pt x="280" y="968"/>
                </a:lnTo>
                <a:lnTo>
                  <a:pt x="283" y="968"/>
                </a:lnTo>
                <a:lnTo>
                  <a:pt x="297" y="961"/>
                </a:lnTo>
                <a:lnTo>
                  <a:pt x="302" y="956"/>
                </a:lnTo>
                <a:lnTo>
                  <a:pt x="311" y="942"/>
                </a:lnTo>
                <a:lnTo>
                  <a:pt x="316" y="937"/>
                </a:lnTo>
                <a:lnTo>
                  <a:pt x="325" y="930"/>
                </a:lnTo>
                <a:lnTo>
                  <a:pt x="330" y="925"/>
                </a:lnTo>
                <a:lnTo>
                  <a:pt x="335" y="921"/>
                </a:lnTo>
                <a:lnTo>
                  <a:pt x="337" y="918"/>
                </a:lnTo>
                <a:lnTo>
                  <a:pt x="342" y="921"/>
                </a:lnTo>
                <a:lnTo>
                  <a:pt x="346" y="918"/>
                </a:lnTo>
                <a:lnTo>
                  <a:pt x="349" y="918"/>
                </a:lnTo>
                <a:lnTo>
                  <a:pt x="349" y="916"/>
                </a:lnTo>
                <a:lnTo>
                  <a:pt x="351" y="913"/>
                </a:lnTo>
                <a:lnTo>
                  <a:pt x="351" y="909"/>
                </a:lnTo>
                <a:lnTo>
                  <a:pt x="351" y="906"/>
                </a:lnTo>
                <a:lnTo>
                  <a:pt x="353" y="904"/>
                </a:lnTo>
                <a:lnTo>
                  <a:pt x="353" y="899"/>
                </a:lnTo>
                <a:lnTo>
                  <a:pt x="353" y="897"/>
                </a:lnTo>
                <a:lnTo>
                  <a:pt x="351" y="895"/>
                </a:lnTo>
                <a:lnTo>
                  <a:pt x="344" y="890"/>
                </a:lnTo>
                <a:lnTo>
                  <a:pt x="339" y="887"/>
                </a:lnTo>
                <a:lnTo>
                  <a:pt x="337" y="885"/>
                </a:lnTo>
                <a:lnTo>
                  <a:pt x="335" y="880"/>
                </a:lnTo>
                <a:lnTo>
                  <a:pt x="335" y="878"/>
                </a:lnTo>
                <a:lnTo>
                  <a:pt x="328" y="876"/>
                </a:lnTo>
                <a:lnTo>
                  <a:pt x="323" y="873"/>
                </a:lnTo>
                <a:lnTo>
                  <a:pt x="318" y="876"/>
                </a:lnTo>
                <a:lnTo>
                  <a:pt x="316" y="878"/>
                </a:lnTo>
                <a:lnTo>
                  <a:pt x="311" y="885"/>
                </a:lnTo>
                <a:lnTo>
                  <a:pt x="309" y="885"/>
                </a:lnTo>
                <a:lnTo>
                  <a:pt x="309" y="880"/>
                </a:lnTo>
                <a:lnTo>
                  <a:pt x="309" y="878"/>
                </a:lnTo>
                <a:lnTo>
                  <a:pt x="306" y="873"/>
                </a:lnTo>
                <a:lnTo>
                  <a:pt x="306" y="869"/>
                </a:lnTo>
                <a:lnTo>
                  <a:pt x="306" y="864"/>
                </a:lnTo>
                <a:lnTo>
                  <a:pt x="304" y="859"/>
                </a:lnTo>
                <a:lnTo>
                  <a:pt x="297" y="838"/>
                </a:lnTo>
                <a:lnTo>
                  <a:pt x="297" y="831"/>
                </a:lnTo>
                <a:lnTo>
                  <a:pt x="295" y="824"/>
                </a:lnTo>
                <a:lnTo>
                  <a:pt x="295" y="816"/>
                </a:lnTo>
                <a:lnTo>
                  <a:pt x="292" y="814"/>
                </a:lnTo>
                <a:lnTo>
                  <a:pt x="285" y="807"/>
                </a:lnTo>
                <a:lnTo>
                  <a:pt x="283" y="805"/>
                </a:lnTo>
                <a:lnTo>
                  <a:pt x="283" y="800"/>
                </a:lnTo>
                <a:lnTo>
                  <a:pt x="283" y="793"/>
                </a:lnTo>
                <a:lnTo>
                  <a:pt x="283" y="788"/>
                </a:lnTo>
                <a:lnTo>
                  <a:pt x="283" y="783"/>
                </a:lnTo>
                <a:lnTo>
                  <a:pt x="280" y="781"/>
                </a:lnTo>
                <a:lnTo>
                  <a:pt x="278" y="774"/>
                </a:lnTo>
                <a:lnTo>
                  <a:pt x="278" y="767"/>
                </a:lnTo>
                <a:lnTo>
                  <a:pt x="266" y="786"/>
                </a:lnTo>
                <a:lnTo>
                  <a:pt x="250" y="800"/>
                </a:lnTo>
                <a:lnTo>
                  <a:pt x="224" y="805"/>
                </a:lnTo>
                <a:lnTo>
                  <a:pt x="210" y="793"/>
                </a:lnTo>
                <a:lnTo>
                  <a:pt x="212" y="790"/>
                </a:lnTo>
                <a:lnTo>
                  <a:pt x="212" y="786"/>
                </a:lnTo>
                <a:lnTo>
                  <a:pt x="210" y="781"/>
                </a:lnTo>
                <a:lnTo>
                  <a:pt x="172" y="738"/>
                </a:lnTo>
                <a:lnTo>
                  <a:pt x="158" y="738"/>
                </a:lnTo>
                <a:lnTo>
                  <a:pt x="148" y="724"/>
                </a:lnTo>
                <a:lnTo>
                  <a:pt x="151" y="708"/>
                </a:lnTo>
                <a:lnTo>
                  <a:pt x="139" y="682"/>
                </a:lnTo>
                <a:lnTo>
                  <a:pt x="137" y="677"/>
                </a:lnTo>
                <a:lnTo>
                  <a:pt x="134" y="670"/>
                </a:lnTo>
                <a:lnTo>
                  <a:pt x="127" y="653"/>
                </a:lnTo>
                <a:lnTo>
                  <a:pt x="118" y="613"/>
                </a:lnTo>
                <a:lnTo>
                  <a:pt x="82" y="563"/>
                </a:lnTo>
                <a:lnTo>
                  <a:pt x="85" y="558"/>
                </a:lnTo>
                <a:lnTo>
                  <a:pt x="82" y="561"/>
                </a:lnTo>
                <a:lnTo>
                  <a:pt x="80" y="558"/>
                </a:lnTo>
                <a:lnTo>
                  <a:pt x="78" y="558"/>
                </a:lnTo>
                <a:lnTo>
                  <a:pt x="75" y="558"/>
                </a:lnTo>
                <a:lnTo>
                  <a:pt x="73" y="556"/>
                </a:lnTo>
                <a:lnTo>
                  <a:pt x="71" y="556"/>
                </a:lnTo>
                <a:lnTo>
                  <a:pt x="68" y="556"/>
                </a:lnTo>
                <a:lnTo>
                  <a:pt x="68" y="554"/>
                </a:lnTo>
                <a:lnTo>
                  <a:pt x="66" y="554"/>
                </a:lnTo>
                <a:lnTo>
                  <a:pt x="64" y="554"/>
                </a:lnTo>
                <a:lnTo>
                  <a:pt x="59" y="547"/>
                </a:lnTo>
                <a:lnTo>
                  <a:pt x="54" y="539"/>
                </a:lnTo>
                <a:lnTo>
                  <a:pt x="52" y="539"/>
                </a:lnTo>
                <a:lnTo>
                  <a:pt x="45" y="539"/>
                </a:lnTo>
                <a:lnTo>
                  <a:pt x="42" y="539"/>
                </a:lnTo>
                <a:lnTo>
                  <a:pt x="40" y="528"/>
                </a:lnTo>
                <a:lnTo>
                  <a:pt x="38" y="521"/>
                </a:lnTo>
                <a:lnTo>
                  <a:pt x="38" y="518"/>
                </a:lnTo>
                <a:lnTo>
                  <a:pt x="33" y="518"/>
                </a:lnTo>
                <a:lnTo>
                  <a:pt x="28" y="516"/>
                </a:lnTo>
                <a:lnTo>
                  <a:pt x="26" y="513"/>
                </a:lnTo>
                <a:lnTo>
                  <a:pt x="26" y="506"/>
                </a:lnTo>
                <a:lnTo>
                  <a:pt x="26" y="504"/>
                </a:lnTo>
                <a:lnTo>
                  <a:pt x="23" y="502"/>
                </a:lnTo>
                <a:lnTo>
                  <a:pt x="23" y="499"/>
                </a:lnTo>
                <a:lnTo>
                  <a:pt x="26" y="497"/>
                </a:lnTo>
                <a:lnTo>
                  <a:pt x="26" y="495"/>
                </a:lnTo>
                <a:lnTo>
                  <a:pt x="23" y="490"/>
                </a:lnTo>
                <a:lnTo>
                  <a:pt x="23" y="487"/>
                </a:lnTo>
                <a:lnTo>
                  <a:pt x="21" y="487"/>
                </a:lnTo>
                <a:lnTo>
                  <a:pt x="21" y="485"/>
                </a:lnTo>
                <a:lnTo>
                  <a:pt x="19" y="485"/>
                </a:lnTo>
                <a:lnTo>
                  <a:pt x="19" y="483"/>
                </a:lnTo>
                <a:lnTo>
                  <a:pt x="7" y="478"/>
                </a:lnTo>
                <a:lnTo>
                  <a:pt x="7" y="476"/>
                </a:lnTo>
                <a:lnTo>
                  <a:pt x="5" y="471"/>
                </a:lnTo>
                <a:lnTo>
                  <a:pt x="0" y="464"/>
                </a:lnTo>
                <a:lnTo>
                  <a:pt x="0" y="459"/>
                </a:lnTo>
                <a:lnTo>
                  <a:pt x="2" y="457"/>
                </a:lnTo>
                <a:lnTo>
                  <a:pt x="7" y="454"/>
                </a:lnTo>
                <a:lnTo>
                  <a:pt x="7" y="452"/>
                </a:lnTo>
                <a:lnTo>
                  <a:pt x="14" y="438"/>
                </a:lnTo>
                <a:lnTo>
                  <a:pt x="23" y="419"/>
                </a:lnTo>
                <a:lnTo>
                  <a:pt x="38" y="386"/>
                </a:lnTo>
                <a:lnTo>
                  <a:pt x="45" y="371"/>
                </a:lnTo>
                <a:lnTo>
                  <a:pt x="49" y="369"/>
                </a:lnTo>
                <a:lnTo>
                  <a:pt x="54" y="369"/>
                </a:lnTo>
                <a:lnTo>
                  <a:pt x="56" y="369"/>
                </a:lnTo>
                <a:lnTo>
                  <a:pt x="59" y="364"/>
                </a:lnTo>
                <a:lnTo>
                  <a:pt x="64" y="364"/>
                </a:lnTo>
                <a:lnTo>
                  <a:pt x="71" y="364"/>
                </a:lnTo>
                <a:lnTo>
                  <a:pt x="78" y="367"/>
                </a:lnTo>
                <a:lnTo>
                  <a:pt x="82" y="369"/>
                </a:lnTo>
                <a:lnTo>
                  <a:pt x="85" y="374"/>
                </a:lnTo>
                <a:lnTo>
                  <a:pt x="85" y="376"/>
                </a:lnTo>
                <a:lnTo>
                  <a:pt x="87" y="379"/>
                </a:lnTo>
                <a:lnTo>
                  <a:pt x="92" y="381"/>
                </a:lnTo>
                <a:lnTo>
                  <a:pt x="92" y="383"/>
                </a:lnTo>
                <a:lnTo>
                  <a:pt x="97" y="383"/>
                </a:lnTo>
                <a:lnTo>
                  <a:pt x="101" y="379"/>
                </a:lnTo>
                <a:lnTo>
                  <a:pt x="200" y="369"/>
                </a:lnTo>
                <a:lnTo>
                  <a:pt x="210" y="364"/>
                </a:lnTo>
                <a:lnTo>
                  <a:pt x="212" y="367"/>
                </a:lnTo>
                <a:lnTo>
                  <a:pt x="217" y="371"/>
                </a:lnTo>
                <a:lnTo>
                  <a:pt x="221" y="371"/>
                </a:lnTo>
                <a:lnTo>
                  <a:pt x="224" y="371"/>
                </a:lnTo>
                <a:lnTo>
                  <a:pt x="231" y="369"/>
                </a:lnTo>
                <a:lnTo>
                  <a:pt x="236" y="364"/>
                </a:lnTo>
                <a:lnTo>
                  <a:pt x="238" y="360"/>
                </a:lnTo>
                <a:lnTo>
                  <a:pt x="243" y="357"/>
                </a:lnTo>
                <a:lnTo>
                  <a:pt x="247" y="357"/>
                </a:lnTo>
                <a:lnTo>
                  <a:pt x="252" y="357"/>
                </a:lnTo>
                <a:lnTo>
                  <a:pt x="254" y="352"/>
                </a:lnTo>
                <a:lnTo>
                  <a:pt x="259" y="350"/>
                </a:lnTo>
                <a:lnTo>
                  <a:pt x="262" y="352"/>
                </a:lnTo>
                <a:lnTo>
                  <a:pt x="266" y="355"/>
                </a:lnTo>
                <a:lnTo>
                  <a:pt x="271" y="355"/>
                </a:lnTo>
                <a:lnTo>
                  <a:pt x="276" y="350"/>
                </a:lnTo>
                <a:lnTo>
                  <a:pt x="278" y="348"/>
                </a:lnTo>
                <a:lnTo>
                  <a:pt x="283" y="348"/>
                </a:lnTo>
                <a:lnTo>
                  <a:pt x="283" y="343"/>
                </a:lnTo>
                <a:lnTo>
                  <a:pt x="285" y="341"/>
                </a:lnTo>
                <a:lnTo>
                  <a:pt x="287" y="338"/>
                </a:lnTo>
                <a:lnTo>
                  <a:pt x="290" y="336"/>
                </a:lnTo>
                <a:lnTo>
                  <a:pt x="292" y="331"/>
                </a:lnTo>
                <a:lnTo>
                  <a:pt x="292" y="326"/>
                </a:lnTo>
                <a:lnTo>
                  <a:pt x="292" y="322"/>
                </a:lnTo>
                <a:lnTo>
                  <a:pt x="292" y="317"/>
                </a:lnTo>
                <a:lnTo>
                  <a:pt x="290" y="310"/>
                </a:lnTo>
                <a:lnTo>
                  <a:pt x="290" y="307"/>
                </a:lnTo>
                <a:lnTo>
                  <a:pt x="290" y="303"/>
                </a:lnTo>
                <a:lnTo>
                  <a:pt x="290" y="296"/>
                </a:lnTo>
                <a:lnTo>
                  <a:pt x="295" y="296"/>
                </a:lnTo>
                <a:lnTo>
                  <a:pt x="297" y="291"/>
                </a:lnTo>
                <a:lnTo>
                  <a:pt x="299" y="286"/>
                </a:lnTo>
                <a:lnTo>
                  <a:pt x="302" y="284"/>
                </a:lnTo>
                <a:lnTo>
                  <a:pt x="302" y="281"/>
                </a:lnTo>
                <a:lnTo>
                  <a:pt x="302" y="279"/>
                </a:lnTo>
                <a:lnTo>
                  <a:pt x="302" y="277"/>
                </a:lnTo>
                <a:lnTo>
                  <a:pt x="302" y="272"/>
                </a:lnTo>
                <a:lnTo>
                  <a:pt x="302" y="267"/>
                </a:lnTo>
                <a:lnTo>
                  <a:pt x="302" y="258"/>
                </a:lnTo>
                <a:lnTo>
                  <a:pt x="306" y="255"/>
                </a:lnTo>
                <a:lnTo>
                  <a:pt x="306" y="251"/>
                </a:lnTo>
                <a:lnTo>
                  <a:pt x="309" y="246"/>
                </a:lnTo>
                <a:lnTo>
                  <a:pt x="311" y="236"/>
                </a:lnTo>
                <a:lnTo>
                  <a:pt x="311" y="234"/>
                </a:lnTo>
                <a:lnTo>
                  <a:pt x="311" y="229"/>
                </a:lnTo>
                <a:lnTo>
                  <a:pt x="309" y="227"/>
                </a:lnTo>
                <a:lnTo>
                  <a:pt x="309" y="225"/>
                </a:lnTo>
                <a:lnTo>
                  <a:pt x="311" y="220"/>
                </a:lnTo>
                <a:lnTo>
                  <a:pt x="311" y="218"/>
                </a:lnTo>
                <a:lnTo>
                  <a:pt x="311" y="213"/>
                </a:lnTo>
                <a:lnTo>
                  <a:pt x="313" y="210"/>
                </a:lnTo>
                <a:lnTo>
                  <a:pt x="313" y="206"/>
                </a:lnTo>
                <a:lnTo>
                  <a:pt x="344" y="210"/>
                </a:lnTo>
                <a:lnTo>
                  <a:pt x="403" y="220"/>
                </a:lnTo>
                <a:lnTo>
                  <a:pt x="405" y="213"/>
                </a:lnTo>
                <a:lnTo>
                  <a:pt x="408" y="206"/>
                </a:lnTo>
                <a:lnTo>
                  <a:pt x="410" y="201"/>
                </a:lnTo>
                <a:lnTo>
                  <a:pt x="415" y="199"/>
                </a:lnTo>
                <a:lnTo>
                  <a:pt x="415" y="194"/>
                </a:lnTo>
                <a:lnTo>
                  <a:pt x="415" y="182"/>
                </a:lnTo>
                <a:lnTo>
                  <a:pt x="415" y="180"/>
                </a:lnTo>
                <a:lnTo>
                  <a:pt x="415" y="177"/>
                </a:lnTo>
                <a:lnTo>
                  <a:pt x="417" y="170"/>
                </a:lnTo>
                <a:lnTo>
                  <a:pt x="419" y="165"/>
                </a:lnTo>
                <a:lnTo>
                  <a:pt x="417" y="161"/>
                </a:lnTo>
                <a:lnTo>
                  <a:pt x="417" y="154"/>
                </a:lnTo>
                <a:lnTo>
                  <a:pt x="417" y="151"/>
                </a:lnTo>
                <a:lnTo>
                  <a:pt x="417" y="149"/>
                </a:lnTo>
                <a:lnTo>
                  <a:pt x="417" y="144"/>
                </a:lnTo>
                <a:lnTo>
                  <a:pt x="403" y="118"/>
                </a:lnTo>
                <a:lnTo>
                  <a:pt x="405" y="111"/>
                </a:lnTo>
                <a:lnTo>
                  <a:pt x="408" y="99"/>
                </a:lnTo>
                <a:lnTo>
                  <a:pt x="410" y="94"/>
                </a:lnTo>
                <a:lnTo>
                  <a:pt x="410" y="92"/>
                </a:lnTo>
                <a:lnTo>
                  <a:pt x="412" y="90"/>
                </a:lnTo>
                <a:lnTo>
                  <a:pt x="417" y="83"/>
                </a:lnTo>
                <a:lnTo>
                  <a:pt x="417" y="76"/>
                </a:lnTo>
                <a:lnTo>
                  <a:pt x="417" y="71"/>
                </a:lnTo>
                <a:lnTo>
                  <a:pt x="417" y="68"/>
                </a:lnTo>
                <a:lnTo>
                  <a:pt x="417" y="66"/>
                </a:lnTo>
                <a:lnTo>
                  <a:pt x="417" y="61"/>
                </a:lnTo>
                <a:lnTo>
                  <a:pt x="417" y="57"/>
                </a:lnTo>
                <a:lnTo>
                  <a:pt x="422" y="52"/>
                </a:lnTo>
                <a:lnTo>
                  <a:pt x="424" y="47"/>
                </a:lnTo>
                <a:lnTo>
                  <a:pt x="424" y="40"/>
                </a:lnTo>
                <a:lnTo>
                  <a:pt x="429" y="38"/>
                </a:lnTo>
                <a:lnTo>
                  <a:pt x="431" y="35"/>
                </a:lnTo>
                <a:lnTo>
                  <a:pt x="434" y="31"/>
                </a:lnTo>
                <a:lnTo>
                  <a:pt x="438" y="28"/>
                </a:lnTo>
                <a:lnTo>
                  <a:pt x="438" y="26"/>
                </a:lnTo>
                <a:lnTo>
                  <a:pt x="441" y="23"/>
                </a:lnTo>
                <a:lnTo>
                  <a:pt x="448" y="23"/>
                </a:lnTo>
                <a:lnTo>
                  <a:pt x="452" y="26"/>
                </a:lnTo>
                <a:lnTo>
                  <a:pt x="457" y="26"/>
                </a:lnTo>
                <a:lnTo>
                  <a:pt x="462" y="26"/>
                </a:lnTo>
                <a:lnTo>
                  <a:pt x="467" y="28"/>
                </a:lnTo>
                <a:lnTo>
                  <a:pt x="474" y="31"/>
                </a:lnTo>
                <a:lnTo>
                  <a:pt x="483" y="31"/>
                </a:lnTo>
                <a:lnTo>
                  <a:pt x="488" y="28"/>
                </a:lnTo>
                <a:lnTo>
                  <a:pt x="490" y="28"/>
                </a:lnTo>
                <a:lnTo>
                  <a:pt x="509" y="31"/>
                </a:lnTo>
                <a:lnTo>
                  <a:pt x="518" y="23"/>
                </a:lnTo>
                <a:lnTo>
                  <a:pt x="526" y="26"/>
                </a:lnTo>
                <a:lnTo>
                  <a:pt x="528" y="23"/>
                </a:lnTo>
                <a:lnTo>
                  <a:pt x="537" y="21"/>
                </a:lnTo>
                <a:lnTo>
                  <a:pt x="540" y="21"/>
                </a:lnTo>
                <a:lnTo>
                  <a:pt x="544" y="21"/>
                </a:lnTo>
                <a:lnTo>
                  <a:pt x="547" y="19"/>
                </a:lnTo>
                <a:lnTo>
                  <a:pt x="554" y="14"/>
                </a:lnTo>
                <a:lnTo>
                  <a:pt x="559" y="14"/>
                </a:lnTo>
                <a:lnTo>
                  <a:pt x="566" y="14"/>
                </a:lnTo>
                <a:lnTo>
                  <a:pt x="573" y="21"/>
                </a:lnTo>
                <a:lnTo>
                  <a:pt x="582" y="19"/>
                </a:lnTo>
                <a:lnTo>
                  <a:pt x="587" y="14"/>
                </a:lnTo>
                <a:lnTo>
                  <a:pt x="589" y="16"/>
                </a:lnTo>
                <a:lnTo>
                  <a:pt x="594" y="14"/>
                </a:lnTo>
                <a:lnTo>
                  <a:pt x="606" y="21"/>
                </a:lnTo>
                <a:lnTo>
                  <a:pt x="608" y="26"/>
                </a:lnTo>
                <a:lnTo>
                  <a:pt x="610" y="28"/>
                </a:lnTo>
                <a:lnTo>
                  <a:pt x="615" y="23"/>
                </a:lnTo>
                <a:lnTo>
                  <a:pt x="622" y="21"/>
                </a:lnTo>
                <a:lnTo>
                  <a:pt x="634" y="16"/>
                </a:lnTo>
                <a:lnTo>
                  <a:pt x="639" y="9"/>
                </a:lnTo>
                <a:lnTo>
                  <a:pt x="641" y="9"/>
                </a:lnTo>
                <a:lnTo>
                  <a:pt x="650" y="2"/>
                </a:lnTo>
                <a:lnTo>
                  <a:pt x="655" y="4"/>
                </a:lnTo>
                <a:lnTo>
                  <a:pt x="669" y="4"/>
                </a:lnTo>
                <a:lnTo>
                  <a:pt x="686" y="0"/>
                </a:lnTo>
                <a:lnTo>
                  <a:pt x="688" y="4"/>
                </a:lnTo>
                <a:lnTo>
                  <a:pt x="695" y="4"/>
                </a:lnTo>
                <a:close/>
              </a:path>
            </a:pathLst>
          </a:custGeom>
          <a:solidFill>
            <a:srgbClr val="C7FCE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rot="0" vert="horz" wrap="square" lIns="137160" tIns="68580" rIns="137160" bIns="68580" anchor="t" anchorCtr="0" upright="1">
            <a:noAutofit/>
          </a:bodyPr>
          <a:lstStyle/>
          <a:p>
            <a:endParaRPr lang="es-MX" sz="2700"/>
          </a:p>
        </p:txBody>
      </p:sp>
      <p:sp>
        <p:nvSpPr>
          <p:cNvPr id="42" name="Freeform 40"/>
          <p:cNvSpPr>
            <a:spLocks/>
          </p:cNvSpPr>
          <p:nvPr/>
        </p:nvSpPr>
        <p:spPr bwMode="auto">
          <a:xfrm>
            <a:off x="10799073" y="4615489"/>
            <a:ext cx="167970" cy="224858"/>
          </a:xfrm>
          <a:custGeom>
            <a:avLst/>
            <a:gdLst>
              <a:gd name="T0" fmla="*/ 139 w 191"/>
              <a:gd name="T1" fmla="*/ 49 h 251"/>
              <a:gd name="T2" fmla="*/ 137 w 191"/>
              <a:gd name="T3" fmla="*/ 61 h 251"/>
              <a:gd name="T4" fmla="*/ 139 w 191"/>
              <a:gd name="T5" fmla="*/ 68 h 251"/>
              <a:gd name="T6" fmla="*/ 144 w 191"/>
              <a:gd name="T7" fmla="*/ 78 h 251"/>
              <a:gd name="T8" fmla="*/ 142 w 191"/>
              <a:gd name="T9" fmla="*/ 90 h 251"/>
              <a:gd name="T10" fmla="*/ 146 w 191"/>
              <a:gd name="T11" fmla="*/ 106 h 251"/>
              <a:gd name="T12" fmla="*/ 156 w 191"/>
              <a:gd name="T13" fmla="*/ 113 h 251"/>
              <a:gd name="T14" fmla="*/ 158 w 191"/>
              <a:gd name="T15" fmla="*/ 123 h 251"/>
              <a:gd name="T16" fmla="*/ 158 w 191"/>
              <a:gd name="T17" fmla="*/ 130 h 251"/>
              <a:gd name="T18" fmla="*/ 163 w 191"/>
              <a:gd name="T19" fmla="*/ 139 h 251"/>
              <a:gd name="T20" fmla="*/ 170 w 191"/>
              <a:gd name="T21" fmla="*/ 149 h 251"/>
              <a:gd name="T22" fmla="*/ 179 w 191"/>
              <a:gd name="T23" fmla="*/ 156 h 251"/>
              <a:gd name="T24" fmla="*/ 189 w 191"/>
              <a:gd name="T25" fmla="*/ 165 h 251"/>
              <a:gd name="T26" fmla="*/ 187 w 191"/>
              <a:gd name="T27" fmla="*/ 177 h 251"/>
              <a:gd name="T28" fmla="*/ 175 w 191"/>
              <a:gd name="T29" fmla="*/ 182 h 251"/>
              <a:gd name="T30" fmla="*/ 158 w 191"/>
              <a:gd name="T31" fmla="*/ 192 h 251"/>
              <a:gd name="T32" fmla="*/ 151 w 191"/>
              <a:gd name="T33" fmla="*/ 201 h 251"/>
              <a:gd name="T34" fmla="*/ 156 w 191"/>
              <a:gd name="T35" fmla="*/ 215 h 251"/>
              <a:gd name="T36" fmla="*/ 163 w 191"/>
              <a:gd name="T37" fmla="*/ 222 h 251"/>
              <a:gd name="T38" fmla="*/ 158 w 191"/>
              <a:gd name="T39" fmla="*/ 227 h 251"/>
              <a:gd name="T40" fmla="*/ 156 w 191"/>
              <a:gd name="T41" fmla="*/ 239 h 251"/>
              <a:gd name="T42" fmla="*/ 146 w 191"/>
              <a:gd name="T43" fmla="*/ 248 h 251"/>
              <a:gd name="T44" fmla="*/ 125 w 191"/>
              <a:gd name="T45" fmla="*/ 239 h 251"/>
              <a:gd name="T46" fmla="*/ 116 w 191"/>
              <a:gd name="T47" fmla="*/ 239 h 251"/>
              <a:gd name="T48" fmla="*/ 99 w 191"/>
              <a:gd name="T49" fmla="*/ 244 h 251"/>
              <a:gd name="T50" fmla="*/ 90 w 191"/>
              <a:gd name="T51" fmla="*/ 248 h 251"/>
              <a:gd name="T52" fmla="*/ 85 w 191"/>
              <a:gd name="T53" fmla="*/ 246 h 251"/>
              <a:gd name="T54" fmla="*/ 80 w 191"/>
              <a:gd name="T55" fmla="*/ 244 h 251"/>
              <a:gd name="T56" fmla="*/ 76 w 191"/>
              <a:gd name="T57" fmla="*/ 244 h 251"/>
              <a:gd name="T58" fmla="*/ 50 w 191"/>
              <a:gd name="T59" fmla="*/ 251 h 251"/>
              <a:gd name="T60" fmla="*/ 19 w 191"/>
              <a:gd name="T61" fmla="*/ 208 h 251"/>
              <a:gd name="T62" fmla="*/ 12 w 191"/>
              <a:gd name="T63" fmla="*/ 196 h 251"/>
              <a:gd name="T64" fmla="*/ 5 w 191"/>
              <a:gd name="T65" fmla="*/ 189 h 251"/>
              <a:gd name="T66" fmla="*/ 3 w 191"/>
              <a:gd name="T67" fmla="*/ 151 h 251"/>
              <a:gd name="T68" fmla="*/ 12 w 191"/>
              <a:gd name="T69" fmla="*/ 118 h 251"/>
              <a:gd name="T70" fmla="*/ 17 w 191"/>
              <a:gd name="T71" fmla="*/ 111 h 251"/>
              <a:gd name="T72" fmla="*/ 22 w 191"/>
              <a:gd name="T73" fmla="*/ 106 h 251"/>
              <a:gd name="T74" fmla="*/ 26 w 191"/>
              <a:gd name="T75" fmla="*/ 97 h 251"/>
              <a:gd name="T76" fmla="*/ 31 w 191"/>
              <a:gd name="T77" fmla="*/ 90 h 251"/>
              <a:gd name="T78" fmla="*/ 36 w 191"/>
              <a:gd name="T79" fmla="*/ 78 h 251"/>
              <a:gd name="T80" fmla="*/ 43 w 191"/>
              <a:gd name="T81" fmla="*/ 71 h 251"/>
              <a:gd name="T82" fmla="*/ 50 w 191"/>
              <a:gd name="T83" fmla="*/ 66 h 251"/>
              <a:gd name="T84" fmla="*/ 57 w 191"/>
              <a:gd name="T85" fmla="*/ 52 h 251"/>
              <a:gd name="T86" fmla="*/ 64 w 191"/>
              <a:gd name="T87" fmla="*/ 40 h 251"/>
              <a:gd name="T88" fmla="*/ 73 w 191"/>
              <a:gd name="T89" fmla="*/ 31 h 251"/>
              <a:gd name="T90" fmla="*/ 78 w 191"/>
              <a:gd name="T91" fmla="*/ 26 h 251"/>
              <a:gd name="T92" fmla="*/ 76 w 191"/>
              <a:gd name="T93" fmla="*/ 16 h 251"/>
              <a:gd name="T94" fmla="*/ 73 w 191"/>
              <a:gd name="T95" fmla="*/ 9 h 251"/>
              <a:gd name="T96" fmla="*/ 80 w 191"/>
              <a:gd name="T97" fmla="*/ 2 h 2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91" h="251">
                <a:moveTo>
                  <a:pt x="95" y="0"/>
                </a:moveTo>
                <a:lnTo>
                  <a:pt x="113" y="35"/>
                </a:lnTo>
                <a:lnTo>
                  <a:pt x="130" y="45"/>
                </a:lnTo>
                <a:lnTo>
                  <a:pt x="139" y="49"/>
                </a:lnTo>
                <a:lnTo>
                  <a:pt x="137" y="54"/>
                </a:lnTo>
                <a:lnTo>
                  <a:pt x="137" y="57"/>
                </a:lnTo>
                <a:lnTo>
                  <a:pt x="137" y="59"/>
                </a:lnTo>
                <a:lnTo>
                  <a:pt x="137" y="61"/>
                </a:lnTo>
                <a:lnTo>
                  <a:pt x="137" y="64"/>
                </a:lnTo>
                <a:lnTo>
                  <a:pt x="137" y="66"/>
                </a:lnTo>
                <a:lnTo>
                  <a:pt x="139" y="66"/>
                </a:lnTo>
                <a:lnTo>
                  <a:pt x="139" y="68"/>
                </a:lnTo>
                <a:lnTo>
                  <a:pt x="139" y="71"/>
                </a:lnTo>
                <a:lnTo>
                  <a:pt x="142" y="73"/>
                </a:lnTo>
                <a:lnTo>
                  <a:pt x="144" y="76"/>
                </a:lnTo>
                <a:lnTo>
                  <a:pt x="144" y="78"/>
                </a:lnTo>
                <a:lnTo>
                  <a:pt x="144" y="80"/>
                </a:lnTo>
                <a:lnTo>
                  <a:pt x="144" y="83"/>
                </a:lnTo>
                <a:lnTo>
                  <a:pt x="142" y="87"/>
                </a:lnTo>
                <a:lnTo>
                  <a:pt x="142" y="90"/>
                </a:lnTo>
                <a:lnTo>
                  <a:pt x="144" y="97"/>
                </a:lnTo>
                <a:lnTo>
                  <a:pt x="146" y="102"/>
                </a:lnTo>
                <a:lnTo>
                  <a:pt x="146" y="104"/>
                </a:lnTo>
                <a:lnTo>
                  <a:pt x="146" y="106"/>
                </a:lnTo>
                <a:lnTo>
                  <a:pt x="154" y="104"/>
                </a:lnTo>
                <a:lnTo>
                  <a:pt x="154" y="109"/>
                </a:lnTo>
                <a:lnTo>
                  <a:pt x="154" y="111"/>
                </a:lnTo>
                <a:lnTo>
                  <a:pt x="156" y="113"/>
                </a:lnTo>
                <a:lnTo>
                  <a:pt x="156" y="116"/>
                </a:lnTo>
                <a:lnTo>
                  <a:pt x="158" y="118"/>
                </a:lnTo>
                <a:lnTo>
                  <a:pt x="158" y="121"/>
                </a:lnTo>
                <a:lnTo>
                  <a:pt x="158" y="123"/>
                </a:lnTo>
                <a:lnTo>
                  <a:pt x="156" y="123"/>
                </a:lnTo>
                <a:lnTo>
                  <a:pt x="154" y="123"/>
                </a:lnTo>
                <a:lnTo>
                  <a:pt x="156" y="128"/>
                </a:lnTo>
                <a:lnTo>
                  <a:pt x="158" y="130"/>
                </a:lnTo>
                <a:lnTo>
                  <a:pt x="158" y="135"/>
                </a:lnTo>
                <a:lnTo>
                  <a:pt x="161" y="132"/>
                </a:lnTo>
                <a:lnTo>
                  <a:pt x="163" y="137"/>
                </a:lnTo>
                <a:lnTo>
                  <a:pt x="163" y="139"/>
                </a:lnTo>
                <a:lnTo>
                  <a:pt x="165" y="142"/>
                </a:lnTo>
                <a:lnTo>
                  <a:pt x="168" y="144"/>
                </a:lnTo>
                <a:lnTo>
                  <a:pt x="170" y="147"/>
                </a:lnTo>
                <a:lnTo>
                  <a:pt x="170" y="149"/>
                </a:lnTo>
                <a:lnTo>
                  <a:pt x="172" y="149"/>
                </a:lnTo>
                <a:lnTo>
                  <a:pt x="175" y="151"/>
                </a:lnTo>
                <a:lnTo>
                  <a:pt x="177" y="154"/>
                </a:lnTo>
                <a:lnTo>
                  <a:pt x="179" y="156"/>
                </a:lnTo>
                <a:lnTo>
                  <a:pt x="182" y="158"/>
                </a:lnTo>
                <a:lnTo>
                  <a:pt x="184" y="161"/>
                </a:lnTo>
                <a:lnTo>
                  <a:pt x="187" y="163"/>
                </a:lnTo>
                <a:lnTo>
                  <a:pt x="189" y="165"/>
                </a:lnTo>
                <a:lnTo>
                  <a:pt x="191" y="168"/>
                </a:lnTo>
                <a:lnTo>
                  <a:pt x="189" y="173"/>
                </a:lnTo>
                <a:lnTo>
                  <a:pt x="189" y="175"/>
                </a:lnTo>
                <a:lnTo>
                  <a:pt x="187" y="177"/>
                </a:lnTo>
                <a:lnTo>
                  <a:pt x="182" y="180"/>
                </a:lnTo>
                <a:lnTo>
                  <a:pt x="179" y="180"/>
                </a:lnTo>
                <a:lnTo>
                  <a:pt x="177" y="182"/>
                </a:lnTo>
                <a:lnTo>
                  <a:pt x="175" y="182"/>
                </a:lnTo>
                <a:lnTo>
                  <a:pt x="172" y="184"/>
                </a:lnTo>
                <a:lnTo>
                  <a:pt x="168" y="187"/>
                </a:lnTo>
                <a:lnTo>
                  <a:pt x="163" y="189"/>
                </a:lnTo>
                <a:lnTo>
                  <a:pt x="158" y="192"/>
                </a:lnTo>
                <a:lnTo>
                  <a:pt x="156" y="196"/>
                </a:lnTo>
                <a:lnTo>
                  <a:pt x="154" y="196"/>
                </a:lnTo>
                <a:lnTo>
                  <a:pt x="151" y="199"/>
                </a:lnTo>
                <a:lnTo>
                  <a:pt x="151" y="201"/>
                </a:lnTo>
                <a:lnTo>
                  <a:pt x="154" y="203"/>
                </a:lnTo>
                <a:lnTo>
                  <a:pt x="154" y="206"/>
                </a:lnTo>
                <a:lnTo>
                  <a:pt x="156" y="210"/>
                </a:lnTo>
                <a:lnTo>
                  <a:pt x="156" y="215"/>
                </a:lnTo>
                <a:lnTo>
                  <a:pt x="158" y="218"/>
                </a:lnTo>
                <a:lnTo>
                  <a:pt x="158" y="222"/>
                </a:lnTo>
                <a:lnTo>
                  <a:pt x="161" y="222"/>
                </a:lnTo>
                <a:lnTo>
                  <a:pt x="163" y="222"/>
                </a:lnTo>
                <a:lnTo>
                  <a:pt x="165" y="220"/>
                </a:lnTo>
                <a:lnTo>
                  <a:pt x="163" y="222"/>
                </a:lnTo>
                <a:lnTo>
                  <a:pt x="161" y="225"/>
                </a:lnTo>
                <a:lnTo>
                  <a:pt x="158" y="227"/>
                </a:lnTo>
                <a:lnTo>
                  <a:pt x="158" y="229"/>
                </a:lnTo>
                <a:lnTo>
                  <a:pt x="158" y="232"/>
                </a:lnTo>
                <a:lnTo>
                  <a:pt x="158" y="236"/>
                </a:lnTo>
                <a:lnTo>
                  <a:pt x="156" y="239"/>
                </a:lnTo>
                <a:lnTo>
                  <a:pt x="154" y="246"/>
                </a:lnTo>
                <a:lnTo>
                  <a:pt x="151" y="248"/>
                </a:lnTo>
                <a:lnTo>
                  <a:pt x="151" y="251"/>
                </a:lnTo>
                <a:lnTo>
                  <a:pt x="146" y="248"/>
                </a:lnTo>
                <a:lnTo>
                  <a:pt x="139" y="246"/>
                </a:lnTo>
                <a:lnTo>
                  <a:pt x="135" y="244"/>
                </a:lnTo>
                <a:lnTo>
                  <a:pt x="130" y="241"/>
                </a:lnTo>
                <a:lnTo>
                  <a:pt x="125" y="239"/>
                </a:lnTo>
                <a:lnTo>
                  <a:pt x="125" y="236"/>
                </a:lnTo>
                <a:lnTo>
                  <a:pt x="123" y="236"/>
                </a:lnTo>
                <a:lnTo>
                  <a:pt x="121" y="239"/>
                </a:lnTo>
                <a:lnTo>
                  <a:pt x="116" y="239"/>
                </a:lnTo>
                <a:lnTo>
                  <a:pt x="109" y="241"/>
                </a:lnTo>
                <a:lnTo>
                  <a:pt x="106" y="241"/>
                </a:lnTo>
                <a:lnTo>
                  <a:pt x="104" y="244"/>
                </a:lnTo>
                <a:lnTo>
                  <a:pt x="99" y="244"/>
                </a:lnTo>
                <a:lnTo>
                  <a:pt x="97" y="244"/>
                </a:lnTo>
                <a:lnTo>
                  <a:pt x="95" y="246"/>
                </a:lnTo>
                <a:lnTo>
                  <a:pt x="92" y="246"/>
                </a:lnTo>
                <a:lnTo>
                  <a:pt x="90" y="248"/>
                </a:lnTo>
                <a:lnTo>
                  <a:pt x="88" y="246"/>
                </a:lnTo>
                <a:lnTo>
                  <a:pt x="88" y="248"/>
                </a:lnTo>
                <a:lnTo>
                  <a:pt x="85" y="248"/>
                </a:lnTo>
                <a:lnTo>
                  <a:pt x="85" y="246"/>
                </a:lnTo>
                <a:lnTo>
                  <a:pt x="85" y="244"/>
                </a:lnTo>
                <a:lnTo>
                  <a:pt x="83" y="246"/>
                </a:lnTo>
                <a:lnTo>
                  <a:pt x="80" y="246"/>
                </a:lnTo>
                <a:lnTo>
                  <a:pt x="80" y="244"/>
                </a:lnTo>
                <a:lnTo>
                  <a:pt x="78" y="244"/>
                </a:lnTo>
                <a:lnTo>
                  <a:pt x="78" y="241"/>
                </a:lnTo>
                <a:lnTo>
                  <a:pt x="76" y="241"/>
                </a:lnTo>
                <a:lnTo>
                  <a:pt x="76" y="244"/>
                </a:lnTo>
                <a:lnTo>
                  <a:pt x="73" y="246"/>
                </a:lnTo>
                <a:lnTo>
                  <a:pt x="73" y="248"/>
                </a:lnTo>
                <a:lnTo>
                  <a:pt x="55" y="251"/>
                </a:lnTo>
                <a:lnTo>
                  <a:pt x="50" y="251"/>
                </a:lnTo>
                <a:lnTo>
                  <a:pt x="47" y="248"/>
                </a:lnTo>
                <a:lnTo>
                  <a:pt x="29" y="225"/>
                </a:lnTo>
                <a:lnTo>
                  <a:pt x="19" y="210"/>
                </a:lnTo>
                <a:lnTo>
                  <a:pt x="19" y="208"/>
                </a:lnTo>
                <a:lnTo>
                  <a:pt x="12" y="203"/>
                </a:lnTo>
                <a:lnTo>
                  <a:pt x="12" y="201"/>
                </a:lnTo>
                <a:lnTo>
                  <a:pt x="12" y="199"/>
                </a:lnTo>
                <a:lnTo>
                  <a:pt x="12" y="196"/>
                </a:lnTo>
                <a:lnTo>
                  <a:pt x="10" y="196"/>
                </a:lnTo>
                <a:lnTo>
                  <a:pt x="7" y="192"/>
                </a:lnTo>
                <a:lnTo>
                  <a:pt x="7" y="189"/>
                </a:lnTo>
                <a:lnTo>
                  <a:pt x="5" y="189"/>
                </a:lnTo>
                <a:lnTo>
                  <a:pt x="3" y="182"/>
                </a:lnTo>
                <a:lnTo>
                  <a:pt x="3" y="170"/>
                </a:lnTo>
                <a:lnTo>
                  <a:pt x="3" y="154"/>
                </a:lnTo>
                <a:lnTo>
                  <a:pt x="3" y="151"/>
                </a:lnTo>
                <a:lnTo>
                  <a:pt x="3" y="142"/>
                </a:lnTo>
                <a:lnTo>
                  <a:pt x="0" y="135"/>
                </a:lnTo>
                <a:lnTo>
                  <a:pt x="3" y="125"/>
                </a:lnTo>
                <a:lnTo>
                  <a:pt x="12" y="118"/>
                </a:lnTo>
                <a:lnTo>
                  <a:pt x="14" y="116"/>
                </a:lnTo>
                <a:lnTo>
                  <a:pt x="14" y="113"/>
                </a:lnTo>
                <a:lnTo>
                  <a:pt x="17" y="113"/>
                </a:lnTo>
                <a:lnTo>
                  <a:pt x="17" y="111"/>
                </a:lnTo>
                <a:lnTo>
                  <a:pt x="17" y="109"/>
                </a:lnTo>
                <a:lnTo>
                  <a:pt x="19" y="106"/>
                </a:lnTo>
                <a:lnTo>
                  <a:pt x="19" y="109"/>
                </a:lnTo>
                <a:lnTo>
                  <a:pt x="22" y="106"/>
                </a:lnTo>
                <a:lnTo>
                  <a:pt x="22" y="104"/>
                </a:lnTo>
                <a:lnTo>
                  <a:pt x="26" y="102"/>
                </a:lnTo>
                <a:lnTo>
                  <a:pt x="26" y="99"/>
                </a:lnTo>
                <a:lnTo>
                  <a:pt x="26" y="97"/>
                </a:lnTo>
                <a:lnTo>
                  <a:pt x="29" y="97"/>
                </a:lnTo>
                <a:lnTo>
                  <a:pt x="29" y="94"/>
                </a:lnTo>
                <a:lnTo>
                  <a:pt x="29" y="92"/>
                </a:lnTo>
                <a:lnTo>
                  <a:pt x="31" y="90"/>
                </a:lnTo>
                <a:lnTo>
                  <a:pt x="31" y="87"/>
                </a:lnTo>
                <a:lnTo>
                  <a:pt x="33" y="83"/>
                </a:lnTo>
                <a:lnTo>
                  <a:pt x="33" y="80"/>
                </a:lnTo>
                <a:lnTo>
                  <a:pt x="36" y="78"/>
                </a:lnTo>
                <a:lnTo>
                  <a:pt x="38" y="78"/>
                </a:lnTo>
                <a:lnTo>
                  <a:pt x="38" y="76"/>
                </a:lnTo>
                <a:lnTo>
                  <a:pt x="40" y="76"/>
                </a:lnTo>
                <a:lnTo>
                  <a:pt x="43" y="71"/>
                </a:lnTo>
                <a:lnTo>
                  <a:pt x="45" y="71"/>
                </a:lnTo>
                <a:lnTo>
                  <a:pt x="47" y="68"/>
                </a:lnTo>
                <a:lnTo>
                  <a:pt x="50" y="68"/>
                </a:lnTo>
                <a:lnTo>
                  <a:pt x="50" y="66"/>
                </a:lnTo>
                <a:lnTo>
                  <a:pt x="52" y="66"/>
                </a:lnTo>
                <a:lnTo>
                  <a:pt x="52" y="57"/>
                </a:lnTo>
                <a:lnTo>
                  <a:pt x="55" y="57"/>
                </a:lnTo>
                <a:lnTo>
                  <a:pt x="57" y="52"/>
                </a:lnTo>
                <a:lnTo>
                  <a:pt x="62" y="47"/>
                </a:lnTo>
                <a:lnTo>
                  <a:pt x="62" y="45"/>
                </a:lnTo>
                <a:lnTo>
                  <a:pt x="64" y="42"/>
                </a:lnTo>
                <a:lnTo>
                  <a:pt x="64" y="40"/>
                </a:lnTo>
                <a:lnTo>
                  <a:pt x="66" y="35"/>
                </a:lnTo>
                <a:lnTo>
                  <a:pt x="71" y="33"/>
                </a:lnTo>
                <a:lnTo>
                  <a:pt x="71" y="31"/>
                </a:lnTo>
                <a:lnTo>
                  <a:pt x="73" y="31"/>
                </a:lnTo>
                <a:lnTo>
                  <a:pt x="73" y="28"/>
                </a:lnTo>
                <a:lnTo>
                  <a:pt x="76" y="28"/>
                </a:lnTo>
                <a:lnTo>
                  <a:pt x="76" y="26"/>
                </a:lnTo>
                <a:lnTo>
                  <a:pt x="78" y="26"/>
                </a:lnTo>
                <a:lnTo>
                  <a:pt x="76" y="23"/>
                </a:lnTo>
                <a:lnTo>
                  <a:pt x="78" y="23"/>
                </a:lnTo>
                <a:lnTo>
                  <a:pt x="78" y="19"/>
                </a:lnTo>
                <a:lnTo>
                  <a:pt x="76" y="16"/>
                </a:lnTo>
                <a:lnTo>
                  <a:pt x="73" y="14"/>
                </a:lnTo>
                <a:lnTo>
                  <a:pt x="73" y="12"/>
                </a:lnTo>
                <a:lnTo>
                  <a:pt x="71" y="12"/>
                </a:lnTo>
                <a:lnTo>
                  <a:pt x="73" y="9"/>
                </a:lnTo>
                <a:lnTo>
                  <a:pt x="73" y="7"/>
                </a:lnTo>
                <a:lnTo>
                  <a:pt x="76" y="5"/>
                </a:lnTo>
                <a:lnTo>
                  <a:pt x="78" y="5"/>
                </a:lnTo>
                <a:lnTo>
                  <a:pt x="80" y="2"/>
                </a:lnTo>
                <a:lnTo>
                  <a:pt x="85" y="0"/>
                </a:lnTo>
                <a:lnTo>
                  <a:pt x="88" y="0"/>
                </a:lnTo>
                <a:lnTo>
                  <a:pt x="95" y="0"/>
                </a:lnTo>
              </a:path>
            </a:pathLst>
          </a:custGeom>
          <a:noFill/>
          <a:ln w="4445">
            <a:solidFill>
              <a:srgbClr val="6E6E6E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rot="0" vert="horz" wrap="square" lIns="137160" tIns="68580" rIns="137160" bIns="68580" anchor="t" anchorCtr="0" upright="1">
            <a:noAutofit/>
          </a:bodyPr>
          <a:lstStyle/>
          <a:p>
            <a:endParaRPr lang="es-MX" sz="2700"/>
          </a:p>
        </p:txBody>
      </p:sp>
      <p:sp>
        <p:nvSpPr>
          <p:cNvPr id="43" name="Freeform 41"/>
          <p:cNvSpPr>
            <a:spLocks/>
          </p:cNvSpPr>
          <p:nvPr/>
        </p:nvSpPr>
        <p:spPr bwMode="auto">
          <a:xfrm>
            <a:off x="10021664" y="4116503"/>
            <a:ext cx="702659" cy="1327641"/>
          </a:xfrm>
          <a:custGeom>
            <a:avLst/>
            <a:gdLst>
              <a:gd name="T0" fmla="*/ 50 w 799"/>
              <a:gd name="T1" fmla="*/ 60 h 1482"/>
              <a:gd name="T2" fmla="*/ 135 w 799"/>
              <a:gd name="T3" fmla="*/ 185 h 1482"/>
              <a:gd name="T4" fmla="*/ 139 w 799"/>
              <a:gd name="T5" fmla="*/ 218 h 1482"/>
              <a:gd name="T6" fmla="*/ 229 w 799"/>
              <a:gd name="T7" fmla="*/ 221 h 1482"/>
              <a:gd name="T8" fmla="*/ 311 w 799"/>
              <a:gd name="T9" fmla="*/ 322 h 1482"/>
              <a:gd name="T10" fmla="*/ 316 w 799"/>
              <a:gd name="T11" fmla="*/ 377 h 1482"/>
              <a:gd name="T12" fmla="*/ 347 w 799"/>
              <a:gd name="T13" fmla="*/ 401 h 1482"/>
              <a:gd name="T14" fmla="*/ 406 w 799"/>
              <a:gd name="T15" fmla="*/ 403 h 1482"/>
              <a:gd name="T16" fmla="*/ 455 w 799"/>
              <a:gd name="T17" fmla="*/ 386 h 1482"/>
              <a:gd name="T18" fmla="*/ 517 w 799"/>
              <a:gd name="T19" fmla="*/ 408 h 1482"/>
              <a:gd name="T20" fmla="*/ 545 w 799"/>
              <a:gd name="T21" fmla="*/ 427 h 1482"/>
              <a:gd name="T22" fmla="*/ 564 w 799"/>
              <a:gd name="T23" fmla="*/ 455 h 1482"/>
              <a:gd name="T24" fmla="*/ 590 w 799"/>
              <a:gd name="T25" fmla="*/ 479 h 1482"/>
              <a:gd name="T26" fmla="*/ 637 w 799"/>
              <a:gd name="T27" fmla="*/ 486 h 1482"/>
              <a:gd name="T28" fmla="*/ 670 w 799"/>
              <a:gd name="T29" fmla="*/ 531 h 1482"/>
              <a:gd name="T30" fmla="*/ 693 w 799"/>
              <a:gd name="T31" fmla="*/ 562 h 1482"/>
              <a:gd name="T32" fmla="*/ 698 w 799"/>
              <a:gd name="T33" fmla="*/ 585 h 1482"/>
              <a:gd name="T34" fmla="*/ 731 w 799"/>
              <a:gd name="T35" fmla="*/ 585 h 1482"/>
              <a:gd name="T36" fmla="*/ 752 w 799"/>
              <a:gd name="T37" fmla="*/ 616 h 1482"/>
              <a:gd name="T38" fmla="*/ 781 w 799"/>
              <a:gd name="T39" fmla="*/ 651 h 1482"/>
              <a:gd name="T40" fmla="*/ 776 w 799"/>
              <a:gd name="T41" fmla="*/ 711 h 1482"/>
              <a:gd name="T42" fmla="*/ 745 w 799"/>
              <a:gd name="T43" fmla="*/ 727 h 1482"/>
              <a:gd name="T44" fmla="*/ 719 w 799"/>
              <a:gd name="T45" fmla="*/ 734 h 1482"/>
              <a:gd name="T46" fmla="*/ 755 w 799"/>
              <a:gd name="T47" fmla="*/ 779 h 1482"/>
              <a:gd name="T48" fmla="*/ 757 w 799"/>
              <a:gd name="T49" fmla="*/ 829 h 1482"/>
              <a:gd name="T50" fmla="*/ 715 w 799"/>
              <a:gd name="T51" fmla="*/ 812 h 1482"/>
              <a:gd name="T52" fmla="*/ 675 w 799"/>
              <a:gd name="T53" fmla="*/ 815 h 1482"/>
              <a:gd name="T54" fmla="*/ 637 w 799"/>
              <a:gd name="T55" fmla="*/ 798 h 1482"/>
              <a:gd name="T56" fmla="*/ 599 w 799"/>
              <a:gd name="T57" fmla="*/ 786 h 1482"/>
              <a:gd name="T58" fmla="*/ 566 w 799"/>
              <a:gd name="T59" fmla="*/ 805 h 1482"/>
              <a:gd name="T60" fmla="*/ 535 w 799"/>
              <a:gd name="T61" fmla="*/ 912 h 1482"/>
              <a:gd name="T62" fmla="*/ 571 w 799"/>
              <a:gd name="T63" fmla="*/ 962 h 1482"/>
              <a:gd name="T64" fmla="*/ 552 w 799"/>
              <a:gd name="T65" fmla="*/ 1011 h 1482"/>
              <a:gd name="T66" fmla="*/ 524 w 799"/>
              <a:gd name="T67" fmla="*/ 1047 h 1482"/>
              <a:gd name="T68" fmla="*/ 484 w 799"/>
              <a:gd name="T69" fmla="*/ 1078 h 1482"/>
              <a:gd name="T70" fmla="*/ 524 w 799"/>
              <a:gd name="T71" fmla="*/ 1125 h 1482"/>
              <a:gd name="T72" fmla="*/ 500 w 799"/>
              <a:gd name="T73" fmla="*/ 1160 h 1482"/>
              <a:gd name="T74" fmla="*/ 476 w 799"/>
              <a:gd name="T75" fmla="*/ 1186 h 1482"/>
              <a:gd name="T76" fmla="*/ 451 w 799"/>
              <a:gd name="T77" fmla="*/ 1210 h 1482"/>
              <a:gd name="T78" fmla="*/ 425 w 799"/>
              <a:gd name="T79" fmla="*/ 1229 h 1482"/>
              <a:gd name="T80" fmla="*/ 392 w 799"/>
              <a:gd name="T81" fmla="*/ 1255 h 1482"/>
              <a:gd name="T82" fmla="*/ 370 w 799"/>
              <a:gd name="T83" fmla="*/ 1262 h 1482"/>
              <a:gd name="T84" fmla="*/ 354 w 799"/>
              <a:gd name="T85" fmla="*/ 1284 h 1482"/>
              <a:gd name="T86" fmla="*/ 335 w 799"/>
              <a:gd name="T87" fmla="*/ 1300 h 1482"/>
              <a:gd name="T88" fmla="*/ 321 w 799"/>
              <a:gd name="T89" fmla="*/ 1307 h 1482"/>
              <a:gd name="T90" fmla="*/ 297 w 799"/>
              <a:gd name="T91" fmla="*/ 1326 h 1482"/>
              <a:gd name="T92" fmla="*/ 276 w 799"/>
              <a:gd name="T93" fmla="*/ 1345 h 1482"/>
              <a:gd name="T94" fmla="*/ 257 w 799"/>
              <a:gd name="T95" fmla="*/ 1362 h 1482"/>
              <a:gd name="T96" fmla="*/ 257 w 799"/>
              <a:gd name="T97" fmla="*/ 1340 h 1482"/>
              <a:gd name="T98" fmla="*/ 257 w 799"/>
              <a:gd name="T99" fmla="*/ 1328 h 1482"/>
              <a:gd name="T100" fmla="*/ 241 w 799"/>
              <a:gd name="T101" fmla="*/ 1347 h 1482"/>
              <a:gd name="T102" fmla="*/ 253 w 799"/>
              <a:gd name="T103" fmla="*/ 1350 h 1482"/>
              <a:gd name="T104" fmla="*/ 253 w 799"/>
              <a:gd name="T105" fmla="*/ 1362 h 1482"/>
              <a:gd name="T106" fmla="*/ 238 w 799"/>
              <a:gd name="T107" fmla="*/ 1383 h 1482"/>
              <a:gd name="T108" fmla="*/ 210 w 799"/>
              <a:gd name="T109" fmla="*/ 1383 h 1482"/>
              <a:gd name="T110" fmla="*/ 191 w 799"/>
              <a:gd name="T111" fmla="*/ 1392 h 1482"/>
              <a:gd name="T112" fmla="*/ 172 w 799"/>
              <a:gd name="T113" fmla="*/ 1416 h 1482"/>
              <a:gd name="T114" fmla="*/ 144 w 799"/>
              <a:gd name="T115" fmla="*/ 1430 h 1482"/>
              <a:gd name="T116" fmla="*/ 118 w 799"/>
              <a:gd name="T117" fmla="*/ 1442 h 1482"/>
              <a:gd name="T118" fmla="*/ 104 w 799"/>
              <a:gd name="T119" fmla="*/ 1473 h 14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799" h="1482">
                <a:moveTo>
                  <a:pt x="0" y="0"/>
                </a:moveTo>
                <a:lnTo>
                  <a:pt x="5" y="10"/>
                </a:lnTo>
                <a:lnTo>
                  <a:pt x="10" y="12"/>
                </a:lnTo>
                <a:lnTo>
                  <a:pt x="12" y="15"/>
                </a:lnTo>
                <a:lnTo>
                  <a:pt x="10" y="17"/>
                </a:lnTo>
                <a:lnTo>
                  <a:pt x="17" y="22"/>
                </a:lnTo>
                <a:lnTo>
                  <a:pt x="19" y="19"/>
                </a:lnTo>
                <a:lnTo>
                  <a:pt x="24" y="34"/>
                </a:lnTo>
                <a:lnTo>
                  <a:pt x="29" y="45"/>
                </a:lnTo>
                <a:lnTo>
                  <a:pt x="31" y="57"/>
                </a:lnTo>
                <a:lnTo>
                  <a:pt x="33" y="60"/>
                </a:lnTo>
                <a:lnTo>
                  <a:pt x="36" y="57"/>
                </a:lnTo>
                <a:lnTo>
                  <a:pt x="38" y="57"/>
                </a:lnTo>
                <a:lnTo>
                  <a:pt x="40" y="55"/>
                </a:lnTo>
                <a:lnTo>
                  <a:pt x="43" y="57"/>
                </a:lnTo>
                <a:lnTo>
                  <a:pt x="47" y="57"/>
                </a:lnTo>
                <a:lnTo>
                  <a:pt x="50" y="60"/>
                </a:lnTo>
                <a:lnTo>
                  <a:pt x="55" y="62"/>
                </a:lnTo>
                <a:lnTo>
                  <a:pt x="59" y="62"/>
                </a:lnTo>
                <a:lnTo>
                  <a:pt x="62" y="62"/>
                </a:lnTo>
                <a:lnTo>
                  <a:pt x="66" y="67"/>
                </a:lnTo>
                <a:lnTo>
                  <a:pt x="69" y="64"/>
                </a:lnTo>
                <a:lnTo>
                  <a:pt x="71" y="67"/>
                </a:lnTo>
                <a:lnTo>
                  <a:pt x="78" y="83"/>
                </a:lnTo>
                <a:lnTo>
                  <a:pt x="66" y="100"/>
                </a:lnTo>
                <a:lnTo>
                  <a:pt x="62" y="119"/>
                </a:lnTo>
                <a:lnTo>
                  <a:pt x="88" y="112"/>
                </a:lnTo>
                <a:lnTo>
                  <a:pt x="99" y="102"/>
                </a:lnTo>
                <a:lnTo>
                  <a:pt x="109" y="116"/>
                </a:lnTo>
                <a:lnTo>
                  <a:pt x="123" y="135"/>
                </a:lnTo>
                <a:lnTo>
                  <a:pt x="125" y="147"/>
                </a:lnTo>
                <a:lnTo>
                  <a:pt x="123" y="152"/>
                </a:lnTo>
                <a:lnTo>
                  <a:pt x="135" y="157"/>
                </a:lnTo>
                <a:lnTo>
                  <a:pt x="135" y="185"/>
                </a:lnTo>
                <a:lnTo>
                  <a:pt x="83" y="195"/>
                </a:lnTo>
                <a:lnTo>
                  <a:pt x="88" y="209"/>
                </a:lnTo>
                <a:lnTo>
                  <a:pt x="88" y="214"/>
                </a:lnTo>
                <a:lnTo>
                  <a:pt x="92" y="218"/>
                </a:lnTo>
                <a:lnTo>
                  <a:pt x="95" y="216"/>
                </a:lnTo>
                <a:lnTo>
                  <a:pt x="97" y="218"/>
                </a:lnTo>
                <a:lnTo>
                  <a:pt x="102" y="221"/>
                </a:lnTo>
                <a:lnTo>
                  <a:pt x="109" y="223"/>
                </a:lnTo>
                <a:lnTo>
                  <a:pt x="111" y="225"/>
                </a:lnTo>
                <a:lnTo>
                  <a:pt x="116" y="225"/>
                </a:lnTo>
                <a:lnTo>
                  <a:pt x="121" y="225"/>
                </a:lnTo>
                <a:lnTo>
                  <a:pt x="123" y="228"/>
                </a:lnTo>
                <a:lnTo>
                  <a:pt x="125" y="228"/>
                </a:lnTo>
                <a:lnTo>
                  <a:pt x="128" y="230"/>
                </a:lnTo>
                <a:lnTo>
                  <a:pt x="135" y="223"/>
                </a:lnTo>
                <a:lnTo>
                  <a:pt x="135" y="218"/>
                </a:lnTo>
                <a:lnTo>
                  <a:pt x="139" y="218"/>
                </a:lnTo>
                <a:lnTo>
                  <a:pt x="144" y="228"/>
                </a:lnTo>
                <a:lnTo>
                  <a:pt x="151" y="242"/>
                </a:lnTo>
                <a:lnTo>
                  <a:pt x="161" y="240"/>
                </a:lnTo>
                <a:lnTo>
                  <a:pt x="163" y="242"/>
                </a:lnTo>
                <a:lnTo>
                  <a:pt x="165" y="242"/>
                </a:lnTo>
                <a:lnTo>
                  <a:pt x="168" y="242"/>
                </a:lnTo>
                <a:lnTo>
                  <a:pt x="179" y="242"/>
                </a:lnTo>
                <a:lnTo>
                  <a:pt x="182" y="242"/>
                </a:lnTo>
                <a:lnTo>
                  <a:pt x="194" y="240"/>
                </a:lnTo>
                <a:lnTo>
                  <a:pt x="196" y="242"/>
                </a:lnTo>
                <a:lnTo>
                  <a:pt x="203" y="242"/>
                </a:lnTo>
                <a:lnTo>
                  <a:pt x="205" y="242"/>
                </a:lnTo>
                <a:lnTo>
                  <a:pt x="208" y="237"/>
                </a:lnTo>
                <a:lnTo>
                  <a:pt x="217" y="232"/>
                </a:lnTo>
                <a:lnTo>
                  <a:pt x="222" y="230"/>
                </a:lnTo>
                <a:lnTo>
                  <a:pt x="224" y="225"/>
                </a:lnTo>
                <a:lnTo>
                  <a:pt x="229" y="221"/>
                </a:lnTo>
                <a:lnTo>
                  <a:pt x="229" y="218"/>
                </a:lnTo>
                <a:lnTo>
                  <a:pt x="231" y="216"/>
                </a:lnTo>
                <a:lnTo>
                  <a:pt x="238" y="218"/>
                </a:lnTo>
                <a:lnTo>
                  <a:pt x="248" y="221"/>
                </a:lnTo>
                <a:lnTo>
                  <a:pt x="269" y="225"/>
                </a:lnTo>
                <a:lnTo>
                  <a:pt x="274" y="228"/>
                </a:lnTo>
                <a:lnTo>
                  <a:pt x="260" y="244"/>
                </a:lnTo>
                <a:lnTo>
                  <a:pt x="262" y="251"/>
                </a:lnTo>
                <a:lnTo>
                  <a:pt x="264" y="254"/>
                </a:lnTo>
                <a:lnTo>
                  <a:pt x="274" y="268"/>
                </a:lnTo>
                <a:lnTo>
                  <a:pt x="278" y="275"/>
                </a:lnTo>
                <a:lnTo>
                  <a:pt x="278" y="273"/>
                </a:lnTo>
                <a:lnTo>
                  <a:pt x="283" y="273"/>
                </a:lnTo>
                <a:lnTo>
                  <a:pt x="283" y="275"/>
                </a:lnTo>
                <a:lnTo>
                  <a:pt x="286" y="277"/>
                </a:lnTo>
                <a:lnTo>
                  <a:pt x="293" y="282"/>
                </a:lnTo>
                <a:lnTo>
                  <a:pt x="311" y="322"/>
                </a:lnTo>
                <a:lnTo>
                  <a:pt x="316" y="332"/>
                </a:lnTo>
                <a:lnTo>
                  <a:pt x="316" y="334"/>
                </a:lnTo>
                <a:lnTo>
                  <a:pt x="316" y="337"/>
                </a:lnTo>
                <a:lnTo>
                  <a:pt x="314" y="339"/>
                </a:lnTo>
                <a:lnTo>
                  <a:pt x="314" y="341"/>
                </a:lnTo>
                <a:lnTo>
                  <a:pt x="314" y="344"/>
                </a:lnTo>
                <a:lnTo>
                  <a:pt x="314" y="346"/>
                </a:lnTo>
                <a:lnTo>
                  <a:pt x="314" y="348"/>
                </a:lnTo>
                <a:lnTo>
                  <a:pt x="311" y="348"/>
                </a:lnTo>
                <a:lnTo>
                  <a:pt x="311" y="356"/>
                </a:lnTo>
                <a:lnTo>
                  <a:pt x="311" y="363"/>
                </a:lnTo>
                <a:lnTo>
                  <a:pt x="311" y="365"/>
                </a:lnTo>
                <a:lnTo>
                  <a:pt x="309" y="370"/>
                </a:lnTo>
                <a:lnTo>
                  <a:pt x="311" y="372"/>
                </a:lnTo>
                <a:lnTo>
                  <a:pt x="311" y="375"/>
                </a:lnTo>
                <a:lnTo>
                  <a:pt x="314" y="377"/>
                </a:lnTo>
                <a:lnTo>
                  <a:pt x="316" y="377"/>
                </a:lnTo>
                <a:lnTo>
                  <a:pt x="316" y="379"/>
                </a:lnTo>
                <a:lnTo>
                  <a:pt x="319" y="382"/>
                </a:lnTo>
                <a:lnTo>
                  <a:pt x="319" y="384"/>
                </a:lnTo>
                <a:lnTo>
                  <a:pt x="321" y="384"/>
                </a:lnTo>
                <a:lnTo>
                  <a:pt x="321" y="386"/>
                </a:lnTo>
                <a:lnTo>
                  <a:pt x="326" y="389"/>
                </a:lnTo>
                <a:lnTo>
                  <a:pt x="326" y="391"/>
                </a:lnTo>
                <a:lnTo>
                  <a:pt x="328" y="391"/>
                </a:lnTo>
                <a:lnTo>
                  <a:pt x="330" y="393"/>
                </a:lnTo>
                <a:lnTo>
                  <a:pt x="333" y="396"/>
                </a:lnTo>
                <a:lnTo>
                  <a:pt x="335" y="396"/>
                </a:lnTo>
                <a:lnTo>
                  <a:pt x="335" y="398"/>
                </a:lnTo>
                <a:lnTo>
                  <a:pt x="337" y="398"/>
                </a:lnTo>
                <a:lnTo>
                  <a:pt x="340" y="398"/>
                </a:lnTo>
                <a:lnTo>
                  <a:pt x="342" y="401"/>
                </a:lnTo>
                <a:lnTo>
                  <a:pt x="344" y="401"/>
                </a:lnTo>
                <a:lnTo>
                  <a:pt x="347" y="401"/>
                </a:lnTo>
                <a:lnTo>
                  <a:pt x="349" y="401"/>
                </a:lnTo>
                <a:lnTo>
                  <a:pt x="352" y="401"/>
                </a:lnTo>
                <a:lnTo>
                  <a:pt x="361" y="398"/>
                </a:lnTo>
                <a:lnTo>
                  <a:pt x="368" y="398"/>
                </a:lnTo>
                <a:lnTo>
                  <a:pt x="375" y="398"/>
                </a:lnTo>
                <a:lnTo>
                  <a:pt x="380" y="398"/>
                </a:lnTo>
                <a:lnTo>
                  <a:pt x="382" y="398"/>
                </a:lnTo>
                <a:lnTo>
                  <a:pt x="385" y="398"/>
                </a:lnTo>
                <a:lnTo>
                  <a:pt x="389" y="398"/>
                </a:lnTo>
                <a:lnTo>
                  <a:pt x="392" y="398"/>
                </a:lnTo>
                <a:lnTo>
                  <a:pt x="394" y="398"/>
                </a:lnTo>
                <a:lnTo>
                  <a:pt x="396" y="398"/>
                </a:lnTo>
                <a:lnTo>
                  <a:pt x="399" y="398"/>
                </a:lnTo>
                <a:lnTo>
                  <a:pt x="401" y="398"/>
                </a:lnTo>
                <a:lnTo>
                  <a:pt x="401" y="401"/>
                </a:lnTo>
                <a:lnTo>
                  <a:pt x="403" y="401"/>
                </a:lnTo>
                <a:lnTo>
                  <a:pt x="406" y="403"/>
                </a:lnTo>
                <a:lnTo>
                  <a:pt x="410" y="405"/>
                </a:lnTo>
                <a:lnTo>
                  <a:pt x="415" y="405"/>
                </a:lnTo>
                <a:lnTo>
                  <a:pt x="418" y="405"/>
                </a:lnTo>
                <a:lnTo>
                  <a:pt x="420" y="405"/>
                </a:lnTo>
                <a:lnTo>
                  <a:pt x="425" y="405"/>
                </a:lnTo>
                <a:lnTo>
                  <a:pt x="427" y="403"/>
                </a:lnTo>
                <a:lnTo>
                  <a:pt x="427" y="401"/>
                </a:lnTo>
                <a:lnTo>
                  <a:pt x="432" y="398"/>
                </a:lnTo>
                <a:lnTo>
                  <a:pt x="434" y="396"/>
                </a:lnTo>
                <a:lnTo>
                  <a:pt x="439" y="391"/>
                </a:lnTo>
                <a:lnTo>
                  <a:pt x="443" y="386"/>
                </a:lnTo>
                <a:lnTo>
                  <a:pt x="443" y="384"/>
                </a:lnTo>
                <a:lnTo>
                  <a:pt x="446" y="384"/>
                </a:lnTo>
                <a:lnTo>
                  <a:pt x="446" y="382"/>
                </a:lnTo>
                <a:lnTo>
                  <a:pt x="448" y="382"/>
                </a:lnTo>
                <a:lnTo>
                  <a:pt x="451" y="384"/>
                </a:lnTo>
                <a:lnTo>
                  <a:pt x="455" y="386"/>
                </a:lnTo>
                <a:lnTo>
                  <a:pt x="460" y="389"/>
                </a:lnTo>
                <a:lnTo>
                  <a:pt x="462" y="389"/>
                </a:lnTo>
                <a:lnTo>
                  <a:pt x="467" y="391"/>
                </a:lnTo>
                <a:lnTo>
                  <a:pt x="469" y="391"/>
                </a:lnTo>
                <a:lnTo>
                  <a:pt x="474" y="391"/>
                </a:lnTo>
                <a:lnTo>
                  <a:pt x="476" y="391"/>
                </a:lnTo>
                <a:lnTo>
                  <a:pt x="479" y="393"/>
                </a:lnTo>
                <a:lnTo>
                  <a:pt x="481" y="393"/>
                </a:lnTo>
                <a:lnTo>
                  <a:pt x="484" y="393"/>
                </a:lnTo>
                <a:lnTo>
                  <a:pt x="486" y="393"/>
                </a:lnTo>
                <a:lnTo>
                  <a:pt x="500" y="401"/>
                </a:lnTo>
                <a:lnTo>
                  <a:pt x="502" y="401"/>
                </a:lnTo>
                <a:lnTo>
                  <a:pt x="505" y="403"/>
                </a:lnTo>
                <a:lnTo>
                  <a:pt x="509" y="403"/>
                </a:lnTo>
                <a:lnTo>
                  <a:pt x="512" y="405"/>
                </a:lnTo>
                <a:lnTo>
                  <a:pt x="514" y="408"/>
                </a:lnTo>
                <a:lnTo>
                  <a:pt x="517" y="408"/>
                </a:lnTo>
                <a:lnTo>
                  <a:pt x="519" y="408"/>
                </a:lnTo>
                <a:lnTo>
                  <a:pt x="519" y="410"/>
                </a:lnTo>
                <a:lnTo>
                  <a:pt x="521" y="410"/>
                </a:lnTo>
                <a:lnTo>
                  <a:pt x="524" y="412"/>
                </a:lnTo>
                <a:lnTo>
                  <a:pt x="526" y="412"/>
                </a:lnTo>
                <a:lnTo>
                  <a:pt x="528" y="412"/>
                </a:lnTo>
                <a:lnTo>
                  <a:pt x="531" y="415"/>
                </a:lnTo>
                <a:lnTo>
                  <a:pt x="533" y="415"/>
                </a:lnTo>
                <a:lnTo>
                  <a:pt x="535" y="415"/>
                </a:lnTo>
                <a:lnTo>
                  <a:pt x="538" y="415"/>
                </a:lnTo>
                <a:lnTo>
                  <a:pt x="540" y="415"/>
                </a:lnTo>
                <a:lnTo>
                  <a:pt x="542" y="415"/>
                </a:lnTo>
                <a:lnTo>
                  <a:pt x="542" y="417"/>
                </a:lnTo>
                <a:lnTo>
                  <a:pt x="545" y="419"/>
                </a:lnTo>
                <a:lnTo>
                  <a:pt x="545" y="422"/>
                </a:lnTo>
                <a:lnTo>
                  <a:pt x="545" y="424"/>
                </a:lnTo>
                <a:lnTo>
                  <a:pt x="545" y="427"/>
                </a:lnTo>
                <a:lnTo>
                  <a:pt x="547" y="429"/>
                </a:lnTo>
                <a:lnTo>
                  <a:pt x="550" y="429"/>
                </a:lnTo>
                <a:lnTo>
                  <a:pt x="550" y="431"/>
                </a:lnTo>
                <a:lnTo>
                  <a:pt x="552" y="431"/>
                </a:lnTo>
                <a:lnTo>
                  <a:pt x="554" y="431"/>
                </a:lnTo>
                <a:lnTo>
                  <a:pt x="554" y="434"/>
                </a:lnTo>
                <a:lnTo>
                  <a:pt x="557" y="436"/>
                </a:lnTo>
                <a:lnTo>
                  <a:pt x="557" y="438"/>
                </a:lnTo>
                <a:lnTo>
                  <a:pt x="557" y="441"/>
                </a:lnTo>
                <a:lnTo>
                  <a:pt x="557" y="443"/>
                </a:lnTo>
                <a:lnTo>
                  <a:pt x="559" y="443"/>
                </a:lnTo>
                <a:lnTo>
                  <a:pt x="559" y="446"/>
                </a:lnTo>
                <a:lnTo>
                  <a:pt x="561" y="448"/>
                </a:lnTo>
                <a:lnTo>
                  <a:pt x="561" y="450"/>
                </a:lnTo>
                <a:lnTo>
                  <a:pt x="564" y="450"/>
                </a:lnTo>
                <a:lnTo>
                  <a:pt x="564" y="453"/>
                </a:lnTo>
                <a:lnTo>
                  <a:pt x="564" y="455"/>
                </a:lnTo>
                <a:lnTo>
                  <a:pt x="566" y="455"/>
                </a:lnTo>
                <a:lnTo>
                  <a:pt x="564" y="455"/>
                </a:lnTo>
                <a:lnTo>
                  <a:pt x="566" y="455"/>
                </a:lnTo>
                <a:lnTo>
                  <a:pt x="566" y="457"/>
                </a:lnTo>
                <a:lnTo>
                  <a:pt x="566" y="460"/>
                </a:lnTo>
                <a:lnTo>
                  <a:pt x="566" y="462"/>
                </a:lnTo>
                <a:lnTo>
                  <a:pt x="568" y="462"/>
                </a:lnTo>
                <a:lnTo>
                  <a:pt x="566" y="462"/>
                </a:lnTo>
                <a:lnTo>
                  <a:pt x="568" y="462"/>
                </a:lnTo>
                <a:lnTo>
                  <a:pt x="568" y="464"/>
                </a:lnTo>
                <a:lnTo>
                  <a:pt x="566" y="464"/>
                </a:lnTo>
                <a:lnTo>
                  <a:pt x="566" y="467"/>
                </a:lnTo>
                <a:lnTo>
                  <a:pt x="573" y="476"/>
                </a:lnTo>
                <a:lnTo>
                  <a:pt x="575" y="479"/>
                </a:lnTo>
                <a:lnTo>
                  <a:pt x="580" y="481"/>
                </a:lnTo>
                <a:lnTo>
                  <a:pt x="583" y="481"/>
                </a:lnTo>
                <a:lnTo>
                  <a:pt x="590" y="479"/>
                </a:lnTo>
                <a:lnTo>
                  <a:pt x="597" y="479"/>
                </a:lnTo>
                <a:lnTo>
                  <a:pt x="599" y="481"/>
                </a:lnTo>
                <a:lnTo>
                  <a:pt x="601" y="481"/>
                </a:lnTo>
                <a:lnTo>
                  <a:pt x="606" y="481"/>
                </a:lnTo>
                <a:lnTo>
                  <a:pt x="627" y="479"/>
                </a:lnTo>
                <a:lnTo>
                  <a:pt x="630" y="481"/>
                </a:lnTo>
                <a:lnTo>
                  <a:pt x="632" y="481"/>
                </a:lnTo>
                <a:lnTo>
                  <a:pt x="632" y="483"/>
                </a:lnTo>
                <a:lnTo>
                  <a:pt x="634" y="481"/>
                </a:lnTo>
                <a:lnTo>
                  <a:pt x="632" y="483"/>
                </a:lnTo>
                <a:lnTo>
                  <a:pt x="630" y="486"/>
                </a:lnTo>
                <a:lnTo>
                  <a:pt x="632" y="483"/>
                </a:lnTo>
                <a:lnTo>
                  <a:pt x="637" y="481"/>
                </a:lnTo>
                <a:lnTo>
                  <a:pt x="639" y="481"/>
                </a:lnTo>
                <a:lnTo>
                  <a:pt x="637" y="481"/>
                </a:lnTo>
                <a:lnTo>
                  <a:pt x="634" y="483"/>
                </a:lnTo>
                <a:lnTo>
                  <a:pt x="637" y="486"/>
                </a:lnTo>
                <a:lnTo>
                  <a:pt x="639" y="488"/>
                </a:lnTo>
                <a:lnTo>
                  <a:pt x="641" y="491"/>
                </a:lnTo>
                <a:lnTo>
                  <a:pt x="644" y="493"/>
                </a:lnTo>
                <a:lnTo>
                  <a:pt x="639" y="498"/>
                </a:lnTo>
                <a:lnTo>
                  <a:pt x="641" y="500"/>
                </a:lnTo>
                <a:lnTo>
                  <a:pt x="641" y="505"/>
                </a:lnTo>
                <a:lnTo>
                  <a:pt x="639" y="505"/>
                </a:lnTo>
                <a:lnTo>
                  <a:pt x="639" y="507"/>
                </a:lnTo>
                <a:lnTo>
                  <a:pt x="639" y="509"/>
                </a:lnTo>
                <a:lnTo>
                  <a:pt x="639" y="512"/>
                </a:lnTo>
                <a:lnTo>
                  <a:pt x="639" y="514"/>
                </a:lnTo>
                <a:lnTo>
                  <a:pt x="639" y="517"/>
                </a:lnTo>
                <a:lnTo>
                  <a:pt x="637" y="524"/>
                </a:lnTo>
                <a:lnTo>
                  <a:pt x="639" y="524"/>
                </a:lnTo>
                <a:lnTo>
                  <a:pt x="665" y="531"/>
                </a:lnTo>
                <a:lnTo>
                  <a:pt x="667" y="531"/>
                </a:lnTo>
                <a:lnTo>
                  <a:pt x="670" y="531"/>
                </a:lnTo>
                <a:lnTo>
                  <a:pt x="672" y="533"/>
                </a:lnTo>
                <a:lnTo>
                  <a:pt x="675" y="535"/>
                </a:lnTo>
                <a:lnTo>
                  <a:pt x="677" y="538"/>
                </a:lnTo>
                <a:lnTo>
                  <a:pt x="679" y="540"/>
                </a:lnTo>
                <a:lnTo>
                  <a:pt x="679" y="545"/>
                </a:lnTo>
                <a:lnTo>
                  <a:pt x="679" y="547"/>
                </a:lnTo>
                <a:lnTo>
                  <a:pt x="679" y="550"/>
                </a:lnTo>
                <a:lnTo>
                  <a:pt x="684" y="550"/>
                </a:lnTo>
                <a:lnTo>
                  <a:pt x="686" y="552"/>
                </a:lnTo>
                <a:lnTo>
                  <a:pt x="686" y="557"/>
                </a:lnTo>
                <a:lnTo>
                  <a:pt x="686" y="559"/>
                </a:lnTo>
                <a:lnTo>
                  <a:pt x="686" y="562"/>
                </a:lnTo>
                <a:lnTo>
                  <a:pt x="689" y="562"/>
                </a:lnTo>
                <a:lnTo>
                  <a:pt x="689" y="559"/>
                </a:lnTo>
                <a:lnTo>
                  <a:pt x="691" y="559"/>
                </a:lnTo>
                <a:lnTo>
                  <a:pt x="691" y="562"/>
                </a:lnTo>
                <a:lnTo>
                  <a:pt x="693" y="562"/>
                </a:lnTo>
                <a:lnTo>
                  <a:pt x="693" y="564"/>
                </a:lnTo>
                <a:lnTo>
                  <a:pt x="691" y="566"/>
                </a:lnTo>
                <a:lnTo>
                  <a:pt x="693" y="566"/>
                </a:lnTo>
                <a:lnTo>
                  <a:pt x="696" y="566"/>
                </a:lnTo>
                <a:lnTo>
                  <a:pt x="696" y="569"/>
                </a:lnTo>
                <a:lnTo>
                  <a:pt x="700" y="571"/>
                </a:lnTo>
                <a:lnTo>
                  <a:pt x="703" y="571"/>
                </a:lnTo>
                <a:lnTo>
                  <a:pt x="700" y="571"/>
                </a:lnTo>
                <a:lnTo>
                  <a:pt x="698" y="571"/>
                </a:lnTo>
                <a:lnTo>
                  <a:pt x="698" y="573"/>
                </a:lnTo>
                <a:lnTo>
                  <a:pt x="698" y="576"/>
                </a:lnTo>
                <a:lnTo>
                  <a:pt x="698" y="580"/>
                </a:lnTo>
                <a:lnTo>
                  <a:pt x="698" y="583"/>
                </a:lnTo>
                <a:lnTo>
                  <a:pt x="696" y="583"/>
                </a:lnTo>
                <a:lnTo>
                  <a:pt x="693" y="583"/>
                </a:lnTo>
                <a:lnTo>
                  <a:pt x="696" y="585"/>
                </a:lnTo>
                <a:lnTo>
                  <a:pt x="698" y="585"/>
                </a:lnTo>
                <a:lnTo>
                  <a:pt x="700" y="580"/>
                </a:lnTo>
                <a:lnTo>
                  <a:pt x="700" y="578"/>
                </a:lnTo>
                <a:lnTo>
                  <a:pt x="703" y="578"/>
                </a:lnTo>
                <a:lnTo>
                  <a:pt x="703" y="580"/>
                </a:lnTo>
                <a:lnTo>
                  <a:pt x="705" y="580"/>
                </a:lnTo>
                <a:lnTo>
                  <a:pt x="708" y="583"/>
                </a:lnTo>
                <a:lnTo>
                  <a:pt x="710" y="583"/>
                </a:lnTo>
                <a:lnTo>
                  <a:pt x="712" y="583"/>
                </a:lnTo>
                <a:lnTo>
                  <a:pt x="712" y="580"/>
                </a:lnTo>
                <a:lnTo>
                  <a:pt x="715" y="580"/>
                </a:lnTo>
                <a:lnTo>
                  <a:pt x="719" y="583"/>
                </a:lnTo>
                <a:lnTo>
                  <a:pt x="724" y="583"/>
                </a:lnTo>
                <a:lnTo>
                  <a:pt x="726" y="580"/>
                </a:lnTo>
                <a:lnTo>
                  <a:pt x="729" y="580"/>
                </a:lnTo>
                <a:lnTo>
                  <a:pt x="731" y="580"/>
                </a:lnTo>
                <a:lnTo>
                  <a:pt x="731" y="583"/>
                </a:lnTo>
                <a:lnTo>
                  <a:pt x="731" y="585"/>
                </a:lnTo>
                <a:lnTo>
                  <a:pt x="733" y="588"/>
                </a:lnTo>
                <a:lnTo>
                  <a:pt x="731" y="590"/>
                </a:lnTo>
                <a:lnTo>
                  <a:pt x="729" y="590"/>
                </a:lnTo>
                <a:lnTo>
                  <a:pt x="726" y="592"/>
                </a:lnTo>
                <a:lnTo>
                  <a:pt x="726" y="595"/>
                </a:lnTo>
                <a:lnTo>
                  <a:pt x="724" y="597"/>
                </a:lnTo>
                <a:lnTo>
                  <a:pt x="729" y="599"/>
                </a:lnTo>
                <a:lnTo>
                  <a:pt x="731" y="602"/>
                </a:lnTo>
                <a:lnTo>
                  <a:pt x="731" y="604"/>
                </a:lnTo>
                <a:lnTo>
                  <a:pt x="733" y="604"/>
                </a:lnTo>
                <a:lnTo>
                  <a:pt x="733" y="609"/>
                </a:lnTo>
                <a:lnTo>
                  <a:pt x="736" y="609"/>
                </a:lnTo>
                <a:lnTo>
                  <a:pt x="738" y="611"/>
                </a:lnTo>
                <a:lnTo>
                  <a:pt x="743" y="611"/>
                </a:lnTo>
                <a:lnTo>
                  <a:pt x="745" y="611"/>
                </a:lnTo>
                <a:lnTo>
                  <a:pt x="750" y="614"/>
                </a:lnTo>
                <a:lnTo>
                  <a:pt x="752" y="616"/>
                </a:lnTo>
                <a:lnTo>
                  <a:pt x="752" y="625"/>
                </a:lnTo>
                <a:lnTo>
                  <a:pt x="752" y="628"/>
                </a:lnTo>
                <a:lnTo>
                  <a:pt x="750" y="628"/>
                </a:lnTo>
                <a:lnTo>
                  <a:pt x="752" y="628"/>
                </a:lnTo>
                <a:lnTo>
                  <a:pt x="757" y="633"/>
                </a:lnTo>
                <a:lnTo>
                  <a:pt x="757" y="637"/>
                </a:lnTo>
                <a:lnTo>
                  <a:pt x="755" y="644"/>
                </a:lnTo>
                <a:lnTo>
                  <a:pt x="759" y="642"/>
                </a:lnTo>
                <a:lnTo>
                  <a:pt x="762" y="644"/>
                </a:lnTo>
                <a:lnTo>
                  <a:pt x="764" y="644"/>
                </a:lnTo>
                <a:lnTo>
                  <a:pt x="766" y="644"/>
                </a:lnTo>
                <a:lnTo>
                  <a:pt x="766" y="647"/>
                </a:lnTo>
                <a:lnTo>
                  <a:pt x="769" y="647"/>
                </a:lnTo>
                <a:lnTo>
                  <a:pt x="771" y="649"/>
                </a:lnTo>
                <a:lnTo>
                  <a:pt x="774" y="649"/>
                </a:lnTo>
                <a:lnTo>
                  <a:pt x="776" y="649"/>
                </a:lnTo>
                <a:lnTo>
                  <a:pt x="781" y="651"/>
                </a:lnTo>
                <a:lnTo>
                  <a:pt x="785" y="654"/>
                </a:lnTo>
                <a:lnTo>
                  <a:pt x="792" y="656"/>
                </a:lnTo>
                <a:lnTo>
                  <a:pt x="797" y="661"/>
                </a:lnTo>
                <a:lnTo>
                  <a:pt x="799" y="661"/>
                </a:lnTo>
                <a:lnTo>
                  <a:pt x="795" y="668"/>
                </a:lnTo>
                <a:lnTo>
                  <a:pt x="790" y="675"/>
                </a:lnTo>
                <a:lnTo>
                  <a:pt x="788" y="680"/>
                </a:lnTo>
                <a:lnTo>
                  <a:pt x="785" y="685"/>
                </a:lnTo>
                <a:lnTo>
                  <a:pt x="783" y="687"/>
                </a:lnTo>
                <a:lnTo>
                  <a:pt x="781" y="689"/>
                </a:lnTo>
                <a:lnTo>
                  <a:pt x="776" y="694"/>
                </a:lnTo>
                <a:lnTo>
                  <a:pt x="774" y="696"/>
                </a:lnTo>
                <a:lnTo>
                  <a:pt x="771" y="699"/>
                </a:lnTo>
                <a:lnTo>
                  <a:pt x="771" y="701"/>
                </a:lnTo>
                <a:lnTo>
                  <a:pt x="769" y="706"/>
                </a:lnTo>
                <a:lnTo>
                  <a:pt x="774" y="708"/>
                </a:lnTo>
                <a:lnTo>
                  <a:pt x="776" y="711"/>
                </a:lnTo>
                <a:lnTo>
                  <a:pt x="781" y="713"/>
                </a:lnTo>
                <a:lnTo>
                  <a:pt x="778" y="715"/>
                </a:lnTo>
                <a:lnTo>
                  <a:pt x="778" y="718"/>
                </a:lnTo>
                <a:lnTo>
                  <a:pt x="776" y="718"/>
                </a:lnTo>
                <a:lnTo>
                  <a:pt x="776" y="720"/>
                </a:lnTo>
                <a:lnTo>
                  <a:pt x="774" y="720"/>
                </a:lnTo>
                <a:lnTo>
                  <a:pt x="771" y="725"/>
                </a:lnTo>
                <a:lnTo>
                  <a:pt x="771" y="727"/>
                </a:lnTo>
                <a:lnTo>
                  <a:pt x="776" y="730"/>
                </a:lnTo>
                <a:lnTo>
                  <a:pt x="769" y="734"/>
                </a:lnTo>
                <a:lnTo>
                  <a:pt x="766" y="732"/>
                </a:lnTo>
                <a:lnTo>
                  <a:pt x="764" y="732"/>
                </a:lnTo>
                <a:lnTo>
                  <a:pt x="762" y="732"/>
                </a:lnTo>
                <a:lnTo>
                  <a:pt x="757" y="730"/>
                </a:lnTo>
                <a:lnTo>
                  <a:pt x="755" y="730"/>
                </a:lnTo>
                <a:lnTo>
                  <a:pt x="752" y="730"/>
                </a:lnTo>
                <a:lnTo>
                  <a:pt x="745" y="727"/>
                </a:lnTo>
                <a:lnTo>
                  <a:pt x="743" y="727"/>
                </a:lnTo>
                <a:lnTo>
                  <a:pt x="741" y="727"/>
                </a:lnTo>
                <a:lnTo>
                  <a:pt x="738" y="725"/>
                </a:lnTo>
                <a:lnTo>
                  <a:pt x="736" y="725"/>
                </a:lnTo>
                <a:lnTo>
                  <a:pt x="733" y="725"/>
                </a:lnTo>
                <a:lnTo>
                  <a:pt x="731" y="722"/>
                </a:lnTo>
                <a:lnTo>
                  <a:pt x="729" y="722"/>
                </a:lnTo>
                <a:lnTo>
                  <a:pt x="726" y="722"/>
                </a:lnTo>
                <a:lnTo>
                  <a:pt x="719" y="720"/>
                </a:lnTo>
                <a:lnTo>
                  <a:pt x="717" y="718"/>
                </a:lnTo>
                <a:lnTo>
                  <a:pt x="715" y="718"/>
                </a:lnTo>
                <a:lnTo>
                  <a:pt x="705" y="715"/>
                </a:lnTo>
                <a:lnTo>
                  <a:pt x="703" y="713"/>
                </a:lnTo>
                <a:lnTo>
                  <a:pt x="700" y="718"/>
                </a:lnTo>
                <a:lnTo>
                  <a:pt x="705" y="720"/>
                </a:lnTo>
                <a:lnTo>
                  <a:pt x="722" y="732"/>
                </a:lnTo>
                <a:lnTo>
                  <a:pt x="719" y="734"/>
                </a:lnTo>
                <a:lnTo>
                  <a:pt x="717" y="737"/>
                </a:lnTo>
                <a:lnTo>
                  <a:pt x="712" y="741"/>
                </a:lnTo>
                <a:lnTo>
                  <a:pt x="710" y="744"/>
                </a:lnTo>
                <a:lnTo>
                  <a:pt x="708" y="746"/>
                </a:lnTo>
                <a:lnTo>
                  <a:pt x="705" y="749"/>
                </a:lnTo>
                <a:lnTo>
                  <a:pt x="708" y="749"/>
                </a:lnTo>
                <a:lnTo>
                  <a:pt x="710" y="749"/>
                </a:lnTo>
                <a:lnTo>
                  <a:pt x="712" y="751"/>
                </a:lnTo>
                <a:lnTo>
                  <a:pt x="717" y="753"/>
                </a:lnTo>
                <a:lnTo>
                  <a:pt x="724" y="753"/>
                </a:lnTo>
                <a:lnTo>
                  <a:pt x="726" y="756"/>
                </a:lnTo>
                <a:lnTo>
                  <a:pt x="733" y="760"/>
                </a:lnTo>
                <a:lnTo>
                  <a:pt x="743" y="765"/>
                </a:lnTo>
                <a:lnTo>
                  <a:pt x="745" y="767"/>
                </a:lnTo>
                <a:lnTo>
                  <a:pt x="752" y="772"/>
                </a:lnTo>
                <a:lnTo>
                  <a:pt x="752" y="777"/>
                </a:lnTo>
                <a:lnTo>
                  <a:pt x="755" y="779"/>
                </a:lnTo>
                <a:lnTo>
                  <a:pt x="759" y="793"/>
                </a:lnTo>
                <a:lnTo>
                  <a:pt x="759" y="796"/>
                </a:lnTo>
                <a:lnTo>
                  <a:pt x="762" y="803"/>
                </a:lnTo>
                <a:lnTo>
                  <a:pt x="766" y="810"/>
                </a:lnTo>
                <a:lnTo>
                  <a:pt x="766" y="815"/>
                </a:lnTo>
                <a:lnTo>
                  <a:pt x="769" y="817"/>
                </a:lnTo>
                <a:lnTo>
                  <a:pt x="769" y="822"/>
                </a:lnTo>
                <a:lnTo>
                  <a:pt x="771" y="827"/>
                </a:lnTo>
                <a:lnTo>
                  <a:pt x="771" y="829"/>
                </a:lnTo>
                <a:lnTo>
                  <a:pt x="774" y="834"/>
                </a:lnTo>
                <a:lnTo>
                  <a:pt x="769" y="831"/>
                </a:lnTo>
                <a:lnTo>
                  <a:pt x="766" y="831"/>
                </a:lnTo>
                <a:lnTo>
                  <a:pt x="764" y="831"/>
                </a:lnTo>
                <a:lnTo>
                  <a:pt x="764" y="829"/>
                </a:lnTo>
                <a:lnTo>
                  <a:pt x="762" y="829"/>
                </a:lnTo>
                <a:lnTo>
                  <a:pt x="759" y="829"/>
                </a:lnTo>
                <a:lnTo>
                  <a:pt x="757" y="829"/>
                </a:lnTo>
                <a:lnTo>
                  <a:pt x="757" y="827"/>
                </a:lnTo>
                <a:lnTo>
                  <a:pt x="755" y="827"/>
                </a:lnTo>
                <a:lnTo>
                  <a:pt x="752" y="827"/>
                </a:lnTo>
                <a:lnTo>
                  <a:pt x="750" y="827"/>
                </a:lnTo>
                <a:lnTo>
                  <a:pt x="748" y="827"/>
                </a:lnTo>
                <a:lnTo>
                  <a:pt x="748" y="824"/>
                </a:lnTo>
                <a:lnTo>
                  <a:pt x="745" y="824"/>
                </a:lnTo>
                <a:lnTo>
                  <a:pt x="743" y="824"/>
                </a:lnTo>
                <a:lnTo>
                  <a:pt x="741" y="822"/>
                </a:lnTo>
                <a:lnTo>
                  <a:pt x="736" y="822"/>
                </a:lnTo>
                <a:lnTo>
                  <a:pt x="729" y="820"/>
                </a:lnTo>
                <a:lnTo>
                  <a:pt x="722" y="817"/>
                </a:lnTo>
                <a:lnTo>
                  <a:pt x="724" y="815"/>
                </a:lnTo>
                <a:lnTo>
                  <a:pt x="722" y="815"/>
                </a:lnTo>
                <a:lnTo>
                  <a:pt x="719" y="812"/>
                </a:lnTo>
                <a:lnTo>
                  <a:pt x="717" y="812"/>
                </a:lnTo>
                <a:lnTo>
                  <a:pt x="715" y="812"/>
                </a:lnTo>
                <a:lnTo>
                  <a:pt x="715" y="810"/>
                </a:lnTo>
                <a:lnTo>
                  <a:pt x="712" y="810"/>
                </a:lnTo>
                <a:lnTo>
                  <a:pt x="712" y="812"/>
                </a:lnTo>
                <a:lnTo>
                  <a:pt x="710" y="812"/>
                </a:lnTo>
                <a:lnTo>
                  <a:pt x="708" y="815"/>
                </a:lnTo>
                <a:lnTo>
                  <a:pt x="705" y="815"/>
                </a:lnTo>
                <a:lnTo>
                  <a:pt x="703" y="815"/>
                </a:lnTo>
                <a:lnTo>
                  <a:pt x="700" y="817"/>
                </a:lnTo>
                <a:lnTo>
                  <a:pt x="698" y="820"/>
                </a:lnTo>
                <a:lnTo>
                  <a:pt x="696" y="820"/>
                </a:lnTo>
                <a:lnTo>
                  <a:pt x="693" y="820"/>
                </a:lnTo>
                <a:lnTo>
                  <a:pt x="691" y="820"/>
                </a:lnTo>
                <a:lnTo>
                  <a:pt x="689" y="817"/>
                </a:lnTo>
                <a:lnTo>
                  <a:pt x="684" y="817"/>
                </a:lnTo>
                <a:lnTo>
                  <a:pt x="679" y="815"/>
                </a:lnTo>
                <a:lnTo>
                  <a:pt x="677" y="815"/>
                </a:lnTo>
                <a:lnTo>
                  <a:pt x="675" y="815"/>
                </a:lnTo>
                <a:lnTo>
                  <a:pt x="672" y="812"/>
                </a:lnTo>
                <a:lnTo>
                  <a:pt x="670" y="812"/>
                </a:lnTo>
                <a:lnTo>
                  <a:pt x="667" y="812"/>
                </a:lnTo>
                <a:lnTo>
                  <a:pt x="667" y="810"/>
                </a:lnTo>
                <a:lnTo>
                  <a:pt x="665" y="810"/>
                </a:lnTo>
                <a:lnTo>
                  <a:pt x="663" y="808"/>
                </a:lnTo>
                <a:lnTo>
                  <a:pt x="660" y="808"/>
                </a:lnTo>
                <a:lnTo>
                  <a:pt x="658" y="808"/>
                </a:lnTo>
                <a:lnTo>
                  <a:pt x="653" y="805"/>
                </a:lnTo>
                <a:lnTo>
                  <a:pt x="651" y="805"/>
                </a:lnTo>
                <a:lnTo>
                  <a:pt x="649" y="805"/>
                </a:lnTo>
                <a:lnTo>
                  <a:pt x="646" y="803"/>
                </a:lnTo>
                <a:lnTo>
                  <a:pt x="641" y="803"/>
                </a:lnTo>
                <a:lnTo>
                  <a:pt x="641" y="801"/>
                </a:lnTo>
                <a:lnTo>
                  <a:pt x="639" y="801"/>
                </a:lnTo>
                <a:lnTo>
                  <a:pt x="637" y="801"/>
                </a:lnTo>
                <a:lnTo>
                  <a:pt x="637" y="798"/>
                </a:lnTo>
                <a:lnTo>
                  <a:pt x="634" y="798"/>
                </a:lnTo>
                <a:lnTo>
                  <a:pt x="632" y="798"/>
                </a:lnTo>
                <a:lnTo>
                  <a:pt x="632" y="796"/>
                </a:lnTo>
                <a:lnTo>
                  <a:pt x="627" y="796"/>
                </a:lnTo>
                <a:lnTo>
                  <a:pt x="625" y="796"/>
                </a:lnTo>
                <a:lnTo>
                  <a:pt x="623" y="793"/>
                </a:lnTo>
                <a:lnTo>
                  <a:pt x="620" y="793"/>
                </a:lnTo>
                <a:lnTo>
                  <a:pt x="618" y="793"/>
                </a:lnTo>
                <a:lnTo>
                  <a:pt x="618" y="791"/>
                </a:lnTo>
                <a:lnTo>
                  <a:pt x="616" y="791"/>
                </a:lnTo>
                <a:lnTo>
                  <a:pt x="613" y="791"/>
                </a:lnTo>
                <a:lnTo>
                  <a:pt x="611" y="791"/>
                </a:lnTo>
                <a:lnTo>
                  <a:pt x="608" y="789"/>
                </a:lnTo>
                <a:lnTo>
                  <a:pt x="606" y="789"/>
                </a:lnTo>
                <a:lnTo>
                  <a:pt x="604" y="789"/>
                </a:lnTo>
                <a:lnTo>
                  <a:pt x="601" y="786"/>
                </a:lnTo>
                <a:lnTo>
                  <a:pt x="599" y="786"/>
                </a:lnTo>
                <a:lnTo>
                  <a:pt x="597" y="786"/>
                </a:lnTo>
                <a:lnTo>
                  <a:pt x="594" y="784"/>
                </a:lnTo>
                <a:lnTo>
                  <a:pt x="592" y="784"/>
                </a:lnTo>
                <a:lnTo>
                  <a:pt x="590" y="784"/>
                </a:lnTo>
                <a:lnTo>
                  <a:pt x="587" y="784"/>
                </a:lnTo>
                <a:lnTo>
                  <a:pt x="585" y="786"/>
                </a:lnTo>
                <a:lnTo>
                  <a:pt x="583" y="789"/>
                </a:lnTo>
                <a:lnTo>
                  <a:pt x="580" y="789"/>
                </a:lnTo>
                <a:lnTo>
                  <a:pt x="578" y="791"/>
                </a:lnTo>
                <a:lnTo>
                  <a:pt x="575" y="791"/>
                </a:lnTo>
                <a:lnTo>
                  <a:pt x="573" y="793"/>
                </a:lnTo>
                <a:lnTo>
                  <a:pt x="571" y="796"/>
                </a:lnTo>
                <a:lnTo>
                  <a:pt x="571" y="798"/>
                </a:lnTo>
                <a:lnTo>
                  <a:pt x="568" y="801"/>
                </a:lnTo>
                <a:lnTo>
                  <a:pt x="568" y="803"/>
                </a:lnTo>
                <a:lnTo>
                  <a:pt x="566" y="803"/>
                </a:lnTo>
                <a:lnTo>
                  <a:pt x="566" y="805"/>
                </a:lnTo>
                <a:lnTo>
                  <a:pt x="566" y="808"/>
                </a:lnTo>
                <a:lnTo>
                  <a:pt x="566" y="810"/>
                </a:lnTo>
                <a:lnTo>
                  <a:pt x="564" y="812"/>
                </a:lnTo>
                <a:lnTo>
                  <a:pt x="564" y="815"/>
                </a:lnTo>
                <a:lnTo>
                  <a:pt x="561" y="822"/>
                </a:lnTo>
                <a:lnTo>
                  <a:pt x="561" y="831"/>
                </a:lnTo>
                <a:lnTo>
                  <a:pt x="561" y="834"/>
                </a:lnTo>
                <a:lnTo>
                  <a:pt x="554" y="853"/>
                </a:lnTo>
                <a:lnTo>
                  <a:pt x="552" y="865"/>
                </a:lnTo>
                <a:lnTo>
                  <a:pt x="547" y="876"/>
                </a:lnTo>
                <a:lnTo>
                  <a:pt x="547" y="881"/>
                </a:lnTo>
                <a:lnTo>
                  <a:pt x="545" y="883"/>
                </a:lnTo>
                <a:lnTo>
                  <a:pt x="545" y="888"/>
                </a:lnTo>
                <a:lnTo>
                  <a:pt x="542" y="891"/>
                </a:lnTo>
                <a:lnTo>
                  <a:pt x="542" y="895"/>
                </a:lnTo>
                <a:lnTo>
                  <a:pt x="540" y="898"/>
                </a:lnTo>
                <a:lnTo>
                  <a:pt x="535" y="912"/>
                </a:lnTo>
                <a:lnTo>
                  <a:pt x="535" y="914"/>
                </a:lnTo>
                <a:lnTo>
                  <a:pt x="531" y="928"/>
                </a:lnTo>
                <a:lnTo>
                  <a:pt x="528" y="936"/>
                </a:lnTo>
                <a:lnTo>
                  <a:pt x="526" y="945"/>
                </a:lnTo>
                <a:lnTo>
                  <a:pt x="526" y="947"/>
                </a:lnTo>
                <a:lnTo>
                  <a:pt x="526" y="950"/>
                </a:lnTo>
                <a:lnTo>
                  <a:pt x="531" y="950"/>
                </a:lnTo>
                <a:lnTo>
                  <a:pt x="545" y="954"/>
                </a:lnTo>
                <a:lnTo>
                  <a:pt x="547" y="957"/>
                </a:lnTo>
                <a:lnTo>
                  <a:pt x="552" y="957"/>
                </a:lnTo>
                <a:lnTo>
                  <a:pt x="554" y="957"/>
                </a:lnTo>
                <a:lnTo>
                  <a:pt x="557" y="957"/>
                </a:lnTo>
                <a:lnTo>
                  <a:pt x="559" y="959"/>
                </a:lnTo>
                <a:lnTo>
                  <a:pt x="561" y="959"/>
                </a:lnTo>
                <a:lnTo>
                  <a:pt x="564" y="959"/>
                </a:lnTo>
                <a:lnTo>
                  <a:pt x="566" y="962"/>
                </a:lnTo>
                <a:lnTo>
                  <a:pt x="571" y="962"/>
                </a:lnTo>
                <a:lnTo>
                  <a:pt x="573" y="962"/>
                </a:lnTo>
                <a:lnTo>
                  <a:pt x="575" y="964"/>
                </a:lnTo>
                <a:lnTo>
                  <a:pt x="578" y="964"/>
                </a:lnTo>
                <a:lnTo>
                  <a:pt x="580" y="964"/>
                </a:lnTo>
                <a:lnTo>
                  <a:pt x="578" y="966"/>
                </a:lnTo>
                <a:lnTo>
                  <a:pt x="578" y="971"/>
                </a:lnTo>
                <a:lnTo>
                  <a:pt x="573" y="969"/>
                </a:lnTo>
                <a:lnTo>
                  <a:pt x="573" y="971"/>
                </a:lnTo>
                <a:lnTo>
                  <a:pt x="568" y="973"/>
                </a:lnTo>
                <a:lnTo>
                  <a:pt x="566" y="976"/>
                </a:lnTo>
                <a:lnTo>
                  <a:pt x="564" y="978"/>
                </a:lnTo>
                <a:lnTo>
                  <a:pt x="561" y="983"/>
                </a:lnTo>
                <a:lnTo>
                  <a:pt x="559" y="985"/>
                </a:lnTo>
                <a:lnTo>
                  <a:pt x="554" y="999"/>
                </a:lnTo>
                <a:lnTo>
                  <a:pt x="559" y="1002"/>
                </a:lnTo>
                <a:lnTo>
                  <a:pt x="554" y="1009"/>
                </a:lnTo>
                <a:lnTo>
                  <a:pt x="552" y="1011"/>
                </a:lnTo>
                <a:lnTo>
                  <a:pt x="552" y="1014"/>
                </a:lnTo>
                <a:lnTo>
                  <a:pt x="552" y="1016"/>
                </a:lnTo>
                <a:lnTo>
                  <a:pt x="552" y="1018"/>
                </a:lnTo>
                <a:lnTo>
                  <a:pt x="547" y="1025"/>
                </a:lnTo>
                <a:lnTo>
                  <a:pt x="547" y="1028"/>
                </a:lnTo>
                <a:lnTo>
                  <a:pt x="545" y="1035"/>
                </a:lnTo>
                <a:lnTo>
                  <a:pt x="545" y="1037"/>
                </a:lnTo>
                <a:lnTo>
                  <a:pt x="545" y="1040"/>
                </a:lnTo>
                <a:lnTo>
                  <a:pt x="542" y="1042"/>
                </a:lnTo>
                <a:lnTo>
                  <a:pt x="538" y="1042"/>
                </a:lnTo>
                <a:lnTo>
                  <a:pt x="538" y="1044"/>
                </a:lnTo>
                <a:lnTo>
                  <a:pt x="535" y="1042"/>
                </a:lnTo>
                <a:lnTo>
                  <a:pt x="533" y="1042"/>
                </a:lnTo>
                <a:lnTo>
                  <a:pt x="531" y="1042"/>
                </a:lnTo>
                <a:lnTo>
                  <a:pt x="528" y="1042"/>
                </a:lnTo>
                <a:lnTo>
                  <a:pt x="524" y="1044"/>
                </a:lnTo>
                <a:lnTo>
                  <a:pt x="524" y="1047"/>
                </a:lnTo>
                <a:lnTo>
                  <a:pt x="524" y="1049"/>
                </a:lnTo>
                <a:lnTo>
                  <a:pt x="524" y="1052"/>
                </a:lnTo>
                <a:lnTo>
                  <a:pt x="521" y="1054"/>
                </a:lnTo>
                <a:lnTo>
                  <a:pt x="519" y="1056"/>
                </a:lnTo>
                <a:lnTo>
                  <a:pt x="514" y="1059"/>
                </a:lnTo>
                <a:lnTo>
                  <a:pt x="512" y="1059"/>
                </a:lnTo>
                <a:lnTo>
                  <a:pt x="512" y="1061"/>
                </a:lnTo>
                <a:lnTo>
                  <a:pt x="509" y="1063"/>
                </a:lnTo>
                <a:lnTo>
                  <a:pt x="507" y="1068"/>
                </a:lnTo>
                <a:lnTo>
                  <a:pt x="502" y="1070"/>
                </a:lnTo>
                <a:lnTo>
                  <a:pt x="498" y="1073"/>
                </a:lnTo>
                <a:lnTo>
                  <a:pt x="495" y="1073"/>
                </a:lnTo>
                <a:lnTo>
                  <a:pt x="493" y="1075"/>
                </a:lnTo>
                <a:lnTo>
                  <a:pt x="491" y="1075"/>
                </a:lnTo>
                <a:lnTo>
                  <a:pt x="488" y="1078"/>
                </a:lnTo>
                <a:lnTo>
                  <a:pt x="486" y="1078"/>
                </a:lnTo>
                <a:lnTo>
                  <a:pt x="484" y="1078"/>
                </a:lnTo>
                <a:lnTo>
                  <a:pt x="479" y="1078"/>
                </a:lnTo>
                <a:lnTo>
                  <a:pt x="472" y="1080"/>
                </a:lnTo>
                <a:lnTo>
                  <a:pt x="469" y="1080"/>
                </a:lnTo>
                <a:lnTo>
                  <a:pt x="462" y="1094"/>
                </a:lnTo>
                <a:lnTo>
                  <a:pt x="474" y="1096"/>
                </a:lnTo>
                <a:lnTo>
                  <a:pt x="476" y="1099"/>
                </a:lnTo>
                <a:lnTo>
                  <a:pt x="476" y="1104"/>
                </a:lnTo>
                <a:lnTo>
                  <a:pt x="481" y="1111"/>
                </a:lnTo>
                <a:lnTo>
                  <a:pt x="484" y="1111"/>
                </a:lnTo>
                <a:lnTo>
                  <a:pt x="486" y="1111"/>
                </a:lnTo>
                <a:lnTo>
                  <a:pt x="486" y="1108"/>
                </a:lnTo>
                <a:lnTo>
                  <a:pt x="488" y="1108"/>
                </a:lnTo>
                <a:lnTo>
                  <a:pt x="491" y="1106"/>
                </a:lnTo>
                <a:lnTo>
                  <a:pt x="495" y="1108"/>
                </a:lnTo>
                <a:lnTo>
                  <a:pt x="502" y="1111"/>
                </a:lnTo>
                <a:lnTo>
                  <a:pt x="519" y="1120"/>
                </a:lnTo>
                <a:lnTo>
                  <a:pt x="524" y="1125"/>
                </a:lnTo>
                <a:lnTo>
                  <a:pt x="526" y="1130"/>
                </a:lnTo>
                <a:lnTo>
                  <a:pt x="519" y="1134"/>
                </a:lnTo>
                <a:lnTo>
                  <a:pt x="517" y="1134"/>
                </a:lnTo>
                <a:lnTo>
                  <a:pt x="517" y="1137"/>
                </a:lnTo>
                <a:lnTo>
                  <a:pt x="517" y="1139"/>
                </a:lnTo>
                <a:lnTo>
                  <a:pt x="519" y="1141"/>
                </a:lnTo>
                <a:lnTo>
                  <a:pt x="517" y="1141"/>
                </a:lnTo>
                <a:lnTo>
                  <a:pt x="514" y="1144"/>
                </a:lnTo>
                <a:lnTo>
                  <a:pt x="512" y="1146"/>
                </a:lnTo>
                <a:lnTo>
                  <a:pt x="509" y="1146"/>
                </a:lnTo>
                <a:lnTo>
                  <a:pt x="507" y="1146"/>
                </a:lnTo>
                <a:lnTo>
                  <a:pt x="507" y="1149"/>
                </a:lnTo>
                <a:lnTo>
                  <a:pt x="505" y="1151"/>
                </a:lnTo>
                <a:lnTo>
                  <a:pt x="505" y="1156"/>
                </a:lnTo>
                <a:lnTo>
                  <a:pt x="502" y="1158"/>
                </a:lnTo>
                <a:lnTo>
                  <a:pt x="500" y="1158"/>
                </a:lnTo>
                <a:lnTo>
                  <a:pt x="500" y="1160"/>
                </a:lnTo>
                <a:lnTo>
                  <a:pt x="500" y="1163"/>
                </a:lnTo>
                <a:lnTo>
                  <a:pt x="498" y="1163"/>
                </a:lnTo>
                <a:lnTo>
                  <a:pt x="495" y="1163"/>
                </a:lnTo>
                <a:lnTo>
                  <a:pt x="495" y="1165"/>
                </a:lnTo>
                <a:lnTo>
                  <a:pt x="493" y="1165"/>
                </a:lnTo>
                <a:lnTo>
                  <a:pt x="493" y="1168"/>
                </a:lnTo>
                <a:lnTo>
                  <a:pt x="491" y="1170"/>
                </a:lnTo>
                <a:lnTo>
                  <a:pt x="488" y="1170"/>
                </a:lnTo>
                <a:lnTo>
                  <a:pt x="486" y="1170"/>
                </a:lnTo>
                <a:lnTo>
                  <a:pt x="486" y="1172"/>
                </a:lnTo>
                <a:lnTo>
                  <a:pt x="484" y="1175"/>
                </a:lnTo>
                <a:lnTo>
                  <a:pt x="484" y="1177"/>
                </a:lnTo>
                <a:lnTo>
                  <a:pt x="481" y="1177"/>
                </a:lnTo>
                <a:lnTo>
                  <a:pt x="479" y="1179"/>
                </a:lnTo>
                <a:lnTo>
                  <a:pt x="479" y="1182"/>
                </a:lnTo>
                <a:lnTo>
                  <a:pt x="476" y="1184"/>
                </a:lnTo>
                <a:lnTo>
                  <a:pt x="476" y="1186"/>
                </a:lnTo>
                <a:lnTo>
                  <a:pt x="476" y="1189"/>
                </a:lnTo>
                <a:lnTo>
                  <a:pt x="474" y="1189"/>
                </a:lnTo>
                <a:lnTo>
                  <a:pt x="474" y="1191"/>
                </a:lnTo>
                <a:lnTo>
                  <a:pt x="472" y="1194"/>
                </a:lnTo>
                <a:lnTo>
                  <a:pt x="469" y="1194"/>
                </a:lnTo>
                <a:lnTo>
                  <a:pt x="469" y="1196"/>
                </a:lnTo>
                <a:lnTo>
                  <a:pt x="467" y="1198"/>
                </a:lnTo>
                <a:lnTo>
                  <a:pt x="467" y="1201"/>
                </a:lnTo>
                <a:lnTo>
                  <a:pt x="465" y="1203"/>
                </a:lnTo>
                <a:lnTo>
                  <a:pt x="465" y="1205"/>
                </a:lnTo>
                <a:lnTo>
                  <a:pt x="462" y="1208"/>
                </a:lnTo>
                <a:lnTo>
                  <a:pt x="460" y="1210"/>
                </a:lnTo>
                <a:lnTo>
                  <a:pt x="458" y="1210"/>
                </a:lnTo>
                <a:lnTo>
                  <a:pt x="455" y="1210"/>
                </a:lnTo>
                <a:lnTo>
                  <a:pt x="453" y="1208"/>
                </a:lnTo>
                <a:lnTo>
                  <a:pt x="451" y="1208"/>
                </a:lnTo>
                <a:lnTo>
                  <a:pt x="451" y="1210"/>
                </a:lnTo>
                <a:lnTo>
                  <a:pt x="448" y="1210"/>
                </a:lnTo>
                <a:lnTo>
                  <a:pt x="446" y="1210"/>
                </a:lnTo>
                <a:lnTo>
                  <a:pt x="443" y="1212"/>
                </a:lnTo>
                <a:lnTo>
                  <a:pt x="441" y="1212"/>
                </a:lnTo>
                <a:lnTo>
                  <a:pt x="441" y="1215"/>
                </a:lnTo>
                <a:lnTo>
                  <a:pt x="439" y="1215"/>
                </a:lnTo>
                <a:lnTo>
                  <a:pt x="436" y="1215"/>
                </a:lnTo>
                <a:lnTo>
                  <a:pt x="434" y="1217"/>
                </a:lnTo>
                <a:lnTo>
                  <a:pt x="434" y="1220"/>
                </a:lnTo>
                <a:lnTo>
                  <a:pt x="432" y="1220"/>
                </a:lnTo>
                <a:lnTo>
                  <a:pt x="429" y="1220"/>
                </a:lnTo>
                <a:lnTo>
                  <a:pt x="429" y="1222"/>
                </a:lnTo>
                <a:lnTo>
                  <a:pt x="429" y="1224"/>
                </a:lnTo>
                <a:lnTo>
                  <a:pt x="427" y="1227"/>
                </a:lnTo>
                <a:lnTo>
                  <a:pt x="425" y="1229"/>
                </a:lnTo>
                <a:lnTo>
                  <a:pt x="425" y="1227"/>
                </a:lnTo>
                <a:lnTo>
                  <a:pt x="425" y="1229"/>
                </a:lnTo>
                <a:lnTo>
                  <a:pt x="422" y="1229"/>
                </a:lnTo>
                <a:lnTo>
                  <a:pt x="422" y="1231"/>
                </a:lnTo>
                <a:lnTo>
                  <a:pt x="420" y="1231"/>
                </a:lnTo>
                <a:lnTo>
                  <a:pt x="418" y="1234"/>
                </a:lnTo>
                <a:lnTo>
                  <a:pt x="415" y="1234"/>
                </a:lnTo>
                <a:lnTo>
                  <a:pt x="415" y="1236"/>
                </a:lnTo>
                <a:lnTo>
                  <a:pt x="410" y="1239"/>
                </a:lnTo>
                <a:lnTo>
                  <a:pt x="410" y="1241"/>
                </a:lnTo>
                <a:lnTo>
                  <a:pt x="408" y="1241"/>
                </a:lnTo>
                <a:lnTo>
                  <a:pt x="406" y="1241"/>
                </a:lnTo>
                <a:lnTo>
                  <a:pt x="406" y="1243"/>
                </a:lnTo>
                <a:lnTo>
                  <a:pt x="399" y="1248"/>
                </a:lnTo>
                <a:lnTo>
                  <a:pt x="396" y="1248"/>
                </a:lnTo>
                <a:lnTo>
                  <a:pt x="396" y="1250"/>
                </a:lnTo>
                <a:lnTo>
                  <a:pt x="394" y="1253"/>
                </a:lnTo>
                <a:lnTo>
                  <a:pt x="392" y="1253"/>
                </a:lnTo>
                <a:lnTo>
                  <a:pt x="392" y="1255"/>
                </a:lnTo>
                <a:lnTo>
                  <a:pt x="392" y="1257"/>
                </a:lnTo>
                <a:lnTo>
                  <a:pt x="392" y="1260"/>
                </a:lnTo>
                <a:lnTo>
                  <a:pt x="392" y="1262"/>
                </a:lnTo>
                <a:lnTo>
                  <a:pt x="389" y="1260"/>
                </a:lnTo>
                <a:lnTo>
                  <a:pt x="389" y="1262"/>
                </a:lnTo>
                <a:lnTo>
                  <a:pt x="389" y="1265"/>
                </a:lnTo>
                <a:lnTo>
                  <a:pt x="387" y="1265"/>
                </a:lnTo>
                <a:lnTo>
                  <a:pt x="387" y="1267"/>
                </a:lnTo>
                <a:lnTo>
                  <a:pt x="385" y="1267"/>
                </a:lnTo>
                <a:lnTo>
                  <a:pt x="382" y="1269"/>
                </a:lnTo>
                <a:lnTo>
                  <a:pt x="380" y="1269"/>
                </a:lnTo>
                <a:lnTo>
                  <a:pt x="377" y="1267"/>
                </a:lnTo>
                <a:lnTo>
                  <a:pt x="377" y="1265"/>
                </a:lnTo>
                <a:lnTo>
                  <a:pt x="375" y="1265"/>
                </a:lnTo>
                <a:lnTo>
                  <a:pt x="375" y="1262"/>
                </a:lnTo>
                <a:lnTo>
                  <a:pt x="373" y="1262"/>
                </a:lnTo>
                <a:lnTo>
                  <a:pt x="370" y="1262"/>
                </a:lnTo>
                <a:lnTo>
                  <a:pt x="370" y="1260"/>
                </a:lnTo>
                <a:lnTo>
                  <a:pt x="368" y="1260"/>
                </a:lnTo>
                <a:lnTo>
                  <a:pt x="368" y="1262"/>
                </a:lnTo>
                <a:lnTo>
                  <a:pt x="368" y="1265"/>
                </a:lnTo>
                <a:lnTo>
                  <a:pt x="368" y="1262"/>
                </a:lnTo>
                <a:lnTo>
                  <a:pt x="366" y="1262"/>
                </a:lnTo>
                <a:lnTo>
                  <a:pt x="366" y="1265"/>
                </a:lnTo>
                <a:lnTo>
                  <a:pt x="363" y="1265"/>
                </a:lnTo>
                <a:lnTo>
                  <a:pt x="363" y="1267"/>
                </a:lnTo>
                <a:lnTo>
                  <a:pt x="361" y="1267"/>
                </a:lnTo>
                <a:lnTo>
                  <a:pt x="361" y="1269"/>
                </a:lnTo>
                <a:lnTo>
                  <a:pt x="361" y="1272"/>
                </a:lnTo>
                <a:lnTo>
                  <a:pt x="361" y="1276"/>
                </a:lnTo>
                <a:lnTo>
                  <a:pt x="359" y="1276"/>
                </a:lnTo>
                <a:lnTo>
                  <a:pt x="356" y="1281"/>
                </a:lnTo>
                <a:lnTo>
                  <a:pt x="354" y="1281"/>
                </a:lnTo>
                <a:lnTo>
                  <a:pt x="354" y="1284"/>
                </a:lnTo>
                <a:lnTo>
                  <a:pt x="354" y="1286"/>
                </a:lnTo>
                <a:lnTo>
                  <a:pt x="354" y="1288"/>
                </a:lnTo>
                <a:lnTo>
                  <a:pt x="352" y="1288"/>
                </a:lnTo>
                <a:lnTo>
                  <a:pt x="349" y="1288"/>
                </a:lnTo>
                <a:lnTo>
                  <a:pt x="347" y="1288"/>
                </a:lnTo>
                <a:lnTo>
                  <a:pt x="347" y="1291"/>
                </a:lnTo>
                <a:lnTo>
                  <a:pt x="347" y="1288"/>
                </a:lnTo>
                <a:lnTo>
                  <a:pt x="347" y="1291"/>
                </a:lnTo>
                <a:lnTo>
                  <a:pt x="344" y="1291"/>
                </a:lnTo>
                <a:lnTo>
                  <a:pt x="342" y="1291"/>
                </a:lnTo>
                <a:lnTo>
                  <a:pt x="340" y="1291"/>
                </a:lnTo>
                <a:lnTo>
                  <a:pt x="340" y="1293"/>
                </a:lnTo>
                <a:lnTo>
                  <a:pt x="337" y="1293"/>
                </a:lnTo>
                <a:lnTo>
                  <a:pt x="335" y="1293"/>
                </a:lnTo>
                <a:lnTo>
                  <a:pt x="335" y="1295"/>
                </a:lnTo>
                <a:lnTo>
                  <a:pt x="335" y="1298"/>
                </a:lnTo>
                <a:lnTo>
                  <a:pt x="335" y="1300"/>
                </a:lnTo>
                <a:lnTo>
                  <a:pt x="333" y="1300"/>
                </a:lnTo>
                <a:lnTo>
                  <a:pt x="333" y="1298"/>
                </a:lnTo>
                <a:lnTo>
                  <a:pt x="333" y="1300"/>
                </a:lnTo>
                <a:lnTo>
                  <a:pt x="330" y="1300"/>
                </a:lnTo>
                <a:lnTo>
                  <a:pt x="328" y="1300"/>
                </a:lnTo>
                <a:lnTo>
                  <a:pt x="326" y="1300"/>
                </a:lnTo>
                <a:lnTo>
                  <a:pt x="323" y="1300"/>
                </a:lnTo>
                <a:lnTo>
                  <a:pt x="323" y="1302"/>
                </a:lnTo>
                <a:lnTo>
                  <a:pt x="321" y="1302"/>
                </a:lnTo>
                <a:lnTo>
                  <a:pt x="323" y="1302"/>
                </a:lnTo>
                <a:lnTo>
                  <a:pt x="321" y="1302"/>
                </a:lnTo>
                <a:lnTo>
                  <a:pt x="323" y="1302"/>
                </a:lnTo>
                <a:lnTo>
                  <a:pt x="323" y="1305"/>
                </a:lnTo>
                <a:lnTo>
                  <a:pt x="321" y="1305"/>
                </a:lnTo>
                <a:lnTo>
                  <a:pt x="321" y="1307"/>
                </a:lnTo>
                <a:lnTo>
                  <a:pt x="321" y="1305"/>
                </a:lnTo>
                <a:lnTo>
                  <a:pt x="321" y="1307"/>
                </a:lnTo>
                <a:lnTo>
                  <a:pt x="319" y="1307"/>
                </a:lnTo>
                <a:lnTo>
                  <a:pt x="319" y="1310"/>
                </a:lnTo>
                <a:lnTo>
                  <a:pt x="321" y="1310"/>
                </a:lnTo>
                <a:lnTo>
                  <a:pt x="319" y="1310"/>
                </a:lnTo>
                <a:lnTo>
                  <a:pt x="319" y="1312"/>
                </a:lnTo>
                <a:lnTo>
                  <a:pt x="319" y="1314"/>
                </a:lnTo>
                <a:lnTo>
                  <a:pt x="316" y="1314"/>
                </a:lnTo>
                <a:lnTo>
                  <a:pt x="319" y="1314"/>
                </a:lnTo>
                <a:lnTo>
                  <a:pt x="316" y="1314"/>
                </a:lnTo>
                <a:lnTo>
                  <a:pt x="314" y="1317"/>
                </a:lnTo>
                <a:lnTo>
                  <a:pt x="311" y="1317"/>
                </a:lnTo>
                <a:lnTo>
                  <a:pt x="311" y="1319"/>
                </a:lnTo>
                <a:lnTo>
                  <a:pt x="309" y="1319"/>
                </a:lnTo>
                <a:lnTo>
                  <a:pt x="300" y="1326"/>
                </a:lnTo>
                <a:lnTo>
                  <a:pt x="302" y="1324"/>
                </a:lnTo>
                <a:lnTo>
                  <a:pt x="300" y="1326"/>
                </a:lnTo>
                <a:lnTo>
                  <a:pt x="297" y="1326"/>
                </a:lnTo>
                <a:lnTo>
                  <a:pt x="295" y="1328"/>
                </a:lnTo>
                <a:lnTo>
                  <a:pt x="295" y="1331"/>
                </a:lnTo>
                <a:lnTo>
                  <a:pt x="293" y="1331"/>
                </a:lnTo>
                <a:lnTo>
                  <a:pt x="295" y="1331"/>
                </a:lnTo>
                <a:lnTo>
                  <a:pt x="293" y="1331"/>
                </a:lnTo>
                <a:lnTo>
                  <a:pt x="293" y="1333"/>
                </a:lnTo>
                <a:lnTo>
                  <a:pt x="290" y="1333"/>
                </a:lnTo>
                <a:lnTo>
                  <a:pt x="288" y="1333"/>
                </a:lnTo>
                <a:lnTo>
                  <a:pt x="290" y="1336"/>
                </a:lnTo>
                <a:lnTo>
                  <a:pt x="290" y="1338"/>
                </a:lnTo>
                <a:lnTo>
                  <a:pt x="288" y="1338"/>
                </a:lnTo>
                <a:lnTo>
                  <a:pt x="286" y="1343"/>
                </a:lnTo>
                <a:lnTo>
                  <a:pt x="283" y="1343"/>
                </a:lnTo>
                <a:lnTo>
                  <a:pt x="281" y="1343"/>
                </a:lnTo>
                <a:lnTo>
                  <a:pt x="278" y="1343"/>
                </a:lnTo>
                <a:lnTo>
                  <a:pt x="276" y="1343"/>
                </a:lnTo>
                <a:lnTo>
                  <a:pt x="276" y="1345"/>
                </a:lnTo>
                <a:lnTo>
                  <a:pt x="274" y="1345"/>
                </a:lnTo>
                <a:lnTo>
                  <a:pt x="276" y="1347"/>
                </a:lnTo>
                <a:lnTo>
                  <a:pt x="276" y="1350"/>
                </a:lnTo>
                <a:lnTo>
                  <a:pt x="274" y="1350"/>
                </a:lnTo>
                <a:lnTo>
                  <a:pt x="274" y="1352"/>
                </a:lnTo>
                <a:lnTo>
                  <a:pt x="274" y="1357"/>
                </a:lnTo>
                <a:lnTo>
                  <a:pt x="271" y="1357"/>
                </a:lnTo>
                <a:lnTo>
                  <a:pt x="269" y="1357"/>
                </a:lnTo>
                <a:lnTo>
                  <a:pt x="267" y="1357"/>
                </a:lnTo>
                <a:lnTo>
                  <a:pt x="264" y="1357"/>
                </a:lnTo>
                <a:lnTo>
                  <a:pt x="264" y="1359"/>
                </a:lnTo>
                <a:lnTo>
                  <a:pt x="262" y="1359"/>
                </a:lnTo>
                <a:lnTo>
                  <a:pt x="262" y="1362"/>
                </a:lnTo>
                <a:lnTo>
                  <a:pt x="260" y="1362"/>
                </a:lnTo>
                <a:lnTo>
                  <a:pt x="257" y="1362"/>
                </a:lnTo>
                <a:lnTo>
                  <a:pt x="255" y="1362"/>
                </a:lnTo>
                <a:lnTo>
                  <a:pt x="257" y="1362"/>
                </a:lnTo>
                <a:lnTo>
                  <a:pt x="257" y="1359"/>
                </a:lnTo>
                <a:lnTo>
                  <a:pt x="255" y="1359"/>
                </a:lnTo>
                <a:lnTo>
                  <a:pt x="257" y="1359"/>
                </a:lnTo>
                <a:lnTo>
                  <a:pt x="255" y="1359"/>
                </a:lnTo>
                <a:lnTo>
                  <a:pt x="257" y="1359"/>
                </a:lnTo>
                <a:lnTo>
                  <a:pt x="257" y="1357"/>
                </a:lnTo>
                <a:lnTo>
                  <a:pt x="257" y="1355"/>
                </a:lnTo>
                <a:lnTo>
                  <a:pt x="257" y="1352"/>
                </a:lnTo>
                <a:lnTo>
                  <a:pt x="257" y="1350"/>
                </a:lnTo>
                <a:lnTo>
                  <a:pt x="257" y="1347"/>
                </a:lnTo>
                <a:lnTo>
                  <a:pt x="255" y="1347"/>
                </a:lnTo>
                <a:lnTo>
                  <a:pt x="257" y="1347"/>
                </a:lnTo>
                <a:lnTo>
                  <a:pt x="257" y="1345"/>
                </a:lnTo>
                <a:lnTo>
                  <a:pt x="255" y="1345"/>
                </a:lnTo>
                <a:lnTo>
                  <a:pt x="257" y="1345"/>
                </a:lnTo>
                <a:lnTo>
                  <a:pt x="257" y="1343"/>
                </a:lnTo>
                <a:lnTo>
                  <a:pt x="257" y="1340"/>
                </a:lnTo>
                <a:lnTo>
                  <a:pt x="260" y="1340"/>
                </a:lnTo>
                <a:lnTo>
                  <a:pt x="262" y="1340"/>
                </a:lnTo>
                <a:lnTo>
                  <a:pt x="262" y="1338"/>
                </a:lnTo>
                <a:lnTo>
                  <a:pt x="262" y="1336"/>
                </a:lnTo>
                <a:lnTo>
                  <a:pt x="264" y="1336"/>
                </a:lnTo>
                <a:lnTo>
                  <a:pt x="267" y="1336"/>
                </a:lnTo>
                <a:lnTo>
                  <a:pt x="267" y="1338"/>
                </a:lnTo>
                <a:lnTo>
                  <a:pt x="269" y="1338"/>
                </a:lnTo>
                <a:lnTo>
                  <a:pt x="269" y="1336"/>
                </a:lnTo>
                <a:lnTo>
                  <a:pt x="267" y="1336"/>
                </a:lnTo>
                <a:lnTo>
                  <a:pt x="264" y="1336"/>
                </a:lnTo>
                <a:lnTo>
                  <a:pt x="264" y="1333"/>
                </a:lnTo>
                <a:lnTo>
                  <a:pt x="264" y="1336"/>
                </a:lnTo>
                <a:lnTo>
                  <a:pt x="262" y="1333"/>
                </a:lnTo>
                <a:lnTo>
                  <a:pt x="260" y="1331"/>
                </a:lnTo>
                <a:lnTo>
                  <a:pt x="260" y="1328"/>
                </a:lnTo>
                <a:lnTo>
                  <a:pt x="257" y="1328"/>
                </a:lnTo>
                <a:lnTo>
                  <a:pt x="255" y="1328"/>
                </a:lnTo>
                <a:lnTo>
                  <a:pt x="255" y="1326"/>
                </a:lnTo>
                <a:lnTo>
                  <a:pt x="253" y="1326"/>
                </a:lnTo>
                <a:lnTo>
                  <a:pt x="250" y="1333"/>
                </a:lnTo>
                <a:lnTo>
                  <a:pt x="248" y="1333"/>
                </a:lnTo>
                <a:lnTo>
                  <a:pt x="245" y="1336"/>
                </a:lnTo>
                <a:lnTo>
                  <a:pt x="248" y="1336"/>
                </a:lnTo>
                <a:lnTo>
                  <a:pt x="250" y="1338"/>
                </a:lnTo>
                <a:lnTo>
                  <a:pt x="253" y="1338"/>
                </a:lnTo>
                <a:lnTo>
                  <a:pt x="250" y="1340"/>
                </a:lnTo>
                <a:lnTo>
                  <a:pt x="248" y="1343"/>
                </a:lnTo>
                <a:lnTo>
                  <a:pt x="245" y="1343"/>
                </a:lnTo>
                <a:lnTo>
                  <a:pt x="248" y="1343"/>
                </a:lnTo>
                <a:lnTo>
                  <a:pt x="245" y="1345"/>
                </a:lnTo>
                <a:lnTo>
                  <a:pt x="245" y="1347"/>
                </a:lnTo>
                <a:lnTo>
                  <a:pt x="243" y="1347"/>
                </a:lnTo>
                <a:lnTo>
                  <a:pt x="241" y="1347"/>
                </a:lnTo>
                <a:lnTo>
                  <a:pt x="241" y="1350"/>
                </a:lnTo>
                <a:lnTo>
                  <a:pt x="241" y="1352"/>
                </a:lnTo>
                <a:lnTo>
                  <a:pt x="238" y="1352"/>
                </a:lnTo>
                <a:lnTo>
                  <a:pt x="241" y="1352"/>
                </a:lnTo>
                <a:lnTo>
                  <a:pt x="243" y="1352"/>
                </a:lnTo>
                <a:lnTo>
                  <a:pt x="243" y="1350"/>
                </a:lnTo>
                <a:lnTo>
                  <a:pt x="245" y="1350"/>
                </a:lnTo>
                <a:lnTo>
                  <a:pt x="243" y="1350"/>
                </a:lnTo>
                <a:lnTo>
                  <a:pt x="245" y="1350"/>
                </a:lnTo>
                <a:lnTo>
                  <a:pt x="245" y="1352"/>
                </a:lnTo>
                <a:lnTo>
                  <a:pt x="245" y="1355"/>
                </a:lnTo>
                <a:lnTo>
                  <a:pt x="245" y="1352"/>
                </a:lnTo>
                <a:lnTo>
                  <a:pt x="248" y="1352"/>
                </a:lnTo>
                <a:lnTo>
                  <a:pt x="250" y="1352"/>
                </a:lnTo>
                <a:lnTo>
                  <a:pt x="250" y="1350"/>
                </a:lnTo>
                <a:lnTo>
                  <a:pt x="253" y="1352"/>
                </a:lnTo>
                <a:lnTo>
                  <a:pt x="253" y="1350"/>
                </a:lnTo>
                <a:lnTo>
                  <a:pt x="253" y="1347"/>
                </a:lnTo>
                <a:lnTo>
                  <a:pt x="255" y="1347"/>
                </a:lnTo>
                <a:lnTo>
                  <a:pt x="253" y="1347"/>
                </a:lnTo>
                <a:lnTo>
                  <a:pt x="255" y="1347"/>
                </a:lnTo>
                <a:lnTo>
                  <a:pt x="255" y="1350"/>
                </a:lnTo>
                <a:lnTo>
                  <a:pt x="255" y="1352"/>
                </a:lnTo>
                <a:lnTo>
                  <a:pt x="253" y="1352"/>
                </a:lnTo>
                <a:lnTo>
                  <a:pt x="255" y="1352"/>
                </a:lnTo>
                <a:lnTo>
                  <a:pt x="255" y="1355"/>
                </a:lnTo>
                <a:lnTo>
                  <a:pt x="255" y="1352"/>
                </a:lnTo>
                <a:lnTo>
                  <a:pt x="255" y="1355"/>
                </a:lnTo>
                <a:lnTo>
                  <a:pt x="255" y="1357"/>
                </a:lnTo>
                <a:lnTo>
                  <a:pt x="253" y="1357"/>
                </a:lnTo>
                <a:lnTo>
                  <a:pt x="253" y="1359"/>
                </a:lnTo>
                <a:lnTo>
                  <a:pt x="255" y="1359"/>
                </a:lnTo>
                <a:lnTo>
                  <a:pt x="253" y="1359"/>
                </a:lnTo>
                <a:lnTo>
                  <a:pt x="253" y="1362"/>
                </a:lnTo>
                <a:lnTo>
                  <a:pt x="253" y="1364"/>
                </a:lnTo>
                <a:lnTo>
                  <a:pt x="253" y="1366"/>
                </a:lnTo>
                <a:lnTo>
                  <a:pt x="255" y="1366"/>
                </a:lnTo>
                <a:lnTo>
                  <a:pt x="253" y="1369"/>
                </a:lnTo>
                <a:lnTo>
                  <a:pt x="253" y="1371"/>
                </a:lnTo>
                <a:lnTo>
                  <a:pt x="250" y="1371"/>
                </a:lnTo>
                <a:lnTo>
                  <a:pt x="250" y="1369"/>
                </a:lnTo>
                <a:lnTo>
                  <a:pt x="248" y="1369"/>
                </a:lnTo>
                <a:lnTo>
                  <a:pt x="248" y="1371"/>
                </a:lnTo>
                <a:lnTo>
                  <a:pt x="248" y="1369"/>
                </a:lnTo>
                <a:lnTo>
                  <a:pt x="248" y="1371"/>
                </a:lnTo>
                <a:lnTo>
                  <a:pt x="245" y="1371"/>
                </a:lnTo>
                <a:lnTo>
                  <a:pt x="243" y="1371"/>
                </a:lnTo>
                <a:lnTo>
                  <a:pt x="243" y="1373"/>
                </a:lnTo>
                <a:lnTo>
                  <a:pt x="241" y="1378"/>
                </a:lnTo>
                <a:lnTo>
                  <a:pt x="241" y="1381"/>
                </a:lnTo>
                <a:lnTo>
                  <a:pt x="238" y="1383"/>
                </a:lnTo>
                <a:lnTo>
                  <a:pt x="236" y="1383"/>
                </a:lnTo>
                <a:lnTo>
                  <a:pt x="236" y="1385"/>
                </a:lnTo>
                <a:lnTo>
                  <a:pt x="234" y="1385"/>
                </a:lnTo>
                <a:lnTo>
                  <a:pt x="231" y="1385"/>
                </a:lnTo>
                <a:lnTo>
                  <a:pt x="229" y="1385"/>
                </a:lnTo>
                <a:lnTo>
                  <a:pt x="227" y="1385"/>
                </a:lnTo>
                <a:lnTo>
                  <a:pt x="224" y="1385"/>
                </a:lnTo>
                <a:lnTo>
                  <a:pt x="222" y="1388"/>
                </a:lnTo>
                <a:lnTo>
                  <a:pt x="222" y="1390"/>
                </a:lnTo>
                <a:lnTo>
                  <a:pt x="224" y="1392"/>
                </a:lnTo>
                <a:lnTo>
                  <a:pt x="222" y="1392"/>
                </a:lnTo>
                <a:lnTo>
                  <a:pt x="220" y="1392"/>
                </a:lnTo>
                <a:lnTo>
                  <a:pt x="215" y="1388"/>
                </a:lnTo>
                <a:lnTo>
                  <a:pt x="215" y="1385"/>
                </a:lnTo>
                <a:lnTo>
                  <a:pt x="212" y="1385"/>
                </a:lnTo>
                <a:lnTo>
                  <a:pt x="212" y="1383"/>
                </a:lnTo>
                <a:lnTo>
                  <a:pt x="210" y="1383"/>
                </a:lnTo>
                <a:lnTo>
                  <a:pt x="208" y="1383"/>
                </a:lnTo>
                <a:lnTo>
                  <a:pt x="205" y="1383"/>
                </a:lnTo>
                <a:lnTo>
                  <a:pt x="203" y="1385"/>
                </a:lnTo>
                <a:lnTo>
                  <a:pt x="203" y="1388"/>
                </a:lnTo>
                <a:lnTo>
                  <a:pt x="201" y="1388"/>
                </a:lnTo>
                <a:lnTo>
                  <a:pt x="201" y="1390"/>
                </a:lnTo>
                <a:lnTo>
                  <a:pt x="201" y="1388"/>
                </a:lnTo>
                <a:lnTo>
                  <a:pt x="198" y="1388"/>
                </a:lnTo>
                <a:lnTo>
                  <a:pt x="201" y="1388"/>
                </a:lnTo>
                <a:lnTo>
                  <a:pt x="198" y="1388"/>
                </a:lnTo>
                <a:lnTo>
                  <a:pt x="196" y="1388"/>
                </a:lnTo>
                <a:lnTo>
                  <a:pt x="194" y="1388"/>
                </a:lnTo>
                <a:lnTo>
                  <a:pt x="194" y="1385"/>
                </a:lnTo>
                <a:lnTo>
                  <a:pt x="191" y="1385"/>
                </a:lnTo>
                <a:lnTo>
                  <a:pt x="191" y="1388"/>
                </a:lnTo>
                <a:lnTo>
                  <a:pt x="191" y="1390"/>
                </a:lnTo>
                <a:lnTo>
                  <a:pt x="191" y="1392"/>
                </a:lnTo>
                <a:lnTo>
                  <a:pt x="189" y="1392"/>
                </a:lnTo>
                <a:lnTo>
                  <a:pt x="189" y="1395"/>
                </a:lnTo>
                <a:lnTo>
                  <a:pt x="187" y="1395"/>
                </a:lnTo>
                <a:lnTo>
                  <a:pt x="184" y="1395"/>
                </a:lnTo>
                <a:lnTo>
                  <a:pt x="184" y="1397"/>
                </a:lnTo>
                <a:lnTo>
                  <a:pt x="184" y="1399"/>
                </a:lnTo>
                <a:lnTo>
                  <a:pt x="182" y="1399"/>
                </a:lnTo>
                <a:lnTo>
                  <a:pt x="179" y="1399"/>
                </a:lnTo>
                <a:lnTo>
                  <a:pt x="179" y="1402"/>
                </a:lnTo>
                <a:lnTo>
                  <a:pt x="179" y="1404"/>
                </a:lnTo>
                <a:lnTo>
                  <a:pt x="177" y="1404"/>
                </a:lnTo>
                <a:lnTo>
                  <a:pt x="177" y="1407"/>
                </a:lnTo>
                <a:lnTo>
                  <a:pt x="175" y="1407"/>
                </a:lnTo>
                <a:lnTo>
                  <a:pt x="175" y="1409"/>
                </a:lnTo>
                <a:lnTo>
                  <a:pt x="175" y="1411"/>
                </a:lnTo>
                <a:lnTo>
                  <a:pt x="172" y="1414"/>
                </a:lnTo>
                <a:lnTo>
                  <a:pt x="172" y="1416"/>
                </a:lnTo>
                <a:lnTo>
                  <a:pt x="170" y="1418"/>
                </a:lnTo>
                <a:lnTo>
                  <a:pt x="170" y="1421"/>
                </a:lnTo>
                <a:lnTo>
                  <a:pt x="170" y="1423"/>
                </a:lnTo>
                <a:lnTo>
                  <a:pt x="170" y="1426"/>
                </a:lnTo>
                <a:lnTo>
                  <a:pt x="168" y="1426"/>
                </a:lnTo>
                <a:lnTo>
                  <a:pt x="165" y="1426"/>
                </a:lnTo>
                <a:lnTo>
                  <a:pt x="163" y="1426"/>
                </a:lnTo>
                <a:lnTo>
                  <a:pt x="161" y="1426"/>
                </a:lnTo>
                <a:lnTo>
                  <a:pt x="158" y="1426"/>
                </a:lnTo>
                <a:lnTo>
                  <a:pt x="156" y="1428"/>
                </a:lnTo>
                <a:lnTo>
                  <a:pt x="156" y="1430"/>
                </a:lnTo>
                <a:lnTo>
                  <a:pt x="154" y="1430"/>
                </a:lnTo>
                <a:lnTo>
                  <a:pt x="151" y="1433"/>
                </a:lnTo>
                <a:lnTo>
                  <a:pt x="149" y="1433"/>
                </a:lnTo>
                <a:lnTo>
                  <a:pt x="146" y="1433"/>
                </a:lnTo>
                <a:lnTo>
                  <a:pt x="146" y="1430"/>
                </a:lnTo>
                <a:lnTo>
                  <a:pt x="144" y="1430"/>
                </a:lnTo>
                <a:lnTo>
                  <a:pt x="144" y="1433"/>
                </a:lnTo>
                <a:lnTo>
                  <a:pt x="142" y="1433"/>
                </a:lnTo>
                <a:lnTo>
                  <a:pt x="139" y="1433"/>
                </a:lnTo>
                <a:lnTo>
                  <a:pt x="139" y="1430"/>
                </a:lnTo>
                <a:lnTo>
                  <a:pt x="137" y="1430"/>
                </a:lnTo>
                <a:lnTo>
                  <a:pt x="135" y="1430"/>
                </a:lnTo>
                <a:lnTo>
                  <a:pt x="132" y="1430"/>
                </a:lnTo>
                <a:lnTo>
                  <a:pt x="130" y="1430"/>
                </a:lnTo>
                <a:lnTo>
                  <a:pt x="128" y="1430"/>
                </a:lnTo>
                <a:lnTo>
                  <a:pt x="125" y="1430"/>
                </a:lnTo>
                <a:lnTo>
                  <a:pt x="125" y="1433"/>
                </a:lnTo>
                <a:lnTo>
                  <a:pt x="123" y="1433"/>
                </a:lnTo>
                <a:lnTo>
                  <a:pt x="121" y="1435"/>
                </a:lnTo>
                <a:lnTo>
                  <a:pt x="121" y="1437"/>
                </a:lnTo>
                <a:lnTo>
                  <a:pt x="121" y="1440"/>
                </a:lnTo>
                <a:lnTo>
                  <a:pt x="118" y="1440"/>
                </a:lnTo>
                <a:lnTo>
                  <a:pt x="118" y="1442"/>
                </a:lnTo>
                <a:lnTo>
                  <a:pt x="116" y="1444"/>
                </a:lnTo>
                <a:lnTo>
                  <a:pt x="113" y="1447"/>
                </a:lnTo>
                <a:lnTo>
                  <a:pt x="113" y="1449"/>
                </a:lnTo>
                <a:lnTo>
                  <a:pt x="113" y="1452"/>
                </a:lnTo>
                <a:lnTo>
                  <a:pt x="111" y="1452"/>
                </a:lnTo>
                <a:lnTo>
                  <a:pt x="109" y="1452"/>
                </a:lnTo>
                <a:lnTo>
                  <a:pt x="106" y="1454"/>
                </a:lnTo>
                <a:lnTo>
                  <a:pt x="104" y="1456"/>
                </a:lnTo>
                <a:lnTo>
                  <a:pt x="104" y="1459"/>
                </a:lnTo>
                <a:lnTo>
                  <a:pt x="104" y="1461"/>
                </a:lnTo>
                <a:lnTo>
                  <a:pt x="104" y="1463"/>
                </a:lnTo>
                <a:lnTo>
                  <a:pt x="104" y="1466"/>
                </a:lnTo>
                <a:lnTo>
                  <a:pt x="106" y="1466"/>
                </a:lnTo>
                <a:lnTo>
                  <a:pt x="106" y="1468"/>
                </a:lnTo>
                <a:lnTo>
                  <a:pt x="106" y="1471"/>
                </a:lnTo>
                <a:lnTo>
                  <a:pt x="104" y="1471"/>
                </a:lnTo>
                <a:lnTo>
                  <a:pt x="104" y="1473"/>
                </a:lnTo>
                <a:lnTo>
                  <a:pt x="104" y="1475"/>
                </a:lnTo>
                <a:lnTo>
                  <a:pt x="106" y="1478"/>
                </a:lnTo>
                <a:lnTo>
                  <a:pt x="104" y="1480"/>
                </a:lnTo>
                <a:lnTo>
                  <a:pt x="104" y="1482"/>
                </a:lnTo>
              </a:path>
            </a:pathLst>
          </a:custGeom>
          <a:noFill/>
          <a:ln w="4445">
            <a:solidFill>
              <a:srgbClr val="6E6E6E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rot="0" vert="horz" wrap="square" lIns="137160" tIns="68580" rIns="137160" bIns="68580" anchor="t" anchorCtr="0" upright="1">
            <a:noAutofit/>
          </a:bodyPr>
          <a:lstStyle/>
          <a:p>
            <a:endParaRPr lang="es-MX" sz="2700"/>
          </a:p>
        </p:txBody>
      </p:sp>
      <p:sp>
        <p:nvSpPr>
          <p:cNvPr id="44" name="Freeform 42"/>
          <p:cNvSpPr>
            <a:spLocks/>
          </p:cNvSpPr>
          <p:nvPr/>
        </p:nvSpPr>
        <p:spPr bwMode="auto">
          <a:xfrm>
            <a:off x="9410465" y="4112920"/>
            <a:ext cx="702659" cy="1488893"/>
          </a:xfrm>
          <a:custGeom>
            <a:avLst/>
            <a:gdLst>
              <a:gd name="T0" fmla="*/ 785 w 799"/>
              <a:gd name="T1" fmla="*/ 1517 h 1662"/>
              <a:gd name="T2" fmla="*/ 742 w 799"/>
              <a:gd name="T3" fmla="*/ 1567 h 1662"/>
              <a:gd name="T4" fmla="*/ 702 w 799"/>
              <a:gd name="T5" fmla="*/ 1614 h 1662"/>
              <a:gd name="T6" fmla="*/ 679 w 799"/>
              <a:gd name="T7" fmla="*/ 1662 h 1662"/>
              <a:gd name="T8" fmla="*/ 577 w 799"/>
              <a:gd name="T9" fmla="*/ 1619 h 1662"/>
              <a:gd name="T10" fmla="*/ 450 w 799"/>
              <a:gd name="T11" fmla="*/ 1463 h 1662"/>
              <a:gd name="T12" fmla="*/ 483 w 799"/>
              <a:gd name="T13" fmla="*/ 1385 h 1662"/>
              <a:gd name="T14" fmla="*/ 509 w 799"/>
              <a:gd name="T15" fmla="*/ 1354 h 1662"/>
              <a:gd name="T16" fmla="*/ 518 w 799"/>
              <a:gd name="T17" fmla="*/ 1323 h 1662"/>
              <a:gd name="T18" fmla="*/ 533 w 799"/>
              <a:gd name="T19" fmla="*/ 1247 h 1662"/>
              <a:gd name="T20" fmla="*/ 566 w 799"/>
              <a:gd name="T21" fmla="*/ 1193 h 1662"/>
              <a:gd name="T22" fmla="*/ 514 w 799"/>
              <a:gd name="T23" fmla="*/ 1039 h 1662"/>
              <a:gd name="T24" fmla="*/ 516 w 799"/>
              <a:gd name="T25" fmla="*/ 987 h 1662"/>
              <a:gd name="T26" fmla="*/ 464 w 799"/>
              <a:gd name="T27" fmla="*/ 966 h 1662"/>
              <a:gd name="T28" fmla="*/ 389 w 799"/>
              <a:gd name="T29" fmla="*/ 961 h 1662"/>
              <a:gd name="T30" fmla="*/ 306 w 799"/>
              <a:gd name="T31" fmla="*/ 1006 h 1662"/>
              <a:gd name="T32" fmla="*/ 264 w 799"/>
              <a:gd name="T33" fmla="*/ 973 h 1662"/>
              <a:gd name="T34" fmla="*/ 302 w 799"/>
              <a:gd name="T35" fmla="*/ 956 h 1662"/>
              <a:gd name="T36" fmla="*/ 342 w 799"/>
              <a:gd name="T37" fmla="*/ 921 h 1662"/>
              <a:gd name="T38" fmla="*/ 353 w 799"/>
              <a:gd name="T39" fmla="*/ 904 h 1662"/>
              <a:gd name="T40" fmla="*/ 335 w 799"/>
              <a:gd name="T41" fmla="*/ 880 h 1662"/>
              <a:gd name="T42" fmla="*/ 309 w 799"/>
              <a:gd name="T43" fmla="*/ 885 h 1662"/>
              <a:gd name="T44" fmla="*/ 297 w 799"/>
              <a:gd name="T45" fmla="*/ 838 h 1662"/>
              <a:gd name="T46" fmla="*/ 283 w 799"/>
              <a:gd name="T47" fmla="*/ 800 h 1662"/>
              <a:gd name="T48" fmla="*/ 266 w 799"/>
              <a:gd name="T49" fmla="*/ 786 h 1662"/>
              <a:gd name="T50" fmla="*/ 172 w 799"/>
              <a:gd name="T51" fmla="*/ 738 h 1662"/>
              <a:gd name="T52" fmla="*/ 127 w 799"/>
              <a:gd name="T53" fmla="*/ 653 h 1662"/>
              <a:gd name="T54" fmla="*/ 75 w 799"/>
              <a:gd name="T55" fmla="*/ 558 h 1662"/>
              <a:gd name="T56" fmla="*/ 59 w 799"/>
              <a:gd name="T57" fmla="*/ 547 h 1662"/>
              <a:gd name="T58" fmla="*/ 38 w 799"/>
              <a:gd name="T59" fmla="*/ 518 h 1662"/>
              <a:gd name="T60" fmla="*/ 23 w 799"/>
              <a:gd name="T61" fmla="*/ 499 h 1662"/>
              <a:gd name="T62" fmla="*/ 19 w 799"/>
              <a:gd name="T63" fmla="*/ 485 h 1662"/>
              <a:gd name="T64" fmla="*/ 2 w 799"/>
              <a:gd name="T65" fmla="*/ 457 h 1662"/>
              <a:gd name="T66" fmla="*/ 49 w 799"/>
              <a:gd name="T67" fmla="*/ 369 h 1662"/>
              <a:gd name="T68" fmla="*/ 82 w 799"/>
              <a:gd name="T69" fmla="*/ 369 h 1662"/>
              <a:gd name="T70" fmla="*/ 101 w 799"/>
              <a:gd name="T71" fmla="*/ 379 h 1662"/>
              <a:gd name="T72" fmla="*/ 231 w 799"/>
              <a:gd name="T73" fmla="*/ 369 h 1662"/>
              <a:gd name="T74" fmla="*/ 259 w 799"/>
              <a:gd name="T75" fmla="*/ 350 h 1662"/>
              <a:gd name="T76" fmla="*/ 283 w 799"/>
              <a:gd name="T77" fmla="*/ 343 h 1662"/>
              <a:gd name="T78" fmla="*/ 292 w 799"/>
              <a:gd name="T79" fmla="*/ 317 h 1662"/>
              <a:gd name="T80" fmla="*/ 299 w 799"/>
              <a:gd name="T81" fmla="*/ 286 h 1662"/>
              <a:gd name="T82" fmla="*/ 302 w 799"/>
              <a:gd name="T83" fmla="*/ 258 h 1662"/>
              <a:gd name="T84" fmla="*/ 309 w 799"/>
              <a:gd name="T85" fmla="*/ 227 h 1662"/>
              <a:gd name="T86" fmla="*/ 344 w 799"/>
              <a:gd name="T87" fmla="*/ 210 h 1662"/>
              <a:gd name="T88" fmla="*/ 415 w 799"/>
              <a:gd name="T89" fmla="*/ 182 h 1662"/>
              <a:gd name="T90" fmla="*/ 417 w 799"/>
              <a:gd name="T91" fmla="*/ 151 h 1662"/>
              <a:gd name="T92" fmla="*/ 410 w 799"/>
              <a:gd name="T93" fmla="*/ 92 h 1662"/>
              <a:gd name="T94" fmla="*/ 417 w 799"/>
              <a:gd name="T95" fmla="*/ 61 h 1662"/>
              <a:gd name="T96" fmla="*/ 434 w 799"/>
              <a:gd name="T97" fmla="*/ 31 h 1662"/>
              <a:gd name="T98" fmla="*/ 462 w 799"/>
              <a:gd name="T99" fmla="*/ 26 h 1662"/>
              <a:gd name="T100" fmla="*/ 518 w 799"/>
              <a:gd name="T101" fmla="*/ 23 h 1662"/>
              <a:gd name="T102" fmla="*/ 554 w 799"/>
              <a:gd name="T103" fmla="*/ 14 h 1662"/>
              <a:gd name="T104" fmla="*/ 594 w 799"/>
              <a:gd name="T105" fmla="*/ 14 h 1662"/>
              <a:gd name="T106" fmla="*/ 639 w 799"/>
              <a:gd name="T107" fmla="*/ 9 h 1662"/>
              <a:gd name="T108" fmla="*/ 695 w 799"/>
              <a:gd name="T109" fmla="*/ 4 h 16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799" h="1662">
                <a:moveTo>
                  <a:pt x="799" y="1486"/>
                </a:moveTo>
                <a:lnTo>
                  <a:pt x="797" y="1486"/>
                </a:lnTo>
                <a:lnTo>
                  <a:pt x="797" y="1491"/>
                </a:lnTo>
                <a:lnTo>
                  <a:pt x="794" y="1503"/>
                </a:lnTo>
                <a:lnTo>
                  <a:pt x="792" y="1508"/>
                </a:lnTo>
                <a:lnTo>
                  <a:pt x="787" y="1515"/>
                </a:lnTo>
                <a:lnTo>
                  <a:pt x="785" y="1517"/>
                </a:lnTo>
                <a:lnTo>
                  <a:pt x="780" y="1527"/>
                </a:lnTo>
                <a:lnTo>
                  <a:pt x="775" y="1529"/>
                </a:lnTo>
                <a:lnTo>
                  <a:pt x="771" y="1531"/>
                </a:lnTo>
                <a:lnTo>
                  <a:pt x="768" y="1538"/>
                </a:lnTo>
                <a:lnTo>
                  <a:pt x="759" y="1548"/>
                </a:lnTo>
                <a:lnTo>
                  <a:pt x="754" y="1557"/>
                </a:lnTo>
                <a:lnTo>
                  <a:pt x="742" y="1567"/>
                </a:lnTo>
                <a:lnTo>
                  <a:pt x="742" y="1574"/>
                </a:lnTo>
                <a:lnTo>
                  <a:pt x="735" y="1588"/>
                </a:lnTo>
                <a:lnTo>
                  <a:pt x="733" y="1591"/>
                </a:lnTo>
                <a:lnTo>
                  <a:pt x="728" y="1595"/>
                </a:lnTo>
                <a:lnTo>
                  <a:pt x="712" y="1602"/>
                </a:lnTo>
                <a:lnTo>
                  <a:pt x="709" y="1605"/>
                </a:lnTo>
                <a:lnTo>
                  <a:pt x="702" y="1614"/>
                </a:lnTo>
                <a:lnTo>
                  <a:pt x="688" y="1619"/>
                </a:lnTo>
                <a:lnTo>
                  <a:pt x="686" y="1624"/>
                </a:lnTo>
                <a:lnTo>
                  <a:pt x="686" y="1628"/>
                </a:lnTo>
                <a:lnTo>
                  <a:pt x="684" y="1635"/>
                </a:lnTo>
                <a:lnTo>
                  <a:pt x="681" y="1640"/>
                </a:lnTo>
                <a:lnTo>
                  <a:pt x="672" y="1638"/>
                </a:lnTo>
                <a:lnTo>
                  <a:pt x="679" y="1662"/>
                </a:lnTo>
                <a:lnTo>
                  <a:pt x="636" y="1650"/>
                </a:lnTo>
                <a:lnTo>
                  <a:pt x="634" y="1650"/>
                </a:lnTo>
                <a:lnTo>
                  <a:pt x="632" y="1650"/>
                </a:lnTo>
                <a:lnTo>
                  <a:pt x="608" y="1638"/>
                </a:lnTo>
                <a:lnTo>
                  <a:pt x="596" y="1643"/>
                </a:lnTo>
                <a:lnTo>
                  <a:pt x="584" y="1628"/>
                </a:lnTo>
                <a:lnTo>
                  <a:pt x="577" y="1619"/>
                </a:lnTo>
                <a:lnTo>
                  <a:pt x="570" y="1612"/>
                </a:lnTo>
                <a:lnTo>
                  <a:pt x="549" y="1583"/>
                </a:lnTo>
                <a:lnTo>
                  <a:pt x="526" y="1498"/>
                </a:lnTo>
                <a:lnTo>
                  <a:pt x="464" y="1517"/>
                </a:lnTo>
                <a:lnTo>
                  <a:pt x="462" y="1510"/>
                </a:lnTo>
                <a:lnTo>
                  <a:pt x="452" y="1465"/>
                </a:lnTo>
                <a:lnTo>
                  <a:pt x="450" y="1463"/>
                </a:lnTo>
                <a:lnTo>
                  <a:pt x="464" y="1430"/>
                </a:lnTo>
                <a:lnTo>
                  <a:pt x="493" y="1413"/>
                </a:lnTo>
                <a:lnTo>
                  <a:pt x="488" y="1403"/>
                </a:lnTo>
                <a:lnTo>
                  <a:pt x="483" y="1401"/>
                </a:lnTo>
                <a:lnTo>
                  <a:pt x="481" y="1392"/>
                </a:lnTo>
                <a:lnTo>
                  <a:pt x="483" y="1387"/>
                </a:lnTo>
                <a:lnTo>
                  <a:pt x="483" y="1385"/>
                </a:lnTo>
                <a:lnTo>
                  <a:pt x="483" y="1373"/>
                </a:lnTo>
                <a:lnTo>
                  <a:pt x="493" y="1370"/>
                </a:lnTo>
                <a:lnTo>
                  <a:pt x="500" y="1366"/>
                </a:lnTo>
                <a:lnTo>
                  <a:pt x="502" y="1363"/>
                </a:lnTo>
                <a:lnTo>
                  <a:pt x="504" y="1361"/>
                </a:lnTo>
                <a:lnTo>
                  <a:pt x="504" y="1351"/>
                </a:lnTo>
                <a:lnTo>
                  <a:pt x="509" y="1354"/>
                </a:lnTo>
                <a:lnTo>
                  <a:pt x="509" y="1351"/>
                </a:lnTo>
                <a:lnTo>
                  <a:pt x="511" y="1344"/>
                </a:lnTo>
                <a:lnTo>
                  <a:pt x="514" y="1337"/>
                </a:lnTo>
                <a:lnTo>
                  <a:pt x="514" y="1335"/>
                </a:lnTo>
                <a:lnTo>
                  <a:pt x="516" y="1332"/>
                </a:lnTo>
                <a:lnTo>
                  <a:pt x="516" y="1328"/>
                </a:lnTo>
                <a:lnTo>
                  <a:pt x="518" y="1323"/>
                </a:lnTo>
                <a:lnTo>
                  <a:pt x="518" y="1321"/>
                </a:lnTo>
                <a:lnTo>
                  <a:pt x="526" y="1302"/>
                </a:lnTo>
                <a:lnTo>
                  <a:pt x="528" y="1295"/>
                </a:lnTo>
                <a:lnTo>
                  <a:pt x="537" y="1269"/>
                </a:lnTo>
                <a:lnTo>
                  <a:pt x="535" y="1257"/>
                </a:lnTo>
                <a:lnTo>
                  <a:pt x="535" y="1254"/>
                </a:lnTo>
                <a:lnTo>
                  <a:pt x="533" y="1247"/>
                </a:lnTo>
                <a:lnTo>
                  <a:pt x="530" y="1221"/>
                </a:lnTo>
                <a:lnTo>
                  <a:pt x="535" y="1214"/>
                </a:lnTo>
                <a:lnTo>
                  <a:pt x="537" y="1212"/>
                </a:lnTo>
                <a:lnTo>
                  <a:pt x="540" y="1209"/>
                </a:lnTo>
                <a:lnTo>
                  <a:pt x="542" y="1205"/>
                </a:lnTo>
                <a:lnTo>
                  <a:pt x="549" y="1198"/>
                </a:lnTo>
                <a:lnTo>
                  <a:pt x="566" y="1193"/>
                </a:lnTo>
                <a:lnTo>
                  <a:pt x="528" y="1172"/>
                </a:lnTo>
                <a:lnTo>
                  <a:pt x="577" y="1172"/>
                </a:lnTo>
                <a:lnTo>
                  <a:pt x="580" y="1172"/>
                </a:lnTo>
                <a:lnTo>
                  <a:pt x="608" y="1164"/>
                </a:lnTo>
                <a:lnTo>
                  <a:pt x="580" y="1122"/>
                </a:lnTo>
                <a:lnTo>
                  <a:pt x="547" y="1072"/>
                </a:lnTo>
                <a:lnTo>
                  <a:pt x="514" y="1039"/>
                </a:lnTo>
                <a:lnTo>
                  <a:pt x="514" y="1025"/>
                </a:lnTo>
                <a:lnTo>
                  <a:pt x="514" y="1013"/>
                </a:lnTo>
                <a:lnTo>
                  <a:pt x="514" y="1003"/>
                </a:lnTo>
                <a:lnTo>
                  <a:pt x="516" y="994"/>
                </a:lnTo>
                <a:lnTo>
                  <a:pt x="516" y="992"/>
                </a:lnTo>
                <a:lnTo>
                  <a:pt x="516" y="989"/>
                </a:lnTo>
                <a:lnTo>
                  <a:pt x="516" y="987"/>
                </a:lnTo>
                <a:lnTo>
                  <a:pt x="514" y="987"/>
                </a:lnTo>
                <a:lnTo>
                  <a:pt x="514" y="985"/>
                </a:lnTo>
                <a:lnTo>
                  <a:pt x="511" y="985"/>
                </a:lnTo>
                <a:lnTo>
                  <a:pt x="504" y="985"/>
                </a:lnTo>
                <a:lnTo>
                  <a:pt x="502" y="982"/>
                </a:lnTo>
                <a:lnTo>
                  <a:pt x="457" y="977"/>
                </a:lnTo>
                <a:lnTo>
                  <a:pt x="464" y="966"/>
                </a:lnTo>
                <a:lnTo>
                  <a:pt x="452" y="968"/>
                </a:lnTo>
                <a:lnTo>
                  <a:pt x="441" y="968"/>
                </a:lnTo>
                <a:lnTo>
                  <a:pt x="429" y="947"/>
                </a:lnTo>
                <a:lnTo>
                  <a:pt x="412" y="940"/>
                </a:lnTo>
                <a:lnTo>
                  <a:pt x="398" y="944"/>
                </a:lnTo>
                <a:lnTo>
                  <a:pt x="394" y="951"/>
                </a:lnTo>
                <a:lnTo>
                  <a:pt x="389" y="961"/>
                </a:lnTo>
                <a:lnTo>
                  <a:pt x="386" y="966"/>
                </a:lnTo>
                <a:lnTo>
                  <a:pt x="365" y="992"/>
                </a:lnTo>
                <a:lnTo>
                  <a:pt x="363" y="994"/>
                </a:lnTo>
                <a:lnTo>
                  <a:pt x="372" y="1006"/>
                </a:lnTo>
                <a:lnTo>
                  <a:pt x="356" y="1013"/>
                </a:lnTo>
                <a:lnTo>
                  <a:pt x="342" y="1008"/>
                </a:lnTo>
                <a:lnTo>
                  <a:pt x="306" y="1006"/>
                </a:lnTo>
                <a:lnTo>
                  <a:pt x="285" y="1008"/>
                </a:lnTo>
                <a:lnTo>
                  <a:pt x="250" y="1008"/>
                </a:lnTo>
                <a:lnTo>
                  <a:pt x="257" y="992"/>
                </a:lnTo>
                <a:lnTo>
                  <a:pt x="257" y="989"/>
                </a:lnTo>
                <a:lnTo>
                  <a:pt x="257" y="985"/>
                </a:lnTo>
                <a:lnTo>
                  <a:pt x="262" y="977"/>
                </a:lnTo>
                <a:lnTo>
                  <a:pt x="264" y="973"/>
                </a:lnTo>
                <a:lnTo>
                  <a:pt x="269" y="970"/>
                </a:lnTo>
                <a:lnTo>
                  <a:pt x="273" y="968"/>
                </a:lnTo>
                <a:lnTo>
                  <a:pt x="278" y="968"/>
                </a:lnTo>
                <a:lnTo>
                  <a:pt x="280" y="968"/>
                </a:lnTo>
                <a:lnTo>
                  <a:pt x="283" y="968"/>
                </a:lnTo>
                <a:lnTo>
                  <a:pt x="297" y="961"/>
                </a:lnTo>
                <a:lnTo>
                  <a:pt x="302" y="956"/>
                </a:lnTo>
                <a:lnTo>
                  <a:pt x="311" y="942"/>
                </a:lnTo>
                <a:lnTo>
                  <a:pt x="316" y="937"/>
                </a:lnTo>
                <a:lnTo>
                  <a:pt x="325" y="930"/>
                </a:lnTo>
                <a:lnTo>
                  <a:pt x="330" y="925"/>
                </a:lnTo>
                <a:lnTo>
                  <a:pt x="335" y="921"/>
                </a:lnTo>
                <a:lnTo>
                  <a:pt x="337" y="918"/>
                </a:lnTo>
                <a:lnTo>
                  <a:pt x="342" y="921"/>
                </a:lnTo>
                <a:lnTo>
                  <a:pt x="346" y="918"/>
                </a:lnTo>
                <a:lnTo>
                  <a:pt x="349" y="918"/>
                </a:lnTo>
                <a:lnTo>
                  <a:pt x="349" y="916"/>
                </a:lnTo>
                <a:lnTo>
                  <a:pt x="351" y="913"/>
                </a:lnTo>
                <a:lnTo>
                  <a:pt x="351" y="909"/>
                </a:lnTo>
                <a:lnTo>
                  <a:pt x="351" y="906"/>
                </a:lnTo>
                <a:lnTo>
                  <a:pt x="353" y="904"/>
                </a:lnTo>
                <a:lnTo>
                  <a:pt x="353" y="899"/>
                </a:lnTo>
                <a:lnTo>
                  <a:pt x="353" y="897"/>
                </a:lnTo>
                <a:lnTo>
                  <a:pt x="351" y="895"/>
                </a:lnTo>
                <a:lnTo>
                  <a:pt x="344" y="890"/>
                </a:lnTo>
                <a:lnTo>
                  <a:pt x="339" y="887"/>
                </a:lnTo>
                <a:lnTo>
                  <a:pt x="337" y="885"/>
                </a:lnTo>
                <a:lnTo>
                  <a:pt x="335" y="880"/>
                </a:lnTo>
                <a:lnTo>
                  <a:pt x="335" y="878"/>
                </a:lnTo>
                <a:lnTo>
                  <a:pt x="328" y="876"/>
                </a:lnTo>
                <a:lnTo>
                  <a:pt x="323" y="873"/>
                </a:lnTo>
                <a:lnTo>
                  <a:pt x="318" y="876"/>
                </a:lnTo>
                <a:lnTo>
                  <a:pt x="316" y="878"/>
                </a:lnTo>
                <a:lnTo>
                  <a:pt x="311" y="885"/>
                </a:lnTo>
                <a:lnTo>
                  <a:pt x="309" y="885"/>
                </a:lnTo>
                <a:lnTo>
                  <a:pt x="309" y="880"/>
                </a:lnTo>
                <a:lnTo>
                  <a:pt x="309" y="878"/>
                </a:lnTo>
                <a:lnTo>
                  <a:pt x="306" y="873"/>
                </a:lnTo>
                <a:lnTo>
                  <a:pt x="306" y="869"/>
                </a:lnTo>
                <a:lnTo>
                  <a:pt x="306" y="864"/>
                </a:lnTo>
                <a:lnTo>
                  <a:pt x="304" y="859"/>
                </a:lnTo>
                <a:lnTo>
                  <a:pt x="297" y="838"/>
                </a:lnTo>
                <a:lnTo>
                  <a:pt x="297" y="831"/>
                </a:lnTo>
                <a:lnTo>
                  <a:pt x="295" y="824"/>
                </a:lnTo>
                <a:lnTo>
                  <a:pt x="295" y="816"/>
                </a:lnTo>
                <a:lnTo>
                  <a:pt x="292" y="814"/>
                </a:lnTo>
                <a:lnTo>
                  <a:pt x="285" y="807"/>
                </a:lnTo>
                <a:lnTo>
                  <a:pt x="283" y="805"/>
                </a:lnTo>
                <a:lnTo>
                  <a:pt x="283" y="800"/>
                </a:lnTo>
                <a:lnTo>
                  <a:pt x="283" y="793"/>
                </a:lnTo>
                <a:lnTo>
                  <a:pt x="283" y="788"/>
                </a:lnTo>
                <a:lnTo>
                  <a:pt x="283" y="783"/>
                </a:lnTo>
                <a:lnTo>
                  <a:pt x="280" y="781"/>
                </a:lnTo>
                <a:lnTo>
                  <a:pt x="278" y="774"/>
                </a:lnTo>
                <a:lnTo>
                  <a:pt x="278" y="767"/>
                </a:lnTo>
                <a:lnTo>
                  <a:pt x="266" y="786"/>
                </a:lnTo>
                <a:lnTo>
                  <a:pt x="250" y="800"/>
                </a:lnTo>
                <a:lnTo>
                  <a:pt x="224" y="805"/>
                </a:lnTo>
                <a:lnTo>
                  <a:pt x="210" y="793"/>
                </a:lnTo>
                <a:lnTo>
                  <a:pt x="212" y="790"/>
                </a:lnTo>
                <a:lnTo>
                  <a:pt x="212" y="786"/>
                </a:lnTo>
                <a:lnTo>
                  <a:pt x="210" y="781"/>
                </a:lnTo>
                <a:lnTo>
                  <a:pt x="172" y="738"/>
                </a:lnTo>
                <a:lnTo>
                  <a:pt x="158" y="738"/>
                </a:lnTo>
                <a:lnTo>
                  <a:pt x="148" y="724"/>
                </a:lnTo>
                <a:lnTo>
                  <a:pt x="151" y="708"/>
                </a:lnTo>
                <a:lnTo>
                  <a:pt x="139" y="682"/>
                </a:lnTo>
                <a:lnTo>
                  <a:pt x="137" y="677"/>
                </a:lnTo>
                <a:lnTo>
                  <a:pt x="134" y="670"/>
                </a:lnTo>
                <a:lnTo>
                  <a:pt x="127" y="653"/>
                </a:lnTo>
                <a:lnTo>
                  <a:pt x="118" y="613"/>
                </a:lnTo>
                <a:lnTo>
                  <a:pt x="82" y="563"/>
                </a:lnTo>
                <a:lnTo>
                  <a:pt x="85" y="558"/>
                </a:lnTo>
                <a:lnTo>
                  <a:pt x="82" y="561"/>
                </a:lnTo>
                <a:lnTo>
                  <a:pt x="80" y="558"/>
                </a:lnTo>
                <a:lnTo>
                  <a:pt x="78" y="558"/>
                </a:lnTo>
                <a:lnTo>
                  <a:pt x="75" y="558"/>
                </a:lnTo>
                <a:lnTo>
                  <a:pt x="73" y="556"/>
                </a:lnTo>
                <a:lnTo>
                  <a:pt x="71" y="556"/>
                </a:lnTo>
                <a:lnTo>
                  <a:pt x="68" y="556"/>
                </a:lnTo>
                <a:lnTo>
                  <a:pt x="68" y="554"/>
                </a:lnTo>
                <a:lnTo>
                  <a:pt x="66" y="554"/>
                </a:lnTo>
                <a:lnTo>
                  <a:pt x="64" y="554"/>
                </a:lnTo>
                <a:lnTo>
                  <a:pt x="59" y="547"/>
                </a:lnTo>
                <a:lnTo>
                  <a:pt x="54" y="539"/>
                </a:lnTo>
                <a:lnTo>
                  <a:pt x="52" y="539"/>
                </a:lnTo>
                <a:lnTo>
                  <a:pt x="45" y="539"/>
                </a:lnTo>
                <a:lnTo>
                  <a:pt x="42" y="539"/>
                </a:lnTo>
                <a:lnTo>
                  <a:pt x="40" y="528"/>
                </a:lnTo>
                <a:lnTo>
                  <a:pt x="38" y="521"/>
                </a:lnTo>
                <a:lnTo>
                  <a:pt x="38" y="518"/>
                </a:lnTo>
                <a:lnTo>
                  <a:pt x="33" y="518"/>
                </a:lnTo>
                <a:lnTo>
                  <a:pt x="28" y="516"/>
                </a:lnTo>
                <a:lnTo>
                  <a:pt x="26" y="513"/>
                </a:lnTo>
                <a:lnTo>
                  <a:pt x="26" y="506"/>
                </a:lnTo>
                <a:lnTo>
                  <a:pt x="26" y="504"/>
                </a:lnTo>
                <a:lnTo>
                  <a:pt x="23" y="502"/>
                </a:lnTo>
                <a:lnTo>
                  <a:pt x="23" y="499"/>
                </a:lnTo>
                <a:lnTo>
                  <a:pt x="26" y="497"/>
                </a:lnTo>
                <a:lnTo>
                  <a:pt x="26" y="495"/>
                </a:lnTo>
                <a:lnTo>
                  <a:pt x="23" y="490"/>
                </a:lnTo>
                <a:lnTo>
                  <a:pt x="23" y="487"/>
                </a:lnTo>
                <a:lnTo>
                  <a:pt x="21" y="487"/>
                </a:lnTo>
                <a:lnTo>
                  <a:pt x="21" y="485"/>
                </a:lnTo>
                <a:lnTo>
                  <a:pt x="19" y="485"/>
                </a:lnTo>
                <a:lnTo>
                  <a:pt x="19" y="483"/>
                </a:lnTo>
                <a:lnTo>
                  <a:pt x="7" y="478"/>
                </a:lnTo>
                <a:lnTo>
                  <a:pt x="7" y="476"/>
                </a:lnTo>
                <a:lnTo>
                  <a:pt x="5" y="471"/>
                </a:lnTo>
                <a:lnTo>
                  <a:pt x="0" y="464"/>
                </a:lnTo>
                <a:lnTo>
                  <a:pt x="0" y="459"/>
                </a:lnTo>
                <a:lnTo>
                  <a:pt x="2" y="457"/>
                </a:lnTo>
                <a:lnTo>
                  <a:pt x="7" y="454"/>
                </a:lnTo>
                <a:lnTo>
                  <a:pt x="7" y="452"/>
                </a:lnTo>
                <a:lnTo>
                  <a:pt x="14" y="438"/>
                </a:lnTo>
                <a:lnTo>
                  <a:pt x="23" y="419"/>
                </a:lnTo>
                <a:lnTo>
                  <a:pt x="38" y="386"/>
                </a:lnTo>
                <a:lnTo>
                  <a:pt x="45" y="371"/>
                </a:lnTo>
                <a:lnTo>
                  <a:pt x="49" y="369"/>
                </a:lnTo>
                <a:lnTo>
                  <a:pt x="54" y="369"/>
                </a:lnTo>
                <a:lnTo>
                  <a:pt x="56" y="369"/>
                </a:lnTo>
                <a:lnTo>
                  <a:pt x="59" y="364"/>
                </a:lnTo>
                <a:lnTo>
                  <a:pt x="64" y="364"/>
                </a:lnTo>
                <a:lnTo>
                  <a:pt x="71" y="364"/>
                </a:lnTo>
                <a:lnTo>
                  <a:pt x="78" y="367"/>
                </a:lnTo>
                <a:lnTo>
                  <a:pt x="82" y="369"/>
                </a:lnTo>
                <a:lnTo>
                  <a:pt x="85" y="374"/>
                </a:lnTo>
                <a:lnTo>
                  <a:pt x="85" y="376"/>
                </a:lnTo>
                <a:lnTo>
                  <a:pt x="87" y="379"/>
                </a:lnTo>
                <a:lnTo>
                  <a:pt x="92" y="381"/>
                </a:lnTo>
                <a:lnTo>
                  <a:pt x="92" y="383"/>
                </a:lnTo>
                <a:lnTo>
                  <a:pt x="97" y="383"/>
                </a:lnTo>
                <a:lnTo>
                  <a:pt x="101" y="379"/>
                </a:lnTo>
                <a:lnTo>
                  <a:pt x="200" y="369"/>
                </a:lnTo>
                <a:lnTo>
                  <a:pt x="210" y="364"/>
                </a:lnTo>
                <a:lnTo>
                  <a:pt x="212" y="367"/>
                </a:lnTo>
                <a:lnTo>
                  <a:pt x="217" y="371"/>
                </a:lnTo>
                <a:lnTo>
                  <a:pt x="221" y="371"/>
                </a:lnTo>
                <a:lnTo>
                  <a:pt x="224" y="371"/>
                </a:lnTo>
                <a:lnTo>
                  <a:pt x="231" y="369"/>
                </a:lnTo>
                <a:lnTo>
                  <a:pt x="236" y="364"/>
                </a:lnTo>
                <a:lnTo>
                  <a:pt x="238" y="360"/>
                </a:lnTo>
                <a:lnTo>
                  <a:pt x="243" y="357"/>
                </a:lnTo>
                <a:lnTo>
                  <a:pt x="247" y="357"/>
                </a:lnTo>
                <a:lnTo>
                  <a:pt x="252" y="357"/>
                </a:lnTo>
                <a:lnTo>
                  <a:pt x="254" y="352"/>
                </a:lnTo>
                <a:lnTo>
                  <a:pt x="259" y="350"/>
                </a:lnTo>
                <a:lnTo>
                  <a:pt x="262" y="352"/>
                </a:lnTo>
                <a:lnTo>
                  <a:pt x="266" y="355"/>
                </a:lnTo>
                <a:lnTo>
                  <a:pt x="271" y="355"/>
                </a:lnTo>
                <a:lnTo>
                  <a:pt x="276" y="350"/>
                </a:lnTo>
                <a:lnTo>
                  <a:pt x="278" y="348"/>
                </a:lnTo>
                <a:lnTo>
                  <a:pt x="283" y="348"/>
                </a:lnTo>
                <a:lnTo>
                  <a:pt x="283" y="343"/>
                </a:lnTo>
                <a:lnTo>
                  <a:pt x="285" y="341"/>
                </a:lnTo>
                <a:lnTo>
                  <a:pt x="287" y="338"/>
                </a:lnTo>
                <a:lnTo>
                  <a:pt x="290" y="336"/>
                </a:lnTo>
                <a:lnTo>
                  <a:pt x="292" y="331"/>
                </a:lnTo>
                <a:lnTo>
                  <a:pt x="292" y="326"/>
                </a:lnTo>
                <a:lnTo>
                  <a:pt x="292" y="322"/>
                </a:lnTo>
                <a:lnTo>
                  <a:pt x="292" y="317"/>
                </a:lnTo>
                <a:lnTo>
                  <a:pt x="290" y="310"/>
                </a:lnTo>
                <a:lnTo>
                  <a:pt x="290" y="307"/>
                </a:lnTo>
                <a:lnTo>
                  <a:pt x="290" y="303"/>
                </a:lnTo>
                <a:lnTo>
                  <a:pt x="290" y="296"/>
                </a:lnTo>
                <a:lnTo>
                  <a:pt x="295" y="296"/>
                </a:lnTo>
                <a:lnTo>
                  <a:pt x="297" y="291"/>
                </a:lnTo>
                <a:lnTo>
                  <a:pt x="299" y="286"/>
                </a:lnTo>
                <a:lnTo>
                  <a:pt x="302" y="284"/>
                </a:lnTo>
                <a:lnTo>
                  <a:pt x="302" y="281"/>
                </a:lnTo>
                <a:lnTo>
                  <a:pt x="302" y="279"/>
                </a:lnTo>
                <a:lnTo>
                  <a:pt x="302" y="277"/>
                </a:lnTo>
                <a:lnTo>
                  <a:pt x="302" y="272"/>
                </a:lnTo>
                <a:lnTo>
                  <a:pt x="302" y="267"/>
                </a:lnTo>
                <a:lnTo>
                  <a:pt x="302" y="258"/>
                </a:lnTo>
                <a:lnTo>
                  <a:pt x="306" y="255"/>
                </a:lnTo>
                <a:lnTo>
                  <a:pt x="306" y="251"/>
                </a:lnTo>
                <a:lnTo>
                  <a:pt x="309" y="246"/>
                </a:lnTo>
                <a:lnTo>
                  <a:pt x="311" y="236"/>
                </a:lnTo>
                <a:lnTo>
                  <a:pt x="311" y="234"/>
                </a:lnTo>
                <a:lnTo>
                  <a:pt x="311" y="229"/>
                </a:lnTo>
                <a:lnTo>
                  <a:pt x="309" y="227"/>
                </a:lnTo>
                <a:lnTo>
                  <a:pt x="309" y="225"/>
                </a:lnTo>
                <a:lnTo>
                  <a:pt x="311" y="220"/>
                </a:lnTo>
                <a:lnTo>
                  <a:pt x="311" y="218"/>
                </a:lnTo>
                <a:lnTo>
                  <a:pt x="311" y="213"/>
                </a:lnTo>
                <a:lnTo>
                  <a:pt x="313" y="210"/>
                </a:lnTo>
                <a:lnTo>
                  <a:pt x="313" y="206"/>
                </a:lnTo>
                <a:lnTo>
                  <a:pt x="344" y="210"/>
                </a:lnTo>
                <a:lnTo>
                  <a:pt x="403" y="220"/>
                </a:lnTo>
                <a:lnTo>
                  <a:pt x="405" y="213"/>
                </a:lnTo>
                <a:lnTo>
                  <a:pt x="408" y="206"/>
                </a:lnTo>
                <a:lnTo>
                  <a:pt x="410" y="201"/>
                </a:lnTo>
                <a:lnTo>
                  <a:pt x="415" y="199"/>
                </a:lnTo>
                <a:lnTo>
                  <a:pt x="415" y="194"/>
                </a:lnTo>
                <a:lnTo>
                  <a:pt x="415" y="182"/>
                </a:lnTo>
                <a:lnTo>
                  <a:pt x="415" y="180"/>
                </a:lnTo>
                <a:lnTo>
                  <a:pt x="415" y="177"/>
                </a:lnTo>
                <a:lnTo>
                  <a:pt x="417" y="170"/>
                </a:lnTo>
                <a:lnTo>
                  <a:pt x="419" y="165"/>
                </a:lnTo>
                <a:lnTo>
                  <a:pt x="417" y="161"/>
                </a:lnTo>
                <a:lnTo>
                  <a:pt x="417" y="154"/>
                </a:lnTo>
                <a:lnTo>
                  <a:pt x="417" y="151"/>
                </a:lnTo>
                <a:lnTo>
                  <a:pt x="417" y="149"/>
                </a:lnTo>
                <a:lnTo>
                  <a:pt x="417" y="144"/>
                </a:lnTo>
                <a:lnTo>
                  <a:pt x="403" y="118"/>
                </a:lnTo>
                <a:lnTo>
                  <a:pt x="405" y="111"/>
                </a:lnTo>
                <a:lnTo>
                  <a:pt x="408" y="99"/>
                </a:lnTo>
                <a:lnTo>
                  <a:pt x="410" y="94"/>
                </a:lnTo>
                <a:lnTo>
                  <a:pt x="410" y="92"/>
                </a:lnTo>
                <a:lnTo>
                  <a:pt x="412" y="90"/>
                </a:lnTo>
                <a:lnTo>
                  <a:pt x="417" y="83"/>
                </a:lnTo>
                <a:lnTo>
                  <a:pt x="417" y="76"/>
                </a:lnTo>
                <a:lnTo>
                  <a:pt x="417" y="71"/>
                </a:lnTo>
                <a:lnTo>
                  <a:pt x="417" y="68"/>
                </a:lnTo>
                <a:lnTo>
                  <a:pt x="417" y="66"/>
                </a:lnTo>
                <a:lnTo>
                  <a:pt x="417" y="61"/>
                </a:lnTo>
                <a:lnTo>
                  <a:pt x="417" y="57"/>
                </a:lnTo>
                <a:lnTo>
                  <a:pt x="422" y="52"/>
                </a:lnTo>
                <a:lnTo>
                  <a:pt x="424" y="47"/>
                </a:lnTo>
                <a:lnTo>
                  <a:pt x="424" y="40"/>
                </a:lnTo>
                <a:lnTo>
                  <a:pt x="429" y="38"/>
                </a:lnTo>
                <a:lnTo>
                  <a:pt x="431" y="35"/>
                </a:lnTo>
                <a:lnTo>
                  <a:pt x="434" y="31"/>
                </a:lnTo>
                <a:lnTo>
                  <a:pt x="438" y="28"/>
                </a:lnTo>
                <a:lnTo>
                  <a:pt x="438" y="26"/>
                </a:lnTo>
                <a:lnTo>
                  <a:pt x="441" y="23"/>
                </a:lnTo>
                <a:lnTo>
                  <a:pt x="448" y="23"/>
                </a:lnTo>
                <a:lnTo>
                  <a:pt x="452" y="26"/>
                </a:lnTo>
                <a:lnTo>
                  <a:pt x="457" y="26"/>
                </a:lnTo>
                <a:lnTo>
                  <a:pt x="462" y="26"/>
                </a:lnTo>
                <a:lnTo>
                  <a:pt x="467" y="28"/>
                </a:lnTo>
                <a:lnTo>
                  <a:pt x="474" y="31"/>
                </a:lnTo>
                <a:lnTo>
                  <a:pt x="483" y="31"/>
                </a:lnTo>
                <a:lnTo>
                  <a:pt x="488" y="28"/>
                </a:lnTo>
                <a:lnTo>
                  <a:pt x="490" y="28"/>
                </a:lnTo>
                <a:lnTo>
                  <a:pt x="509" y="31"/>
                </a:lnTo>
                <a:lnTo>
                  <a:pt x="518" y="23"/>
                </a:lnTo>
                <a:lnTo>
                  <a:pt x="526" y="26"/>
                </a:lnTo>
                <a:lnTo>
                  <a:pt x="528" y="23"/>
                </a:lnTo>
                <a:lnTo>
                  <a:pt x="537" y="21"/>
                </a:lnTo>
                <a:lnTo>
                  <a:pt x="540" y="21"/>
                </a:lnTo>
                <a:lnTo>
                  <a:pt x="544" y="21"/>
                </a:lnTo>
                <a:lnTo>
                  <a:pt x="547" y="19"/>
                </a:lnTo>
                <a:lnTo>
                  <a:pt x="554" y="14"/>
                </a:lnTo>
                <a:lnTo>
                  <a:pt x="559" y="14"/>
                </a:lnTo>
                <a:lnTo>
                  <a:pt x="566" y="14"/>
                </a:lnTo>
                <a:lnTo>
                  <a:pt x="573" y="21"/>
                </a:lnTo>
                <a:lnTo>
                  <a:pt x="582" y="19"/>
                </a:lnTo>
                <a:lnTo>
                  <a:pt x="587" y="14"/>
                </a:lnTo>
                <a:lnTo>
                  <a:pt x="589" y="16"/>
                </a:lnTo>
                <a:lnTo>
                  <a:pt x="594" y="14"/>
                </a:lnTo>
                <a:lnTo>
                  <a:pt x="606" y="21"/>
                </a:lnTo>
                <a:lnTo>
                  <a:pt x="608" y="26"/>
                </a:lnTo>
                <a:lnTo>
                  <a:pt x="610" y="28"/>
                </a:lnTo>
                <a:lnTo>
                  <a:pt x="615" y="23"/>
                </a:lnTo>
                <a:lnTo>
                  <a:pt x="622" y="21"/>
                </a:lnTo>
                <a:lnTo>
                  <a:pt x="634" y="16"/>
                </a:lnTo>
                <a:lnTo>
                  <a:pt x="639" y="9"/>
                </a:lnTo>
                <a:lnTo>
                  <a:pt x="641" y="9"/>
                </a:lnTo>
                <a:lnTo>
                  <a:pt x="650" y="2"/>
                </a:lnTo>
                <a:lnTo>
                  <a:pt x="655" y="4"/>
                </a:lnTo>
                <a:lnTo>
                  <a:pt x="669" y="4"/>
                </a:lnTo>
                <a:lnTo>
                  <a:pt x="686" y="0"/>
                </a:lnTo>
                <a:lnTo>
                  <a:pt x="688" y="4"/>
                </a:lnTo>
                <a:lnTo>
                  <a:pt x="695" y="4"/>
                </a:lnTo>
              </a:path>
            </a:pathLst>
          </a:custGeom>
          <a:noFill/>
          <a:ln w="4445">
            <a:solidFill>
              <a:srgbClr val="6E6E6E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rot="0" vert="horz" wrap="square" lIns="137160" tIns="68580" rIns="137160" bIns="68580" anchor="t" anchorCtr="0" upright="1">
            <a:noAutofit/>
          </a:bodyPr>
          <a:lstStyle/>
          <a:p>
            <a:endParaRPr lang="es-MX" sz="2700"/>
          </a:p>
        </p:txBody>
      </p:sp>
      <p:sp>
        <p:nvSpPr>
          <p:cNvPr id="45" name="Freeform 43">
            <a:hlinkClick r:id="rId17" action="ppaction://hlinksldjump"/>
          </p:cNvPr>
          <p:cNvSpPr>
            <a:spLocks noEditPoints="1"/>
          </p:cNvSpPr>
          <p:nvPr/>
        </p:nvSpPr>
        <p:spPr bwMode="auto">
          <a:xfrm>
            <a:off x="7287541" y="4583237"/>
            <a:ext cx="2309363" cy="1881273"/>
          </a:xfrm>
          <a:custGeom>
            <a:avLst/>
            <a:gdLst>
              <a:gd name="T0" fmla="*/ 2553 w 2626"/>
              <a:gd name="T1" fmla="*/ 157 h 2100"/>
              <a:gd name="T2" fmla="*/ 2411 w 2626"/>
              <a:gd name="T3" fmla="*/ 362 h 2100"/>
              <a:gd name="T4" fmla="*/ 2261 w 2626"/>
              <a:gd name="T5" fmla="*/ 628 h 2100"/>
              <a:gd name="T6" fmla="*/ 2157 w 2626"/>
              <a:gd name="T7" fmla="*/ 789 h 2100"/>
              <a:gd name="T8" fmla="*/ 2353 w 2626"/>
              <a:gd name="T9" fmla="*/ 855 h 2100"/>
              <a:gd name="T10" fmla="*/ 2294 w 2626"/>
              <a:gd name="T11" fmla="*/ 1125 h 2100"/>
              <a:gd name="T12" fmla="*/ 2294 w 2626"/>
              <a:gd name="T13" fmla="*/ 1222 h 2100"/>
              <a:gd name="T14" fmla="*/ 2395 w 2626"/>
              <a:gd name="T15" fmla="*/ 1357 h 2100"/>
              <a:gd name="T16" fmla="*/ 2475 w 2626"/>
              <a:gd name="T17" fmla="*/ 1416 h 2100"/>
              <a:gd name="T18" fmla="*/ 2192 w 2626"/>
              <a:gd name="T19" fmla="*/ 1477 h 2100"/>
              <a:gd name="T20" fmla="*/ 2107 w 2626"/>
              <a:gd name="T21" fmla="*/ 1489 h 2100"/>
              <a:gd name="T22" fmla="*/ 2008 w 2626"/>
              <a:gd name="T23" fmla="*/ 1489 h 2100"/>
              <a:gd name="T24" fmla="*/ 1942 w 2626"/>
              <a:gd name="T25" fmla="*/ 1489 h 2100"/>
              <a:gd name="T26" fmla="*/ 1615 w 2626"/>
              <a:gd name="T27" fmla="*/ 2100 h 2100"/>
              <a:gd name="T28" fmla="*/ 1230 w 2626"/>
              <a:gd name="T29" fmla="*/ 1823 h 2100"/>
              <a:gd name="T30" fmla="*/ 1190 w 2626"/>
              <a:gd name="T31" fmla="*/ 1754 h 2100"/>
              <a:gd name="T32" fmla="*/ 1122 w 2626"/>
              <a:gd name="T33" fmla="*/ 1743 h 2100"/>
              <a:gd name="T34" fmla="*/ 1094 w 2626"/>
              <a:gd name="T35" fmla="*/ 1716 h 2100"/>
              <a:gd name="T36" fmla="*/ 1162 w 2626"/>
              <a:gd name="T37" fmla="*/ 1695 h 2100"/>
              <a:gd name="T38" fmla="*/ 931 w 2626"/>
              <a:gd name="T39" fmla="*/ 1212 h 2100"/>
              <a:gd name="T40" fmla="*/ 766 w 2626"/>
              <a:gd name="T41" fmla="*/ 1092 h 2100"/>
              <a:gd name="T42" fmla="*/ 575 w 2626"/>
              <a:gd name="T43" fmla="*/ 1084 h 2100"/>
              <a:gd name="T44" fmla="*/ 592 w 2626"/>
              <a:gd name="T45" fmla="*/ 1042 h 2100"/>
              <a:gd name="T46" fmla="*/ 554 w 2626"/>
              <a:gd name="T47" fmla="*/ 961 h 2100"/>
              <a:gd name="T48" fmla="*/ 474 w 2626"/>
              <a:gd name="T49" fmla="*/ 909 h 2100"/>
              <a:gd name="T50" fmla="*/ 438 w 2626"/>
              <a:gd name="T51" fmla="*/ 791 h 2100"/>
              <a:gd name="T52" fmla="*/ 403 w 2626"/>
              <a:gd name="T53" fmla="*/ 715 h 2100"/>
              <a:gd name="T54" fmla="*/ 361 w 2626"/>
              <a:gd name="T55" fmla="*/ 689 h 2100"/>
              <a:gd name="T56" fmla="*/ 363 w 2626"/>
              <a:gd name="T57" fmla="*/ 635 h 2100"/>
              <a:gd name="T58" fmla="*/ 351 w 2626"/>
              <a:gd name="T59" fmla="*/ 564 h 2100"/>
              <a:gd name="T60" fmla="*/ 205 w 2626"/>
              <a:gd name="T61" fmla="*/ 531 h 2100"/>
              <a:gd name="T62" fmla="*/ 28 w 2626"/>
              <a:gd name="T63" fmla="*/ 438 h 2100"/>
              <a:gd name="T64" fmla="*/ 31 w 2626"/>
              <a:gd name="T65" fmla="*/ 372 h 2100"/>
              <a:gd name="T66" fmla="*/ 80 w 2626"/>
              <a:gd name="T67" fmla="*/ 258 h 2100"/>
              <a:gd name="T68" fmla="*/ 163 w 2626"/>
              <a:gd name="T69" fmla="*/ 225 h 2100"/>
              <a:gd name="T70" fmla="*/ 290 w 2626"/>
              <a:gd name="T71" fmla="*/ 348 h 2100"/>
              <a:gd name="T72" fmla="*/ 351 w 2626"/>
              <a:gd name="T73" fmla="*/ 246 h 2100"/>
              <a:gd name="T74" fmla="*/ 370 w 2626"/>
              <a:gd name="T75" fmla="*/ 192 h 2100"/>
              <a:gd name="T76" fmla="*/ 431 w 2626"/>
              <a:gd name="T77" fmla="*/ 152 h 2100"/>
              <a:gd name="T78" fmla="*/ 474 w 2626"/>
              <a:gd name="T79" fmla="*/ 97 h 2100"/>
              <a:gd name="T80" fmla="*/ 570 w 2626"/>
              <a:gd name="T81" fmla="*/ 81 h 2100"/>
              <a:gd name="T82" fmla="*/ 823 w 2626"/>
              <a:gd name="T83" fmla="*/ 76 h 2100"/>
              <a:gd name="T84" fmla="*/ 856 w 2626"/>
              <a:gd name="T85" fmla="*/ 133 h 2100"/>
              <a:gd name="T86" fmla="*/ 1252 w 2626"/>
              <a:gd name="T87" fmla="*/ 183 h 2100"/>
              <a:gd name="T88" fmla="*/ 1473 w 2626"/>
              <a:gd name="T89" fmla="*/ 410 h 2100"/>
              <a:gd name="T90" fmla="*/ 1551 w 2626"/>
              <a:gd name="T91" fmla="*/ 398 h 2100"/>
              <a:gd name="T92" fmla="*/ 1579 w 2626"/>
              <a:gd name="T93" fmla="*/ 436 h 2100"/>
              <a:gd name="T94" fmla="*/ 1634 w 2626"/>
              <a:gd name="T95" fmla="*/ 422 h 2100"/>
              <a:gd name="T96" fmla="*/ 1704 w 2626"/>
              <a:gd name="T97" fmla="*/ 396 h 2100"/>
              <a:gd name="T98" fmla="*/ 1737 w 2626"/>
              <a:gd name="T99" fmla="*/ 336 h 2100"/>
              <a:gd name="T100" fmla="*/ 1834 w 2626"/>
              <a:gd name="T101" fmla="*/ 254 h 2100"/>
              <a:gd name="T102" fmla="*/ 2023 w 2626"/>
              <a:gd name="T103" fmla="*/ 282 h 2100"/>
              <a:gd name="T104" fmla="*/ 2103 w 2626"/>
              <a:gd name="T105" fmla="*/ 261 h 2100"/>
              <a:gd name="T106" fmla="*/ 2239 w 2626"/>
              <a:gd name="T107" fmla="*/ 218 h 2100"/>
              <a:gd name="T108" fmla="*/ 2301 w 2626"/>
              <a:gd name="T109" fmla="*/ 114 h 2100"/>
              <a:gd name="T110" fmla="*/ 2034 w 2626"/>
              <a:gd name="T111" fmla="*/ 656 h 2100"/>
              <a:gd name="T112" fmla="*/ 2030 w 2626"/>
              <a:gd name="T113" fmla="*/ 684 h 2100"/>
              <a:gd name="T114" fmla="*/ 1926 w 2626"/>
              <a:gd name="T115" fmla="*/ 720 h 2100"/>
              <a:gd name="T116" fmla="*/ 2067 w 2626"/>
              <a:gd name="T117" fmla="*/ 758 h 2100"/>
              <a:gd name="T118" fmla="*/ 2044 w 2626"/>
              <a:gd name="T119" fmla="*/ 713 h 2100"/>
              <a:gd name="T120" fmla="*/ 2074 w 2626"/>
              <a:gd name="T121" fmla="*/ 687 h 2100"/>
              <a:gd name="T122" fmla="*/ 2048 w 2626"/>
              <a:gd name="T123" fmla="*/ 661 h 2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2626" h="2100">
                <a:moveTo>
                  <a:pt x="2447" y="14"/>
                </a:moveTo>
                <a:lnTo>
                  <a:pt x="2452" y="17"/>
                </a:lnTo>
                <a:lnTo>
                  <a:pt x="2456" y="14"/>
                </a:lnTo>
                <a:lnTo>
                  <a:pt x="2459" y="14"/>
                </a:lnTo>
                <a:lnTo>
                  <a:pt x="2466" y="14"/>
                </a:lnTo>
                <a:lnTo>
                  <a:pt x="2468" y="14"/>
                </a:lnTo>
                <a:lnTo>
                  <a:pt x="2473" y="22"/>
                </a:lnTo>
                <a:lnTo>
                  <a:pt x="2478" y="29"/>
                </a:lnTo>
                <a:lnTo>
                  <a:pt x="2480" y="29"/>
                </a:lnTo>
                <a:lnTo>
                  <a:pt x="2482" y="29"/>
                </a:lnTo>
                <a:lnTo>
                  <a:pt x="2482" y="31"/>
                </a:lnTo>
                <a:lnTo>
                  <a:pt x="2485" y="31"/>
                </a:lnTo>
                <a:lnTo>
                  <a:pt x="2487" y="31"/>
                </a:lnTo>
                <a:lnTo>
                  <a:pt x="2489" y="33"/>
                </a:lnTo>
                <a:lnTo>
                  <a:pt x="2492" y="33"/>
                </a:lnTo>
                <a:lnTo>
                  <a:pt x="2494" y="33"/>
                </a:lnTo>
                <a:lnTo>
                  <a:pt x="2496" y="36"/>
                </a:lnTo>
                <a:lnTo>
                  <a:pt x="2499" y="33"/>
                </a:lnTo>
                <a:lnTo>
                  <a:pt x="2496" y="38"/>
                </a:lnTo>
                <a:lnTo>
                  <a:pt x="2532" y="88"/>
                </a:lnTo>
                <a:lnTo>
                  <a:pt x="2541" y="128"/>
                </a:lnTo>
                <a:lnTo>
                  <a:pt x="2548" y="145"/>
                </a:lnTo>
                <a:lnTo>
                  <a:pt x="2551" y="152"/>
                </a:lnTo>
                <a:lnTo>
                  <a:pt x="2553" y="157"/>
                </a:lnTo>
                <a:lnTo>
                  <a:pt x="2565" y="183"/>
                </a:lnTo>
                <a:lnTo>
                  <a:pt x="2562" y="199"/>
                </a:lnTo>
                <a:lnTo>
                  <a:pt x="2572" y="213"/>
                </a:lnTo>
                <a:lnTo>
                  <a:pt x="2586" y="213"/>
                </a:lnTo>
                <a:lnTo>
                  <a:pt x="2624" y="256"/>
                </a:lnTo>
                <a:lnTo>
                  <a:pt x="2626" y="261"/>
                </a:lnTo>
                <a:lnTo>
                  <a:pt x="2626" y="265"/>
                </a:lnTo>
                <a:lnTo>
                  <a:pt x="2624" y="268"/>
                </a:lnTo>
                <a:lnTo>
                  <a:pt x="2617" y="272"/>
                </a:lnTo>
                <a:lnTo>
                  <a:pt x="2607" y="270"/>
                </a:lnTo>
                <a:lnTo>
                  <a:pt x="2600" y="275"/>
                </a:lnTo>
                <a:lnTo>
                  <a:pt x="2607" y="284"/>
                </a:lnTo>
                <a:lnTo>
                  <a:pt x="2598" y="284"/>
                </a:lnTo>
                <a:lnTo>
                  <a:pt x="2581" y="275"/>
                </a:lnTo>
                <a:lnTo>
                  <a:pt x="2560" y="284"/>
                </a:lnTo>
                <a:lnTo>
                  <a:pt x="2534" y="299"/>
                </a:lnTo>
                <a:lnTo>
                  <a:pt x="2525" y="310"/>
                </a:lnTo>
                <a:lnTo>
                  <a:pt x="2506" y="313"/>
                </a:lnTo>
                <a:lnTo>
                  <a:pt x="2499" y="327"/>
                </a:lnTo>
                <a:lnTo>
                  <a:pt x="2480" y="327"/>
                </a:lnTo>
                <a:lnTo>
                  <a:pt x="2470" y="362"/>
                </a:lnTo>
                <a:lnTo>
                  <a:pt x="2452" y="358"/>
                </a:lnTo>
                <a:lnTo>
                  <a:pt x="2430" y="360"/>
                </a:lnTo>
                <a:lnTo>
                  <a:pt x="2411" y="362"/>
                </a:lnTo>
                <a:lnTo>
                  <a:pt x="2404" y="355"/>
                </a:lnTo>
                <a:lnTo>
                  <a:pt x="2400" y="358"/>
                </a:lnTo>
                <a:lnTo>
                  <a:pt x="2390" y="358"/>
                </a:lnTo>
                <a:lnTo>
                  <a:pt x="2390" y="370"/>
                </a:lnTo>
                <a:lnTo>
                  <a:pt x="2378" y="386"/>
                </a:lnTo>
                <a:lnTo>
                  <a:pt x="2364" y="396"/>
                </a:lnTo>
                <a:lnTo>
                  <a:pt x="2353" y="415"/>
                </a:lnTo>
                <a:lnTo>
                  <a:pt x="2348" y="438"/>
                </a:lnTo>
                <a:lnTo>
                  <a:pt x="2303" y="422"/>
                </a:lnTo>
                <a:lnTo>
                  <a:pt x="2282" y="452"/>
                </a:lnTo>
                <a:lnTo>
                  <a:pt x="2287" y="467"/>
                </a:lnTo>
                <a:lnTo>
                  <a:pt x="2261" y="490"/>
                </a:lnTo>
                <a:lnTo>
                  <a:pt x="2258" y="516"/>
                </a:lnTo>
                <a:lnTo>
                  <a:pt x="2268" y="540"/>
                </a:lnTo>
                <a:lnTo>
                  <a:pt x="2270" y="547"/>
                </a:lnTo>
                <a:lnTo>
                  <a:pt x="2272" y="549"/>
                </a:lnTo>
                <a:lnTo>
                  <a:pt x="2272" y="552"/>
                </a:lnTo>
                <a:lnTo>
                  <a:pt x="2277" y="554"/>
                </a:lnTo>
                <a:lnTo>
                  <a:pt x="2282" y="557"/>
                </a:lnTo>
                <a:lnTo>
                  <a:pt x="2282" y="585"/>
                </a:lnTo>
                <a:lnTo>
                  <a:pt x="2279" y="599"/>
                </a:lnTo>
                <a:lnTo>
                  <a:pt x="2277" y="623"/>
                </a:lnTo>
                <a:lnTo>
                  <a:pt x="2265" y="625"/>
                </a:lnTo>
                <a:lnTo>
                  <a:pt x="2261" y="628"/>
                </a:lnTo>
                <a:lnTo>
                  <a:pt x="2251" y="630"/>
                </a:lnTo>
                <a:lnTo>
                  <a:pt x="2230" y="647"/>
                </a:lnTo>
                <a:lnTo>
                  <a:pt x="2221" y="651"/>
                </a:lnTo>
                <a:lnTo>
                  <a:pt x="2216" y="654"/>
                </a:lnTo>
                <a:lnTo>
                  <a:pt x="2216" y="658"/>
                </a:lnTo>
                <a:lnTo>
                  <a:pt x="2213" y="661"/>
                </a:lnTo>
                <a:lnTo>
                  <a:pt x="2211" y="663"/>
                </a:lnTo>
                <a:lnTo>
                  <a:pt x="2206" y="670"/>
                </a:lnTo>
                <a:lnTo>
                  <a:pt x="2195" y="680"/>
                </a:lnTo>
                <a:lnTo>
                  <a:pt x="2197" y="713"/>
                </a:lnTo>
                <a:lnTo>
                  <a:pt x="2180" y="715"/>
                </a:lnTo>
                <a:lnTo>
                  <a:pt x="2178" y="720"/>
                </a:lnTo>
                <a:lnTo>
                  <a:pt x="2176" y="722"/>
                </a:lnTo>
                <a:lnTo>
                  <a:pt x="2188" y="729"/>
                </a:lnTo>
                <a:lnTo>
                  <a:pt x="2183" y="736"/>
                </a:lnTo>
                <a:lnTo>
                  <a:pt x="2176" y="741"/>
                </a:lnTo>
                <a:lnTo>
                  <a:pt x="2173" y="744"/>
                </a:lnTo>
                <a:lnTo>
                  <a:pt x="2152" y="760"/>
                </a:lnTo>
                <a:lnTo>
                  <a:pt x="2131" y="755"/>
                </a:lnTo>
                <a:lnTo>
                  <a:pt x="2126" y="765"/>
                </a:lnTo>
                <a:lnTo>
                  <a:pt x="2145" y="772"/>
                </a:lnTo>
                <a:lnTo>
                  <a:pt x="2138" y="786"/>
                </a:lnTo>
                <a:lnTo>
                  <a:pt x="2155" y="791"/>
                </a:lnTo>
                <a:lnTo>
                  <a:pt x="2157" y="789"/>
                </a:lnTo>
                <a:lnTo>
                  <a:pt x="2162" y="789"/>
                </a:lnTo>
                <a:lnTo>
                  <a:pt x="2159" y="793"/>
                </a:lnTo>
                <a:lnTo>
                  <a:pt x="2164" y="793"/>
                </a:lnTo>
                <a:lnTo>
                  <a:pt x="2166" y="789"/>
                </a:lnTo>
                <a:lnTo>
                  <a:pt x="2190" y="796"/>
                </a:lnTo>
                <a:lnTo>
                  <a:pt x="2209" y="774"/>
                </a:lnTo>
                <a:lnTo>
                  <a:pt x="2216" y="774"/>
                </a:lnTo>
                <a:lnTo>
                  <a:pt x="2190" y="817"/>
                </a:lnTo>
                <a:lnTo>
                  <a:pt x="2188" y="819"/>
                </a:lnTo>
                <a:lnTo>
                  <a:pt x="2190" y="819"/>
                </a:lnTo>
                <a:lnTo>
                  <a:pt x="2218" y="836"/>
                </a:lnTo>
                <a:lnTo>
                  <a:pt x="2230" y="815"/>
                </a:lnTo>
                <a:lnTo>
                  <a:pt x="2237" y="803"/>
                </a:lnTo>
                <a:lnTo>
                  <a:pt x="2239" y="800"/>
                </a:lnTo>
                <a:lnTo>
                  <a:pt x="2242" y="796"/>
                </a:lnTo>
                <a:lnTo>
                  <a:pt x="2244" y="786"/>
                </a:lnTo>
                <a:lnTo>
                  <a:pt x="2256" y="772"/>
                </a:lnTo>
                <a:lnTo>
                  <a:pt x="2261" y="765"/>
                </a:lnTo>
                <a:lnTo>
                  <a:pt x="2261" y="758"/>
                </a:lnTo>
                <a:lnTo>
                  <a:pt x="2261" y="753"/>
                </a:lnTo>
                <a:lnTo>
                  <a:pt x="2287" y="781"/>
                </a:lnTo>
                <a:lnTo>
                  <a:pt x="2303" y="798"/>
                </a:lnTo>
                <a:lnTo>
                  <a:pt x="2329" y="829"/>
                </a:lnTo>
                <a:lnTo>
                  <a:pt x="2353" y="855"/>
                </a:lnTo>
                <a:lnTo>
                  <a:pt x="2357" y="862"/>
                </a:lnTo>
                <a:lnTo>
                  <a:pt x="2360" y="867"/>
                </a:lnTo>
                <a:lnTo>
                  <a:pt x="2364" y="871"/>
                </a:lnTo>
                <a:lnTo>
                  <a:pt x="2386" y="919"/>
                </a:lnTo>
                <a:lnTo>
                  <a:pt x="2409" y="966"/>
                </a:lnTo>
                <a:lnTo>
                  <a:pt x="2414" y="980"/>
                </a:lnTo>
                <a:lnTo>
                  <a:pt x="2416" y="987"/>
                </a:lnTo>
                <a:lnTo>
                  <a:pt x="2421" y="1016"/>
                </a:lnTo>
                <a:lnTo>
                  <a:pt x="2426" y="1032"/>
                </a:lnTo>
                <a:lnTo>
                  <a:pt x="2433" y="1070"/>
                </a:lnTo>
                <a:lnTo>
                  <a:pt x="2386" y="1077"/>
                </a:lnTo>
                <a:lnTo>
                  <a:pt x="2367" y="1080"/>
                </a:lnTo>
                <a:lnTo>
                  <a:pt x="2341" y="1099"/>
                </a:lnTo>
                <a:lnTo>
                  <a:pt x="2305" y="1108"/>
                </a:lnTo>
                <a:lnTo>
                  <a:pt x="2317" y="1170"/>
                </a:lnTo>
                <a:lnTo>
                  <a:pt x="2327" y="1205"/>
                </a:lnTo>
                <a:lnTo>
                  <a:pt x="2324" y="1205"/>
                </a:lnTo>
                <a:lnTo>
                  <a:pt x="2322" y="1193"/>
                </a:lnTo>
                <a:lnTo>
                  <a:pt x="2310" y="1144"/>
                </a:lnTo>
                <a:lnTo>
                  <a:pt x="2301" y="1148"/>
                </a:lnTo>
                <a:lnTo>
                  <a:pt x="2298" y="1144"/>
                </a:lnTo>
                <a:lnTo>
                  <a:pt x="2298" y="1141"/>
                </a:lnTo>
                <a:lnTo>
                  <a:pt x="2294" y="1129"/>
                </a:lnTo>
                <a:lnTo>
                  <a:pt x="2294" y="1125"/>
                </a:lnTo>
                <a:lnTo>
                  <a:pt x="2291" y="1115"/>
                </a:lnTo>
                <a:lnTo>
                  <a:pt x="2282" y="1122"/>
                </a:lnTo>
                <a:lnTo>
                  <a:pt x="2277" y="1122"/>
                </a:lnTo>
                <a:lnTo>
                  <a:pt x="2272" y="1125"/>
                </a:lnTo>
                <a:lnTo>
                  <a:pt x="2268" y="1125"/>
                </a:lnTo>
                <a:lnTo>
                  <a:pt x="2263" y="1125"/>
                </a:lnTo>
                <a:lnTo>
                  <a:pt x="2263" y="1132"/>
                </a:lnTo>
                <a:lnTo>
                  <a:pt x="2258" y="1132"/>
                </a:lnTo>
                <a:lnTo>
                  <a:pt x="2258" y="1137"/>
                </a:lnTo>
                <a:lnTo>
                  <a:pt x="2261" y="1137"/>
                </a:lnTo>
                <a:lnTo>
                  <a:pt x="2261" y="1146"/>
                </a:lnTo>
                <a:lnTo>
                  <a:pt x="2263" y="1151"/>
                </a:lnTo>
                <a:lnTo>
                  <a:pt x="2270" y="1160"/>
                </a:lnTo>
                <a:lnTo>
                  <a:pt x="2272" y="1160"/>
                </a:lnTo>
                <a:lnTo>
                  <a:pt x="2275" y="1160"/>
                </a:lnTo>
                <a:lnTo>
                  <a:pt x="2275" y="1163"/>
                </a:lnTo>
                <a:lnTo>
                  <a:pt x="2279" y="1158"/>
                </a:lnTo>
                <a:lnTo>
                  <a:pt x="2282" y="1167"/>
                </a:lnTo>
                <a:lnTo>
                  <a:pt x="2284" y="1179"/>
                </a:lnTo>
                <a:lnTo>
                  <a:pt x="2284" y="1200"/>
                </a:lnTo>
                <a:lnTo>
                  <a:pt x="2294" y="1203"/>
                </a:lnTo>
                <a:lnTo>
                  <a:pt x="2294" y="1205"/>
                </a:lnTo>
                <a:lnTo>
                  <a:pt x="2294" y="1215"/>
                </a:lnTo>
                <a:lnTo>
                  <a:pt x="2294" y="1222"/>
                </a:lnTo>
                <a:lnTo>
                  <a:pt x="2294" y="1229"/>
                </a:lnTo>
                <a:lnTo>
                  <a:pt x="2294" y="1236"/>
                </a:lnTo>
                <a:lnTo>
                  <a:pt x="2294" y="1241"/>
                </a:lnTo>
                <a:lnTo>
                  <a:pt x="2277" y="1243"/>
                </a:lnTo>
                <a:lnTo>
                  <a:pt x="2277" y="1274"/>
                </a:lnTo>
                <a:lnTo>
                  <a:pt x="2277" y="1281"/>
                </a:lnTo>
                <a:lnTo>
                  <a:pt x="2277" y="1286"/>
                </a:lnTo>
                <a:lnTo>
                  <a:pt x="2277" y="1293"/>
                </a:lnTo>
                <a:lnTo>
                  <a:pt x="2294" y="1283"/>
                </a:lnTo>
                <a:lnTo>
                  <a:pt x="2324" y="1269"/>
                </a:lnTo>
                <a:lnTo>
                  <a:pt x="2327" y="1283"/>
                </a:lnTo>
                <a:lnTo>
                  <a:pt x="2331" y="1283"/>
                </a:lnTo>
                <a:lnTo>
                  <a:pt x="2334" y="1309"/>
                </a:lnTo>
                <a:lnTo>
                  <a:pt x="2336" y="1328"/>
                </a:lnTo>
                <a:lnTo>
                  <a:pt x="2338" y="1357"/>
                </a:lnTo>
                <a:lnTo>
                  <a:pt x="2343" y="1357"/>
                </a:lnTo>
                <a:lnTo>
                  <a:pt x="2343" y="1359"/>
                </a:lnTo>
                <a:lnTo>
                  <a:pt x="2345" y="1359"/>
                </a:lnTo>
                <a:lnTo>
                  <a:pt x="2350" y="1359"/>
                </a:lnTo>
                <a:lnTo>
                  <a:pt x="2350" y="1352"/>
                </a:lnTo>
                <a:lnTo>
                  <a:pt x="2353" y="1352"/>
                </a:lnTo>
                <a:lnTo>
                  <a:pt x="2353" y="1354"/>
                </a:lnTo>
                <a:lnTo>
                  <a:pt x="2364" y="1354"/>
                </a:lnTo>
                <a:lnTo>
                  <a:pt x="2395" y="1357"/>
                </a:lnTo>
                <a:lnTo>
                  <a:pt x="2395" y="1359"/>
                </a:lnTo>
                <a:lnTo>
                  <a:pt x="2390" y="1361"/>
                </a:lnTo>
                <a:lnTo>
                  <a:pt x="2393" y="1361"/>
                </a:lnTo>
                <a:lnTo>
                  <a:pt x="2393" y="1366"/>
                </a:lnTo>
                <a:lnTo>
                  <a:pt x="2390" y="1364"/>
                </a:lnTo>
                <a:lnTo>
                  <a:pt x="2390" y="1373"/>
                </a:lnTo>
                <a:lnTo>
                  <a:pt x="2388" y="1373"/>
                </a:lnTo>
                <a:lnTo>
                  <a:pt x="2388" y="1380"/>
                </a:lnTo>
                <a:lnTo>
                  <a:pt x="2390" y="1380"/>
                </a:lnTo>
                <a:lnTo>
                  <a:pt x="2390" y="1385"/>
                </a:lnTo>
                <a:lnTo>
                  <a:pt x="2390" y="1387"/>
                </a:lnTo>
                <a:lnTo>
                  <a:pt x="2388" y="1387"/>
                </a:lnTo>
                <a:lnTo>
                  <a:pt x="2386" y="1406"/>
                </a:lnTo>
                <a:lnTo>
                  <a:pt x="2395" y="1406"/>
                </a:lnTo>
                <a:lnTo>
                  <a:pt x="2416" y="1404"/>
                </a:lnTo>
                <a:lnTo>
                  <a:pt x="2435" y="1404"/>
                </a:lnTo>
                <a:lnTo>
                  <a:pt x="2456" y="1404"/>
                </a:lnTo>
                <a:lnTo>
                  <a:pt x="2461" y="1404"/>
                </a:lnTo>
                <a:lnTo>
                  <a:pt x="2466" y="1404"/>
                </a:lnTo>
                <a:lnTo>
                  <a:pt x="2466" y="1406"/>
                </a:lnTo>
                <a:lnTo>
                  <a:pt x="2466" y="1409"/>
                </a:lnTo>
                <a:lnTo>
                  <a:pt x="2470" y="1413"/>
                </a:lnTo>
                <a:lnTo>
                  <a:pt x="2473" y="1416"/>
                </a:lnTo>
                <a:lnTo>
                  <a:pt x="2475" y="1416"/>
                </a:lnTo>
                <a:lnTo>
                  <a:pt x="2480" y="1421"/>
                </a:lnTo>
                <a:lnTo>
                  <a:pt x="2480" y="1423"/>
                </a:lnTo>
                <a:lnTo>
                  <a:pt x="2482" y="1428"/>
                </a:lnTo>
                <a:lnTo>
                  <a:pt x="2487" y="1437"/>
                </a:lnTo>
                <a:lnTo>
                  <a:pt x="2492" y="1442"/>
                </a:lnTo>
                <a:lnTo>
                  <a:pt x="2489" y="1451"/>
                </a:lnTo>
                <a:lnTo>
                  <a:pt x="2492" y="1454"/>
                </a:lnTo>
                <a:lnTo>
                  <a:pt x="2492" y="1456"/>
                </a:lnTo>
                <a:lnTo>
                  <a:pt x="2494" y="1458"/>
                </a:lnTo>
                <a:lnTo>
                  <a:pt x="2494" y="1461"/>
                </a:lnTo>
                <a:lnTo>
                  <a:pt x="2489" y="1466"/>
                </a:lnTo>
                <a:lnTo>
                  <a:pt x="2478" y="1466"/>
                </a:lnTo>
                <a:lnTo>
                  <a:pt x="2459" y="1466"/>
                </a:lnTo>
                <a:lnTo>
                  <a:pt x="2452" y="1466"/>
                </a:lnTo>
                <a:lnTo>
                  <a:pt x="2430" y="1468"/>
                </a:lnTo>
                <a:lnTo>
                  <a:pt x="2397" y="1470"/>
                </a:lnTo>
                <a:lnTo>
                  <a:pt x="2395" y="1470"/>
                </a:lnTo>
                <a:lnTo>
                  <a:pt x="2357" y="1470"/>
                </a:lnTo>
                <a:lnTo>
                  <a:pt x="2348" y="1470"/>
                </a:lnTo>
                <a:lnTo>
                  <a:pt x="2336" y="1473"/>
                </a:lnTo>
                <a:lnTo>
                  <a:pt x="2265" y="1475"/>
                </a:lnTo>
                <a:lnTo>
                  <a:pt x="2237" y="1475"/>
                </a:lnTo>
                <a:lnTo>
                  <a:pt x="2206" y="1477"/>
                </a:lnTo>
                <a:lnTo>
                  <a:pt x="2192" y="1477"/>
                </a:lnTo>
                <a:lnTo>
                  <a:pt x="2190" y="1477"/>
                </a:lnTo>
                <a:lnTo>
                  <a:pt x="2188" y="1477"/>
                </a:lnTo>
                <a:lnTo>
                  <a:pt x="2183" y="1475"/>
                </a:lnTo>
                <a:lnTo>
                  <a:pt x="2178" y="1475"/>
                </a:lnTo>
                <a:lnTo>
                  <a:pt x="2173" y="1473"/>
                </a:lnTo>
                <a:lnTo>
                  <a:pt x="2169" y="1473"/>
                </a:lnTo>
                <a:lnTo>
                  <a:pt x="2162" y="1470"/>
                </a:lnTo>
                <a:lnTo>
                  <a:pt x="2152" y="1466"/>
                </a:lnTo>
                <a:lnTo>
                  <a:pt x="2152" y="1480"/>
                </a:lnTo>
                <a:lnTo>
                  <a:pt x="2152" y="1484"/>
                </a:lnTo>
                <a:lnTo>
                  <a:pt x="2159" y="1484"/>
                </a:lnTo>
                <a:lnTo>
                  <a:pt x="2157" y="1484"/>
                </a:lnTo>
                <a:lnTo>
                  <a:pt x="2155" y="1484"/>
                </a:lnTo>
                <a:lnTo>
                  <a:pt x="2155" y="1489"/>
                </a:lnTo>
                <a:lnTo>
                  <a:pt x="2147" y="1492"/>
                </a:lnTo>
                <a:lnTo>
                  <a:pt x="2145" y="1492"/>
                </a:lnTo>
                <a:lnTo>
                  <a:pt x="2145" y="1494"/>
                </a:lnTo>
                <a:lnTo>
                  <a:pt x="2126" y="1496"/>
                </a:lnTo>
                <a:lnTo>
                  <a:pt x="2126" y="1492"/>
                </a:lnTo>
                <a:lnTo>
                  <a:pt x="2122" y="1492"/>
                </a:lnTo>
                <a:lnTo>
                  <a:pt x="2119" y="1496"/>
                </a:lnTo>
                <a:lnTo>
                  <a:pt x="2112" y="1496"/>
                </a:lnTo>
                <a:lnTo>
                  <a:pt x="2107" y="1496"/>
                </a:lnTo>
                <a:lnTo>
                  <a:pt x="2107" y="1489"/>
                </a:lnTo>
                <a:lnTo>
                  <a:pt x="2089" y="1489"/>
                </a:lnTo>
                <a:lnTo>
                  <a:pt x="2086" y="1482"/>
                </a:lnTo>
                <a:lnTo>
                  <a:pt x="2084" y="1482"/>
                </a:lnTo>
                <a:lnTo>
                  <a:pt x="2081" y="1482"/>
                </a:lnTo>
                <a:lnTo>
                  <a:pt x="2077" y="1482"/>
                </a:lnTo>
                <a:lnTo>
                  <a:pt x="2077" y="1484"/>
                </a:lnTo>
                <a:lnTo>
                  <a:pt x="2058" y="1482"/>
                </a:lnTo>
                <a:lnTo>
                  <a:pt x="2051" y="1482"/>
                </a:lnTo>
                <a:lnTo>
                  <a:pt x="2051" y="1480"/>
                </a:lnTo>
                <a:lnTo>
                  <a:pt x="2046" y="1480"/>
                </a:lnTo>
                <a:lnTo>
                  <a:pt x="2046" y="1484"/>
                </a:lnTo>
                <a:lnTo>
                  <a:pt x="2041" y="1484"/>
                </a:lnTo>
                <a:lnTo>
                  <a:pt x="2034" y="1484"/>
                </a:lnTo>
                <a:lnTo>
                  <a:pt x="2032" y="1487"/>
                </a:lnTo>
                <a:lnTo>
                  <a:pt x="2032" y="1492"/>
                </a:lnTo>
                <a:lnTo>
                  <a:pt x="2027" y="1492"/>
                </a:lnTo>
                <a:lnTo>
                  <a:pt x="2027" y="1489"/>
                </a:lnTo>
                <a:lnTo>
                  <a:pt x="2020" y="1489"/>
                </a:lnTo>
                <a:lnTo>
                  <a:pt x="2018" y="1487"/>
                </a:lnTo>
                <a:lnTo>
                  <a:pt x="2015" y="1489"/>
                </a:lnTo>
                <a:lnTo>
                  <a:pt x="2015" y="1492"/>
                </a:lnTo>
                <a:lnTo>
                  <a:pt x="2013" y="1492"/>
                </a:lnTo>
                <a:lnTo>
                  <a:pt x="2013" y="1487"/>
                </a:lnTo>
                <a:lnTo>
                  <a:pt x="2008" y="1489"/>
                </a:lnTo>
                <a:lnTo>
                  <a:pt x="2008" y="1492"/>
                </a:lnTo>
                <a:lnTo>
                  <a:pt x="2006" y="1492"/>
                </a:lnTo>
                <a:lnTo>
                  <a:pt x="2006" y="1494"/>
                </a:lnTo>
                <a:lnTo>
                  <a:pt x="2001" y="1494"/>
                </a:lnTo>
                <a:lnTo>
                  <a:pt x="2001" y="1492"/>
                </a:lnTo>
                <a:lnTo>
                  <a:pt x="1999" y="1489"/>
                </a:lnTo>
                <a:lnTo>
                  <a:pt x="1994" y="1492"/>
                </a:lnTo>
                <a:lnTo>
                  <a:pt x="1994" y="1487"/>
                </a:lnTo>
                <a:lnTo>
                  <a:pt x="1975" y="1487"/>
                </a:lnTo>
                <a:lnTo>
                  <a:pt x="1975" y="1480"/>
                </a:lnTo>
                <a:lnTo>
                  <a:pt x="1975" y="1473"/>
                </a:lnTo>
                <a:lnTo>
                  <a:pt x="1968" y="1475"/>
                </a:lnTo>
                <a:lnTo>
                  <a:pt x="1966" y="1475"/>
                </a:lnTo>
                <a:lnTo>
                  <a:pt x="1961" y="1475"/>
                </a:lnTo>
                <a:lnTo>
                  <a:pt x="1961" y="1477"/>
                </a:lnTo>
                <a:lnTo>
                  <a:pt x="1959" y="1480"/>
                </a:lnTo>
                <a:lnTo>
                  <a:pt x="1957" y="1482"/>
                </a:lnTo>
                <a:lnTo>
                  <a:pt x="1954" y="1484"/>
                </a:lnTo>
                <a:lnTo>
                  <a:pt x="1952" y="1484"/>
                </a:lnTo>
                <a:lnTo>
                  <a:pt x="1952" y="1487"/>
                </a:lnTo>
                <a:lnTo>
                  <a:pt x="1949" y="1487"/>
                </a:lnTo>
                <a:lnTo>
                  <a:pt x="1947" y="1487"/>
                </a:lnTo>
                <a:lnTo>
                  <a:pt x="1945" y="1487"/>
                </a:lnTo>
                <a:lnTo>
                  <a:pt x="1942" y="1489"/>
                </a:lnTo>
                <a:lnTo>
                  <a:pt x="1975" y="1499"/>
                </a:lnTo>
                <a:lnTo>
                  <a:pt x="1966" y="1518"/>
                </a:lnTo>
                <a:lnTo>
                  <a:pt x="1954" y="1544"/>
                </a:lnTo>
                <a:lnTo>
                  <a:pt x="1940" y="1567"/>
                </a:lnTo>
                <a:lnTo>
                  <a:pt x="1935" y="1579"/>
                </a:lnTo>
                <a:lnTo>
                  <a:pt x="1933" y="1584"/>
                </a:lnTo>
                <a:lnTo>
                  <a:pt x="1924" y="1589"/>
                </a:lnTo>
                <a:lnTo>
                  <a:pt x="1914" y="1593"/>
                </a:lnTo>
                <a:lnTo>
                  <a:pt x="1905" y="1600"/>
                </a:lnTo>
                <a:lnTo>
                  <a:pt x="1879" y="1615"/>
                </a:lnTo>
                <a:lnTo>
                  <a:pt x="1867" y="1622"/>
                </a:lnTo>
                <a:lnTo>
                  <a:pt x="1813" y="1660"/>
                </a:lnTo>
                <a:lnTo>
                  <a:pt x="1754" y="1728"/>
                </a:lnTo>
                <a:lnTo>
                  <a:pt x="1707" y="1785"/>
                </a:lnTo>
                <a:lnTo>
                  <a:pt x="1634" y="1873"/>
                </a:lnTo>
                <a:lnTo>
                  <a:pt x="1624" y="1899"/>
                </a:lnTo>
                <a:lnTo>
                  <a:pt x="1624" y="1946"/>
                </a:lnTo>
                <a:lnTo>
                  <a:pt x="1624" y="1970"/>
                </a:lnTo>
                <a:lnTo>
                  <a:pt x="1572" y="2005"/>
                </a:lnTo>
                <a:lnTo>
                  <a:pt x="1565" y="2024"/>
                </a:lnTo>
                <a:lnTo>
                  <a:pt x="1563" y="2034"/>
                </a:lnTo>
                <a:lnTo>
                  <a:pt x="1575" y="2055"/>
                </a:lnTo>
                <a:lnTo>
                  <a:pt x="1605" y="2083"/>
                </a:lnTo>
                <a:lnTo>
                  <a:pt x="1615" y="2100"/>
                </a:lnTo>
                <a:lnTo>
                  <a:pt x="1497" y="2064"/>
                </a:lnTo>
                <a:lnTo>
                  <a:pt x="1483" y="2060"/>
                </a:lnTo>
                <a:lnTo>
                  <a:pt x="1487" y="2079"/>
                </a:lnTo>
                <a:lnTo>
                  <a:pt x="1471" y="2079"/>
                </a:lnTo>
                <a:lnTo>
                  <a:pt x="1428" y="2088"/>
                </a:lnTo>
                <a:lnTo>
                  <a:pt x="1332" y="2083"/>
                </a:lnTo>
                <a:lnTo>
                  <a:pt x="1252" y="2076"/>
                </a:lnTo>
                <a:lnTo>
                  <a:pt x="1174" y="2076"/>
                </a:lnTo>
                <a:lnTo>
                  <a:pt x="1197" y="2031"/>
                </a:lnTo>
                <a:lnTo>
                  <a:pt x="1228" y="1972"/>
                </a:lnTo>
                <a:lnTo>
                  <a:pt x="1228" y="1934"/>
                </a:lnTo>
                <a:lnTo>
                  <a:pt x="1230" y="1892"/>
                </a:lnTo>
                <a:lnTo>
                  <a:pt x="1233" y="1870"/>
                </a:lnTo>
                <a:lnTo>
                  <a:pt x="1233" y="1868"/>
                </a:lnTo>
                <a:lnTo>
                  <a:pt x="1235" y="1859"/>
                </a:lnTo>
                <a:lnTo>
                  <a:pt x="1235" y="1854"/>
                </a:lnTo>
                <a:lnTo>
                  <a:pt x="1235" y="1851"/>
                </a:lnTo>
                <a:lnTo>
                  <a:pt x="1235" y="1849"/>
                </a:lnTo>
                <a:lnTo>
                  <a:pt x="1235" y="1844"/>
                </a:lnTo>
                <a:lnTo>
                  <a:pt x="1235" y="1842"/>
                </a:lnTo>
                <a:lnTo>
                  <a:pt x="1235" y="1837"/>
                </a:lnTo>
                <a:lnTo>
                  <a:pt x="1235" y="1835"/>
                </a:lnTo>
                <a:lnTo>
                  <a:pt x="1235" y="1828"/>
                </a:lnTo>
                <a:lnTo>
                  <a:pt x="1230" y="1823"/>
                </a:lnTo>
                <a:lnTo>
                  <a:pt x="1226" y="1818"/>
                </a:lnTo>
                <a:lnTo>
                  <a:pt x="1223" y="1806"/>
                </a:lnTo>
                <a:lnTo>
                  <a:pt x="1223" y="1804"/>
                </a:lnTo>
                <a:lnTo>
                  <a:pt x="1221" y="1802"/>
                </a:lnTo>
                <a:lnTo>
                  <a:pt x="1221" y="1797"/>
                </a:lnTo>
                <a:lnTo>
                  <a:pt x="1219" y="1792"/>
                </a:lnTo>
                <a:lnTo>
                  <a:pt x="1216" y="1790"/>
                </a:lnTo>
                <a:lnTo>
                  <a:pt x="1216" y="1785"/>
                </a:lnTo>
                <a:lnTo>
                  <a:pt x="1216" y="1780"/>
                </a:lnTo>
                <a:lnTo>
                  <a:pt x="1216" y="1778"/>
                </a:lnTo>
                <a:lnTo>
                  <a:pt x="1214" y="1776"/>
                </a:lnTo>
                <a:lnTo>
                  <a:pt x="1214" y="1771"/>
                </a:lnTo>
                <a:lnTo>
                  <a:pt x="1216" y="1769"/>
                </a:lnTo>
                <a:lnTo>
                  <a:pt x="1219" y="1766"/>
                </a:lnTo>
                <a:lnTo>
                  <a:pt x="1216" y="1764"/>
                </a:lnTo>
                <a:lnTo>
                  <a:pt x="1214" y="1761"/>
                </a:lnTo>
                <a:lnTo>
                  <a:pt x="1207" y="1761"/>
                </a:lnTo>
                <a:lnTo>
                  <a:pt x="1207" y="1759"/>
                </a:lnTo>
                <a:lnTo>
                  <a:pt x="1205" y="1757"/>
                </a:lnTo>
                <a:lnTo>
                  <a:pt x="1202" y="1757"/>
                </a:lnTo>
                <a:lnTo>
                  <a:pt x="1200" y="1757"/>
                </a:lnTo>
                <a:lnTo>
                  <a:pt x="1195" y="1757"/>
                </a:lnTo>
                <a:lnTo>
                  <a:pt x="1193" y="1757"/>
                </a:lnTo>
                <a:lnTo>
                  <a:pt x="1190" y="1754"/>
                </a:lnTo>
                <a:lnTo>
                  <a:pt x="1190" y="1752"/>
                </a:lnTo>
                <a:lnTo>
                  <a:pt x="1188" y="1752"/>
                </a:lnTo>
                <a:lnTo>
                  <a:pt x="1186" y="1752"/>
                </a:lnTo>
                <a:lnTo>
                  <a:pt x="1183" y="1752"/>
                </a:lnTo>
                <a:lnTo>
                  <a:pt x="1181" y="1752"/>
                </a:lnTo>
                <a:lnTo>
                  <a:pt x="1179" y="1752"/>
                </a:lnTo>
                <a:lnTo>
                  <a:pt x="1174" y="1752"/>
                </a:lnTo>
                <a:lnTo>
                  <a:pt x="1169" y="1752"/>
                </a:lnTo>
                <a:lnTo>
                  <a:pt x="1169" y="1750"/>
                </a:lnTo>
                <a:lnTo>
                  <a:pt x="1164" y="1747"/>
                </a:lnTo>
                <a:lnTo>
                  <a:pt x="1162" y="1747"/>
                </a:lnTo>
                <a:lnTo>
                  <a:pt x="1160" y="1745"/>
                </a:lnTo>
                <a:lnTo>
                  <a:pt x="1155" y="1745"/>
                </a:lnTo>
                <a:lnTo>
                  <a:pt x="1153" y="1745"/>
                </a:lnTo>
                <a:lnTo>
                  <a:pt x="1150" y="1745"/>
                </a:lnTo>
                <a:lnTo>
                  <a:pt x="1148" y="1743"/>
                </a:lnTo>
                <a:lnTo>
                  <a:pt x="1146" y="1743"/>
                </a:lnTo>
                <a:lnTo>
                  <a:pt x="1141" y="1743"/>
                </a:lnTo>
                <a:lnTo>
                  <a:pt x="1139" y="1740"/>
                </a:lnTo>
                <a:lnTo>
                  <a:pt x="1134" y="1740"/>
                </a:lnTo>
                <a:lnTo>
                  <a:pt x="1129" y="1740"/>
                </a:lnTo>
                <a:lnTo>
                  <a:pt x="1122" y="1738"/>
                </a:lnTo>
                <a:lnTo>
                  <a:pt x="1120" y="1738"/>
                </a:lnTo>
                <a:lnTo>
                  <a:pt x="1122" y="1743"/>
                </a:lnTo>
                <a:lnTo>
                  <a:pt x="1120" y="1745"/>
                </a:lnTo>
                <a:lnTo>
                  <a:pt x="1115" y="1743"/>
                </a:lnTo>
                <a:lnTo>
                  <a:pt x="1110" y="1740"/>
                </a:lnTo>
                <a:lnTo>
                  <a:pt x="1106" y="1738"/>
                </a:lnTo>
                <a:lnTo>
                  <a:pt x="1098" y="1735"/>
                </a:lnTo>
                <a:lnTo>
                  <a:pt x="1091" y="1733"/>
                </a:lnTo>
                <a:lnTo>
                  <a:pt x="1087" y="1731"/>
                </a:lnTo>
                <a:lnTo>
                  <a:pt x="1087" y="1728"/>
                </a:lnTo>
                <a:lnTo>
                  <a:pt x="1084" y="1726"/>
                </a:lnTo>
                <a:lnTo>
                  <a:pt x="1082" y="1728"/>
                </a:lnTo>
                <a:lnTo>
                  <a:pt x="1077" y="1728"/>
                </a:lnTo>
                <a:lnTo>
                  <a:pt x="1075" y="1726"/>
                </a:lnTo>
                <a:lnTo>
                  <a:pt x="1070" y="1731"/>
                </a:lnTo>
                <a:lnTo>
                  <a:pt x="1065" y="1728"/>
                </a:lnTo>
                <a:lnTo>
                  <a:pt x="1070" y="1726"/>
                </a:lnTo>
                <a:lnTo>
                  <a:pt x="1070" y="1724"/>
                </a:lnTo>
                <a:lnTo>
                  <a:pt x="1077" y="1724"/>
                </a:lnTo>
                <a:lnTo>
                  <a:pt x="1082" y="1724"/>
                </a:lnTo>
                <a:lnTo>
                  <a:pt x="1084" y="1724"/>
                </a:lnTo>
                <a:lnTo>
                  <a:pt x="1089" y="1726"/>
                </a:lnTo>
                <a:lnTo>
                  <a:pt x="1091" y="1724"/>
                </a:lnTo>
                <a:lnTo>
                  <a:pt x="1094" y="1726"/>
                </a:lnTo>
                <a:lnTo>
                  <a:pt x="1094" y="1721"/>
                </a:lnTo>
                <a:lnTo>
                  <a:pt x="1094" y="1716"/>
                </a:lnTo>
                <a:lnTo>
                  <a:pt x="1098" y="1716"/>
                </a:lnTo>
                <a:lnTo>
                  <a:pt x="1103" y="1716"/>
                </a:lnTo>
                <a:lnTo>
                  <a:pt x="1106" y="1716"/>
                </a:lnTo>
                <a:lnTo>
                  <a:pt x="1108" y="1716"/>
                </a:lnTo>
                <a:lnTo>
                  <a:pt x="1110" y="1716"/>
                </a:lnTo>
                <a:lnTo>
                  <a:pt x="1115" y="1719"/>
                </a:lnTo>
                <a:lnTo>
                  <a:pt x="1115" y="1714"/>
                </a:lnTo>
                <a:lnTo>
                  <a:pt x="1117" y="1712"/>
                </a:lnTo>
                <a:lnTo>
                  <a:pt x="1122" y="1712"/>
                </a:lnTo>
                <a:lnTo>
                  <a:pt x="1124" y="1714"/>
                </a:lnTo>
                <a:lnTo>
                  <a:pt x="1129" y="1709"/>
                </a:lnTo>
                <a:lnTo>
                  <a:pt x="1131" y="1707"/>
                </a:lnTo>
                <a:lnTo>
                  <a:pt x="1134" y="1707"/>
                </a:lnTo>
                <a:lnTo>
                  <a:pt x="1136" y="1705"/>
                </a:lnTo>
                <a:lnTo>
                  <a:pt x="1139" y="1707"/>
                </a:lnTo>
                <a:lnTo>
                  <a:pt x="1141" y="1702"/>
                </a:lnTo>
                <a:lnTo>
                  <a:pt x="1143" y="1700"/>
                </a:lnTo>
                <a:lnTo>
                  <a:pt x="1146" y="1698"/>
                </a:lnTo>
                <a:lnTo>
                  <a:pt x="1148" y="1698"/>
                </a:lnTo>
                <a:lnTo>
                  <a:pt x="1153" y="1695"/>
                </a:lnTo>
                <a:lnTo>
                  <a:pt x="1155" y="1695"/>
                </a:lnTo>
                <a:lnTo>
                  <a:pt x="1157" y="1698"/>
                </a:lnTo>
                <a:lnTo>
                  <a:pt x="1160" y="1698"/>
                </a:lnTo>
                <a:lnTo>
                  <a:pt x="1162" y="1695"/>
                </a:lnTo>
                <a:lnTo>
                  <a:pt x="1169" y="1698"/>
                </a:lnTo>
                <a:lnTo>
                  <a:pt x="1176" y="1671"/>
                </a:lnTo>
                <a:lnTo>
                  <a:pt x="1169" y="1655"/>
                </a:lnTo>
                <a:lnTo>
                  <a:pt x="1162" y="1650"/>
                </a:lnTo>
                <a:lnTo>
                  <a:pt x="1153" y="1638"/>
                </a:lnTo>
                <a:lnTo>
                  <a:pt x="1129" y="1596"/>
                </a:lnTo>
                <a:lnTo>
                  <a:pt x="1039" y="1534"/>
                </a:lnTo>
                <a:lnTo>
                  <a:pt x="1068" y="1489"/>
                </a:lnTo>
                <a:lnTo>
                  <a:pt x="1110" y="1484"/>
                </a:lnTo>
                <a:lnTo>
                  <a:pt x="1082" y="1406"/>
                </a:lnTo>
                <a:lnTo>
                  <a:pt x="1073" y="1411"/>
                </a:lnTo>
                <a:lnTo>
                  <a:pt x="1073" y="1421"/>
                </a:lnTo>
                <a:lnTo>
                  <a:pt x="1070" y="1428"/>
                </a:lnTo>
                <a:lnTo>
                  <a:pt x="1061" y="1444"/>
                </a:lnTo>
                <a:lnTo>
                  <a:pt x="990" y="1458"/>
                </a:lnTo>
                <a:lnTo>
                  <a:pt x="983" y="1456"/>
                </a:lnTo>
                <a:lnTo>
                  <a:pt x="978" y="1385"/>
                </a:lnTo>
                <a:lnTo>
                  <a:pt x="973" y="1324"/>
                </a:lnTo>
                <a:lnTo>
                  <a:pt x="973" y="1255"/>
                </a:lnTo>
                <a:lnTo>
                  <a:pt x="964" y="1245"/>
                </a:lnTo>
                <a:lnTo>
                  <a:pt x="945" y="1231"/>
                </a:lnTo>
                <a:lnTo>
                  <a:pt x="938" y="1222"/>
                </a:lnTo>
                <a:lnTo>
                  <a:pt x="933" y="1217"/>
                </a:lnTo>
                <a:lnTo>
                  <a:pt x="931" y="1212"/>
                </a:lnTo>
                <a:lnTo>
                  <a:pt x="929" y="1208"/>
                </a:lnTo>
                <a:lnTo>
                  <a:pt x="922" y="1198"/>
                </a:lnTo>
                <a:lnTo>
                  <a:pt x="919" y="1191"/>
                </a:lnTo>
                <a:lnTo>
                  <a:pt x="917" y="1189"/>
                </a:lnTo>
                <a:lnTo>
                  <a:pt x="917" y="1186"/>
                </a:lnTo>
                <a:lnTo>
                  <a:pt x="915" y="1184"/>
                </a:lnTo>
                <a:lnTo>
                  <a:pt x="907" y="1172"/>
                </a:lnTo>
                <a:lnTo>
                  <a:pt x="903" y="1170"/>
                </a:lnTo>
                <a:lnTo>
                  <a:pt x="903" y="1167"/>
                </a:lnTo>
                <a:lnTo>
                  <a:pt x="900" y="1165"/>
                </a:lnTo>
                <a:lnTo>
                  <a:pt x="898" y="1163"/>
                </a:lnTo>
                <a:lnTo>
                  <a:pt x="896" y="1160"/>
                </a:lnTo>
                <a:lnTo>
                  <a:pt x="893" y="1155"/>
                </a:lnTo>
                <a:lnTo>
                  <a:pt x="891" y="1155"/>
                </a:lnTo>
                <a:lnTo>
                  <a:pt x="886" y="1153"/>
                </a:lnTo>
                <a:lnTo>
                  <a:pt x="882" y="1148"/>
                </a:lnTo>
                <a:lnTo>
                  <a:pt x="874" y="1141"/>
                </a:lnTo>
                <a:lnTo>
                  <a:pt x="870" y="1134"/>
                </a:lnTo>
                <a:lnTo>
                  <a:pt x="865" y="1129"/>
                </a:lnTo>
                <a:lnTo>
                  <a:pt x="853" y="1115"/>
                </a:lnTo>
                <a:lnTo>
                  <a:pt x="849" y="1118"/>
                </a:lnTo>
                <a:lnTo>
                  <a:pt x="832" y="1113"/>
                </a:lnTo>
                <a:lnTo>
                  <a:pt x="785" y="1099"/>
                </a:lnTo>
                <a:lnTo>
                  <a:pt x="766" y="1092"/>
                </a:lnTo>
                <a:lnTo>
                  <a:pt x="752" y="1087"/>
                </a:lnTo>
                <a:lnTo>
                  <a:pt x="717" y="1073"/>
                </a:lnTo>
                <a:lnTo>
                  <a:pt x="695" y="1047"/>
                </a:lnTo>
                <a:lnTo>
                  <a:pt x="681" y="1030"/>
                </a:lnTo>
                <a:lnTo>
                  <a:pt x="672" y="1018"/>
                </a:lnTo>
                <a:lnTo>
                  <a:pt x="660" y="1004"/>
                </a:lnTo>
                <a:lnTo>
                  <a:pt x="639" y="1028"/>
                </a:lnTo>
                <a:lnTo>
                  <a:pt x="636" y="1028"/>
                </a:lnTo>
                <a:lnTo>
                  <a:pt x="636" y="1032"/>
                </a:lnTo>
                <a:lnTo>
                  <a:pt x="632" y="1035"/>
                </a:lnTo>
                <a:lnTo>
                  <a:pt x="629" y="1035"/>
                </a:lnTo>
                <a:lnTo>
                  <a:pt x="625" y="1039"/>
                </a:lnTo>
                <a:lnTo>
                  <a:pt x="622" y="1042"/>
                </a:lnTo>
                <a:lnTo>
                  <a:pt x="622" y="1044"/>
                </a:lnTo>
                <a:lnTo>
                  <a:pt x="620" y="1047"/>
                </a:lnTo>
                <a:lnTo>
                  <a:pt x="618" y="1049"/>
                </a:lnTo>
                <a:lnTo>
                  <a:pt x="613" y="1051"/>
                </a:lnTo>
                <a:lnTo>
                  <a:pt x="610" y="1054"/>
                </a:lnTo>
                <a:lnTo>
                  <a:pt x="606" y="1058"/>
                </a:lnTo>
                <a:lnTo>
                  <a:pt x="601" y="1063"/>
                </a:lnTo>
                <a:lnTo>
                  <a:pt x="592" y="1070"/>
                </a:lnTo>
                <a:lnTo>
                  <a:pt x="585" y="1073"/>
                </a:lnTo>
                <a:lnTo>
                  <a:pt x="580" y="1080"/>
                </a:lnTo>
                <a:lnTo>
                  <a:pt x="575" y="1084"/>
                </a:lnTo>
                <a:lnTo>
                  <a:pt x="575" y="1082"/>
                </a:lnTo>
                <a:lnTo>
                  <a:pt x="577" y="1080"/>
                </a:lnTo>
                <a:lnTo>
                  <a:pt x="577" y="1077"/>
                </a:lnTo>
                <a:lnTo>
                  <a:pt x="577" y="1075"/>
                </a:lnTo>
                <a:lnTo>
                  <a:pt x="580" y="1075"/>
                </a:lnTo>
                <a:lnTo>
                  <a:pt x="580" y="1073"/>
                </a:lnTo>
                <a:lnTo>
                  <a:pt x="580" y="1070"/>
                </a:lnTo>
                <a:lnTo>
                  <a:pt x="580" y="1068"/>
                </a:lnTo>
                <a:lnTo>
                  <a:pt x="580" y="1066"/>
                </a:lnTo>
                <a:lnTo>
                  <a:pt x="577" y="1066"/>
                </a:lnTo>
                <a:lnTo>
                  <a:pt x="577" y="1063"/>
                </a:lnTo>
                <a:lnTo>
                  <a:pt x="580" y="1061"/>
                </a:lnTo>
                <a:lnTo>
                  <a:pt x="580" y="1058"/>
                </a:lnTo>
                <a:lnTo>
                  <a:pt x="580" y="1056"/>
                </a:lnTo>
                <a:lnTo>
                  <a:pt x="582" y="1056"/>
                </a:lnTo>
                <a:lnTo>
                  <a:pt x="585" y="1056"/>
                </a:lnTo>
                <a:lnTo>
                  <a:pt x="585" y="1054"/>
                </a:lnTo>
                <a:lnTo>
                  <a:pt x="587" y="1054"/>
                </a:lnTo>
                <a:lnTo>
                  <a:pt x="587" y="1051"/>
                </a:lnTo>
                <a:lnTo>
                  <a:pt x="587" y="1049"/>
                </a:lnTo>
                <a:lnTo>
                  <a:pt x="587" y="1047"/>
                </a:lnTo>
                <a:lnTo>
                  <a:pt x="587" y="1044"/>
                </a:lnTo>
                <a:lnTo>
                  <a:pt x="589" y="1042"/>
                </a:lnTo>
                <a:lnTo>
                  <a:pt x="592" y="1042"/>
                </a:lnTo>
                <a:lnTo>
                  <a:pt x="594" y="1039"/>
                </a:lnTo>
                <a:lnTo>
                  <a:pt x="594" y="1037"/>
                </a:lnTo>
                <a:lnTo>
                  <a:pt x="594" y="1032"/>
                </a:lnTo>
                <a:lnTo>
                  <a:pt x="594" y="1028"/>
                </a:lnTo>
                <a:lnTo>
                  <a:pt x="596" y="1023"/>
                </a:lnTo>
                <a:lnTo>
                  <a:pt x="596" y="1018"/>
                </a:lnTo>
                <a:lnTo>
                  <a:pt x="596" y="1016"/>
                </a:lnTo>
                <a:lnTo>
                  <a:pt x="594" y="1011"/>
                </a:lnTo>
                <a:lnTo>
                  <a:pt x="592" y="1011"/>
                </a:lnTo>
                <a:lnTo>
                  <a:pt x="592" y="1009"/>
                </a:lnTo>
                <a:lnTo>
                  <a:pt x="589" y="1006"/>
                </a:lnTo>
                <a:lnTo>
                  <a:pt x="587" y="1004"/>
                </a:lnTo>
                <a:lnTo>
                  <a:pt x="587" y="1002"/>
                </a:lnTo>
                <a:lnTo>
                  <a:pt x="585" y="1002"/>
                </a:lnTo>
                <a:lnTo>
                  <a:pt x="585" y="999"/>
                </a:lnTo>
                <a:lnTo>
                  <a:pt x="582" y="997"/>
                </a:lnTo>
                <a:lnTo>
                  <a:pt x="580" y="997"/>
                </a:lnTo>
                <a:lnTo>
                  <a:pt x="575" y="997"/>
                </a:lnTo>
                <a:lnTo>
                  <a:pt x="573" y="992"/>
                </a:lnTo>
                <a:lnTo>
                  <a:pt x="570" y="990"/>
                </a:lnTo>
                <a:lnTo>
                  <a:pt x="568" y="983"/>
                </a:lnTo>
                <a:lnTo>
                  <a:pt x="563" y="976"/>
                </a:lnTo>
                <a:lnTo>
                  <a:pt x="559" y="968"/>
                </a:lnTo>
                <a:lnTo>
                  <a:pt x="554" y="961"/>
                </a:lnTo>
                <a:lnTo>
                  <a:pt x="547" y="959"/>
                </a:lnTo>
                <a:lnTo>
                  <a:pt x="542" y="957"/>
                </a:lnTo>
                <a:lnTo>
                  <a:pt x="540" y="954"/>
                </a:lnTo>
                <a:lnTo>
                  <a:pt x="535" y="952"/>
                </a:lnTo>
                <a:lnTo>
                  <a:pt x="530" y="952"/>
                </a:lnTo>
                <a:lnTo>
                  <a:pt x="526" y="950"/>
                </a:lnTo>
                <a:lnTo>
                  <a:pt x="521" y="950"/>
                </a:lnTo>
                <a:lnTo>
                  <a:pt x="516" y="947"/>
                </a:lnTo>
                <a:lnTo>
                  <a:pt x="509" y="945"/>
                </a:lnTo>
                <a:lnTo>
                  <a:pt x="502" y="942"/>
                </a:lnTo>
                <a:lnTo>
                  <a:pt x="497" y="940"/>
                </a:lnTo>
                <a:lnTo>
                  <a:pt x="490" y="942"/>
                </a:lnTo>
                <a:lnTo>
                  <a:pt x="488" y="940"/>
                </a:lnTo>
                <a:lnTo>
                  <a:pt x="486" y="938"/>
                </a:lnTo>
                <a:lnTo>
                  <a:pt x="486" y="935"/>
                </a:lnTo>
                <a:lnTo>
                  <a:pt x="483" y="931"/>
                </a:lnTo>
                <a:lnTo>
                  <a:pt x="483" y="928"/>
                </a:lnTo>
                <a:lnTo>
                  <a:pt x="481" y="926"/>
                </a:lnTo>
                <a:lnTo>
                  <a:pt x="478" y="923"/>
                </a:lnTo>
                <a:lnTo>
                  <a:pt x="476" y="921"/>
                </a:lnTo>
                <a:lnTo>
                  <a:pt x="476" y="919"/>
                </a:lnTo>
                <a:lnTo>
                  <a:pt x="478" y="914"/>
                </a:lnTo>
                <a:lnTo>
                  <a:pt x="474" y="912"/>
                </a:lnTo>
                <a:lnTo>
                  <a:pt x="474" y="909"/>
                </a:lnTo>
                <a:lnTo>
                  <a:pt x="469" y="905"/>
                </a:lnTo>
                <a:lnTo>
                  <a:pt x="467" y="897"/>
                </a:lnTo>
                <a:lnTo>
                  <a:pt x="467" y="895"/>
                </a:lnTo>
                <a:lnTo>
                  <a:pt x="467" y="893"/>
                </a:lnTo>
                <a:lnTo>
                  <a:pt x="464" y="886"/>
                </a:lnTo>
                <a:lnTo>
                  <a:pt x="462" y="883"/>
                </a:lnTo>
                <a:lnTo>
                  <a:pt x="460" y="874"/>
                </a:lnTo>
                <a:lnTo>
                  <a:pt x="457" y="871"/>
                </a:lnTo>
                <a:lnTo>
                  <a:pt x="457" y="862"/>
                </a:lnTo>
                <a:lnTo>
                  <a:pt x="455" y="855"/>
                </a:lnTo>
                <a:lnTo>
                  <a:pt x="453" y="852"/>
                </a:lnTo>
                <a:lnTo>
                  <a:pt x="453" y="848"/>
                </a:lnTo>
                <a:lnTo>
                  <a:pt x="450" y="843"/>
                </a:lnTo>
                <a:lnTo>
                  <a:pt x="450" y="834"/>
                </a:lnTo>
                <a:lnTo>
                  <a:pt x="448" y="829"/>
                </a:lnTo>
                <a:lnTo>
                  <a:pt x="448" y="819"/>
                </a:lnTo>
                <a:lnTo>
                  <a:pt x="448" y="815"/>
                </a:lnTo>
                <a:lnTo>
                  <a:pt x="448" y="810"/>
                </a:lnTo>
                <a:lnTo>
                  <a:pt x="448" y="807"/>
                </a:lnTo>
                <a:lnTo>
                  <a:pt x="448" y="805"/>
                </a:lnTo>
                <a:lnTo>
                  <a:pt x="445" y="803"/>
                </a:lnTo>
                <a:lnTo>
                  <a:pt x="443" y="796"/>
                </a:lnTo>
                <a:lnTo>
                  <a:pt x="441" y="793"/>
                </a:lnTo>
                <a:lnTo>
                  <a:pt x="438" y="791"/>
                </a:lnTo>
                <a:lnTo>
                  <a:pt x="436" y="789"/>
                </a:lnTo>
                <a:lnTo>
                  <a:pt x="434" y="786"/>
                </a:lnTo>
                <a:lnTo>
                  <a:pt x="431" y="784"/>
                </a:lnTo>
                <a:lnTo>
                  <a:pt x="429" y="781"/>
                </a:lnTo>
                <a:lnTo>
                  <a:pt x="427" y="774"/>
                </a:lnTo>
                <a:lnTo>
                  <a:pt x="424" y="770"/>
                </a:lnTo>
                <a:lnTo>
                  <a:pt x="424" y="765"/>
                </a:lnTo>
                <a:lnTo>
                  <a:pt x="422" y="760"/>
                </a:lnTo>
                <a:lnTo>
                  <a:pt x="420" y="758"/>
                </a:lnTo>
                <a:lnTo>
                  <a:pt x="417" y="753"/>
                </a:lnTo>
                <a:lnTo>
                  <a:pt x="415" y="748"/>
                </a:lnTo>
                <a:lnTo>
                  <a:pt x="412" y="744"/>
                </a:lnTo>
                <a:lnTo>
                  <a:pt x="412" y="741"/>
                </a:lnTo>
                <a:lnTo>
                  <a:pt x="410" y="739"/>
                </a:lnTo>
                <a:lnTo>
                  <a:pt x="412" y="736"/>
                </a:lnTo>
                <a:lnTo>
                  <a:pt x="410" y="732"/>
                </a:lnTo>
                <a:lnTo>
                  <a:pt x="410" y="729"/>
                </a:lnTo>
                <a:lnTo>
                  <a:pt x="408" y="727"/>
                </a:lnTo>
                <a:lnTo>
                  <a:pt x="408" y="725"/>
                </a:lnTo>
                <a:lnTo>
                  <a:pt x="410" y="722"/>
                </a:lnTo>
                <a:lnTo>
                  <a:pt x="410" y="720"/>
                </a:lnTo>
                <a:lnTo>
                  <a:pt x="408" y="718"/>
                </a:lnTo>
                <a:lnTo>
                  <a:pt x="403" y="718"/>
                </a:lnTo>
                <a:lnTo>
                  <a:pt x="403" y="715"/>
                </a:lnTo>
                <a:lnTo>
                  <a:pt x="401" y="713"/>
                </a:lnTo>
                <a:lnTo>
                  <a:pt x="401" y="710"/>
                </a:lnTo>
                <a:lnTo>
                  <a:pt x="398" y="710"/>
                </a:lnTo>
                <a:lnTo>
                  <a:pt x="396" y="708"/>
                </a:lnTo>
                <a:lnTo>
                  <a:pt x="396" y="706"/>
                </a:lnTo>
                <a:lnTo>
                  <a:pt x="394" y="703"/>
                </a:lnTo>
                <a:lnTo>
                  <a:pt x="391" y="703"/>
                </a:lnTo>
                <a:lnTo>
                  <a:pt x="389" y="701"/>
                </a:lnTo>
                <a:lnTo>
                  <a:pt x="386" y="699"/>
                </a:lnTo>
                <a:lnTo>
                  <a:pt x="384" y="696"/>
                </a:lnTo>
                <a:lnTo>
                  <a:pt x="382" y="694"/>
                </a:lnTo>
                <a:lnTo>
                  <a:pt x="379" y="691"/>
                </a:lnTo>
                <a:lnTo>
                  <a:pt x="377" y="689"/>
                </a:lnTo>
                <a:lnTo>
                  <a:pt x="375" y="691"/>
                </a:lnTo>
                <a:lnTo>
                  <a:pt x="370" y="691"/>
                </a:lnTo>
                <a:lnTo>
                  <a:pt x="368" y="694"/>
                </a:lnTo>
                <a:lnTo>
                  <a:pt x="361" y="699"/>
                </a:lnTo>
                <a:lnTo>
                  <a:pt x="356" y="701"/>
                </a:lnTo>
                <a:lnTo>
                  <a:pt x="353" y="701"/>
                </a:lnTo>
                <a:lnTo>
                  <a:pt x="351" y="699"/>
                </a:lnTo>
                <a:lnTo>
                  <a:pt x="353" y="699"/>
                </a:lnTo>
                <a:lnTo>
                  <a:pt x="358" y="696"/>
                </a:lnTo>
                <a:lnTo>
                  <a:pt x="361" y="694"/>
                </a:lnTo>
                <a:lnTo>
                  <a:pt x="361" y="689"/>
                </a:lnTo>
                <a:lnTo>
                  <a:pt x="358" y="689"/>
                </a:lnTo>
                <a:lnTo>
                  <a:pt x="358" y="684"/>
                </a:lnTo>
                <a:lnTo>
                  <a:pt x="356" y="677"/>
                </a:lnTo>
                <a:lnTo>
                  <a:pt x="353" y="675"/>
                </a:lnTo>
                <a:lnTo>
                  <a:pt x="351" y="675"/>
                </a:lnTo>
                <a:lnTo>
                  <a:pt x="349" y="670"/>
                </a:lnTo>
                <a:lnTo>
                  <a:pt x="346" y="668"/>
                </a:lnTo>
                <a:lnTo>
                  <a:pt x="344" y="665"/>
                </a:lnTo>
                <a:lnTo>
                  <a:pt x="339" y="663"/>
                </a:lnTo>
                <a:lnTo>
                  <a:pt x="337" y="658"/>
                </a:lnTo>
                <a:lnTo>
                  <a:pt x="339" y="654"/>
                </a:lnTo>
                <a:lnTo>
                  <a:pt x="342" y="654"/>
                </a:lnTo>
                <a:lnTo>
                  <a:pt x="346" y="654"/>
                </a:lnTo>
                <a:lnTo>
                  <a:pt x="349" y="651"/>
                </a:lnTo>
                <a:lnTo>
                  <a:pt x="351" y="651"/>
                </a:lnTo>
                <a:lnTo>
                  <a:pt x="351" y="654"/>
                </a:lnTo>
                <a:lnTo>
                  <a:pt x="353" y="654"/>
                </a:lnTo>
                <a:lnTo>
                  <a:pt x="356" y="651"/>
                </a:lnTo>
                <a:lnTo>
                  <a:pt x="358" y="649"/>
                </a:lnTo>
                <a:lnTo>
                  <a:pt x="363" y="647"/>
                </a:lnTo>
                <a:lnTo>
                  <a:pt x="363" y="644"/>
                </a:lnTo>
                <a:lnTo>
                  <a:pt x="365" y="642"/>
                </a:lnTo>
                <a:lnTo>
                  <a:pt x="365" y="637"/>
                </a:lnTo>
                <a:lnTo>
                  <a:pt x="363" y="635"/>
                </a:lnTo>
                <a:lnTo>
                  <a:pt x="363" y="630"/>
                </a:lnTo>
                <a:lnTo>
                  <a:pt x="361" y="628"/>
                </a:lnTo>
                <a:lnTo>
                  <a:pt x="358" y="625"/>
                </a:lnTo>
                <a:lnTo>
                  <a:pt x="356" y="625"/>
                </a:lnTo>
                <a:lnTo>
                  <a:pt x="351" y="623"/>
                </a:lnTo>
                <a:lnTo>
                  <a:pt x="351" y="620"/>
                </a:lnTo>
                <a:lnTo>
                  <a:pt x="351" y="616"/>
                </a:lnTo>
                <a:lnTo>
                  <a:pt x="351" y="613"/>
                </a:lnTo>
                <a:lnTo>
                  <a:pt x="351" y="609"/>
                </a:lnTo>
                <a:lnTo>
                  <a:pt x="349" y="606"/>
                </a:lnTo>
                <a:lnTo>
                  <a:pt x="344" y="606"/>
                </a:lnTo>
                <a:lnTo>
                  <a:pt x="344" y="604"/>
                </a:lnTo>
                <a:lnTo>
                  <a:pt x="346" y="599"/>
                </a:lnTo>
                <a:lnTo>
                  <a:pt x="349" y="594"/>
                </a:lnTo>
                <a:lnTo>
                  <a:pt x="351" y="590"/>
                </a:lnTo>
                <a:lnTo>
                  <a:pt x="353" y="587"/>
                </a:lnTo>
                <a:lnTo>
                  <a:pt x="353" y="585"/>
                </a:lnTo>
                <a:lnTo>
                  <a:pt x="358" y="585"/>
                </a:lnTo>
                <a:lnTo>
                  <a:pt x="358" y="583"/>
                </a:lnTo>
                <a:lnTo>
                  <a:pt x="356" y="578"/>
                </a:lnTo>
                <a:lnTo>
                  <a:pt x="356" y="575"/>
                </a:lnTo>
                <a:lnTo>
                  <a:pt x="353" y="571"/>
                </a:lnTo>
                <a:lnTo>
                  <a:pt x="353" y="568"/>
                </a:lnTo>
                <a:lnTo>
                  <a:pt x="351" y="564"/>
                </a:lnTo>
                <a:lnTo>
                  <a:pt x="349" y="561"/>
                </a:lnTo>
                <a:lnTo>
                  <a:pt x="349" y="559"/>
                </a:lnTo>
                <a:lnTo>
                  <a:pt x="349" y="557"/>
                </a:lnTo>
                <a:lnTo>
                  <a:pt x="346" y="549"/>
                </a:lnTo>
                <a:lnTo>
                  <a:pt x="346" y="547"/>
                </a:lnTo>
                <a:lnTo>
                  <a:pt x="346" y="540"/>
                </a:lnTo>
                <a:lnTo>
                  <a:pt x="346" y="535"/>
                </a:lnTo>
                <a:lnTo>
                  <a:pt x="313" y="531"/>
                </a:lnTo>
                <a:lnTo>
                  <a:pt x="311" y="538"/>
                </a:lnTo>
                <a:lnTo>
                  <a:pt x="309" y="538"/>
                </a:lnTo>
                <a:lnTo>
                  <a:pt x="297" y="538"/>
                </a:lnTo>
                <a:lnTo>
                  <a:pt x="283" y="535"/>
                </a:lnTo>
                <a:lnTo>
                  <a:pt x="280" y="535"/>
                </a:lnTo>
                <a:lnTo>
                  <a:pt x="259" y="531"/>
                </a:lnTo>
                <a:lnTo>
                  <a:pt x="257" y="531"/>
                </a:lnTo>
                <a:lnTo>
                  <a:pt x="252" y="545"/>
                </a:lnTo>
                <a:lnTo>
                  <a:pt x="236" y="542"/>
                </a:lnTo>
                <a:lnTo>
                  <a:pt x="231" y="542"/>
                </a:lnTo>
                <a:lnTo>
                  <a:pt x="226" y="540"/>
                </a:lnTo>
                <a:lnTo>
                  <a:pt x="224" y="540"/>
                </a:lnTo>
                <a:lnTo>
                  <a:pt x="214" y="538"/>
                </a:lnTo>
                <a:lnTo>
                  <a:pt x="203" y="535"/>
                </a:lnTo>
                <a:lnTo>
                  <a:pt x="205" y="533"/>
                </a:lnTo>
                <a:lnTo>
                  <a:pt x="205" y="531"/>
                </a:lnTo>
                <a:lnTo>
                  <a:pt x="198" y="531"/>
                </a:lnTo>
                <a:lnTo>
                  <a:pt x="196" y="528"/>
                </a:lnTo>
                <a:lnTo>
                  <a:pt x="191" y="526"/>
                </a:lnTo>
                <a:lnTo>
                  <a:pt x="184" y="519"/>
                </a:lnTo>
                <a:lnTo>
                  <a:pt x="177" y="509"/>
                </a:lnTo>
                <a:lnTo>
                  <a:pt x="163" y="497"/>
                </a:lnTo>
                <a:lnTo>
                  <a:pt x="155" y="490"/>
                </a:lnTo>
                <a:lnTo>
                  <a:pt x="148" y="483"/>
                </a:lnTo>
                <a:lnTo>
                  <a:pt x="146" y="483"/>
                </a:lnTo>
                <a:lnTo>
                  <a:pt x="144" y="483"/>
                </a:lnTo>
                <a:lnTo>
                  <a:pt x="139" y="483"/>
                </a:lnTo>
                <a:lnTo>
                  <a:pt x="134" y="486"/>
                </a:lnTo>
                <a:lnTo>
                  <a:pt x="132" y="486"/>
                </a:lnTo>
                <a:lnTo>
                  <a:pt x="125" y="486"/>
                </a:lnTo>
                <a:lnTo>
                  <a:pt x="111" y="488"/>
                </a:lnTo>
                <a:lnTo>
                  <a:pt x="97" y="490"/>
                </a:lnTo>
                <a:lnTo>
                  <a:pt x="94" y="464"/>
                </a:lnTo>
                <a:lnTo>
                  <a:pt x="71" y="462"/>
                </a:lnTo>
                <a:lnTo>
                  <a:pt x="52" y="462"/>
                </a:lnTo>
                <a:lnTo>
                  <a:pt x="28" y="462"/>
                </a:lnTo>
                <a:lnTo>
                  <a:pt x="28" y="457"/>
                </a:lnTo>
                <a:lnTo>
                  <a:pt x="31" y="448"/>
                </a:lnTo>
                <a:lnTo>
                  <a:pt x="31" y="443"/>
                </a:lnTo>
                <a:lnTo>
                  <a:pt x="28" y="438"/>
                </a:lnTo>
                <a:lnTo>
                  <a:pt x="28" y="436"/>
                </a:lnTo>
                <a:lnTo>
                  <a:pt x="26" y="431"/>
                </a:lnTo>
                <a:lnTo>
                  <a:pt x="21" y="424"/>
                </a:lnTo>
                <a:lnTo>
                  <a:pt x="19" y="422"/>
                </a:lnTo>
                <a:lnTo>
                  <a:pt x="16" y="419"/>
                </a:lnTo>
                <a:lnTo>
                  <a:pt x="14" y="417"/>
                </a:lnTo>
                <a:lnTo>
                  <a:pt x="9" y="407"/>
                </a:lnTo>
                <a:lnTo>
                  <a:pt x="7" y="403"/>
                </a:lnTo>
                <a:lnTo>
                  <a:pt x="5" y="400"/>
                </a:lnTo>
                <a:lnTo>
                  <a:pt x="5" y="398"/>
                </a:lnTo>
                <a:lnTo>
                  <a:pt x="2" y="393"/>
                </a:lnTo>
                <a:lnTo>
                  <a:pt x="2" y="391"/>
                </a:lnTo>
                <a:lnTo>
                  <a:pt x="2" y="386"/>
                </a:lnTo>
                <a:lnTo>
                  <a:pt x="2" y="381"/>
                </a:lnTo>
                <a:lnTo>
                  <a:pt x="2" y="374"/>
                </a:lnTo>
                <a:lnTo>
                  <a:pt x="2" y="372"/>
                </a:lnTo>
                <a:lnTo>
                  <a:pt x="0" y="367"/>
                </a:lnTo>
                <a:lnTo>
                  <a:pt x="5" y="367"/>
                </a:lnTo>
                <a:lnTo>
                  <a:pt x="9" y="367"/>
                </a:lnTo>
                <a:lnTo>
                  <a:pt x="14" y="367"/>
                </a:lnTo>
                <a:lnTo>
                  <a:pt x="19" y="370"/>
                </a:lnTo>
                <a:lnTo>
                  <a:pt x="23" y="370"/>
                </a:lnTo>
                <a:lnTo>
                  <a:pt x="26" y="372"/>
                </a:lnTo>
                <a:lnTo>
                  <a:pt x="31" y="372"/>
                </a:lnTo>
                <a:lnTo>
                  <a:pt x="31" y="370"/>
                </a:lnTo>
                <a:lnTo>
                  <a:pt x="33" y="367"/>
                </a:lnTo>
                <a:lnTo>
                  <a:pt x="42" y="362"/>
                </a:lnTo>
                <a:lnTo>
                  <a:pt x="45" y="360"/>
                </a:lnTo>
                <a:lnTo>
                  <a:pt x="49" y="358"/>
                </a:lnTo>
                <a:lnTo>
                  <a:pt x="54" y="353"/>
                </a:lnTo>
                <a:lnTo>
                  <a:pt x="56" y="353"/>
                </a:lnTo>
                <a:lnTo>
                  <a:pt x="59" y="353"/>
                </a:lnTo>
                <a:lnTo>
                  <a:pt x="61" y="351"/>
                </a:lnTo>
                <a:lnTo>
                  <a:pt x="64" y="351"/>
                </a:lnTo>
                <a:lnTo>
                  <a:pt x="66" y="346"/>
                </a:lnTo>
                <a:lnTo>
                  <a:pt x="68" y="341"/>
                </a:lnTo>
                <a:lnTo>
                  <a:pt x="71" y="339"/>
                </a:lnTo>
                <a:lnTo>
                  <a:pt x="80" y="334"/>
                </a:lnTo>
                <a:lnTo>
                  <a:pt x="78" y="327"/>
                </a:lnTo>
                <a:lnTo>
                  <a:pt x="80" y="320"/>
                </a:lnTo>
                <a:lnTo>
                  <a:pt x="80" y="303"/>
                </a:lnTo>
                <a:lnTo>
                  <a:pt x="80" y="299"/>
                </a:lnTo>
                <a:lnTo>
                  <a:pt x="80" y="291"/>
                </a:lnTo>
                <a:lnTo>
                  <a:pt x="80" y="287"/>
                </a:lnTo>
                <a:lnTo>
                  <a:pt x="80" y="275"/>
                </a:lnTo>
                <a:lnTo>
                  <a:pt x="80" y="268"/>
                </a:lnTo>
                <a:lnTo>
                  <a:pt x="80" y="263"/>
                </a:lnTo>
                <a:lnTo>
                  <a:pt x="80" y="258"/>
                </a:lnTo>
                <a:lnTo>
                  <a:pt x="82" y="249"/>
                </a:lnTo>
                <a:lnTo>
                  <a:pt x="82" y="242"/>
                </a:lnTo>
                <a:lnTo>
                  <a:pt x="82" y="232"/>
                </a:lnTo>
                <a:lnTo>
                  <a:pt x="85" y="230"/>
                </a:lnTo>
                <a:lnTo>
                  <a:pt x="85" y="228"/>
                </a:lnTo>
                <a:lnTo>
                  <a:pt x="87" y="225"/>
                </a:lnTo>
                <a:lnTo>
                  <a:pt x="89" y="223"/>
                </a:lnTo>
                <a:lnTo>
                  <a:pt x="89" y="218"/>
                </a:lnTo>
                <a:lnTo>
                  <a:pt x="92" y="218"/>
                </a:lnTo>
                <a:lnTo>
                  <a:pt x="94" y="213"/>
                </a:lnTo>
                <a:lnTo>
                  <a:pt x="99" y="213"/>
                </a:lnTo>
                <a:lnTo>
                  <a:pt x="101" y="211"/>
                </a:lnTo>
                <a:lnTo>
                  <a:pt x="104" y="211"/>
                </a:lnTo>
                <a:lnTo>
                  <a:pt x="106" y="209"/>
                </a:lnTo>
                <a:lnTo>
                  <a:pt x="106" y="206"/>
                </a:lnTo>
                <a:lnTo>
                  <a:pt x="111" y="206"/>
                </a:lnTo>
                <a:lnTo>
                  <a:pt x="115" y="206"/>
                </a:lnTo>
                <a:lnTo>
                  <a:pt x="120" y="206"/>
                </a:lnTo>
                <a:lnTo>
                  <a:pt x="125" y="206"/>
                </a:lnTo>
                <a:lnTo>
                  <a:pt x="139" y="206"/>
                </a:lnTo>
                <a:lnTo>
                  <a:pt x="146" y="209"/>
                </a:lnTo>
                <a:lnTo>
                  <a:pt x="153" y="209"/>
                </a:lnTo>
                <a:lnTo>
                  <a:pt x="165" y="211"/>
                </a:lnTo>
                <a:lnTo>
                  <a:pt x="163" y="225"/>
                </a:lnTo>
                <a:lnTo>
                  <a:pt x="163" y="230"/>
                </a:lnTo>
                <a:lnTo>
                  <a:pt x="163" y="237"/>
                </a:lnTo>
                <a:lnTo>
                  <a:pt x="160" y="249"/>
                </a:lnTo>
                <a:lnTo>
                  <a:pt x="163" y="249"/>
                </a:lnTo>
                <a:lnTo>
                  <a:pt x="170" y="246"/>
                </a:lnTo>
                <a:lnTo>
                  <a:pt x="174" y="246"/>
                </a:lnTo>
                <a:lnTo>
                  <a:pt x="193" y="246"/>
                </a:lnTo>
                <a:lnTo>
                  <a:pt x="198" y="246"/>
                </a:lnTo>
                <a:lnTo>
                  <a:pt x="200" y="246"/>
                </a:lnTo>
                <a:lnTo>
                  <a:pt x="205" y="246"/>
                </a:lnTo>
                <a:lnTo>
                  <a:pt x="217" y="249"/>
                </a:lnTo>
                <a:lnTo>
                  <a:pt x="240" y="254"/>
                </a:lnTo>
                <a:lnTo>
                  <a:pt x="236" y="272"/>
                </a:lnTo>
                <a:lnTo>
                  <a:pt x="233" y="291"/>
                </a:lnTo>
                <a:lnTo>
                  <a:pt x="229" y="306"/>
                </a:lnTo>
                <a:lnTo>
                  <a:pt x="229" y="315"/>
                </a:lnTo>
                <a:lnTo>
                  <a:pt x="226" y="325"/>
                </a:lnTo>
                <a:lnTo>
                  <a:pt x="221" y="339"/>
                </a:lnTo>
                <a:lnTo>
                  <a:pt x="219" y="341"/>
                </a:lnTo>
                <a:lnTo>
                  <a:pt x="257" y="348"/>
                </a:lnTo>
                <a:lnTo>
                  <a:pt x="269" y="336"/>
                </a:lnTo>
                <a:lnTo>
                  <a:pt x="278" y="339"/>
                </a:lnTo>
                <a:lnTo>
                  <a:pt x="292" y="341"/>
                </a:lnTo>
                <a:lnTo>
                  <a:pt x="290" y="348"/>
                </a:lnTo>
                <a:lnTo>
                  <a:pt x="290" y="351"/>
                </a:lnTo>
                <a:lnTo>
                  <a:pt x="290" y="353"/>
                </a:lnTo>
                <a:lnTo>
                  <a:pt x="290" y="355"/>
                </a:lnTo>
                <a:lnTo>
                  <a:pt x="299" y="358"/>
                </a:lnTo>
                <a:lnTo>
                  <a:pt x="306" y="358"/>
                </a:lnTo>
                <a:lnTo>
                  <a:pt x="316" y="360"/>
                </a:lnTo>
                <a:lnTo>
                  <a:pt x="316" y="358"/>
                </a:lnTo>
                <a:lnTo>
                  <a:pt x="318" y="355"/>
                </a:lnTo>
                <a:lnTo>
                  <a:pt x="320" y="351"/>
                </a:lnTo>
                <a:lnTo>
                  <a:pt x="320" y="348"/>
                </a:lnTo>
                <a:lnTo>
                  <a:pt x="323" y="348"/>
                </a:lnTo>
                <a:lnTo>
                  <a:pt x="325" y="348"/>
                </a:lnTo>
                <a:lnTo>
                  <a:pt x="328" y="346"/>
                </a:lnTo>
                <a:lnTo>
                  <a:pt x="335" y="336"/>
                </a:lnTo>
                <a:lnTo>
                  <a:pt x="346" y="322"/>
                </a:lnTo>
                <a:lnTo>
                  <a:pt x="356" y="313"/>
                </a:lnTo>
                <a:lnTo>
                  <a:pt x="363" y="303"/>
                </a:lnTo>
                <a:lnTo>
                  <a:pt x="351" y="294"/>
                </a:lnTo>
                <a:lnTo>
                  <a:pt x="346" y="291"/>
                </a:lnTo>
                <a:lnTo>
                  <a:pt x="342" y="289"/>
                </a:lnTo>
                <a:lnTo>
                  <a:pt x="344" y="282"/>
                </a:lnTo>
                <a:lnTo>
                  <a:pt x="349" y="263"/>
                </a:lnTo>
                <a:lnTo>
                  <a:pt x="351" y="254"/>
                </a:lnTo>
                <a:lnTo>
                  <a:pt x="351" y="246"/>
                </a:lnTo>
                <a:lnTo>
                  <a:pt x="353" y="244"/>
                </a:lnTo>
                <a:lnTo>
                  <a:pt x="356" y="242"/>
                </a:lnTo>
                <a:lnTo>
                  <a:pt x="353" y="237"/>
                </a:lnTo>
                <a:lnTo>
                  <a:pt x="356" y="235"/>
                </a:lnTo>
                <a:lnTo>
                  <a:pt x="358" y="230"/>
                </a:lnTo>
                <a:lnTo>
                  <a:pt x="361" y="230"/>
                </a:lnTo>
                <a:lnTo>
                  <a:pt x="363" y="228"/>
                </a:lnTo>
                <a:lnTo>
                  <a:pt x="365" y="223"/>
                </a:lnTo>
                <a:lnTo>
                  <a:pt x="365" y="220"/>
                </a:lnTo>
                <a:lnTo>
                  <a:pt x="368" y="218"/>
                </a:lnTo>
                <a:lnTo>
                  <a:pt x="368" y="216"/>
                </a:lnTo>
                <a:lnTo>
                  <a:pt x="363" y="216"/>
                </a:lnTo>
                <a:lnTo>
                  <a:pt x="361" y="216"/>
                </a:lnTo>
                <a:lnTo>
                  <a:pt x="361" y="211"/>
                </a:lnTo>
                <a:lnTo>
                  <a:pt x="361" y="209"/>
                </a:lnTo>
                <a:lnTo>
                  <a:pt x="361" y="206"/>
                </a:lnTo>
                <a:lnTo>
                  <a:pt x="358" y="206"/>
                </a:lnTo>
                <a:lnTo>
                  <a:pt x="361" y="206"/>
                </a:lnTo>
                <a:lnTo>
                  <a:pt x="361" y="204"/>
                </a:lnTo>
                <a:lnTo>
                  <a:pt x="365" y="206"/>
                </a:lnTo>
                <a:lnTo>
                  <a:pt x="365" y="199"/>
                </a:lnTo>
                <a:lnTo>
                  <a:pt x="368" y="197"/>
                </a:lnTo>
                <a:lnTo>
                  <a:pt x="368" y="194"/>
                </a:lnTo>
                <a:lnTo>
                  <a:pt x="370" y="192"/>
                </a:lnTo>
                <a:lnTo>
                  <a:pt x="372" y="190"/>
                </a:lnTo>
                <a:lnTo>
                  <a:pt x="375" y="192"/>
                </a:lnTo>
                <a:lnTo>
                  <a:pt x="377" y="190"/>
                </a:lnTo>
                <a:lnTo>
                  <a:pt x="379" y="190"/>
                </a:lnTo>
                <a:lnTo>
                  <a:pt x="382" y="190"/>
                </a:lnTo>
                <a:lnTo>
                  <a:pt x="384" y="190"/>
                </a:lnTo>
                <a:lnTo>
                  <a:pt x="384" y="187"/>
                </a:lnTo>
                <a:lnTo>
                  <a:pt x="386" y="187"/>
                </a:lnTo>
                <a:lnTo>
                  <a:pt x="386" y="190"/>
                </a:lnTo>
                <a:lnTo>
                  <a:pt x="386" y="187"/>
                </a:lnTo>
                <a:lnTo>
                  <a:pt x="389" y="187"/>
                </a:lnTo>
                <a:lnTo>
                  <a:pt x="389" y="185"/>
                </a:lnTo>
                <a:lnTo>
                  <a:pt x="391" y="185"/>
                </a:lnTo>
                <a:lnTo>
                  <a:pt x="394" y="185"/>
                </a:lnTo>
                <a:lnTo>
                  <a:pt x="396" y="183"/>
                </a:lnTo>
                <a:lnTo>
                  <a:pt x="398" y="183"/>
                </a:lnTo>
                <a:lnTo>
                  <a:pt x="401" y="178"/>
                </a:lnTo>
                <a:lnTo>
                  <a:pt x="403" y="175"/>
                </a:lnTo>
                <a:lnTo>
                  <a:pt x="408" y="168"/>
                </a:lnTo>
                <a:lnTo>
                  <a:pt x="410" y="164"/>
                </a:lnTo>
                <a:lnTo>
                  <a:pt x="417" y="159"/>
                </a:lnTo>
                <a:lnTo>
                  <a:pt x="420" y="157"/>
                </a:lnTo>
                <a:lnTo>
                  <a:pt x="427" y="154"/>
                </a:lnTo>
                <a:lnTo>
                  <a:pt x="431" y="152"/>
                </a:lnTo>
                <a:lnTo>
                  <a:pt x="436" y="149"/>
                </a:lnTo>
                <a:lnTo>
                  <a:pt x="438" y="147"/>
                </a:lnTo>
                <a:lnTo>
                  <a:pt x="445" y="142"/>
                </a:lnTo>
                <a:lnTo>
                  <a:pt x="450" y="140"/>
                </a:lnTo>
                <a:lnTo>
                  <a:pt x="453" y="140"/>
                </a:lnTo>
                <a:lnTo>
                  <a:pt x="455" y="138"/>
                </a:lnTo>
                <a:lnTo>
                  <a:pt x="457" y="138"/>
                </a:lnTo>
                <a:lnTo>
                  <a:pt x="460" y="135"/>
                </a:lnTo>
                <a:lnTo>
                  <a:pt x="462" y="133"/>
                </a:lnTo>
                <a:lnTo>
                  <a:pt x="467" y="128"/>
                </a:lnTo>
                <a:lnTo>
                  <a:pt x="471" y="123"/>
                </a:lnTo>
                <a:lnTo>
                  <a:pt x="471" y="121"/>
                </a:lnTo>
                <a:lnTo>
                  <a:pt x="469" y="119"/>
                </a:lnTo>
                <a:lnTo>
                  <a:pt x="471" y="116"/>
                </a:lnTo>
                <a:lnTo>
                  <a:pt x="471" y="114"/>
                </a:lnTo>
                <a:lnTo>
                  <a:pt x="474" y="112"/>
                </a:lnTo>
                <a:lnTo>
                  <a:pt x="471" y="109"/>
                </a:lnTo>
                <a:lnTo>
                  <a:pt x="471" y="107"/>
                </a:lnTo>
                <a:lnTo>
                  <a:pt x="471" y="104"/>
                </a:lnTo>
                <a:lnTo>
                  <a:pt x="474" y="104"/>
                </a:lnTo>
                <a:lnTo>
                  <a:pt x="474" y="102"/>
                </a:lnTo>
                <a:lnTo>
                  <a:pt x="471" y="102"/>
                </a:lnTo>
                <a:lnTo>
                  <a:pt x="474" y="100"/>
                </a:lnTo>
                <a:lnTo>
                  <a:pt x="474" y="97"/>
                </a:lnTo>
                <a:lnTo>
                  <a:pt x="474" y="95"/>
                </a:lnTo>
                <a:lnTo>
                  <a:pt x="474" y="93"/>
                </a:lnTo>
                <a:lnTo>
                  <a:pt x="474" y="90"/>
                </a:lnTo>
                <a:lnTo>
                  <a:pt x="476" y="88"/>
                </a:lnTo>
                <a:lnTo>
                  <a:pt x="478" y="88"/>
                </a:lnTo>
                <a:lnTo>
                  <a:pt x="483" y="88"/>
                </a:lnTo>
                <a:lnTo>
                  <a:pt x="486" y="88"/>
                </a:lnTo>
                <a:lnTo>
                  <a:pt x="488" y="88"/>
                </a:lnTo>
                <a:lnTo>
                  <a:pt x="490" y="88"/>
                </a:lnTo>
                <a:lnTo>
                  <a:pt x="495" y="85"/>
                </a:lnTo>
                <a:lnTo>
                  <a:pt x="497" y="85"/>
                </a:lnTo>
                <a:lnTo>
                  <a:pt x="502" y="83"/>
                </a:lnTo>
                <a:lnTo>
                  <a:pt x="502" y="81"/>
                </a:lnTo>
                <a:lnTo>
                  <a:pt x="509" y="76"/>
                </a:lnTo>
                <a:lnTo>
                  <a:pt x="514" y="78"/>
                </a:lnTo>
                <a:lnTo>
                  <a:pt x="519" y="78"/>
                </a:lnTo>
                <a:lnTo>
                  <a:pt x="521" y="81"/>
                </a:lnTo>
                <a:lnTo>
                  <a:pt x="528" y="83"/>
                </a:lnTo>
                <a:lnTo>
                  <a:pt x="533" y="85"/>
                </a:lnTo>
                <a:lnTo>
                  <a:pt x="540" y="88"/>
                </a:lnTo>
                <a:lnTo>
                  <a:pt x="540" y="85"/>
                </a:lnTo>
                <a:lnTo>
                  <a:pt x="542" y="85"/>
                </a:lnTo>
                <a:lnTo>
                  <a:pt x="554" y="83"/>
                </a:lnTo>
                <a:lnTo>
                  <a:pt x="570" y="81"/>
                </a:lnTo>
                <a:lnTo>
                  <a:pt x="577" y="81"/>
                </a:lnTo>
                <a:lnTo>
                  <a:pt x="587" y="81"/>
                </a:lnTo>
                <a:lnTo>
                  <a:pt x="594" y="78"/>
                </a:lnTo>
                <a:lnTo>
                  <a:pt x="601" y="74"/>
                </a:lnTo>
                <a:lnTo>
                  <a:pt x="606" y="74"/>
                </a:lnTo>
                <a:lnTo>
                  <a:pt x="613" y="69"/>
                </a:lnTo>
                <a:lnTo>
                  <a:pt x="618" y="64"/>
                </a:lnTo>
                <a:lnTo>
                  <a:pt x="620" y="64"/>
                </a:lnTo>
                <a:lnTo>
                  <a:pt x="625" y="64"/>
                </a:lnTo>
                <a:lnTo>
                  <a:pt x="620" y="90"/>
                </a:lnTo>
                <a:lnTo>
                  <a:pt x="618" y="95"/>
                </a:lnTo>
                <a:lnTo>
                  <a:pt x="615" y="109"/>
                </a:lnTo>
                <a:lnTo>
                  <a:pt x="658" y="119"/>
                </a:lnTo>
                <a:lnTo>
                  <a:pt x="665" y="119"/>
                </a:lnTo>
                <a:lnTo>
                  <a:pt x="684" y="123"/>
                </a:lnTo>
                <a:lnTo>
                  <a:pt x="712" y="128"/>
                </a:lnTo>
                <a:lnTo>
                  <a:pt x="728" y="133"/>
                </a:lnTo>
                <a:lnTo>
                  <a:pt x="738" y="135"/>
                </a:lnTo>
                <a:lnTo>
                  <a:pt x="761" y="138"/>
                </a:lnTo>
                <a:lnTo>
                  <a:pt x="761" y="135"/>
                </a:lnTo>
                <a:lnTo>
                  <a:pt x="773" y="78"/>
                </a:lnTo>
                <a:lnTo>
                  <a:pt x="790" y="74"/>
                </a:lnTo>
                <a:lnTo>
                  <a:pt x="806" y="71"/>
                </a:lnTo>
                <a:lnTo>
                  <a:pt x="823" y="76"/>
                </a:lnTo>
                <a:lnTo>
                  <a:pt x="825" y="62"/>
                </a:lnTo>
                <a:lnTo>
                  <a:pt x="825" y="52"/>
                </a:lnTo>
                <a:lnTo>
                  <a:pt x="825" y="48"/>
                </a:lnTo>
                <a:lnTo>
                  <a:pt x="820" y="38"/>
                </a:lnTo>
                <a:lnTo>
                  <a:pt x="820" y="26"/>
                </a:lnTo>
                <a:lnTo>
                  <a:pt x="816" y="17"/>
                </a:lnTo>
                <a:lnTo>
                  <a:pt x="889" y="31"/>
                </a:lnTo>
                <a:lnTo>
                  <a:pt x="884" y="57"/>
                </a:lnTo>
                <a:lnTo>
                  <a:pt x="879" y="90"/>
                </a:lnTo>
                <a:lnTo>
                  <a:pt x="832" y="83"/>
                </a:lnTo>
                <a:lnTo>
                  <a:pt x="830" y="81"/>
                </a:lnTo>
                <a:lnTo>
                  <a:pt x="827" y="85"/>
                </a:lnTo>
                <a:lnTo>
                  <a:pt x="825" y="90"/>
                </a:lnTo>
                <a:lnTo>
                  <a:pt x="820" y="100"/>
                </a:lnTo>
                <a:lnTo>
                  <a:pt x="811" y="119"/>
                </a:lnTo>
                <a:lnTo>
                  <a:pt x="804" y="135"/>
                </a:lnTo>
                <a:lnTo>
                  <a:pt x="794" y="154"/>
                </a:lnTo>
                <a:lnTo>
                  <a:pt x="823" y="164"/>
                </a:lnTo>
                <a:lnTo>
                  <a:pt x="841" y="171"/>
                </a:lnTo>
                <a:lnTo>
                  <a:pt x="851" y="173"/>
                </a:lnTo>
                <a:lnTo>
                  <a:pt x="867" y="178"/>
                </a:lnTo>
                <a:lnTo>
                  <a:pt x="872" y="152"/>
                </a:lnTo>
                <a:lnTo>
                  <a:pt x="870" y="149"/>
                </a:lnTo>
                <a:lnTo>
                  <a:pt x="856" y="133"/>
                </a:lnTo>
                <a:lnTo>
                  <a:pt x="846" y="114"/>
                </a:lnTo>
                <a:lnTo>
                  <a:pt x="841" y="104"/>
                </a:lnTo>
                <a:lnTo>
                  <a:pt x="863" y="109"/>
                </a:lnTo>
                <a:lnTo>
                  <a:pt x="882" y="112"/>
                </a:lnTo>
                <a:lnTo>
                  <a:pt x="931" y="121"/>
                </a:lnTo>
                <a:lnTo>
                  <a:pt x="978" y="128"/>
                </a:lnTo>
                <a:lnTo>
                  <a:pt x="1025" y="138"/>
                </a:lnTo>
                <a:lnTo>
                  <a:pt x="1035" y="138"/>
                </a:lnTo>
                <a:lnTo>
                  <a:pt x="1080" y="145"/>
                </a:lnTo>
                <a:lnTo>
                  <a:pt x="1103" y="149"/>
                </a:lnTo>
                <a:lnTo>
                  <a:pt x="1098" y="171"/>
                </a:lnTo>
                <a:lnTo>
                  <a:pt x="1117" y="173"/>
                </a:lnTo>
                <a:lnTo>
                  <a:pt x="1141" y="175"/>
                </a:lnTo>
                <a:lnTo>
                  <a:pt x="1157" y="178"/>
                </a:lnTo>
                <a:lnTo>
                  <a:pt x="1174" y="180"/>
                </a:lnTo>
                <a:lnTo>
                  <a:pt x="1202" y="185"/>
                </a:lnTo>
                <a:lnTo>
                  <a:pt x="1207" y="185"/>
                </a:lnTo>
                <a:lnTo>
                  <a:pt x="1214" y="180"/>
                </a:lnTo>
                <a:lnTo>
                  <a:pt x="1238" y="159"/>
                </a:lnTo>
                <a:lnTo>
                  <a:pt x="1242" y="164"/>
                </a:lnTo>
                <a:lnTo>
                  <a:pt x="1247" y="168"/>
                </a:lnTo>
                <a:lnTo>
                  <a:pt x="1252" y="173"/>
                </a:lnTo>
                <a:lnTo>
                  <a:pt x="1252" y="178"/>
                </a:lnTo>
                <a:lnTo>
                  <a:pt x="1252" y="183"/>
                </a:lnTo>
                <a:lnTo>
                  <a:pt x="1254" y="187"/>
                </a:lnTo>
                <a:lnTo>
                  <a:pt x="1263" y="190"/>
                </a:lnTo>
                <a:lnTo>
                  <a:pt x="1268" y="190"/>
                </a:lnTo>
                <a:lnTo>
                  <a:pt x="1280" y="199"/>
                </a:lnTo>
                <a:lnTo>
                  <a:pt x="1289" y="206"/>
                </a:lnTo>
                <a:lnTo>
                  <a:pt x="1299" y="213"/>
                </a:lnTo>
                <a:lnTo>
                  <a:pt x="1304" y="218"/>
                </a:lnTo>
                <a:lnTo>
                  <a:pt x="1308" y="225"/>
                </a:lnTo>
                <a:lnTo>
                  <a:pt x="1315" y="225"/>
                </a:lnTo>
                <a:lnTo>
                  <a:pt x="1320" y="228"/>
                </a:lnTo>
                <a:lnTo>
                  <a:pt x="1322" y="230"/>
                </a:lnTo>
                <a:lnTo>
                  <a:pt x="1329" y="239"/>
                </a:lnTo>
                <a:lnTo>
                  <a:pt x="1341" y="246"/>
                </a:lnTo>
                <a:lnTo>
                  <a:pt x="1367" y="280"/>
                </a:lnTo>
                <a:lnTo>
                  <a:pt x="1377" y="282"/>
                </a:lnTo>
                <a:lnTo>
                  <a:pt x="1391" y="294"/>
                </a:lnTo>
                <a:lnTo>
                  <a:pt x="1400" y="303"/>
                </a:lnTo>
                <a:lnTo>
                  <a:pt x="1403" y="320"/>
                </a:lnTo>
                <a:lnTo>
                  <a:pt x="1403" y="327"/>
                </a:lnTo>
                <a:lnTo>
                  <a:pt x="1405" y="384"/>
                </a:lnTo>
                <a:lnTo>
                  <a:pt x="1417" y="386"/>
                </a:lnTo>
                <a:lnTo>
                  <a:pt x="1428" y="403"/>
                </a:lnTo>
                <a:lnTo>
                  <a:pt x="1464" y="407"/>
                </a:lnTo>
                <a:lnTo>
                  <a:pt x="1473" y="410"/>
                </a:lnTo>
                <a:lnTo>
                  <a:pt x="1476" y="415"/>
                </a:lnTo>
                <a:lnTo>
                  <a:pt x="1480" y="419"/>
                </a:lnTo>
                <a:lnTo>
                  <a:pt x="1480" y="422"/>
                </a:lnTo>
                <a:lnTo>
                  <a:pt x="1480" y="424"/>
                </a:lnTo>
                <a:lnTo>
                  <a:pt x="1480" y="426"/>
                </a:lnTo>
                <a:lnTo>
                  <a:pt x="1476" y="426"/>
                </a:lnTo>
                <a:lnTo>
                  <a:pt x="1473" y="431"/>
                </a:lnTo>
                <a:lnTo>
                  <a:pt x="1476" y="431"/>
                </a:lnTo>
                <a:lnTo>
                  <a:pt x="1478" y="431"/>
                </a:lnTo>
                <a:lnTo>
                  <a:pt x="1480" y="436"/>
                </a:lnTo>
                <a:lnTo>
                  <a:pt x="1483" y="436"/>
                </a:lnTo>
                <a:lnTo>
                  <a:pt x="1485" y="441"/>
                </a:lnTo>
                <a:lnTo>
                  <a:pt x="1485" y="443"/>
                </a:lnTo>
                <a:lnTo>
                  <a:pt x="1485" y="445"/>
                </a:lnTo>
                <a:lnTo>
                  <a:pt x="1483" y="445"/>
                </a:lnTo>
                <a:lnTo>
                  <a:pt x="1483" y="448"/>
                </a:lnTo>
                <a:lnTo>
                  <a:pt x="1487" y="448"/>
                </a:lnTo>
                <a:lnTo>
                  <a:pt x="1494" y="445"/>
                </a:lnTo>
                <a:lnTo>
                  <a:pt x="1497" y="412"/>
                </a:lnTo>
                <a:lnTo>
                  <a:pt x="1497" y="396"/>
                </a:lnTo>
                <a:lnTo>
                  <a:pt x="1546" y="384"/>
                </a:lnTo>
                <a:lnTo>
                  <a:pt x="1546" y="391"/>
                </a:lnTo>
                <a:lnTo>
                  <a:pt x="1551" y="396"/>
                </a:lnTo>
                <a:lnTo>
                  <a:pt x="1551" y="398"/>
                </a:lnTo>
                <a:lnTo>
                  <a:pt x="1549" y="405"/>
                </a:lnTo>
                <a:lnTo>
                  <a:pt x="1544" y="405"/>
                </a:lnTo>
                <a:lnTo>
                  <a:pt x="1542" y="407"/>
                </a:lnTo>
                <a:lnTo>
                  <a:pt x="1542" y="412"/>
                </a:lnTo>
                <a:lnTo>
                  <a:pt x="1544" y="415"/>
                </a:lnTo>
                <a:lnTo>
                  <a:pt x="1546" y="415"/>
                </a:lnTo>
                <a:lnTo>
                  <a:pt x="1549" y="412"/>
                </a:lnTo>
                <a:lnTo>
                  <a:pt x="1556" y="398"/>
                </a:lnTo>
                <a:lnTo>
                  <a:pt x="1560" y="398"/>
                </a:lnTo>
                <a:lnTo>
                  <a:pt x="1565" y="400"/>
                </a:lnTo>
                <a:lnTo>
                  <a:pt x="1568" y="405"/>
                </a:lnTo>
                <a:lnTo>
                  <a:pt x="1568" y="410"/>
                </a:lnTo>
                <a:lnTo>
                  <a:pt x="1565" y="412"/>
                </a:lnTo>
                <a:lnTo>
                  <a:pt x="1560" y="412"/>
                </a:lnTo>
                <a:lnTo>
                  <a:pt x="1553" y="412"/>
                </a:lnTo>
                <a:lnTo>
                  <a:pt x="1553" y="415"/>
                </a:lnTo>
                <a:lnTo>
                  <a:pt x="1549" y="422"/>
                </a:lnTo>
                <a:lnTo>
                  <a:pt x="1549" y="424"/>
                </a:lnTo>
                <a:lnTo>
                  <a:pt x="1551" y="424"/>
                </a:lnTo>
                <a:lnTo>
                  <a:pt x="1560" y="422"/>
                </a:lnTo>
                <a:lnTo>
                  <a:pt x="1565" y="424"/>
                </a:lnTo>
                <a:lnTo>
                  <a:pt x="1575" y="436"/>
                </a:lnTo>
                <a:lnTo>
                  <a:pt x="1577" y="436"/>
                </a:lnTo>
                <a:lnTo>
                  <a:pt x="1579" y="436"/>
                </a:lnTo>
                <a:lnTo>
                  <a:pt x="1582" y="433"/>
                </a:lnTo>
                <a:lnTo>
                  <a:pt x="1584" y="426"/>
                </a:lnTo>
                <a:lnTo>
                  <a:pt x="1586" y="424"/>
                </a:lnTo>
                <a:lnTo>
                  <a:pt x="1589" y="424"/>
                </a:lnTo>
                <a:lnTo>
                  <a:pt x="1589" y="426"/>
                </a:lnTo>
                <a:lnTo>
                  <a:pt x="1591" y="431"/>
                </a:lnTo>
                <a:lnTo>
                  <a:pt x="1593" y="433"/>
                </a:lnTo>
                <a:lnTo>
                  <a:pt x="1596" y="433"/>
                </a:lnTo>
                <a:lnTo>
                  <a:pt x="1598" y="429"/>
                </a:lnTo>
                <a:lnTo>
                  <a:pt x="1601" y="426"/>
                </a:lnTo>
                <a:lnTo>
                  <a:pt x="1603" y="426"/>
                </a:lnTo>
                <a:lnTo>
                  <a:pt x="1605" y="429"/>
                </a:lnTo>
                <a:lnTo>
                  <a:pt x="1605" y="433"/>
                </a:lnTo>
                <a:lnTo>
                  <a:pt x="1608" y="436"/>
                </a:lnTo>
                <a:lnTo>
                  <a:pt x="1612" y="438"/>
                </a:lnTo>
                <a:lnTo>
                  <a:pt x="1615" y="438"/>
                </a:lnTo>
                <a:lnTo>
                  <a:pt x="1622" y="433"/>
                </a:lnTo>
                <a:lnTo>
                  <a:pt x="1626" y="436"/>
                </a:lnTo>
                <a:lnTo>
                  <a:pt x="1629" y="438"/>
                </a:lnTo>
                <a:lnTo>
                  <a:pt x="1631" y="438"/>
                </a:lnTo>
                <a:lnTo>
                  <a:pt x="1631" y="436"/>
                </a:lnTo>
                <a:lnTo>
                  <a:pt x="1629" y="433"/>
                </a:lnTo>
                <a:lnTo>
                  <a:pt x="1629" y="424"/>
                </a:lnTo>
                <a:lnTo>
                  <a:pt x="1634" y="422"/>
                </a:lnTo>
                <a:lnTo>
                  <a:pt x="1636" y="419"/>
                </a:lnTo>
                <a:lnTo>
                  <a:pt x="1638" y="417"/>
                </a:lnTo>
                <a:lnTo>
                  <a:pt x="1638" y="415"/>
                </a:lnTo>
                <a:lnTo>
                  <a:pt x="1636" y="412"/>
                </a:lnTo>
                <a:lnTo>
                  <a:pt x="1636" y="410"/>
                </a:lnTo>
                <a:lnTo>
                  <a:pt x="1638" y="407"/>
                </a:lnTo>
                <a:lnTo>
                  <a:pt x="1641" y="407"/>
                </a:lnTo>
                <a:lnTo>
                  <a:pt x="1643" y="407"/>
                </a:lnTo>
                <a:lnTo>
                  <a:pt x="1648" y="400"/>
                </a:lnTo>
                <a:lnTo>
                  <a:pt x="1648" y="398"/>
                </a:lnTo>
                <a:lnTo>
                  <a:pt x="1650" y="398"/>
                </a:lnTo>
                <a:lnTo>
                  <a:pt x="1650" y="396"/>
                </a:lnTo>
                <a:lnTo>
                  <a:pt x="1650" y="393"/>
                </a:lnTo>
                <a:lnTo>
                  <a:pt x="1662" y="396"/>
                </a:lnTo>
                <a:lnTo>
                  <a:pt x="1678" y="400"/>
                </a:lnTo>
                <a:lnTo>
                  <a:pt x="1690" y="403"/>
                </a:lnTo>
                <a:lnTo>
                  <a:pt x="1690" y="398"/>
                </a:lnTo>
                <a:lnTo>
                  <a:pt x="1692" y="393"/>
                </a:lnTo>
                <a:lnTo>
                  <a:pt x="1695" y="391"/>
                </a:lnTo>
                <a:lnTo>
                  <a:pt x="1697" y="391"/>
                </a:lnTo>
                <a:lnTo>
                  <a:pt x="1700" y="391"/>
                </a:lnTo>
                <a:lnTo>
                  <a:pt x="1700" y="393"/>
                </a:lnTo>
                <a:lnTo>
                  <a:pt x="1702" y="391"/>
                </a:lnTo>
                <a:lnTo>
                  <a:pt x="1704" y="396"/>
                </a:lnTo>
                <a:lnTo>
                  <a:pt x="1702" y="398"/>
                </a:lnTo>
                <a:lnTo>
                  <a:pt x="1704" y="396"/>
                </a:lnTo>
                <a:lnTo>
                  <a:pt x="1707" y="398"/>
                </a:lnTo>
                <a:lnTo>
                  <a:pt x="1709" y="398"/>
                </a:lnTo>
                <a:lnTo>
                  <a:pt x="1711" y="400"/>
                </a:lnTo>
                <a:lnTo>
                  <a:pt x="1714" y="396"/>
                </a:lnTo>
                <a:lnTo>
                  <a:pt x="1714" y="393"/>
                </a:lnTo>
                <a:lnTo>
                  <a:pt x="1714" y="391"/>
                </a:lnTo>
                <a:lnTo>
                  <a:pt x="1714" y="388"/>
                </a:lnTo>
                <a:lnTo>
                  <a:pt x="1716" y="386"/>
                </a:lnTo>
                <a:lnTo>
                  <a:pt x="1718" y="386"/>
                </a:lnTo>
                <a:lnTo>
                  <a:pt x="1721" y="384"/>
                </a:lnTo>
                <a:lnTo>
                  <a:pt x="1723" y="384"/>
                </a:lnTo>
                <a:lnTo>
                  <a:pt x="1723" y="381"/>
                </a:lnTo>
                <a:lnTo>
                  <a:pt x="1725" y="381"/>
                </a:lnTo>
                <a:lnTo>
                  <a:pt x="1725" y="377"/>
                </a:lnTo>
                <a:lnTo>
                  <a:pt x="1728" y="370"/>
                </a:lnTo>
                <a:lnTo>
                  <a:pt x="1730" y="360"/>
                </a:lnTo>
                <a:lnTo>
                  <a:pt x="1730" y="355"/>
                </a:lnTo>
                <a:lnTo>
                  <a:pt x="1730" y="353"/>
                </a:lnTo>
                <a:lnTo>
                  <a:pt x="1730" y="351"/>
                </a:lnTo>
                <a:lnTo>
                  <a:pt x="1730" y="348"/>
                </a:lnTo>
                <a:lnTo>
                  <a:pt x="1735" y="341"/>
                </a:lnTo>
                <a:lnTo>
                  <a:pt x="1737" y="336"/>
                </a:lnTo>
                <a:lnTo>
                  <a:pt x="1740" y="332"/>
                </a:lnTo>
                <a:lnTo>
                  <a:pt x="1740" y="329"/>
                </a:lnTo>
                <a:lnTo>
                  <a:pt x="1744" y="329"/>
                </a:lnTo>
                <a:lnTo>
                  <a:pt x="1747" y="327"/>
                </a:lnTo>
                <a:lnTo>
                  <a:pt x="1749" y="327"/>
                </a:lnTo>
                <a:lnTo>
                  <a:pt x="1749" y="322"/>
                </a:lnTo>
                <a:lnTo>
                  <a:pt x="1775" y="284"/>
                </a:lnTo>
                <a:lnTo>
                  <a:pt x="1775" y="275"/>
                </a:lnTo>
                <a:lnTo>
                  <a:pt x="1775" y="272"/>
                </a:lnTo>
                <a:lnTo>
                  <a:pt x="1773" y="272"/>
                </a:lnTo>
                <a:lnTo>
                  <a:pt x="1773" y="268"/>
                </a:lnTo>
                <a:lnTo>
                  <a:pt x="1773" y="254"/>
                </a:lnTo>
                <a:lnTo>
                  <a:pt x="1775" y="244"/>
                </a:lnTo>
                <a:lnTo>
                  <a:pt x="1780" y="235"/>
                </a:lnTo>
                <a:lnTo>
                  <a:pt x="1782" y="228"/>
                </a:lnTo>
                <a:lnTo>
                  <a:pt x="1784" y="228"/>
                </a:lnTo>
                <a:lnTo>
                  <a:pt x="1787" y="225"/>
                </a:lnTo>
                <a:lnTo>
                  <a:pt x="1803" y="228"/>
                </a:lnTo>
                <a:lnTo>
                  <a:pt x="1813" y="230"/>
                </a:lnTo>
                <a:lnTo>
                  <a:pt x="1822" y="232"/>
                </a:lnTo>
                <a:lnTo>
                  <a:pt x="1827" y="235"/>
                </a:lnTo>
                <a:lnTo>
                  <a:pt x="1829" y="239"/>
                </a:lnTo>
                <a:lnTo>
                  <a:pt x="1829" y="246"/>
                </a:lnTo>
                <a:lnTo>
                  <a:pt x="1834" y="254"/>
                </a:lnTo>
                <a:lnTo>
                  <a:pt x="1839" y="258"/>
                </a:lnTo>
                <a:lnTo>
                  <a:pt x="1843" y="265"/>
                </a:lnTo>
                <a:lnTo>
                  <a:pt x="1848" y="272"/>
                </a:lnTo>
                <a:lnTo>
                  <a:pt x="1855" y="280"/>
                </a:lnTo>
                <a:lnTo>
                  <a:pt x="1860" y="287"/>
                </a:lnTo>
                <a:lnTo>
                  <a:pt x="1905" y="287"/>
                </a:lnTo>
                <a:lnTo>
                  <a:pt x="1909" y="287"/>
                </a:lnTo>
                <a:lnTo>
                  <a:pt x="1912" y="287"/>
                </a:lnTo>
                <a:lnTo>
                  <a:pt x="1924" y="282"/>
                </a:lnTo>
                <a:lnTo>
                  <a:pt x="1931" y="280"/>
                </a:lnTo>
                <a:lnTo>
                  <a:pt x="1938" y="277"/>
                </a:lnTo>
                <a:lnTo>
                  <a:pt x="1947" y="277"/>
                </a:lnTo>
                <a:lnTo>
                  <a:pt x="1957" y="280"/>
                </a:lnTo>
                <a:lnTo>
                  <a:pt x="1964" y="282"/>
                </a:lnTo>
                <a:lnTo>
                  <a:pt x="1966" y="282"/>
                </a:lnTo>
                <a:lnTo>
                  <a:pt x="1971" y="282"/>
                </a:lnTo>
                <a:lnTo>
                  <a:pt x="1980" y="280"/>
                </a:lnTo>
                <a:lnTo>
                  <a:pt x="1987" y="277"/>
                </a:lnTo>
                <a:lnTo>
                  <a:pt x="1990" y="282"/>
                </a:lnTo>
                <a:lnTo>
                  <a:pt x="1999" y="306"/>
                </a:lnTo>
                <a:lnTo>
                  <a:pt x="2001" y="308"/>
                </a:lnTo>
                <a:lnTo>
                  <a:pt x="2013" y="301"/>
                </a:lnTo>
                <a:lnTo>
                  <a:pt x="2015" y="294"/>
                </a:lnTo>
                <a:lnTo>
                  <a:pt x="2023" y="282"/>
                </a:lnTo>
                <a:lnTo>
                  <a:pt x="2037" y="280"/>
                </a:lnTo>
                <a:lnTo>
                  <a:pt x="2044" y="280"/>
                </a:lnTo>
                <a:lnTo>
                  <a:pt x="2048" y="277"/>
                </a:lnTo>
                <a:lnTo>
                  <a:pt x="2060" y="275"/>
                </a:lnTo>
                <a:lnTo>
                  <a:pt x="2063" y="272"/>
                </a:lnTo>
                <a:lnTo>
                  <a:pt x="2065" y="265"/>
                </a:lnTo>
                <a:lnTo>
                  <a:pt x="2070" y="263"/>
                </a:lnTo>
                <a:lnTo>
                  <a:pt x="2077" y="258"/>
                </a:lnTo>
                <a:lnTo>
                  <a:pt x="2084" y="258"/>
                </a:lnTo>
                <a:lnTo>
                  <a:pt x="2091" y="258"/>
                </a:lnTo>
                <a:lnTo>
                  <a:pt x="2100" y="256"/>
                </a:lnTo>
                <a:lnTo>
                  <a:pt x="2107" y="254"/>
                </a:lnTo>
                <a:lnTo>
                  <a:pt x="2117" y="249"/>
                </a:lnTo>
                <a:lnTo>
                  <a:pt x="2124" y="244"/>
                </a:lnTo>
                <a:lnTo>
                  <a:pt x="2126" y="244"/>
                </a:lnTo>
                <a:lnTo>
                  <a:pt x="2129" y="244"/>
                </a:lnTo>
                <a:lnTo>
                  <a:pt x="2129" y="246"/>
                </a:lnTo>
                <a:lnTo>
                  <a:pt x="2126" y="251"/>
                </a:lnTo>
                <a:lnTo>
                  <a:pt x="2124" y="254"/>
                </a:lnTo>
                <a:lnTo>
                  <a:pt x="2122" y="256"/>
                </a:lnTo>
                <a:lnTo>
                  <a:pt x="2119" y="256"/>
                </a:lnTo>
                <a:lnTo>
                  <a:pt x="2117" y="258"/>
                </a:lnTo>
                <a:lnTo>
                  <a:pt x="2105" y="261"/>
                </a:lnTo>
                <a:lnTo>
                  <a:pt x="2103" y="261"/>
                </a:lnTo>
                <a:lnTo>
                  <a:pt x="2098" y="265"/>
                </a:lnTo>
                <a:lnTo>
                  <a:pt x="2096" y="270"/>
                </a:lnTo>
                <a:lnTo>
                  <a:pt x="2096" y="275"/>
                </a:lnTo>
                <a:lnTo>
                  <a:pt x="2098" y="277"/>
                </a:lnTo>
                <a:lnTo>
                  <a:pt x="2103" y="280"/>
                </a:lnTo>
                <a:lnTo>
                  <a:pt x="2105" y="277"/>
                </a:lnTo>
                <a:lnTo>
                  <a:pt x="2110" y="272"/>
                </a:lnTo>
                <a:lnTo>
                  <a:pt x="2114" y="270"/>
                </a:lnTo>
                <a:lnTo>
                  <a:pt x="2129" y="265"/>
                </a:lnTo>
                <a:lnTo>
                  <a:pt x="2131" y="263"/>
                </a:lnTo>
                <a:lnTo>
                  <a:pt x="2140" y="263"/>
                </a:lnTo>
                <a:lnTo>
                  <a:pt x="2145" y="263"/>
                </a:lnTo>
                <a:lnTo>
                  <a:pt x="2152" y="258"/>
                </a:lnTo>
                <a:lnTo>
                  <a:pt x="2157" y="254"/>
                </a:lnTo>
                <a:lnTo>
                  <a:pt x="2169" y="246"/>
                </a:lnTo>
                <a:lnTo>
                  <a:pt x="2169" y="251"/>
                </a:lnTo>
                <a:lnTo>
                  <a:pt x="2171" y="251"/>
                </a:lnTo>
                <a:lnTo>
                  <a:pt x="2178" y="251"/>
                </a:lnTo>
                <a:lnTo>
                  <a:pt x="2185" y="249"/>
                </a:lnTo>
                <a:lnTo>
                  <a:pt x="2188" y="242"/>
                </a:lnTo>
                <a:lnTo>
                  <a:pt x="2195" y="239"/>
                </a:lnTo>
                <a:lnTo>
                  <a:pt x="2204" y="237"/>
                </a:lnTo>
                <a:lnTo>
                  <a:pt x="2216" y="230"/>
                </a:lnTo>
                <a:lnTo>
                  <a:pt x="2239" y="218"/>
                </a:lnTo>
                <a:lnTo>
                  <a:pt x="2244" y="225"/>
                </a:lnTo>
                <a:lnTo>
                  <a:pt x="2249" y="232"/>
                </a:lnTo>
                <a:lnTo>
                  <a:pt x="2251" y="237"/>
                </a:lnTo>
                <a:lnTo>
                  <a:pt x="2256" y="230"/>
                </a:lnTo>
                <a:lnTo>
                  <a:pt x="2258" y="225"/>
                </a:lnTo>
                <a:lnTo>
                  <a:pt x="2261" y="220"/>
                </a:lnTo>
                <a:lnTo>
                  <a:pt x="2261" y="216"/>
                </a:lnTo>
                <a:lnTo>
                  <a:pt x="2263" y="213"/>
                </a:lnTo>
                <a:lnTo>
                  <a:pt x="2268" y="204"/>
                </a:lnTo>
                <a:lnTo>
                  <a:pt x="2270" y="197"/>
                </a:lnTo>
                <a:lnTo>
                  <a:pt x="2272" y="187"/>
                </a:lnTo>
                <a:lnTo>
                  <a:pt x="2279" y="180"/>
                </a:lnTo>
                <a:lnTo>
                  <a:pt x="2282" y="175"/>
                </a:lnTo>
                <a:lnTo>
                  <a:pt x="2282" y="171"/>
                </a:lnTo>
                <a:lnTo>
                  <a:pt x="2282" y="168"/>
                </a:lnTo>
                <a:lnTo>
                  <a:pt x="2282" y="164"/>
                </a:lnTo>
                <a:lnTo>
                  <a:pt x="2289" y="154"/>
                </a:lnTo>
                <a:lnTo>
                  <a:pt x="2291" y="145"/>
                </a:lnTo>
                <a:lnTo>
                  <a:pt x="2296" y="140"/>
                </a:lnTo>
                <a:lnTo>
                  <a:pt x="2298" y="133"/>
                </a:lnTo>
                <a:lnTo>
                  <a:pt x="2298" y="126"/>
                </a:lnTo>
                <a:lnTo>
                  <a:pt x="2298" y="121"/>
                </a:lnTo>
                <a:lnTo>
                  <a:pt x="2301" y="116"/>
                </a:lnTo>
                <a:lnTo>
                  <a:pt x="2301" y="114"/>
                </a:lnTo>
                <a:lnTo>
                  <a:pt x="2303" y="104"/>
                </a:lnTo>
                <a:lnTo>
                  <a:pt x="2308" y="90"/>
                </a:lnTo>
                <a:lnTo>
                  <a:pt x="2310" y="88"/>
                </a:lnTo>
                <a:lnTo>
                  <a:pt x="2315" y="78"/>
                </a:lnTo>
                <a:lnTo>
                  <a:pt x="2320" y="74"/>
                </a:lnTo>
                <a:lnTo>
                  <a:pt x="2324" y="69"/>
                </a:lnTo>
                <a:lnTo>
                  <a:pt x="2329" y="64"/>
                </a:lnTo>
                <a:lnTo>
                  <a:pt x="2338" y="59"/>
                </a:lnTo>
                <a:lnTo>
                  <a:pt x="2341" y="55"/>
                </a:lnTo>
                <a:lnTo>
                  <a:pt x="2348" y="45"/>
                </a:lnTo>
                <a:lnTo>
                  <a:pt x="2360" y="26"/>
                </a:lnTo>
                <a:lnTo>
                  <a:pt x="2371" y="12"/>
                </a:lnTo>
                <a:lnTo>
                  <a:pt x="2381" y="0"/>
                </a:lnTo>
                <a:lnTo>
                  <a:pt x="2390" y="3"/>
                </a:lnTo>
                <a:lnTo>
                  <a:pt x="2400" y="3"/>
                </a:lnTo>
                <a:lnTo>
                  <a:pt x="2407" y="5"/>
                </a:lnTo>
                <a:lnTo>
                  <a:pt x="2419" y="7"/>
                </a:lnTo>
                <a:lnTo>
                  <a:pt x="2426" y="7"/>
                </a:lnTo>
                <a:lnTo>
                  <a:pt x="2433" y="10"/>
                </a:lnTo>
                <a:lnTo>
                  <a:pt x="2440" y="12"/>
                </a:lnTo>
                <a:lnTo>
                  <a:pt x="2447" y="14"/>
                </a:lnTo>
                <a:close/>
                <a:moveTo>
                  <a:pt x="2037" y="654"/>
                </a:moveTo>
                <a:lnTo>
                  <a:pt x="2034" y="654"/>
                </a:lnTo>
                <a:lnTo>
                  <a:pt x="2034" y="656"/>
                </a:lnTo>
                <a:lnTo>
                  <a:pt x="2032" y="656"/>
                </a:lnTo>
                <a:lnTo>
                  <a:pt x="2034" y="654"/>
                </a:lnTo>
                <a:lnTo>
                  <a:pt x="2034" y="656"/>
                </a:lnTo>
                <a:lnTo>
                  <a:pt x="2032" y="656"/>
                </a:lnTo>
                <a:lnTo>
                  <a:pt x="2030" y="656"/>
                </a:lnTo>
                <a:lnTo>
                  <a:pt x="2030" y="658"/>
                </a:lnTo>
                <a:lnTo>
                  <a:pt x="2027" y="658"/>
                </a:lnTo>
                <a:lnTo>
                  <a:pt x="2027" y="661"/>
                </a:lnTo>
                <a:lnTo>
                  <a:pt x="2030" y="661"/>
                </a:lnTo>
                <a:lnTo>
                  <a:pt x="2027" y="661"/>
                </a:lnTo>
                <a:lnTo>
                  <a:pt x="2027" y="663"/>
                </a:lnTo>
                <a:lnTo>
                  <a:pt x="2027" y="665"/>
                </a:lnTo>
                <a:lnTo>
                  <a:pt x="2027" y="668"/>
                </a:lnTo>
                <a:lnTo>
                  <a:pt x="2025" y="670"/>
                </a:lnTo>
                <a:lnTo>
                  <a:pt x="2027" y="670"/>
                </a:lnTo>
                <a:lnTo>
                  <a:pt x="2027" y="673"/>
                </a:lnTo>
                <a:lnTo>
                  <a:pt x="2025" y="673"/>
                </a:lnTo>
                <a:lnTo>
                  <a:pt x="2025" y="675"/>
                </a:lnTo>
                <a:lnTo>
                  <a:pt x="2025" y="677"/>
                </a:lnTo>
                <a:lnTo>
                  <a:pt x="2027" y="677"/>
                </a:lnTo>
                <a:lnTo>
                  <a:pt x="2027" y="680"/>
                </a:lnTo>
                <a:lnTo>
                  <a:pt x="2027" y="682"/>
                </a:lnTo>
                <a:lnTo>
                  <a:pt x="2027" y="684"/>
                </a:lnTo>
                <a:lnTo>
                  <a:pt x="2030" y="684"/>
                </a:lnTo>
                <a:lnTo>
                  <a:pt x="2027" y="684"/>
                </a:lnTo>
                <a:lnTo>
                  <a:pt x="2027" y="687"/>
                </a:lnTo>
                <a:lnTo>
                  <a:pt x="2025" y="687"/>
                </a:lnTo>
                <a:lnTo>
                  <a:pt x="2025" y="689"/>
                </a:lnTo>
                <a:lnTo>
                  <a:pt x="2023" y="689"/>
                </a:lnTo>
                <a:lnTo>
                  <a:pt x="2023" y="691"/>
                </a:lnTo>
                <a:lnTo>
                  <a:pt x="2020" y="691"/>
                </a:lnTo>
                <a:lnTo>
                  <a:pt x="2020" y="694"/>
                </a:lnTo>
                <a:lnTo>
                  <a:pt x="2020" y="691"/>
                </a:lnTo>
                <a:lnTo>
                  <a:pt x="2018" y="691"/>
                </a:lnTo>
                <a:lnTo>
                  <a:pt x="2015" y="691"/>
                </a:lnTo>
                <a:lnTo>
                  <a:pt x="2015" y="694"/>
                </a:lnTo>
                <a:lnTo>
                  <a:pt x="2013" y="694"/>
                </a:lnTo>
                <a:lnTo>
                  <a:pt x="2011" y="696"/>
                </a:lnTo>
                <a:lnTo>
                  <a:pt x="2008" y="696"/>
                </a:lnTo>
                <a:lnTo>
                  <a:pt x="2006" y="696"/>
                </a:lnTo>
                <a:lnTo>
                  <a:pt x="2006" y="699"/>
                </a:lnTo>
                <a:lnTo>
                  <a:pt x="2006" y="701"/>
                </a:lnTo>
                <a:lnTo>
                  <a:pt x="2004" y="701"/>
                </a:lnTo>
                <a:lnTo>
                  <a:pt x="2004" y="703"/>
                </a:lnTo>
                <a:lnTo>
                  <a:pt x="1980" y="703"/>
                </a:lnTo>
                <a:lnTo>
                  <a:pt x="1961" y="703"/>
                </a:lnTo>
                <a:lnTo>
                  <a:pt x="1924" y="703"/>
                </a:lnTo>
                <a:lnTo>
                  <a:pt x="1926" y="720"/>
                </a:lnTo>
                <a:lnTo>
                  <a:pt x="1968" y="725"/>
                </a:lnTo>
                <a:lnTo>
                  <a:pt x="1982" y="727"/>
                </a:lnTo>
                <a:lnTo>
                  <a:pt x="1980" y="736"/>
                </a:lnTo>
                <a:lnTo>
                  <a:pt x="1992" y="744"/>
                </a:lnTo>
                <a:lnTo>
                  <a:pt x="2004" y="758"/>
                </a:lnTo>
                <a:lnTo>
                  <a:pt x="2006" y="760"/>
                </a:lnTo>
                <a:lnTo>
                  <a:pt x="2020" y="758"/>
                </a:lnTo>
                <a:lnTo>
                  <a:pt x="2041" y="763"/>
                </a:lnTo>
                <a:lnTo>
                  <a:pt x="2060" y="767"/>
                </a:lnTo>
                <a:lnTo>
                  <a:pt x="2046" y="815"/>
                </a:lnTo>
                <a:lnTo>
                  <a:pt x="2072" y="819"/>
                </a:lnTo>
                <a:lnTo>
                  <a:pt x="2074" y="819"/>
                </a:lnTo>
                <a:lnTo>
                  <a:pt x="2077" y="810"/>
                </a:lnTo>
                <a:lnTo>
                  <a:pt x="2079" y="810"/>
                </a:lnTo>
                <a:lnTo>
                  <a:pt x="2081" y="807"/>
                </a:lnTo>
                <a:lnTo>
                  <a:pt x="2086" y="800"/>
                </a:lnTo>
                <a:lnTo>
                  <a:pt x="2096" y="791"/>
                </a:lnTo>
                <a:lnTo>
                  <a:pt x="2093" y="791"/>
                </a:lnTo>
                <a:lnTo>
                  <a:pt x="2093" y="789"/>
                </a:lnTo>
                <a:lnTo>
                  <a:pt x="2096" y="786"/>
                </a:lnTo>
                <a:lnTo>
                  <a:pt x="2096" y="779"/>
                </a:lnTo>
                <a:lnTo>
                  <a:pt x="2105" y="770"/>
                </a:lnTo>
                <a:lnTo>
                  <a:pt x="2093" y="765"/>
                </a:lnTo>
                <a:lnTo>
                  <a:pt x="2067" y="758"/>
                </a:lnTo>
                <a:lnTo>
                  <a:pt x="2053" y="751"/>
                </a:lnTo>
                <a:lnTo>
                  <a:pt x="2027" y="744"/>
                </a:lnTo>
                <a:lnTo>
                  <a:pt x="2027" y="741"/>
                </a:lnTo>
                <a:lnTo>
                  <a:pt x="2030" y="741"/>
                </a:lnTo>
                <a:lnTo>
                  <a:pt x="2030" y="739"/>
                </a:lnTo>
                <a:lnTo>
                  <a:pt x="2030" y="736"/>
                </a:lnTo>
                <a:lnTo>
                  <a:pt x="2032" y="736"/>
                </a:lnTo>
                <a:lnTo>
                  <a:pt x="2032" y="734"/>
                </a:lnTo>
                <a:lnTo>
                  <a:pt x="2032" y="732"/>
                </a:lnTo>
                <a:lnTo>
                  <a:pt x="2034" y="732"/>
                </a:lnTo>
                <a:lnTo>
                  <a:pt x="2034" y="729"/>
                </a:lnTo>
                <a:lnTo>
                  <a:pt x="2034" y="727"/>
                </a:lnTo>
                <a:lnTo>
                  <a:pt x="2032" y="727"/>
                </a:lnTo>
                <a:lnTo>
                  <a:pt x="2032" y="725"/>
                </a:lnTo>
                <a:lnTo>
                  <a:pt x="2034" y="725"/>
                </a:lnTo>
                <a:lnTo>
                  <a:pt x="2034" y="722"/>
                </a:lnTo>
                <a:lnTo>
                  <a:pt x="2037" y="722"/>
                </a:lnTo>
                <a:lnTo>
                  <a:pt x="2037" y="720"/>
                </a:lnTo>
                <a:lnTo>
                  <a:pt x="2037" y="718"/>
                </a:lnTo>
                <a:lnTo>
                  <a:pt x="2037" y="715"/>
                </a:lnTo>
                <a:lnTo>
                  <a:pt x="2039" y="715"/>
                </a:lnTo>
                <a:lnTo>
                  <a:pt x="2039" y="713"/>
                </a:lnTo>
                <a:lnTo>
                  <a:pt x="2041" y="713"/>
                </a:lnTo>
                <a:lnTo>
                  <a:pt x="2044" y="713"/>
                </a:lnTo>
                <a:lnTo>
                  <a:pt x="2046" y="713"/>
                </a:lnTo>
                <a:lnTo>
                  <a:pt x="2048" y="713"/>
                </a:lnTo>
                <a:lnTo>
                  <a:pt x="2048" y="710"/>
                </a:lnTo>
                <a:lnTo>
                  <a:pt x="2051" y="710"/>
                </a:lnTo>
                <a:lnTo>
                  <a:pt x="2053" y="710"/>
                </a:lnTo>
                <a:lnTo>
                  <a:pt x="2053" y="708"/>
                </a:lnTo>
                <a:lnTo>
                  <a:pt x="2056" y="708"/>
                </a:lnTo>
                <a:lnTo>
                  <a:pt x="2056" y="706"/>
                </a:lnTo>
                <a:lnTo>
                  <a:pt x="2058" y="706"/>
                </a:lnTo>
                <a:lnTo>
                  <a:pt x="2058" y="703"/>
                </a:lnTo>
                <a:lnTo>
                  <a:pt x="2060" y="703"/>
                </a:lnTo>
                <a:lnTo>
                  <a:pt x="2060" y="701"/>
                </a:lnTo>
                <a:lnTo>
                  <a:pt x="2060" y="699"/>
                </a:lnTo>
                <a:lnTo>
                  <a:pt x="2063" y="699"/>
                </a:lnTo>
                <a:lnTo>
                  <a:pt x="2063" y="696"/>
                </a:lnTo>
                <a:lnTo>
                  <a:pt x="2065" y="696"/>
                </a:lnTo>
                <a:lnTo>
                  <a:pt x="2065" y="694"/>
                </a:lnTo>
                <a:lnTo>
                  <a:pt x="2067" y="694"/>
                </a:lnTo>
                <a:lnTo>
                  <a:pt x="2067" y="691"/>
                </a:lnTo>
                <a:lnTo>
                  <a:pt x="2070" y="691"/>
                </a:lnTo>
                <a:lnTo>
                  <a:pt x="2070" y="689"/>
                </a:lnTo>
                <a:lnTo>
                  <a:pt x="2072" y="689"/>
                </a:lnTo>
                <a:lnTo>
                  <a:pt x="2072" y="687"/>
                </a:lnTo>
                <a:lnTo>
                  <a:pt x="2074" y="687"/>
                </a:lnTo>
                <a:lnTo>
                  <a:pt x="2077" y="687"/>
                </a:lnTo>
                <a:lnTo>
                  <a:pt x="2077" y="684"/>
                </a:lnTo>
                <a:lnTo>
                  <a:pt x="2077" y="682"/>
                </a:lnTo>
                <a:lnTo>
                  <a:pt x="2074" y="682"/>
                </a:lnTo>
                <a:lnTo>
                  <a:pt x="2074" y="680"/>
                </a:lnTo>
                <a:lnTo>
                  <a:pt x="2072" y="680"/>
                </a:lnTo>
                <a:lnTo>
                  <a:pt x="2072" y="677"/>
                </a:lnTo>
                <a:lnTo>
                  <a:pt x="2070" y="677"/>
                </a:lnTo>
                <a:lnTo>
                  <a:pt x="2067" y="677"/>
                </a:lnTo>
                <a:lnTo>
                  <a:pt x="2067" y="675"/>
                </a:lnTo>
                <a:lnTo>
                  <a:pt x="2065" y="675"/>
                </a:lnTo>
                <a:lnTo>
                  <a:pt x="2065" y="673"/>
                </a:lnTo>
                <a:lnTo>
                  <a:pt x="2063" y="673"/>
                </a:lnTo>
                <a:lnTo>
                  <a:pt x="2060" y="673"/>
                </a:lnTo>
                <a:lnTo>
                  <a:pt x="2060" y="670"/>
                </a:lnTo>
                <a:lnTo>
                  <a:pt x="2058" y="670"/>
                </a:lnTo>
                <a:lnTo>
                  <a:pt x="2058" y="668"/>
                </a:lnTo>
                <a:lnTo>
                  <a:pt x="2056" y="668"/>
                </a:lnTo>
                <a:lnTo>
                  <a:pt x="2053" y="668"/>
                </a:lnTo>
                <a:lnTo>
                  <a:pt x="2053" y="665"/>
                </a:lnTo>
                <a:lnTo>
                  <a:pt x="2051" y="665"/>
                </a:lnTo>
                <a:lnTo>
                  <a:pt x="2051" y="663"/>
                </a:lnTo>
                <a:lnTo>
                  <a:pt x="2048" y="663"/>
                </a:lnTo>
                <a:lnTo>
                  <a:pt x="2048" y="661"/>
                </a:lnTo>
                <a:lnTo>
                  <a:pt x="2046" y="661"/>
                </a:lnTo>
                <a:lnTo>
                  <a:pt x="2046" y="658"/>
                </a:lnTo>
                <a:lnTo>
                  <a:pt x="2044" y="658"/>
                </a:lnTo>
                <a:lnTo>
                  <a:pt x="2041" y="656"/>
                </a:lnTo>
                <a:lnTo>
                  <a:pt x="2041" y="654"/>
                </a:lnTo>
                <a:lnTo>
                  <a:pt x="2039" y="654"/>
                </a:lnTo>
                <a:lnTo>
                  <a:pt x="2039" y="651"/>
                </a:lnTo>
                <a:lnTo>
                  <a:pt x="2039" y="654"/>
                </a:lnTo>
                <a:lnTo>
                  <a:pt x="2037" y="654"/>
                </a:lnTo>
                <a:close/>
              </a:path>
            </a:pathLst>
          </a:custGeom>
          <a:solidFill>
            <a:srgbClr val="FCC5E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rot="0" vert="horz" wrap="square" lIns="137160" tIns="68580" rIns="137160" bIns="68580" anchor="t" anchorCtr="0" upright="1">
            <a:noAutofit/>
          </a:bodyPr>
          <a:lstStyle/>
          <a:p>
            <a:endParaRPr lang="es-MX" sz="2700"/>
          </a:p>
        </p:txBody>
      </p:sp>
      <p:sp>
        <p:nvSpPr>
          <p:cNvPr id="46" name="Freeform 44"/>
          <p:cNvSpPr>
            <a:spLocks/>
          </p:cNvSpPr>
          <p:nvPr/>
        </p:nvSpPr>
        <p:spPr bwMode="auto">
          <a:xfrm>
            <a:off x="7287541" y="4595780"/>
            <a:ext cx="2309363" cy="1868730"/>
          </a:xfrm>
          <a:custGeom>
            <a:avLst/>
            <a:gdLst>
              <a:gd name="T0" fmla="*/ 2496 w 2626"/>
              <a:gd name="T1" fmla="*/ 22 h 2086"/>
              <a:gd name="T2" fmla="*/ 2607 w 2626"/>
              <a:gd name="T3" fmla="*/ 256 h 2086"/>
              <a:gd name="T4" fmla="*/ 2390 w 2626"/>
              <a:gd name="T5" fmla="*/ 344 h 2086"/>
              <a:gd name="T6" fmla="*/ 2282 w 2626"/>
              <a:gd name="T7" fmla="*/ 571 h 2086"/>
              <a:gd name="T8" fmla="*/ 2176 w 2626"/>
              <a:gd name="T9" fmla="*/ 708 h 2086"/>
              <a:gd name="T10" fmla="*/ 2209 w 2626"/>
              <a:gd name="T11" fmla="*/ 760 h 2086"/>
              <a:gd name="T12" fmla="*/ 2329 w 2626"/>
              <a:gd name="T13" fmla="*/ 815 h 2086"/>
              <a:gd name="T14" fmla="*/ 2327 w 2626"/>
              <a:gd name="T15" fmla="*/ 1191 h 2086"/>
              <a:gd name="T16" fmla="*/ 2258 w 2626"/>
              <a:gd name="T17" fmla="*/ 1123 h 2086"/>
              <a:gd name="T18" fmla="*/ 2294 w 2626"/>
              <a:gd name="T19" fmla="*/ 1222 h 2086"/>
              <a:gd name="T20" fmla="*/ 2350 w 2626"/>
              <a:gd name="T21" fmla="*/ 1345 h 2086"/>
              <a:gd name="T22" fmla="*/ 2388 w 2626"/>
              <a:gd name="T23" fmla="*/ 1373 h 2086"/>
              <a:gd name="T24" fmla="*/ 2492 w 2626"/>
              <a:gd name="T25" fmla="*/ 1428 h 2086"/>
              <a:gd name="T26" fmla="*/ 2237 w 2626"/>
              <a:gd name="T27" fmla="*/ 1461 h 2086"/>
              <a:gd name="T28" fmla="*/ 2147 w 2626"/>
              <a:gd name="T29" fmla="*/ 1478 h 2086"/>
              <a:gd name="T30" fmla="*/ 2051 w 2626"/>
              <a:gd name="T31" fmla="*/ 1468 h 2086"/>
              <a:gd name="T32" fmla="*/ 2008 w 2626"/>
              <a:gd name="T33" fmla="*/ 1478 h 2086"/>
              <a:gd name="T34" fmla="*/ 1954 w 2626"/>
              <a:gd name="T35" fmla="*/ 1470 h 2086"/>
              <a:gd name="T36" fmla="*/ 1867 w 2626"/>
              <a:gd name="T37" fmla="*/ 1608 h 2086"/>
              <a:gd name="T38" fmla="*/ 1471 w 2626"/>
              <a:gd name="T39" fmla="*/ 2065 h 2086"/>
              <a:gd name="T40" fmla="*/ 1235 w 2626"/>
              <a:gd name="T41" fmla="*/ 1823 h 2086"/>
              <a:gd name="T42" fmla="*/ 1219 w 2626"/>
              <a:gd name="T43" fmla="*/ 1752 h 2086"/>
              <a:gd name="T44" fmla="*/ 1174 w 2626"/>
              <a:gd name="T45" fmla="*/ 1738 h 2086"/>
              <a:gd name="T46" fmla="*/ 1122 w 2626"/>
              <a:gd name="T47" fmla="*/ 1729 h 2086"/>
              <a:gd name="T48" fmla="*/ 1077 w 2626"/>
              <a:gd name="T49" fmla="*/ 1710 h 2086"/>
              <a:gd name="T50" fmla="*/ 1124 w 2626"/>
              <a:gd name="T51" fmla="*/ 1700 h 2086"/>
              <a:gd name="T52" fmla="*/ 1169 w 2626"/>
              <a:gd name="T53" fmla="*/ 1641 h 2086"/>
              <a:gd name="T54" fmla="*/ 964 w 2626"/>
              <a:gd name="T55" fmla="*/ 1231 h 2086"/>
              <a:gd name="T56" fmla="*/ 893 w 2626"/>
              <a:gd name="T57" fmla="*/ 1141 h 2086"/>
              <a:gd name="T58" fmla="*/ 660 w 2626"/>
              <a:gd name="T59" fmla="*/ 990 h 2086"/>
              <a:gd name="T60" fmla="*/ 580 w 2626"/>
              <a:gd name="T61" fmla="*/ 1066 h 2086"/>
              <a:gd name="T62" fmla="*/ 585 w 2626"/>
              <a:gd name="T63" fmla="*/ 1042 h 2086"/>
              <a:gd name="T64" fmla="*/ 592 w 2626"/>
              <a:gd name="T65" fmla="*/ 997 h 2086"/>
              <a:gd name="T66" fmla="*/ 542 w 2626"/>
              <a:gd name="T67" fmla="*/ 943 h 2086"/>
              <a:gd name="T68" fmla="*/ 478 w 2626"/>
              <a:gd name="T69" fmla="*/ 909 h 2086"/>
              <a:gd name="T70" fmla="*/ 453 w 2626"/>
              <a:gd name="T71" fmla="*/ 834 h 2086"/>
              <a:gd name="T72" fmla="*/ 427 w 2626"/>
              <a:gd name="T73" fmla="*/ 760 h 2086"/>
              <a:gd name="T74" fmla="*/ 408 w 2626"/>
              <a:gd name="T75" fmla="*/ 704 h 2086"/>
              <a:gd name="T76" fmla="*/ 370 w 2626"/>
              <a:gd name="T77" fmla="*/ 677 h 2086"/>
              <a:gd name="T78" fmla="*/ 344 w 2626"/>
              <a:gd name="T79" fmla="*/ 651 h 2086"/>
              <a:gd name="T80" fmla="*/ 363 w 2626"/>
              <a:gd name="T81" fmla="*/ 616 h 2086"/>
              <a:gd name="T82" fmla="*/ 358 w 2626"/>
              <a:gd name="T83" fmla="*/ 571 h 2086"/>
              <a:gd name="T84" fmla="*/ 297 w 2626"/>
              <a:gd name="T85" fmla="*/ 524 h 2086"/>
              <a:gd name="T86" fmla="*/ 184 w 2626"/>
              <a:gd name="T87" fmla="*/ 505 h 2086"/>
              <a:gd name="T88" fmla="*/ 28 w 2626"/>
              <a:gd name="T89" fmla="*/ 443 h 2086"/>
              <a:gd name="T90" fmla="*/ 2 w 2626"/>
              <a:gd name="T91" fmla="*/ 367 h 2086"/>
              <a:gd name="T92" fmla="*/ 56 w 2626"/>
              <a:gd name="T93" fmla="*/ 339 h 2086"/>
              <a:gd name="T94" fmla="*/ 80 w 2626"/>
              <a:gd name="T95" fmla="*/ 244 h 2086"/>
              <a:gd name="T96" fmla="*/ 115 w 2626"/>
              <a:gd name="T97" fmla="*/ 192 h 2086"/>
              <a:gd name="T98" fmla="*/ 205 w 2626"/>
              <a:gd name="T99" fmla="*/ 232 h 2086"/>
              <a:gd name="T100" fmla="*/ 290 w 2626"/>
              <a:gd name="T101" fmla="*/ 341 h 2086"/>
              <a:gd name="T102" fmla="*/ 342 w 2626"/>
              <a:gd name="T103" fmla="*/ 275 h 2086"/>
              <a:gd name="T104" fmla="*/ 361 w 2626"/>
              <a:gd name="T105" fmla="*/ 202 h 2086"/>
              <a:gd name="T106" fmla="*/ 384 w 2626"/>
              <a:gd name="T107" fmla="*/ 176 h 2086"/>
              <a:gd name="T108" fmla="*/ 427 w 2626"/>
              <a:gd name="T109" fmla="*/ 140 h 2086"/>
              <a:gd name="T110" fmla="*/ 474 w 2626"/>
              <a:gd name="T111" fmla="*/ 98 h 2086"/>
              <a:gd name="T112" fmla="*/ 490 w 2626"/>
              <a:gd name="T113" fmla="*/ 74 h 2086"/>
              <a:gd name="T114" fmla="*/ 587 w 2626"/>
              <a:gd name="T115" fmla="*/ 67 h 2086"/>
              <a:gd name="T116" fmla="*/ 761 w 2626"/>
              <a:gd name="T117" fmla="*/ 124 h 2086"/>
              <a:gd name="T118" fmla="*/ 827 w 2626"/>
              <a:gd name="T119" fmla="*/ 71 h 20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2626" h="2086">
                <a:moveTo>
                  <a:pt x="2447" y="0"/>
                </a:moveTo>
                <a:lnTo>
                  <a:pt x="2452" y="3"/>
                </a:lnTo>
                <a:lnTo>
                  <a:pt x="2456" y="0"/>
                </a:lnTo>
                <a:lnTo>
                  <a:pt x="2459" y="0"/>
                </a:lnTo>
                <a:lnTo>
                  <a:pt x="2466" y="0"/>
                </a:lnTo>
                <a:lnTo>
                  <a:pt x="2468" y="0"/>
                </a:lnTo>
                <a:lnTo>
                  <a:pt x="2473" y="8"/>
                </a:lnTo>
                <a:lnTo>
                  <a:pt x="2478" y="15"/>
                </a:lnTo>
                <a:lnTo>
                  <a:pt x="2480" y="15"/>
                </a:lnTo>
                <a:lnTo>
                  <a:pt x="2482" y="15"/>
                </a:lnTo>
                <a:lnTo>
                  <a:pt x="2482" y="17"/>
                </a:lnTo>
                <a:lnTo>
                  <a:pt x="2485" y="17"/>
                </a:lnTo>
                <a:lnTo>
                  <a:pt x="2487" y="17"/>
                </a:lnTo>
                <a:lnTo>
                  <a:pt x="2489" y="19"/>
                </a:lnTo>
                <a:lnTo>
                  <a:pt x="2492" y="19"/>
                </a:lnTo>
                <a:lnTo>
                  <a:pt x="2494" y="19"/>
                </a:lnTo>
                <a:lnTo>
                  <a:pt x="2496" y="22"/>
                </a:lnTo>
                <a:lnTo>
                  <a:pt x="2499" y="19"/>
                </a:lnTo>
                <a:lnTo>
                  <a:pt x="2496" y="24"/>
                </a:lnTo>
                <a:lnTo>
                  <a:pt x="2532" y="74"/>
                </a:lnTo>
                <a:lnTo>
                  <a:pt x="2541" y="114"/>
                </a:lnTo>
                <a:lnTo>
                  <a:pt x="2548" y="131"/>
                </a:lnTo>
                <a:lnTo>
                  <a:pt x="2551" y="138"/>
                </a:lnTo>
                <a:lnTo>
                  <a:pt x="2553" y="143"/>
                </a:lnTo>
                <a:lnTo>
                  <a:pt x="2565" y="169"/>
                </a:lnTo>
                <a:lnTo>
                  <a:pt x="2562" y="185"/>
                </a:lnTo>
                <a:lnTo>
                  <a:pt x="2572" y="199"/>
                </a:lnTo>
                <a:lnTo>
                  <a:pt x="2586" y="199"/>
                </a:lnTo>
                <a:lnTo>
                  <a:pt x="2624" y="242"/>
                </a:lnTo>
                <a:lnTo>
                  <a:pt x="2626" y="247"/>
                </a:lnTo>
                <a:lnTo>
                  <a:pt x="2626" y="251"/>
                </a:lnTo>
                <a:lnTo>
                  <a:pt x="2624" y="254"/>
                </a:lnTo>
                <a:lnTo>
                  <a:pt x="2617" y="258"/>
                </a:lnTo>
                <a:lnTo>
                  <a:pt x="2607" y="256"/>
                </a:lnTo>
                <a:lnTo>
                  <a:pt x="2600" y="261"/>
                </a:lnTo>
                <a:lnTo>
                  <a:pt x="2607" y="270"/>
                </a:lnTo>
                <a:lnTo>
                  <a:pt x="2598" y="270"/>
                </a:lnTo>
                <a:lnTo>
                  <a:pt x="2581" y="261"/>
                </a:lnTo>
                <a:lnTo>
                  <a:pt x="2560" y="270"/>
                </a:lnTo>
                <a:lnTo>
                  <a:pt x="2534" y="285"/>
                </a:lnTo>
                <a:lnTo>
                  <a:pt x="2525" y="296"/>
                </a:lnTo>
                <a:lnTo>
                  <a:pt x="2506" y="299"/>
                </a:lnTo>
                <a:lnTo>
                  <a:pt x="2499" y="313"/>
                </a:lnTo>
                <a:lnTo>
                  <a:pt x="2480" y="313"/>
                </a:lnTo>
                <a:lnTo>
                  <a:pt x="2470" y="348"/>
                </a:lnTo>
                <a:lnTo>
                  <a:pt x="2452" y="344"/>
                </a:lnTo>
                <a:lnTo>
                  <a:pt x="2430" y="346"/>
                </a:lnTo>
                <a:lnTo>
                  <a:pt x="2411" y="348"/>
                </a:lnTo>
                <a:lnTo>
                  <a:pt x="2404" y="341"/>
                </a:lnTo>
                <a:lnTo>
                  <a:pt x="2400" y="344"/>
                </a:lnTo>
                <a:lnTo>
                  <a:pt x="2390" y="344"/>
                </a:lnTo>
                <a:lnTo>
                  <a:pt x="2390" y="356"/>
                </a:lnTo>
                <a:lnTo>
                  <a:pt x="2378" y="372"/>
                </a:lnTo>
                <a:lnTo>
                  <a:pt x="2364" y="382"/>
                </a:lnTo>
                <a:lnTo>
                  <a:pt x="2353" y="401"/>
                </a:lnTo>
                <a:lnTo>
                  <a:pt x="2348" y="424"/>
                </a:lnTo>
                <a:lnTo>
                  <a:pt x="2303" y="408"/>
                </a:lnTo>
                <a:lnTo>
                  <a:pt x="2282" y="438"/>
                </a:lnTo>
                <a:lnTo>
                  <a:pt x="2287" y="453"/>
                </a:lnTo>
                <a:lnTo>
                  <a:pt x="2261" y="476"/>
                </a:lnTo>
                <a:lnTo>
                  <a:pt x="2258" y="502"/>
                </a:lnTo>
                <a:lnTo>
                  <a:pt x="2268" y="526"/>
                </a:lnTo>
                <a:lnTo>
                  <a:pt x="2270" y="533"/>
                </a:lnTo>
                <a:lnTo>
                  <a:pt x="2272" y="535"/>
                </a:lnTo>
                <a:lnTo>
                  <a:pt x="2272" y="538"/>
                </a:lnTo>
                <a:lnTo>
                  <a:pt x="2277" y="540"/>
                </a:lnTo>
                <a:lnTo>
                  <a:pt x="2282" y="543"/>
                </a:lnTo>
                <a:lnTo>
                  <a:pt x="2282" y="571"/>
                </a:lnTo>
                <a:lnTo>
                  <a:pt x="2279" y="585"/>
                </a:lnTo>
                <a:lnTo>
                  <a:pt x="2277" y="609"/>
                </a:lnTo>
                <a:lnTo>
                  <a:pt x="2265" y="611"/>
                </a:lnTo>
                <a:lnTo>
                  <a:pt x="2261" y="614"/>
                </a:lnTo>
                <a:lnTo>
                  <a:pt x="2251" y="616"/>
                </a:lnTo>
                <a:lnTo>
                  <a:pt x="2230" y="633"/>
                </a:lnTo>
                <a:lnTo>
                  <a:pt x="2221" y="637"/>
                </a:lnTo>
                <a:lnTo>
                  <a:pt x="2216" y="640"/>
                </a:lnTo>
                <a:lnTo>
                  <a:pt x="2216" y="644"/>
                </a:lnTo>
                <a:lnTo>
                  <a:pt x="2213" y="647"/>
                </a:lnTo>
                <a:lnTo>
                  <a:pt x="2211" y="649"/>
                </a:lnTo>
                <a:lnTo>
                  <a:pt x="2206" y="656"/>
                </a:lnTo>
                <a:lnTo>
                  <a:pt x="2195" y="666"/>
                </a:lnTo>
                <a:lnTo>
                  <a:pt x="2197" y="699"/>
                </a:lnTo>
                <a:lnTo>
                  <a:pt x="2180" y="701"/>
                </a:lnTo>
                <a:lnTo>
                  <a:pt x="2178" y="706"/>
                </a:lnTo>
                <a:lnTo>
                  <a:pt x="2176" y="708"/>
                </a:lnTo>
                <a:lnTo>
                  <a:pt x="2188" y="715"/>
                </a:lnTo>
                <a:lnTo>
                  <a:pt x="2183" y="722"/>
                </a:lnTo>
                <a:lnTo>
                  <a:pt x="2176" y="727"/>
                </a:lnTo>
                <a:lnTo>
                  <a:pt x="2173" y="730"/>
                </a:lnTo>
                <a:lnTo>
                  <a:pt x="2152" y="746"/>
                </a:lnTo>
                <a:lnTo>
                  <a:pt x="2131" y="741"/>
                </a:lnTo>
                <a:lnTo>
                  <a:pt x="2126" y="751"/>
                </a:lnTo>
                <a:lnTo>
                  <a:pt x="2145" y="758"/>
                </a:lnTo>
                <a:lnTo>
                  <a:pt x="2138" y="772"/>
                </a:lnTo>
                <a:lnTo>
                  <a:pt x="2155" y="777"/>
                </a:lnTo>
                <a:lnTo>
                  <a:pt x="2157" y="775"/>
                </a:lnTo>
                <a:lnTo>
                  <a:pt x="2162" y="775"/>
                </a:lnTo>
                <a:lnTo>
                  <a:pt x="2159" y="779"/>
                </a:lnTo>
                <a:lnTo>
                  <a:pt x="2164" y="779"/>
                </a:lnTo>
                <a:lnTo>
                  <a:pt x="2166" y="775"/>
                </a:lnTo>
                <a:lnTo>
                  <a:pt x="2190" y="782"/>
                </a:lnTo>
                <a:lnTo>
                  <a:pt x="2209" y="760"/>
                </a:lnTo>
                <a:lnTo>
                  <a:pt x="2216" y="760"/>
                </a:lnTo>
                <a:lnTo>
                  <a:pt x="2190" y="803"/>
                </a:lnTo>
                <a:lnTo>
                  <a:pt x="2188" y="805"/>
                </a:lnTo>
                <a:lnTo>
                  <a:pt x="2190" y="805"/>
                </a:lnTo>
                <a:lnTo>
                  <a:pt x="2218" y="822"/>
                </a:lnTo>
                <a:lnTo>
                  <a:pt x="2230" y="801"/>
                </a:lnTo>
                <a:lnTo>
                  <a:pt x="2237" y="789"/>
                </a:lnTo>
                <a:lnTo>
                  <a:pt x="2239" y="786"/>
                </a:lnTo>
                <a:lnTo>
                  <a:pt x="2242" y="782"/>
                </a:lnTo>
                <a:lnTo>
                  <a:pt x="2244" y="772"/>
                </a:lnTo>
                <a:lnTo>
                  <a:pt x="2256" y="758"/>
                </a:lnTo>
                <a:lnTo>
                  <a:pt x="2261" y="751"/>
                </a:lnTo>
                <a:lnTo>
                  <a:pt x="2261" y="744"/>
                </a:lnTo>
                <a:lnTo>
                  <a:pt x="2261" y="739"/>
                </a:lnTo>
                <a:lnTo>
                  <a:pt x="2287" y="767"/>
                </a:lnTo>
                <a:lnTo>
                  <a:pt x="2303" y="784"/>
                </a:lnTo>
                <a:lnTo>
                  <a:pt x="2329" y="815"/>
                </a:lnTo>
                <a:lnTo>
                  <a:pt x="2353" y="841"/>
                </a:lnTo>
                <a:lnTo>
                  <a:pt x="2357" y="848"/>
                </a:lnTo>
                <a:lnTo>
                  <a:pt x="2360" y="853"/>
                </a:lnTo>
                <a:lnTo>
                  <a:pt x="2364" y="857"/>
                </a:lnTo>
                <a:lnTo>
                  <a:pt x="2386" y="905"/>
                </a:lnTo>
                <a:lnTo>
                  <a:pt x="2409" y="952"/>
                </a:lnTo>
                <a:lnTo>
                  <a:pt x="2414" y="966"/>
                </a:lnTo>
                <a:lnTo>
                  <a:pt x="2416" y="973"/>
                </a:lnTo>
                <a:lnTo>
                  <a:pt x="2421" y="1002"/>
                </a:lnTo>
                <a:lnTo>
                  <a:pt x="2426" y="1018"/>
                </a:lnTo>
                <a:lnTo>
                  <a:pt x="2433" y="1056"/>
                </a:lnTo>
                <a:lnTo>
                  <a:pt x="2386" y="1063"/>
                </a:lnTo>
                <a:lnTo>
                  <a:pt x="2367" y="1066"/>
                </a:lnTo>
                <a:lnTo>
                  <a:pt x="2341" y="1085"/>
                </a:lnTo>
                <a:lnTo>
                  <a:pt x="2305" y="1094"/>
                </a:lnTo>
                <a:lnTo>
                  <a:pt x="2317" y="1156"/>
                </a:lnTo>
                <a:lnTo>
                  <a:pt x="2327" y="1191"/>
                </a:lnTo>
                <a:lnTo>
                  <a:pt x="2324" y="1191"/>
                </a:lnTo>
                <a:lnTo>
                  <a:pt x="2322" y="1179"/>
                </a:lnTo>
                <a:lnTo>
                  <a:pt x="2310" y="1130"/>
                </a:lnTo>
                <a:lnTo>
                  <a:pt x="2301" y="1134"/>
                </a:lnTo>
                <a:lnTo>
                  <a:pt x="2298" y="1130"/>
                </a:lnTo>
                <a:lnTo>
                  <a:pt x="2298" y="1127"/>
                </a:lnTo>
                <a:lnTo>
                  <a:pt x="2294" y="1115"/>
                </a:lnTo>
                <a:lnTo>
                  <a:pt x="2294" y="1111"/>
                </a:lnTo>
                <a:lnTo>
                  <a:pt x="2291" y="1101"/>
                </a:lnTo>
                <a:lnTo>
                  <a:pt x="2282" y="1108"/>
                </a:lnTo>
                <a:lnTo>
                  <a:pt x="2277" y="1108"/>
                </a:lnTo>
                <a:lnTo>
                  <a:pt x="2272" y="1111"/>
                </a:lnTo>
                <a:lnTo>
                  <a:pt x="2268" y="1111"/>
                </a:lnTo>
                <a:lnTo>
                  <a:pt x="2263" y="1111"/>
                </a:lnTo>
                <a:lnTo>
                  <a:pt x="2263" y="1118"/>
                </a:lnTo>
                <a:lnTo>
                  <a:pt x="2258" y="1118"/>
                </a:lnTo>
                <a:lnTo>
                  <a:pt x="2258" y="1123"/>
                </a:lnTo>
                <a:lnTo>
                  <a:pt x="2261" y="1123"/>
                </a:lnTo>
                <a:lnTo>
                  <a:pt x="2261" y="1132"/>
                </a:lnTo>
                <a:lnTo>
                  <a:pt x="2263" y="1137"/>
                </a:lnTo>
                <a:lnTo>
                  <a:pt x="2270" y="1146"/>
                </a:lnTo>
                <a:lnTo>
                  <a:pt x="2272" y="1146"/>
                </a:lnTo>
                <a:lnTo>
                  <a:pt x="2275" y="1146"/>
                </a:lnTo>
                <a:lnTo>
                  <a:pt x="2275" y="1149"/>
                </a:lnTo>
                <a:lnTo>
                  <a:pt x="2279" y="1144"/>
                </a:lnTo>
                <a:lnTo>
                  <a:pt x="2282" y="1153"/>
                </a:lnTo>
                <a:lnTo>
                  <a:pt x="2284" y="1165"/>
                </a:lnTo>
                <a:lnTo>
                  <a:pt x="2284" y="1186"/>
                </a:lnTo>
                <a:lnTo>
                  <a:pt x="2294" y="1189"/>
                </a:lnTo>
                <a:lnTo>
                  <a:pt x="2294" y="1191"/>
                </a:lnTo>
                <a:lnTo>
                  <a:pt x="2294" y="1201"/>
                </a:lnTo>
                <a:lnTo>
                  <a:pt x="2294" y="1208"/>
                </a:lnTo>
                <a:lnTo>
                  <a:pt x="2294" y="1215"/>
                </a:lnTo>
                <a:lnTo>
                  <a:pt x="2294" y="1222"/>
                </a:lnTo>
                <a:lnTo>
                  <a:pt x="2294" y="1227"/>
                </a:lnTo>
                <a:lnTo>
                  <a:pt x="2277" y="1229"/>
                </a:lnTo>
                <a:lnTo>
                  <a:pt x="2277" y="1260"/>
                </a:lnTo>
                <a:lnTo>
                  <a:pt x="2277" y="1267"/>
                </a:lnTo>
                <a:lnTo>
                  <a:pt x="2277" y="1272"/>
                </a:lnTo>
                <a:lnTo>
                  <a:pt x="2277" y="1279"/>
                </a:lnTo>
                <a:lnTo>
                  <a:pt x="2294" y="1269"/>
                </a:lnTo>
                <a:lnTo>
                  <a:pt x="2324" y="1255"/>
                </a:lnTo>
                <a:lnTo>
                  <a:pt x="2327" y="1269"/>
                </a:lnTo>
                <a:lnTo>
                  <a:pt x="2331" y="1269"/>
                </a:lnTo>
                <a:lnTo>
                  <a:pt x="2334" y="1295"/>
                </a:lnTo>
                <a:lnTo>
                  <a:pt x="2336" y="1314"/>
                </a:lnTo>
                <a:lnTo>
                  <a:pt x="2338" y="1343"/>
                </a:lnTo>
                <a:lnTo>
                  <a:pt x="2343" y="1343"/>
                </a:lnTo>
                <a:lnTo>
                  <a:pt x="2343" y="1345"/>
                </a:lnTo>
                <a:lnTo>
                  <a:pt x="2345" y="1345"/>
                </a:lnTo>
                <a:lnTo>
                  <a:pt x="2350" y="1345"/>
                </a:lnTo>
                <a:lnTo>
                  <a:pt x="2350" y="1338"/>
                </a:lnTo>
                <a:lnTo>
                  <a:pt x="2353" y="1338"/>
                </a:lnTo>
                <a:lnTo>
                  <a:pt x="2353" y="1340"/>
                </a:lnTo>
                <a:lnTo>
                  <a:pt x="2364" y="1340"/>
                </a:lnTo>
                <a:lnTo>
                  <a:pt x="2395" y="1343"/>
                </a:lnTo>
                <a:lnTo>
                  <a:pt x="2395" y="1345"/>
                </a:lnTo>
                <a:lnTo>
                  <a:pt x="2390" y="1347"/>
                </a:lnTo>
                <a:lnTo>
                  <a:pt x="2393" y="1347"/>
                </a:lnTo>
                <a:lnTo>
                  <a:pt x="2393" y="1352"/>
                </a:lnTo>
                <a:lnTo>
                  <a:pt x="2390" y="1350"/>
                </a:lnTo>
                <a:lnTo>
                  <a:pt x="2390" y="1359"/>
                </a:lnTo>
                <a:lnTo>
                  <a:pt x="2388" y="1359"/>
                </a:lnTo>
                <a:lnTo>
                  <a:pt x="2388" y="1366"/>
                </a:lnTo>
                <a:lnTo>
                  <a:pt x="2390" y="1366"/>
                </a:lnTo>
                <a:lnTo>
                  <a:pt x="2390" y="1371"/>
                </a:lnTo>
                <a:lnTo>
                  <a:pt x="2390" y="1373"/>
                </a:lnTo>
                <a:lnTo>
                  <a:pt x="2388" y="1373"/>
                </a:lnTo>
                <a:lnTo>
                  <a:pt x="2386" y="1392"/>
                </a:lnTo>
                <a:lnTo>
                  <a:pt x="2395" y="1392"/>
                </a:lnTo>
                <a:lnTo>
                  <a:pt x="2416" y="1390"/>
                </a:lnTo>
                <a:lnTo>
                  <a:pt x="2435" y="1390"/>
                </a:lnTo>
                <a:lnTo>
                  <a:pt x="2456" y="1390"/>
                </a:lnTo>
                <a:lnTo>
                  <a:pt x="2461" y="1390"/>
                </a:lnTo>
                <a:lnTo>
                  <a:pt x="2466" y="1390"/>
                </a:lnTo>
                <a:lnTo>
                  <a:pt x="2466" y="1392"/>
                </a:lnTo>
                <a:lnTo>
                  <a:pt x="2466" y="1395"/>
                </a:lnTo>
                <a:lnTo>
                  <a:pt x="2470" y="1399"/>
                </a:lnTo>
                <a:lnTo>
                  <a:pt x="2473" y="1402"/>
                </a:lnTo>
                <a:lnTo>
                  <a:pt x="2475" y="1402"/>
                </a:lnTo>
                <a:lnTo>
                  <a:pt x="2480" y="1407"/>
                </a:lnTo>
                <a:lnTo>
                  <a:pt x="2480" y="1409"/>
                </a:lnTo>
                <a:lnTo>
                  <a:pt x="2482" y="1414"/>
                </a:lnTo>
                <a:lnTo>
                  <a:pt x="2487" y="1423"/>
                </a:lnTo>
                <a:lnTo>
                  <a:pt x="2492" y="1428"/>
                </a:lnTo>
                <a:lnTo>
                  <a:pt x="2489" y="1437"/>
                </a:lnTo>
                <a:lnTo>
                  <a:pt x="2492" y="1440"/>
                </a:lnTo>
                <a:lnTo>
                  <a:pt x="2492" y="1442"/>
                </a:lnTo>
                <a:lnTo>
                  <a:pt x="2494" y="1444"/>
                </a:lnTo>
                <a:lnTo>
                  <a:pt x="2494" y="1447"/>
                </a:lnTo>
                <a:lnTo>
                  <a:pt x="2489" y="1452"/>
                </a:lnTo>
                <a:lnTo>
                  <a:pt x="2478" y="1452"/>
                </a:lnTo>
                <a:lnTo>
                  <a:pt x="2459" y="1452"/>
                </a:lnTo>
                <a:lnTo>
                  <a:pt x="2452" y="1452"/>
                </a:lnTo>
                <a:lnTo>
                  <a:pt x="2430" y="1454"/>
                </a:lnTo>
                <a:lnTo>
                  <a:pt x="2397" y="1456"/>
                </a:lnTo>
                <a:lnTo>
                  <a:pt x="2395" y="1456"/>
                </a:lnTo>
                <a:lnTo>
                  <a:pt x="2357" y="1456"/>
                </a:lnTo>
                <a:lnTo>
                  <a:pt x="2348" y="1456"/>
                </a:lnTo>
                <a:lnTo>
                  <a:pt x="2336" y="1459"/>
                </a:lnTo>
                <a:lnTo>
                  <a:pt x="2265" y="1461"/>
                </a:lnTo>
                <a:lnTo>
                  <a:pt x="2237" y="1461"/>
                </a:lnTo>
                <a:lnTo>
                  <a:pt x="2206" y="1463"/>
                </a:lnTo>
                <a:lnTo>
                  <a:pt x="2192" y="1463"/>
                </a:lnTo>
                <a:lnTo>
                  <a:pt x="2190" y="1463"/>
                </a:lnTo>
                <a:lnTo>
                  <a:pt x="2188" y="1463"/>
                </a:lnTo>
                <a:lnTo>
                  <a:pt x="2183" y="1461"/>
                </a:lnTo>
                <a:lnTo>
                  <a:pt x="2178" y="1461"/>
                </a:lnTo>
                <a:lnTo>
                  <a:pt x="2173" y="1459"/>
                </a:lnTo>
                <a:lnTo>
                  <a:pt x="2169" y="1459"/>
                </a:lnTo>
                <a:lnTo>
                  <a:pt x="2162" y="1456"/>
                </a:lnTo>
                <a:lnTo>
                  <a:pt x="2152" y="1452"/>
                </a:lnTo>
                <a:lnTo>
                  <a:pt x="2152" y="1466"/>
                </a:lnTo>
                <a:lnTo>
                  <a:pt x="2152" y="1470"/>
                </a:lnTo>
                <a:lnTo>
                  <a:pt x="2159" y="1470"/>
                </a:lnTo>
                <a:lnTo>
                  <a:pt x="2157" y="1470"/>
                </a:lnTo>
                <a:lnTo>
                  <a:pt x="2155" y="1470"/>
                </a:lnTo>
                <a:lnTo>
                  <a:pt x="2155" y="1475"/>
                </a:lnTo>
                <a:lnTo>
                  <a:pt x="2147" y="1478"/>
                </a:lnTo>
                <a:lnTo>
                  <a:pt x="2145" y="1478"/>
                </a:lnTo>
                <a:lnTo>
                  <a:pt x="2145" y="1480"/>
                </a:lnTo>
                <a:lnTo>
                  <a:pt x="2126" y="1482"/>
                </a:lnTo>
                <a:lnTo>
                  <a:pt x="2126" y="1478"/>
                </a:lnTo>
                <a:lnTo>
                  <a:pt x="2122" y="1478"/>
                </a:lnTo>
                <a:lnTo>
                  <a:pt x="2119" y="1482"/>
                </a:lnTo>
                <a:lnTo>
                  <a:pt x="2112" y="1482"/>
                </a:lnTo>
                <a:lnTo>
                  <a:pt x="2107" y="1482"/>
                </a:lnTo>
                <a:lnTo>
                  <a:pt x="2107" y="1475"/>
                </a:lnTo>
                <a:lnTo>
                  <a:pt x="2089" y="1475"/>
                </a:lnTo>
                <a:lnTo>
                  <a:pt x="2086" y="1468"/>
                </a:lnTo>
                <a:lnTo>
                  <a:pt x="2084" y="1468"/>
                </a:lnTo>
                <a:lnTo>
                  <a:pt x="2081" y="1468"/>
                </a:lnTo>
                <a:lnTo>
                  <a:pt x="2077" y="1468"/>
                </a:lnTo>
                <a:lnTo>
                  <a:pt x="2077" y="1470"/>
                </a:lnTo>
                <a:lnTo>
                  <a:pt x="2058" y="1468"/>
                </a:lnTo>
                <a:lnTo>
                  <a:pt x="2051" y="1468"/>
                </a:lnTo>
                <a:lnTo>
                  <a:pt x="2051" y="1466"/>
                </a:lnTo>
                <a:lnTo>
                  <a:pt x="2046" y="1466"/>
                </a:lnTo>
                <a:lnTo>
                  <a:pt x="2046" y="1470"/>
                </a:lnTo>
                <a:lnTo>
                  <a:pt x="2041" y="1470"/>
                </a:lnTo>
                <a:lnTo>
                  <a:pt x="2034" y="1470"/>
                </a:lnTo>
                <a:lnTo>
                  <a:pt x="2032" y="1473"/>
                </a:lnTo>
                <a:lnTo>
                  <a:pt x="2032" y="1478"/>
                </a:lnTo>
                <a:lnTo>
                  <a:pt x="2027" y="1478"/>
                </a:lnTo>
                <a:lnTo>
                  <a:pt x="2027" y="1475"/>
                </a:lnTo>
                <a:lnTo>
                  <a:pt x="2020" y="1475"/>
                </a:lnTo>
                <a:lnTo>
                  <a:pt x="2018" y="1473"/>
                </a:lnTo>
                <a:lnTo>
                  <a:pt x="2015" y="1475"/>
                </a:lnTo>
                <a:lnTo>
                  <a:pt x="2015" y="1478"/>
                </a:lnTo>
                <a:lnTo>
                  <a:pt x="2013" y="1478"/>
                </a:lnTo>
                <a:lnTo>
                  <a:pt x="2013" y="1473"/>
                </a:lnTo>
                <a:lnTo>
                  <a:pt x="2008" y="1475"/>
                </a:lnTo>
                <a:lnTo>
                  <a:pt x="2008" y="1478"/>
                </a:lnTo>
                <a:lnTo>
                  <a:pt x="2006" y="1478"/>
                </a:lnTo>
                <a:lnTo>
                  <a:pt x="2006" y="1480"/>
                </a:lnTo>
                <a:lnTo>
                  <a:pt x="2001" y="1480"/>
                </a:lnTo>
                <a:lnTo>
                  <a:pt x="2001" y="1478"/>
                </a:lnTo>
                <a:lnTo>
                  <a:pt x="1999" y="1475"/>
                </a:lnTo>
                <a:lnTo>
                  <a:pt x="1994" y="1478"/>
                </a:lnTo>
                <a:lnTo>
                  <a:pt x="1994" y="1473"/>
                </a:lnTo>
                <a:lnTo>
                  <a:pt x="1975" y="1473"/>
                </a:lnTo>
                <a:lnTo>
                  <a:pt x="1975" y="1466"/>
                </a:lnTo>
                <a:lnTo>
                  <a:pt x="1975" y="1459"/>
                </a:lnTo>
                <a:lnTo>
                  <a:pt x="1968" y="1461"/>
                </a:lnTo>
                <a:lnTo>
                  <a:pt x="1966" y="1461"/>
                </a:lnTo>
                <a:lnTo>
                  <a:pt x="1961" y="1461"/>
                </a:lnTo>
                <a:lnTo>
                  <a:pt x="1961" y="1463"/>
                </a:lnTo>
                <a:lnTo>
                  <a:pt x="1959" y="1466"/>
                </a:lnTo>
                <a:lnTo>
                  <a:pt x="1957" y="1468"/>
                </a:lnTo>
                <a:lnTo>
                  <a:pt x="1954" y="1470"/>
                </a:lnTo>
                <a:lnTo>
                  <a:pt x="1952" y="1470"/>
                </a:lnTo>
                <a:lnTo>
                  <a:pt x="1952" y="1473"/>
                </a:lnTo>
                <a:lnTo>
                  <a:pt x="1949" y="1473"/>
                </a:lnTo>
                <a:lnTo>
                  <a:pt x="1947" y="1473"/>
                </a:lnTo>
                <a:lnTo>
                  <a:pt x="1945" y="1473"/>
                </a:lnTo>
                <a:lnTo>
                  <a:pt x="1942" y="1475"/>
                </a:lnTo>
                <a:lnTo>
                  <a:pt x="1975" y="1485"/>
                </a:lnTo>
                <a:lnTo>
                  <a:pt x="1966" y="1504"/>
                </a:lnTo>
                <a:lnTo>
                  <a:pt x="1954" y="1530"/>
                </a:lnTo>
                <a:lnTo>
                  <a:pt x="1940" y="1553"/>
                </a:lnTo>
                <a:lnTo>
                  <a:pt x="1935" y="1565"/>
                </a:lnTo>
                <a:lnTo>
                  <a:pt x="1933" y="1570"/>
                </a:lnTo>
                <a:lnTo>
                  <a:pt x="1924" y="1575"/>
                </a:lnTo>
                <a:lnTo>
                  <a:pt x="1914" y="1579"/>
                </a:lnTo>
                <a:lnTo>
                  <a:pt x="1905" y="1586"/>
                </a:lnTo>
                <a:lnTo>
                  <a:pt x="1879" y="1601"/>
                </a:lnTo>
                <a:lnTo>
                  <a:pt x="1867" y="1608"/>
                </a:lnTo>
                <a:lnTo>
                  <a:pt x="1813" y="1646"/>
                </a:lnTo>
                <a:lnTo>
                  <a:pt x="1754" y="1714"/>
                </a:lnTo>
                <a:lnTo>
                  <a:pt x="1707" y="1771"/>
                </a:lnTo>
                <a:lnTo>
                  <a:pt x="1634" y="1859"/>
                </a:lnTo>
                <a:lnTo>
                  <a:pt x="1624" y="1885"/>
                </a:lnTo>
                <a:lnTo>
                  <a:pt x="1624" y="1932"/>
                </a:lnTo>
                <a:lnTo>
                  <a:pt x="1624" y="1956"/>
                </a:lnTo>
                <a:lnTo>
                  <a:pt x="1572" y="1991"/>
                </a:lnTo>
                <a:lnTo>
                  <a:pt x="1565" y="2010"/>
                </a:lnTo>
                <a:lnTo>
                  <a:pt x="1563" y="2020"/>
                </a:lnTo>
                <a:lnTo>
                  <a:pt x="1575" y="2041"/>
                </a:lnTo>
                <a:lnTo>
                  <a:pt x="1605" y="2069"/>
                </a:lnTo>
                <a:lnTo>
                  <a:pt x="1615" y="2086"/>
                </a:lnTo>
                <a:lnTo>
                  <a:pt x="1497" y="2050"/>
                </a:lnTo>
                <a:lnTo>
                  <a:pt x="1483" y="2046"/>
                </a:lnTo>
                <a:lnTo>
                  <a:pt x="1487" y="2065"/>
                </a:lnTo>
                <a:lnTo>
                  <a:pt x="1471" y="2065"/>
                </a:lnTo>
                <a:lnTo>
                  <a:pt x="1428" y="2074"/>
                </a:lnTo>
                <a:lnTo>
                  <a:pt x="1332" y="2069"/>
                </a:lnTo>
                <a:lnTo>
                  <a:pt x="1252" y="2062"/>
                </a:lnTo>
                <a:lnTo>
                  <a:pt x="1174" y="2062"/>
                </a:lnTo>
                <a:lnTo>
                  <a:pt x="1197" y="2017"/>
                </a:lnTo>
                <a:lnTo>
                  <a:pt x="1228" y="1958"/>
                </a:lnTo>
                <a:lnTo>
                  <a:pt x="1228" y="1920"/>
                </a:lnTo>
                <a:lnTo>
                  <a:pt x="1230" y="1878"/>
                </a:lnTo>
                <a:lnTo>
                  <a:pt x="1233" y="1856"/>
                </a:lnTo>
                <a:lnTo>
                  <a:pt x="1233" y="1854"/>
                </a:lnTo>
                <a:lnTo>
                  <a:pt x="1235" y="1845"/>
                </a:lnTo>
                <a:lnTo>
                  <a:pt x="1235" y="1840"/>
                </a:lnTo>
                <a:lnTo>
                  <a:pt x="1235" y="1837"/>
                </a:lnTo>
                <a:lnTo>
                  <a:pt x="1235" y="1835"/>
                </a:lnTo>
                <a:lnTo>
                  <a:pt x="1235" y="1830"/>
                </a:lnTo>
                <a:lnTo>
                  <a:pt x="1235" y="1828"/>
                </a:lnTo>
                <a:lnTo>
                  <a:pt x="1235" y="1823"/>
                </a:lnTo>
                <a:lnTo>
                  <a:pt x="1235" y="1821"/>
                </a:lnTo>
                <a:lnTo>
                  <a:pt x="1235" y="1814"/>
                </a:lnTo>
                <a:lnTo>
                  <a:pt x="1230" y="1809"/>
                </a:lnTo>
                <a:lnTo>
                  <a:pt x="1226" y="1804"/>
                </a:lnTo>
                <a:lnTo>
                  <a:pt x="1223" y="1792"/>
                </a:lnTo>
                <a:lnTo>
                  <a:pt x="1223" y="1790"/>
                </a:lnTo>
                <a:lnTo>
                  <a:pt x="1221" y="1788"/>
                </a:lnTo>
                <a:lnTo>
                  <a:pt x="1221" y="1783"/>
                </a:lnTo>
                <a:lnTo>
                  <a:pt x="1219" y="1778"/>
                </a:lnTo>
                <a:lnTo>
                  <a:pt x="1216" y="1776"/>
                </a:lnTo>
                <a:lnTo>
                  <a:pt x="1216" y="1771"/>
                </a:lnTo>
                <a:lnTo>
                  <a:pt x="1216" y="1766"/>
                </a:lnTo>
                <a:lnTo>
                  <a:pt x="1216" y="1764"/>
                </a:lnTo>
                <a:lnTo>
                  <a:pt x="1214" y="1762"/>
                </a:lnTo>
                <a:lnTo>
                  <a:pt x="1214" y="1757"/>
                </a:lnTo>
                <a:lnTo>
                  <a:pt x="1216" y="1755"/>
                </a:lnTo>
                <a:lnTo>
                  <a:pt x="1219" y="1752"/>
                </a:lnTo>
                <a:lnTo>
                  <a:pt x="1216" y="1750"/>
                </a:lnTo>
                <a:lnTo>
                  <a:pt x="1214" y="1747"/>
                </a:lnTo>
                <a:lnTo>
                  <a:pt x="1207" y="1747"/>
                </a:lnTo>
                <a:lnTo>
                  <a:pt x="1207" y="1745"/>
                </a:lnTo>
                <a:lnTo>
                  <a:pt x="1205" y="1743"/>
                </a:lnTo>
                <a:lnTo>
                  <a:pt x="1202" y="1743"/>
                </a:lnTo>
                <a:lnTo>
                  <a:pt x="1200" y="1743"/>
                </a:lnTo>
                <a:lnTo>
                  <a:pt x="1195" y="1743"/>
                </a:lnTo>
                <a:lnTo>
                  <a:pt x="1193" y="1743"/>
                </a:lnTo>
                <a:lnTo>
                  <a:pt x="1190" y="1740"/>
                </a:lnTo>
                <a:lnTo>
                  <a:pt x="1190" y="1738"/>
                </a:lnTo>
                <a:lnTo>
                  <a:pt x="1188" y="1738"/>
                </a:lnTo>
                <a:lnTo>
                  <a:pt x="1186" y="1738"/>
                </a:lnTo>
                <a:lnTo>
                  <a:pt x="1183" y="1738"/>
                </a:lnTo>
                <a:lnTo>
                  <a:pt x="1181" y="1738"/>
                </a:lnTo>
                <a:lnTo>
                  <a:pt x="1179" y="1738"/>
                </a:lnTo>
                <a:lnTo>
                  <a:pt x="1174" y="1738"/>
                </a:lnTo>
                <a:lnTo>
                  <a:pt x="1169" y="1738"/>
                </a:lnTo>
                <a:lnTo>
                  <a:pt x="1169" y="1736"/>
                </a:lnTo>
                <a:lnTo>
                  <a:pt x="1164" y="1733"/>
                </a:lnTo>
                <a:lnTo>
                  <a:pt x="1162" y="1733"/>
                </a:lnTo>
                <a:lnTo>
                  <a:pt x="1160" y="1731"/>
                </a:lnTo>
                <a:lnTo>
                  <a:pt x="1155" y="1731"/>
                </a:lnTo>
                <a:lnTo>
                  <a:pt x="1153" y="1731"/>
                </a:lnTo>
                <a:lnTo>
                  <a:pt x="1150" y="1731"/>
                </a:lnTo>
                <a:lnTo>
                  <a:pt x="1148" y="1729"/>
                </a:lnTo>
                <a:lnTo>
                  <a:pt x="1146" y="1729"/>
                </a:lnTo>
                <a:lnTo>
                  <a:pt x="1141" y="1729"/>
                </a:lnTo>
                <a:lnTo>
                  <a:pt x="1139" y="1726"/>
                </a:lnTo>
                <a:lnTo>
                  <a:pt x="1134" y="1726"/>
                </a:lnTo>
                <a:lnTo>
                  <a:pt x="1129" y="1726"/>
                </a:lnTo>
                <a:lnTo>
                  <a:pt x="1122" y="1724"/>
                </a:lnTo>
                <a:lnTo>
                  <a:pt x="1120" y="1724"/>
                </a:lnTo>
                <a:lnTo>
                  <a:pt x="1122" y="1729"/>
                </a:lnTo>
                <a:lnTo>
                  <a:pt x="1120" y="1731"/>
                </a:lnTo>
                <a:lnTo>
                  <a:pt x="1115" y="1729"/>
                </a:lnTo>
                <a:lnTo>
                  <a:pt x="1110" y="1726"/>
                </a:lnTo>
                <a:lnTo>
                  <a:pt x="1106" y="1724"/>
                </a:lnTo>
                <a:lnTo>
                  <a:pt x="1098" y="1721"/>
                </a:lnTo>
                <a:lnTo>
                  <a:pt x="1091" y="1719"/>
                </a:lnTo>
                <a:lnTo>
                  <a:pt x="1087" y="1717"/>
                </a:lnTo>
                <a:lnTo>
                  <a:pt x="1087" y="1714"/>
                </a:lnTo>
                <a:lnTo>
                  <a:pt x="1084" y="1712"/>
                </a:lnTo>
                <a:lnTo>
                  <a:pt x="1082" y="1714"/>
                </a:lnTo>
                <a:lnTo>
                  <a:pt x="1077" y="1714"/>
                </a:lnTo>
                <a:lnTo>
                  <a:pt x="1075" y="1712"/>
                </a:lnTo>
                <a:lnTo>
                  <a:pt x="1070" y="1717"/>
                </a:lnTo>
                <a:lnTo>
                  <a:pt x="1065" y="1714"/>
                </a:lnTo>
                <a:lnTo>
                  <a:pt x="1070" y="1712"/>
                </a:lnTo>
                <a:lnTo>
                  <a:pt x="1070" y="1710"/>
                </a:lnTo>
                <a:lnTo>
                  <a:pt x="1077" y="1710"/>
                </a:lnTo>
                <a:lnTo>
                  <a:pt x="1082" y="1710"/>
                </a:lnTo>
                <a:lnTo>
                  <a:pt x="1084" y="1710"/>
                </a:lnTo>
                <a:lnTo>
                  <a:pt x="1089" y="1712"/>
                </a:lnTo>
                <a:lnTo>
                  <a:pt x="1091" y="1710"/>
                </a:lnTo>
                <a:lnTo>
                  <a:pt x="1094" y="1712"/>
                </a:lnTo>
                <a:lnTo>
                  <a:pt x="1094" y="1707"/>
                </a:lnTo>
                <a:lnTo>
                  <a:pt x="1094" y="1702"/>
                </a:lnTo>
                <a:lnTo>
                  <a:pt x="1098" y="1702"/>
                </a:lnTo>
                <a:lnTo>
                  <a:pt x="1103" y="1702"/>
                </a:lnTo>
                <a:lnTo>
                  <a:pt x="1106" y="1702"/>
                </a:lnTo>
                <a:lnTo>
                  <a:pt x="1108" y="1702"/>
                </a:lnTo>
                <a:lnTo>
                  <a:pt x="1110" y="1702"/>
                </a:lnTo>
                <a:lnTo>
                  <a:pt x="1115" y="1705"/>
                </a:lnTo>
                <a:lnTo>
                  <a:pt x="1115" y="1700"/>
                </a:lnTo>
                <a:lnTo>
                  <a:pt x="1117" y="1698"/>
                </a:lnTo>
                <a:lnTo>
                  <a:pt x="1122" y="1698"/>
                </a:lnTo>
                <a:lnTo>
                  <a:pt x="1124" y="1700"/>
                </a:lnTo>
                <a:lnTo>
                  <a:pt x="1129" y="1695"/>
                </a:lnTo>
                <a:lnTo>
                  <a:pt x="1131" y="1693"/>
                </a:lnTo>
                <a:lnTo>
                  <a:pt x="1134" y="1693"/>
                </a:lnTo>
                <a:lnTo>
                  <a:pt x="1136" y="1691"/>
                </a:lnTo>
                <a:lnTo>
                  <a:pt x="1139" y="1693"/>
                </a:lnTo>
                <a:lnTo>
                  <a:pt x="1141" y="1688"/>
                </a:lnTo>
                <a:lnTo>
                  <a:pt x="1143" y="1686"/>
                </a:lnTo>
                <a:lnTo>
                  <a:pt x="1146" y="1684"/>
                </a:lnTo>
                <a:lnTo>
                  <a:pt x="1148" y="1684"/>
                </a:lnTo>
                <a:lnTo>
                  <a:pt x="1153" y="1681"/>
                </a:lnTo>
                <a:lnTo>
                  <a:pt x="1155" y="1681"/>
                </a:lnTo>
                <a:lnTo>
                  <a:pt x="1157" y="1684"/>
                </a:lnTo>
                <a:lnTo>
                  <a:pt x="1160" y="1684"/>
                </a:lnTo>
                <a:lnTo>
                  <a:pt x="1162" y="1681"/>
                </a:lnTo>
                <a:lnTo>
                  <a:pt x="1169" y="1684"/>
                </a:lnTo>
                <a:lnTo>
                  <a:pt x="1176" y="1657"/>
                </a:lnTo>
                <a:lnTo>
                  <a:pt x="1169" y="1641"/>
                </a:lnTo>
                <a:lnTo>
                  <a:pt x="1162" y="1636"/>
                </a:lnTo>
                <a:lnTo>
                  <a:pt x="1153" y="1624"/>
                </a:lnTo>
                <a:lnTo>
                  <a:pt x="1129" y="1582"/>
                </a:lnTo>
                <a:lnTo>
                  <a:pt x="1039" y="1520"/>
                </a:lnTo>
                <a:lnTo>
                  <a:pt x="1068" y="1475"/>
                </a:lnTo>
                <a:lnTo>
                  <a:pt x="1110" y="1470"/>
                </a:lnTo>
                <a:lnTo>
                  <a:pt x="1082" y="1392"/>
                </a:lnTo>
                <a:lnTo>
                  <a:pt x="1073" y="1397"/>
                </a:lnTo>
                <a:lnTo>
                  <a:pt x="1073" y="1407"/>
                </a:lnTo>
                <a:lnTo>
                  <a:pt x="1070" y="1414"/>
                </a:lnTo>
                <a:lnTo>
                  <a:pt x="1061" y="1430"/>
                </a:lnTo>
                <a:lnTo>
                  <a:pt x="990" y="1444"/>
                </a:lnTo>
                <a:lnTo>
                  <a:pt x="983" y="1442"/>
                </a:lnTo>
                <a:lnTo>
                  <a:pt x="978" y="1371"/>
                </a:lnTo>
                <a:lnTo>
                  <a:pt x="973" y="1310"/>
                </a:lnTo>
                <a:lnTo>
                  <a:pt x="973" y="1241"/>
                </a:lnTo>
                <a:lnTo>
                  <a:pt x="964" y="1231"/>
                </a:lnTo>
                <a:lnTo>
                  <a:pt x="945" y="1217"/>
                </a:lnTo>
                <a:lnTo>
                  <a:pt x="938" y="1208"/>
                </a:lnTo>
                <a:lnTo>
                  <a:pt x="933" y="1203"/>
                </a:lnTo>
                <a:lnTo>
                  <a:pt x="931" y="1198"/>
                </a:lnTo>
                <a:lnTo>
                  <a:pt x="929" y="1194"/>
                </a:lnTo>
                <a:lnTo>
                  <a:pt x="922" y="1184"/>
                </a:lnTo>
                <a:lnTo>
                  <a:pt x="919" y="1177"/>
                </a:lnTo>
                <a:lnTo>
                  <a:pt x="917" y="1175"/>
                </a:lnTo>
                <a:lnTo>
                  <a:pt x="917" y="1172"/>
                </a:lnTo>
                <a:lnTo>
                  <a:pt x="915" y="1170"/>
                </a:lnTo>
                <a:lnTo>
                  <a:pt x="907" y="1158"/>
                </a:lnTo>
                <a:lnTo>
                  <a:pt x="903" y="1156"/>
                </a:lnTo>
                <a:lnTo>
                  <a:pt x="903" y="1153"/>
                </a:lnTo>
                <a:lnTo>
                  <a:pt x="900" y="1151"/>
                </a:lnTo>
                <a:lnTo>
                  <a:pt x="898" y="1149"/>
                </a:lnTo>
                <a:lnTo>
                  <a:pt x="896" y="1146"/>
                </a:lnTo>
                <a:lnTo>
                  <a:pt x="893" y="1141"/>
                </a:lnTo>
                <a:lnTo>
                  <a:pt x="891" y="1141"/>
                </a:lnTo>
                <a:lnTo>
                  <a:pt x="886" y="1139"/>
                </a:lnTo>
                <a:lnTo>
                  <a:pt x="882" y="1134"/>
                </a:lnTo>
                <a:lnTo>
                  <a:pt x="874" y="1127"/>
                </a:lnTo>
                <a:lnTo>
                  <a:pt x="870" y="1120"/>
                </a:lnTo>
                <a:lnTo>
                  <a:pt x="865" y="1115"/>
                </a:lnTo>
                <a:lnTo>
                  <a:pt x="853" y="1101"/>
                </a:lnTo>
                <a:lnTo>
                  <a:pt x="849" y="1104"/>
                </a:lnTo>
                <a:lnTo>
                  <a:pt x="832" y="1099"/>
                </a:lnTo>
                <a:lnTo>
                  <a:pt x="785" y="1085"/>
                </a:lnTo>
                <a:lnTo>
                  <a:pt x="766" y="1078"/>
                </a:lnTo>
                <a:lnTo>
                  <a:pt x="752" y="1073"/>
                </a:lnTo>
                <a:lnTo>
                  <a:pt x="717" y="1059"/>
                </a:lnTo>
                <a:lnTo>
                  <a:pt x="695" y="1033"/>
                </a:lnTo>
                <a:lnTo>
                  <a:pt x="681" y="1016"/>
                </a:lnTo>
                <a:lnTo>
                  <a:pt x="672" y="1004"/>
                </a:lnTo>
                <a:lnTo>
                  <a:pt x="660" y="990"/>
                </a:lnTo>
                <a:lnTo>
                  <a:pt x="639" y="1014"/>
                </a:lnTo>
                <a:lnTo>
                  <a:pt x="636" y="1014"/>
                </a:lnTo>
                <a:lnTo>
                  <a:pt x="636" y="1018"/>
                </a:lnTo>
                <a:lnTo>
                  <a:pt x="632" y="1021"/>
                </a:lnTo>
                <a:lnTo>
                  <a:pt x="629" y="1021"/>
                </a:lnTo>
                <a:lnTo>
                  <a:pt x="625" y="1025"/>
                </a:lnTo>
                <a:lnTo>
                  <a:pt x="622" y="1028"/>
                </a:lnTo>
                <a:lnTo>
                  <a:pt x="622" y="1030"/>
                </a:lnTo>
                <a:lnTo>
                  <a:pt x="620" y="1033"/>
                </a:lnTo>
                <a:lnTo>
                  <a:pt x="618" y="1035"/>
                </a:lnTo>
                <a:lnTo>
                  <a:pt x="613" y="1037"/>
                </a:lnTo>
                <a:lnTo>
                  <a:pt x="610" y="1040"/>
                </a:lnTo>
                <a:lnTo>
                  <a:pt x="606" y="1044"/>
                </a:lnTo>
                <a:lnTo>
                  <a:pt x="601" y="1049"/>
                </a:lnTo>
                <a:lnTo>
                  <a:pt x="592" y="1056"/>
                </a:lnTo>
                <a:lnTo>
                  <a:pt x="585" y="1059"/>
                </a:lnTo>
                <a:lnTo>
                  <a:pt x="580" y="1066"/>
                </a:lnTo>
                <a:lnTo>
                  <a:pt x="575" y="1070"/>
                </a:lnTo>
                <a:lnTo>
                  <a:pt x="575" y="1068"/>
                </a:lnTo>
                <a:lnTo>
                  <a:pt x="577" y="1066"/>
                </a:lnTo>
                <a:lnTo>
                  <a:pt x="577" y="1063"/>
                </a:lnTo>
                <a:lnTo>
                  <a:pt x="577" y="1061"/>
                </a:lnTo>
                <a:lnTo>
                  <a:pt x="580" y="1061"/>
                </a:lnTo>
                <a:lnTo>
                  <a:pt x="580" y="1059"/>
                </a:lnTo>
                <a:lnTo>
                  <a:pt x="580" y="1056"/>
                </a:lnTo>
                <a:lnTo>
                  <a:pt x="580" y="1054"/>
                </a:lnTo>
                <a:lnTo>
                  <a:pt x="580" y="1052"/>
                </a:lnTo>
                <a:lnTo>
                  <a:pt x="577" y="1052"/>
                </a:lnTo>
                <a:lnTo>
                  <a:pt x="577" y="1049"/>
                </a:lnTo>
                <a:lnTo>
                  <a:pt x="580" y="1047"/>
                </a:lnTo>
                <a:lnTo>
                  <a:pt x="580" y="1044"/>
                </a:lnTo>
                <a:lnTo>
                  <a:pt x="580" y="1042"/>
                </a:lnTo>
                <a:lnTo>
                  <a:pt x="582" y="1042"/>
                </a:lnTo>
                <a:lnTo>
                  <a:pt x="585" y="1042"/>
                </a:lnTo>
                <a:lnTo>
                  <a:pt x="585" y="1040"/>
                </a:lnTo>
                <a:lnTo>
                  <a:pt x="587" y="1040"/>
                </a:lnTo>
                <a:lnTo>
                  <a:pt x="587" y="1037"/>
                </a:lnTo>
                <a:lnTo>
                  <a:pt x="587" y="1035"/>
                </a:lnTo>
                <a:lnTo>
                  <a:pt x="587" y="1033"/>
                </a:lnTo>
                <a:lnTo>
                  <a:pt x="587" y="1030"/>
                </a:lnTo>
                <a:lnTo>
                  <a:pt x="589" y="1028"/>
                </a:lnTo>
                <a:lnTo>
                  <a:pt x="592" y="1028"/>
                </a:lnTo>
                <a:lnTo>
                  <a:pt x="594" y="1025"/>
                </a:lnTo>
                <a:lnTo>
                  <a:pt x="594" y="1023"/>
                </a:lnTo>
                <a:lnTo>
                  <a:pt x="594" y="1018"/>
                </a:lnTo>
                <a:lnTo>
                  <a:pt x="594" y="1014"/>
                </a:lnTo>
                <a:lnTo>
                  <a:pt x="596" y="1009"/>
                </a:lnTo>
                <a:lnTo>
                  <a:pt x="596" y="1004"/>
                </a:lnTo>
                <a:lnTo>
                  <a:pt x="596" y="1002"/>
                </a:lnTo>
                <a:lnTo>
                  <a:pt x="594" y="997"/>
                </a:lnTo>
                <a:lnTo>
                  <a:pt x="592" y="997"/>
                </a:lnTo>
                <a:lnTo>
                  <a:pt x="592" y="995"/>
                </a:lnTo>
                <a:lnTo>
                  <a:pt x="589" y="992"/>
                </a:lnTo>
                <a:lnTo>
                  <a:pt x="587" y="990"/>
                </a:lnTo>
                <a:lnTo>
                  <a:pt x="587" y="988"/>
                </a:lnTo>
                <a:lnTo>
                  <a:pt x="585" y="988"/>
                </a:lnTo>
                <a:lnTo>
                  <a:pt x="585" y="985"/>
                </a:lnTo>
                <a:lnTo>
                  <a:pt x="582" y="983"/>
                </a:lnTo>
                <a:lnTo>
                  <a:pt x="580" y="983"/>
                </a:lnTo>
                <a:lnTo>
                  <a:pt x="575" y="983"/>
                </a:lnTo>
                <a:lnTo>
                  <a:pt x="573" y="978"/>
                </a:lnTo>
                <a:lnTo>
                  <a:pt x="570" y="976"/>
                </a:lnTo>
                <a:lnTo>
                  <a:pt x="568" y="969"/>
                </a:lnTo>
                <a:lnTo>
                  <a:pt x="563" y="962"/>
                </a:lnTo>
                <a:lnTo>
                  <a:pt x="559" y="954"/>
                </a:lnTo>
                <a:lnTo>
                  <a:pt x="554" y="947"/>
                </a:lnTo>
                <a:lnTo>
                  <a:pt x="547" y="945"/>
                </a:lnTo>
                <a:lnTo>
                  <a:pt x="542" y="943"/>
                </a:lnTo>
                <a:lnTo>
                  <a:pt x="540" y="940"/>
                </a:lnTo>
                <a:lnTo>
                  <a:pt x="535" y="938"/>
                </a:lnTo>
                <a:lnTo>
                  <a:pt x="530" y="938"/>
                </a:lnTo>
                <a:lnTo>
                  <a:pt x="526" y="936"/>
                </a:lnTo>
                <a:lnTo>
                  <a:pt x="521" y="936"/>
                </a:lnTo>
                <a:lnTo>
                  <a:pt x="516" y="933"/>
                </a:lnTo>
                <a:lnTo>
                  <a:pt x="509" y="931"/>
                </a:lnTo>
                <a:lnTo>
                  <a:pt x="502" y="928"/>
                </a:lnTo>
                <a:lnTo>
                  <a:pt x="497" y="926"/>
                </a:lnTo>
                <a:lnTo>
                  <a:pt x="490" y="928"/>
                </a:lnTo>
                <a:lnTo>
                  <a:pt x="488" y="926"/>
                </a:lnTo>
                <a:lnTo>
                  <a:pt x="486" y="924"/>
                </a:lnTo>
                <a:lnTo>
                  <a:pt x="486" y="921"/>
                </a:lnTo>
                <a:lnTo>
                  <a:pt x="483" y="917"/>
                </a:lnTo>
                <a:lnTo>
                  <a:pt x="483" y="914"/>
                </a:lnTo>
                <a:lnTo>
                  <a:pt x="481" y="912"/>
                </a:lnTo>
                <a:lnTo>
                  <a:pt x="478" y="909"/>
                </a:lnTo>
                <a:lnTo>
                  <a:pt x="476" y="907"/>
                </a:lnTo>
                <a:lnTo>
                  <a:pt x="476" y="905"/>
                </a:lnTo>
                <a:lnTo>
                  <a:pt x="478" y="900"/>
                </a:lnTo>
                <a:lnTo>
                  <a:pt x="474" y="898"/>
                </a:lnTo>
                <a:lnTo>
                  <a:pt x="474" y="895"/>
                </a:lnTo>
                <a:lnTo>
                  <a:pt x="469" y="891"/>
                </a:lnTo>
                <a:lnTo>
                  <a:pt x="467" y="883"/>
                </a:lnTo>
                <a:lnTo>
                  <a:pt x="467" y="881"/>
                </a:lnTo>
                <a:lnTo>
                  <a:pt x="467" y="879"/>
                </a:lnTo>
                <a:lnTo>
                  <a:pt x="464" y="872"/>
                </a:lnTo>
                <a:lnTo>
                  <a:pt x="462" y="869"/>
                </a:lnTo>
                <a:lnTo>
                  <a:pt x="460" y="860"/>
                </a:lnTo>
                <a:lnTo>
                  <a:pt x="457" y="857"/>
                </a:lnTo>
                <a:lnTo>
                  <a:pt x="457" y="848"/>
                </a:lnTo>
                <a:lnTo>
                  <a:pt x="455" y="841"/>
                </a:lnTo>
                <a:lnTo>
                  <a:pt x="453" y="838"/>
                </a:lnTo>
                <a:lnTo>
                  <a:pt x="453" y="834"/>
                </a:lnTo>
                <a:lnTo>
                  <a:pt x="450" y="829"/>
                </a:lnTo>
                <a:lnTo>
                  <a:pt x="450" y="820"/>
                </a:lnTo>
                <a:lnTo>
                  <a:pt x="448" y="815"/>
                </a:lnTo>
                <a:lnTo>
                  <a:pt x="448" y="805"/>
                </a:lnTo>
                <a:lnTo>
                  <a:pt x="448" y="801"/>
                </a:lnTo>
                <a:lnTo>
                  <a:pt x="448" y="796"/>
                </a:lnTo>
                <a:lnTo>
                  <a:pt x="448" y="793"/>
                </a:lnTo>
                <a:lnTo>
                  <a:pt x="448" y="791"/>
                </a:lnTo>
                <a:lnTo>
                  <a:pt x="445" y="789"/>
                </a:lnTo>
                <a:lnTo>
                  <a:pt x="443" y="782"/>
                </a:lnTo>
                <a:lnTo>
                  <a:pt x="441" y="779"/>
                </a:lnTo>
                <a:lnTo>
                  <a:pt x="438" y="777"/>
                </a:lnTo>
                <a:lnTo>
                  <a:pt x="436" y="775"/>
                </a:lnTo>
                <a:lnTo>
                  <a:pt x="434" y="772"/>
                </a:lnTo>
                <a:lnTo>
                  <a:pt x="431" y="770"/>
                </a:lnTo>
                <a:lnTo>
                  <a:pt x="429" y="767"/>
                </a:lnTo>
                <a:lnTo>
                  <a:pt x="427" y="760"/>
                </a:lnTo>
                <a:lnTo>
                  <a:pt x="424" y="756"/>
                </a:lnTo>
                <a:lnTo>
                  <a:pt x="424" y="751"/>
                </a:lnTo>
                <a:lnTo>
                  <a:pt x="422" y="746"/>
                </a:lnTo>
                <a:lnTo>
                  <a:pt x="420" y="744"/>
                </a:lnTo>
                <a:lnTo>
                  <a:pt x="417" y="739"/>
                </a:lnTo>
                <a:lnTo>
                  <a:pt x="415" y="734"/>
                </a:lnTo>
                <a:lnTo>
                  <a:pt x="412" y="730"/>
                </a:lnTo>
                <a:lnTo>
                  <a:pt x="412" y="727"/>
                </a:lnTo>
                <a:lnTo>
                  <a:pt x="410" y="725"/>
                </a:lnTo>
                <a:lnTo>
                  <a:pt x="412" y="722"/>
                </a:lnTo>
                <a:lnTo>
                  <a:pt x="410" y="718"/>
                </a:lnTo>
                <a:lnTo>
                  <a:pt x="410" y="715"/>
                </a:lnTo>
                <a:lnTo>
                  <a:pt x="408" y="713"/>
                </a:lnTo>
                <a:lnTo>
                  <a:pt x="408" y="711"/>
                </a:lnTo>
                <a:lnTo>
                  <a:pt x="410" y="708"/>
                </a:lnTo>
                <a:lnTo>
                  <a:pt x="410" y="706"/>
                </a:lnTo>
                <a:lnTo>
                  <a:pt x="408" y="704"/>
                </a:lnTo>
                <a:lnTo>
                  <a:pt x="403" y="704"/>
                </a:lnTo>
                <a:lnTo>
                  <a:pt x="403" y="701"/>
                </a:lnTo>
                <a:lnTo>
                  <a:pt x="401" y="699"/>
                </a:lnTo>
                <a:lnTo>
                  <a:pt x="401" y="696"/>
                </a:lnTo>
                <a:lnTo>
                  <a:pt x="398" y="696"/>
                </a:lnTo>
                <a:lnTo>
                  <a:pt x="396" y="694"/>
                </a:lnTo>
                <a:lnTo>
                  <a:pt x="396" y="692"/>
                </a:lnTo>
                <a:lnTo>
                  <a:pt x="394" y="689"/>
                </a:lnTo>
                <a:lnTo>
                  <a:pt x="391" y="689"/>
                </a:lnTo>
                <a:lnTo>
                  <a:pt x="389" y="687"/>
                </a:lnTo>
                <a:lnTo>
                  <a:pt x="386" y="685"/>
                </a:lnTo>
                <a:lnTo>
                  <a:pt x="384" y="682"/>
                </a:lnTo>
                <a:lnTo>
                  <a:pt x="382" y="680"/>
                </a:lnTo>
                <a:lnTo>
                  <a:pt x="379" y="677"/>
                </a:lnTo>
                <a:lnTo>
                  <a:pt x="377" y="675"/>
                </a:lnTo>
                <a:lnTo>
                  <a:pt x="375" y="677"/>
                </a:lnTo>
                <a:lnTo>
                  <a:pt x="370" y="677"/>
                </a:lnTo>
                <a:lnTo>
                  <a:pt x="368" y="680"/>
                </a:lnTo>
                <a:lnTo>
                  <a:pt x="361" y="685"/>
                </a:lnTo>
                <a:lnTo>
                  <a:pt x="356" y="687"/>
                </a:lnTo>
                <a:lnTo>
                  <a:pt x="353" y="687"/>
                </a:lnTo>
                <a:lnTo>
                  <a:pt x="351" y="685"/>
                </a:lnTo>
                <a:lnTo>
                  <a:pt x="353" y="685"/>
                </a:lnTo>
                <a:lnTo>
                  <a:pt x="358" y="682"/>
                </a:lnTo>
                <a:lnTo>
                  <a:pt x="361" y="680"/>
                </a:lnTo>
                <a:lnTo>
                  <a:pt x="361" y="675"/>
                </a:lnTo>
                <a:lnTo>
                  <a:pt x="358" y="675"/>
                </a:lnTo>
                <a:lnTo>
                  <a:pt x="358" y="670"/>
                </a:lnTo>
                <a:lnTo>
                  <a:pt x="356" y="663"/>
                </a:lnTo>
                <a:lnTo>
                  <a:pt x="353" y="661"/>
                </a:lnTo>
                <a:lnTo>
                  <a:pt x="351" y="661"/>
                </a:lnTo>
                <a:lnTo>
                  <a:pt x="349" y="656"/>
                </a:lnTo>
                <a:lnTo>
                  <a:pt x="346" y="654"/>
                </a:lnTo>
                <a:lnTo>
                  <a:pt x="344" y="651"/>
                </a:lnTo>
                <a:lnTo>
                  <a:pt x="339" y="649"/>
                </a:lnTo>
                <a:lnTo>
                  <a:pt x="337" y="644"/>
                </a:lnTo>
                <a:lnTo>
                  <a:pt x="339" y="640"/>
                </a:lnTo>
                <a:lnTo>
                  <a:pt x="342" y="640"/>
                </a:lnTo>
                <a:lnTo>
                  <a:pt x="346" y="640"/>
                </a:lnTo>
                <a:lnTo>
                  <a:pt x="349" y="637"/>
                </a:lnTo>
                <a:lnTo>
                  <a:pt x="351" y="637"/>
                </a:lnTo>
                <a:lnTo>
                  <a:pt x="351" y="640"/>
                </a:lnTo>
                <a:lnTo>
                  <a:pt x="353" y="640"/>
                </a:lnTo>
                <a:lnTo>
                  <a:pt x="356" y="637"/>
                </a:lnTo>
                <a:lnTo>
                  <a:pt x="358" y="635"/>
                </a:lnTo>
                <a:lnTo>
                  <a:pt x="363" y="633"/>
                </a:lnTo>
                <a:lnTo>
                  <a:pt x="363" y="630"/>
                </a:lnTo>
                <a:lnTo>
                  <a:pt x="365" y="628"/>
                </a:lnTo>
                <a:lnTo>
                  <a:pt x="365" y="623"/>
                </a:lnTo>
                <a:lnTo>
                  <a:pt x="363" y="621"/>
                </a:lnTo>
                <a:lnTo>
                  <a:pt x="363" y="616"/>
                </a:lnTo>
                <a:lnTo>
                  <a:pt x="361" y="614"/>
                </a:lnTo>
                <a:lnTo>
                  <a:pt x="358" y="611"/>
                </a:lnTo>
                <a:lnTo>
                  <a:pt x="356" y="611"/>
                </a:lnTo>
                <a:lnTo>
                  <a:pt x="351" y="609"/>
                </a:lnTo>
                <a:lnTo>
                  <a:pt x="351" y="606"/>
                </a:lnTo>
                <a:lnTo>
                  <a:pt x="351" y="602"/>
                </a:lnTo>
                <a:lnTo>
                  <a:pt x="351" y="599"/>
                </a:lnTo>
                <a:lnTo>
                  <a:pt x="351" y="595"/>
                </a:lnTo>
                <a:lnTo>
                  <a:pt x="349" y="592"/>
                </a:lnTo>
                <a:lnTo>
                  <a:pt x="344" y="592"/>
                </a:lnTo>
                <a:lnTo>
                  <a:pt x="344" y="590"/>
                </a:lnTo>
                <a:lnTo>
                  <a:pt x="346" y="585"/>
                </a:lnTo>
                <a:lnTo>
                  <a:pt x="349" y="580"/>
                </a:lnTo>
                <a:lnTo>
                  <a:pt x="351" y="576"/>
                </a:lnTo>
                <a:lnTo>
                  <a:pt x="353" y="573"/>
                </a:lnTo>
                <a:lnTo>
                  <a:pt x="353" y="571"/>
                </a:lnTo>
                <a:lnTo>
                  <a:pt x="358" y="571"/>
                </a:lnTo>
                <a:lnTo>
                  <a:pt x="358" y="569"/>
                </a:lnTo>
                <a:lnTo>
                  <a:pt x="356" y="564"/>
                </a:lnTo>
                <a:lnTo>
                  <a:pt x="356" y="561"/>
                </a:lnTo>
                <a:lnTo>
                  <a:pt x="353" y="557"/>
                </a:lnTo>
                <a:lnTo>
                  <a:pt x="353" y="554"/>
                </a:lnTo>
                <a:lnTo>
                  <a:pt x="351" y="550"/>
                </a:lnTo>
                <a:lnTo>
                  <a:pt x="349" y="547"/>
                </a:lnTo>
                <a:lnTo>
                  <a:pt x="349" y="545"/>
                </a:lnTo>
                <a:lnTo>
                  <a:pt x="349" y="543"/>
                </a:lnTo>
                <a:lnTo>
                  <a:pt x="346" y="535"/>
                </a:lnTo>
                <a:lnTo>
                  <a:pt x="346" y="533"/>
                </a:lnTo>
                <a:lnTo>
                  <a:pt x="346" y="526"/>
                </a:lnTo>
                <a:lnTo>
                  <a:pt x="346" y="521"/>
                </a:lnTo>
                <a:lnTo>
                  <a:pt x="313" y="517"/>
                </a:lnTo>
                <a:lnTo>
                  <a:pt x="311" y="524"/>
                </a:lnTo>
                <a:lnTo>
                  <a:pt x="309" y="524"/>
                </a:lnTo>
                <a:lnTo>
                  <a:pt x="297" y="524"/>
                </a:lnTo>
                <a:lnTo>
                  <a:pt x="283" y="521"/>
                </a:lnTo>
                <a:lnTo>
                  <a:pt x="280" y="521"/>
                </a:lnTo>
                <a:lnTo>
                  <a:pt x="259" y="517"/>
                </a:lnTo>
                <a:lnTo>
                  <a:pt x="257" y="517"/>
                </a:lnTo>
                <a:lnTo>
                  <a:pt x="252" y="531"/>
                </a:lnTo>
                <a:lnTo>
                  <a:pt x="236" y="528"/>
                </a:lnTo>
                <a:lnTo>
                  <a:pt x="231" y="528"/>
                </a:lnTo>
                <a:lnTo>
                  <a:pt x="226" y="526"/>
                </a:lnTo>
                <a:lnTo>
                  <a:pt x="224" y="526"/>
                </a:lnTo>
                <a:lnTo>
                  <a:pt x="214" y="524"/>
                </a:lnTo>
                <a:lnTo>
                  <a:pt x="203" y="521"/>
                </a:lnTo>
                <a:lnTo>
                  <a:pt x="205" y="519"/>
                </a:lnTo>
                <a:lnTo>
                  <a:pt x="205" y="517"/>
                </a:lnTo>
                <a:lnTo>
                  <a:pt x="198" y="517"/>
                </a:lnTo>
                <a:lnTo>
                  <a:pt x="196" y="514"/>
                </a:lnTo>
                <a:lnTo>
                  <a:pt x="191" y="512"/>
                </a:lnTo>
                <a:lnTo>
                  <a:pt x="184" y="505"/>
                </a:lnTo>
                <a:lnTo>
                  <a:pt x="177" y="495"/>
                </a:lnTo>
                <a:lnTo>
                  <a:pt x="163" y="483"/>
                </a:lnTo>
                <a:lnTo>
                  <a:pt x="155" y="476"/>
                </a:lnTo>
                <a:lnTo>
                  <a:pt x="148" y="469"/>
                </a:lnTo>
                <a:lnTo>
                  <a:pt x="146" y="469"/>
                </a:lnTo>
                <a:lnTo>
                  <a:pt x="144" y="469"/>
                </a:lnTo>
                <a:lnTo>
                  <a:pt x="139" y="469"/>
                </a:lnTo>
                <a:lnTo>
                  <a:pt x="134" y="472"/>
                </a:lnTo>
                <a:lnTo>
                  <a:pt x="132" y="472"/>
                </a:lnTo>
                <a:lnTo>
                  <a:pt x="125" y="472"/>
                </a:lnTo>
                <a:lnTo>
                  <a:pt x="111" y="474"/>
                </a:lnTo>
                <a:lnTo>
                  <a:pt x="97" y="476"/>
                </a:lnTo>
                <a:lnTo>
                  <a:pt x="94" y="450"/>
                </a:lnTo>
                <a:lnTo>
                  <a:pt x="71" y="448"/>
                </a:lnTo>
                <a:lnTo>
                  <a:pt x="52" y="448"/>
                </a:lnTo>
                <a:lnTo>
                  <a:pt x="28" y="448"/>
                </a:lnTo>
                <a:lnTo>
                  <a:pt x="28" y="443"/>
                </a:lnTo>
                <a:lnTo>
                  <a:pt x="31" y="434"/>
                </a:lnTo>
                <a:lnTo>
                  <a:pt x="31" y="429"/>
                </a:lnTo>
                <a:lnTo>
                  <a:pt x="28" y="424"/>
                </a:lnTo>
                <a:lnTo>
                  <a:pt x="28" y="422"/>
                </a:lnTo>
                <a:lnTo>
                  <a:pt x="26" y="417"/>
                </a:lnTo>
                <a:lnTo>
                  <a:pt x="21" y="410"/>
                </a:lnTo>
                <a:lnTo>
                  <a:pt x="19" y="408"/>
                </a:lnTo>
                <a:lnTo>
                  <a:pt x="16" y="405"/>
                </a:lnTo>
                <a:lnTo>
                  <a:pt x="14" y="403"/>
                </a:lnTo>
                <a:lnTo>
                  <a:pt x="9" y="393"/>
                </a:lnTo>
                <a:lnTo>
                  <a:pt x="7" y="389"/>
                </a:lnTo>
                <a:lnTo>
                  <a:pt x="5" y="386"/>
                </a:lnTo>
                <a:lnTo>
                  <a:pt x="5" y="384"/>
                </a:lnTo>
                <a:lnTo>
                  <a:pt x="2" y="379"/>
                </a:lnTo>
                <a:lnTo>
                  <a:pt x="2" y="377"/>
                </a:lnTo>
                <a:lnTo>
                  <a:pt x="2" y="372"/>
                </a:lnTo>
                <a:lnTo>
                  <a:pt x="2" y="367"/>
                </a:lnTo>
                <a:lnTo>
                  <a:pt x="2" y="360"/>
                </a:lnTo>
                <a:lnTo>
                  <a:pt x="2" y="358"/>
                </a:lnTo>
                <a:lnTo>
                  <a:pt x="0" y="353"/>
                </a:lnTo>
                <a:lnTo>
                  <a:pt x="5" y="353"/>
                </a:lnTo>
                <a:lnTo>
                  <a:pt x="9" y="353"/>
                </a:lnTo>
                <a:lnTo>
                  <a:pt x="14" y="353"/>
                </a:lnTo>
                <a:lnTo>
                  <a:pt x="19" y="356"/>
                </a:lnTo>
                <a:lnTo>
                  <a:pt x="23" y="356"/>
                </a:lnTo>
                <a:lnTo>
                  <a:pt x="26" y="358"/>
                </a:lnTo>
                <a:lnTo>
                  <a:pt x="31" y="358"/>
                </a:lnTo>
                <a:lnTo>
                  <a:pt x="31" y="356"/>
                </a:lnTo>
                <a:lnTo>
                  <a:pt x="33" y="353"/>
                </a:lnTo>
                <a:lnTo>
                  <a:pt x="42" y="348"/>
                </a:lnTo>
                <a:lnTo>
                  <a:pt x="45" y="346"/>
                </a:lnTo>
                <a:lnTo>
                  <a:pt x="49" y="344"/>
                </a:lnTo>
                <a:lnTo>
                  <a:pt x="54" y="339"/>
                </a:lnTo>
                <a:lnTo>
                  <a:pt x="56" y="339"/>
                </a:lnTo>
                <a:lnTo>
                  <a:pt x="59" y="339"/>
                </a:lnTo>
                <a:lnTo>
                  <a:pt x="61" y="337"/>
                </a:lnTo>
                <a:lnTo>
                  <a:pt x="64" y="337"/>
                </a:lnTo>
                <a:lnTo>
                  <a:pt x="66" y="332"/>
                </a:lnTo>
                <a:lnTo>
                  <a:pt x="68" y="327"/>
                </a:lnTo>
                <a:lnTo>
                  <a:pt x="71" y="325"/>
                </a:lnTo>
                <a:lnTo>
                  <a:pt x="80" y="320"/>
                </a:lnTo>
                <a:lnTo>
                  <a:pt x="78" y="313"/>
                </a:lnTo>
                <a:lnTo>
                  <a:pt x="80" y="306"/>
                </a:lnTo>
                <a:lnTo>
                  <a:pt x="80" y="289"/>
                </a:lnTo>
                <a:lnTo>
                  <a:pt x="80" y="285"/>
                </a:lnTo>
                <a:lnTo>
                  <a:pt x="80" y="277"/>
                </a:lnTo>
                <a:lnTo>
                  <a:pt x="80" y="273"/>
                </a:lnTo>
                <a:lnTo>
                  <a:pt x="80" y="261"/>
                </a:lnTo>
                <a:lnTo>
                  <a:pt x="80" y="254"/>
                </a:lnTo>
                <a:lnTo>
                  <a:pt x="80" y="249"/>
                </a:lnTo>
                <a:lnTo>
                  <a:pt x="80" y="244"/>
                </a:lnTo>
                <a:lnTo>
                  <a:pt x="82" y="235"/>
                </a:lnTo>
                <a:lnTo>
                  <a:pt x="82" y="228"/>
                </a:lnTo>
                <a:lnTo>
                  <a:pt x="82" y="218"/>
                </a:lnTo>
                <a:lnTo>
                  <a:pt x="85" y="216"/>
                </a:lnTo>
                <a:lnTo>
                  <a:pt x="85" y="214"/>
                </a:lnTo>
                <a:lnTo>
                  <a:pt x="87" y="211"/>
                </a:lnTo>
                <a:lnTo>
                  <a:pt x="89" y="209"/>
                </a:lnTo>
                <a:lnTo>
                  <a:pt x="89" y="204"/>
                </a:lnTo>
                <a:lnTo>
                  <a:pt x="92" y="204"/>
                </a:lnTo>
                <a:lnTo>
                  <a:pt x="94" y="199"/>
                </a:lnTo>
                <a:lnTo>
                  <a:pt x="99" y="199"/>
                </a:lnTo>
                <a:lnTo>
                  <a:pt x="101" y="197"/>
                </a:lnTo>
                <a:lnTo>
                  <a:pt x="104" y="197"/>
                </a:lnTo>
                <a:lnTo>
                  <a:pt x="106" y="195"/>
                </a:lnTo>
                <a:lnTo>
                  <a:pt x="106" y="192"/>
                </a:lnTo>
                <a:lnTo>
                  <a:pt x="111" y="192"/>
                </a:lnTo>
                <a:lnTo>
                  <a:pt x="115" y="192"/>
                </a:lnTo>
                <a:lnTo>
                  <a:pt x="120" y="192"/>
                </a:lnTo>
                <a:lnTo>
                  <a:pt x="125" y="192"/>
                </a:lnTo>
                <a:lnTo>
                  <a:pt x="139" y="192"/>
                </a:lnTo>
                <a:lnTo>
                  <a:pt x="146" y="195"/>
                </a:lnTo>
                <a:lnTo>
                  <a:pt x="153" y="195"/>
                </a:lnTo>
                <a:lnTo>
                  <a:pt x="165" y="197"/>
                </a:lnTo>
                <a:lnTo>
                  <a:pt x="163" y="211"/>
                </a:lnTo>
                <a:lnTo>
                  <a:pt x="163" y="216"/>
                </a:lnTo>
                <a:lnTo>
                  <a:pt x="163" y="223"/>
                </a:lnTo>
                <a:lnTo>
                  <a:pt x="160" y="235"/>
                </a:lnTo>
                <a:lnTo>
                  <a:pt x="163" y="235"/>
                </a:lnTo>
                <a:lnTo>
                  <a:pt x="170" y="232"/>
                </a:lnTo>
                <a:lnTo>
                  <a:pt x="174" y="232"/>
                </a:lnTo>
                <a:lnTo>
                  <a:pt x="193" y="232"/>
                </a:lnTo>
                <a:lnTo>
                  <a:pt x="198" y="232"/>
                </a:lnTo>
                <a:lnTo>
                  <a:pt x="200" y="232"/>
                </a:lnTo>
                <a:lnTo>
                  <a:pt x="205" y="232"/>
                </a:lnTo>
                <a:lnTo>
                  <a:pt x="217" y="235"/>
                </a:lnTo>
                <a:lnTo>
                  <a:pt x="240" y="240"/>
                </a:lnTo>
                <a:lnTo>
                  <a:pt x="236" y="258"/>
                </a:lnTo>
                <a:lnTo>
                  <a:pt x="233" y="277"/>
                </a:lnTo>
                <a:lnTo>
                  <a:pt x="229" y="292"/>
                </a:lnTo>
                <a:lnTo>
                  <a:pt x="229" y="301"/>
                </a:lnTo>
                <a:lnTo>
                  <a:pt x="226" y="311"/>
                </a:lnTo>
                <a:lnTo>
                  <a:pt x="221" y="325"/>
                </a:lnTo>
                <a:lnTo>
                  <a:pt x="219" y="327"/>
                </a:lnTo>
                <a:lnTo>
                  <a:pt x="257" y="334"/>
                </a:lnTo>
                <a:lnTo>
                  <a:pt x="269" y="322"/>
                </a:lnTo>
                <a:lnTo>
                  <a:pt x="278" y="325"/>
                </a:lnTo>
                <a:lnTo>
                  <a:pt x="292" y="327"/>
                </a:lnTo>
                <a:lnTo>
                  <a:pt x="290" y="334"/>
                </a:lnTo>
                <a:lnTo>
                  <a:pt x="290" y="337"/>
                </a:lnTo>
                <a:lnTo>
                  <a:pt x="290" y="339"/>
                </a:lnTo>
                <a:lnTo>
                  <a:pt x="290" y="341"/>
                </a:lnTo>
                <a:lnTo>
                  <a:pt x="299" y="344"/>
                </a:lnTo>
                <a:lnTo>
                  <a:pt x="306" y="344"/>
                </a:lnTo>
                <a:lnTo>
                  <a:pt x="316" y="346"/>
                </a:lnTo>
                <a:lnTo>
                  <a:pt x="316" y="344"/>
                </a:lnTo>
                <a:lnTo>
                  <a:pt x="318" y="341"/>
                </a:lnTo>
                <a:lnTo>
                  <a:pt x="320" y="337"/>
                </a:lnTo>
                <a:lnTo>
                  <a:pt x="320" y="334"/>
                </a:lnTo>
                <a:lnTo>
                  <a:pt x="323" y="334"/>
                </a:lnTo>
                <a:lnTo>
                  <a:pt x="325" y="334"/>
                </a:lnTo>
                <a:lnTo>
                  <a:pt x="328" y="332"/>
                </a:lnTo>
                <a:lnTo>
                  <a:pt x="335" y="322"/>
                </a:lnTo>
                <a:lnTo>
                  <a:pt x="346" y="308"/>
                </a:lnTo>
                <a:lnTo>
                  <a:pt x="356" y="299"/>
                </a:lnTo>
                <a:lnTo>
                  <a:pt x="363" y="289"/>
                </a:lnTo>
                <a:lnTo>
                  <a:pt x="351" y="280"/>
                </a:lnTo>
                <a:lnTo>
                  <a:pt x="346" y="277"/>
                </a:lnTo>
                <a:lnTo>
                  <a:pt x="342" y="275"/>
                </a:lnTo>
                <a:lnTo>
                  <a:pt x="344" y="268"/>
                </a:lnTo>
                <a:lnTo>
                  <a:pt x="349" y="249"/>
                </a:lnTo>
                <a:lnTo>
                  <a:pt x="351" y="240"/>
                </a:lnTo>
                <a:lnTo>
                  <a:pt x="351" y="232"/>
                </a:lnTo>
                <a:lnTo>
                  <a:pt x="353" y="230"/>
                </a:lnTo>
                <a:lnTo>
                  <a:pt x="356" y="228"/>
                </a:lnTo>
                <a:lnTo>
                  <a:pt x="353" y="223"/>
                </a:lnTo>
                <a:lnTo>
                  <a:pt x="356" y="221"/>
                </a:lnTo>
                <a:lnTo>
                  <a:pt x="358" y="216"/>
                </a:lnTo>
                <a:lnTo>
                  <a:pt x="361" y="216"/>
                </a:lnTo>
                <a:lnTo>
                  <a:pt x="363" y="214"/>
                </a:lnTo>
                <a:lnTo>
                  <a:pt x="365" y="209"/>
                </a:lnTo>
                <a:lnTo>
                  <a:pt x="365" y="206"/>
                </a:lnTo>
                <a:lnTo>
                  <a:pt x="368" y="204"/>
                </a:lnTo>
                <a:lnTo>
                  <a:pt x="368" y="202"/>
                </a:lnTo>
                <a:lnTo>
                  <a:pt x="363" y="202"/>
                </a:lnTo>
                <a:lnTo>
                  <a:pt x="361" y="202"/>
                </a:lnTo>
                <a:lnTo>
                  <a:pt x="361" y="197"/>
                </a:lnTo>
                <a:lnTo>
                  <a:pt x="361" y="195"/>
                </a:lnTo>
                <a:lnTo>
                  <a:pt x="361" y="192"/>
                </a:lnTo>
                <a:lnTo>
                  <a:pt x="358" y="192"/>
                </a:lnTo>
                <a:lnTo>
                  <a:pt x="361" y="192"/>
                </a:lnTo>
                <a:lnTo>
                  <a:pt x="361" y="190"/>
                </a:lnTo>
                <a:lnTo>
                  <a:pt x="365" y="192"/>
                </a:lnTo>
                <a:lnTo>
                  <a:pt x="365" y="185"/>
                </a:lnTo>
                <a:lnTo>
                  <a:pt x="368" y="183"/>
                </a:lnTo>
                <a:lnTo>
                  <a:pt x="368" y="180"/>
                </a:lnTo>
                <a:lnTo>
                  <a:pt x="370" y="178"/>
                </a:lnTo>
                <a:lnTo>
                  <a:pt x="372" y="176"/>
                </a:lnTo>
                <a:lnTo>
                  <a:pt x="375" y="178"/>
                </a:lnTo>
                <a:lnTo>
                  <a:pt x="377" y="176"/>
                </a:lnTo>
                <a:lnTo>
                  <a:pt x="379" y="176"/>
                </a:lnTo>
                <a:lnTo>
                  <a:pt x="382" y="176"/>
                </a:lnTo>
                <a:lnTo>
                  <a:pt x="384" y="176"/>
                </a:lnTo>
                <a:lnTo>
                  <a:pt x="384" y="173"/>
                </a:lnTo>
                <a:lnTo>
                  <a:pt x="386" y="173"/>
                </a:lnTo>
                <a:lnTo>
                  <a:pt x="386" y="176"/>
                </a:lnTo>
                <a:lnTo>
                  <a:pt x="386" y="173"/>
                </a:lnTo>
                <a:lnTo>
                  <a:pt x="389" y="173"/>
                </a:lnTo>
                <a:lnTo>
                  <a:pt x="389" y="171"/>
                </a:lnTo>
                <a:lnTo>
                  <a:pt x="391" y="171"/>
                </a:lnTo>
                <a:lnTo>
                  <a:pt x="394" y="171"/>
                </a:lnTo>
                <a:lnTo>
                  <a:pt x="396" y="169"/>
                </a:lnTo>
                <a:lnTo>
                  <a:pt x="398" y="169"/>
                </a:lnTo>
                <a:lnTo>
                  <a:pt x="401" y="164"/>
                </a:lnTo>
                <a:lnTo>
                  <a:pt x="403" y="161"/>
                </a:lnTo>
                <a:lnTo>
                  <a:pt x="408" y="154"/>
                </a:lnTo>
                <a:lnTo>
                  <a:pt x="410" y="150"/>
                </a:lnTo>
                <a:lnTo>
                  <a:pt x="417" y="145"/>
                </a:lnTo>
                <a:lnTo>
                  <a:pt x="420" y="143"/>
                </a:lnTo>
                <a:lnTo>
                  <a:pt x="427" y="140"/>
                </a:lnTo>
                <a:lnTo>
                  <a:pt x="431" y="138"/>
                </a:lnTo>
                <a:lnTo>
                  <a:pt x="436" y="135"/>
                </a:lnTo>
                <a:lnTo>
                  <a:pt x="438" y="133"/>
                </a:lnTo>
                <a:lnTo>
                  <a:pt x="445" y="128"/>
                </a:lnTo>
                <a:lnTo>
                  <a:pt x="450" y="126"/>
                </a:lnTo>
                <a:lnTo>
                  <a:pt x="453" y="126"/>
                </a:lnTo>
                <a:lnTo>
                  <a:pt x="455" y="124"/>
                </a:lnTo>
                <a:lnTo>
                  <a:pt x="457" y="124"/>
                </a:lnTo>
                <a:lnTo>
                  <a:pt x="460" y="121"/>
                </a:lnTo>
                <a:lnTo>
                  <a:pt x="462" y="119"/>
                </a:lnTo>
                <a:lnTo>
                  <a:pt x="467" y="114"/>
                </a:lnTo>
                <a:lnTo>
                  <a:pt x="471" y="109"/>
                </a:lnTo>
                <a:lnTo>
                  <a:pt x="471" y="107"/>
                </a:lnTo>
                <a:lnTo>
                  <a:pt x="469" y="105"/>
                </a:lnTo>
                <a:lnTo>
                  <a:pt x="471" y="102"/>
                </a:lnTo>
                <a:lnTo>
                  <a:pt x="471" y="100"/>
                </a:lnTo>
                <a:lnTo>
                  <a:pt x="474" y="98"/>
                </a:lnTo>
                <a:lnTo>
                  <a:pt x="471" y="95"/>
                </a:lnTo>
                <a:lnTo>
                  <a:pt x="471" y="93"/>
                </a:lnTo>
                <a:lnTo>
                  <a:pt x="471" y="90"/>
                </a:lnTo>
                <a:lnTo>
                  <a:pt x="474" y="90"/>
                </a:lnTo>
                <a:lnTo>
                  <a:pt x="474" y="88"/>
                </a:lnTo>
                <a:lnTo>
                  <a:pt x="471" y="88"/>
                </a:lnTo>
                <a:lnTo>
                  <a:pt x="474" y="86"/>
                </a:lnTo>
                <a:lnTo>
                  <a:pt x="474" y="83"/>
                </a:lnTo>
                <a:lnTo>
                  <a:pt x="474" y="81"/>
                </a:lnTo>
                <a:lnTo>
                  <a:pt x="474" y="79"/>
                </a:lnTo>
                <a:lnTo>
                  <a:pt x="474" y="76"/>
                </a:lnTo>
                <a:lnTo>
                  <a:pt x="476" y="74"/>
                </a:lnTo>
                <a:lnTo>
                  <a:pt x="478" y="74"/>
                </a:lnTo>
                <a:lnTo>
                  <a:pt x="483" y="74"/>
                </a:lnTo>
                <a:lnTo>
                  <a:pt x="486" y="74"/>
                </a:lnTo>
                <a:lnTo>
                  <a:pt x="488" y="74"/>
                </a:lnTo>
                <a:lnTo>
                  <a:pt x="490" y="74"/>
                </a:lnTo>
                <a:lnTo>
                  <a:pt x="495" y="71"/>
                </a:lnTo>
                <a:lnTo>
                  <a:pt x="497" y="71"/>
                </a:lnTo>
                <a:lnTo>
                  <a:pt x="502" y="69"/>
                </a:lnTo>
                <a:lnTo>
                  <a:pt x="502" y="67"/>
                </a:lnTo>
                <a:lnTo>
                  <a:pt x="509" y="62"/>
                </a:lnTo>
                <a:lnTo>
                  <a:pt x="514" y="64"/>
                </a:lnTo>
                <a:lnTo>
                  <a:pt x="519" y="64"/>
                </a:lnTo>
                <a:lnTo>
                  <a:pt x="521" y="67"/>
                </a:lnTo>
                <a:lnTo>
                  <a:pt x="528" y="69"/>
                </a:lnTo>
                <a:lnTo>
                  <a:pt x="533" y="71"/>
                </a:lnTo>
                <a:lnTo>
                  <a:pt x="540" y="74"/>
                </a:lnTo>
                <a:lnTo>
                  <a:pt x="540" y="71"/>
                </a:lnTo>
                <a:lnTo>
                  <a:pt x="542" y="71"/>
                </a:lnTo>
                <a:lnTo>
                  <a:pt x="554" y="69"/>
                </a:lnTo>
                <a:lnTo>
                  <a:pt x="570" y="67"/>
                </a:lnTo>
                <a:lnTo>
                  <a:pt x="577" y="67"/>
                </a:lnTo>
                <a:lnTo>
                  <a:pt x="587" y="67"/>
                </a:lnTo>
                <a:lnTo>
                  <a:pt x="594" y="64"/>
                </a:lnTo>
                <a:lnTo>
                  <a:pt x="601" y="60"/>
                </a:lnTo>
                <a:lnTo>
                  <a:pt x="606" y="60"/>
                </a:lnTo>
                <a:lnTo>
                  <a:pt x="613" y="55"/>
                </a:lnTo>
                <a:lnTo>
                  <a:pt x="618" y="50"/>
                </a:lnTo>
                <a:lnTo>
                  <a:pt x="620" y="50"/>
                </a:lnTo>
                <a:lnTo>
                  <a:pt x="625" y="50"/>
                </a:lnTo>
                <a:lnTo>
                  <a:pt x="620" y="76"/>
                </a:lnTo>
                <a:lnTo>
                  <a:pt x="618" y="81"/>
                </a:lnTo>
                <a:lnTo>
                  <a:pt x="615" y="95"/>
                </a:lnTo>
                <a:lnTo>
                  <a:pt x="658" y="105"/>
                </a:lnTo>
                <a:lnTo>
                  <a:pt x="665" y="105"/>
                </a:lnTo>
                <a:lnTo>
                  <a:pt x="684" y="109"/>
                </a:lnTo>
                <a:lnTo>
                  <a:pt x="712" y="114"/>
                </a:lnTo>
                <a:lnTo>
                  <a:pt x="728" y="119"/>
                </a:lnTo>
                <a:lnTo>
                  <a:pt x="738" y="121"/>
                </a:lnTo>
                <a:lnTo>
                  <a:pt x="761" y="124"/>
                </a:lnTo>
                <a:lnTo>
                  <a:pt x="761" y="121"/>
                </a:lnTo>
                <a:lnTo>
                  <a:pt x="773" y="64"/>
                </a:lnTo>
                <a:lnTo>
                  <a:pt x="790" y="60"/>
                </a:lnTo>
                <a:lnTo>
                  <a:pt x="806" y="57"/>
                </a:lnTo>
                <a:lnTo>
                  <a:pt x="823" y="62"/>
                </a:lnTo>
                <a:lnTo>
                  <a:pt x="825" y="48"/>
                </a:lnTo>
                <a:lnTo>
                  <a:pt x="825" y="38"/>
                </a:lnTo>
                <a:lnTo>
                  <a:pt x="825" y="34"/>
                </a:lnTo>
                <a:lnTo>
                  <a:pt x="820" y="24"/>
                </a:lnTo>
                <a:lnTo>
                  <a:pt x="820" y="12"/>
                </a:lnTo>
                <a:lnTo>
                  <a:pt x="816" y="3"/>
                </a:lnTo>
                <a:lnTo>
                  <a:pt x="889" y="17"/>
                </a:lnTo>
                <a:lnTo>
                  <a:pt x="884" y="43"/>
                </a:lnTo>
                <a:lnTo>
                  <a:pt x="879" y="76"/>
                </a:lnTo>
                <a:lnTo>
                  <a:pt x="832" y="69"/>
                </a:lnTo>
                <a:lnTo>
                  <a:pt x="830" y="67"/>
                </a:lnTo>
                <a:lnTo>
                  <a:pt x="827" y="71"/>
                </a:lnTo>
                <a:lnTo>
                  <a:pt x="825" y="76"/>
                </a:lnTo>
                <a:lnTo>
                  <a:pt x="820" y="86"/>
                </a:lnTo>
                <a:lnTo>
                  <a:pt x="811" y="105"/>
                </a:lnTo>
                <a:lnTo>
                  <a:pt x="804" y="121"/>
                </a:lnTo>
              </a:path>
            </a:pathLst>
          </a:custGeom>
          <a:noFill/>
          <a:ln w="4445">
            <a:solidFill>
              <a:srgbClr val="6E6E6E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rot="0" vert="horz" wrap="square" lIns="137160" tIns="68580" rIns="137160" bIns="68580" anchor="t" anchorCtr="0" upright="1">
            <a:noAutofit/>
          </a:bodyPr>
          <a:lstStyle/>
          <a:p>
            <a:endParaRPr lang="es-MX" sz="2700"/>
          </a:p>
        </p:txBody>
      </p:sp>
      <p:sp>
        <p:nvSpPr>
          <p:cNvPr id="47" name="Freeform 45"/>
          <p:cNvSpPr>
            <a:spLocks/>
          </p:cNvSpPr>
          <p:nvPr/>
        </p:nvSpPr>
        <p:spPr bwMode="auto">
          <a:xfrm>
            <a:off x="7985801" y="4583237"/>
            <a:ext cx="1453685" cy="401339"/>
          </a:xfrm>
          <a:custGeom>
            <a:avLst/>
            <a:gdLst>
              <a:gd name="T0" fmla="*/ 57 w 1653"/>
              <a:gd name="T1" fmla="*/ 173 h 448"/>
              <a:gd name="T2" fmla="*/ 52 w 1653"/>
              <a:gd name="T3" fmla="*/ 114 h 448"/>
              <a:gd name="T4" fmla="*/ 184 w 1653"/>
              <a:gd name="T5" fmla="*/ 128 h 448"/>
              <a:gd name="T6" fmla="*/ 304 w 1653"/>
              <a:gd name="T7" fmla="*/ 171 h 448"/>
              <a:gd name="T8" fmla="*/ 408 w 1653"/>
              <a:gd name="T9" fmla="*/ 185 h 448"/>
              <a:gd name="T10" fmla="*/ 453 w 1653"/>
              <a:gd name="T11" fmla="*/ 168 h 448"/>
              <a:gd name="T12" fmla="*/ 469 w 1653"/>
              <a:gd name="T13" fmla="*/ 190 h 448"/>
              <a:gd name="T14" fmla="*/ 510 w 1653"/>
              <a:gd name="T15" fmla="*/ 218 h 448"/>
              <a:gd name="T16" fmla="*/ 535 w 1653"/>
              <a:gd name="T17" fmla="*/ 239 h 448"/>
              <a:gd name="T18" fmla="*/ 606 w 1653"/>
              <a:gd name="T19" fmla="*/ 303 h 448"/>
              <a:gd name="T20" fmla="*/ 634 w 1653"/>
              <a:gd name="T21" fmla="*/ 403 h 448"/>
              <a:gd name="T22" fmla="*/ 686 w 1653"/>
              <a:gd name="T23" fmla="*/ 422 h 448"/>
              <a:gd name="T24" fmla="*/ 682 w 1653"/>
              <a:gd name="T25" fmla="*/ 431 h 448"/>
              <a:gd name="T26" fmla="*/ 691 w 1653"/>
              <a:gd name="T27" fmla="*/ 443 h 448"/>
              <a:gd name="T28" fmla="*/ 700 w 1653"/>
              <a:gd name="T29" fmla="*/ 445 h 448"/>
              <a:gd name="T30" fmla="*/ 757 w 1653"/>
              <a:gd name="T31" fmla="*/ 396 h 448"/>
              <a:gd name="T32" fmla="*/ 748 w 1653"/>
              <a:gd name="T33" fmla="*/ 412 h 448"/>
              <a:gd name="T34" fmla="*/ 766 w 1653"/>
              <a:gd name="T35" fmla="*/ 398 h 448"/>
              <a:gd name="T36" fmla="*/ 766 w 1653"/>
              <a:gd name="T37" fmla="*/ 412 h 448"/>
              <a:gd name="T38" fmla="*/ 757 w 1653"/>
              <a:gd name="T39" fmla="*/ 424 h 448"/>
              <a:gd name="T40" fmla="*/ 785 w 1653"/>
              <a:gd name="T41" fmla="*/ 436 h 448"/>
              <a:gd name="T42" fmla="*/ 795 w 1653"/>
              <a:gd name="T43" fmla="*/ 426 h 448"/>
              <a:gd name="T44" fmla="*/ 807 w 1653"/>
              <a:gd name="T45" fmla="*/ 426 h 448"/>
              <a:gd name="T46" fmla="*/ 818 w 1653"/>
              <a:gd name="T47" fmla="*/ 438 h 448"/>
              <a:gd name="T48" fmla="*/ 837 w 1653"/>
              <a:gd name="T49" fmla="*/ 438 h 448"/>
              <a:gd name="T50" fmla="*/ 842 w 1653"/>
              <a:gd name="T51" fmla="*/ 419 h 448"/>
              <a:gd name="T52" fmla="*/ 844 w 1653"/>
              <a:gd name="T53" fmla="*/ 407 h 448"/>
              <a:gd name="T54" fmla="*/ 856 w 1653"/>
              <a:gd name="T55" fmla="*/ 398 h 448"/>
              <a:gd name="T56" fmla="*/ 896 w 1653"/>
              <a:gd name="T57" fmla="*/ 403 h 448"/>
              <a:gd name="T58" fmla="*/ 906 w 1653"/>
              <a:gd name="T59" fmla="*/ 391 h 448"/>
              <a:gd name="T60" fmla="*/ 910 w 1653"/>
              <a:gd name="T61" fmla="*/ 396 h 448"/>
              <a:gd name="T62" fmla="*/ 920 w 1653"/>
              <a:gd name="T63" fmla="*/ 393 h 448"/>
              <a:gd name="T64" fmla="*/ 927 w 1653"/>
              <a:gd name="T65" fmla="*/ 384 h 448"/>
              <a:gd name="T66" fmla="*/ 934 w 1653"/>
              <a:gd name="T67" fmla="*/ 370 h 448"/>
              <a:gd name="T68" fmla="*/ 936 w 1653"/>
              <a:gd name="T69" fmla="*/ 348 h 448"/>
              <a:gd name="T70" fmla="*/ 950 w 1653"/>
              <a:gd name="T71" fmla="*/ 329 h 448"/>
              <a:gd name="T72" fmla="*/ 981 w 1653"/>
              <a:gd name="T73" fmla="*/ 275 h 448"/>
              <a:gd name="T74" fmla="*/ 981 w 1653"/>
              <a:gd name="T75" fmla="*/ 244 h 448"/>
              <a:gd name="T76" fmla="*/ 1009 w 1653"/>
              <a:gd name="T77" fmla="*/ 228 h 448"/>
              <a:gd name="T78" fmla="*/ 1035 w 1653"/>
              <a:gd name="T79" fmla="*/ 246 h 448"/>
              <a:gd name="T80" fmla="*/ 1061 w 1653"/>
              <a:gd name="T81" fmla="*/ 280 h 448"/>
              <a:gd name="T82" fmla="*/ 1130 w 1653"/>
              <a:gd name="T83" fmla="*/ 282 h 448"/>
              <a:gd name="T84" fmla="*/ 1170 w 1653"/>
              <a:gd name="T85" fmla="*/ 282 h 448"/>
              <a:gd name="T86" fmla="*/ 1196 w 1653"/>
              <a:gd name="T87" fmla="*/ 282 h 448"/>
              <a:gd name="T88" fmla="*/ 1229 w 1653"/>
              <a:gd name="T89" fmla="*/ 282 h 448"/>
              <a:gd name="T90" fmla="*/ 1269 w 1653"/>
              <a:gd name="T91" fmla="*/ 272 h 448"/>
              <a:gd name="T92" fmla="*/ 1297 w 1653"/>
              <a:gd name="T93" fmla="*/ 258 h 448"/>
              <a:gd name="T94" fmla="*/ 1332 w 1653"/>
              <a:gd name="T95" fmla="*/ 244 h 448"/>
              <a:gd name="T96" fmla="*/ 1328 w 1653"/>
              <a:gd name="T97" fmla="*/ 256 h 448"/>
              <a:gd name="T98" fmla="*/ 1304 w 1653"/>
              <a:gd name="T99" fmla="*/ 265 h 448"/>
              <a:gd name="T100" fmla="*/ 1311 w 1653"/>
              <a:gd name="T101" fmla="*/ 277 h 448"/>
              <a:gd name="T102" fmla="*/ 1346 w 1653"/>
              <a:gd name="T103" fmla="*/ 263 h 448"/>
              <a:gd name="T104" fmla="*/ 1375 w 1653"/>
              <a:gd name="T105" fmla="*/ 251 h 448"/>
              <a:gd name="T106" fmla="*/ 1401 w 1653"/>
              <a:gd name="T107" fmla="*/ 239 h 448"/>
              <a:gd name="T108" fmla="*/ 1455 w 1653"/>
              <a:gd name="T109" fmla="*/ 232 h 448"/>
              <a:gd name="T110" fmla="*/ 1467 w 1653"/>
              <a:gd name="T111" fmla="*/ 216 h 448"/>
              <a:gd name="T112" fmla="*/ 1485 w 1653"/>
              <a:gd name="T113" fmla="*/ 180 h 448"/>
              <a:gd name="T114" fmla="*/ 1495 w 1653"/>
              <a:gd name="T115" fmla="*/ 154 h 448"/>
              <a:gd name="T116" fmla="*/ 1504 w 1653"/>
              <a:gd name="T117" fmla="*/ 121 h 448"/>
              <a:gd name="T118" fmla="*/ 1516 w 1653"/>
              <a:gd name="T119" fmla="*/ 88 h 448"/>
              <a:gd name="T120" fmla="*/ 1544 w 1653"/>
              <a:gd name="T121" fmla="*/ 59 h 448"/>
              <a:gd name="T122" fmla="*/ 1587 w 1653"/>
              <a:gd name="T123" fmla="*/ 0 h 448"/>
              <a:gd name="T124" fmla="*/ 1632 w 1653"/>
              <a:gd name="T125" fmla="*/ 7 h 4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653" h="448">
                <a:moveTo>
                  <a:pt x="10" y="135"/>
                </a:moveTo>
                <a:lnTo>
                  <a:pt x="0" y="154"/>
                </a:lnTo>
                <a:lnTo>
                  <a:pt x="29" y="164"/>
                </a:lnTo>
                <a:lnTo>
                  <a:pt x="47" y="171"/>
                </a:lnTo>
                <a:lnTo>
                  <a:pt x="57" y="173"/>
                </a:lnTo>
                <a:lnTo>
                  <a:pt x="73" y="178"/>
                </a:lnTo>
                <a:lnTo>
                  <a:pt x="78" y="152"/>
                </a:lnTo>
                <a:lnTo>
                  <a:pt x="76" y="149"/>
                </a:lnTo>
                <a:lnTo>
                  <a:pt x="62" y="133"/>
                </a:lnTo>
                <a:lnTo>
                  <a:pt x="52" y="114"/>
                </a:lnTo>
                <a:lnTo>
                  <a:pt x="47" y="104"/>
                </a:lnTo>
                <a:lnTo>
                  <a:pt x="69" y="109"/>
                </a:lnTo>
                <a:lnTo>
                  <a:pt x="88" y="112"/>
                </a:lnTo>
                <a:lnTo>
                  <a:pt x="137" y="121"/>
                </a:lnTo>
                <a:lnTo>
                  <a:pt x="184" y="128"/>
                </a:lnTo>
                <a:lnTo>
                  <a:pt x="231" y="138"/>
                </a:lnTo>
                <a:lnTo>
                  <a:pt x="241" y="138"/>
                </a:lnTo>
                <a:lnTo>
                  <a:pt x="286" y="145"/>
                </a:lnTo>
                <a:lnTo>
                  <a:pt x="309" y="149"/>
                </a:lnTo>
                <a:lnTo>
                  <a:pt x="304" y="171"/>
                </a:lnTo>
                <a:lnTo>
                  <a:pt x="323" y="173"/>
                </a:lnTo>
                <a:lnTo>
                  <a:pt x="347" y="175"/>
                </a:lnTo>
                <a:lnTo>
                  <a:pt x="363" y="178"/>
                </a:lnTo>
                <a:lnTo>
                  <a:pt x="380" y="180"/>
                </a:lnTo>
                <a:lnTo>
                  <a:pt x="408" y="185"/>
                </a:lnTo>
                <a:lnTo>
                  <a:pt x="413" y="185"/>
                </a:lnTo>
                <a:lnTo>
                  <a:pt x="420" y="180"/>
                </a:lnTo>
                <a:lnTo>
                  <a:pt x="444" y="159"/>
                </a:lnTo>
                <a:lnTo>
                  <a:pt x="448" y="164"/>
                </a:lnTo>
                <a:lnTo>
                  <a:pt x="453" y="168"/>
                </a:lnTo>
                <a:lnTo>
                  <a:pt x="458" y="173"/>
                </a:lnTo>
                <a:lnTo>
                  <a:pt x="458" y="178"/>
                </a:lnTo>
                <a:lnTo>
                  <a:pt x="458" y="183"/>
                </a:lnTo>
                <a:lnTo>
                  <a:pt x="460" y="187"/>
                </a:lnTo>
                <a:lnTo>
                  <a:pt x="469" y="190"/>
                </a:lnTo>
                <a:lnTo>
                  <a:pt x="474" y="190"/>
                </a:lnTo>
                <a:lnTo>
                  <a:pt x="486" y="199"/>
                </a:lnTo>
                <a:lnTo>
                  <a:pt x="495" y="206"/>
                </a:lnTo>
                <a:lnTo>
                  <a:pt x="505" y="213"/>
                </a:lnTo>
                <a:lnTo>
                  <a:pt x="510" y="218"/>
                </a:lnTo>
                <a:lnTo>
                  <a:pt x="514" y="225"/>
                </a:lnTo>
                <a:lnTo>
                  <a:pt x="521" y="225"/>
                </a:lnTo>
                <a:lnTo>
                  <a:pt x="526" y="228"/>
                </a:lnTo>
                <a:lnTo>
                  <a:pt x="528" y="230"/>
                </a:lnTo>
                <a:lnTo>
                  <a:pt x="535" y="239"/>
                </a:lnTo>
                <a:lnTo>
                  <a:pt x="547" y="246"/>
                </a:lnTo>
                <a:lnTo>
                  <a:pt x="573" y="280"/>
                </a:lnTo>
                <a:lnTo>
                  <a:pt x="583" y="282"/>
                </a:lnTo>
                <a:lnTo>
                  <a:pt x="597" y="294"/>
                </a:lnTo>
                <a:lnTo>
                  <a:pt x="606" y="303"/>
                </a:lnTo>
                <a:lnTo>
                  <a:pt x="609" y="320"/>
                </a:lnTo>
                <a:lnTo>
                  <a:pt x="609" y="327"/>
                </a:lnTo>
                <a:lnTo>
                  <a:pt x="611" y="384"/>
                </a:lnTo>
                <a:lnTo>
                  <a:pt x="623" y="386"/>
                </a:lnTo>
                <a:lnTo>
                  <a:pt x="634" y="403"/>
                </a:lnTo>
                <a:lnTo>
                  <a:pt x="670" y="407"/>
                </a:lnTo>
                <a:lnTo>
                  <a:pt x="679" y="410"/>
                </a:lnTo>
                <a:lnTo>
                  <a:pt x="682" y="415"/>
                </a:lnTo>
                <a:lnTo>
                  <a:pt x="686" y="419"/>
                </a:lnTo>
                <a:lnTo>
                  <a:pt x="686" y="422"/>
                </a:lnTo>
                <a:lnTo>
                  <a:pt x="686" y="424"/>
                </a:lnTo>
                <a:lnTo>
                  <a:pt x="686" y="426"/>
                </a:lnTo>
                <a:lnTo>
                  <a:pt x="682" y="426"/>
                </a:lnTo>
                <a:lnTo>
                  <a:pt x="679" y="431"/>
                </a:lnTo>
                <a:lnTo>
                  <a:pt x="682" y="431"/>
                </a:lnTo>
                <a:lnTo>
                  <a:pt x="684" y="431"/>
                </a:lnTo>
                <a:lnTo>
                  <a:pt x="686" y="436"/>
                </a:lnTo>
                <a:lnTo>
                  <a:pt x="689" y="436"/>
                </a:lnTo>
                <a:lnTo>
                  <a:pt x="691" y="441"/>
                </a:lnTo>
                <a:lnTo>
                  <a:pt x="691" y="443"/>
                </a:lnTo>
                <a:lnTo>
                  <a:pt x="691" y="445"/>
                </a:lnTo>
                <a:lnTo>
                  <a:pt x="689" y="445"/>
                </a:lnTo>
                <a:lnTo>
                  <a:pt x="689" y="448"/>
                </a:lnTo>
                <a:lnTo>
                  <a:pt x="693" y="448"/>
                </a:lnTo>
                <a:lnTo>
                  <a:pt x="700" y="445"/>
                </a:lnTo>
                <a:lnTo>
                  <a:pt x="703" y="412"/>
                </a:lnTo>
                <a:lnTo>
                  <a:pt x="703" y="396"/>
                </a:lnTo>
                <a:lnTo>
                  <a:pt x="752" y="384"/>
                </a:lnTo>
                <a:lnTo>
                  <a:pt x="752" y="391"/>
                </a:lnTo>
                <a:lnTo>
                  <a:pt x="757" y="396"/>
                </a:lnTo>
                <a:lnTo>
                  <a:pt x="757" y="398"/>
                </a:lnTo>
                <a:lnTo>
                  <a:pt x="755" y="405"/>
                </a:lnTo>
                <a:lnTo>
                  <a:pt x="750" y="405"/>
                </a:lnTo>
                <a:lnTo>
                  <a:pt x="748" y="407"/>
                </a:lnTo>
                <a:lnTo>
                  <a:pt x="748" y="412"/>
                </a:lnTo>
                <a:lnTo>
                  <a:pt x="750" y="415"/>
                </a:lnTo>
                <a:lnTo>
                  <a:pt x="752" y="415"/>
                </a:lnTo>
                <a:lnTo>
                  <a:pt x="755" y="412"/>
                </a:lnTo>
                <a:lnTo>
                  <a:pt x="762" y="398"/>
                </a:lnTo>
                <a:lnTo>
                  <a:pt x="766" y="398"/>
                </a:lnTo>
                <a:lnTo>
                  <a:pt x="771" y="400"/>
                </a:lnTo>
                <a:lnTo>
                  <a:pt x="774" y="405"/>
                </a:lnTo>
                <a:lnTo>
                  <a:pt x="774" y="410"/>
                </a:lnTo>
                <a:lnTo>
                  <a:pt x="771" y="412"/>
                </a:lnTo>
                <a:lnTo>
                  <a:pt x="766" y="412"/>
                </a:lnTo>
                <a:lnTo>
                  <a:pt x="759" y="412"/>
                </a:lnTo>
                <a:lnTo>
                  <a:pt x="759" y="415"/>
                </a:lnTo>
                <a:lnTo>
                  <a:pt x="755" y="422"/>
                </a:lnTo>
                <a:lnTo>
                  <a:pt x="755" y="424"/>
                </a:lnTo>
                <a:lnTo>
                  <a:pt x="757" y="424"/>
                </a:lnTo>
                <a:lnTo>
                  <a:pt x="766" y="422"/>
                </a:lnTo>
                <a:lnTo>
                  <a:pt x="771" y="424"/>
                </a:lnTo>
                <a:lnTo>
                  <a:pt x="781" y="436"/>
                </a:lnTo>
                <a:lnTo>
                  <a:pt x="783" y="436"/>
                </a:lnTo>
                <a:lnTo>
                  <a:pt x="785" y="436"/>
                </a:lnTo>
                <a:lnTo>
                  <a:pt x="788" y="433"/>
                </a:lnTo>
                <a:lnTo>
                  <a:pt x="790" y="426"/>
                </a:lnTo>
                <a:lnTo>
                  <a:pt x="792" y="424"/>
                </a:lnTo>
                <a:lnTo>
                  <a:pt x="795" y="424"/>
                </a:lnTo>
                <a:lnTo>
                  <a:pt x="795" y="426"/>
                </a:lnTo>
                <a:lnTo>
                  <a:pt x="797" y="431"/>
                </a:lnTo>
                <a:lnTo>
                  <a:pt x="799" y="433"/>
                </a:lnTo>
                <a:lnTo>
                  <a:pt x="802" y="433"/>
                </a:lnTo>
                <a:lnTo>
                  <a:pt x="804" y="429"/>
                </a:lnTo>
                <a:lnTo>
                  <a:pt x="807" y="426"/>
                </a:lnTo>
                <a:lnTo>
                  <a:pt x="809" y="426"/>
                </a:lnTo>
                <a:lnTo>
                  <a:pt x="811" y="429"/>
                </a:lnTo>
                <a:lnTo>
                  <a:pt x="811" y="433"/>
                </a:lnTo>
                <a:lnTo>
                  <a:pt x="814" y="436"/>
                </a:lnTo>
                <a:lnTo>
                  <a:pt x="818" y="438"/>
                </a:lnTo>
                <a:lnTo>
                  <a:pt x="821" y="438"/>
                </a:lnTo>
                <a:lnTo>
                  <a:pt x="828" y="433"/>
                </a:lnTo>
                <a:lnTo>
                  <a:pt x="832" y="436"/>
                </a:lnTo>
                <a:lnTo>
                  <a:pt x="835" y="438"/>
                </a:lnTo>
                <a:lnTo>
                  <a:pt x="837" y="438"/>
                </a:lnTo>
                <a:lnTo>
                  <a:pt x="837" y="436"/>
                </a:lnTo>
                <a:lnTo>
                  <a:pt x="835" y="433"/>
                </a:lnTo>
                <a:lnTo>
                  <a:pt x="835" y="424"/>
                </a:lnTo>
                <a:lnTo>
                  <a:pt x="840" y="422"/>
                </a:lnTo>
                <a:lnTo>
                  <a:pt x="842" y="419"/>
                </a:lnTo>
                <a:lnTo>
                  <a:pt x="844" y="417"/>
                </a:lnTo>
                <a:lnTo>
                  <a:pt x="844" y="415"/>
                </a:lnTo>
                <a:lnTo>
                  <a:pt x="842" y="412"/>
                </a:lnTo>
                <a:lnTo>
                  <a:pt x="842" y="410"/>
                </a:lnTo>
                <a:lnTo>
                  <a:pt x="844" y="407"/>
                </a:lnTo>
                <a:lnTo>
                  <a:pt x="847" y="407"/>
                </a:lnTo>
                <a:lnTo>
                  <a:pt x="849" y="407"/>
                </a:lnTo>
                <a:lnTo>
                  <a:pt x="854" y="400"/>
                </a:lnTo>
                <a:lnTo>
                  <a:pt x="854" y="398"/>
                </a:lnTo>
                <a:lnTo>
                  <a:pt x="856" y="398"/>
                </a:lnTo>
                <a:lnTo>
                  <a:pt x="856" y="396"/>
                </a:lnTo>
                <a:lnTo>
                  <a:pt x="856" y="393"/>
                </a:lnTo>
                <a:lnTo>
                  <a:pt x="868" y="396"/>
                </a:lnTo>
                <a:lnTo>
                  <a:pt x="884" y="400"/>
                </a:lnTo>
                <a:lnTo>
                  <a:pt x="896" y="403"/>
                </a:lnTo>
                <a:lnTo>
                  <a:pt x="896" y="398"/>
                </a:lnTo>
                <a:lnTo>
                  <a:pt x="898" y="393"/>
                </a:lnTo>
                <a:lnTo>
                  <a:pt x="901" y="391"/>
                </a:lnTo>
                <a:lnTo>
                  <a:pt x="903" y="391"/>
                </a:lnTo>
                <a:lnTo>
                  <a:pt x="906" y="391"/>
                </a:lnTo>
                <a:lnTo>
                  <a:pt x="906" y="393"/>
                </a:lnTo>
                <a:lnTo>
                  <a:pt x="908" y="391"/>
                </a:lnTo>
                <a:lnTo>
                  <a:pt x="910" y="396"/>
                </a:lnTo>
                <a:lnTo>
                  <a:pt x="908" y="398"/>
                </a:lnTo>
                <a:lnTo>
                  <a:pt x="910" y="396"/>
                </a:lnTo>
                <a:lnTo>
                  <a:pt x="913" y="398"/>
                </a:lnTo>
                <a:lnTo>
                  <a:pt x="915" y="398"/>
                </a:lnTo>
                <a:lnTo>
                  <a:pt x="917" y="400"/>
                </a:lnTo>
                <a:lnTo>
                  <a:pt x="920" y="396"/>
                </a:lnTo>
                <a:lnTo>
                  <a:pt x="920" y="393"/>
                </a:lnTo>
                <a:lnTo>
                  <a:pt x="920" y="391"/>
                </a:lnTo>
                <a:lnTo>
                  <a:pt x="920" y="388"/>
                </a:lnTo>
                <a:lnTo>
                  <a:pt x="922" y="386"/>
                </a:lnTo>
                <a:lnTo>
                  <a:pt x="924" y="386"/>
                </a:lnTo>
                <a:lnTo>
                  <a:pt x="927" y="384"/>
                </a:lnTo>
                <a:lnTo>
                  <a:pt x="929" y="384"/>
                </a:lnTo>
                <a:lnTo>
                  <a:pt x="929" y="381"/>
                </a:lnTo>
                <a:lnTo>
                  <a:pt x="931" y="381"/>
                </a:lnTo>
                <a:lnTo>
                  <a:pt x="931" y="377"/>
                </a:lnTo>
                <a:lnTo>
                  <a:pt x="934" y="370"/>
                </a:lnTo>
                <a:lnTo>
                  <a:pt x="936" y="360"/>
                </a:lnTo>
                <a:lnTo>
                  <a:pt x="936" y="355"/>
                </a:lnTo>
                <a:lnTo>
                  <a:pt x="936" y="353"/>
                </a:lnTo>
                <a:lnTo>
                  <a:pt x="936" y="351"/>
                </a:lnTo>
                <a:lnTo>
                  <a:pt x="936" y="348"/>
                </a:lnTo>
                <a:lnTo>
                  <a:pt x="941" y="341"/>
                </a:lnTo>
                <a:lnTo>
                  <a:pt x="943" y="336"/>
                </a:lnTo>
                <a:lnTo>
                  <a:pt x="946" y="332"/>
                </a:lnTo>
                <a:lnTo>
                  <a:pt x="946" y="329"/>
                </a:lnTo>
                <a:lnTo>
                  <a:pt x="950" y="329"/>
                </a:lnTo>
                <a:lnTo>
                  <a:pt x="953" y="327"/>
                </a:lnTo>
                <a:lnTo>
                  <a:pt x="955" y="327"/>
                </a:lnTo>
                <a:lnTo>
                  <a:pt x="955" y="322"/>
                </a:lnTo>
                <a:lnTo>
                  <a:pt x="981" y="284"/>
                </a:lnTo>
                <a:lnTo>
                  <a:pt x="981" y="275"/>
                </a:lnTo>
                <a:lnTo>
                  <a:pt x="981" y="272"/>
                </a:lnTo>
                <a:lnTo>
                  <a:pt x="979" y="272"/>
                </a:lnTo>
                <a:lnTo>
                  <a:pt x="979" y="268"/>
                </a:lnTo>
                <a:lnTo>
                  <a:pt x="979" y="254"/>
                </a:lnTo>
                <a:lnTo>
                  <a:pt x="981" y="244"/>
                </a:lnTo>
                <a:lnTo>
                  <a:pt x="986" y="235"/>
                </a:lnTo>
                <a:lnTo>
                  <a:pt x="988" y="228"/>
                </a:lnTo>
                <a:lnTo>
                  <a:pt x="990" y="228"/>
                </a:lnTo>
                <a:lnTo>
                  <a:pt x="993" y="225"/>
                </a:lnTo>
                <a:lnTo>
                  <a:pt x="1009" y="228"/>
                </a:lnTo>
                <a:lnTo>
                  <a:pt x="1019" y="230"/>
                </a:lnTo>
                <a:lnTo>
                  <a:pt x="1028" y="232"/>
                </a:lnTo>
                <a:lnTo>
                  <a:pt x="1033" y="235"/>
                </a:lnTo>
                <a:lnTo>
                  <a:pt x="1035" y="239"/>
                </a:lnTo>
                <a:lnTo>
                  <a:pt x="1035" y="246"/>
                </a:lnTo>
                <a:lnTo>
                  <a:pt x="1040" y="254"/>
                </a:lnTo>
                <a:lnTo>
                  <a:pt x="1045" y="258"/>
                </a:lnTo>
                <a:lnTo>
                  <a:pt x="1049" y="265"/>
                </a:lnTo>
                <a:lnTo>
                  <a:pt x="1054" y="272"/>
                </a:lnTo>
                <a:lnTo>
                  <a:pt x="1061" y="280"/>
                </a:lnTo>
                <a:lnTo>
                  <a:pt x="1066" y="287"/>
                </a:lnTo>
                <a:lnTo>
                  <a:pt x="1111" y="287"/>
                </a:lnTo>
                <a:lnTo>
                  <a:pt x="1115" y="287"/>
                </a:lnTo>
                <a:lnTo>
                  <a:pt x="1118" y="287"/>
                </a:lnTo>
                <a:lnTo>
                  <a:pt x="1130" y="282"/>
                </a:lnTo>
                <a:lnTo>
                  <a:pt x="1137" y="280"/>
                </a:lnTo>
                <a:lnTo>
                  <a:pt x="1144" y="277"/>
                </a:lnTo>
                <a:lnTo>
                  <a:pt x="1153" y="277"/>
                </a:lnTo>
                <a:lnTo>
                  <a:pt x="1163" y="280"/>
                </a:lnTo>
                <a:lnTo>
                  <a:pt x="1170" y="282"/>
                </a:lnTo>
                <a:lnTo>
                  <a:pt x="1172" y="282"/>
                </a:lnTo>
                <a:lnTo>
                  <a:pt x="1177" y="282"/>
                </a:lnTo>
                <a:lnTo>
                  <a:pt x="1186" y="280"/>
                </a:lnTo>
                <a:lnTo>
                  <a:pt x="1193" y="277"/>
                </a:lnTo>
                <a:lnTo>
                  <a:pt x="1196" y="282"/>
                </a:lnTo>
                <a:lnTo>
                  <a:pt x="1205" y="306"/>
                </a:lnTo>
                <a:lnTo>
                  <a:pt x="1207" y="308"/>
                </a:lnTo>
                <a:lnTo>
                  <a:pt x="1219" y="301"/>
                </a:lnTo>
                <a:lnTo>
                  <a:pt x="1221" y="294"/>
                </a:lnTo>
                <a:lnTo>
                  <a:pt x="1229" y="282"/>
                </a:lnTo>
                <a:lnTo>
                  <a:pt x="1243" y="280"/>
                </a:lnTo>
                <a:lnTo>
                  <a:pt x="1250" y="280"/>
                </a:lnTo>
                <a:lnTo>
                  <a:pt x="1254" y="277"/>
                </a:lnTo>
                <a:lnTo>
                  <a:pt x="1266" y="275"/>
                </a:lnTo>
                <a:lnTo>
                  <a:pt x="1269" y="272"/>
                </a:lnTo>
                <a:lnTo>
                  <a:pt x="1271" y="265"/>
                </a:lnTo>
                <a:lnTo>
                  <a:pt x="1276" y="263"/>
                </a:lnTo>
                <a:lnTo>
                  <a:pt x="1283" y="258"/>
                </a:lnTo>
                <a:lnTo>
                  <a:pt x="1290" y="258"/>
                </a:lnTo>
                <a:lnTo>
                  <a:pt x="1297" y="258"/>
                </a:lnTo>
                <a:lnTo>
                  <a:pt x="1306" y="256"/>
                </a:lnTo>
                <a:lnTo>
                  <a:pt x="1313" y="254"/>
                </a:lnTo>
                <a:lnTo>
                  <a:pt x="1323" y="249"/>
                </a:lnTo>
                <a:lnTo>
                  <a:pt x="1330" y="244"/>
                </a:lnTo>
                <a:lnTo>
                  <a:pt x="1332" y="244"/>
                </a:lnTo>
                <a:lnTo>
                  <a:pt x="1335" y="244"/>
                </a:lnTo>
                <a:lnTo>
                  <a:pt x="1335" y="246"/>
                </a:lnTo>
                <a:lnTo>
                  <a:pt x="1332" y="251"/>
                </a:lnTo>
                <a:lnTo>
                  <a:pt x="1330" y="254"/>
                </a:lnTo>
                <a:lnTo>
                  <a:pt x="1328" y="256"/>
                </a:lnTo>
                <a:lnTo>
                  <a:pt x="1325" y="256"/>
                </a:lnTo>
                <a:lnTo>
                  <a:pt x="1323" y="258"/>
                </a:lnTo>
                <a:lnTo>
                  <a:pt x="1311" y="261"/>
                </a:lnTo>
                <a:lnTo>
                  <a:pt x="1309" y="261"/>
                </a:lnTo>
                <a:lnTo>
                  <a:pt x="1304" y="265"/>
                </a:lnTo>
                <a:lnTo>
                  <a:pt x="1302" y="270"/>
                </a:lnTo>
                <a:lnTo>
                  <a:pt x="1302" y="275"/>
                </a:lnTo>
                <a:lnTo>
                  <a:pt x="1304" y="277"/>
                </a:lnTo>
                <a:lnTo>
                  <a:pt x="1309" y="280"/>
                </a:lnTo>
                <a:lnTo>
                  <a:pt x="1311" y="277"/>
                </a:lnTo>
                <a:lnTo>
                  <a:pt x="1316" y="272"/>
                </a:lnTo>
                <a:lnTo>
                  <a:pt x="1320" y="270"/>
                </a:lnTo>
                <a:lnTo>
                  <a:pt x="1335" y="265"/>
                </a:lnTo>
                <a:lnTo>
                  <a:pt x="1337" y="263"/>
                </a:lnTo>
                <a:lnTo>
                  <a:pt x="1346" y="263"/>
                </a:lnTo>
                <a:lnTo>
                  <a:pt x="1351" y="263"/>
                </a:lnTo>
                <a:lnTo>
                  <a:pt x="1358" y="258"/>
                </a:lnTo>
                <a:lnTo>
                  <a:pt x="1363" y="254"/>
                </a:lnTo>
                <a:lnTo>
                  <a:pt x="1375" y="246"/>
                </a:lnTo>
                <a:lnTo>
                  <a:pt x="1375" y="251"/>
                </a:lnTo>
                <a:lnTo>
                  <a:pt x="1377" y="251"/>
                </a:lnTo>
                <a:lnTo>
                  <a:pt x="1384" y="251"/>
                </a:lnTo>
                <a:lnTo>
                  <a:pt x="1391" y="249"/>
                </a:lnTo>
                <a:lnTo>
                  <a:pt x="1394" y="242"/>
                </a:lnTo>
                <a:lnTo>
                  <a:pt x="1401" y="239"/>
                </a:lnTo>
                <a:lnTo>
                  <a:pt x="1410" y="237"/>
                </a:lnTo>
                <a:lnTo>
                  <a:pt x="1422" y="230"/>
                </a:lnTo>
                <a:lnTo>
                  <a:pt x="1445" y="218"/>
                </a:lnTo>
                <a:lnTo>
                  <a:pt x="1450" y="225"/>
                </a:lnTo>
                <a:lnTo>
                  <a:pt x="1455" y="232"/>
                </a:lnTo>
                <a:lnTo>
                  <a:pt x="1457" y="237"/>
                </a:lnTo>
                <a:lnTo>
                  <a:pt x="1462" y="230"/>
                </a:lnTo>
                <a:lnTo>
                  <a:pt x="1464" y="225"/>
                </a:lnTo>
                <a:lnTo>
                  <a:pt x="1467" y="220"/>
                </a:lnTo>
                <a:lnTo>
                  <a:pt x="1467" y="216"/>
                </a:lnTo>
                <a:lnTo>
                  <a:pt x="1469" y="213"/>
                </a:lnTo>
                <a:lnTo>
                  <a:pt x="1474" y="204"/>
                </a:lnTo>
                <a:lnTo>
                  <a:pt x="1476" y="197"/>
                </a:lnTo>
                <a:lnTo>
                  <a:pt x="1478" y="187"/>
                </a:lnTo>
                <a:lnTo>
                  <a:pt x="1485" y="180"/>
                </a:lnTo>
                <a:lnTo>
                  <a:pt x="1488" y="175"/>
                </a:lnTo>
                <a:lnTo>
                  <a:pt x="1488" y="171"/>
                </a:lnTo>
                <a:lnTo>
                  <a:pt x="1488" y="168"/>
                </a:lnTo>
                <a:lnTo>
                  <a:pt x="1488" y="164"/>
                </a:lnTo>
                <a:lnTo>
                  <a:pt x="1495" y="154"/>
                </a:lnTo>
                <a:lnTo>
                  <a:pt x="1497" y="145"/>
                </a:lnTo>
                <a:lnTo>
                  <a:pt x="1502" y="140"/>
                </a:lnTo>
                <a:lnTo>
                  <a:pt x="1504" y="133"/>
                </a:lnTo>
                <a:lnTo>
                  <a:pt x="1504" y="126"/>
                </a:lnTo>
                <a:lnTo>
                  <a:pt x="1504" y="121"/>
                </a:lnTo>
                <a:lnTo>
                  <a:pt x="1507" y="116"/>
                </a:lnTo>
                <a:lnTo>
                  <a:pt x="1507" y="114"/>
                </a:lnTo>
                <a:lnTo>
                  <a:pt x="1509" y="104"/>
                </a:lnTo>
                <a:lnTo>
                  <a:pt x="1514" y="90"/>
                </a:lnTo>
                <a:lnTo>
                  <a:pt x="1516" y="88"/>
                </a:lnTo>
                <a:lnTo>
                  <a:pt x="1521" y="78"/>
                </a:lnTo>
                <a:lnTo>
                  <a:pt x="1526" y="74"/>
                </a:lnTo>
                <a:lnTo>
                  <a:pt x="1530" y="69"/>
                </a:lnTo>
                <a:lnTo>
                  <a:pt x="1535" y="64"/>
                </a:lnTo>
                <a:lnTo>
                  <a:pt x="1544" y="59"/>
                </a:lnTo>
                <a:lnTo>
                  <a:pt x="1547" y="55"/>
                </a:lnTo>
                <a:lnTo>
                  <a:pt x="1554" y="45"/>
                </a:lnTo>
                <a:lnTo>
                  <a:pt x="1566" y="26"/>
                </a:lnTo>
                <a:lnTo>
                  <a:pt x="1577" y="12"/>
                </a:lnTo>
                <a:lnTo>
                  <a:pt x="1587" y="0"/>
                </a:lnTo>
                <a:lnTo>
                  <a:pt x="1596" y="3"/>
                </a:lnTo>
                <a:lnTo>
                  <a:pt x="1606" y="3"/>
                </a:lnTo>
                <a:lnTo>
                  <a:pt x="1613" y="5"/>
                </a:lnTo>
                <a:lnTo>
                  <a:pt x="1625" y="7"/>
                </a:lnTo>
                <a:lnTo>
                  <a:pt x="1632" y="7"/>
                </a:lnTo>
                <a:lnTo>
                  <a:pt x="1639" y="10"/>
                </a:lnTo>
                <a:lnTo>
                  <a:pt x="1646" y="12"/>
                </a:lnTo>
                <a:lnTo>
                  <a:pt x="1653" y="14"/>
                </a:lnTo>
              </a:path>
            </a:pathLst>
          </a:custGeom>
          <a:noFill/>
          <a:ln w="4445">
            <a:solidFill>
              <a:srgbClr val="6E6E6E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rot="0" vert="horz" wrap="square" lIns="137160" tIns="68580" rIns="137160" bIns="68580" anchor="t" anchorCtr="0" upright="1">
            <a:noAutofit/>
          </a:bodyPr>
          <a:lstStyle/>
          <a:p>
            <a:endParaRPr lang="es-MX" sz="2700"/>
          </a:p>
        </p:txBody>
      </p:sp>
      <p:sp>
        <p:nvSpPr>
          <p:cNvPr id="48" name="Freeform 46"/>
          <p:cNvSpPr>
            <a:spLocks/>
          </p:cNvSpPr>
          <p:nvPr/>
        </p:nvSpPr>
        <p:spPr bwMode="auto">
          <a:xfrm>
            <a:off x="8979548" y="5166433"/>
            <a:ext cx="159176" cy="150503"/>
          </a:xfrm>
          <a:custGeom>
            <a:avLst/>
            <a:gdLst>
              <a:gd name="T0" fmla="*/ 110 w 181"/>
              <a:gd name="T1" fmla="*/ 5 h 168"/>
              <a:gd name="T2" fmla="*/ 110 w 181"/>
              <a:gd name="T3" fmla="*/ 5 h 168"/>
              <a:gd name="T4" fmla="*/ 106 w 181"/>
              <a:gd name="T5" fmla="*/ 7 h 168"/>
              <a:gd name="T6" fmla="*/ 106 w 181"/>
              <a:gd name="T7" fmla="*/ 10 h 168"/>
              <a:gd name="T8" fmla="*/ 103 w 181"/>
              <a:gd name="T9" fmla="*/ 14 h 168"/>
              <a:gd name="T10" fmla="*/ 103 w 181"/>
              <a:gd name="T11" fmla="*/ 19 h 168"/>
              <a:gd name="T12" fmla="*/ 101 w 181"/>
              <a:gd name="T13" fmla="*/ 24 h 168"/>
              <a:gd name="T14" fmla="*/ 103 w 181"/>
              <a:gd name="T15" fmla="*/ 29 h 168"/>
              <a:gd name="T16" fmla="*/ 106 w 181"/>
              <a:gd name="T17" fmla="*/ 33 h 168"/>
              <a:gd name="T18" fmla="*/ 101 w 181"/>
              <a:gd name="T19" fmla="*/ 36 h 168"/>
              <a:gd name="T20" fmla="*/ 99 w 181"/>
              <a:gd name="T21" fmla="*/ 40 h 168"/>
              <a:gd name="T22" fmla="*/ 96 w 181"/>
              <a:gd name="T23" fmla="*/ 40 h 168"/>
              <a:gd name="T24" fmla="*/ 91 w 181"/>
              <a:gd name="T25" fmla="*/ 43 h 168"/>
              <a:gd name="T26" fmla="*/ 84 w 181"/>
              <a:gd name="T27" fmla="*/ 45 h 168"/>
              <a:gd name="T28" fmla="*/ 82 w 181"/>
              <a:gd name="T29" fmla="*/ 50 h 168"/>
              <a:gd name="T30" fmla="*/ 56 w 181"/>
              <a:gd name="T31" fmla="*/ 52 h 168"/>
              <a:gd name="T32" fmla="*/ 2 w 181"/>
              <a:gd name="T33" fmla="*/ 69 h 168"/>
              <a:gd name="T34" fmla="*/ 56 w 181"/>
              <a:gd name="T35" fmla="*/ 85 h 168"/>
              <a:gd name="T36" fmla="*/ 82 w 181"/>
              <a:gd name="T37" fmla="*/ 109 h 168"/>
              <a:gd name="T38" fmla="*/ 136 w 181"/>
              <a:gd name="T39" fmla="*/ 116 h 168"/>
              <a:gd name="T40" fmla="*/ 150 w 181"/>
              <a:gd name="T41" fmla="*/ 168 h 168"/>
              <a:gd name="T42" fmla="*/ 157 w 181"/>
              <a:gd name="T43" fmla="*/ 156 h 168"/>
              <a:gd name="T44" fmla="*/ 169 w 181"/>
              <a:gd name="T45" fmla="*/ 140 h 168"/>
              <a:gd name="T46" fmla="*/ 172 w 181"/>
              <a:gd name="T47" fmla="*/ 128 h 168"/>
              <a:gd name="T48" fmla="*/ 143 w 181"/>
              <a:gd name="T49" fmla="*/ 107 h 168"/>
              <a:gd name="T50" fmla="*/ 103 w 181"/>
              <a:gd name="T51" fmla="*/ 90 h 168"/>
              <a:gd name="T52" fmla="*/ 106 w 181"/>
              <a:gd name="T53" fmla="*/ 85 h 168"/>
              <a:gd name="T54" fmla="*/ 108 w 181"/>
              <a:gd name="T55" fmla="*/ 81 h 168"/>
              <a:gd name="T56" fmla="*/ 110 w 181"/>
              <a:gd name="T57" fmla="*/ 76 h 168"/>
              <a:gd name="T58" fmla="*/ 110 w 181"/>
              <a:gd name="T59" fmla="*/ 74 h 168"/>
              <a:gd name="T60" fmla="*/ 113 w 181"/>
              <a:gd name="T61" fmla="*/ 69 h 168"/>
              <a:gd name="T62" fmla="*/ 115 w 181"/>
              <a:gd name="T63" fmla="*/ 64 h 168"/>
              <a:gd name="T64" fmla="*/ 120 w 181"/>
              <a:gd name="T65" fmla="*/ 62 h 168"/>
              <a:gd name="T66" fmla="*/ 124 w 181"/>
              <a:gd name="T67" fmla="*/ 59 h 168"/>
              <a:gd name="T68" fmla="*/ 129 w 181"/>
              <a:gd name="T69" fmla="*/ 57 h 168"/>
              <a:gd name="T70" fmla="*/ 134 w 181"/>
              <a:gd name="T71" fmla="*/ 55 h 168"/>
              <a:gd name="T72" fmla="*/ 136 w 181"/>
              <a:gd name="T73" fmla="*/ 50 h 168"/>
              <a:gd name="T74" fmla="*/ 139 w 181"/>
              <a:gd name="T75" fmla="*/ 45 h 168"/>
              <a:gd name="T76" fmla="*/ 143 w 181"/>
              <a:gd name="T77" fmla="*/ 43 h 168"/>
              <a:gd name="T78" fmla="*/ 146 w 181"/>
              <a:gd name="T79" fmla="*/ 38 h 168"/>
              <a:gd name="T80" fmla="*/ 150 w 181"/>
              <a:gd name="T81" fmla="*/ 36 h 168"/>
              <a:gd name="T82" fmla="*/ 153 w 181"/>
              <a:gd name="T83" fmla="*/ 31 h 168"/>
              <a:gd name="T84" fmla="*/ 148 w 181"/>
              <a:gd name="T85" fmla="*/ 29 h 168"/>
              <a:gd name="T86" fmla="*/ 143 w 181"/>
              <a:gd name="T87" fmla="*/ 26 h 168"/>
              <a:gd name="T88" fmla="*/ 141 w 181"/>
              <a:gd name="T89" fmla="*/ 22 h 168"/>
              <a:gd name="T90" fmla="*/ 136 w 181"/>
              <a:gd name="T91" fmla="*/ 19 h 168"/>
              <a:gd name="T92" fmla="*/ 132 w 181"/>
              <a:gd name="T93" fmla="*/ 17 h 168"/>
              <a:gd name="T94" fmla="*/ 127 w 181"/>
              <a:gd name="T95" fmla="*/ 14 h 168"/>
              <a:gd name="T96" fmla="*/ 124 w 181"/>
              <a:gd name="T97" fmla="*/ 10 h 168"/>
              <a:gd name="T98" fmla="*/ 120 w 181"/>
              <a:gd name="T99" fmla="*/ 7 h 168"/>
              <a:gd name="T100" fmla="*/ 115 w 181"/>
              <a:gd name="T101" fmla="*/ 3 h 168"/>
              <a:gd name="T102" fmla="*/ 113 w 181"/>
              <a:gd name="T103" fmla="*/ 3 h 1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81" h="168">
                <a:moveTo>
                  <a:pt x="113" y="3"/>
                </a:moveTo>
                <a:lnTo>
                  <a:pt x="110" y="3"/>
                </a:lnTo>
                <a:lnTo>
                  <a:pt x="110" y="5"/>
                </a:lnTo>
                <a:lnTo>
                  <a:pt x="108" y="5"/>
                </a:lnTo>
                <a:lnTo>
                  <a:pt x="110" y="3"/>
                </a:lnTo>
                <a:lnTo>
                  <a:pt x="110" y="5"/>
                </a:lnTo>
                <a:lnTo>
                  <a:pt x="108" y="5"/>
                </a:lnTo>
                <a:lnTo>
                  <a:pt x="106" y="5"/>
                </a:lnTo>
                <a:lnTo>
                  <a:pt x="106" y="7"/>
                </a:lnTo>
                <a:lnTo>
                  <a:pt x="103" y="7"/>
                </a:lnTo>
                <a:lnTo>
                  <a:pt x="103" y="10"/>
                </a:lnTo>
                <a:lnTo>
                  <a:pt x="106" y="10"/>
                </a:lnTo>
                <a:lnTo>
                  <a:pt x="103" y="10"/>
                </a:lnTo>
                <a:lnTo>
                  <a:pt x="103" y="12"/>
                </a:lnTo>
                <a:lnTo>
                  <a:pt x="103" y="14"/>
                </a:lnTo>
                <a:lnTo>
                  <a:pt x="103" y="17"/>
                </a:lnTo>
                <a:lnTo>
                  <a:pt x="101" y="19"/>
                </a:lnTo>
                <a:lnTo>
                  <a:pt x="103" y="19"/>
                </a:lnTo>
                <a:lnTo>
                  <a:pt x="103" y="22"/>
                </a:lnTo>
                <a:lnTo>
                  <a:pt x="101" y="22"/>
                </a:lnTo>
                <a:lnTo>
                  <a:pt x="101" y="24"/>
                </a:lnTo>
                <a:lnTo>
                  <a:pt x="101" y="26"/>
                </a:lnTo>
                <a:lnTo>
                  <a:pt x="103" y="26"/>
                </a:lnTo>
                <a:lnTo>
                  <a:pt x="103" y="29"/>
                </a:lnTo>
                <a:lnTo>
                  <a:pt x="103" y="31"/>
                </a:lnTo>
                <a:lnTo>
                  <a:pt x="103" y="33"/>
                </a:lnTo>
                <a:lnTo>
                  <a:pt x="106" y="33"/>
                </a:lnTo>
                <a:lnTo>
                  <a:pt x="103" y="33"/>
                </a:lnTo>
                <a:lnTo>
                  <a:pt x="103" y="36"/>
                </a:lnTo>
                <a:lnTo>
                  <a:pt x="101" y="36"/>
                </a:lnTo>
                <a:lnTo>
                  <a:pt x="101" y="38"/>
                </a:lnTo>
                <a:lnTo>
                  <a:pt x="99" y="38"/>
                </a:lnTo>
                <a:lnTo>
                  <a:pt x="99" y="40"/>
                </a:lnTo>
                <a:lnTo>
                  <a:pt x="96" y="40"/>
                </a:lnTo>
                <a:lnTo>
                  <a:pt x="96" y="43"/>
                </a:lnTo>
                <a:lnTo>
                  <a:pt x="96" y="40"/>
                </a:lnTo>
                <a:lnTo>
                  <a:pt x="94" y="40"/>
                </a:lnTo>
                <a:lnTo>
                  <a:pt x="91" y="40"/>
                </a:lnTo>
                <a:lnTo>
                  <a:pt x="91" y="43"/>
                </a:lnTo>
                <a:lnTo>
                  <a:pt x="89" y="43"/>
                </a:lnTo>
                <a:lnTo>
                  <a:pt x="87" y="45"/>
                </a:lnTo>
                <a:lnTo>
                  <a:pt x="84" y="45"/>
                </a:lnTo>
                <a:lnTo>
                  <a:pt x="82" y="45"/>
                </a:lnTo>
                <a:lnTo>
                  <a:pt x="82" y="48"/>
                </a:lnTo>
                <a:lnTo>
                  <a:pt x="82" y="50"/>
                </a:lnTo>
                <a:lnTo>
                  <a:pt x="80" y="50"/>
                </a:lnTo>
                <a:lnTo>
                  <a:pt x="80" y="52"/>
                </a:lnTo>
                <a:lnTo>
                  <a:pt x="56" y="52"/>
                </a:lnTo>
                <a:lnTo>
                  <a:pt x="37" y="52"/>
                </a:lnTo>
                <a:lnTo>
                  <a:pt x="0" y="52"/>
                </a:lnTo>
                <a:lnTo>
                  <a:pt x="2" y="69"/>
                </a:lnTo>
                <a:lnTo>
                  <a:pt x="44" y="74"/>
                </a:lnTo>
                <a:lnTo>
                  <a:pt x="58" y="76"/>
                </a:lnTo>
                <a:lnTo>
                  <a:pt x="56" y="85"/>
                </a:lnTo>
                <a:lnTo>
                  <a:pt x="68" y="93"/>
                </a:lnTo>
                <a:lnTo>
                  <a:pt x="80" y="107"/>
                </a:lnTo>
                <a:lnTo>
                  <a:pt x="82" y="109"/>
                </a:lnTo>
                <a:lnTo>
                  <a:pt x="96" y="107"/>
                </a:lnTo>
                <a:lnTo>
                  <a:pt x="117" y="112"/>
                </a:lnTo>
                <a:lnTo>
                  <a:pt x="136" y="116"/>
                </a:lnTo>
                <a:lnTo>
                  <a:pt x="122" y="164"/>
                </a:lnTo>
                <a:lnTo>
                  <a:pt x="148" y="168"/>
                </a:lnTo>
                <a:lnTo>
                  <a:pt x="150" y="168"/>
                </a:lnTo>
                <a:lnTo>
                  <a:pt x="153" y="159"/>
                </a:lnTo>
                <a:lnTo>
                  <a:pt x="155" y="159"/>
                </a:lnTo>
                <a:lnTo>
                  <a:pt x="157" y="156"/>
                </a:lnTo>
                <a:lnTo>
                  <a:pt x="162" y="149"/>
                </a:lnTo>
                <a:lnTo>
                  <a:pt x="172" y="140"/>
                </a:lnTo>
                <a:lnTo>
                  <a:pt x="169" y="140"/>
                </a:lnTo>
                <a:lnTo>
                  <a:pt x="169" y="138"/>
                </a:lnTo>
                <a:lnTo>
                  <a:pt x="172" y="135"/>
                </a:lnTo>
                <a:lnTo>
                  <a:pt x="172" y="128"/>
                </a:lnTo>
                <a:lnTo>
                  <a:pt x="181" y="119"/>
                </a:lnTo>
                <a:lnTo>
                  <a:pt x="169" y="114"/>
                </a:lnTo>
                <a:lnTo>
                  <a:pt x="143" y="107"/>
                </a:lnTo>
                <a:lnTo>
                  <a:pt x="129" y="100"/>
                </a:lnTo>
                <a:lnTo>
                  <a:pt x="103" y="93"/>
                </a:lnTo>
                <a:lnTo>
                  <a:pt x="103" y="90"/>
                </a:lnTo>
                <a:lnTo>
                  <a:pt x="106" y="90"/>
                </a:lnTo>
                <a:lnTo>
                  <a:pt x="106" y="88"/>
                </a:lnTo>
                <a:lnTo>
                  <a:pt x="106" y="85"/>
                </a:lnTo>
                <a:lnTo>
                  <a:pt x="108" y="85"/>
                </a:lnTo>
                <a:lnTo>
                  <a:pt x="108" y="83"/>
                </a:lnTo>
                <a:lnTo>
                  <a:pt x="108" y="81"/>
                </a:lnTo>
                <a:lnTo>
                  <a:pt x="110" y="81"/>
                </a:lnTo>
                <a:lnTo>
                  <a:pt x="110" y="78"/>
                </a:lnTo>
                <a:lnTo>
                  <a:pt x="110" y="76"/>
                </a:lnTo>
                <a:lnTo>
                  <a:pt x="108" y="76"/>
                </a:lnTo>
                <a:lnTo>
                  <a:pt x="108" y="74"/>
                </a:lnTo>
                <a:lnTo>
                  <a:pt x="110" y="74"/>
                </a:lnTo>
                <a:lnTo>
                  <a:pt x="110" y="71"/>
                </a:lnTo>
                <a:lnTo>
                  <a:pt x="113" y="71"/>
                </a:lnTo>
                <a:lnTo>
                  <a:pt x="113" y="69"/>
                </a:lnTo>
                <a:lnTo>
                  <a:pt x="113" y="67"/>
                </a:lnTo>
                <a:lnTo>
                  <a:pt x="113" y="64"/>
                </a:lnTo>
                <a:lnTo>
                  <a:pt x="115" y="64"/>
                </a:lnTo>
                <a:lnTo>
                  <a:pt x="115" y="62"/>
                </a:lnTo>
                <a:lnTo>
                  <a:pt x="117" y="62"/>
                </a:lnTo>
                <a:lnTo>
                  <a:pt x="120" y="62"/>
                </a:lnTo>
                <a:lnTo>
                  <a:pt x="122" y="62"/>
                </a:lnTo>
                <a:lnTo>
                  <a:pt x="124" y="62"/>
                </a:lnTo>
                <a:lnTo>
                  <a:pt x="124" y="59"/>
                </a:lnTo>
                <a:lnTo>
                  <a:pt x="127" y="59"/>
                </a:lnTo>
                <a:lnTo>
                  <a:pt x="129" y="59"/>
                </a:lnTo>
                <a:lnTo>
                  <a:pt x="129" y="57"/>
                </a:lnTo>
                <a:lnTo>
                  <a:pt x="132" y="57"/>
                </a:lnTo>
                <a:lnTo>
                  <a:pt x="132" y="55"/>
                </a:lnTo>
                <a:lnTo>
                  <a:pt x="134" y="55"/>
                </a:lnTo>
                <a:lnTo>
                  <a:pt x="134" y="52"/>
                </a:lnTo>
                <a:lnTo>
                  <a:pt x="136" y="52"/>
                </a:lnTo>
                <a:lnTo>
                  <a:pt x="136" y="50"/>
                </a:lnTo>
                <a:lnTo>
                  <a:pt x="136" y="48"/>
                </a:lnTo>
                <a:lnTo>
                  <a:pt x="139" y="48"/>
                </a:lnTo>
                <a:lnTo>
                  <a:pt x="139" y="45"/>
                </a:lnTo>
                <a:lnTo>
                  <a:pt x="141" y="45"/>
                </a:lnTo>
                <a:lnTo>
                  <a:pt x="141" y="43"/>
                </a:lnTo>
                <a:lnTo>
                  <a:pt x="143" y="43"/>
                </a:lnTo>
                <a:lnTo>
                  <a:pt x="143" y="40"/>
                </a:lnTo>
                <a:lnTo>
                  <a:pt x="146" y="40"/>
                </a:lnTo>
                <a:lnTo>
                  <a:pt x="146" y="38"/>
                </a:lnTo>
                <a:lnTo>
                  <a:pt x="148" y="38"/>
                </a:lnTo>
                <a:lnTo>
                  <a:pt x="148" y="36"/>
                </a:lnTo>
                <a:lnTo>
                  <a:pt x="150" y="36"/>
                </a:lnTo>
                <a:lnTo>
                  <a:pt x="153" y="36"/>
                </a:lnTo>
                <a:lnTo>
                  <a:pt x="153" y="33"/>
                </a:lnTo>
                <a:lnTo>
                  <a:pt x="153" y="31"/>
                </a:lnTo>
                <a:lnTo>
                  <a:pt x="150" y="31"/>
                </a:lnTo>
                <a:lnTo>
                  <a:pt x="150" y="29"/>
                </a:lnTo>
                <a:lnTo>
                  <a:pt x="148" y="29"/>
                </a:lnTo>
                <a:lnTo>
                  <a:pt x="148" y="26"/>
                </a:lnTo>
                <a:lnTo>
                  <a:pt x="146" y="26"/>
                </a:lnTo>
                <a:lnTo>
                  <a:pt x="143" y="26"/>
                </a:lnTo>
                <a:lnTo>
                  <a:pt x="143" y="24"/>
                </a:lnTo>
                <a:lnTo>
                  <a:pt x="141" y="24"/>
                </a:lnTo>
                <a:lnTo>
                  <a:pt x="141" y="22"/>
                </a:lnTo>
                <a:lnTo>
                  <a:pt x="139" y="22"/>
                </a:lnTo>
                <a:lnTo>
                  <a:pt x="136" y="22"/>
                </a:lnTo>
                <a:lnTo>
                  <a:pt x="136" y="19"/>
                </a:lnTo>
                <a:lnTo>
                  <a:pt x="134" y="19"/>
                </a:lnTo>
                <a:lnTo>
                  <a:pt x="134" y="17"/>
                </a:lnTo>
                <a:lnTo>
                  <a:pt x="132" y="17"/>
                </a:lnTo>
                <a:lnTo>
                  <a:pt x="129" y="17"/>
                </a:lnTo>
                <a:lnTo>
                  <a:pt x="129" y="14"/>
                </a:lnTo>
                <a:lnTo>
                  <a:pt x="127" y="14"/>
                </a:lnTo>
                <a:lnTo>
                  <a:pt x="127" y="12"/>
                </a:lnTo>
                <a:lnTo>
                  <a:pt x="124" y="12"/>
                </a:lnTo>
                <a:lnTo>
                  <a:pt x="124" y="10"/>
                </a:lnTo>
                <a:lnTo>
                  <a:pt x="122" y="10"/>
                </a:lnTo>
                <a:lnTo>
                  <a:pt x="122" y="7"/>
                </a:lnTo>
                <a:lnTo>
                  <a:pt x="120" y="7"/>
                </a:lnTo>
                <a:lnTo>
                  <a:pt x="117" y="5"/>
                </a:lnTo>
                <a:lnTo>
                  <a:pt x="117" y="3"/>
                </a:lnTo>
                <a:lnTo>
                  <a:pt x="115" y="3"/>
                </a:lnTo>
                <a:lnTo>
                  <a:pt x="115" y="0"/>
                </a:lnTo>
                <a:lnTo>
                  <a:pt x="115" y="3"/>
                </a:lnTo>
                <a:lnTo>
                  <a:pt x="113" y="3"/>
                </a:lnTo>
              </a:path>
            </a:pathLst>
          </a:custGeom>
          <a:noFill/>
          <a:ln w="4445">
            <a:solidFill>
              <a:srgbClr val="6E6E6E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rot="0" vert="horz" wrap="square" lIns="137160" tIns="68580" rIns="137160" bIns="68580" anchor="t" anchorCtr="0" upright="1">
            <a:noAutofit/>
          </a:bodyPr>
          <a:lstStyle/>
          <a:p>
            <a:endParaRPr lang="es-MX" sz="2700"/>
          </a:p>
        </p:txBody>
      </p:sp>
      <p:sp>
        <p:nvSpPr>
          <p:cNvPr id="49" name="Freeform 47">
            <a:hlinkClick r:id="rId18" action="ppaction://hlinksldjump"/>
          </p:cNvPr>
          <p:cNvSpPr>
            <a:spLocks/>
          </p:cNvSpPr>
          <p:nvPr/>
        </p:nvSpPr>
        <p:spPr bwMode="auto">
          <a:xfrm>
            <a:off x="6394048" y="4884241"/>
            <a:ext cx="1753568" cy="1796168"/>
          </a:xfrm>
          <a:custGeom>
            <a:avLst/>
            <a:gdLst>
              <a:gd name="T0" fmla="*/ 931 w 1994"/>
              <a:gd name="T1" fmla="*/ 5 h 2005"/>
              <a:gd name="T2" fmla="*/ 1047 w 1994"/>
              <a:gd name="T3" fmla="*/ 112 h 2005"/>
              <a:gd name="T4" fmla="*/ 1273 w 1994"/>
              <a:gd name="T5" fmla="*/ 195 h 2005"/>
              <a:gd name="T6" fmla="*/ 1367 w 1994"/>
              <a:gd name="T7" fmla="*/ 277 h 2005"/>
              <a:gd name="T8" fmla="*/ 1374 w 1994"/>
              <a:gd name="T9" fmla="*/ 353 h 2005"/>
              <a:gd name="T10" fmla="*/ 1424 w 1994"/>
              <a:gd name="T11" fmla="*/ 391 h 2005"/>
              <a:gd name="T12" fmla="*/ 1469 w 1994"/>
              <a:gd name="T13" fmla="*/ 516 h 2005"/>
              <a:gd name="T14" fmla="*/ 1551 w 1994"/>
              <a:gd name="T15" fmla="*/ 616 h 2005"/>
              <a:gd name="T16" fmla="*/ 1603 w 1994"/>
              <a:gd name="T17" fmla="*/ 711 h 2005"/>
              <a:gd name="T18" fmla="*/ 1638 w 1994"/>
              <a:gd name="T19" fmla="*/ 708 h 2005"/>
              <a:gd name="T20" fmla="*/ 1923 w 1994"/>
              <a:gd name="T21" fmla="*/ 836 h 2005"/>
              <a:gd name="T22" fmla="*/ 1716 w 1994"/>
              <a:gd name="T23" fmla="*/ 1276 h 2005"/>
              <a:gd name="T24" fmla="*/ 1723 w 1994"/>
              <a:gd name="T25" fmla="*/ 1366 h 2005"/>
              <a:gd name="T26" fmla="*/ 1648 w 1994"/>
              <a:gd name="T27" fmla="*/ 1501 h 2005"/>
              <a:gd name="T28" fmla="*/ 1586 w 1994"/>
              <a:gd name="T29" fmla="*/ 1582 h 2005"/>
              <a:gd name="T30" fmla="*/ 1478 w 1994"/>
              <a:gd name="T31" fmla="*/ 1558 h 2005"/>
              <a:gd name="T32" fmla="*/ 1367 w 1994"/>
              <a:gd name="T33" fmla="*/ 1539 h 2005"/>
              <a:gd name="T34" fmla="*/ 1372 w 1994"/>
              <a:gd name="T35" fmla="*/ 1679 h 2005"/>
              <a:gd name="T36" fmla="*/ 1294 w 1994"/>
              <a:gd name="T37" fmla="*/ 1679 h 2005"/>
              <a:gd name="T38" fmla="*/ 1188 w 1994"/>
              <a:gd name="T39" fmla="*/ 1707 h 2005"/>
              <a:gd name="T40" fmla="*/ 1075 w 1994"/>
              <a:gd name="T41" fmla="*/ 1705 h 2005"/>
              <a:gd name="T42" fmla="*/ 924 w 1994"/>
              <a:gd name="T43" fmla="*/ 1695 h 2005"/>
              <a:gd name="T44" fmla="*/ 825 w 1994"/>
              <a:gd name="T45" fmla="*/ 1629 h 2005"/>
              <a:gd name="T46" fmla="*/ 764 w 1994"/>
              <a:gd name="T47" fmla="*/ 1556 h 2005"/>
              <a:gd name="T48" fmla="*/ 757 w 1994"/>
              <a:gd name="T49" fmla="*/ 1608 h 2005"/>
              <a:gd name="T50" fmla="*/ 740 w 1994"/>
              <a:gd name="T51" fmla="*/ 1669 h 2005"/>
              <a:gd name="T52" fmla="*/ 728 w 1994"/>
              <a:gd name="T53" fmla="*/ 1726 h 2005"/>
              <a:gd name="T54" fmla="*/ 695 w 1994"/>
              <a:gd name="T55" fmla="*/ 1754 h 2005"/>
              <a:gd name="T56" fmla="*/ 672 w 1994"/>
              <a:gd name="T57" fmla="*/ 1797 h 2005"/>
              <a:gd name="T58" fmla="*/ 691 w 1994"/>
              <a:gd name="T59" fmla="*/ 1833 h 2005"/>
              <a:gd name="T60" fmla="*/ 705 w 1994"/>
              <a:gd name="T61" fmla="*/ 1887 h 2005"/>
              <a:gd name="T62" fmla="*/ 695 w 1994"/>
              <a:gd name="T63" fmla="*/ 1941 h 2005"/>
              <a:gd name="T64" fmla="*/ 658 w 1994"/>
              <a:gd name="T65" fmla="*/ 1984 h 2005"/>
              <a:gd name="T66" fmla="*/ 620 w 1994"/>
              <a:gd name="T67" fmla="*/ 1998 h 2005"/>
              <a:gd name="T68" fmla="*/ 551 w 1994"/>
              <a:gd name="T69" fmla="*/ 2003 h 2005"/>
              <a:gd name="T70" fmla="*/ 514 w 1994"/>
              <a:gd name="T71" fmla="*/ 1986 h 2005"/>
              <a:gd name="T72" fmla="*/ 481 w 1994"/>
              <a:gd name="T73" fmla="*/ 1963 h 2005"/>
              <a:gd name="T74" fmla="*/ 412 w 1994"/>
              <a:gd name="T75" fmla="*/ 1892 h 2005"/>
              <a:gd name="T76" fmla="*/ 325 w 1994"/>
              <a:gd name="T77" fmla="*/ 1875 h 2005"/>
              <a:gd name="T78" fmla="*/ 302 w 1994"/>
              <a:gd name="T79" fmla="*/ 1823 h 2005"/>
              <a:gd name="T80" fmla="*/ 221 w 1994"/>
              <a:gd name="T81" fmla="*/ 1754 h 2005"/>
              <a:gd name="T82" fmla="*/ 134 w 1994"/>
              <a:gd name="T83" fmla="*/ 1731 h 2005"/>
              <a:gd name="T84" fmla="*/ 5 w 1994"/>
              <a:gd name="T85" fmla="*/ 1724 h 2005"/>
              <a:gd name="T86" fmla="*/ 14 w 1994"/>
              <a:gd name="T87" fmla="*/ 1655 h 2005"/>
              <a:gd name="T88" fmla="*/ 26 w 1994"/>
              <a:gd name="T89" fmla="*/ 1582 h 2005"/>
              <a:gd name="T90" fmla="*/ 71 w 1994"/>
              <a:gd name="T91" fmla="*/ 1513 h 2005"/>
              <a:gd name="T92" fmla="*/ 82 w 1994"/>
              <a:gd name="T93" fmla="*/ 1454 h 2005"/>
              <a:gd name="T94" fmla="*/ 122 w 1994"/>
              <a:gd name="T95" fmla="*/ 1414 h 2005"/>
              <a:gd name="T96" fmla="*/ 198 w 1994"/>
              <a:gd name="T97" fmla="*/ 1390 h 2005"/>
              <a:gd name="T98" fmla="*/ 210 w 1994"/>
              <a:gd name="T99" fmla="*/ 1326 h 2005"/>
              <a:gd name="T100" fmla="*/ 134 w 1994"/>
              <a:gd name="T101" fmla="*/ 1279 h 2005"/>
              <a:gd name="T102" fmla="*/ 160 w 1994"/>
              <a:gd name="T103" fmla="*/ 1193 h 2005"/>
              <a:gd name="T104" fmla="*/ 203 w 1994"/>
              <a:gd name="T105" fmla="*/ 1134 h 2005"/>
              <a:gd name="T106" fmla="*/ 328 w 1994"/>
              <a:gd name="T107" fmla="*/ 1059 h 2005"/>
              <a:gd name="T108" fmla="*/ 419 w 1994"/>
              <a:gd name="T109" fmla="*/ 514 h 2005"/>
              <a:gd name="T110" fmla="*/ 464 w 1994"/>
              <a:gd name="T111" fmla="*/ 450 h 2005"/>
              <a:gd name="T112" fmla="*/ 504 w 1994"/>
              <a:gd name="T113" fmla="*/ 391 h 2005"/>
              <a:gd name="T114" fmla="*/ 535 w 1994"/>
              <a:gd name="T115" fmla="*/ 358 h 2005"/>
              <a:gd name="T116" fmla="*/ 658 w 1994"/>
              <a:gd name="T117" fmla="*/ 370 h 2005"/>
              <a:gd name="T118" fmla="*/ 827 w 1994"/>
              <a:gd name="T119" fmla="*/ 244 h 2005"/>
              <a:gd name="T120" fmla="*/ 804 w 1994"/>
              <a:gd name="T121" fmla="*/ 142 h 2005"/>
              <a:gd name="T122" fmla="*/ 804 w 1994"/>
              <a:gd name="T123" fmla="*/ 41 h 20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994" h="2005">
                <a:moveTo>
                  <a:pt x="827" y="0"/>
                </a:moveTo>
                <a:lnTo>
                  <a:pt x="837" y="10"/>
                </a:lnTo>
                <a:lnTo>
                  <a:pt x="841" y="12"/>
                </a:lnTo>
                <a:lnTo>
                  <a:pt x="849" y="19"/>
                </a:lnTo>
                <a:lnTo>
                  <a:pt x="863" y="36"/>
                </a:lnTo>
                <a:lnTo>
                  <a:pt x="884" y="43"/>
                </a:lnTo>
                <a:lnTo>
                  <a:pt x="889" y="45"/>
                </a:lnTo>
                <a:lnTo>
                  <a:pt x="889" y="48"/>
                </a:lnTo>
                <a:lnTo>
                  <a:pt x="891" y="50"/>
                </a:lnTo>
                <a:lnTo>
                  <a:pt x="896" y="50"/>
                </a:lnTo>
                <a:lnTo>
                  <a:pt x="898" y="52"/>
                </a:lnTo>
                <a:lnTo>
                  <a:pt x="900" y="52"/>
                </a:lnTo>
                <a:lnTo>
                  <a:pt x="903" y="52"/>
                </a:lnTo>
                <a:lnTo>
                  <a:pt x="905" y="50"/>
                </a:lnTo>
                <a:lnTo>
                  <a:pt x="907" y="48"/>
                </a:lnTo>
                <a:lnTo>
                  <a:pt x="910" y="48"/>
                </a:lnTo>
                <a:lnTo>
                  <a:pt x="912" y="45"/>
                </a:lnTo>
                <a:lnTo>
                  <a:pt x="915" y="43"/>
                </a:lnTo>
                <a:lnTo>
                  <a:pt x="917" y="41"/>
                </a:lnTo>
                <a:lnTo>
                  <a:pt x="919" y="38"/>
                </a:lnTo>
                <a:lnTo>
                  <a:pt x="919" y="36"/>
                </a:lnTo>
                <a:lnTo>
                  <a:pt x="919" y="34"/>
                </a:lnTo>
                <a:lnTo>
                  <a:pt x="917" y="29"/>
                </a:lnTo>
                <a:lnTo>
                  <a:pt x="915" y="26"/>
                </a:lnTo>
                <a:lnTo>
                  <a:pt x="912" y="24"/>
                </a:lnTo>
                <a:lnTo>
                  <a:pt x="907" y="19"/>
                </a:lnTo>
                <a:lnTo>
                  <a:pt x="905" y="17"/>
                </a:lnTo>
                <a:lnTo>
                  <a:pt x="915" y="5"/>
                </a:lnTo>
                <a:lnTo>
                  <a:pt x="919" y="5"/>
                </a:lnTo>
                <a:lnTo>
                  <a:pt x="929" y="5"/>
                </a:lnTo>
                <a:lnTo>
                  <a:pt x="931" y="5"/>
                </a:lnTo>
                <a:lnTo>
                  <a:pt x="943" y="8"/>
                </a:lnTo>
                <a:lnTo>
                  <a:pt x="945" y="8"/>
                </a:lnTo>
                <a:lnTo>
                  <a:pt x="948" y="8"/>
                </a:lnTo>
                <a:lnTo>
                  <a:pt x="952" y="8"/>
                </a:lnTo>
                <a:lnTo>
                  <a:pt x="957" y="8"/>
                </a:lnTo>
                <a:lnTo>
                  <a:pt x="969" y="8"/>
                </a:lnTo>
                <a:lnTo>
                  <a:pt x="981" y="12"/>
                </a:lnTo>
                <a:lnTo>
                  <a:pt x="992" y="15"/>
                </a:lnTo>
                <a:lnTo>
                  <a:pt x="997" y="17"/>
                </a:lnTo>
                <a:lnTo>
                  <a:pt x="1002" y="22"/>
                </a:lnTo>
                <a:lnTo>
                  <a:pt x="1009" y="26"/>
                </a:lnTo>
                <a:lnTo>
                  <a:pt x="1016" y="31"/>
                </a:lnTo>
                <a:lnTo>
                  <a:pt x="1018" y="36"/>
                </a:lnTo>
                <a:lnTo>
                  <a:pt x="1018" y="38"/>
                </a:lnTo>
                <a:lnTo>
                  <a:pt x="1018" y="45"/>
                </a:lnTo>
                <a:lnTo>
                  <a:pt x="1018" y="50"/>
                </a:lnTo>
                <a:lnTo>
                  <a:pt x="1018" y="55"/>
                </a:lnTo>
                <a:lnTo>
                  <a:pt x="1018" y="57"/>
                </a:lnTo>
                <a:lnTo>
                  <a:pt x="1021" y="62"/>
                </a:lnTo>
                <a:lnTo>
                  <a:pt x="1021" y="64"/>
                </a:lnTo>
                <a:lnTo>
                  <a:pt x="1023" y="67"/>
                </a:lnTo>
                <a:lnTo>
                  <a:pt x="1025" y="71"/>
                </a:lnTo>
                <a:lnTo>
                  <a:pt x="1030" y="81"/>
                </a:lnTo>
                <a:lnTo>
                  <a:pt x="1032" y="83"/>
                </a:lnTo>
                <a:lnTo>
                  <a:pt x="1035" y="86"/>
                </a:lnTo>
                <a:lnTo>
                  <a:pt x="1037" y="88"/>
                </a:lnTo>
                <a:lnTo>
                  <a:pt x="1042" y="95"/>
                </a:lnTo>
                <a:lnTo>
                  <a:pt x="1044" y="100"/>
                </a:lnTo>
                <a:lnTo>
                  <a:pt x="1044" y="102"/>
                </a:lnTo>
                <a:lnTo>
                  <a:pt x="1047" y="107"/>
                </a:lnTo>
                <a:lnTo>
                  <a:pt x="1047" y="112"/>
                </a:lnTo>
                <a:lnTo>
                  <a:pt x="1044" y="121"/>
                </a:lnTo>
                <a:lnTo>
                  <a:pt x="1044" y="126"/>
                </a:lnTo>
                <a:lnTo>
                  <a:pt x="1068" y="126"/>
                </a:lnTo>
                <a:lnTo>
                  <a:pt x="1087" y="126"/>
                </a:lnTo>
                <a:lnTo>
                  <a:pt x="1110" y="128"/>
                </a:lnTo>
                <a:lnTo>
                  <a:pt x="1113" y="154"/>
                </a:lnTo>
                <a:lnTo>
                  <a:pt x="1127" y="152"/>
                </a:lnTo>
                <a:lnTo>
                  <a:pt x="1141" y="150"/>
                </a:lnTo>
                <a:lnTo>
                  <a:pt x="1148" y="150"/>
                </a:lnTo>
                <a:lnTo>
                  <a:pt x="1150" y="150"/>
                </a:lnTo>
                <a:lnTo>
                  <a:pt x="1155" y="147"/>
                </a:lnTo>
                <a:lnTo>
                  <a:pt x="1160" y="147"/>
                </a:lnTo>
                <a:lnTo>
                  <a:pt x="1162" y="147"/>
                </a:lnTo>
                <a:lnTo>
                  <a:pt x="1164" y="147"/>
                </a:lnTo>
                <a:lnTo>
                  <a:pt x="1171" y="154"/>
                </a:lnTo>
                <a:lnTo>
                  <a:pt x="1179" y="161"/>
                </a:lnTo>
                <a:lnTo>
                  <a:pt x="1193" y="173"/>
                </a:lnTo>
                <a:lnTo>
                  <a:pt x="1200" y="183"/>
                </a:lnTo>
                <a:lnTo>
                  <a:pt x="1207" y="190"/>
                </a:lnTo>
                <a:lnTo>
                  <a:pt x="1212" y="192"/>
                </a:lnTo>
                <a:lnTo>
                  <a:pt x="1214" y="195"/>
                </a:lnTo>
                <a:lnTo>
                  <a:pt x="1221" y="195"/>
                </a:lnTo>
                <a:lnTo>
                  <a:pt x="1221" y="197"/>
                </a:lnTo>
                <a:lnTo>
                  <a:pt x="1219" y="199"/>
                </a:lnTo>
                <a:lnTo>
                  <a:pt x="1230" y="202"/>
                </a:lnTo>
                <a:lnTo>
                  <a:pt x="1240" y="204"/>
                </a:lnTo>
                <a:lnTo>
                  <a:pt x="1242" y="204"/>
                </a:lnTo>
                <a:lnTo>
                  <a:pt x="1247" y="206"/>
                </a:lnTo>
                <a:lnTo>
                  <a:pt x="1252" y="206"/>
                </a:lnTo>
                <a:lnTo>
                  <a:pt x="1268" y="209"/>
                </a:lnTo>
                <a:lnTo>
                  <a:pt x="1273" y="195"/>
                </a:lnTo>
                <a:lnTo>
                  <a:pt x="1275" y="195"/>
                </a:lnTo>
                <a:lnTo>
                  <a:pt x="1296" y="199"/>
                </a:lnTo>
                <a:lnTo>
                  <a:pt x="1299" y="199"/>
                </a:lnTo>
                <a:lnTo>
                  <a:pt x="1313" y="202"/>
                </a:lnTo>
                <a:lnTo>
                  <a:pt x="1325" y="202"/>
                </a:lnTo>
                <a:lnTo>
                  <a:pt x="1327" y="202"/>
                </a:lnTo>
                <a:lnTo>
                  <a:pt x="1329" y="195"/>
                </a:lnTo>
                <a:lnTo>
                  <a:pt x="1362" y="199"/>
                </a:lnTo>
                <a:lnTo>
                  <a:pt x="1362" y="204"/>
                </a:lnTo>
                <a:lnTo>
                  <a:pt x="1362" y="211"/>
                </a:lnTo>
                <a:lnTo>
                  <a:pt x="1362" y="213"/>
                </a:lnTo>
                <a:lnTo>
                  <a:pt x="1365" y="221"/>
                </a:lnTo>
                <a:lnTo>
                  <a:pt x="1365" y="223"/>
                </a:lnTo>
                <a:lnTo>
                  <a:pt x="1365" y="225"/>
                </a:lnTo>
                <a:lnTo>
                  <a:pt x="1367" y="228"/>
                </a:lnTo>
                <a:lnTo>
                  <a:pt x="1369" y="232"/>
                </a:lnTo>
                <a:lnTo>
                  <a:pt x="1369" y="235"/>
                </a:lnTo>
                <a:lnTo>
                  <a:pt x="1372" y="239"/>
                </a:lnTo>
                <a:lnTo>
                  <a:pt x="1372" y="242"/>
                </a:lnTo>
                <a:lnTo>
                  <a:pt x="1374" y="247"/>
                </a:lnTo>
                <a:lnTo>
                  <a:pt x="1374" y="249"/>
                </a:lnTo>
                <a:lnTo>
                  <a:pt x="1369" y="249"/>
                </a:lnTo>
                <a:lnTo>
                  <a:pt x="1369" y="251"/>
                </a:lnTo>
                <a:lnTo>
                  <a:pt x="1367" y="254"/>
                </a:lnTo>
                <a:lnTo>
                  <a:pt x="1365" y="258"/>
                </a:lnTo>
                <a:lnTo>
                  <a:pt x="1362" y="263"/>
                </a:lnTo>
                <a:lnTo>
                  <a:pt x="1360" y="268"/>
                </a:lnTo>
                <a:lnTo>
                  <a:pt x="1360" y="270"/>
                </a:lnTo>
                <a:lnTo>
                  <a:pt x="1365" y="270"/>
                </a:lnTo>
                <a:lnTo>
                  <a:pt x="1367" y="273"/>
                </a:lnTo>
                <a:lnTo>
                  <a:pt x="1367" y="277"/>
                </a:lnTo>
                <a:lnTo>
                  <a:pt x="1367" y="280"/>
                </a:lnTo>
                <a:lnTo>
                  <a:pt x="1367" y="284"/>
                </a:lnTo>
                <a:lnTo>
                  <a:pt x="1367" y="287"/>
                </a:lnTo>
                <a:lnTo>
                  <a:pt x="1372" y="289"/>
                </a:lnTo>
                <a:lnTo>
                  <a:pt x="1374" y="289"/>
                </a:lnTo>
                <a:lnTo>
                  <a:pt x="1377" y="292"/>
                </a:lnTo>
                <a:lnTo>
                  <a:pt x="1379" y="294"/>
                </a:lnTo>
                <a:lnTo>
                  <a:pt x="1379" y="299"/>
                </a:lnTo>
                <a:lnTo>
                  <a:pt x="1381" y="301"/>
                </a:lnTo>
                <a:lnTo>
                  <a:pt x="1381" y="306"/>
                </a:lnTo>
                <a:lnTo>
                  <a:pt x="1379" y="308"/>
                </a:lnTo>
                <a:lnTo>
                  <a:pt x="1379" y="311"/>
                </a:lnTo>
                <a:lnTo>
                  <a:pt x="1374" y="313"/>
                </a:lnTo>
                <a:lnTo>
                  <a:pt x="1372" y="315"/>
                </a:lnTo>
                <a:lnTo>
                  <a:pt x="1369" y="318"/>
                </a:lnTo>
                <a:lnTo>
                  <a:pt x="1367" y="318"/>
                </a:lnTo>
                <a:lnTo>
                  <a:pt x="1367" y="315"/>
                </a:lnTo>
                <a:lnTo>
                  <a:pt x="1365" y="315"/>
                </a:lnTo>
                <a:lnTo>
                  <a:pt x="1362" y="318"/>
                </a:lnTo>
                <a:lnTo>
                  <a:pt x="1358" y="318"/>
                </a:lnTo>
                <a:lnTo>
                  <a:pt x="1355" y="318"/>
                </a:lnTo>
                <a:lnTo>
                  <a:pt x="1353" y="322"/>
                </a:lnTo>
                <a:lnTo>
                  <a:pt x="1355" y="327"/>
                </a:lnTo>
                <a:lnTo>
                  <a:pt x="1360" y="329"/>
                </a:lnTo>
                <a:lnTo>
                  <a:pt x="1362" y="332"/>
                </a:lnTo>
                <a:lnTo>
                  <a:pt x="1365" y="334"/>
                </a:lnTo>
                <a:lnTo>
                  <a:pt x="1367" y="339"/>
                </a:lnTo>
                <a:lnTo>
                  <a:pt x="1369" y="339"/>
                </a:lnTo>
                <a:lnTo>
                  <a:pt x="1372" y="341"/>
                </a:lnTo>
                <a:lnTo>
                  <a:pt x="1374" y="348"/>
                </a:lnTo>
                <a:lnTo>
                  <a:pt x="1374" y="353"/>
                </a:lnTo>
                <a:lnTo>
                  <a:pt x="1377" y="353"/>
                </a:lnTo>
                <a:lnTo>
                  <a:pt x="1377" y="358"/>
                </a:lnTo>
                <a:lnTo>
                  <a:pt x="1374" y="360"/>
                </a:lnTo>
                <a:lnTo>
                  <a:pt x="1369" y="363"/>
                </a:lnTo>
                <a:lnTo>
                  <a:pt x="1367" y="363"/>
                </a:lnTo>
                <a:lnTo>
                  <a:pt x="1369" y="365"/>
                </a:lnTo>
                <a:lnTo>
                  <a:pt x="1372" y="365"/>
                </a:lnTo>
                <a:lnTo>
                  <a:pt x="1377" y="363"/>
                </a:lnTo>
                <a:lnTo>
                  <a:pt x="1384" y="358"/>
                </a:lnTo>
                <a:lnTo>
                  <a:pt x="1386" y="355"/>
                </a:lnTo>
                <a:lnTo>
                  <a:pt x="1391" y="355"/>
                </a:lnTo>
                <a:lnTo>
                  <a:pt x="1393" y="353"/>
                </a:lnTo>
                <a:lnTo>
                  <a:pt x="1395" y="355"/>
                </a:lnTo>
                <a:lnTo>
                  <a:pt x="1398" y="358"/>
                </a:lnTo>
                <a:lnTo>
                  <a:pt x="1400" y="360"/>
                </a:lnTo>
                <a:lnTo>
                  <a:pt x="1402" y="363"/>
                </a:lnTo>
                <a:lnTo>
                  <a:pt x="1405" y="365"/>
                </a:lnTo>
                <a:lnTo>
                  <a:pt x="1407" y="367"/>
                </a:lnTo>
                <a:lnTo>
                  <a:pt x="1410" y="367"/>
                </a:lnTo>
                <a:lnTo>
                  <a:pt x="1412" y="370"/>
                </a:lnTo>
                <a:lnTo>
                  <a:pt x="1412" y="372"/>
                </a:lnTo>
                <a:lnTo>
                  <a:pt x="1414" y="374"/>
                </a:lnTo>
                <a:lnTo>
                  <a:pt x="1417" y="374"/>
                </a:lnTo>
                <a:lnTo>
                  <a:pt x="1417" y="377"/>
                </a:lnTo>
                <a:lnTo>
                  <a:pt x="1419" y="379"/>
                </a:lnTo>
                <a:lnTo>
                  <a:pt x="1419" y="382"/>
                </a:lnTo>
                <a:lnTo>
                  <a:pt x="1424" y="382"/>
                </a:lnTo>
                <a:lnTo>
                  <a:pt x="1426" y="384"/>
                </a:lnTo>
                <a:lnTo>
                  <a:pt x="1426" y="386"/>
                </a:lnTo>
                <a:lnTo>
                  <a:pt x="1424" y="389"/>
                </a:lnTo>
                <a:lnTo>
                  <a:pt x="1424" y="391"/>
                </a:lnTo>
                <a:lnTo>
                  <a:pt x="1426" y="393"/>
                </a:lnTo>
                <a:lnTo>
                  <a:pt x="1426" y="396"/>
                </a:lnTo>
                <a:lnTo>
                  <a:pt x="1428" y="400"/>
                </a:lnTo>
                <a:lnTo>
                  <a:pt x="1426" y="403"/>
                </a:lnTo>
                <a:lnTo>
                  <a:pt x="1428" y="405"/>
                </a:lnTo>
                <a:lnTo>
                  <a:pt x="1428" y="408"/>
                </a:lnTo>
                <a:lnTo>
                  <a:pt x="1431" y="412"/>
                </a:lnTo>
                <a:lnTo>
                  <a:pt x="1433" y="417"/>
                </a:lnTo>
                <a:lnTo>
                  <a:pt x="1436" y="422"/>
                </a:lnTo>
                <a:lnTo>
                  <a:pt x="1438" y="424"/>
                </a:lnTo>
                <a:lnTo>
                  <a:pt x="1440" y="429"/>
                </a:lnTo>
                <a:lnTo>
                  <a:pt x="1440" y="434"/>
                </a:lnTo>
                <a:lnTo>
                  <a:pt x="1443" y="438"/>
                </a:lnTo>
                <a:lnTo>
                  <a:pt x="1445" y="445"/>
                </a:lnTo>
                <a:lnTo>
                  <a:pt x="1447" y="448"/>
                </a:lnTo>
                <a:lnTo>
                  <a:pt x="1450" y="450"/>
                </a:lnTo>
                <a:lnTo>
                  <a:pt x="1452" y="453"/>
                </a:lnTo>
                <a:lnTo>
                  <a:pt x="1454" y="455"/>
                </a:lnTo>
                <a:lnTo>
                  <a:pt x="1457" y="457"/>
                </a:lnTo>
                <a:lnTo>
                  <a:pt x="1459" y="460"/>
                </a:lnTo>
                <a:lnTo>
                  <a:pt x="1461" y="467"/>
                </a:lnTo>
                <a:lnTo>
                  <a:pt x="1464" y="469"/>
                </a:lnTo>
                <a:lnTo>
                  <a:pt x="1464" y="471"/>
                </a:lnTo>
                <a:lnTo>
                  <a:pt x="1464" y="474"/>
                </a:lnTo>
                <a:lnTo>
                  <a:pt x="1464" y="479"/>
                </a:lnTo>
                <a:lnTo>
                  <a:pt x="1464" y="483"/>
                </a:lnTo>
                <a:lnTo>
                  <a:pt x="1464" y="493"/>
                </a:lnTo>
                <a:lnTo>
                  <a:pt x="1466" y="498"/>
                </a:lnTo>
                <a:lnTo>
                  <a:pt x="1466" y="507"/>
                </a:lnTo>
                <a:lnTo>
                  <a:pt x="1469" y="512"/>
                </a:lnTo>
                <a:lnTo>
                  <a:pt x="1469" y="516"/>
                </a:lnTo>
                <a:lnTo>
                  <a:pt x="1471" y="519"/>
                </a:lnTo>
                <a:lnTo>
                  <a:pt x="1473" y="526"/>
                </a:lnTo>
                <a:lnTo>
                  <a:pt x="1473" y="535"/>
                </a:lnTo>
                <a:lnTo>
                  <a:pt x="1476" y="538"/>
                </a:lnTo>
                <a:lnTo>
                  <a:pt x="1478" y="547"/>
                </a:lnTo>
                <a:lnTo>
                  <a:pt x="1480" y="550"/>
                </a:lnTo>
                <a:lnTo>
                  <a:pt x="1483" y="557"/>
                </a:lnTo>
                <a:lnTo>
                  <a:pt x="1483" y="559"/>
                </a:lnTo>
                <a:lnTo>
                  <a:pt x="1483" y="561"/>
                </a:lnTo>
                <a:lnTo>
                  <a:pt x="1485" y="569"/>
                </a:lnTo>
                <a:lnTo>
                  <a:pt x="1490" y="573"/>
                </a:lnTo>
                <a:lnTo>
                  <a:pt x="1490" y="576"/>
                </a:lnTo>
                <a:lnTo>
                  <a:pt x="1494" y="578"/>
                </a:lnTo>
                <a:lnTo>
                  <a:pt x="1492" y="583"/>
                </a:lnTo>
                <a:lnTo>
                  <a:pt x="1492" y="585"/>
                </a:lnTo>
                <a:lnTo>
                  <a:pt x="1494" y="587"/>
                </a:lnTo>
                <a:lnTo>
                  <a:pt x="1497" y="590"/>
                </a:lnTo>
                <a:lnTo>
                  <a:pt x="1499" y="592"/>
                </a:lnTo>
                <a:lnTo>
                  <a:pt x="1499" y="595"/>
                </a:lnTo>
                <a:lnTo>
                  <a:pt x="1502" y="599"/>
                </a:lnTo>
                <a:lnTo>
                  <a:pt x="1502" y="602"/>
                </a:lnTo>
                <a:lnTo>
                  <a:pt x="1504" y="604"/>
                </a:lnTo>
                <a:lnTo>
                  <a:pt x="1506" y="606"/>
                </a:lnTo>
                <a:lnTo>
                  <a:pt x="1513" y="604"/>
                </a:lnTo>
                <a:lnTo>
                  <a:pt x="1518" y="606"/>
                </a:lnTo>
                <a:lnTo>
                  <a:pt x="1525" y="609"/>
                </a:lnTo>
                <a:lnTo>
                  <a:pt x="1532" y="611"/>
                </a:lnTo>
                <a:lnTo>
                  <a:pt x="1537" y="614"/>
                </a:lnTo>
                <a:lnTo>
                  <a:pt x="1542" y="614"/>
                </a:lnTo>
                <a:lnTo>
                  <a:pt x="1546" y="616"/>
                </a:lnTo>
                <a:lnTo>
                  <a:pt x="1551" y="616"/>
                </a:lnTo>
                <a:lnTo>
                  <a:pt x="1556" y="618"/>
                </a:lnTo>
                <a:lnTo>
                  <a:pt x="1558" y="621"/>
                </a:lnTo>
                <a:lnTo>
                  <a:pt x="1563" y="623"/>
                </a:lnTo>
                <a:lnTo>
                  <a:pt x="1570" y="625"/>
                </a:lnTo>
                <a:lnTo>
                  <a:pt x="1575" y="632"/>
                </a:lnTo>
                <a:lnTo>
                  <a:pt x="1579" y="640"/>
                </a:lnTo>
                <a:lnTo>
                  <a:pt x="1584" y="647"/>
                </a:lnTo>
                <a:lnTo>
                  <a:pt x="1586" y="654"/>
                </a:lnTo>
                <a:lnTo>
                  <a:pt x="1589" y="656"/>
                </a:lnTo>
                <a:lnTo>
                  <a:pt x="1591" y="661"/>
                </a:lnTo>
                <a:lnTo>
                  <a:pt x="1596" y="661"/>
                </a:lnTo>
                <a:lnTo>
                  <a:pt x="1598" y="661"/>
                </a:lnTo>
                <a:lnTo>
                  <a:pt x="1601" y="663"/>
                </a:lnTo>
                <a:lnTo>
                  <a:pt x="1601" y="666"/>
                </a:lnTo>
                <a:lnTo>
                  <a:pt x="1603" y="666"/>
                </a:lnTo>
                <a:lnTo>
                  <a:pt x="1603" y="668"/>
                </a:lnTo>
                <a:lnTo>
                  <a:pt x="1605" y="670"/>
                </a:lnTo>
                <a:lnTo>
                  <a:pt x="1608" y="673"/>
                </a:lnTo>
                <a:lnTo>
                  <a:pt x="1608" y="675"/>
                </a:lnTo>
                <a:lnTo>
                  <a:pt x="1610" y="675"/>
                </a:lnTo>
                <a:lnTo>
                  <a:pt x="1612" y="680"/>
                </a:lnTo>
                <a:lnTo>
                  <a:pt x="1612" y="682"/>
                </a:lnTo>
                <a:lnTo>
                  <a:pt x="1612" y="687"/>
                </a:lnTo>
                <a:lnTo>
                  <a:pt x="1610" y="692"/>
                </a:lnTo>
                <a:lnTo>
                  <a:pt x="1610" y="696"/>
                </a:lnTo>
                <a:lnTo>
                  <a:pt x="1610" y="701"/>
                </a:lnTo>
                <a:lnTo>
                  <a:pt x="1610" y="703"/>
                </a:lnTo>
                <a:lnTo>
                  <a:pt x="1608" y="706"/>
                </a:lnTo>
                <a:lnTo>
                  <a:pt x="1605" y="706"/>
                </a:lnTo>
                <a:lnTo>
                  <a:pt x="1603" y="708"/>
                </a:lnTo>
                <a:lnTo>
                  <a:pt x="1603" y="711"/>
                </a:lnTo>
                <a:lnTo>
                  <a:pt x="1603" y="713"/>
                </a:lnTo>
                <a:lnTo>
                  <a:pt x="1603" y="715"/>
                </a:lnTo>
                <a:lnTo>
                  <a:pt x="1603" y="718"/>
                </a:lnTo>
                <a:lnTo>
                  <a:pt x="1601" y="718"/>
                </a:lnTo>
                <a:lnTo>
                  <a:pt x="1601" y="720"/>
                </a:lnTo>
                <a:lnTo>
                  <a:pt x="1598" y="720"/>
                </a:lnTo>
                <a:lnTo>
                  <a:pt x="1596" y="720"/>
                </a:lnTo>
                <a:lnTo>
                  <a:pt x="1596" y="722"/>
                </a:lnTo>
                <a:lnTo>
                  <a:pt x="1596" y="725"/>
                </a:lnTo>
                <a:lnTo>
                  <a:pt x="1593" y="727"/>
                </a:lnTo>
                <a:lnTo>
                  <a:pt x="1593" y="730"/>
                </a:lnTo>
                <a:lnTo>
                  <a:pt x="1596" y="730"/>
                </a:lnTo>
                <a:lnTo>
                  <a:pt x="1596" y="732"/>
                </a:lnTo>
                <a:lnTo>
                  <a:pt x="1596" y="734"/>
                </a:lnTo>
                <a:lnTo>
                  <a:pt x="1596" y="737"/>
                </a:lnTo>
                <a:lnTo>
                  <a:pt x="1596" y="739"/>
                </a:lnTo>
                <a:lnTo>
                  <a:pt x="1593" y="739"/>
                </a:lnTo>
                <a:lnTo>
                  <a:pt x="1593" y="741"/>
                </a:lnTo>
                <a:lnTo>
                  <a:pt x="1593" y="744"/>
                </a:lnTo>
                <a:lnTo>
                  <a:pt x="1591" y="746"/>
                </a:lnTo>
                <a:lnTo>
                  <a:pt x="1591" y="748"/>
                </a:lnTo>
                <a:lnTo>
                  <a:pt x="1596" y="744"/>
                </a:lnTo>
                <a:lnTo>
                  <a:pt x="1601" y="737"/>
                </a:lnTo>
                <a:lnTo>
                  <a:pt x="1608" y="734"/>
                </a:lnTo>
                <a:lnTo>
                  <a:pt x="1617" y="727"/>
                </a:lnTo>
                <a:lnTo>
                  <a:pt x="1622" y="722"/>
                </a:lnTo>
                <a:lnTo>
                  <a:pt x="1626" y="718"/>
                </a:lnTo>
                <a:lnTo>
                  <a:pt x="1629" y="715"/>
                </a:lnTo>
                <a:lnTo>
                  <a:pt x="1634" y="713"/>
                </a:lnTo>
                <a:lnTo>
                  <a:pt x="1636" y="711"/>
                </a:lnTo>
                <a:lnTo>
                  <a:pt x="1638" y="708"/>
                </a:lnTo>
                <a:lnTo>
                  <a:pt x="1638" y="706"/>
                </a:lnTo>
                <a:lnTo>
                  <a:pt x="1641" y="703"/>
                </a:lnTo>
                <a:lnTo>
                  <a:pt x="1645" y="699"/>
                </a:lnTo>
                <a:lnTo>
                  <a:pt x="1648" y="699"/>
                </a:lnTo>
                <a:lnTo>
                  <a:pt x="1652" y="696"/>
                </a:lnTo>
                <a:lnTo>
                  <a:pt x="1652" y="692"/>
                </a:lnTo>
                <a:lnTo>
                  <a:pt x="1655" y="692"/>
                </a:lnTo>
                <a:lnTo>
                  <a:pt x="1676" y="668"/>
                </a:lnTo>
                <a:lnTo>
                  <a:pt x="1688" y="682"/>
                </a:lnTo>
                <a:lnTo>
                  <a:pt x="1697" y="694"/>
                </a:lnTo>
                <a:lnTo>
                  <a:pt x="1711" y="711"/>
                </a:lnTo>
                <a:lnTo>
                  <a:pt x="1733" y="737"/>
                </a:lnTo>
                <a:lnTo>
                  <a:pt x="1768" y="751"/>
                </a:lnTo>
                <a:lnTo>
                  <a:pt x="1782" y="756"/>
                </a:lnTo>
                <a:lnTo>
                  <a:pt x="1801" y="763"/>
                </a:lnTo>
                <a:lnTo>
                  <a:pt x="1848" y="777"/>
                </a:lnTo>
                <a:lnTo>
                  <a:pt x="1865" y="782"/>
                </a:lnTo>
                <a:lnTo>
                  <a:pt x="1869" y="779"/>
                </a:lnTo>
                <a:lnTo>
                  <a:pt x="1881" y="793"/>
                </a:lnTo>
                <a:lnTo>
                  <a:pt x="1886" y="798"/>
                </a:lnTo>
                <a:lnTo>
                  <a:pt x="1890" y="805"/>
                </a:lnTo>
                <a:lnTo>
                  <a:pt x="1898" y="812"/>
                </a:lnTo>
                <a:lnTo>
                  <a:pt x="1902" y="817"/>
                </a:lnTo>
                <a:lnTo>
                  <a:pt x="1907" y="819"/>
                </a:lnTo>
                <a:lnTo>
                  <a:pt x="1909" y="819"/>
                </a:lnTo>
                <a:lnTo>
                  <a:pt x="1912" y="824"/>
                </a:lnTo>
                <a:lnTo>
                  <a:pt x="1914" y="827"/>
                </a:lnTo>
                <a:lnTo>
                  <a:pt x="1916" y="829"/>
                </a:lnTo>
                <a:lnTo>
                  <a:pt x="1919" y="831"/>
                </a:lnTo>
                <a:lnTo>
                  <a:pt x="1919" y="834"/>
                </a:lnTo>
                <a:lnTo>
                  <a:pt x="1923" y="836"/>
                </a:lnTo>
                <a:lnTo>
                  <a:pt x="1931" y="848"/>
                </a:lnTo>
                <a:lnTo>
                  <a:pt x="1933" y="850"/>
                </a:lnTo>
                <a:lnTo>
                  <a:pt x="1933" y="853"/>
                </a:lnTo>
                <a:lnTo>
                  <a:pt x="1935" y="855"/>
                </a:lnTo>
                <a:lnTo>
                  <a:pt x="1938" y="862"/>
                </a:lnTo>
                <a:lnTo>
                  <a:pt x="1945" y="872"/>
                </a:lnTo>
                <a:lnTo>
                  <a:pt x="1947" y="876"/>
                </a:lnTo>
                <a:lnTo>
                  <a:pt x="1949" y="881"/>
                </a:lnTo>
                <a:lnTo>
                  <a:pt x="1954" y="886"/>
                </a:lnTo>
                <a:lnTo>
                  <a:pt x="1961" y="895"/>
                </a:lnTo>
                <a:lnTo>
                  <a:pt x="1980" y="909"/>
                </a:lnTo>
                <a:lnTo>
                  <a:pt x="1989" y="919"/>
                </a:lnTo>
                <a:lnTo>
                  <a:pt x="1989" y="988"/>
                </a:lnTo>
                <a:lnTo>
                  <a:pt x="1994" y="1049"/>
                </a:lnTo>
                <a:lnTo>
                  <a:pt x="1961" y="1096"/>
                </a:lnTo>
                <a:lnTo>
                  <a:pt x="1952" y="1144"/>
                </a:lnTo>
                <a:lnTo>
                  <a:pt x="1945" y="1158"/>
                </a:lnTo>
                <a:lnTo>
                  <a:pt x="1940" y="1196"/>
                </a:lnTo>
                <a:lnTo>
                  <a:pt x="1938" y="1203"/>
                </a:lnTo>
                <a:lnTo>
                  <a:pt x="1883" y="1243"/>
                </a:lnTo>
                <a:lnTo>
                  <a:pt x="1874" y="1243"/>
                </a:lnTo>
                <a:lnTo>
                  <a:pt x="1869" y="1246"/>
                </a:lnTo>
                <a:lnTo>
                  <a:pt x="1843" y="1250"/>
                </a:lnTo>
                <a:lnTo>
                  <a:pt x="1832" y="1253"/>
                </a:lnTo>
                <a:lnTo>
                  <a:pt x="1822" y="1255"/>
                </a:lnTo>
                <a:lnTo>
                  <a:pt x="1782" y="1262"/>
                </a:lnTo>
                <a:lnTo>
                  <a:pt x="1761" y="1267"/>
                </a:lnTo>
                <a:lnTo>
                  <a:pt x="1740" y="1264"/>
                </a:lnTo>
                <a:lnTo>
                  <a:pt x="1725" y="1272"/>
                </a:lnTo>
                <a:lnTo>
                  <a:pt x="1718" y="1274"/>
                </a:lnTo>
                <a:lnTo>
                  <a:pt x="1716" y="1276"/>
                </a:lnTo>
                <a:lnTo>
                  <a:pt x="1714" y="1279"/>
                </a:lnTo>
                <a:lnTo>
                  <a:pt x="1711" y="1279"/>
                </a:lnTo>
                <a:lnTo>
                  <a:pt x="1707" y="1276"/>
                </a:lnTo>
                <a:lnTo>
                  <a:pt x="1704" y="1276"/>
                </a:lnTo>
                <a:lnTo>
                  <a:pt x="1702" y="1283"/>
                </a:lnTo>
                <a:lnTo>
                  <a:pt x="1700" y="1288"/>
                </a:lnTo>
                <a:lnTo>
                  <a:pt x="1697" y="1295"/>
                </a:lnTo>
                <a:lnTo>
                  <a:pt x="1695" y="1300"/>
                </a:lnTo>
                <a:lnTo>
                  <a:pt x="1695" y="1307"/>
                </a:lnTo>
                <a:lnTo>
                  <a:pt x="1692" y="1309"/>
                </a:lnTo>
                <a:lnTo>
                  <a:pt x="1688" y="1314"/>
                </a:lnTo>
                <a:lnTo>
                  <a:pt x="1690" y="1317"/>
                </a:lnTo>
                <a:lnTo>
                  <a:pt x="1697" y="1319"/>
                </a:lnTo>
                <a:lnTo>
                  <a:pt x="1700" y="1321"/>
                </a:lnTo>
                <a:lnTo>
                  <a:pt x="1704" y="1324"/>
                </a:lnTo>
                <a:lnTo>
                  <a:pt x="1709" y="1324"/>
                </a:lnTo>
                <a:lnTo>
                  <a:pt x="1714" y="1321"/>
                </a:lnTo>
                <a:lnTo>
                  <a:pt x="1716" y="1321"/>
                </a:lnTo>
                <a:lnTo>
                  <a:pt x="1718" y="1324"/>
                </a:lnTo>
                <a:lnTo>
                  <a:pt x="1725" y="1326"/>
                </a:lnTo>
                <a:lnTo>
                  <a:pt x="1728" y="1326"/>
                </a:lnTo>
                <a:lnTo>
                  <a:pt x="1733" y="1328"/>
                </a:lnTo>
                <a:lnTo>
                  <a:pt x="1733" y="1333"/>
                </a:lnTo>
                <a:lnTo>
                  <a:pt x="1735" y="1338"/>
                </a:lnTo>
                <a:lnTo>
                  <a:pt x="1740" y="1347"/>
                </a:lnTo>
                <a:lnTo>
                  <a:pt x="1744" y="1354"/>
                </a:lnTo>
                <a:lnTo>
                  <a:pt x="1742" y="1362"/>
                </a:lnTo>
                <a:lnTo>
                  <a:pt x="1737" y="1359"/>
                </a:lnTo>
                <a:lnTo>
                  <a:pt x="1733" y="1362"/>
                </a:lnTo>
                <a:lnTo>
                  <a:pt x="1728" y="1364"/>
                </a:lnTo>
                <a:lnTo>
                  <a:pt x="1723" y="1366"/>
                </a:lnTo>
                <a:lnTo>
                  <a:pt x="1721" y="1364"/>
                </a:lnTo>
                <a:lnTo>
                  <a:pt x="1711" y="1364"/>
                </a:lnTo>
                <a:lnTo>
                  <a:pt x="1707" y="1362"/>
                </a:lnTo>
                <a:lnTo>
                  <a:pt x="1702" y="1362"/>
                </a:lnTo>
                <a:lnTo>
                  <a:pt x="1695" y="1362"/>
                </a:lnTo>
                <a:lnTo>
                  <a:pt x="1692" y="1364"/>
                </a:lnTo>
                <a:lnTo>
                  <a:pt x="1690" y="1364"/>
                </a:lnTo>
                <a:lnTo>
                  <a:pt x="1688" y="1366"/>
                </a:lnTo>
                <a:lnTo>
                  <a:pt x="1688" y="1371"/>
                </a:lnTo>
                <a:lnTo>
                  <a:pt x="1688" y="1378"/>
                </a:lnTo>
                <a:lnTo>
                  <a:pt x="1688" y="1383"/>
                </a:lnTo>
                <a:lnTo>
                  <a:pt x="1683" y="1390"/>
                </a:lnTo>
                <a:lnTo>
                  <a:pt x="1681" y="1392"/>
                </a:lnTo>
                <a:lnTo>
                  <a:pt x="1678" y="1397"/>
                </a:lnTo>
                <a:lnTo>
                  <a:pt x="1676" y="1404"/>
                </a:lnTo>
                <a:lnTo>
                  <a:pt x="1674" y="1411"/>
                </a:lnTo>
                <a:lnTo>
                  <a:pt x="1667" y="1421"/>
                </a:lnTo>
                <a:lnTo>
                  <a:pt x="1664" y="1425"/>
                </a:lnTo>
                <a:lnTo>
                  <a:pt x="1664" y="1430"/>
                </a:lnTo>
                <a:lnTo>
                  <a:pt x="1664" y="1437"/>
                </a:lnTo>
                <a:lnTo>
                  <a:pt x="1662" y="1440"/>
                </a:lnTo>
                <a:lnTo>
                  <a:pt x="1657" y="1444"/>
                </a:lnTo>
                <a:lnTo>
                  <a:pt x="1652" y="1451"/>
                </a:lnTo>
                <a:lnTo>
                  <a:pt x="1650" y="1459"/>
                </a:lnTo>
                <a:lnTo>
                  <a:pt x="1648" y="1466"/>
                </a:lnTo>
                <a:lnTo>
                  <a:pt x="1650" y="1475"/>
                </a:lnTo>
                <a:lnTo>
                  <a:pt x="1650" y="1480"/>
                </a:lnTo>
                <a:lnTo>
                  <a:pt x="1652" y="1487"/>
                </a:lnTo>
                <a:lnTo>
                  <a:pt x="1652" y="1489"/>
                </a:lnTo>
                <a:lnTo>
                  <a:pt x="1652" y="1494"/>
                </a:lnTo>
                <a:lnTo>
                  <a:pt x="1648" y="1501"/>
                </a:lnTo>
                <a:lnTo>
                  <a:pt x="1648" y="1504"/>
                </a:lnTo>
                <a:lnTo>
                  <a:pt x="1648" y="1508"/>
                </a:lnTo>
                <a:lnTo>
                  <a:pt x="1652" y="1513"/>
                </a:lnTo>
                <a:lnTo>
                  <a:pt x="1655" y="1520"/>
                </a:lnTo>
                <a:lnTo>
                  <a:pt x="1657" y="1527"/>
                </a:lnTo>
                <a:lnTo>
                  <a:pt x="1655" y="1534"/>
                </a:lnTo>
                <a:lnTo>
                  <a:pt x="1652" y="1534"/>
                </a:lnTo>
                <a:lnTo>
                  <a:pt x="1648" y="1534"/>
                </a:lnTo>
                <a:lnTo>
                  <a:pt x="1648" y="1537"/>
                </a:lnTo>
                <a:lnTo>
                  <a:pt x="1643" y="1539"/>
                </a:lnTo>
                <a:lnTo>
                  <a:pt x="1641" y="1537"/>
                </a:lnTo>
                <a:lnTo>
                  <a:pt x="1636" y="1537"/>
                </a:lnTo>
                <a:lnTo>
                  <a:pt x="1631" y="1534"/>
                </a:lnTo>
                <a:lnTo>
                  <a:pt x="1629" y="1530"/>
                </a:lnTo>
                <a:lnTo>
                  <a:pt x="1626" y="1527"/>
                </a:lnTo>
                <a:lnTo>
                  <a:pt x="1624" y="1527"/>
                </a:lnTo>
                <a:lnTo>
                  <a:pt x="1622" y="1527"/>
                </a:lnTo>
                <a:lnTo>
                  <a:pt x="1617" y="1530"/>
                </a:lnTo>
                <a:lnTo>
                  <a:pt x="1612" y="1534"/>
                </a:lnTo>
                <a:lnTo>
                  <a:pt x="1610" y="1539"/>
                </a:lnTo>
                <a:lnTo>
                  <a:pt x="1605" y="1544"/>
                </a:lnTo>
                <a:lnTo>
                  <a:pt x="1603" y="1549"/>
                </a:lnTo>
                <a:lnTo>
                  <a:pt x="1601" y="1553"/>
                </a:lnTo>
                <a:lnTo>
                  <a:pt x="1601" y="1556"/>
                </a:lnTo>
                <a:lnTo>
                  <a:pt x="1601" y="1560"/>
                </a:lnTo>
                <a:lnTo>
                  <a:pt x="1601" y="1567"/>
                </a:lnTo>
                <a:lnTo>
                  <a:pt x="1598" y="1572"/>
                </a:lnTo>
                <a:lnTo>
                  <a:pt x="1596" y="1575"/>
                </a:lnTo>
                <a:lnTo>
                  <a:pt x="1593" y="1577"/>
                </a:lnTo>
                <a:lnTo>
                  <a:pt x="1591" y="1577"/>
                </a:lnTo>
                <a:lnTo>
                  <a:pt x="1586" y="1582"/>
                </a:lnTo>
                <a:lnTo>
                  <a:pt x="1584" y="1586"/>
                </a:lnTo>
                <a:lnTo>
                  <a:pt x="1582" y="1586"/>
                </a:lnTo>
                <a:lnTo>
                  <a:pt x="1579" y="1584"/>
                </a:lnTo>
                <a:lnTo>
                  <a:pt x="1577" y="1579"/>
                </a:lnTo>
                <a:lnTo>
                  <a:pt x="1577" y="1575"/>
                </a:lnTo>
                <a:lnTo>
                  <a:pt x="1577" y="1572"/>
                </a:lnTo>
                <a:lnTo>
                  <a:pt x="1579" y="1567"/>
                </a:lnTo>
                <a:lnTo>
                  <a:pt x="1582" y="1560"/>
                </a:lnTo>
                <a:lnTo>
                  <a:pt x="1584" y="1556"/>
                </a:lnTo>
                <a:lnTo>
                  <a:pt x="1582" y="1556"/>
                </a:lnTo>
                <a:lnTo>
                  <a:pt x="1577" y="1556"/>
                </a:lnTo>
                <a:lnTo>
                  <a:pt x="1572" y="1558"/>
                </a:lnTo>
                <a:lnTo>
                  <a:pt x="1568" y="1560"/>
                </a:lnTo>
                <a:lnTo>
                  <a:pt x="1560" y="1563"/>
                </a:lnTo>
                <a:lnTo>
                  <a:pt x="1553" y="1567"/>
                </a:lnTo>
                <a:lnTo>
                  <a:pt x="1544" y="1572"/>
                </a:lnTo>
                <a:lnTo>
                  <a:pt x="1535" y="1577"/>
                </a:lnTo>
                <a:lnTo>
                  <a:pt x="1530" y="1577"/>
                </a:lnTo>
                <a:lnTo>
                  <a:pt x="1525" y="1577"/>
                </a:lnTo>
                <a:lnTo>
                  <a:pt x="1520" y="1577"/>
                </a:lnTo>
                <a:lnTo>
                  <a:pt x="1518" y="1575"/>
                </a:lnTo>
                <a:lnTo>
                  <a:pt x="1516" y="1575"/>
                </a:lnTo>
                <a:lnTo>
                  <a:pt x="1511" y="1577"/>
                </a:lnTo>
                <a:lnTo>
                  <a:pt x="1509" y="1577"/>
                </a:lnTo>
                <a:lnTo>
                  <a:pt x="1504" y="1575"/>
                </a:lnTo>
                <a:lnTo>
                  <a:pt x="1502" y="1575"/>
                </a:lnTo>
                <a:lnTo>
                  <a:pt x="1499" y="1572"/>
                </a:lnTo>
                <a:lnTo>
                  <a:pt x="1494" y="1567"/>
                </a:lnTo>
                <a:lnTo>
                  <a:pt x="1490" y="1565"/>
                </a:lnTo>
                <a:lnTo>
                  <a:pt x="1483" y="1563"/>
                </a:lnTo>
                <a:lnTo>
                  <a:pt x="1478" y="1558"/>
                </a:lnTo>
                <a:lnTo>
                  <a:pt x="1473" y="1556"/>
                </a:lnTo>
                <a:lnTo>
                  <a:pt x="1469" y="1549"/>
                </a:lnTo>
                <a:lnTo>
                  <a:pt x="1469" y="1546"/>
                </a:lnTo>
                <a:lnTo>
                  <a:pt x="1466" y="1539"/>
                </a:lnTo>
                <a:lnTo>
                  <a:pt x="1466" y="1537"/>
                </a:lnTo>
                <a:lnTo>
                  <a:pt x="1464" y="1537"/>
                </a:lnTo>
                <a:lnTo>
                  <a:pt x="1459" y="1534"/>
                </a:lnTo>
                <a:lnTo>
                  <a:pt x="1454" y="1532"/>
                </a:lnTo>
                <a:lnTo>
                  <a:pt x="1447" y="1532"/>
                </a:lnTo>
                <a:lnTo>
                  <a:pt x="1443" y="1530"/>
                </a:lnTo>
                <a:lnTo>
                  <a:pt x="1440" y="1530"/>
                </a:lnTo>
                <a:lnTo>
                  <a:pt x="1436" y="1534"/>
                </a:lnTo>
                <a:lnTo>
                  <a:pt x="1433" y="1537"/>
                </a:lnTo>
                <a:lnTo>
                  <a:pt x="1431" y="1537"/>
                </a:lnTo>
                <a:lnTo>
                  <a:pt x="1428" y="1539"/>
                </a:lnTo>
                <a:lnTo>
                  <a:pt x="1424" y="1537"/>
                </a:lnTo>
                <a:lnTo>
                  <a:pt x="1419" y="1537"/>
                </a:lnTo>
                <a:lnTo>
                  <a:pt x="1412" y="1537"/>
                </a:lnTo>
                <a:lnTo>
                  <a:pt x="1407" y="1537"/>
                </a:lnTo>
                <a:lnTo>
                  <a:pt x="1405" y="1539"/>
                </a:lnTo>
                <a:lnTo>
                  <a:pt x="1400" y="1539"/>
                </a:lnTo>
                <a:lnTo>
                  <a:pt x="1395" y="1539"/>
                </a:lnTo>
                <a:lnTo>
                  <a:pt x="1391" y="1537"/>
                </a:lnTo>
                <a:lnTo>
                  <a:pt x="1388" y="1537"/>
                </a:lnTo>
                <a:lnTo>
                  <a:pt x="1384" y="1534"/>
                </a:lnTo>
                <a:lnTo>
                  <a:pt x="1377" y="1534"/>
                </a:lnTo>
                <a:lnTo>
                  <a:pt x="1372" y="1532"/>
                </a:lnTo>
                <a:lnTo>
                  <a:pt x="1362" y="1530"/>
                </a:lnTo>
                <a:lnTo>
                  <a:pt x="1362" y="1532"/>
                </a:lnTo>
                <a:lnTo>
                  <a:pt x="1362" y="1534"/>
                </a:lnTo>
                <a:lnTo>
                  <a:pt x="1367" y="1539"/>
                </a:lnTo>
                <a:lnTo>
                  <a:pt x="1369" y="1541"/>
                </a:lnTo>
                <a:lnTo>
                  <a:pt x="1374" y="1546"/>
                </a:lnTo>
                <a:lnTo>
                  <a:pt x="1377" y="1553"/>
                </a:lnTo>
                <a:lnTo>
                  <a:pt x="1377" y="1560"/>
                </a:lnTo>
                <a:lnTo>
                  <a:pt x="1377" y="1563"/>
                </a:lnTo>
                <a:lnTo>
                  <a:pt x="1377" y="1567"/>
                </a:lnTo>
                <a:lnTo>
                  <a:pt x="1374" y="1570"/>
                </a:lnTo>
                <a:lnTo>
                  <a:pt x="1374" y="1572"/>
                </a:lnTo>
                <a:lnTo>
                  <a:pt x="1377" y="1577"/>
                </a:lnTo>
                <a:lnTo>
                  <a:pt x="1377" y="1584"/>
                </a:lnTo>
                <a:lnTo>
                  <a:pt x="1374" y="1589"/>
                </a:lnTo>
                <a:lnTo>
                  <a:pt x="1369" y="1594"/>
                </a:lnTo>
                <a:lnTo>
                  <a:pt x="1369" y="1598"/>
                </a:lnTo>
                <a:lnTo>
                  <a:pt x="1369" y="1603"/>
                </a:lnTo>
                <a:lnTo>
                  <a:pt x="1372" y="1605"/>
                </a:lnTo>
                <a:lnTo>
                  <a:pt x="1372" y="1608"/>
                </a:lnTo>
                <a:lnTo>
                  <a:pt x="1374" y="1608"/>
                </a:lnTo>
                <a:lnTo>
                  <a:pt x="1379" y="1620"/>
                </a:lnTo>
                <a:lnTo>
                  <a:pt x="1381" y="1624"/>
                </a:lnTo>
                <a:lnTo>
                  <a:pt x="1381" y="1627"/>
                </a:lnTo>
                <a:lnTo>
                  <a:pt x="1379" y="1631"/>
                </a:lnTo>
                <a:lnTo>
                  <a:pt x="1372" y="1636"/>
                </a:lnTo>
                <a:lnTo>
                  <a:pt x="1372" y="1641"/>
                </a:lnTo>
                <a:lnTo>
                  <a:pt x="1372" y="1646"/>
                </a:lnTo>
                <a:lnTo>
                  <a:pt x="1372" y="1650"/>
                </a:lnTo>
                <a:lnTo>
                  <a:pt x="1374" y="1653"/>
                </a:lnTo>
                <a:lnTo>
                  <a:pt x="1374" y="1655"/>
                </a:lnTo>
                <a:lnTo>
                  <a:pt x="1369" y="1662"/>
                </a:lnTo>
                <a:lnTo>
                  <a:pt x="1367" y="1667"/>
                </a:lnTo>
                <a:lnTo>
                  <a:pt x="1367" y="1674"/>
                </a:lnTo>
                <a:lnTo>
                  <a:pt x="1372" y="1679"/>
                </a:lnTo>
                <a:lnTo>
                  <a:pt x="1374" y="1683"/>
                </a:lnTo>
                <a:lnTo>
                  <a:pt x="1379" y="1691"/>
                </a:lnTo>
                <a:lnTo>
                  <a:pt x="1379" y="1700"/>
                </a:lnTo>
                <a:lnTo>
                  <a:pt x="1379" y="1702"/>
                </a:lnTo>
                <a:lnTo>
                  <a:pt x="1377" y="1702"/>
                </a:lnTo>
                <a:lnTo>
                  <a:pt x="1372" y="1705"/>
                </a:lnTo>
                <a:lnTo>
                  <a:pt x="1367" y="1707"/>
                </a:lnTo>
                <a:lnTo>
                  <a:pt x="1365" y="1710"/>
                </a:lnTo>
                <a:lnTo>
                  <a:pt x="1360" y="1710"/>
                </a:lnTo>
                <a:lnTo>
                  <a:pt x="1355" y="1712"/>
                </a:lnTo>
                <a:lnTo>
                  <a:pt x="1351" y="1710"/>
                </a:lnTo>
                <a:lnTo>
                  <a:pt x="1346" y="1707"/>
                </a:lnTo>
                <a:lnTo>
                  <a:pt x="1344" y="1705"/>
                </a:lnTo>
                <a:lnTo>
                  <a:pt x="1341" y="1705"/>
                </a:lnTo>
                <a:lnTo>
                  <a:pt x="1339" y="1705"/>
                </a:lnTo>
                <a:lnTo>
                  <a:pt x="1334" y="1707"/>
                </a:lnTo>
                <a:lnTo>
                  <a:pt x="1329" y="1710"/>
                </a:lnTo>
                <a:lnTo>
                  <a:pt x="1327" y="1710"/>
                </a:lnTo>
                <a:lnTo>
                  <a:pt x="1320" y="1710"/>
                </a:lnTo>
                <a:lnTo>
                  <a:pt x="1318" y="1707"/>
                </a:lnTo>
                <a:lnTo>
                  <a:pt x="1315" y="1707"/>
                </a:lnTo>
                <a:lnTo>
                  <a:pt x="1311" y="1705"/>
                </a:lnTo>
                <a:lnTo>
                  <a:pt x="1308" y="1705"/>
                </a:lnTo>
                <a:lnTo>
                  <a:pt x="1306" y="1702"/>
                </a:lnTo>
                <a:lnTo>
                  <a:pt x="1303" y="1700"/>
                </a:lnTo>
                <a:lnTo>
                  <a:pt x="1301" y="1698"/>
                </a:lnTo>
                <a:lnTo>
                  <a:pt x="1299" y="1695"/>
                </a:lnTo>
                <a:lnTo>
                  <a:pt x="1299" y="1691"/>
                </a:lnTo>
                <a:lnTo>
                  <a:pt x="1299" y="1688"/>
                </a:lnTo>
                <a:lnTo>
                  <a:pt x="1299" y="1683"/>
                </a:lnTo>
                <a:lnTo>
                  <a:pt x="1294" y="1679"/>
                </a:lnTo>
                <a:lnTo>
                  <a:pt x="1292" y="1679"/>
                </a:lnTo>
                <a:lnTo>
                  <a:pt x="1289" y="1676"/>
                </a:lnTo>
                <a:lnTo>
                  <a:pt x="1285" y="1674"/>
                </a:lnTo>
                <a:lnTo>
                  <a:pt x="1282" y="1672"/>
                </a:lnTo>
                <a:lnTo>
                  <a:pt x="1275" y="1667"/>
                </a:lnTo>
                <a:lnTo>
                  <a:pt x="1273" y="1665"/>
                </a:lnTo>
                <a:lnTo>
                  <a:pt x="1268" y="1665"/>
                </a:lnTo>
                <a:lnTo>
                  <a:pt x="1266" y="1662"/>
                </a:lnTo>
                <a:lnTo>
                  <a:pt x="1261" y="1660"/>
                </a:lnTo>
                <a:lnTo>
                  <a:pt x="1256" y="1660"/>
                </a:lnTo>
                <a:lnTo>
                  <a:pt x="1254" y="1660"/>
                </a:lnTo>
                <a:lnTo>
                  <a:pt x="1249" y="1660"/>
                </a:lnTo>
                <a:lnTo>
                  <a:pt x="1247" y="1660"/>
                </a:lnTo>
                <a:lnTo>
                  <a:pt x="1245" y="1657"/>
                </a:lnTo>
                <a:lnTo>
                  <a:pt x="1237" y="1660"/>
                </a:lnTo>
                <a:lnTo>
                  <a:pt x="1233" y="1662"/>
                </a:lnTo>
                <a:lnTo>
                  <a:pt x="1228" y="1665"/>
                </a:lnTo>
                <a:lnTo>
                  <a:pt x="1226" y="1665"/>
                </a:lnTo>
                <a:lnTo>
                  <a:pt x="1221" y="1667"/>
                </a:lnTo>
                <a:lnTo>
                  <a:pt x="1219" y="1667"/>
                </a:lnTo>
                <a:lnTo>
                  <a:pt x="1214" y="1672"/>
                </a:lnTo>
                <a:lnTo>
                  <a:pt x="1209" y="1672"/>
                </a:lnTo>
                <a:lnTo>
                  <a:pt x="1204" y="1674"/>
                </a:lnTo>
                <a:lnTo>
                  <a:pt x="1200" y="1679"/>
                </a:lnTo>
                <a:lnTo>
                  <a:pt x="1197" y="1681"/>
                </a:lnTo>
                <a:lnTo>
                  <a:pt x="1195" y="1683"/>
                </a:lnTo>
                <a:lnTo>
                  <a:pt x="1193" y="1686"/>
                </a:lnTo>
                <a:lnTo>
                  <a:pt x="1190" y="1691"/>
                </a:lnTo>
                <a:lnTo>
                  <a:pt x="1190" y="1695"/>
                </a:lnTo>
                <a:lnTo>
                  <a:pt x="1190" y="1700"/>
                </a:lnTo>
                <a:lnTo>
                  <a:pt x="1188" y="1707"/>
                </a:lnTo>
                <a:lnTo>
                  <a:pt x="1186" y="1710"/>
                </a:lnTo>
                <a:lnTo>
                  <a:pt x="1183" y="1710"/>
                </a:lnTo>
                <a:lnTo>
                  <a:pt x="1181" y="1710"/>
                </a:lnTo>
                <a:lnTo>
                  <a:pt x="1176" y="1710"/>
                </a:lnTo>
                <a:lnTo>
                  <a:pt x="1174" y="1710"/>
                </a:lnTo>
                <a:lnTo>
                  <a:pt x="1171" y="1710"/>
                </a:lnTo>
                <a:lnTo>
                  <a:pt x="1169" y="1707"/>
                </a:lnTo>
                <a:lnTo>
                  <a:pt x="1164" y="1710"/>
                </a:lnTo>
                <a:lnTo>
                  <a:pt x="1162" y="1710"/>
                </a:lnTo>
                <a:lnTo>
                  <a:pt x="1155" y="1712"/>
                </a:lnTo>
                <a:lnTo>
                  <a:pt x="1153" y="1714"/>
                </a:lnTo>
                <a:lnTo>
                  <a:pt x="1150" y="1712"/>
                </a:lnTo>
                <a:lnTo>
                  <a:pt x="1143" y="1710"/>
                </a:lnTo>
                <a:lnTo>
                  <a:pt x="1138" y="1710"/>
                </a:lnTo>
                <a:lnTo>
                  <a:pt x="1134" y="1707"/>
                </a:lnTo>
                <a:lnTo>
                  <a:pt x="1131" y="1702"/>
                </a:lnTo>
                <a:lnTo>
                  <a:pt x="1127" y="1700"/>
                </a:lnTo>
                <a:lnTo>
                  <a:pt x="1122" y="1698"/>
                </a:lnTo>
                <a:lnTo>
                  <a:pt x="1117" y="1705"/>
                </a:lnTo>
                <a:lnTo>
                  <a:pt x="1113" y="1707"/>
                </a:lnTo>
                <a:lnTo>
                  <a:pt x="1113" y="1712"/>
                </a:lnTo>
                <a:lnTo>
                  <a:pt x="1110" y="1712"/>
                </a:lnTo>
                <a:lnTo>
                  <a:pt x="1108" y="1717"/>
                </a:lnTo>
                <a:lnTo>
                  <a:pt x="1105" y="1719"/>
                </a:lnTo>
                <a:lnTo>
                  <a:pt x="1103" y="1721"/>
                </a:lnTo>
                <a:lnTo>
                  <a:pt x="1096" y="1717"/>
                </a:lnTo>
                <a:lnTo>
                  <a:pt x="1091" y="1712"/>
                </a:lnTo>
                <a:lnTo>
                  <a:pt x="1089" y="1710"/>
                </a:lnTo>
                <a:lnTo>
                  <a:pt x="1084" y="1710"/>
                </a:lnTo>
                <a:lnTo>
                  <a:pt x="1077" y="1705"/>
                </a:lnTo>
                <a:lnTo>
                  <a:pt x="1075" y="1705"/>
                </a:lnTo>
                <a:lnTo>
                  <a:pt x="1068" y="1705"/>
                </a:lnTo>
                <a:lnTo>
                  <a:pt x="1063" y="1702"/>
                </a:lnTo>
                <a:lnTo>
                  <a:pt x="1058" y="1705"/>
                </a:lnTo>
                <a:lnTo>
                  <a:pt x="1056" y="1705"/>
                </a:lnTo>
                <a:lnTo>
                  <a:pt x="1051" y="1707"/>
                </a:lnTo>
                <a:lnTo>
                  <a:pt x="1044" y="1707"/>
                </a:lnTo>
                <a:lnTo>
                  <a:pt x="1042" y="1705"/>
                </a:lnTo>
                <a:lnTo>
                  <a:pt x="1039" y="1702"/>
                </a:lnTo>
                <a:lnTo>
                  <a:pt x="1035" y="1700"/>
                </a:lnTo>
                <a:lnTo>
                  <a:pt x="1030" y="1700"/>
                </a:lnTo>
                <a:lnTo>
                  <a:pt x="1025" y="1698"/>
                </a:lnTo>
                <a:lnTo>
                  <a:pt x="1021" y="1695"/>
                </a:lnTo>
                <a:lnTo>
                  <a:pt x="1016" y="1693"/>
                </a:lnTo>
                <a:lnTo>
                  <a:pt x="1014" y="1693"/>
                </a:lnTo>
                <a:lnTo>
                  <a:pt x="1006" y="1693"/>
                </a:lnTo>
                <a:lnTo>
                  <a:pt x="1004" y="1695"/>
                </a:lnTo>
                <a:lnTo>
                  <a:pt x="999" y="1700"/>
                </a:lnTo>
                <a:lnTo>
                  <a:pt x="992" y="1705"/>
                </a:lnTo>
                <a:lnTo>
                  <a:pt x="990" y="1702"/>
                </a:lnTo>
                <a:lnTo>
                  <a:pt x="988" y="1700"/>
                </a:lnTo>
                <a:lnTo>
                  <a:pt x="983" y="1698"/>
                </a:lnTo>
                <a:lnTo>
                  <a:pt x="978" y="1693"/>
                </a:lnTo>
                <a:lnTo>
                  <a:pt x="971" y="1688"/>
                </a:lnTo>
                <a:lnTo>
                  <a:pt x="969" y="1686"/>
                </a:lnTo>
                <a:lnTo>
                  <a:pt x="962" y="1686"/>
                </a:lnTo>
                <a:lnTo>
                  <a:pt x="959" y="1688"/>
                </a:lnTo>
                <a:lnTo>
                  <a:pt x="952" y="1691"/>
                </a:lnTo>
                <a:lnTo>
                  <a:pt x="948" y="1691"/>
                </a:lnTo>
                <a:lnTo>
                  <a:pt x="945" y="1688"/>
                </a:lnTo>
                <a:lnTo>
                  <a:pt x="938" y="1686"/>
                </a:lnTo>
                <a:lnTo>
                  <a:pt x="924" y="1695"/>
                </a:lnTo>
                <a:lnTo>
                  <a:pt x="919" y="1695"/>
                </a:lnTo>
                <a:lnTo>
                  <a:pt x="917" y="1695"/>
                </a:lnTo>
                <a:lnTo>
                  <a:pt x="915" y="1688"/>
                </a:lnTo>
                <a:lnTo>
                  <a:pt x="912" y="1686"/>
                </a:lnTo>
                <a:lnTo>
                  <a:pt x="910" y="1683"/>
                </a:lnTo>
                <a:lnTo>
                  <a:pt x="907" y="1683"/>
                </a:lnTo>
                <a:lnTo>
                  <a:pt x="903" y="1683"/>
                </a:lnTo>
                <a:lnTo>
                  <a:pt x="896" y="1683"/>
                </a:lnTo>
                <a:lnTo>
                  <a:pt x="891" y="1683"/>
                </a:lnTo>
                <a:lnTo>
                  <a:pt x="886" y="1683"/>
                </a:lnTo>
                <a:lnTo>
                  <a:pt x="884" y="1679"/>
                </a:lnTo>
                <a:lnTo>
                  <a:pt x="877" y="1679"/>
                </a:lnTo>
                <a:lnTo>
                  <a:pt x="872" y="1679"/>
                </a:lnTo>
                <a:lnTo>
                  <a:pt x="870" y="1676"/>
                </a:lnTo>
                <a:lnTo>
                  <a:pt x="865" y="1674"/>
                </a:lnTo>
                <a:lnTo>
                  <a:pt x="860" y="1669"/>
                </a:lnTo>
                <a:lnTo>
                  <a:pt x="858" y="1667"/>
                </a:lnTo>
                <a:lnTo>
                  <a:pt x="853" y="1662"/>
                </a:lnTo>
                <a:lnTo>
                  <a:pt x="849" y="1657"/>
                </a:lnTo>
                <a:lnTo>
                  <a:pt x="851" y="1657"/>
                </a:lnTo>
                <a:lnTo>
                  <a:pt x="856" y="1655"/>
                </a:lnTo>
                <a:lnTo>
                  <a:pt x="860" y="1653"/>
                </a:lnTo>
                <a:lnTo>
                  <a:pt x="858" y="1650"/>
                </a:lnTo>
                <a:lnTo>
                  <a:pt x="846" y="1646"/>
                </a:lnTo>
                <a:lnTo>
                  <a:pt x="844" y="1643"/>
                </a:lnTo>
                <a:lnTo>
                  <a:pt x="839" y="1641"/>
                </a:lnTo>
                <a:lnTo>
                  <a:pt x="837" y="1641"/>
                </a:lnTo>
                <a:lnTo>
                  <a:pt x="834" y="1641"/>
                </a:lnTo>
                <a:lnTo>
                  <a:pt x="832" y="1636"/>
                </a:lnTo>
                <a:lnTo>
                  <a:pt x="830" y="1634"/>
                </a:lnTo>
                <a:lnTo>
                  <a:pt x="825" y="1629"/>
                </a:lnTo>
                <a:lnTo>
                  <a:pt x="825" y="1627"/>
                </a:lnTo>
                <a:lnTo>
                  <a:pt x="827" y="1624"/>
                </a:lnTo>
                <a:lnTo>
                  <a:pt x="827" y="1622"/>
                </a:lnTo>
                <a:lnTo>
                  <a:pt x="825" y="1620"/>
                </a:lnTo>
                <a:lnTo>
                  <a:pt x="823" y="1617"/>
                </a:lnTo>
                <a:lnTo>
                  <a:pt x="820" y="1612"/>
                </a:lnTo>
                <a:lnTo>
                  <a:pt x="818" y="1610"/>
                </a:lnTo>
                <a:lnTo>
                  <a:pt x="813" y="1610"/>
                </a:lnTo>
                <a:lnTo>
                  <a:pt x="808" y="1610"/>
                </a:lnTo>
                <a:lnTo>
                  <a:pt x="806" y="1610"/>
                </a:lnTo>
                <a:lnTo>
                  <a:pt x="806" y="1608"/>
                </a:lnTo>
                <a:lnTo>
                  <a:pt x="801" y="1608"/>
                </a:lnTo>
                <a:lnTo>
                  <a:pt x="797" y="1608"/>
                </a:lnTo>
                <a:lnTo>
                  <a:pt x="794" y="1608"/>
                </a:lnTo>
                <a:lnTo>
                  <a:pt x="790" y="1605"/>
                </a:lnTo>
                <a:lnTo>
                  <a:pt x="792" y="1603"/>
                </a:lnTo>
                <a:lnTo>
                  <a:pt x="797" y="1598"/>
                </a:lnTo>
                <a:lnTo>
                  <a:pt x="799" y="1594"/>
                </a:lnTo>
                <a:lnTo>
                  <a:pt x="794" y="1591"/>
                </a:lnTo>
                <a:lnTo>
                  <a:pt x="790" y="1586"/>
                </a:lnTo>
                <a:lnTo>
                  <a:pt x="787" y="1584"/>
                </a:lnTo>
                <a:lnTo>
                  <a:pt x="783" y="1584"/>
                </a:lnTo>
                <a:lnTo>
                  <a:pt x="783" y="1582"/>
                </a:lnTo>
                <a:lnTo>
                  <a:pt x="780" y="1575"/>
                </a:lnTo>
                <a:lnTo>
                  <a:pt x="778" y="1572"/>
                </a:lnTo>
                <a:lnTo>
                  <a:pt x="775" y="1567"/>
                </a:lnTo>
                <a:lnTo>
                  <a:pt x="773" y="1567"/>
                </a:lnTo>
                <a:lnTo>
                  <a:pt x="773" y="1565"/>
                </a:lnTo>
                <a:lnTo>
                  <a:pt x="768" y="1560"/>
                </a:lnTo>
                <a:lnTo>
                  <a:pt x="768" y="1558"/>
                </a:lnTo>
                <a:lnTo>
                  <a:pt x="764" y="1556"/>
                </a:lnTo>
                <a:lnTo>
                  <a:pt x="761" y="1551"/>
                </a:lnTo>
                <a:lnTo>
                  <a:pt x="761" y="1553"/>
                </a:lnTo>
                <a:lnTo>
                  <a:pt x="764" y="1556"/>
                </a:lnTo>
                <a:lnTo>
                  <a:pt x="761" y="1556"/>
                </a:lnTo>
                <a:lnTo>
                  <a:pt x="761" y="1558"/>
                </a:lnTo>
                <a:lnTo>
                  <a:pt x="764" y="1558"/>
                </a:lnTo>
                <a:lnTo>
                  <a:pt x="764" y="1560"/>
                </a:lnTo>
                <a:lnTo>
                  <a:pt x="761" y="1563"/>
                </a:lnTo>
                <a:lnTo>
                  <a:pt x="761" y="1565"/>
                </a:lnTo>
                <a:lnTo>
                  <a:pt x="764" y="1565"/>
                </a:lnTo>
                <a:lnTo>
                  <a:pt x="764" y="1567"/>
                </a:lnTo>
                <a:lnTo>
                  <a:pt x="766" y="1570"/>
                </a:lnTo>
                <a:lnTo>
                  <a:pt x="764" y="1572"/>
                </a:lnTo>
                <a:lnTo>
                  <a:pt x="764" y="1575"/>
                </a:lnTo>
                <a:lnTo>
                  <a:pt x="766" y="1577"/>
                </a:lnTo>
                <a:lnTo>
                  <a:pt x="766" y="1579"/>
                </a:lnTo>
                <a:lnTo>
                  <a:pt x="766" y="1582"/>
                </a:lnTo>
                <a:lnTo>
                  <a:pt x="768" y="1582"/>
                </a:lnTo>
                <a:lnTo>
                  <a:pt x="766" y="1584"/>
                </a:lnTo>
                <a:lnTo>
                  <a:pt x="766" y="1586"/>
                </a:lnTo>
                <a:lnTo>
                  <a:pt x="766" y="1589"/>
                </a:lnTo>
                <a:lnTo>
                  <a:pt x="766" y="1591"/>
                </a:lnTo>
                <a:lnTo>
                  <a:pt x="764" y="1591"/>
                </a:lnTo>
                <a:lnTo>
                  <a:pt x="764" y="1594"/>
                </a:lnTo>
                <a:lnTo>
                  <a:pt x="761" y="1596"/>
                </a:lnTo>
                <a:lnTo>
                  <a:pt x="759" y="1596"/>
                </a:lnTo>
                <a:lnTo>
                  <a:pt x="759" y="1598"/>
                </a:lnTo>
                <a:lnTo>
                  <a:pt x="757" y="1601"/>
                </a:lnTo>
                <a:lnTo>
                  <a:pt x="757" y="1603"/>
                </a:lnTo>
                <a:lnTo>
                  <a:pt x="757" y="1605"/>
                </a:lnTo>
                <a:lnTo>
                  <a:pt x="757" y="1608"/>
                </a:lnTo>
                <a:lnTo>
                  <a:pt x="754" y="1610"/>
                </a:lnTo>
                <a:lnTo>
                  <a:pt x="754" y="1612"/>
                </a:lnTo>
                <a:lnTo>
                  <a:pt x="752" y="1615"/>
                </a:lnTo>
                <a:lnTo>
                  <a:pt x="752" y="1617"/>
                </a:lnTo>
                <a:lnTo>
                  <a:pt x="750" y="1620"/>
                </a:lnTo>
                <a:lnTo>
                  <a:pt x="750" y="1622"/>
                </a:lnTo>
                <a:lnTo>
                  <a:pt x="747" y="1622"/>
                </a:lnTo>
                <a:lnTo>
                  <a:pt x="747" y="1624"/>
                </a:lnTo>
                <a:lnTo>
                  <a:pt x="750" y="1627"/>
                </a:lnTo>
                <a:lnTo>
                  <a:pt x="750" y="1629"/>
                </a:lnTo>
                <a:lnTo>
                  <a:pt x="747" y="1631"/>
                </a:lnTo>
                <a:lnTo>
                  <a:pt x="745" y="1631"/>
                </a:lnTo>
                <a:lnTo>
                  <a:pt x="745" y="1634"/>
                </a:lnTo>
                <a:lnTo>
                  <a:pt x="742" y="1636"/>
                </a:lnTo>
                <a:lnTo>
                  <a:pt x="740" y="1638"/>
                </a:lnTo>
                <a:lnTo>
                  <a:pt x="740" y="1641"/>
                </a:lnTo>
                <a:lnTo>
                  <a:pt x="740" y="1643"/>
                </a:lnTo>
                <a:lnTo>
                  <a:pt x="740" y="1646"/>
                </a:lnTo>
                <a:lnTo>
                  <a:pt x="742" y="1648"/>
                </a:lnTo>
                <a:lnTo>
                  <a:pt x="745" y="1648"/>
                </a:lnTo>
                <a:lnTo>
                  <a:pt x="745" y="1650"/>
                </a:lnTo>
                <a:lnTo>
                  <a:pt x="745" y="1653"/>
                </a:lnTo>
                <a:lnTo>
                  <a:pt x="742" y="1653"/>
                </a:lnTo>
                <a:lnTo>
                  <a:pt x="742" y="1655"/>
                </a:lnTo>
                <a:lnTo>
                  <a:pt x="740" y="1655"/>
                </a:lnTo>
                <a:lnTo>
                  <a:pt x="740" y="1657"/>
                </a:lnTo>
                <a:lnTo>
                  <a:pt x="740" y="1660"/>
                </a:lnTo>
                <a:lnTo>
                  <a:pt x="740" y="1662"/>
                </a:lnTo>
                <a:lnTo>
                  <a:pt x="740" y="1665"/>
                </a:lnTo>
                <a:lnTo>
                  <a:pt x="740" y="1667"/>
                </a:lnTo>
                <a:lnTo>
                  <a:pt x="740" y="1669"/>
                </a:lnTo>
                <a:lnTo>
                  <a:pt x="742" y="1672"/>
                </a:lnTo>
                <a:lnTo>
                  <a:pt x="745" y="1672"/>
                </a:lnTo>
                <a:lnTo>
                  <a:pt x="745" y="1674"/>
                </a:lnTo>
                <a:lnTo>
                  <a:pt x="745" y="1676"/>
                </a:lnTo>
                <a:lnTo>
                  <a:pt x="742" y="1676"/>
                </a:lnTo>
                <a:lnTo>
                  <a:pt x="740" y="1679"/>
                </a:lnTo>
                <a:lnTo>
                  <a:pt x="740" y="1681"/>
                </a:lnTo>
                <a:lnTo>
                  <a:pt x="742" y="1681"/>
                </a:lnTo>
                <a:lnTo>
                  <a:pt x="742" y="1683"/>
                </a:lnTo>
                <a:lnTo>
                  <a:pt x="742" y="1686"/>
                </a:lnTo>
                <a:lnTo>
                  <a:pt x="740" y="1688"/>
                </a:lnTo>
                <a:lnTo>
                  <a:pt x="740" y="1691"/>
                </a:lnTo>
                <a:lnTo>
                  <a:pt x="738" y="1691"/>
                </a:lnTo>
                <a:lnTo>
                  <a:pt x="740" y="1693"/>
                </a:lnTo>
                <a:lnTo>
                  <a:pt x="740" y="1695"/>
                </a:lnTo>
                <a:lnTo>
                  <a:pt x="740" y="1698"/>
                </a:lnTo>
                <a:lnTo>
                  <a:pt x="740" y="1700"/>
                </a:lnTo>
                <a:lnTo>
                  <a:pt x="740" y="1702"/>
                </a:lnTo>
                <a:lnTo>
                  <a:pt x="738" y="1702"/>
                </a:lnTo>
                <a:lnTo>
                  <a:pt x="738" y="1705"/>
                </a:lnTo>
                <a:lnTo>
                  <a:pt x="738" y="1707"/>
                </a:lnTo>
                <a:lnTo>
                  <a:pt x="738" y="1710"/>
                </a:lnTo>
                <a:lnTo>
                  <a:pt x="738" y="1712"/>
                </a:lnTo>
                <a:lnTo>
                  <a:pt x="738" y="1714"/>
                </a:lnTo>
                <a:lnTo>
                  <a:pt x="735" y="1717"/>
                </a:lnTo>
                <a:lnTo>
                  <a:pt x="735" y="1719"/>
                </a:lnTo>
                <a:lnTo>
                  <a:pt x="733" y="1719"/>
                </a:lnTo>
                <a:lnTo>
                  <a:pt x="733" y="1721"/>
                </a:lnTo>
                <a:lnTo>
                  <a:pt x="731" y="1724"/>
                </a:lnTo>
                <a:lnTo>
                  <a:pt x="731" y="1726"/>
                </a:lnTo>
                <a:lnTo>
                  <a:pt x="728" y="1726"/>
                </a:lnTo>
                <a:lnTo>
                  <a:pt x="728" y="1728"/>
                </a:lnTo>
                <a:lnTo>
                  <a:pt x="726" y="1728"/>
                </a:lnTo>
                <a:lnTo>
                  <a:pt x="726" y="1731"/>
                </a:lnTo>
                <a:lnTo>
                  <a:pt x="726" y="1733"/>
                </a:lnTo>
                <a:lnTo>
                  <a:pt x="726" y="1736"/>
                </a:lnTo>
                <a:lnTo>
                  <a:pt x="724" y="1738"/>
                </a:lnTo>
                <a:lnTo>
                  <a:pt x="724" y="1740"/>
                </a:lnTo>
                <a:lnTo>
                  <a:pt x="724" y="1743"/>
                </a:lnTo>
                <a:lnTo>
                  <a:pt x="721" y="1743"/>
                </a:lnTo>
                <a:lnTo>
                  <a:pt x="719" y="1745"/>
                </a:lnTo>
                <a:lnTo>
                  <a:pt x="719" y="1747"/>
                </a:lnTo>
                <a:lnTo>
                  <a:pt x="719" y="1750"/>
                </a:lnTo>
                <a:lnTo>
                  <a:pt x="719" y="1752"/>
                </a:lnTo>
                <a:lnTo>
                  <a:pt x="719" y="1754"/>
                </a:lnTo>
                <a:lnTo>
                  <a:pt x="719" y="1757"/>
                </a:lnTo>
                <a:lnTo>
                  <a:pt x="716" y="1757"/>
                </a:lnTo>
                <a:lnTo>
                  <a:pt x="716" y="1759"/>
                </a:lnTo>
                <a:lnTo>
                  <a:pt x="714" y="1759"/>
                </a:lnTo>
                <a:lnTo>
                  <a:pt x="714" y="1762"/>
                </a:lnTo>
                <a:lnTo>
                  <a:pt x="712" y="1762"/>
                </a:lnTo>
                <a:lnTo>
                  <a:pt x="712" y="1764"/>
                </a:lnTo>
                <a:lnTo>
                  <a:pt x="709" y="1764"/>
                </a:lnTo>
                <a:lnTo>
                  <a:pt x="707" y="1764"/>
                </a:lnTo>
                <a:lnTo>
                  <a:pt x="707" y="1762"/>
                </a:lnTo>
                <a:lnTo>
                  <a:pt x="705" y="1759"/>
                </a:lnTo>
                <a:lnTo>
                  <a:pt x="702" y="1759"/>
                </a:lnTo>
                <a:lnTo>
                  <a:pt x="702" y="1757"/>
                </a:lnTo>
                <a:lnTo>
                  <a:pt x="700" y="1757"/>
                </a:lnTo>
                <a:lnTo>
                  <a:pt x="700" y="1754"/>
                </a:lnTo>
                <a:lnTo>
                  <a:pt x="698" y="1754"/>
                </a:lnTo>
                <a:lnTo>
                  <a:pt x="695" y="1754"/>
                </a:lnTo>
                <a:lnTo>
                  <a:pt x="693" y="1757"/>
                </a:lnTo>
                <a:lnTo>
                  <a:pt x="693" y="1759"/>
                </a:lnTo>
                <a:lnTo>
                  <a:pt x="691" y="1759"/>
                </a:lnTo>
                <a:lnTo>
                  <a:pt x="688" y="1759"/>
                </a:lnTo>
                <a:lnTo>
                  <a:pt x="686" y="1759"/>
                </a:lnTo>
                <a:lnTo>
                  <a:pt x="686" y="1762"/>
                </a:lnTo>
                <a:lnTo>
                  <a:pt x="683" y="1762"/>
                </a:lnTo>
                <a:lnTo>
                  <a:pt x="683" y="1764"/>
                </a:lnTo>
                <a:lnTo>
                  <a:pt x="683" y="1766"/>
                </a:lnTo>
                <a:lnTo>
                  <a:pt x="681" y="1764"/>
                </a:lnTo>
                <a:lnTo>
                  <a:pt x="681" y="1762"/>
                </a:lnTo>
                <a:lnTo>
                  <a:pt x="679" y="1762"/>
                </a:lnTo>
                <a:lnTo>
                  <a:pt x="679" y="1764"/>
                </a:lnTo>
                <a:lnTo>
                  <a:pt x="676" y="1764"/>
                </a:lnTo>
                <a:lnTo>
                  <a:pt x="676" y="1766"/>
                </a:lnTo>
                <a:lnTo>
                  <a:pt x="676" y="1769"/>
                </a:lnTo>
                <a:lnTo>
                  <a:pt x="674" y="1769"/>
                </a:lnTo>
                <a:lnTo>
                  <a:pt x="674" y="1771"/>
                </a:lnTo>
                <a:lnTo>
                  <a:pt x="674" y="1773"/>
                </a:lnTo>
                <a:lnTo>
                  <a:pt x="674" y="1776"/>
                </a:lnTo>
                <a:lnTo>
                  <a:pt x="674" y="1778"/>
                </a:lnTo>
                <a:lnTo>
                  <a:pt x="674" y="1781"/>
                </a:lnTo>
                <a:lnTo>
                  <a:pt x="674" y="1783"/>
                </a:lnTo>
                <a:lnTo>
                  <a:pt x="674" y="1785"/>
                </a:lnTo>
                <a:lnTo>
                  <a:pt x="674" y="1788"/>
                </a:lnTo>
                <a:lnTo>
                  <a:pt x="672" y="1790"/>
                </a:lnTo>
                <a:lnTo>
                  <a:pt x="669" y="1790"/>
                </a:lnTo>
                <a:lnTo>
                  <a:pt x="669" y="1792"/>
                </a:lnTo>
                <a:lnTo>
                  <a:pt x="672" y="1792"/>
                </a:lnTo>
                <a:lnTo>
                  <a:pt x="672" y="1795"/>
                </a:lnTo>
                <a:lnTo>
                  <a:pt x="672" y="1797"/>
                </a:lnTo>
                <a:lnTo>
                  <a:pt x="672" y="1799"/>
                </a:lnTo>
                <a:lnTo>
                  <a:pt x="672" y="1802"/>
                </a:lnTo>
                <a:lnTo>
                  <a:pt x="672" y="1804"/>
                </a:lnTo>
                <a:lnTo>
                  <a:pt x="672" y="1807"/>
                </a:lnTo>
                <a:lnTo>
                  <a:pt x="674" y="1807"/>
                </a:lnTo>
                <a:lnTo>
                  <a:pt x="672" y="1807"/>
                </a:lnTo>
                <a:lnTo>
                  <a:pt x="672" y="1809"/>
                </a:lnTo>
                <a:lnTo>
                  <a:pt x="672" y="1811"/>
                </a:lnTo>
                <a:lnTo>
                  <a:pt x="674" y="1811"/>
                </a:lnTo>
                <a:lnTo>
                  <a:pt x="676" y="1809"/>
                </a:lnTo>
                <a:lnTo>
                  <a:pt x="676" y="1811"/>
                </a:lnTo>
                <a:lnTo>
                  <a:pt x="679" y="1811"/>
                </a:lnTo>
                <a:lnTo>
                  <a:pt x="681" y="1811"/>
                </a:lnTo>
                <a:lnTo>
                  <a:pt x="681" y="1814"/>
                </a:lnTo>
                <a:lnTo>
                  <a:pt x="679" y="1814"/>
                </a:lnTo>
                <a:lnTo>
                  <a:pt x="679" y="1816"/>
                </a:lnTo>
                <a:lnTo>
                  <a:pt x="676" y="1816"/>
                </a:lnTo>
                <a:lnTo>
                  <a:pt x="676" y="1818"/>
                </a:lnTo>
                <a:lnTo>
                  <a:pt x="679" y="1818"/>
                </a:lnTo>
                <a:lnTo>
                  <a:pt x="681" y="1818"/>
                </a:lnTo>
                <a:lnTo>
                  <a:pt x="683" y="1818"/>
                </a:lnTo>
                <a:lnTo>
                  <a:pt x="683" y="1821"/>
                </a:lnTo>
                <a:lnTo>
                  <a:pt x="683" y="1823"/>
                </a:lnTo>
                <a:lnTo>
                  <a:pt x="686" y="1823"/>
                </a:lnTo>
                <a:lnTo>
                  <a:pt x="688" y="1825"/>
                </a:lnTo>
                <a:lnTo>
                  <a:pt x="688" y="1828"/>
                </a:lnTo>
                <a:lnTo>
                  <a:pt x="688" y="1830"/>
                </a:lnTo>
                <a:lnTo>
                  <a:pt x="688" y="1833"/>
                </a:lnTo>
                <a:lnTo>
                  <a:pt x="688" y="1835"/>
                </a:lnTo>
                <a:lnTo>
                  <a:pt x="688" y="1833"/>
                </a:lnTo>
                <a:lnTo>
                  <a:pt x="691" y="1833"/>
                </a:lnTo>
                <a:lnTo>
                  <a:pt x="693" y="1833"/>
                </a:lnTo>
                <a:lnTo>
                  <a:pt x="693" y="1835"/>
                </a:lnTo>
                <a:lnTo>
                  <a:pt x="693" y="1837"/>
                </a:lnTo>
                <a:lnTo>
                  <a:pt x="693" y="1840"/>
                </a:lnTo>
                <a:lnTo>
                  <a:pt x="693" y="1842"/>
                </a:lnTo>
                <a:lnTo>
                  <a:pt x="691" y="1842"/>
                </a:lnTo>
                <a:lnTo>
                  <a:pt x="691" y="1844"/>
                </a:lnTo>
                <a:lnTo>
                  <a:pt x="691" y="1847"/>
                </a:lnTo>
                <a:lnTo>
                  <a:pt x="691" y="1849"/>
                </a:lnTo>
                <a:lnTo>
                  <a:pt x="691" y="1852"/>
                </a:lnTo>
                <a:lnTo>
                  <a:pt x="691" y="1854"/>
                </a:lnTo>
                <a:lnTo>
                  <a:pt x="691" y="1856"/>
                </a:lnTo>
                <a:lnTo>
                  <a:pt x="693" y="1856"/>
                </a:lnTo>
                <a:lnTo>
                  <a:pt x="693" y="1859"/>
                </a:lnTo>
                <a:lnTo>
                  <a:pt x="693" y="1861"/>
                </a:lnTo>
                <a:lnTo>
                  <a:pt x="695" y="1861"/>
                </a:lnTo>
                <a:lnTo>
                  <a:pt x="698" y="1863"/>
                </a:lnTo>
                <a:lnTo>
                  <a:pt x="698" y="1866"/>
                </a:lnTo>
                <a:lnTo>
                  <a:pt x="700" y="1868"/>
                </a:lnTo>
                <a:lnTo>
                  <a:pt x="700" y="1870"/>
                </a:lnTo>
                <a:lnTo>
                  <a:pt x="700" y="1873"/>
                </a:lnTo>
                <a:lnTo>
                  <a:pt x="700" y="1875"/>
                </a:lnTo>
                <a:lnTo>
                  <a:pt x="702" y="1875"/>
                </a:lnTo>
                <a:lnTo>
                  <a:pt x="702" y="1878"/>
                </a:lnTo>
                <a:lnTo>
                  <a:pt x="702" y="1880"/>
                </a:lnTo>
                <a:lnTo>
                  <a:pt x="702" y="1882"/>
                </a:lnTo>
                <a:lnTo>
                  <a:pt x="700" y="1882"/>
                </a:lnTo>
                <a:lnTo>
                  <a:pt x="700" y="1885"/>
                </a:lnTo>
                <a:lnTo>
                  <a:pt x="702" y="1885"/>
                </a:lnTo>
                <a:lnTo>
                  <a:pt x="705" y="1885"/>
                </a:lnTo>
                <a:lnTo>
                  <a:pt x="705" y="1887"/>
                </a:lnTo>
                <a:lnTo>
                  <a:pt x="702" y="1889"/>
                </a:lnTo>
                <a:lnTo>
                  <a:pt x="702" y="1892"/>
                </a:lnTo>
                <a:lnTo>
                  <a:pt x="700" y="1892"/>
                </a:lnTo>
                <a:lnTo>
                  <a:pt x="700" y="1894"/>
                </a:lnTo>
                <a:lnTo>
                  <a:pt x="702" y="1894"/>
                </a:lnTo>
                <a:lnTo>
                  <a:pt x="705" y="1894"/>
                </a:lnTo>
                <a:lnTo>
                  <a:pt x="705" y="1897"/>
                </a:lnTo>
                <a:lnTo>
                  <a:pt x="705" y="1899"/>
                </a:lnTo>
                <a:lnTo>
                  <a:pt x="705" y="1901"/>
                </a:lnTo>
                <a:lnTo>
                  <a:pt x="705" y="1904"/>
                </a:lnTo>
                <a:lnTo>
                  <a:pt x="705" y="1906"/>
                </a:lnTo>
                <a:lnTo>
                  <a:pt x="705" y="1908"/>
                </a:lnTo>
                <a:lnTo>
                  <a:pt x="705" y="1911"/>
                </a:lnTo>
                <a:lnTo>
                  <a:pt x="707" y="1911"/>
                </a:lnTo>
                <a:lnTo>
                  <a:pt x="707" y="1913"/>
                </a:lnTo>
                <a:lnTo>
                  <a:pt x="705" y="1915"/>
                </a:lnTo>
                <a:lnTo>
                  <a:pt x="702" y="1918"/>
                </a:lnTo>
                <a:lnTo>
                  <a:pt x="705" y="1918"/>
                </a:lnTo>
                <a:lnTo>
                  <a:pt x="705" y="1920"/>
                </a:lnTo>
                <a:lnTo>
                  <a:pt x="705" y="1923"/>
                </a:lnTo>
                <a:lnTo>
                  <a:pt x="702" y="1923"/>
                </a:lnTo>
                <a:lnTo>
                  <a:pt x="702" y="1925"/>
                </a:lnTo>
                <a:lnTo>
                  <a:pt x="702" y="1927"/>
                </a:lnTo>
                <a:lnTo>
                  <a:pt x="702" y="1930"/>
                </a:lnTo>
                <a:lnTo>
                  <a:pt x="700" y="1932"/>
                </a:lnTo>
                <a:lnTo>
                  <a:pt x="700" y="1934"/>
                </a:lnTo>
                <a:lnTo>
                  <a:pt x="700" y="1937"/>
                </a:lnTo>
                <a:lnTo>
                  <a:pt x="698" y="1937"/>
                </a:lnTo>
                <a:lnTo>
                  <a:pt x="698" y="1939"/>
                </a:lnTo>
                <a:lnTo>
                  <a:pt x="695" y="1939"/>
                </a:lnTo>
                <a:lnTo>
                  <a:pt x="695" y="1941"/>
                </a:lnTo>
                <a:lnTo>
                  <a:pt x="693" y="1941"/>
                </a:lnTo>
                <a:lnTo>
                  <a:pt x="691" y="1944"/>
                </a:lnTo>
                <a:lnTo>
                  <a:pt x="693" y="1946"/>
                </a:lnTo>
                <a:lnTo>
                  <a:pt x="693" y="1949"/>
                </a:lnTo>
                <a:lnTo>
                  <a:pt x="693" y="1951"/>
                </a:lnTo>
                <a:lnTo>
                  <a:pt x="691" y="1951"/>
                </a:lnTo>
                <a:lnTo>
                  <a:pt x="688" y="1951"/>
                </a:lnTo>
                <a:lnTo>
                  <a:pt x="686" y="1953"/>
                </a:lnTo>
                <a:lnTo>
                  <a:pt x="683" y="1953"/>
                </a:lnTo>
                <a:lnTo>
                  <a:pt x="683" y="1956"/>
                </a:lnTo>
                <a:lnTo>
                  <a:pt x="681" y="1956"/>
                </a:lnTo>
                <a:lnTo>
                  <a:pt x="681" y="1958"/>
                </a:lnTo>
                <a:lnTo>
                  <a:pt x="679" y="1958"/>
                </a:lnTo>
                <a:lnTo>
                  <a:pt x="679" y="1960"/>
                </a:lnTo>
                <a:lnTo>
                  <a:pt x="679" y="1963"/>
                </a:lnTo>
                <a:lnTo>
                  <a:pt x="676" y="1963"/>
                </a:lnTo>
                <a:lnTo>
                  <a:pt x="674" y="1965"/>
                </a:lnTo>
                <a:lnTo>
                  <a:pt x="672" y="1965"/>
                </a:lnTo>
                <a:lnTo>
                  <a:pt x="672" y="1968"/>
                </a:lnTo>
                <a:lnTo>
                  <a:pt x="672" y="1970"/>
                </a:lnTo>
                <a:lnTo>
                  <a:pt x="672" y="1972"/>
                </a:lnTo>
                <a:lnTo>
                  <a:pt x="669" y="1972"/>
                </a:lnTo>
                <a:lnTo>
                  <a:pt x="669" y="1975"/>
                </a:lnTo>
                <a:lnTo>
                  <a:pt x="667" y="1975"/>
                </a:lnTo>
                <a:lnTo>
                  <a:pt x="665" y="1975"/>
                </a:lnTo>
                <a:lnTo>
                  <a:pt x="662" y="1977"/>
                </a:lnTo>
                <a:lnTo>
                  <a:pt x="660" y="1977"/>
                </a:lnTo>
                <a:lnTo>
                  <a:pt x="660" y="1979"/>
                </a:lnTo>
                <a:lnTo>
                  <a:pt x="660" y="1982"/>
                </a:lnTo>
                <a:lnTo>
                  <a:pt x="658" y="1982"/>
                </a:lnTo>
                <a:lnTo>
                  <a:pt x="658" y="1984"/>
                </a:lnTo>
                <a:lnTo>
                  <a:pt x="658" y="1986"/>
                </a:lnTo>
                <a:lnTo>
                  <a:pt x="658" y="1984"/>
                </a:lnTo>
                <a:lnTo>
                  <a:pt x="655" y="1984"/>
                </a:lnTo>
                <a:lnTo>
                  <a:pt x="655" y="1982"/>
                </a:lnTo>
                <a:lnTo>
                  <a:pt x="655" y="1979"/>
                </a:lnTo>
                <a:lnTo>
                  <a:pt x="653" y="1979"/>
                </a:lnTo>
                <a:lnTo>
                  <a:pt x="650" y="1979"/>
                </a:lnTo>
                <a:lnTo>
                  <a:pt x="650" y="1982"/>
                </a:lnTo>
                <a:lnTo>
                  <a:pt x="650" y="1984"/>
                </a:lnTo>
                <a:lnTo>
                  <a:pt x="648" y="1986"/>
                </a:lnTo>
                <a:lnTo>
                  <a:pt x="646" y="1986"/>
                </a:lnTo>
                <a:lnTo>
                  <a:pt x="643" y="1986"/>
                </a:lnTo>
                <a:lnTo>
                  <a:pt x="641" y="1986"/>
                </a:lnTo>
                <a:lnTo>
                  <a:pt x="641" y="1984"/>
                </a:lnTo>
                <a:lnTo>
                  <a:pt x="639" y="1982"/>
                </a:lnTo>
                <a:lnTo>
                  <a:pt x="639" y="1979"/>
                </a:lnTo>
                <a:lnTo>
                  <a:pt x="636" y="1979"/>
                </a:lnTo>
                <a:lnTo>
                  <a:pt x="636" y="1977"/>
                </a:lnTo>
                <a:lnTo>
                  <a:pt x="634" y="1977"/>
                </a:lnTo>
                <a:lnTo>
                  <a:pt x="632" y="1977"/>
                </a:lnTo>
                <a:lnTo>
                  <a:pt x="632" y="1979"/>
                </a:lnTo>
                <a:lnTo>
                  <a:pt x="632" y="1982"/>
                </a:lnTo>
                <a:lnTo>
                  <a:pt x="629" y="1984"/>
                </a:lnTo>
                <a:lnTo>
                  <a:pt x="627" y="1984"/>
                </a:lnTo>
                <a:lnTo>
                  <a:pt x="627" y="1986"/>
                </a:lnTo>
                <a:lnTo>
                  <a:pt x="627" y="1989"/>
                </a:lnTo>
                <a:lnTo>
                  <a:pt x="625" y="1991"/>
                </a:lnTo>
                <a:lnTo>
                  <a:pt x="622" y="1991"/>
                </a:lnTo>
                <a:lnTo>
                  <a:pt x="620" y="1994"/>
                </a:lnTo>
                <a:lnTo>
                  <a:pt x="620" y="1996"/>
                </a:lnTo>
                <a:lnTo>
                  <a:pt x="620" y="1998"/>
                </a:lnTo>
                <a:lnTo>
                  <a:pt x="617" y="1998"/>
                </a:lnTo>
                <a:lnTo>
                  <a:pt x="617" y="2001"/>
                </a:lnTo>
                <a:lnTo>
                  <a:pt x="615" y="1998"/>
                </a:lnTo>
                <a:lnTo>
                  <a:pt x="613" y="1998"/>
                </a:lnTo>
                <a:lnTo>
                  <a:pt x="610" y="1998"/>
                </a:lnTo>
                <a:lnTo>
                  <a:pt x="608" y="1996"/>
                </a:lnTo>
                <a:lnTo>
                  <a:pt x="606" y="1998"/>
                </a:lnTo>
                <a:lnTo>
                  <a:pt x="603" y="1998"/>
                </a:lnTo>
                <a:lnTo>
                  <a:pt x="603" y="1996"/>
                </a:lnTo>
                <a:lnTo>
                  <a:pt x="601" y="1994"/>
                </a:lnTo>
                <a:lnTo>
                  <a:pt x="599" y="1991"/>
                </a:lnTo>
                <a:lnTo>
                  <a:pt x="596" y="1991"/>
                </a:lnTo>
                <a:lnTo>
                  <a:pt x="596" y="1994"/>
                </a:lnTo>
                <a:lnTo>
                  <a:pt x="594" y="1996"/>
                </a:lnTo>
                <a:lnTo>
                  <a:pt x="592" y="1998"/>
                </a:lnTo>
                <a:lnTo>
                  <a:pt x="587" y="1998"/>
                </a:lnTo>
                <a:lnTo>
                  <a:pt x="584" y="1998"/>
                </a:lnTo>
                <a:lnTo>
                  <a:pt x="580" y="1998"/>
                </a:lnTo>
                <a:lnTo>
                  <a:pt x="577" y="1998"/>
                </a:lnTo>
                <a:lnTo>
                  <a:pt x="575" y="1998"/>
                </a:lnTo>
                <a:lnTo>
                  <a:pt x="573" y="1998"/>
                </a:lnTo>
                <a:lnTo>
                  <a:pt x="570" y="1998"/>
                </a:lnTo>
                <a:lnTo>
                  <a:pt x="568" y="1998"/>
                </a:lnTo>
                <a:lnTo>
                  <a:pt x="563" y="1996"/>
                </a:lnTo>
                <a:lnTo>
                  <a:pt x="561" y="1996"/>
                </a:lnTo>
                <a:lnTo>
                  <a:pt x="559" y="1996"/>
                </a:lnTo>
                <a:lnTo>
                  <a:pt x="556" y="1998"/>
                </a:lnTo>
                <a:lnTo>
                  <a:pt x="556" y="2001"/>
                </a:lnTo>
                <a:lnTo>
                  <a:pt x="554" y="2003"/>
                </a:lnTo>
                <a:lnTo>
                  <a:pt x="551" y="2005"/>
                </a:lnTo>
                <a:lnTo>
                  <a:pt x="551" y="2003"/>
                </a:lnTo>
                <a:lnTo>
                  <a:pt x="549" y="2001"/>
                </a:lnTo>
                <a:lnTo>
                  <a:pt x="547" y="2001"/>
                </a:lnTo>
                <a:lnTo>
                  <a:pt x="547" y="1998"/>
                </a:lnTo>
                <a:lnTo>
                  <a:pt x="544" y="1998"/>
                </a:lnTo>
                <a:lnTo>
                  <a:pt x="544" y="2001"/>
                </a:lnTo>
                <a:lnTo>
                  <a:pt x="544" y="2003"/>
                </a:lnTo>
                <a:lnTo>
                  <a:pt x="544" y="2005"/>
                </a:lnTo>
                <a:lnTo>
                  <a:pt x="540" y="2005"/>
                </a:lnTo>
                <a:lnTo>
                  <a:pt x="537" y="2005"/>
                </a:lnTo>
                <a:lnTo>
                  <a:pt x="535" y="2005"/>
                </a:lnTo>
                <a:lnTo>
                  <a:pt x="535" y="2003"/>
                </a:lnTo>
                <a:lnTo>
                  <a:pt x="533" y="2001"/>
                </a:lnTo>
                <a:lnTo>
                  <a:pt x="535" y="1998"/>
                </a:lnTo>
                <a:lnTo>
                  <a:pt x="537" y="1998"/>
                </a:lnTo>
                <a:lnTo>
                  <a:pt x="537" y="1996"/>
                </a:lnTo>
                <a:lnTo>
                  <a:pt x="537" y="1994"/>
                </a:lnTo>
                <a:lnTo>
                  <a:pt x="537" y="1991"/>
                </a:lnTo>
                <a:lnTo>
                  <a:pt x="535" y="1989"/>
                </a:lnTo>
                <a:lnTo>
                  <a:pt x="533" y="1986"/>
                </a:lnTo>
                <a:lnTo>
                  <a:pt x="530" y="1986"/>
                </a:lnTo>
                <a:lnTo>
                  <a:pt x="528" y="1986"/>
                </a:lnTo>
                <a:lnTo>
                  <a:pt x="528" y="1989"/>
                </a:lnTo>
                <a:lnTo>
                  <a:pt x="526" y="1991"/>
                </a:lnTo>
                <a:lnTo>
                  <a:pt x="526" y="1994"/>
                </a:lnTo>
                <a:lnTo>
                  <a:pt x="526" y="1996"/>
                </a:lnTo>
                <a:lnTo>
                  <a:pt x="523" y="1998"/>
                </a:lnTo>
                <a:lnTo>
                  <a:pt x="521" y="1998"/>
                </a:lnTo>
                <a:lnTo>
                  <a:pt x="518" y="1996"/>
                </a:lnTo>
                <a:lnTo>
                  <a:pt x="516" y="1991"/>
                </a:lnTo>
                <a:lnTo>
                  <a:pt x="516" y="1989"/>
                </a:lnTo>
                <a:lnTo>
                  <a:pt x="514" y="1986"/>
                </a:lnTo>
                <a:lnTo>
                  <a:pt x="514" y="1984"/>
                </a:lnTo>
                <a:lnTo>
                  <a:pt x="514" y="1982"/>
                </a:lnTo>
                <a:lnTo>
                  <a:pt x="514" y="1979"/>
                </a:lnTo>
                <a:lnTo>
                  <a:pt x="514" y="1977"/>
                </a:lnTo>
                <a:lnTo>
                  <a:pt x="511" y="1975"/>
                </a:lnTo>
                <a:lnTo>
                  <a:pt x="509" y="1977"/>
                </a:lnTo>
                <a:lnTo>
                  <a:pt x="507" y="1975"/>
                </a:lnTo>
                <a:lnTo>
                  <a:pt x="504" y="1975"/>
                </a:lnTo>
                <a:lnTo>
                  <a:pt x="504" y="1972"/>
                </a:lnTo>
                <a:lnTo>
                  <a:pt x="504" y="1970"/>
                </a:lnTo>
                <a:lnTo>
                  <a:pt x="502" y="1970"/>
                </a:lnTo>
                <a:lnTo>
                  <a:pt x="502" y="1972"/>
                </a:lnTo>
                <a:lnTo>
                  <a:pt x="500" y="1972"/>
                </a:lnTo>
                <a:lnTo>
                  <a:pt x="500" y="1975"/>
                </a:lnTo>
                <a:lnTo>
                  <a:pt x="497" y="1977"/>
                </a:lnTo>
                <a:lnTo>
                  <a:pt x="495" y="1977"/>
                </a:lnTo>
                <a:lnTo>
                  <a:pt x="495" y="1975"/>
                </a:lnTo>
                <a:lnTo>
                  <a:pt x="495" y="1972"/>
                </a:lnTo>
                <a:lnTo>
                  <a:pt x="493" y="1972"/>
                </a:lnTo>
                <a:lnTo>
                  <a:pt x="490" y="1972"/>
                </a:lnTo>
                <a:lnTo>
                  <a:pt x="490" y="1970"/>
                </a:lnTo>
                <a:lnTo>
                  <a:pt x="488" y="1970"/>
                </a:lnTo>
                <a:lnTo>
                  <a:pt x="488" y="1972"/>
                </a:lnTo>
                <a:lnTo>
                  <a:pt x="485" y="1972"/>
                </a:lnTo>
                <a:lnTo>
                  <a:pt x="483" y="1972"/>
                </a:lnTo>
                <a:lnTo>
                  <a:pt x="483" y="1970"/>
                </a:lnTo>
                <a:lnTo>
                  <a:pt x="485" y="1968"/>
                </a:lnTo>
                <a:lnTo>
                  <a:pt x="488" y="1968"/>
                </a:lnTo>
                <a:lnTo>
                  <a:pt x="485" y="1963"/>
                </a:lnTo>
                <a:lnTo>
                  <a:pt x="483" y="1963"/>
                </a:lnTo>
                <a:lnTo>
                  <a:pt x="481" y="1963"/>
                </a:lnTo>
                <a:lnTo>
                  <a:pt x="476" y="1963"/>
                </a:lnTo>
                <a:lnTo>
                  <a:pt x="471" y="1953"/>
                </a:lnTo>
                <a:lnTo>
                  <a:pt x="471" y="1951"/>
                </a:lnTo>
                <a:lnTo>
                  <a:pt x="469" y="1949"/>
                </a:lnTo>
                <a:lnTo>
                  <a:pt x="467" y="1949"/>
                </a:lnTo>
                <a:lnTo>
                  <a:pt x="467" y="1946"/>
                </a:lnTo>
                <a:lnTo>
                  <a:pt x="469" y="1946"/>
                </a:lnTo>
                <a:lnTo>
                  <a:pt x="471" y="1944"/>
                </a:lnTo>
                <a:lnTo>
                  <a:pt x="476" y="1944"/>
                </a:lnTo>
                <a:lnTo>
                  <a:pt x="478" y="1944"/>
                </a:lnTo>
                <a:lnTo>
                  <a:pt x="478" y="1941"/>
                </a:lnTo>
                <a:lnTo>
                  <a:pt x="476" y="1937"/>
                </a:lnTo>
                <a:lnTo>
                  <a:pt x="474" y="1934"/>
                </a:lnTo>
                <a:lnTo>
                  <a:pt x="474" y="1925"/>
                </a:lnTo>
                <a:lnTo>
                  <a:pt x="474" y="1920"/>
                </a:lnTo>
                <a:lnTo>
                  <a:pt x="471" y="1918"/>
                </a:lnTo>
                <a:lnTo>
                  <a:pt x="467" y="1901"/>
                </a:lnTo>
                <a:lnTo>
                  <a:pt x="464" y="1897"/>
                </a:lnTo>
                <a:lnTo>
                  <a:pt x="455" y="1894"/>
                </a:lnTo>
                <a:lnTo>
                  <a:pt x="448" y="1894"/>
                </a:lnTo>
                <a:lnTo>
                  <a:pt x="443" y="1894"/>
                </a:lnTo>
                <a:lnTo>
                  <a:pt x="441" y="1894"/>
                </a:lnTo>
                <a:lnTo>
                  <a:pt x="434" y="1897"/>
                </a:lnTo>
                <a:lnTo>
                  <a:pt x="434" y="1894"/>
                </a:lnTo>
                <a:lnTo>
                  <a:pt x="431" y="1897"/>
                </a:lnTo>
                <a:lnTo>
                  <a:pt x="424" y="1899"/>
                </a:lnTo>
                <a:lnTo>
                  <a:pt x="422" y="1899"/>
                </a:lnTo>
                <a:lnTo>
                  <a:pt x="419" y="1897"/>
                </a:lnTo>
                <a:lnTo>
                  <a:pt x="417" y="1897"/>
                </a:lnTo>
                <a:lnTo>
                  <a:pt x="415" y="1894"/>
                </a:lnTo>
                <a:lnTo>
                  <a:pt x="412" y="1892"/>
                </a:lnTo>
                <a:lnTo>
                  <a:pt x="412" y="1889"/>
                </a:lnTo>
                <a:lnTo>
                  <a:pt x="412" y="1887"/>
                </a:lnTo>
                <a:lnTo>
                  <a:pt x="412" y="1882"/>
                </a:lnTo>
                <a:lnTo>
                  <a:pt x="412" y="1880"/>
                </a:lnTo>
                <a:lnTo>
                  <a:pt x="410" y="1873"/>
                </a:lnTo>
                <a:lnTo>
                  <a:pt x="410" y="1870"/>
                </a:lnTo>
                <a:lnTo>
                  <a:pt x="410" y="1868"/>
                </a:lnTo>
                <a:lnTo>
                  <a:pt x="405" y="1866"/>
                </a:lnTo>
                <a:lnTo>
                  <a:pt x="403" y="1866"/>
                </a:lnTo>
                <a:lnTo>
                  <a:pt x="398" y="1866"/>
                </a:lnTo>
                <a:lnTo>
                  <a:pt x="391" y="1868"/>
                </a:lnTo>
                <a:lnTo>
                  <a:pt x="389" y="1866"/>
                </a:lnTo>
                <a:lnTo>
                  <a:pt x="386" y="1866"/>
                </a:lnTo>
                <a:lnTo>
                  <a:pt x="384" y="1866"/>
                </a:lnTo>
                <a:lnTo>
                  <a:pt x="382" y="1866"/>
                </a:lnTo>
                <a:lnTo>
                  <a:pt x="379" y="1873"/>
                </a:lnTo>
                <a:lnTo>
                  <a:pt x="377" y="1875"/>
                </a:lnTo>
                <a:lnTo>
                  <a:pt x="375" y="1875"/>
                </a:lnTo>
                <a:lnTo>
                  <a:pt x="368" y="1878"/>
                </a:lnTo>
                <a:lnTo>
                  <a:pt x="365" y="1878"/>
                </a:lnTo>
                <a:lnTo>
                  <a:pt x="361" y="1878"/>
                </a:lnTo>
                <a:lnTo>
                  <a:pt x="358" y="1878"/>
                </a:lnTo>
                <a:lnTo>
                  <a:pt x="351" y="1875"/>
                </a:lnTo>
                <a:lnTo>
                  <a:pt x="344" y="1870"/>
                </a:lnTo>
                <a:lnTo>
                  <a:pt x="339" y="1870"/>
                </a:lnTo>
                <a:lnTo>
                  <a:pt x="337" y="1870"/>
                </a:lnTo>
                <a:lnTo>
                  <a:pt x="335" y="1873"/>
                </a:lnTo>
                <a:lnTo>
                  <a:pt x="335" y="1875"/>
                </a:lnTo>
                <a:lnTo>
                  <a:pt x="332" y="1880"/>
                </a:lnTo>
                <a:lnTo>
                  <a:pt x="328" y="1878"/>
                </a:lnTo>
                <a:lnTo>
                  <a:pt x="325" y="1875"/>
                </a:lnTo>
                <a:lnTo>
                  <a:pt x="323" y="1873"/>
                </a:lnTo>
                <a:lnTo>
                  <a:pt x="320" y="1870"/>
                </a:lnTo>
                <a:lnTo>
                  <a:pt x="318" y="1868"/>
                </a:lnTo>
                <a:lnTo>
                  <a:pt x="318" y="1866"/>
                </a:lnTo>
                <a:lnTo>
                  <a:pt x="316" y="1863"/>
                </a:lnTo>
                <a:lnTo>
                  <a:pt x="316" y="1861"/>
                </a:lnTo>
                <a:lnTo>
                  <a:pt x="313" y="1861"/>
                </a:lnTo>
                <a:lnTo>
                  <a:pt x="311" y="1859"/>
                </a:lnTo>
                <a:lnTo>
                  <a:pt x="311" y="1856"/>
                </a:lnTo>
                <a:lnTo>
                  <a:pt x="313" y="1856"/>
                </a:lnTo>
                <a:lnTo>
                  <a:pt x="316" y="1854"/>
                </a:lnTo>
                <a:lnTo>
                  <a:pt x="318" y="1852"/>
                </a:lnTo>
                <a:lnTo>
                  <a:pt x="320" y="1849"/>
                </a:lnTo>
                <a:lnTo>
                  <a:pt x="320" y="1847"/>
                </a:lnTo>
                <a:lnTo>
                  <a:pt x="320" y="1840"/>
                </a:lnTo>
                <a:lnTo>
                  <a:pt x="323" y="1835"/>
                </a:lnTo>
                <a:lnTo>
                  <a:pt x="323" y="1833"/>
                </a:lnTo>
                <a:lnTo>
                  <a:pt x="325" y="1830"/>
                </a:lnTo>
                <a:lnTo>
                  <a:pt x="330" y="1825"/>
                </a:lnTo>
                <a:lnTo>
                  <a:pt x="328" y="1823"/>
                </a:lnTo>
                <a:lnTo>
                  <a:pt x="325" y="1823"/>
                </a:lnTo>
                <a:lnTo>
                  <a:pt x="323" y="1823"/>
                </a:lnTo>
                <a:lnTo>
                  <a:pt x="323" y="1825"/>
                </a:lnTo>
                <a:lnTo>
                  <a:pt x="320" y="1828"/>
                </a:lnTo>
                <a:lnTo>
                  <a:pt x="318" y="1828"/>
                </a:lnTo>
                <a:lnTo>
                  <a:pt x="318" y="1830"/>
                </a:lnTo>
                <a:lnTo>
                  <a:pt x="316" y="1830"/>
                </a:lnTo>
                <a:lnTo>
                  <a:pt x="313" y="1828"/>
                </a:lnTo>
                <a:lnTo>
                  <a:pt x="311" y="1828"/>
                </a:lnTo>
                <a:lnTo>
                  <a:pt x="309" y="1825"/>
                </a:lnTo>
                <a:lnTo>
                  <a:pt x="302" y="1823"/>
                </a:lnTo>
                <a:lnTo>
                  <a:pt x="297" y="1823"/>
                </a:lnTo>
                <a:lnTo>
                  <a:pt x="295" y="1818"/>
                </a:lnTo>
                <a:lnTo>
                  <a:pt x="290" y="1811"/>
                </a:lnTo>
                <a:lnTo>
                  <a:pt x="283" y="1809"/>
                </a:lnTo>
                <a:lnTo>
                  <a:pt x="276" y="1809"/>
                </a:lnTo>
                <a:lnTo>
                  <a:pt x="273" y="1807"/>
                </a:lnTo>
                <a:lnTo>
                  <a:pt x="276" y="1799"/>
                </a:lnTo>
                <a:lnTo>
                  <a:pt x="278" y="1792"/>
                </a:lnTo>
                <a:lnTo>
                  <a:pt x="276" y="1788"/>
                </a:lnTo>
                <a:lnTo>
                  <a:pt x="273" y="1788"/>
                </a:lnTo>
                <a:lnTo>
                  <a:pt x="271" y="1785"/>
                </a:lnTo>
                <a:lnTo>
                  <a:pt x="269" y="1785"/>
                </a:lnTo>
                <a:lnTo>
                  <a:pt x="266" y="1785"/>
                </a:lnTo>
                <a:lnTo>
                  <a:pt x="264" y="1785"/>
                </a:lnTo>
                <a:lnTo>
                  <a:pt x="262" y="1788"/>
                </a:lnTo>
                <a:lnTo>
                  <a:pt x="259" y="1788"/>
                </a:lnTo>
                <a:lnTo>
                  <a:pt x="257" y="1785"/>
                </a:lnTo>
                <a:lnTo>
                  <a:pt x="257" y="1783"/>
                </a:lnTo>
                <a:lnTo>
                  <a:pt x="254" y="1781"/>
                </a:lnTo>
                <a:lnTo>
                  <a:pt x="252" y="1778"/>
                </a:lnTo>
                <a:lnTo>
                  <a:pt x="250" y="1776"/>
                </a:lnTo>
                <a:lnTo>
                  <a:pt x="245" y="1773"/>
                </a:lnTo>
                <a:lnTo>
                  <a:pt x="240" y="1773"/>
                </a:lnTo>
                <a:lnTo>
                  <a:pt x="233" y="1776"/>
                </a:lnTo>
                <a:lnTo>
                  <a:pt x="231" y="1778"/>
                </a:lnTo>
                <a:lnTo>
                  <a:pt x="231" y="1776"/>
                </a:lnTo>
                <a:lnTo>
                  <a:pt x="231" y="1773"/>
                </a:lnTo>
                <a:lnTo>
                  <a:pt x="231" y="1771"/>
                </a:lnTo>
                <a:lnTo>
                  <a:pt x="224" y="1762"/>
                </a:lnTo>
                <a:lnTo>
                  <a:pt x="224" y="1759"/>
                </a:lnTo>
                <a:lnTo>
                  <a:pt x="221" y="1754"/>
                </a:lnTo>
                <a:lnTo>
                  <a:pt x="221" y="1752"/>
                </a:lnTo>
                <a:lnTo>
                  <a:pt x="219" y="1750"/>
                </a:lnTo>
                <a:lnTo>
                  <a:pt x="214" y="1750"/>
                </a:lnTo>
                <a:lnTo>
                  <a:pt x="212" y="1750"/>
                </a:lnTo>
                <a:lnTo>
                  <a:pt x="210" y="1750"/>
                </a:lnTo>
                <a:lnTo>
                  <a:pt x="207" y="1747"/>
                </a:lnTo>
                <a:lnTo>
                  <a:pt x="207" y="1743"/>
                </a:lnTo>
                <a:lnTo>
                  <a:pt x="207" y="1740"/>
                </a:lnTo>
                <a:lnTo>
                  <a:pt x="207" y="1738"/>
                </a:lnTo>
                <a:lnTo>
                  <a:pt x="196" y="1736"/>
                </a:lnTo>
                <a:lnTo>
                  <a:pt x="191" y="1738"/>
                </a:lnTo>
                <a:lnTo>
                  <a:pt x="184" y="1738"/>
                </a:lnTo>
                <a:lnTo>
                  <a:pt x="184" y="1733"/>
                </a:lnTo>
                <a:lnTo>
                  <a:pt x="179" y="1733"/>
                </a:lnTo>
                <a:lnTo>
                  <a:pt x="174" y="1736"/>
                </a:lnTo>
                <a:lnTo>
                  <a:pt x="170" y="1736"/>
                </a:lnTo>
                <a:lnTo>
                  <a:pt x="167" y="1738"/>
                </a:lnTo>
                <a:lnTo>
                  <a:pt x="165" y="1738"/>
                </a:lnTo>
                <a:lnTo>
                  <a:pt x="163" y="1736"/>
                </a:lnTo>
                <a:lnTo>
                  <a:pt x="163" y="1731"/>
                </a:lnTo>
                <a:lnTo>
                  <a:pt x="163" y="1726"/>
                </a:lnTo>
                <a:lnTo>
                  <a:pt x="160" y="1724"/>
                </a:lnTo>
                <a:lnTo>
                  <a:pt x="158" y="1721"/>
                </a:lnTo>
                <a:lnTo>
                  <a:pt x="155" y="1721"/>
                </a:lnTo>
                <a:lnTo>
                  <a:pt x="155" y="1724"/>
                </a:lnTo>
                <a:lnTo>
                  <a:pt x="153" y="1724"/>
                </a:lnTo>
                <a:lnTo>
                  <a:pt x="151" y="1728"/>
                </a:lnTo>
                <a:lnTo>
                  <a:pt x="148" y="1731"/>
                </a:lnTo>
                <a:lnTo>
                  <a:pt x="141" y="1733"/>
                </a:lnTo>
                <a:lnTo>
                  <a:pt x="139" y="1733"/>
                </a:lnTo>
                <a:lnTo>
                  <a:pt x="134" y="1731"/>
                </a:lnTo>
                <a:lnTo>
                  <a:pt x="132" y="1736"/>
                </a:lnTo>
                <a:lnTo>
                  <a:pt x="132" y="1740"/>
                </a:lnTo>
                <a:lnTo>
                  <a:pt x="132" y="1745"/>
                </a:lnTo>
                <a:lnTo>
                  <a:pt x="130" y="1747"/>
                </a:lnTo>
                <a:lnTo>
                  <a:pt x="127" y="1745"/>
                </a:lnTo>
                <a:lnTo>
                  <a:pt x="125" y="1743"/>
                </a:lnTo>
                <a:lnTo>
                  <a:pt x="125" y="1738"/>
                </a:lnTo>
                <a:lnTo>
                  <a:pt x="125" y="1733"/>
                </a:lnTo>
                <a:lnTo>
                  <a:pt x="125" y="1728"/>
                </a:lnTo>
                <a:lnTo>
                  <a:pt x="122" y="1724"/>
                </a:lnTo>
                <a:lnTo>
                  <a:pt x="120" y="1721"/>
                </a:lnTo>
                <a:lnTo>
                  <a:pt x="118" y="1724"/>
                </a:lnTo>
                <a:lnTo>
                  <a:pt x="106" y="1724"/>
                </a:lnTo>
                <a:lnTo>
                  <a:pt x="101" y="1724"/>
                </a:lnTo>
                <a:lnTo>
                  <a:pt x="97" y="1726"/>
                </a:lnTo>
                <a:lnTo>
                  <a:pt x="94" y="1728"/>
                </a:lnTo>
                <a:lnTo>
                  <a:pt x="92" y="1728"/>
                </a:lnTo>
                <a:lnTo>
                  <a:pt x="73" y="1738"/>
                </a:lnTo>
                <a:lnTo>
                  <a:pt x="56" y="1738"/>
                </a:lnTo>
                <a:lnTo>
                  <a:pt x="54" y="1740"/>
                </a:lnTo>
                <a:lnTo>
                  <a:pt x="49" y="1738"/>
                </a:lnTo>
                <a:lnTo>
                  <a:pt x="45" y="1736"/>
                </a:lnTo>
                <a:lnTo>
                  <a:pt x="38" y="1743"/>
                </a:lnTo>
                <a:lnTo>
                  <a:pt x="35" y="1750"/>
                </a:lnTo>
                <a:lnTo>
                  <a:pt x="30" y="1750"/>
                </a:lnTo>
                <a:lnTo>
                  <a:pt x="23" y="1738"/>
                </a:lnTo>
                <a:lnTo>
                  <a:pt x="21" y="1738"/>
                </a:lnTo>
                <a:lnTo>
                  <a:pt x="14" y="1740"/>
                </a:lnTo>
                <a:lnTo>
                  <a:pt x="5" y="1738"/>
                </a:lnTo>
                <a:lnTo>
                  <a:pt x="2" y="1726"/>
                </a:lnTo>
                <a:lnTo>
                  <a:pt x="5" y="1724"/>
                </a:lnTo>
                <a:lnTo>
                  <a:pt x="7" y="1724"/>
                </a:lnTo>
                <a:lnTo>
                  <a:pt x="9" y="1721"/>
                </a:lnTo>
                <a:lnTo>
                  <a:pt x="9" y="1719"/>
                </a:lnTo>
                <a:lnTo>
                  <a:pt x="7" y="1717"/>
                </a:lnTo>
                <a:lnTo>
                  <a:pt x="5" y="1712"/>
                </a:lnTo>
                <a:lnTo>
                  <a:pt x="2" y="1707"/>
                </a:lnTo>
                <a:lnTo>
                  <a:pt x="5" y="1707"/>
                </a:lnTo>
                <a:lnTo>
                  <a:pt x="5" y="1705"/>
                </a:lnTo>
                <a:lnTo>
                  <a:pt x="7" y="1705"/>
                </a:lnTo>
                <a:lnTo>
                  <a:pt x="9" y="1705"/>
                </a:lnTo>
                <a:lnTo>
                  <a:pt x="9" y="1702"/>
                </a:lnTo>
                <a:lnTo>
                  <a:pt x="12" y="1702"/>
                </a:lnTo>
                <a:lnTo>
                  <a:pt x="9" y="1698"/>
                </a:lnTo>
                <a:lnTo>
                  <a:pt x="7" y="1693"/>
                </a:lnTo>
                <a:lnTo>
                  <a:pt x="5" y="1691"/>
                </a:lnTo>
                <a:lnTo>
                  <a:pt x="2" y="1691"/>
                </a:lnTo>
                <a:lnTo>
                  <a:pt x="0" y="1691"/>
                </a:lnTo>
                <a:lnTo>
                  <a:pt x="0" y="1688"/>
                </a:lnTo>
                <a:lnTo>
                  <a:pt x="0" y="1686"/>
                </a:lnTo>
                <a:lnTo>
                  <a:pt x="0" y="1683"/>
                </a:lnTo>
                <a:lnTo>
                  <a:pt x="2" y="1683"/>
                </a:lnTo>
                <a:lnTo>
                  <a:pt x="2" y="1681"/>
                </a:lnTo>
                <a:lnTo>
                  <a:pt x="2" y="1679"/>
                </a:lnTo>
                <a:lnTo>
                  <a:pt x="5" y="1676"/>
                </a:lnTo>
                <a:lnTo>
                  <a:pt x="7" y="1674"/>
                </a:lnTo>
                <a:lnTo>
                  <a:pt x="7" y="1672"/>
                </a:lnTo>
                <a:lnTo>
                  <a:pt x="9" y="1667"/>
                </a:lnTo>
                <a:lnTo>
                  <a:pt x="9" y="1662"/>
                </a:lnTo>
                <a:lnTo>
                  <a:pt x="9" y="1660"/>
                </a:lnTo>
                <a:lnTo>
                  <a:pt x="12" y="1655"/>
                </a:lnTo>
                <a:lnTo>
                  <a:pt x="14" y="1655"/>
                </a:lnTo>
                <a:lnTo>
                  <a:pt x="19" y="1653"/>
                </a:lnTo>
                <a:lnTo>
                  <a:pt x="19" y="1648"/>
                </a:lnTo>
                <a:lnTo>
                  <a:pt x="19" y="1646"/>
                </a:lnTo>
                <a:lnTo>
                  <a:pt x="14" y="1643"/>
                </a:lnTo>
                <a:lnTo>
                  <a:pt x="14" y="1638"/>
                </a:lnTo>
                <a:lnTo>
                  <a:pt x="14" y="1634"/>
                </a:lnTo>
                <a:lnTo>
                  <a:pt x="16" y="1634"/>
                </a:lnTo>
                <a:lnTo>
                  <a:pt x="21" y="1631"/>
                </a:lnTo>
                <a:lnTo>
                  <a:pt x="23" y="1631"/>
                </a:lnTo>
                <a:lnTo>
                  <a:pt x="26" y="1629"/>
                </a:lnTo>
                <a:lnTo>
                  <a:pt x="26" y="1627"/>
                </a:lnTo>
                <a:lnTo>
                  <a:pt x="23" y="1622"/>
                </a:lnTo>
                <a:lnTo>
                  <a:pt x="23" y="1620"/>
                </a:lnTo>
                <a:lnTo>
                  <a:pt x="26" y="1617"/>
                </a:lnTo>
                <a:lnTo>
                  <a:pt x="23" y="1615"/>
                </a:lnTo>
                <a:lnTo>
                  <a:pt x="26" y="1612"/>
                </a:lnTo>
                <a:lnTo>
                  <a:pt x="26" y="1610"/>
                </a:lnTo>
                <a:lnTo>
                  <a:pt x="26" y="1605"/>
                </a:lnTo>
                <a:lnTo>
                  <a:pt x="26" y="1603"/>
                </a:lnTo>
                <a:lnTo>
                  <a:pt x="23" y="1605"/>
                </a:lnTo>
                <a:lnTo>
                  <a:pt x="19" y="1605"/>
                </a:lnTo>
                <a:lnTo>
                  <a:pt x="14" y="1601"/>
                </a:lnTo>
                <a:lnTo>
                  <a:pt x="12" y="1596"/>
                </a:lnTo>
                <a:lnTo>
                  <a:pt x="16" y="1594"/>
                </a:lnTo>
                <a:lnTo>
                  <a:pt x="19" y="1591"/>
                </a:lnTo>
                <a:lnTo>
                  <a:pt x="21" y="1591"/>
                </a:lnTo>
                <a:lnTo>
                  <a:pt x="23" y="1589"/>
                </a:lnTo>
                <a:lnTo>
                  <a:pt x="23" y="1586"/>
                </a:lnTo>
                <a:lnTo>
                  <a:pt x="23" y="1584"/>
                </a:lnTo>
                <a:lnTo>
                  <a:pt x="23" y="1582"/>
                </a:lnTo>
                <a:lnTo>
                  <a:pt x="26" y="1582"/>
                </a:lnTo>
                <a:lnTo>
                  <a:pt x="30" y="1579"/>
                </a:lnTo>
                <a:lnTo>
                  <a:pt x="35" y="1579"/>
                </a:lnTo>
                <a:lnTo>
                  <a:pt x="38" y="1579"/>
                </a:lnTo>
                <a:lnTo>
                  <a:pt x="40" y="1582"/>
                </a:lnTo>
                <a:lnTo>
                  <a:pt x="42" y="1582"/>
                </a:lnTo>
                <a:lnTo>
                  <a:pt x="45" y="1582"/>
                </a:lnTo>
                <a:lnTo>
                  <a:pt x="45" y="1577"/>
                </a:lnTo>
                <a:lnTo>
                  <a:pt x="47" y="1572"/>
                </a:lnTo>
                <a:lnTo>
                  <a:pt x="47" y="1565"/>
                </a:lnTo>
                <a:lnTo>
                  <a:pt x="47" y="1560"/>
                </a:lnTo>
                <a:lnTo>
                  <a:pt x="49" y="1558"/>
                </a:lnTo>
                <a:lnTo>
                  <a:pt x="52" y="1556"/>
                </a:lnTo>
                <a:lnTo>
                  <a:pt x="54" y="1553"/>
                </a:lnTo>
                <a:lnTo>
                  <a:pt x="56" y="1553"/>
                </a:lnTo>
                <a:lnTo>
                  <a:pt x="59" y="1551"/>
                </a:lnTo>
                <a:lnTo>
                  <a:pt x="59" y="1546"/>
                </a:lnTo>
                <a:lnTo>
                  <a:pt x="56" y="1541"/>
                </a:lnTo>
                <a:lnTo>
                  <a:pt x="59" y="1539"/>
                </a:lnTo>
                <a:lnTo>
                  <a:pt x="61" y="1534"/>
                </a:lnTo>
                <a:lnTo>
                  <a:pt x="61" y="1532"/>
                </a:lnTo>
                <a:lnTo>
                  <a:pt x="56" y="1532"/>
                </a:lnTo>
                <a:lnTo>
                  <a:pt x="54" y="1530"/>
                </a:lnTo>
                <a:lnTo>
                  <a:pt x="54" y="1525"/>
                </a:lnTo>
                <a:lnTo>
                  <a:pt x="56" y="1525"/>
                </a:lnTo>
                <a:lnTo>
                  <a:pt x="59" y="1525"/>
                </a:lnTo>
                <a:lnTo>
                  <a:pt x="61" y="1525"/>
                </a:lnTo>
                <a:lnTo>
                  <a:pt x="66" y="1525"/>
                </a:lnTo>
                <a:lnTo>
                  <a:pt x="68" y="1523"/>
                </a:lnTo>
                <a:lnTo>
                  <a:pt x="71" y="1520"/>
                </a:lnTo>
                <a:lnTo>
                  <a:pt x="71" y="1518"/>
                </a:lnTo>
                <a:lnTo>
                  <a:pt x="71" y="1513"/>
                </a:lnTo>
                <a:lnTo>
                  <a:pt x="68" y="1513"/>
                </a:lnTo>
                <a:lnTo>
                  <a:pt x="66" y="1511"/>
                </a:lnTo>
                <a:lnTo>
                  <a:pt x="66" y="1508"/>
                </a:lnTo>
                <a:lnTo>
                  <a:pt x="68" y="1506"/>
                </a:lnTo>
                <a:lnTo>
                  <a:pt x="71" y="1506"/>
                </a:lnTo>
                <a:lnTo>
                  <a:pt x="73" y="1506"/>
                </a:lnTo>
                <a:lnTo>
                  <a:pt x="75" y="1506"/>
                </a:lnTo>
                <a:lnTo>
                  <a:pt x="73" y="1504"/>
                </a:lnTo>
                <a:lnTo>
                  <a:pt x="73" y="1501"/>
                </a:lnTo>
                <a:lnTo>
                  <a:pt x="71" y="1499"/>
                </a:lnTo>
                <a:lnTo>
                  <a:pt x="73" y="1496"/>
                </a:lnTo>
                <a:lnTo>
                  <a:pt x="73" y="1494"/>
                </a:lnTo>
                <a:lnTo>
                  <a:pt x="73" y="1492"/>
                </a:lnTo>
                <a:lnTo>
                  <a:pt x="75" y="1489"/>
                </a:lnTo>
                <a:lnTo>
                  <a:pt x="75" y="1487"/>
                </a:lnTo>
                <a:lnTo>
                  <a:pt x="78" y="1485"/>
                </a:lnTo>
                <a:lnTo>
                  <a:pt x="80" y="1485"/>
                </a:lnTo>
                <a:lnTo>
                  <a:pt x="80" y="1480"/>
                </a:lnTo>
                <a:lnTo>
                  <a:pt x="80" y="1478"/>
                </a:lnTo>
                <a:lnTo>
                  <a:pt x="82" y="1475"/>
                </a:lnTo>
                <a:lnTo>
                  <a:pt x="85" y="1473"/>
                </a:lnTo>
                <a:lnTo>
                  <a:pt x="87" y="1470"/>
                </a:lnTo>
                <a:lnTo>
                  <a:pt x="87" y="1468"/>
                </a:lnTo>
                <a:lnTo>
                  <a:pt x="87" y="1466"/>
                </a:lnTo>
                <a:lnTo>
                  <a:pt x="85" y="1466"/>
                </a:lnTo>
                <a:lnTo>
                  <a:pt x="85" y="1463"/>
                </a:lnTo>
                <a:lnTo>
                  <a:pt x="82" y="1461"/>
                </a:lnTo>
                <a:lnTo>
                  <a:pt x="82" y="1459"/>
                </a:lnTo>
                <a:lnTo>
                  <a:pt x="85" y="1456"/>
                </a:lnTo>
                <a:lnTo>
                  <a:pt x="85" y="1454"/>
                </a:lnTo>
                <a:lnTo>
                  <a:pt x="82" y="1454"/>
                </a:lnTo>
                <a:lnTo>
                  <a:pt x="82" y="1451"/>
                </a:lnTo>
                <a:lnTo>
                  <a:pt x="80" y="1451"/>
                </a:lnTo>
                <a:lnTo>
                  <a:pt x="80" y="1449"/>
                </a:lnTo>
                <a:lnTo>
                  <a:pt x="78" y="1447"/>
                </a:lnTo>
                <a:lnTo>
                  <a:pt x="80" y="1444"/>
                </a:lnTo>
                <a:lnTo>
                  <a:pt x="82" y="1444"/>
                </a:lnTo>
                <a:lnTo>
                  <a:pt x="85" y="1444"/>
                </a:lnTo>
                <a:lnTo>
                  <a:pt x="87" y="1444"/>
                </a:lnTo>
                <a:lnTo>
                  <a:pt x="89" y="1444"/>
                </a:lnTo>
                <a:lnTo>
                  <a:pt x="92" y="1444"/>
                </a:lnTo>
                <a:lnTo>
                  <a:pt x="94" y="1442"/>
                </a:lnTo>
                <a:lnTo>
                  <a:pt x="94" y="1440"/>
                </a:lnTo>
                <a:lnTo>
                  <a:pt x="94" y="1437"/>
                </a:lnTo>
                <a:lnTo>
                  <a:pt x="97" y="1435"/>
                </a:lnTo>
                <a:lnTo>
                  <a:pt x="97" y="1433"/>
                </a:lnTo>
                <a:lnTo>
                  <a:pt x="97" y="1428"/>
                </a:lnTo>
                <a:lnTo>
                  <a:pt x="97" y="1425"/>
                </a:lnTo>
                <a:lnTo>
                  <a:pt x="99" y="1425"/>
                </a:lnTo>
                <a:lnTo>
                  <a:pt x="101" y="1425"/>
                </a:lnTo>
                <a:lnTo>
                  <a:pt x="104" y="1425"/>
                </a:lnTo>
                <a:lnTo>
                  <a:pt x="106" y="1425"/>
                </a:lnTo>
                <a:lnTo>
                  <a:pt x="106" y="1423"/>
                </a:lnTo>
                <a:lnTo>
                  <a:pt x="108" y="1423"/>
                </a:lnTo>
                <a:lnTo>
                  <a:pt x="108" y="1421"/>
                </a:lnTo>
                <a:lnTo>
                  <a:pt x="111" y="1421"/>
                </a:lnTo>
                <a:lnTo>
                  <a:pt x="113" y="1418"/>
                </a:lnTo>
                <a:lnTo>
                  <a:pt x="115" y="1418"/>
                </a:lnTo>
                <a:lnTo>
                  <a:pt x="115" y="1416"/>
                </a:lnTo>
                <a:lnTo>
                  <a:pt x="120" y="1416"/>
                </a:lnTo>
                <a:lnTo>
                  <a:pt x="122" y="1416"/>
                </a:lnTo>
                <a:lnTo>
                  <a:pt x="122" y="1414"/>
                </a:lnTo>
                <a:lnTo>
                  <a:pt x="125" y="1411"/>
                </a:lnTo>
                <a:lnTo>
                  <a:pt x="127" y="1411"/>
                </a:lnTo>
                <a:lnTo>
                  <a:pt x="132" y="1411"/>
                </a:lnTo>
                <a:lnTo>
                  <a:pt x="134" y="1414"/>
                </a:lnTo>
                <a:lnTo>
                  <a:pt x="137" y="1416"/>
                </a:lnTo>
                <a:lnTo>
                  <a:pt x="139" y="1418"/>
                </a:lnTo>
                <a:lnTo>
                  <a:pt x="141" y="1421"/>
                </a:lnTo>
                <a:lnTo>
                  <a:pt x="146" y="1423"/>
                </a:lnTo>
                <a:lnTo>
                  <a:pt x="151" y="1423"/>
                </a:lnTo>
                <a:lnTo>
                  <a:pt x="160" y="1418"/>
                </a:lnTo>
                <a:lnTo>
                  <a:pt x="163" y="1418"/>
                </a:lnTo>
                <a:lnTo>
                  <a:pt x="165" y="1418"/>
                </a:lnTo>
                <a:lnTo>
                  <a:pt x="167" y="1421"/>
                </a:lnTo>
                <a:lnTo>
                  <a:pt x="170" y="1421"/>
                </a:lnTo>
                <a:lnTo>
                  <a:pt x="172" y="1421"/>
                </a:lnTo>
                <a:lnTo>
                  <a:pt x="174" y="1418"/>
                </a:lnTo>
                <a:lnTo>
                  <a:pt x="172" y="1414"/>
                </a:lnTo>
                <a:lnTo>
                  <a:pt x="172" y="1409"/>
                </a:lnTo>
                <a:lnTo>
                  <a:pt x="172" y="1407"/>
                </a:lnTo>
                <a:lnTo>
                  <a:pt x="174" y="1404"/>
                </a:lnTo>
                <a:lnTo>
                  <a:pt x="174" y="1407"/>
                </a:lnTo>
                <a:lnTo>
                  <a:pt x="177" y="1407"/>
                </a:lnTo>
                <a:lnTo>
                  <a:pt x="181" y="1409"/>
                </a:lnTo>
                <a:lnTo>
                  <a:pt x="184" y="1409"/>
                </a:lnTo>
                <a:lnTo>
                  <a:pt x="186" y="1407"/>
                </a:lnTo>
                <a:lnTo>
                  <a:pt x="188" y="1404"/>
                </a:lnTo>
                <a:lnTo>
                  <a:pt x="191" y="1397"/>
                </a:lnTo>
                <a:lnTo>
                  <a:pt x="191" y="1395"/>
                </a:lnTo>
                <a:lnTo>
                  <a:pt x="193" y="1392"/>
                </a:lnTo>
                <a:lnTo>
                  <a:pt x="196" y="1390"/>
                </a:lnTo>
                <a:lnTo>
                  <a:pt x="198" y="1390"/>
                </a:lnTo>
                <a:lnTo>
                  <a:pt x="200" y="1390"/>
                </a:lnTo>
                <a:lnTo>
                  <a:pt x="203" y="1390"/>
                </a:lnTo>
                <a:lnTo>
                  <a:pt x="205" y="1385"/>
                </a:lnTo>
                <a:lnTo>
                  <a:pt x="205" y="1383"/>
                </a:lnTo>
                <a:lnTo>
                  <a:pt x="205" y="1380"/>
                </a:lnTo>
                <a:lnTo>
                  <a:pt x="205" y="1378"/>
                </a:lnTo>
                <a:lnTo>
                  <a:pt x="207" y="1376"/>
                </a:lnTo>
                <a:lnTo>
                  <a:pt x="207" y="1373"/>
                </a:lnTo>
                <a:lnTo>
                  <a:pt x="207" y="1371"/>
                </a:lnTo>
                <a:lnTo>
                  <a:pt x="210" y="1371"/>
                </a:lnTo>
                <a:lnTo>
                  <a:pt x="210" y="1369"/>
                </a:lnTo>
                <a:lnTo>
                  <a:pt x="210" y="1366"/>
                </a:lnTo>
                <a:lnTo>
                  <a:pt x="210" y="1364"/>
                </a:lnTo>
                <a:lnTo>
                  <a:pt x="212" y="1364"/>
                </a:lnTo>
                <a:lnTo>
                  <a:pt x="214" y="1364"/>
                </a:lnTo>
                <a:lnTo>
                  <a:pt x="217" y="1362"/>
                </a:lnTo>
                <a:lnTo>
                  <a:pt x="217" y="1359"/>
                </a:lnTo>
                <a:lnTo>
                  <a:pt x="214" y="1357"/>
                </a:lnTo>
                <a:lnTo>
                  <a:pt x="212" y="1354"/>
                </a:lnTo>
                <a:lnTo>
                  <a:pt x="214" y="1352"/>
                </a:lnTo>
                <a:lnTo>
                  <a:pt x="214" y="1350"/>
                </a:lnTo>
                <a:lnTo>
                  <a:pt x="212" y="1347"/>
                </a:lnTo>
                <a:lnTo>
                  <a:pt x="214" y="1343"/>
                </a:lnTo>
                <a:lnTo>
                  <a:pt x="217" y="1343"/>
                </a:lnTo>
                <a:lnTo>
                  <a:pt x="217" y="1338"/>
                </a:lnTo>
                <a:lnTo>
                  <a:pt x="219" y="1338"/>
                </a:lnTo>
                <a:lnTo>
                  <a:pt x="219" y="1335"/>
                </a:lnTo>
                <a:lnTo>
                  <a:pt x="219" y="1331"/>
                </a:lnTo>
                <a:lnTo>
                  <a:pt x="217" y="1328"/>
                </a:lnTo>
                <a:lnTo>
                  <a:pt x="214" y="1328"/>
                </a:lnTo>
                <a:lnTo>
                  <a:pt x="210" y="1326"/>
                </a:lnTo>
                <a:lnTo>
                  <a:pt x="207" y="1326"/>
                </a:lnTo>
                <a:lnTo>
                  <a:pt x="205" y="1326"/>
                </a:lnTo>
                <a:lnTo>
                  <a:pt x="205" y="1321"/>
                </a:lnTo>
                <a:lnTo>
                  <a:pt x="203" y="1319"/>
                </a:lnTo>
                <a:lnTo>
                  <a:pt x="200" y="1319"/>
                </a:lnTo>
                <a:lnTo>
                  <a:pt x="198" y="1317"/>
                </a:lnTo>
                <a:lnTo>
                  <a:pt x="196" y="1317"/>
                </a:lnTo>
                <a:lnTo>
                  <a:pt x="193" y="1317"/>
                </a:lnTo>
                <a:lnTo>
                  <a:pt x="191" y="1317"/>
                </a:lnTo>
                <a:lnTo>
                  <a:pt x="188" y="1314"/>
                </a:lnTo>
                <a:lnTo>
                  <a:pt x="186" y="1312"/>
                </a:lnTo>
                <a:lnTo>
                  <a:pt x="184" y="1309"/>
                </a:lnTo>
                <a:lnTo>
                  <a:pt x="184" y="1307"/>
                </a:lnTo>
                <a:lnTo>
                  <a:pt x="184" y="1305"/>
                </a:lnTo>
                <a:lnTo>
                  <a:pt x="181" y="1302"/>
                </a:lnTo>
                <a:lnTo>
                  <a:pt x="179" y="1302"/>
                </a:lnTo>
                <a:lnTo>
                  <a:pt x="177" y="1300"/>
                </a:lnTo>
                <a:lnTo>
                  <a:pt x="174" y="1300"/>
                </a:lnTo>
                <a:lnTo>
                  <a:pt x="170" y="1300"/>
                </a:lnTo>
                <a:lnTo>
                  <a:pt x="167" y="1302"/>
                </a:lnTo>
                <a:lnTo>
                  <a:pt x="163" y="1300"/>
                </a:lnTo>
                <a:lnTo>
                  <a:pt x="160" y="1298"/>
                </a:lnTo>
                <a:lnTo>
                  <a:pt x="158" y="1298"/>
                </a:lnTo>
                <a:lnTo>
                  <a:pt x="155" y="1295"/>
                </a:lnTo>
                <a:lnTo>
                  <a:pt x="151" y="1293"/>
                </a:lnTo>
                <a:lnTo>
                  <a:pt x="146" y="1291"/>
                </a:lnTo>
                <a:lnTo>
                  <a:pt x="144" y="1288"/>
                </a:lnTo>
                <a:lnTo>
                  <a:pt x="141" y="1286"/>
                </a:lnTo>
                <a:lnTo>
                  <a:pt x="139" y="1283"/>
                </a:lnTo>
                <a:lnTo>
                  <a:pt x="139" y="1281"/>
                </a:lnTo>
                <a:lnTo>
                  <a:pt x="134" y="1279"/>
                </a:lnTo>
                <a:lnTo>
                  <a:pt x="132" y="1279"/>
                </a:lnTo>
                <a:lnTo>
                  <a:pt x="127" y="1274"/>
                </a:lnTo>
                <a:lnTo>
                  <a:pt x="120" y="1274"/>
                </a:lnTo>
                <a:lnTo>
                  <a:pt x="115" y="1272"/>
                </a:lnTo>
                <a:lnTo>
                  <a:pt x="118" y="1267"/>
                </a:lnTo>
                <a:lnTo>
                  <a:pt x="120" y="1260"/>
                </a:lnTo>
                <a:lnTo>
                  <a:pt x="120" y="1257"/>
                </a:lnTo>
                <a:lnTo>
                  <a:pt x="120" y="1255"/>
                </a:lnTo>
                <a:lnTo>
                  <a:pt x="120" y="1253"/>
                </a:lnTo>
                <a:lnTo>
                  <a:pt x="120" y="1250"/>
                </a:lnTo>
                <a:lnTo>
                  <a:pt x="122" y="1248"/>
                </a:lnTo>
                <a:lnTo>
                  <a:pt x="122" y="1246"/>
                </a:lnTo>
                <a:lnTo>
                  <a:pt x="122" y="1243"/>
                </a:lnTo>
                <a:lnTo>
                  <a:pt x="125" y="1238"/>
                </a:lnTo>
                <a:lnTo>
                  <a:pt x="125" y="1236"/>
                </a:lnTo>
                <a:lnTo>
                  <a:pt x="125" y="1231"/>
                </a:lnTo>
                <a:lnTo>
                  <a:pt x="125" y="1224"/>
                </a:lnTo>
                <a:lnTo>
                  <a:pt x="125" y="1217"/>
                </a:lnTo>
                <a:lnTo>
                  <a:pt x="125" y="1210"/>
                </a:lnTo>
                <a:lnTo>
                  <a:pt x="125" y="1208"/>
                </a:lnTo>
                <a:lnTo>
                  <a:pt x="127" y="1205"/>
                </a:lnTo>
                <a:lnTo>
                  <a:pt x="132" y="1203"/>
                </a:lnTo>
                <a:lnTo>
                  <a:pt x="134" y="1201"/>
                </a:lnTo>
                <a:lnTo>
                  <a:pt x="139" y="1198"/>
                </a:lnTo>
                <a:lnTo>
                  <a:pt x="146" y="1198"/>
                </a:lnTo>
                <a:lnTo>
                  <a:pt x="151" y="1201"/>
                </a:lnTo>
                <a:lnTo>
                  <a:pt x="151" y="1198"/>
                </a:lnTo>
                <a:lnTo>
                  <a:pt x="153" y="1196"/>
                </a:lnTo>
                <a:lnTo>
                  <a:pt x="155" y="1196"/>
                </a:lnTo>
                <a:lnTo>
                  <a:pt x="160" y="1196"/>
                </a:lnTo>
                <a:lnTo>
                  <a:pt x="160" y="1193"/>
                </a:lnTo>
                <a:lnTo>
                  <a:pt x="163" y="1191"/>
                </a:lnTo>
                <a:lnTo>
                  <a:pt x="165" y="1193"/>
                </a:lnTo>
                <a:lnTo>
                  <a:pt x="167" y="1193"/>
                </a:lnTo>
                <a:lnTo>
                  <a:pt x="167" y="1191"/>
                </a:lnTo>
                <a:lnTo>
                  <a:pt x="167" y="1186"/>
                </a:lnTo>
                <a:lnTo>
                  <a:pt x="170" y="1186"/>
                </a:lnTo>
                <a:lnTo>
                  <a:pt x="172" y="1186"/>
                </a:lnTo>
                <a:lnTo>
                  <a:pt x="174" y="1184"/>
                </a:lnTo>
                <a:lnTo>
                  <a:pt x="177" y="1182"/>
                </a:lnTo>
                <a:lnTo>
                  <a:pt x="177" y="1179"/>
                </a:lnTo>
                <a:lnTo>
                  <a:pt x="177" y="1175"/>
                </a:lnTo>
                <a:lnTo>
                  <a:pt x="179" y="1172"/>
                </a:lnTo>
                <a:lnTo>
                  <a:pt x="177" y="1170"/>
                </a:lnTo>
                <a:lnTo>
                  <a:pt x="177" y="1165"/>
                </a:lnTo>
                <a:lnTo>
                  <a:pt x="184" y="1160"/>
                </a:lnTo>
                <a:lnTo>
                  <a:pt x="186" y="1158"/>
                </a:lnTo>
                <a:lnTo>
                  <a:pt x="181" y="1158"/>
                </a:lnTo>
                <a:lnTo>
                  <a:pt x="181" y="1156"/>
                </a:lnTo>
                <a:lnTo>
                  <a:pt x="181" y="1153"/>
                </a:lnTo>
                <a:lnTo>
                  <a:pt x="181" y="1151"/>
                </a:lnTo>
                <a:lnTo>
                  <a:pt x="184" y="1151"/>
                </a:lnTo>
                <a:lnTo>
                  <a:pt x="186" y="1151"/>
                </a:lnTo>
                <a:lnTo>
                  <a:pt x="188" y="1148"/>
                </a:lnTo>
                <a:lnTo>
                  <a:pt x="191" y="1146"/>
                </a:lnTo>
                <a:lnTo>
                  <a:pt x="191" y="1144"/>
                </a:lnTo>
                <a:lnTo>
                  <a:pt x="193" y="1141"/>
                </a:lnTo>
                <a:lnTo>
                  <a:pt x="196" y="1141"/>
                </a:lnTo>
                <a:lnTo>
                  <a:pt x="196" y="1139"/>
                </a:lnTo>
                <a:lnTo>
                  <a:pt x="198" y="1139"/>
                </a:lnTo>
                <a:lnTo>
                  <a:pt x="200" y="1137"/>
                </a:lnTo>
                <a:lnTo>
                  <a:pt x="203" y="1134"/>
                </a:lnTo>
                <a:lnTo>
                  <a:pt x="203" y="1132"/>
                </a:lnTo>
                <a:lnTo>
                  <a:pt x="207" y="1127"/>
                </a:lnTo>
                <a:lnTo>
                  <a:pt x="210" y="1125"/>
                </a:lnTo>
                <a:lnTo>
                  <a:pt x="210" y="1120"/>
                </a:lnTo>
                <a:lnTo>
                  <a:pt x="210" y="1118"/>
                </a:lnTo>
                <a:lnTo>
                  <a:pt x="212" y="1115"/>
                </a:lnTo>
                <a:lnTo>
                  <a:pt x="214" y="1115"/>
                </a:lnTo>
                <a:lnTo>
                  <a:pt x="214" y="1113"/>
                </a:lnTo>
                <a:lnTo>
                  <a:pt x="214" y="1111"/>
                </a:lnTo>
                <a:lnTo>
                  <a:pt x="217" y="1108"/>
                </a:lnTo>
                <a:lnTo>
                  <a:pt x="221" y="1104"/>
                </a:lnTo>
                <a:lnTo>
                  <a:pt x="224" y="1104"/>
                </a:lnTo>
                <a:lnTo>
                  <a:pt x="229" y="1104"/>
                </a:lnTo>
                <a:lnTo>
                  <a:pt x="233" y="1101"/>
                </a:lnTo>
                <a:lnTo>
                  <a:pt x="236" y="1104"/>
                </a:lnTo>
                <a:lnTo>
                  <a:pt x="238" y="1104"/>
                </a:lnTo>
                <a:lnTo>
                  <a:pt x="238" y="1106"/>
                </a:lnTo>
                <a:lnTo>
                  <a:pt x="243" y="1106"/>
                </a:lnTo>
                <a:lnTo>
                  <a:pt x="250" y="1101"/>
                </a:lnTo>
                <a:lnTo>
                  <a:pt x="254" y="1108"/>
                </a:lnTo>
                <a:lnTo>
                  <a:pt x="259" y="1113"/>
                </a:lnTo>
                <a:lnTo>
                  <a:pt x="264" y="1118"/>
                </a:lnTo>
                <a:lnTo>
                  <a:pt x="266" y="1118"/>
                </a:lnTo>
                <a:lnTo>
                  <a:pt x="290" y="1104"/>
                </a:lnTo>
                <a:lnTo>
                  <a:pt x="299" y="1099"/>
                </a:lnTo>
                <a:lnTo>
                  <a:pt x="316" y="1080"/>
                </a:lnTo>
                <a:lnTo>
                  <a:pt x="316" y="1070"/>
                </a:lnTo>
                <a:lnTo>
                  <a:pt x="316" y="1061"/>
                </a:lnTo>
                <a:lnTo>
                  <a:pt x="320" y="1059"/>
                </a:lnTo>
                <a:lnTo>
                  <a:pt x="325" y="1059"/>
                </a:lnTo>
                <a:lnTo>
                  <a:pt x="328" y="1059"/>
                </a:lnTo>
                <a:lnTo>
                  <a:pt x="330" y="1056"/>
                </a:lnTo>
                <a:lnTo>
                  <a:pt x="339" y="1056"/>
                </a:lnTo>
                <a:lnTo>
                  <a:pt x="349" y="1056"/>
                </a:lnTo>
                <a:lnTo>
                  <a:pt x="356" y="1059"/>
                </a:lnTo>
                <a:lnTo>
                  <a:pt x="363" y="980"/>
                </a:lnTo>
                <a:lnTo>
                  <a:pt x="377" y="857"/>
                </a:lnTo>
                <a:lnTo>
                  <a:pt x="377" y="855"/>
                </a:lnTo>
                <a:lnTo>
                  <a:pt x="372" y="843"/>
                </a:lnTo>
                <a:lnTo>
                  <a:pt x="332" y="715"/>
                </a:lnTo>
                <a:lnTo>
                  <a:pt x="377" y="692"/>
                </a:lnTo>
                <a:lnTo>
                  <a:pt x="384" y="687"/>
                </a:lnTo>
                <a:lnTo>
                  <a:pt x="363" y="571"/>
                </a:lnTo>
                <a:lnTo>
                  <a:pt x="363" y="564"/>
                </a:lnTo>
                <a:lnTo>
                  <a:pt x="361" y="559"/>
                </a:lnTo>
                <a:lnTo>
                  <a:pt x="382" y="535"/>
                </a:lnTo>
                <a:lnTo>
                  <a:pt x="384" y="533"/>
                </a:lnTo>
                <a:lnTo>
                  <a:pt x="384" y="531"/>
                </a:lnTo>
                <a:lnTo>
                  <a:pt x="386" y="528"/>
                </a:lnTo>
                <a:lnTo>
                  <a:pt x="389" y="528"/>
                </a:lnTo>
                <a:lnTo>
                  <a:pt x="391" y="526"/>
                </a:lnTo>
                <a:lnTo>
                  <a:pt x="396" y="524"/>
                </a:lnTo>
                <a:lnTo>
                  <a:pt x="398" y="524"/>
                </a:lnTo>
                <a:lnTo>
                  <a:pt x="401" y="524"/>
                </a:lnTo>
                <a:lnTo>
                  <a:pt x="401" y="521"/>
                </a:lnTo>
                <a:lnTo>
                  <a:pt x="403" y="521"/>
                </a:lnTo>
                <a:lnTo>
                  <a:pt x="405" y="521"/>
                </a:lnTo>
                <a:lnTo>
                  <a:pt x="410" y="519"/>
                </a:lnTo>
                <a:lnTo>
                  <a:pt x="412" y="516"/>
                </a:lnTo>
                <a:lnTo>
                  <a:pt x="415" y="516"/>
                </a:lnTo>
                <a:lnTo>
                  <a:pt x="417" y="516"/>
                </a:lnTo>
                <a:lnTo>
                  <a:pt x="419" y="514"/>
                </a:lnTo>
                <a:lnTo>
                  <a:pt x="422" y="512"/>
                </a:lnTo>
                <a:lnTo>
                  <a:pt x="424" y="509"/>
                </a:lnTo>
                <a:lnTo>
                  <a:pt x="427" y="507"/>
                </a:lnTo>
                <a:lnTo>
                  <a:pt x="429" y="505"/>
                </a:lnTo>
                <a:lnTo>
                  <a:pt x="429" y="502"/>
                </a:lnTo>
                <a:lnTo>
                  <a:pt x="429" y="498"/>
                </a:lnTo>
                <a:lnTo>
                  <a:pt x="431" y="495"/>
                </a:lnTo>
                <a:lnTo>
                  <a:pt x="431" y="493"/>
                </a:lnTo>
                <a:lnTo>
                  <a:pt x="431" y="490"/>
                </a:lnTo>
                <a:lnTo>
                  <a:pt x="434" y="488"/>
                </a:lnTo>
                <a:lnTo>
                  <a:pt x="434" y="486"/>
                </a:lnTo>
                <a:lnTo>
                  <a:pt x="436" y="483"/>
                </a:lnTo>
                <a:lnTo>
                  <a:pt x="436" y="481"/>
                </a:lnTo>
                <a:lnTo>
                  <a:pt x="438" y="476"/>
                </a:lnTo>
                <a:lnTo>
                  <a:pt x="441" y="476"/>
                </a:lnTo>
                <a:lnTo>
                  <a:pt x="441" y="474"/>
                </a:lnTo>
                <a:lnTo>
                  <a:pt x="443" y="474"/>
                </a:lnTo>
                <a:lnTo>
                  <a:pt x="445" y="471"/>
                </a:lnTo>
                <a:lnTo>
                  <a:pt x="445" y="469"/>
                </a:lnTo>
                <a:lnTo>
                  <a:pt x="448" y="469"/>
                </a:lnTo>
                <a:lnTo>
                  <a:pt x="448" y="467"/>
                </a:lnTo>
                <a:lnTo>
                  <a:pt x="450" y="464"/>
                </a:lnTo>
                <a:lnTo>
                  <a:pt x="452" y="464"/>
                </a:lnTo>
                <a:lnTo>
                  <a:pt x="455" y="462"/>
                </a:lnTo>
                <a:lnTo>
                  <a:pt x="455" y="460"/>
                </a:lnTo>
                <a:lnTo>
                  <a:pt x="455" y="457"/>
                </a:lnTo>
                <a:lnTo>
                  <a:pt x="457" y="457"/>
                </a:lnTo>
                <a:lnTo>
                  <a:pt x="457" y="455"/>
                </a:lnTo>
                <a:lnTo>
                  <a:pt x="460" y="453"/>
                </a:lnTo>
                <a:lnTo>
                  <a:pt x="462" y="450"/>
                </a:lnTo>
                <a:lnTo>
                  <a:pt x="464" y="450"/>
                </a:lnTo>
                <a:lnTo>
                  <a:pt x="467" y="448"/>
                </a:lnTo>
                <a:lnTo>
                  <a:pt x="469" y="445"/>
                </a:lnTo>
                <a:lnTo>
                  <a:pt x="474" y="443"/>
                </a:lnTo>
                <a:lnTo>
                  <a:pt x="474" y="441"/>
                </a:lnTo>
                <a:lnTo>
                  <a:pt x="478" y="441"/>
                </a:lnTo>
                <a:lnTo>
                  <a:pt x="481" y="438"/>
                </a:lnTo>
                <a:lnTo>
                  <a:pt x="483" y="436"/>
                </a:lnTo>
                <a:lnTo>
                  <a:pt x="483" y="434"/>
                </a:lnTo>
                <a:lnTo>
                  <a:pt x="485" y="434"/>
                </a:lnTo>
                <a:lnTo>
                  <a:pt x="485" y="431"/>
                </a:lnTo>
                <a:lnTo>
                  <a:pt x="485" y="429"/>
                </a:lnTo>
                <a:lnTo>
                  <a:pt x="485" y="427"/>
                </a:lnTo>
                <a:lnTo>
                  <a:pt x="488" y="427"/>
                </a:lnTo>
                <a:lnTo>
                  <a:pt x="490" y="427"/>
                </a:lnTo>
                <a:lnTo>
                  <a:pt x="493" y="424"/>
                </a:lnTo>
                <a:lnTo>
                  <a:pt x="495" y="424"/>
                </a:lnTo>
                <a:lnTo>
                  <a:pt x="497" y="422"/>
                </a:lnTo>
                <a:lnTo>
                  <a:pt x="500" y="419"/>
                </a:lnTo>
                <a:lnTo>
                  <a:pt x="502" y="419"/>
                </a:lnTo>
                <a:lnTo>
                  <a:pt x="502" y="417"/>
                </a:lnTo>
                <a:lnTo>
                  <a:pt x="504" y="415"/>
                </a:lnTo>
                <a:lnTo>
                  <a:pt x="504" y="412"/>
                </a:lnTo>
                <a:lnTo>
                  <a:pt x="504" y="410"/>
                </a:lnTo>
                <a:lnTo>
                  <a:pt x="507" y="408"/>
                </a:lnTo>
                <a:lnTo>
                  <a:pt x="507" y="405"/>
                </a:lnTo>
                <a:lnTo>
                  <a:pt x="507" y="403"/>
                </a:lnTo>
                <a:lnTo>
                  <a:pt x="507" y="400"/>
                </a:lnTo>
                <a:lnTo>
                  <a:pt x="509" y="398"/>
                </a:lnTo>
                <a:lnTo>
                  <a:pt x="509" y="396"/>
                </a:lnTo>
                <a:lnTo>
                  <a:pt x="507" y="393"/>
                </a:lnTo>
                <a:lnTo>
                  <a:pt x="504" y="391"/>
                </a:lnTo>
                <a:lnTo>
                  <a:pt x="504" y="389"/>
                </a:lnTo>
                <a:lnTo>
                  <a:pt x="504" y="386"/>
                </a:lnTo>
                <a:lnTo>
                  <a:pt x="504" y="384"/>
                </a:lnTo>
                <a:lnTo>
                  <a:pt x="504" y="382"/>
                </a:lnTo>
                <a:lnTo>
                  <a:pt x="504" y="379"/>
                </a:lnTo>
                <a:lnTo>
                  <a:pt x="504" y="377"/>
                </a:lnTo>
                <a:lnTo>
                  <a:pt x="507" y="377"/>
                </a:lnTo>
                <a:lnTo>
                  <a:pt x="507" y="374"/>
                </a:lnTo>
                <a:lnTo>
                  <a:pt x="507" y="372"/>
                </a:lnTo>
                <a:lnTo>
                  <a:pt x="509" y="372"/>
                </a:lnTo>
                <a:lnTo>
                  <a:pt x="509" y="370"/>
                </a:lnTo>
                <a:lnTo>
                  <a:pt x="509" y="365"/>
                </a:lnTo>
                <a:lnTo>
                  <a:pt x="509" y="363"/>
                </a:lnTo>
                <a:lnTo>
                  <a:pt x="509" y="360"/>
                </a:lnTo>
                <a:lnTo>
                  <a:pt x="509" y="358"/>
                </a:lnTo>
                <a:lnTo>
                  <a:pt x="509" y="355"/>
                </a:lnTo>
                <a:lnTo>
                  <a:pt x="511" y="355"/>
                </a:lnTo>
                <a:lnTo>
                  <a:pt x="514" y="358"/>
                </a:lnTo>
                <a:lnTo>
                  <a:pt x="516" y="358"/>
                </a:lnTo>
                <a:lnTo>
                  <a:pt x="518" y="360"/>
                </a:lnTo>
                <a:lnTo>
                  <a:pt x="521" y="363"/>
                </a:lnTo>
                <a:lnTo>
                  <a:pt x="523" y="365"/>
                </a:lnTo>
                <a:lnTo>
                  <a:pt x="526" y="367"/>
                </a:lnTo>
                <a:lnTo>
                  <a:pt x="528" y="367"/>
                </a:lnTo>
                <a:lnTo>
                  <a:pt x="530" y="367"/>
                </a:lnTo>
                <a:lnTo>
                  <a:pt x="530" y="365"/>
                </a:lnTo>
                <a:lnTo>
                  <a:pt x="530" y="363"/>
                </a:lnTo>
                <a:lnTo>
                  <a:pt x="530" y="360"/>
                </a:lnTo>
                <a:lnTo>
                  <a:pt x="533" y="355"/>
                </a:lnTo>
                <a:lnTo>
                  <a:pt x="535" y="355"/>
                </a:lnTo>
                <a:lnTo>
                  <a:pt x="535" y="358"/>
                </a:lnTo>
                <a:lnTo>
                  <a:pt x="540" y="358"/>
                </a:lnTo>
                <a:lnTo>
                  <a:pt x="549" y="355"/>
                </a:lnTo>
                <a:lnTo>
                  <a:pt x="554" y="358"/>
                </a:lnTo>
                <a:lnTo>
                  <a:pt x="561" y="355"/>
                </a:lnTo>
                <a:lnTo>
                  <a:pt x="566" y="355"/>
                </a:lnTo>
                <a:lnTo>
                  <a:pt x="573" y="358"/>
                </a:lnTo>
                <a:lnTo>
                  <a:pt x="575" y="360"/>
                </a:lnTo>
                <a:lnTo>
                  <a:pt x="580" y="363"/>
                </a:lnTo>
                <a:lnTo>
                  <a:pt x="582" y="363"/>
                </a:lnTo>
                <a:lnTo>
                  <a:pt x="584" y="363"/>
                </a:lnTo>
                <a:lnTo>
                  <a:pt x="587" y="365"/>
                </a:lnTo>
                <a:lnTo>
                  <a:pt x="589" y="365"/>
                </a:lnTo>
                <a:lnTo>
                  <a:pt x="592" y="365"/>
                </a:lnTo>
                <a:lnTo>
                  <a:pt x="596" y="365"/>
                </a:lnTo>
                <a:lnTo>
                  <a:pt x="599" y="365"/>
                </a:lnTo>
                <a:lnTo>
                  <a:pt x="599" y="367"/>
                </a:lnTo>
                <a:lnTo>
                  <a:pt x="601" y="367"/>
                </a:lnTo>
                <a:lnTo>
                  <a:pt x="606" y="367"/>
                </a:lnTo>
                <a:lnTo>
                  <a:pt x="608" y="370"/>
                </a:lnTo>
                <a:lnTo>
                  <a:pt x="610" y="370"/>
                </a:lnTo>
                <a:lnTo>
                  <a:pt x="613" y="372"/>
                </a:lnTo>
                <a:lnTo>
                  <a:pt x="615" y="372"/>
                </a:lnTo>
                <a:lnTo>
                  <a:pt x="617" y="372"/>
                </a:lnTo>
                <a:lnTo>
                  <a:pt x="620" y="374"/>
                </a:lnTo>
                <a:lnTo>
                  <a:pt x="622" y="372"/>
                </a:lnTo>
                <a:lnTo>
                  <a:pt x="625" y="372"/>
                </a:lnTo>
                <a:lnTo>
                  <a:pt x="627" y="370"/>
                </a:lnTo>
                <a:lnTo>
                  <a:pt x="636" y="370"/>
                </a:lnTo>
                <a:lnTo>
                  <a:pt x="646" y="370"/>
                </a:lnTo>
                <a:lnTo>
                  <a:pt x="650" y="370"/>
                </a:lnTo>
                <a:lnTo>
                  <a:pt x="658" y="370"/>
                </a:lnTo>
                <a:lnTo>
                  <a:pt x="662" y="367"/>
                </a:lnTo>
                <a:lnTo>
                  <a:pt x="672" y="367"/>
                </a:lnTo>
                <a:lnTo>
                  <a:pt x="676" y="367"/>
                </a:lnTo>
                <a:lnTo>
                  <a:pt x="679" y="365"/>
                </a:lnTo>
                <a:lnTo>
                  <a:pt x="683" y="365"/>
                </a:lnTo>
                <a:lnTo>
                  <a:pt x="691" y="363"/>
                </a:lnTo>
                <a:lnTo>
                  <a:pt x="695" y="360"/>
                </a:lnTo>
                <a:lnTo>
                  <a:pt x="700" y="358"/>
                </a:lnTo>
                <a:lnTo>
                  <a:pt x="702" y="358"/>
                </a:lnTo>
                <a:lnTo>
                  <a:pt x="709" y="353"/>
                </a:lnTo>
                <a:lnTo>
                  <a:pt x="714" y="351"/>
                </a:lnTo>
                <a:lnTo>
                  <a:pt x="721" y="348"/>
                </a:lnTo>
                <a:lnTo>
                  <a:pt x="728" y="346"/>
                </a:lnTo>
                <a:lnTo>
                  <a:pt x="733" y="344"/>
                </a:lnTo>
                <a:lnTo>
                  <a:pt x="740" y="339"/>
                </a:lnTo>
                <a:lnTo>
                  <a:pt x="745" y="337"/>
                </a:lnTo>
                <a:lnTo>
                  <a:pt x="750" y="332"/>
                </a:lnTo>
                <a:lnTo>
                  <a:pt x="752" y="327"/>
                </a:lnTo>
                <a:lnTo>
                  <a:pt x="757" y="322"/>
                </a:lnTo>
                <a:lnTo>
                  <a:pt x="759" y="320"/>
                </a:lnTo>
                <a:lnTo>
                  <a:pt x="764" y="318"/>
                </a:lnTo>
                <a:lnTo>
                  <a:pt x="768" y="311"/>
                </a:lnTo>
                <a:lnTo>
                  <a:pt x="771" y="306"/>
                </a:lnTo>
                <a:lnTo>
                  <a:pt x="775" y="296"/>
                </a:lnTo>
                <a:lnTo>
                  <a:pt x="783" y="287"/>
                </a:lnTo>
                <a:lnTo>
                  <a:pt x="792" y="282"/>
                </a:lnTo>
                <a:lnTo>
                  <a:pt x="799" y="275"/>
                </a:lnTo>
                <a:lnTo>
                  <a:pt x="808" y="268"/>
                </a:lnTo>
                <a:lnTo>
                  <a:pt x="813" y="261"/>
                </a:lnTo>
                <a:lnTo>
                  <a:pt x="820" y="251"/>
                </a:lnTo>
                <a:lnTo>
                  <a:pt x="827" y="244"/>
                </a:lnTo>
                <a:lnTo>
                  <a:pt x="832" y="237"/>
                </a:lnTo>
                <a:lnTo>
                  <a:pt x="837" y="232"/>
                </a:lnTo>
                <a:lnTo>
                  <a:pt x="844" y="225"/>
                </a:lnTo>
                <a:lnTo>
                  <a:pt x="849" y="223"/>
                </a:lnTo>
                <a:lnTo>
                  <a:pt x="853" y="216"/>
                </a:lnTo>
                <a:lnTo>
                  <a:pt x="853" y="213"/>
                </a:lnTo>
                <a:lnTo>
                  <a:pt x="853" y="209"/>
                </a:lnTo>
                <a:lnTo>
                  <a:pt x="853" y="206"/>
                </a:lnTo>
                <a:lnTo>
                  <a:pt x="851" y="204"/>
                </a:lnTo>
                <a:lnTo>
                  <a:pt x="846" y="202"/>
                </a:lnTo>
                <a:lnTo>
                  <a:pt x="844" y="199"/>
                </a:lnTo>
                <a:lnTo>
                  <a:pt x="841" y="195"/>
                </a:lnTo>
                <a:lnTo>
                  <a:pt x="837" y="190"/>
                </a:lnTo>
                <a:lnTo>
                  <a:pt x="832" y="187"/>
                </a:lnTo>
                <a:lnTo>
                  <a:pt x="830" y="185"/>
                </a:lnTo>
                <a:lnTo>
                  <a:pt x="825" y="180"/>
                </a:lnTo>
                <a:lnTo>
                  <a:pt x="823" y="176"/>
                </a:lnTo>
                <a:lnTo>
                  <a:pt x="820" y="168"/>
                </a:lnTo>
                <a:lnTo>
                  <a:pt x="818" y="166"/>
                </a:lnTo>
                <a:lnTo>
                  <a:pt x="816" y="161"/>
                </a:lnTo>
                <a:lnTo>
                  <a:pt x="813" y="164"/>
                </a:lnTo>
                <a:lnTo>
                  <a:pt x="808" y="164"/>
                </a:lnTo>
                <a:lnTo>
                  <a:pt x="804" y="164"/>
                </a:lnTo>
                <a:lnTo>
                  <a:pt x="799" y="159"/>
                </a:lnTo>
                <a:lnTo>
                  <a:pt x="797" y="157"/>
                </a:lnTo>
                <a:lnTo>
                  <a:pt x="799" y="152"/>
                </a:lnTo>
                <a:lnTo>
                  <a:pt x="797" y="150"/>
                </a:lnTo>
                <a:lnTo>
                  <a:pt x="799" y="150"/>
                </a:lnTo>
                <a:lnTo>
                  <a:pt x="799" y="147"/>
                </a:lnTo>
                <a:lnTo>
                  <a:pt x="801" y="145"/>
                </a:lnTo>
                <a:lnTo>
                  <a:pt x="804" y="142"/>
                </a:lnTo>
                <a:lnTo>
                  <a:pt x="804" y="140"/>
                </a:lnTo>
                <a:lnTo>
                  <a:pt x="801" y="138"/>
                </a:lnTo>
                <a:lnTo>
                  <a:pt x="801" y="133"/>
                </a:lnTo>
                <a:lnTo>
                  <a:pt x="799" y="131"/>
                </a:lnTo>
                <a:lnTo>
                  <a:pt x="801" y="128"/>
                </a:lnTo>
                <a:lnTo>
                  <a:pt x="801" y="124"/>
                </a:lnTo>
                <a:lnTo>
                  <a:pt x="801" y="121"/>
                </a:lnTo>
                <a:lnTo>
                  <a:pt x="801" y="119"/>
                </a:lnTo>
                <a:lnTo>
                  <a:pt x="799" y="116"/>
                </a:lnTo>
                <a:lnTo>
                  <a:pt x="799" y="112"/>
                </a:lnTo>
                <a:lnTo>
                  <a:pt x="801" y="109"/>
                </a:lnTo>
                <a:lnTo>
                  <a:pt x="801" y="107"/>
                </a:lnTo>
                <a:lnTo>
                  <a:pt x="801" y="105"/>
                </a:lnTo>
                <a:lnTo>
                  <a:pt x="801" y="102"/>
                </a:lnTo>
                <a:lnTo>
                  <a:pt x="801" y="100"/>
                </a:lnTo>
                <a:lnTo>
                  <a:pt x="804" y="97"/>
                </a:lnTo>
                <a:lnTo>
                  <a:pt x="804" y="93"/>
                </a:lnTo>
                <a:lnTo>
                  <a:pt x="801" y="90"/>
                </a:lnTo>
                <a:lnTo>
                  <a:pt x="801" y="86"/>
                </a:lnTo>
                <a:lnTo>
                  <a:pt x="801" y="81"/>
                </a:lnTo>
                <a:lnTo>
                  <a:pt x="801" y="76"/>
                </a:lnTo>
                <a:lnTo>
                  <a:pt x="801" y="74"/>
                </a:lnTo>
                <a:lnTo>
                  <a:pt x="801" y="71"/>
                </a:lnTo>
                <a:lnTo>
                  <a:pt x="801" y="67"/>
                </a:lnTo>
                <a:lnTo>
                  <a:pt x="801" y="64"/>
                </a:lnTo>
                <a:lnTo>
                  <a:pt x="801" y="60"/>
                </a:lnTo>
                <a:lnTo>
                  <a:pt x="801" y="55"/>
                </a:lnTo>
                <a:lnTo>
                  <a:pt x="801" y="52"/>
                </a:lnTo>
                <a:lnTo>
                  <a:pt x="801" y="48"/>
                </a:lnTo>
                <a:lnTo>
                  <a:pt x="801" y="45"/>
                </a:lnTo>
                <a:lnTo>
                  <a:pt x="804" y="41"/>
                </a:lnTo>
                <a:lnTo>
                  <a:pt x="804" y="36"/>
                </a:lnTo>
                <a:lnTo>
                  <a:pt x="806" y="29"/>
                </a:lnTo>
                <a:lnTo>
                  <a:pt x="808" y="19"/>
                </a:lnTo>
                <a:lnTo>
                  <a:pt x="808" y="17"/>
                </a:lnTo>
                <a:lnTo>
                  <a:pt x="808" y="12"/>
                </a:lnTo>
                <a:lnTo>
                  <a:pt x="808" y="8"/>
                </a:lnTo>
                <a:lnTo>
                  <a:pt x="820" y="8"/>
                </a:lnTo>
                <a:lnTo>
                  <a:pt x="825" y="8"/>
                </a:lnTo>
                <a:lnTo>
                  <a:pt x="827" y="0"/>
                </a:lnTo>
                <a:close/>
              </a:path>
            </a:pathLst>
          </a:custGeom>
          <a:solidFill>
            <a:srgbClr val="D7FC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rot="0" vert="horz" wrap="square" lIns="137160" tIns="68580" rIns="137160" bIns="68580" anchor="t" anchorCtr="0" upright="1">
            <a:noAutofit/>
          </a:bodyPr>
          <a:lstStyle/>
          <a:p>
            <a:endParaRPr lang="es-MX" sz="2700"/>
          </a:p>
        </p:txBody>
      </p:sp>
      <p:sp>
        <p:nvSpPr>
          <p:cNvPr id="50" name="Freeform 48"/>
          <p:cNvSpPr>
            <a:spLocks/>
          </p:cNvSpPr>
          <p:nvPr/>
        </p:nvSpPr>
        <p:spPr bwMode="auto">
          <a:xfrm>
            <a:off x="6972707" y="4884241"/>
            <a:ext cx="1174908" cy="1779146"/>
          </a:xfrm>
          <a:custGeom>
            <a:avLst/>
            <a:gdLst>
              <a:gd name="T0" fmla="*/ 254 w 1336"/>
              <a:gd name="T1" fmla="*/ 45 h 1986"/>
              <a:gd name="T2" fmla="*/ 290 w 1336"/>
              <a:gd name="T3" fmla="*/ 8 h 1986"/>
              <a:gd name="T4" fmla="*/ 363 w 1336"/>
              <a:gd name="T5" fmla="*/ 64 h 1986"/>
              <a:gd name="T6" fmla="*/ 455 w 1336"/>
              <a:gd name="T7" fmla="*/ 154 h 1986"/>
              <a:gd name="T8" fmla="*/ 563 w 1336"/>
              <a:gd name="T9" fmla="*/ 197 h 1986"/>
              <a:gd name="T10" fmla="*/ 704 w 1336"/>
              <a:gd name="T11" fmla="*/ 204 h 1986"/>
              <a:gd name="T12" fmla="*/ 704 w 1336"/>
              <a:gd name="T13" fmla="*/ 263 h 1986"/>
              <a:gd name="T14" fmla="*/ 721 w 1336"/>
              <a:gd name="T15" fmla="*/ 311 h 1986"/>
              <a:gd name="T16" fmla="*/ 714 w 1336"/>
              <a:gd name="T17" fmla="*/ 341 h 1986"/>
              <a:gd name="T18" fmla="*/ 742 w 1336"/>
              <a:gd name="T19" fmla="*/ 360 h 1986"/>
              <a:gd name="T20" fmla="*/ 768 w 1336"/>
              <a:gd name="T21" fmla="*/ 393 h 1986"/>
              <a:gd name="T22" fmla="*/ 796 w 1336"/>
              <a:gd name="T23" fmla="*/ 455 h 1986"/>
              <a:gd name="T24" fmla="*/ 818 w 1336"/>
              <a:gd name="T25" fmla="*/ 538 h 1986"/>
              <a:gd name="T26" fmla="*/ 844 w 1336"/>
              <a:gd name="T27" fmla="*/ 602 h 1986"/>
              <a:gd name="T28" fmla="*/ 926 w 1336"/>
              <a:gd name="T29" fmla="*/ 647 h 1986"/>
              <a:gd name="T30" fmla="*/ 952 w 1336"/>
              <a:gd name="T31" fmla="*/ 692 h 1986"/>
              <a:gd name="T32" fmla="*/ 935 w 1336"/>
              <a:gd name="T33" fmla="*/ 727 h 1986"/>
              <a:gd name="T34" fmla="*/ 968 w 1336"/>
              <a:gd name="T35" fmla="*/ 718 h 1986"/>
              <a:gd name="T36" fmla="*/ 1110 w 1336"/>
              <a:gd name="T37" fmla="*/ 751 h 1986"/>
              <a:gd name="T38" fmla="*/ 1261 w 1336"/>
              <a:gd name="T39" fmla="*/ 834 h 1986"/>
              <a:gd name="T40" fmla="*/ 1294 w 1336"/>
              <a:gd name="T41" fmla="*/ 1144 h 1986"/>
              <a:gd name="T42" fmla="*/ 1053 w 1336"/>
              <a:gd name="T43" fmla="*/ 1279 h 1986"/>
              <a:gd name="T44" fmla="*/ 1060 w 1336"/>
              <a:gd name="T45" fmla="*/ 1324 h 1986"/>
              <a:gd name="T46" fmla="*/ 1037 w 1336"/>
              <a:gd name="T47" fmla="*/ 1362 h 1986"/>
              <a:gd name="T48" fmla="*/ 999 w 1336"/>
              <a:gd name="T49" fmla="*/ 1444 h 1986"/>
              <a:gd name="T50" fmla="*/ 990 w 1336"/>
              <a:gd name="T51" fmla="*/ 1534 h 1986"/>
              <a:gd name="T52" fmla="*/ 943 w 1336"/>
              <a:gd name="T53" fmla="*/ 1560 h 1986"/>
              <a:gd name="T54" fmla="*/ 919 w 1336"/>
              <a:gd name="T55" fmla="*/ 1556 h 1986"/>
              <a:gd name="T56" fmla="*/ 836 w 1336"/>
              <a:gd name="T57" fmla="*/ 1567 h 1986"/>
              <a:gd name="T58" fmla="*/ 773 w 1336"/>
              <a:gd name="T59" fmla="*/ 1537 h 1986"/>
              <a:gd name="T60" fmla="*/ 709 w 1336"/>
              <a:gd name="T61" fmla="*/ 1539 h 1986"/>
              <a:gd name="T62" fmla="*/ 716 w 1336"/>
              <a:gd name="T63" fmla="*/ 1608 h 1986"/>
              <a:gd name="T64" fmla="*/ 721 w 1336"/>
              <a:gd name="T65" fmla="*/ 1700 h 1986"/>
              <a:gd name="T66" fmla="*/ 660 w 1336"/>
              <a:gd name="T67" fmla="*/ 1707 h 1986"/>
              <a:gd name="T68" fmla="*/ 615 w 1336"/>
              <a:gd name="T69" fmla="*/ 1665 h 1986"/>
              <a:gd name="T70" fmla="*/ 546 w 1336"/>
              <a:gd name="T71" fmla="*/ 1674 h 1986"/>
              <a:gd name="T72" fmla="*/ 504 w 1336"/>
              <a:gd name="T73" fmla="*/ 1710 h 1986"/>
              <a:gd name="T74" fmla="*/ 438 w 1336"/>
              <a:gd name="T75" fmla="*/ 1717 h 1986"/>
              <a:gd name="T76" fmla="*/ 363 w 1336"/>
              <a:gd name="T77" fmla="*/ 1695 h 1986"/>
              <a:gd name="T78" fmla="*/ 287 w 1336"/>
              <a:gd name="T79" fmla="*/ 1688 h 1986"/>
              <a:gd name="T80" fmla="*/ 207 w 1336"/>
              <a:gd name="T81" fmla="*/ 1674 h 1986"/>
              <a:gd name="T82" fmla="*/ 167 w 1336"/>
              <a:gd name="T83" fmla="*/ 1627 h 1986"/>
              <a:gd name="T84" fmla="*/ 141 w 1336"/>
              <a:gd name="T85" fmla="*/ 1594 h 1986"/>
              <a:gd name="T86" fmla="*/ 103 w 1336"/>
              <a:gd name="T87" fmla="*/ 1556 h 1986"/>
              <a:gd name="T88" fmla="*/ 108 w 1336"/>
              <a:gd name="T89" fmla="*/ 1589 h 1986"/>
              <a:gd name="T90" fmla="*/ 89 w 1336"/>
              <a:gd name="T91" fmla="*/ 1622 h 1986"/>
              <a:gd name="T92" fmla="*/ 84 w 1336"/>
              <a:gd name="T93" fmla="*/ 1655 h 1986"/>
              <a:gd name="T94" fmla="*/ 84 w 1336"/>
              <a:gd name="T95" fmla="*/ 1686 h 1986"/>
              <a:gd name="T96" fmla="*/ 75 w 1336"/>
              <a:gd name="T97" fmla="*/ 1719 h 1986"/>
              <a:gd name="T98" fmla="*/ 61 w 1336"/>
              <a:gd name="T99" fmla="*/ 1752 h 1986"/>
              <a:gd name="T100" fmla="*/ 40 w 1336"/>
              <a:gd name="T101" fmla="*/ 1754 h 1986"/>
              <a:gd name="T102" fmla="*/ 18 w 1336"/>
              <a:gd name="T103" fmla="*/ 1769 h 1986"/>
              <a:gd name="T104" fmla="*/ 14 w 1336"/>
              <a:gd name="T105" fmla="*/ 1802 h 1986"/>
              <a:gd name="T106" fmla="*/ 21 w 1336"/>
              <a:gd name="T107" fmla="*/ 1818 h 1986"/>
              <a:gd name="T108" fmla="*/ 35 w 1336"/>
              <a:gd name="T109" fmla="*/ 1842 h 1986"/>
              <a:gd name="T110" fmla="*/ 42 w 1336"/>
              <a:gd name="T111" fmla="*/ 1875 h 1986"/>
              <a:gd name="T112" fmla="*/ 47 w 1336"/>
              <a:gd name="T113" fmla="*/ 1899 h 1986"/>
              <a:gd name="T114" fmla="*/ 42 w 1336"/>
              <a:gd name="T115" fmla="*/ 1932 h 1986"/>
              <a:gd name="T116" fmla="*/ 23 w 1336"/>
              <a:gd name="T117" fmla="*/ 1956 h 1986"/>
              <a:gd name="T118" fmla="*/ 2 w 1336"/>
              <a:gd name="T119" fmla="*/ 1979 h 19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336" h="1986">
                <a:moveTo>
                  <a:pt x="169" y="0"/>
                </a:moveTo>
                <a:lnTo>
                  <a:pt x="179" y="10"/>
                </a:lnTo>
                <a:lnTo>
                  <a:pt x="183" y="12"/>
                </a:lnTo>
                <a:lnTo>
                  <a:pt x="191" y="19"/>
                </a:lnTo>
                <a:lnTo>
                  <a:pt x="205" y="36"/>
                </a:lnTo>
                <a:lnTo>
                  <a:pt x="226" y="43"/>
                </a:lnTo>
                <a:lnTo>
                  <a:pt x="231" y="45"/>
                </a:lnTo>
                <a:lnTo>
                  <a:pt x="231" y="48"/>
                </a:lnTo>
                <a:lnTo>
                  <a:pt x="233" y="50"/>
                </a:lnTo>
                <a:lnTo>
                  <a:pt x="238" y="50"/>
                </a:lnTo>
                <a:lnTo>
                  <a:pt x="240" y="52"/>
                </a:lnTo>
                <a:lnTo>
                  <a:pt x="242" y="52"/>
                </a:lnTo>
                <a:lnTo>
                  <a:pt x="245" y="52"/>
                </a:lnTo>
                <a:lnTo>
                  <a:pt x="247" y="50"/>
                </a:lnTo>
                <a:lnTo>
                  <a:pt x="249" y="48"/>
                </a:lnTo>
                <a:lnTo>
                  <a:pt x="252" y="48"/>
                </a:lnTo>
                <a:lnTo>
                  <a:pt x="254" y="45"/>
                </a:lnTo>
                <a:lnTo>
                  <a:pt x="257" y="43"/>
                </a:lnTo>
                <a:lnTo>
                  <a:pt x="259" y="41"/>
                </a:lnTo>
                <a:lnTo>
                  <a:pt x="261" y="38"/>
                </a:lnTo>
                <a:lnTo>
                  <a:pt x="261" y="36"/>
                </a:lnTo>
                <a:lnTo>
                  <a:pt x="261" y="34"/>
                </a:lnTo>
                <a:lnTo>
                  <a:pt x="259" y="29"/>
                </a:lnTo>
                <a:lnTo>
                  <a:pt x="257" y="26"/>
                </a:lnTo>
                <a:lnTo>
                  <a:pt x="254" y="24"/>
                </a:lnTo>
                <a:lnTo>
                  <a:pt x="249" y="19"/>
                </a:lnTo>
                <a:lnTo>
                  <a:pt x="247" y="17"/>
                </a:lnTo>
                <a:lnTo>
                  <a:pt x="257" y="5"/>
                </a:lnTo>
                <a:lnTo>
                  <a:pt x="261" y="5"/>
                </a:lnTo>
                <a:lnTo>
                  <a:pt x="271" y="5"/>
                </a:lnTo>
                <a:lnTo>
                  <a:pt x="273" y="5"/>
                </a:lnTo>
                <a:lnTo>
                  <a:pt x="285" y="8"/>
                </a:lnTo>
                <a:lnTo>
                  <a:pt x="287" y="8"/>
                </a:lnTo>
                <a:lnTo>
                  <a:pt x="290" y="8"/>
                </a:lnTo>
                <a:lnTo>
                  <a:pt x="294" y="8"/>
                </a:lnTo>
                <a:lnTo>
                  <a:pt x="299" y="8"/>
                </a:lnTo>
                <a:lnTo>
                  <a:pt x="311" y="8"/>
                </a:lnTo>
                <a:lnTo>
                  <a:pt x="323" y="12"/>
                </a:lnTo>
                <a:lnTo>
                  <a:pt x="334" y="15"/>
                </a:lnTo>
                <a:lnTo>
                  <a:pt x="339" y="17"/>
                </a:lnTo>
                <a:lnTo>
                  <a:pt x="344" y="22"/>
                </a:lnTo>
                <a:lnTo>
                  <a:pt x="351" y="26"/>
                </a:lnTo>
                <a:lnTo>
                  <a:pt x="358" y="31"/>
                </a:lnTo>
                <a:lnTo>
                  <a:pt x="360" y="36"/>
                </a:lnTo>
                <a:lnTo>
                  <a:pt x="360" y="38"/>
                </a:lnTo>
                <a:lnTo>
                  <a:pt x="360" y="45"/>
                </a:lnTo>
                <a:lnTo>
                  <a:pt x="360" y="50"/>
                </a:lnTo>
                <a:lnTo>
                  <a:pt x="360" y="55"/>
                </a:lnTo>
                <a:lnTo>
                  <a:pt x="360" y="57"/>
                </a:lnTo>
                <a:lnTo>
                  <a:pt x="363" y="62"/>
                </a:lnTo>
                <a:lnTo>
                  <a:pt x="363" y="64"/>
                </a:lnTo>
                <a:lnTo>
                  <a:pt x="365" y="67"/>
                </a:lnTo>
                <a:lnTo>
                  <a:pt x="367" y="71"/>
                </a:lnTo>
                <a:lnTo>
                  <a:pt x="372" y="81"/>
                </a:lnTo>
                <a:lnTo>
                  <a:pt x="374" y="83"/>
                </a:lnTo>
                <a:lnTo>
                  <a:pt x="377" y="86"/>
                </a:lnTo>
                <a:lnTo>
                  <a:pt x="379" y="88"/>
                </a:lnTo>
                <a:lnTo>
                  <a:pt x="384" y="95"/>
                </a:lnTo>
                <a:lnTo>
                  <a:pt x="386" y="100"/>
                </a:lnTo>
                <a:lnTo>
                  <a:pt x="386" y="102"/>
                </a:lnTo>
                <a:lnTo>
                  <a:pt x="389" y="107"/>
                </a:lnTo>
                <a:lnTo>
                  <a:pt x="389" y="112"/>
                </a:lnTo>
                <a:lnTo>
                  <a:pt x="386" y="121"/>
                </a:lnTo>
                <a:lnTo>
                  <a:pt x="386" y="126"/>
                </a:lnTo>
                <a:lnTo>
                  <a:pt x="410" y="126"/>
                </a:lnTo>
                <a:lnTo>
                  <a:pt x="429" y="126"/>
                </a:lnTo>
                <a:lnTo>
                  <a:pt x="452" y="128"/>
                </a:lnTo>
                <a:lnTo>
                  <a:pt x="455" y="154"/>
                </a:lnTo>
                <a:lnTo>
                  <a:pt x="469" y="152"/>
                </a:lnTo>
                <a:lnTo>
                  <a:pt x="483" y="150"/>
                </a:lnTo>
                <a:lnTo>
                  <a:pt x="490" y="150"/>
                </a:lnTo>
                <a:lnTo>
                  <a:pt x="492" y="150"/>
                </a:lnTo>
                <a:lnTo>
                  <a:pt x="497" y="147"/>
                </a:lnTo>
                <a:lnTo>
                  <a:pt x="502" y="147"/>
                </a:lnTo>
                <a:lnTo>
                  <a:pt x="504" y="147"/>
                </a:lnTo>
                <a:lnTo>
                  <a:pt x="506" y="147"/>
                </a:lnTo>
                <a:lnTo>
                  <a:pt x="513" y="154"/>
                </a:lnTo>
                <a:lnTo>
                  <a:pt x="521" y="161"/>
                </a:lnTo>
                <a:lnTo>
                  <a:pt x="535" y="173"/>
                </a:lnTo>
                <a:lnTo>
                  <a:pt x="542" y="183"/>
                </a:lnTo>
                <a:lnTo>
                  <a:pt x="549" y="190"/>
                </a:lnTo>
                <a:lnTo>
                  <a:pt x="554" y="192"/>
                </a:lnTo>
                <a:lnTo>
                  <a:pt x="556" y="195"/>
                </a:lnTo>
                <a:lnTo>
                  <a:pt x="563" y="195"/>
                </a:lnTo>
                <a:lnTo>
                  <a:pt x="563" y="197"/>
                </a:lnTo>
                <a:lnTo>
                  <a:pt x="561" y="199"/>
                </a:lnTo>
                <a:lnTo>
                  <a:pt x="572" y="202"/>
                </a:lnTo>
                <a:lnTo>
                  <a:pt x="582" y="204"/>
                </a:lnTo>
                <a:lnTo>
                  <a:pt x="584" y="204"/>
                </a:lnTo>
                <a:lnTo>
                  <a:pt x="589" y="206"/>
                </a:lnTo>
                <a:lnTo>
                  <a:pt x="594" y="206"/>
                </a:lnTo>
                <a:lnTo>
                  <a:pt x="610" y="209"/>
                </a:lnTo>
                <a:lnTo>
                  <a:pt x="615" y="195"/>
                </a:lnTo>
                <a:lnTo>
                  <a:pt x="617" y="195"/>
                </a:lnTo>
                <a:lnTo>
                  <a:pt x="638" y="199"/>
                </a:lnTo>
                <a:lnTo>
                  <a:pt x="641" y="199"/>
                </a:lnTo>
                <a:lnTo>
                  <a:pt x="655" y="202"/>
                </a:lnTo>
                <a:lnTo>
                  <a:pt x="667" y="202"/>
                </a:lnTo>
                <a:lnTo>
                  <a:pt x="669" y="202"/>
                </a:lnTo>
                <a:lnTo>
                  <a:pt x="671" y="195"/>
                </a:lnTo>
                <a:lnTo>
                  <a:pt x="704" y="199"/>
                </a:lnTo>
                <a:lnTo>
                  <a:pt x="704" y="204"/>
                </a:lnTo>
                <a:lnTo>
                  <a:pt x="704" y="211"/>
                </a:lnTo>
                <a:lnTo>
                  <a:pt x="704" y="213"/>
                </a:lnTo>
                <a:lnTo>
                  <a:pt x="707" y="221"/>
                </a:lnTo>
                <a:lnTo>
                  <a:pt x="707" y="223"/>
                </a:lnTo>
                <a:lnTo>
                  <a:pt x="707" y="225"/>
                </a:lnTo>
                <a:lnTo>
                  <a:pt x="709" y="228"/>
                </a:lnTo>
                <a:lnTo>
                  <a:pt x="711" y="232"/>
                </a:lnTo>
                <a:lnTo>
                  <a:pt x="711" y="235"/>
                </a:lnTo>
                <a:lnTo>
                  <a:pt x="714" y="239"/>
                </a:lnTo>
                <a:lnTo>
                  <a:pt x="714" y="242"/>
                </a:lnTo>
                <a:lnTo>
                  <a:pt x="716" y="247"/>
                </a:lnTo>
                <a:lnTo>
                  <a:pt x="716" y="249"/>
                </a:lnTo>
                <a:lnTo>
                  <a:pt x="711" y="249"/>
                </a:lnTo>
                <a:lnTo>
                  <a:pt x="711" y="251"/>
                </a:lnTo>
                <a:lnTo>
                  <a:pt x="709" y="254"/>
                </a:lnTo>
                <a:lnTo>
                  <a:pt x="707" y="258"/>
                </a:lnTo>
                <a:lnTo>
                  <a:pt x="704" y="263"/>
                </a:lnTo>
                <a:lnTo>
                  <a:pt x="702" y="268"/>
                </a:lnTo>
                <a:lnTo>
                  <a:pt x="702" y="270"/>
                </a:lnTo>
                <a:lnTo>
                  <a:pt x="707" y="270"/>
                </a:lnTo>
                <a:lnTo>
                  <a:pt x="709" y="273"/>
                </a:lnTo>
                <a:lnTo>
                  <a:pt x="709" y="277"/>
                </a:lnTo>
                <a:lnTo>
                  <a:pt x="709" y="280"/>
                </a:lnTo>
                <a:lnTo>
                  <a:pt x="709" y="284"/>
                </a:lnTo>
                <a:lnTo>
                  <a:pt x="709" y="287"/>
                </a:lnTo>
                <a:lnTo>
                  <a:pt x="714" y="289"/>
                </a:lnTo>
                <a:lnTo>
                  <a:pt x="716" y="289"/>
                </a:lnTo>
                <a:lnTo>
                  <a:pt x="719" y="292"/>
                </a:lnTo>
                <a:lnTo>
                  <a:pt x="721" y="294"/>
                </a:lnTo>
                <a:lnTo>
                  <a:pt x="721" y="299"/>
                </a:lnTo>
                <a:lnTo>
                  <a:pt x="723" y="301"/>
                </a:lnTo>
                <a:lnTo>
                  <a:pt x="723" y="306"/>
                </a:lnTo>
                <a:lnTo>
                  <a:pt x="721" y="308"/>
                </a:lnTo>
                <a:lnTo>
                  <a:pt x="721" y="311"/>
                </a:lnTo>
                <a:lnTo>
                  <a:pt x="716" y="313"/>
                </a:lnTo>
                <a:lnTo>
                  <a:pt x="714" y="315"/>
                </a:lnTo>
                <a:lnTo>
                  <a:pt x="711" y="318"/>
                </a:lnTo>
                <a:lnTo>
                  <a:pt x="709" y="318"/>
                </a:lnTo>
                <a:lnTo>
                  <a:pt x="709" y="315"/>
                </a:lnTo>
                <a:lnTo>
                  <a:pt x="707" y="315"/>
                </a:lnTo>
                <a:lnTo>
                  <a:pt x="704" y="318"/>
                </a:lnTo>
                <a:lnTo>
                  <a:pt x="700" y="318"/>
                </a:lnTo>
                <a:lnTo>
                  <a:pt x="697" y="318"/>
                </a:lnTo>
                <a:lnTo>
                  <a:pt x="695" y="322"/>
                </a:lnTo>
                <a:lnTo>
                  <a:pt x="697" y="327"/>
                </a:lnTo>
                <a:lnTo>
                  <a:pt x="702" y="329"/>
                </a:lnTo>
                <a:lnTo>
                  <a:pt x="704" y="332"/>
                </a:lnTo>
                <a:lnTo>
                  <a:pt x="707" y="334"/>
                </a:lnTo>
                <a:lnTo>
                  <a:pt x="709" y="339"/>
                </a:lnTo>
                <a:lnTo>
                  <a:pt x="711" y="339"/>
                </a:lnTo>
                <a:lnTo>
                  <a:pt x="714" y="341"/>
                </a:lnTo>
                <a:lnTo>
                  <a:pt x="716" y="348"/>
                </a:lnTo>
                <a:lnTo>
                  <a:pt x="716" y="353"/>
                </a:lnTo>
                <a:lnTo>
                  <a:pt x="719" y="353"/>
                </a:lnTo>
                <a:lnTo>
                  <a:pt x="719" y="358"/>
                </a:lnTo>
                <a:lnTo>
                  <a:pt x="716" y="360"/>
                </a:lnTo>
                <a:lnTo>
                  <a:pt x="711" y="363"/>
                </a:lnTo>
                <a:lnTo>
                  <a:pt x="709" y="363"/>
                </a:lnTo>
                <a:lnTo>
                  <a:pt x="711" y="365"/>
                </a:lnTo>
                <a:lnTo>
                  <a:pt x="714" y="365"/>
                </a:lnTo>
                <a:lnTo>
                  <a:pt x="719" y="363"/>
                </a:lnTo>
                <a:lnTo>
                  <a:pt x="726" y="358"/>
                </a:lnTo>
                <a:lnTo>
                  <a:pt x="728" y="355"/>
                </a:lnTo>
                <a:lnTo>
                  <a:pt x="733" y="355"/>
                </a:lnTo>
                <a:lnTo>
                  <a:pt x="735" y="353"/>
                </a:lnTo>
                <a:lnTo>
                  <a:pt x="737" y="355"/>
                </a:lnTo>
                <a:lnTo>
                  <a:pt x="740" y="358"/>
                </a:lnTo>
                <a:lnTo>
                  <a:pt x="742" y="360"/>
                </a:lnTo>
                <a:lnTo>
                  <a:pt x="744" y="363"/>
                </a:lnTo>
                <a:lnTo>
                  <a:pt x="747" y="365"/>
                </a:lnTo>
                <a:lnTo>
                  <a:pt x="749" y="367"/>
                </a:lnTo>
                <a:lnTo>
                  <a:pt x="752" y="367"/>
                </a:lnTo>
                <a:lnTo>
                  <a:pt x="754" y="370"/>
                </a:lnTo>
                <a:lnTo>
                  <a:pt x="754" y="372"/>
                </a:lnTo>
                <a:lnTo>
                  <a:pt x="756" y="374"/>
                </a:lnTo>
                <a:lnTo>
                  <a:pt x="759" y="374"/>
                </a:lnTo>
                <a:lnTo>
                  <a:pt x="759" y="377"/>
                </a:lnTo>
                <a:lnTo>
                  <a:pt x="761" y="379"/>
                </a:lnTo>
                <a:lnTo>
                  <a:pt x="761" y="382"/>
                </a:lnTo>
                <a:lnTo>
                  <a:pt x="766" y="382"/>
                </a:lnTo>
                <a:lnTo>
                  <a:pt x="768" y="384"/>
                </a:lnTo>
                <a:lnTo>
                  <a:pt x="768" y="386"/>
                </a:lnTo>
                <a:lnTo>
                  <a:pt x="766" y="389"/>
                </a:lnTo>
                <a:lnTo>
                  <a:pt x="766" y="391"/>
                </a:lnTo>
                <a:lnTo>
                  <a:pt x="768" y="393"/>
                </a:lnTo>
                <a:lnTo>
                  <a:pt x="768" y="396"/>
                </a:lnTo>
                <a:lnTo>
                  <a:pt x="770" y="400"/>
                </a:lnTo>
                <a:lnTo>
                  <a:pt x="768" y="403"/>
                </a:lnTo>
                <a:lnTo>
                  <a:pt x="770" y="405"/>
                </a:lnTo>
                <a:lnTo>
                  <a:pt x="770" y="408"/>
                </a:lnTo>
                <a:lnTo>
                  <a:pt x="773" y="412"/>
                </a:lnTo>
                <a:lnTo>
                  <a:pt x="775" y="417"/>
                </a:lnTo>
                <a:lnTo>
                  <a:pt x="778" y="422"/>
                </a:lnTo>
                <a:lnTo>
                  <a:pt x="780" y="424"/>
                </a:lnTo>
                <a:lnTo>
                  <a:pt x="782" y="429"/>
                </a:lnTo>
                <a:lnTo>
                  <a:pt x="782" y="434"/>
                </a:lnTo>
                <a:lnTo>
                  <a:pt x="785" y="438"/>
                </a:lnTo>
                <a:lnTo>
                  <a:pt x="787" y="445"/>
                </a:lnTo>
                <a:lnTo>
                  <a:pt x="789" y="448"/>
                </a:lnTo>
                <a:lnTo>
                  <a:pt x="792" y="450"/>
                </a:lnTo>
                <a:lnTo>
                  <a:pt x="794" y="453"/>
                </a:lnTo>
                <a:lnTo>
                  <a:pt x="796" y="455"/>
                </a:lnTo>
                <a:lnTo>
                  <a:pt x="799" y="457"/>
                </a:lnTo>
                <a:lnTo>
                  <a:pt x="801" y="460"/>
                </a:lnTo>
                <a:lnTo>
                  <a:pt x="803" y="467"/>
                </a:lnTo>
                <a:lnTo>
                  <a:pt x="806" y="469"/>
                </a:lnTo>
                <a:lnTo>
                  <a:pt x="806" y="471"/>
                </a:lnTo>
                <a:lnTo>
                  <a:pt x="806" y="474"/>
                </a:lnTo>
                <a:lnTo>
                  <a:pt x="806" y="479"/>
                </a:lnTo>
                <a:lnTo>
                  <a:pt x="806" y="483"/>
                </a:lnTo>
                <a:lnTo>
                  <a:pt x="806" y="493"/>
                </a:lnTo>
                <a:lnTo>
                  <a:pt x="808" y="498"/>
                </a:lnTo>
                <a:lnTo>
                  <a:pt x="808" y="507"/>
                </a:lnTo>
                <a:lnTo>
                  <a:pt x="811" y="512"/>
                </a:lnTo>
                <a:lnTo>
                  <a:pt x="811" y="516"/>
                </a:lnTo>
                <a:lnTo>
                  <a:pt x="813" y="519"/>
                </a:lnTo>
                <a:lnTo>
                  <a:pt x="815" y="526"/>
                </a:lnTo>
                <a:lnTo>
                  <a:pt x="815" y="535"/>
                </a:lnTo>
                <a:lnTo>
                  <a:pt x="818" y="538"/>
                </a:lnTo>
                <a:lnTo>
                  <a:pt x="820" y="547"/>
                </a:lnTo>
                <a:lnTo>
                  <a:pt x="822" y="550"/>
                </a:lnTo>
                <a:lnTo>
                  <a:pt x="825" y="557"/>
                </a:lnTo>
                <a:lnTo>
                  <a:pt x="825" y="559"/>
                </a:lnTo>
                <a:lnTo>
                  <a:pt x="825" y="561"/>
                </a:lnTo>
                <a:lnTo>
                  <a:pt x="827" y="569"/>
                </a:lnTo>
                <a:lnTo>
                  <a:pt x="832" y="573"/>
                </a:lnTo>
                <a:lnTo>
                  <a:pt x="832" y="576"/>
                </a:lnTo>
                <a:lnTo>
                  <a:pt x="836" y="578"/>
                </a:lnTo>
                <a:lnTo>
                  <a:pt x="834" y="583"/>
                </a:lnTo>
                <a:lnTo>
                  <a:pt x="834" y="585"/>
                </a:lnTo>
                <a:lnTo>
                  <a:pt x="836" y="587"/>
                </a:lnTo>
                <a:lnTo>
                  <a:pt x="839" y="590"/>
                </a:lnTo>
                <a:lnTo>
                  <a:pt x="841" y="592"/>
                </a:lnTo>
                <a:lnTo>
                  <a:pt x="841" y="595"/>
                </a:lnTo>
                <a:lnTo>
                  <a:pt x="844" y="599"/>
                </a:lnTo>
                <a:lnTo>
                  <a:pt x="844" y="602"/>
                </a:lnTo>
                <a:lnTo>
                  <a:pt x="846" y="604"/>
                </a:lnTo>
                <a:lnTo>
                  <a:pt x="848" y="606"/>
                </a:lnTo>
                <a:lnTo>
                  <a:pt x="855" y="604"/>
                </a:lnTo>
                <a:lnTo>
                  <a:pt x="860" y="606"/>
                </a:lnTo>
                <a:lnTo>
                  <a:pt x="867" y="609"/>
                </a:lnTo>
                <a:lnTo>
                  <a:pt x="874" y="611"/>
                </a:lnTo>
                <a:lnTo>
                  <a:pt x="879" y="614"/>
                </a:lnTo>
                <a:lnTo>
                  <a:pt x="884" y="614"/>
                </a:lnTo>
                <a:lnTo>
                  <a:pt x="888" y="616"/>
                </a:lnTo>
                <a:lnTo>
                  <a:pt x="893" y="616"/>
                </a:lnTo>
                <a:lnTo>
                  <a:pt x="898" y="618"/>
                </a:lnTo>
                <a:lnTo>
                  <a:pt x="900" y="621"/>
                </a:lnTo>
                <a:lnTo>
                  <a:pt x="905" y="623"/>
                </a:lnTo>
                <a:lnTo>
                  <a:pt x="912" y="625"/>
                </a:lnTo>
                <a:lnTo>
                  <a:pt x="917" y="632"/>
                </a:lnTo>
                <a:lnTo>
                  <a:pt x="921" y="640"/>
                </a:lnTo>
                <a:lnTo>
                  <a:pt x="926" y="647"/>
                </a:lnTo>
                <a:lnTo>
                  <a:pt x="928" y="654"/>
                </a:lnTo>
                <a:lnTo>
                  <a:pt x="931" y="656"/>
                </a:lnTo>
                <a:lnTo>
                  <a:pt x="933" y="661"/>
                </a:lnTo>
                <a:lnTo>
                  <a:pt x="938" y="661"/>
                </a:lnTo>
                <a:lnTo>
                  <a:pt x="940" y="661"/>
                </a:lnTo>
                <a:lnTo>
                  <a:pt x="943" y="663"/>
                </a:lnTo>
                <a:lnTo>
                  <a:pt x="943" y="666"/>
                </a:lnTo>
                <a:lnTo>
                  <a:pt x="945" y="666"/>
                </a:lnTo>
                <a:lnTo>
                  <a:pt x="945" y="668"/>
                </a:lnTo>
                <a:lnTo>
                  <a:pt x="947" y="670"/>
                </a:lnTo>
                <a:lnTo>
                  <a:pt x="950" y="673"/>
                </a:lnTo>
                <a:lnTo>
                  <a:pt x="950" y="675"/>
                </a:lnTo>
                <a:lnTo>
                  <a:pt x="952" y="675"/>
                </a:lnTo>
                <a:lnTo>
                  <a:pt x="954" y="680"/>
                </a:lnTo>
                <a:lnTo>
                  <a:pt x="954" y="682"/>
                </a:lnTo>
                <a:lnTo>
                  <a:pt x="954" y="687"/>
                </a:lnTo>
                <a:lnTo>
                  <a:pt x="952" y="692"/>
                </a:lnTo>
                <a:lnTo>
                  <a:pt x="952" y="696"/>
                </a:lnTo>
                <a:lnTo>
                  <a:pt x="952" y="701"/>
                </a:lnTo>
                <a:lnTo>
                  <a:pt x="952" y="703"/>
                </a:lnTo>
                <a:lnTo>
                  <a:pt x="950" y="706"/>
                </a:lnTo>
                <a:lnTo>
                  <a:pt x="947" y="706"/>
                </a:lnTo>
                <a:lnTo>
                  <a:pt x="945" y="708"/>
                </a:lnTo>
                <a:lnTo>
                  <a:pt x="945" y="711"/>
                </a:lnTo>
                <a:lnTo>
                  <a:pt x="945" y="713"/>
                </a:lnTo>
                <a:lnTo>
                  <a:pt x="945" y="715"/>
                </a:lnTo>
                <a:lnTo>
                  <a:pt x="945" y="718"/>
                </a:lnTo>
                <a:lnTo>
                  <a:pt x="943" y="718"/>
                </a:lnTo>
                <a:lnTo>
                  <a:pt x="943" y="720"/>
                </a:lnTo>
                <a:lnTo>
                  <a:pt x="940" y="720"/>
                </a:lnTo>
                <a:lnTo>
                  <a:pt x="938" y="720"/>
                </a:lnTo>
                <a:lnTo>
                  <a:pt x="938" y="722"/>
                </a:lnTo>
                <a:lnTo>
                  <a:pt x="938" y="725"/>
                </a:lnTo>
                <a:lnTo>
                  <a:pt x="935" y="727"/>
                </a:lnTo>
                <a:lnTo>
                  <a:pt x="935" y="730"/>
                </a:lnTo>
                <a:lnTo>
                  <a:pt x="938" y="730"/>
                </a:lnTo>
                <a:lnTo>
                  <a:pt x="938" y="732"/>
                </a:lnTo>
                <a:lnTo>
                  <a:pt x="938" y="734"/>
                </a:lnTo>
                <a:lnTo>
                  <a:pt x="938" y="737"/>
                </a:lnTo>
                <a:lnTo>
                  <a:pt x="938" y="739"/>
                </a:lnTo>
                <a:lnTo>
                  <a:pt x="935" y="739"/>
                </a:lnTo>
                <a:lnTo>
                  <a:pt x="935" y="741"/>
                </a:lnTo>
                <a:lnTo>
                  <a:pt x="935" y="744"/>
                </a:lnTo>
                <a:lnTo>
                  <a:pt x="933" y="746"/>
                </a:lnTo>
                <a:lnTo>
                  <a:pt x="933" y="748"/>
                </a:lnTo>
                <a:lnTo>
                  <a:pt x="938" y="744"/>
                </a:lnTo>
                <a:lnTo>
                  <a:pt x="943" y="737"/>
                </a:lnTo>
                <a:lnTo>
                  <a:pt x="950" y="734"/>
                </a:lnTo>
                <a:lnTo>
                  <a:pt x="959" y="727"/>
                </a:lnTo>
                <a:lnTo>
                  <a:pt x="964" y="722"/>
                </a:lnTo>
                <a:lnTo>
                  <a:pt x="968" y="718"/>
                </a:lnTo>
                <a:lnTo>
                  <a:pt x="971" y="715"/>
                </a:lnTo>
                <a:lnTo>
                  <a:pt x="976" y="713"/>
                </a:lnTo>
                <a:lnTo>
                  <a:pt x="978" y="711"/>
                </a:lnTo>
                <a:lnTo>
                  <a:pt x="980" y="708"/>
                </a:lnTo>
                <a:lnTo>
                  <a:pt x="980" y="706"/>
                </a:lnTo>
                <a:lnTo>
                  <a:pt x="983" y="703"/>
                </a:lnTo>
                <a:lnTo>
                  <a:pt x="987" y="699"/>
                </a:lnTo>
                <a:lnTo>
                  <a:pt x="990" y="699"/>
                </a:lnTo>
                <a:lnTo>
                  <a:pt x="994" y="696"/>
                </a:lnTo>
                <a:lnTo>
                  <a:pt x="994" y="692"/>
                </a:lnTo>
                <a:lnTo>
                  <a:pt x="997" y="692"/>
                </a:lnTo>
                <a:lnTo>
                  <a:pt x="1018" y="668"/>
                </a:lnTo>
                <a:lnTo>
                  <a:pt x="1030" y="682"/>
                </a:lnTo>
                <a:lnTo>
                  <a:pt x="1039" y="694"/>
                </a:lnTo>
                <a:lnTo>
                  <a:pt x="1053" y="711"/>
                </a:lnTo>
                <a:lnTo>
                  <a:pt x="1075" y="737"/>
                </a:lnTo>
                <a:lnTo>
                  <a:pt x="1110" y="751"/>
                </a:lnTo>
                <a:lnTo>
                  <a:pt x="1124" y="756"/>
                </a:lnTo>
                <a:lnTo>
                  <a:pt x="1143" y="763"/>
                </a:lnTo>
                <a:lnTo>
                  <a:pt x="1190" y="777"/>
                </a:lnTo>
                <a:lnTo>
                  <a:pt x="1207" y="782"/>
                </a:lnTo>
                <a:lnTo>
                  <a:pt x="1211" y="779"/>
                </a:lnTo>
                <a:lnTo>
                  <a:pt x="1223" y="793"/>
                </a:lnTo>
                <a:lnTo>
                  <a:pt x="1228" y="798"/>
                </a:lnTo>
                <a:lnTo>
                  <a:pt x="1232" y="805"/>
                </a:lnTo>
                <a:lnTo>
                  <a:pt x="1240" y="812"/>
                </a:lnTo>
                <a:lnTo>
                  <a:pt x="1244" y="817"/>
                </a:lnTo>
                <a:lnTo>
                  <a:pt x="1249" y="819"/>
                </a:lnTo>
                <a:lnTo>
                  <a:pt x="1251" y="819"/>
                </a:lnTo>
                <a:lnTo>
                  <a:pt x="1254" y="824"/>
                </a:lnTo>
                <a:lnTo>
                  <a:pt x="1256" y="827"/>
                </a:lnTo>
                <a:lnTo>
                  <a:pt x="1258" y="829"/>
                </a:lnTo>
                <a:lnTo>
                  <a:pt x="1261" y="831"/>
                </a:lnTo>
                <a:lnTo>
                  <a:pt x="1261" y="834"/>
                </a:lnTo>
                <a:lnTo>
                  <a:pt x="1265" y="836"/>
                </a:lnTo>
                <a:lnTo>
                  <a:pt x="1273" y="848"/>
                </a:lnTo>
                <a:lnTo>
                  <a:pt x="1275" y="850"/>
                </a:lnTo>
                <a:lnTo>
                  <a:pt x="1275" y="853"/>
                </a:lnTo>
                <a:lnTo>
                  <a:pt x="1277" y="855"/>
                </a:lnTo>
                <a:lnTo>
                  <a:pt x="1280" y="862"/>
                </a:lnTo>
                <a:lnTo>
                  <a:pt x="1287" y="872"/>
                </a:lnTo>
                <a:lnTo>
                  <a:pt x="1289" y="876"/>
                </a:lnTo>
                <a:lnTo>
                  <a:pt x="1291" y="881"/>
                </a:lnTo>
                <a:lnTo>
                  <a:pt x="1296" y="886"/>
                </a:lnTo>
                <a:lnTo>
                  <a:pt x="1303" y="895"/>
                </a:lnTo>
                <a:lnTo>
                  <a:pt x="1322" y="909"/>
                </a:lnTo>
                <a:lnTo>
                  <a:pt x="1331" y="919"/>
                </a:lnTo>
                <a:lnTo>
                  <a:pt x="1331" y="988"/>
                </a:lnTo>
                <a:lnTo>
                  <a:pt x="1336" y="1049"/>
                </a:lnTo>
                <a:lnTo>
                  <a:pt x="1303" y="1096"/>
                </a:lnTo>
                <a:lnTo>
                  <a:pt x="1294" y="1144"/>
                </a:lnTo>
                <a:lnTo>
                  <a:pt x="1287" y="1158"/>
                </a:lnTo>
                <a:lnTo>
                  <a:pt x="1282" y="1196"/>
                </a:lnTo>
                <a:lnTo>
                  <a:pt x="1280" y="1203"/>
                </a:lnTo>
                <a:lnTo>
                  <a:pt x="1225" y="1243"/>
                </a:lnTo>
                <a:lnTo>
                  <a:pt x="1216" y="1243"/>
                </a:lnTo>
                <a:lnTo>
                  <a:pt x="1211" y="1246"/>
                </a:lnTo>
                <a:lnTo>
                  <a:pt x="1185" y="1250"/>
                </a:lnTo>
                <a:lnTo>
                  <a:pt x="1174" y="1253"/>
                </a:lnTo>
                <a:lnTo>
                  <a:pt x="1164" y="1255"/>
                </a:lnTo>
                <a:lnTo>
                  <a:pt x="1124" y="1262"/>
                </a:lnTo>
                <a:lnTo>
                  <a:pt x="1103" y="1267"/>
                </a:lnTo>
                <a:lnTo>
                  <a:pt x="1082" y="1264"/>
                </a:lnTo>
                <a:lnTo>
                  <a:pt x="1067" y="1272"/>
                </a:lnTo>
                <a:lnTo>
                  <a:pt x="1060" y="1274"/>
                </a:lnTo>
                <a:lnTo>
                  <a:pt x="1058" y="1276"/>
                </a:lnTo>
                <a:lnTo>
                  <a:pt x="1056" y="1279"/>
                </a:lnTo>
                <a:lnTo>
                  <a:pt x="1053" y="1279"/>
                </a:lnTo>
                <a:lnTo>
                  <a:pt x="1049" y="1276"/>
                </a:lnTo>
                <a:lnTo>
                  <a:pt x="1046" y="1276"/>
                </a:lnTo>
                <a:lnTo>
                  <a:pt x="1044" y="1283"/>
                </a:lnTo>
                <a:lnTo>
                  <a:pt x="1042" y="1288"/>
                </a:lnTo>
                <a:lnTo>
                  <a:pt x="1039" y="1295"/>
                </a:lnTo>
                <a:lnTo>
                  <a:pt x="1037" y="1300"/>
                </a:lnTo>
                <a:lnTo>
                  <a:pt x="1037" y="1307"/>
                </a:lnTo>
                <a:lnTo>
                  <a:pt x="1034" y="1309"/>
                </a:lnTo>
                <a:lnTo>
                  <a:pt x="1030" y="1314"/>
                </a:lnTo>
                <a:lnTo>
                  <a:pt x="1032" y="1317"/>
                </a:lnTo>
                <a:lnTo>
                  <a:pt x="1039" y="1319"/>
                </a:lnTo>
                <a:lnTo>
                  <a:pt x="1042" y="1321"/>
                </a:lnTo>
                <a:lnTo>
                  <a:pt x="1046" y="1324"/>
                </a:lnTo>
                <a:lnTo>
                  <a:pt x="1051" y="1324"/>
                </a:lnTo>
                <a:lnTo>
                  <a:pt x="1056" y="1321"/>
                </a:lnTo>
                <a:lnTo>
                  <a:pt x="1058" y="1321"/>
                </a:lnTo>
                <a:lnTo>
                  <a:pt x="1060" y="1324"/>
                </a:lnTo>
                <a:lnTo>
                  <a:pt x="1067" y="1326"/>
                </a:lnTo>
                <a:lnTo>
                  <a:pt x="1070" y="1326"/>
                </a:lnTo>
                <a:lnTo>
                  <a:pt x="1075" y="1328"/>
                </a:lnTo>
                <a:lnTo>
                  <a:pt x="1075" y="1333"/>
                </a:lnTo>
                <a:lnTo>
                  <a:pt x="1077" y="1338"/>
                </a:lnTo>
                <a:lnTo>
                  <a:pt x="1082" y="1347"/>
                </a:lnTo>
                <a:lnTo>
                  <a:pt x="1086" y="1354"/>
                </a:lnTo>
                <a:lnTo>
                  <a:pt x="1084" y="1362"/>
                </a:lnTo>
                <a:lnTo>
                  <a:pt x="1079" y="1359"/>
                </a:lnTo>
                <a:lnTo>
                  <a:pt x="1075" y="1362"/>
                </a:lnTo>
                <a:lnTo>
                  <a:pt x="1070" y="1364"/>
                </a:lnTo>
                <a:lnTo>
                  <a:pt x="1065" y="1366"/>
                </a:lnTo>
                <a:lnTo>
                  <a:pt x="1063" y="1364"/>
                </a:lnTo>
                <a:lnTo>
                  <a:pt x="1053" y="1364"/>
                </a:lnTo>
                <a:lnTo>
                  <a:pt x="1049" y="1362"/>
                </a:lnTo>
                <a:lnTo>
                  <a:pt x="1044" y="1362"/>
                </a:lnTo>
                <a:lnTo>
                  <a:pt x="1037" y="1362"/>
                </a:lnTo>
                <a:lnTo>
                  <a:pt x="1034" y="1364"/>
                </a:lnTo>
                <a:lnTo>
                  <a:pt x="1032" y="1364"/>
                </a:lnTo>
                <a:lnTo>
                  <a:pt x="1030" y="1366"/>
                </a:lnTo>
                <a:lnTo>
                  <a:pt x="1030" y="1371"/>
                </a:lnTo>
                <a:lnTo>
                  <a:pt x="1030" y="1378"/>
                </a:lnTo>
                <a:lnTo>
                  <a:pt x="1030" y="1383"/>
                </a:lnTo>
                <a:lnTo>
                  <a:pt x="1025" y="1390"/>
                </a:lnTo>
                <a:lnTo>
                  <a:pt x="1023" y="1392"/>
                </a:lnTo>
                <a:lnTo>
                  <a:pt x="1020" y="1397"/>
                </a:lnTo>
                <a:lnTo>
                  <a:pt x="1018" y="1404"/>
                </a:lnTo>
                <a:lnTo>
                  <a:pt x="1016" y="1411"/>
                </a:lnTo>
                <a:lnTo>
                  <a:pt x="1009" y="1421"/>
                </a:lnTo>
                <a:lnTo>
                  <a:pt x="1006" y="1425"/>
                </a:lnTo>
                <a:lnTo>
                  <a:pt x="1006" y="1430"/>
                </a:lnTo>
                <a:lnTo>
                  <a:pt x="1006" y="1437"/>
                </a:lnTo>
                <a:lnTo>
                  <a:pt x="1004" y="1440"/>
                </a:lnTo>
                <a:lnTo>
                  <a:pt x="999" y="1444"/>
                </a:lnTo>
                <a:lnTo>
                  <a:pt x="994" y="1451"/>
                </a:lnTo>
                <a:lnTo>
                  <a:pt x="992" y="1459"/>
                </a:lnTo>
                <a:lnTo>
                  <a:pt x="990" y="1466"/>
                </a:lnTo>
                <a:lnTo>
                  <a:pt x="992" y="1475"/>
                </a:lnTo>
                <a:lnTo>
                  <a:pt x="992" y="1480"/>
                </a:lnTo>
                <a:lnTo>
                  <a:pt x="994" y="1487"/>
                </a:lnTo>
                <a:lnTo>
                  <a:pt x="994" y="1489"/>
                </a:lnTo>
                <a:lnTo>
                  <a:pt x="994" y="1494"/>
                </a:lnTo>
                <a:lnTo>
                  <a:pt x="990" y="1501"/>
                </a:lnTo>
                <a:lnTo>
                  <a:pt x="990" y="1504"/>
                </a:lnTo>
                <a:lnTo>
                  <a:pt x="990" y="1508"/>
                </a:lnTo>
                <a:lnTo>
                  <a:pt x="994" y="1513"/>
                </a:lnTo>
                <a:lnTo>
                  <a:pt x="997" y="1520"/>
                </a:lnTo>
                <a:lnTo>
                  <a:pt x="999" y="1527"/>
                </a:lnTo>
                <a:lnTo>
                  <a:pt x="997" y="1534"/>
                </a:lnTo>
                <a:lnTo>
                  <a:pt x="994" y="1534"/>
                </a:lnTo>
                <a:lnTo>
                  <a:pt x="990" y="1534"/>
                </a:lnTo>
                <a:lnTo>
                  <a:pt x="990" y="1537"/>
                </a:lnTo>
                <a:lnTo>
                  <a:pt x="985" y="1539"/>
                </a:lnTo>
                <a:lnTo>
                  <a:pt x="983" y="1537"/>
                </a:lnTo>
                <a:lnTo>
                  <a:pt x="978" y="1537"/>
                </a:lnTo>
                <a:lnTo>
                  <a:pt x="973" y="1534"/>
                </a:lnTo>
                <a:lnTo>
                  <a:pt x="971" y="1530"/>
                </a:lnTo>
                <a:lnTo>
                  <a:pt x="968" y="1527"/>
                </a:lnTo>
                <a:lnTo>
                  <a:pt x="966" y="1527"/>
                </a:lnTo>
                <a:lnTo>
                  <a:pt x="964" y="1527"/>
                </a:lnTo>
                <a:lnTo>
                  <a:pt x="959" y="1530"/>
                </a:lnTo>
                <a:lnTo>
                  <a:pt x="954" y="1534"/>
                </a:lnTo>
                <a:lnTo>
                  <a:pt x="952" y="1539"/>
                </a:lnTo>
                <a:lnTo>
                  <a:pt x="947" y="1544"/>
                </a:lnTo>
                <a:lnTo>
                  <a:pt x="945" y="1549"/>
                </a:lnTo>
                <a:lnTo>
                  <a:pt x="943" y="1553"/>
                </a:lnTo>
                <a:lnTo>
                  <a:pt x="943" y="1556"/>
                </a:lnTo>
                <a:lnTo>
                  <a:pt x="943" y="1560"/>
                </a:lnTo>
                <a:lnTo>
                  <a:pt x="943" y="1567"/>
                </a:lnTo>
                <a:lnTo>
                  <a:pt x="940" y="1572"/>
                </a:lnTo>
                <a:lnTo>
                  <a:pt x="938" y="1575"/>
                </a:lnTo>
                <a:lnTo>
                  <a:pt x="935" y="1577"/>
                </a:lnTo>
                <a:lnTo>
                  <a:pt x="933" y="1577"/>
                </a:lnTo>
                <a:lnTo>
                  <a:pt x="928" y="1582"/>
                </a:lnTo>
                <a:lnTo>
                  <a:pt x="926" y="1586"/>
                </a:lnTo>
                <a:lnTo>
                  <a:pt x="924" y="1586"/>
                </a:lnTo>
                <a:lnTo>
                  <a:pt x="921" y="1584"/>
                </a:lnTo>
                <a:lnTo>
                  <a:pt x="919" y="1579"/>
                </a:lnTo>
                <a:lnTo>
                  <a:pt x="919" y="1575"/>
                </a:lnTo>
                <a:lnTo>
                  <a:pt x="919" y="1572"/>
                </a:lnTo>
                <a:lnTo>
                  <a:pt x="921" y="1567"/>
                </a:lnTo>
                <a:lnTo>
                  <a:pt x="924" y="1560"/>
                </a:lnTo>
                <a:lnTo>
                  <a:pt x="926" y="1556"/>
                </a:lnTo>
                <a:lnTo>
                  <a:pt x="924" y="1556"/>
                </a:lnTo>
                <a:lnTo>
                  <a:pt x="919" y="1556"/>
                </a:lnTo>
                <a:lnTo>
                  <a:pt x="914" y="1558"/>
                </a:lnTo>
                <a:lnTo>
                  <a:pt x="910" y="1560"/>
                </a:lnTo>
                <a:lnTo>
                  <a:pt x="902" y="1563"/>
                </a:lnTo>
                <a:lnTo>
                  <a:pt x="895" y="1567"/>
                </a:lnTo>
                <a:lnTo>
                  <a:pt x="886" y="1572"/>
                </a:lnTo>
                <a:lnTo>
                  <a:pt x="877" y="1577"/>
                </a:lnTo>
                <a:lnTo>
                  <a:pt x="872" y="1577"/>
                </a:lnTo>
                <a:lnTo>
                  <a:pt x="867" y="1577"/>
                </a:lnTo>
                <a:lnTo>
                  <a:pt x="862" y="1577"/>
                </a:lnTo>
                <a:lnTo>
                  <a:pt x="860" y="1575"/>
                </a:lnTo>
                <a:lnTo>
                  <a:pt x="858" y="1575"/>
                </a:lnTo>
                <a:lnTo>
                  <a:pt x="853" y="1577"/>
                </a:lnTo>
                <a:lnTo>
                  <a:pt x="851" y="1577"/>
                </a:lnTo>
                <a:lnTo>
                  <a:pt x="846" y="1575"/>
                </a:lnTo>
                <a:lnTo>
                  <a:pt x="844" y="1575"/>
                </a:lnTo>
                <a:lnTo>
                  <a:pt x="841" y="1572"/>
                </a:lnTo>
                <a:lnTo>
                  <a:pt x="836" y="1567"/>
                </a:lnTo>
                <a:lnTo>
                  <a:pt x="832" y="1565"/>
                </a:lnTo>
                <a:lnTo>
                  <a:pt x="825" y="1563"/>
                </a:lnTo>
                <a:lnTo>
                  <a:pt x="820" y="1558"/>
                </a:lnTo>
                <a:lnTo>
                  <a:pt x="815" y="1556"/>
                </a:lnTo>
                <a:lnTo>
                  <a:pt x="811" y="1549"/>
                </a:lnTo>
                <a:lnTo>
                  <a:pt x="811" y="1546"/>
                </a:lnTo>
                <a:lnTo>
                  <a:pt x="808" y="1539"/>
                </a:lnTo>
                <a:lnTo>
                  <a:pt x="808" y="1537"/>
                </a:lnTo>
                <a:lnTo>
                  <a:pt x="806" y="1537"/>
                </a:lnTo>
                <a:lnTo>
                  <a:pt x="801" y="1534"/>
                </a:lnTo>
                <a:lnTo>
                  <a:pt x="796" y="1532"/>
                </a:lnTo>
                <a:lnTo>
                  <a:pt x="789" y="1532"/>
                </a:lnTo>
                <a:lnTo>
                  <a:pt x="785" y="1530"/>
                </a:lnTo>
                <a:lnTo>
                  <a:pt x="782" y="1530"/>
                </a:lnTo>
                <a:lnTo>
                  <a:pt x="778" y="1534"/>
                </a:lnTo>
                <a:lnTo>
                  <a:pt x="775" y="1537"/>
                </a:lnTo>
                <a:lnTo>
                  <a:pt x="773" y="1537"/>
                </a:lnTo>
                <a:lnTo>
                  <a:pt x="770" y="1539"/>
                </a:lnTo>
                <a:lnTo>
                  <a:pt x="766" y="1537"/>
                </a:lnTo>
                <a:lnTo>
                  <a:pt x="761" y="1537"/>
                </a:lnTo>
                <a:lnTo>
                  <a:pt x="754" y="1537"/>
                </a:lnTo>
                <a:lnTo>
                  <a:pt x="749" y="1537"/>
                </a:lnTo>
                <a:lnTo>
                  <a:pt x="747" y="1539"/>
                </a:lnTo>
                <a:lnTo>
                  <a:pt x="742" y="1539"/>
                </a:lnTo>
                <a:lnTo>
                  <a:pt x="737" y="1539"/>
                </a:lnTo>
                <a:lnTo>
                  <a:pt x="733" y="1537"/>
                </a:lnTo>
                <a:lnTo>
                  <a:pt x="730" y="1537"/>
                </a:lnTo>
                <a:lnTo>
                  <a:pt x="726" y="1534"/>
                </a:lnTo>
                <a:lnTo>
                  <a:pt x="719" y="1534"/>
                </a:lnTo>
                <a:lnTo>
                  <a:pt x="714" y="1532"/>
                </a:lnTo>
                <a:lnTo>
                  <a:pt x="704" y="1530"/>
                </a:lnTo>
                <a:lnTo>
                  <a:pt x="704" y="1532"/>
                </a:lnTo>
                <a:lnTo>
                  <a:pt x="704" y="1534"/>
                </a:lnTo>
                <a:lnTo>
                  <a:pt x="709" y="1539"/>
                </a:lnTo>
                <a:lnTo>
                  <a:pt x="711" y="1541"/>
                </a:lnTo>
                <a:lnTo>
                  <a:pt x="716" y="1546"/>
                </a:lnTo>
                <a:lnTo>
                  <a:pt x="719" y="1553"/>
                </a:lnTo>
                <a:lnTo>
                  <a:pt x="719" y="1560"/>
                </a:lnTo>
                <a:lnTo>
                  <a:pt x="719" y="1563"/>
                </a:lnTo>
                <a:lnTo>
                  <a:pt x="719" y="1567"/>
                </a:lnTo>
                <a:lnTo>
                  <a:pt x="716" y="1570"/>
                </a:lnTo>
                <a:lnTo>
                  <a:pt x="716" y="1572"/>
                </a:lnTo>
                <a:lnTo>
                  <a:pt x="719" y="1577"/>
                </a:lnTo>
                <a:lnTo>
                  <a:pt x="719" y="1584"/>
                </a:lnTo>
                <a:lnTo>
                  <a:pt x="716" y="1589"/>
                </a:lnTo>
                <a:lnTo>
                  <a:pt x="711" y="1594"/>
                </a:lnTo>
                <a:lnTo>
                  <a:pt x="711" y="1598"/>
                </a:lnTo>
                <a:lnTo>
                  <a:pt x="711" y="1603"/>
                </a:lnTo>
                <a:lnTo>
                  <a:pt x="714" y="1605"/>
                </a:lnTo>
                <a:lnTo>
                  <a:pt x="714" y="1608"/>
                </a:lnTo>
                <a:lnTo>
                  <a:pt x="716" y="1608"/>
                </a:lnTo>
                <a:lnTo>
                  <a:pt x="721" y="1620"/>
                </a:lnTo>
                <a:lnTo>
                  <a:pt x="723" y="1624"/>
                </a:lnTo>
                <a:lnTo>
                  <a:pt x="723" y="1627"/>
                </a:lnTo>
                <a:lnTo>
                  <a:pt x="721" y="1631"/>
                </a:lnTo>
                <a:lnTo>
                  <a:pt x="714" y="1636"/>
                </a:lnTo>
                <a:lnTo>
                  <a:pt x="714" y="1641"/>
                </a:lnTo>
                <a:lnTo>
                  <a:pt x="714" y="1646"/>
                </a:lnTo>
                <a:lnTo>
                  <a:pt x="714" y="1650"/>
                </a:lnTo>
                <a:lnTo>
                  <a:pt x="716" y="1653"/>
                </a:lnTo>
                <a:lnTo>
                  <a:pt x="716" y="1655"/>
                </a:lnTo>
                <a:lnTo>
                  <a:pt x="711" y="1662"/>
                </a:lnTo>
                <a:lnTo>
                  <a:pt x="709" y="1667"/>
                </a:lnTo>
                <a:lnTo>
                  <a:pt x="709" y="1674"/>
                </a:lnTo>
                <a:lnTo>
                  <a:pt x="714" y="1679"/>
                </a:lnTo>
                <a:lnTo>
                  <a:pt x="716" y="1683"/>
                </a:lnTo>
                <a:lnTo>
                  <a:pt x="721" y="1691"/>
                </a:lnTo>
                <a:lnTo>
                  <a:pt x="721" y="1700"/>
                </a:lnTo>
                <a:lnTo>
                  <a:pt x="721" y="1702"/>
                </a:lnTo>
                <a:lnTo>
                  <a:pt x="719" y="1702"/>
                </a:lnTo>
                <a:lnTo>
                  <a:pt x="714" y="1705"/>
                </a:lnTo>
                <a:lnTo>
                  <a:pt x="709" y="1707"/>
                </a:lnTo>
                <a:lnTo>
                  <a:pt x="707" y="1710"/>
                </a:lnTo>
                <a:lnTo>
                  <a:pt x="702" y="1710"/>
                </a:lnTo>
                <a:lnTo>
                  <a:pt x="697" y="1712"/>
                </a:lnTo>
                <a:lnTo>
                  <a:pt x="693" y="1710"/>
                </a:lnTo>
                <a:lnTo>
                  <a:pt x="688" y="1707"/>
                </a:lnTo>
                <a:lnTo>
                  <a:pt x="686" y="1705"/>
                </a:lnTo>
                <a:lnTo>
                  <a:pt x="683" y="1705"/>
                </a:lnTo>
                <a:lnTo>
                  <a:pt x="681" y="1705"/>
                </a:lnTo>
                <a:lnTo>
                  <a:pt x="676" y="1707"/>
                </a:lnTo>
                <a:lnTo>
                  <a:pt x="671" y="1710"/>
                </a:lnTo>
                <a:lnTo>
                  <a:pt x="669" y="1710"/>
                </a:lnTo>
                <a:lnTo>
                  <a:pt x="662" y="1710"/>
                </a:lnTo>
                <a:lnTo>
                  <a:pt x="660" y="1707"/>
                </a:lnTo>
                <a:lnTo>
                  <a:pt x="657" y="1707"/>
                </a:lnTo>
                <a:lnTo>
                  <a:pt x="653" y="1705"/>
                </a:lnTo>
                <a:lnTo>
                  <a:pt x="650" y="1705"/>
                </a:lnTo>
                <a:lnTo>
                  <a:pt x="648" y="1702"/>
                </a:lnTo>
                <a:lnTo>
                  <a:pt x="645" y="1700"/>
                </a:lnTo>
                <a:lnTo>
                  <a:pt x="643" y="1698"/>
                </a:lnTo>
                <a:lnTo>
                  <a:pt x="641" y="1695"/>
                </a:lnTo>
                <a:lnTo>
                  <a:pt x="641" y="1691"/>
                </a:lnTo>
                <a:lnTo>
                  <a:pt x="641" y="1688"/>
                </a:lnTo>
                <a:lnTo>
                  <a:pt x="641" y="1683"/>
                </a:lnTo>
                <a:lnTo>
                  <a:pt x="636" y="1679"/>
                </a:lnTo>
                <a:lnTo>
                  <a:pt x="634" y="1679"/>
                </a:lnTo>
                <a:lnTo>
                  <a:pt x="631" y="1676"/>
                </a:lnTo>
                <a:lnTo>
                  <a:pt x="627" y="1674"/>
                </a:lnTo>
                <a:lnTo>
                  <a:pt x="624" y="1672"/>
                </a:lnTo>
                <a:lnTo>
                  <a:pt x="617" y="1667"/>
                </a:lnTo>
                <a:lnTo>
                  <a:pt x="615" y="1665"/>
                </a:lnTo>
                <a:lnTo>
                  <a:pt x="610" y="1665"/>
                </a:lnTo>
                <a:lnTo>
                  <a:pt x="608" y="1662"/>
                </a:lnTo>
                <a:lnTo>
                  <a:pt x="603" y="1660"/>
                </a:lnTo>
                <a:lnTo>
                  <a:pt x="598" y="1660"/>
                </a:lnTo>
                <a:lnTo>
                  <a:pt x="596" y="1660"/>
                </a:lnTo>
                <a:lnTo>
                  <a:pt x="591" y="1660"/>
                </a:lnTo>
                <a:lnTo>
                  <a:pt x="589" y="1660"/>
                </a:lnTo>
                <a:lnTo>
                  <a:pt x="587" y="1657"/>
                </a:lnTo>
                <a:lnTo>
                  <a:pt x="579" y="1660"/>
                </a:lnTo>
                <a:lnTo>
                  <a:pt x="575" y="1662"/>
                </a:lnTo>
                <a:lnTo>
                  <a:pt x="570" y="1665"/>
                </a:lnTo>
                <a:lnTo>
                  <a:pt x="568" y="1665"/>
                </a:lnTo>
                <a:lnTo>
                  <a:pt x="563" y="1667"/>
                </a:lnTo>
                <a:lnTo>
                  <a:pt x="561" y="1667"/>
                </a:lnTo>
                <a:lnTo>
                  <a:pt x="556" y="1672"/>
                </a:lnTo>
                <a:lnTo>
                  <a:pt x="551" y="1672"/>
                </a:lnTo>
                <a:lnTo>
                  <a:pt x="546" y="1674"/>
                </a:lnTo>
                <a:lnTo>
                  <a:pt x="542" y="1679"/>
                </a:lnTo>
                <a:lnTo>
                  <a:pt x="539" y="1681"/>
                </a:lnTo>
                <a:lnTo>
                  <a:pt x="537" y="1683"/>
                </a:lnTo>
                <a:lnTo>
                  <a:pt x="535" y="1686"/>
                </a:lnTo>
                <a:lnTo>
                  <a:pt x="532" y="1691"/>
                </a:lnTo>
                <a:lnTo>
                  <a:pt x="532" y="1695"/>
                </a:lnTo>
                <a:lnTo>
                  <a:pt x="532" y="1700"/>
                </a:lnTo>
                <a:lnTo>
                  <a:pt x="530" y="1707"/>
                </a:lnTo>
                <a:lnTo>
                  <a:pt x="528" y="1710"/>
                </a:lnTo>
                <a:lnTo>
                  <a:pt x="525" y="1710"/>
                </a:lnTo>
                <a:lnTo>
                  <a:pt x="523" y="1710"/>
                </a:lnTo>
                <a:lnTo>
                  <a:pt x="518" y="1710"/>
                </a:lnTo>
                <a:lnTo>
                  <a:pt x="516" y="1710"/>
                </a:lnTo>
                <a:lnTo>
                  <a:pt x="513" y="1710"/>
                </a:lnTo>
                <a:lnTo>
                  <a:pt x="511" y="1707"/>
                </a:lnTo>
                <a:lnTo>
                  <a:pt x="506" y="1710"/>
                </a:lnTo>
                <a:lnTo>
                  <a:pt x="504" y="1710"/>
                </a:lnTo>
                <a:lnTo>
                  <a:pt x="497" y="1712"/>
                </a:lnTo>
                <a:lnTo>
                  <a:pt x="495" y="1714"/>
                </a:lnTo>
                <a:lnTo>
                  <a:pt x="492" y="1712"/>
                </a:lnTo>
                <a:lnTo>
                  <a:pt x="485" y="1710"/>
                </a:lnTo>
                <a:lnTo>
                  <a:pt x="480" y="1710"/>
                </a:lnTo>
                <a:lnTo>
                  <a:pt x="476" y="1707"/>
                </a:lnTo>
                <a:lnTo>
                  <a:pt x="473" y="1702"/>
                </a:lnTo>
                <a:lnTo>
                  <a:pt x="469" y="1700"/>
                </a:lnTo>
                <a:lnTo>
                  <a:pt x="464" y="1698"/>
                </a:lnTo>
                <a:lnTo>
                  <a:pt x="459" y="1705"/>
                </a:lnTo>
                <a:lnTo>
                  <a:pt x="455" y="1707"/>
                </a:lnTo>
                <a:lnTo>
                  <a:pt x="455" y="1712"/>
                </a:lnTo>
                <a:lnTo>
                  <a:pt x="452" y="1712"/>
                </a:lnTo>
                <a:lnTo>
                  <a:pt x="450" y="1717"/>
                </a:lnTo>
                <a:lnTo>
                  <a:pt x="447" y="1719"/>
                </a:lnTo>
                <a:lnTo>
                  <a:pt x="445" y="1721"/>
                </a:lnTo>
                <a:lnTo>
                  <a:pt x="438" y="1717"/>
                </a:lnTo>
                <a:lnTo>
                  <a:pt x="433" y="1712"/>
                </a:lnTo>
                <a:lnTo>
                  <a:pt x="431" y="1710"/>
                </a:lnTo>
                <a:lnTo>
                  <a:pt x="426" y="1710"/>
                </a:lnTo>
                <a:lnTo>
                  <a:pt x="419" y="1705"/>
                </a:lnTo>
                <a:lnTo>
                  <a:pt x="417" y="1705"/>
                </a:lnTo>
                <a:lnTo>
                  <a:pt x="410" y="1705"/>
                </a:lnTo>
                <a:lnTo>
                  <a:pt x="405" y="1702"/>
                </a:lnTo>
                <a:lnTo>
                  <a:pt x="400" y="1705"/>
                </a:lnTo>
                <a:lnTo>
                  <a:pt x="398" y="1705"/>
                </a:lnTo>
                <a:lnTo>
                  <a:pt x="393" y="1707"/>
                </a:lnTo>
                <a:lnTo>
                  <a:pt x="386" y="1707"/>
                </a:lnTo>
                <a:lnTo>
                  <a:pt x="384" y="1705"/>
                </a:lnTo>
                <a:lnTo>
                  <a:pt x="381" y="1702"/>
                </a:lnTo>
                <a:lnTo>
                  <a:pt x="377" y="1700"/>
                </a:lnTo>
                <a:lnTo>
                  <a:pt x="372" y="1700"/>
                </a:lnTo>
                <a:lnTo>
                  <a:pt x="367" y="1698"/>
                </a:lnTo>
                <a:lnTo>
                  <a:pt x="363" y="1695"/>
                </a:lnTo>
                <a:lnTo>
                  <a:pt x="358" y="1693"/>
                </a:lnTo>
                <a:lnTo>
                  <a:pt x="356" y="1693"/>
                </a:lnTo>
                <a:lnTo>
                  <a:pt x="348" y="1693"/>
                </a:lnTo>
                <a:lnTo>
                  <a:pt x="346" y="1695"/>
                </a:lnTo>
                <a:lnTo>
                  <a:pt x="341" y="1700"/>
                </a:lnTo>
                <a:lnTo>
                  <a:pt x="334" y="1705"/>
                </a:lnTo>
                <a:lnTo>
                  <a:pt x="332" y="1702"/>
                </a:lnTo>
                <a:lnTo>
                  <a:pt x="330" y="1700"/>
                </a:lnTo>
                <a:lnTo>
                  <a:pt x="325" y="1698"/>
                </a:lnTo>
                <a:lnTo>
                  <a:pt x="320" y="1693"/>
                </a:lnTo>
                <a:lnTo>
                  <a:pt x="313" y="1688"/>
                </a:lnTo>
                <a:lnTo>
                  <a:pt x="311" y="1686"/>
                </a:lnTo>
                <a:lnTo>
                  <a:pt x="304" y="1686"/>
                </a:lnTo>
                <a:lnTo>
                  <a:pt x="301" y="1688"/>
                </a:lnTo>
                <a:lnTo>
                  <a:pt x="294" y="1691"/>
                </a:lnTo>
                <a:lnTo>
                  <a:pt x="290" y="1691"/>
                </a:lnTo>
                <a:lnTo>
                  <a:pt x="287" y="1688"/>
                </a:lnTo>
                <a:lnTo>
                  <a:pt x="280" y="1686"/>
                </a:lnTo>
                <a:lnTo>
                  <a:pt x="266" y="1695"/>
                </a:lnTo>
                <a:lnTo>
                  <a:pt x="261" y="1695"/>
                </a:lnTo>
                <a:lnTo>
                  <a:pt x="259" y="1695"/>
                </a:lnTo>
                <a:lnTo>
                  <a:pt x="257" y="1688"/>
                </a:lnTo>
                <a:lnTo>
                  <a:pt x="254" y="1686"/>
                </a:lnTo>
                <a:lnTo>
                  <a:pt x="252" y="1683"/>
                </a:lnTo>
                <a:lnTo>
                  <a:pt x="249" y="1683"/>
                </a:lnTo>
                <a:lnTo>
                  <a:pt x="245" y="1683"/>
                </a:lnTo>
                <a:lnTo>
                  <a:pt x="238" y="1683"/>
                </a:lnTo>
                <a:lnTo>
                  <a:pt x="233" y="1683"/>
                </a:lnTo>
                <a:lnTo>
                  <a:pt x="228" y="1683"/>
                </a:lnTo>
                <a:lnTo>
                  <a:pt x="226" y="1679"/>
                </a:lnTo>
                <a:lnTo>
                  <a:pt x="219" y="1679"/>
                </a:lnTo>
                <a:lnTo>
                  <a:pt x="214" y="1679"/>
                </a:lnTo>
                <a:lnTo>
                  <a:pt x="212" y="1676"/>
                </a:lnTo>
                <a:lnTo>
                  <a:pt x="207" y="1674"/>
                </a:lnTo>
                <a:lnTo>
                  <a:pt x="202" y="1669"/>
                </a:lnTo>
                <a:lnTo>
                  <a:pt x="200" y="1667"/>
                </a:lnTo>
                <a:lnTo>
                  <a:pt x="195" y="1662"/>
                </a:lnTo>
                <a:lnTo>
                  <a:pt x="191" y="1657"/>
                </a:lnTo>
                <a:lnTo>
                  <a:pt x="193" y="1657"/>
                </a:lnTo>
                <a:lnTo>
                  <a:pt x="198" y="1655"/>
                </a:lnTo>
                <a:lnTo>
                  <a:pt x="202" y="1653"/>
                </a:lnTo>
                <a:lnTo>
                  <a:pt x="200" y="1650"/>
                </a:lnTo>
                <a:lnTo>
                  <a:pt x="188" y="1646"/>
                </a:lnTo>
                <a:lnTo>
                  <a:pt x="186" y="1643"/>
                </a:lnTo>
                <a:lnTo>
                  <a:pt x="181" y="1641"/>
                </a:lnTo>
                <a:lnTo>
                  <a:pt x="179" y="1641"/>
                </a:lnTo>
                <a:lnTo>
                  <a:pt x="176" y="1641"/>
                </a:lnTo>
                <a:lnTo>
                  <a:pt x="174" y="1636"/>
                </a:lnTo>
                <a:lnTo>
                  <a:pt x="172" y="1634"/>
                </a:lnTo>
                <a:lnTo>
                  <a:pt x="167" y="1629"/>
                </a:lnTo>
                <a:lnTo>
                  <a:pt x="167" y="1627"/>
                </a:lnTo>
                <a:lnTo>
                  <a:pt x="169" y="1624"/>
                </a:lnTo>
                <a:lnTo>
                  <a:pt x="169" y="1622"/>
                </a:lnTo>
                <a:lnTo>
                  <a:pt x="167" y="1620"/>
                </a:lnTo>
                <a:lnTo>
                  <a:pt x="165" y="1617"/>
                </a:lnTo>
                <a:lnTo>
                  <a:pt x="162" y="1612"/>
                </a:lnTo>
                <a:lnTo>
                  <a:pt x="160" y="1610"/>
                </a:lnTo>
                <a:lnTo>
                  <a:pt x="155" y="1610"/>
                </a:lnTo>
                <a:lnTo>
                  <a:pt x="150" y="1610"/>
                </a:lnTo>
                <a:lnTo>
                  <a:pt x="148" y="1610"/>
                </a:lnTo>
                <a:lnTo>
                  <a:pt x="148" y="1608"/>
                </a:lnTo>
                <a:lnTo>
                  <a:pt x="143" y="1608"/>
                </a:lnTo>
                <a:lnTo>
                  <a:pt x="139" y="1608"/>
                </a:lnTo>
                <a:lnTo>
                  <a:pt x="136" y="1608"/>
                </a:lnTo>
                <a:lnTo>
                  <a:pt x="132" y="1605"/>
                </a:lnTo>
                <a:lnTo>
                  <a:pt x="134" y="1603"/>
                </a:lnTo>
                <a:lnTo>
                  <a:pt x="139" y="1598"/>
                </a:lnTo>
                <a:lnTo>
                  <a:pt x="141" y="1594"/>
                </a:lnTo>
                <a:lnTo>
                  <a:pt x="136" y="1591"/>
                </a:lnTo>
                <a:lnTo>
                  <a:pt x="132" y="1586"/>
                </a:lnTo>
                <a:lnTo>
                  <a:pt x="129" y="1584"/>
                </a:lnTo>
                <a:lnTo>
                  <a:pt x="125" y="1584"/>
                </a:lnTo>
                <a:lnTo>
                  <a:pt x="125" y="1582"/>
                </a:lnTo>
                <a:lnTo>
                  <a:pt x="122" y="1575"/>
                </a:lnTo>
                <a:lnTo>
                  <a:pt x="120" y="1572"/>
                </a:lnTo>
                <a:lnTo>
                  <a:pt x="117" y="1567"/>
                </a:lnTo>
                <a:lnTo>
                  <a:pt x="115" y="1567"/>
                </a:lnTo>
                <a:lnTo>
                  <a:pt x="115" y="1565"/>
                </a:lnTo>
                <a:lnTo>
                  <a:pt x="110" y="1560"/>
                </a:lnTo>
                <a:lnTo>
                  <a:pt x="110" y="1558"/>
                </a:lnTo>
                <a:lnTo>
                  <a:pt x="106" y="1556"/>
                </a:lnTo>
                <a:lnTo>
                  <a:pt x="103" y="1551"/>
                </a:lnTo>
                <a:lnTo>
                  <a:pt x="103" y="1553"/>
                </a:lnTo>
                <a:lnTo>
                  <a:pt x="106" y="1556"/>
                </a:lnTo>
                <a:lnTo>
                  <a:pt x="103" y="1556"/>
                </a:lnTo>
                <a:lnTo>
                  <a:pt x="103" y="1558"/>
                </a:lnTo>
                <a:lnTo>
                  <a:pt x="106" y="1558"/>
                </a:lnTo>
                <a:lnTo>
                  <a:pt x="106" y="1560"/>
                </a:lnTo>
                <a:lnTo>
                  <a:pt x="103" y="1563"/>
                </a:lnTo>
                <a:lnTo>
                  <a:pt x="103" y="1565"/>
                </a:lnTo>
                <a:lnTo>
                  <a:pt x="106" y="1565"/>
                </a:lnTo>
                <a:lnTo>
                  <a:pt x="106" y="1567"/>
                </a:lnTo>
                <a:lnTo>
                  <a:pt x="108" y="1570"/>
                </a:lnTo>
                <a:lnTo>
                  <a:pt x="106" y="1572"/>
                </a:lnTo>
                <a:lnTo>
                  <a:pt x="106" y="1575"/>
                </a:lnTo>
                <a:lnTo>
                  <a:pt x="108" y="1577"/>
                </a:lnTo>
                <a:lnTo>
                  <a:pt x="108" y="1579"/>
                </a:lnTo>
                <a:lnTo>
                  <a:pt x="108" y="1582"/>
                </a:lnTo>
                <a:lnTo>
                  <a:pt x="110" y="1582"/>
                </a:lnTo>
                <a:lnTo>
                  <a:pt x="108" y="1584"/>
                </a:lnTo>
                <a:lnTo>
                  <a:pt x="108" y="1586"/>
                </a:lnTo>
                <a:lnTo>
                  <a:pt x="108" y="1589"/>
                </a:lnTo>
                <a:lnTo>
                  <a:pt x="108" y="1591"/>
                </a:lnTo>
                <a:lnTo>
                  <a:pt x="106" y="1591"/>
                </a:lnTo>
                <a:lnTo>
                  <a:pt x="106" y="1594"/>
                </a:lnTo>
                <a:lnTo>
                  <a:pt x="103" y="1596"/>
                </a:lnTo>
                <a:lnTo>
                  <a:pt x="101" y="1596"/>
                </a:lnTo>
                <a:lnTo>
                  <a:pt x="101" y="1598"/>
                </a:lnTo>
                <a:lnTo>
                  <a:pt x="99" y="1601"/>
                </a:lnTo>
                <a:lnTo>
                  <a:pt x="99" y="1603"/>
                </a:lnTo>
                <a:lnTo>
                  <a:pt x="99" y="1605"/>
                </a:lnTo>
                <a:lnTo>
                  <a:pt x="99" y="1608"/>
                </a:lnTo>
                <a:lnTo>
                  <a:pt x="96" y="1610"/>
                </a:lnTo>
                <a:lnTo>
                  <a:pt x="96" y="1612"/>
                </a:lnTo>
                <a:lnTo>
                  <a:pt x="94" y="1615"/>
                </a:lnTo>
                <a:lnTo>
                  <a:pt x="94" y="1617"/>
                </a:lnTo>
                <a:lnTo>
                  <a:pt x="92" y="1620"/>
                </a:lnTo>
                <a:lnTo>
                  <a:pt x="92" y="1622"/>
                </a:lnTo>
                <a:lnTo>
                  <a:pt x="89" y="1622"/>
                </a:lnTo>
                <a:lnTo>
                  <a:pt x="89" y="1624"/>
                </a:lnTo>
                <a:lnTo>
                  <a:pt x="92" y="1627"/>
                </a:lnTo>
                <a:lnTo>
                  <a:pt x="92" y="1629"/>
                </a:lnTo>
                <a:lnTo>
                  <a:pt x="89" y="1631"/>
                </a:lnTo>
                <a:lnTo>
                  <a:pt x="87" y="1631"/>
                </a:lnTo>
                <a:lnTo>
                  <a:pt x="87" y="1634"/>
                </a:lnTo>
                <a:lnTo>
                  <a:pt x="84" y="1636"/>
                </a:lnTo>
                <a:lnTo>
                  <a:pt x="82" y="1638"/>
                </a:lnTo>
                <a:lnTo>
                  <a:pt x="82" y="1641"/>
                </a:lnTo>
                <a:lnTo>
                  <a:pt x="82" y="1643"/>
                </a:lnTo>
                <a:lnTo>
                  <a:pt x="82" y="1646"/>
                </a:lnTo>
                <a:lnTo>
                  <a:pt x="84" y="1648"/>
                </a:lnTo>
                <a:lnTo>
                  <a:pt x="87" y="1648"/>
                </a:lnTo>
                <a:lnTo>
                  <a:pt x="87" y="1650"/>
                </a:lnTo>
                <a:lnTo>
                  <a:pt x="87" y="1653"/>
                </a:lnTo>
                <a:lnTo>
                  <a:pt x="84" y="1653"/>
                </a:lnTo>
                <a:lnTo>
                  <a:pt x="84" y="1655"/>
                </a:lnTo>
                <a:lnTo>
                  <a:pt x="82" y="1655"/>
                </a:lnTo>
                <a:lnTo>
                  <a:pt x="82" y="1657"/>
                </a:lnTo>
                <a:lnTo>
                  <a:pt x="82" y="1660"/>
                </a:lnTo>
                <a:lnTo>
                  <a:pt x="82" y="1662"/>
                </a:lnTo>
                <a:lnTo>
                  <a:pt x="82" y="1665"/>
                </a:lnTo>
                <a:lnTo>
                  <a:pt x="82" y="1667"/>
                </a:lnTo>
                <a:lnTo>
                  <a:pt x="82" y="1669"/>
                </a:lnTo>
                <a:lnTo>
                  <a:pt x="84" y="1672"/>
                </a:lnTo>
                <a:lnTo>
                  <a:pt x="87" y="1672"/>
                </a:lnTo>
                <a:lnTo>
                  <a:pt x="87" y="1674"/>
                </a:lnTo>
                <a:lnTo>
                  <a:pt x="87" y="1676"/>
                </a:lnTo>
                <a:lnTo>
                  <a:pt x="84" y="1676"/>
                </a:lnTo>
                <a:lnTo>
                  <a:pt x="82" y="1679"/>
                </a:lnTo>
                <a:lnTo>
                  <a:pt x="82" y="1681"/>
                </a:lnTo>
                <a:lnTo>
                  <a:pt x="84" y="1681"/>
                </a:lnTo>
                <a:lnTo>
                  <a:pt x="84" y="1683"/>
                </a:lnTo>
                <a:lnTo>
                  <a:pt x="84" y="1686"/>
                </a:lnTo>
                <a:lnTo>
                  <a:pt x="82" y="1688"/>
                </a:lnTo>
                <a:lnTo>
                  <a:pt x="82" y="1691"/>
                </a:lnTo>
                <a:lnTo>
                  <a:pt x="80" y="1691"/>
                </a:lnTo>
                <a:lnTo>
                  <a:pt x="82" y="1693"/>
                </a:lnTo>
                <a:lnTo>
                  <a:pt x="82" y="1695"/>
                </a:lnTo>
                <a:lnTo>
                  <a:pt x="82" y="1698"/>
                </a:lnTo>
                <a:lnTo>
                  <a:pt x="82" y="1700"/>
                </a:lnTo>
                <a:lnTo>
                  <a:pt x="82" y="1702"/>
                </a:lnTo>
                <a:lnTo>
                  <a:pt x="80" y="1702"/>
                </a:lnTo>
                <a:lnTo>
                  <a:pt x="80" y="1705"/>
                </a:lnTo>
                <a:lnTo>
                  <a:pt x="80" y="1707"/>
                </a:lnTo>
                <a:lnTo>
                  <a:pt x="80" y="1710"/>
                </a:lnTo>
                <a:lnTo>
                  <a:pt x="80" y="1712"/>
                </a:lnTo>
                <a:lnTo>
                  <a:pt x="80" y="1714"/>
                </a:lnTo>
                <a:lnTo>
                  <a:pt x="77" y="1717"/>
                </a:lnTo>
                <a:lnTo>
                  <a:pt x="77" y="1719"/>
                </a:lnTo>
                <a:lnTo>
                  <a:pt x="75" y="1719"/>
                </a:lnTo>
                <a:lnTo>
                  <a:pt x="75" y="1721"/>
                </a:lnTo>
                <a:lnTo>
                  <a:pt x="73" y="1724"/>
                </a:lnTo>
                <a:lnTo>
                  <a:pt x="73" y="1726"/>
                </a:lnTo>
                <a:lnTo>
                  <a:pt x="70" y="1726"/>
                </a:lnTo>
                <a:lnTo>
                  <a:pt x="70" y="1728"/>
                </a:lnTo>
                <a:lnTo>
                  <a:pt x="68" y="1728"/>
                </a:lnTo>
                <a:lnTo>
                  <a:pt x="68" y="1731"/>
                </a:lnTo>
                <a:lnTo>
                  <a:pt x="68" y="1733"/>
                </a:lnTo>
                <a:lnTo>
                  <a:pt x="68" y="1736"/>
                </a:lnTo>
                <a:lnTo>
                  <a:pt x="66" y="1738"/>
                </a:lnTo>
                <a:lnTo>
                  <a:pt x="66" y="1740"/>
                </a:lnTo>
                <a:lnTo>
                  <a:pt x="66" y="1743"/>
                </a:lnTo>
                <a:lnTo>
                  <a:pt x="63" y="1743"/>
                </a:lnTo>
                <a:lnTo>
                  <a:pt x="61" y="1745"/>
                </a:lnTo>
                <a:lnTo>
                  <a:pt x="61" y="1747"/>
                </a:lnTo>
                <a:lnTo>
                  <a:pt x="61" y="1750"/>
                </a:lnTo>
                <a:lnTo>
                  <a:pt x="61" y="1752"/>
                </a:lnTo>
                <a:lnTo>
                  <a:pt x="61" y="1754"/>
                </a:lnTo>
                <a:lnTo>
                  <a:pt x="61" y="1757"/>
                </a:lnTo>
                <a:lnTo>
                  <a:pt x="58" y="1757"/>
                </a:lnTo>
                <a:lnTo>
                  <a:pt x="58" y="1759"/>
                </a:lnTo>
                <a:lnTo>
                  <a:pt x="56" y="1759"/>
                </a:lnTo>
                <a:lnTo>
                  <a:pt x="56" y="1762"/>
                </a:lnTo>
                <a:lnTo>
                  <a:pt x="54" y="1762"/>
                </a:lnTo>
                <a:lnTo>
                  <a:pt x="54" y="1764"/>
                </a:lnTo>
                <a:lnTo>
                  <a:pt x="51" y="1764"/>
                </a:lnTo>
                <a:lnTo>
                  <a:pt x="49" y="1764"/>
                </a:lnTo>
                <a:lnTo>
                  <a:pt x="49" y="1762"/>
                </a:lnTo>
                <a:lnTo>
                  <a:pt x="47" y="1759"/>
                </a:lnTo>
                <a:lnTo>
                  <a:pt x="44" y="1759"/>
                </a:lnTo>
                <a:lnTo>
                  <a:pt x="44" y="1757"/>
                </a:lnTo>
                <a:lnTo>
                  <a:pt x="42" y="1757"/>
                </a:lnTo>
                <a:lnTo>
                  <a:pt x="42" y="1754"/>
                </a:lnTo>
                <a:lnTo>
                  <a:pt x="40" y="1754"/>
                </a:lnTo>
                <a:lnTo>
                  <a:pt x="37" y="1754"/>
                </a:lnTo>
                <a:lnTo>
                  <a:pt x="35" y="1757"/>
                </a:lnTo>
                <a:lnTo>
                  <a:pt x="35" y="1759"/>
                </a:lnTo>
                <a:lnTo>
                  <a:pt x="33" y="1759"/>
                </a:lnTo>
                <a:lnTo>
                  <a:pt x="30" y="1759"/>
                </a:lnTo>
                <a:lnTo>
                  <a:pt x="28" y="1759"/>
                </a:lnTo>
                <a:lnTo>
                  <a:pt x="28" y="1762"/>
                </a:lnTo>
                <a:lnTo>
                  <a:pt x="25" y="1762"/>
                </a:lnTo>
                <a:lnTo>
                  <a:pt x="25" y="1764"/>
                </a:lnTo>
                <a:lnTo>
                  <a:pt x="25" y="1766"/>
                </a:lnTo>
                <a:lnTo>
                  <a:pt x="23" y="1764"/>
                </a:lnTo>
                <a:lnTo>
                  <a:pt x="23" y="1762"/>
                </a:lnTo>
                <a:lnTo>
                  <a:pt x="21" y="1762"/>
                </a:lnTo>
                <a:lnTo>
                  <a:pt x="21" y="1764"/>
                </a:lnTo>
                <a:lnTo>
                  <a:pt x="18" y="1764"/>
                </a:lnTo>
                <a:lnTo>
                  <a:pt x="18" y="1766"/>
                </a:lnTo>
                <a:lnTo>
                  <a:pt x="18" y="1769"/>
                </a:lnTo>
                <a:lnTo>
                  <a:pt x="16" y="1769"/>
                </a:lnTo>
                <a:lnTo>
                  <a:pt x="16" y="1771"/>
                </a:lnTo>
                <a:lnTo>
                  <a:pt x="16" y="1773"/>
                </a:lnTo>
                <a:lnTo>
                  <a:pt x="16" y="1776"/>
                </a:lnTo>
                <a:lnTo>
                  <a:pt x="16" y="1778"/>
                </a:lnTo>
                <a:lnTo>
                  <a:pt x="16" y="1781"/>
                </a:lnTo>
                <a:lnTo>
                  <a:pt x="16" y="1783"/>
                </a:lnTo>
                <a:lnTo>
                  <a:pt x="16" y="1785"/>
                </a:lnTo>
                <a:lnTo>
                  <a:pt x="16" y="1788"/>
                </a:lnTo>
                <a:lnTo>
                  <a:pt x="14" y="1790"/>
                </a:lnTo>
                <a:lnTo>
                  <a:pt x="11" y="1790"/>
                </a:lnTo>
                <a:lnTo>
                  <a:pt x="11" y="1792"/>
                </a:lnTo>
                <a:lnTo>
                  <a:pt x="14" y="1792"/>
                </a:lnTo>
                <a:lnTo>
                  <a:pt x="14" y="1795"/>
                </a:lnTo>
                <a:lnTo>
                  <a:pt x="14" y="1797"/>
                </a:lnTo>
                <a:lnTo>
                  <a:pt x="14" y="1799"/>
                </a:lnTo>
                <a:lnTo>
                  <a:pt x="14" y="1802"/>
                </a:lnTo>
                <a:lnTo>
                  <a:pt x="14" y="1804"/>
                </a:lnTo>
                <a:lnTo>
                  <a:pt x="14" y="1807"/>
                </a:lnTo>
                <a:lnTo>
                  <a:pt x="16" y="1807"/>
                </a:lnTo>
                <a:lnTo>
                  <a:pt x="14" y="1807"/>
                </a:lnTo>
                <a:lnTo>
                  <a:pt x="14" y="1809"/>
                </a:lnTo>
                <a:lnTo>
                  <a:pt x="14" y="1811"/>
                </a:lnTo>
                <a:lnTo>
                  <a:pt x="16" y="1811"/>
                </a:lnTo>
                <a:lnTo>
                  <a:pt x="18" y="1809"/>
                </a:lnTo>
                <a:lnTo>
                  <a:pt x="18" y="1811"/>
                </a:lnTo>
                <a:lnTo>
                  <a:pt x="21" y="1811"/>
                </a:lnTo>
                <a:lnTo>
                  <a:pt x="23" y="1811"/>
                </a:lnTo>
                <a:lnTo>
                  <a:pt x="23" y="1814"/>
                </a:lnTo>
                <a:lnTo>
                  <a:pt x="21" y="1814"/>
                </a:lnTo>
                <a:lnTo>
                  <a:pt x="21" y="1816"/>
                </a:lnTo>
                <a:lnTo>
                  <a:pt x="18" y="1816"/>
                </a:lnTo>
                <a:lnTo>
                  <a:pt x="18" y="1818"/>
                </a:lnTo>
                <a:lnTo>
                  <a:pt x="21" y="1818"/>
                </a:lnTo>
                <a:lnTo>
                  <a:pt x="23" y="1818"/>
                </a:lnTo>
                <a:lnTo>
                  <a:pt x="25" y="1818"/>
                </a:lnTo>
                <a:lnTo>
                  <a:pt x="25" y="1821"/>
                </a:lnTo>
                <a:lnTo>
                  <a:pt x="25" y="1823"/>
                </a:lnTo>
                <a:lnTo>
                  <a:pt x="28" y="1823"/>
                </a:lnTo>
                <a:lnTo>
                  <a:pt x="30" y="1825"/>
                </a:lnTo>
                <a:lnTo>
                  <a:pt x="30" y="1828"/>
                </a:lnTo>
                <a:lnTo>
                  <a:pt x="30" y="1830"/>
                </a:lnTo>
                <a:lnTo>
                  <a:pt x="30" y="1833"/>
                </a:lnTo>
                <a:lnTo>
                  <a:pt x="30" y="1835"/>
                </a:lnTo>
                <a:lnTo>
                  <a:pt x="30" y="1833"/>
                </a:lnTo>
                <a:lnTo>
                  <a:pt x="33" y="1833"/>
                </a:lnTo>
                <a:lnTo>
                  <a:pt x="35" y="1833"/>
                </a:lnTo>
                <a:lnTo>
                  <a:pt x="35" y="1835"/>
                </a:lnTo>
                <a:lnTo>
                  <a:pt x="35" y="1837"/>
                </a:lnTo>
                <a:lnTo>
                  <a:pt x="35" y="1840"/>
                </a:lnTo>
                <a:lnTo>
                  <a:pt x="35" y="1842"/>
                </a:lnTo>
                <a:lnTo>
                  <a:pt x="33" y="1842"/>
                </a:lnTo>
                <a:lnTo>
                  <a:pt x="33" y="1844"/>
                </a:lnTo>
                <a:lnTo>
                  <a:pt x="33" y="1847"/>
                </a:lnTo>
                <a:lnTo>
                  <a:pt x="33" y="1849"/>
                </a:lnTo>
                <a:lnTo>
                  <a:pt x="33" y="1852"/>
                </a:lnTo>
                <a:lnTo>
                  <a:pt x="33" y="1854"/>
                </a:lnTo>
                <a:lnTo>
                  <a:pt x="33" y="1856"/>
                </a:lnTo>
                <a:lnTo>
                  <a:pt x="35" y="1856"/>
                </a:lnTo>
                <a:lnTo>
                  <a:pt x="35" y="1859"/>
                </a:lnTo>
                <a:lnTo>
                  <a:pt x="35" y="1861"/>
                </a:lnTo>
                <a:lnTo>
                  <a:pt x="37" y="1861"/>
                </a:lnTo>
                <a:lnTo>
                  <a:pt x="40" y="1863"/>
                </a:lnTo>
                <a:lnTo>
                  <a:pt x="40" y="1866"/>
                </a:lnTo>
                <a:lnTo>
                  <a:pt x="42" y="1868"/>
                </a:lnTo>
                <a:lnTo>
                  <a:pt x="42" y="1870"/>
                </a:lnTo>
                <a:lnTo>
                  <a:pt x="42" y="1873"/>
                </a:lnTo>
                <a:lnTo>
                  <a:pt x="42" y="1875"/>
                </a:lnTo>
                <a:lnTo>
                  <a:pt x="44" y="1875"/>
                </a:lnTo>
                <a:lnTo>
                  <a:pt x="44" y="1878"/>
                </a:lnTo>
                <a:lnTo>
                  <a:pt x="44" y="1880"/>
                </a:lnTo>
                <a:lnTo>
                  <a:pt x="44" y="1882"/>
                </a:lnTo>
                <a:lnTo>
                  <a:pt x="42" y="1882"/>
                </a:lnTo>
                <a:lnTo>
                  <a:pt x="42" y="1885"/>
                </a:lnTo>
                <a:lnTo>
                  <a:pt x="44" y="1885"/>
                </a:lnTo>
                <a:lnTo>
                  <a:pt x="47" y="1885"/>
                </a:lnTo>
                <a:lnTo>
                  <a:pt x="47" y="1887"/>
                </a:lnTo>
                <a:lnTo>
                  <a:pt x="44" y="1889"/>
                </a:lnTo>
                <a:lnTo>
                  <a:pt x="44" y="1892"/>
                </a:lnTo>
                <a:lnTo>
                  <a:pt x="42" y="1892"/>
                </a:lnTo>
                <a:lnTo>
                  <a:pt x="42" y="1894"/>
                </a:lnTo>
                <a:lnTo>
                  <a:pt x="44" y="1894"/>
                </a:lnTo>
                <a:lnTo>
                  <a:pt x="47" y="1894"/>
                </a:lnTo>
                <a:lnTo>
                  <a:pt x="47" y="1897"/>
                </a:lnTo>
                <a:lnTo>
                  <a:pt x="47" y="1899"/>
                </a:lnTo>
                <a:lnTo>
                  <a:pt x="47" y="1901"/>
                </a:lnTo>
                <a:lnTo>
                  <a:pt x="47" y="1904"/>
                </a:lnTo>
                <a:lnTo>
                  <a:pt x="47" y="1906"/>
                </a:lnTo>
                <a:lnTo>
                  <a:pt x="47" y="1908"/>
                </a:lnTo>
                <a:lnTo>
                  <a:pt x="47" y="1911"/>
                </a:lnTo>
                <a:lnTo>
                  <a:pt x="49" y="1911"/>
                </a:lnTo>
                <a:lnTo>
                  <a:pt x="49" y="1913"/>
                </a:lnTo>
                <a:lnTo>
                  <a:pt x="47" y="1915"/>
                </a:lnTo>
                <a:lnTo>
                  <a:pt x="44" y="1918"/>
                </a:lnTo>
                <a:lnTo>
                  <a:pt x="47" y="1918"/>
                </a:lnTo>
                <a:lnTo>
                  <a:pt x="47" y="1920"/>
                </a:lnTo>
                <a:lnTo>
                  <a:pt x="47" y="1923"/>
                </a:lnTo>
                <a:lnTo>
                  <a:pt x="44" y="1923"/>
                </a:lnTo>
                <a:lnTo>
                  <a:pt x="44" y="1925"/>
                </a:lnTo>
                <a:lnTo>
                  <a:pt x="44" y="1927"/>
                </a:lnTo>
                <a:lnTo>
                  <a:pt x="44" y="1930"/>
                </a:lnTo>
                <a:lnTo>
                  <a:pt x="42" y="1932"/>
                </a:lnTo>
                <a:lnTo>
                  <a:pt x="42" y="1934"/>
                </a:lnTo>
                <a:lnTo>
                  <a:pt x="42" y="1937"/>
                </a:lnTo>
                <a:lnTo>
                  <a:pt x="40" y="1937"/>
                </a:lnTo>
                <a:lnTo>
                  <a:pt x="40" y="1939"/>
                </a:lnTo>
                <a:lnTo>
                  <a:pt x="37" y="1939"/>
                </a:lnTo>
                <a:lnTo>
                  <a:pt x="37" y="1941"/>
                </a:lnTo>
                <a:lnTo>
                  <a:pt x="35" y="1941"/>
                </a:lnTo>
                <a:lnTo>
                  <a:pt x="33" y="1944"/>
                </a:lnTo>
                <a:lnTo>
                  <a:pt x="35" y="1946"/>
                </a:lnTo>
                <a:lnTo>
                  <a:pt x="35" y="1949"/>
                </a:lnTo>
                <a:lnTo>
                  <a:pt x="35" y="1951"/>
                </a:lnTo>
                <a:lnTo>
                  <a:pt x="33" y="1951"/>
                </a:lnTo>
                <a:lnTo>
                  <a:pt x="30" y="1951"/>
                </a:lnTo>
                <a:lnTo>
                  <a:pt x="28" y="1953"/>
                </a:lnTo>
                <a:lnTo>
                  <a:pt x="25" y="1953"/>
                </a:lnTo>
                <a:lnTo>
                  <a:pt x="25" y="1956"/>
                </a:lnTo>
                <a:lnTo>
                  <a:pt x="23" y="1956"/>
                </a:lnTo>
                <a:lnTo>
                  <a:pt x="23" y="1958"/>
                </a:lnTo>
                <a:lnTo>
                  <a:pt x="21" y="1958"/>
                </a:lnTo>
                <a:lnTo>
                  <a:pt x="21" y="1960"/>
                </a:lnTo>
                <a:lnTo>
                  <a:pt x="21" y="1963"/>
                </a:lnTo>
                <a:lnTo>
                  <a:pt x="18" y="1963"/>
                </a:lnTo>
                <a:lnTo>
                  <a:pt x="16" y="1965"/>
                </a:lnTo>
                <a:lnTo>
                  <a:pt x="14" y="1965"/>
                </a:lnTo>
                <a:lnTo>
                  <a:pt x="14" y="1968"/>
                </a:lnTo>
                <a:lnTo>
                  <a:pt x="14" y="1970"/>
                </a:lnTo>
                <a:lnTo>
                  <a:pt x="14" y="1972"/>
                </a:lnTo>
                <a:lnTo>
                  <a:pt x="11" y="1972"/>
                </a:lnTo>
                <a:lnTo>
                  <a:pt x="11" y="1975"/>
                </a:lnTo>
                <a:lnTo>
                  <a:pt x="9" y="1975"/>
                </a:lnTo>
                <a:lnTo>
                  <a:pt x="7" y="1975"/>
                </a:lnTo>
                <a:lnTo>
                  <a:pt x="4" y="1977"/>
                </a:lnTo>
                <a:lnTo>
                  <a:pt x="2" y="1977"/>
                </a:lnTo>
                <a:lnTo>
                  <a:pt x="2" y="1979"/>
                </a:lnTo>
                <a:lnTo>
                  <a:pt x="2" y="1982"/>
                </a:lnTo>
                <a:lnTo>
                  <a:pt x="0" y="1982"/>
                </a:lnTo>
                <a:lnTo>
                  <a:pt x="0" y="1984"/>
                </a:lnTo>
                <a:lnTo>
                  <a:pt x="0" y="1986"/>
                </a:lnTo>
              </a:path>
            </a:pathLst>
          </a:custGeom>
          <a:noFill/>
          <a:ln w="4445">
            <a:solidFill>
              <a:srgbClr val="6E6E6E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rot="0" vert="horz" wrap="square" lIns="137160" tIns="68580" rIns="137160" bIns="68580" anchor="t" anchorCtr="0" upright="1">
            <a:noAutofit/>
          </a:bodyPr>
          <a:lstStyle/>
          <a:p>
            <a:endParaRPr lang="es-MX" sz="2700"/>
          </a:p>
        </p:txBody>
      </p:sp>
      <p:sp>
        <p:nvSpPr>
          <p:cNvPr id="51" name="Freeform 49"/>
          <p:cNvSpPr>
            <a:spLocks/>
          </p:cNvSpPr>
          <p:nvPr/>
        </p:nvSpPr>
        <p:spPr bwMode="auto">
          <a:xfrm>
            <a:off x="6394047" y="4884241"/>
            <a:ext cx="750147" cy="1796168"/>
          </a:xfrm>
          <a:custGeom>
            <a:avLst/>
            <a:gdLst>
              <a:gd name="T0" fmla="*/ 639 w 853"/>
              <a:gd name="T1" fmla="*/ 1982 h 2005"/>
              <a:gd name="T2" fmla="*/ 620 w 853"/>
              <a:gd name="T3" fmla="*/ 1996 h 2005"/>
              <a:gd name="T4" fmla="*/ 594 w 853"/>
              <a:gd name="T5" fmla="*/ 1996 h 2005"/>
              <a:gd name="T6" fmla="*/ 554 w 853"/>
              <a:gd name="T7" fmla="*/ 2003 h 2005"/>
              <a:gd name="T8" fmla="*/ 535 w 853"/>
              <a:gd name="T9" fmla="*/ 1998 h 2005"/>
              <a:gd name="T10" fmla="*/ 518 w 853"/>
              <a:gd name="T11" fmla="*/ 1996 h 2005"/>
              <a:gd name="T12" fmla="*/ 502 w 853"/>
              <a:gd name="T13" fmla="*/ 1972 h 2005"/>
              <a:gd name="T14" fmla="*/ 485 w 853"/>
              <a:gd name="T15" fmla="*/ 1968 h 2005"/>
              <a:gd name="T16" fmla="*/ 478 w 853"/>
              <a:gd name="T17" fmla="*/ 1941 h 2005"/>
              <a:gd name="T18" fmla="*/ 424 w 853"/>
              <a:gd name="T19" fmla="*/ 1899 h 2005"/>
              <a:gd name="T20" fmla="*/ 398 w 853"/>
              <a:gd name="T21" fmla="*/ 1866 h 2005"/>
              <a:gd name="T22" fmla="*/ 339 w 853"/>
              <a:gd name="T23" fmla="*/ 1870 h 2005"/>
              <a:gd name="T24" fmla="*/ 311 w 853"/>
              <a:gd name="T25" fmla="*/ 1856 h 2005"/>
              <a:gd name="T26" fmla="*/ 320 w 853"/>
              <a:gd name="T27" fmla="*/ 1828 h 2005"/>
              <a:gd name="T28" fmla="*/ 278 w 853"/>
              <a:gd name="T29" fmla="*/ 1792 h 2005"/>
              <a:gd name="T30" fmla="*/ 240 w 853"/>
              <a:gd name="T31" fmla="*/ 1773 h 2005"/>
              <a:gd name="T32" fmla="*/ 207 w 853"/>
              <a:gd name="T33" fmla="*/ 1743 h 2005"/>
              <a:gd name="T34" fmla="*/ 160 w 853"/>
              <a:gd name="T35" fmla="*/ 1724 h 2005"/>
              <a:gd name="T36" fmla="*/ 125 w 853"/>
              <a:gd name="T37" fmla="*/ 1743 h 2005"/>
              <a:gd name="T38" fmla="*/ 49 w 853"/>
              <a:gd name="T39" fmla="*/ 1738 h 2005"/>
              <a:gd name="T40" fmla="*/ 5 w 853"/>
              <a:gd name="T41" fmla="*/ 1712 h 2005"/>
              <a:gd name="T42" fmla="*/ 0 w 853"/>
              <a:gd name="T43" fmla="*/ 1683 h 2005"/>
              <a:gd name="T44" fmla="*/ 14 w 853"/>
              <a:gd name="T45" fmla="*/ 1643 h 2005"/>
              <a:gd name="T46" fmla="*/ 26 w 853"/>
              <a:gd name="T47" fmla="*/ 1603 h 2005"/>
              <a:gd name="T48" fmla="*/ 38 w 853"/>
              <a:gd name="T49" fmla="*/ 1579 h 2005"/>
              <a:gd name="T50" fmla="*/ 59 w 853"/>
              <a:gd name="T51" fmla="*/ 1539 h 2005"/>
              <a:gd name="T52" fmla="*/ 66 w 853"/>
              <a:gd name="T53" fmla="*/ 1511 h 2005"/>
              <a:gd name="T54" fmla="*/ 80 w 853"/>
              <a:gd name="T55" fmla="*/ 1485 h 2005"/>
              <a:gd name="T56" fmla="*/ 82 w 853"/>
              <a:gd name="T57" fmla="*/ 1451 h 2005"/>
              <a:gd name="T58" fmla="*/ 97 w 853"/>
              <a:gd name="T59" fmla="*/ 1428 h 2005"/>
              <a:gd name="T60" fmla="*/ 122 w 853"/>
              <a:gd name="T61" fmla="*/ 1414 h 2005"/>
              <a:gd name="T62" fmla="*/ 172 w 853"/>
              <a:gd name="T63" fmla="*/ 1421 h 2005"/>
              <a:gd name="T64" fmla="*/ 196 w 853"/>
              <a:gd name="T65" fmla="*/ 1390 h 2005"/>
              <a:gd name="T66" fmla="*/ 212 w 853"/>
              <a:gd name="T67" fmla="*/ 1364 h 2005"/>
              <a:gd name="T68" fmla="*/ 217 w 853"/>
              <a:gd name="T69" fmla="*/ 1328 h 2005"/>
              <a:gd name="T70" fmla="*/ 184 w 853"/>
              <a:gd name="T71" fmla="*/ 1307 h 2005"/>
              <a:gd name="T72" fmla="*/ 141 w 853"/>
              <a:gd name="T73" fmla="*/ 1286 h 2005"/>
              <a:gd name="T74" fmla="*/ 122 w 853"/>
              <a:gd name="T75" fmla="*/ 1246 h 2005"/>
              <a:gd name="T76" fmla="*/ 151 w 853"/>
              <a:gd name="T77" fmla="*/ 1198 h 2005"/>
              <a:gd name="T78" fmla="*/ 177 w 853"/>
              <a:gd name="T79" fmla="*/ 1175 h 2005"/>
              <a:gd name="T80" fmla="*/ 193 w 853"/>
              <a:gd name="T81" fmla="*/ 1141 h 2005"/>
              <a:gd name="T82" fmla="*/ 217 w 853"/>
              <a:gd name="T83" fmla="*/ 1108 h 2005"/>
              <a:gd name="T84" fmla="*/ 299 w 853"/>
              <a:gd name="T85" fmla="*/ 1099 h 2005"/>
              <a:gd name="T86" fmla="*/ 332 w 853"/>
              <a:gd name="T87" fmla="*/ 715 h 2005"/>
              <a:gd name="T88" fmla="*/ 401 w 853"/>
              <a:gd name="T89" fmla="*/ 521 h 2005"/>
              <a:gd name="T90" fmla="*/ 431 w 853"/>
              <a:gd name="T91" fmla="*/ 493 h 2005"/>
              <a:gd name="T92" fmla="*/ 452 w 853"/>
              <a:gd name="T93" fmla="*/ 464 h 2005"/>
              <a:gd name="T94" fmla="*/ 483 w 853"/>
              <a:gd name="T95" fmla="*/ 436 h 2005"/>
              <a:gd name="T96" fmla="*/ 504 w 853"/>
              <a:gd name="T97" fmla="*/ 412 h 2005"/>
              <a:gd name="T98" fmla="*/ 504 w 853"/>
              <a:gd name="T99" fmla="*/ 377 h 2005"/>
              <a:gd name="T100" fmla="*/ 521 w 853"/>
              <a:gd name="T101" fmla="*/ 363 h 2005"/>
              <a:gd name="T102" fmla="*/ 566 w 853"/>
              <a:gd name="T103" fmla="*/ 355 h 2005"/>
              <a:gd name="T104" fmla="*/ 610 w 853"/>
              <a:gd name="T105" fmla="*/ 370 h 2005"/>
              <a:gd name="T106" fmla="*/ 679 w 853"/>
              <a:gd name="T107" fmla="*/ 365 h 2005"/>
              <a:gd name="T108" fmla="*/ 757 w 853"/>
              <a:gd name="T109" fmla="*/ 322 h 2005"/>
              <a:gd name="T110" fmla="*/ 844 w 853"/>
              <a:gd name="T111" fmla="*/ 225 h 2005"/>
              <a:gd name="T112" fmla="*/ 820 w 853"/>
              <a:gd name="T113" fmla="*/ 168 h 2005"/>
              <a:gd name="T114" fmla="*/ 801 w 853"/>
              <a:gd name="T115" fmla="*/ 138 h 2005"/>
              <a:gd name="T116" fmla="*/ 804 w 853"/>
              <a:gd name="T117" fmla="*/ 93 h 2005"/>
              <a:gd name="T118" fmla="*/ 804 w 853"/>
              <a:gd name="T119" fmla="*/ 36 h 20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853" h="2005">
                <a:moveTo>
                  <a:pt x="658" y="1986"/>
                </a:moveTo>
                <a:lnTo>
                  <a:pt x="658" y="1984"/>
                </a:lnTo>
                <a:lnTo>
                  <a:pt x="655" y="1984"/>
                </a:lnTo>
                <a:lnTo>
                  <a:pt x="655" y="1982"/>
                </a:lnTo>
                <a:lnTo>
                  <a:pt x="655" y="1979"/>
                </a:lnTo>
                <a:lnTo>
                  <a:pt x="653" y="1979"/>
                </a:lnTo>
                <a:lnTo>
                  <a:pt x="650" y="1979"/>
                </a:lnTo>
                <a:lnTo>
                  <a:pt x="650" y="1982"/>
                </a:lnTo>
                <a:lnTo>
                  <a:pt x="650" y="1984"/>
                </a:lnTo>
                <a:lnTo>
                  <a:pt x="648" y="1986"/>
                </a:lnTo>
                <a:lnTo>
                  <a:pt x="646" y="1986"/>
                </a:lnTo>
                <a:lnTo>
                  <a:pt x="643" y="1986"/>
                </a:lnTo>
                <a:lnTo>
                  <a:pt x="641" y="1986"/>
                </a:lnTo>
                <a:lnTo>
                  <a:pt x="641" y="1984"/>
                </a:lnTo>
                <a:lnTo>
                  <a:pt x="639" y="1982"/>
                </a:lnTo>
                <a:lnTo>
                  <a:pt x="639" y="1979"/>
                </a:lnTo>
                <a:lnTo>
                  <a:pt x="636" y="1979"/>
                </a:lnTo>
                <a:lnTo>
                  <a:pt x="636" y="1977"/>
                </a:lnTo>
                <a:lnTo>
                  <a:pt x="634" y="1977"/>
                </a:lnTo>
                <a:lnTo>
                  <a:pt x="632" y="1977"/>
                </a:lnTo>
                <a:lnTo>
                  <a:pt x="632" y="1979"/>
                </a:lnTo>
                <a:lnTo>
                  <a:pt x="632" y="1982"/>
                </a:lnTo>
                <a:lnTo>
                  <a:pt x="629" y="1984"/>
                </a:lnTo>
                <a:lnTo>
                  <a:pt x="627" y="1984"/>
                </a:lnTo>
                <a:lnTo>
                  <a:pt x="627" y="1986"/>
                </a:lnTo>
                <a:lnTo>
                  <a:pt x="627" y="1989"/>
                </a:lnTo>
                <a:lnTo>
                  <a:pt x="625" y="1991"/>
                </a:lnTo>
                <a:lnTo>
                  <a:pt x="622" y="1991"/>
                </a:lnTo>
                <a:lnTo>
                  <a:pt x="620" y="1994"/>
                </a:lnTo>
                <a:lnTo>
                  <a:pt x="620" y="1996"/>
                </a:lnTo>
                <a:lnTo>
                  <a:pt x="620" y="1998"/>
                </a:lnTo>
                <a:lnTo>
                  <a:pt x="617" y="1998"/>
                </a:lnTo>
                <a:lnTo>
                  <a:pt x="617" y="2001"/>
                </a:lnTo>
                <a:lnTo>
                  <a:pt x="615" y="1998"/>
                </a:lnTo>
                <a:lnTo>
                  <a:pt x="613" y="1998"/>
                </a:lnTo>
                <a:lnTo>
                  <a:pt x="610" y="1998"/>
                </a:lnTo>
                <a:lnTo>
                  <a:pt x="608" y="1996"/>
                </a:lnTo>
                <a:lnTo>
                  <a:pt x="606" y="1998"/>
                </a:lnTo>
                <a:lnTo>
                  <a:pt x="603" y="1998"/>
                </a:lnTo>
                <a:lnTo>
                  <a:pt x="603" y="1996"/>
                </a:lnTo>
                <a:lnTo>
                  <a:pt x="601" y="1994"/>
                </a:lnTo>
                <a:lnTo>
                  <a:pt x="599" y="1991"/>
                </a:lnTo>
                <a:lnTo>
                  <a:pt x="596" y="1991"/>
                </a:lnTo>
                <a:lnTo>
                  <a:pt x="596" y="1994"/>
                </a:lnTo>
                <a:lnTo>
                  <a:pt x="594" y="1996"/>
                </a:lnTo>
                <a:lnTo>
                  <a:pt x="592" y="1998"/>
                </a:lnTo>
                <a:lnTo>
                  <a:pt x="587" y="1998"/>
                </a:lnTo>
                <a:lnTo>
                  <a:pt x="584" y="1998"/>
                </a:lnTo>
                <a:lnTo>
                  <a:pt x="580" y="1998"/>
                </a:lnTo>
                <a:lnTo>
                  <a:pt x="577" y="1998"/>
                </a:lnTo>
                <a:lnTo>
                  <a:pt x="575" y="1998"/>
                </a:lnTo>
                <a:lnTo>
                  <a:pt x="573" y="1998"/>
                </a:lnTo>
                <a:lnTo>
                  <a:pt x="570" y="1998"/>
                </a:lnTo>
                <a:lnTo>
                  <a:pt x="568" y="1998"/>
                </a:lnTo>
                <a:lnTo>
                  <a:pt x="563" y="1996"/>
                </a:lnTo>
                <a:lnTo>
                  <a:pt x="561" y="1996"/>
                </a:lnTo>
                <a:lnTo>
                  <a:pt x="559" y="1996"/>
                </a:lnTo>
                <a:lnTo>
                  <a:pt x="556" y="1998"/>
                </a:lnTo>
                <a:lnTo>
                  <a:pt x="556" y="2001"/>
                </a:lnTo>
                <a:lnTo>
                  <a:pt x="554" y="2003"/>
                </a:lnTo>
                <a:lnTo>
                  <a:pt x="551" y="2005"/>
                </a:lnTo>
                <a:lnTo>
                  <a:pt x="551" y="2003"/>
                </a:lnTo>
                <a:lnTo>
                  <a:pt x="549" y="2001"/>
                </a:lnTo>
                <a:lnTo>
                  <a:pt x="547" y="2001"/>
                </a:lnTo>
                <a:lnTo>
                  <a:pt x="547" y="1998"/>
                </a:lnTo>
                <a:lnTo>
                  <a:pt x="544" y="1998"/>
                </a:lnTo>
                <a:lnTo>
                  <a:pt x="544" y="2001"/>
                </a:lnTo>
                <a:lnTo>
                  <a:pt x="544" y="2003"/>
                </a:lnTo>
                <a:lnTo>
                  <a:pt x="544" y="2005"/>
                </a:lnTo>
                <a:lnTo>
                  <a:pt x="540" y="2005"/>
                </a:lnTo>
                <a:lnTo>
                  <a:pt x="537" y="2005"/>
                </a:lnTo>
                <a:lnTo>
                  <a:pt x="535" y="2005"/>
                </a:lnTo>
                <a:lnTo>
                  <a:pt x="535" y="2003"/>
                </a:lnTo>
                <a:lnTo>
                  <a:pt x="533" y="2001"/>
                </a:lnTo>
                <a:lnTo>
                  <a:pt x="535" y="1998"/>
                </a:lnTo>
                <a:lnTo>
                  <a:pt x="537" y="1998"/>
                </a:lnTo>
                <a:lnTo>
                  <a:pt x="537" y="1996"/>
                </a:lnTo>
                <a:lnTo>
                  <a:pt x="537" y="1994"/>
                </a:lnTo>
                <a:lnTo>
                  <a:pt x="537" y="1991"/>
                </a:lnTo>
                <a:lnTo>
                  <a:pt x="535" y="1989"/>
                </a:lnTo>
                <a:lnTo>
                  <a:pt x="533" y="1986"/>
                </a:lnTo>
                <a:lnTo>
                  <a:pt x="530" y="1986"/>
                </a:lnTo>
                <a:lnTo>
                  <a:pt x="528" y="1986"/>
                </a:lnTo>
                <a:lnTo>
                  <a:pt x="528" y="1989"/>
                </a:lnTo>
                <a:lnTo>
                  <a:pt x="526" y="1991"/>
                </a:lnTo>
                <a:lnTo>
                  <a:pt x="526" y="1994"/>
                </a:lnTo>
                <a:lnTo>
                  <a:pt x="526" y="1996"/>
                </a:lnTo>
                <a:lnTo>
                  <a:pt x="523" y="1998"/>
                </a:lnTo>
                <a:lnTo>
                  <a:pt x="521" y="1998"/>
                </a:lnTo>
                <a:lnTo>
                  <a:pt x="518" y="1996"/>
                </a:lnTo>
                <a:lnTo>
                  <a:pt x="516" y="1991"/>
                </a:lnTo>
                <a:lnTo>
                  <a:pt x="516" y="1989"/>
                </a:lnTo>
                <a:lnTo>
                  <a:pt x="514" y="1986"/>
                </a:lnTo>
                <a:lnTo>
                  <a:pt x="514" y="1984"/>
                </a:lnTo>
                <a:lnTo>
                  <a:pt x="514" y="1982"/>
                </a:lnTo>
                <a:lnTo>
                  <a:pt x="514" y="1979"/>
                </a:lnTo>
                <a:lnTo>
                  <a:pt x="514" y="1977"/>
                </a:lnTo>
                <a:lnTo>
                  <a:pt x="511" y="1975"/>
                </a:lnTo>
                <a:lnTo>
                  <a:pt x="509" y="1977"/>
                </a:lnTo>
                <a:lnTo>
                  <a:pt x="507" y="1975"/>
                </a:lnTo>
                <a:lnTo>
                  <a:pt x="504" y="1975"/>
                </a:lnTo>
                <a:lnTo>
                  <a:pt x="504" y="1972"/>
                </a:lnTo>
                <a:lnTo>
                  <a:pt x="504" y="1970"/>
                </a:lnTo>
                <a:lnTo>
                  <a:pt x="502" y="1970"/>
                </a:lnTo>
                <a:lnTo>
                  <a:pt x="502" y="1972"/>
                </a:lnTo>
                <a:lnTo>
                  <a:pt x="500" y="1972"/>
                </a:lnTo>
                <a:lnTo>
                  <a:pt x="500" y="1975"/>
                </a:lnTo>
                <a:lnTo>
                  <a:pt x="497" y="1977"/>
                </a:lnTo>
                <a:lnTo>
                  <a:pt x="495" y="1977"/>
                </a:lnTo>
                <a:lnTo>
                  <a:pt x="495" y="1975"/>
                </a:lnTo>
                <a:lnTo>
                  <a:pt x="495" y="1972"/>
                </a:lnTo>
                <a:lnTo>
                  <a:pt x="493" y="1972"/>
                </a:lnTo>
                <a:lnTo>
                  <a:pt x="490" y="1972"/>
                </a:lnTo>
                <a:lnTo>
                  <a:pt x="490" y="1970"/>
                </a:lnTo>
                <a:lnTo>
                  <a:pt x="488" y="1970"/>
                </a:lnTo>
                <a:lnTo>
                  <a:pt x="488" y="1972"/>
                </a:lnTo>
                <a:lnTo>
                  <a:pt x="485" y="1972"/>
                </a:lnTo>
                <a:lnTo>
                  <a:pt x="483" y="1972"/>
                </a:lnTo>
                <a:lnTo>
                  <a:pt x="483" y="1970"/>
                </a:lnTo>
                <a:lnTo>
                  <a:pt x="485" y="1968"/>
                </a:lnTo>
                <a:lnTo>
                  <a:pt x="488" y="1968"/>
                </a:lnTo>
                <a:lnTo>
                  <a:pt x="485" y="1963"/>
                </a:lnTo>
                <a:lnTo>
                  <a:pt x="483" y="1963"/>
                </a:lnTo>
                <a:lnTo>
                  <a:pt x="481" y="1963"/>
                </a:lnTo>
                <a:lnTo>
                  <a:pt x="476" y="1963"/>
                </a:lnTo>
                <a:lnTo>
                  <a:pt x="471" y="1953"/>
                </a:lnTo>
                <a:lnTo>
                  <a:pt x="471" y="1951"/>
                </a:lnTo>
                <a:lnTo>
                  <a:pt x="469" y="1949"/>
                </a:lnTo>
                <a:lnTo>
                  <a:pt x="467" y="1949"/>
                </a:lnTo>
                <a:lnTo>
                  <a:pt x="467" y="1946"/>
                </a:lnTo>
                <a:lnTo>
                  <a:pt x="469" y="1946"/>
                </a:lnTo>
                <a:lnTo>
                  <a:pt x="471" y="1944"/>
                </a:lnTo>
                <a:lnTo>
                  <a:pt x="476" y="1944"/>
                </a:lnTo>
                <a:lnTo>
                  <a:pt x="478" y="1944"/>
                </a:lnTo>
                <a:lnTo>
                  <a:pt x="478" y="1941"/>
                </a:lnTo>
                <a:lnTo>
                  <a:pt x="476" y="1937"/>
                </a:lnTo>
                <a:lnTo>
                  <a:pt x="474" y="1934"/>
                </a:lnTo>
                <a:lnTo>
                  <a:pt x="474" y="1925"/>
                </a:lnTo>
                <a:lnTo>
                  <a:pt x="474" y="1920"/>
                </a:lnTo>
                <a:lnTo>
                  <a:pt x="471" y="1918"/>
                </a:lnTo>
                <a:lnTo>
                  <a:pt x="467" y="1901"/>
                </a:lnTo>
                <a:lnTo>
                  <a:pt x="464" y="1897"/>
                </a:lnTo>
                <a:lnTo>
                  <a:pt x="455" y="1894"/>
                </a:lnTo>
                <a:lnTo>
                  <a:pt x="448" y="1894"/>
                </a:lnTo>
                <a:lnTo>
                  <a:pt x="443" y="1894"/>
                </a:lnTo>
                <a:lnTo>
                  <a:pt x="441" y="1894"/>
                </a:lnTo>
                <a:lnTo>
                  <a:pt x="434" y="1897"/>
                </a:lnTo>
                <a:lnTo>
                  <a:pt x="434" y="1894"/>
                </a:lnTo>
                <a:lnTo>
                  <a:pt x="431" y="1897"/>
                </a:lnTo>
                <a:lnTo>
                  <a:pt x="424" y="1899"/>
                </a:lnTo>
                <a:lnTo>
                  <a:pt x="422" y="1899"/>
                </a:lnTo>
                <a:lnTo>
                  <a:pt x="419" y="1897"/>
                </a:lnTo>
                <a:lnTo>
                  <a:pt x="417" y="1897"/>
                </a:lnTo>
                <a:lnTo>
                  <a:pt x="415" y="1894"/>
                </a:lnTo>
                <a:lnTo>
                  <a:pt x="412" y="1892"/>
                </a:lnTo>
                <a:lnTo>
                  <a:pt x="412" y="1889"/>
                </a:lnTo>
                <a:lnTo>
                  <a:pt x="412" y="1887"/>
                </a:lnTo>
                <a:lnTo>
                  <a:pt x="412" y="1882"/>
                </a:lnTo>
                <a:lnTo>
                  <a:pt x="412" y="1880"/>
                </a:lnTo>
                <a:lnTo>
                  <a:pt x="410" y="1873"/>
                </a:lnTo>
                <a:lnTo>
                  <a:pt x="410" y="1870"/>
                </a:lnTo>
                <a:lnTo>
                  <a:pt x="410" y="1868"/>
                </a:lnTo>
                <a:lnTo>
                  <a:pt x="405" y="1866"/>
                </a:lnTo>
                <a:lnTo>
                  <a:pt x="403" y="1866"/>
                </a:lnTo>
                <a:lnTo>
                  <a:pt x="398" y="1866"/>
                </a:lnTo>
                <a:lnTo>
                  <a:pt x="391" y="1868"/>
                </a:lnTo>
                <a:lnTo>
                  <a:pt x="389" y="1866"/>
                </a:lnTo>
                <a:lnTo>
                  <a:pt x="386" y="1866"/>
                </a:lnTo>
                <a:lnTo>
                  <a:pt x="384" y="1866"/>
                </a:lnTo>
                <a:lnTo>
                  <a:pt x="382" y="1866"/>
                </a:lnTo>
                <a:lnTo>
                  <a:pt x="379" y="1873"/>
                </a:lnTo>
                <a:lnTo>
                  <a:pt x="377" y="1875"/>
                </a:lnTo>
                <a:lnTo>
                  <a:pt x="375" y="1875"/>
                </a:lnTo>
                <a:lnTo>
                  <a:pt x="368" y="1878"/>
                </a:lnTo>
                <a:lnTo>
                  <a:pt x="365" y="1878"/>
                </a:lnTo>
                <a:lnTo>
                  <a:pt x="361" y="1878"/>
                </a:lnTo>
                <a:lnTo>
                  <a:pt x="358" y="1878"/>
                </a:lnTo>
                <a:lnTo>
                  <a:pt x="351" y="1875"/>
                </a:lnTo>
                <a:lnTo>
                  <a:pt x="344" y="1870"/>
                </a:lnTo>
                <a:lnTo>
                  <a:pt x="339" y="1870"/>
                </a:lnTo>
                <a:lnTo>
                  <a:pt x="337" y="1870"/>
                </a:lnTo>
                <a:lnTo>
                  <a:pt x="335" y="1873"/>
                </a:lnTo>
                <a:lnTo>
                  <a:pt x="335" y="1875"/>
                </a:lnTo>
                <a:lnTo>
                  <a:pt x="332" y="1880"/>
                </a:lnTo>
                <a:lnTo>
                  <a:pt x="328" y="1878"/>
                </a:lnTo>
                <a:lnTo>
                  <a:pt x="325" y="1875"/>
                </a:lnTo>
                <a:lnTo>
                  <a:pt x="323" y="1873"/>
                </a:lnTo>
                <a:lnTo>
                  <a:pt x="320" y="1870"/>
                </a:lnTo>
                <a:lnTo>
                  <a:pt x="318" y="1868"/>
                </a:lnTo>
                <a:lnTo>
                  <a:pt x="318" y="1866"/>
                </a:lnTo>
                <a:lnTo>
                  <a:pt x="316" y="1863"/>
                </a:lnTo>
                <a:lnTo>
                  <a:pt x="316" y="1861"/>
                </a:lnTo>
                <a:lnTo>
                  <a:pt x="313" y="1861"/>
                </a:lnTo>
                <a:lnTo>
                  <a:pt x="311" y="1859"/>
                </a:lnTo>
                <a:lnTo>
                  <a:pt x="311" y="1856"/>
                </a:lnTo>
                <a:lnTo>
                  <a:pt x="313" y="1856"/>
                </a:lnTo>
                <a:lnTo>
                  <a:pt x="316" y="1854"/>
                </a:lnTo>
                <a:lnTo>
                  <a:pt x="318" y="1852"/>
                </a:lnTo>
                <a:lnTo>
                  <a:pt x="320" y="1849"/>
                </a:lnTo>
                <a:lnTo>
                  <a:pt x="320" y="1847"/>
                </a:lnTo>
                <a:lnTo>
                  <a:pt x="320" y="1840"/>
                </a:lnTo>
                <a:lnTo>
                  <a:pt x="323" y="1835"/>
                </a:lnTo>
                <a:lnTo>
                  <a:pt x="323" y="1833"/>
                </a:lnTo>
                <a:lnTo>
                  <a:pt x="325" y="1830"/>
                </a:lnTo>
                <a:lnTo>
                  <a:pt x="330" y="1825"/>
                </a:lnTo>
                <a:lnTo>
                  <a:pt x="328" y="1823"/>
                </a:lnTo>
                <a:lnTo>
                  <a:pt x="325" y="1823"/>
                </a:lnTo>
                <a:lnTo>
                  <a:pt x="323" y="1823"/>
                </a:lnTo>
                <a:lnTo>
                  <a:pt x="323" y="1825"/>
                </a:lnTo>
                <a:lnTo>
                  <a:pt x="320" y="1828"/>
                </a:lnTo>
                <a:lnTo>
                  <a:pt x="318" y="1828"/>
                </a:lnTo>
                <a:lnTo>
                  <a:pt x="318" y="1830"/>
                </a:lnTo>
                <a:lnTo>
                  <a:pt x="316" y="1830"/>
                </a:lnTo>
                <a:lnTo>
                  <a:pt x="313" y="1828"/>
                </a:lnTo>
                <a:lnTo>
                  <a:pt x="311" y="1828"/>
                </a:lnTo>
                <a:lnTo>
                  <a:pt x="309" y="1825"/>
                </a:lnTo>
                <a:lnTo>
                  <a:pt x="302" y="1823"/>
                </a:lnTo>
                <a:lnTo>
                  <a:pt x="297" y="1823"/>
                </a:lnTo>
                <a:lnTo>
                  <a:pt x="295" y="1818"/>
                </a:lnTo>
                <a:lnTo>
                  <a:pt x="290" y="1811"/>
                </a:lnTo>
                <a:lnTo>
                  <a:pt x="283" y="1809"/>
                </a:lnTo>
                <a:lnTo>
                  <a:pt x="276" y="1809"/>
                </a:lnTo>
                <a:lnTo>
                  <a:pt x="273" y="1807"/>
                </a:lnTo>
                <a:lnTo>
                  <a:pt x="276" y="1799"/>
                </a:lnTo>
                <a:lnTo>
                  <a:pt x="278" y="1792"/>
                </a:lnTo>
                <a:lnTo>
                  <a:pt x="276" y="1788"/>
                </a:lnTo>
                <a:lnTo>
                  <a:pt x="273" y="1788"/>
                </a:lnTo>
                <a:lnTo>
                  <a:pt x="271" y="1785"/>
                </a:lnTo>
                <a:lnTo>
                  <a:pt x="269" y="1785"/>
                </a:lnTo>
                <a:lnTo>
                  <a:pt x="266" y="1785"/>
                </a:lnTo>
                <a:lnTo>
                  <a:pt x="264" y="1785"/>
                </a:lnTo>
                <a:lnTo>
                  <a:pt x="262" y="1788"/>
                </a:lnTo>
                <a:lnTo>
                  <a:pt x="259" y="1788"/>
                </a:lnTo>
                <a:lnTo>
                  <a:pt x="257" y="1785"/>
                </a:lnTo>
                <a:lnTo>
                  <a:pt x="257" y="1783"/>
                </a:lnTo>
                <a:lnTo>
                  <a:pt x="254" y="1781"/>
                </a:lnTo>
                <a:lnTo>
                  <a:pt x="252" y="1778"/>
                </a:lnTo>
                <a:lnTo>
                  <a:pt x="250" y="1776"/>
                </a:lnTo>
                <a:lnTo>
                  <a:pt x="245" y="1773"/>
                </a:lnTo>
                <a:lnTo>
                  <a:pt x="240" y="1773"/>
                </a:lnTo>
                <a:lnTo>
                  <a:pt x="233" y="1776"/>
                </a:lnTo>
                <a:lnTo>
                  <a:pt x="231" y="1778"/>
                </a:lnTo>
                <a:lnTo>
                  <a:pt x="231" y="1776"/>
                </a:lnTo>
                <a:lnTo>
                  <a:pt x="231" y="1773"/>
                </a:lnTo>
                <a:lnTo>
                  <a:pt x="231" y="1771"/>
                </a:lnTo>
                <a:lnTo>
                  <a:pt x="224" y="1762"/>
                </a:lnTo>
                <a:lnTo>
                  <a:pt x="224" y="1759"/>
                </a:lnTo>
                <a:lnTo>
                  <a:pt x="221" y="1754"/>
                </a:lnTo>
                <a:lnTo>
                  <a:pt x="221" y="1752"/>
                </a:lnTo>
                <a:lnTo>
                  <a:pt x="219" y="1750"/>
                </a:lnTo>
                <a:lnTo>
                  <a:pt x="214" y="1750"/>
                </a:lnTo>
                <a:lnTo>
                  <a:pt x="212" y="1750"/>
                </a:lnTo>
                <a:lnTo>
                  <a:pt x="210" y="1750"/>
                </a:lnTo>
                <a:lnTo>
                  <a:pt x="207" y="1747"/>
                </a:lnTo>
                <a:lnTo>
                  <a:pt x="207" y="1743"/>
                </a:lnTo>
                <a:lnTo>
                  <a:pt x="207" y="1740"/>
                </a:lnTo>
                <a:lnTo>
                  <a:pt x="207" y="1738"/>
                </a:lnTo>
                <a:lnTo>
                  <a:pt x="196" y="1736"/>
                </a:lnTo>
                <a:lnTo>
                  <a:pt x="191" y="1738"/>
                </a:lnTo>
                <a:lnTo>
                  <a:pt x="184" y="1738"/>
                </a:lnTo>
                <a:lnTo>
                  <a:pt x="184" y="1733"/>
                </a:lnTo>
                <a:lnTo>
                  <a:pt x="179" y="1733"/>
                </a:lnTo>
                <a:lnTo>
                  <a:pt x="174" y="1736"/>
                </a:lnTo>
                <a:lnTo>
                  <a:pt x="170" y="1736"/>
                </a:lnTo>
                <a:lnTo>
                  <a:pt x="167" y="1738"/>
                </a:lnTo>
                <a:lnTo>
                  <a:pt x="165" y="1738"/>
                </a:lnTo>
                <a:lnTo>
                  <a:pt x="163" y="1736"/>
                </a:lnTo>
                <a:lnTo>
                  <a:pt x="163" y="1731"/>
                </a:lnTo>
                <a:lnTo>
                  <a:pt x="163" y="1726"/>
                </a:lnTo>
                <a:lnTo>
                  <a:pt x="160" y="1724"/>
                </a:lnTo>
                <a:lnTo>
                  <a:pt x="158" y="1721"/>
                </a:lnTo>
                <a:lnTo>
                  <a:pt x="155" y="1721"/>
                </a:lnTo>
                <a:lnTo>
                  <a:pt x="155" y="1724"/>
                </a:lnTo>
                <a:lnTo>
                  <a:pt x="153" y="1724"/>
                </a:lnTo>
                <a:lnTo>
                  <a:pt x="151" y="1728"/>
                </a:lnTo>
                <a:lnTo>
                  <a:pt x="148" y="1731"/>
                </a:lnTo>
                <a:lnTo>
                  <a:pt x="141" y="1733"/>
                </a:lnTo>
                <a:lnTo>
                  <a:pt x="139" y="1733"/>
                </a:lnTo>
                <a:lnTo>
                  <a:pt x="134" y="1731"/>
                </a:lnTo>
                <a:lnTo>
                  <a:pt x="132" y="1736"/>
                </a:lnTo>
                <a:lnTo>
                  <a:pt x="132" y="1740"/>
                </a:lnTo>
                <a:lnTo>
                  <a:pt x="132" y="1745"/>
                </a:lnTo>
                <a:lnTo>
                  <a:pt x="130" y="1747"/>
                </a:lnTo>
                <a:lnTo>
                  <a:pt x="127" y="1745"/>
                </a:lnTo>
                <a:lnTo>
                  <a:pt x="125" y="1743"/>
                </a:lnTo>
                <a:lnTo>
                  <a:pt x="125" y="1738"/>
                </a:lnTo>
                <a:lnTo>
                  <a:pt x="125" y="1733"/>
                </a:lnTo>
                <a:lnTo>
                  <a:pt x="125" y="1728"/>
                </a:lnTo>
                <a:lnTo>
                  <a:pt x="122" y="1724"/>
                </a:lnTo>
                <a:lnTo>
                  <a:pt x="120" y="1721"/>
                </a:lnTo>
                <a:lnTo>
                  <a:pt x="118" y="1724"/>
                </a:lnTo>
                <a:lnTo>
                  <a:pt x="106" y="1724"/>
                </a:lnTo>
                <a:lnTo>
                  <a:pt x="101" y="1724"/>
                </a:lnTo>
                <a:lnTo>
                  <a:pt x="97" y="1726"/>
                </a:lnTo>
                <a:lnTo>
                  <a:pt x="94" y="1728"/>
                </a:lnTo>
                <a:lnTo>
                  <a:pt x="92" y="1728"/>
                </a:lnTo>
                <a:lnTo>
                  <a:pt x="73" y="1738"/>
                </a:lnTo>
                <a:lnTo>
                  <a:pt x="56" y="1738"/>
                </a:lnTo>
                <a:lnTo>
                  <a:pt x="54" y="1740"/>
                </a:lnTo>
                <a:lnTo>
                  <a:pt x="49" y="1738"/>
                </a:lnTo>
                <a:lnTo>
                  <a:pt x="45" y="1736"/>
                </a:lnTo>
                <a:lnTo>
                  <a:pt x="38" y="1743"/>
                </a:lnTo>
                <a:lnTo>
                  <a:pt x="35" y="1750"/>
                </a:lnTo>
                <a:lnTo>
                  <a:pt x="30" y="1750"/>
                </a:lnTo>
                <a:lnTo>
                  <a:pt x="23" y="1738"/>
                </a:lnTo>
                <a:lnTo>
                  <a:pt x="21" y="1738"/>
                </a:lnTo>
                <a:lnTo>
                  <a:pt x="14" y="1740"/>
                </a:lnTo>
                <a:lnTo>
                  <a:pt x="5" y="1738"/>
                </a:lnTo>
                <a:lnTo>
                  <a:pt x="2" y="1726"/>
                </a:lnTo>
                <a:lnTo>
                  <a:pt x="5" y="1724"/>
                </a:lnTo>
                <a:lnTo>
                  <a:pt x="7" y="1724"/>
                </a:lnTo>
                <a:lnTo>
                  <a:pt x="9" y="1721"/>
                </a:lnTo>
                <a:lnTo>
                  <a:pt x="9" y="1719"/>
                </a:lnTo>
                <a:lnTo>
                  <a:pt x="7" y="1717"/>
                </a:lnTo>
                <a:lnTo>
                  <a:pt x="5" y="1712"/>
                </a:lnTo>
                <a:lnTo>
                  <a:pt x="2" y="1707"/>
                </a:lnTo>
                <a:lnTo>
                  <a:pt x="5" y="1707"/>
                </a:lnTo>
                <a:lnTo>
                  <a:pt x="5" y="1705"/>
                </a:lnTo>
                <a:lnTo>
                  <a:pt x="7" y="1705"/>
                </a:lnTo>
                <a:lnTo>
                  <a:pt x="9" y="1705"/>
                </a:lnTo>
                <a:lnTo>
                  <a:pt x="9" y="1702"/>
                </a:lnTo>
                <a:lnTo>
                  <a:pt x="12" y="1702"/>
                </a:lnTo>
                <a:lnTo>
                  <a:pt x="9" y="1698"/>
                </a:lnTo>
                <a:lnTo>
                  <a:pt x="7" y="1693"/>
                </a:lnTo>
                <a:lnTo>
                  <a:pt x="5" y="1691"/>
                </a:lnTo>
                <a:lnTo>
                  <a:pt x="2" y="1691"/>
                </a:lnTo>
                <a:lnTo>
                  <a:pt x="0" y="1691"/>
                </a:lnTo>
                <a:lnTo>
                  <a:pt x="0" y="1688"/>
                </a:lnTo>
                <a:lnTo>
                  <a:pt x="0" y="1686"/>
                </a:lnTo>
                <a:lnTo>
                  <a:pt x="0" y="1683"/>
                </a:lnTo>
                <a:lnTo>
                  <a:pt x="2" y="1683"/>
                </a:lnTo>
                <a:lnTo>
                  <a:pt x="2" y="1681"/>
                </a:lnTo>
                <a:lnTo>
                  <a:pt x="2" y="1679"/>
                </a:lnTo>
                <a:lnTo>
                  <a:pt x="5" y="1676"/>
                </a:lnTo>
                <a:lnTo>
                  <a:pt x="7" y="1674"/>
                </a:lnTo>
                <a:lnTo>
                  <a:pt x="7" y="1672"/>
                </a:lnTo>
                <a:lnTo>
                  <a:pt x="9" y="1667"/>
                </a:lnTo>
                <a:lnTo>
                  <a:pt x="9" y="1662"/>
                </a:lnTo>
                <a:lnTo>
                  <a:pt x="9" y="1660"/>
                </a:lnTo>
                <a:lnTo>
                  <a:pt x="12" y="1655"/>
                </a:lnTo>
                <a:lnTo>
                  <a:pt x="14" y="1655"/>
                </a:lnTo>
                <a:lnTo>
                  <a:pt x="19" y="1653"/>
                </a:lnTo>
                <a:lnTo>
                  <a:pt x="19" y="1648"/>
                </a:lnTo>
                <a:lnTo>
                  <a:pt x="19" y="1646"/>
                </a:lnTo>
                <a:lnTo>
                  <a:pt x="14" y="1643"/>
                </a:lnTo>
                <a:lnTo>
                  <a:pt x="14" y="1638"/>
                </a:lnTo>
                <a:lnTo>
                  <a:pt x="14" y="1634"/>
                </a:lnTo>
                <a:lnTo>
                  <a:pt x="16" y="1634"/>
                </a:lnTo>
                <a:lnTo>
                  <a:pt x="21" y="1631"/>
                </a:lnTo>
                <a:lnTo>
                  <a:pt x="23" y="1631"/>
                </a:lnTo>
                <a:lnTo>
                  <a:pt x="26" y="1629"/>
                </a:lnTo>
                <a:lnTo>
                  <a:pt x="26" y="1627"/>
                </a:lnTo>
                <a:lnTo>
                  <a:pt x="23" y="1622"/>
                </a:lnTo>
                <a:lnTo>
                  <a:pt x="23" y="1620"/>
                </a:lnTo>
                <a:lnTo>
                  <a:pt x="26" y="1617"/>
                </a:lnTo>
                <a:lnTo>
                  <a:pt x="23" y="1615"/>
                </a:lnTo>
                <a:lnTo>
                  <a:pt x="26" y="1612"/>
                </a:lnTo>
                <a:lnTo>
                  <a:pt x="26" y="1610"/>
                </a:lnTo>
                <a:lnTo>
                  <a:pt x="26" y="1605"/>
                </a:lnTo>
                <a:lnTo>
                  <a:pt x="26" y="1603"/>
                </a:lnTo>
                <a:lnTo>
                  <a:pt x="23" y="1605"/>
                </a:lnTo>
                <a:lnTo>
                  <a:pt x="19" y="1605"/>
                </a:lnTo>
                <a:lnTo>
                  <a:pt x="14" y="1601"/>
                </a:lnTo>
                <a:lnTo>
                  <a:pt x="12" y="1596"/>
                </a:lnTo>
                <a:lnTo>
                  <a:pt x="16" y="1594"/>
                </a:lnTo>
                <a:lnTo>
                  <a:pt x="19" y="1591"/>
                </a:lnTo>
                <a:lnTo>
                  <a:pt x="21" y="1591"/>
                </a:lnTo>
                <a:lnTo>
                  <a:pt x="23" y="1589"/>
                </a:lnTo>
                <a:lnTo>
                  <a:pt x="23" y="1586"/>
                </a:lnTo>
                <a:lnTo>
                  <a:pt x="23" y="1584"/>
                </a:lnTo>
                <a:lnTo>
                  <a:pt x="23" y="1582"/>
                </a:lnTo>
                <a:lnTo>
                  <a:pt x="26" y="1582"/>
                </a:lnTo>
                <a:lnTo>
                  <a:pt x="30" y="1579"/>
                </a:lnTo>
                <a:lnTo>
                  <a:pt x="35" y="1579"/>
                </a:lnTo>
                <a:lnTo>
                  <a:pt x="38" y="1579"/>
                </a:lnTo>
                <a:lnTo>
                  <a:pt x="40" y="1582"/>
                </a:lnTo>
                <a:lnTo>
                  <a:pt x="42" y="1582"/>
                </a:lnTo>
                <a:lnTo>
                  <a:pt x="45" y="1582"/>
                </a:lnTo>
                <a:lnTo>
                  <a:pt x="45" y="1577"/>
                </a:lnTo>
                <a:lnTo>
                  <a:pt x="47" y="1572"/>
                </a:lnTo>
                <a:lnTo>
                  <a:pt x="47" y="1565"/>
                </a:lnTo>
                <a:lnTo>
                  <a:pt x="47" y="1560"/>
                </a:lnTo>
                <a:lnTo>
                  <a:pt x="49" y="1558"/>
                </a:lnTo>
                <a:lnTo>
                  <a:pt x="52" y="1556"/>
                </a:lnTo>
                <a:lnTo>
                  <a:pt x="54" y="1553"/>
                </a:lnTo>
                <a:lnTo>
                  <a:pt x="56" y="1553"/>
                </a:lnTo>
                <a:lnTo>
                  <a:pt x="59" y="1551"/>
                </a:lnTo>
                <a:lnTo>
                  <a:pt x="59" y="1546"/>
                </a:lnTo>
                <a:lnTo>
                  <a:pt x="56" y="1541"/>
                </a:lnTo>
                <a:lnTo>
                  <a:pt x="59" y="1539"/>
                </a:lnTo>
                <a:lnTo>
                  <a:pt x="61" y="1534"/>
                </a:lnTo>
                <a:lnTo>
                  <a:pt x="61" y="1532"/>
                </a:lnTo>
                <a:lnTo>
                  <a:pt x="56" y="1532"/>
                </a:lnTo>
                <a:lnTo>
                  <a:pt x="54" y="1530"/>
                </a:lnTo>
                <a:lnTo>
                  <a:pt x="54" y="1525"/>
                </a:lnTo>
                <a:lnTo>
                  <a:pt x="56" y="1525"/>
                </a:lnTo>
                <a:lnTo>
                  <a:pt x="59" y="1525"/>
                </a:lnTo>
                <a:lnTo>
                  <a:pt x="61" y="1525"/>
                </a:lnTo>
                <a:lnTo>
                  <a:pt x="66" y="1525"/>
                </a:lnTo>
                <a:lnTo>
                  <a:pt x="68" y="1523"/>
                </a:lnTo>
                <a:lnTo>
                  <a:pt x="71" y="1520"/>
                </a:lnTo>
                <a:lnTo>
                  <a:pt x="71" y="1518"/>
                </a:lnTo>
                <a:lnTo>
                  <a:pt x="71" y="1513"/>
                </a:lnTo>
                <a:lnTo>
                  <a:pt x="68" y="1513"/>
                </a:lnTo>
                <a:lnTo>
                  <a:pt x="66" y="1511"/>
                </a:lnTo>
                <a:lnTo>
                  <a:pt x="66" y="1508"/>
                </a:lnTo>
                <a:lnTo>
                  <a:pt x="68" y="1506"/>
                </a:lnTo>
                <a:lnTo>
                  <a:pt x="71" y="1506"/>
                </a:lnTo>
                <a:lnTo>
                  <a:pt x="73" y="1506"/>
                </a:lnTo>
                <a:lnTo>
                  <a:pt x="75" y="1506"/>
                </a:lnTo>
                <a:lnTo>
                  <a:pt x="73" y="1504"/>
                </a:lnTo>
                <a:lnTo>
                  <a:pt x="73" y="1501"/>
                </a:lnTo>
                <a:lnTo>
                  <a:pt x="71" y="1499"/>
                </a:lnTo>
                <a:lnTo>
                  <a:pt x="73" y="1496"/>
                </a:lnTo>
                <a:lnTo>
                  <a:pt x="73" y="1494"/>
                </a:lnTo>
                <a:lnTo>
                  <a:pt x="73" y="1492"/>
                </a:lnTo>
                <a:lnTo>
                  <a:pt x="75" y="1489"/>
                </a:lnTo>
                <a:lnTo>
                  <a:pt x="75" y="1487"/>
                </a:lnTo>
                <a:lnTo>
                  <a:pt x="78" y="1485"/>
                </a:lnTo>
                <a:lnTo>
                  <a:pt x="80" y="1485"/>
                </a:lnTo>
                <a:lnTo>
                  <a:pt x="80" y="1480"/>
                </a:lnTo>
                <a:lnTo>
                  <a:pt x="80" y="1478"/>
                </a:lnTo>
                <a:lnTo>
                  <a:pt x="82" y="1475"/>
                </a:lnTo>
                <a:lnTo>
                  <a:pt x="85" y="1473"/>
                </a:lnTo>
                <a:lnTo>
                  <a:pt x="87" y="1470"/>
                </a:lnTo>
                <a:lnTo>
                  <a:pt x="87" y="1468"/>
                </a:lnTo>
                <a:lnTo>
                  <a:pt x="87" y="1466"/>
                </a:lnTo>
                <a:lnTo>
                  <a:pt x="85" y="1466"/>
                </a:lnTo>
                <a:lnTo>
                  <a:pt x="85" y="1463"/>
                </a:lnTo>
                <a:lnTo>
                  <a:pt x="82" y="1461"/>
                </a:lnTo>
                <a:lnTo>
                  <a:pt x="82" y="1459"/>
                </a:lnTo>
                <a:lnTo>
                  <a:pt x="85" y="1456"/>
                </a:lnTo>
                <a:lnTo>
                  <a:pt x="85" y="1454"/>
                </a:lnTo>
                <a:lnTo>
                  <a:pt x="82" y="1454"/>
                </a:lnTo>
                <a:lnTo>
                  <a:pt x="82" y="1451"/>
                </a:lnTo>
                <a:lnTo>
                  <a:pt x="80" y="1451"/>
                </a:lnTo>
                <a:lnTo>
                  <a:pt x="80" y="1449"/>
                </a:lnTo>
                <a:lnTo>
                  <a:pt x="78" y="1447"/>
                </a:lnTo>
                <a:lnTo>
                  <a:pt x="80" y="1444"/>
                </a:lnTo>
                <a:lnTo>
                  <a:pt x="82" y="1444"/>
                </a:lnTo>
                <a:lnTo>
                  <a:pt x="85" y="1444"/>
                </a:lnTo>
                <a:lnTo>
                  <a:pt x="87" y="1444"/>
                </a:lnTo>
                <a:lnTo>
                  <a:pt x="89" y="1444"/>
                </a:lnTo>
                <a:lnTo>
                  <a:pt x="92" y="1444"/>
                </a:lnTo>
                <a:lnTo>
                  <a:pt x="94" y="1442"/>
                </a:lnTo>
                <a:lnTo>
                  <a:pt x="94" y="1440"/>
                </a:lnTo>
                <a:lnTo>
                  <a:pt x="94" y="1437"/>
                </a:lnTo>
                <a:lnTo>
                  <a:pt x="97" y="1435"/>
                </a:lnTo>
                <a:lnTo>
                  <a:pt x="97" y="1433"/>
                </a:lnTo>
                <a:lnTo>
                  <a:pt x="97" y="1428"/>
                </a:lnTo>
                <a:lnTo>
                  <a:pt x="97" y="1425"/>
                </a:lnTo>
                <a:lnTo>
                  <a:pt x="99" y="1425"/>
                </a:lnTo>
                <a:lnTo>
                  <a:pt x="101" y="1425"/>
                </a:lnTo>
                <a:lnTo>
                  <a:pt x="104" y="1425"/>
                </a:lnTo>
                <a:lnTo>
                  <a:pt x="106" y="1425"/>
                </a:lnTo>
                <a:lnTo>
                  <a:pt x="106" y="1423"/>
                </a:lnTo>
                <a:lnTo>
                  <a:pt x="108" y="1423"/>
                </a:lnTo>
                <a:lnTo>
                  <a:pt x="108" y="1421"/>
                </a:lnTo>
                <a:lnTo>
                  <a:pt x="111" y="1421"/>
                </a:lnTo>
                <a:lnTo>
                  <a:pt x="113" y="1418"/>
                </a:lnTo>
                <a:lnTo>
                  <a:pt x="115" y="1418"/>
                </a:lnTo>
                <a:lnTo>
                  <a:pt x="115" y="1416"/>
                </a:lnTo>
                <a:lnTo>
                  <a:pt x="120" y="1416"/>
                </a:lnTo>
                <a:lnTo>
                  <a:pt x="122" y="1416"/>
                </a:lnTo>
                <a:lnTo>
                  <a:pt x="122" y="1414"/>
                </a:lnTo>
                <a:lnTo>
                  <a:pt x="125" y="1411"/>
                </a:lnTo>
                <a:lnTo>
                  <a:pt x="127" y="1411"/>
                </a:lnTo>
                <a:lnTo>
                  <a:pt x="132" y="1411"/>
                </a:lnTo>
                <a:lnTo>
                  <a:pt x="134" y="1414"/>
                </a:lnTo>
                <a:lnTo>
                  <a:pt x="137" y="1416"/>
                </a:lnTo>
                <a:lnTo>
                  <a:pt x="139" y="1418"/>
                </a:lnTo>
                <a:lnTo>
                  <a:pt x="141" y="1421"/>
                </a:lnTo>
                <a:lnTo>
                  <a:pt x="146" y="1423"/>
                </a:lnTo>
                <a:lnTo>
                  <a:pt x="151" y="1423"/>
                </a:lnTo>
                <a:lnTo>
                  <a:pt x="160" y="1418"/>
                </a:lnTo>
                <a:lnTo>
                  <a:pt x="163" y="1418"/>
                </a:lnTo>
                <a:lnTo>
                  <a:pt x="165" y="1418"/>
                </a:lnTo>
                <a:lnTo>
                  <a:pt x="167" y="1421"/>
                </a:lnTo>
                <a:lnTo>
                  <a:pt x="170" y="1421"/>
                </a:lnTo>
                <a:lnTo>
                  <a:pt x="172" y="1421"/>
                </a:lnTo>
                <a:lnTo>
                  <a:pt x="174" y="1418"/>
                </a:lnTo>
                <a:lnTo>
                  <a:pt x="172" y="1414"/>
                </a:lnTo>
                <a:lnTo>
                  <a:pt x="172" y="1409"/>
                </a:lnTo>
                <a:lnTo>
                  <a:pt x="172" y="1407"/>
                </a:lnTo>
                <a:lnTo>
                  <a:pt x="174" y="1404"/>
                </a:lnTo>
                <a:lnTo>
                  <a:pt x="174" y="1407"/>
                </a:lnTo>
                <a:lnTo>
                  <a:pt x="177" y="1407"/>
                </a:lnTo>
                <a:lnTo>
                  <a:pt x="181" y="1409"/>
                </a:lnTo>
                <a:lnTo>
                  <a:pt x="184" y="1409"/>
                </a:lnTo>
                <a:lnTo>
                  <a:pt x="186" y="1407"/>
                </a:lnTo>
                <a:lnTo>
                  <a:pt x="188" y="1404"/>
                </a:lnTo>
                <a:lnTo>
                  <a:pt x="191" y="1397"/>
                </a:lnTo>
                <a:lnTo>
                  <a:pt x="191" y="1395"/>
                </a:lnTo>
                <a:lnTo>
                  <a:pt x="193" y="1392"/>
                </a:lnTo>
                <a:lnTo>
                  <a:pt x="196" y="1390"/>
                </a:lnTo>
                <a:lnTo>
                  <a:pt x="198" y="1390"/>
                </a:lnTo>
                <a:lnTo>
                  <a:pt x="200" y="1390"/>
                </a:lnTo>
                <a:lnTo>
                  <a:pt x="203" y="1390"/>
                </a:lnTo>
                <a:lnTo>
                  <a:pt x="205" y="1385"/>
                </a:lnTo>
                <a:lnTo>
                  <a:pt x="205" y="1383"/>
                </a:lnTo>
                <a:lnTo>
                  <a:pt x="205" y="1380"/>
                </a:lnTo>
                <a:lnTo>
                  <a:pt x="205" y="1378"/>
                </a:lnTo>
                <a:lnTo>
                  <a:pt x="207" y="1376"/>
                </a:lnTo>
                <a:lnTo>
                  <a:pt x="207" y="1373"/>
                </a:lnTo>
                <a:lnTo>
                  <a:pt x="207" y="1371"/>
                </a:lnTo>
                <a:lnTo>
                  <a:pt x="210" y="1371"/>
                </a:lnTo>
                <a:lnTo>
                  <a:pt x="210" y="1369"/>
                </a:lnTo>
                <a:lnTo>
                  <a:pt x="210" y="1366"/>
                </a:lnTo>
                <a:lnTo>
                  <a:pt x="210" y="1364"/>
                </a:lnTo>
                <a:lnTo>
                  <a:pt x="212" y="1364"/>
                </a:lnTo>
                <a:lnTo>
                  <a:pt x="214" y="1364"/>
                </a:lnTo>
                <a:lnTo>
                  <a:pt x="217" y="1362"/>
                </a:lnTo>
                <a:lnTo>
                  <a:pt x="217" y="1359"/>
                </a:lnTo>
                <a:lnTo>
                  <a:pt x="214" y="1357"/>
                </a:lnTo>
                <a:lnTo>
                  <a:pt x="212" y="1354"/>
                </a:lnTo>
                <a:lnTo>
                  <a:pt x="214" y="1352"/>
                </a:lnTo>
                <a:lnTo>
                  <a:pt x="214" y="1350"/>
                </a:lnTo>
                <a:lnTo>
                  <a:pt x="212" y="1347"/>
                </a:lnTo>
                <a:lnTo>
                  <a:pt x="214" y="1343"/>
                </a:lnTo>
                <a:lnTo>
                  <a:pt x="217" y="1343"/>
                </a:lnTo>
                <a:lnTo>
                  <a:pt x="217" y="1338"/>
                </a:lnTo>
                <a:lnTo>
                  <a:pt x="219" y="1338"/>
                </a:lnTo>
                <a:lnTo>
                  <a:pt x="219" y="1335"/>
                </a:lnTo>
                <a:lnTo>
                  <a:pt x="219" y="1331"/>
                </a:lnTo>
                <a:lnTo>
                  <a:pt x="217" y="1328"/>
                </a:lnTo>
                <a:lnTo>
                  <a:pt x="214" y="1328"/>
                </a:lnTo>
                <a:lnTo>
                  <a:pt x="210" y="1326"/>
                </a:lnTo>
                <a:lnTo>
                  <a:pt x="207" y="1326"/>
                </a:lnTo>
                <a:lnTo>
                  <a:pt x="205" y="1326"/>
                </a:lnTo>
                <a:lnTo>
                  <a:pt x="205" y="1321"/>
                </a:lnTo>
                <a:lnTo>
                  <a:pt x="203" y="1319"/>
                </a:lnTo>
                <a:lnTo>
                  <a:pt x="200" y="1319"/>
                </a:lnTo>
                <a:lnTo>
                  <a:pt x="198" y="1317"/>
                </a:lnTo>
                <a:lnTo>
                  <a:pt x="196" y="1317"/>
                </a:lnTo>
                <a:lnTo>
                  <a:pt x="193" y="1317"/>
                </a:lnTo>
                <a:lnTo>
                  <a:pt x="191" y="1317"/>
                </a:lnTo>
                <a:lnTo>
                  <a:pt x="188" y="1314"/>
                </a:lnTo>
                <a:lnTo>
                  <a:pt x="186" y="1312"/>
                </a:lnTo>
                <a:lnTo>
                  <a:pt x="184" y="1309"/>
                </a:lnTo>
                <a:lnTo>
                  <a:pt x="184" y="1307"/>
                </a:lnTo>
                <a:lnTo>
                  <a:pt x="184" y="1305"/>
                </a:lnTo>
                <a:lnTo>
                  <a:pt x="181" y="1302"/>
                </a:lnTo>
                <a:lnTo>
                  <a:pt x="179" y="1302"/>
                </a:lnTo>
                <a:lnTo>
                  <a:pt x="177" y="1300"/>
                </a:lnTo>
                <a:lnTo>
                  <a:pt x="174" y="1300"/>
                </a:lnTo>
                <a:lnTo>
                  <a:pt x="170" y="1300"/>
                </a:lnTo>
                <a:lnTo>
                  <a:pt x="167" y="1302"/>
                </a:lnTo>
                <a:lnTo>
                  <a:pt x="163" y="1300"/>
                </a:lnTo>
                <a:lnTo>
                  <a:pt x="160" y="1298"/>
                </a:lnTo>
                <a:lnTo>
                  <a:pt x="158" y="1298"/>
                </a:lnTo>
                <a:lnTo>
                  <a:pt x="155" y="1295"/>
                </a:lnTo>
                <a:lnTo>
                  <a:pt x="151" y="1293"/>
                </a:lnTo>
                <a:lnTo>
                  <a:pt x="146" y="1291"/>
                </a:lnTo>
                <a:lnTo>
                  <a:pt x="144" y="1288"/>
                </a:lnTo>
                <a:lnTo>
                  <a:pt x="141" y="1286"/>
                </a:lnTo>
                <a:lnTo>
                  <a:pt x="139" y="1283"/>
                </a:lnTo>
                <a:lnTo>
                  <a:pt x="139" y="1281"/>
                </a:lnTo>
                <a:lnTo>
                  <a:pt x="134" y="1279"/>
                </a:lnTo>
                <a:lnTo>
                  <a:pt x="132" y="1279"/>
                </a:lnTo>
                <a:lnTo>
                  <a:pt x="127" y="1274"/>
                </a:lnTo>
                <a:lnTo>
                  <a:pt x="120" y="1274"/>
                </a:lnTo>
                <a:lnTo>
                  <a:pt x="115" y="1272"/>
                </a:lnTo>
                <a:lnTo>
                  <a:pt x="118" y="1267"/>
                </a:lnTo>
                <a:lnTo>
                  <a:pt x="120" y="1260"/>
                </a:lnTo>
                <a:lnTo>
                  <a:pt x="120" y="1257"/>
                </a:lnTo>
                <a:lnTo>
                  <a:pt x="120" y="1255"/>
                </a:lnTo>
                <a:lnTo>
                  <a:pt x="120" y="1253"/>
                </a:lnTo>
                <a:lnTo>
                  <a:pt x="120" y="1250"/>
                </a:lnTo>
                <a:lnTo>
                  <a:pt x="122" y="1248"/>
                </a:lnTo>
                <a:lnTo>
                  <a:pt x="122" y="1246"/>
                </a:lnTo>
                <a:lnTo>
                  <a:pt x="122" y="1243"/>
                </a:lnTo>
                <a:lnTo>
                  <a:pt x="125" y="1238"/>
                </a:lnTo>
                <a:lnTo>
                  <a:pt x="125" y="1236"/>
                </a:lnTo>
                <a:lnTo>
                  <a:pt x="125" y="1231"/>
                </a:lnTo>
                <a:lnTo>
                  <a:pt x="125" y="1224"/>
                </a:lnTo>
                <a:lnTo>
                  <a:pt x="125" y="1217"/>
                </a:lnTo>
                <a:lnTo>
                  <a:pt x="125" y="1210"/>
                </a:lnTo>
                <a:lnTo>
                  <a:pt x="125" y="1208"/>
                </a:lnTo>
                <a:lnTo>
                  <a:pt x="127" y="1205"/>
                </a:lnTo>
                <a:lnTo>
                  <a:pt x="132" y="1203"/>
                </a:lnTo>
                <a:lnTo>
                  <a:pt x="134" y="1201"/>
                </a:lnTo>
                <a:lnTo>
                  <a:pt x="139" y="1198"/>
                </a:lnTo>
                <a:lnTo>
                  <a:pt x="146" y="1198"/>
                </a:lnTo>
                <a:lnTo>
                  <a:pt x="151" y="1201"/>
                </a:lnTo>
                <a:lnTo>
                  <a:pt x="151" y="1198"/>
                </a:lnTo>
                <a:lnTo>
                  <a:pt x="153" y="1196"/>
                </a:lnTo>
                <a:lnTo>
                  <a:pt x="155" y="1196"/>
                </a:lnTo>
                <a:lnTo>
                  <a:pt x="160" y="1196"/>
                </a:lnTo>
                <a:lnTo>
                  <a:pt x="160" y="1193"/>
                </a:lnTo>
                <a:lnTo>
                  <a:pt x="163" y="1191"/>
                </a:lnTo>
                <a:lnTo>
                  <a:pt x="165" y="1193"/>
                </a:lnTo>
                <a:lnTo>
                  <a:pt x="167" y="1193"/>
                </a:lnTo>
                <a:lnTo>
                  <a:pt x="167" y="1191"/>
                </a:lnTo>
                <a:lnTo>
                  <a:pt x="167" y="1186"/>
                </a:lnTo>
                <a:lnTo>
                  <a:pt x="170" y="1186"/>
                </a:lnTo>
                <a:lnTo>
                  <a:pt x="172" y="1186"/>
                </a:lnTo>
                <a:lnTo>
                  <a:pt x="174" y="1184"/>
                </a:lnTo>
                <a:lnTo>
                  <a:pt x="177" y="1182"/>
                </a:lnTo>
                <a:lnTo>
                  <a:pt x="177" y="1179"/>
                </a:lnTo>
                <a:lnTo>
                  <a:pt x="177" y="1175"/>
                </a:lnTo>
                <a:lnTo>
                  <a:pt x="179" y="1172"/>
                </a:lnTo>
                <a:lnTo>
                  <a:pt x="177" y="1170"/>
                </a:lnTo>
                <a:lnTo>
                  <a:pt x="177" y="1165"/>
                </a:lnTo>
                <a:lnTo>
                  <a:pt x="184" y="1160"/>
                </a:lnTo>
                <a:lnTo>
                  <a:pt x="186" y="1158"/>
                </a:lnTo>
                <a:lnTo>
                  <a:pt x="181" y="1158"/>
                </a:lnTo>
                <a:lnTo>
                  <a:pt x="181" y="1156"/>
                </a:lnTo>
                <a:lnTo>
                  <a:pt x="181" y="1153"/>
                </a:lnTo>
                <a:lnTo>
                  <a:pt x="181" y="1151"/>
                </a:lnTo>
                <a:lnTo>
                  <a:pt x="184" y="1151"/>
                </a:lnTo>
                <a:lnTo>
                  <a:pt x="186" y="1151"/>
                </a:lnTo>
                <a:lnTo>
                  <a:pt x="188" y="1148"/>
                </a:lnTo>
                <a:lnTo>
                  <a:pt x="191" y="1146"/>
                </a:lnTo>
                <a:lnTo>
                  <a:pt x="191" y="1144"/>
                </a:lnTo>
                <a:lnTo>
                  <a:pt x="193" y="1141"/>
                </a:lnTo>
                <a:lnTo>
                  <a:pt x="196" y="1141"/>
                </a:lnTo>
                <a:lnTo>
                  <a:pt x="196" y="1139"/>
                </a:lnTo>
                <a:lnTo>
                  <a:pt x="198" y="1139"/>
                </a:lnTo>
                <a:lnTo>
                  <a:pt x="200" y="1137"/>
                </a:lnTo>
                <a:lnTo>
                  <a:pt x="203" y="1134"/>
                </a:lnTo>
                <a:lnTo>
                  <a:pt x="203" y="1132"/>
                </a:lnTo>
                <a:lnTo>
                  <a:pt x="207" y="1127"/>
                </a:lnTo>
                <a:lnTo>
                  <a:pt x="210" y="1125"/>
                </a:lnTo>
                <a:lnTo>
                  <a:pt x="210" y="1120"/>
                </a:lnTo>
                <a:lnTo>
                  <a:pt x="210" y="1118"/>
                </a:lnTo>
                <a:lnTo>
                  <a:pt x="212" y="1115"/>
                </a:lnTo>
                <a:lnTo>
                  <a:pt x="214" y="1115"/>
                </a:lnTo>
                <a:lnTo>
                  <a:pt x="214" y="1113"/>
                </a:lnTo>
                <a:lnTo>
                  <a:pt x="214" y="1111"/>
                </a:lnTo>
                <a:lnTo>
                  <a:pt x="217" y="1108"/>
                </a:lnTo>
                <a:lnTo>
                  <a:pt x="221" y="1104"/>
                </a:lnTo>
                <a:lnTo>
                  <a:pt x="224" y="1104"/>
                </a:lnTo>
                <a:lnTo>
                  <a:pt x="229" y="1104"/>
                </a:lnTo>
                <a:lnTo>
                  <a:pt x="233" y="1101"/>
                </a:lnTo>
                <a:lnTo>
                  <a:pt x="236" y="1104"/>
                </a:lnTo>
                <a:lnTo>
                  <a:pt x="238" y="1104"/>
                </a:lnTo>
                <a:lnTo>
                  <a:pt x="238" y="1106"/>
                </a:lnTo>
                <a:lnTo>
                  <a:pt x="243" y="1106"/>
                </a:lnTo>
                <a:lnTo>
                  <a:pt x="250" y="1101"/>
                </a:lnTo>
                <a:lnTo>
                  <a:pt x="254" y="1108"/>
                </a:lnTo>
                <a:lnTo>
                  <a:pt x="259" y="1113"/>
                </a:lnTo>
                <a:lnTo>
                  <a:pt x="264" y="1118"/>
                </a:lnTo>
                <a:lnTo>
                  <a:pt x="266" y="1118"/>
                </a:lnTo>
                <a:lnTo>
                  <a:pt x="290" y="1104"/>
                </a:lnTo>
                <a:lnTo>
                  <a:pt x="299" y="1099"/>
                </a:lnTo>
                <a:lnTo>
                  <a:pt x="316" y="1080"/>
                </a:lnTo>
                <a:lnTo>
                  <a:pt x="316" y="1070"/>
                </a:lnTo>
                <a:lnTo>
                  <a:pt x="316" y="1061"/>
                </a:lnTo>
                <a:lnTo>
                  <a:pt x="320" y="1059"/>
                </a:lnTo>
                <a:lnTo>
                  <a:pt x="325" y="1059"/>
                </a:lnTo>
                <a:lnTo>
                  <a:pt x="328" y="1059"/>
                </a:lnTo>
                <a:lnTo>
                  <a:pt x="330" y="1056"/>
                </a:lnTo>
                <a:lnTo>
                  <a:pt x="339" y="1056"/>
                </a:lnTo>
                <a:lnTo>
                  <a:pt x="349" y="1056"/>
                </a:lnTo>
                <a:lnTo>
                  <a:pt x="356" y="1059"/>
                </a:lnTo>
                <a:lnTo>
                  <a:pt x="363" y="980"/>
                </a:lnTo>
                <a:lnTo>
                  <a:pt x="377" y="857"/>
                </a:lnTo>
                <a:lnTo>
                  <a:pt x="377" y="855"/>
                </a:lnTo>
                <a:lnTo>
                  <a:pt x="372" y="843"/>
                </a:lnTo>
                <a:lnTo>
                  <a:pt x="332" y="715"/>
                </a:lnTo>
                <a:lnTo>
                  <a:pt x="377" y="692"/>
                </a:lnTo>
                <a:lnTo>
                  <a:pt x="384" y="687"/>
                </a:lnTo>
                <a:lnTo>
                  <a:pt x="363" y="571"/>
                </a:lnTo>
                <a:lnTo>
                  <a:pt x="363" y="564"/>
                </a:lnTo>
                <a:lnTo>
                  <a:pt x="361" y="559"/>
                </a:lnTo>
                <a:lnTo>
                  <a:pt x="382" y="535"/>
                </a:lnTo>
                <a:lnTo>
                  <a:pt x="384" y="533"/>
                </a:lnTo>
                <a:lnTo>
                  <a:pt x="384" y="531"/>
                </a:lnTo>
                <a:lnTo>
                  <a:pt x="386" y="528"/>
                </a:lnTo>
                <a:lnTo>
                  <a:pt x="389" y="528"/>
                </a:lnTo>
                <a:lnTo>
                  <a:pt x="391" y="526"/>
                </a:lnTo>
                <a:lnTo>
                  <a:pt x="396" y="524"/>
                </a:lnTo>
                <a:lnTo>
                  <a:pt x="398" y="524"/>
                </a:lnTo>
                <a:lnTo>
                  <a:pt x="401" y="524"/>
                </a:lnTo>
                <a:lnTo>
                  <a:pt x="401" y="521"/>
                </a:lnTo>
                <a:lnTo>
                  <a:pt x="403" y="521"/>
                </a:lnTo>
                <a:lnTo>
                  <a:pt x="405" y="521"/>
                </a:lnTo>
                <a:lnTo>
                  <a:pt x="410" y="519"/>
                </a:lnTo>
                <a:lnTo>
                  <a:pt x="412" y="516"/>
                </a:lnTo>
                <a:lnTo>
                  <a:pt x="415" y="516"/>
                </a:lnTo>
                <a:lnTo>
                  <a:pt x="417" y="516"/>
                </a:lnTo>
                <a:lnTo>
                  <a:pt x="419" y="514"/>
                </a:lnTo>
                <a:lnTo>
                  <a:pt x="422" y="512"/>
                </a:lnTo>
                <a:lnTo>
                  <a:pt x="424" y="509"/>
                </a:lnTo>
                <a:lnTo>
                  <a:pt x="427" y="507"/>
                </a:lnTo>
                <a:lnTo>
                  <a:pt x="429" y="505"/>
                </a:lnTo>
                <a:lnTo>
                  <a:pt x="429" y="502"/>
                </a:lnTo>
                <a:lnTo>
                  <a:pt x="429" y="498"/>
                </a:lnTo>
                <a:lnTo>
                  <a:pt x="431" y="495"/>
                </a:lnTo>
                <a:lnTo>
                  <a:pt x="431" y="493"/>
                </a:lnTo>
                <a:lnTo>
                  <a:pt x="431" y="490"/>
                </a:lnTo>
                <a:lnTo>
                  <a:pt x="434" y="488"/>
                </a:lnTo>
                <a:lnTo>
                  <a:pt x="434" y="486"/>
                </a:lnTo>
                <a:lnTo>
                  <a:pt x="436" y="483"/>
                </a:lnTo>
                <a:lnTo>
                  <a:pt x="436" y="481"/>
                </a:lnTo>
                <a:lnTo>
                  <a:pt x="438" y="476"/>
                </a:lnTo>
                <a:lnTo>
                  <a:pt x="441" y="476"/>
                </a:lnTo>
                <a:lnTo>
                  <a:pt x="441" y="474"/>
                </a:lnTo>
                <a:lnTo>
                  <a:pt x="443" y="474"/>
                </a:lnTo>
                <a:lnTo>
                  <a:pt x="445" y="471"/>
                </a:lnTo>
                <a:lnTo>
                  <a:pt x="445" y="469"/>
                </a:lnTo>
                <a:lnTo>
                  <a:pt x="448" y="469"/>
                </a:lnTo>
                <a:lnTo>
                  <a:pt x="448" y="467"/>
                </a:lnTo>
                <a:lnTo>
                  <a:pt x="450" y="464"/>
                </a:lnTo>
                <a:lnTo>
                  <a:pt x="452" y="464"/>
                </a:lnTo>
                <a:lnTo>
                  <a:pt x="455" y="462"/>
                </a:lnTo>
                <a:lnTo>
                  <a:pt x="455" y="460"/>
                </a:lnTo>
                <a:lnTo>
                  <a:pt x="455" y="457"/>
                </a:lnTo>
                <a:lnTo>
                  <a:pt x="457" y="457"/>
                </a:lnTo>
                <a:lnTo>
                  <a:pt x="457" y="455"/>
                </a:lnTo>
                <a:lnTo>
                  <a:pt x="460" y="453"/>
                </a:lnTo>
                <a:lnTo>
                  <a:pt x="462" y="450"/>
                </a:lnTo>
                <a:lnTo>
                  <a:pt x="464" y="450"/>
                </a:lnTo>
                <a:lnTo>
                  <a:pt x="467" y="448"/>
                </a:lnTo>
                <a:lnTo>
                  <a:pt x="469" y="445"/>
                </a:lnTo>
                <a:lnTo>
                  <a:pt x="474" y="443"/>
                </a:lnTo>
                <a:lnTo>
                  <a:pt x="474" y="441"/>
                </a:lnTo>
                <a:lnTo>
                  <a:pt x="478" y="441"/>
                </a:lnTo>
                <a:lnTo>
                  <a:pt x="481" y="438"/>
                </a:lnTo>
                <a:lnTo>
                  <a:pt x="483" y="436"/>
                </a:lnTo>
                <a:lnTo>
                  <a:pt x="483" y="434"/>
                </a:lnTo>
                <a:lnTo>
                  <a:pt x="485" y="434"/>
                </a:lnTo>
                <a:lnTo>
                  <a:pt x="485" y="431"/>
                </a:lnTo>
                <a:lnTo>
                  <a:pt x="485" y="429"/>
                </a:lnTo>
                <a:lnTo>
                  <a:pt x="485" y="427"/>
                </a:lnTo>
                <a:lnTo>
                  <a:pt x="488" y="427"/>
                </a:lnTo>
                <a:lnTo>
                  <a:pt x="490" y="427"/>
                </a:lnTo>
                <a:lnTo>
                  <a:pt x="493" y="424"/>
                </a:lnTo>
                <a:lnTo>
                  <a:pt x="495" y="424"/>
                </a:lnTo>
                <a:lnTo>
                  <a:pt x="497" y="422"/>
                </a:lnTo>
                <a:lnTo>
                  <a:pt x="500" y="419"/>
                </a:lnTo>
                <a:lnTo>
                  <a:pt x="502" y="419"/>
                </a:lnTo>
                <a:lnTo>
                  <a:pt x="502" y="417"/>
                </a:lnTo>
                <a:lnTo>
                  <a:pt x="504" y="415"/>
                </a:lnTo>
                <a:lnTo>
                  <a:pt x="504" y="412"/>
                </a:lnTo>
                <a:lnTo>
                  <a:pt x="504" y="410"/>
                </a:lnTo>
                <a:lnTo>
                  <a:pt x="507" y="408"/>
                </a:lnTo>
                <a:lnTo>
                  <a:pt x="507" y="405"/>
                </a:lnTo>
                <a:lnTo>
                  <a:pt x="507" y="403"/>
                </a:lnTo>
                <a:lnTo>
                  <a:pt x="507" y="400"/>
                </a:lnTo>
                <a:lnTo>
                  <a:pt x="509" y="398"/>
                </a:lnTo>
                <a:lnTo>
                  <a:pt x="509" y="396"/>
                </a:lnTo>
                <a:lnTo>
                  <a:pt x="507" y="393"/>
                </a:lnTo>
                <a:lnTo>
                  <a:pt x="504" y="391"/>
                </a:lnTo>
                <a:lnTo>
                  <a:pt x="504" y="389"/>
                </a:lnTo>
                <a:lnTo>
                  <a:pt x="504" y="386"/>
                </a:lnTo>
                <a:lnTo>
                  <a:pt x="504" y="384"/>
                </a:lnTo>
                <a:lnTo>
                  <a:pt x="504" y="382"/>
                </a:lnTo>
                <a:lnTo>
                  <a:pt x="504" y="379"/>
                </a:lnTo>
                <a:lnTo>
                  <a:pt x="504" y="377"/>
                </a:lnTo>
                <a:lnTo>
                  <a:pt x="507" y="377"/>
                </a:lnTo>
                <a:lnTo>
                  <a:pt x="507" y="374"/>
                </a:lnTo>
                <a:lnTo>
                  <a:pt x="507" y="372"/>
                </a:lnTo>
                <a:lnTo>
                  <a:pt x="509" y="372"/>
                </a:lnTo>
                <a:lnTo>
                  <a:pt x="509" y="370"/>
                </a:lnTo>
                <a:lnTo>
                  <a:pt x="509" y="365"/>
                </a:lnTo>
                <a:lnTo>
                  <a:pt x="509" y="363"/>
                </a:lnTo>
                <a:lnTo>
                  <a:pt x="509" y="360"/>
                </a:lnTo>
                <a:lnTo>
                  <a:pt x="509" y="358"/>
                </a:lnTo>
                <a:lnTo>
                  <a:pt x="509" y="355"/>
                </a:lnTo>
                <a:lnTo>
                  <a:pt x="511" y="355"/>
                </a:lnTo>
                <a:lnTo>
                  <a:pt x="514" y="358"/>
                </a:lnTo>
                <a:lnTo>
                  <a:pt x="516" y="358"/>
                </a:lnTo>
                <a:lnTo>
                  <a:pt x="518" y="360"/>
                </a:lnTo>
                <a:lnTo>
                  <a:pt x="521" y="363"/>
                </a:lnTo>
                <a:lnTo>
                  <a:pt x="523" y="365"/>
                </a:lnTo>
                <a:lnTo>
                  <a:pt x="526" y="367"/>
                </a:lnTo>
                <a:lnTo>
                  <a:pt x="528" y="367"/>
                </a:lnTo>
                <a:lnTo>
                  <a:pt x="530" y="367"/>
                </a:lnTo>
                <a:lnTo>
                  <a:pt x="530" y="365"/>
                </a:lnTo>
                <a:lnTo>
                  <a:pt x="530" y="363"/>
                </a:lnTo>
                <a:lnTo>
                  <a:pt x="530" y="360"/>
                </a:lnTo>
                <a:lnTo>
                  <a:pt x="533" y="355"/>
                </a:lnTo>
                <a:lnTo>
                  <a:pt x="535" y="355"/>
                </a:lnTo>
                <a:lnTo>
                  <a:pt x="535" y="358"/>
                </a:lnTo>
                <a:lnTo>
                  <a:pt x="540" y="358"/>
                </a:lnTo>
                <a:lnTo>
                  <a:pt x="549" y="355"/>
                </a:lnTo>
                <a:lnTo>
                  <a:pt x="554" y="358"/>
                </a:lnTo>
                <a:lnTo>
                  <a:pt x="561" y="355"/>
                </a:lnTo>
                <a:lnTo>
                  <a:pt x="566" y="355"/>
                </a:lnTo>
                <a:lnTo>
                  <a:pt x="573" y="358"/>
                </a:lnTo>
                <a:lnTo>
                  <a:pt x="575" y="360"/>
                </a:lnTo>
                <a:lnTo>
                  <a:pt x="580" y="363"/>
                </a:lnTo>
                <a:lnTo>
                  <a:pt x="582" y="363"/>
                </a:lnTo>
                <a:lnTo>
                  <a:pt x="584" y="363"/>
                </a:lnTo>
                <a:lnTo>
                  <a:pt x="587" y="365"/>
                </a:lnTo>
                <a:lnTo>
                  <a:pt x="589" y="365"/>
                </a:lnTo>
                <a:lnTo>
                  <a:pt x="592" y="365"/>
                </a:lnTo>
                <a:lnTo>
                  <a:pt x="596" y="365"/>
                </a:lnTo>
                <a:lnTo>
                  <a:pt x="599" y="365"/>
                </a:lnTo>
                <a:lnTo>
                  <a:pt x="599" y="367"/>
                </a:lnTo>
                <a:lnTo>
                  <a:pt x="601" y="367"/>
                </a:lnTo>
                <a:lnTo>
                  <a:pt x="606" y="367"/>
                </a:lnTo>
                <a:lnTo>
                  <a:pt x="608" y="370"/>
                </a:lnTo>
                <a:lnTo>
                  <a:pt x="610" y="370"/>
                </a:lnTo>
                <a:lnTo>
                  <a:pt x="613" y="372"/>
                </a:lnTo>
                <a:lnTo>
                  <a:pt x="615" y="372"/>
                </a:lnTo>
                <a:lnTo>
                  <a:pt x="617" y="372"/>
                </a:lnTo>
                <a:lnTo>
                  <a:pt x="620" y="374"/>
                </a:lnTo>
                <a:lnTo>
                  <a:pt x="622" y="372"/>
                </a:lnTo>
                <a:lnTo>
                  <a:pt x="625" y="372"/>
                </a:lnTo>
                <a:lnTo>
                  <a:pt x="627" y="370"/>
                </a:lnTo>
                <a:lnTo>
                  <a:pt x="636" y="370"/>
                </a:lnTo>
                <a:lnTo>
                  <a:pt x="646" y="370"/>
                </a:lnTo>
                <a:lnTo>
                  <a:pt x="650" y="370"/>
                </a:lnTo>
                <a:lnTo>
                  <a:pt x="658" y="370"/>
                </a:lnTo>
                <a:lnTo>
                  <a:pt x="662" y="367"/>
                </a:lnTo>
                <a:lnTo>
                  <a:pt x="672" y="367"/>
                </a:lnTo>
                <a:lnTo>
                  <a:pt x="676" y="367"/>
                </a:lnTo>
                <a:lnTo>
                  <a:pt x="679" y="365"/>
                </a:lnTo>
                <a:lnTo>
                  <a:pt x="683" y="365"/>
                </a:lnTo>
                <a:lnTo>
                  <a:pt x="691" y="363"/>
                </a:lnTo>
                <a:lnTo>
                  <a:pt x="695" y="360"/>
                </a:lnTo>
                <a:lnTo>
                  <a:pt x="700" y="358"/>
                </a:lnTo>
                <a:lnTo>
                  <a:pt x="702" y="358"/>
                </a:lnTo>
                <a:lnTo>
                  <a:pt x="709" y="353"/>
                </a:lnTo>
                <a:lnTo>
                  <a:pt x="714" y="351"/>
                </a:lnTo>
                <a:lnTo>
                  <a:pt x="721" y="348"/>
                </a:lnTo>
                <a:lnTo>
                  <a:pt x="728" y="346"/>
                </a:lnTo>
                <a:lnTo>
                  <a:pt x="733" y="344"/>
                </a:lnTo>
                <a:lnTo>
                  <a:pt x="740" y="339"/>
                </a:lnTo>
                <a:lnTo>
                  <a:pt x="745" y="337"/>
                </a:lnTo>
                <a:lnTo>
                  <a:pt x="750" y="332"/>
                </a:lnTo>
                <a:lnTo>
                  <a:pt x="752" y="327"/>
                </a:lnTo>
                <a:lnTo>
                  <a:pt x="757" y="322"/>
                </a:lnTo>
                <a:lnTo>
                  <a:pt x="759" y="320"/>
                </a:lnTo>
                <a:lnTo>
                  <a:pt x="764" y="318"/>
                </a:lnTo>
                <a:lnTo>
                  <a:pt x="768" y="311"/>
                </a:lnTo>
                <a:lnTo>
                  <a:pt x="771" y="306"/>
                </a:lnTo>
                <a:lnTo>
                  <a:pt x="775" y="296"/>
                </a:lnTo>
                <a:lnTo>
                  <a:pt x="783" y="287"/>
                </a:lnTo>
                <a:lnTo>
                  <a:pt x="792" y="282"/>
                </a:lnTo>
                <a:lnTo>
                  <a:pt x="799" y="275"/>
                </a:lnTo>
                <a:lnTo>
                  <a:pt x="808" y="268"/>
                </a:lnTo>
                <a:lnTo>
                  <a:pt x="813" y="261"/>
                </a:lnTo>
                <a:lnTo>
                  <a:pt x="820" y="251"/>
                </a:lnTo>
                <a:lnTo>
                  <a:pt x="827" y="244"/>
                </a:lnTo>
                <a:lnTo>
                  <a:pt x="832" y="237"/>
                </a:lnTo>
                <a:lnTo>
                  <a:pt x="837" y="232"/>
                </a:lnTo>
                <a:lnTo>
                  <a:pt x="844" y="225"/>
                </a:lnTo>
                <a:lnTo>
                  <a:pt x="849" y="223"/>
                </a:lnTo>
                <a:lnTo>
                  <a:pt x="853" y="216"/>
                </a:lnTo>
                <a:lnTo>
                  <a:pt x="853" y="213"/>
                </a:lnTo>
                <a:lnTo>
                  <a:pt x="853" y="209"/>
                </a:lnTo>
                <a:lnTo>
                  <a:pt x="853" y="206"/>
                </a:lnTo>
                <a:lnTo>
                  <a:pt x="851" y="204"/>
                </a:lnTo>
                <a:lnTo>
                  <a:pt x="846" y="202"/>
                </a:lnTo>
                <a:lnTo>
                  <a:pt x="844" y="199"/>
                </a:lnTo>
                <a:lnTo>
                  <a:pt x="841" y="195"/>
                </a:lnTo>
                <a:lnTo>
                  <a:pt x="837" y="190"/>
                </a:lnTo>
                <a:lnTo>
                  <a:pt x="832" y="187"/>
                </a:lnTo>
                <a:lnTo>
                  <a:pt x="830" y="185"/>
                </a:lnTo>
                <a:lnTo>
                  <a:pt x="825" y="180"/>
                </a:lnTo>
                <a:lnTo>
                  <a:pt x="823" y="176"/>
                </a:lnTo>
                <a:lnTo>
                  <a:pt x="820" y="168"/>
                </a:lnTo>
                <a:lnTo>
                  <a:pt x="818" y="166"/>
                </a:lnTo>
                <a:lnTo>
                  <a:pt x="816" y="161"/>
                </a:lnTo>
                <a:lnTo>
                  <a:pt x="813" y="164"/>
                </a:lnTo>
                <a:lnTo>
                  <a:pt x="808" y="164"/>
                </a:lnTo>
                <a:lnTo>
                  <a:pt x="804" y="164"/>
                </a:lnTo>
                <a:lnTo>
                  <a:pt x="799" y="159"/>
                </a:lnTo>
                <a:lnTo>
                  <a:pt x="797" y="157"/>
                </a:lnTo>
                <a:lnTo>
                  <a:pt x="799" y="152"/>
                </a:lnTo>
                <a:lnTo>
                  <a:pt x="797" y="150"/>
                </a:lnTo>
                <a:lnTo>
                  <a:pt x="799" y="150"/>
                </a:lnTo>
                <a:lnTo>
                  <a:pt x="799" y="147"/>
                </a:lnTo>
                <a:lnTo>
                  <a:pt x="801" y="145"/>
                </a:lnTo>
                <a:lnTo>
                  <a:pt x="804" y="142"/>
                </a:lnTo>
                <a:lnTo>
                  <a:pt x="804" y="140"/>
                </a:lnTo>
                <a:lnTo>
                  <a:pt x="801" y="138"/>
                </a:lnTo>
                <a:lnTo>
                  <a:pt x="801" y="133"/>
                </a:lnTo>
                <a:lnTo>
                  <a:pt x="799" y="131"/>
                </a:lnTo>
                <a:lnTo>
                  <a:pt x="801" y="128"/>
                </a:lnTo>
                <a:lnTo>
                  <a:pt x="801" y="124"/>
                </a:lnTo>
                <a:lnTo>
                  <a:pt x="801" y="121"/>
                </a:lnTo>
                <a:lnTo>
                  <a:pt x="801" y="119"/>
                </a:lnTo>
                <a:lnTo>
                  <a:pt x="799" y="116"/>
                </a:lnTo>
                <a:lnTo>
                  <a:pt x="799" y="112"/>
                </a:lnTo>
                <a:lnTo>
                  <a:pt x="801" y="109"/>
                </a:lnTo>
                <a:lnTo>
                  <a:pt x="801" y="107"/>
                </a:lnTo>
                <a:lnTo>
                  <a:pt x="801" y="105"/>
                </a:lnTo>
                <a:lnTo>
                  <a:pt x="801" y="102"/>
                </a:lnTo>
                <a:lnTo>
                  <a:pt x="801" y="100"/>
                </a:lnTo>
                <a:lnTo>
                  <a:pt x="804" y="97"/>
                </a:lnTo>
                <a:lnTo>
                  <a:pt x="804" y="93"/>
                </a:lnTo>
                <a:lnTo>
                  <a:pt x="801" y="90"/>
                </a:lnTo>
                <a:lnTo>
                  <a:pt x="801" y="86"/>
                </a:lnTo>
                <a:lnTo>
                  <a:pt x="801" y="81"/>
                </a:lnTo>
                <a:lnTo>
                  <a:pt x="801" y="76"/>
                </a:lnTo>
                <a:lnTo>
                  <a:pt x="801" y="74"/>
                </a:lnTo>
                <a:lnTo>
                  <a:pt x="801" y="71"/>
                </a:lnTo>
                <a:lnTo>
                  <a:pt x="801" y="67"/>
                </a:lnTo>
                <a:lnTo>
                  <a:pt x="801" y="64"/>
                </a:lnTo>
                <a:lnTo>
                  <a:pt x="801" y="60"/>
                </a:lnTo>
                <a:lnTo>
                  <a:pt x="801" y="55"/>
                </a:lnTo>
                <a:lnTo>
                  <a:pt x="801" y="52"/>
                </a:lnTo>
                <a:lnTo>
                  <a:pt x="801" y="48"/>
                </a:lnTo>
                <a:lnTo>
                  <a:pt x="801" y="45"/>
                </a:lnTo>
                <a:lnTo>
                  <a:pt x="804" y="41"/>
                </a:lnTo>
                <a:lnTo>
                  <a:pt x="804" y="36"/>
                </a:lnTo>
                <a:lnTo>
                  <a:pt x="806" y="29"/>
                </a:lnTo>
                <a:lnTo>
                  <a:pt x="808" y="19"/>
                </a:lnTo>
                <a:lnTo>
                  <a:pt x="808" y="17"/>
                </a:lnTo>
                <a:lnTo>
                  <a:pt x="808" y="12"/>
                </a:lnTo>
                <a:lnTo>
                  <a:pt x="808" y="8"/>
                </a:lnTo>
                <a:lnTo>
                  <a:pt x="820" y="8"/>
                </a:lnTo>
                <a:lnTo>
                  <a:pt x="825" y="8"/>
                </a:lnTo>
                <a:lnTo>
                  <a:pt x="827" y="0"/>
                </a:lnTo>
              </a:path>
            </a:pathLst>
          </a:custGeom>
          <a:noFill/>
          <a:ln w="4445">
            <a:solidFill>
              <a:srgbClr val="6E6E6E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rot="0" vert="horz" wrap="square" lIns="137160" tIns="68580" rIns="137160" bIns="68580" anchor="t" anchorCtr="0" upright="1">
            <a:noAutofit/>
          </a:bodyPr>
          <a:lstStyle/>
          <a:p>
            <a:endParaRPr lang="es-MX" sz="2700"/>
          </a:p>
        </p:txBody>
      </p:sp>
      <p:sp>
        <p:nvSpPr>
          <p:cNvPr id="52" name="Freeform 50">
            <a:hlinkClick r:id="rId19" action="ppaction://hlinksldjump"/>
          </p:cNvPr>
          <p:cNvSpPr>
            <a:spLocks/>
          </p:cNvSpPr>
          <p:nvPr/>
        </p:nvSpPr>
        <p:spPr bwMode="auto">
          <a:xfrm>
            <a:off x="10456978" y="2816633"/>
            <a:ext cx="983195" cy="1476351"/>
          </a:xfrm>
          <a:custGeom>
            <a:avLst/>
            <a:gdLst>
              <a:gd name="T0" fmla="*/ 1047 w 1118"/>
              <a:gd name="T1" fmla="*/ 79 h 1648"/>
              <a:gd name="T2" fmla="*/ 1031 w 1118"/>
              <a:gd name="T3" fmla="*/ 97 h 1648"/>
              <a:gd name="T4" fmla="*/ 1071 w 1118"/>
              <a:gd name="T5" fmla="*/ 107 h 1648"/>
              <a:gd name="T6" fmla="*/ 1094 w 1118"/>
              <a:gd name="T7" fmla="*/ 121 h 1648"/>
              <a:gd name="T8" fmla="*/ 1094 w 1118"/>
              <a:gd name="T9" fmla="*/ 154 h 1648"/>
              <a:gd name="T10" fmla="*/ 1099 w 1118"/>
              <a:gd name="T11" fmla="*/ 197 h 1648"/>
              <a:gd name="T12" fmla="*/ 1045 w 1118"/>
              <a:gd name="T13" fmla="*/ 334 h 1648"/>
              <a:gd name="T14" fmla="*/ 1007 w 1118"/>
              <a:gd name="T15" fmla="*/ 545 h 1648"/>
              <a:gd name="T16" fmla="*/ 1014 w 1118"/>
              <a:gd name="T17" fmla="*/ 585 h 1648"/>
              <a:gd name="T18" fmla="*/ 1026 w 1118"/>
              <a:gd name="T19" fmla="*/ 632 h 1648"/>
              <a:gd name="T20" fmla="*/ 1059 w 1118"/>
              <a:gd name="T21" fmla="*/ 682 h 1648"/>
              <a:gd name="T22" fmla="*/ 1064 w 1118"/>
              <a:gd name="T23" fmla="*/ 706 h 1648"/>
              <a:gd name="T24" fmla="*/ 946 w 1118"/>
              <a:gd name="T25" fmla="*/ 715 h 1648"/>
              <a:gd name="T26" fmla="*/ 988 w 1118"/>
              <a:gd name="T27" fmla="*/ 1035 h 1648"/>
              <a:gd name="T28" fmla="*/ 825 w 1118"/>
              <a:gd name="T29" fmla="*/ 1137 h 1648"/>
              <a:gd name="T30" fmla="*/ 814 w 1118"/>
              <a:gd name="T31" fmla="*/ 1163 h 1648"/>
              <a:gd name="T32" fmla="*/ 877 w 1118"/>
              <a:gd name="T33" fmla="*/ 1196 h 1648"/>
              <a:gd name="T34" fmla="*/ 965 w 1118"/>
              <a:gd name="T35" fmla="*/ 1222 h 1648"/>
              <a:gd name="T36" fmla="*/ 998 w 1118"/>
              <a:gd name="T37" fmla="*/ 1281 h 1648"/>
              <a:gd name="T38" fmla="*/ 759 w 1118"/>
              <a:gd name="T39" fmla="*/ 1442 h 1648"/>
              <a:gd name="T40" fmla="*/ 649 w 1118"/>
              <a:gd name="T41" fmla="*/ 1641 h 1648"/>
              <a:gd name="T42" fmla="*/ 616 w 1118"/>
              <a:gd name="T43" fmla="*/ 1648 h 1648"/>
              <a:gd name="T44" fmla="*/ 618 w 1118"/>
              <a:gd name="T45" fmla="*/ 1617 h 1648"/>
              <a:gd name="T46" fmla="*/ 625 w 1118"/>
              <a:gd name="T47" fmla="*/ 1594 h 1648"/>
              <a:gd name="T48" fmla="*/ 606 w 1118"/>
              <a:gd name="T49" fmla="*/ 1549 h 1648"/>
              <a:gd name="T50" fmla="*/ 479 w 1118"/>
              <a:gd name="T51" fmla="*/ 1421 h 1648"/>
              <a:gd name="T52" fmla="*/ 469 w 1118"/>
              <a:gd name="T53" fmla="*/ 1371 h 1648"/>
              <a:gd name="T54" fmla="*/ 370 w 1118"/>
              <a:gd name="T55" fmla="*/ 1227 h 1648"/>
              <a:gd name="T56" fmla="*/ 210 w 1118"/>
              <a:gd name="T57" fmla="*/ 1061 h 1648"/>
              <a:gd name="T58" fmla="*/ 156 w 1118"/>
              <a:gd name="T59" fmla="*/ 1023 h 1648"/>
              <a:gd name="T60" fmla="*/ 208 w 1118"/>
              <a:gd name="T61" fmla="*/ 931 h 1648"/>
              <a:gd name="T62" fmla="*/ 217 w 1118"/>
              <a:gd name="T63" fmla="*/ 822 h 1648"/>
              <a:gd name="T64" fmla="*/ 201 w 1118"/>
              <a:gd name="T65" fmla="*/ 751 h 1648"/>
              <a:gd name="T66" fmla="*/ 146 w 1118"/>
              <a:gd name="T67" fmla="*/ 703 h 1648"/>
              <a:gd name="T68" fmla="*/ 92 w 1118"/>
              <a:gd name="T69" fmla="*/ 673 h 1648"/>
              <a:gd name="T70" fmla="*/ 38 w 1118"/>
              <a:gd name="T71" fmla="*/ 587 h 1648"/>
              <a:gd name="T72" fmla="*/ 29 w 1118"/>
              <a:gd name="T73" fmla="*/ 533 h 1648"/>
              <a:gd name="T74" fmla="*/ 3 w 1118"/>
              <a:gd name="T75" fmla="*/ 455 h 1648"/>
              <a:gd name="T76" fmla="*/ 36 w 1118"/>
              <a:gd name="T77" fmla="*/ 419 h 1648"/>
              <a:gd name="T78" fmla="*/ 95 w 1118"/>
              <a:gd name="T79" fmla="*/ 360 h 1648"/>
              <a:gd name="T80" fmla="*/ 139 w 1118"/>
              <a:gd name="T81" fmla="*/ 292 h 1648"/>
              <a:gd name="T82" fmla="*/ 234 w 1118"/>
              <a:gd name="T83" fmla="*/ 221 h 1648"/>
              <a:gd name="T84" fmla="*/ 385 w 1118"/>
              <a:gd name="T85" fmla="*/ 112 h 1648"/>
              <a:gd name="T86" fmla="*/ 420 w 1118"/>
              <a:gd name="T87" fmla="*/ 107 h 1648"/>
              <a:gd name="T88" fmla="*/ 477 w 1118"/>
              <a:gd name="T89" fmla="*/ 105 h 1648"/>
              <a:gd name="T90" fmla="*/ 545 w 1118"/>
              <a:gd name="T91" fmla="*/ 90 h 1648"/>
              <a:gd name="T92" fmla="*/ 590 w 1118"/>
              <a:gd name="T93" fmla="*/ 154 h 1648"/>
              <a:gd name="T94" fmla="*/ 637 w 1118"/>
              <a:gd name="T95" fmla="*/ 168 h 1648"/>
              <a:gd name="T96" fmla="*/ 627 w 1118"/>
              <a:gd name="T97" fmla="*/ 294 h 1648"/>
              <a:gd name="T98" fmla="*/ 693 w 1118"/>
              <a:gd name="T99" fmla="*/ 240 h 1648"/>
              <a:gd name="T100" fmla="*/ 693 w 1118"/>
              <a:gd name="T101" fmla="*/ 209 h 1648"/>
              <a:gd name="T102" fmla="*/ 710 w 1118"/>
              <a:gd name="T103" fmla="*/ 180 h 1648"/>
              <a:gd name="T104" fmla="*/ 745 w 1118"/>
              <a:gd name="T105" fmla="*/ 173 h 1648"/>
              <a:gd name="T106" fmla="*/ 785 w 1118"/>
              <a:gd name="T107" fmla="*/ 183 h 1648"/>
              <a:gd name="T108" fmla="*/ 766 w 1118"/>
              <a:gd name="T109" fmla="*/ 270 h 1648"/>
              <a:gd name="T110" fmla="*/ 757 w 1118"/>
              <a:gd name="T111" fmla="*/ 337 h 1648"/>
              <a:gd name="T112" fmla="*/ 856 w 1118"/>
              <a:gd name="T113" fmla="*/ 377 h 1648"/>
              <a:gd name="T114" fmla="*/ 832 w 1118"/>
              <a:gd name="T115" fmla="*/ 308 h 1648"/>
              <a:gd name="T116" fmla="*/ 821 w 1118"/>
              <a:gd name="T117" fmla="*/ 280 h 1648"/>
              <a:gd name="T118" fmla="*/ 842 w 1118"/>
              <a:gd name="T119" fmla="*/ 187 h 1648"/>
              <a:gd name="T120" fmla="*/ 990 w 1118"/>
              <a:gd name="T121" fmla="*/ 22 h 1648"/>
              <a:gd name="T122" fmla="*/ 1021 w 1118"/>
              <a:gd name="T123" fmla="*/ 53 h 16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118" h="1648">
                <a:moveTo>
                  <a:pt x="1021" y="53"/>
                </a:moveTo>
                <a:lnTo>
                  <a:pt x="1026" y="53"/>
                </a:lnTo>
                <a:lnTo>
                  <a:pt x="1031" y="53"/>
                </a:lnTo>
                <a:lnTo>
                  <a:pt x="1035" y="53"/>
                </a:lnTo>
                <a:lnTo>
                  <a:pt x="1038" y="55"/>
                </a:lnTo>
                <a:lnTo>
                  <a:pt x="1047" y="64"/>
                </a:lnTo>
                <a:lnTo>
                  <a:pt x="1045" y="67"/>
                </a:lnTo>
                <a:lnTo>
                  <a:pt x="1045" y="69"/>
                </a:lnTo>
                <a:lnTo>
                  <a:pt x="1045" y="71"/>
                </a:lnTo>
                <a:lnTo>
                  <a:pt x="1047" y="74"/>
                </a:lnTo>
                <a:lnTo>
                  <a:pt x="1047" y="79"/>
                </a:lnTo>
                <a:lnTo>
                  <a:pt x="1049" y="83"/>
                </a:lnTo>
                <a:lnTo>
                  <a:pt x="1047" y="86"/>
                </a:lnTo>
                <a:lnTo>
                  <a:pt x="1045" y="88"/>
                </a:lnTo>
                <a:lnTo>
                  <a:pt x="1042" y="93"/>
                </a:lnTo>
                <a:lnTo>
                  <a:pt x="1038" y="93"/>
                </a:lnTo>
                <a:lnTo>
                  <a:pt x="1035" y="93"/>
                </a:lnTo>
                <a:lnTo>
                  <a:pt x="1033" y="93"/>
                </a:lnTo>
                <a:lnTo>
                  <a:pt x="1031" y="93"/>
                </a:lnTo>
                <a:lnTo>
                  <a:pt x="1028" y="93"/>
                </a:lnTo>
                <a:lnTo>
                  <a:pt x="1028" y="95"/>
                </a:lnTo>
                <a:lnTo>
                  <a:pt x="1031" y="97"/>
                </a:lnTo>
                <a:lnTo>
                  <a:pt x="1033" y="100"/>
                </a:lnTo>
                <a:lnTo>
                  <a:pt x="1035" y="100"/>
                </a:lnTo>
                <a:lnTo>
                  <a:pt x="1038" y="102"/>
                </a:lnTo>
                <a:lnTo>
                  <a:pt x="1040" y="105"/>
                </a:lnTo>
                <a:lnTo>
                  <a:pt x="1045" y="107"/>
                </a:lnTo>
                <a:lnTo>
                  <a:pt x="1049" y="107"/>
                </a:lnTo>
                <a:lnTo>
                  <a:pt x="1054" y="109"/>
                </a:lnTo>
                <a:lnTo>
                  <a:pt x="1061" y="109"/>
                </a:lnTo>
                <a:lnTo>
                  <a:pt x="1064" y="109"/>
                </a:lnTo>
                <a:lnTo>
                  <a:pt x="1066" y="107"/>
                </a:lnTo>
                <a:lnTo>
                  <a:pt x="1071" y="107"/>
                </a:lnTo>
                <a:lnTo>
                  <a:pt x="1073" y="107"/>
                </a:lnTo>
                <a:lnTo>
                  <a:pt x="1075" y="105"/>
                </a:lnTo>
                <a:lnTo>
                  <a:pt x="1078" y="102"/>
                </a:lnTo>
                <a:lnTo>
                  <a:pt x="1082" y="105"/>
                </a:lnTo>
                <a:lnTo>
                  <a:pt x="1087" y="105"/>
                </a:lnTo>
                <a:lnTo>
                  <a:pt x="1089" y="109"/>
                </a:lnTo>
                <a:lnTo>
                  <a:pt x="1092" y="109"/>
                </a:lnTo>
                <a:lnTo>
                  <a:pt x="1092" y="112"/>
                </a:lnTo>
                <a:lnTo>
                  <a:pt x="1094" y="114"/>
                </a:lnTo>
                <a:lnTo>
                  <a:pt x="1094" y="116"/>
                </a:lnTo>
                <a:lnTo>
                  <a:pt x="1094" y="121"/>
                </a:lnTo>
                <a:lnTo>
                  <a:pt x="1097" y="124"/>
                </a:lnTo>
                <a:lnTo>
                  <a:pt x="1097" y="126"/>
                </a:lnTo>
                <a:lnTo>
                  <a:pt x="1097" y="128"/>
                </a:lnTo>
                <a:lnTo>
                  <a:pt x="1099" y="128"/>
                </a:lnTo>
                <a:lnTo>
                  <a:pt x="1099" y="131"/>
                </a:lnTo>
                <a:lnTo>
                  <a:pt x="1101" y="131"/>
                </a:lnTo>
                <a:lnTo>
                  <a:pt x="1101" y="133"/>
                </a:lnTo>
                <a:lnTo>
                  <a:pt x="1099" y="138"/>
                </a:lnTo>
                <a:lnTo>
                  <a:pt x="1099" y="145"/>
                </a:lnTo>
                <a:lnTo>
                  <a:pt x="1097" y="150"/>
                </a:lnTo>
                <a:lnTo>
                  <a:pt x="1094" y="154"/>
                </a:lnTo>
                <a:lnTo>
                  <a:pt x="1094" y="159"/>
                </a:lnTo>
                <a:lnTo>
                  <a:pt x="1092" y="164"/>
                </a:lnTo>
                <a:lnTo>
                  <a:pt x="1092" y="168"/>
                </a:lnTo>
                <a:lnTo>
                  <a:pt x="1092" y="173"/>
                </a:lnTo>
                <a:lnTo>
                  <a:pt x="1092" y="178"/>
                </a:lnTo>
                <a:lnTo>
                  <a:pt x="1092" y="183"/>
                </a:lnTo>
                <a:lnTo>
                  <a:pt x="1094" y="185"/>
                </a:lnTo>
                <a:lnTo>
                  <a:pt x="1094" y="187"/>
                </a:lnTo>
                <a:lnTo>
                  <a:pt x="1094" y="192"/>
                </a:lnTo>
                <a:lnTo>
                  <a:pt x="1097" y="195"/>
                </a:lnTo>
                <a:lnTo>
                  <a:pt x="1099" y="197"/>
                </a:lnTo>
                <a:lnTo>
                  <a:pt x="1101" y="199"/>
                </a:lnTo>
                <a:lnTo>
                  <a:pt x="1104" y="202"/>
                </a:lnTo>
                <a:lnTo>
                  <a:pt x="1104" y="206"/>
                </a:lnTo>
                <a:lnTo>
                  <a:pt x="1106" y="206"/>
                </a:lnTo>
                <a:lnTo>
                  <a:pt x="1108" y="209"/>
                </a:lnTo>
                <a:lnTo>
                  <a:pt x="1108" y="211"/>
                </a:lnTo>
                <a:lnTo>
                  <a:pt x="1111" y="213"/>
                </a:lnTo>
                <a:lnTo>
                  <a:pt x="1111" y="216"/>
                </a:lnTo>
                <a:lnTo>
                  <a:pt x="1118" y="225"/>
                </a:lnTo>
                <a:lnTo>
                  <a:pt x="1042" y="308"/>
                </a:lnTo>
                <a:lnTo>
                  <a:pt x="1045" y="334"/>
                </a:lnTo>
                <a:lnTo>
                  <a:pt x="1042" y="384"/>
                </a:lnTo>
                <a:lnTo>
                  <a:pt x="1042" y="408"/>
                </a:lnTo>
                <a:lnTo>
                  <a:pt x="1031" y="431"/>
                </a:lnTo>
                <a:lnTo>
                  <a:pt x="1028" y="441"/>
                </a:lnTo>
                <a:lnTo>
                  <a:pt x="1023" y="486"/>
                </a:lnTo>
                <a:lnTo>
                  <a:pt x="1019" y="509"/>
                </a:lnTo>
                <a:lnTo>
                  <a:pt x="1019" y="514"/>
                </a:lnTo>
                <a:lnTo>
                  <a:pt x="1019" y="519"/>
                </a:lnTo>
                <a:lnTo>
                  <a:pt x="1014" y="526"/>
                </a:lnTo>
                <a:lnTo>
                  <a:pt x="1009" y="540"/>
                </a:lnTo>
                <a:lnTo>
                  <a:pt x="1007" y="545"/>
                </a:lnTo>
                <a:lnTo>
                  <a:pt x="1009" y="550"/>
                </a:lnTo>
                <a:lnTo>
                  <a:pt x="1009" y="554"/>
                </a:lnTo>
                <a:lnTo>
                  <a:pt x="1007" y="554"/>
                </a:lnTo>
                <a:lnTo>
                  <a:pt x="1002" y="557"/>
                </a:lnTo>
                <a:lnTo>
                  <a:pt x="1005" y="559"/>
                </a:lnTo>
                <a:lnTo>
                  <a:pt x="1005" y="561"/>
                </a:lnTo>
                <a:lnTo>
                  <a:pt x="1007" y="566"/>
                </a:lnTo>
                <a:lnTo>
                  <a:pt x="1009" y="571"/>
                </a:lnTo>
                <a:lnTo>
                  <a:pt x="1012" y="576"/>
                </a:lnTo>
                <a:lnTo>
                  <a:pt x="1014" y="580"/>
                </a:lnTo>
                <a:lnTo>
                  <a:pt x="1014" y="585"/>
                </a:lnTo>
                <a:lnTo>
                  <a:pt x="1016" y="590"/>
                </a:lnTo>
                <a:lnTo>
                  <a:pt x="1016" y="592"/>
                </a:lnTo>
                <a:lnTo>
                  <a:pt x="1019" y="592"/>
                </a:lnTo>
                <a:lnTo>
                  <a:pt x="1019" y="595"/>
                </a:lnTo>
                <a:lnTo>
                  <a:pt x="1021" y="602"/>
                </a:lnTo>
                <a:lnTo>
                  <a:pt x="1023" y="606"/>
                </a:lnTo>
                <a:lnTo>
                  <a:pt x="1026" y="611"/>
                </a:lnTo>
                <a:lnTo>
                  <a:pt x="1026" y="616"/>
                </a:lnTo>
                <a:lnTo>
                  <a:pt x="1026" y="623"/>
                </a:lnTo>
                <a:lnTo>
                  <a:pt x="1026" y="625"/>
                </a:lnTo>
                <a:lnTo>
                  <a:pt x="1026" y="632"/>
                </a:lnTo>
                <a:lnTo>
                  <a:pt x="1026" y="640"/>
                </a:lnTo>
                <a:lnTo>
                  <a:pt x="1026" y="644"/>
                </a:lnTo>
                <a:lnTo>
                  <a:pt x="1026" y="649"/>
                </a:lnTo>
                <a:lnTo>
                  <a:pt x="1028" y="654"/>
                </a:lnTo>
                <a:lnTo>
                  <a:pt x="1028" y="658"/>
                </a:lnTo>
                <a:lnTo>
                  <a:pt x="1028" y="661"/>
                </a:lnTo>
                <a:lnTo>
                  <a:pt x="1031" y="663"/>
                </a:lnTo>
                <a:lnTo>
                  <a:pt x="1049" y="675"/>
                </a:lnTo>
                <a:lnTo>
                  <a:pt x="1054" y="680"/>
                </a:lnTo>
                <a:lnTo>
                  <a:pt x="1056" y="680"/>
                </a:lnTo>
                <a:lnTo>
                  <a:pt x="1059" y="682"/>
                </a:lnTo>
                <a:lnTo>
                  <a:pt x="1061" y="685"/>
                </a:lnTo>
                <a:lnTo>
                  <a:pt x="1064" y="685"/>
                </a:lnTo>
                <a:lnTo>
                  <a:pt x="1064" y="687"/>
                </a:lnTo>
                <a:lnTo>
                  <a:pt x="1066" y="687"/>
                </a:lnTo>
                <a:lnTo>
                  <a:pt x="1068" y="689"/>
                </a:lnTo>
                <a:lnTo>
                  <a:pt x="1071" y="692"/>
                </a:lnTo>
                <a:lnTo>
                  <a:pt x="1073" y="692"/>
                </a:lnTo>
                <a:lnTo>
                  <a:pt x="1073" y="694"/>
                </a:lnTo>
                <a:lnTo>
                  <a:pt x="1068" y="701"/>
                </a:lnTo>
                <a:lnTo>
                  <a:pt x="1066" y="703"/>
                </a:lnTo>
                <a:lnTo>
                  <a:pt x="1064" y="706"/>
                </a:lnTo>
                <a:lnTo>
                  <a:pt x="1059" y="703"/>
                </a:lnTo>
                <a:lnTo>
                  <a:pt x="1056" y="701"/>
                </a:lnTo>
                <a:lnTo>
                  <a:pt x="1054" y="701"/>
                </a:lnTo>
                <a:lnTo>
                  <a:pt x="1047" y="696"/>
                </a:lnTo>
                <a:lnTo>
                  <a:pt x="1045" y="694"/>
                </a:lnTo>
                <a:lnTo>
                  <a:pt x="1040" y="692"/>
                </a:lnTo>
                <a:lnTo>
                  <a:pt x="1038" y="689"/>
                </a:lnTo>
                <a:lnTo>
                  <a:pt x="1016" y="677"/>
                </a:lnTo>
                <a:lnTo>
                  <a:pt x="960" y="703"/>
                </a:lnTo>
                <a:lnTo>
                  <a:pt x="960" y="708"/>
                </a:lnTo>
                <a:lnTo>
                  <a:pt x="946" y="715"/>
                </a:lnTo>
                <a:lnTo>
                  <a:pt x="901" y="748"/>
                </a:lnTo>
                <a:lnTo>
                  <a:pt x="891" y="737"/>
                </a:lnTo>
                <a:lnTo>
                  <a:pt x="799" y="784"/>
                </a:lnTo>
                <a:lnTo>
                  <a:pt x="856" y="862"/>
                </a:lnTo>
                <a:lnTo>
                  <a:pt x="884" y="907"/>
                </a:lnTo>
                <a:lnTo>
                  <a:pt x="889" y="909"/>
                </a:lnTo>
                <a:lnTo>
                  <a:pt x="891" y="919"/>
                </a:lnTo>
                <a:lnTo>
                  <a:pt x="901" y="931"/>
                </a:lnTo>
                <a:lnTo>
                  <a:pt x="917" y="954"/>
                </a:lnTo>
                <a:lnTo>
                  <a:pt x="936" y="976"/>
                </a:lnTo>
                <a:lnTo>
                  <a:pt x="988" y="1035"/>
                </a:lnTo>
                <a:lnTo>
                  <a:pt x="922" y="1106"/>
                </a:lnTo>
                <a:lnTo>
                  <a:pt x="901" y="1106"/>
                </a:lnTo>
                <a:lnTo>
                  <a:pt x="894" y="1106"/>
                </a:lnTo>
                <a:lnTo>
                  <a:pt x="887" y="1125"/>
                </a:lnTo>
                <a:lnTo>
                  <a:pt x="877" y="1120"/>
                </a:lnTo>
                <a:lnTo>
                  <a:pt x="868" y="1118"/>
                </a:lnTo>
                <a:lnTo>
                  <a:pt x="868" y="1122"/>
                </a:lnTo>
                <a:lnTo>
                  <a:pt x="861" y="1146"/>
                </a:lnTo>
                <a:lnTo>
                  <a:pt x="861" y="1149"/>
                </a:lnTo>
                <a:lnTo>
                  <a:pt x="837" y="1139"/>
                </a:lnTo>
                <a:lnTo>
                  <a:pt x="825" y="1137"/>
                </a:lnTo>
                <a:lnTo>
                  <a:pt x="821" y="1151"/>
                </a:lnTo>
                <a:lnTo>
                  <a:pt x="818" y="1151"/>
                </a:lnTo>
                <a:lnTo>
                  <a:pt x="814" y="1149"/>
                </a:lnTo>
                <a:lnTo>
                  <a:pt x="799" y="1144"/>
                </a:lnTo>
                <a:lnTo>
                  <a:pt x="795" y="1144"/>
                </a:lnTo>
                <a:lnTo>
                  <a:pt x="799" y="1149"/>
                </a:lnTo>
                <a:lnTo>
                  <a:pt x="802" y="1151"/>
                </a:lnTo>
                <a:lnTo>
                  <a:pt x="807" y="1156"/>
                </a:lnTo>
                <a:lnTo>
                  <a:pt x="809" y="1160"/>
                </a:lnTo>
                <a:lnTo>
                  <a:pt x="811" y="1163"/>
                </a:lnTo>
                <a:lnTo>
                  <a:pt x="814" y="1163"/>
                </a:lnTo>
                <a:lnTo>
                  <a:pt x="816" y="1167"/>
                </a:lnTo>
                <a:lnTo>
                  <a:pt x="818" y="1170"/>
                </a:lnTo>
                <a:lnTo>
                  <a:pt x="818" y="1172"/>
                </a:lnTo>
                <a:lnTo>
                  <a:pt x="821" y="1172"/>
                </a:lnTo>
                <a:lnTo>
                  <a:pt x="823" y="1175"/>
                </a:lnTo>
                <a:lnTo>
                  <a:pt x="823" y="1177"/>
                </a:lnTo>
                <a:lnTo>
                  <a:pt x="828" y="1182"/>
                </a:lnTo>
                <a:lnTo>
                  <a:pt x="851" y="1186"/>
                </a:lnTo>
                <a:lnTo>
                  <a:pt x="863" y="1191"/>
                </a:lnTo>
                <a:lnTo>
                  <a:pt x="866" y="1191"/>
                </a:lnTo>
                <a:lnTo>
                  <a:pt x="877" y="1196"/>
                </a:lnTo>
                <a:lnTo>
                  <a:pt x="880" y="1196"/>
                </a:lnTo>
                <a:lnTo>
                  <a:pt x="889" y="1201"/>
                </a:lnTo>
                <a:lnTo>
                  <a:pt x="896" y="1203"/>
                </a:lnTo>
                <a:lnTo>
                  <a:pt x="899" y="1203"/>
                </a:lnTo>
                <a:lnTo>
                  <a:pt x="913" y="1208"/>
                </a:lnTo>
                <a:lnTo>
                  <a:pt x="915" y="1208"/>
                </a:lnTo>
                <a:lnTo>
                  <a:pt x="934" y="1215"/>
                </a:lnTo>
                <a:lnTo>
                  <a:pt x="939" y="1215"/>
                </a:lnTo>
                <a:lnTo>
                  <a:pt x="941" y="1215"/>
                </a:lnTo>
                <a:lnTo>
                  <a:pt x="957" y="1220"/>
                </a:lnTo>
                <a:lnTo>
                  <a:pt x="965" y="1222"/>
                </a:lnTo>
                <a:lnTo>
                  <a:pt x="969" y="1222"/>
                </a:lnTo>
                <a:lnTo>
                  <a:pt x="979" y="1227"/>
                </a:lnTo>
                <a:lnTo>
                  <a:pt x="988" y="1231"/>
                </a:lnTo>
                <a:lnTo>
                  <a:pt x="988" y="1234"/>
                </a:lnTo>
                <a:lnTo>
                  <a:pt x="990" y="1238"/>
                </a:lnTo>
                <a:lnTo>
                  <a:pt x="990" y="1243"/>
                </a:lnTo>
                <a:lnTo>
                  <a:pt x="998" y="1246"/>
                </a:lnTo>
                <a:lnTo>
                  <a:pt x="1000" y="1269"/>
                </a:lnTo>
                <a:lnTo>
                  <a:pt x="1000" y="1274"/>
                </a:lnTo>
                <a:lnTo>
                  <a:pt x="1000" y="1281"/>
                </a:lnTo>
                <a:lnTo>
                  <a:pt x="998" y="1281"/>
                </a:lnTo>
                <a:lnTo>
                  <a:pt x="983" y="1326"/>
                </a:lnTo>
                <a:lnTo>
                  <a:pt x="981" y="1331"/>
                </a:lnTo>
                <a:lnTo>
                  <a:pt x="979" y="1336"/>
                </a:lnTo>
                <a:lnTo>
                  <a:pt x="972" y="1343"/>
                </a:lnTo>
                <a:lnTo>
                  <a:pt x="990" y="1352"/>
                </a:lnTo>
                <a:lnTo>
                  <a:pt x="960" y="1383"/>
                </a:lnTo>
                <a:lnTo>
                  <a:pt x="953" y="1385"/>
                </a:lnTo>
                <a:lnTo>
                  <a:pt x="927" y="1385"/>
                </a:lnTo>
                <a:lnTo>
                  <a:pt x="755" y="1357"/>
                </a:lnTo>
                <a:lnTo>
                  <a:pt x="757" y="1383"/>
                </a:lnTo>
                <a:lnTo>
                  <a:pt x="759" y="1442"/>
                </a:lnTo>
                <a:lnTo>
                  <a:pt x="762" y="1463"/>
                </a:lnTo>
                <a:lnTo>
                  <a:pt x="745" y="1485"/>
                </a:lnTo>
                <a:lnTo>
                  <a:pt x="731" y="1489"/>
                </a:lnTo>
                <a:lnTo>
                  <a:pt x="729" y="1499"/>
                </a:lnTo>
                <a:lnTo>
                  <a:pt x="719" y="1537"/>
                </a:lnTo>
                <a:lnTo>
                  <a:pt x="717" y="1549"/>
                </a:lnTo>
                <a:lnTo>
                  <a:pt x="710" y="1570"/>
                </a:lnTo>
                <a:lnTo>
                  <a:pt x="708" y="1582"/>
                </a:lnTo>
                <a:lnTo>
                  <a:pt x="708" y="1584"/>
                </a:lnTo>
                <a:lnTo>
                  <a:pt x="696" y="1634"/>
                </a:lnTo>
                <a:lnTo>
                  <a:pt x="649" y="1641"/>
                </a:lnTo>
                <a:lnTo>
                  <a:pt x="646" y="1641"/>
                </a:lnTo>
                <a:lnTo>
                  <a:pt x="642" y="1643"/>
                </a:lnTo>
                <a:lnTo>
                  <a:pt x="639" y="1643"/>
                </a:lnTo>
                <a:lnTo>
                  <a:pt x="637" y="1643"/>
                </a:lnTo>
                <a:lnTo>
                  <a:pt x="630" y="1646"/>
                </a:lnTo>
                <a:lnTo>
                  <a:pt x="627" y="1646"/>
                </a:lnTo>
                <a:lnTo>
                  <a:pt x="625" y="1646"/>
                </a:lnTo>
                <a:lnTo>
                  <a:pt x="623" y="1646"/>
                </a:lnTo>
                <a:lnTo>
                  <a:pt x="620" y="1646"/>
                </a:lnTo>
                <a:lnTo>
                  <a:pt x="618" y="1648"/>
                </a:lnTo>
                <a:lnTo>
                  <a:pt x="616" y="1648"/>
                </a:lnTo>
                <a:lnTo>
                  <a:pt x="611" y="1648"/>
                </a:lnTo>
                <a:lnTo>
                  <a:pt x="613" y="1643"/>
                </a:lnTo>
                <a:lnTo>
                  <a:pt x="613" y="1641"/>
                </a:lnTo>
                <a:lnTo>
                  <a:pt x="613" y="1639"/>
                </a:lnTo>
                <a:lnTo>
                  <a:pt x="616" y="1634"/>
                </a:lnTo>
                <a:lnTo>
                  <a:pt x="618" y="1631"/>
                </a:lnTo>
                <a:lnTo>
                  <a:pt x="616" y="1629"/>
                </a:lnTo>
                <a:lnTo>
                  <a:pt x="616" y="1627"/>
                </a:lnTo>
                <a:lnTo>
                  <a:pt x="618" y="1622"/>
                </a:lnTo>
                <a:lnTo>
                  <a:pt x="618" y="1620"/>
                </a:lnTo>
                <a:lnTo>
                  <a:pt x="618" y="1617"/>
                </a:lnTo>
                <a:lnTo>
                  <a:pt x="618" y="1615"/>
                </a:lnTo>
                <a:lnTo>
                  <a:pt x="620" y="1615"/>
                </a:lnTo>
                <a:lnTo>
                  <a:pt x="620" y="1612"/>
                </a:lnTo>
                <a:lnTo>
                  <a:pt x="620" y="1610"/>
                </a:lnTo>
                <a:lnTo>
                  <a:pt x="620" y="1608"/>
                </a:lnTo>
                <a:lnTo>
                  <a:pt x="623" y="1605"/>
                </a:lnTo>
                <a:lnTo>
                  <a:pt x="623" y="1603"/>
                </a:lnTo>
                <a:lnTo>
                  <a:pt x="623" y="1601"/>
                </a:lnTo>
                <a:lnTo>
                  <a:pt x="623" y="1598"/>
                </a:lnTo>
                <a:lnTo>
                  <a:pt x="625" y="1596"/>
                </a:lnTo>
                <a:lnTo>
                  <a:pt x="625" y="1594"/>
                </a:lnTo>
                <a:lnTo>
                  <a:pt x="625" y="1591"/>
                </a:lnTo>
                <a:lnTo>
                  <a:pt x="625" y="1589"/>
                </a:lnTo>
                <a:lnTo>
                  <a:pt x="625" y="1586"/>
                </a:lnTo>
                <a:lnTo>
                  <a:pt x="623" y="1584"/>
                </a:lnTo>
                <a:lnTo>
                  <a:pt x="620" y="1579"/>
                </a:lnTo>
                <a:lnTo>
                  <a:pt x="618" y="1575"/>
                </a:lnTo>
                <a:lnTo>
                  <a:pt x="618" y="1572"/>
                </a:lnTo>
                <a:lnTo>
                  <a:pt x="613" y="1565"/>
                </a:lnTo>
                <a:lnTo>
                  <a:pt x="611" y="1560"/>
                </a:lnTo>
                <a:lnTo>
                  <a:pt x="609" y="1553"/>
                </a:lnTo>
                <a:lnTo>
                  <a:pt x="606" y="1549"/>
                </a:lnTo>
                <a:lnTo>
                  <a:pt x="601" y="1541"/>
                </a:lnTo>
                <a:lnTo>
                  <a:pt x="554" y="1437"/>
                </a:lnTo>
                <a:lnTo>
                  <a:pt x="552" y="1435"/>
                </a:lnTo>
                <a:lnTo>
                  <a:pt x="493" y="1428"/>
                </a:lnTo>
                <a:lnTo>
                  <a:pt x="488" y="1428"/>
                </a:lnTo>
                <a:lnTo>
                  <a:pt x="484" y="1428"/>
                </a:lnTo>
                <a:lnTo>
                  <a:pt x="479" y="1428"/>
                </a:lnTo>
                <a:lnTo>
                  <a:pt x="474" y="1423"/>
                </a:lnTo>
                <a:lnTo>
                  <a:pt x="474" y="1421"/>
                </a:lnTo>
                <a:lnTo>
                  <a:pt x="477" y="1421"/>
                </a:lnTo>
                <a:lnTo>
                  <a:pt x="479" y="1421"/>
                </a:lnTo>
                <a:lnTo>
                  <a:pt x="479" y="1418"/>
                </a:lnTo>
                <a:lnTo>
                  <a:pt x="477" y="1418"/>
                </a:lnTo>
                <a:lnTo>
                  <a:pt x="472" y="1416"/>
                </a:lnTo>
                <a:lnTo>
                  <a:pt x="472" y="1414"/>
                </a:lnTo>
                <a:lnTo>
                  <a:pt x="469" y="1414"/>
                </a:lnTo>
                <a:lnTo>
                  <a:pt x="469" y="1411"/>
                </a:lnTo>
                <a:lnTo>
                  <a:pt x="472" y="1409"/>
                </a:lnTo>
                <a:lnTo>
                  <a:pt x="469" y="1409"/>
                </a:lnTo>
                <a:lnTo>
                  <a:pt x="469" y="1397"/>
                </a:lnTo>
                <a:lnTo>
                  <a:pt x="469" y="1385"/>
                </a:lnTo>
                <a:lnTo>
                  <a:pt x="469" y="1371"/>
                </a:lnTo>
                <a:lnTo>
                  <a:pt x="467" y="1362"/>
                </a:lnTo>
                <a:lnTo>
                  <a:pt x="446" y="1328"/>
                </a:lnTo>
                <a:lnTo>
                  <a:pt x="415" y="1298"/>
                </a:lnTo>
                <a:lnTo>
                  <a:pt x="368" y="1298"/>
                </a:lnTo>
                <a:lnTo>
                  <a:pt x="385" y="1264"/>
                </a:lnTo>
                <a:lnTo>
                  <a:pt x="387" y="1257"/>
                </a:lnTo>
                <a:lnTo>
                  <a:pt x="382" y="1248"/>
                </a:lnTo>
                <a:lnTo>
                  <a:pt x="375" y="1236"/>
                </a:lnTo>
                <a:lnTo>
                  <a:pt x="375" y="1234"/>
                </a:lnTo>
                <a:lnTo>
                  <a:pt x="373" y="1231"/>
                </a:lnTo>
                <a:lnTo>
                  <a:pt x="370" y="1227"/>
                </a:lnTo>
                <a:lnTo>
                  <a:pt x="366" y="1215"/>
                </a:lnTo>
                <a:lnTo>
                  <a:pt x="361" y="1208"/>
                </a:lnTo>
                <a:lnTo>
                  <a:pt x="359" y="1203"/>
                </a:lnTo>
                <a:lnTo>
                  <a:pt x="356" y="1203"/>
                </a:lnTo>
                <a:lnTo>
                  <a:pt x="352" y="1167"/>
                </a:lnTo>
                <a:lnTo>
                  <a:pt x="347" y="1139"/>
                </a:lnTo>
                <a:lnTo>
                  <a:pt x="340" y="1108"/>
                </a:lnTo>
                <a:lnTo>
                  <a:pt x="333" y="1075"/>
                </a:lnTo>
                <a:lnTo>
                  <a:pt x="274" y="1077"/>
                </a:lnTo>
                <a:lnTo>
                  <a:pt x="246" y="1061"/>
                </a:lnTo>
                <a:lnTo>
                  <a:pt x="210" y="1061"/>
                </a:lnTo>
                <a:lnTo>
                  <a:pt x="189" y="1061"/>
                </a:lnTo>
                <a:lnTo>
                  <a:pt x="194" y="1070"/>
                </a:lnTo>
                <a:lnTo>
                  <a:pt x="194" y="1077"/>
                </a:lnTo>
                <a:lnTo>
                  <a:pt x="194" y="1080"/>
                </a:lnTo>
                <a:lnTo>
                  <a:pt x="151" y="1056"/>
                </a:lnTo>
                <a:lnTo>
                  <a:pt x="146" y="1037"/>
                </a:lnTo>
                <a:lnTo>
                  <a:pt x="139" y="1009"/>
                </a:lnTo>
                <a:lnTo>
                  <a:pt x="137" y="1006"/>
                </a:lnTo>
                <a:lnTo>
                  <a:pt x="142" y="1011"/>
                </a:lnTo>
                <a:lnTo>
                  <a:pt x="149" y="1016"/>
                </a:lnTo>
                <a:lnTo>
                  <a:pt x="156" y="1023"/>
                </a:lnTo>
                <a:lnTo>
                  <a:pt x="161" y="1028"/>
                </a:lnTo>
                <a:lnTo>
                  <a:pt x="161" y="1025"/>
                </a:lnTo>
                <a:lnTo>
                  <a:pt x="175" y="1002"/>
                </a:lnTo>
                <a:lnTo>
                  <a:pt x="184" y="985"/>
                </a:lnTo>
                <a:lnTo>
                  <a:pt x="187" y="985"/>
                </a:lnTo>
                <a:lnTo>
                  <a:pt x="189" y="988"/>
                </a:lnTo>
                <a:lnTo>
                  <a:pt x="191" y="988"/>
                </a:lnTo>
                <a:lnTo>
                  <a:pt x="201" y="971"/>
                </a:lnTo>
                <a:lnTo>
                  <a:pt x="203" y="961"/>
                </a:lnTo>
                <a:lnTo>
                  <a:pt x="205" y="940"/>
                </a:lnTo>
                <a:lnTo>
                  <a:pt x="208" y="931"/>
                </a:lnTo>
                <a:lnTo>
                  <a:pt x="208" y="928"/>
                </a:lnTo>
                <a:lnTo>
                  <a:pt x="208" y="926"/>
                </a:lnTo>
                <a:lnTo>
                  <a:pt x="208" y="919"/>
                </a:lnTo>
                <a:lnTo>
                  <a:pt x="210" y="914"/>
                </a:lnTo>
                <a:lnTo>
                  <a:pt x="210" y="909"/>
                </a:lnTo>
                <a:lnTo>
                  <a:pt x="210" y="907"/>
                </a:lnTo>
                <a:lnTo>
                  <a:pt x="210" y="905"/>
                </a:lnTo>
                <a:lnTo>
                  <a:pt x="210" y="893"/>
                </a:lnTo>
                <a:lnTo>
                  <a:pt x="213" y="853"/>
                </a:lnTo>
                <a:lnTo>
                  <a:pt x="215" y="838"/>
                </a:lnTo>
                <a:lnTo>
                  <a:pt x="217" y="822"/>
                </a:lnTo>
                <a:lnTo>
                  <a:pt x="205" y="819"/>
                </a:lnTo>
                <a:lnTo>
                  <a:pt x="196" y="815"/>
                </a:lnTo>
                <a:lnTo>
                  <a:pt x="194" y="817"/>
                </a:lnTo>
                <a:lnTo>
                  <a:pt x="184" y="812"/>
                </a:lnTo>
                <a:lnTo>
                  <a:pt x="175" y="805"/>
                </a:lnTo>
                <a:lnTo>
                  <a:pt x="180" y="801"/>
                </a:lnTo>
                <a:lnTo>
                  <a:pt x="187" y="796"/>
                </a:lnTo>
                <a:lnTo>
                  <a:pt x="210" y="774"/>
                </a:lnTo>
                <a:lnTo>
                  <a:pt x="222" y="763"/>
                </a:lnTo>
                <a:lnTo>
                  <a:pt x="224" y="758"/>
                </a:lnTo>
                <a:lnTo>
                  <a:pt x="201" y="751"/>
                </a:lnTo>
                <a:lnTo>
                  <a:pt x="191" y="751"/>
                </a:lnTo>
                <a:lnTo>
                  <a:pt x="184" y="753"/>
                </a:lnTo>
                <a:lnTo>
                  <a:pt x="172" y="753"/>
                </a:lnTo>
                <a:lnTo>
                  <a:pt x="165" y="753"/>
                </a:lnTo>
                <a:lnTo>
                  <a:pt x="161" y="748"/>
                </a:lnTo>
                <a:lnTo>
                  <a:pt x="158" y="744"/>
                </a:lnTo>
                <a:lnTo>
                  <a:pt x="158" y="739"/>
                </a:lnTo>
                <a:lnTo>
                  <a:pt x="158" y="734"/>
                </a:lnTo>
                <a:lnTo>
                  <a:pt x="156" y="722"/>
                </a:lnTo>
                <a:lnTo>
                  <a:pt x="151" y="713"/>
                </a:lnTo>
                <a:lnTo>
                  <a:pt x="146" y="703"/>
                </a:lnTo>
                <a:lnTo>
                  <a:pt x="139" y="696"/>
                </a:lnTo>
                <a:lnTo>
                  <a:pt x="137" y="694"/>
                </a:lnTo>
                <a:lnTo>
                  <a:pt x="135" y="689"/>
                </a:lnTo>
                <a:lnTo>
                  <a:pt x="135" y="687"/>
                </a:lnTo>
                <a:lnTo>
                  <a:pt x="130" y="673"/>
                </a:lnTo>
                <a:lnTo>
                  <a:pt x="125" y="673"/>
                </a:lnTo>
                <a:lnTo>
                  <a:pt x="121" y="673"/>
                </a:lnTo>
                <a:lnTo>
                  <a:pt x="116" y="673"/>
                </a:lnTo>
                <a:lnTo>
                  <a:pt x="109" y="673"/>
                </a:lnTo>
                <a:lnTo>
                  <a:pt x="104" y="673"/>
                </a:lnTo>
                <a:lnTo>
                  <a:pt x="92" y="673"/>
                </a:lnTo>
                <a:lnTo>
                  <a:pt x="90" y="673"/>
                </a:lnTo>
                <a:lnTo>
                  <a:pt x="83" y="673"/>
                </a:lnTo>
                <a:lnTo>
                  <a:pt x="50" y="677"/>
                </a:lnTo>
                <a:lnTo>
                  <a:pt x="43" y="673"/>
                </a:lnTo>
                <a:lnTo>
                  <a:pt x="43" y="640"/>
                </a:lnTo>
                <a:lnTo>
                  <a:pt x="59" y="609"/>
                </a:lnTo>
                <a:lnTo>
                  <a:pt x="50" y="609"/>
                </a:lnTo>
                <a:lnTo>
                  <a:pt x="43" y="602"/>
                </a:lnTo>
                <a:lnTo>
                  <a:pt x="40" y="597"/>
                </a:lnTo>
                <a:lnTo>
                  <a:pt x="38" y="592"/>
                </a:lnTo>
                <a:lnTo>
                  <a:pt x="38" y="587"/>
                </a:lnTo>
                <a:lnTo>
                  <a:pt x="36" y="585"/>
                </a:lnTo>
                <a:lnTo>
                  <a:pt x="24" y="573"/>
                </a:lnTo>
                <a:lnTo>
                  <a:pt x="22" y="569"/>
                </a:lnTo>
                <a:lnTo>
                  <a:pt x="19" y="566"/>
                </a:lnTo>
                <a:lnTo>
                  <a:pt x="14" y="561"/>
                </a:lnTo>
                <a:lnTo>
                  <a:pt x="10" y="552"/>
                </a:lnTo>
                <a:lnTo>
                  <a:pt x="10" y="547"/>
                </a:lnTo>
                <a:lnTo>
                  <a:pt x="12" y="545"/>
                </a:lnTo>
                <a:lnTo>
                  <a:pt x="19" y="540"/>
                </a:lnTo>
                <a:lnTo>
                  <a:pt x="26" y="535"/>
                </a:lnTo>
                <a:lnTo>
                  <a:pt x="29" y="533"/>
                </a:lnTo>
                <a:lnTo>
                  <a:pt x="31" y="528"/>
                </a:lnTo>
                <a:lnTo>
                  <a:pt x="29" y="524"/>
                </a:lnTo>
                <a:lnTo>
                  <a:pt x="14" y="500"/>
                </a:lnTo>
                <a:lnTo>
                  <a:pt x="14" y="493"/>
                </a:lnTo>
                <a:lnTo>
                  <a:pt x="14" y="486"/>
                </a:lnTo>
                <a:lnTo>
                  <a:pt x="10" y="479"/>
                </a:lnTo>
                <a:lnTo>
                  <a:pt x="5" y="474"/>
                </a:lnTo>
                <a:lnTo>
                  <a:pt x="0" y="464"/>
                </a:lnTo>
                <a:lnTo>
                  <a:pt x="0" y="457"/>
                </a:lnTo>
                <a:lnTo>
                  <a:pt x="0" y="455"/>
                </a:lnTo>
                <a:lnTo>
                  <a:pt x="3" y="455"/>
                </a:lnTo>
                <a:lnTo>
                  <a:pt x="3" y="453"/>
                </a:lnTo>
                <a:lnTo>
                  <a:pt x="7" y="450"/>
                </a:lnTo>
                <a:lnTo>
                  <a:pt x="10" y="445"/>
                </a:lnTo>
                <a:lnTo>
                  <a:pt x="12" y="441"/>
                </a:lnTo>
                <a:lnTo>
                  <a:pt x="14" y="438"/>
                </a:lnTo>
                <a:lnTo>
                  <a:pt x="19" y="434"/>
                </a:lnTo>
                <a:lnTo>
                  <a:pt x="22" y="429"/>
                </a:lnTo>
                <a:lnTo>
                  <a:pt x="24" y="427"/>
                </a:lnTo>
                <a:lnTo>
                  <a:pt x="29" y="424"/>
                </a:lnTo>
                <a:lnTo>
                  <a:pt x="33" y="422"/>
                </a:lnTo>
                <a:lnTo>
                  <a:pt x="36" y="419"/>
                </a:lnTo>
                <a:lnTo>
                  <a:pt x="33" y="415"/>
                </a:lnTo>
                <a:lnTo>
                  <a:pt x="59" y="415"/>
                </a:lnTo>
                <a:lnTo>
                  <a:pt x="59" y="400"/>
                </a:lnTo>
                <a:lnTo>
                  <a:pt x="64" y="365"/>
                </a:lnTo>
                <a:lnTo>
                  <a:pt x="73" y="365"/>
                </a:lnTo>
                <a:lnTo>
                  <a:pt x="76" y="365"/>
                </a:lnTo>
                <a:lnTo>
                  <a:pt x="78" y="363"/>
                </a:lnTo>
                <a:lnTo>
                  <a:pt x="80" y="363"/>
                </a:lnTo>
                <a:lnTo>
                  <a:pt x="85" y="363"/>
                </a:lnTo>
                <a:lnTo>
                  <a:pt x="90" y="360"/>
                </a:lnTo>
                <a:lnTo>
                  <a:pt x="95" y="360"/>
                </a:lnTo>
                <a:lnTo>
                  <a:pt x="99" y="355"/>
                </a:lnTo>
                <a:lnTo>
                  <a:pt x="104" y="353"/>
                </a:lnTo>
                <a:lnTo>
                  <a:pt x="106" y="348"/>
                </a:lnTo>
                <a:lnTo>
                  <a:pt x="109" y="348"/>
                </a:lnTo>
                <a:lnTo>
                  <a:pt x="111" y="334"/>
                </a:lnTo>
                <a:lnTo>
                  <a:pt x="121" y="318"/>
                </a:lnTo>
                <a:lnTo>
                  <a:pt x="125" y="308"/>
                </a:lnTo>
                <a:lnTo>
                  <a:pt x="128" y="299"/>
                </a:lnTo>
                <a:lnTo>
                  <a:pt x="132" y="301"/>
                </a:lnTo>
                <a:lnTo>
                  <a:pt x="137" y="292"/>
                </a:lnTo>
                <a:lnTo>
                  <a:pt x="139" y="292"/>
                </a:lnTo>
                <a:lnTo>
                  <a:pt x="142" y="292"/>
                </a:lnTo>
                <a:lnTo>
                  <a:pt x="146" y="289"/>
                </a:lnTo>
                <a:lnTo>
                  <a:pt x="151" y="284"/>
                </a:lnTo>
                <a:lnTo>
                  <a:pt x="156" y="277"/>
                </a:lnTo>
                <a:lnTo>
                  <a:pt x="158" y="275"/>
                </a:lnTo>
                <a:lnTo>
                  <a:pt x="163" y="268"/>
                </a:lnTo>
                <a:lnTo>
                  <a:pt x="165" y="266"/>
                </a:lnTo>
                <a:lnTo>
                  <a:pt x="170" y="263"/>
                </a:lnTo>
                <a:lnTo>
                  <a:pt x="170" y="261"/>
                </a:lnTo>
                <a:lnTo>
                  <a:pt x="198" y="247"/>
                </a:lnTo>
                <a:lnTo>
                  <a:pt x="234" y="221"/>
                </a:lnTo>
                <a:lnTo>
                  <a:pt x="262" y="180"/>
                </a:lnTo>
                <a:lnTo>
                  <a:pt x="335" y="121"/>
                </a:lnTo>
                <a:lnTo>
                  <a:pt x="342" y="119"/>
                </a:lnTo>
                <a:lnTo>
                  <a:pt x="345" y="116"/>
                </a:lnTo>
                <a:lnTo>
                  <a:pt x="349" y="116"/>
                </a:lnTo>
                <a:lnTo>
                  <a:pt x="356" y="116"/>
                </a:lnTo>
                <a:lnTo>
                  <a:pt x="361" y="119"/>
                </a:lnTo>
                <a:lnTo>
                  <a:pt x="363" y="119"/>
                </a:lnTo>
                <a:lnTo>
                  <a:pt x="373" y="116"/>
                </a:lnTo>
                <a:lnTo>
                  <a:pt x="380" y="116"/>
                </a:lnTo>
                <a:lnTo>
                  <a:pt x="385" y="112"/>
                </a:lnTo>
                <a:lnTo>
                  <a:pt x="387" y="109"/>
                </a:lnTo>
                <a:lnTo>
                  <a:pt x="389" y="107"/>
                </a:lnTo>
                <a:lnTo>
                  <a:pt x="394" y="105"/>
                </a:lnTo>
                <a:lnTo>
                  <a:pt x="396" y="102"/>
                </a:lnTo>
                <a:lnTo>
                  <a:pt x="403" y="100"/>
                </a:lnTo>
                <a:lnTo>
                  <a:pt x="408" y="102"/>
                </a:lnTo>
                <a:lnTo>
                  <a:pt x="411" y="102"/>
                </a:lnTo>
                <a:lnTo>
                  <a:pt x="413" y="102"/>
                </a:lnTo>
                <a:lnTo>
                  <a:pt x="415" y="105"/>
                </a:lnTo>
                <a:lnTo>
                  <a:pt x="418" y="105"/>
                </a:lnTo>
                <a:lnTo>
                  <a:pt x="420" y="107"/>
                </a:lnTo>
                <a:lnTo>
                  <a:pt x="425" y="107"/>
                </a:lnTo>
                <a:lnTo>
                  <a:pt x="427" y="109"/>
                </a:lnTo>
                <a:lnTo>
                  <a:pt x="429" y="109"/>
                </a:lnTo>
                <a:lnTo>
                  <a:pt x="432" y="109"/>
                </a:lnTo>
                <a:lnTo>
                  <a:pt x="441" y="112"/>
                </a:lnTo>
                <a:lnTo>
                  <a:pt x="446" y="112"/>
                </a:lnTo>
                <a:lnTo>
                  <a:pt x="455" y="112"/>
                </a:lnTo>
                <a:lnTo>
                  <a:pt x="460" y="109"/>
                </a:lnTo>
                <a:lnTo>
                  <a:pt x="465" y="107"/>
                </a:lnTo>
                <a:lnTo>
                  <a:pt x="472" y="105"/>
                </a:lnTo>
                <a:lnTo>
                  <a:pt x="477" y="105"/>
                </a:lnTo>
                <a:lnTo>
                  <a:pt x="484" y="105"/>
                </a:lnTo>
                <a:lnTo>
                  <a:pt x="488" y="105"/>
                </a:lnTo>
                <a:lnTo>
                  <a:pt x="493" y="102"/>
                </a:lnTo>
                <a:lnTo>
                  <a:pt x="498" y="100"/>
                </a:lnTo>
                <a:lnTo>
                  <a:pt x="505" y="100"/>
                </a:lnTo>
                <a:lnTo>
                  <a:pt x="510" y="102"/>
                </a:lnTo>
                <a:lnTo>
                  <a:pt x="514" y="105"/>
                </a:lnTo>
                <a:lnTo>
                  <a:pt x="521" y="105"/>
                </a:lnTo>
                <a:lnTo>
                  <a:pt x="528" y="102"/>
                </a:lnTo>
                <a:lnTo>
                  <a:pt x="535" y="97"/>
                </a:lnTo>
                <a:lnTo>
                  <a:pt x="545" y="90"/>
                </a:lnTo>
                <a:lnTo>
                  <a:pt x="559" y="97"/>
                </a:lnTo>
                <a:lnTo>
                  <a:pt x="576" y="114"/>
                </a:lnTo>
                <a:lnTo>
                  <a:pt x="585" y="121"/>
                </a:lnTo>
                <a:lnTo>
                  <a:pt x="585" y="128"/>
                </a:lnTo>
                <a:lnTo>
                  <a:pt x="587" y="135"/>
                </a:lnTo>
                <a:lnTo>
                  <a:pt x="587" y="140"/>
                </a:lnTo>
                <a:lnTo>
                  <a:pt x="587" y="145"/>
                </a:lnTo>
                <a:lnTo>
                  <a:pt x="587" y="147"/>
                </a:lnTo>
                <a:lnTo>
                  <a:pt x="585" y="150"/>
                </a:lnTo>
                <a:lnTo>
                  <a:pt x="587" y="152"/>
                </a:lnTo>
                <a:lnTo>
                  <a:pt x="590" y="154"/>
                </a:lnTo>
                <a:lnTo>
                  <a:pt x="594" y="154"/>
                </a:lnTo>
                <a:lnTo>
                  <a:pt x="601" y="154"/>
                </a:lnTo>
                <a:lnTo>
                  <a:pt x="611" y="157"/>
                </a:lnTo>
                <a:lnTo>
                  <a:pt x="616" y="157"/>
                </a:lnTo>
                <a:lnTo>
                  <a:pt x="623" y="154"/>
                </a:lnTo>
                <a:lnTo>
                  <a:pt x="627" y="154"/>
                </a:lnTo>
                <a:lnTo>
                  <a:pt x="630" y="159"/>
                </a:lnTo>
                <a:lnTo>
                  <a:pt x="630" y="161"/>
                </a:lnTo>
                <a:lnTo>
                  <a:pt x="632" y="164"/>
                </a:lnTo>
                <a:lnTo>
                  <a:pt x="634" y="166"/>
                </a:lnTo>
                <a:lnTo>
                  <a:pt x="637" y="168"/>
                </a:lnTo>
                <a:lnTo>
                  <a:pt x="639" y="173"/>
                </a:lnTo>
                <a:lnTo>
                  <a:pt x="639" y="178"/>
                </a:lnTo>
                <a:lnTo>
                  <a:pt x="637" y="183"/>
                </a:lnTo>
                <a:lnTo>
                  <a:pt x="637" y="190"/>
                </a:lnTo>
                <a:lnTo>
                  <a:pt x="634" y="192"/>
                </a:lnTo>
                <a:lnTo>
                  <a:pt x="637" y="195"/>
                </a:lnTo>
                <a:lnTo>
                  <a:pt x="637" y="202"/>
                </a:lnTo>
                <a:lnTo>
                  <a:pt x="637" y="206"/>
                </a:lnTo>
                <a:lnTo>
                  <a:pt x="637" y="211"/>
                </a:lnTo>
                <a:lnTo>
                  <a:pt x="625" y="294"/>
                </a:lnTo>
                <a:lnTo>
                  <a:pt x="627" y="294"/>
                </a:lnTo>
                <a:lnTo>
                  <a:pt x="630" y="294"/>
                </a:lnTo>
                <a:lnTo>
                  <a:pt x="632" y="294"/>
                </a:lnTo>
                <a:lnTo>
                  <a:pt x="658" y="273"/>
                </a:lnTo>
                <a:lnTo>
                  <a:pt x="660" y="273"/>
                </a:lnTo>
                <a:lnTo>
                  <a:pt x="672" y="263"/>
                </a:lnTo>
                <a:lnTo>
                  <a:pt x="689" y="256"/>
                </a:lnTo>
                <a:lnTo>
                  <a:pt x="689" y="254"/>
                </a:lnTo>
                <a:lnTo>
                  <a:pt x="689" y="249"/>
                </a:lnTo>
                <a:lnTo>
                  <a:pt x="689" y="247"/>
                </a:lnTo>
                <a:lnTo>
                  <a:pt x="691" y="242"/>
                </a:lnTo>
                <a:lnTo>
                  <a:pt x="693" y="240"/>
                </a:lnTo>
                <a:lnTo>
                  <a:pt x="696" y="237"/>
                </a:lnTo>
                <a:lnTo>
                  <a:pt x="696" y="235"/>
                </a:lnTo>
                <a:lnTo>
                  <a:pt x="698" y="228"/>
                </a:lnTo>
                <a:lnTo>
                  <a:pt x="696" y="225"/>
                </a:lnTo>
                <a:lnTo>
                  <a:pt x="693" y="223"/>
                </a:lnTo>
                <a:lnTo>
                  <a:pt x="691" y="221"/>
                </a:lnTo>
                <a:lnTo>
                  <a:pt x="691" y="218"/>
                </a:lnTo>
                <a:lnTo>
                  <a:pt x="691" y="216"/>
                </a:lnTo>
                <a:lnTo>
                  <a:pt x="693" y="213"/>
                </a:lnTo>
                <a:lnTo>
                  <a:pt x="696" y="211"/>
                </a:lnTo>
                <a:lnTo>
                  <a:pt x="693" y="209"/>
                </a:lnTo>
                <a:lnTo>
                  <a:pt x="693" y="206"/>
                </a:lnTo>
                <a:lnTo>
                  <a:pt x="693" y="202"/>
                </a:lnTo>
                <a:lnTo>
                  <a:pt x="693" y="199"/>
                </a:lnTo>
                <a:lnTo>
                  <a:pt x="696" y="197"/>
                </a:lnTo>
                <a:lnTo>
                  <a:pt x="698" y="195"/>
                </a:lnTo>
                <a:lnTo>
                  <a:pt x="700" y="195"/>
                </a:lnTo>
                <a:lnTo>
                  <a:pt x="703" y="195"/>
                </a:lnTo>
                <a:lnTo>
                  <a:pt x="703" y="192"/>
                </a:lnTo>
                <a:lnTo>
                  <a:pt x="705" y="192"/>
                </a:lnTo>
                <a:lnTo>
                  <a:pt x="708" y="185"/>
                </a:lnTo>
                <a:lnTo>
                  <a:pt x="710" y="180"/>
                </a:lnTo>
                <a:lnTo>
                  <a:pt x="712" y="176"/>
                </a:lnTo>
                <a:lnTo>
                  <a:pt x="715" y="171"/>
                </a:lnTo>
                <a:lnTo>
                  <a:pt x="712" y="166"/>
                </a:lnTo>
                <a:lnTo>
                  <a:pt x="724" y="168"/>
                </a:lnTo>
                <a:lnTo>
                  <a:pt x="726" y="171"/>
                </a:lnTo>
                <a:lnTo>
                  <a:pt x="729" y="171"/>
                </a:lnTo>
                <a:lnTo>
                  <a:pt x="733" y="173"/>
                </a:lnTo>
                <a:lnTo>
                  <a:pt x="736" y="173"/>
                </a:lnTo>
                <a:lnTo>
                  <a:pt x="738" y="173"/>
                </a:lnTo>
                <a:lnTo>
                  <a:pt x="741" y="173"/>
                </a:lnTo>
                <a:lnTo>
                  <a:pt x="745" y="173"/>
                </a:lnTo>
                <a:lnTo>
                  <a:pt x="748" y="173"/>
                </a:lnTo>
                <a:lnTo>
                  <a:pt x="752" y="173"/>
                </a:lnTo>
                <a:lnTo>
                  <a:pt x="755" y="171"/>
                </a:lnTo>
                <a:lnTo>
                  <a:pt x="757" y="171"/>
                </a:lnTo>
                <a:lnTo>
                  <a:pt x="759" y="171"/>
                </a:lnTo>
                <a:lnTo>
                  <a:pt x="771" y="171"/>
                </a:lnTo>
                <a:lnTo>
                  <a:pt x="774" y="168"/>
                </a:lnTo>
                <a:lnTo>
                  <a:pt x="778" y="171"/>
                </a:lnTo>
                <a:lnTo>
                  <a:pt x="781" y="176"/>
                </a:lnTo>
                <a:lnTo>
                  <a:pt x="783" y="180"/>
                </a:lnTo>
                <a:lnTo>
                  <a:pt x="785" y="183"/>
                </a:lnTo>
                <a:lnTo>
                  <a:pt x="788" y="185"/>
                </a:lnTo>
                <a:lnTo>
                  <a:pt x="790" y="190"/>
                </a:lnTo>
                <a:lnTo>
                  <a:pt x="792" y="192"/>
                </a:lnTo>
                <a:lnTo>
                  <a:pt x="795" y="197"/>
                </a:lnTo>
                <a:lnTo>
                  <a:pt x="799" y="197"/>
                </a:lnTo>
                <a:lnTo>
                  <a:pt x="809" y="197"/>
                </a:lnTo>
                <a:lnTo>
                  <a:pt x="790" y="235"/>
                </a:lnTo>
                <a:lnTo>
                  <a:pt x="774" y="230"/>
                </a:lnTo>
                <a:lnTo>
                  <a:pt x="762" y="230"/>
                </a:lnTo>
                <a:lnTo>
                  <a:pt x="764" y="244"/>
                </a:lnTo>
                <a:lnTo>
                  <a:pt x="766" y="270"/>
                </a:lnTo>
                <a:lnTo>
                  <a:pt x="766" y="289"/>
                </a:lnTo>
                <a:lnTo>
                  <a:pt x="766" y="292"/>
                </a:lnTo>
                <a:lnTo>
                  <a:pt x="764" y="303"/>
                </a:lnTo>
                <a:lnTo>
                  <a:pt x="764" y="306"/>
                </a:lnTo>
                <a:lnTo>
                  <a:pt x="764" y="311"/>
                </a:lnTo>
                <a:lnTo>
                  <a:pt x="764" y="318"/>
                </a:lnTo>
                <a:lnTo>
                  <a:pt x="769" y="315"/>
                </a:lnTo>
                <a:lnTo>
                  <a:pt x="766" y="318"/>
                </a:lnTo>
                <a:lnTo>
                  <a:pt x="759" y="329"/>
                </a:lnTo>
                <a:lnTo>
                  <a:pt x="757" y="334"/>
                </a:lnTo>
                <a:lnTo>
                  <a:pt x="757" y="337"/>
                </a:lnTo>
                <a:lnTo>
                  <a:pt x="757" y="341"/>
                </a:lnTo>
                <a:lnTo>
                  <a:pt x="755" y="341"/>
                </a:lnTo>
                <a:lnTo>
                  <a:pt x="755" y="344"/>
                </a:lnTo>
                <a:lnTo>
                  <a:pt x="757" y="344"/>
                </a:lnTo>
                <a:lnTo>
                  <a:pt x="757" y="346"/>
                </a:lnTo>
                <a:lnTo>
                  <a:pt x="759" y="353"/>
                </a:lnTo>
                <a:lnTo>
                  <a:pt x="776" y="372"/>
                </a:lnTo>
                <a:lnTo>
                  <a:pt x="781" y="379"/>
                </a:lnTo>
                <a:lnTo>
                  <a:pt x="840" y="377"/>
                </a:lnTo>
                <a:lnTo>
                  <a:pt x="856" y="374"/>
                </a:lnTo>
                <a:lnTo>
                  <a:pt x="856" y="377"/>
                </a:lnTo>
                <a:lnTo>
                  <a:pt x="873" y="374"/>
                </a:lnTo>
                <a:lnTo>
                  <a:pt x="866" y="322"/>
                </a:lnTo>
                <a:lnTo>
                  <a:pt x="858" y="320"/>
                </a:lnTo>
                <a:lnTo>
                  <a:pt x="854" y="320"/>
                </a:lnTo>
                <a:lnTo>
                  <a:pt x="851" y="318"/>
                </a:lnTo>
                <a:lnTo>
                  <a:pt x="847" y="315"/>
                </a:lnTo>
                <a:lnTo>
                  <a:pt x="844" y="313"/>
                </a:lnTo>
                <a:lnTo>
                  <a:pt x="842" y="313"/>
                </a:lnTo>
                <a:lnTo>
                  <a:pt x="837" y="313"/>
                </a:lnTo>
                <a:lnTo>
                  <a:pt x="835" y="311"/>
                </a:lnTo>
                <a:lnTo>
                  <a:pt x="832" y="308"/>
                </a:lnTo>
                <a:lnTo>
                  <a:pt x="830" y="308"/>
                </a:lnTo>
                <a:lnTo>
                  <a:pt x="828" y="306"/>
                </a:lnTo>
                <a:lnTo>
                  <a:pt x="823" y="303"/>
                </a:lnTo>
                <a:lnTo>
                  <a:pt x="821" y="301"/>
                </a:lnTo>
                <a:lnTo>
                  <a:pt x="816" y="294"/>
                </a:lnTo>
                <a:lnTo>
                  <a:pt x="811" y="294"/>
                </a:lnTo>
                <a:lnTo>
                  <a:pt x="809" y="289"/>
                </a:lnTo>
                <a:lnTo>
                  <a:pt x="807" y="287"/>
                </a:lnTo>
                <a:lnTo>
                  <a:pt x="814" y="282"/>
                </a:lnTo>
                <a:lnTo>
                  <a:pt x="816" y="282"/>
                </a:lnTo>
                <a:lnTo>
                  <a:pt x="821" y="280"/>
                </a:lnTo>
                <a:lnTo>
                  <a:pt x="825" y="277"/>
                </a:lnTo>
                <a:lnTo>
                  <a:pt x="828" y="275"/>
                </a:lnTo>
                <a:lnTo>
                  <a:pt x="830" y="270"/>
                </a:lnTo>
                <a:lnTo>
                  <a:pt x="835" y="268"/>
                </a:lnTo>
                <a:lnTo>
                  <a:pt x="842" y="221"/>
                </a:lnTo>
                <a:lnTo>
                  <a:pt x="842" y="211"/>
                </a:lnTo>
                <a:lnTo>
                  <a:pt x="840" y="204"/>
                </a:lnTo>
                <a:lnTo>
                  <a:pt x="840" y="202"/>
                </a:lnTo>
                <a:lnTo>
                  <a:pt x="840" y="195"/>
                </a:lnTo>
                <a:lnTo>
                  <a:pt x="840" y="192"/>
                </a:lnTo>
                <a:lnTo>
                  <a:pt x="842" y="187"/>
                </a:lnTo>
                <a:lnTo>
                  <a:pt x="844" y="180"/>
                </a:lnTo>
                <a:lnTo>
                  <a:pt x="870" y="121"/>
                </a:lnTo>
                <a:lnTo>
                  <a:pt x="877" y="93"/>
                </a:lnTo>
                <a:lnTo>
                  <a:pt x="896" y="19"/>
                </a:lnTo>
                <a:lnTo>
                  <a:pt x="969" y="0"/>
                </a:lnTo>
                <a:lnTo>
                  <a:pt x="974" y="5"/>
                </a:lnTo>
                <a:lnTo>
                  <a:pt x="981" y="10"/>
                </a:lnTo>
                <a:lnTo>
                  <a:pt x="983" y="10"/>
                </a:lnTo>
                <a:lnTo>
                  <a:pt x="988" y="12"/>
                </a:lnTo>
                <a:lnTo>
                  <a:pt x="990" y="17"/>
                </a:lnTo>
                <a:lnTo>
                  <a:pt x="990" y="22"/>
                </a:lnTo>
                <a:lnTo>
                  <a:pt x="993" y="26"/>
                </a:lnTo>
                <a:lnTo>
                  <a:pt x="995" y="29"/>
                </a:lnTo>
                <a:lnTo>
                  <a:pt x="998" y="31"/>
                </a:lnTo>
                <a:lnTo>
                  <a:pt x="1002" y="31"/>
                </a:lnTo>
                <a:lnTo>
                  <a:pt x="1005" y="34"/>
                </a:lnTo>
                <a:lnTo>
                  <a:pt x="1007" y="36"/>
                </a:lnTo>
                <a:lnTo>
                  <a:pt x="1009" y="41"/>
                </a:lnTo>
                <a:lnTo>
                  <a:pt x="1012" y="45"/>
                </a:lnTo>
                <a:lnTo>
                  <a:pt x="1014" y="48"/>
                </a:lnTo>
                <a:lnTo>
                  <a:pt x="1019" y="50"/>
                </a:lnTo>
                <a:lnTo>
                  <a:pt x="1021" y="53"/>
                </a:lnTo>
                <a:close/>
              </a:path>
            </a:pathLst>
          </a:custGeom>
          <a:solidFill>
            <a:srgbClr val="B6FCD3"/>
          </a:solidFill>
          <a:ln w="4445">
            <a:solidFill>
              <a:srgbClr val="6E6E6E"/>
            </a:solidFill>
            <a:prstDash val="solid"/>
            <a:round/>
            <a:headEnd/>
            <a:tailEnd/>
          </a:ln>
        </p:spPr>
        <p:txBody>
          <a:bodyPr rot="0" vert="horz" wrap="square" lIns="137160" tIns="68580" rIns="137160" bIns="68580" anchor="t" anchorCtr="0" upright="1">
            <a:noAutofit/>
          </a:bodyPr>
          <a:lstStyle/>
          <a:p>
            <a:endParaRPr lang="es-MX" sz="2700"/>
          </a:p>
        </p:txBody>
      </p:sp>
      <p:sp>
        <p:nvSpPr>
          <p:cNvPr id="53" name="Rectangle 5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7701748" y="3210805"/>
            <a:ext cx="708527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ot="0" vert="horz" wrap="none" lIns="0" tIns="0" rIns="0" bIns="0" anchor="t" anchorCtr="0">
            <a:spAutoFit/>
          </a:bodyPr>
          <a:lstStyle/>
          <a:p>
            <a:r>
              <a:rPr lang="en-US" sz="105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IV. EL ORO</a:t>
            </a:r>
            <a:endParaRPr lang="es-MX" sz="1650" dirty="0"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4" name="Rectangle 52">
            <a:hlinkClick r:id="rId17" action="ppaction://hlinksldjump"/>
          </p:cNvPr>
          <p:cNvSpPr>
            <a:spLocks noChangeArrowheads="1"/>
          </p:cNvSpPr>
          <p:nvPr/>
        </p:nvSpPr>
        <p:spPr bwMode="auto">
          <a:xfrm>
            <a:off x="8031531" y="5315143"/>
            <a:ext cx="836768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ot="0" vert="horz" wrap="none" lIns="0" tIns="0" rIns="0" bIns="0" anchor="t" anchorCtr="0">
            <a:spAutoFit/>
          </a:bodyPr>
          <a:lstStyle/>
          <a:p>
            <a:r>
              <a:rPr lang="en-US" sz="105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XVI. TOLUCA</a:t>
            </a:r>
            <a:endParaRPr lang="es-MX" sz="1650" dirty="0"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5" name="Rectangle 53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11599348" y="5974483"/>
            <a:ext cx="673261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ot="0" vert="horz" wrap="none" lIns="0" tIns="0" rIns="0" bIns="0" anchor="t" anchorCtr="0">
            <a:spAutoFit/>
          </a:bodyPr>
          <a:lstStyle/>
          <a:p>
            <a:r>
              <a:rPr lang="en-US" sz="105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I. CHALCO</a:t>
            </a:r>
            <a:endParaRPr lang="es-MX" sz="1650" dirty="0"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6" name="Rectangle 54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8776401" y="3043282"/>
            <a:ext cx="932948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ot="0" vert="horz" wrap="none" lIns="0" tIns="0" rIns="0" bIns="0" anchor="t" anchorCtr="0">
            <a:spAutoFit/>
          </a:bodyPr>
          <a:lstStyle/>
          <a:p>
            <a:r>
              <a:rPr lang="en-US" sz="105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VI. JILOTEPEC</a:t>
            </a:r>
            <a:endParaRPr lang="es-MX" sz="1650" dirty="0"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7" name="Rectangle 55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6117908" y="7019933"/>
            <a:ext cx="1375377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ot="0" vert="horz" wrap="none" lIns="0" tIns="0" rIns="0" bIns="0" anchor="t" anchorCtr="0">
            <a:spAutoFit/>
          </a:bodyPr>
          <a:lstStyle/>
          <a:p>
            <a:r>
              <a:rPr lang="en-US" sz="105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XI. TEMASCALTEPEC</a:t>
            </a:r>
            <a:endParaRPr lang="es-MX" sz="1650" dirty="0"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8" name="Rectangle 56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7968213" y="4360172"/>
            <a:ext cx="1009892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ot="0" vert="horz" wrap="none" lIns="0" tIns="0" rIns="0" bIns="0" anchor="t" anchorCtr="0">
            <a:spAutoFit/>
          </a:bodyPr>
          <a:lstStyle/>
          <a:p>
            <a:r>
              <a:rPr lang="en-US" sz="105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V. IXTLAHUACA</a:t>
            </a:r>
            <a:endParaRPr lang="es-MX" sz="1650" dirty="0"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9" name="Rectangle 57">
            <a:hlinkClick r:id="rId14" action="ppaction://hlinksldjump"/>
          </p:cNvPr>
          <p:cNvSpPr>
            <a:spLocks noChangeArrowheads="1"/>
          </p:cNvSpPr>
          <p:nvPr/>
        </p:nvSpPr>
        <p:spPr bwMode="auto">
          <a:xfrm>
            <a:off x="8605794" y="6956329"/>
            <a:ext cx="1171796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ot="0" vert="horz" wrap="none" lIns="0" tIns="0" rIns="0" bIns="0" anchor="t" anchorCtr="0">
            <a:spAutoFit/>
          </a:bodyPr>
          <a:lstStyle/>
          <a:p>
            <a:r>
              <a:rPr lang="en-US" sz="105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XIII. TENANCINGO</a:t>
            </a:r>
            <a:endParaRPr lang="es-MX" sz="1650" dirty="0"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0" name="Rectangle 58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7666571" y="7501001"/>
            <a:ext cx="875240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ot="0" vert="horz" wrap="none" lIns="0" tIns="0" rIns="0" bIns="0" anchor="t" anchorCtr="0">
            <a:spAutoFit/>
          </a:bodyPr>
          <a:lstStyle/>
          <a:p>
            <a:r>
              <a:rPr lang="en-US" sz="105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X. SULTEPEC</a:t>
            </a:r>
            <a:endParaRPr lang="es-MX" sz="1650" dirty="0"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1" name="Rectangle 59">
            <a:hlinkClick r:id="rId18" action="ppaction://hlinksldjump"/>
          </p:cNvPr>
          <p:cNvSpPr>
            <a:spLocks noChangeArrowheads="1"/>
          </p:cNvSpPr>
          <p:nvPr/>
        </p:nvSpPr>
        <p:spPr bwMode="auto">
          <a:xfrm>
            <a:off x="6711518" y="5755898"/>
            <a:ext cx="1479572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ot="0" vert="horz" wrap="none" lIns="0" tIns="0" rIns="0" bIns="0" anchor="t" anchorCtr="0">
            <a:spAutoFit/>
          </a:bodyPr>
          <a:lstStyle/>
          <a:p>
            <a:r>
              <a:rPr lang="en-US" sz="105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XVII. VALLE DE BRAVO</a:t>
            </a:r>
            <a:endParaRPr lang="es-MX" sz="1650" dirty="0"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2" name="Rectangle 60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11627489" y="3883583"/>
            <a:ext cx="775853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ot="0" vert="horz" wrap="none" lIns="0" tIns="0" rIns="0" bIns="0" anchor="t" anchorCtr="0">
            <a:spAutoFit/>
          </a:bodyPr>
          <a:lstStyle/>
          <a:p>
            <a:r>
              <a:rPr lang="en-US" sz="105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IX. OTUMBA</a:t>
            </a:r>
            <a:endParaRPr lang="es-MX" sz="1650" dirty="0"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3" name="Rectangle 61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6440657" y="8343095"/>
            <a:ext cx="875240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ot="0" vert="horz" wrap="none" lIns="0" tIns="0" rIns="0" bIns="0" anchor="t" anchorCtr="0">
            <a:spAutoFit/>
          </a:bodyPr>
          <a:lstStyle/>
          <a:p>
            <a:r>
              <a:rPr lang="en-US" sz="105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X. SULTEPEC</a:t>
            </a:r>
            <a:endParaRPr lang="es-MX" sz="1650" dirty="0"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4" name="Rectangle 62">
            <a:hlinkClick r:id="rId15" action="ppaction://hlinksldjump"/>
          </p:cNvPr>
          <p:cNvSpPr>
            <a:spLocks noChangeArrowheads="1"/>
          </p:cNvSpPr>
          <p:nvPr/>
        </p:nvSpPr>
        <p:spPr bwMode="auto">
          <a:xfrm>
            <a:off x="11230869" y="4759720"/>
            <a:ext cx="955390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ot="0" vert="horz" wrap="none" lIns="0" tIns="0" rIns="0" bIns="0" anchor="t" anchorCtr="0">
            <a:spAutoFit/>
          </a:bodyPr>
          <a:lstStyle/>
          <a:p>
            <a:r>
              <a:rPr lang="en-US" sz="105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XIV. TEXCOCO</a:t>
            </a:r>
            <a:endParaRPr lang="es-MX" sz="1650" dirty="0"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5" name="Rectangle 63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9304936" y="5605396"/>
            <a:ext cx="702115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ot="0" vert="horz" wrap="none" lIns="0" tIns="0" rIns="0" bIns="0" anchor="t" anchorCtr="0">
            <a:spAutoFit/>
          </a:bodyPr>
          <a:lstStyle/>
          <a:p>
            <a:r>
              <a:rPr lang="en-US" sz="105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VII. LERMA</a:t>
            </a:r>
            <a:endParaRPr lang="es-MX" sz="1650" dirty="0"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6" name="Rectangle 64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9843141" y="3978544"/>
            <a:ext cx="993862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ot="0" vert="horz" wrap="none" lIns="0" tIns="0" rIns="0" bIns="0" anchor="t" anchorCtr="0">
            <a:spAutoFit/>
          </a:bodyPr>
          <a:lstStyle/>
          <a:p>
            <a:r>
              <a:rPr lang="en-US" sz="105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II. CUAUTITLÁN</a:t>
            </a:r>
            <a:endParaRPr lang="es-MX" sz="1650" dirty="0"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7" name="Rectangle 65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8735069" y="6167090"/>
            <a:ext cx="1659109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ot="0" vert="horz" wrap="none" lIns="0" tIns="0" rIns="0" bIns="0" anchor="t" anchorCtr="0">
            <a:spAutoFit/>
          </a:bodyPr>
          <a:lstStyle/>
          <a:p>
            <a:r>
              <a:rPr lang="en-US" sz="105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XII. TENANGO DEL VALLE</a:t>
            </a:r>
            <a:endParaRPr lang="es-MX" sz="1650" dirty="0"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8" name="Rectangle 66">
            <a:hlinkClick r:id="rId19" action="ppaction://hlinksldjump"/>
          </p:cNvPr>
          <p:cNvSpPr>
            <a:spLocks noChangeArrowheads="1"/>
          </p:cNvSpPr>
          <p:nvPr/>
        </p:nvSpPr>
        <p:spPr bwMode="auto">
          <a:xfrm>
            <a:off x="10387503" y="3398036"/>
            <a:ext cx="1141338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ot="0" vert="horz" wrap="none" lIns="0" tIns="0" rIns="0" bIns="0" anchor="t" anchorCtr="0">
            <a:spAutoFit/>
          </a:bodyPr>
          <a:lstStyle/>
          <a:p>
            <a:r>
              <a:rPr lang="en-US" sz="105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XVIII. ZUMPANGO</a:t>
            </a:r>
            <a:endParaRPr lang="es-MX" sz="1650" dirty="0"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9" name="Rectangle 67">
            <a:hlinkClick r:id="rId16" action="ppaction://hlinksldjump"/>
          </p:cNvPr>
          <p:cNvSpPr>
            <a:spLocks noChangeArrowheads="1"/>
          </p:cNvSpPr>
          <p:nvPr/>
        </p:nvSpPr>
        <p:spPr bwMode="auto">
          <a:xfrm>
            <a:off x="9253928" y="4716719"/>
            <a:ext cx="1809791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ot="0" vert="horz" wrap="none" lIns="0" tIns="0" rIns="0" bIns="0" anchor="t" anchorCtr="0">
            <a:spAutoFit/>
          </a:bodyPr>
          <a:lstStyle/>
          <a:p>
            <a:r>
              <a:rPr lang="en-US" sz="105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XV. TLALNEPANTLA DE BAZ</a:t>
            </a:r>
            <a:endParaRPr lang="es-MX" sz="1650" dirty="0"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0" name="Rectangle 68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0189634" y="4310005"/>
            <a:ext cx="1845057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ot="0" vert="horz" wrap="none" lIns="0" tIns="0" rIns="0" bIns="0" anchor="t" anchorCtr="0">
            <a:spAutoFit/>
          </a:bodyPr>
          <a:lstStyle/>
          <a:p>
            <a:r>
              <a:rPr lang="en-US" sz="105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III. ECATEPEC DE MORELOS</a:t>
            </a:r>
            <a:endParaRPr lang="es-MX" sz="1650" dirty="0"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1" name="Rectangle 69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10522055" y="5172703"/>
            <a:ext cx="1546898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ot="0" vert="horz" wrap="none" lIns="0" tIns="0" rIns="0" bIns="0" anchor="t" anchorCtr="0">
            <a:spAutoFit/>
          </a:bodyPr>
          <a:lstStyle/>
          <a:p>
            <a:r>
              <a:rPr lang="en-US" sz="105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VIII. NEZAHUALCÓYOTL</a:t>
            </a:r>
            <a:endParaRPr lang="es-MX" sz="1650" dirty="0"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2401" y="178509"/>
            <a:ext cx="2274414" cy="1025763"/>
          </a:xfrm>
          <a:prstGeom prst="rect">
            <a:avLst/>
          </a:prstGeom>
        </p:spPr>
      </p:pic>
      <p:sp>
        <p:nvSpPr>
          <p:cNvPr id="72" name="Paralelogramo 71"/>
          <p:cNvSpPr/>
          <p:nvPr/>
        </p:nvSpPr>
        <p:spPr>
          <a:xfrm>
            <a:off x="15672659" y="8634356"/>
            <a:ext cx="4243892" cy="1612305"/>
          </a:xfrm>
          <a:prstGeom prst="parallelogram">
            <a:avLst>
              <a:gd name="adj" fmla="val 68198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73" name="Paralelogramo 72"/>
          <p:cNvSpPr/>
          <p:nvPr/>
        </p:nvSpPr>
        <p:spPr>
          <a:xfrm>
            <a:off x="0" y="9478834"/>
            <a:ext cx="18750579" cy="814892"/>
          </a:xfrm>
          <a:prstGeom prst="parallelogram">
            <a:avLst>
              <a:gd name="adj" fmla="val 58663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74" name="Rectángulo 73"/>
          <p:cNvSpPr/>
          <p:nvPr/>
        </p:nvSpPr>
        <p:spPr>
          <a:xfrm>
            <a:off x="145946" y="4138562"/>
            <a:ext cx="5565441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MX" sz="2100" dirty="0">
                <a:solidFill>
                  <a:srgbClr val="652681"/>
                </a:solidFill>
                <a:latin typeface="Exo 2" panose="00000800000000000000" pitchFamily="2" charset="0"/>
              </a:rPr>
              <a:t>Proceso Electoral Judicial Extraordinario </a:t>
            </a:r>
            <a:r>
              <a:rPr lang="es-MX" sz="2100" dirty="0">
                <a:solidFill>
                  <a:srgbClr val="CC00FF"/>
                </a:solidFill>
                <a:latin typeface="Exo 2" panose="00000800000000000000" pitchFamily="2" charset="0"/>
              </a:rPr>
              <a:t>2025</a:t>
            </a:r>
            <a:r>
              <a:rPr lang="es-MX" sz="2100" dirty="0">
                <a:solidFill>
                  <a:srgbClr val="652681"/>
                </a:solidFill>
                <a:latin typeface="Exo 2" panose="00000800000000000000" pitchFamily="2" charset="0"/>
              </a:rPr>
              <a:t> del Estado de México</a:t>
            </a:r>
            <a:endParaRPr lang="es-MX" sz="2100" dirty="0">
              <a:latin typeface="Exo 2" panose="00000800000000000000" pitchFamily="2" charset="0"/>
            </a:endParaRPr>
          </a:p>
        </p:txBody>
      </p:sp>
      <p:sp>
        <p:nvSpPr>
          <p:cNvPr id="75" name="Rectángulo 74"/>
          <p:cNvSpPr/>
          <p:nvPr/>
        </p:nvSpPr>
        <p:spPr>
          <a:xfrm>
            <a:off x="481884" y="2212790"/>
            <a:ext cx="5565441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MX" sz="4200" b="1" dirty="0">
                <a:solidFill>
                  <a:srgbClr val="9900FF"/>
                </a:solidFill>
                <a:latin typeface="Exo 2" panose="00000800000000000000" pitchFamily="2" charset="0"/>
              </a:rPr>
              <a:t>Distritos Judiciales Electorales</a:t>
            </a:r>
            <a:endParaRPr lang="es-MX" sz="4200" dirty="0">
              <a:solidFill>
                <a:srgbClr val="9900FF"/>
              </a:solidFill>
              <a:latin typeface="Exo 2" panose="00000800000000000000" pitchFamily="2" charset="0"/>
            </a:endParaRPr>
          </a:p>
        </p:txBody>
      </p:sp>
      <p:pic>
        <p:nvPicPr>
          <p:cNvPr id="77" name="Imagen 76"/>
          <p:cNvPicPr>
            <a:picLocks noChangeAspect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33436" y="88635"/>
            <a:ext cx="1272614" cy="1202562"/>
          </a:xfrm>
          <a:prstGeom prst="rect">
            <a:avLst/>
          </a:prstGeom>
        </p:spPr>
      </p:pic>
      <p:sp>
        <p:nvSpPr>
          <p:cNvPr id="78" name="Triángulo isósceles 77"/>
          <p:cNvSpPr/>
          <p:nvPr/>
        </p:nvSpPr>
        <p:spPr>
          <a:xfrm rot="18459014">
            <a:off x="-931438" y="-343536"/>
            <a:ext cx="2154764" cy="1158996"/>
          </a:xfrm>
          <a:prstGeom prst="triangl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79" name="Triángulo isósceles 78"/>
          <p:cNvSpPr/>
          <p:nvPr/>
        </p:nvSpPr>
        <p:spPr>
          <a:xfrm rot="10631482">
            <a:off x="-55789" y="-206601"/>
            <a:ext cx="2154764" cy="1158996"/>
          </a:xfrm>
          <a:prstGeom prst="triangle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cxnSp>
        <p:nvCxnSpPr>
          <p:cNvPr id="81" name="Conector recto 80"/>
          <p:cNvCxnSpPr/>
          <p:nvPr/>
        </p:nvCxnSpPr>
        <p:spPr>
          <a:xfrm>
            <a:off x="9144000" y="88635"/>
            <a:ext cx="0" cy="1202562"/>
          </a:xfrm>
          <a:prstGeom prst="line">
            <a:avLst/>
          </a:prstGeom>
          <a:ln w="28575" cap="rnd">
            <a:solidFill>
              <a:schemeClr val="bg2">
                <a:lumMod val="5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3" name="Imagen 82"/>
          <p:cNvPicPr>
            <a:picLocks noChangeAspect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87420" y="1"/>
            <a:ext cx="1500581" cy="1500581"/>
          </a:xfrm>
          <a:prstGeom prst="rect">
            <a:avLst/>
          </a:prstGeom>
        </p:spPr>
      </p:pic>
      <p:pic>
        <p:nvPicPr>
          <p:cNvPr id="84" name="Imagen 83"/>
          <p:cNvPicPr>
            <a:picLocks noChangeAspect="1"/>
          </p:cNvPicPr>
          <p:nvPr/>
        </p:nvPicPr>
        <p:blipFill rotWithShape="1"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25" t="29137" r="9744" b="27962"/>
          <a:stretch/>
        </p:blipFill>
        <p:spPr>
          <a:xfrm>
            <a:off x="8352520" y="8596329"/>
            <a:ext cx="1516151" cy="816819"/>
          </a:xfrm>
          <a:prstGeom prst="rect">
            <a:avLst/>
          </a:prstGeom>
        </p:spPr>
      </p:pic>
      <p:pic>
        <p:nvPicPr>
          <p:cNvPr id="82" name="Imagen 81">
            <a:hlinkClick r:id="rId24" action="ppaction://hlinksldjump"/>
          </p:cNvPr>
          <p:cNvPicPr>
            <a:picLocks noChangeAspect="1"/>
          </p:cNvPicPr>
          <p:nvPr/>
        </p:nvPicPr>
        <p:blipFill>
          <a:blip r:embed="rId2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82600" y="8584179"/>
            <a:ext cx="806108" cy="675758"/>
          </a:xfrm>
          <a:prstGeom prst="rect">
            <a:avLst/>
          </a:prstGeom>
        </p:spPr>
      </p:pic>
      <p:grpSp>
        <p:nvGrpSpPr>
          <p:cNvPr id="85" name="Grupo 84"/>
          <p:cNvGrpSpPr/>
          <p:nvPr/>
        </p:nvGrpSpPr>
        <p:grpSpPr>
          <a:xfrm>
            <a:off x="14383295" y="8609522"/>
            <a:ext cx="894776" cy="625071"/>
            <a:chOff x="2107505" y="3794318"/>
            <a:chExt cx="3293038" cy="2133478"/>
          </a:xfrm>
        </p:grpSpPr>
        <p:pic>
          <p:nvPicPr>
            <p:cNvPr id="86" name="Imagen 85">
              <a:hlinkClick r:id="rId26" action="ppaction://hlinksldjump"/>
              <a:extLst>
                <a:ext uri="{FF2B5EF4-FFF2-40B4-BE49-F238E27FC236}">
                  <a16:creationId xmlns:a16="http://schemas.microsoft.com/office/drawing/2014/main" id="{BB4CBFD2-4A1E-4496-A624-D90EAF18FBCC}"/>
                </a:ext>
              </a:extLst>
            </p:cNvPr>
            <p:cNvPicPr>
              <a:picLocks noChangeAspect="1"/>
            </p:cNvPicPr>
            <p:nvPr/>
          </p:nvPicPr>
          <p:blipFill>
            <a:blip r:embed="rId2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75469" y="3794318"/>
              <a:ext cx="2825074" cy="1718692"/>
            </a:xfrm>
            <a:prstGeom prst="rect">
              <a:avLst/>
            </a:prstGeom>
          </p:spPr>
        </p:pic>
        <p:pic>
          <p:nvPicPr>
            <p:cNvPr id="87" name="Imagen 86">
              <a:hlinkClick r:id="rId26" action="ppaction://hlinksldjump"/>
              <a:extLst>
                <a:ext uri="{FF2B5EF4-FFF2-40B4-BE49-F238E27FC236}">
                  <a16:creationId xmlns:a16="http://schemas.microsoft.com/office/drawing/2014/main" id="{667AB25E-BD28-4AD7-A725-8E31951BFC6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" t="-759" r="1860" b="1"/>
            <a:stretch/>
          </p:blipFill>
          <p:spPr>
            <a:xfrm>
              <a:off x="2413612" y="3908827"/>
              <a:ext cx="2813240" cy="1757156"/>
            </a:xfrm>
            <a:prstGeom prst="rect">
              <a:avLst/>
            </a:prstGeom>
          </p:spPr>
        </p:pic>
        <p:pic>
          <p:nvPicPr>
            <p:cNvPr id="88" name="Imagen 87">
              <a:hlinkClick r:id="rId26" action="ppaction://hlinksldjump"/>
              <a:extLst>
                <a:ext uri="{FF2B5EF4-FFF2-40B4-BE49-F238E27FC236}">
                  <a16:creationId xmlns:a16="http://schemas.microsoft.com/office/drawing/2014/main" id="{B5939DB8-2694-4B8A-9F4B-7AC82AF40CD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521"/>
            <a:stretch/>
          </p:blipFill>
          <p:spPr>
            <a:xfrm>
              <a:off x="2253323" y="4041613"/>
              <a:ext cx="2838296" cy="1753397"/>
            </a:xfrm>
            <a:prstGeom prst="rect">
              <a:avLst/>
            </a:prstGeom>
          </p:spPr>
        </p:pic>
        <p:pic>
          <p:nvPicPr>
            <p:cNvPr id="89" name="Imagen 88">
              <a:hlinkClick r:id="rId26" action="ppaction://hlinksldjump"/>
              <a:extLst>
                <a:ext uri="{FF2B5EF4-FFF2-40B4-BE49-F238E27FC236}">
                  <a16:creationId xmlns:a16="http://schemas.microsoft.com/office/drawing/2014/main" id="{B59475E8-A112-4CB4-AAE5-8509EAC4B2A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2015"/>
            <a:stretch/>
          </p:blipFill>
          <p:spPr>
            <a:xfrm>
              <a:off x="2107505" y="4161084"/>
              <a:ext cx="2845495" cy="176671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7401176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Click="0">
        <p14:reveal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2401" y="178509"/>
            <a:ext cx="2274414" cy="1025763"/>
          </a:xfrm>
          <a:prstGeom prst="rect">
            <a:avLst/>
          </a:prstGeom>
        </p:spPr>
      </p:pic>
      <p:sp>
        <p:nvSpPr>
          <p:cNvPr id="72" name="Paralelogramo 71"/>
          <p:cNvSpPr/>
          <p:nvPr/>
        </p:nvSpPr>
        <p:spPr>
          <a:xfrm>
            <a:off x="15672659" y="8634356"/>
            <a:ext cx="4243892" cy="1612305"/>
          </a:xfrm>
          <a:prstGeom prst="parallelogram">
            <a:avLst>
              <a:gd name="adj" fmla="val 68198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73" name="Paralelogramo 72"/>
          <p:cNvSpPr/>
          <p:nvPr/>
        </p:nvSpPr>
        <p:spPr>
          <a:xfrm>
            <a:off x="0" y="9478834"/>
            <a:ext cx="18750579" cy="814892"/>
          </a:xfrm>
          <a:prstGeom prst="parallelogram">
            <a:avLst>
              <a:gd name="adj" fmla="val 58663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pic>
        <p:nvPicPr>
          <p:cNvPr id="77" name="Imagen 7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33436" y="88635"/>
            <a:ext cx="1272614" cy="1202562"/>
          </a:xfrm>
          <a:prstGeom prst="rect">
            <a:avLst/>
          </a:prstGeom>
        </p:spPr>
      </p:pic>
      <p:sp>
        <p:nvSpPr>
          <p:cNvPr id="78" name="Triángulo isósceles 77"/>
          <p:cNvSpPr/>
          <p:nvPr/>
        </p:nvSpPr>
        <p:spPr>
          <a:xfrm rot="18459014">
            <a:off x="-931438" y="-343536"/>
            <a:ext cx="2154764" cy="1158996"/>
          </a:xfrm>
          <a:prstGeom prst="triangl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79" name="Triángulo isósceles 78"/>
          <p:cNvSpPr/>
          <p:nvPr/>
        </p:nvSpPr>
        <p:spPr>
          <a:xfrm rot="10631482">
            <a:off x="-55789" y="-206601"/>
            <a:ext cx="2154764" cy="1158996"/>
          </a:xfrm>
          <a:prstGeom prst="triangle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cxnSp>
        <p:nvCxnSpPr>
          <p:cNvPr id="81" name="Conector recto 80"/>
          <p:cNvCxnSpPr/>
          <p:nvPr/>
        </p:nvCxnSpPr>
        <p:spPr>
          <a:xfrm>
            <a:off x="9144000" y="88635"/>
            <a:ext cx="0" cy="1202562"/>
          </a:xfrm>
          <a:prstGeom prst="line">
            <a:avLst/>
          </a:prstGeom>
          <a:ln w="28575" cap="rnd">
            <a:solidFill>
              <a:schemeClr val="bg2">
                <a:lumMod val="5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3" name="Imagen 8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87420" y="1"/>
            <a:ext cx="1500581" cy="1500581"/>
          </a:xfrm>
          <a:prstGeom prst="rect">
            <a:avLst/>
          </a:prstGeom>
        </p:spPr>
      </p:pic>
      <p:pic>
        <p:nvPicPr>
          <p:cNvPr id="84" name="Imagen 83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25" t="29137" r="9744" b="27962"/>
          <a:stretch/>
        </p:blipFill>
        <p:spPr>
          <a:xfrm>
            <a:off x="666928" y="8648186"/>
            <a:ext cx="1516151" cy="816819"/>
          </a:xfrm>
          <a:prstGeom prst="rect">
            <a:avLst/>
          </a:prstGeom>
        </p:spPr>
      </p:pic>
      <p:sp>
        <p:nvSpPr>
          <p:cNvPr id="80" name="Freeform 5"/>
          <p:cNvSpPr>
            <a:spLocks/>
          </p:cNvSpPr>
          <p:nvPr/>
        </p:nvSpPr>
        <p:spPr bwMode="auto">
          <a:xfrm>
            <a:off x="1273326" y="2390267"/>
            <a:ext cx="3335256" cy="5622470"/>
          </a:xfrm>
          <a:custGeom>
            <a:avLst/>
            <a:gdLst>
              <a:gd name="T0" fmla="*/ 688 w 1365"/>
              <a:gd name="T1" fmla="*/ 23 h 2050"/>
              <a:gd name="T2" fmla="*/ 733 w 1365"/>
              <a:gd name="T3" fmla="*/ 42 h 2050"/>
              <a:gd name="T4" fmla="*/ 759 w 1365"/>
              <a:gd name="T5" fmla="*/ 16 h 2050"/>
              <a:gd name="T6" fmla="*/ 785 w 1365"/>
              <a:gd name="T7" fmla="*/ 82 h 2050"/>
              <a:gd name="T8" fmla="*/ 825 w 1365"/>
              <a:gd name="T9" fmla="*/ 123 h 2050"/>
              <a:gd name="T10" fmla="*/ 917 w 1365"/>
              <a:gd name="T11" fmla="*/ 127 h 2050"/>
              <a:gd name="T12" fmla="*/ 1070 w 1365"/>
              <a:gd name="T13" fmla="*/ 180 h 2050"/>
              <a:gd name="T14" fmla="*/ 1152 w 1365"/>
              <a:gd name="T15" fmla="*/ 215 h 2050"/>
              <a:gd name="T16" fmla="*/ 1200 w 1365"/>
              <a:gd name="T17" fmla="*/ 239 h 2050"/>
              <a:gd name="T18" fmla="*/ 1268 w 1365"/>
              <a:gd name="T19" fmla="*/ 277 h 2050"/>
              <a:gd name="T20" fmla="*/ 1355 w 1365"/>
              <a:gd name="T21" fmla="*/ 269 h 2050"/>
              <a:gd name="T22" fmla="*/ 1310 w 1365"/>
              <a:gd name="T23" fmla="*/ 286 h 2050"/>
              <a:gd name="T24" fmla="*/ 1308 w 1365"/>
              <a:gd name="T25" fmla="*/ 341 h 2050"/>
              <a:gd name="T26" fmla="*/ 1320 w 1365"/>
              <a:gd name="T27" fmla="*/ 369 h 2050"/>
              <a:gd name="T28" fmla="*/ 1322 w 1365"/>
              <a:gd name="T29" fmla="*/ 400 h 2050"/>
              <a:gd name="T30" fmla="*/ 1320 w 1365"/>
              <a:gd name="T31" fmla="*/ 419 h 2050"/>
              <a:gd name="T32" fmla="*/ 1336 w 1365"/>
              <a:gd name="T33" fmla="*/ 440 h 2050"/>
              <a:gd name="T34" fmla="*/ 1360 w 1365"/>
              <a:gd name="T35" fmla="*/ 459 h 2050"/>
              <a:gd name="T36" fmla="*/ 1336 w 1365"/>
              <a:gd name="T37" fmla="*/ 490 h 2050"/>
              <a:gd name="T38" fmla="*/ 1334 w 1365"/>
              <a:gd name="T39" fmla="*/ 497 h 2050"/>
              <a:gd name="T40" fmla="*/ 1341 w 1365"/>
              <a:gd name="T41" fmla="*/ 523 h 2050"/>
              <a:gd name="T42" fmla="*/ 1351 w 1365"/>
              <a:gd name="T43" fmla="*/ 554 h 2050"/>
              <a:gd name="T44" fmla="*/ 1358 w 1365"/>
              <a:gd name="T45" fmla="*/ 575 h 2050"/>
              <a:gd name="T46" fmla="*/ 1358 w 1365"/>
              <a:gd name="T47" fmla="*/ 603 h 2050"/>
              <a:gd name="T48" fmla="*/ 1355 w 1365"/>
              <a:gd name="T49" fmla="*/ 634 h 2050"/>
              <a:gd name="T50" fmla="*/ 1358 w 1365"/>
              <a:gd name="T51" fmla="*/ 674 h 2050"/>
              <a:gd name="T52" fmla="*/ 1358 w 1365"/>
              <a:gd name="T53" fmla="*/ 707 h 2050"/>
              <a:gd name="T54" fmla="*/ 1216 w 1365"/>
              <a:gd name="T55" fmla="*/ 1763 h 2050"/>
              <a:gd name="T56" fmla="*/ 950 w 1365"/>
              <a:gd name="T57" fmla="*/ 2007 h 2050"/>
              <a:gd name="T58" fmla="*/ 844 w 1365"/>
              <a:gd name="T59" fmla="*/ 2026 h 2050"/>
              <a:gd name="T60" fmla="*/ 787 w 1365"/>
              <a:gd name="T61" fmla="*/ 2016 h 2050"/>
              <a:gd name="T62" fmla="*/ 716 w 1365"/>
              <a:gd name="T63" fmla="*/ 2050 h 2050"/>
              <a:gd name="T64" fmla="*/ 570 w 1365"/>
              <a:gd name="T65" fmla="*/ 1986 h 2050"/>
              <a:gd name="T66" fmla="*/ 469 w 1365"/>
              <a:gd name="T67" fmla="*/ 1936 h 2050"/>
              <a:gd name="T68" fmla="*/ 323 w 1365"/>
              <a:gd name="T69" fmla="*/ 1624 h 2050"/>
              <a:gd name="T70" fmla="*/ 14 w 1365"/>
              <a:gd name="T71" fmla="*/ 1448 h 2050"/>
              <a:gd name="T72" fmla="*/ 37 w 1365"/>
              <a:gd name="T73" fmla="*/ 970 h 2050"/>
              <a:gd name="T74" fmla="*/ 35 w 1365"/>
              <a:gd name="T75" fmla="*/ 918 h 2050"/>
              <a:gd name="T76" fmla="*/ 66 w 1365"/>
              <a:gd name="T77" fmla="*/ 894 h 2050"/>
              <a:gd name="T78" fmla="*/ 106 w 1365"/>
              <a:gd name="T79" fmla="*/ 849 h 2050"/>
              <a:gd name="T80" fmla="*/ 56 w 1365"/>
              <a:gd name="T81" fmla="*/ 833 h 2050"/>
              <a:gd name="T82" fmla="*/ 7 w 1365"/>
              <a:gd name="T83" fmla="*/ 703 h 2050"/>
              <a:gd name="T84" fmla="*/ 30 w 1365"/>
              <a:gd name="T85" fmla="*/ 561 h 2050"/>
              <a:gd name="T86" fmla="*/ 47 w 1365"/>
              <a:gd name="T87" fmla="*/ 506 h 2050"/>
              <a:gd name="T88" fmla="*/ 54 w 1365"/>
              <a:gd name="T89" fmla="*/ 430 h 2050"/>
              <a:gd name="T90" fmla="*/ 28 w 1365"/>
              <a:gd name="T91" fmla="*/ 397 h 2050"/>
              <a:gd name="T92" fmla="*/ 73 w 1365"/>
              <a:gd name="T93" fmla="*/ 376 h 2050"/>
              <a:gd name="T94" fmla="*/ 132 w 1365"/>
              <a:gd name="T95" fmla="*/ 383 h 2050"/>
              <a:gd name="T96" fmla="*/ 162 w 1365"/>
              <a:gd name="T97" fmla="*/ 381 h 2050"/>
              <a:gd name="T98" fmla="*/ 193 w 1365"/>
              <a:gd name="T99" fmla="*/ 355 h 2050"/>
              <a:gd name="T100" fmla="*/ 221 w 1365"/>
              <a:gd name="T101" fmla="*/ 350 h 2050"/>
              <a:gd name="T102" fmla="*/ 245 w 1365"/>
              <a:gd name="T103" fmla="*/ 314 h 2050"/>
              <a:gd name="T104" fmla="*/ 386 w 1365"/>
              <a:gd name="T105" fmla="*/ 232 h 2050"/>
              <a:gd name="T106" fmla="*/ 478 w 1365"/>
              <a:gd name="T107" fmla="*/ 154 h 2050"/>
              <a:gd name="T108" fmla="*/ 509 w 1365"/>
              <a:gd name="T109" fmla="*/ 80 h 2050"/>
              <a:gd name="T110" fmla="*/ 556 w 1365"/>
              <a:gd name="T111" fmla="*/ 59 h 2050"/>
              <a:gd name="T112" fmla="*/ 596 w 1365"/>
              <a:gd name="T113" fmla="*/ 80 h 2050"/>
              <a:gd name="T114" fmla="*/ 646 w 1365"/>
              <a:gd name="T115" fmla="*/ 97 h 2050"/>
              <a:gd name="T116" fmla="*/ 690 w 1365"/>
              <a:gd name="T117" fmla="*/ 101 h 2050"/>
              <a:gd name="T118" fmla="*/ 653 w 1365"/>
              <a:gd name="T119" fmla="*/ 73 h 2050"/>
              <a:gd name="T120" fmla="*/ 632 w 1365"/>
              <a:gd name="T121" fmla="*/ 40 h 2050"/>
              <a:gd name="T122" fmla="*/ 641 w 1365"/>
              <a:gd name="T123" fmla="*/ 2 h 20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365" h="2050">
                <a:moveTo>
                  <a:pt x="641" y="2"/>
                </a:moveTo>
                <a:lnTo>
                  <a:pt x="646" y="4"/>
                </a:lnTo>
                <a:lnTo>
                  <a:pt x="648" y="4"/>
                </a:lnTo>
                <a:lnTo>
                  <a:pt x="653" y="4"/>
                </a:lnTo>
                <a:lnTo>
                  <a:pt x="657" y="7"/>
                </a:lnTo>
                <a:lnTo>
                  <a:pt x="662" y="7"/>
                </a:lnTo>
                <a:lnTo>
                  <a:pt x="665" y="9"/>
                </a:lnTo>
                <a:lnTo>
                  <a:pt x="669" y="9"/>
                </a:lnTo>
                <a:lnTo>
                  <a:pt x="672" y="9"/>
                </a:lnTo>
                <a:lnTo>
                  <a:pt x="674" y="11"/>
                </a:lnTo>
                <a:lnTo>
                  <a:pt x="676" y="14"/>
                </a:lnTo>
                <a:lnTo>
                  <a:pt x="681" y="16"/>
                </a:lnTo>
                <a:lnTo>
                  <a:pt x="683" y="21"/>
                </a:lnTo>
                <a:lnTo>
                  <a:pt x="688" y="23"/>
                </a:lnTo>
                <a:lnTo>
                  <a:pt x="690" y="23"/>
                </a:lnTo>
                <a:lnTo>
                  <a:pt x="693" y="23"/>
                </a:lnTo>
                <a:lnTo>
                  <a:pt x="695" y="23"/>
                </a:lnTo>
                <a:lnTo>
                  <a:pt x="698" y="26"/>
                </a:lnTo>
                <a:lnTo>
                  <a:pt x="700" y="28"/>
                </a:lnTo>
                <a:lnTo>
                  <a:pt x="707" y="33"/>
                </a:lnTo>
                <a:lnTo>
                  <a:pt x="709" y="35"/>
                </a:lnTo>
                <a:lnTo>
                  <a:pt x="712" y="35"/>
                </a:lnTo>
                <a:lnTo>
                  <a:pt x="714" y="35"/>
                </a:lnTo>
                <a:lnTo>
                  <a:pt x="719" y="35"/>
                </a:lnTo>
                <a:lnTo>
                  <a:pt x="723" y="38"/>
                </a:lnTo>
                <a:lnTo>
                  <a:pt x="726" y="40"/>
                </a:lnTo>
                <a:lnTo>
                  <a:pt x="731" y="42"/>
                </a:lnTo>
                <a:lnTo>
                  <a:pt x="733" y="42"/>
                </a:lnTo>
                <a:lnTo>
                  <a:pt x="735" y="42"/>
                </a:lnTo>
                <a:lnTo>
                  <a:pt x="738" y="42"/>
                </a:lnTo>
                <a:lnTo>
                  <a:pt x="740" y="42"/>
                </a:lnTo>
                <a:lnTo>
                  <a:pt x="742" y="42"/>
                </a:lnTo>
                <a:lnTo>
                  <a:pt x="745" y="42"/>
                </a:lnTo>
                <a:lnTo>
                  <a:pt x="747" y="40"/>
                </a:lnTo>
                <a:lnTo>
                  <a:pt x="747" y="38"/>
                </a:lnTo>
                <a:lnTo>
                  <a:pt x="749" y="35"/>
                </a:lnTo>
                <a:lnTo>
                  <a:pt x="752" y="35"/>
                </a:lnTo>
                <a:lnTo>
                  <a:pt x="754" y="30"/>
                </a:lnTo>
                <a:lnTo>
                  <a:pt x="756" y="28"/>
                </a:lnTo>
                <a:lnTo>
                  <a:pt x="756" y="26"/>
                </a:lnTo>
                <a:lnTo>
                  <a:pt x="756" y="21"/>
                </a:lnTo>
                <a:lnTo>
                  <a:pt x="759" y="16"/>
                </a:lnTo>
                <a:lnTo>
                  <a:pt x="761" y="11"/>
                </a:lnTo>
                <a:lnTo>
                  <a:pt x="764" y="9"/>
                </a:lnTo>
                <a:lnTo>
                  <a:pt x="768" y="7"/>
                </a:lnTo>
                <a:lnTo>
                  <a:pt x="775" y="11"/>
                </a:lnTo>
                <a:lnTo>
                  <a:pt x="787" y="26"/>
                </a:lnTo>
                <a:lnTo>
                  <a:pt x="797" y="33"/>
                </a:lnTo>
                <a:lnTo>
                  <a:pt x="801" y="38"/>
                </a:lnTo>
                <a:lnTo>
                  <a:pt x="804" y="40"/>
                </a:lnTo>
                <a:lnTo>
                  <a:pt x="804" y="47"/>
                </a:lnTo>
                <a:lnTo>
                  <a:pt x="804" y="56"/>
                </a:lnTo>
                <a:lnTo>
                  <a:pt x="799" y="64"/>
                </a:lnTo>
                <a:lnTo>
                  <a:pt x="797" y="71"/>
                </a:lnTo>
                <a:lnTo>
                  <a:pt x="789" y="75"/>
                </a:lnTo>
                <a:lnTo>
                  <a:pt x="785" y="82"/>
                </a:lnTo>
                <a:lnTo>
                  <a:pt x="780" y="87"/>
                </a:lnTo>
                <a:lnTo>
                  <a:pt x="778" y="92"/>
                </a:lnTo>
                <a:lnTo>
                  <a:pt x="775" y="97"/>
                </a:lnTo>
                <a:lnTo>
                  <a:pt x="780" y="101"/>
                </a:lnTo>
                <a:lnTo>
                  <a:pt x="782" y="106"/>
                </a:lnTo>
                <a:lnTo>
                  <a:pt x="785" y="111"/>
                </a:lnTo>
                <a:lnTo>
                  <a:pt x="787" y="116"/>
                </a:lnTo>
                <a:lnTo>
                  <a:pt x="792" y="120"/>
                </a:lnTo>
                <a:lnTo>
                  <a:pt x="794" y="120"/>
                </a:lnTo>
                <a:lnTo>
                  <a:pt x="799" y="123"/>
                </a:lnTo>
                <a:lnTo>
                  <a:pt x="804" y="125"/>
                </a:lnTo>
                <a:lnTo>
                  <a:pt x="815" y="123"/>
                </a:lnTo>
                <a:lnTo>
                  <a:pt x="820" y="123"/>
                </a:lnTo>
                <a:lnTo>
                  <a:pt x="825" y="123"/>
                </a:lnTo>
                <a:lnTo>
                  <a:pt x="830" y="123"/>
                </a:lnTo>
                <a:lnTo>
                  <a:pt x="834" y="123"/>
                </a:lnTo>
                <a:lnTo>
                  <a:pt x="841" y="120"/>
                </a:lnTo>
                <a:lnTo>
                  <a:pt x="846" y="118"/>
                </a:lnTo>
                <a:lnTo>
                  <a:pt x="853" y="116"/>
                </a:lnTo>
                <a:lnTo>
                  <a:pt x="860" y="113"/>
                </a:lnTo>
                <a:lnTo>
                  <a:pt x="870" y="113"/>
                </a:lnTo>
                <a:lnTo>
                  <a:pt x="877" y="113"/>
                </a:lnTo>
                <a:lnTo>
                  <a:pt x="881" y="113"/>
                </a:lnTo>
                <a:lnTo>
                  <a:pt x="891" y="116"/>
                </a:lnTo>
                <a:lnTo>
                  <a:pt x="898" y="118"/>
                </a:lnTo>
                <a:lnTo>
                  <a:pt x="905" y="120"/>
                </a:lnTo>
                <a:lnTo>
                  <a:pt x="912" y="125"/>
                </a:lnTo>
                <a:lnTo>
                  <a:pt x="917" y="127"/>
                </a:lnTo>
                <a:lnTo>
                  <a:pt x="921" y="132"/>
                </a:lnTo>
                <a:lnTo>
                  <a:pt x="926" y="135"/>
                </a:lnTo>
                <a:lnTo>
                  <a:pt x="931" y="139"/>
                </a:lnTo>
                <a:lnTo>
                  <a:pt x="933" y="139"/>
                </a:lnTo>
                <a:lnTo>
                  <a:pt x="938" y="142"/>
                </a:lnTo>
                <a:lnTo>
                  <a:pt x="943" y="142"/>
                </a:lnTo>
                <a:lnTo>
                  <a:pt x="950" y="101"/>
                </a:lnTo>
                <a:lnTo>
                  <a:pt x="995" y="116"/>
                </a:lnTo>
                <a:lnTo>
                  <a:pt x="990" y="163"/>
                </a:lnTo>
                <a:lnTo>
                  <a:pt x="1056" y="163"/>
                </a:lnTo>
                <a:lnTo>
                  <a:pt x="1061" y="170"/>
                </a:lnTo>
                <a:lnTo>
                  <a:pt x="1061" y="175"/>
                </a:lnTo>
                <a:lnTo>
                  <a:pt x="1068" y="175"/>
                </a:lnTo>
                <a:lnTo>
                  <a:pt x="1070" y="180"/>
                </a:lnTo>
                <a:lnTo>
                  <a:pt x="1075" y="182"/>
                </a:lnTo>
                <a:lnTo>
                  <a:pt x="1082" y="184"/>
                </a:lnTo>
                <a:lnTo>
                  <a:pt x="1084" y="187"/>
                </a:lnTo>
                <a:lnTo>
                  <a:pt x="1089" y="191"/>
                </a:lnTo>
                <a:lnTo>
                  <a:pt x="1096" y="196"/>
                </a:lnTo>
                <a:lnTo>
                  <a:pt x="1103" y="198"/>
                </a:lnTo>
                <a:lnTo>
                  <a:pt x="1112" y="198"/>
                </a:lnTo>
                <a:lnTo>
                  <a:pt x="1119" y="198"/>
                </a:lnTo>
                <a:lnTo>
                  <a:pt x="1124" y="201"/>
                </a:lnTo>
                <a:lnTo>
                  <a:pt x="1131" y="203"/>
                </a:lnTo>
                <a:lnTo>
                  <a:pt x="1138" y="206"/>
                </a:lnTo>
                <a:lnTo>
                  <a:pt x="1145" y="208"/>
                </a:lnTo>
                <a:lnTo>
                  <a:pt x="1150" y="210"/>
                </a:lnTo>
                <a:lnTo>
                  <a:pt x="1152" y="215"/>
                </a:lnTo>
                <a:lnTo>
                  <a:pt x="1157" y="217"/>
                </a:lnTo>
                <a:lnTo>
                  <a:pt x="1160" y="222"/>
                </a:lnTo>
                <a:lnTo>
                  <a:pt x="1164" y="227"/>
                </a:lnTo>
                <a:lnTo>
                  <a:pt x="1167" y="227"/>
                </a:lnTo>
                <a:lnTo>
                  <a:pt x="1169" y="229"/>
                </a:lnTo>
                <a:lnTo>
                  <a:pt x="1176" y="229"/>
                </a:lnTo>
                <a:lnTo>
                  <a:pt x="1178" y="232"/>
                </a:lnTo>
                <a:lnTo>
                  <a:pt x="1183" y="236"/>
                </a:lnTo>
                <a:lnTo>
                  <a:pt x="1185" y="236"/>
                </a:lnTo>
                <a:lnTo>
                  <a:pt x="1190" y="239"/>
                </a:lnTo>
                <a:lnTo>
                  <a:pt x="1190" y="241"/>
                </a:lnTo>
                <a:lnTo>
                  <a:pt x="1193" y="241"/>
                </a:lnTo>
                <a:lnTo>
                  <a:pt x="1197" y="241"/>
                </a:lnTo>
                <a:lnTo>
                  <a:pt x="1200" y="239"/>
                </a:lnTo>
                <a:lnTo>
                  <a:pt x="1202" y="236"/>
                </a:lnTo>
                <a:lnTo>
                  <a:pt x="1207" y="236"/>
                </a:lnTo>
                <a:lnTo>
                  <a:pt x="1211" y="239"/>
                </a:lnTo>
                <a:lnTo>
                  <a:pt x="1216" y="243"/>
                </a:lnTo>
                <a:lnTo>
                  <a:pt x="1221" y="251"/>
                </a:lnTo>
                <a:lnTo>
                  <a:pt x="1223" y="253"/>
                </a:lnTo>
                <a:lnTo>
                  <a:pt x="1223" y="258"/>
                </a:lnTo>
                <a:lnTo>
                  <a:pt x="1230" y="262"/>
                </a:lnTo>
                <a:lnTo>
                  <a:pt x="1235" y="265"/>
                </a:lnTo>
                <a:lnTo>
                  <a:pt x="1242" y="265"/>
                </a:lnTo>
                <a:lnTo>
                  <a:pt x="1247" y="267"/>
                </a:lnTo>
                <a:lnTo>
                  <a:pt x="1254" y="269"/>
                </a:lnTo>
                <a:lnTo>
                  <a:pt x="1259" y="272"/>
                </a:lnTo>
                <a:lnTo>
                  <a:pt x="1268" y="277"/>
                </a:lnTo>
                <a:lnTo>
                  <a:pt x="1277" y="279"/>
                </a:lnTo>
                <a:lnTo>
                  <a:pt x="1292" y="277"/>
                </a:lnTo>
                <a:lnTo>
                  <a:pt x="1301" y="279"/>
                </a:lnTo>
                <a:lnTo>
                  <a:pt x="1310" y="274"/>
                </a:lnTo>
                <a:lnTo>
                  <a:pt x="1313" y="274"/>
                </a:lnTo>
                <a:lnTo>
                  <a:pt x="1315" y="274"/>
                </a:lnTo>
                <a:lnTo>
                  <a:pt x="1325" y="269"/>
                </a:lnTo>
                <a:lnTo>
                  <a:pt x="1332" y="267"/>
                </a:lnTo>
                <a:lnTo>
                  <a:pt x="1341" y="262"/>
                </a:lnTo>
                <a:lnTo>
                  <a:pt x="1348" y="258"/>
                </a:lnTo>
                <a:lnTo>
                  <a:pt x="1351" y="260"/>
                </a:lnTo>
                <a:lnTo>
                  <a:pt x="1351" y="262"/>
                </a:lnTo>
                <a:lnTo>
                  <a:pt x="1355" y="267"/>
                </a:lnTo>
                <a:lnTo>
                  <a:pt x="1355" y="269"/>
                </a:lnTo>
                <a:lnTo>
                  <a:pt x="1353" y="272"/>
                </a:lnTo>
                <a:lnTo>
                  <a:pt x="1351" y="274"/>
                </a:lnTo>
                <a:lnTo>
                  <a:pt x="1348" y="277"/>
                </a:lnTo>
                <a:lnTo>
                  <a:pt x="1346" y="279"/>
                </a:lnTo>
                <a:lnTo>
                  <a:pt x="1343" y="279"/>
                </a:lnTo>
                <a:lnTo>
                  <a:pt x="1341" y="281"/>
                </a:lnTo>
                <a:lnTo>
                  <a:pt x="1336" y="281"/>
                </a:lnTo>
                <a:lnTo>
                  <a:pt x="1332" y="281"/>
                </a:lnTo>
                <a:lnTo>
                  <a:pt x="1329" y="281"/>
                </a:lnTo>
                <a:lnTo>
                  <a:pt x="1327" y="281"/>
                </a:lnTo>
                <a:lnTo>
                  <a:pt x="1322" y="284"/>
                </a:lnTo>
                <a:lnTo>
                  <a:pt x="1320" y="284"/>
                </a:lnTo>
                <a:lnTo>
                  <a:pt x="1315" y="286"/>
                </a:lnTo>
                <a:lnTo>
                  <a:pt x="1310" y="286"/>
                </a:lnTo>
                <a:lnTo>
                  <a:pt x="1308" y="288"/>
                </a:lnTo>
                <a:lnTo>
                  <a:pt x="1306" y="288"/>
                </a:lnTo>
                <a:lnTo>
                  <a:pt x="1303" y="288"/>
                </a:lnTo>
                <a:lnTo>
                  <a:pt x="1301" y="288"/>
                </a:lnTo>
                <a:lnTo>
                  <a:pt x="1299" y="288"/>
                </a:lnTo>
                <a:lnTo>
                  <a:pt x="1296" y="288"/>
                </a:lnTo>
                <a:lnTo>
                  <a:pt x="1294" y="288"/>
                </a:lnTo>
                <a:lnTo>
                  <a:pt x="1292" y="288"/>
                </a:lnTo>
                <a:lnTo>
                  <a:pt x="1287" y="288"/>
                </a:lnTo>
                <a:lnTo>
                  <a:pt x="1303" y="326"/>
                </a:lnTo>
                <a:lnTo>
                  <a:pt x="1306" y="333"/>
                </a:lnTo>
                <a:lnTo>
                  <a:pt x="1308" y="336"/>
                </a:lnTo>
                <a:lnTo>
                  <a:pt x="1308" y="338"/>
                </a:lnTo>
                <a:lnTo>
                  <a:pt x="1308" y="341"/>
                </a:lnTo>
                <a:lnTo>
                  <a:pt x="1308" y="343"/>
                </a:lnTo>
                <a:lnTo>
                  <a:pt x="1306" y="345"/>
                </a:lnTo>
                <a:lnTo>
                  <a:pt x="1306" y="348"/>
                </a:lnTo>
                <a:lnTo>
                  <a:pt x="1306" y="350"/>
                </a:lnTo>
                <a:lnTo>
                  <a:pt x="1308" y="352"/>
                </a:lnTo>
                <a:lnTo>
                  <a:pt x="1308" y="355"/>
                </a:lnTo>
                <a:lnTo>
                  <a:pt x="1313" y="355"/>
                </a:lnTo>
                <a:lnTo>
                  <a:pt x="1313" y="352"/>
                </a:lnTo>
                <a:lnTo>
                  <a:pt x="1315" y="355"/>
                </a:lnTo>
                <a:lnTo>
                  <a:pt x="1313" y="357"/>
                </a:lnTo>
                <a:lnTo>
                  <a:pt x="1315" y="364"/>
                </a:lnTo>
                <a:lnTo>
                  <a:pt x="1315" y="367"/>
                </a:lnTo>
                <a:lnTo>
                  <a:pt x="1318" y="367"/>
                </a:lnTo>
                <a:lnTo>
                  <a:pt x="1320" y="369"/>
                </a:lnTo>
                <a:lnTo>
                  <a:pt x="1322" y="369"/>
                </a:lnTo>
                <a:lnTo>
                  <a:pt x="1325" y="371"/>
                </a:lnTo>
                <a:lnTo>
                  <a:pt x="1327" y="371"/>
                </a:lnTo>
                <a:lnTo>
                  <a:pt x="1329" y="374"/>
                </a:lnTo>
                <a:lnTo>
                  <a:pt x="1329" y="378"/>
                </a:lnTo>
                <a:lnTo>
                  <a:pt x="1329" y="381"/>
                </a:lnTo>
                <a:lnTo>
                  <a:pt x="1329" y="383"/>
                </a:lnTo>
                <a:lnTo>
                  <a:pt x="1332" y="385"/>
                </a:lnTo>
                <a:lnTo>
                  <a:pt x="1332" y="388"/>
                </a:lnTo>
                <a:lnTo>
                  <a:pt x="1329" y="390"/>
                </a:lnTo>
                <a:lnTo>
                  <a:pt x="1327" y="395"/>
                </a:lnTo>
                <a:lnTo>
                  <a:pt x="1327" y="397"/>
                </a:lnTo>
                <a:lnTo>
                  <a:pt x="1325" y="397"/>
                </a:lnTo>
                <a:lnTo>
                  <a:pt x="1322" y="400"/>
                </a:lnTo>
                <a:lnTo>
                  <a:pt x="1322" y="402"/>
                </a:lnTo>
                <a:lnTo>
                  <a:pt x="1320" y="402"/>
                </a:lnTo>
                <a:lnTo>
                  <a:pt x="1318" y="402"/>
                </a:lnTo>
                <a:lnTo>
                  <a:pt x="1318" y="404"/>
                </a:lnTo>
                <a:lnTo>
                  <a:pt x="1320" y="404"/>
                </a:lnTo>
                <a:lnTo>
                  <a:pt x="1320" y="407"/>
                </a:lnTo>
                <a:lnTo>
                  <a:pt x="1322" y="407"/>
                </a:lnTo>
                <a:lnTo>
                  <a:pt x="1322" y="409"/>
                </a:lnTo>
                <a:lnTo>
                  <a:pt x="1320" y="412"/>
                </a:lnTo>
                <a:lnTo>
                  <a:pt x="1318" y="412"/>
                </a:lnTo>
                <a:lnTo>
                  <a:pt x="1315" y="412"/>
                </a:lnTo>
                <a:lnTo>
                  <a:pt x="1315" y="414"/>
                </a:lnTo>
                <a:lnTo>
                  <a:pt x="1318" y="416"/>
                </a:lnTo>
                <a:lnTo>
                  <a:pt x="1320" y="419"/>
                </a:lnTo>
                <a:lnTo>
                  <a:pt x="1322" y="421"/>
                </a:lnTo>
                <a:lnTo>
                  <a:pt x="1322" y="423"/>
                </a:lnTo>
                <a:lnTo>
                  <a:pt x="1320" y="426"/>
                </a:lnTo>
                <a:lnTo>
                  <a:pt x="1322" y="428"/>
                </a:lnTo>
                <a:lnTo>
                  <a:pt x="1322" y="430"/>
                </a:lnTo>
                <a:lnTo>
                  <a:pt x="1322" y="433"/>
                </a:lnTo>
                <a:lnTo>
                  <a:pt x="1322" y="435"/>
                </a:lnTo>
                <a:lnTo>
                  <a:pt x="1325" y="435"/>
                </a:lnTo>
                <a:lnTo>
                  <a:pt x="1327" y="438"/>
                </a:lnTo>
                <a:lnTo>
                  <a:pt x="1329" y="438"/>
                </a:lnTo>
                <a:lnTo>
                  <a:pt x="1329" y="442"/>
                </a:lnTo>
                <a:lnTo>
                  <a:pt x="1332" y="442"/>
                </a:lnTo>
                <a:lnTo>
                  <a:pt x="1334" y="442"/>
                </a:lnTo>
                <a:lnTo>
                  <a:pt x="1336" y="440"/>
                </a:lnTo>
                <a:lnTo>
                  <a:pt x="1336" y="442"/>
                </a:lnTo>
                <a:lnTo>
                  <a:pt x="1339" y="442"/>
                </a:lnTo>
                <a:lnTo>
                  <a:pt x="1341" y="445"/>
                </a:lnTo>
                <a:lnTo>
                  <a:pt x="1343" y="442"/>
                </a:lnTo>
                <a:lnTo>
                  <a:pt x="1346" y="445"/>
                </a:lnTo>
                <a:lnTo>
                  <a:pt x="1348" y="445"/>
                </a:lnTo>
                <a:lnTo>
                  <a:pt x="1351" y="447"/>
                </a:lnTo>
                <a:lnTo>
                  <a:pt x="1353" y="447"/>
                </a:lnTo>
                <a:lnTo>
                  <a:pt x="1353" y="449"/>
                </a:lnTo>
                <a:lnTo>
                  <a:pt x="1355" y="452"/>
                </a:lnTo>
                <a:lnTo>
                  <a:pt x="1353" y="454"/>
                </a:lnTo>
                <a:lnTo>
                  <a:pt x="1355" y="454"/>
                </a:lnTo>
                <a:lnTo>
                  <a:pt x="1358" y="457"/>
                </a:lnTo>
                <a:lnTo>
                  <a:pt x="1360" y="459"/>
                </a:lnTo>
                <a:lnTo>
                  <a:pt x="1360" y="461"/>
                </a:lnTo>
                <a:lnTo>
                  <a:pt x="1360" y="466"/>
                </a:lnTo>
                <a:lnTo>
                  <a:pt x="1360" y="471"/>
                </a:lnTo>
                <a:lnTo>
                  <a:pt x="1358" y="473"/>
                </a:lnTo>
                <a:lnTo>
                  <a:pt x="1355" y="475"/>
                </a:lnTo>
                <a:lnTo>
                  <a:pt x="1353" y="475"/>
                </a:lnTo>
                <a:lnTo>
                  <a:pt x="1351" y="478"/>
                </a:lnTo>
                <a:lnTo>
                  <a:pt x="1351" y="480"/>
                </a:lnTo>
                <a:lnTo>
                  <a:pt x="1348" y="483"/>
                </a:lnTo>
                <a:lnTo>
                  <a:pt x="1346" y="485"/>
                </a:lnTo>
                <a:lnTo>
                  <a:pt x="1343" y="487"/>
                </a:lnTo>
                <a:lnTo>
                  <a:pt x="1341" y="487"/>
                </a:lnTo>
                <a:lnTo>
                  <a:pt x="1339" y="490"/>
                </a:lnTo>
                <a:lnTo>
                  <a:pt x="1336" y="490"/>
                </a:lnTo>
                <a:lnTo>
                  <a:pt x="1336" y="492"/>
                </a:lnTo>
                <a:lnTo>
                  <a:pt x="1334" y="492"/>
                </a:lnTo>
                <a:lnTo>
                  <a:pt x="1332" y="494"/>
                </a:lnTo>
                <a:lnTo>
                  <a:pt x="1329" y="497"/>
                </a:lnTo>
                <a:lnTo>
                  <a:pt x="1327" y="497"/>
                </a:lnTo>
                <a:lnTo>
                  <a:pt x="1327" y="499"/>
                </a:lnTo>
                <a:lnTo>
                  <a:pt x="1325" y="501"/>
                </a:lnTo>
                <a:lnTo>
                  <a:pt x="1322" y="504"/>
                </a:lnTo>
                <a:lnTo>
                  <a:pt x="1322" y="506"/>
                </a:lnTo>
                <a:lnTo>
                  <a:pt x="1325" y="504"/>
                </a:lnTo>
                <a:lnTo>
                  <a:pt x="1327" y="504"/>
                </a:lnTo>
                <a:lnTo>
                  <a:pt x="1332" y="501"/>
                </a:lnTo>
                <a:lnTo>
                  <a:pt x="1334" y="499"/>
                </a:lnTo>
                <a:lnTo>
                  <a:pt x="1334" y="497"/>
                </a:lnTo>
                <a:lnTo>
                  <a:pt x="1336" y="497"/>
                </a:lnTo>
                <a:lnTo>
                  <a:pt x="1339" y="497"/>
                </a:lnTo>
                <a:lnTo>
                  <a:pt x="1339" y="501"/>
                </a:lnTo>
                <a:lnTo>
                  <a:pt x="1339" y="504"/>
                </a:lnTo>
                <a:lnTo>
                  <a:pt x="1336" y="506"/>
                </a:lnTo>
                <a:lnTo>
                  <a:pt x="1336" y="509"/>
                </a:lnTo>
                <a:lnTo>
                  <a:pt x="1336" y="511"/>
                </a:lnTo>
                <a:lnTo>
                  <a:pt x="1336" y="513"/>
                </a:lnTo>
                <a:lnTo>
                  <a:pt x="1339" y="513"/>
                </a:lnTo>
                <a:lnTo>
                  <a:pt x="1341" y="513"/>
                </a:lnTo>
                <a:lnTo>
                  <a:pt x="1341" y="516"/>
                </a:lnTo>
                <a:lnTo>
                  <a:pt x="1341" y="518"/>
                </a:lnTo>
                <a:lnTo>
                  <a:pt x="1343" y="520"/>
                </a:lnTo>
                <a:lnTo>
                  <a:pt x="1341" y="523"/>
                </a:lnTo>
                <a:lnTo>
                  <a:pt x="1341" y="525"/>
                </a:lnTo>
                <a:lnTo>
                  <a:pt x="1343" y="528"/>
                </a:lnTo>
                <a:lnTo>
                  <a:pt x="1343" y="530"/>
                </a:lnTo>
                <a:lnTo>
                  <a:pt x="1348" y="530"/>
                </a:lnTo>
                <a:lnTo>
                  <a:pt x="1351" y="532"/>
                </a:lnTo>
                <a:lnTo>
                  <a:pt x="1353" y="532"/>
                </a:lnTo>
                <a:lnTo>
                  <a:pt x="1351" y="537"/>
                </a:lnTo>
                <a:lnTo>
                  <a:pt x="1348" y="539"/>
                </a:lnTo>
                <a:lnTo>
                  <a:pt x="1348" y="542"/>
                </a:lnTo>
                <a:lnTo>
                  <a:pt x="1348" y="544"/>
                </a:lnTo>
                <a:lnTo>
                  <a:pt x="1348" y="546"/>
                </a:lnTo>
                <a:lnTo>
                  <a:pt x="1351" y="546"/>
                </a:lnTo>
                <a:lnTo>
                  <a:pt x="1351" y="549"/>
                </a:lnTo>
                <a:lnTo>
                  <a:pt x="1351" y="554"/>
                </a:lnTo>
                <a:lnTo>
                  <a:pt x="1353" y="556"/>
                </a:lnTo>
                <a:lnTo>
                  <a:pt x="1353" y="558"/>
                </a:lnTo>
                <a:lnTo>
                  <a:pt x="1353" y="561"/>
                </a:lnTo>
                <a:lnTo>
                  <a:pt x="1351" y="565"/>
                </a:lnTo>
                <a:lnTo>
                  <a:pt x="1351" y="568"/>
                </a:lnTo>
                <a:lnTo>
                  <a:pt x="1348" y="570"/>
                </a:lnTo>
                <a:lnTo>
                  <a:pt x="1346" y="572"/>
                </a:lnTo>
                <a:lnTo>
                  <a:pt x="1343" y="572"/>
                </a:lnTo>
                <a:lnTo>
                  <a:pt x="1343" y="575"/>
                </a:lnTo>
                <a:lnTo>
                  <a:pt x="1346" y="575"/>
                </a:lnTo>
                <a:lnTo>
                  <a:pt x="1348" y="575"/>
                </a:lnTo>
                <a:lnTo>
                  <a:pt x="1351" y="575"/>
                </a:lnTo>
                <a:lnTo>
                  <a:pt x="1355" y="575"/>
                </a:lnTo>
                <a:lnTo>
                  <a:pt x="1358" y="575"/>
                </a:lnTo>
                <a:lnTo>
                  <a:pt x="1360" y="577"/>
                </a:lnTo>
                <a:lnTo>
                  <a:pt x="1360" y="580"/>
                </a:lnTo>
                <a:lnTo>
                  <a:pt x="1362" y="580"/>
                </a:lnTo>
                <a:lnTo>
                  <a:pt x="1362" y="582"/>
                </a:lnTo>
                <a:lnTo>
                  <a:pt x="1362" y="584"/>
                </a:lnTo>
                <a:lnTo>
                  <a:pt x="1362" y="587"/>
                </a:lnTo>
                <a:lnTo>
                  <a:pt x="1360" y="589"/>
                </a:lnTo>
                <a:lnTo>
                  <a:pt x="1358" y="591"/>
                </a:lnTo>
                <a:lnTo>
                  <a:pt x="1355" y="596"/>
                </a:lnTo>
                <a:lnTo>
                  <a:pt x="1358" y="599"/>
                </a:lnTo>
                <a:lnTo>
                  <a:pt x="1360" y="599"/>
                </a:lnTo>
                <a:lnTo>
                  <a:pt x="1360" y="601"/>
                </a:lnTo>
                <a:lnTo>
                  <a:pt x="1360" y="603"/>
                </a:lnTo>
                <a:lnTo>
                  <a:pt x="1358" y="603"/>
                </a:lnTo>
                <a:lnTo>
                  <a:pt x="1355" y="606"/>
                </a:lnTo>
                <a:lnTo>
                  <a:pt x="1353" y="606"/>
                </a:lnTo>
                <a:lnTo>
                  <a:pt x="1351" y="608"/>
                </a:lnTo>
                <a:lnTo>
                  <a:pt x="1348" y="610"/>
                </a:lnTo>
                <a:lnTo>
                  <a:pt x="1348" y="613"/>
                </a:lnTo>
                <a:lnTo>
                  <a:pt x="1348" y="615"/>
                </a:lnTo>
                <a:lnTo>
                  <a:pt x="1348" y="617"/>
                </a:lnTo>
                <a:lnTo>
                  <a:pt x="1348" y="620"/>
                </a:lnTo>
                <a:lnTo>
                  <a:pt x="1351" y="620"/>
                </a:lnTo>
                <a:lnTo>
                  <a:pt x="1353" y="622"/>
                </a:lnTo>
                <a:lnTo>
                  <a:pt x="1353" y="625"/>
                </a:lnTo>
                <a:lnTo>
                  <a:pt x="1355" y="629"/>
                </a:lnTo>
                <a:lnTo>
                  <a:pt x="1355" y="632"/>
                </a:lnTo>
                <a:lnTo>
                  <a:pt x="1355" y="634"/>
                </a:lnTo>
                <a:lnTo>
                  <a:pt x="1358" y="636"/>
                </a:lnTo>
                <a:lnTo>
                  <a:pt x="1360" y="639"/>
                </a:lnTo>
                <a:lnTo>
                  <a:pt x="1360" y="641"/>
                </a:lnTo>
                <a:lnTo>
                  <a:pt x="1360" y="644"/>
                </a:lnTo>
                <a:lnTo>
                  <a:pt x="1360" y="646"/>
                </a:lnTo>
                <a:lnTo>
                  <a:pt x="1360" y="648"/>
                </a:lnTo>
                <a:lnTo>
                  <a:pt x="1360" y="651"/>
                </a:lnTo>
                <a:lnTo>
                  <a:pt x="1360" y="653"/>
                </a:lnTo>
                <a:lnTo>
                  <a:pt x="1360" y="655"/>
                </a:lnTo>
                <a:lnTo>
                  <a:pt x="1358" y="662"/>
                </a:lnTo>
                <a:lnTo>
                  <a:pt x="1358" y="665"/>
                </a:lnTo>
                <a:lnTo>
                  <a:pt x="1358" y="667"/>
                </a:lnTo>
                <a:lnTo>
                  <a:pt x="1358" y="672"/>
                </a:lnTo>
                <a:lnTo>
                  <a:pt x="1358" y="674"/>
                </a:lnTo>
                <a:lnTo>
                  <a:pt x="1358" y="677"/>
                </a:lnTo>
                <a:lnTo>
                  <a:pt x="1355" y="677"/>
                </a:lnTo>
                <a:lnTo>
                  <a:pt x="1355" y="679"/>
                </a:lnTo>
                <a:lnTo>
                  <a:pt x="1355" y="681"/>
                </a:lnTo>
                <a:lnTo>
                  <a:pt x="1355" y="684"/>
                </a:lnTo>
                <a:lnTo>
                  <a:pt x="1355" y="686"/>
                </a:lnTo>
                <a:lnTo>
                  <a:pt x="1355" y="688"/>
                </a:lnTo>
                <a:lnTo>
                  <a:pt x="1355" y="693"/>
                </a:lnTo>
                <a:lnTo>
                  <a:pt x="1358" y="696"/>
                </a:lnTo>
                <a:lnTo>
                  <a:pt x="1358" y="698"/>
                </a:lnTo>
                <a:lnTo>
                  <a:pt x="1360" y="698"/>
                </a:lnTo>
                <a:lnTo>
                  <a:pt x="1360" y="700"/>
                </a:lnTo>
                <a:lnTo>
                  <a:pt x="1358" y="705"/>
                </a:lnTo>
                <a:lnTo>
                  <a:pt x="1358" y="707"/>
                </a:lnTo>
                <a:lnTo>
                  <a:pt x="1360" y="710"/>
                </a:lnTo>
                <a:lnTo>
                  <a:pt x="1360" y="712"/>
                </a:lnTo>
                <a:lnTo>
                  <a:pt x="1336" y="717"/>
                </a:lnTo>
                <a:lnTo>
                  <a:pt x="1306" y="1046"/>
                </a:lnTo>
                <a:lnTo>
                  <a:pt x="1259" y="1280"/>
                </a:lnTo>
                <a:lnTo>
                  <a:pt x="1275" y="1297"/>
                </a:lnTo>
                <a:lnTo>
                  <a:pt x="1270" y="1349"/>
                </a:lnTo>
                <a:lnTo>
                  <a:pt x="1270" y="1382"/>
                </a:lnTo>
                <a:lnTo>
                  <a:pt x="1282" y="1396"/>
                </a:lnTo>
                <a:lnTo>
                  <a:pt x="1325" y="1470"/>
                </a:lnTo>
                <a:lnTo>
                  <a:pt x="1365" y="1508"/>
                </a:lnTo>
                <a:lnTo>
                  <a:pt x="1355" y="1685"/>
                </a:lnTo>
                <a:lnTo>
                  <a:pt x="1336" y="1697"/>
                </a:lnTo>
                <a:lnTo>
                  <a:pt x="1216" y="1763"/>
                </a:lnTo>
                <a:lnTo>
                  <a:pt x="1136" y="1874"/>
                </a:lnTo>
                <a:lnTo>
                  <a:pt x="1112" y="1919"/>
                </a:lnTo>
                <a:lnTo>
                  <a:pt x="1091" y="1929"/>
                </a:lnTo>
                <a:lnTo>
                  <a:pt x="1075" y="1950"/>
                </a:lnTo>
                <a:lnTo>
                  <a:pt x="1037" y="2016"/>
                </a:lnTo>
                <a:lnTo>
                  <a:pt x="1028" y="2016"/>
                </a:lnTo>
                <a:lnTo>
                  <a:pt x="1009" y="2014"/>
                </a:lnTo>
                <a:lnTo>
                  <a:pt x="1002" y="2014"/>
                </a:lnTo>
                <a:lnTo>
                  <a:pt x="987" y="2012"/>
                </a:lnTo>
                <a:lnTo>
                  <a:pt x="976" y="2007"/>
                </a:lnTo>
                <a:lnTo>
                  <a:pt x="964" y="2009"/>
                </a:lnTo>
                <a:lnTo>
                  <a:pt x="957" y="2009"/>
                </a:lnTo>
                <a:lnTo>
                  <a:pt x="954" y="2007"/>
                </a:lnTo>
                <a:lnTo>
                  <a:pt x="950" y="2007"/>
                </a:lnTo>
                <a:lnTo>
                  <a:pt x="945" y="2007"/>
                </a:lnTo>
                <a:lnTo>
                  <a:pt x="938" y="2009"/>
                </a:lnTo>
                <a:lnTo>
                  <a:pt x="931" y="2012"/>
                </a:lnTo>
                <a:lnTo>
                  <a:pt x="921" y="2012"/>
                </a:lnTo>
                <a:lnTo>
                  <a:pt x="900" y="2012"/>
                </a:lnTo>
                <a:lnTo>
                  <a:pt x="886" y="2012"/>
                </a:lnTo>
                <a:lnTo>
                  <a:pt x="879" y="2014"/>
                </a:lnTo>
                <a:lnTo>
                  <a:pt x="870" y="2019"/>
                </a:lnTo>
                <a:lnTo>
                  <a:pt x="863" y="2019"/>
                </a:lnTo>
                <a:lnTo>
                  <a:pt x="858" y="2016"/>
                </a:lnTo>
                <a:lnTo>
                  <a:pt x="853" y="2019"/>
                </a:lnTo>
                <a:lnTo>
                  <a:pt x="853" y="2021"/>
                </a:lnTo>
                <a:lnTo>
                  <a:pt x="853" y="2024"/>
                </a:lnTo>
                <a:lnTo>
                  <a:pt x="844" y="2026"/>
                </a:lnTo>
                <a:lnTo>
                  <a:pt x="834" y="2024"/>
                </a:lnTo>
                <a:lnTo>
                  <a:pt x="830" y="2026"/>
                </a:lnTo>
                <a:lnTo>
                  <a:pt x="825" y="2026"/>
                </a:lnTo>
                <a:lnTo>
                  <a:pt x="815" y="2021"/>
                </a:lnTo>
                <a:lnTo>
                  <a:pt x="811" y="2021"/>
                </a:lnTo>
                <a:lnTo>
                  <a:pt x="808" y="2021"/>
                </a:lnTo>
                <a:lnTo>
                  <a:pt x="806" y="2021"/>
                </a:lnTo>
                <a:lnTo>
                  <a:pt x="804" y="2024"/>
                </a:lnTo>
                <a:lnTo>
                  <a:pt x="801" y="2024"/>
                </a:lnTo>
                <a:lnTo>
                  <a:pt x="799" y="2021"/>
                </a:lnTo>
                <a:lnTo>
                  <a:pt x="797" y="2021"/>
                </a:lnTo>
                <a:lnTo>
                  <a:pt x="794" y="2019"/>
                </a:lnTo>
                <a:lnTo>
                  <a:pt x="789" y="2014"/>
                </a:lnTo>
                <a:lnTo>
                  <a:pt x="787" y="2016"/>
                </a:lnTo>
                <a:lnTo>
                  <a:pt x="782" y="2016"/>
                </a:lnTo>
                <a:lnTo>
                  <a:pt x="780" y="2016"/>
                </a:lnTo>
                <a:lnTo>
                  <a:pt x="773" y="2019"/>
                </a:lnTo>
                <a:lnTo>
                  <a:pt x="766" y="2024"/>
                </a:lnTo>
                <a:lnTo>
                  <a:pt x="761" y="2028"/>
                </a:lnTo>
                <a:lnTo>
                  <a:pt x="759" y="2031"/>
                </a:lnTo>
                <a:lnTo>
                  <a:pt x="749" y="2031"/>
                </a:lnTo>
                <a:lnTo>
                  <a:pt x="745" y="2028"/>
                </a:lnTo>
                <a:lnTo>
                  <a:pt x="733" y="2035"/>
                </a:lnTo>
                <a:lnTo>
                  <a:pt x="726" y="2040"/>
                </a:lnTo>
                <a:lnTo>
                  <a:pt x="721" y="2045"/>
                </a:lnTo>
                <a:lnTo>
                  <a:pt x="721" y="2047"/>
                </a:lnTo>
                <a:lnTo>
                  <a:pt x="719" y="2050"/>
                </a:lnTo>
                <a:lnTo>
                  <a:pt x="716" y="2050"/>
                </a:lnTo>
                <a:lnTo>
                  <a:pt x="714" y="2043"/>
                </a:lnTo>
                <a:lnTo>
                  <a:pt x="707" y="2038"/>
                </a:lnTo>
                <a:lnTo>
                  <a:pt x="686" y="2026"/>
                </a:lnTo>
                <a:lnTo>
                  <a:pt x="615" y="2012"/>
                </a:lnTo>
                <a:lnTo>
                  <a:pt x="620" y="2002"/>
                </a:lnTo>
                <a:lnTo>
                  <a:pt x="613" y="1981"/>
                </a:lnTo>
                <a:lnTo>
                  <a:pt x="601" y="1979"/>
                </a:lnTo>
                <a:lnTo>
                  <a:pt x="589" y="1976"/>
                </a:lnTo>
                <a:lnTo>
                  <a:pt x="584" y="1974"/>
                </a:lnTo>
                <a:lnTo>
                  <a:pt x="582" y="1976"/>
                </a:lnTo>
                <a:lnTo>
                  <a:pt x="580" y="1976"/>
                </a:lnTo>
                <a:lnTo>
                  <a:pt x="577" y="1979"/>
                </a:lnTo>
                <a:lnTo>
                  <a:pt x="575" y="1981"/>
                </a:lnTo>
                <a:lnTo>
                  <a:pt x="570" y="1986"/>
                </a:lnTo>
                <a:lnTo>
                  <a:pt x="566" y="1986"/>
                </a:lnTo>
                <a:lnTo>
                  <a:pt x="561" y="1988"/>
                </a:lnTo>
                <a:lnTo>
                  <a:pt x="556" y="1988"/>
                </a:lnTo>
                <a:lnTo>
                  <a:pt x="556" y="1990"/>
                </a:lnTo>
                <a:lnTo>
                  <a:pt x="554" y="1990"/>
                </a:lnTo>
                <a:lnTo>
                  <a:pt x="551" y="1993"/>
                </a:lnTo>
                <a:lnTo>
                  <a:pt x="549" y="1995"/>
                </a:lnTo>
                <a:lnTo>
                  <a:pt x="537" y="1976"/>
                </a:lnTo>
                <a:lnTo>
                  <a:pt x="525" y="1983"/>
                </a:lnTo>
                <a:lnTo>
                  <a:pt x="523" y="1981"/>
                </a:lnTo>
                <a:lnTo>
                  <a:pt x="504" y="1967"/>
                </a:lnTo>
                <a:lnTo>
                  <a:pt x="502" y="1962"/>
                </a:lnTo>
                <a:lnTo>
                  <a:pt x="488" y="1950"/>
                </a:lnTo>
                <a:lnTo>
                  <a:pt x="469" y="1936"/>
                </a:lnTo>
                <a:lnTo>
                  <a:pt x="457" y="1927"/>
                </a:lnTo>
                <a:lnTo>
                  <a:pt x="452" y="1924"/>
                </a:lnTo>
                <a:lnTo>
                  <a:pt x="464" y="1889"/>
                </a:lnTo>
                <a:lnTo>
                  <a:pt x="450" y="1872"/>
                </a:lnTo>
                <a:lnTo>
                  <a:pt x="424" y="1827"/>
                </a:lnTo>
                <a:lnTo>
                  <a:pt x="415" y="1799"/>
                </a:lnTo>
                <a:lnTo>
                  <a:pt x="422" y="1782"/>
                </a:lnTo>
                <a:lnTo>
                  <a:pt x="424" y="1763"/>
                </a:lnTo>
                <a:lnTo>
                  <a:pt x="396" y="1740"/>
                </a:lnTo>
                <a:lnTo>
                  <a:pt x="410" y="1718"/>
                </a:lnTo>
                <a:lnTo>
                  <a:pt x="382" y="1671"/>
                </a:lnTo>
                <a:lnTo>
                  <a:pt x="372" y="1666"/>
                </a:lnTo>
                <a:lnTo>
                  <a:pt x="351" y="1628"/>
                </a:lnTo>
                <a:lnTo>
                  <a:pt x="323" y="1624"/>
                </a:lnTo>
                <a:lnTo>
                  <a:pt x="304" y="1619"/>
                </a:lnTo>
                <a:lnTo>
                  <a:pt x="285" y="1619"/>
                </a:lnTo>
                <a:lnTo>
                  <a:pt x="271" y="1595"/>
                </a:lnTo>
                <a:lnTo>
                  <a:pt x="240" y="1541"/>
                </a:lnTo>
                <a:lnTo>
                  <a:pt x="240" y="1524"/>
                </a:lnTo>
                <a:lnTo>
                  <a:pt x="240" y="1512"/>
                </a:lnTo>
                <a:lnTo>
                  <a:pt x="188" y="1498"/>
                </a:lnTo>
                <a:lnTo>
                  <a:pt x="155" y="1489"/>
                </a:lnTo>
                <a:lnTo>
                  <a:pt x="125" y="1503"/>
                </a:lnTo>
                <a:lnTo>
                  <a:pt x="75" y="1526"/>
                </a:lnTo>
                <a:lnTo>
                  <a:pt x="35" y="1512"/>
                </a:lnTo>
                <a:lnTo>
                  <a:pt x="16" y="1491"/>
                </a:lnTo>
                <a:lnTo>
                  <a:pt x="23" y="1486"/>
                </a:lnTo>
                <a:lnTo>
                  <a:pt x="14" y="1448"/>
                </a:lnTo>
                <a:lnTo>
                  <a:pt x="47" y="1446"/>
                </a:lnTo>
                <a:lnTo>
                  <a:pt x="59" y="1408"/>
                </a:lnTo>
                <a:lnTo>
                  <a:pt x="66" y="1382"/>
                </a:lnTo>
                <a:lnTo>
                  <a:pt x="80" y="1294"/>
                </a:lnTo>
                <a:lnTo>
                  <a:pt x="96" y="1228"/>
                </a:lnTo>
                <a:lnTo>
                  <a:pt x="89" y="1174"/>
                </a:lnTo>
                <a:lnTo>
                  <a:pt x="87" y="1169"/>
                </a:lnTo>
                <a:lnTo>
                  <a:pt x="75" y="1169"/>
                </a:lnTo>
                <a:lnTo>
                  <a:pt x="59" y="1119"/>
                </a:lnTo>
                <a:lnTo>
                  <a:pt x="73" y="1098"/>
                </a:lnTo>
                <a:lnTo>
                  <a:pt x="89" y="1067"/>
                </a:lnTo>
                <a:lnTo>
                  <a:pt x="37" y="1025"/>
                </a:lnTo>
                <a:lnTo>
                  <a:pt x="37" y="982"/>
                </a:lnTo>
                <a:lnTo>
                  <a:pt x="37" y="970"/>
                </a:lnTo>
                <a:lnTo>
                  <a:pt x="33" y="958"/>
                </a:lnTo>
                <a:lnTo>
                  <a:pt x="33" y="956"/>
                </a:lnTo>
                <a:lnTo>
                  <a:pt x="30" y="944"/>
                </a:lnTo>
                <a:lnTo>
                  <a:pt x="30" y="942"/>
                </a:lnTo>
                <a:lnTo>
                  <a:pt x="33" y="942"/>
                </a:lnTo>
                <a:lnTo>
                  <a:pt x="33" y="939"/>
                </a:lnTo>
                <a:lnTo>
                  <a:pt x="33" y="937"/>
                </a:lnTo>
                <a:lnTo>
                  <a:pt x="33" y="935"/>
                </a:lnTo>
                <a:lnTo>
                  <a:pt x="33" y="932"/>
                </a:lnTo>
                <a:lnTo>
                  <a:pt x="35" y="930"/>
                </a:lnTo>
                <a:lnTo>
                  <a:pt x="37" y="923"/>
                </a:lnTo>
                <a:lnTo>
                  <a:pt x="37" y="920"/>
                </a:lnTo>
                <a:lnTo>
                  <a:pt x="37" y="918"/>
                </a:lnTo>
                <a:lnTo>
                  <a:pt x="35" y="918"/>
                </a:lnTo>
                <a:lnTo>
                  <a:pt x="33" y="918"/>
                </a:lnTo>
                <a:lnTo>
                  <a:pt x="33" y="913"/>
                </a:lnTo>
                <a:lnTo>
                  <a:pt x="35" y="911"/>
                </a:lnTo>
                <a:lnTo>
                  <a:pt x="37" y="909"/>
                </a:lnTo>
                <a:lnTo>
                  <a:pt x="42" y="906"/>
                </a:lnTo>
                <a:lnTo>
                  <a:pt x="45" y="904"/>
                </a:lnTo>
                <a:lnTo>
                  <a:pt x="47" y="902"/>
                </a:lnTo>
                <a:lnTo>
                  <a:pt x="49" y="902"/>
                </a:lnTo>
                <a:lnTo>
                  <a:pt x="52" y="899"/>
                </a:lnTo>
                <a:lnTo>
                  <a:pt x="52" y="897"/>
                </a:lnTo>
                <a:lnTo>
                  <a:pt x="54" y="897"/>
                </a:lnTo>
                <a:lnTo>
                  <a:pt x="59" y="897"/>
                </a:lnTo>
                <a:lnTo>
                  <a:pt x="63" y="897"/>
                </a:lnTo>
                <a:lnTo>
                  <a:pt x="66" y="894"/>
                </a:lnTo>
                <a:lnTo>
                  <a:pt x="70" y="892"/>
                </a:lnTo>
                <a:lnTo>
                  <a:pt x="75" y="892"/>
                </a:lnTo>
                <a:lnTo>
                  <a:pt x="78" y="894"/>
                </a:lnTo>
                <a:lnTo>
                  <a:pt x="82" y="894"/>
                </a:lnTo>
                <a:lnTo>
                  <a:pt x="89" y="892"/>
                </a:lnTo>
                <a:lnTo>
                  <a:pt x="99" y="890"/>
                </a:lnTo>
                <a:lnTo>
                  <a:pt x="101" y="890"/>
                </a:lnTo>
                <a:lnTo>
                  <a:pt x="108" y="894"/>
                </a:lnTo>
                <a:lnTo>
                  <a:pt x="113" y="883"/>
                </a:lnTo>
                <a:lnTo>
                  <a:pt x="115" y="875"/>
                </a:lnTo>
                <a:lnTo>
                  <a:pt x="120" y="854"/>
                </a:lnTo>
                <a:lnTo>
                  <a:pt x="120" y="852"/>
                </a:lnTo>
                <a:lnTo>
                  <a:pt x="118" y="852"/>
                </a:lnTo>
                <a:lnTo>
                  <a:pt x="106" y="849"/>
                </a:lnTo>
                <a:lnTo>
                  <a:pt x="103" y="847"/>
                </a:lnTo>
                <a:lnTo>
                  <a:pt x="99" y="847"/>
                </a:lnTo>
                <a:lnTo>
                  <a:pt x="99" y="845"/>
                </a:lnTo>
                <a:lnTo>
                  <a:pt x="94" y="845"/>
                </a:lnTo>
                <a:lnTo>
                  <a:pt x="92" y="845"/>
                </a:lnTo>
                <a:lnTo>
                  <a:pt x="85" y="842"/>
                </a:lnTo>
                <a:lnTo>
                  <a:pt x="78" y="840"/>
                </a:lnTo>
                <a:lnTo>
                  <a:pt x="73" y="838"/>
                </a:lnTo>
                <a:lnTo>
                  <a:pt x="68" y="838"/>
                </a:lnTo>
                <a:lnTo>
                  <a:pt x="66" y="835"/>
                </a:lnTo>
                <a:lnTo>
                  <a:pt x="63" y="835"/>
                </a:lnTo>
                <a:lnTo>
                  <a:pt x="61" y="835"/>
                </a:lnTo>
                <a:lnTo>
                  <a:pt x="59" y="833"/>
                </a:lnTo>
                <a:lnTo>
                  <a:pt x="56" y="833"/>
                </a:lnTo>
                <a:lnTo>
                  <a:pt x="54" y="833"/>
                </a:lnTo>
                <a:lnTo>
                  <a:pt x="54" y="831"/>
                </a:lnTo>
                <a:lnTo>
                  <a:pt x="52" y="831"/>
                </a:lnTo>
                <a:lnTo>
                  <a:pt x="49" y="831"/>
                </a:lnTo>
                <a:lnTo>
                  <a:pt x="47" y="831"/>
                </a:lnTo>
                <a:lnTo>
                  <a:pt x="45" y="828"/>
                </a:lnTo>
                <a:lnTo>
                  <a:pt x="42" y="828"/>
                </a:lnTo>
                <a:lnTo>
                  <a:pt x="40" y="828"/>
                </a:lnTo>
                <a:lnTo>
                  <a:pt x="37" y="826"/>
                </a:lnTo>
                <a:lnTo>
                  <a:pt x="33" y="826"/>
                </a:lnTo>
                <a:lnTo>
                  <a:pt x="30" y="823"/>
                </a:lnTo>
                <a:lnTo>
                  <a:pt x="40" y="750"/>
                </a:lnTo>
                <a:lnTo>
                  <a:pt x="0" y="736"/>
                </a:lnTo>
                <a:lnTo>
                  <a:pt x="7" y="703"/>
                </a:lnTo>
                <a:lnTo>
                  <a:pt x="12" y="677"/>
                </a:lnTo>
                <a:lnTo>
                  <a:pt x="14" y="658"/>
                </a:lnTo>
                <a:lnTo>
                  <a:pt x="19" y="639"/>
                </a:lnTo>
                <a:lnTo>
                  <a:pt x="21" y="620"/>
                </a:lnTo>
                <a:lnTo>
                  <a:pt x="26" y="584"/>
                </a:lnTo>
                <a:lnTo>
                  <a:pt x="26" y="582"/>
                </a:lnTo>
                <a:lnTo>
                  <a:pt x="26" y="580"/>
                </a:lnTo>
                <a:lnTo>
                  <a:pt x="28" y="577"/>
                </a:lnTo>
                <a:lnTo>
                  <a:pt x="28" y="575"/>
                </a:lnTo>
                <a:lnTo>
                  <a:pt x="28" y="572"/>
                </a:lnTo>
                <a:lnTo>
                  <a:pt x="28" y="568"/>
                </a:lnTo>
                <a:lnTo>
                  <a:pt x="28" y="565"/>
                </a:lnTo>
                <a:lnTo>
                  <a:pt x="28" y="563"/>
                </a:lnTo>
                <a:lnTo>
                  <a:pt x="30" y="561"/>
                </a:lnTo>
                <a:lnTo>
                  <a:pt x="30" y="558"/>
                </a:lnTo>
                <a:lnTo>
                  <a:pt x="30" y="556"/>
                </a:lnTo>
                <a:lnTo>
                  <a:pt x="30" y="554"/>
                </a:lnTo>
                <a:lnTo>
                  <a:pt x="30" y="551"/>
                </a:lnTo>
                <a:lnTo>
                  <a:pt x="30" y="549"/>
                </a:lnTo>
                <a:lnTo>
                  <a:pt x="30" y="546"/>
                </a:lnTo>
                <a:lnTo>
                  <a:pt x="35" y="518"/>
                </a:lnTo>
                <a:lnTo>
                  <a:pt x="37" y="518"/>
                </a:lnTo>
                <a:lnTo>
                  <a:pt x="40" y="518"/>
                </a:lnTo>
                <a:lnTo>
                  <a:pt x="42" y="516"/>
                </a:lnTo>
                <a:lnTo>
                  <a:pt x="45" y="513"/>
                </a:lnTo>
                <a:lnTo>
                  <a:pt x="47" y="513"/>
                </a:lnTo>
                <a:lnTo>
                  <a:pt x="47" y="511"/>
                </a:lnTo>
                <a:lnTo>
                  <a:pt x="47" y="506"/>
                </a:lnTo>
                <a:lnTo>
                  <a:pt x="47" y="501"/>
                </a:lnTo>
                <a:lnTo>
                  <a:pt x="49" y="497"/>
                </a:lnTo>
                <a:lnTo>
                  <a:pt x="49" y="492"/>
                </a:lnTo>
                <a:lnTo>
                  <a:pt x="49" y="485"/>
                </a:lnTo>
                <a:lnTo>
                  <a:pt x="49" y="483"/>
                </a:lnTo>
                <a:lnTo>
                  <a:pt x="52" y="475"/>
                </a:lnTo>
                <a:lnTo>
                  <a:pt x="52" y="473"/>
                </a:lnTo>
                <a:lnTo>
                  <a:pt x="56" y="468"/>
                </a:lnTo>
                <a:lnTo>
                  <a:pt x="59" y="464"/>
                </a:lnTo>
                <a:lnTo>
                  <a:pt x="68" y="452"/>
                </a:lnTo>
                <a:lnTo>
                  <a:pt x="73" y="447"/>
                </a:lnTo>
                <a:lnTo>
                  <a:pt x="68" y="445"/>
                </a:lnTo>
                <a:lnTo>
                  <a:pt x="66" y="442"/>
                </a:lnTo>
                <a:lnTo>
                  <a:pt x="54" y="430"/>
                </a:lnTo>
                <a:lnTo>
                  <a:pt x="49" y="428"/>
                </a:lnTo>
                <a:lnTo>
                  <a:pt x="42" y="421"/>
                </a:lnTo>
                <a:lnTo>
                  <a:pt x="40" y="419"/>
                </a:lnTo>
                <a:lnTo>
                  <a:pt x="33" y="412"/>
                </a:lnTo>
                <a:lnTo>
                  <a:pt x="21" y="402"/>
                </a:lnTo>
                <a:lnTo>
                  <a:pt x="12" y="395"/>
                </a:lnTo>
                <a:lnTo>
                  <a:pt x="14" y="395"/>
                </a:lnTo>
                <a:lnTo>
                  <a:pt x="14" y="393"/>
                </a:lnTo>
                <a:lnTo>
                  <a:pt x="16" y="393"/>
                </a:lnTo>
                <a:lnTo>
                  <a:pt x="19" y="393"/>
                </a:lnTo>
                <a:lnTo>
                  <a:pt x="19" y="395"/>
                </a:lnTo>
                <a:lnTo>
                  <a:pt x="21" y="395"/>
                </a:lnTo>
                <a:lnTo>
                  <a:pt x="26" y="397"/>
                </a:lnTo>
                <a:lnTo>
                  <a:pt x="28" y="397"/>
                </a:lnTo>
                <a:lnTo>
                  <a:pt x="35" y="397"/>
                </a:lnTo>
                <a:lnTo>
                  <a:pt x="49" y="395"/>
                </a:lnTo>
                <a:lnTo>
                  <a:pt x="52" y="395"/>
                </a:lnTo>
                <a:lnTo>
                  <a:pt x="54" y="397"/>
                </a:lnTo>
                <a:lnTo>
                  <a:pt x="59" y="402"/>
                </a:lnTo>
                <a:lnTo>
                  <a:pt x="61" y="400"/>
                </a:lnTo>
                <a:lnTo>
                  <a:pt x="61" y="397"/>
                </a:lnTo>
                <a:lnTo>
                  <a:pt x="63" y="395"/>
                </a:lnTo>
                <a:lnTo>
                  <a:pt x="66" y="388"/>
                </a:lnTo>
                <a:lnTo>
                  <a:pt x="68" y="385"/>
                </a:lnTo>
                <a:lnTo>
                  <a:pt x="70" y="383"/>
                </a:lnTo>
                <a:lnTo>
                  <a:pt x="70" y="381"/>
                </a:lnTo>
                <a:lnTo>
                  <a:pt x="73" y="381"/>
                </a:lnTo>
                <a:lnTo>
                  <a:pt x="73" y="376"/>
                </a:lnTo>
                <a:lnTo>
                  <a:pt x="78" y="381"/>
                </a:lnTo>
                <a:lnTo>
                  <a:pt x="87" y="395"/>
                </a:lnTo>
                <a:lnTo>
                  <a:pt x="94" y="407"/>
                </a:lnTo>
                <a:lnTo>
                  <a:pt x="96" y="404"/>
                </a:lnTo>
                <a:lnTo>
                  <a:pt x="103" y="402"/>
                </a:lnTo>
                <a:lnTo>
                  <a:pt x="108" y="397"/>
                </a:lnTo>
                <a:lnTo>
                  <a:pt x="111" y="397"/>
                </a:lnTo>
                <a:lnTo>
                  <a:pt x="111" y="395"/>
                </a:lnTo>
                <a:lnTo>
                  <a:pt x="113" y="395"/>
                </a:lnTo>
                <a:lnTo>
                  <a:pt x="115" y="395"/>
                </a:lnTo>
                <a:lnTo>
                  <a:pt x="118" y="393"/>
                </a:lnTo>
                <a:lnTo>
                  <a:pt x="120" y="390"/>
                </a:lnTo>
                <a:lnTo>
                  <a:pt x="122" y="390"/>
                </a:lnTo>
                <a:lnTo>
                  <a:pt x="132" y="383"/>
                </a:lnTo>
                <a:lnTo>
                  <a:pt x="134" y="383"/>
                </a:lnTo>
                <a:lnTo>
                  <a:pt x="136" y="381"/>
                </a:lnTo>
                <a:lnTo>
                  <a:pt x="139" y="381"/>
                </a:lnTo>
                <a:lnTo>
                  <a:pt x="141" y="378"/>
                </a:lnTo>
                <a:lnTo>
                  <a:pt x="144" y="378"/>
                </a:lnTo>
                <a:lnTo>
                  <a:pt x="146" y="378"/>
                </a:lnTo>
                <a:lnTo>
                  <a:pt x="148" y="376"/>
                </a:lnTo>
                <a:lnTo>
                  <a:pt x="151" y="376"/>
                </a:lnTo>
                <a:lnTo>
                  <a:pt x="153" y="376"/>
                </a:lnTo>
                <a:lnTo>
                  <a:pt x="155" y="376"/>
                </a:lnTo>
                <a:lnTo>
                  <a:pt x="158" y="376"/>
                </a:lnTo>
                <a:lnTo>
                  <a:pt x="160" y="378"/>
                </a:lnTo>
                <a:lnTo>
                  <a:pt x="160" y="381"/>
                </a:lnTo>
                <a:lnTo>
                  <a:pt x="162" y="381"/>
                </a:lnTo>
                <a:lnTo>
                  <a:pt x="165" y="378"/>
                </a:lnTo>
                <a:lnTo>
                  <a:pt x="167" y="378"/>
                </a:lnTo>
                <a:lnTo>
                  <a:pt x="169" y="378"/>
                </a:lnTo>
                <a:lnTo>
                  <a:pt x="172" y="376"/>
                </a:lnTo>
                <a:lnTo>
                  <a:pt x="172" y="374"/>
                </a:lnTo>
                <a:lnTo>
                  <a:pt x="174" y="374"/>
                </a:lnTo>
                <a:lnTo>
                  <a:pt x="177" y="371"/>
                </a:lnTo>
                <a:lnTo>
                  <a:pt x="179" y="369"/>
                </a:lnTo>
                <a:lnTo>
                  <a:pt x="181" y="369"/>
                </a:lnTo>
                <a:lnTo>
                  <a:pt x="184" y="367"/>
                </a:lnTo>
                <a:lnTo>
                  <a:pt x="186" y="362"/>
                </a:lnTo>
                <a:lnTo>
                  <a:pt x="188" y="359"/>
                </a:lnTo>
                <a:lnTo>
                  <a:pt x="191" y="357"/>
                </a:lnTo>
                <a:lnTo>
                  <a:pt x="193" y="355"/>
                </a:lnTo>
                <a:lnTo>
                  <a:pt x="195" y="352"/>
                </a:lnTo>
                <a:lnTo>
                  <a:pt x="198" y="352"/>
                </a:lnTo>
                <a:lnTo>
                  <a:pt x="200" y="352"/>
                </a:lnTo>
                <a:lnTo>
                  <a:pt x="202" y="352"/>
                </a:lnTo>
                <a:lnTo>
                  <a:pt x="205" y="352"/>
                </a:lnTo>
                <a:lnTo>
                  <a:pt x="207" y="352"/>
                </a:lnTo>
                <a:lnTo>
                  <a:pt x="210" y="352"/>
                </a:lnTo>
                <a:lnTo>
                  <a:pt x="210" y="350"/>
                </a:lnTo>
                <a:lnTo>
                  <a:pt x="212" y="350"/>
                </a:lnTo>
                <a:lnTo>
                  <a:pt x="214" y="350"/>
                </a:lnTo>
                <a:lnTo>
                  <a:pt x="214" y="348"/>
                </a:lnTo>
                <a:lnTo>
                  <a:pt x="217" y="350"/>
                </a:lnTo>
                <a:lnTo>
                  <a:pt x="219" y="350"/>
                </a:lnTo>
                <a:lnTo>
                  <a:pt x="221" y="350"/>
                </a:lnTo>
                <a:lnTo>
                  <a:pt x="224" y="348"/>
                </a:lnTo>
                <a:lnTo>
                  <a:pt x="224" y="345"/>
                </a:lnTo>
                <a:lnTo>
                  <a:pt x="224" y="343"/>
                </a:lnTo>
                <a:lnTo>
                  <a:pt x="226" y="343"/>
                </a:lnTo>
                <a:lnTo>
                  <a:pt x="226" y="341"/>
                </a:lnTo>
                <a:lnTo>
                  <a:pt x="228" y="341"/>
                </a:lnTo>
                <a:lnTo>
                  <a:pt x="238" y="331"/>
                </a:lnTo>
                <a:lnTo>
                  <a:pt x="238" y="329"/>
                </a:lnTo>
                <a:lnTo>
                  <a:pt x="240" y="326"/>
                </a:lnTo>
                <a:lnTo>
                  <a:pt x="243" y="324"/>
                </a:lnTo>
                <a:lnTo>
                  <a:pt x="243" y="322"/>
                </a:lnTo>
                <a:lnTo>
                  <a:pt x="243" y="319"/>
                </a:lnTo>
                <a:lnTo>
                  <a:pt x="245" y="317"/>
                </a:lnTo>
                <a:lnTo>
                  <a:pt x="245" y="314"/>
                </a:lnTo>
                <a:lnTo>
                  <a:pt x="247" y="314"/>
                </a:lnTo>
                <a:lnTo>
                  <a:pt x="250" y="312"/>
                </a:lnTo>
                <a:lnTo>
                  <a:pt x="257" y="303"/>
                </a:lnTo>
                <a:lnTo>
                  <a:pt x="299" y="305"/>
                </a:lnTo>
                <a:lnTo>
                  <a:pt x="306" y="305"/>
                </a:lnTo>
                <a:lnTo>
                  <a:pt x="318" y="293"/>
                </a:lnTo>
                <a:lnTo>
                  <a:pt x="332" y="279"/>
                </a:lnTo>
                <a:lnTo>
                  <a:pt x="334" y="272"/>
                </a:lnTo>
                <a:lnTo>
                  <a:pt x="346" y="260"/>
                </a:lnTo>
                <a:lnTo>
                  <a:pt x="360" y="253"/>
                </a:lnTo>
                <a:lnTo>
                  <a:pt x="363" y="246"/>
                </a:lnTo>
                <a:lnTo>
                  <a:pt x="375" y="239"/>
                </a:lnTo>
                <a:lnTo>
                  <a:pt x="382" y="239"/>
                </a:lnTo>
                <a:lnTo>
                  <a:pt x="386" y="232"/>
                </a:lnTo>
                <a:lnTo>
                  <a:pt x="396" y="215"/>
                </a:lnTo>
                <a:lnTo>
                  <a:pt x="398" y="210"/>
                </a:lnTo>
                <a:lnTo>
                  <a:pt x="403" y="215"/>
                </a:lnTo>
                <a:lnTo>
                  <a:pt x="408" y="215"/>
                </a:lnTo>
                <a:lnTo>
                  <a:pt x="408" y="208"/>
                </a:lnTo>
                <a:lnTo>
                  <a:pt x="422" y="172"/>
                </a:lnTo>
                <a:lnTo>
                  <a:pt x="426" y="158"/>
                </a:lnTo>
                <a:lnTo>
                  <a:pt x="426" y="151"/>
                </a:lnTo>
                <a:lnTo>
                  <a:pt x="429" y="144"/>
                </a:lnTo>
                <a:lnTo>
                  <a:pt x="433" y="142"/>
                </a:lnTo>
                <a:lnTo>
                  <a:pt x="441" y="142"/>
                </a:lnTo>
                <a:lnTo>
                  <a:pt x="450" y="146"/>
                </a:lnTo>
                <a:lnTo>
                  <a:pt x="471" y="151"/>
                </a:lnTo>
                <a:lnTo>
                  <a:pt x="478" y="154"/>
                </a:lnTo>
                <a:lnTo>
                  <a:pt x="485" y="154"/>
                </a:lnTo>
                <a:lnTo>
                  <a:pt x="507" y="149"/>
                </a:lnTo>
                <a:lnTo>
                  <a:pt x="523" y="142"/>
                </a:lnTo>
                <a:lnTo>
                  <a:pt x="558" y="123"/>
                </a:lnTo>
                <a:lnTo>
                  <a:pt x="556" y="116"/>
                </a:lnTo>
                <a:lnTo>
                  <a:pt x="558" y="106"/>
                </a:lnTo>
                <a:lnTo>
                  <a:pt x="540" y="106"/>
                </a:lnTo>
                <a:lnTo>
                  <a:pt x="516" y="94"/>
                </a:lnTo>
                <a:lnTo>
                  <a:pt x="514" y="92"/>
                </a:lnTo>
                <a:lnTo>
                  <a:pt x="518" y="90"/>
                </a:lnTo>
                <a:lnTo>
                  <a:pt x="518" y="87"/>
                </a:lnTo>
                <a:lnTo>
                  <a:pt x="511" y="82"/>
                </a:lnTo>
                <a:lnTo>
                  <a:pt x="509" y="82"/>
                </a:lnTo>
                <a:lnTo>
                  <a:pt x="509" y="80"/>
                </a:lnTo>
                <a:lnTo>
                  <a:pt x="507" y="82"/>
                </a:lnTo>
                <a:lnTo>
                  <a:pt x="504" y="66"/>
                </a:lnTo>
                <a:lnTo>
                  <a:pt x="509" y="66"/>
                </a:lnTo>
                <a:lnTo>
                  <a:pt x="516" y="64"/>
                </a:lnTo>
                <a:lnTo>
                  <a:pt x="521" y="64"/>
                </a:lnTo>
                <a:lnTo>
                  <a:pt x="525" y="64"/>
                </a:lnTo>
                <a:lnTo>
                  <a:pt x="530" y="66"/>
                </a:lnTo>
                <a:lnTo>
                  <a:pt x="535" y="66"/>
                </a:lnTo>
                <a:lnTo>
                  <a:pt x="537" y="64"/>
                </a:lnTo>
                <a:lnTo>
                  <a:pt x="542" y="59"/>
                </a:lnTo>
                <a:lnTo>
                  <a:pt x="544" y="56"/>
                </a:lnTo>
                <a:lnTo>
                  <a:pt x="547" y="56"/>
                </a:lnTo>
                <a:lnTo>
                  <a:pt x="551" y="56"/>
                </a:lnTo>
                <a:lnTo>
                  <a:pt x="556" y="59"/>
                </a:lnTo>
                <a:lnTo>
                  <a:pt x="561" y="59"/>
                </a:lnTo>
                <a:lnTo>
                  <a:pt x="563" y="59"/>
                </a:lnTo>
                <a:lnTo>
                  <a:pt x="566" y="59"/>
                </a:lnTo>
                <a:lnTo>
                  <a:pt x="568" y="59"/>
                </a:lnTo>
                <a:lnTo>
                  <a:pt x="570" y="61"/>
                </a:lnTo>
                <a:lnTo>
                  <a:pt x="575" y="61"/>
                </a:lnTo>
                <a:lnTo>
                  <a:pt x="580" y="64"/>
                </a:lnTo>
                <a:lnTo>
                  <a:pt x="580" y="66"/>
                </a:lnTo>
                <a:lnTo>
                  <a:pt x="582" y="68"/>
                </a:lnTo>
                <a:lnTo>
                  <a:pt x="584" y="73"/>
                </a:lnTo>
                <a:lnTo>
                  <a:pt x="589" y="75"/>
                </a:lnTo>
                <a:lnTo>
                  <a:pt x="591" y="78"/>
                </a:lnTo>
                <a:lnTo>
                  <a:pt x="594" y="80"/>
                </a:lnTo>
                <a:lnTo>
                  <a:pt x="596" y="80"/>
                </a:lnTo>
                <a:lnTo>
                  <a:pt x="599" y="80"/>
                </a:lnTo>
                <a:lnTo>
                  <a:pt x="603" y="82"/>
                </a:lnTo>
                <a:lnTo>
                  <a:pt x="608" y="82"/>
                </a:lnTo>
                <a:lnTo>
                  <a:pt x="613" y="85"/>
                </a:lnTo>
                <a:lnTo>
                  <a:pt x="615" y="87"/>
                </a:lnTo>
                <a:lnTo>
                  <a:pt x="617" y="87"/>
                </a:lnTo>
                <a:lnTo>
                  <a:pt x="622" y="90"/>
                </a:lnTo>
                <a:lnTo>
                  <a:pt x="627" y="90"/>
                </a:lnTo>
                <a:lnTo>
                  <a:pt x="632" y="92"/>
                </a:lnTo>
                <a:lnTo>
                  <a:pt x="634" y="92"/>
                </a:lnTo>
                <a:lnTo>
                  <a:pt x="639" y="94"/>
                </a:lnTo>
                <a:lnTo>
                  <a:pt x="641" y="94"/>
                </a:lnTo>
                <a:lnTo>
                  <a:pt x="643" y="94"/>
                </a:lnTo>
                <a:lnTo>
                  <a:pt x="646" y="97"/>
                </a:lnTo>
                <a:lnTo>
                  <a:pt x="650" y="99"/>
                </a:lnTo>
                <a:lnTo>
                  <a:pt x="655" y="101"/>
                </a:lnTo>
                <a:lnTo>
                  <a:pt x="660" y="101"/>
                </a:lnTo>
                <a:lnTo>
                  <a:pt x="662" y="101"/>
                </a:lnTo>
                <a:lnTo>
                  <a:pt x="665" y="101"/>
                </a:lnTo>
                <a:lnTo>
                  <a:pt x="669" y="101"/>
                </a:lnTo>
                <a:lnTo>
                  <a:pt x="674" y="104"/>
                </a:lnTo>
                <a:lnTo>
                  <a:pt x="679" y="104"/>
                </a:lnTo>
                <a:lnTo>
                  <a:pt x="686" y="104"/>
                </a:lnTo>
                <a:lnTo>
                  <a:pt x="690" y="104"/>
                </a:lnTo>
                <a:lnTo>
                  <a:pt x="695" y="104"/>
                </a:lnTo>
                <a:lnTo>
                  <a:pt x="700" y="106"/>
                </a:lnTo>
                <a:lnTo>
                  <a:pt x="695" y="104"/>
                </a:lnTo>
                <a:lnTo>
                  <a:pt x="690" y="101"/>
                </a:lnTo>
                <a:lnTo>
                  <a:pt x="688" y="99"/>
                </a:lnTo>
                <a:lnTo>
                  <a:pt x="683" y="97"/>
                </a:lnTo>
                <a:lnTo>
                  <a:pt x="679" y="94"/>
                </a:lnTo>
                <a:lnTo>
                  <a:pt x="676" y="92"/>
                </a:lnTo>
                <a:lnTo>
                  <a:pt x="674" y="92"/>
                </a:lnTo>
                <a:lnTo>
                  <a:pt x="672" y="90"/>
                </a:lnTo>
                <a:lnTo>
                  <a:pt x="669" y="87"/>
                </a:lnTo>
                <a:lnTo>
                  <a:pt x="667" y="85"/>
                </a:lnTo>
                <a:lnTo>
                  <a:pt x="665" y="85"/>
                </a:lnTo>
                <a:lnTo>
                  <a:pt x="660" y="82"/>
                </a:lnTo>
                <a:lnTo>
                  <a:pt x="657" y="80"/>
                </a:lnTo>
                <a:lnTo>
                  <a:pt x="655" y="78"/>
                </a:lnTo>
                <a:lnTo>
                  <a:pt x="653" y="75"/>
                </a:lnTo>
                <a:lnTo>
                  <a:pt x="653" y="73"/>
                </a:lnTo>
                <a:lnTo>
                  <a:pt x="653" y="71"/>
                </a:lnTo>
                <a:lnTo>
                  <a:pt x="653" y="66"/>
                </a:lnTo>
                <a:lnTo>
                  <a:pt x="650" y="64"/>
                </a:lnTo>
                <a:lnTo>
                  <a:pt x="650" y="61"/>
                </a:lnTo>
                <a:lnTo>
                  <a:pt x="648" y="61"/>
                </a:lnTo>
                <a:lnTo>
                  <a:pt x="648" y="56"/>
                </a:lnTo>
                <a:lnTo>
                  <a:pt x="648" y="54"/>
                </a:lnTo>
                <a:lnTo>
                  <a:pt x="643" y="52"/>
                </a:lnTo>
                <a:lnTo>
                  <a:pt x="641" y="49"/>
                </a:lnTo>
                <a:lnTo>
                  <a:pt x="639" y="47"/>
                </a:lnTo>
                <a:lnTo>
                  <a:pt x="636" y="45"/>
                </a:lnTo>
                <a:lnTo>
                  <a:pt x="634" y="45"/>
                </a:lnTo>
                <a:lnTo>
                  <a:pt x="634" y="42"/>
                </a:lnTo>
                <a:lnTo>
                  <a:pt x="632" y="40"/>
                </a:lnTo>
                <a:lnTo>
                  <a:pt x="629" y="38"/>
                </a:lnTo>
                <a:lnTo>
                  <a:pt x="624" y="35"/>
                </a:lnTo>
                <a:lnTo>
                  <a:pt x="624" y="33"/>
                </a:lnTo>
                <a:lnTo>
                  <a:pt x="624" y="28"/>
                </a:lnTo>
                <a:lnTo>
                  <a:pt x="624" y="19"/>
                </a:lnTo>
                <a:lnTo>
                  <a:pt x="624" y="14"/>
                </a:lnTo>
                <a:lnTo>
                  <a:pt x="624" y="9"/>
                </a:lnTo>
                <a:lnTo>
                  <a:pt x="624" y="7"/>
                </a:lnTo>
                <a:lnTo>
                  <a:pt x="624" y="4"/>
                </a:lnTo>
                <a:lnTo>
                  <a:pt x="624" y="2"/>
                </a:lnTo>
                <a:lnTo>
                  <a:pt x="624" y="0"/>
                </a:lnTo>
                <a:lnTo>
                  <a:pt x="629" y="0"/>
                </a:lnTo>
                <a:lnTo>
                  <a:pt x="636" y="2"/>
                </a:lnTo>
                <a:lnTo>
                  <a:pt x="641" y="2"/>
                </a:lnTo>
                <a:close/>
              </a:path>
            </a:pathLst>
          </a:custGeom>
          <a:solidFill>
            <a:srgbClr val="FCD7ED"/>
          </a:solidFill>
          <a:ln w="4445">
            <a:solidFill>
              <a:srgbClr val="6E6E6E"/>
            </a:solidFill>
            <a:prstDash val="solid"/>
            <a:round/>
            <a:headEnd/>
            <a:tailEnd/>
          </a:ln>
        </p:spPr>
        <p:txBody>
          <a:bodyPr rot="0" vert="horz" wrap="square" lIns="137160" tIns="68580" rIns="137160" bIns="68580" anchor="t" anchorCtr="0" upright="1">
            <a:noAutofit/>
          </a:bodyPr>
          <a:lstStyle/>
          <a:p>
            <a:endParaRPr lang="es-MX" sz="2700"/>
          </a:p>
        </p:txBody>
      </p:sp>
      <p:sp>
        <p:nvSpPr>
          <p:cNvPr id="2" name="Rectángulo 1"/>
          <p:cNvSpPr/>
          <p:nvPr/>
        </p:nvSpPr>
        <p:spPr>
          <a:xfrm>
            <a:off x="3204862" y="1408760"/>
            <a:ext cx="11902617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s-MX" sz="6000" cap="all" dirty="0" smtClean="0">
                <a:solidFill>
                  <a:srgbClr val="8C52FF"/>
                </a:solidFill>
                <a:latin typeface="Exo 2" panose="00000800000000000000" pitchFamily="2" charset="0"/>
              </a:rPr>
              <a:t>Distrito judicial no. I </a:t>
            </a:r>
            <a:r>
              <a:rPr lang="es-MX" sz="6000" cap="all" dirty="0">
                <a:solidFill>
                  <a:srgbClr val="8C52FF"/>
                </a:solidFill>
                <a:latin typeface="Exo 2" panose="00000800000000000000" pitchFamily="2" charset="0"/>
              </a:rPr>
              <a:t>Chalco</a:t>
            </a:r>
            <a:endParaRPr lang="es-MX" sz="6000" cap="all" dirty="0">
              <a:latin typeface="Exo 2" panose="00000800000000000000" pitchFamily="2" charset="0"/>
            </a:endParaRPr>
          </a:p>
        </p:txBody>
      </p:sp>
      <p:grpSp>
        <p:nvGrpSpPr>
          <p:cNvPr id="7" name="Grupo 6"/>
          <p:cNvGrpSpPr/>
          <p:nvPr/>
        </p:nvGrpSpPr>
        <p:grpSpPr>
          <a:xfrm>
            <a:off x="8771165" y="3369586"/>
            <a:ext cx="5709948" cy="999845"/>
            <a:chOff x="5847443" y="2246389"/>
            <a:chExt cx="3806632" cy="666563"/>
          </a:xfrm>
        </p:grpSpPr>
        <p:sp>
          <p:nvSpPr>
            <p:cNvPr id="4" name="Elipse 3"/>
            <p:cNvSpPr/>
            <p:nvPr/>
          </p:nvSpPr>
          <p:spPr>
            <a:xfrm>
              <a:off x="5937443" y="2393838"/>
              <a:ext cx="360000" cy="360000"/>
            </a:xfrm>
            <a:prstGeom prst="ellipse">
              <a:avLst/>
            </a:prstGeom>
            <a:solidFill>
              <a:srgbClr val="CC99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sz="2700"/>
            </a:p>
          </p:txBody>
        </p:sp>
        <p:sp>
          <p:nvSpPr>
            <p:cNvPr id="5" name="Arco 4"/>
            <p:cNvSpPr/>
            <p:nvPr/>
          </p:nvSpPr>
          <p:spPr>
            <a:xfrm rot="10800000">
              <a:off x="5847443" y="2303838"/>
              <a:ext cx="540000" cy="540000"/>
            </a:xfrm>
            <a:prstGeom prst="arc">
              <a:avLst>
                <a:gd name="adj1" fmla="val 16200000"/>
                <a:gd name="adj2" fmla="val 5350066"/>
              </a:avLst>
            </a:prstGeom>
            <a:noFill/>
            <a:ln w="28575" cap="rnd">
              <a:solidFill>
                <a:srgbClr val="CC99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MX" sz="2700"/>
            </a:p>
          </p:txBody>
        </p:sp>
        <p:sp>
          <p:nvSpPr>
            <p:cNvPr id="82" name="Rectángulo redondeado 81">
              <a:hlinkClick r:id="rId6" action="ppaction://hlinksldjump"/>
            </p:cNvPr>
            <p:cNvSpPr/>
            <p:nvPr/>
          </p:nvSpPr>
          <p:spPr>
            <a:xfrm>
              <a:off x="6387442" y="2258446"/>
              <a:ext cx="3266633" cy="654506"/>
            </a:xfrm>
            <a:prstGeom prst="roundRect">
              <a:avLst>
                <a:gd name="adj" fmla="val 50000"/>
              </a:avLst>
            </a:prstGeom>
            <a:solidFill>
              <a:srgbClr val="CC99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sz="2700"/>
            </a:p>
          </p:txBody>
        </p:sp>
        <p:sp>
          <p:nvSpPr>
            <p:cNvPr id="85" name="Rectángulo 84">
              <a:hlinkClick r:id="rId6" action="ppaction://hlinksldjump"/>
            </p:cNvPr>
            <p:cNvSpPr/>
            <p:nvPr/>
          </p:nvSpPr>
          <p:spPr>
            <a:xfrm>
              <a:off x="6598958" y="2246389"/>
              <a:ext cx="1872521" cy="615553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r>
                <a:rPr lang="es-419" sz="5400" cap="all" dirty="0">
                  <a:solidFill>
                    <a:schemeClr val="bg1"/>
                  </a:solidFill>
                  <a:latin typeface="Exo 2" panose="00000800000000000000" pitchFamily="2" charset="0"/>
                </a:rPr>
                <a:t>cargos</a:t>
              </a:r>
              <a:endParaRPr lang="es-MX" sz="5400" cap="all" dirty="0">
                <a:solidFill>
                  <a:schemeClr val="bg1"/>
                </a:solidFill>
                <a:latin typeface="Exo 2" panose="00000800000000000000" pitchFamily="2" charset="0"/>
              </a:endParaRPr>
            </a:p>
          </p:txBody>
        </p:sp>
      </p:grpSp>
      <p:sp>
        <p:nvSpPr>
          <p:cNvPr id="86" name="Elipse 85"/>
          <p:cNvSpPr/>
          <p:nvPr/>
        </p:nvSpPr>
        <p:spPr>
          <a:xfrm>
            <a:off x="8906165" y="5011185"/>
            <a:ext cx="540000" cy="540000"/>
          </a:xfrm>
          <a:prstGeom prst="ellipse">
            <a:avLst/>
          </a:prstGeom>
          <a:solidFill>
            <a:srgbClr val="FF99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87" name="Arco 86"/>
          <p:cNvSpPr/>
          <p:nvPr/>
        </p:nvSpPr>
        <p:spPr>
          <a:xfrm rot="10800000">
            <a:off x="8771165" y="4876185"/>
            <a:ext cx="810000" cy="810000"/>
          </a:xfrm>
          <a:prstGeom prst="arc">
            <a:avLst>
              <a:gd name="adj1" fmla="val 16200000"/>
              <a:gd name="adj2" fmla="val 5350066"/>
            </a:avLst>
          </a:prstGeom>
          <a:ln w="28575" cap="rnd">
            <a:solidFill>
              <a:srgbClr val="FF99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88" name="Rectángulo redondeado 87">
            <a:hlinkClick r:id="rId7" action="ppaction://hlinksldjump"/>
          </p:cNvPr>
          <p:cNvSpPr/>
          <p:nvPr/>
        </p:nvSpPr>
        <p:spPr>
          <a:xfrm>
            <a:off x="9581165" y="4808097"/>
            <a:ext cx="4899948" cy="981759"/>
          </a:xfrm>
          <a:prstGeom prst="roundRect">
            <a:avLst>
              <a:gd name="adj" fmla="val 50000"/>
            </a:avLst>
          </a:prstGeom>
          <a:solidFill>
            <a:srgbClr val="FF99CC"/>
          </a:solidFill>
          <a:ln>
            <a:solidFill>
              <a:srgbClr val="FF99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89" name="Rectángulo 88">
            <a:hlinkClick r:id="rId7" action="ppaction://hlinksldjump"/>
          </p:cNvPr>
          <p:cNvSpPr/>
          <p:nvPr/>
        </p:nvSpPr>
        <p:spPr>
          <a:xfrm>
            <a:off x="9898438" y="4805199"/>
            <a:ext cx="4099199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419" sz="5400" cap="all" dirty="0">
                <a:solidFill>
                  <a:schemeClr val="bg1"/>
                </a:solidFill>
                <a:latin typeface="Exo 2" panose="00000800000000000000" pitchFamily="2" charset="0"/>
              </a:rPr>
              <a:t>MUNICIPIOS</a:t>
            </a:r>
            <a:endParaRPr lang="es-MX" sz="5400" cap="all" dirty="0">
              <a:solidFill>
                <a:schemeClr val="bg1"/>
              </a:solidFill>
              <a:latin typeface="Exo 2" panose="00000800000000000000" pitchFamily="2" charset="0"/>
            </a:endParaRPr>
          </a:p>
        </p:txBody>
      </p:sp>
      <p:pic>
        <p:nvPicPr>
          <p:cNvPr id="23" name="Picture 2" descr="Estado de México – Pacto federal">
            <a:hlinkClick r:id="rId8" action="ppaction://hlinksldjump" tooltip="Distritos Judiciales Electorales"/>
          </p:cNvPr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62999" y="8613564"/>
            <a:ext cx="762001" cy="6265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Imagen 23">
            <a:hlinkClick r:id="" action="ppaction://hlinkshowjump?jump=previousslide" tooltip="Anterior"/>
          </p:cNvPr>
          <p:cNvPicPr>
            <a:picLocks noChangeAspect="1"/>
          </p:cNvPicPr>
          <p:nvPr/>
        </p:nvPicPr>
        <p:blipFill>
          <a:blip r:embed="rId10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7971312" y="8567437"/>
            <a:ext cx="718852" cy="718852"/>
          </a:xfrm>
          <a:prstGeom prst="rect">
            <a:avLst/>
          </a:prstGeom>
        </p:spPr>
      </p:pic>
      <p:pic>
        <p:nvPicPr>
          <p:cNvPr id="25" name="Imagen 24">
            <a:hlinkClick r:id="" action="ppaction://hlinkshowjump?jump=nextslide" tooltip="Siguiente"/>
          </p:cNvPr>
          <p:cNvPicPr>
            <a:picLocks noChangeAspect="1"/>
          </p:cNvPicPr>
          <p:nvPr/>
        </p:nvPicPr>
        <p:blipFill>
          <a:blip r:embed="rId10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97835" y="8567438"/>
            <a:ext cx="718852" cy="7188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7659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Click="0">
        <p14:reveal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Imagen 2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41" y="1934603"/>
            <a:ext cx="11884524" cy="7566206"/>
          </a:xfrm>
          <a:prstGeom prst="rect">
            <a:avLst/>
          </a:prstGeom>
        </p:spPr>
      </p:pic>
      <p:sp>
        <p:nvSpPr>
          <p:cNvPr id="32" name="Rectángulo redondeado 31">
            <a:hlinkClick r:id="rId3" action="ppaction://hlinksldjump"/>
          </p:cNvPr>
          <p:cNvSpPr/>
          <p:nvPr/>
        </p:nvSpPr>
        <p:spPr>
          <a:xfrm>
            <a:off x="12997542" y="5443076"/>
            <a:ext cx="5290458" cy="895682"/>
          </a:xfrm>
          <a:prstGeom prst="roundRect">
            <a:avLst/>
          </a:prstGeom>
          <a:solidFill>
            <a:schemeClr val="accent4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33" name="Rectángulo redondeado 32">
            <a:hlinkClick r:id="rId4" action="ppaction://hlinksldjump"/>
          </p:cNvPr>
          <p:cNvSpPr/>
          <p:nvPr/>
        </p:nvSpPr>
        <p:spPr>
          <a:xfrm>
            <a:off x="12997542" y="3470228"/>
            <a:ext cx="5290458" cy="895682"/>
          </a:xfrm>
          <a:prstGeom prst="round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34" name="Rectángulo redondeado 33">
            <a:hlinkClick r:id="rId5" action="ppaction://hlinksldjump"/>
          </p:cNvPr>
          <p:cNvSpPr/>
          <p:nvPr/>
        </p:nvSpPr>
        <p:spPr>
          <a:xfrm>
            <a:off x="12997542" y="4457320"/>
            <a:ext cx="5290458" cy="895682"/>
          </a:xfrm>
          <a:prstGeom prst="roundRect">
            <a:avLst/>
          </a:prstGeom>
          <a:solidFill>
            <a:srgbClr val="9966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35" name="Rectángulo redondeado 34">
            <a:hlinkClick r:id="rId6" action="ppaction://hlinksldjump"/>
          </p:cNvPr>
          <p:cNvSpPr/>
          <p:nvPr/>
        </p:nvSpPr>
        <p:spPr>
          <a:xfrm>
            <a:off x="12997542" y="2275111"/>
            <a:ext cx="5290458" cy="1097594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36" name="Rectángulo 35">
            <a:hlinkClick r:id="rId3" action="ppaction://hlinksldjump"/>
          </p:cNvPr>
          <p:cNvSpPr/>
          <p:nvPr/>
        </p:nvSpPr>
        <p:spPr>
          <a:xfrm>
            <a:off x="12997542" y="5475418"/>
            <a:ext cx="5290458" cy="78483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es-MX" sz="2250" b="1" dirty="0">
                <a:solidFill>
                  <a:srgbClr val="FFFFFF"/>
                </a:solidFill>
              </a:rPr>
              <a:t>LOS PODERES QUE POSTULAN Y CARGOS EN FUNCIONES.</a:t>
            </a:r>
            <a:endParaRPr lang="es-MX" sz="2250" dirty="0"/>
          </a:p>
        </p:txBody>
      </p:sp>
      <p:sp>
        <p:nvSpPr>
          <p:cNvPr id="37" name="Rectángulo 36">
            <a:hlinkClick r:id="rId4" action="ppaction://hlinksldjump"/>
          </p:cNvPr>
          <p:cNvSpPr/>
          <p:nvPr/>
        </p:nvSpPr>
        <p:spPr>
          <a:xfrm>
            <a:off x="12997542" y="3502569"/>
            <a:ext cx="529045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MX" sz="2100" b="1" dirty="0">
                <a:solidFill>
                  <a:srgbClr val="FFFFFF"/>
                </a:solidFill>
              </a:rPr>
              <a:t>NOMBRES DE LAS PERSONAS CANDIDATAS EN DOS LISTADOS POR </a:t>
            </a:r>
            <a:r>
              <a:rPr lang="es-MX" sz="2100" b="1" dirty="0" smtClean="0">
                <a:solidFill>
                  <a:srgbClr val="FFFFFF"/>
                </a:solidFill>
              </a:rPr>
              <a:t>SEXO.</a:t>
            </a:r>
            <a:endParaRPr lang="es-MX" sz="2100" dirty="0"/>
          </a:p>
        </p:txBody>
      </p:sp>
      <p:sp>
        <p:nvSpPr>
          <p:cNvPr id="38" name="Rectángulo 37">
            <a:hlinkClick r:id="rId5" action="ppaction://hlinksldjump"/>
          </p:cNvPr>
          <p:cNvSpPr/>
          <p:nvPr/>
        </p:nvSpPr>
        <p:spPr>
          <a:xfrm>
            <a:off x="12987081" y="4578241"/>
            <a:ext cx="517581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MX" b="1" dirty="0">
                <a:solidFill>
                  <a:srgbClr val="FFFFFF"/>
                </a:solidFill>
              </a:rPr>
              <a:t>NÚMERO IDENTIFICADOR DE CADA </a:t>
            </a:r>
            <a:r>
              <a:rPr lang="es-MX" b="1" dirty="0" smtClean="0">
                <a:solidFill>
                  <a:srgbClr val="FFFFFF"/>
                </a:solidFill>
              </a:rPr>
              <a:t>NOMBRE QUE DEBERÁ SER COLOCADO EN EL RECUADRO.</a:t>
            </a:r>
            <a:endParaRPr lang="es-MX" dirty="0"/>
          </a:p>
        </p:txBody>
      </p:sp>
      <p:sp>
        <p:nvSpPr>
          <p:cNvPr id="39" name="Rectángulo 38">
            <a:hlinkClick r:id="rId6" action="ppaction://hlinksldjump"/>
          </p:cNvPr>
          <p:cNvSpPr/>
          <p:nvPr/>
        </p:nvSpPr>
        <p:spPr>
          <a:xfrm>
            <a:off x="12997541" y="2330536"/>
            <a:ext cx="5175818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MX" sz="2100" b="1" dirty="0">
                <a:solidFill>
                  <a:srgbClr val="FFFFFF"/>
                </a:solidFill>
              </a:rPr>
              <a:t>RECUADRO PARA ESCRIBIR EL NÚMERO IDENTIFICADOR DE DOS DIGITOS DE LAS PERSONAS CANDIDATAS. </a:t>
            </a:r>
            <a:endParaRPr lang="es-MX" sz="2100" dirty="0"/>
          </a:p>
        </p:txBody>
      </p:sp>
      <p:sp>
        <p:nvSpPr>
          <p:cNvPr id="40" name="Elipse 39">
            <a:hlinkClick r:id="rId3" action="ppaction://hlinksldjump"/>
          </p:cNvPr>
          <p:cNvSpPr/>
          <p:nvPr/>
        </p:nvSpPr>
        <p:spPr>
          <a:xfrm>
            <a:off x="12268200" y="5531200"/>
            <a:ext cx="675000" cy="675000"/>
          </a:xfrm>
          <a:prstGeom prst="ellipse">
            <a:avLst/>
          </a:prstGeom>
          <a:solidFill>
            <a:schemeClr val="accent4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41" name="Elipse 40">
            <a:hlinkClick r:id="rId4" action="ppaction://hlinksldjump"/>
          </p:cNvPr>
          <p:cNvSpPr/>
          <p:nvPr/>
        </p:nvSpPr>
        <p:spPr>
          <a:xfrm>
            <a:off x="12268200" y="3566233"/>
            <a:ext cx="675000" cy="675000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42" name="Elipse 41">
            <a:hlinkClick r:id="rId5" action="ppaction://hlinksldjump"/>
          </p:cNvPr>
          <p:cNvSpPr/>
          <p:nvPr/>
        </p:nvSpPr>
        <p:spPr>
          <a:xfrm>
            <a:off x="12268200" y="4563907"/>
            <a:ext cx="675000" cy="675000"/>
          </a:xfrm>
          <a:prstGeom prst="ellipse">
            <a:avLst/>
          </a:prstGeom>
          <a:solidFill>
            <a:srgbClr val="9966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43" name="Elipse 42">
            <a:hlinkClick r:id="rId6" action="ppaction://hlinksldjump"/>
          </p:cNvPr>
          <p:cNvSpPr/>
          <p:nvPr/>
        </p:nvSpPr>
        <p:spPr>
          <a:xfrm>
            <a:off x="12268200" y="2385450"/>
            <a:ext cx="675000" cy="675000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44" name="Rectángulo 43">
            <a:hlinkClick r:id="rId3" action="ppaction://hlinksldjump"/>
          </p:cNvPr>
          <p:cNvSpPr/>
          <p:nvPr/>
        </p:nvSpPr>
        <p:spPr>
          <a:xfrm>
            <a:off x="12355226" y="5566601"/>
            <a:ext cx="50094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419" sz="3000" b="1" dirty="0">
                <a:solidFill>
                  <a:srgbClr val="FFFFFF"/>
                </a:solidFill>
              </a:rPr>
              <a:t>4</a:t>
            </a:r>
            <a:endParaRPr lang="es-MX" sz="3000" dirty="0"/>
          </a:p>
        </p:txBody>
      </p:sp>
      <p:sp>
        <p:nvSpPr>
          <p:cNvPr id="45" name="Rectángulo 44">
            <a:hlinkClick r:id="rId4" action="ppaction://hlinksldjump"/>
          </p:cNvPr>
          <p:cNvSpPr/>
          <p:nvPr/>
        </p:nvSpPr>
        <p:spPr>
          <a:xfrm>
            <a:off x="12350181" y="3621534"/>
            <a:ext cx="50094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419" sz="3000" b="1" dirty="0">
                <a:solidFill>
                  <a:srgbClr val="FFFFFF"/>
                </a:solidFill>
              </a:rPr>
              <a:t>2</a:t>
            </a:r>
            <a:endParaRPr lang="es-MX" sz="3000" dirty="0"/>
          </a:p>
        </p:txBody>
      </p:sp>
      <p:sp>
        <p:nvSpPr>
          <p:cNvPr id="46" name="Rectángulo 45">
            <a:hlinkClick r:id="rId5" action="ppaction://hlinksldjump"/>
          </p:cNvPr>
          <p:cNvSpPr/>
          <p:nvPr/>
        </p:nvSpPr>
        <p:spPr>
          <a:xfrm>
            <a:off x="12350181" y="4601325"/>
            <a:ext cx="50094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419" sz="3000" b="1" dirty="0">
                <a:solidFill>
                  <a:srgbClr val="FFFFFF"/>
                </a:solidFill>
              </a:rPr>
              <a:t>3</a:t>
            </a:r>
            <a:endParaRPr lang="es-MX" sz="3000" dirty="0"/>
          </a:p>
        </p:txBody>
      </p:sp>
      <p:sp>
        <p:nvSpPr>
          <p:cNvPr id="47" name="Rectángulo 46">
            <a:hlinkClick r:id="rId6" action="ppaction://hlinksldjump"/>
          </p:cNvPr>
          <p:cNvSpPr/>
          <p:nvPr/>
        </p:nvSpPr>
        <p:spPr>
          <a:xfrm>
            <a:off x="12350181" y="2422868"/>
            <a:ext cx="50094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419" sz="3000" b="1" dirty="0">
                <a:solidFill>
                  <a:srgbClr val="FFFFFF"/>
                </a:solidFill>
              </a:rPr>
              <a:t>1</a:t>
            </a:r>
            <a:endParaRPr lang="es-MX" sz="3000" dirty="0"/>
          </a:p>
        </p:txBody>
      </p:sp>
      <p:sp>
        <p:nvSpPr>
          <p:cNvPr id="20" name="Rectángulo 19"/>
          <p:cNvSpPr/>
          <p:nvPr/>
        </p:nvSpPr>
        <p:spPr>
          <a:xfrm>
            <a:off x="2382257" y="180863"/>
            <a:ext cx="13523486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MX" sz="2700" b="1" dirty="0">
                <a:solidFill>
                  <a:srgbClr val="F10AD4"/>
                </a:solidFill>
              </a:rPr>
              <a:t>PRESIDENCIA DEL TRIBUNAL SUPERIOR DE JUSTICIA DEL ESTADO DE MÉXICO</a:t>
            </a:r>
            <a:endParaRPr lang="es-MX" sz="2700" dirty="0"/>
          </a:p>
        </p:txBody>
      </p:sp>
      <p:pic>
        <p:nvPicPr>
          <p:cNvPr id="48" name="Imagen 47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39717" y="9242549"/>
            <a:ext cx="806108" cy="675758"/>
          </a:xfrm>
          <a:prstGeom prst="rect">
            <a:avLst/>
          </a:prstGeom>
        </p:spPr>
      </p:pic>
      <p:pic>
        <p:nvPicPr>
          <p:cNvPr id="54" name="Imagen 53">
            <a:hlinkClick r:id="rId9" action="ppaction://hlinksldjump" tooltip="Siguiente Boleta"/>
            <a:extLst>
              <a:ext uri="{FF2B5EF4-FFF2-40B4-BE49-F238E27FC236}">
                <a16:creationId xmlns:a16="http://schemas.microsoft.com/office/drawing/2014/main" id="{B5939DB8-2694-4B8A-9F4B-7AC82AF40CD0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75" r="1639"/>
          <a:stretch/>
        </p:blipFill>
        <p:spPr>
          <a:xfrm>
            <a:off x="16383000" y="9267492"/>
            <a:ext cx="1037530" cy="6508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64935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2401" y="178509"/>
            <a:ext cx="2274414" cy="1025763"/>
          </a:xfrm>
          <a:prstGeom prst="rect">
            <a:avLst/>
          </a:prstGeom>
        </p:spPr>
      </p:pic>
      <p:sp>
        <p:nvSpPr>
          <p:cNvPr id="72" name="Paralelogramo 71"/>
          <p:cNvSpPr/>
          <p:nvPr/>
        </p:nvSpPr>
        <p:spPr>
          <a:xfrm>
            <a:off x="15672659" y="8634356"/>
            <a:ext cx="4243892" cy="1612305"/>
          </a:xfrm>
          <a:prstGeom prst="parallelogram">
            <a:avLst>
              <a:gd name="adj" fmla="val 68198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73" name="Paralelogramo 72"/>
          <p:cNvSpPr/>
          <p:nvPr/>
        </p:nvSpPr>
        <p:spPr>
          <a:xfrm>
            <a:off x="0" y="9478834"/>
            <a:ext cx="18750579" cy="814892"/>
          </a:xfrm>
          <a:prstGeom prst="parallelogram">
            <a:avLst>
              <a:gd name="adj" fmla="val 58663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pic>
        <p:nvPicPr>
          <p:cNvPr id="77" name="Imagen 7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33436" y="88635"/>
            <a:ext cx="1272614" cy="1202562"/>
          </a:xfrm>
          <a:prstGeom prst="rect">
            <a:avLst/>
          </a:prstGeom>
        </p:spPr>
      </p:pic>
      <p:sp>
        <p:nvSpPr>
          <p:cNvPr id="78" name="Triángulo isósceles 77"/>
          <p:cNvSpPr/>
          <p:nvPr/>
        </p:nvSpPr>
        <p:spPr>
          <a:xfrm rot="18459014">
            <a:off x="-931438" y="-343536"/>
            <a:ext cx="2154764" cy="1158996"/>
          </a:xfrm>
          <a:prstGeom prst="triangl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79" name="Triángulo isósceles 78"/>
          <p:cNvSpPr/>
          <p:nvPr/>
        </p:nvSpPr>
        <p:spPr>
          <a:xfrm rot="10631482">
            <a:off x="-55789" y="-206601"/>
            <a:ext cx="2154764" cy="1158996"/>
          </a:xfrm>
          <a:prstGeom prst="triangle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cxnSp>
        <p:nvCxnSpPr>
          <p:cNvPr id="81" name="Conector recto 80"/>
          <p:cNvCxnSpPr/>
          <p:nvPr/>
        </p:nvCxnSpPr>
        <p:spPr>
          <a:xfrm>
            <a:off x="9144000" y="88635"/>
            <a:ext cx="0" cy="1202562"/>
          </a:xfrm>
          <a:prstGeom prst="line">
            <a:avLst/>
          </a:prstGeom>
          <a:ln w="28575" cap="rnd">
            <a:solidFill>
              <a:schemeClr val="bg2">
                <a:lumMod val="5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3" name="Imagen 8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87420" y="1"/>
            <a:ext cx="1500581" cy="1500581"/>
          </a:xfrm>
          <a:prstGeom prst="rect">
            <a:avLst/>
          </a:prstGeom>
        </p:spPr>
      </p:pic>
      <p:pic>
        <p:nvPicPr>
          <p:cNvPr id="84" name="Imagen 83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25" t="29137" r="9744" b="27962"/>
          <a:stretch/>
        </p:blipFill>
        <p:spPr>
          <a:xfrm>
            <a:off x="666928" y="8648186"/>
            <a:ext cx="1516151" cy="816819"/>
          </a:xfrm>
          <a:prstGeom prst="rect">
            <a:avLst/>
          </a:prstGeom>
        </p:spPr>
      </p:pic>
      <p:sp>
        <p:nvSpPr>
          <p:cNvPr id="80" name="Freeform 5"/>
          <p:cNvSpPr>
            <a:spLocks/>
          </p:cNvSpPr>
          <p:nvPr/>
        </p:nvSpPr>
        <p:spPr bwMode="auto">
          <a:xfrm>
            <a:off x="1273326" y="2390267"/>
            <a:ext cx="3335256" cy="5622470"/>
          </a:xfrm>
          <a:custGeom>
            <a:avLst/>
            <a:gdLst>
              <a:gd name="T0" fmla="*/ 688 w 1365"/>
              <a:gd name="T1" fmla="*/ 23 h 2050"/>
              <a:gd name="T2" fmla="*/ 733 w 1365"/>
              <a:gd name="T3" fmla="*/ 42 h 2050"/>
              <a:gd name="T4" fmla="*/ 759 w 1365"/>
              <a:gd name="T5" fmla="*/ 16 h 2050"/>
              <a:gd name="T6" fmla="*/ 785 w 1365"/>
              <a:gd name="T7" fmla="*/ 82 h 2050"/>
              <a:gd name="T8" fmla="*/ 825 w 1365"/>
              <a:gd name="T9" fmla="*/ 123 h 2050"/>
              <a:gd name="T10" fmla="*/ 917 w 1365"/>
              <a:gd name="T11" fmla="*/ 127 h 2050"/>
              <a:gd name="T12" fmla="*/ 1070 w 1365"/>
              <a:gd name="T13" fmla="*/ 180 h 2050"/>
              <a:gd name="T14" fmla="*/ 1152 w 1365"/>
              <a:gd name="T15" fmla="*/ 215 h 2050"/>
              <a:gd name="T16" fmla="*/ 1200 w 1365"/>
              <a:gd name="T17" fmla="*/ 239 h 2050"/>
              <a:gd name="T18" fmla="*/ 1268 w 1365"/>
              <a:gd name="T19" fmla="*/ 277 h 2050"/>
              <a:gd name="T20" fmla="*/ 1355 w 1365"/>
              <a:gd name="T21" fmla="*/ 269 h 2050"/>
              <a:gd name="T22" fmla="*/ 1310 w 1365"/>
              <a:gd name="T23" fmla="*/ 286 h 2050"/>
              <a:gd name="T24" fmla="*/ 1308 w 1365"/>
              <a:gd name="T25" fmla="*/ 341 h 2050"/>
              <a:gd name="T26" fmla="*/ 1320 w 1365"/>
              <a:gd name="T27" fmla="*/ 369 h 2050"/>
              <a:gd name="T28" fmla="*/ 1322 w 1365"/>
              <a:gd name="T29" fmla="*/ 400 h 2050"/>
              <a:gd name="T30" fmla="*/ 1320 w 1365"/>
              <a:gd name="T31" fmla="*/ 419 h 2050"/>
              <a:gd name="T32" fmla="*/ 1336 w 1365"/>
              <a:gd name="T33" fmla="*/ 440 h 2050"/>
              <a:gd name="T34" fmla="*/ 1360 w 1365"/>
              <a:gd name="T35" fmla="*/ 459 h 2050"/>
              <a:gd name="T36" fmla="*/ 1336 w 1365"/>
              <a:gd name="T37" fmla="*/ 490 h 2050"/>
              <a:gd name="T38" fmla="*/ 1334 w 1365"/>
              <a:gd name="T39" fmla="*/ 497 h 2050"/>
              <a:gd name="T40" fmla="*/ 1341 w 1365"/>
              <a:gd name="T41" fmla="*/ 523 h 2050"/>
              <a:gd name="T42" fmla="*/ 1351 w 1365"/>
              <a:gd name="T43" fmla="*/ 554 h 2050"/>
              <a:gd name="T44" fmla="*/ 1358 w 1365"/>
              <a:gd name="T45" fmla="*/ 575 h 2050"/>
              <a:gd name="T46" fmla="*/ 1358 w 1365"/>
              <a:gd name="T47" fmla="*/ 603 h 2050"/>
              <a:gd name="T48" fmla="*/ 1355 w 1365"/>
              <a:gd name="T49" fmla="*/ 634 h 2050"/>
              <a:gd name="T50" fmla="*/ 1358 w 1365"/>
              <a:gd name="T51" fmla="*/ 674 h 2050"/>
              <a:gd name="T52" fmla="*/ 1358 w 1365"/>
              <a:gd name="T53" fmla="*/ 707 h 2050"/>
              <a:gd name="T54" fmla="*/ 1216 w 1365"/>
              <a:gd name="T55" fmla="*/ 1763 h 2050"/>
              <a:gd name="T56" fmla="*/ 950 w 1365"/>
              <a:gd name="T57" fmla="*/ 2007 h 2050"/>
              <a:gd name="T58" fmla="*/ 844 w 1365"/>
              <a:gd name="T59" fmla="*/ 2026 h 2050"/>
              <a:gd name="T60" fmla="*/ 787 w 1365"/>
              <a:gd name="T61" fmla="*/ 2016 h 2050"/>
              <a:gd name="T62" fmla="*/ 716 w 1365"/>
              <a:gd name="T63" fmla="*/ 2050 h 2050"/>
              <a:gd name="T64" fmla="*/ 570 w 1365"/>
              <a:gd name="T65" fmla="*/ 1986 h 2050"/>
              <a:gd name="T66" fmla="*/ 469 w 1365"/>
              <a:gd name="T67" fmla="*/ 1936 h 2050"/>
              <a:gd name="T68" fmla="*/ 323 w 1365"/>
              <a:gd name="T69" fmla="*/ 1624 h 2050"/>
              <a:gd name="T70" fmla="*/ 14 w 1365"/>
              <a:gd name="T71" fmla="*/ 1448 h 2050"/>
              <a:gd name="T72" fmla="*/ 37 w 1365"/>
              <a:gd name="T73" fmla="*/ 970 h 2050"/>
              <a:gd name="T74" fmla="*/ 35 w 1365"/>
              <a:gd name="T75" fmla="*/ 918 h 2050"/>
              <a:gd name="T76" fmla="*/ 66 w 1365"/>
              <a:gd name="T77" fmla="*/ 894 h 2050"/>
              <a:gd name="T78" fmla="*/ 106 w 1365"/>
              <a:gd name="T79" fmla="*/ 849 h 2050"/>
              <a:gd name="T80" fmla="*/ 56 w 1365"/>
              <a:gd name="T81" fmla="*/ 833 h 2050"/>
              <a:gd name="T82" fmla="*/ 7 w 1365"/>
              <a:gd name="T83" fmla="*/ 703 h 2050"/>
              <a:gd name="T84" fmla="*/ 30 w 1365"/>
              <a:gd name="T85" fmla="*/ 561 h 2050"/>
              <a:gd name="T86" fmla="*/ 47 w 1365"/>
              <a:gd name="T87" fmla="*/ 506 h 2050"/>
              <a:gd name="T88" fmla="*/ 54 w 1365"/>
              <a:gd name="T89" fmla="*/ 430 h 2050"/>
              <a:gd name="T90" fmla="*/ 28 w 1365"/>
              <a:gd name="T91" fmla="*/ 397 h 2050"/>
              <a:gd name="T92" fmla="*/ 73 w 1365"/>
              <a:gd name="T93" fmla="*/ 376 h 2050"/>
              <a:gd name="T94" fmla="*/ 132 w 1365"/>
              <a:gd name="T95" fmla="*/ 383 h 2050"/>
              <a:gd name="T96" fmla="*/ 162 w 1365"/>
              <a:gd name="T97" fmla="*/ 381 h 2050"/>
              <a:gd name="T98" fmla="*/ 193 w 1365"/>
              <a:gd name="T99" fmla="*/ 355 h 2050"/>
              <a:gd name="T100" fmla="*/ 221 w 1365"/>
              <a:gd name="T101" fmla="*/ 350 h 2050"/>
              <a:gd name="T102" fmla="*/ 245 w 1365"/>
              <a:gd name="T103" fmla="*/ 314 h 2050"/>
              <a:gd name="T104" fmla="*/ 386 w 1365"/>
              <a:gd name="T105" fmla="*/ 232 h 2050"/>
              <a:gd name="T106" fmla="*/ 478 w 1365"/>
              <a:gd name="T107" fmla="*/ 154 h 2050"/>
              <a:gd name="T108" fmla="*/ 509 w 1365"/>
              <a:gd name="T109" fmla="*/ 80 h 2050"/>
              <a:gd name="T110" fmla="*/ 556 w 1365"/>
              <a:gd name="T111" fmla="*/ 59 h 2050"/>
              <a:gd name="T112" fmla="*/ 596 w 1365"/>
              <a:gd name="T113" fmla="*/ 80 h 2050"/>
              <a:gd name="T114" fmla="*/ 646 w 1365"/>
              <a:gd name="T115" fmla="*/ 97 h 2050"/>
              <a:gd name="T116" fmla="*/ 690 w 1365"/>
              <a:gd name="T117" fmla="*/ 101 h 2050"/>
              <a:gd name="T118" fmla="*/ 653 w 1365"/>
              <a:gd name="T119" fmla="*/ 73 h 2050"/>
              <a:gd name="T120" fmla="*/ 632 w 1365"/>
              <a:gd name="T121" fmla="*/ 40 h 2050"/>
              <a:gd name="T122" fmla="*/ 641 w 1365"/>
              <a:gd name="T123" fmla="*/ 2 h 20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365" h="2050">
                <a:moveTo>
                  <a:pt x="641" y="2"/>
                </a:moveTo>
                <a:lnTo>
                  <a:pt x="646" y="4"/>
                </a:lnTo>
                <a:lnTo>
                  <a:pt x="648" y="4"/>
                </a:lnTo>
                <a:lnTo>
                  <a:pt x="653" y="4"/>
                </a:lnTo>
                <a:lnTo>
                  <a:pt x="657" y="7"/>
                </a:lnTo>
                <a:lnTo>
                  <a:pt x="662" y="7"/>
                </a:lnTo>
                <a:lnTo>
                  <a:pt x="665" y="9"/>
                </a:lnTo>
                <a:lnTo>
                  <a:pt x="669" y="9"/>
                </a:lnTo>
                <a:lnTo>
                  <a:pt x="672" y="9"/>
                </a:lnTo>
                <a:lnTo>
                  <a:pt x="674" y="11"/>
                </a:lnTo>
                <a:lnTo>
                  <a:pt x="676" y="14"/>
                </a:lnTo>
                <a:lnTo>
                  <a:pt x="681" y="16"/>
                </a:lnTo>
                <a:lnTo>
                  <a:pt x="683" y="21"/>
                </a:lnTo>
                <a:lnTo>
                  <a:pt x="688" y="23"/>
                </a:lnTo>
                <a:lnTo>
                  <a:pt x="690" y="23"/>
                </a:lnTo>
                <a:lnTo>
                  <a:pt x="693" y="23"/>
                </a:lnTo>
                <a:lnTo>
                  <a:pt x="695" y="23"/>
                </a:lnTo>
                <a:lnTo>
                  <a:pt x="698" y="26"/>
                </a:lnTo>
                <a:lnTo>
                  <a:pt x="700" y="28"/>
                </a:lnTo>
                <a:lnTo>
                  <a:pt x="707" y="33"/>
                </a:lnTo>
                <a:lnTo>
                  <a:pt x="709" y="35"/>
                </a:lnTo>
                <a:lnTo>
                  <a:pt x="712" y="35"/>
                </a:lnTo>
                <a:lnTo>
                  <a:pt x="714" y="35"/>
                </a:lnTo>
                <a:lnTo>
                  <a:pt x="719" y="35"/>
                </a:lnTo>
                <a:lnTo>
                  <a:pt x="723" y="38"/>
                </a:lnTo>
                <a:lnTo>
                  <a:pt x="726" y="40"/>
                </a:lnTo>
                <a:lnTo>
                  <a:pt x="731" y="42"/>
                </a:lnTo>
                <a:lnTo>
                  <a:pt x="733" y="42"/>
                </a:lnTo>
                <a:lnTo>
                  <a:pt x="735" y="42"/>
                </a:lnTo>
                <a:lnTo>
                  <a:pt x="738" y="42"/>
                </a:lnTo>
                <a:lnTo>
                  <a:pt x="740" y="42"/>
                </a:lnTo>
                <a:lnTo>
                  <a:pt x="742" y="42"/>
                </a:lnTo>
                <a:lnTo>
                  <a:pt x="745" y="42"/>
                </a:lnTo>
                <a:lnTo>
                  <a:pt x="747" y="40"/>
                </a:lnTo>
                <a:lnTo>
                  <a:pt x="747" y="38"/>
                </a:lnTo>
                <a:lnTo>
                  <a:pt x="749" y="35"/>
                </a:lnTo>
                <a:lnTo>
                  <a:pt x="752" y="35"/>
                </a:lnTo>
                <a:lnTo>
                  <a:pt x="754" y="30"/>
                </a:lnTo>
                <a:lnTo>
                  <a:pt x="756" y="28"/>
                </a:lnTo>
                <a:lnTo>
                  <a:pt x="756" y="26"/>
                </a:lnTo>
                <a:lnTo>
                  <a:pt x="756" y="21"/>
                </a:lnTo>
                <a:lnTo>
                  <a:pt x="759" y="16"/>
                </a:lnTo>
                <a:lnTo>
                  <a:pt x="761" y="11"/>
                </a:lnTo>
                <a:lnTo>
                  <a:pt x="764" y="9"/>
                </a:lnTo>
                <a:lnTo>
                  <a:pt x="768" y="7"/>
                </a:lnTo>
                <a:lnTo>
                  <a:pt x="775" y="11"/>
                </a:lnTo>
                <a:lnTo>
                  <a:pt x="787" y="26"/>
                </a:lnTo>
                <a:lnTo>
                  <a:pt x="797" y="33"/>
                </a:lnTo>
                <a:lnTo>
                  <a:pt x="801" y="38"/>
                </a:lnTo>
                <a:lnTo>
                  <a:pt x="804" y="40"/>
                </a:lnTo>
                <a:lnTo>
                  <a:pt x="804" y="47"/>
                </a:lnTo>
                <a:lnTo>
                  <a:pt x="804" y="56"/>
                </a:lnTo>
                <a:lnTo>
                  <a:pt x="799" y="64"/>
                </a:lnTo>
                <a:lnTo>
                  <a:pt x="797" y="71"/>
                </a:lnTo>
                <a:lnTo>
                  <a:pt x="789" y="75"/>
                </a:lnTo>
                <a:lnTo>
                  <a:pt x="785" y="82"/>
                </a:lnTo>
                <a:lnTo>
                  <a:pt x="780" y="87"/>
                </a:lnTo>
                <a:lnTo>
                  <a:pt x="778" y="92"/>
                </a:lnTo>
                <a:lnTo>
                  <a:pt x="775" y="97"/>
                </a:lnTo>
                <a:lnTo>
                  <a:pt x="780" y="101"/>
                </a:lnTo>
                <a:lnTo>
                  <a:pt x="782" y="106"/>
                </a:lnTo>
                <a:lnTo>
                  <a:pt x="785" y="111"/>
                </a:lnTo>
                <a:lnTo>
                  <a:pt x="787" y="116"/>
                </a:lnTo>
                <a:lnTo>
                  <a:pt x="792" y="120"/>
                </a:lnTo>
                <a:lnTo>
                  <a:pt x="794" y="120"/>
                </a:lnTo>
                <a:lnTo>
                  <a:pt x="799" y="123"/>
                </a:lnTo>
                <a:lnTo>
                  <a:pt x="804" y="125"/>
                </a:lnTo>
                <a:lnTo>
                  <a:pt x="815" y="123"/>
                </a:lnTo>
                <a:lnTo>
                  <a:pt x="820" y="123"/>
                </a:lnTo>
                <a:lnTo>
                  <a:pt x="825" y="123"/>
                </a:lnTo>
                <a:lnTo>
                  <a:pt x="830" y="123"/>
                </a:lnTo>
                <a:lnTo>
                  <a:pt x="834" y="123"/>
                </a:lnTo>
                <a:lnTo>
                  <a:pt x="841" y="120"/>
                </a:lnTo>
                <a:lnTo>
                  <a:pt x="846" y="118"/>
                </a:lnTo>
                <a:lnTo>
                  <a:pt x="853" y="116"/>
                </a:lnTo>
                <a:lnTo>
                  <a:pt x="860" y="113"/>
                </a:lnTo>
                <a:lnTo>
                  <a:pt x="870" y="113"/>
                </a:lnTo>
                <a:lnTo>
                  <a:pt x="877" y="113"/>
                </a:lnTo>
                <a:lnTo>
                  <a:pt x="881" y="113"/>
                </a:lnTo>
                <a:lnTo>
                  <a:pt x="891" y="116"/>
                </a:lnTo>
                <a:lnTo>
                  <a:pt x="898" y="118"/>
                </a:lnTo>
                <a:lnTo>
                  <a:pt x="905" y="120"/>
                </a:lnTo>
                <a:lnTo>
                  <a:pt x="912" y="125"/>
                </a:lnTo>
                <a:lnTo>
                  <a:pt x="917" y="127"/>
                </a:lnTo>
                <a:lnTo>
                  <a:pt x="921" y="132"/>
                </a:lnTo>
                <a:lnTo>
                  <a:pt x="926" y="135"/>
                </a:lnTo>
                <a:lnTo>
                  <a:pt x="931" y="139"/>
                </a:lnTo>
                <a:lnTo>
                  <a:pt x="933" y="139"/>
                </a:lnTo>
                <a:lnTo>
                  <a:pt x="938" y="142"/>
                </a:lnTo>
                <a:lnTo>
                  <a:pt x="943" y="142"/>
                </a:lnTo>
                <a:lnTo>
                  <a:pt x="950" y="101"/>
                </a:lnTo>
                <a:lnTo>
                  <a:pt x="995" y="116"/>
                </a:lnTo>
                <a:lnTo>
                  <a:pt x="990" y="163"/>
                </a:lnTo>
                <a:lnTo>
                  <a:pt x="1056" y="163"/>
                </a:lnTo>
                <a:lnTo>
                  <a:pt x="1061" y="170"/>
                </a:lnTo>
                <a:lnTo>
                  <a:pt x="1061" y="175"/>
                </a:lnTo>
                <a:lnTo>
                  <a:pt x="1068" y="175"/>
                </a:lnTo>
                <a:lnTo>
                  <a:pt x="1070" y="180"/>
                </a:lnTo>
                <a:lnTo>
                  <a:pt x="1075" y="182"/>
                </a:lnTo>
                <a:lnTo>
                  <a:pt x="1082" y="184"/>
                </a:lnTo>
                <a:lnTo>
                  <a:pt x="1084" y="187"/>
                </a:lnTo>
                <a:lnTo>
                  <a:pt x="1089" y="191"/>
                </a:lnTo>
                <a:lnTo>
                  <a:pt x="1096" y="196"/>
                </a:lnTo>
                <a:lnTo>
                  <a:pt x="1103" y="198"/>
                </a:lnTo>
                <a:lnTo>
                  <a:pt x="1112" y="198"/>
                </a:lnTo>
                <a:lnTo>
                  <a:pt x="1119" y="198"/>
                </a:lnTo>
                <a:lnTo>
                  <a:pt x="1124" y="201"/>
                </a:lnTo>
                <a:lnTo>
                  <a:pt x="1131" y="203"/>
                </a:lnTo>
                <a:lnTo>
                  <a:pt x="1138" y="206"/>
                </a:lnTo>
                <a:lnTo>
                  <a:pt x="1145" y="208"/>
                </a:lnTo>
                <a:lnTo>
                  <a:pt x="1150" y="210"/>
                </a:lnTo>
                <a:lnTo>
                  <a:pt x="1152" y="215"/>
                </a:lnTo>
                <a:lnTo>
                  <a:pt x="1157" y="217"/>
                </a:lnTo>
                <a:lnTo>
                  <a:pt x="1160" y="222"/>
                </a:lnTo>
                <a:lnTo>
                  <a:pt x="1164" y="227"/>
                </a:lnTo>
                <a:lnTo>
                  <a:pt x="1167" y="227"/>
                </a:lnTo>
                <a:lnTo>
                  <a:pt x="1169" y="229"/>
                </a:lnTo>
                <a:lnTo>
                  <a:pt x="1176" y="229"/>
                </a:lnTo>
                <a:lnTo>
                  <a:pt x="1178" y="232"/>
                </a:lnTo>
                <a:lnTo>
                  <a:pt x="1183" y="236"/>
                </a:lnTo>
                <a:lnTo>
                  <a:pt x="1185" y="236"/>
                </a:lnTo>
                <a:lnTo>
                  <a:pt x="1190" y="239"/>
                </a:lnTo>
                <a:lnTo>
                  <a:pt x="1190" y="241"/>
                </a:lnTo>
                <a:lnTo>
                  <a:pt x="1193" y="241"/>
                </a:lnTo>
                <a:lnTo>
                  <a:pt x="1197" y="241"/>
                </a:lnTo>
                <a:lnTo>
                  <a:pt x="1200" y="239"/>
                </a:lnTo>
                <a:lnTo>
                  <a:pt x="1202" y="236"/>
                </a:lnTo>
                <a:lnTo>
                  <a:pt x="1207" y="236"/>
                </a:lnTo>
                <a:lnTo>
                  <a:pt x="1211" y="239"/>
                </a:lnTo>
                <a:lnTo>
                  <a:pt x="1216" y="243"/>
                </a:lnTo>
                <a:lnTo>
                  <a:pt x="1221" y="251"/>
                </a:lnTo>
                <a:lnTo>
                  <a:pt x="1223" y="253"/>
                </a:lnTo>
                <a:lnTo>
                  <a:pt x="1223" y="258"/>
                </a:lnTo>
                <a:lnTo>
                  <a:pt x="1230" y="262"/>
                </a:lnTo>
                <a:lnTo>
                  <a:pt x="1235" y="265"/>
                </a:lnTo>
                <a:lnTo>
                  <a:pt x="1242" y="265"/>
                </a:lnTo>
                <a:lnTo>
                  <a:pt x="1247" y="267"/>
                </a:lnTo>
                <a:lnTo>
                  <a:pt x="1254" y="269"/>
                </a:lnTo>
                <a:lnTo>
                  <a:pt x="1259" y="272"/>
                </a:lnTo>
                <a:lnTo>
                  <a:pt x="1268" y="277"/>
                </a:lnTo>
                <a:lnTo>
                  <a:pt x="1277" y="279"/>
                </a:lnTo>
                <a:lnTo>
                  <a:pt x="1292" y="277"/>
                </a:lnTo>
                <a:lnTo>
                  <a:pt x="1301" y="279"/>
                </a:lnTo>
                <a:lnTo>
                  <a:pt x="1310" y="274"/>
                </a:lnTo>
                <a:lnTo>
                  <a:pt x="1313" y="274"/>
                </a:lnTo>
                <a:lnTo>
                  <a:pt x="1315" y="274"/>
                </a:lnTo>
                <a:lnTo>
                  <a:pt x="1325" y="269"/>
                </a:lnTo>
                <a:lnTo>
                  <a:pt x="1332" y="267"/>
                </a:lnTo>
                <a:lnTo>
                  <a:pt x="1341" y="262"/>
                </a:lnTo>
                <a:lnTo>
                  <a:pt x="1348" y="258"/>
                </a:lnTo>
                <a:lnTo>
                  <a:pt x="1351" y="260"/>
                </a:lnTo>
                <a:lnTo>
                  <a:pt x="1351" y="262"/>
                </a:lnTo>
                <a:lnTo>
                  <a:pt x="1355" y="267"/>
                </a:lnTo>
                <a:lnTo>
                  <a:pt x="1355" y="269"/>
                </a:lnTo>
                <a:lnTo>
                  <a:pt x="1353" y="272"/>
                </a:lnTo>
                <a:lnTo>
                  <a:pt x="1351" y="274"/>
                </a:lnTo>
                <a:lnTo>
                  <a:pt x="1348" y="277"/>
                </a:lnTo>
                <a:lnTo>
                  <a:pt x="1346" y="279"/>
                </a:lnTo>
                <a:lnTo>
                  <a:pt x="1343" y="279"/>
                </a:lnTo>
                <a:lnTo>
                  <a:pt x="1341" y="281"/>
                </a:lnTo>
                <a:lnTo>
                  <a:pt x="1336" y="281"/>
                </a:lnTo>
                <a:lnTo>
                  <a:pt x="1332" y="281"/>
                </a:lnTo>
                <a:lnTo>
                  <a:pt x="1329" y="281"/>
                </a:lnTo>
                <a:lnTo>
                  <a:pt x="1327" y="281"/>
                </a:lnTo>
                <a:lnTo>
                  <a:pt x="1322" y="284"/>
                </a:lnTo>
                <a:lnTo>
                  <a:pt x="1320" y="284"/>
                </a:lnTo>
                <a:lnTo>
                  <a:pt x="1315" y="286"/>
                </a:lnTo>
                <a:lnTo>
                  <a:pt x="1310" y="286"/>
                </a:lnTo>
                <a:lnTo>
                  <a:pt x="1308" y="288"/>
                </a:lnTo>
                <a:lnTo>
                  <a:pt x="1306" y="288"/>
                </a:lnTo>
                <a:lnTo>
                  <a:pt x="1303" y="288"/>
                </a:lnTo>
                <a:lnTo>
                  <a:pt x="1301" y="288"/>
                </a:lnTo>
                <a:lnTo>
                  <a:pt x="1299" y="288"/>
                </a:lnTo>
                <a:lnTo>
                  <a:pt x="1296" y="288"/>
                </a:lnTo>
                <a:lnTo>
                  <a:pt x="1294" y="288"/>
                </a:lnTo>
                <a:lnTo>
                  <a:pt x="1292" y="288"/>
                </a:lnTo>
                <a:lnTo>
                  <a:pt x="1287" y="288"/>
                </a:lnTo>
                <a:lnTo>
                  <a:pt x="1303" y="326"/>
                </a:lnTo>
                <a:lnTo>
                  <a:pt x="1306" y="333"/>
                </a:lnTo>
                <a:lnTo>
                  <a:pt x="1308" y="336"/>
                </a:lnTo>
                <a:lnTo>
                  <a:pt x="1308" y="338"/>
                </a:lnTo>
                <a:lnTo>
                  <a:pt x="1308" y="341"/>
                </a:lnTo>
                <a:lnTo>
                  <a:pt x="1308" y="343"/>
                </a:lnTo>
                <a:lnTo>
                  <a:pt x="1306" y="345"/>
                </a:lnTo>
                <a:lnTo>
                  <a:pt x="1306" y="348"/>
                </a:lnTo>
                <a:lnTo>
                  <a:pt x="1306" y="350"/>
                </a:lnTo>
                <a:lnTo>
                  <a:pt x="1308" y="352"/>
                </a:lnTo>
                <a:lnTo>
                  <a:pt x="1308" y="355"/>
                </a:lnTo>
                <a:lnTo>
                  <a:pt x="1313" y="355"/>
                </a:lnTo>
                <a:lnTo>
                  <a:pt x="1313" y="352"/>
                </a:lnTo>
                <a:lnTo>
                  <a:pt x="1315" y="355"/>
                </a:lnTo>
                <a:lnTo>
                  <a:pt x="1313" y="357"/>
                </a:lnTo>
                <a:lnTo>
                  <a:pt x="1315" y="364"/>
                </a:lnTo>
                <a:lnTo>
                  <a:pt x="1315" y="367"/>
                </a:lnTo>
                <a:lnTo>
                  <a:pt x="1318" y="367"/>
                </a:lnTo>
                <a:lnTo>
                  <a:pt x="1320" y="369"/>
                </a:lnTo>
                <a:lnTo>
                  <a:pt x="1322" y="369"/>
                </a:lnTo>
                <a:lnTo>
                  <a:pt x="1325" y="371"/>
                </a:lnTo>
                <a:lnTo>
                  <a:pt x="1327" y="371"/>
                </a:lnTo>
                <a:lnTo>
                  <a:pt x="1329" y="374"/>
                </a:lnTo>
                <a:lnTo>
                  <a:pt x="1329" y="378"/>
                </a:lnTo>
                <a:lnTo>
                  <a:pt x="1329" y="381"/>
                </a:lnTo>
                <a:lnTo>
                  <a:pt x="1329" y="383"/>
                </a:lnTo>
                <a:lnTo>
                  <a:pt x="1332" y="385"/>
                </a:lnTo>
                <a:lnTo>
                  <a:pt x="1332" y="388"/>
                </a:lnTo>
                <a:lnTo>
                  <a:pt x="1329" y="390"/>
                </a:lnTo>
                <a:lnTo>
                  <a:pt x="1327" y="395"/>
                </a:lnTo>
                <a:lnTo>
                  <a:pt x="1327" y="397"/>
                </a:lnTo>
                <a:lnTo>
                  <a:pt x="1325" y="397"/>
                </a:lnTo>
                <a:lnTo>
                  <a:pt x="1322" y="400"/>
                </a:lnTo>
                <a:lnTo>
                  <a:pt x="1322" y="402"/>
                </a:lnTo>
                <a:lnTo>
                  <a:pt x="1320" y="402"/>
                </a:lnTo>
                <a:lnTo>
                  <a:pt x="1318" y="402"/>
                </a:lnTo>
                <a:lnTo>
                  <a:pt x="1318" y="404"/>
                </a:lnTo>
                <a:lnTo>
                  <a:pt x="1320" y="404"/>
                </a:lnTo>
                <a:lnTo>
                  <a:pt x="1320" y="407"/>
                </a:lnTo>
                <a:lnTo>
                  <a:pt x="1322" y="407"/>
                </a:lnTo>
                <a:lnTo>
                  <a:pt x="1322" y="409"/>
                </a:lnTo>
                <a:lnTo>
                  <a:pt x="1320" y="412"/>
                </a:lnTo>
                <a:lnTo>
                  <a:pt x="1318" y="412"/>
                </a:lnTo>
                <a:lnTo>
                  <a:pt x="1315" y="412"/>
                </a:lnTo>
                <a:lnTo>
                  <a:pt x="1315" y="414"/>
                </a:lnTo>
                <a:lnTo>
                  <a:pt x="1318" y="416"/>
                </a:lnTo>
                <a:lnTo>
                  <a:pt x="1320" y="419"/>
                </a:lnTo>
                <a:lnTo>
                  <a:pt x="1322" y="421"/>
                </a:lnTo>
                <a:lnTo>
                  <a:pt x="1322" y="423"/>
                </a:lnTo>
                <a:lnTo>
                  <a:pt x="1320" y="426"/>
                </a:lnTo>
                <a:lnTo>
                  <a:pt x="1322" y="428"/>
                </a:lnTo>
                <a:lnTo>
                  <a:pt x="1322" y="430"/>
                </a:lnTo>
                <a:lnTo>
                  <a:pt x="1322" y="433"/>
                </a:lnTo>
                <a:lnTo>
                  <a:pt x="1322" y="435"/>
                </a:lnTo>
                <a:lnTo>
                  <a:pt x="1325" y="435"/>
                </a:lnTo>
                <a:lnTo>
                  <a:pt x="1327" y="438"/>
                </a:lnTo>
                <a:lnTo>
                  <a:pt x="1329" y="438"/>
                </a:lnTo>
                <a:lnTo>
                  <a:pt x="1329" y="442"/>
                </a:lnTo>
                <a:lnTo>
                  <a:pt x="1332" y="442"/>
                </a:lnTo>
                <a:lnTo>
                  <a:pt x="1334" y="442"/>
                </a:lnTo>
                <a:lnTo>
                  <a:pt x="1336" y="440"/>
                </a:lnTo>
                <a:lnTo>
                  <a:pt x="1336" y="442"/>
                </a:lnTo>
                <a:lnTo>
                  <a:pt x="1339" y="442"/>
                </a:lnTo>
                <a:lnTo>
                  <a:pt x="1341" y="445"/>
                </a:lnTo>
                <a:lnTo>
                  <a:pt x="1343" y="442"/>
                </a:lnTo>
                <a:lnTo>
                  <a:pt x="1346" y="445"/>
                </a:lnTo>
                <a:lnTo>
                  <a:pt x="1348" y="445"/>
                </a:lnTo>
                <a:lnTo>
                  <a:pt x="1351" y="447"/>
                </a:lnTo>
                <a:lnTo>
                  <a:pt x="1353" y="447"/>
                </a:lnTo>
                <a:lnTo>
                  <a:pt x="1353" y="449"/>
                </a:lnTo>
                <a:lnTo>
                  <a:pt x="1355" y="452"/>
                </a:lnTo>
                <a:lnTo>
                  <a:pt x="1353" y="454"/>
                </a:lnTo>
                <a:lnTo>
                  <a:pt x="1355" y="454"/>
                </a:lnTo>
                <a:lnTo>
                  <a:pt x="1358" y="457"/>
                </a:lnTo>
                <a:lnTo>
                  <a:pt x="1360" y="459"/>
                </a:lnTo>
                <a:lnTo>
                  <a:pt x="1360" y="461"/>
                </a:lnTo>
                <a:lnTo>
                  <a:pt x="1360" y="466"/>
                </a:lnTo>
                <a:lnTo>
                  <a:pt x="1360" y="471"/>
                </a:lnTo>
                <a:lnTo>
                  <a:pt x="1358" y="473"/>
                </a:lnTo>
                <a:lnTo>
                  <a:pt x="1355" y="475"/>
                </a:lnTo>
                <a:lnTo>
                  <a:pt x="1353" y="475"/>
                </a:lnTo>
                <a:lnTo>
                  <a:pt x="1351" y="478"/>
                </a:lnTo>
                <a:lnTo>
                  <a:pt x="1351" y="480"/>
                </a:lnTo>
                <a:lnTo>
                  <a:pt x="1348" y="483"/>
                </a:lnTo>
                <a:lnTo>
                  <a:pt x="1346" y="485"/>
                </a:lnTo>
                <a:lnTo>
                  <a:pt x="1343" y="487"/>
                </a:lnTo>
                <a:lnTo>
                  <a:pt x="1341" y="487"/>
                </a:lnTo>
                <a:lnTo>
                  <a:pt x="1339" y="490"/>
                </a:lnTo>
                <a:lnTo>
                  <a:pt x="1336" y="490"/>
                </a:lnTo>
                <a:lnTo>
                  <a:pt x="1336" y="492"/>
                </a:lnTo>
                <a:lnTo>
                  <a:pt x="1334" y="492"/>
                </a:lnTo>
                <a:lnTo>
                  <a:pt x="1332" y="494"/>
                </a:lnTo>
                <a:lnTo>
                  <a:pt x="1329" y="497"/>
                </a:lnTo>
                <a:lnTo>
                  <a:pt x="1327" y="497"/>
                </a:lnTo>
                <a:lnTo>
                  <a:pt x="1327" y="499"/>
                </a:lnTo>
                <a:lnTo>
                  <a:pt x="1325" y="501"/>
                </a:lnTo>
                <a:lnTo>
                  <a:pt x="1322" y="504"/>
                </a:lnTo>
                <a:lnTo>
                  <a:pt x="1322" y="506"/>
                </a:lnTo>
                <a:lnTo>
                  <a:pt x="1325" y="504"/>
                </a:lnTo>
                <a:lnTo>
                  <a:pt x="1327" y="504"/>
                </a:lnTo>
                <a:lnTo>
                  <a:pt x="1332" y="501"/>
                </a:lnTo>
                <a:lnTo>
                  <a:pt x="1334" y="499"/>
                </a:lnTo>
                <a:lnTo>
                  <a:pt x="1334" y="497"/>
                </a:lnTo>
                <a:lnTo>
                  <a:pt x="1336" y="497"/>
                </a:lnTo>
                <a:lnTo>
                  <a:pt x="1339" y="497"/>
                </a:lnTo>
                <a:lnTo>
                  <a:pt x="1339" y="501"/>
                </a:lnTo>
                <a:lnTo>
                  <a:pt x="1339" y="504"/>
                </a:lnTo>
                <a:lnTo>
                  <a:pt x="1336" y="506"/>
                </a:lnTo>
                <a:lnTo>
                  <a:pt x="1336" y="509"/>
                </a:lnTo>
                <a:lnTo>
                  <a:pt x="1336" y="511"/>
                </a:lnTo>
                <a:lnTo>
                  <a:pt x="1336" y="513"/>
                </a:lnTo>
                <a:lnTo>
                  <a:pt x="1339" y="513"/>
                </a:lnTo>
                <a:lnTo>
                  <a:pt x="1341" y="513"/>
                </a:lnTo>
                <a:lnTo>
                  <a:pt x="1341" y="516"/>
                </a:lnTo>
                <a:lnTo>
                  <a:pt x="1341" y="518"/>
                </a:lnTo>
                <a:lnTo>
                  <a:pt x="1343" y="520"/>
                </a:lnTo>
                <a:lnTo>
                  <a:pt x="1341" y="523"/>
                </a:lnTo>
                <a:lnTo>
                  <a:pt x="1341" y="525"/>
                </a:lnTo>
                <a:lnTo>
                  <a:pt x="1343" y="528"/>
                </a:lnTo>
                <a:lnTo>
                  <a:pt x="1343" y="530"/>
                </a:lnTo>
                <a:lnTo>
                  <a:pt x="1348" y="530"/>
                </a:lnTo>
                <a:lnTo>
                  <a:pt x="1351" y="532"/>
                </a:lnTo>
                <a:lnTo>
                  <a:pt x="1353" y="532"/>
                </a:lnTo>
                <a:lnTo>
                  <a:pt x="1351" y="537"/>
                </a:lnTo>
                <a:lnTo>
                  <a:pt x="1348" y="539"/>
                </a:lnTo>
                <a:lnTo>
                  <a:pt x="1348" y="542"/>
                </a:lnTo>
                <a:lnTo>
                  <a:pt x="1348" y="544"/>
                </a:lnTo>
                <a:lnTo>
                  <a:pt x="1348" y="546"/>
                </a:lnTo>
                <a:lnTo>
                  <a:pt x="1351" y="546"/>
                </a:lnTo>
                <a:lnTo>
                  <a:pt x="1351" y="549"/>
                </a:lnTo>
                <a:lnTo>
                  <a:pt x="1351" y="554"/>
                </a:lnTo>
                <a:lnTo>
                  <a:pt x="1353" y="556"/>
                </a:lnTo>
                <a:lnTo>
                  <a:pt x="1353" y="558"/>
                </a:lnTo>
                <a:lnTo>
                  <a:pt x="1353" y="561"/>
                </a:lnTo>
                <a:lnTo>
                  <a:pt x="1351" y="565"/>
                </a:lnTo>
                <a:lnTo>
                  <a:pt x="1351" y="568"/>
                </a:lnTo>
                <a:lnTo>
                  <a:pt x="1348" y="570"/>
                </a:lnTo>
                <a:lnTo>
                  <a:pt x="1346" y="572"/>
                </a:lnTo>
                <a:lnTo>
                  <a:pt x="1343" y="572"/>
                </a:lnTo>
                <a:lnTo>
                  <a:pt x="1343" y="575"/>
                </a:lnTo>
                <a:lnTo>
                  <a:pt x="1346" y="575"/>
                </a:lnTo>
                <a:lnTo>
                  <a:pt x="1348" y="575"/>
                </a:lnTo>
                <a:lnTo>
                  <a:pt x="1351" y="575"/>
                </a:lnTo>
                <a:lnTo>
                  <a:pt x="1355" y="575"/>
                </a:lnTo>
                <a:lnTo>
                  <a:pt x="1358" y="575"/>
                </a:lnTo>
                <a:lnTo>
                  <a:pt x="1360" y="577"/>
                </a:lnTo>
                <a:lnTo>
                  <a:pt x="1360" y="580"/>
                </a:lnTo>
                <a:lnTo>
                  <a:pt x="1362" y="580"/>
                </a:lnTo>
                <a:lnTo>
                  <a:pt x="1362" y="582"/>
                </a:lnTo>
                <a:lnTo>
                  <a:pt x="1362" y="584"/>
                </a:lnTo>
                <a:lnTo>
                  <a:pt x="1362" y="587"/>
                </a:lnTo>
                <a:lnTo>
                  <a:pt x="1360" y="589"/>
                </a:lnTo>
                <a:lnTo>
                  <a:pt x="1358" y="591"/>
                </a:lnTo>
                <a:lnTo>
                  <a:pt x="1355" y="596"/>
                </a:lnTo>
                <a:lnTo>
                  <a:pt x="1358" y="599"/>
                </a:lnTo>
                <a:lnTo>
                  <a:pt x="1360" y="599"/>
                </a:lnTo>
                <a:lnTo>
                  <a:pt x="1360" y="601"/>
                </a:lnTo>
                <a:lnTo>
                  <a:pt x="1360" y="603"/>
                </a:lnTo>
                <a:lnTo>
                  <a:pt x="1358" y="603"/>
                </a:lnTo>
                <a:lnTo>
                  <a:pt x="1355" y="606"/>
                </a:lnTo>
                <a:lnTo>
                  <a:pt x="1353" y="606"/>
                </a:lnTo>
                <a:lnTo>
                  <a:pt x="1351" y="608"/>
                </a:lnTo>
                <a:lnTo>
                  <a:pt x="1348" y="610"/>
                </a:lnTo>
                <a:lnTo>
                  <a:pt x="1348" y="613"/>
                </a:lnTo>
                <a:lnTo>
                  <a:pt x="1348" y="615"/>
                </a:lnTo>
                <a:lnTo>
                  <a:pt x="1348" y="617"/>
                </a:lnTo>
                <a:lnTo>
                  <a:pt x="1348" y="620"/>
                </a:lnTo>
                <a:lnTo>
                  <a:pt x="1351" y="620"/>
                </a:lnTo>
                <a:lnTo>
                  <a:pt x="1353" y="622"/>
                </a:lnTo>
                <a:lnTo>
                  <a:pt x="1353" y="625"/>
                </a:lnTo>
                <a:lnTo>
                  <a:pt x="1355" y="629"/>
                </a:lnTo>
                <a:lnTo>
                  <a:pt x="1355" y="632"/>
                </a:lnTo>
                <a:lnTo>
                  <a:pt x="1355" y="634"/>
                </a:lnTo>
                <a:lnTo>
                  <a:pt x="1358" y="636"/>
                </a:lnTo>
                <a:lnTo>
                  <a:pt x="1360" y="639"/>
                </a:lnTo>
                <a:lnTo>
                  <a:pt x="1360" y="641"/>
                </a:lnTo>
                <a:lnTo>
                  <a:pt x="1360" y="644"/>
                </a:lnTo>
                <a:lnTo>
                  <a:pt x="1360" y="646"/>
                </a:lnTo>
                <a:lnTo>
                  <a:pt x="1360" y="648"/>
                </a:lnTo>
                <a:lnTo>
                  <a:pt x="1360" y="651"/>
                </a:lnTo>
                <a:lnTo>
                  <a:pt x="1360" y="653"/>
                </a:lnTo>
                <a:lnTo>
                  <a:pt x="1360" y="655"/>
                </a:lnTo>
                <a:lnTo>
                  <a:pt x="1358" y="662"/>
                </a:lnTo>
                <a:lnTo>
                  <a:pt x="1358" y="665"/>
                </a:lnTo>
                <a:lnTo>
                  <a:pt x="1358" y="667"/>
                </a:lnTo>
                <a:lnTo>
                  <a:pt x="1358" y="672"/>
                </a:lnTo>
                <a:lnTo>
                  <a:pt x="1358" y="674"/>
                </a:lnTo>
                <a:lnTo>
                  <a:pt x="1358" y="677"/>
                </a:lnTo>
                <a:lnTo>
                  <a:pt x="1355" y="677"/>
                </a:lnTo>
                <a:lnTo>
                  <a:pt x="1355" y="679"/>
                </a:lnTo>
                <a:lnTo>
                  <a:pt x="1355" y="681"/>
                </a:lnTo>
                <a:lnTo>
                  <a:pt x="1355" y="684"/>
                </a:lnTo>
                <a:lnTo>
                  <a:pt x="1355" y="686"/>
                </a:lnTo>
                <a:lnTo>
                  <a:pt x="1355" y="688"/>
                </a:lnTo>
                <a:lnTo>
                  <a:pt x="1355" y="693"/>
                </a:lnTo>
                <a:lnTo>
                  <a:pt x="1358" y="696"/>
                </a:lnTo>
                <a:lnTo>
                  <a:pt x="1358" y="698"/>
                </a:lnTo>
                <a:lnTo>
                  <a:pt x="1360" y="698"/>
                </a:lnTo>
                <a:lnTo>
                  <a:pt x="1360" y="700"/>
                </a:lnTo>
                <a:lnTo>
                  <a:pt x="1358" y="705"/>
                </a:lnTo>
                <a:lnTo>
                  <a:pt x="1358" y="707"/>
                </a:lnTo>
                <a:lnTo>
                  <a:pt x="1360" y="710"/>
                </a:lnTo>
                <a:lnTo>
                  <a:pt x="1360" y="712"/>
                </a:lnTo>
                <a:lnTo>
                  <a:pt x="1336" y="717"/>
                </a:lnTo>
                <a:lnTo>
                  <a:pt x="1306" y="1046"/>
                </a:lnTo>
                <a:lnTo>
                  <a:pt x="1259" y="1280"/>
                </a:lnTo>
                <a:lnTo>
                  <a:pt x="1275" y="1297"/>
                </a:lnTo>
                <a:lnTo>
                  <a:pt x="1270" y="1349"/>
                </a:lnTo>
                <a:lnTo>
                  <a:pt x="1270" y="1382"/>
                </a:lnTo>
                <a:lnTo>
                  <a:pt x="1282" y="1396"/>
                </a:lnTo>
                <a:lnTo>
                  <a:pt x="1325" y="1470"/>
                </a:lnTo>
                <a:lnTo>
                  <a:pt x="1365" y="1508"/>
                </a:lnTo>
                <a:lnTo>
                  <a:pt x="1355" y="1685"/>
                </a:lnTo>
                <a:lnTo>
                  <a:pt x="1336" y="1697"/>
                </a:lnTo>
                <a:lnTo>
                  <a:pt x="1216" y="1763"/>
                </a:lnTo>
                <a:lnTo>
                  <a:pt x="1136" y="1874"/>
                </a:lnTo>
                <a:lnTo>
                  <a:pt x="1112" y="1919"/>
                </a:lnTo>
                <a:lnTo>
                  <a:pt x="1091" y="1929"/>
                </a:lnTo>
                <a:lnTo>
                  <a:pt x="1075" y="1950"/>
                </a:lnTo>
                <a:lnTo>
                  <a:pt x="1037" y="2016"/>
                </a:lnTo>
                <a:lnTo>
                  <a:pt x="1028" y="2016"/>
                </a:lnTo>
                <a:lnTo>
                  <a:pt x="1009" y="2014"/>
                </a:lnTo>
                <a:lnTo>
                  <a:pt x="1002" y="2014"/>
                </a:lnTo>
                <a:lnTo>
                  <a:pt x="987" y="2012"/>
                </a:lnTo>
                <a:lnTo>
                  <a:pt x="976" y="2007"/>
                </a:lnTo>
                <a:lnTo>
                  <a:pt x="964" y="2009"/>
                </a:lnTo>
                <a:lnTo>
                  <a:pt x="957" y="2009"/>
                </a:lnTo>
                <a:lnTo>
                  <a:pt x="954" y="2007"/>
                </a:lnTo>
                <a:lnTo>
                  <a:pt x="950" y="2007"/>
                </a:lnTo>
                <a:lnTo>
                  <a:pt x="945" y="2007"/>
                </a:lnTo>
                <a:lnTo>
                  <a:pt x="938" y="2009"/>
                </a:lnTo>
                <a:lnTo>
                  <a:pt x="931" y="2012"/>
                </a:lnTo>
                <a:lnTo>
                  <a:pt x="921" y="2012"/>
                </a:lnTo>
                <a:lnTo>
                  <a:pt x="900" y="2012"/>
                </a:lnTo>
                <a:lnTo>
                  <a:pt x="886" y="2012"/>
                </a:lnTo>
                <a:lnTo>
                  <a:pt x="879" y="2014"/>
                </a:lnTo>
                <a:lnTo>
                  <a:pt x="870" y="2019"/>
                </a:lnTo>
                <a:lnTo>
                  <a:pt x="863" y="2019"/>
                </a:lnTo>
                <a:lnTo>
                  <a:pt x="858" y="2016"/>
                </a:lnTo>
                <a:lnTo>
                  <a:pt x="853" y="2019"/>
                </a:lnTo>
                <a:lnTo>
                  <a:pt x="853" y="2021"/>
                </a:lnTo>
                <a:lnTo>
                  <a:pt x="853" y="2024"/>
                </a:lnTo>
                <a:lnTo>
                  <a:pt x="844" y="2026"/>
                </a:lnTo>
                <a:lnTo>
                  <a:pt x="834" y="2024"/>
                </a:lnTo>
                <a:lnTo>
                  <a:pt x="830" y="2026"/>
                </a:lnTo>
                <a:lnTo>
                  <a:pt x="825" y="2026"/>
                </a:lnTo>
                <a:lnTo>
                  <a:pt x="815" y="2021"/>
                </a:lnTo>
                <a:lnTo>
                  <a:pt x="811" y="2021"/>
                </a:lnTo>
                <a:lnTo>
                  <a:pt x="808" y="2021"/>
                </a:lnTo>
                <a:lnTo>
                  <a:pt x="806" y="2021"/>
                </a:lnTo>
                <a:lnTo>
                  <a:pt x="804" y="2024"/>
                </a:lnTo>
                <a:lnTo>
                  <a:pt x="801" y="2024"/>
                </a:lnTo>
                <a:lnTo>
                  <a:pt x="799" y="2021"/>
                </a:lnTo>
                <a:lnTo>
                  <a:pt x="797" y="2021"/>
                </a:lnTo>
                <a:lnTo>
                  <a:pt x="794" y="2019"/>
                </a:lnTo>
                <a:lnTo>
                  <a:pt x="789" y="2014"/>
                </a:lnTo>
                <a:lnTo>
                  <a:pt x="787" y="2016"/>
                </a:lnTo>
                <a:lnTo>
                  <a:pt x="782" y="2016"/>
                </a:lnTo>
                <a:lnTo>
                  <a:pt x="780" y="2016"/>
                </a:lnTo>
                <a:lnTo>
                  <a:pt x="773" y="2019"/>
                </a:lnTo>
                <a:lnTo>
                  <a:pt x="766" y="2024"/>
                </a:lnTo>
                <a:lnTo>
                  <a:pt x="761" y="2028"/>
                </a:lnTo>
                <a:lnTo>
                  <a:pt x="759" y="2031"/>
                </a:lnTo>
                <a:lnTo>
                  <a:pt x="749" y="2031"/>
                </a:lnTo>
                <a:lnTo>
                  <a:pt x="745" y="2028"/>
                </a:lnTo>
                <a:lnTo>
                  <a:pt x="733" y="2035"/>
                </a:lnTo>
                <a:lnTo>
                  <a:pt x="726" y="2040"/>
                </a:lnTo>
                <a:lnTo>
                  <a:pt x="721" y="2045"/>
                </a:lnTo>
                <a:lnTo>
                  <a:pt x="721" y="2047"/>
                </a:lnTo>
                <a:lnTo>
                  <a:pt x="719" y="2050"/>
                </a:lnTo>
                <a:lnTo>
                  <a:pt x="716" y="2050"/>
                </a:lnTo>
                <a:lnTo>
                  <a:pt x="714" y="2043"/>
                </a:lnTo>
                <a:lnTo>
                  <a:pt x="707" y="2038"/>
                </a:lnTo>
                <a:lnTo>
                  <a:pt x="686" y="2026"/>
                </a:lnTo>
                <a:lnTo>
                  <a:pt x="615" y="2012"/>
                </a:lnTo>
                <a:lnTo>
                  <a:pt x="620" y="2002"/>
                </a:lnTo>
                <a:lnTo>
                  <a:pt x="613" y="1981"/>
                </a:lnTo>
                <a:lnTo>
                  <a:pt x="601" y="1979"/>
                </a:lnTo>
                <a:lnTo>
                  <a:pt x="589" y="1976"/>
                </a:lnTo>
                <a:lnTo>
                  <a:pt x="584" y="1974"/>
                </a:lnTo>
                <a:lnTo>
                  <a:pt x="582" y="1976"/>
                </a:lnTo>
                <a:lnTo>
                  <a:pt x="580" y="1976"/>
                </a:lnTo>
                <a:lnTo>
                  <a:pt x="577" y="1979"/>
                </a:lnTo>
                <a:lnTo>
                  <a:pt x="575" y="1981"/>
                </a:lnTo>
                <a:lnTo>
                  <a:pt x="570" y="1986"/>
                </a:lnTo>
                <a:lnTo>
                  <a:pt x="566" y="1986"/>
                </a:lnTo>
                <a:lnTo>
                  <a:pt x="561" y="1988"/>
                </a:lnTo>
                <a:lnTo>
                  <a:pt x="556" y="1988"/>
                </a:lnTo>
                <a:lnTo>
                  <a:pt x="556" y="1990"/>
                </a:lnTo>
                <a:lnTo>
                  <a:pt x="554" y="1990"/>
                </a:lnTo>
                <a:lnTo>
                  <a:pt x="551" y="1993"/>
                </a:lnTo>
                <a:lnTo>
                  <a:pt x="549" y="1995"/>
                </a:lnTo>
                <a:lnTo>
                  <a:pt x="537" y="1976"/>
                </a:lnTo>
                <a:lnTo>
                  <a:pt x="525" y="1983"/>
                </a:lnTo>
                <a:lnTo>
                  <a:pt x="523" y="1981"/>
                </a:lnTo>
                <a:lnTo>
                  <a:pt x="504" y="1967"/>
                </a:lnTo>
                <a:lnTo>
                  <a:pt x="502" y="1962"/>
                </a:lnTo>
                <a:lnTo>
                  <a:pt x="488" y="1950"/>
                </a:lnTo>
                <a:lnTo>
                  <a:pt x="469" y="1936"/>
                </a:lnTo>
                <a:lnTo>
                  <a:pt x="457" y="1927"/>
                </a:lnTo>
                <a:lnTo>
                  <a:pt x="452" y="1924"/>
                </a:lnTo>
                <a:lnTo>
                  <a:pt x="464" y="1889"/>
                </a:lnTo>
                <a:lnTo>
                  <a:pt x="450" y="1872"/>
                </a:lnTo>
                <a:lnTo>
                  <a:pt x="424" y="1827"/>
                </a:lnTo>
                <a:lnTo>
                  <a:pt x="415" y="1799"/>
                </a:lnTo>
                <a:lnTo>
                  <a:pt x="422" y="1782"/>
                </a:lnTo>
                <a:lnTo>
                  <a:pt x="424" y="1763"/>
                </a:lnTo>
                <a:lnTo>
                  <a:pt x="396" y="1740"/>
                </a:lnTo>
                <a:lnTo>
                  <a:pt x="410" y="1718"/>
                </a:lnTo>
                <a:lnTo>
                  <a:pt x="382" y="1671"/>
                </a:lnTo>
                <a:lnTo>
                  <a:pt x="372" y="1666"/>
                </a:lnTo>
                <a:lnTo>
                  <a:pt x="351" y="1628"/>
                </a:lnTo>
                <a:lnTo>
                  <a:pt x="323" y="1624"/>
                </a:lnTo>
                <a:lnTo>
                  <a:pt x="304" y="1619"/>
                </a:lnTo>
                <a:lnTo>
                  <a:pt x="285" y="1619"/>
                </a:lnTo>
                <a:lnTo>
                  <a:pt x="271" y="1595"/>
                </a:lnTo>
                <a:lnTo>
                  <a:pt x="240" y="1541"/>
                </a:lnTo>
                <a:lnTo>
                  <a:pt x="240" y="1524"/>
                </a:lnTo>
                <a:lnTo>
                  <a:pt x="240" y="1512"/>
                </a:lnTo>
                <a:lnTo>
                  <a:pt x="188" y="1498"/>
                </a:lnTo>
                <a:lnTo>
                  <a:pt x="155" y="1489"/>
                </a:lnTo>
                <a:lnTo>
                  <a:pt x="125" y="1503"/>
                </a:lnTo>
                <a:lnTo>
                  <a:pt x="75" y="1526"/>
                </a:lnTo>
                <a:lnTo>
                  <a:pt x="35" y="1512"/>
                </a:lnTo>
                <a:lnTo>
                  <a:pt x="16" y="1491"/>
                </a:lnTo>
                <a:lnTo>
                  <a:pt x="23" y="1486"/>
                </a:lnTo>
                <a:lnTo>
                  <a:pt x="14" y="1448"/>
                </a:lnTo>
                <a:lnTo>
                  <a:pt x="47" y="1446"/>
                </a:lnTo>
                <a:lnTo>
                  <a:pt x="59" y="1408"/>
                </a:lnTo>
                <a:lnTo>
                  <a:pt x="66" y="1382"/>
                </a:lnTo>
                <a:lnTo>
                  <a:pt x="80" y="1294"/>
                </a:lnTo>
                <a:lnTo>
                  <a:pt x="96" y="1228"/>
                </a:lnTo>
                <a:lnTo>
                  <a:pt x="89" y="1174"/>
                </a:lnTo>
                <a:lnTo>
                  <a:pt x="87" y="1169"/>
                </a:lnTo>
                <a:lnTo>
                  <a:pt x="75" y="1169"/>
                </a:lnTo>
                <a:lnTo>
                  <a:pt x="59" y="1119"/>
                </a:lnTo>
                <a:lnTo>
                  <a:pt x="73" y="1098"/>
                </a:lnTo>
                <a:lnTo>
                  <a:pt x="89" y="1067"/>
                </a:lnTo>
                <a:lnTo>
                  <a:pt x="37" y="1025"/>
                </a:lnTo>
                <a:lnTo>
                  <a:pt x="37" y="982"/>
                </a:lnTo>
                <a:lnTo>
                  <a:pt x="37" y="970"/>
                </a:lnTo>
                <a:lnTo>
                  <a:pt x="33" y="958"/>
                </a:lnTo>
                <a:lnTo>
                  <a:pt x="33" y="956"/>
                </a:lnTo>
                <a:lnTo>
                  <a:pt x="30" y="944"/>
                </a:lnTo>
                <a:lnTo>
                  <a:pt x="30" y="942"/>
                </a:lnTo>
                <a:lnTo>
                  <a:pt x="33" y="942"/>
                </a:lnTo>
                <a:lnTo>
                  <a:pt x="33" y="939"/>
                </a:lnTo>
                <a:lnTo>
                  <a:pt x="33" y="937"/>
                </a:lnTo>
                <a:lnTo>
                  <a:pt x="33" y="935"/>
                </a:lnTo>
                <a:lnTo>
                  <a:pt x="33" y="932"/>
                </a:lnTo>
                <a:lnTo>
                  <a:pt x="35" y="930"/>
                </a:lnTo>
                <a:lnTo>
                  <a:pt x="37" y="923"/>
                </a:lnTo>
                <a:lnTo>
                  <a:pt x="37" y="920"/>
                </a:lnTo>
                <a:lnTo>
                  <a:pt x="37" y="918"/>
                </a:lnTo>
                <a:lnTo>
                  <a:pt x="35" y="918"/>
                </a:lnTo>
                <a:lnTo>
                  <a:pt x="33" y="918"/>
                </a:lnTo>
                <a:lnTo>
                  <a:pt x="33" y="913"/>
                </a:lnTo>
                <a:lnTo>
                  <a:pt x="35" y="911"/>
                </a:lnTo>
                <a:lnTo>
                  <a:pt x="37" y="909"/>
                </a:lnTo>
                <a:lnTo>
                  <a:pt x="42" y="906"/>
                </a:lnTo>
                <a:lnTo>
                  <a:pt x="45" y="904"/>
                </a:lnTo>
                <a:lnTo>
                  <a:pt x="47" y="902"/>
                </a:lnTo>
                <a:lnTo>
                  <a:pt x="49" y="902"/>
                </a:lnTo>
                <a:lnTo>
                  <a:pt x="52" y="899"/>
                </a:lnTo>
                <a:lnTo>
                  <a:pt x="52" y="897"/>
                </a:lnTo>
                <a:lnTo>
                  <a:pt x="54" y="897"/>
                </a:lnTo>
                <a:lnTo>
                  <a:pt x="59" y="897"/>
                </a:lnTo>
                <a:lnTo>
                  <a:pt x="63" y="897"/>
                </a:lnTo>
                <a:lnTo>
                  <a:pt x="66" y="894"/>
                </a:lnTo>
                <a:lnTo>
                  <a:pt x="70" y="892"/>
                </a:lnTo>
                <a:lnTo>
                  <a:pt x="75" y="892"/>
                </a:lnTo>
                <a:lnTo>
                  <a:pt x="78" y="894"/>
                </a:lnTo>
                <a:lnTo>
                  <a:pt x="82" y="894"/>
                </a:lnTo>
                <a:lnTo>
                  <a:pt x="89" y="892"/>
                </a:lnTo>
                <a:lnTo>
                  <a:pt x="99" y="890"/>
                </a:lnTo>
                <a:lnTo>
                  <a:pt x="101" y="890"/>
                </a:lnTo>
                <a:lnTo>
                  <a:pt x="108" y="894"/>
                </a:lnTo>
                <a:lnTo>
                  <a:pt x="113" y="883"/>
                </a:lnTo>
                <a:lnTo>
                  <a:pt x="115" y="875"/>
                </a:lnTo>
                <a:lnTo>
                  <a:pt x="120" y="854"/>
                </a:lnTo>
                <a:lnTo>
                  <a:pt x="120" y="852"/>
                </a:lnTo>
                <a:lnTo>
                  <a:pt x="118" y="852"/>
                </a:lnTo>
                <a:lnTo>
                  <a:pt x="106" y="849"/>
                </a:lnTo>
                <a:lnTo>
                  <a:pt x="103" y="847"/>
                </a:lnTo>
                <a:lnTo>
                  <a:pt x="99" y="847"/>
                </a:lnTo>
                <a:lnTo>
                  <a:pt x="99" y="845"/>
                </a:lnTo>
                <a:lnTo>
                  <a:pt x="94" y="845"/>
                </a:lnTo>
                <a:lnTo>
                  <a:pt x="92" y="845"/>
                </a:lnTo>
                <a:lnTo>
                  <a:pt x="85" y="842"/>
                </a:lnTo>
                <a:lnTo>
                  <a:pt x="78" y="840"/>
                </a:lnTo>
                <a:lnTo>
                  <a:pt x="73" y="838"/>
                </a:lnTo>
                <a:lnTo>
                  <a:pt x="68" y="838"/>
                </a:lnTo>
                <a:lnTo>
                  <a:pt x="66" y="835"/>
                </a:lnTo>
                <a:lnTo>
                  <a:pt x="63" y="835"/>
                </a:lnTo>
                <a:lnTo>
                  <a:pt x="61" y="835"/>
                </a:lnTo>
                <a:lnTo>
                  <a:pt x="59" y="833"/>
                </a:lnTo>
                <a:lnTo>
                  <a:pt x="56" y="833"/>
                </a:lnTo>
                <a:lnTo>
                  <a:pt x="54" y="833"/>
                </a:lnTo>
                <a:lnTo>
                  <a:pt x="54" y="831"/>
                </a:lnTo>
                <a:lnTo>
                  <a:pt x="52" y="831"/>
                </a:lnTo>
                <a:lnTo>
                  <a:pt x="49" y="831"/>
                </a:lnTo>
                <a:lnTo>
                  <a:pt x="47" y="831"/>
                </a:lnTo>
                <a:lnTo>
                  <a:pt x="45" y="828"/>
                </a:lnTo>
                <a:lnTo>
                  <a:pt x="42" y="828"/>
                </a:lnTo>
                <a:lnTo>
                  <a:pt x="40" y="828"/>
                </a:lnTo>
                <a:lnTo>
                  <a:pt x="37" y="826"/>
                </a:lnTo>
                <a:lnTo>
                  <a:pt x="33" y="826"/>
                </a:lnTo>
                <a:lnTo>
                  <a:pt x="30" y="823"/>
                </a:lnTo>
                <a:lnTo>
                  <a:pt x="40" y="750"/>
                </a:lnTo>
                <a:lnTo>
                  <a:pt x="0" y="736"/>
                </a:lnTo>
                <a:lnTo>
                  <a:pt x="7" y="703"/>
                </a:lnTo>
                <a:lnTo>
                  <a:pt x="12" y="677"/>
                </a:lnTo>
                <a:lnTo>
                  <a:pt x="14" y="658"/>
                </a:lnTo>
                <a:lnTo>
                  <a:pt x="19" y="639"/>
                </a:lnTo>
                <a:lnTo>
                  <a:pt x="21" y="620"/>
                </a:lnTo>
                <a:lnTo>
                  <a:pt x="26" y="584"/>
                </a:lnTo>
                <a:lnTo>
                  <a:pt x="26" y="582"/>
                </a:lnTo>
                <a:lnTo>
                  <a:pt x="26" y="580"/>
                </a:lnTo>
                <a:lnTo>
                  <a:pt x="28" y="577"/>
                </a:lnTo>
                <a:lnTo>
                  <a:pt x="28" y="575"/>
                </a:lnTo>
                <a:lnTo>
                  <a:pt x="28" y="572"/>
                </a:lnTo>
                <a:lnTo>
                  <a:pt x="28" y="568"/>
                </a:lnTo>
                <a:lnTo>
                  <a:pt x="28" y="565"/>
                </a:lnTo>
                <a:lnTo>
                  <a:pt x="28" y="563"/>
                </a:lnTo>
                <a:lnTo>
                  <a:pt x="30" y="561"/>
                </a:lnTo>
                <a:lnTo>
                  <a:pt x="30" y="558"/>
                </a:lnTo>
                <a:lnTo>
                  <a:pt x="30" y="556"/>
                </a:lnTo>
                <a:lnTo>
                  <a:pt x="30" y="554"/>
                </a:lnTo>
                <a:lnTo>
                  <a:pt x="30" y="551"/>
                </a:lnTo>
                <a:lnTo>
                  <a:pt x="30" y="549"/>
                </a:lnTo>
                <a:lnTo>
                  <a:pt x="30" y="546"/>
                </a:lnTo>
                <a:lnTo>
                  <a:pt x="35" y="518"/>
                </a:lnTo>
                <a:lnTo>
                  <a:pt x="37" y="518"/>
                </a:lnTo>
                <a:lnTo>
                  <a:pt x="40" y="518"/>
                </a:lnTo>
                <a:lnTo>
                  <a:pt x="42" y="516"/>
                </a:lnTo>
                <a:lnTo>
                  <a:pt x="45" y="513"/>
                </a:lnTo>
                <a:lnTo>
                  <a:pt x="47" y="513"/>
                </a:lnTo>
                <a:lnTo>
                  <a:pt x="47" y="511"/>
                </a:lnTo>
                <a:lnTo>
                  <a:pt x="47" y="506"/>
                </a:lnTo>
                <a:lnTo>
                  <a:pt x="47" y="501"/>
                </a:lnTo>
                <a:lnTo>
                  <a:pt x="49" y="497"/>
                </a:lnTo>
                <a:lnTo>
                  <a:pt x="49" y="492"/>
                </a:lnTo>
                <a:lnTo>
                  <a:pt x="49" y="485"/>
                </a:lnTo>
                <a:lnTo>
                  <a:pt x="49" y="483"/>
                </a:lnTo>
                <a:lnTo>
                  <a:pt x="52" y="475"/>
                </a:lnTo>
                <a:lnTo>
                  <a:pt x="52" y="473"/>
                </a:lnTo>
                <a:lnTo>
                  <a:pt x="56" y="468"/>
                </a:lnTo>
                <a:lnTo>
                  <a:pt x="59" y="464"/>
                </a:lnTo>
                <a:lnTo>
                  <a:pt x="68" y="452"/>
                </a:lnTo>
                <a:lnTo>
                  <a:pt x="73" y="447"/>
                </a:lnTo>
                <a:lnTo>
                  <a:pt x="68" y="445"/>
                </a:lnTo>
                <a:lnTo>
                  <a:pt x="66" y="442"/>
                </a:lnTo>
                <a:lnTo>
                  <a:pt x="54" y="430"/>
                </a:lnTo>
                <a:lnTo>
                  <a:pt x="49" y="428"/>
                </a:lnTo>
                <a:lnTo>
                  <a:pt x="42" y="421"/>
                </a:lnTo>
                <a:lnTo>
                  <a:pt x="40" y="419"/>
                </a:lnTo>
                <a:lnTo>
                  <a:pt x="33" y="412"/>
                </a:lnTo>
                <a:lnTo>
                  <a:pt x="21" y="402"/>
                </a:lnTo>
                <a:lnTo>
                  <a:pt x="12" y="395"/>
                </a:lnTo>
                <a:lnTo>
                  <a:pt x="14" y="395"/>
                </a:lnTo>
                <a:lnTo>
                  <a:pt x="14" y="393"/>
                </a:lnTo>
                <a:lnTo>
                  <a:pt x="16" y="393"/>
                </a:lnTo>
                <a:lnTo>
                  <a:pt x="19" y="393"/>
                </a:lnTo>
                <a:lnTo>
                  <a:pt x="19" y="395"/>
                </a:lnTo>
                <a:lnTo>
                  <a:pt x="21" y="395"/>
                </a:lnTo>
                <a:lnTo>
                  <a:pt x="26" y="397"/>
                </a:lnTo>
                <a:lnTo>
                  <a:pt x="28" y="397"/>
                </a:lnTo>
                <a:lnTo>
                  <a:pt x="35" y="397"/>
                </a:lnTo>
                <a:lnTo>
                  <a:pt x="49" y="395"/>
                </a:lnTo>
                <a:lnTo>
                  <a:pt x="52" y="395"/>
                </a:lnTo>
                <a:lnTo>
                  <a:pt x="54" y="397"/>
                </a:lnTo>
                <a:lnTo>
                  <a:pt x="59" y="402"/>
                </a:lnTo>
                <a:lnTo>
                  <a:pt x="61" y="400"/>
                </a:lnTo>
                <a:lnTo>
                  <a:pt x="61" y="397"/>
                </a:lnTo>
                <a:lnTo>
                  <a:pt x="63" y="395"/>
                </a:lnTo>
                <a:lnTo>
                  <a:pt x="66" y="388"/>
                </a:lnTo>
                <a:lnTo>
                  <a:pt x="68" y="385"/>
                </a:lnTo>
                <a:lnTo>
                  <a:pt x="70" y="383"/>
                </a:lnTo>
                <a:lnTo>
                  <a:pt x="70" y="381"/>
                </a:lnTo>
                <a:lnTo>
                  <a:pt x="73" y="381"/>
                </a:lnTo>
                <a:lnTo>
                  <a:pt x="73" y="376"/>
                </a:lnTo>
                <a:lnTo>
                  <a:pt x="78" y="381"/>
                </a:lnTo>
                <a:lnTo>
                  <a:pt x="87" y="395"/>
                </a:lnTo>
                <a:lnTo>
                  <a:pt x="94" y="407"/>
                </a:lnTo>
                <a:lnTo>
                  <a:pt x="96" y="404"/>
                </a:lnTo>
                <a:lnTo>
                  <a:pt x="103" y="402"/>
                </a:lnTo>
                <a:lnTo>
                  <a:pt x="108" y="397"/>
                </a:lnTo>
                <a:lnTo>
                  <a:pt x="111" y="397"/>
                </a:lnTo>
                <a:lnTo>
                  <a:pt x="111" y="395"/>
                </a:lnTo>
                <a:lnTo>
                  <a:pt x="113" y="395"/>
                </a:lnTo>
                <a:lnTo>
                  <a:pt x="115" y="395"/>
                </a:lnTo>
                <a:lnTo>
                  <a:pt x="118" y="393"/>
                </a:lnTo>
                <a:lnTo>
                  <a:pt x="120" y="390"/>
                </a:lnTo>
                <a:lnTo>
                  <a:pt x="122" y="390"/>
                </a:lnTo>
                <a:lnTo>
                  <a:pt x="132" y="383"/>
                </a:lnTo>
                <a:lnTo>
                  <a:pt x="134" y="383"/>
                </a:lnTo>
                <a:lnTo>
                  <a:pt x="136" y="381"/>
                </a:lnTo>
                <a:lnTo>
                  <a:pt x="139" y="381"/>
                </a:lnTo>
                <a:lnTo>
                  <a:pt x="141" y="378"/>
                </a:lnTo>
                <a:lnTo>
                  <a:pt x="144" y="378"/>
                </a:lnTo>
                <a:lnTo>
                  <a:pt x="146" y="378"/>
                </a:lnTo>
                <a:lnTo>
                  <a:pt x="148" y="376"/>
                </a:lnTo>
                <a:lnTo>
                  <a:pt x="151" y="376"/>
                </a:lnTo>
                <a:lnTo>
                  <a:pt x="153" y="376"/>
                </a:lnTo>
                <a:lnTo>
                  <a:pt x="155" y="376"/>
                </a:lnTo>
                <a:lnTo>
                  <a:pt x="158" y="376"/>
                </a:lnTo>
                <a:lnTo>
                  <a:pt x="160" y="378"/>
                </a:lnTo>
                <a:lnTo>
                  <a:pt x="160" y="381"/>
                </a:lnTo>
                <a:lnTo>
                  <a:pt x="162" y="381"/>
                </a:lnTo>
                <a:lnTo>
                  <a:pt x="165" y="378"/>
                </a:lnTo>
                <a:lnTo>
                  <a:pt x="167" y="378"/>
                </a:lnTo>
                <a:lnTo>
                  <a:pt x="169" y="378"/>
                </a:lnTo>
                <a:lnTo>
                  <a:pt x="172" y="376"/>
                </a:lnTo>
                <a:lnTo>
                  <a:pt x="172" y="374"/>
                </a:lnTo>
                <a:lnTo>
                  <a:pt x="174" y="374"/>
                </a:lnTo>
                <a:lnTo>
                  <a:pt x="177" y="371"/>
                </a:lnTo>
                <a:lnTo>
                  <a:pt x="179" y="369"/>
                </a:lnTo>
                <a:lnTo>
                  <a:pt x="181" y="369"/>
                </a:lnTo>
                <a:lnTo>
                  <a:pt x="184" y="367"/>
                </a:lnTo>
                <a:lnTo>
                  <a:pt x="186" y="362"/>
                </a:lnTo>
                <a:lnTo>
                  <a:pt x="188" y="359"/>
                </a:lnTo>
                <a:lnTo>
                  <a:pt x="191" y="357"/>
                </a:lnTo>
                <a:lnTo>
                  <a:pt x="193" y="355"/>
                </a:lnTo>
                <a:lnTo>
                  <a:pt x="195" y="352"/>
                </a:lnTo>
                <a:lnTo>
                  <a:pt x="198" y="352"/>
                </a:lnTo>
                <a:lnTo>
                  <a:pt x="200" y="352"/>
                </a:lnTo>
                <a:lnTo>
                  <a:pt x="202" y="352"/>
                </a:lnTo>
                <a:lnTo>
                  <a:pt x="205" y="352"/>
                </a:lnTo>
                <a:lnTo>
                  <a:pt x="207" y="352"/>
                </a:lnTo>
                <a:lnTo>
                  <a:pt x="210" y="352"/>
                </a:lnTo>
                <a:lnTo>
                  <a:pt x="210" y="350"/>
                </a:lnTo>
                <a:lnTo>
                  <a:pt x="212" y="350"/>
                </a:lnTo>
                <a:lnTo>
                  <a:pt x="214" y="350"/>
                </a:lnTo>
                <a:lnTo>
                  <a:pt x="214" y="348"/>
                </a:lnTo>
                <a:lnTo>
                  <a:pt x="217" y="350"/>
                </a:lnTo>
                <a:lnTo>
                  <a:pt x="219" y="350"/>
                </a:lnTo>
                <a:lnTo>
                  <a:pt x="221" y="350"/>
                </a:lnTo>
                <a:lnTo>
                  <a:pt x="224" y="348"/>
                </a:lnTo>
                <a:lnTo>
                  <a:pt x="224" y="345"/>
                </a:lnTo>
                <a:lnTo>
                  <a:pt x="224" y="343"/>
                </a:lnTo>
                <a:lnTo>
                  <a:pt x="226" y="343"/>
                </a:lnTo>
                <a:lnTo>
                  <a:pt x="226" y="341"/>
                </a:lnTo>
                <a:lnTo>
                  <a:pt x="228" y="341"/>
                </a:lnTo>
                <a:lnTo>
                  <a:pt x="238" y="331"/>
                </a:lnTo>
                <a:lnTo>
                  <a:pt x="238" y="329"/>
                </a:lnTo>
                <a:lnTo>
                  <a:pt x="240" y="326"/>
                </a:lnTo>
                <a:lnTo>
                  <a:pt x="243" y="324"/>
                </a:lnTo>
                <a:lnTo>
                  <a:pt x="243" y="322"/>
                </a:lnTo>
                <a:lnTo>
                  <a:pt x="243" y="319"/>
                </a:lnTo>
                <a:lnTo>
                  <a:pt x="245" y="317"/>
                </a:lnTo>
                <a:lnTo>
                  <a:pt x="245" y="314"/>
                </a:lnTo>
                <a:lnTo>
                  <a:pt x="247" y="314"/>
                </a:lnTo>
                <a:lnTo>
                  <a:pt x="250" y="312"/>
                </a:lnTo>
                <a:lnTo>
                  <a:pt x="257" y="303"/>
                </a:lnTo>
                <a:lnTo>
                  <a:pt x="299" y="305"/>
                </a:lnTo>
                <a:lnTo>
                  <a:pt x="306" y="305"/>
                </a:lnTo>
                <a:lnTo>
                  <a:pt x="318" y="293"/>
                </a:lnTo>
                <a:lnTo>
                  <a:pt x="332" y="279"/>
                </a:lnTo>
                <a:lnTo>
                  <a:pt x="334" y="272"/>
                </a:lnTo>
                <a:lnTo>
                  <a:pt x="346" y="260"/>
                </a:lnTo>
                <a:lnTo>
                  <a:pt x="360" y="253"/>
                </a:lnTo>
                <a:lnTo>
                  <a:pt x="363" y="246"/>
                </a:lnTo>
                <a:lnTo>
                  <a:pt x="375" y="239"/>
                </a:lnTo>
                <a:lnTo>
                  <a:pt x="382" y="239"/>
                </a:lnTo>
                <a:lnTo>
                  <a:pt x="386" y="232"/>
                </a:lnTo>
                <a:lnTo>
                  <a:pt x="396" y="215"/>
                </a:lnTo>
                <a:lnTo>
                  <a:pt x="398" y="210"/>
                </a:lnTo>
                <a:lnTo>
                  <a:pt x="403" y="215"/>
                </a:lnTo>
                <a:lnTo>
                  <a:pt x="408" y="215"/>
                </a:lnTo>
                <a:lnTo>
                  <a:pt x="408" y="208"/>
                </a:lnTo>
                <a:lnTo>
                  <a:pt x="422" y="172"/>
                </a:lnTo>
                <a:lnTo>
                  <a:pt x="426" y="158"/>
                </a:lnTo>
                <a:lnTo>
                  <a:pt x="426" y="151"/>
                </a:lnTo>
                <a:lnTo>
                  <a:pt x="429" y="144"/>
                </a:lnTo>
                <a:lnTo>
                  <a:pt x="433" y="142"/>
                </a:lnTo>
                <a:lnTo>
                  <a:pt x="441" y="142"/>
                </a:lnTo>
                <a:lnTo>
                  <a:pt x="450" y="146"/>
                </a:lnTo>
                <a:lnTo>
                  <a:pt x="471" y="151"/>
                </a:lnTo>
                <a:lnTo>
                  <a:pt x="478" y="154"/>
                </a:lnTo>
                <a:lnTo>
                  <a:pt x="485" y="154"/>
                </a:lnTo>
                <a:lnTo>
                  <a:pt x="507" y="149"/>
                </a:lnTo>
                <a:lnTo>
                  <a:pt x="523" y="142"/>
                </a:lnTo>
                <a:lnTo>
                  <a:pt x="558" y="123"/>
                </a:lnTo>
                <a:lnTo>
                  <a:pt x="556" y="116"/>
                </a:lnTo>
                <a:lnTo>
                  <a:pt x="558" y="106"/>
                </a:lnTo>
                <a:lnTo>
                  <a:pt x="540" y="106"/>
                </a:lnTo>
                <a:lnTo>
                  <a:pt x="516" y="94"/>
                </a:lnTo>
                <a:lnTo>
                  <a:pt x="514" y="92"/>
                </a:lnTo>
                <a:lnTo>
                  <a:pt x="518" y="90"/>
                </a:lnTo>
                <a:lnTo>
                  <a:pt x="518" y="87"/>
                </a:lnTo>
                <a:lnTo>
                  <a:pt x="511" y="82"/>
                </a:lnTo>
                <a:lnTo>
                  <a:pt x="509" y="82"/>
                </a:lnTo>
                <a:lnTo>
                  <a:pt x="509" y="80"/>
                </a:lnTo>
                <a:lnTo>
                  <a:pt x="507" y="82"/>
                </a:lnTo>
                <a:lnTo>
                  <a:pt x="504" y="66"/>
                </a:lnTo>
                <a:lnTo>
                  <a:pt x="509" y="66"/>
                </a:lnTo>
                <a:lnTo>
                  <a:pt x="516" y="64"/>
                </a:lnTo>
                <a:lnTo>
                  <a:pt x="521" y="64"/>
                </a:lnTo>
                <a:lnTo>
                  <a:pt x="525" y="64"/>
                </a:lnTo>
                <a:lnTo>
                  <a:pt x="530" y="66"/>
                </a:lnTo>
                <a:lnTo>
                  <a:pt x="535" y="66"/>
                </a:lnTo>
                <a:lnTo>
                  <a:pt x="537" y="64"/>
                </a:lnTo>
                <a:lnTo>
                  <a:pt x="542" y="59"/>
                </a:lnTo>
                <a:lnTo>
                  <a:pt x="544" y="56"/>
                </a:lnTo>
                <a:lnTo>
                  <a:pt x="547" y="56"/>
                </a:lnTo>
                <a:lnTo>
                  <a:pt x="551" y="56"/>
                </a:lnTo>
                <a:lnTo>
                  <a:pt x="556" y="59"/>
                </a:lnTo>
                <a:lnTo>
                  <a:pt x="561" y="59"/>
                </a:lnTo>
                <a:lnTo>
                  <a:pt x="563" y="59"/>
                </a:lnTo>
                <a:lnTo>
                  <a:pt x="566" y="59"/>
                </a:lnTo>
                <a:lnTo>
                  <a:pt x="568" y="59"/>
                </a:lnTo>
                <a:lnTo>
                  <a:pt x="570" y="61"/>
                </a:lnTo>
                <a:lnTo>
                  <a:pt x="575" y="61"/>
                </a:lnTo>
                <a:lnTo>
                  <a:pt x="580" y="64"/>
                </a:lnTo>
                <a:lnTo>
                  <a:pt x="580" y="66"/>
                </a:lnTo>
                <a:lnTo>
                  <a:pt x="582" y="68"/>
                </a:lnTo>
                <a:lnTo>
                  <a:pt x="584" y="73"/>
                </a:lnTo>
                <a:lnTo>
                  <a:pt x="589" y="75"/>
                </a:lnTo>
                <a:lnTo>
                  <a:pt x="591" y="78"/>
                </a:lnTo>
                <a:lnTo>
                  <a:pt x="594" y="80"/>
                </a:lnTo>
                <a:lnTo>
                  <a:pt x="596" y="80"/>
                </a:lnTo>
                <a:lnTo>
                  <a:pt x="599" y="80"/>
                </a:lnTo>
                <a:lnTo>
                  <a:pt x="603" y="82"/>
                </a:lnTo>
                <a:lnTo>
                  <a:pt x="608" y="82"/>
                </a:lnTo>
                <a:lnTo>
                  <a:pt x="613" y="85"/>
                </a:lnTo>
                <a:lnTo>
                  <a:pt x="615" y="87"/>
                </a:lnTo>
                <a:lnTo>
                  <a:pt x="617" y="87"/>
                </a:lnTo>
                <a:lnTo>
                  <a:pt x="622" y="90"/>
                </a:lnTo>
                <a:lnTo>
                  <a:pt x="627" y="90"/>
                </a:lnTo>
                <a:lnTo>
                  <a:pt x="632" y="92"/>
                </a:lnTo>
                <a:lnTo>
                  <a:pt x="634" y="92"/>
                </a:lnTo>
                <a:lnTo>
                  <a:pt x="639" y="94"/>
                </a:lnTo>
                <a:lnTo>
                  <a:pt x="641" y="94"/>
                </a:lnTo>
                <a:lnTo>
                  <a:pt x="643" y="94"/>
                </a:lnTo>
                <a:lnTo>
                  <a:pt x="646" y="97"/>
                </a:lnTo>
                <a:lnTo>
                  <a:pt x="650" y="99"/>
                </a:lnTo>
                <a:lnTo>
                  <a:pt x="655" y="101"/>
                </a:lnTo>
                <a:lnTo>
                  <a:pt x="660" y="101"/>
                </a:lnTo>
                <a:lnTo>
                  <a:pt x="662" y="101"/>
                </a:lnTo>
                <a:lnTo>
                  <a:pt x="665" y="101"/>
                </a:lnTo>
                <a:lnTo>
                  <a:pt x="669" y="101"/>
                </a:lnTo>
                <a:lnTo>
                  <a:pt x="674" y="104"/>
                </a:lnTo>
                <a:lnTo>
                  <a:pt x="679" y="104"/>
                </a:lnTo>
                <a:lnTo>
                  <a:pt x="686" y="104"/>
                </a:lnTo>
                <a:lnTo>
                  <a:pt x="690" y="104"/>
                </a:lnTo>
                <a:lnTo>
                  <a:pt x="695" y="104"/>
                </a:lnTo>
                <a:lnTo>
                  <a:pt x="700" y="106"/>
                </a:lnTo>
                <a:lnTo>
                  <a:pt x="695" y="104"/>
                </a:lnTo>
                <a:lnTo>
                  <a:pt x="690" y="101"/>
                </a:lnTo>
                <a:lnTo>
                  <a:pt x="688" y="99"/>
                </a:lnTo>
                <a:lnTo>
                  <a:pt x="683" y="97"/>
                </a:lnTo>
                <a:lnTo>
                  <a:pt x="679" y="94"/>
                </a:lnTo>
                <a:lnTo>
                  <a:pt x="676" y="92"/>
                </a:lnTo>
                <a:lnTo>
                  <a:pt x="674" y="92"/>
                </a:lnTo>
                <a:lnTo>
                  <a:pt x="672" y="90"/>
                </a:lnTo>
                <a:lnTo>
                  <a:pt x="669" y="87"/>
                </a:lnTo>
                <a:lnTo>
                  <a:pt x="667" y="85"/>
                </a:lnTo>
                <a:lnTo>
                  <a:pt x="665" y="85"/>
                </a:lnTo>
                <a:lnTo>
                  <a:pt x="660" y="82"/>
                </a:lnTo>
                <a:lnTo>
                  <a:pt x="657" y="80"/>
                </a:lnTo>
                <a:lnTo>
                  <a:pt x="655" y="78"/>
                </a:lnTo>
                <a:lnTo>
                  <a:pt x="653" y="75"/>
                </a:lnTo>
                <a:lnTo>
                  <a:pt x="653" y="73"/>
                </a:lnTo>
                <a:lnTo>
                  <a:pt x="653" y="71"/>
                </a:lnTo>
                <a:lnTo>
                  <a:pt x="653" y="66"/>
                </a:lnTo>
                <a:lnTo>
                  <a:pt x="650" y="64"/>
                </a:lnTo>
                <a:lnTo>
                  <a:pt x="650" y="61"/>
                </a:lnTo>
                <a:lnTo>
                  <a:pt x="648" y="61"/>
                </a:lnTo>
                <a:lnTo>
                  <a:pt x="648" y="56"/>
                </a:lnTo>
                <a:lnTo>
                  <a:pt x="648" y="54"/>
                </a:lnTo>
                <a:lnTo>
                  <a:pt x="643" y="52"/>
                </a:lnTo>
                <a:lnTo>
                  <a:pt x="641" y="49"/>
                </a:lnTo>
                <a:lnTo>
                  <a:pt x="639" y="47"/>
                </a:lnTo>
                <a:lnTo>
                  <a:pt x="636" y="45"/>
                </a:lnTo>
                <a:lnTo>
                  <a:pt x="634" y="45"/>
                </a:lnTo>
                <a:lnTo>
                  <a:pt x="634" y="42"/>
                </a:lnTo>
                <a:lnTo>
                  <a:pt x="632" y="40"/>
                </a:lnTo>
                <a:lnTo>
                  <a:pt x="629" y="38"/>
                </a:lnTo>
                <a:lnTo>
                  <a:pt x="624" y="35"/>
                </a:lnTo>
                <a:lnTo>
                  <a:pt x="624" y="33"/>
                </a:lnTo>
                <a:lnTo>
                  <a:pt x="624" y="28"/>
                </a:lnTo>
                <a:lnTo>
                  <a:pt x="624" y="19"/>
                </a:lnTo>
                <a:lnTo>
                  <a:pt x="624" y="14"/>
                </a:lnTo>
                <a:lnTo>
                  <a:pt x="624" y="9"/>
                </a:lnTo>
                <a:lnTo>
                  <a:pt x="624" y="7"/>
                </a:lnTo>
                <a:lnTo>
                  <a:pt x="624" y="4"/>
                </a:lnTo>
                <a:lnTo>
                  <a:pt x="624" y="2"/>
                </a:lnTo>
                <a:lnTo>
                  <a:pt x="624" y="0"/>
                </a:lnTo>
                <a:lnTo>
                  <a:pt x="629" y="0"/>
                </a:lnTo>
                <a:lnTo>
                  <a:pt x="636" y="2"/>
                </a:lnTo>
                <a:lnTo>
                  <a:pt x="641" y="2"/>
                </a:lnTo>
                <a:close/>
              </a:path>
            </a:pathLst>
          </a:custGeom>
          <a:solidFill>
            <a:srgbClr val="FCD7ED"/>
          </a:solidFill>
          <a:ln w="4445">
            <a:solidFill>
              <a:srgbClr val="6E6E6E"/>
            </a:solidFill>
            <a:prstDash val="solid"/>
            <a:round/>
            <a:headEnd/>
            <a:tailEnd/>
          </a:ln>
        </p:spPr>
        <p:txBody>
          <a:bodyPr rot="0" vert="horz" wrap="square" lIns="137160" tIns="68580" rIns="137160" bIns="68580" anchor="t" anchorCtr="0" upright="1">
            <a:noAutofit/>
          </a:bodyPr>
          <a:lstStyle/>
          <a:p>
            <a:endParaRPr lang="es-MX" sz="2700"/>
          </a:p>
        </p:txBody>
      </p:sp>
      <p:sp>
        <p:nvSpPr>
          <p:cNvPr id="2" name="Rectángulo 1"/>
          <p:cNvSpPr/>
          <p:nvPr/>
        </p:nvSpPr>
        <p:spPr>
          <a:xfrm>
            <a:off x="3299434" y="1408760"/>
            <a:ext cx="11713463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s-MX" sz="6000" cap="all" dirty="0">
                <a:solidFill>
                  <a:srgbClr val="8C52FF"/>
                </a:solidFill>
                <a:latin typeface="Exo 2" panose="00000800000000000000" pitchFamily="2" charset="0"/>
              </a:rPr>
              <a:t>Distrito judicial no. I Chalco</a:t>
            </a:r>
            <a:endParaRPr lang="es-MX" sz="6000" cap="all" dirty="0">
              <a:latin typeface="Exo 2" panose="00000800000000000000" pitchFamily="2" charset="0"/>
            </a:endParaRPr>
          </a:p>
        </p:txBody>
      </p:sp>
      <p:sp>
        <p:nvSpPr>
          <p:cNvPr id="27" name="Rectángulo 26"/>
          <p:cNvSpPr/>
          <p:nvPr/>
        </p:nvSpPr>
        <p:spPr>
          <a:xfrm>
            <a:off x="10787785" y="2546577"/>
            <a:ext cx="2143023" cy="7848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s-MX" sz="4500" cap="all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CARGOS</a:t>
            </a:r>
          </a:p>
        </p:txBody>
      </p:sp>
      <p:cxnSp>
        <p:nvCxnSpPr>
          <p:cNvPr id="28" name="Conector angular 27"/>
          <p:cNvCxnSpPr>
            <a:stCxn id="27" idx="1"/>
            <a:endCxn id="27" idx="3"/>
          </p:cNvCxnSpPr>
          <p:nvPr/>
        </p:nvCxnSpPr>
        <p:spPr>
          <a:xfrm rot="10800000" flipH="1">
            <a:off x="10741251" y="2962076"/>
            <a:ext cx="2236092" cy="19050"/>
          </a:xfrm>
          <a:prstGeom prst="bentConnector5">
            <a:avLst>
              <a:gd name="adj1" fmla="val -216391"/>
              <a:gd name="adj2" fmla="val -28118906"/>
              <a:gd name="adj3" fmla="val 315539"/>
            </a:avLst>
          </a:prstGeom>
          <a:ln w="38100">
            <a:solidFill>
              <a:schemeClr val="tx1">
                <a:lumMod val="50000"/>
                <a:lumOff val="50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Rectángulo 28"/>
          <p:cNvSpPr/>
          <p:nvPr/>
        </p:nvSpPr>
        <p:spPr>
          <a:xfrm>
            <a:off x="6461383" y="4088649"/>
            <a:ext cx="3022961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MX" sz="1650" dirty="0">
                <a:solidFill>
                  <a:srgbClr val="000000"/>
                </a:solidFill>
              </a:rPr>
              <a:t>PRESIDENCIA DEL TRIBUNAL SUPERIOR DE JUSTICIA: </a:t>
            </a:r>
            <a:r>
              <a:rPr lang="es-MX" sz="1650" b="1" dirty="0">
                <a:solidFill>
                  <a:srgbClr val="000000"/>
                </a:solidFill>
              </a:rPr>
              <a:t>1 </a:t>
            </a:r>
            <a:r>
              <a:rPr lang="es-MX" sz="1650" b="1" dirty="0" smtClean="0">
                <a:solidFill>
                  <a:srgbClr val="000000"/>
                </a:solidFill>
              </a:rPr>
              <a:t>CARGO</a:t>
            </a:r>
            <a:endParaRPr lang="es-MX" sz="1650" dirty="0"/>
          </a:p>
        </p:txBody>
      </p:sp>
      <p:sp>
        <p:nvSpPr>
          <p:cNvPr id="30" name="Rectángulo 29"/>
          <p:cNvSpPr/>
          <p:nvPr/>
        </p:nvSpPr>
        <p:spPr>
          <a:xfrm>
            <a:off x="6482483" y="5119843"/>
            <a:ext cx="2892807" cy="13619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MX" sz="1650" dirty="0">
                <a:solidFill>
                  <a:srgbClr val="000000"/>
                </a:solidFill>
              </a:rPr>
              <a:t>MAGISTRATURAS DEL TRIBUNAL DE DISCIPLINA JUDICIAL DEL PODER JUDICIAL DEL ESTADO DE MÉXICO:</a:t>
            </a:r>
            <a:r>
              <a:rPr lang="es-MX" sz="1650" b="1" dirty="0">
                <a:solidFill>
                  <a:srgbClr val="000000"/>
                </a:solidFill>
              </a:rPr>
              <a:t> 5 </a:t>
            </a:r>
            <a:r>
              <a:rPr lang="es-MX" sz="1650" b="1" dirty="0" smtClean="0">
                <a:solidFill>
                  <a:srgbClr val="000000"/>
                </a:solidFill>
              </a:rPr>
              <a:t>CARGOS</a:t>
            </a:r>
            <a:endParaRPr lang="es-MX" sz="1650" dirty="0"/>
          </a:p>
        </p:txBody>
      </p:sp>
      <p:sp>
        <p:nvSpPr>
          <p:cNvPr id="31" name="Rectángulo 30"/>
          <p:cNvSpPr/>
          <p:nvPr/>
        </p:nvSpPr>
        <p:spPr>
          <a:xfrm>
            <a:off x="10199039" y="4073772"/>
            <a:ext cx="3059655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MX" sz="1650" cap="all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MAGISTRATURAS DEL TRIBUNAL SUPERIOR DE JUSTICIA DEL ESTADO DE MÉXICO: </a:t>
            </a:r>
            <a:r>
              <a:rPr lang="es-MX" sz="1650" b="1" cap="all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6 cargos</a:t>
            </a:r>
          </a:p>
          <a:p>
            <a:pPr algn="just"/>
            <a:endParaRPr lang="es-MX" sz="1650" cap="all" dirty="0">
              <a:solidFill>
                <a:srgbClr val="00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just"/>
            <a:r>
              <a:rPr lang="es-MX" sz="1650" cap="all" dirty="0">
                <a:solidFill>
                  <a:srgbClr val="73737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Materia civil:</a:t>
            </a:r>
            <a:r>
              <a:rPr lang="es-MX" sz="1650" b="1" cap="all" dirty="0">
                <a:solidFill>
                  <a:srgbClr val="73737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s-MX" sz="1650" b="1" cap="all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 cargos </a:t>
            </a:r>
            <a:endParaRPr lang="es-MX" sz="1650" cap="all" dirty="0">
              <a:solidFill>
                <a:srgbClr val="00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just"/>
            <a:r>
              <a:rPr lang="es-MX" sz="1650" cap="all" dirty="0">
                <a:solidFill>
                  <a:srgbClr val="73737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materia penal:</a:t>
            </a:r>
            <a:r>
              <a:rPr lang="es-MX" sz="1650" b="1" cap="all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4 cargos</a:t>
            </a:r>
            <a:endParaRPr lang="es-MX" sz="1650" cap="all" dirty="0">
              <a:solidFill>
                <a:srgbClr val="00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2" name="Rectángulo 31"/>
          <p:cNvSpPr/>
          <p:nvPr/>
        </p:nvSpPr>
        <p:spPr>
          <a:xfrm>
            <a:off x="14478054" y="4058801"/>
            <a:ext cx="3059655" cy="18697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MX" sz="1650" cap="all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juezas Y JUECES DEL PODER JUDICIAL DEL ESTADO DE MÉXICO: </a:t>
            </a:r>
            <a:r>
              <a:rPr lang="es-MX" sz="1650" b="1" cap="all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3 cargos</a:t>
            </a:r>
          </a:p>
          <a:p>
            <a:pPr algn="just"/>
            <a:endParaRPr lang="es-MX" sz="1650" cap="all" dirty="0">
              <a:solidFill>
                <a:srgbClr val="00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just"/>
            <a:r>
              <a:rPr lang="es-MX" sz="1650" cap="all" dirty="0">
                <a:solidFill>
                  <a:srgbClr val="73737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materia familiar:</a:t>
            </a:r>
            <a:r>
              <a:rPr lang="es-MX" sz="1650" cap="all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s-MX" sz="1650" b="1" cap="all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 cargo</a:t>
            </a:r>
            <a:endParaRPr lang="es-MX" sz="1650" cap="all" dirty="0">
              <a:solidFill>
                <a:srgbClr val="00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just"/>
            <a:r>
              <a:rPr lang="es-MX" sz="1650" cap="all" dirty="0">
                <a:solidFill>
                  <a:srgbClr val="73737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materia mixta de primera instancia:</a:t>
            </a:r>
            <a:r>
              <a:rPr lang="es-MX" sz="1650" cap="all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s-MX" sz="1650" b="1" cap="all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 cargos</a:t>
            </a:r>
            <a:endParaRPr lang="es-MX" sz="1650" cap="all" dirty="0">
              <a:solidFill>
                <a:srgbClr val="00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3" name="Elipse 32"/>
          <p:cNvSpPr/>
          <p:nvPr/>
        </p:nvSpPr>
        <p:spPr>
          <a:xfrm>
            <a:off x="6158483" y="4142772"/>
            <a:ext cx="324000" cy="326232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34" name="Elipse 33"/>
          <p:cNvSpPr/>
          <p:nvPr/>
        </p:nvSpPr>
        <p:spPr>
          <a:xfrm>
            <a:off x="6158483" y="5197818"/>
            <a:ext cx="324000" cy="326232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35" name="Elipse 34"/>
          <p:cNvSpPr/>
          <p:nvPr/>
        </p:nvSpPr>
        <p:spPr>
          <a:xfrm>
            <a:off x="9912188" y="4111269"/>
            <a:ext cx="324000" cy="326232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36" name="Elipse 35"/>
          <p:cNvSpPr/>
          <p:nvPr/>
        </p:nvSpPr>
        <p:spPr>
          <a:xfrm>
            <a:off x="14154054" y="4138583"/>
            <a:ext cx="324000" cy="326232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pic>
        <p:nvPicPr>
          <p:cNvPr id="25" name="Picture 2" descr="Estado de México – Pacto federal">
            <a:hlinkClick r:id="rId6" action="ppaction://hlinksldjump" tooltip="Distritos Judiciales Electorales"/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62999" y="8613564"/>
            <a:ext cx="762001" cy="6265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" name="Imagen 36">
            <a:hlinkClick r:id="" action="ppaction://hlinkshowjump?jump=previousslide" tooltip="Anterior"/>
          </p:cNvPr>
          <p:cNvPicPr>
            <a:picLocks noChangeAspect="1"/>
          </p:cNvPicPr>
          <p:nvPr/>
        </p:nvPicPr>
        <p:blipFill>
          <a:blip r:embed="rId8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7971312" y="8567437"/>
            <a:ext cx="718852" cy="718852"/>
          </a:xfrm>
          <a:prstGeom prst="rect">
            <a:avLst/>
          </a:prstGeom>
        </p:spPr>
      </p:pic>
      <p:pic>
        <p:nvPicPr>
          <p:cNvPr id="38" name="Imagen 37">
            <a:hlinkClick r:id="" action="ppaction://hlinkshowjump?jump=nextslide" tooltip="Siguiente"/>
          </p:cNvPr>
          <p:cNvPicPr>
            <a:picLocks noChangeAspect="1"/>
          </p:cNvPicPr>
          <p:nvPr/>
        </p:nvPicPr>
        <p:blipFill>
          <a:blip r:embed="rId8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97835" y="8567438"/>
            <a:ext cx="718852" cy="718852"/>
          </a:xfrm>
          <a:prstGeom prst="rect">
            <a:avLst/>
          </a:prstGeom>
        </p:spPr>
      </p:pic>
      <p:sp>
        <p:nvSpPr>
          <p:cNvPr id="26" name="Rectángulo 25"/>
          <p:cNvSpPr/>
          <p:nvPr/>
        </p:nvSpPr>
        <p:spPr>
          <a:xfrm>
            <a:off x="7287296" y="7739214"/>
            <a:ext cx="9144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s-MX" sz="1600" dirty="0" smtClean="0">
                <a:solidFill>
                  <a:srgbClr val="7030A0"/>
                </a:solidFill>
                <a:latin typeface="Calibri" panose="020F0502020204030204" pitchFamily="34" charset="0"/>
              </a:rPr>
              <a:t>Para </a:t>
            </a:r>
            <a:r>
              <a:rPr lang="es-MX" sz="1600" dirty="0">
                <a:solidFill>
                  <a:srgbClr val="7030A0"/>
                </a:solidFill>
                <a:latin typeface="Calibri" panose="020F0502020204030204" pitchFamily="34" charset="0"/>
              </a:rPr>
              <a:t>conocer más al respecto se puede visitar el sitio </a:t>
            </a:r>
            <a:r>
              <a:rPr lang="es-MX" sz="1600" b="1" dirty="0">
                <a:solidFill>
                  <a:srgbClr val="7030A0"/>
                </a:solidFill>
                <a:latin typeface="Calibri" panose="020F0502020204030204" pitchFamily="34" charset="0"/>
              </a:rPr>
              <a:t>“Candidaturas Proceso Electoral Judicial Extraordinario Conóceles</a:t>
            </a:r>
            <a:r>
              <a:rPr lang="es-MX" sz="1600" dirty="0" smtClean="0">
                <a:solidFill>
                  <a:srgbClr val="7030A0"/>
                </a:solidFill>
                <a:latin typeface="Calibri" panose="020F0502020204030204" pitchFamily="34" charset="0"/>
              </a:rPr>
              <a:t>”</a:t>
            </a:r>
            <a:r>
              <a:rPr lang="es-MX" sz="1600" dirty="0">
                <a:solidFill>
                  <a:srgbClr val="7030A0"/>
                </a:solidFill>
                <a:latin typeface="Calibri" panose="020F0502020204030204" pitchFamily="34" charset="0"/>
              </a:rPr>
              <a:t>	</a:t>
            </a:r>
          </a:p>
        </p:txBody>
      </p:sp>
      <p:pic>
        <p:nvPicPr>
          <p:cNvPr id="39" name="Picture 2" descr="logo conoceles">
            <a:hlinkClick r:id="rId9" tooltip="Conóceles 2025"/>
          </p:cNvPr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13834" y="6863590"/>
            <a:ext cx="1030063" cy="8638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845015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Click="0">
        <p14:reveal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2401" y="178509"/>
            <a:ext cx="2274414" cy="1025763"/>
          </a:xfrm>
          <a:prstGeom prst="rect">
            <a:avLst/>
          </a:prstGeom>
        </p:spPr>
      </p:pic>
      <p:sp>
        <p:nvSpPr>
          <p:cNvPr id="72" name="Paralelogramo 71"/>
          <p:cNvSpPr/>
          <p:nvPr/>
        </p:nvSpPr>
        <p:spPr>
          <a:xfrm>
            <a:off x="15672659" y="8634356"/>
            <a:ext cx="4243892" cy="1612305"/>
          </a:xfrm>
          <a:prstGeom prst="parallelogram">
            <a:avLst>
              <a:gd name="adj" fmla="val 68198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73" name="Paralelogramo 72"/>
          <p:cNvSpPr/>
          <p:nvPr/>
        </p:nvSpPr>
        <p:spPr>
          <a:xfrm>
            <a:off x="0" y="9478834"/>
            <a:ext cx="18750579" cy="814892"/>
          </a:xfrm>
          <a:prstGeom prst="parallelogram">
            <a:avLst>
              <a:gd name="adj" fmla="val 58663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pic>
        <p:nvPicPr>
          <p:cNvPr id="77" name="Imagen 7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33436" y="88635"/>
            <a:ext cx="1272614" cy="1202562"/>
          </a:xfrm>
          <a:prstGeom prst="rect">
            <a:avLst/>
          </a:prstGeom>
        </p:spPr>
      </p:pic>
      <p:sp>
        <p:nvSpPr>
          <p:cNvPr id="78" name="Triángulo isósceles 77"/>
          <p:cNvSpPr/>
          <p:nvPr/>
        </p:nvSpPr>
        <p:spPr>
          <a:xfrm rot="18459014">
            <a:off x="-931438" y="-343536"/>
            <a:ext cx="2154764" cy="1158996"/>
          </a:xfrm>
          <a:prstGeom prst="triangl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79" name="Triángulo isósceles 78"/>
          <p:cNvSpPr/>
          <p:nvPr/>
        </p:nvSpPr>
        <p:spPr>
          <a:xfrm rot="10631482">
            <a:off x="-55789" y="-206601"/>
            <a:ext cx="2154764" cy="1158996"/>
          </a:xfrm>
          <a:prstGeom prst="triangle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cxnSp>
        <p:nvCxnSpPr>
          <p:cNvPr id="81" name="Conector recto 80"/>
          <p:cNvCxnSpPr/>
          <p:nvPr/>
        </p:nvCxnSpPr>
        <p:spPr>
          <a:xfrm>
            <a:off x="9144000" y="88635"/>
            <a:ext cx="0" cy="1202562"/>
          </a:xfrm>
          <a:prstGeom prst="line">
            <a:avLst/>
          </a:prstGeom>
          <a:ln w="28575" cap="rnd">
            <a:solidFill>
              <a:schemeClr val="bg2">
                <a:lumMod val="5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3" name="Imagen 8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87420" y="1"/>
            <a:ext cx="1500581" cy="1500581"/>
          </a:xfrm>
          <a:prstGeom prst="rect">
            <a:avLst/>
          </a:prstGeom>
        </p:spPr>
      </p:pic>
      <p:pic>
        <p:nvPicPr>
          <p:cNvPr id="84" name="Imagen 83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25" t="29137" r="9744" b="27962"/>
          <a:stretch/>
        </p:blipFill>
        <p:spPr>
          <a:xfrm>
            <a:off x="666928" y="8648186"/>
            <a:ext cx="1516151" cy="816819"/>
          </a:xfrm>
          <a:prstGeom prst="rect">
            <a:avLst/>
          </a:prstGeom>
        </p:spPr>
      </p:pic>
      <p:sp>
        <p:nvSpPr>
          <p:cNvPr id="80" name="Freeform 5"/>
          <p:cNvSpPr>
            <a:spLocks/>
          </p:cNvSpPr>
          <p:nvPr/>
        </p:nvSpPr>
        <p:spPr bwMode="auto">
          <a:xfrm>
            <a:off x="1273326" y="2390267"/>
            <a:ext cx="3335256" cy="5622470"/>
          </a:xfrm>
          <a:custGeom>
            <a:avLst/>
            <a:gdLst>
              <a:gd name="T0" fmla="*/ 688 w 1365"/>
              <a:gd name="T1" fmla="*/ 23 h 2050"/>
              <a:gd name="T2" fmla="*/ 733 w 1365"/>
              <a:gd name="T3" fmla="*/ 42 h 2050"/>
              <a:gd name="T4" fmla="*/ 759 w 1365"/>
              <a:gd name="T5" fmla="*/ 16 h 2050"/>
              <a:gd name="T6" fmla="*/ 785 w 1365"/>
              <a:gd name="T7" fmla="*/ 82 h 2050"/>
              <a:gd name="T8" fmla="*/ 825 w 1365"/>
              <a:gd name="T9" fmla="*/ 123 h 2050"/>
              <a:gd name="T10" fmla="*/ 917 w 1365"/>
              <a:gd name="T11" fmla="*/ 127 h 2050"/>
              <a:gd name="T12" fmla="*/ 1070 w 1365"/>
              <a:gd name="T13" fmla="*/ 180 h 2050"/>
              <a:gd name="T14" fmla="*/ 1152 w 1365"/>
              <a:gd name="T15" fmla="*/ 215 h 2050"/>
              <a:gd name="T16" fmla="*/ 1200 w 1365"/>
              <a:gd name="T17" fmla="*/ 239 h 2050"/>
              <a:gd name="T18" fmla="*/ 1268 w 1365"/>
              <a:gd name="T19" fmla="*/ 277 h 2050"/>
              <a:gd name="T20" fmla="*/ 1355 w 1365"/>
              <a:gd name="T21" fmla="*/ 269 h 2050"/>
              <a:gd name="T22" fmla="*/ 1310 w 1365"/>
              <a:gd name="T23" fmla="*/ 286 h 2050"/>
              <a:gd name="T24" fmla="*/ 1308 w 1365"/>
              <a:gd name="T25" fmla="*/ 341 h 2050"/>
              <a:gd name="T26" fmla="*/ 1320 w 1365"/>
              <a:gd name="T27" fmla="*/ 369 h 2050"/>
              <a:gd name="T28" fmla="*/ 1322 w 1365"/>
              <a:gd name="T29" fmla="*/ 400 h 2050"/>
              <a:gd name="T30" fmla="*/ 1320 w 1365"/>
              <a:gd name="T31" fmla="*/ 419 h 2050"/>
              <a:gd name="T32" fmla="*/ 1336 w 1365"/>
              <a:gd name="T33" fmla="*/ 440 h 2050"/>
              <a:gd name="T34" fmla="*/ 1360 w 1365"/>
              <a:gd name="T35" fmla="*/ 459 h 2050"/>
              <a:gd name="T36" fmla="*/ 1336 w 1365"/>
              <a:gd name="T37" fmla="*/ 490 h 2050"/>
              <a:gd name="T38" fmla="*/ 1334 w 1365"/>
              <a:gd name="T39" fmla="*/ 497 h 2050"/>
              <a:gd name="T40" fmla="*/ 1341 w 1365"/>
              <a:gd name="T41" fmla="*/ 523 h 2050"/>
              <a:gd name="T42" fmla="*/ 1351 w 1365"/>
              <a:gd name="T43" fmla="*/ 554 h 2050"/>
              <a:gd name="T44" fmla="*/ 1358 w 1365"/>
              <a:gd name="T45" fmla="*/ 575 h 2050"/>
              <a:gd name="T46" fmla="*/ 1358 w 1365"/>
              <a:gd name="T47" fmla="*/ 603 h 2050"/>
              <a:gd name="T48" fmla="*/ 1355 w 1365"/>
              <a:gd name="T49" fmla="*/ 634 h 2050"/>
              <a:gd name="T50" fmla="*/ 1358 w 1365"/>
              <a:gd name="T51" fmla="*/ 674 h 2050"/>
              <a:gd name="T52" fmla="*/ 1358 w 1365"/>
              <a:gd name="T53" fmla="*/ 707 h 2050"/>
              <a:gd name="T54" fmla="*/ 1216 w 1365"/>
              <a:gd name="T55" fmla="*/ 1763 h 2050"/>
              <a:gd name="T56" fmla="*/ 950 w 1365"/>
              <a:gd name="T57" fmla="*/ 2007 h 2050"/>
              <a:gd name="T58" fmla="*/ 844 w 1365"/>
              <a:gd name="T59" fmla="*/ 2026 h 2050"/>
              <a:gd name="T60" fmla="*/ 787 w 1365"/>
              <a:gd name="T61" fmla="*/ 2016 h 2050"/>
              <a:gd name="T62" fmla="*/ 716 w 1365"/>
              <a:gd name="T63" fmla="*/ 2050 h 2050"/>
              <a:gd name="T64" fmla="*/ 570 w 1365"/>
              <a:gd name="T65" fmla="*/ 1986 h 2050"/>
              <a:gd name="T66" fmla="*/ 469 w 1365"/>
              <a:gd name="T67" fmla="*/ 1936 h 2050"/>
              <a:gd name="T68" fmla="*/ 323 w 1365"/>
              <a:gd name="T69" fmla="*/ 1624 h 2050"/>
              <a:gd name="T70" fmla="*/ 14 w 1365"/>
              <a:gd name="T71" fmla="*/ 1448 h 2050"/>
              <a:gd name="T72" fmla="*/ 37 w 1365"/>
              <a:gd name="T73" fmla="*/ 970 h 2050"/>
              <a:gd name="T74" fmla="*/ 35 w 1365"/>
              <a:gd name="T75" fmla="*/ 918 h 2050"/>
              <a:gd name="T76" fmla="*/ 66 w 1365"/>
              <a:gd name="T77" fmla="*/ 894 h 2050"/>
              <a:gd name="T78" fmla="*/ 106 w 1365"/>
              <a:gd name="T79" fmla="*/ 849 h 2050"/>
              <a:gd name="T80" fmla="*/ 56 w 1365"/>
              <a:gd name="T81" fmla="*/ 833 h 2050"/>
              <a:gd name="T82" fmla="*/ 7 w 1365"/>
              <a:gd name="T83" fmla="*/ 703 h 2050"/>
              <a:gd name="T84" fmla="*/ 30 w 1365"/>
              <a:gd name="T85" fmla="*/ 561 h 2050"/>
              <a:gd name="T86" fmla="*/ 47 w 1365"/>
              <a:gd name="T87" fmla="*/ 506 h 2050"/>
              <a:gd name="T88" fmla="*/ 54 w 1365"/>
              <a:gd name="T89" fmla="*/ 430 h 2050"/>
              <a:gd name="T90" fmla="*/ 28 w 1365"/>
              <a:gd name="T91" fmla="*/ 397 h 2050"/>
              <a:gd name="T92" fmla="*/ 73 w 1365"/>
              <a:gd name="T93" fmla="*/ 376 h 2050"/>
              <a:gd name="T94" fmla="*/ 132 w 1365"/>
              <a:gd name="T95" fmla="*/ 383 h 2050"/>
              <a:gd name="T96" fmla="*/ 162 w 1365"/>
              <a:gd name="T97" fmla="*/ 381 h 2050"/>
              <a:gd name="T98" fmla="*/ 193 w 1365"/>
              <a:gd name="T99" fmla="*/ 355 h 2050"/>
              <a:gd name="T100" fmla="*/ 221 w 1365"/>
              <a:gd name="T101" fmla="*/ 350 h 2050"/>
              <a:gd name="T102" fmla="*/ 245 w 1365"/>
              <a:gd name="T103" fmla="*/ 314 h 2050"/>
              <a:gd name="T104" fmla="*/ 386 w 1365"/>
              <a:gd name="T105" fmla="*/ 232 h 2050"/>
              <a:gd name="T106" fmla="*/ 478 w 1365"/>
              <a:gd name="T107" fmla="*/ 154 h 2050"/>
              <a:gd name="T108" fmla="*/ 509 w 1365"/>
              <a:gd name="T109" fmla="*/ 80 h 2050"/>
              <a:gd name="T110" fmla="*/ 556 w 1365"/>
              <a:gd name="T111" fmla="*/ 59 h 2050"/>
              <a:gd name="T112" fmla="*/ 596 w 1365"/>
              <a:gd name="T113" fmla="*/ 80 h 2050"/>
              <a:gd name="T114" fmla="*/ 646 w 1365"/>
              <a:gd name="T115" fmla="*/ 97 h 2050"/>
              <a:gd name="T116" fmla="*/ 690 w 1365"/>
              <a:gd name="T117" fmla="*/ 101 h 2050"/>
              <a:gd name="T118" fmla="*/ 653 w 1365"/>
              <a:gd name="T119" fmla="*/ 73 h 2050"/>
              <a:gd name="T120" fmla="*/ 632 w 1365"/>
              <a:gd name="T121" fmla="*/ 40 h 2050"/>
              <a:gd name="T122" fmla="*/ 641 w 1365"/>
              <a:gd name="T123" fmla="*/ 2 h 20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365" h="2050">
                <a:moveTo>
                  <a:pt x="641" y="2"/>
                </a:moveTo>
                <a:lnTo>
                  <a:pt x="646" y="4"/>
                </a:lnTo>
                <a:lnTo>
                  <a:pt x="648" y="4"/>
                </a:lnTo>
                <a:lnTo>
                  <a:pt x="653" y="4"/>
                </a:lnTo>
                <a:lnTo>
                  <a:pt x="657" y="7"/>
                </a:lnTo>
                <a:lnTo>
                  <a:pt x="662" y="7"/>
                </a:lnTo>
                <a:lnTo>
                  <a:pt x="665" y="9"/>
                </a:lnTo>
                <a:lnTo>
                  <a:pt x="669" y="9"/>
                </a:lnTo>
                <a:lnTo>
                  <a:pt x="672" y="9"/>
                </a:lnTo>
                <a:lnTo>
                  <a:pt x="674" y="11"/>
                </a:lnTo>
                <a:lnTo>
                  <a:pt x="676" y="14"/>
                </a:lnTo>
                <a:lnTo>
                  <a:pt x="681" y="16"/>
                </a:lnTo>
                <a:lnTo>
                  <a:pt x="683" y="21"/>
                </a:lnTo>
                <a:lnTo>
                  <a:pt x="688" y="23"/>
                </a:lnTo>
                <a:lnTo>
                  <a:pt x="690" y="23"/>
                </a:lnTo>
                <a:lnTo>
                  <a:pt x="693" y="23"/>
                </a:lnTo>
                <a:lnTo>
                  <a:pt x="695" y="23"/>
                </a:lnTo>
                <a:lnTo>
                  <a:pt x="698" y="26"/>
                </a:lnTo>
                <a:lnTo>
                  <a:pt x="700" y="28"/>
                </a:lnTo>
                <a:lnTo>
                  <a:pt x="707" y="33"/>
                </a:lnTo>
                <a:lnTo>
                  <a:pt x="709" y="35"/>
                </a:lnTo>
                <a:lnTo>
                  <a:pt x="712" y="35"/>
                </a:lnTo>
                <a:lnTo>
                  <a:pt x="714" y="35"/>
                </a:lnTo>
                <a:lnTo>
                  <a:pt x="719" y="35"/>
                </a:lnTo>
                <a:lnTo>
                  <a:pt x="723" y="38"/>
                </a:lnTo>
                <a:lnTo>
                  <a:pt x="726" y="40"/>
                </a:lnTo>
                <a:lnTo>
                  <a:pt x="731" y="42"/>
                </a:lnTo>
                <a:lnTo>
                  <a:pt x="733" y="42"/>
                </a:lnTo>
                <a:lnTo>
                  <a:pt x="735" y="42"/>
                </a:lnTo>
                <a:lnTo>
                  <a:pt x="738" y="42"/>
                </a:lnTo>
                <a:lnTo>
                  <a:pt x="740" y="42"/>
                </a:lnTo>
                <a:lnTo>
                  <a:pt x="742" y="42"/>
                </a:lnTo>
                <a:lnTo>
                  <a:pt x="745" y="42"/>
                </a:lnTo>
                <a:lnTo>
                  <a:pt x="747" y="40"/>
                </a:lnTo>
                <a:lnTo>
                  <a:pt x="747" y="38"/>
                </a:lnTo>
                <a:lnTo>
                  <a:pt x="749" y="35"/>
                </a:lnTo>
                <a:lnTo>
                  <a:pt x="752" y="35"/>
                </a:lnTo>
                <a:lnTo>
                  <a:pt x="754" y="30"/>
                </a:lnTo>
                <a:lnTo>
                  <a:pt x="756" y="28"/>
                </a:lnTo>
                <a:lnTo>
                  <a:pt x="756" y="26"/>
                </a:lnTo>
                <a:lnTo>
                  <a:pt x="756" y="21"/>
                </a:lnTo>
                <a:lnTo>
                  <a:pt x="759" y="16"/>
                </a:lnTo>
                <a:lnTo>
                  <a:pt x="761" y="11"/>
                </a:lnTo>
                <a:lnTo>
                  <a:pt x="764" y="9"/>
                </a:lnTo>
                <a:lnTo>
                  <a:pt x="768" y="7"/>
                </a:lnTo>
                <a:lnTo>
                  <a:pt x="775" y="11"/>
                </a:lnTo>
                <a:lnTo>
                  <a:pt x="787" y="26"/>
                </a:lnTo>
                <a:lnTo>
                  <a:pt x="797" y="33"/>
                </a:lnTo>
                <a:lnTo>
                  <a:pt x="801" y="38"/>
                </a:lnTo>
                <a:lnTo>
                  <a:pt x="804" y="40"/>
                </a:lnTo>
                <a:lnTo>
                  <a:pt x="804" y="47"/>
                </a:lnTo>
                <a:lnTo>
                  <a:pt x="804" y="56"/>
                </a:lnTo>
                <a:lnTo>
                  <a:pt x="799" y="64"/>
                </a:lnTo>
                <a:lnTo>
                  <a:pt x="797" y="71"/>
                </a:lnTo>
                <a:lnTo>
                  <a:pt x="789" y="75"/>
                </a:lnTo>
                <a:lnTo>
                  <a:pt x="785" y="82"/>
                </a:lnTo>
                <a:lnTo>
                  <a:pt x="780" y="87"/>
                </a:lnTo>
                <a:lnTo>
                  <a:pt x="778" y="92"/>
                </a:lnTo>
                <a:lnTo>
                  <a:pt x="775" y="97"/>
                </a:lnTo>
                <a:lnTo>
                  <a:pt x="780" y="101"/>
                </a:lnTo>
                <a:lnTo>
                  <a:pt x="782" y="106"/>
                </a:lnTo>
                <a:lnTo>
                  <a:pt x="785" y="111"/>
                </a:lnTo>
                <a:lnTo>
                  <a:pt x="787" y="116"/>
                </a:lnTo>
                <a:lnTo>
                  <a:pt x="792" y="120"/>
                </a:lnTo>
                <a:lnTo>
                  <a:pt x="794" y="120"/>
                </a:lnTo>
                <a:lnTo>
                  <a:pt x="799" y="123"/>
                </a:lnTo>
                <a:lnTo>
                  <a:pt x="804" y="125"/>
                </a:lnTo>
                <a:lnTo>
                  <a:pt x="815" y="123"/>
                </a:lnTo>
                <a:lnTo>
                  <a:pt x="820" y="123"/>
                </a:lnTo>
                <a:lnTo>
                  <a:pt x="825" y="123"/>
                </a:lnTo>
                <a:lnTo>
                  <a:pt x="830" y="123"/>
                </a:lnTo>
                <a:lnTo>
                  <a:pt x="834" y="123"/>
                </a:lnTo>
                <a:lnTo>
                  <a:pt x="841" y="120"/>
                </a:lnTo>
                <a:lnTo>
                  <a:pt x="846" y="118"/>
                </a:lnTo>
                <a:lnTo>
                  <a:pt x="853" y="116"/>
                </a:lnTo>
                <a:lnTo>
                  <a:pt x="860" y="113"/>
                </a:lnTo>
                <a:lnTo>
                  <a:pt x="870" y="113"/>
                </a:lnTo>
                <a:lnTo>
                  <a:pt x="877" y="113"/>
                </a:lnTo>
                <a:lnTo>
                  <a:pt x="881" y="113"/>
                </a:lnTo>
                <a:lnTo>
                  <a:pt x="891" y="116"/>
                </a:lnTo>
                <a:lnTo>
                  <a:pt x="898" y="118"/>
                </a:lnTo>
                <a:lnTo>
                  <a:pt x="905" y="120"/>
                </a:lnTo>
                <a:lnTo>
                  <a:pt x="912" y="125"/>
                </a:lnTo>
                <a:lnTo>
                  <a:pt x="917" y="127"/>
                </a:lnTo>
                <a:lnTo>
                  <a:pt x="921" y="132"/>
                </a:lnTo>
                <a:lnTo>
                  <a:pt x="926" y="135"/>
                </a:lnTo>
                <a:lnTo>
                  <a:pt x="931" y="139"/>
                </a:lnTo>
                <a:lnTo>
                  <a:pt x="933" y="139"/>
                </a:lnTo>
                <a:lnTo>
                  <a:pt x="938" y="142"/>
                </a:lnTo>
                <a:lnTo>
                  <a:pt x="943" y="142"/>
                </a:lnTo>
                <a:lnTo>
                  <a:pt x="950" y="101"/>
                </a:lnTo>
                <a:lnTo>
                  <a:pt x="995" y="116"/>
                </a:lnTo>
                <a:lnTo>
                  <a:pt x="990" y="163"/>
                </a:lnTo>
                <a:lnTo>
                  <a:pt x="1056" y="163"/>
                </a:lnTo>
                <a:lnTo>
                  <a:pt x="1061" y="170"/>
                </a:lnTo>
                <a:lnTo>
                  <a:pt x="1061" y="175"/>
                </a:lnTo>
                <a:lnTo>
                  <a:pt x="1068" y="175"/>
                </a:lnTo>
                <a:lnTo>
                  <a:pt x="1070" y="180"/>
                </a:lnTo>
                <a:lnTo>
                  <a:pt x="1075" y="182"/>
                </a:lnTo>
                <a:lnTo>
                  <a:pt x="1082" y="184"/>
                </a:lnTo>
                <a:lnTo>
                  <a:pt x="1084" y="187"/>
                </a:lnTo>
                <a:lnTo>
                  <a:pt x="1089" y="191"/>
                </a:lnTo>
                <a:lnTo>
                  <a:pt x="1096" y="196"/>
                </a:lnTo>
                <a:lnTo>
                  <a:pt x="1103" y="198"/>
                </a:lnTo>
                <a:lnTo>
                  <a:pt x="1112" y="198"/>
                </a:lnTo>
                <a:lnTo>
                  <a:pt x="1119" y="198"/>
                </a:lnTo>
                <a:lnTo>
                  <a:pt x="1124" y="201"/>
                </a:lnTo>
                <a:lnTo>
                  <a:pt x="1131" y="203"/>
                </a:lnTo>
                <a:lnTo>
                  <a:pt x="1138" y="206"/>
                </a:lnTo>
                <a:lnTo>
                  <a:pt x="1145" y="208"/>
                </a:lnTo>
                <a:lnTo>
                  <a:pt x="1150" y="210"/>
                </a:lnTo>
                <a:lnTo>
                  <a:pt x="1152" y="215"/>
                </a:lnTo>
                <a:lnTo>
                  <a:pt x="1157" y="217"/>
                </a:lnTo>
                <a:lnTo>
                  <a:pt x="1160" y="222"/>
                </a:lnTo>
                <a:lnTo>
                  <a:pt x="1164" y="227"/>
                </a:lnTo>
                <a:lnTo>
                  <a:pt x="1167" y="227"/>
                </a:lnTo>
                <a:lnTo>
                  <a:pt x="1169" y="229"/>
                </a:lnTo>
                <a:lnTo>
                  <a:pt x="1176" y="229"/>
                </a:lnTo>
                <a:lnTo>
                  <a:pt x="1178" y="232"/>
                </a:lnTo>
                <a:lnTo>
                  <a:pt x="1183" y="236"/>
                </a:lnTo>
                <a:lnTo>
                  <a:pt x="1185" y="236"/>
                </a:lnTo>
                <a:lnTo>
                  <a:pt x="1190" y="239"/>
                </a:lnTo>
                <a:lnTo>
                  <a:pt x="1190" y="241"/>
                </a:lnTo>
                <a:lnTo>
                  <a:pt x="1193" y="241"/>
                </a:lnTo>
                <a:lnTo>
                  <a:pt x="1197" y="241"/>
                </a:lnTo>
                <a:lnTo>
                  <a:pt x="1200" y="239"/>
                </a:lnTo>
                <a:lnTo>
                  <a:pt x="1202" y="236"/>
                </a:lnTo>
                <a:lnTo>
                  <a:pt x="1207" y="236"/>
                </a:lnTo>
                <a:lnTo>
                  <a:pt x="1211" y="239"/>
                </a:lnTo>
                <a:lnTo>
                  <a:pt x="1216" y="243"/>
                </a:lnTo>
                <a:lnTo>
                  <a:pt x="1221" y="251"/>
                </a:lnTo>
                <a:lnTo>
                  <a:pt x="1223" y="253"/>
                </a:lnTo>
                <a:lnTo>
                  <a:pt x="1223" y="258"/>
                </a:lnTo>
                <a:lnTo>
                  <a:pt x="1230" y="262"/>
                </a:lnTo>
                <a:lnTo>
                  <a:pt x="1235" y="265"/>
                </a:lnTo>
                <a:lnTo>
                  <a:pt x="1242" y="265"/>
                </a:lnTo>
                <a:lnTo>
                  <a:pt x="1247" y="267"/>
                </a:lnTo>
                <a:lnTo>
                  <a:pt x="1254" y="269"/>
                </a:lnTo>
                <a:lnTo>
                  <a:pt x="1259" y="272"/>
                </a:lnTo>
                <a:lnTo>
                  <a:pt x="1268" y="277"/>
                </a:lnTo>
                <a:lnTo>
                  <a:pt x="1277" y="279"/>
                </a:lnTo>
                <a:lnTo>
                  <a:pt x="1292" y="277"/>
                </a:lnTo>
                <a:lnTo>
                  <a:pt x="1301" y="279"/>
                </a:lnTo>
                <a:lnTo>
                  <a:pt x="1310" y="274"/>
                </a:lnTo>
                <a:lnTo>
                  <a:pt x="1313" y="274"/>
                </a:lnTo>
                <a:lnTo>
                  <a:pt x="1315" y="274"/>
                </a:lnTo>
                <a:lnTo>
                  <a:pt x="1325" y="269"/>
                </a:lnTo>
                <a:lnTo>
                  <a:pt x="1332" y="267"/>
                </a:lnTo>
                <a:lnTo>
                  <a:pt x="1341" y="262"/>
                </a:lnTo>
                <a:lnTo>
                  <a:pt x="1348" y="258"/>
                </a:lnTo>
                <a:lnTo>
                  <a:pt x="1351" y="260"/>
                </a:lnTo>
                <a:lnTo>
                  <a:pt x="1351" y="262"/>
                </a:lnTo>
                <a:lnTo>
                  <a:pt x="1355" y="267"/>
                </a:lnTo>
                <a:lnTo>
                  <a:pt x="1355" y="269"/>
                </a:lnTo>
                <a:lnTo>
                  <a:pt x="1353" y="272"/>
                </a:lnTo>
                <a:lnTo>
                  <a:pt x="1351" y="274"/>
                </a:lnTo>
                <a:lnTo>
                  <a:pt x="1348" y="277"/>
                </a:lnTo>
                <a:lnTo>
                  <a:pt x="1346" y="279"/>
                </a:lnTo>
                <a:lnTo>
                  <a:pt x="1343" y="279"/>
                </a:lnTo>
                <a:lnTo>
                  <a:pt x="1341" y="281"/>
                </a:lnTo>
                <a:lnTo>
                  <a:pt x="1336" y="281"/>
                </a:lnTo>
                <a:lnTo>
                  <a:pt x="1332" y="281"/>
                </a:lnTo>
                <a:lnTo>
                  <a:pt x="1329" y="281"/>
                </a:lnTo>
                <a:lnTo>
                  <a:pt x="1327" y="281"/>
                </a:lnTo>
                <a:lnTo>
                  <a:pt x="1322" y="284"/>
                </a:lnTo>
                <a:lnTo>
                  <a:pt x="1320" y="284"/>
                </a:lnTo>
                <a:lnTo>
                  <a:pt x="1315" y="286"/>
                </a:lnTo>
                <a:lnTo>
                  <a:pt x="1310" y="286"/>
                </a:lnTo>
                <a:lnTo>
                  <a:pt x="1308" y="288"/>
                </a:lnTo>
                <a:lnTo>
                  <a:pt x="1306" y="288"/>
                </a:lnTo>
                <a:lnTo>
                  <a:pt x="1303" y="288"/>
                </a:lnTo>
                <a:lnTo>
                  <a:pt x="1301" y="288"/>
                </a:lnTo>
                <a:lnTo>
                  <a:pt x="1299" y="288"/>
                </a:lnTo>
                <a:lnTo>
                  <a:pt x="1296" y="288"/>
                </a:lnTo>
                <a:lnTo>
                  <a:pt x="1294" y="288"/>
                </a:lnTo>
                <a:lnTo>
                  <a:pt x="1292" y="288"/>
                </a:lnTo>
                <a:lnTo>
                  <a:pt x="1287" y="288"/>
                </a:lnTo>
                <a:lnTo>
                  <a:pt x="1303" y="326"/>
                </a:lnTo>
                <a:lnTo>
                  <a:pt x="1306" y="333"/>
                </a:lnTo>
                <a:lnTo>
                  <a:pt x="1308" y="336"/>
                </a:lnTo>
                <a:lnTo>
                  <a:pt x="1308" y="338"/>
                </a:lnTo>
                <a:lnTo>
                  <a:pt x="1308" y="341"/>
                </a:lnTo>
                <a:lnTo>
                  <a:pt x="1308" y="343"/>
                </a:lnTo>
                <a:lnTo>
                  <a:pt x="1306" y="345"/>
                </a:lnTo>
                <a:lnTo>
                  <a:pt x="1306" y="348"/>
                </a:lnTo>
                <a:lnTo>
                  <a:pt x="1306" y="350"/>
                </a:lnTo>
                <a:lnTo>
                  <a:pt x="1308" y="352"/>
                </a:lnTo>
                <a:lnTo>
                  <a:pt x="1308" y="355"/>
                </a:lnTo>
                <a:lnTo>
                  <a:pt x="1313" y="355"/>
                </a:lnTo>
                <a:lnTo>
                  <a:pt x="1313" y="352"/>
                </a:lnTo>
                <a:lnTo>
                  <a:pt x="1315" y="355"/>
                </a:lnTo>
                <a:lnTo>
                  <a:pt x="1313" y="357"/>
                </a:lnTo>
                <a:lnTo>
                  <a:pt x="1315" y="364"/>
                </a:lnTo>
                <a:lnTo>
                  <a:pt x="1315" y="367"/>
                </a:lnTo>
                <a:lnTo>
                  <a:pt x="1318" y="367"/>
                </a:lnTo>
                <a:lnTo>
                  <a:pt x="1320" y="369"/>
                </a:lnTo>
                <a:lnTo>
                  <a:pt x="1322" y="369"/>
                </a:lnTo>
                <a:lnTo>
                  <a:pt x="1325" y="371"/>
                </a:lnTo>
                <a:lnTo>
                  <a:pt x="1327" y="371"/>
                </a:lnTo>
                <a:lnTo>
                  <a:pt x="1329" y="374"/>
                </a:lnTo>
                <a:lnTo>
                  <a:pt x="1329" y="378"/>
                </a:lnTo>
                <a:lnTo>
                  <a:pt x="1329" y="381"/>
                </a:lnTo>
                <a:lnTo>
                  <a:pt x="1329" y="383"/>
                </a:lnTo>
                <a:lnTo>
                  <a:pt x="1332" y="385"/>
                </a:lnTo>
                <a:lnTo>
                  <a:pt x="1332" y="388"/>
                </a:lnTo>
                <a:lnTo>
                  <a:pt x="1329" y="390"/>
                </a:lnTo>
                <a:lnTo>
                  <a:pt x="1327" y="395"/>
                </a:lnTo>
                <a:lnTo>
                  <a:pt x="1327" y="397"/>
                </a:lnTo>
                <a:lnTo>
                  <a:pt x="1325" y="397"/>
                </a:lnTo>
                <a:lnTo>
                  <a:pt x="1322" y="400"/>
                </a:lnTo>
                <a:lnTo>
                  <a:pt x="1322" y="402"/>
                </a:lnTo>
                <a:lnTo>
                  <a:pt x="1320" y="402"/>
                </a:lnTo>
                <a:lnTo>
                  <a:pt x="1318" y="402"/>
                </a:lnTo>
                <a:lnTo>
                  <a:pt x="1318" y="404"/>
                </a:lnTo>
                <a:lnTo>
                  <a:pt x="1320" y="404"/>
                </a:lnTo>
                <a:lnTo>
                  <a:pt x="1320" y="407"/>
                </a:lnTo>
                <a:lnTo>
                  <a:pt x="1322" y="407"/>
                </a:lnTo>
                <a:lnTo>
                  <a:pt x="1322" y="409"/>
                </a:lnTo>
                <a:lnTo>
                  <a:pt x="1320" y="412"/>
                </a:lnTo>
                <a:lnTo>
                  <a:pt x="1318" y="412"/>
                </a:lnTo>
                <a:lnTo>
                  <a:pt x="1315" y="412"/>
                </a:lnTo>
                <a:lnTo>
                  <a:pt x="1315" y="414"/>
                </a:lnTo>
                <a:lnTo>
                  <a:pt x="1318" y="416"/>
                </a:lnTo>
                <a:lnTo>
                  <a:pt x="1320" y="419"/>
                </a:lnTo>
                <a:lnTo>
                  <a:pt x="1322" y="421"/>
                </a:lnTo>
                <a:lnTo>
                  <a:pt x="1322" y="423"/>
                </a:lnTo>
                <a:lnTo>
                  <a:pt x="1320" y="426"/>
                </a:lnTo>
                <a:lnTo>
                  <a:pt x="1322" y="428"/>
                </a:lnTo>
                <a:lnTo>
                  <a:pt x="1322" y="430"/>
                </a:lnTo>
                <a:lnTo>
                  <a:pt x="1322" y="433"/>
                </a:lnTo>
                <a:lnTo>
                  <a:pt x="1322" y="435"/>
                </a:lnTo>
                <a:lnTo>
                  <a:pt x="1325" y="435"/>
                </a:lnTo>
                <a:lnTo>
                  <a:pt x="1327" y="438"/>
                </a:lnTo>
                <a:lnTo>
                  <a:pt x="1329" y="438"/>
                </a:lnTo>
                <a:lnTo>
                  <a:pt x="1329" y="442"/>
                </a:lnTo>
                <a:lnTo>
                  <a:pt x="1332" y="442"/>
                </a:lnTo>
                <a:lnTo>
                  <a:pt x="1334" y="442"/>
                </a:lnTo>
                <a:lnTo>
                  <a:pt x="1336" y="440"/>
                </a:lnTo>
                <a:lnTo>
                  <a:pt x="1336" y="442"/>
                </a:lnTo>
                <a:lnTo>
                  <a:pt x="1339" y="442"/>
                </a:lnTo>
                <a:lnTo>
                  <a:pt x="1341" y="445"/>
                </a:lnTo>
                <a:lnTo>
                  <a:pt x="1343" y="442"/>
                </a:lnTo>
                <a:lnTo>
                  <a:pt x="1346" y="445"/>
                </a:lnTo>
                <a:lnTo>
                  <a:pt x="1348" y="445"/>
                </a:lnTo>
                <a:lnTo>
                  <a:pt x="1351" y="447"/>
                </a:lnTo>
                <a:lnTo>
                  <a:pt x="1353" y="447"/>
                </a:lnTo>
                <a:lnTo>
                  <a:pt x="1353" y="449"/>
                </a:lnTo>
                <a:lnTo>
                  <a:pt x="1355" y="452"/>
                </a:lnTo>
                <a:lnTo>
                  <a:pt x="1353" y="454"/>
                </a:lnTo>
                <a:lnTo>
                  <a:pt x="1355" y="454"/>
                </a:lnTo>
                <a:lnTo>
                  <a:pt x="1358" y="457"/>
                </a:lnTo>
                <a:lnTo>
                  <a:pt x="1360" y="459"/>
                </a:lnTo>
                <a:lnTo>
                  <a:pt x="1360" y="461"/>
                </a:lnTo>
                <a:lnTo>
                  <a:pt x="1360" y="466"/>
                </a:lnTo>
                <a:lnTo>
                  <a:pt x="1360" y="471"/>
                </a:lnTo>
                <a:lnTo>
                  <a:pt x="1358" y="473"/>
                </a:lnTo>
                <a:lnTo>
                  <a:pt x="1355" y="475"/>
                </a:lnTo>
                <a:lnTo>
                  <a:pt x="1353" y="475"/>
                </a:lnTo>
                <a:lnTo>
                  <a:pt x="1351" y="478"/>
                </a:lnTo>
                <a:lnTo>
                  <a:pt x="1351" y="480"/>
                </a:lnTo>
                <a:lnTo>
                  <a:pt x="1348" y="483"/>
                </a:lnTo>
                <a:lnTo>
                  <a:pt x="1346" y="485"/>
                </a:lnTo>
                <a:lnTo>
                  <a:pt x="1343" y="487"/>
                </a:lnTo>
                <a:lnTo>
                  <a:pt x="1341" y="487"/>
                </a:lnTo>
                <a:lnTo>
                  <a:pt x="1339" y="490"/>
                </a:lnTo>
                <a:lnTo>
                  <a:pt x="1336" y="490"/>
                </a:lnTo>
                <a:lnTo>
                  <a:pt x="1336" y="492"/>
                </a:lnTo>
                <a:lnTo>
                  <a:pt x="1334" y="492"/>
                </a:lnTo>
                <a:lnTo>
                  <a:pt x="1332" y="494"/>
                </a:lnTo>
                <a:lnTo>
                  <a:pt x="1329" y="497"/>
                </a:lnTo>
                <a:lnTo>
                  <a:pt x="1327" y="497"/>
                </a:lnTo>
                <a:lnTo>
                  <a:pt x="1327" y="499"/>
                </a:lnTo>
                <a:lnTo>
                  <a:pt x="1325" y="501"/>
                </a:lnTo>
                <a:lnTo>
                  <a:pt x="1322" y="504"/>
                </a:lnTo>
                <a:lnTo>
                  <a:pt x="1322" y="506"/>
                </a:lnTo>
                <a:lnTo>
                  <a:pt x="1325" y="504"/>
                </a:lnTo>
                <a:lnTo>
                  <a:pt x="1327" y="504"/>
                </a:lnTo>
                <a:lnTo>
                  <a:pt x="1332" y="501"/>
                </a:lnTo>
                <a:lnTo>
                  <a:pt x="1334" y="499"/>
                </a:lnTo>
                <a:lnTo>
                  <a:pt x="1334" y="497"/>
                </a:lnTo>
                <a:lnTo>
                  <a:pt x="1336" y="497"/>
                </a:lnTo>
                <a:lnTo>
                  <a:pt x="1339" y="497"/>
                </a:lnTo>
                <a:lnTo>
                  <a:pt x="1339" y="501"/>
                </a:lnTo>
                <a:lnTo>
                  <a:pt x="1339" y="504"/>
                </a:lnTo>
                <a:lnTo>
                  <a:pt x="1336" y="506"/>
                </a:lnTo>
                <a:lnTo>
                  <a:pt x="1336" y="509"/>
                </a:lnTo>
                <a:lnTo>
                  <a:pt x="1336" y="511"/>
                </a:lnTo>
                <a:lnTo>
                  <a:pt x="1336" y="513"/>
                </a:lnTo>
                <a:lnTo>
                  <a:pt x="1339" y="513"/>
                </a:lnTo>
                <a:lnTo>
                  <a:pt x="1341" y="513"/>
                </a:lnTo>
                <a:lnTo>
                  <a:pt x="1341" y="516"/>
                </a:lnTo>
                <a:lnTo>
                  <a:pt x="1341" y="518"/>
                </a:lnTo>
                <a:lnTo>
                  <a:pt x="1343" y="520"/>
                </a:lnTo>
                <a:lnTo>
                  <a:pt x="1341" y="523"/>
                </a:lnTo>
                <a:lnTo>
                  <a:pt x="1341" y="525"/>
                </a:lnTo>
                <a:lnTo>
                  <a:pt x="1343" y="528"/>
                </a:lnTo>
                <a:lnTo>
                  <a:pt x="1343" y="530"/>
                </a:lnTo>
                <a:lnTo>
                  <a:pt x="1348" y="530"/>
                </a:lnTo>
                <a:lnTo>
                  <a:pt x="1351" y="532"/>
                </a:lnTo>
                <a:lnTo>
                  <a:pt x="1353" y="532"/>
                </a:lnTo>
                <a:lnTo>
                  <a:pt x="1351" y="537"/>
                </a:lnTo>
                <a:lnTo>
                  <a:pt x="1348" y="539"/>
                </a:lnTo>
                <a:lnTo>
                  <a:pt x="1348" y="542"/>
                </a:lnTo>
                <a:lnTo>
                  <a:pt x="1348" y="544"/>
                </a:lnTo>
                <a:lnTo>
                  <a:pt x="1348" y="546"/>
                </a:lnTo>
                <a:lnTo>
                  <a:pt x="1351" y="546"/>
                </a:lnTo>
                <a:lnTo>
                  <a:pt x="1351" y="549"/>
                </a:lnTo>
                <a:lnTo>
                  <a:pt x="1351" y="554"/>
                </a:lnTo>
                <a:lnTo>
                  <a:pt x="1353" y="556"/>
                </a:lnTo>
                <a:lnTo>
                  <a:pt x="1353" y="558"/>
                </a:lnTo>
                <a:lnTo>
                  <a:pt x="1353" y="561"/>
                </a:lnTo>
                <a:lnTo>
                  <a:pt x="1351" y="565"/>
                </a:lnTo>
                <a:lnTo>
                  <a:pt x="1351" y="568"/>
                </a:lnTo>
                <a:lnTo>
                  <a:pt x="1348" y="570"/>
                </a:lnTo>
                <a:lnTo>
                  <a:pt x="1346" y="572"/>
                </a:lnTo>
                <a:lnTo>
                  <a:pt x="1343" y="572"/>
                </a:lnTo>
                <a:lnTo>
                  <a:pt x="1343" y="575"/>
                </a:lnTo>
                <a:lnTo>
                  <a:pt x="1346" y="575"/>
                </a:lnTo>
                <a:lnTo>
                  <a:pt x="1348" y="575"/>
                </a:lnTo>
                <a:lnTo>
                  <a:pt x="1351" y="575"/>
                </a:lnTo>
                <a:lnTo>
                  <a:pt x="1355" y="575"/>
                </a:lnTo>
                <a:lnTo>
                  <a:pt x="1358" y="575"/>
                </a:lnTo>
                <a:lnTo>
                  <a:pt x="1360" y="577"/>
                </a:lnTo>
                <a:lnTo>
                  <a:pt x="1360" y="580"/>
                </a:lnTo>
                <a:lnTo>
                  <a:pt x="1362" y="580"/>
                </a:lnTo>
                <a:lnTo>
                  <a:pt x="1362" y="582"/>
                </a:lnTo>
                <a:lnTo>
                  <a:pt x="1362" y="584"/>
                </a:lnTo>
                <a:lnTo>
                  <a:pt x="1362" y="587"/>
                </a:lnTo>
                <a:lnTo>
                  <a:pt x="1360" y="589"/>
                </a:lnTo>
                <a:lnTo>
                  <a:pt x="1358" y="591"/>
                </a:lnTo>
                <a:lnTo>
                  <a:pt x="1355" y="596"/>
                </a:lnTo>
                <a:lnTo>
                  <a:pt x="1358" y="599"/>
                </a:lnTo>
                <a:lnTo>
                  <a:pt x="1360" y="599"/>
                </a:lnTo>
                <a:lnTo>
                  <a:pt x="1360" y="601"/>
                </a:lnTo>
                <a:lnTo>
                  <a:pt x="1360" y="603"/>
                </a:lnTo>
                <a:lnTo>
                  <a:pt x="1358" y="603"/>
                </a:lnTo>
                <a:lnTo>
                  <a:pt x="1355" y="606"/>
                </a:lnTo>
                <a:lnTo>
                  <a:pt x="1353" y="606"/>
                </a:lnTo>
                <a:lnTo>
                  <a:pt x="1351" y="608"/>
                </a:lnTo>
                <a:lnTo>
                  <a:pt x="1348" y="610"/>
                </a:lnTo>
                <a:lnTo>
                  <a:pt x="1348" y="613"/>
                </a:lnTo>
                <a:lnTo>
                  <a:pt x="1348" y="615"/>
                </a:lnTo>
                <a:lnTo>
                  <a:pt x="1348" y="617"/>
                </a:lnTo>
                <a:lnTo>
                  <a:pt x="1348" y="620"/>
                </a:lnTo>
                <a:lnTo>
                  <a:pt x="1351" y="620"/>
                </a:lnTo>
                <a:lnTo>
                  <a:pt x="1353" y="622"/>
                </a:lnTo>
                <a:lnTo>
                  <a:pt x="1353" y="625"/>
                </a:lnTo>
                <a:lnTo>
                  <a:pt x="1355" y="629"/>
                </a:lnTo>
                <a:lnTo>
                  <a:pt x="1355" y="632"/>
                </a:lnTo>
                <a:lnTo>
                  <a:pt x="1355" y="634"/>
                </a:lnTo>
                <a:lnTo>
                  <a:pt x="1358" y="636"/>
                </a:lnTo>
                <a:lnTo>
                  <a:pt x="1360" y="639"/>
                </a:lnTo>
                <a:lnTo>
                  <a:pt x="1360" y="641"/>
                </a:lnTo>
                <a:lnTo>
                  <a:pt x="1360" y="644"/>
                </a:lnTo>
                <a:lnTo>
                  <a:pt x="1360" y="646"/>
                </a:lnTo>
                <a:lnTo>
                  <a:pt x="1360" y="648"/>
                </a:lnTo>
                <a:lnTo>
                  <a:pt x="1360" y="651"/>
                </a:lnTo>
                <a:lnTo>
                  <a:pt x="1360" y="653"/>
                </a:lnTo>
                <a:lnTo>
                  <a:pt x="1360" y="655"/>
                </a:lnTo>
                <a:lnTo>
                  <a:pt x="1358" y="662"/>
                </a:lnTo>
                <a:lnTo>
                  <a:pt x="1358" y="665"/>
                </a:lnTo>
                <a:lnTo>
                  <a:pt x="1358" y="667"/>
                </a:lnTo>
                <a:lnTo>
                  <a:pt x="1358" y="672"/>
                </a:lnTo>
                <a:lnTo>
                  <a:pt x="1358" y="674"/>
                </a:lnTo>
                <a:lnTo>
                  <a:pt x="1358" y="677"/>
                </a:lnTo>
                <a:lnTo>
                  <a:pt x="1355" y="677"/>
                </a:lnTo>
                <a:lnTo>
                  <a:pt x="1355" y="679"/>
                </a:lnTo>
                <a:lnTo>
                  <a:pt x="1355" y="681"/>
                </a:lnTo>
                <a:lnTo>
                  <a:pt x="1355" y="684"/>
                </a:lnTo>
                <a:lnTo>
                  <a:pt x="1355" y="686"/>
                </a:lnTo>
                <a:lnTo>
                  <a:pt x="1355" y="688"/>
                </a:lnTo>
                <a:lnTo>
                  <a:pt x="1355" y="693"/>
                </a:lnTo>
                <a:lnTo>
                  <a:pt x="1358" y="696"/>
                </a:lnTo>
                <a:lnTo>
                  <a:pt x="1358" y="698"/>
                </a:lnTo>
                <a:lnTo>
                  <a:pt x="1360" y="698"/>
                </a:lnTo>
                <a:lnTo>
                  <a:pt x="1360" y="700"/>
                </a:lnTo>
                <a:lnTo>
                  <a:pt x="1358" y="705"/>
                </a:lnTo>
                <a:lnTo>
                  <a:pt x="1358" y="707"/>
                </a:lnTo>
                <a:lnTo>
                  <a:pt x="1360" y="710"/>
                </a:lnTo>
                <a:lnTo>
                  <a:pt x="1360" y="712"/>
                </a:lnTo>
                <a:lnTo>
                  <a:pt x="1336" y="717"/>
                </a:lnTo>
                <a:lnTo>
                  <a:pt x="1306" y="1046"/>
                </a:lnTo>
                <a:lnTo>
                  <a:pt x="1259" y="1280"/>
                </a:lnTo>
                <a:lnTo>
                  <a:pt x="1275" y="1297"/>
                </a:lnTo>
                <a:lnTo>
                  <a:pt x="1270" y="1349"/>
                </a:lnTo>
                <a:lnTo>
                  <a:pt x="1270" y="1382"/>
                </a:lnTo>
                <a:lnTo>
                  <a:pt x="1282" y="1396"/>
                </a:lnTo>
                <a:lnTo>
                  <a:pt x="1325" y="1470"/>
                </a:lnTo>
                <a:lnTo>
                  <a:pt x="1365" y="1508"/>
                </a:lnTo>
                <a:lnTo>
                  <a:pt x="1355" y="1685"/>
                </a:lnTo>
                <a:lnTo>
                  <a:pt x="1336" y="1697"/>
                </a:lnTo>
                <a:lnTo>
                  <a:pt x="1216" y="1763"/>
                </a:lnTo>
                <a:lnTo>
                  <a:pt x="1136" y="1874"/>
                </a:lnTo>
                <a:lnTo>
                  <a:pt x="1112" y="1919"/>
                </a:lnTo>
                <a:lnTo>
                  <a:pt x="1091" y="1929"/>
                </a:lnTo>
                <a:lnTo>
                  <a:pt x="1075" y="1950"/>
                </a:lnTo>
                <a:lnTo>
                  <a:pt x="1037" y="2016"/>
                </a:lnTo>
                <a:lnTo>
                  <a:pt x="1028" y="2016"/>
                </a:lnTo>
                <a:lnTo>
                  <a:pt x="1009" y="2014"/>
                </a:lnTo>
                <a:lnTo>
                  <a:pt x="1002" y="2014"/>
                </a:lnTo>
                <a:lnTo>
                  <a:pt x="987" y="2012"/>
                </a:lnTo>
                <a:lnTo>
                  <a:pt x="976" y="2007"/>
                </a:lnTo>
                <a:lnTo>
                  <a:pt x="964" y="2009"/>
                </a:lnTo>
                <a:lnTo>
                  <a:pt x="957" y="2009"/>
                </a:lnTo>
                <a:lnTo>
                  <a:pt x="954" y="2007"/>
                </a:lnTo>
                <a:lnTo>
                  <a:pt x="950" y="2007"/>
                </a:lnTo>
                <a:lnTo>
                  <a:pt x="945" y="2007"/>
                </a:lnTo>
                <a:lnTo>
                  <a:pt x="938" y="2009"/>
                </a:lnTo>
                <a:lnTo>
                  <a:pt x="931" y="2012"/>
                </a:lnTo>
                <a:lnTo>
                  <a:pt x="921" y="2012"/>
                </a:lnTo>
                <a:lnTo>
                  <a:pt x="900" y="2012"/>
                </a:lnTo>
                <a:lnTo>
                  <a:pt x="886" y="2012"/>
                </a:lnTo>
                <a:lnTo>
                  <a:pt x="879" y="2014"/>
                </a:lnTo>
                <a:lnTo>
                  <a:pt x="870" y="2019"/>
                </a:lnTo>
                <a:lnTo>
                  <a:pt x="863" y="2019"/>
                </a:lnTo>
                <a:lnTo>
                  <a:pt x="858" y="2016"/>
                </a:lnTo>
                <a:lnTo>
                  <a:pt x="853" y="2019"/>
                </a:lnTo>
                <a:lnTo>
                  <a:pt x="853" y="2021"/>
                </a:lnTo>
                <a:lnTo>
                  <a:pt x="853" y="2024"/>
                </a:lnTo>
                <a:lnTo>
                  <a:pt x="844" y="2026"/>
                </a:lnTo>
                <a:lnTo>
                  <a:pt x="834" y="2024"/>
                </a:lnTo>
                <a:lnTo>
                  <a:pt x="830" y="2026"/>
                </a:lnTo>
                <a:lnTo>
                  <a:pt x="825" y="2026"/>
                </a:lnTo>
                <a:lnTo>
                  <a:pt x="815" y="2021"/>
                </a:lnTo>
                <a:lnTo>
                  <a:pt x="811" y="2021"/>
                </a:lnTo>
                <a:lnTo>
                  <a:pt x="808" y="2021"/>
                </a:lnTo>
                <a:lnTo>
                  <a:pt x="806" y="2021"/>
                </a:lnTo>
                <a:lnTo>
                  <a:pt x="804" y="2024"/>
                </a:lnTo>
                <a:lnTo>
                  <a:pt x="801" y="2024"/>
                </a:lnTo>
                <a:lnTo>
                  <a:pt x="799" y="2021"/>
                </a:lnTo>
                <a:lnTo>
                  <a:pt x="797" y="2021"/>
                </a:lnTo>
                <a:lnTo>
                  <a:pt x="794" y="2019"/>
                </a:lnTo>
                <a:lnTo>
                  <a:pt x="789" y="2014"/>
                </a:lnTo>
                <a:lnTo>
                  <a:pt x="787" y="2016"/>
                </a:lnTo>
                <a:lnTo>
                  <a:pt x="782" y="2016"/>
                </a:lnTo>
                <a:lnTo>
                  <a:pt x="780" y="2016"/>
                </a:lnTo>
                <a:lnTo>
                  <a:pt x="773" y="2019"/>
                </a:lnTo>
                <a:lnTo>
                  <a:pt x="766" y="2024"/>
                </a:lnTo>
                <a:lnTo>
                  <a:pt x="761" y="2028"/>
                </a:lnTo>
                <a:lnTo>
                  <a:pt x="759" y="2031"/>
                </a:lnTo>
                <a:lnTo>
                  <a:pt x="749" y="2031"/>
                </a:lnTo>
                <a:lnTo>
                  <a:pt x="745" y="2028"/>
                </a:lnTo>
                <a:lnTo>
                  <a:pt x="733" y="2035"/>
                </a:lnTo>
                <a:lnTo>
                  <a:pt x="726" y="2040"/>
                </a:lnTo>
                <a:lnTo>
                  <a:pt x="721" y="2045"/>
                </a:lnTo>
                <a:lnTo>
                  <a:pt x="721" y="2047"/>
                </a:lnTo>
                <a:lnTo>
                  <a:pt x="719" y="2050"/>
                </a:lnTo>
                <a:lnTo>
                  <a:pt x="716" y="2050"/>
                </a:lnTo>
                <a:lnTo>
                  <a:pt x="714" y="2043"/>
                </a:lnTo>
                <a:lnTo>
                  <a:pt x="707" y="2038"/>
                </a:lnTo>
                <a:lnTo>
                  <a:pt x="686" y="2026"/>
                </a:lnTo>
                <a:lnTo>
                  <a:pt x="615" y="2012"/>
                </a:lnTo>
                <a:lnTo>
                  <a:pt x="620" y="2002"/>
                </a:lnTo>
                <a:lnTo>
                  <a:pt x="613" y="1981"/>
                </a:lnTo>
                <a:lnTo>
                  <a:pt x="601" y="1979"/>
                </a:lnTo>
                <a:lnTo>
                  <a:pt x="589" y="1976"/>
                </a:lnTo>
                <a:lnTo>
                  <a:pt x="584" y="1974"/>
                </a:lnTo>
                <a:lnTo>
                  <a:pt x="582" y="1976"/>
                </a:lnTo>
                <a:lnTo>
                  <a:pt x="580" y="1976"/>
                </a:lnTo>
                <a:lnTo>
                  <a:pt x="577" y="1979"/>
                </a:lnTo>
                <a:lnTo>
                  <a:pt x="575" y="1981"/>
                </a:lnTo>
                <a:lnTo>
                  <a:pt x="570" y="1986"/>
                </a:lnTo>
                <a:lnTo>
                  <a:pt x="566" y="1986"/>
                </a:lnTo>
                <a:lnTo>
                  <a:pt x="561" y="1988"/>
                </a:lnTo>
                <a:lnTo>
                  <a:pt x="556" y="1988"/>
                </a:lnTo>
                <a:lnTo>
                  <a:pt x="556" y="1990"/>
                </a:lnTo>
                <a:lnTo>
                  <a:pt x="554" y="1990"/>
                </a:lnTo>
                <a:lnTo>
                  <a:pt x="551" y="1993"/>
                </a:lnTo>
                <a:lnTo>
                  <a:pt x="549" y="1995"/>
                </a:lnTo>
                <a:lnTo>
                  <a:pt x="537" y="1976"/>
                </a:lnTo>
                <a:lnTo>
                  <a:pt x="525" y="1983"/>
                </a:lnTo>
                <a:lnTo>
                  <a:pt x="523" y="1981"/>
                </a:lnTo>
                <a:lnTo>
                  <a:pt x="504" y="1967"/>
                </a:lnTo>
                <a:lnTo>
                  <a:pt x="502" y="1962"/>
                </a:lnTo>
                <a:lnTo>
                  <a:pt x="488" y="1950"/>
                </a:lnTo>
                <a:lnTo>
                  <a:pt x="469" y="1936"/>
                </a:lnTo>
                <a:lnTo>
                  <a:pt x="457" y="1927"/>
                </a:lnTo>
                <a:lnTo>
                  <a:pt x="452" y="1924"/>
                </a:lnTo>
                <a:lnTo>
                  <a:pt x="464" y="1889"/>
                </a:lnTo>
                <a:lnTo>
                  <a:pt x="450" y="1872"/>
                </a:lnTo>
                <a:lnTo>
                  <a:pt x="424" y="1827"/>
                </a:lnTo>
                <a:lnTo>
                  <a:pt x="415" y="1799"/>
                </a:lnTo>
                <a:lnTo>
                  <a:pt x="422" y="1782"/>
                </a:lnTo>
                <a:lnTo>
                  <a:pt x="424" y="1763"/>
                </a:lnTo>
                <a:lnTo>
                  <a:pt x="396" y="1740"/>
                </a:lnTo>
                <a:lnTo>
                  <a:pt x="410" y="1718"/>
                </a:lnTo>
                <a:lnTo>
                  <a:pt x="382" y="1671"/>
                </a:lnTo>
                <a:lnTo>
                  <a:pt x="372" y="1666"/>
                </a:lnTo>
                <a:lnTo>
                  <a:pt x="351" y="1628"/>
                </a:lnTo>
                <a:lnTo>
                  <a:pt x="323" y="1624"/>
                </a:lnTo>
                <a:lnTo>
                  <a:pt x="304" y="1619"/>
                </a:lnTo>
                <a:lnTo>
                  <a:pt x="285" y="1619"/>
                </a:lnTo>
                <a:lnTo>
                  <a:pt x="271" y="1595"/>
                </a:lnTo>
                <a:lnTo>
                  <a:pt x="240" y="1541"/>
                </a:lnTo>
                <a:lnTo>
                  <a:pt x="240" y="1524"/>
                </a:lnTo>
                <a:lnTo>
                  <a:pt x="240" y="1512"/>
                </a:lnTo>
                <a:lnTo>
                  <a:pt x="188" y="1498"/>
                </a:lnTo>
                <a:lnTo>
                  <a:pt x="155" y="1489"/>
                </a:lnTo>
                <a:lnTo>
                  <a:pt x="125" y="1503"/>
                </a:lnTo>
                <a:lnTo>
                  <a:pt x="75" y="1526"/>
                </a:lnTo>
                <a:lnTo>
                  <a:pt x="35" y="1512"/>
                </a:lnTo>
                <a:lnTo>
                  <a:pt x="16" y="1491"/>
                </a:lnTo>
                <a:lnTo>
                  <a:pt x="23" y="1486"/>
                </a:lnTo>
                <a:lnTo>
                  <a:pt x="14" y="1448"/>
                </a:lnTo>
                <a:lnTo>
                  <a:pt x="47" y="1446"/>
                </a:lnTo>
                <a:lnTo>
                  <a:pt x="59" y="1408"/>
                </a:lnTo>
                <a:lnTo>
                  <a:pt x="66" y="1382"/>
                </a:lnTo>
                <a:lnTo>
                  <a:pt x="80" y="1294"/>
                </a:lnTo>
                <a:lnTo>
                  <a:pt x="96" y="1228"/>
                </a:lnTo>
                <a:lnTo>
                  <a:pt x="89" y="1174"/>
                </a:lnTo>
                <a:lnTo>
                  <a:pt x="87" y="1169"/>
                </a:lnTo>
                <a:lnTo>
                  <a:pt x="75" y="1169"/>
                </a:lnTo>
                <a:lnTo>
                  <a:pt x="59" y="1119"/>
                </a:lnTo>
                <a:lnTo>
                  <a:pt x="73" y="1098"/>
                </a:lnTo>
                <a:lnTo>
                  <a:pt x="89" y="1067"/>
                </a:lnTo>
                <a:lnTo>
                  <a:pt x="37" y="1025"/>
                </a:lnTo>
                <a:lnTo>
                  <a:pt x="37" y="982"/>
                </a:lnTo>
                <a:lnTo>
                  <a:pt x="37" y="970"/>
                </a:lnTo>
                <a:lnTo>
                  <a:pt x="33" y="958"/>
                </a:lnTo>
                <a:lnTo>
                  <a:pt x="33" y="956"/>
                </a:lnTo>
                <a:lnTo>
                  <a:pt x="30" y="944"/>
                </a:lnTo>
                <a:lnTo>
                  <a:pt x="30" y="942"/>
                </a:lnTo>
                <a:lnTo>
                  <a:pt x="33" y="942"/>
                </a:lnTo>
                <a:lnTo>
                  <a:pt x="33" y="939"/>
                </a:lnTo>
                <a:lnTo>
                  <a:pt x="33" y="937"/>
                </a:lnTo>
                <a:lnTo>
                  <a:pt x="33" y="935"/>
                </a:lnTo>
                <a:lnTo>
                  <a:pt x="33" y="932"/>
                </a:lnTo>
                <a:lnTo>
                  <a:pt x="35" y="930"/>
                </a:lnTo>
                <a:lnTo>
                  <a:pt x="37" y="923"/>
                </a:lnTo>
                <a:lnTo>
                  <a:pt x="37" y="920"/>
                </a:lnTo>
                <a:lnTo>
                  <a:pt x="37" y="918"/>
                </a:lnTo>
                <a:lnTo>
                  <a:pt x="35" y="918"/>
                </a:lnTo>
                <a:lnTo>
                  <a:pt x="33" y="918"/>
                </a:lnTo>
                <a:lnTo>
                  <a:pt x="33" y="913"/>
                </a:lnTo>
                <a:lnTo>
                  <a:pt x="35" y="911"/>
                </a:lnTo>
                <a:lnTo>
                  <a:pt x="37" y="909"/>
                </a:lnTo>
                <a:lnTo>
                  <a:pt x="42" y="906"/>
                </a:lnTo>
                <a:lnTo>
                  <a:pt x="45" y="904"/>
                </a:lnTo>
                <a:lnTo>
                  <a:pt x="47" y="902"/>
                </a:lnTo>
                <a:lnTo>
                  <a:pt x="49" y="902"/>
                </a:lnTo>
                <a:lnTo>
                  <a:pt x="52" y="899"/>
                </a:lnTo>
                <a:lnTo>
                  <a:pt x="52" y="897"/>
                </a:lnTo>
                <a:lnTo>
                  <a:pt x="54" y="897"/>
                </a:lnTo>
                <a:lnTo>
                  <a:pt x="59" y="897"/>
                </a:lnTo>
                <a:lnTo>
                  <a:pt x="63" y="897"/>
                </a:lnTo>
                <a:lnTo>
                  <a:pt x="66" y="894"/>
                </a:lnTo>
                <a:lnTo>
                  <a:pt x="70" y="892"/>
                </a:lnTo>
                <a:lnTo>
                  <a:pt x="75" y="892"/>
                </a:lnTo>
                <a:lnTo>
                  <a:pt x="78" y="894"/>
                </a:lnTo>
                <a:lnTo>
                  <a:pt x="82" y="894"/>
                </a:lnTo>
                <a:lnTo>
                  <a:pt x="89" y="892"/>
                </a:lnTo>
                <a:lnTo>
                  <a:pt x="99" y="890"/>
                </a:lnTo>
                <a:lnTo>
                  <a:pt x="101" y="890"/>
                </a:lnTo>
                <a:lnTo>
                  <a:pt x="108" y="894"/>
                </a:lnTo>
                <a:lnTo>
                  <a:pt x="113" y="883"/>
                </a:lnTo>
                <a:lnTo>
                  <a:pt x="115" y="875"/>
                </a:lnTo>
                <a:lnTo>
                  <a:pt x="120" y="854"/>
                </a:lnTo>
                <a:lnTo>
                  <a:pt x="120" y="852"/>
                </a:lnTo>
                <a:lnTo>
                  <a:pt x="118" y="852"/>
                </a:lnTo>
                <a:lnTo>
                  <a:pt x="106" y="849"/>
                </a:lnTo>
                <a:lnTo>
                  <a:pt x="103" y="847"/>
                </a:lnTo>
                <a:lnTo>
                  <a:pt x="99" y="847"/>
                </a:lnTo>
                <a:lnTo>
                  <a:pt x="99" y="845"/>
                </a:lnTo>
                <a:lnTo>
                  <a:pt x="94" y="845"/>
                </a:lnTo>
                <a:lnTo>
                  <a:pt x="92" y="845"/>
                </a:lnTo>
                <a:lnTo>
                  <a:pt x="85" y="842"/>
                </a:lnTo>
                <a:lnTo>
                  <a:pt x="78" y="840"/>
                </a:lnTo>
                <a:lnTo>
                  <a:pt x="73" y="838"/>
                </a:lnTo>
                <a:lnTo>
                  <a:pt x="68" y="838"/>
                </a:lnTo>
                <a:lnTo>
                  <a:pt x="66" y="835"/>
                </a:lnTo>
                <a:lnTo>
                  <a:pt x="63" y="835"/>
                </a:lnTo>
                <a:lnTo>
                  <a:pt x="61" y="835"/>
                </a:lnTo>
                <a:lnTo>
                  <a:pt x="59" y="833"/>
                </a:lnTo>
                <a:lnTo>
                  <a:pt x="56" y="833"/>
                </a:lnTo>
                <a:lnTo>
                  <a:pt x="54" y="833"/>
                </a:lnTo>
                <a:lnTo>
                  <a:pt x="54" y="831"/>
                </a:lnTo>
                <a:lnTo>
                  <a:pt x="52" y="831"/>
                </a:lnTo>
                <a:lnTo>
                  <a:pt x="49" y="831"/>
                </a:lnTo>
                <a:lnTo>
                  <a:pt x="47" y="831"/>
                </a:lnTo>
                <a:lnTo>
                  <a:pt x="45" y="828"/>
                </a:lnTo>
                <a:lnTo>
                  <a:pt x="42" y="828"/>
                </a:lnTo>
                <a:lnTo>
                  <a:pt x="40" y="828"/>
                </a:lnTo>
                <a:lnTo>
                  <a:pt x="37" y="826"/>
                </a:lnTo>
                <a:lnTo>
                  <a:pt x="33" y="826"/>
                </a:lnTo>
                <a:lnTo>
                  <a:pt x="30" y="823"/>
                </a:lnTo>
                <a:lnTo>
                  <a:pt x="40" y="750"/>
                </a:lnTo>
                <a:lnTo>
                  <a:pt x="0" y="736"/>
                </a:lnTo>
                <a:lnTo>
                  <a:pt x="7" y="703"/>
                </a:lnTo>
                <a:lnTo>
                  <a:pt x="12" y="677"/>
                </a:lnTo>
                <a:lnTo>
                  <a:pt x="14" y="658"/>
                </a:lnTo>
                <a:lnTo>
                  <a:pt x="19" y="639"/>
                </a:lnTo>
                <a:lnTo>
                  <a:pt x="21" y="620"/>
                </a:lnTo>
                <a:lnTo>
                  <a:pt x="26" y="584"/>
                </a:lnTo>
                <a:lnTo>
                  <a:pt x="26" y="582"/>
                </a:lnTo>
                <a:lnTo>
                  <a:pt x="26" y="580"/>
                </a:lnTo>
                <a:lnTo>
                  <a:pt x="28" y="577"/>
                </a:lnTo>
                <a:lnTo>
                  <a:pt x="28" y="575"/>
                </a:lnTo>
                <a:lnTo>
                  <a:pt x="28" y="572"/>
                </a:lnTo>
                <a:lnTo>
                  <a:pt x="28" y="568"/>
                </a:lnTo>
                <a:lnTo>
                  <a:pt x="28" y="565"/>
                </a:lnTo>
                <a:lnTo>
                  <a:pt x="28" y="563"/>
                </a:lnTo>
                <a:lnTo>
                  <a:pt x="30" y="561"/>
                </a:lnTo>
                <a:lnTo>
                  <a:pt x="30" y="558"/>
                </a:lnTo>
                <a:lnTo>
                  <a:pt x="30" y="556"/>
                </a:lnTo>
                <a:lnTo>
                  <a:pt x="30" y="554"/>
                </a:lnTo>
                <a:lnTo>
                  <a:pt x="30" y="551"/>
                </a:lnTo>
                <a:lnTo>
                  <a:pt x="30" y="549"/>
                </a:lnTo>
                <a:lnTo>
                  <a:pt x="30" y="546"/>
                </a:lnTo>
                <a:lnTo>
                  <a:pt x="35" y="518"/>
                </a:lnTo>
                <a:lnTo>
                  <a:pt x="37" y="518"/>
                </a:lnTo>
                <a:lnTo>
                  <a:pt x="40" y="518"/>
                </a:lnTo>
                <a:lnTo>
                  <a:pt x="42" y="516"/>
                </a:lnTo>
                <a:lnTo>
                  <a:pt x="45" y="513"/>
                </a:lnTo>
                <a:lnTo>
                  <a:pt x="47" y="513"/>
                </a:lnTo>
                <a:lnTo>
                  <a:pt x="47" y="511"/>
                </a:lnTo>
                <a:lnTo>
                  <a:pt x="47" y="506"/>
                </a:lnTo>
                <a:lnTo>
                  <a:pt x="47" y="501"/>
                </a:lnTo>
                <a:lnTo>
                  <a:pt x="49" y="497"/>
                </a:lnTo>
                <a:lnTo>
                  <a:pt x="49" y="492"/>
                </a:lnTo>
                <a:lnTo>
                  <a:pt x="49" y="485"/>
                </a:lnTo>
                <a:lnTo>
                  <a:pt x="49" y="483"/>
                </a:lnTo>
                <a:lnTo>
                  <a:pt x="52" y="475"/>
                </a:lnTo>
                <a:lnTo>
                  <a:pt x="52" y="473"/>
                </a:lnTo>
                <a:lnTo>
                  <a:pt x="56" y="468"/>
                </a:lnTo>
                <a:lnTo>
                  <a:pt x="59" y="464"/>
                </a:lnTo>
                <a:lnTo>
                  <a:pt x="68" y="452"/>
                </a:lnTo>
                <a:lnTo>
                  <a:pt x="73" y="447"/>
                </a:lnTo>
                <a:lnTo>
                  <a:pt x="68" y="445"/>
                </a:lnTo>
                <a:lnTo>
                  <a:pt x="66" y="442"/>
                </a:lnTo>
                <a:lnTo>
                  <a:pt x="54" y="430"/>
                </a:lnTo>
                <a:lnTo>
                  <a:pt x="49" y="428"/>
                </a:lnTo>
                <a:lnTo>
                  <a:pt x="42" y="421"/>
                </a:lnTo>
                <a:lnTo>
                  <a:pt x="40" y="419"/>
                </a:lnTo>
                <a:lnTo>
                  <a:pt x="33" y="412"/>
                </a:lnTo>
                <a:lnTo>
                  <a:pt x="21" y="402"/>
                </a:lnTo>
                <a:lnTo>
                  <a:pt x="12" y="395"/>
                </a:lnTo>
                <a:lnTo>
                  <a:pt x="14" y="395"/>
                </a:lnTo>
                <a:lnTo>
                  <a:pt x="14" y="393"/>
                </a:lnTo>
                <a:lnTo>
                  <a:pt x="16" y="393"/>
                </a:lnTo>
                <a:lnTo>
                  <a:pt x="19" y="393"/>
                </a:lnTo>
                <a:lnTo>
                  <a:pt x="19" y="395"/>
                </a:lnTo>
                <a:lnTo>
                  <a:pt x="21" y="395"/>
                </a:lnTo>
                <a:lnTo>
                  <a:pt x="26" y="397"/>
                </a:lnTo>
                <a:lnTo>
                  <a:pt x="28" y="397"/>
                </a:lnTo>
                <a:lnTo>
                  <a:pt x="35" y="397"/>
                </a:lnTo>
                <a:lnTo>
                  <a:pt x="49" y="395"/>
                </a:lnTo>
                <a:lnTo>
                  <a:pt x="52" y="395"/>
                </a:lnTo>
                <a:lnTo>
                  <a:pt x="54" y="397"/>
                </a:lnTo>
                <a:lnTo>
                  <a:pt x="59" y="402"/>
                </a:lnTo>
                <a:lnTo>
                  <a:pt x="61" y="400"/>
                </a:lnTo>
                <a:lnTo>
                  <a:pt x="61" y="397"/>
                </a:lnTo>
                <a:lnTo>
                  <a:pt x="63" y="395"/>
                </a:lnTo>
                <a:lnTo>
                  <a:pt x="66" y="388"/>
                </a:lnTo>
                <a:lnTo>
                  <a:pt x="68" y="385"/>
                </a:lnTo>
                <a:lnTo>
                  <a:pt x="70" y="383"/>
                </a:lnTo>
                <a:lnTo>
                  <a:pt x="70" y="381"/>
                </a:lnTo>
                <a:lnTo>
                  <a:pt x="73" y="381"/>
                </a:lnTo>
                <a:lnTo>
                  <a:pt x="73" y="376"/>
                </a:lnTo>
                <a:lnTo>
                  <a:pt x="78" y="381"/>
                </a:lnTo>
                <a:lnTo>
                  <a:pt x="87" y="395"/>
                </a:lnTo>
                <a:lnTo>
                  <a:pt x="94" y="407"/>
                </a:lnTo>
                <a:lnTo>
                  <a:pt x="96" y="404"/>
                </a:lnTo>
                <a:lnTo>
                  <a:pt x="103" y="402"/>
                </a:lnTo>
                <a:lnTo>
                  <a:pt x="108" y="397"/>
                </a:lnTo>
                <a:lnTo>
                  <a:pt x="111" y="397"/>
                </a:lnTo>
                <a:lnTo>
                  <a:pt x="111" y="395"/>
                </a:lnTo>
                <a:lnTo>
                  <a:pt x="113" y="395"/>
                </a:lnTo>
                <a:lnTo>
                  <a:pt x="115" y="395"/>
                </a:lnTo>
                <a:lnTo>
                  <a:pt x="118" y="393"/>
                </a:lnTo>
                <a:lnTo>
                  <a:pt x="120" y="390"/>
                </a:lnTo>
                <a:lnTo>
                  <a:pt x="122" y="390"/>
                </a:lnTo>
                <a:lnTo>
                  <a:pt x="132" y="383"/>
                </a:lnTo>
                <a:lnTo>
                  <a:pt x="134" y="383"/>
                </a:lnTo>
                <a:lnTo>
                  <a:pt x="136" y="381"/>
                </a:lnTo>
                <a:lnTo>
                  <a:pt x="139" y="381"/>
                </a:lnTo>
                <a:lnTo>
                  <a:pt x="141" y="378"/>
                </a:lnTo>
                <a:lnTo>
                  <a:pt x="144" y="378"/>
                </a:lnTo>
                <a:lnTo>
                  <a:pt x="146" y="378"/>
                </a:lnTo>
                <a:lnTo>
                  <a:pt x="148" y="376"/>
                </a:lnTo>
                <a:lnTo>
                  <a:pt x="151" y="376"/>
                </a:lnTo>
                <a:lnTo>
                  <a:pt x="153" y="376"/>
                </a:lnTo>
                <a:lnTo>
                  <a:pt x="155" y="376"/>
                </a:lnTo>
                <a:lnTo>
                  <a:pt x="158" y="376"/>
                </a:lnTo>
                <a:lnTo>
                  <a:pt x="160" y="378"/>
                </a:lnTo>
                <a:lnTo>
                  <a:pt x="160" y="381"/>
                </a:lnTo>
                <a:lnTo>
                  <a:pt x="162" y="381"/>
                </a:lnTo>
                <a:lnTo>
                  <a:pt x="165" y="378"/>
                </a:lnTo>
                <a:lnTo>
                  <a:pt x="167" y="378"/>
                </a:lnTo>
                <a:lnTo>
                  <a:pt x="169" y="378"/>
                </a:lnTo>
                <a:lnTo>
                  <a:pt x="172" y="376"/>
                </a:lnTo>
                <a:lnTo>
                  <a:pt x="172" y="374"/>
                </a:lnTo>
                <a:lnTo>
                  <a:pt x="174" y="374"/>
                </a:lnTo>
                <a:lnTo>
                  <a:pt x="177" y="371"/>
                </a:lnTo>
                <a:lnTo>
                  <a:pt x="179" y="369"/>
                </a:lnTo>
                <a:lnTo>
                  <a:pt x="181" y="369"/>
                </a:lnTo>
                <a:lnTo>
                  <a:pt x="184" y="367"/>
                </a:lnTo>
                <a:lnTo>
                  <a:pt x="186" y="362"/>
                </a:lnTo>
                <a:lnTo>
                  <a:pt x="188" y="359"/>
                </a:lnTo>
                <a:lnTo>
                  <a:pt x="191" y="357"/>
                </a:lnTo>
                <a:lnTo>
                  <a:pt x="193" y="355"/>
                </a:lnTo>
                <a:lnTo>
                  <a:pt x="195" y="352"/>
                </a:lnTo>
                <a:lnTo>
                  <a:pt x="198" y="352"/>
                </a:lnTo>
                <a:lnTo>
                  <a:pt x="200" y="352"/>
                </a:lnTo>
                <a:lnTo>
                  <a:pt x="202" y="352"/>
                </a:lnTo>
                <a:lnTo>
                  <a:pt x="205" y="352"/>
                </a:lnTo>
                <a:lnTo>
                  <a:pt x="207" y="352"/>
                </a:lnTo>
                <a:lnTo>
                  <a:pt x="210" y="352"/>
                </a:lnTo>
                <a:lnTo>
                  <a:pt x="210" y="350"/>
                </a:lnTo>
                <a:lnTo>
                  <a:pt x="212" y="350"/>
                </a:lnTo>
                <a:lnTo>
                  <a:pt x="214" y="350"/>
                </a:lnTo>
                <a:lnTo>
                  <a:pt x="214" y="348"/>
                </a:lnTo>
                <a:lnTo>
                  <a:pt x="217" y="350"/>
                </a:lnTo>
                <a:lnTo>
                  <a:pt x="219" y="350"/>
                </a:lnTo>
                <a:lnTo>
                  <a:pt x="221" y="350"/>
                </a:lnTo>
                <a:lnTo>
                  <a:pt x="224" y="348"/>
                </a:lnTo>
                <a:lnTo>
                  <a:pt x="224" y="345"/>
                </a:lnTo>
                <a:lnTo>
                  <a:pt x="224" y="343"/>
                </a:lnTo>
                <a:lnTo>
                  <a:pt x="226" y="343"/>
                </a:lnTo>
                <a:lnTo>
                  <a:pt x="226" y="341"/>
                </a:lnTo>
                <a:lnTo>
                  <a:pt x="228" y="341"/>
                </a:lnTo>
                <a:lnTo>
                  <a:pt x="238" y="331"/>
                </a:lnTo>
                <a:lnTo>
                  <a:pt x="238" y="329"/>
                </a:lnTo>
                <a:lnTo>
                  <a:pt x="240" y="326"/>
                </a:lnTo>
                <a:lnTo>
                  <a:pt x="243" y="324"/>
                </a:lnTo>
                <a:lnTo>
                  <a:pt x="243" y="322"/>
                </a:lnTo>
                <a:lnTo>
                  <a:pt x="243" y="319"/>
                </a:lnTo>
                <a:lnTo>
                  <a:pt x="245" y="317"/>
                </a:lnTo>
                <a:lnTo>
                  <a:pt x="245" y="314"/>
                </a:lnTo>
                <a:lnTo>
                  <a:pt x="247" y="314"/>
                </a:lnTo>
                <a:lnTo>
                  <a:pt x="250" y="312"/>
                </a:lnTo>
                <a:lnTo>
                  <a:pt x="257" y="303"/>
                </a:lnTo>
                <a:lnTo>
                  <a:pt x="299" y="305"/>
                </a:lnTo>
                <a:lnTo>
                  <a:pt x="306" y="305"/>
                </a:lnTo>
                <a:lnTo>
                  <a:pt x="318" y="293"/>
                </a:lnTo>
                <a:lnTo>
                  <a:pt x="332" y="279"/>
                </a:lnTo>
                <a:lnTo>
                  <a:pt x="334" y="272"/>
                </a:lnTo>
                <a:lnTo>
                  <a:pt x="346" y="260"/>
                </a:lnTo>
                <a:lnTo>
                  <a:pt x="360" y="253"/>
                </a:lnTo>
                <a:lnTo>
                  <a:pt x="363" y="246"/>
                </a:lnTo>
                <a:lnTo>
                  <a:pt x="375" y="239"/>
                </a:lnTo>
                <a:lnTo>
                  <a:pt x="382" y="239"/>
                </a:lnTo>
                <a:lnTo>
                  <a:pt x="386" y="232"/>
                </a:lnTo>
                <a:lnTo>
                  <a:pt x="396" y="215"/>
                </a:lnTo>
                <a:lnTo>
                  <a:pt x="398" y="210"/>
                </a:lnTo>
                <a:lnTo>
                  <a:pt x="403" y="215"/>
                </a:lnTo>
                <a:lnTo>
                  <a:pt x="408" y="215"/>
                </a:lnTo>
                <a:lnTo>
                  <a:pt x="408" y="208"/>
                </a:lnTo>
                <a:lnTo>
                  <a:pt x="422" y="172"/>
                </a:lnTo>
                <a:lnTo>
                  <a:pt x="426" y="158"/>
                </a:lnTo>
                <a:lnTo>
                  <a:pt x="426" y="151"/>
                </a:lnTo>
                <a:lnTo>
                  <a:pt x="429" y="144"/>
                </a:lnTo>
                <a:lnTo>
                  <a:pt x="433" y="142"/>
                </a:lnTo>
                <a:lnTo>
                  <a:pt x="441" y="142"/>
                </a:lnTo>
                <a:lnTo>
                  <a:pt x="450" y="146"/>
                </a:lnTo>
                <a:lnTo>
                  <a:pt x="471" y="151"/>
                </a:lnTo>
                <a:lnTo>
                  <a:pt x="478" y="154"/>
                </a:lnTo>
                <a:lnTo>
                  <a:pt x="485" y="154"/>
                </a:lnTo>
                <a:lnTo>
                  <a:pt x="507" y="149"/>
                </a:lnTo>
                <a:lnTo>
                  <a:pt x="523" y="142"/>
                </a:lnTo>
                <a:lnTo>
                  <a:pt x="558" y="123"/>
                </a:lnTo>
                <a:lnTo>
                  <a:pt x="556" y="116"/>
                </a:lnTo>
                <a:lnTo>
                  <a:pt x="558" y="106"/>
                </a:lnTo>
                <a:lnTo>
                  <a:pt x="540" y="106"/>
                </a:lnTo>
                <a:lnTo>
                  <a:pt x="516" y="94"/>
                </a:lnTo>
                <a:lnTo>
                  <a:pt x="514" y="92"/>
                </a:lnTo>
                <a:lnTo>
                  <a:pt x="518" y="90"/>
                </a:lnTo>
                <a:lnTo>
                  <a:pt x="518" y="87"/>
                </a:lnTo>
                <a:lnTo>
                  <a:pt x="511" y="82"/>
                </a:lnTo>
                <a:lnTo>
                  <a:pt x="509" y="82"/>
                </a:lnTo>
                <a:lnTo>
                  <a:pt x="509" y="80"/>
                </a:lnTo>
                <a:lnTo>
                  <a:pt x="507" y="82"/>
                </a:lnTo>
                <a:lnTo>
                  <a:pt x="504" y="66"/>
                </a:lnTo>
                <a:lnTo>
                  <a:pt x="509" y="66"/>
                </a:lnTo>
                <a:lnTo>
                  <a:pt x="516" y="64"/>
                </a:lnTo>
                <a:lnTo>
                  <a:pt x="521" y="64"/>
                </a:lnTo>
                <a:lnTo>
                  <a:pt x="525" y="64"/>
                </a:lnTo>
                <a:lnTo>
                  <a:pt x="530" y="66"/>
                </a:lnTo>
                <a:lnTo>
                  <a:pt x="535" y="66"/>
                </a:lnTo>
                <a:lnTo>
                  <a:pt x="537" y="64"/>
                </a:lnTo>
                <a:lnTo>
                  <a:pt x="542" y="59"/>
                </a:lnTo>
                <a:lnTo>
                  <a:pt x="544" y="56"/>
                </a:lnTo>
                <a:lnTo>
                  <a:pt x="547" y="56"/>
                </a:lnTo>
                <a:lnTo>
                  <a:pt x="551" y="56"/>
                </a:lnTo>
                <a:lnTo>
                  <a:pt x="556" y="59"/>
                </a:lnTo>
                <a:lnTo>
                  <a:pt x="561" y="59"/>
                </a:lnTo>
                <a:lnTo>
                  <a:pt x="563" y="59"/>
                </a:lnTo>
                <a:lnTo>
                  <a:pt x="566" y="59"/>
                </a:lnTo>
                <a:lnTo>
                  <a:pt x="568" y="59"/>
                </a:lnTo>
                <a:lnTo>
                  <a:pt x="570" y="61"/>
                </a:lnTo>
                <a:lnTo>
                  <a:pt x="575" y="61"/>
                </a:lnTo>
                <a:lnTo>
                  <a:pt x="580" y="64"/>
                </a:lnTo>
                <a:lnTo>
                  <a:pt x="580" y="66"/>
                </a:lnTo>
                <a:lnTo>
                  <a:pt x="582" y="68"/>
                </a:lnTo>
                <a:lnTo>
                  <a:pt x="584" y="73"/>
                </a:lnTo>
                <a:lnTo>
                  <a:pt x="589" y="75"/>
                </a:lnTo>
                <a:lnTo>
                  <a:pt x="591" y="78"/>
                </a:lnTo>
                <a:lnTo>
                  <a:pt x="594" y="80"/>
                </a:lnTo>
                <a:lnTo>
                  <a:pt x="596" y="80"/>
                </a:lnTo>
                <a:lnTo>
                  <a:pt x="599" y="80"/>
                </a:lnTo>
                <a:lnTo>
                  <a:pt x="603" y="82"/>
                </a:lnTo>
                <a:lnTo>
                  <a:pt x="608" y="82"/>
                </a:lnTo>
                <a:lnTo>
                  <a:pt x="613" y="85"/>
                </a:lnTo>
                <a:lnTo>
                  <a:pt x="615" y="87"/>
                </a:lnTo>
                <a:lnTo>
                  <a:pt x="617" y="87"/>
                </a:lnTo>
                <a:lnTo>
                  <a:pt x="622" y="90"/>
                </a:lnTo>
                <a:lnTo>
                  <a:pt x="627" y="90"/>
                </a:lnTo>
                <a:lnTo>
                  <a:pt x="632" y="92"/>
                </a:lnTo>
                <a:lnTo>
                  <a:pt x="634" y="92"/>
                </a:lnTo>
                <a:lnTo>
                  <a:pt x="639" y="94"/>
                </a:lnTo>
                <a:lnTo>
                  <a:pt x="641" y="94"/>
                </a:lnTo>
                <a:lnTo>
                  <a:pt x="643" y="94"/>
                </a:lnTo>
                <a:lnTo>
                  <a:pt x="646" y="97"/>
                </a:lnTo>
                <a:lnTo>
                  <a:pt x="650" y="99"/>
                </a:lnTo>
                <a:lnTo>
                  <a:pt x="655" y="101"/>
                </a:lnTo>
                <a:lnTo>
                  <a:pt x="660" y="101"/>
                </a:lnTo>
                <a:lnTo>
                  <a:pt x="662" y="101"/>
                </a:lnTo>
                <a:lnTo>
                  <a:pt x="665" y="101"/>
                </a:lnTo>
                <a:lnTo>
                  <a:pt x="669" y="101"/>
                </a:lnTo>
                <a:lnTo>
                  <a:pt x="674" y="104"/>
                </a:lnTo>
                <a:lnTo>
                  <a:pt x="679" y="104"/>
                </a:lnTo>
                <a:lnTo>
                  <a:pt x="686" y="104"/>
                </a:lnTo>
                <a:lnTo>
                  <a:pt x="690" y="104"/>
                </a:lnTo>
                <a:lnTo>
                  <a:pt x="695" y="104"/>
                </a:lnTo>
                <a:lnTo>
                  <a:pt x="700" y="106"/>
                </a:lnTo>
                <a:lnTo>
                  <a:pt x="695" y="104"/>
                </a:lnTo>
                <a:lnTo>
                  <a:pt x="690" y="101"/>
                </a:lnTo>
                <a:lnTo>
                  <a:pt x="688" y="99"/>
                </a:lnTo>
                <a:lnTo>
                  <a:pt x="683" y="97"/>
                </a:lnTo>
                <a:lnTo>
                  <a:pt x="679" y="94"/>
                </a:lnTo>
                <a:lnTo>
                  <a:pt x="676" y="92"/>
                </a:lnTo>
                <a:lnTo>
                  <a:pt x="674" y="92"/>
                </a:lnTo>
                <a:lnTo>
                  <a:pt x="672" y="90"/>
                </a:lnTo>
                <a:lnTo>
                  <a:pt x="669" y="87"/>
                </a:lnTo>
                <a:lnTo>
                  <a:pt x="667" y="85"/>
                </a:lnTo>
                <a:lnTo>
                  <a:pt x="665" y="85"/>
                </a:lnTo>
                <a:lnTo>
                  <a:pt x="660" y="82"/>
                </a:lnTo>
                <a:lnTo>
                  <a:pt x="657" y="80"/>
                </a:lnTo>
                <a:lnTo>
                  <a:pt x="655" y="78"/>
                </a:lnTo>
                <a:lnTo>
                  <a:pt x="653" y="75"/>
                </a:lnTo>
                <a:lnTo>
                  <a:pt x="653" y="73"/>
                </a:lnTo>
                <a:lnTo>
                  <a:pt x="653" y="71"/>
                </a:lnTo>
                <a:lnTo>
                  <a:pt x="653" y="66"/>
                </a:lnTo>
                <a:lnTo>
                  <a:pt x="650" y="64"/>
                </a:lnTo>
                <a:lnTo>
                  <a:pt x="650" y="61"/>
                </a:lnTo>
                <a:lnTo>
                  <a:pt x="648" y="61"/>
                </a:lnTo>
                <a:lnTo>
                  <a:pt x="648" y="56"/>
                </a:lnTo>
                <a:lnTo>
                  <a:pt x="648" y="54"/>
                </a:lnTo>
                <a:lnTo>
                  <a:pt x="643" y="52"/>
                </a:lnTo>
                <a:lnTo>
                  <a:pt x="641" y="49"/>
                </a:lnTo>
                <a:lnTo>
                  <a:pt x="639" y="47"/>
                </a:lnTo>
                <a:lnTo>
                  <a:pt x="636" y="45"/>
                </a:lnTo>
                <a:lnTo>
                  <a:pt x="634" y="45"/>
                </a:lnTo>
                <a:lnTo>
                  <a:pt x="634" y="42"/>
                </a:lnTo>
                <a:lnTo>
                  <a:pt x="632" y="40"/>
                </a:lnTo>
                <a:lnTo>
                  <a:pt x="629" y="38"/>
                </a:lnTo>
                <a:lnTo>
                  <a:pt x="624" y="35"/>
                </a:lnTo>
                <a:lnTo>
                  <a:pt x="624" y="33"/>
                </a:lnTo>
                <a:lnTo>
                  <a:pt x="624" y="28"/>
                </a:lnTo>
                <a:lnTo>
                  <a:pt x="624" y="19"/>
                </a:lnTo>
                <a:lnTo>
                  <a:pt x="624" y="14"/>
                </a:lnTo>
                <a:lnTo>
                  <a:pt x="624" y="9"/>
                </a:lnTo>
                <a:lnTo>
                  <a:pt x="624" y="7"/>
                </a:lnTo>
                <a:lnTo>
                  <a:pt x="624" y="4"/>
                </a:lnTo>
                <a:lnTo>
                  <a:pt x="624" y="2"/>
                </a:lnTo>
                <a:lnTo>
                  <a:pt x="624" y="0"/>
                </a:lnTo>
                <a:lnTo>
                  <a:pt x="629" y="0"/>
                </a:lnTo>
                <a:lnTo>
                  <a:pt x="636" y="2"/>
                </a:lnTo>
                <a:lnTo>
                  <a:pt x="641" y="2"/>
                </a:lnTo>
                <a:close/>
              </a:path>
            </a:pathLst>
          </a:custGeom>
          <a:solidFill>
            <a:srgbClr val="FCD7ED"/>
          </a:solidFill>
          <a:ln w="4445">
            <a:solidFill>
              <a:srgbClr val="6E6E6E"/>
            </a:solidFill>
            <a:prstDash val="solid"/>
            <a:round/>
            <a:headEnd/>
            <a:tailEnd/>
          </a:ln>
        </p:spPr>
        <p:txBody>
          <a:bodyPr rot="0" vert="horz" wrap="square" lIns="137160" tIns="68580" rIns="137160" bIns="68580" anchor="t" anchorCtr="0" upright="1">
            <a:noAutofit/>
          </a:bodyPr>
          <a:lstStyle/>
          <a:p>
            <a:endParaRPr lang="es-MX" sz="2700"/>
          </a:p>
        </p:txBody>
      </p:sp>
      <p:sp>
        <p:nvSpPr>
          <p:cNvPr id="2" name="Rectángulo 1"/>
          <p:cNvSpPr/>
          <p:nvPr/>
        </p:nvSpPr>
        <p:spPr>
          <a:xfrm>
            <a:off x="3299434" y="1408760"/>
            <a:ext cx="11713463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s-MX" sz="6000" cap="all" dirty="0">
                <a:solidFill>
                  <a:srgbClr val="8C52FF"/>
                </a:solidFill>
                <a:latin typeface="Exo 2" panose="00000800000000000000" pitchFamily="2" charset="0"/>
              </a:rPr>
              <a:t>Distrito judicial no. I Chalco</a:t>
            </a:r>
            <a:endParaRPr lang="es-MX" sz="6000" cap="all" dirty="0">
              <a:latin typeface="Exo 2" panose="00000800000000000000" pitchFamily="2" charset="0"/>
            </a:endParaRPr>
          </a:p>
        </p:txBody>
      </p:sp>
      <p:sp>
        <p:nvSpPr>
          <p:cNvPr id="27" name="Rectángulo 26"/>
          <p:cNvSpPr/>
          <p:nvPr/>
        </p:nvSpPr>
        <p:spPr>
          <a:xfrm>
            <a:off x="10304228" y="2546577"/>
            <a:ext cx="3110146" cy="7848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s-MX" sz="4500" cap="all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municipios</a:t>
            </a:r>
            <a:endParaRPr lang="es-MX" sz="4500" cap="all" dirty="0">
              <a:solidFill>
                <a:schemeClr val="tx1">
                  <a:lumMod val="50000"/>
                  <a:lumOff val="50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cxnSp>
        <p:nvCxnSpPr>
          <p:cNvPr id="28" name="Conector angular 27"/>
          <p:cNvCxnSpPr>
            <a:stCxn id="27" idx="1"/>
            <a:endCxn id="27" idx="3"/>
          </p:cNvCxnSpPr>
          <p:nvPr/>
        </p:nvCxnSpPr>
        <p:spPr>
          <a:xfrm rot="10800000" flipH="1">
            <a:off x="10260064" y="2962076"/>
            <a:ext cx="3198473" cy="19050"/>
          </a:xfrm>
          <a:prstGeom prst="bentConnector5">
            <a:avLst>
              <a:gd name="adj1" fmla="val -138774"/>
              <a:gd name="adj2" fmla="val -28318906"/>
              <a:gd name="adj3" fmla="val 234010"/>
            </a:avLst>
          </a:prstGeom>
          <a:ln w="38100">
            <a:solidFill>
              <a:schemeClr val="tx1">
                <a:lumMod val="50000"/>
                <a:lumOff val="50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Rectángulo 36"/>
          <p:cNvSpPr/>
          <p:nvPr/>
        </p:nvSpPr>
        <p:spPr>
          <a:xfrm>
            <a:off x="6268610" y="4447225"/>
            <a:ext cx="5775111" cy="30008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 algn="just">
              <a:buFont typeface="Arial" panose="020B0604020202020204" pitchFamily="34" charset="0"/>
              <a:buChar char="•"/>
            </a:pPr>
            <a:r>
              <a:rPr lang="es-419" sz="2700" dirty="0">
                <a:solidFill>
                  <a:srgbClr val="000000"/>
                </a:solidFill>
              </a:rPr>
              <a:t>Chalco</a:t>
            </a:r>
          </a:p>
          <a:p>
            <a:pPr marL="514350" indent="-514350" algn="just">
              <a:buFont typeface="Arial" panose="020B0604020202020204" pitchFamily="34" charset="0"/>
              <a:buChar char="•"/>
            </a:pPr>
            <a:r>
              <a:rPr lang="es-419" sz="2700" dirty="0">
                <a:solidFill>
                  <a:srgbClr val="000000"/>
                </a:solidFill>
              </a:rPr>
              <a:t>Amecameca</a:t>
            </a:r>
          </a:p>
          <a:p>
            <a:pPr marL="514350" indent="-514350" algn="just">
              <a:buFont typeface="Arial" panose="020B0604020202020204" pitchFamily="34" charset="0"/>
              <a:buChar char="•"/>
            </a:pPr>
            <a:r>
              <a:rPr lang="es-419" sz="2700" dirty="0" err="1">
                <a:solidFill>
                  <a:srgbClr val="000000"/>
                </a:solidFill>
              </a:rPr>
              <a:t>Atlautla</a:t>
            </a:r>
            <a:endParaRPr lang="es-419" sz="2700" dirty="0">
              <a:solidFill>
                <a:srgbClr val="000000"/>
              </a:solidFill>
            </a:endParaRPr>
          </a:p>
          <a:p>
            <a:pPr marL="514350" indent="-514350" algn="just">
              <a:buFont typeface="Arial" panose="020B0604020202020204" pitchFamily="34" charset="0"/>
              <a:buChar char="•"/>
            </a:pPr>
            <a:r>
              <a:rPr lang="es-419" sz="2700" dirty="0" err="1">
                <a:solidFill>
                  <a:srgbClr val="000000"/>
                </a:solidFill>
              </a:rPr>
              <a:t>Ayapango</a:t>
            </a:r>
            <a:endParaRPr lang="es-419" sz="2700" dirty="0">
              <a:solidFill>
                <a:srgbClr val="000000"/>
              </a:solidFill>
            </a:endParaRPr>
          </a:p>
          <a:p>
            <a:pPr marL="514350" indent="-514350" algn="just">
              <a:buFont typeface="Arial" panose="020B0604020202020204" pitchFamily="34" charset="0"/>
              <a:buChar char="•"/>
            </a:pPr>
            <a:r>
              <a:rPr lang="es-419" sz="2700" dirty="0" err="1">
                <a:solidFill>
                  <a:srgbClr val="000000"/>
                </a:solidFill>
              </a:rPr>
              <a:t>Cocotitlán</a:t>
            </a:r>
            <a:endParaRPr lang="es-419" sz="2700" dirty="0">
              <a:solidFill>
                <a:srgbClr val="000000"/>
              </a:solidFill>
            </a:endParaRPr>
          </a:p>
          <a:p>
            <a:pPr marL="514350" indent="-514350" algn="just">
              <a:buFont typeface="Arial" panose="020B0604020202020204" pitchFamily="34" charset="0"/>
              <a:buChar char="•"/>
            </a:pPr>
            <a:r>
              <a:rPr lang="es-419" sz="2700" dirty="0" err="1">
                <a:solidFill>
                  <a:srgbClr val="000000"/>
                </a:solidFill>
              </a:rPr>
              <a:t>Ecatzingo</a:t>
            </a:r>
            <a:endParaRPr lang="es-419" sz="2700" dirty="0">
              <a:solidFill>
                <a:srgbClr val="000000"/>
              </a:solidFill>
            </a:endParaRPr>
          </a:p>
          <a:p>
            <a:pPr marL="514350" indent="-514350" algn="just">
              <a:buFont typeface="Arial" panose="020B0604020202020204" pitchFamily="34" charset="0"/>
              <a:buChar char="•"/>
            </a:pPr>
            <a:r>
              <a:rPr lang="es-419" sz="2700" dirty="0">
                <a:solidFill>
                  <a:srgbClr val="000000"/>
                </a:solidFill>
              </a:rPr>
              <a:t>Ixtapaluca</a:t>
            </a:r>
            <a:endParaRPr lang="es-MX" sz="2700" dirty="0"/>
          </a:p>
        </p:txBody>
      </p:sp>
      <p:sp>
        <p:nvSpPr>
          <p:cNvPr id="38" name="Rectángulo 37"/>
          <p:cNvSpPr/>
          <p:nvPr/>
        </p:nvSpPr>
        <p:spPr>
          <a:xfrm>
            <a:off x="12355076" y="4385895"/>
            <a:ext cx="4923275" cy="30008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 algn="just">
              <a:buFont typeface="Arial" panose="020B0604020202020204" pitchFamily="34" charset="0"/>
              <a:buChar char="•"/>
            </a:pPr>
            <a:r>
              <a:rPr lang="es-419" sz="2700" dirty="0" err="1">
                <a:solidFill>
                  <a:srgbClr val="000000"/>
                </a:solidFill>
              </a:rPr>
              <a:t>Juchitepec</a:t>
            </a:r>
            <a:endParaRPr lang="es-419" sz="2700" dirty="0">
              <a:solidFill>
                <a:srgbClr val="000000"/>
              </a:solidFill>
            </a:endParaRPr>
          </a:p>
          <a:p>
            <a:pPr marL="514350" indent="-514350" algn="just">
              <a:buFont typeface="Arial" panose="020B0604020202020204" pitchFamily="34" charset="0"/>
              <a:buChar char="•"/>
            </a:pPr>
            <a:r>
              <a:rPr lang="es-419" sz="2700" dirty="0" err="1">
                <a:solidFill>
                  <a:srgbClr val="000000"/>
                </a:solidFill>
              </a:rPr>
              <a:t>Ozumba</a:t>
            </a:r>
            <a:endParaRPr lang="es-419" sz="2700" dirty="0">
              <a:solidFill>
                <a:srgbClr val="000000"/>
              </a:solidFill>
            </a:endParaRPr>
          </a:p>
          <a:p>
            <a:pPr marL="514350" indent="-514350" algn="just">
              <a:buFont typeface="Arial" panose="020B0604020202020204" pitchFamily="34" charset="0"/>
              <a:buChar char="•"/>
            </a:pPr>
            <a:r>
              <a:rPr lang="es-419" sz="2700" dirty="0" err="1">
                <a:solidFill>
                  <a:srgbClr val="000000"/>
                </a:solidFill>
              </a:rPr>
              <a:t>Temamatla</a:t>
            </a:r>
            <a:endParaRPr lang="es-419" sz="2700" dirty="0">
              <a:solidFill>
                <a:srgbClr val="000000"/>
              </a:solidFill>
            </a:endParaRPr>
          </a:p>
          <a:p>
            <a:pPr marL="514350" indent="-514350" algn="just">
              <a:buFont typeface="Arial" panose="020B0604020202020204" pitchFamily="34" charset="0"/>
              <a:buChar char="•"/>
            </a:pPr>
            <a:r>
              <a:rPr lang="es-419" sz="2700" dirty="0">
                <a:solidFill>
                  <a:srgbClr val="000000"/>
                </a:solidFill>
              </a:rPr>
              <a:t>Tenango del Aire</a:t>
            </a:r>
          </a:p>
          <a:p>
            <a:pPr marL="514350" indent="-514350" algn="just">
              <a:buFont typeface="Arial" panose="020B0604020202020204" pitchFamily="34" charset="0"/>
              <a:buChar char="•"/>
            </a:pPr>
            <a:r>
              <a:rPr lang="es-419" sz="2700" dirty="0" err="1">
                <a:solidFill>
                  <a:srgbClr val="000000"/>
                </a:solidFill>
              </a:rPr>
              <a:t>Tepetlixpa</a:t>
            </a:r>
            <a:endParaRPr lang="es-419" sz="2700" dirty="0">
              <a:solidFill>
                <a:srgbClr val="000000"/>
              </a:solidFill>
            </a:endParaRPr>
          </a:p>
          <a:p>
            <a:pPr marL="514350" indent="-514350" algn="just">
              <a:buFont typeface="Arial" panose="020B0604020202020204" pitchFamily="34" charset="0"/>
              <a:buChar char="•"/>
            </a:pPr>
            <a:r>
              <a:rPr lang="es-419" sz="2700" dirty="0" err="1">
                <a:solidFill>
                  <a:srgbClr val="000000"/>
                </a:solidFill>
              </a:rPr>
              <a:t>Tlalmanalco</a:t>
            </a:r>
            <a:endParaRPr lang="es-419" sz="2700" dirty="0">
              <a:solidFill>
                <a:srgbClr val="000000"/>
              </a:solidFill>
            </a:endParaRPr>
          </a:p>
          <a:p>
            <a:pPr marL="514350" indent="-514350" algn="just">
              <a:buFont typeface="Arial" panose="020B0604020202020204" pitchFamily="34" charset="0"/>
              <a:buChar char="•"/>
            </a:pPr>
            <a:r>
              <a:rPr lang="es-419" sz="2700" dirty="0">
                <a:solidFill>
                  <a:srgbClr val="000000"/>
                </a:solidFill>
              </a:rPr>
              <a:t>Valle de Chalco Solidaridad</a:t>
            </a:r>
            <a:endParaRPr lang="es-MX" sz="2700" dirty="0"/>
          </a:p>
        </p:txBody>
      </p:sp>
      <p:pic>
        <p:nvPicPr>
          <p:cNvPr id="19" name="Picture 2" descr="Estado de México – Pacto federal">
            <a:hlinkClick r:id="rId6" action="ppaction://hlinksldjump" tooltip="Distritos Judiciales Electorales"/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62999" y="8613564"/>
            <a:ext cx="762001" cy="6265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Imagen 19">
            <a:hlinkClick r:id="" action="ppaction://hlinkshowjump?jump=previousslide" tooltip="Anterior"/>
          </p:cNvPr>
          <p:cNvPicPr>
            <a:picLocks noChangeAspect="1"/>
          </p:cNvPicPr>
          <p:nvPr/>
        </p:nvPicPr>
        <p:blipFill>
          <a:blip r:embed="rId8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7971312" y="8567437"/>
            <a:ext cx="718852" cy="718852"/>
          </a:xfrm>
          <a:prstGeom prst="rect">
            <a:avLst/>
          </a:prstGeom>
        </p:spPr>
      </p:pic>
      <p:pic>
        <p:nvPicPr>
          <p:cNvPr id="21" name="Imagen 20">
            <a:hlinkClick r:id="" action="ppaction://hlinkshowjump?jump=nextslide" tooltip="Siguiente"/>
          </p:cNvPr>
          <p:cNvPicPr>
            <a:picLocks noChangeAspect="1"/>
          </p:cNvPicPr>
          <p:nvPr/>
        </p:nvPicPr>
        <p:blipFill>
          <a:blip r:embed="rId8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97835" y="8567438"/>
            <a:ext cx="718852" cy="718852"/>
          </a:xfrm>
          <a:prstGeom prst="rect">
            <a:avLst/>
          </a:prstGeom>
        </p:spPr>
      </p:pic>
      <p:sp>
        <p:nvSpPr>
          <p:cNvPr id="22" name="Rectángulo 21"/>
          <p:cNvSpPr/>
          <p:nvPr/>
        </p:nvSpPr>
        <p:spPr>
          <a:xfrm>
            <a:off x="10153504" y="3126363"/>
            <a:ext cx="343651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s-MX" sz="2000" cap="all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Que conforman el distrito</a:t>
            </a:r>
            <a:endParaRPr lang="es-MX" sz="2000" cap="all" dirty="0">
              <a:solidFill>
                <a:schemeClr val="tx1">
                  <a:lumMod val="50000"/>
                  <a:lumOff val="50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90008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Click="0">
        <p14:reveal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2401" y="178509"/>
            <a:ext cx="2274414" cy="1025763"/>
          </a:xfrm>
          <a:prstGeom prst="rect">
            <a:avLst/>
          </a:prstGeom>
        </p:spPr>
      </p:pic>
      <p:sp>
        <p:nvSpPr>
          <p:cNvPr id="72" name="Paralelogramo 71"/>
          <p:cNvSpPr/>
          <p:nvPr/>
        </p:nvSpPr>
        <p:spPr>
          <a:xfrm>
            <a:off x="15672659" y="8634356"/>
            <a:ext cx="4243892" cy="1612305"/>
          </a:xfrm>
          <a:prstGeom prst="parallelogram">
            <a:avLst>
              <a:gd name="adj" fmla="val 68198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73" name="Paralelogramo 72"/>
          <p:cNvSpPr/>
          <p:nvPr/>
        </p:nvSpPr>
        <p:spPr>
          <a:xfrm>
            <a:off x="0" y="9478834"/>
            <a:ext cx="18750579" cy="814892"/>
          </a:xfrm>
          <a:prstGeom prst="parallelogram">
            <a:avLst>
              <a:gd name="adj" fmla="val 58663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pic>
        <p:nvPicPr>
          <p:cNvPr id="77" name="Imagen 7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33436" y="88635"/>
            <a:ext cx="1272614" cy="1202562"/>
          </a:xfrm>
          <a:prstGeom prst="rect">
            <a:avLst/>
          </a:prstGeom>
        </p:spPr>
      </p:pic>
      <p:sp>
        <p:nvSpPr>
          <p:cNvPr id="78" name="Triángulo isósceles 77"/>
          <p:cNvSpPr/>
          <p:nvPr/>
        </p:nvSpPr>
        <p:spPr>
          <a:xfrm rot="18459014">
            <a:off x="-931438" y="-343536"/>
            <a:ext cx="2154764" cy="1158996"/>
          </a:xfrm>
          <a:prstGeom prst="triangl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79" name="Triángulo isósceles 78"/>
          <p:cNvSpPr/>
          <p:nvPr/>
        </p:nvSpPr>
        <p:spPr>
          <a:xfrm rot="10631482">
            <a:off x="-55789" y="-206601"/>
            <a:ext cx="2154764" cy="1158996"/>
          </a:xfrm>
          <a:prstGeom prst="triangle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cxnSp>
        <p:nvCxnSpPr>
          <p:cNvPr id="81" name="Conector recto 80"/>
          <p:cNvCxnSpPr/>
          <p:nvPr/>
        </p:nvCxnSpPr>
        <p:spPr>
          <a:xfrm>
            <a:off x="9144000" y="88635"/>
            <a:ext cx="0" cy="1202562"/>
          </a:xfrm>
          <a:prstGeom prst="line">
            <a:avLst/>
          </a:prstGeom>
          <a:ln w="28575" cap="rnd">
            <a:solidFill>
              <a:schemeClr val="bg2">
                <a:lumMod val="5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3" name="Imagen 8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87420" y="1"/>
            <a:ext cx="1500581" cy="1500581"/>
          </a:xfrm>
          <a:prstGeom prst="rect">
            <a:avLst/>
          </a:prstGeom>
        </p:spPr>
      </p:pic>
      <p:pic>
        <p:nvPicPr>
          <p:cNvPr id="84" name="Imagen 83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25" t="29137" r="9744" b="27962"/>
          <a:stretch/>
        </p:blipFill>
        <p:spPr>
          <a:xfrm>
            <a:off x="666928" y="8648186"/>
            <a:ext cx="1516151" cy="816819"/>
          </a:xfrm>
          <a:prstGeom prst="rect">
            <a:avLst/>
          </a:prstGeom>
        </p:spPr>
      </p:pic>
      <p:sp>
        <p:nvSpPr>
          <p:cNvPr id="2" name="Rectángulo 1"/>
          <p:cNvSpPr/>
          <p:nvPr/>
        </p:nvSpPr>
        <p:spPr>
          <a:xfrm>
            <a:off x="2219014" y="1408760"/>
            <a:ext cx="13874312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s-MX" sz="6000" cap="all" dirty="0">
                <a:solidFill>
                  <a:srgbClr val="8C52FF"/>
                </a:solidFill>
                <a:latin typeface="Exo 2" panose="00000800000000000000" pitchFamily="2" charset="0"/>
              </a:rPr>
              <a:t>Distrito judicial no. </a:t>
            </a:r>
            <a:r>
              <a:rPr lang="es-MX" sz="6000" cap="all" dirty="0" smtClean="0">
                <a:solidFill>
                  <a:srgbClr val="8C52FF"/>
                </a:solidFill>
                <a:latin typeface="Exo 2" panose="00000800000000000000" pitchFamily="2" charset="0"/>
              </a:rPr>
              <a:t>II </a:t>
            </a:r>
            <a:r>
              <a:rPr lang="es-MX" sz="6000" cap="all" dirty="0">
                <a:solidFill>
                  <a:srgbClr val="8C52FF"/>
                </a:solidFill>
                <a:latin typeface="Exo 2" panose="00000800000000000000" pitchFamily="2" charset="0"/>
              </a:rPr>
              <a:t>CUAUTITLÁN</a:t>
            </a:r>
            <a:endParaRPr lang="es-MX" sz="6000" cap="all" dirty="0">
              <a:latin typeface="Exo 2" panose="00000800000000000000" pitchFamily="2" charset="0"/>
            </a:endParaRPr>
          </a:p>
        </p:txBody>
      </p:sp>
      <p:sp>
        <p:nvSpPr>
          <p:cNvPr id="4" name="Elipse 3"/>
          <p:cNvSpPr/>
          <p:nvPr/>
        </p:nvSpPr>
        <p:spPr>
          <a:xfrm>
            <a:off x="8906165" y="3590757"/>
            <a:ext cx="540000" cy="540000"/>
          </a:xfrm>
          <a:prstGeom prst="ellipse">
            <a:avLst/>
          </a:prstGeom>
          <a:solidFill>
            <a:srgbClr val="CC99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5" name="Arco 4"/>
          <p:cNvSpPr/>
          <p:nvPr/>
        </p:nvSpPr>
        <p:spPr>
          <a:xfrm rot="10800000">
            <a:off x="8771165" y="3455757"/>
            <a:ext cx="810000" cy="810000"/>
          </a:xfrm>
          <a:prstGeom prst="arc">
            <a:avLst>
              <a:gd name="adj1" fmla="val 16200000"/>
              <a:gd name="adj2" fmla="val 5350066"/>
            </a:avLst>
          </a:prstGeom>
          <a:noFill/>
          <a:ln w="28575" cap="rnd">
            <a:solidFill>
              <a:srgbClr val="CC99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82" name="Rectángulo redondeado 81">
            <a:hlinkClick r:id="rId6" action="ppaction://hlinksldjump"/>
          </p:cNvPr>
          <p:cNvSpPr/>
          <p:nvPr/>
        </p:nvSpPr>
        <p:spPr>
          <a:xfrm>
            <a:off x="9581164" y="3387669"/>
            <a:ext cx="4899950" cy="981759"/>
          </a:xfrm>
          <a:prstGeom prst="roundRect">
            <a:avLst>
              <a:gd name="adj" fmla="val 50000"/>
            </a:avLst>
          </a:prstGeom>
          <a:solidFill>
            <a:srgbClr val="CC99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85" name="Rectángulo 84">
            <a:hlinkClick r:id="rId6" action="ppaction://hlinksldjump"/>
          </p:cNvPr>
          <p:cNvSpPr/>
          <p:nvPr/>
        </p:nvSpPr>
        <p:spPr>
          <a:xfrm>
            <a:off x="9898437" y="3369584"/>
            <a:ext cx="2808782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es-419" sz="5400" cap="all" dirty="0">
                <a:solidFill>
                  <a:schemeClr val="bg1"/>
                </a:solidFill>
                <a:latin typeface="Exo 2" panose="00000800000000000000" pitchFamily="2" charset="0"/>
              </a:rPr>
              <a:t>cargos</a:t>
            </a:r>
            <a:endParaRPr lang="es-MX" sz="5400" cap="all" dirty="0">
              <a:solidFill>
                <a:schemeClr val="bg1"/>
              </a:solidFill>
              <a:latin typeface="Exo 2" panose="00000800000000000000" pitchFamily="2" charset="0"/>
            </a:endParaRPr>
          </a:p>
        </p:txBody>
      </p:sp>
      <p:sp>
        <p:nvSpPr>
          <p:cNvPr id="86" name="Elipse 85"/>
          <p:cNvSpPr/>
          <p:nvPr/>
        </p:nvSpPr>
        <p:spPr>
          <a:xfrm>
            <a:off x="8906165" y="5011185"/>
            <a:ext cx="540000" cy="540000"/>
          </a:xfrm>
          <a:prstGeom prst="ellipse">
            <a:avLst/>
          </a:prstGeom>
          <a:solidFill>
            <a:srgbClr val="FF99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87" name="Arco 86"/>
          <p:cNvSpPr/>
          <p:nvPr/>
        </p:nvSpPr>
        <p:spPr>
          <a:xfrm rot="10800000">
            <a:off x="8771165" y="4876185"/>
            <a:ext cx="810000" cy="810000"/>
          </a:xfrm>
          <a:prstGeom prst="arc">
            <a:avLst>
              <a:gd name="adj1" fmla="val 16200000"/>
              <a:gd name="adj2" fmla="val 5350066"/>
            </a:avLst>
          </a:prstGeom>
          <a:ln w="28575" cap="rnd">
            <a:solidFill>
              <a:srgbClr val="FF99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88" name="Rectángulo redondeado 87">
            <a:hlinkClick r:id="rId7" action="ppaction://hlinksldjump"/>
          </p:cNvPr>
          <p:cNvSpPr/>
          <p:nvPr/>
        </p:nvSpPr>
        <p:spPr>
          <a:xfrm>
            <a:off x="9581165" y="4808097"/>
            <a:ext cx="4899948" cy="981759"/>
          </a:xfrm>
          <a:prstGeom prst="roundRect">
            <a:avLst>
              <a:gd name="adj" fmla="val 50000"/>
            </a:avLst>
          </a:prstGeom>
          <a:solidFill>
            <a:srgbClr val="FF99CC"/>
          </a:solidFill>
          <a:ln>
            <a:solidFill>
              <a:srgbClr val="FF99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89" name="Rectángulo 88">
            <a:hlinkClick r:id="rId7" action="ppaction://hlinksldjump"/>
          </p:cNvPr>
          <p:cNvSpPr/>
          <p:nvPr/>
        </p:nvSpPr>
        <p:spPr>
          <a:xfrm>
            <a:off x="9898438" y="4805199"/>
            <a:ext cx="4099199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419" sz="5400" cap="all" dirty="0">
                <a:solidFill>
                  <a:schemeClr val="bg1"/>
                </a:solidFill>
                <a:latin typeface="Exo 2" panose="00000800000000000000" pitchFamily="2" charset="0"/>
              </a:rPr>
              <a:t>MUNICIPIOS</a:t>
            </a:r>
            <a:endParaRPr lang="es-MX" sz="5400" cap="all" dirty="0">
              <a:solidFill>
                <a:schemeClr val="bg1"/>
              </a:solidFill>
              <a:latin typeface="Exo 2" panose="00000800000000000000" pitchFamily="2" charset="0"/>
            </a:endParaRPr>
          </a:p>
        </p:txBody>
      </p:sp>
      <p:sp>
        <p:nvSpPr>
          <p:cNvPr id="27" name="Freeform 6">
            <a:hlinkClick r:id="rId6" action="ppaction://hlinksldjump"/>
          </p:cNvPr>
          <p:cNvSpPr>
            <a:spLocks/>
          </p:cNvSpPr>
          <p:nvPr/>
        </p:nvSpPr>
        <p:spPr bwMode="auto">
          <a:xfrm>
            <a:off x="997176" y="2498372"/>
            <a:ext cx="4696422" cy="5686364"/>
          </a:xfrm>
          <a:custGeom>
            <a:avLst/>
            <a:gdLst>
              <a:gd name="T0" fmla="*/ 936 w 1377"/>
              <a:gd name="T1" fmla="*/ 80 h 1422"/>
              <a:gd name="T2" fmla="*/ 967 w 1377"/>
              <a:gd name="T3" fmla="*/ 165 h 1422"/>
              <a:gd name="T4" fmla="*/ 943 w 1377"/>
              <a:gd name="T5" fmla="*/ 315 h 1422"/>
              <a:gd name="T6" fmla="*/ 946 w 1377"/>
              <a:gd name="T7" fmla="*/ 407 h 1422"/>
              <a:gd name="T8" fmla="*/ 1118 w 1377"/>
              <a:gd name="T9" fmla="*/ 542 h 1422"/>
              <a:gd name="T10" fmla="*/ 1221 w 1377"/>
              <a:gd name="T11" fmla="*/ 724 h 1422"/>
              <a:gd name="T12" fmla="*/ 1236 w 1377"/>
              <a:gd name="T13" fmla="*/ 755 h 1422"/>
              <a:gd name="T14" fmla="*/ 1377 w 1377"/>
              <a:gd name="T15" fmla="*/ 913 h 1422"/>
              <a:gd name="T16" fmla="*/ 1370 w 1377"/>
              <a:gd name="T17" fmla="*/ 944 h 1422"/>
              <a:gd name="T18" fmla="*/ 1351 w 1377"/>
              <a:gd name="T19" fmla="*/ 973 h 1422"/>
              <a:gd name="T20" fmla="*/ 1316 w 1377"/>
              <a:gd name="T21" fmla="*/ 966 h 1422"/>
              <a:gd name="T22" fmla="*/ 1283 w 1377"/>
              <a:gd name="T23" fmla="*/ 958 h 1422"/>
              <a:gd name="T24" fmla="*/ 1245 w 1377"/>
              <a:gd name="T25" fmla="*/ 951 h 1422"/>
              <a:gd name="T26" fmla="*/ 1226 w 1377"/>
              <a:gd name="T27" fmla="*/ 977 h 1422"/>
              <a:gd name="T28" fmla="*/ 1205 w 1377"/>
              <a:gd name="T29" fmla="*/ 1001 h 1422"/>
              <a:gd name="T30" fmla="*/ 1174 w 1377"/>
              <a:gd name="T31" fmla="*/ 999 h 1422"/>
              <a:gd name="T32" fmla="*/ 1155 w 1377"/>
              <a:gd name="T33" fmla="*/ 1055 h 1422"/>
              <a:gd name="T34" fmla="*/ 1153 w 1377"/>
              <a:gd name="T35" fmla="*/ 1093 h 1422"/>
              <a:gd name="T36" fmla="*/ 1148 w 1377"/>
              <a:gd name="T37" fmla="*/ 1119 h 1422"/>
              <a:gd name="T38" fmla="*/ 1108 w 1377"/>
              <a:gd name="T39" fmla="*/ 1313 h 1422"/>
              <a:gd name="T40" fmla="*/ 1016 w 1377"/>
              <a:gd name="T41" fmla="*/ 1420 h 1422"/>
              <a:gd name="T42" fmla="*/ 990 w 1377"/>
              <a:gd name="T43" fmla="*/ 1387 h 1422"/>
              <a:gd name="T44" fmla="*/ 986 w 1377"/>
              <a:gd name="T45" fmla="*/ 1358 h 1422"/>
              <a:gd name="T46" fmla="*/ 955 w 1377"/>
              <a:gd name="T47" fmla="*/ 1363 h 1422"/>
              <a:gd name="T48" fmla="*/ 950 w 1377"/>
              <a:gd name="T49" fmla="*/ 1344 h 1422"/>
              <a:gd name="T50" fmla="*/ 936 w 1377"/>
              <a:gd name="T51" fmla="*/ 1325 h 1422"/>
              <a:gd name="T52" fmla="*/ 896 w 1377"/>
              <a:gd name="T53" fmla="*/ 1287 h 1422"/>
              <a:gd name="T54" fmla="*/ 889 w 1377"/>
              <a:gd name="T55" fmla="*/ 1261 h 1422"/>
              <a:gd name="T56" fmla="*/ 837 w 1377"/>
              <a:gd name="T57" fmla="*/ 1259 h 1422"/>
              <a:gd name="T58" fmla="*/ 823 w 1377"/>
              <a:gd name="T59" fmla="*/ 1233 h 1422"/>
              <a:gd name="T60" fmla="*/ 809 w 1377"/>
              <a:gd name="T61" fmla="*/ 1209 h 1422"/>
              <a:gd name="T62" fmla="*/ 788 w 1377"/>
              <a:gd name="T63" fmla="*/ 1193 h 1422"/>
              <a:gd name="T64" fmla="*/ 743 w 1377"/>
              <a:gd name="T65" fmla="*/ 1171 h 1422"/>
              <a:gd name="T66" fmla="*/ 703 w 1377"/>
              <a:gd name="T67" fmla="*/ 1162 h 1422"/>
              <a:gd name="T68" fmla="*/ 660 w 1377"/>
              <a:gd name="T69" fmla="*/ 1179 h 1422"/>
              <a:gd name="T70" fmla="*/ 609 w 1377"/>
              <a:gd name="T71" fmla="*/ 1179 h 1422"/>
              <a:gd name="T72" fmla="*/ 578 w 1377"/>
              <a:gd name="T73" fmla="*/ 1164 h 1422"/>
              <a:gd name="T74" fmla="*/ 571 w 1377"/>
              <a:gd name="T75" fmla="*/ 1126 h 1422"/>
              <a:gd name="T76" fmla="*/ 535 w 1377"/>
              <a:gd name="T77" fmla="*/ 1053 h 1422"/>
              <a:gd name="T78" fmla="*/ 474 w 1377"/>
              <a:gd name="T79" fmla="*/ 1010 h 1422"/>
              <a:gd name="T80" fmla="*/ 396 w 1377"/>
              <a:gd name="T81" fmla="*/ 996 h 1422"/>
              <a:gd name="T82" fmla="*/ 345 w 1377"/>
              <a:gd name="T83" fmla="*/ 992 h 1422"/>
              <a:gd name="T84" fmla="*/ 328 w 1377"/>
              <a:gd name="T85" fmla="*/ 845 h 1422"/>
              <a:gd name="T86" fmla="*/ 286 w 1377"/>
              <a:gd name="T87" fmla="*/ 823 h 1422"/>
              <a:gd name="T88" fmla="*/ 203 w 1377"/>
              <a:gd name="T89" fmla="*/ 783 h 1422"/>
              <a:gd name="T90" fmla="*/ 121 w 1377"/>
              <a:gd name="T91" fmla="*/ 788 h 1422"/>
              <a:gd name="T92" fmla="*/ 29 w 1377"/>
              <a:gd name="T93" fmla="*/ 802 h 1422"/>
              <a:gd name="T94" fmla="*/ 7 w 1377"/>
              <a:gd name="T95" fmla="*/ 741 h 1422"/>
              <a:gd name="T96" fmla="*/ 17 w 1377"/>
              <a:gd name="T97" fmla="*/ 689 h 1422"/>
              <a:gd name="T98" fmla="*/ 33 w 1377"/>
              <a:gd name="T99" fmla="*/ 632 h 1422"/>
              <a:gd name="T100" fmla="*/ 55 w 1377"/>
              <a:gd name="T101" fmla="*/ 577 h 1422"/>
              <a:gd name="T102" fmla="*/ 76 w 1377"/>
              <a:gd name="T103" fmla="*/ 532 h 1422"/>
              <a:gd name="T104" fmla="*/ 102 w 1377"/>
              <a:gd name="T105" fmla="*/ 504 h 1422"/>
              <a:gd name="T106" fmla="*/ 123 w 1377"/>
              <a:gd name="T107" fmla="*/ 537 h 1422"/>
              <a:gd name="T108" fmla="*/ 170 w 1377"/>
              <a:gd name="T109" fmla="*/ 547 h 1422"/>
              <a:gd name="T110" fmla="*/ 217 w 1377"/>
              <a:gd name="T111" fmla="*/ 528 h 1422"/>
              <a:gd name="T112" fmla="*/ 262 w 1377"/>
              <a:gd name="T113" fmla="*/ 535 h 1422"/>
              <a:gd name="T114" fmla="*/ 385 w 1377"/>
              <a:gd name="T115" fmla="*/ 378 h 1422"/>
              <a:gd name="T116" fmla="*/ 401 w 1377"/>
              <a:gd name="T117" fmla="*/ 300 h 1422"/>
              <a:gd name="T118" fmla="*/ 606 w 1377"/>
              <a:gd name="T119" fmla="*/ 71 h 1422"/>
              <a:gd name="T120" fmla="*/ 679 w 1377"/>
              <a:gd name="T121" fmla="*/ 45 h 1422"/>
              <a:gd name="T122" fmla="*/ 790 w 1377"/>
              <a:gd name="T123" fmla="*/ 30 h 14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377" h="1422">
                <a:moveTo>
                  <a:pt x="887" y="14"/>
                </a:moveTo>
                <a:lnTo>
                  <a:pt x="887" y="16"/>
                </a:lnTo>
                <a:lnTo>
                  <a:pt x="889" y="21"/>
                </a:lnTo>
                <a:lnTo>
                  <a:pt x="891" y="23"/>
                </a:lnTo>
                <a:lnTo>
                  <a:pt x="898" y="30"/>
                </a:lnTo>
                <a:lnTo>
                  <a:pt x="903" y="40"/>
                </a:lnTo>
                <a:lnTo>
                  <a:pt x="908" y="49"/>
                </a:lnTo>
                <a:lnTo>
                  <a:pt x="910" y="61"/>
                </a:lnTo>
                <a:lnTo>
                  <a:pt x="910" y="66"/>
                </a:lnTo>
                <a:lnTo>
                  <a:pt x="910" y="71"/>
                </a:lnTo>
                <a:lnTo>
                  <a:pt x="913" y="75"/>
                </a:lnTo>
                <a:lnTo>
                  <a:pt x="917" y="80"/>
                </a:lnTo>
                <a:lnTo>
                  <a:pt x="924" y="80"/>
                </a:lnTo>
                <a:lnTo>
                  <a:pt x="936" y="80"/>
                </a:lnTo>
                <a:lnTo>
                  <a:pt x="943" y="78"/>
                </a:lnTo>
                <a:lnTo>
                  <a:pt x="953" y="78"/>
                </a:lnTo>
                <a:lnTo>
                  <a:pt x="976" y="85"/>
                </a:lnTo>
                <a:lnTo>
                  <a:pt x="974" y="90"/>
                </a:lnTo>
                <a:lnTo>
                  <a:pt x="962" y="101"/>
                </a:lnTo>
                <a:lnTo>
                  <a:pt x="939" y="123"/>
                </a:lnTo>
                <a:lnTo>
                  <a:pt x="932" y="128"/>
                </a:lnTo>
                <a:lnTo>
                  <a:pt x="927" y="132"/>
                </a:lnTo>
                <a:lnTo>
                  <a:pt x="936" y="139"/>
                </a:lnTo>
                <a:lnTo>
                  <a:pt x="946" y="144"/>
                </a:lnTo>
                <a:lnTo>
                  <a:pt x="948" y="142"/>
                </a:lnTo>
                <a:lnTo>
                  <a:pt x="957" y="146"/>
                </a:lnTo>
                <a:lnTo>
                  <a:pt x="969" y="149"/>
                </a:lnTo>
                <a:lnTo>
                  <a:pt x="967" y="165"/>
                </a:lnTo>
                <a:lnTo>
                  <a:pt x="965" y="180"/>
                </a:lnTo>
                <a:lnTo>
                  <a:pt x="962" y="220"/>
                </a:lnTo>
                <a:lnTo>
                  <a:pt x="962" y="232"/>
                </a:lnTo>
                <a:lnTo>
                  <a:pt x="962" y="234"/>
                </a:lnTo>
                <a:lnTo>
                  <a:pt x="962" y="236"/>
                </a:lnTo>
                <a:lnTo>
                  <a:pt x="962" y="241"/>
                </a:lnTo>
                <a:lnTo>
                  <a:pt x="960" y="246"/>
                </a:lnTo>
                <a:lnTo>
                  <a:pt x="960" y="253"/>
                </a:lnTo>
                <a:lnTo>
                  <a:pt x="960" y="255"/>
                </a:lnTo>
                <a:lnTo>
                  <a:pt x="960" y="258"/>
                </a:lnTo>
                <a:lnTo>
                  <a:pt x="957" y="267"/>
                </a:lnTo>
                <a:lnTo>
                  <a:pt x="955" y="288"/>
                </a:lnTo>
                <a:lnTo>
                  <a:pt x="953" y="298"/>
                </a:lnTo>
                <a:lnTo>
                  <a:pt x="943" y="315"/>
                </a:lnTo>
                <a:lnTo>
                  <a:pt x="941" y="315"/>
                </a:lnTo>
                <a:lnTo>
                  <a:pt x="939" y="312"/>
                </a:lnTo>
                <a:lnTo>
                  <a:pt x="936" y="312"/>
                </a:lnTo>
                <a:lnTo>
                  <a:pt x="927" y="329"/>
                </a:lnTo>
                <a:lnTo>
                  <a:pt x="913" y="352"/>
                </a:lnTo>
                <a:lnTo>
                  <a:pt x="913" y="355"/>
                </a:lnTo>
                <a:lnTo>
                  <a:pt x="908" y="350"/>
                </a:lnTo>
                <a:lnTo>
                  <a:pt x="901" y="343"/>
                </a:lnTo>
                <a:lnTo>
                  <a:pt x="894" y="338"/>
                </a:lnTo>
                <a:lnTo>
                  <a:pt x="889" y="333"/>
                </a:lnTo>
                <a:lnTo>
                  <a:pt x="891" y="336"/>
                </a:lnTo>
                <a:lnTo>
                  <a:pt x="898" y="364"/>
                </a:lnTo>
                <a:lnTo>
                  <a:pt x="903" y="383"/>
                </a:lnTo>
                <a:lnTo>
                  <a:pt x="946" y="407"/>
                </a:lnTo>
                <a:lnTo>
                  <a:pt x="946" y="404"/>
                </a:lnTo>
                <a:lnTo>
                  <a:pt x="946" y="397"/>
                </a:lnTo>
                <a:lnTo>
                  <a:pt x="941" y="388"/>
                </a:lnTo>
                <a:lnTo>
                  <a:pt x="962" y="388"/>
                </a:lnTo>
                <a:lnTo>
                  <a:pt x="998" y="388"/>
                </a:lnTo>
                <a:lnTo>
                  <a:pt x="1026" y="404"/>
                </a:lnTo>
                <a:lnTo>
                  <a:pt x="1085" y="402"/>
                </a:lnTo>
                <a:lnTo>
                  <a:pt x="1092" y="435"/>
                </a:lnTo>
                <a:lnTo>
                  <a:pt x="1099" y="466"/>
                </a:lnTo>
                <a:lnTo>
                  <a:pt x="1104" y="494"/>
                </a:lnTo>
                <a:lnTo>
                  <a:pt x="1108" y="530"/>
                </a:lnTo>
                <a:lnTo>
                  <a:pt x="1111" y="530"/>
                </a:lnTo>
                <a:lnTo>
                  <a:pt x="1113" y="535"/>
                </a:lnTo>
                <a:lnTo>
                  <a:pt x="1118" y="542"/>
                </a:lnTo>
                <a:lnTo>
                  <a:pt x="1122" y="554"/>
                </a:lnTo>
                <a:lnTo>
                  <a:pt x="1125" y="558"/>
                </a:lnTo>
                <a:lnTo>
                  <a:pt x="1127" y="561"/>
                </a:lnTo>
                <a:lnTo>
                  <a:pt x="1127" y="563"/>
                </a:lnTo>
                <a:lnTo>
                  <a:pt x="1134" y="575"/>
                </a:lnTo>
                <a:lnTo>
                  <a:pt x="1139" y="584"/>
                </a:lnTo>
                <a:lnTo>
                  <a:pt x="1137" y="591"/>
                </a:lnTo>
                <a:lnTo>
                  <a:pt x="1120" y="625"/>
                </a:lnTo>
                <a:lnTo>
                  <a:pt x="1167" y="625"/>
                </a:lnTo>
                <a:lnTo>
                  <a:pt x="1198" y="655"/>
                </a:lnTo>
                <a:lnTo>
                  <a:pt x="1219" y="689"/>
                </a:lnTo>
                <a:lnTo>
                  <a:pt x="1221" y="698"/>
                </a:lnTo>
                <a:lnTo>
                  <a:pt x="1221" y="712"/>
                </a:lnTo>
                <a:lnTo>
                  <a:pt x="1221" y="724"/>
                </a:lnTo>
                <a:lnTo>
                  <a:pt x="1221" y="736"/>
                </a:lnTo>
                <a:lnTo>
                  <a:pt x="1224" y="736"/>
                </a:lnTo>
                <a:lnTo>
                  <a:pt x="1221" y="738"/>
                </a:lnTo>
                <a:lnTo>
                  <a:pt x="1221" y="741"/>
                </a:lnTo>
                <a:lnTo>
                  <a:pt x="1224" y="741"/>
                </a:lnTo>
                <a:lnTo>
                  <a:pt x="1224" y="743"/>
                </a:lnTo>
                <a:lnTo>
                  <a:pt x="1229" y="745"/>
                </a:lnTo>
                <a:lnTo>
                  <a:pt x="1231" y="745"/>
                </a:lnTo>
                <a:lnTo>
                  <a:pt x="1231" y="748"/>
                </a:lnTo>
                <a:lnTo>
                  <a:pt x="1229" y="748"/>
                </a:lnTo>
                <a:lnTo>
                  <a:pt x="1226" y="748"/>
                </a:lnTo>
                <a:lnTo>
                  <a:pt x="1226" y="750"/>
                </a:lnTo>
                <a:lnTo>
                  <a:pt x="1231" y="755"/>
                </a:lnTo>
                <a:lnTo>
                  <a:pt x="1236" y="755"/>
                </a:lnTo>
                <a:lnTo>
                  <a:pt x="1240" y="755"/>
                </a:lnTo>
                <a:lnTo>
                  <a:pt x="1245" y="755"/>
                </a:lnTo>
                <a:lnTo>
                  <a:pt x="1304" y="762"/>
                </a:lnTo>
                <a:lnTo>
                  <a:pt x="1306" y="764"/>
                </a:lnTo>
                <a:lnTo>
                  <a:pt x="1353" y="868"/>
                </a:lnTo>
                <a:lnTo>
                  <a:pt x="1358" y="876"/>
                </a:lnTo>
                <a:lnTo>
                  <a:pt x="1361" y="880"/>
                </a:lnTo>
                <a:lnTo>
                  <a:pt x="1363" y="887"/>
                </a:lnTo>
                <a:lnTo>
                  <a:pt x="1365" y="892"/>
                </a:lnTo>
                <a:lnTo>
                  <a:pt x="1370" y="899"/>
                </a:lnTo>
                <a:lnTo>
                  <a:pt x="1370" y="902"/>
                </a:lnTo>
                <a:lnTo>
                  <a:pt x="1372" y="906"/>
                </a:lnTo>
                <a:lnTo>
                  <a:pt x="1375" y="911"/>
                </a:lnTo>
                <a:lnTo>
                  <a:pt x="1377" y="913"/>
                </a:lnTo>
                <a:lnTo>
                  <a:pt x="1377" y="916"/>
                </a:lnTo>
                <a:lnTo>
                  <a:pt x="1377" y="918"/>
                </a:lnTo>
                <a:lnTo>
                  <a:pt x="1377" y="921"/>
                </a:lnTo>
                <a:lnTo>
                  <a:pt x="1377" y="923"/>
                </a:lnTo>
                <a:lnTo>
                  <a:pt x="1375" y="925"/>
                </a:lnTo>
                <a:lnTo>
                  <a:pt x="1375" y="928"/>
                </a:lnTo>
                <a:lnTo>
                  <a:pt x="1375" y="930"/>
                </a:lnTo>
                <a:lnTo>
                  <a:pt x="1375" y="932"/>
                </a:lnTo>
                <a:lnTo>
                  <a:pt x="1372" y="935"/>
                </a:lnTo>
                <a:lnTo>
                  <a:pt x="1372" y="937"/>
                </a:lnTo>
                <a:lnTo>
                  <a:pt x="1372" y="939"/>
                </a:lnTo>
                <a:lnTo>
                  <a:pt x="1372" y="942"/>
                </a:lnTo>
                <a:lnTo>
                  <a:pt x="1370" y="942"/>
                </a:lnTo>
                <a:lnTo>
                  <a:pt x="1370" y="944"/>
                </a:lnTo>
                <a:lnTo>
                  <a:pt x="1370" y="947"/>
                </a:lnTo>
                <a:lnTo>
                  <a:pt x="1370" y="949"/>
                </a:lnTo>
                <a:lnTo>
                  <a:pt x="1368" y="954"/>
                </a:lnTo>
                <a:lnTo>
                  <a:pt x="1368" y="956"/>
                </a:lnTo>
                <a:lnTo>
                  <a:pt x="1370" y="958"/>
                </a:lnTo>
                <a:lnTo>
                  <a:pt x="1368" y="961"/>
                </a:lnTo>
                <a:lnTo>
                  <a:pt x="1365" y="966"/>
                </a:lnTo>
                <a:lnTo>
                  <a:pt x="1365" y="968"/>
                </a:lnTo>
                <a:lnTo>
                  <a:pt x="1365" y="970"/>
                </a:lnTo>
                <a:lnTo>
                  <a:pt x="1363" y="975"/>
                </a:lnTo>
                <a:lnTo>
                  <a:pt x="1358" y="975"/>
                </a:lnTo>
                <a:lnTo>
                  <a:pt x="1356" y="975"/>
                </a:lnTo>
                <a:lnTo>
                  <a:pt x="1353" y="973"/>
                </a:lnTo>
                <a:lnTo>
                  <a:pt x="1351" y="973"/>
                </a:lnTo>
                <a:lnTo>
                  <a:pt x="1349" y="973"/>
                </a:lnTo>
                <a:lnTo>
                  <a:pt x="1346" y="973"/>
                </a:lnTo>
                <a:lnTo>
                  <a:pt x="1344" y="973"/>
                </a:lnTo>
                <a:lnTo>
                  <a:pt x="1342" y="970"/>
                </a:lnTo>
                <a:lnTo>
                  <a:pt x="1339" y="970"/>
                </a:lnTo>
                <a:lnTo>
                  <a:pt x="1337" y="970"/>
                </a:lnTo>
                <a:lnTo>
                  <a:pt x="1335" y="970"/>
                </a:lnTo>
                <a:lnTo>
                  <a:pt x="1332" y="968"/>
                </a:lnTo>
                <a:lnTo>
                  <a:pt x="1330" y="968"/>
                </a:lnTo>
                <a:lnTo>
                  <a:pt x="1328" y="968"/>
                </a:lnTo>
                <a:lnTo>
                  <a:pt x="1325" y="968"/>
                </a:lnTo>
                <a:lnTo>
                  <a:pt x="1320" y="966"/>
                </a:lnTo>
                <a:lnTo>
                  <a:pt x="1318" y="966"/>
                </a:lnTo>
                <a:lnTo>
                  <a:pt x="1316" y="966"/>
                </a:lnTo>
                <a:lnTo>
                  <a:pt x="1313" y="966"/>
                </a:lnTo>
                <a:lnTo>
                  <a:pt x="1311" y="966"/>
                </a:lnTo>
                <a:lnTo>
                  <a:pt x="1309" y="963"/>
                </a:lnTo>
                <a:lnTo>
                  <a:pt x="1306" y="963"/>
                </a:lnTo>
                <a:lnTo>
                  <a:pt x="1304" y="963"/>
                </a:lnTo>
                <a:lnTo>
                  <a:pt x="1302" y="963"/>
                </a:lnTo>
                <a:lnTo>
                  <a:pt x="1299" y="961"/>
                </a:lnTo>
                <a:lnTo>
                  <a:pt x="1297" y="961"/>
                </a:lnTo>
                <a:lnTo>
                  <a:pt x="1295" y="961"/>
                </a:lnTo>
                <a:lnTo>
                  <a:pt x="1292" y="961"/>
                </a:lnTo>
                <a:lnTo>
                  <a:pt x="1290" y="961"/>
                </a:lnTo>
                <a:lnTo>
                  <a:pt x="1287" y="958"/>
                </a:lnTo>
                <a:lnTo>
                  <a:pt x="1285" y="958"/>
                </a:lnTo>
                <a:lnTo>
                  <a:pt x="1283" y="958"/>
                </a:lnTo>
                <a:lnTo>
                  <a:pt x="1280" y="958"/>
                </a:lnTo>
                <a:lnTo>
                  <a:pt x="1278" y="958"/>
                </a:lnTo>
                <a:lnTo>
                  <a:pt x="1276" y="956"/>
                </a:lnTo>
                <a:lnTo>
                  <a:pt x="1273" y="956"/>
                </a:lnTo>
                <a:lnTo>
                  <a:pt x="1271" y="956"/>
                </a:lnTo>
                <a:lnTo>
                  <a:pt x="1269" y="956"/>
                </a:lnTo>
                <a:lnTo>
                  <a:pt x="1266" y="956"/>
                </a:lnTo>
                <a:lnTo>
                  <a:pt x="1264" y="954"/>
                </a:lnTo>
                <a:lnTo>
                  <a:pt x="1264" y="956"/>
                </a:lnTo>
                <a:lnTo>
                  <a:pt x="1257" y="954"/>
                </a:lnTo>
                <a:lnTo>
                  <a:pt x="1254" y="954"/>
                </a:lnTo>
                <a:lnTo>
                  <a:pt x="1250" y="951"/>
                </a:lnTo>
                <a:lnTo>
                  <a:pt x="1247" y="951"/>
                </a:lnTo>
                <a:lnTo>
                  <a:pt x="1245" y="951"/>
                </a:lnTo>
                <a:lnTo>
                  <a:pt x="1243" y="949"/>
                </a:lnTo>
                <a:lnTo>
                  <a:pt x="1238" y="949"/>
                </a:lnTo>
                <a:lnTo>
                  <a:pt x="1236" y="949"/>
                </a:lnTo>
                <a:lnTo>
                  <a:pt x="1236" y="947"/>
                </a:lnTo>
                <a:lnTo>
                  <a:pt x="1233" y="947"/>
                </a:lnTo>
                <a:lnTo>
                  <a:pt x="1231" y="951"/>
                </a:lnTo>
                <a:lnTo>
                  <a:pt x="1231" y="954"/>
                </a:lnTo>
                <a:lnTo>
                  <a:pt x="1231" y="958"/>
                </a:lnTo>
                <a:lnTo>
                  <a:pt x="1231" y="961"/>
                </a:lnTo>
                <a:lnTo>
                  <a:pt x="1229" y="963"/>
                </a:lnTo>
                <a:lnTo>
                  <a:pt x="1229" y="966"/>
                </a:lnTo>
                <a:lnTo>
                  <a:pt x="1229" y="970"/>
                </a:lnTo>
                <a:lnTo>
                  <a:pt x="1229" y="975"/>
                </a:lnTo>
                <a:lnTo>
                  <a:pt x="1226" y="977"/>
                </a:lnTo>
                <a:lnTo>
                  <a:pt x="1226" y="980"/>
                </a:lnTo>
                <a:lnTo>
                  <a:pt x="1226" y="984"/>
                </a:lnTo>
                <a:lnTo>
                  <a:pt x="1226" y="987"/>
                </a:lnTo>
                <a:lnTo>
                  <a:pt x="1224" y="992"/>
                </a:lnTo>
                <a:lnTo>
                  <a:pt x="1224" y="996"/>
                </a:lnTo>
                <a:lnTo>
                  <a:pt x="1224" y="999"/>
                </a:lnTo>
                <a:lnTo>
                  <a:pt x="1224" y="1003"/>
                </a:lnTo>
                <a:lnTo>
                  <a:pt x="1221" y="1006"/>
                </a:lnTo>
                <a:lnTo>
                  <a:pt x="1217" y="1006"/>
                </a:lnTo>
                <a:lnTo>
                  <a:pt x="1214" y="1003"/>
                </a:lnTo>
                <a:lnTo>
                  <a:pt x="1210" y="1003"/>
                </a:lnTo>
                <a:lnTo>
                  <a:pt x="1210" y="1001"/>
                </a:lnTo>
                <a:lnTo>
                  <a:pt x="1207" y="1001"/>
                </a:lnTo>
                <a:lnTo>
                  <a:pt x="1205" y="1001"/>
                </a:lnTo>
                <a:lnTo>
                  <a:pt x="1203" y="1001"/>
                </a:lnTo>
                <a:lnTo>
                  <a:pt x="1203" y="999"/>
                </a:lnTo>
                <a:lnTo>
                  <a:pt x="1200" y="999"/>
                </a:lnTo>
                <a:lnTo>
                  <a:pt x="1198" y="999"/>
                </a:lnTo>
                <a:lnTo>
                  <a:pt x="1196" y="999"/>
                </a:lnTo>
                <a:lnTo>
                  <a:pt x="1196" y="996"/>
                </a:lnTo>
                <a:lnTo>
                  <a:pt x="1188" y="996"/>
                </a:lnTo>
                <a:lnTo>
                  <a:pt x="1186" y="994"/>
                </a:lnTo>
                <a:lnTo>
                  <a:pt x="1184" y="994"/>
                </a:lnTo>
                <a:lnTo>
                  <a:pt x="1181" y="994"/>
                </a:lnTo>
                <a:lnTo>
                  <a:pt x="1179" y="992"/>
                </a:lnTo>
                <a:lnTo>
                  <a:pt x="1177" y="992"/>
                </a:lnTo>
                <a:lnTo>
                  <a:pt x="1174" y="994"/>
                </a:lnTo>
                <a:lnTo>
                  <a:pt x="1174" y="999"/>
                </a:lnTo>
                <a:lnTo>
                  <a:pt x="1172" y="1001"/>
                </a:lnTo>
                <a:lnTo>
                  <a:pt x="1172" y="1003"/>
                </a:lnTo>
                <a:lnTo>
                  <a:pt x="1172" y="1006"/>
                </a:lnTo>
                <a:lnTo>
                  <a:pt x="1170" y="1013"/>
                </a:lnTo>
                <a:lnTo>
                  <a:pt x="1167" y="1015"/>
                </a:lnTo>
                <a:lnTo>
                  <a:pt x="1165" y="1027"/>
                </a:lnTo>
                <a:lnTo>
                  <a:pt x="1165" y="1029"/>
                </a:lnTo>
                <a:lnTo>
                  <a:pt x="1163" y="1032"/>
                </a:lnTo>
                <a:lnTo>
                  <a:pt x="1160" y="1039"/>
                </a:lnTo>
                <a:lnTo>
                  <a:pt x="1160" y="1041"/>
                </a:lnTo>
                <a:lnTo>
                  <a:pt x="1160" y="1048"/>
                </a:lnTo>
                <a:lnTo>
                  <a:pt x="1158" y="1053"/>
                </a:lnTo>
                <a:lnTo>
                  <a:pt x="1158" y="1055"/>
                </a:lnTo>
                <a:lnTo>
                  <a:pt x="1155" y="1055"/>
                </a:lnTo>
                <a:lnTo>
                  <a:pt x="1153" y="1058"/>
                </a:lnTo>
                <a:lnTo>
                  <a:pt x="1151" y="1060"/>
                </a:lnTo>
                <a:lnTo>
                  <a:pt x="1148" y="1058"/>
                </a:lnTo>
                <a:lnTo>
                  <a:pt x="1146" y="1058"/>
                </a:lnTo>
                <a:lnTo>
                  <a:pt x="1146" y="1060"/>
                </a:lnTo>
                <a:lnTo>
                  <a:pt x="1144" y="1060"/>
                </a:lnTo>
                <a:lnTo>
                  <a:pt x="1146" y="1065"/>
                </a:lnTo>
                <a:lnTo>
                  <a:pt x="1146" y="1070"/>
                </a:lnTo>
                <a:lnTo>
                  <a:pt x="1148" y="1074"/>
                </a:lnTo>
                <a:lnTo>
                  <a:pt x="1151" y="1081"/>
                </a:lnTo>
                <a:lnTo>
                  <a:pt x="1153" y="1086"/>
                </a:lnTo>
                <a:lnTo>
                  <a:pt x="1153" y="1089"/>
                </a:lnTo>
                <a:lnTo>
                  <a:pt x="1153" y="1091"/>
                </a:lnTo>
                <a:lnTo>
                  <a:pt x="1153" y="1093"/>
                </a:lnTo>
                <a:lnTo>
                  <a:pt x="1153" y="1096"/>
                </a:lnTo>
                <a:lnTo>
                  <a:pt x="1153" y="1098"/>
                </a:lnTo>
                <a:lnTo>
                  <a:pt x="1153" y="1105"/>
                </a:lnTo>
                <a:lnTo>
                  <a:pt x="1155" y="1105"/>
                </a:lnTo>
                <a:lnTo>
                  <a:pt x="1155" y="1108"/>
                </a:lnTo>
                <a:lnTo>
                  <a:pt x="1155" y="1110"/>
                </a:lnTo>
                <a:lnTo>
                  <a:pt x="1155" y="1112"/>
                </a:lnTo>
                <a:lnTo>
                  <a:pt x="1155" y="1115"/>
                </a:lnTo>
                <a:lnTo>
                  <a:pt x="1155" y="1117"/>
                </a:lnTo>
                <a:lnTo>
                  <a:pt x="1153" y="1115"/>
                </a:lnTo>
                <a:lnTo>
                  <a:pt x="1151" y="1115"/>
                </a:lnTo>
                <a:lnTo>
                  <a:pt x="1151" y="1117"/>
                </a:lnTo>
                <a:lnTo>
                  <a:pt x="1151" y="1119"/>
                </a:lnTo>
                <a:lnTo>
                  <a:pt x="1148" y="1119"/>
                </a:lnTo>
                <a:lnTo>
                  <a:pt x="1148" y="1122"/>
                </a:lnTo>
                <a:lnTo>
                  <a:pt x="1146" y="1122"/>
                </a:lnTo>
                <a:lnTo>
                  <a:pt x="1146" y="1124"/>
                </a:lnTo>
                <a:lnTo>
                  <a:pt x="1146" y="1126"/>
                </a:lnTo>
                <a:lnTo>
                  <a:pt x="1146" y="1129"/>
                </a:lnTo>
                <a:lnTo>
                  <a:pt x="1144" y="1136"/>
                </a:lnTo>
                <a:lnTo>
                  <a:pt x="1137" y="1197"/>
                </a:lnTo>
                <a:lnTo>
                  <a:pt x="1132" y="1219"/>
                </a:lnTo>
                <a:lnTo>
                  <a:pt x="1132" y="1221"/>
                </a:lnTo>
                <a:lnTo>
                  <a:pt x="1125" y="1252"/>
                </a:lnTo>
                <a:lnTo>
                  <a:pt x="1127" y="1276"/>
                </a:lnTo>
                <a:lnTo>
                  <a:pt x="1120" y="1287"/>
                </a:lnTo>
                <a:lnTo>
                  <a:pt x="1111" y="1292"/>
                </a:lnTo>
                <a:lnTo>
                  <a:pt x="1108" y="1313"/>
                </a:lnTo>
                <a:lnTo>
                  <a:pt x="1089" y="1323"/>
                </a:lnTo>
                <a:lnTo>
                  <a:pt x="1087" y="1337"/>
                </a:lnTo>
                <a:lnTo>
                  <a:pt x="1064" y="1356"/>
                </a:lnTo>
                <a:lnTo>
                  <a:pt x="1064" y="1380"/>
                </a:lnTo>
                <a:lnTo>
                  <a:pt x="1056" y="1382"/>
                </a:lnTo>
                <a:lnTo>
                  <a:pt x="1047" y="1377"/>
                </a:lnTo>
                <a:lnTo>
                  <a:pt x="1031" y="1403"/>
                </a:lnTo>
                <a:lnTo>
                  <a:pt x="1028" y="1415"/>
                </a:lnTo>
                <a:lnTo>
                  <a:pt x="1026" y="1420"/>
                </a:lnTo>
                <a:lnTo>
                  <a:pt x="1023" y="1420"/>
                </a:lnTo>
                <a:lnTo>
                  <a:pt x="1021" y="1420"/>
                </a:lnTo>
                <a:lnTo>
                  <a:pt x="1021" y="1422"/>
                </a:lnTo>
                <a:lnTo>
                  <a:pt x="1019" y="1422"/>
                </a:lnTo>
                <a:lnTo>
                  <a:pt x="1016" y="1420"/>
                </a:lnTo>
                <a:lnTo>
                  <a:pt x="1012" y="1422"/>
                </a:lnTo>
                <a:lnTo>
                  <a:pt x="1014" y="1415"/>
                </a:lnTo>
                <a:lnTo>
                  <a:pt x="1014" y="1411"/>
                </a:lnTo>
                <a:lnTo>
                  <a:pt x="1009" y="1406"/>
                </a:lnTo>
                <a:lnTo>
                  <a:pt x="1007" y="1406"/>
                </a:lnTo>
                <a:lnTo>
                  <a:pt x="1009" y="1406"/>
                </a:lnTo>
                <a:lnTo>
                  <a:pt x="1009" y="1403"/>
                </a:lnTo>
                <a:lnTo>
                  <a:pt x="1009" y="1394"/>
                </a:lnTo>
                <a:lnTo>
                  <a:pt x="1007" y="1392"/>
                </a:lnTo>
                <a:lnTo>
                  <a:pt x="1002" y="1389"/>
                </a:lnTo>
                <a:lnTo>
                  <a:pt x="1000" y="1389"/>
                </a:lnTo>
                <a:lnTo>
                  <a:pt x="995" y="1389"/>
                </a:lnTo>
                <a:lnTo>
                  <a:pt x="993" y="1387"/>
                </a:lnTo>
                <a:lnTo>
                  <a:pt x="990" y="1387"/>
                </a:lnTo>
                <a:lnTo>
                  <a:pt x="990" y="1382"/>
                </a:lnTo>
                <a:lnTo>
                  <a:pt x="988" y="1382"/>
                </a:lnTo>
                <a:lnTo>
                  <a:pt x="988" y="1380"/>
                </a:lnTo>
                <a:lnTo>
                  <a:pt x="986" y="1377"/>
                </a:lnTo>
                <a:lnTo>
                  <a:pt x="981" y="1375"/>
                </a:lnTo>
                <a:lnTo>
                  <a:pt x="983" y="1373"/>
                </a:lnTo>
                <a:lnTo>
                  <a:pt x="983" y="1370"/>
                </a:lnTo>
                <a:lnTo>
                  <a:pt x="986" y="1368"/>
                </a:lnTo>
                <a:lnTo>
                  <a:pt x="988" y="1368"/>
                </a:lnTo>
                <a:lnTo>
                  <a:pt x="990" y="1366"/>
                </a:lnTo>
                <a:lnTo>
                  <a:pt x="988" y="1363"/>
                </a:lnTo>
                <a:lnTo>
                  <a:pt x="988" y="1361"/>
                </a:lnTo>
                <a:lnTo>
                  <a:pt x="988" y="1358"/>
                </a:lnTo>
                <a:lnTo>
                  <a:pt x="986" y="1358"/>
                </a:lnTo>
                <a:lnTo>
                  <a:pt x="983" y="1358"/>
                </a:lnTo>
                <a:lnTo>
                  <a:pt x="981" y="1361"/>
                </a:lnTo>
                <a:lnTo>
                  <a:pt x="976" y="1361"/>
                </a:lnTo>
                <a:lnTo>
                  <a:pt x="972" y="1358"/>
                </a:lnTo>
                <a:lnTo>
                  <a:pt x="969" y="1358"/>
                </a:lnTo>
                <a:lnTo>
                  <a:pt x="969" y="1361"/>
                </a:lnTo>
                <a:lnTo>
                  <a:pt x="967" y="1361"/>
                </a:lnTo>
                <a:lnTo>
                  <a:pt x="965" y="1361"/>
                </a:lnTo>
                <a:lnTo>
                  <a:pt x="962" y="1358"/>
                </a:lnTo>
                <a:lnTo>
                  <a:pt x="960" y="1358"/>
                </a:lnTo>
                <a:lnTo>
                  <a:pt x="960" y="1356"/>
                </a:lnTo>
                <a:lnTo>
                  <a:pt x="957" y="1356"/>
                </a:lnTo>
                <a:lnTo>
                  <a:pt x="957" y="1358"/>
                </a:lnTo>
                <a:lnTo>
                  <a:pt x="955" y="1363"/>
                </a:lnTo>
                <a:lnTo>
                  <a:pt x="953" y="1363"/>
                </a:lnTo>
                <a:lnTo>
                  <a:pt x="950" y="1361"/>
                </a:lnTo>
                <a:lnTo>
                  <a:pt x="953" y="1361"/>
                </a:lnTo>
                <a:lnTo>
                  <a:pt x="955" y="1361"/>
                </a:lnTo>
                <a:lnTo>
                  <a:pt x="955" y="1358"/>
                </a:lnTo>
                <a:lnTo>
                  <a:pt x="955" y="1354"/>
                </a:lnTo>
                <a:lnTo>
                  <a:pt x="955" y="1351"/>
                </a:lnTo>
                <a:lnTo>
                  <a:pt x="955" y="1349"/>
                </a:lnTo>
                <a:lnTo>
                  <a:pt x="957" y="1349"/>
                </a:lnTo>
                <a:lnTo>
                  <a:pt x="960" y="1349"/>
                </a:lnTo>
                <a:lnTo>
                  <a:pt x="957" y="1349"/>
                </a:lnTo>
                <a:lnTo>
                  <a:pt x="953" y="1347"/>
                </a:lnTo>
                <a:lnTo>
                  <a:pt x="953" y="1344"/>
                </a:lnTo>
                <a:lnTo>
                  <a:pt x="950" y="1344"/>
                </a:lnTo>
                <a:lnTo>
                  <a:pt x="948" y="1344"/>
                </a:lnTo>
                <a:lnTo>
                  <a:pt x="950" y="1342"/>
                </a:lnTo>
                <a:lnTo>
                  <a:pt x="950" y="1340"/>
                </a:lnTo>
                <a:lnTo>
                  <a:pt x="948" y="1340"/>
                </a:lnTo>
                <a:lnTo>
                  <a:pt x="948" y="1337"/>
                </a:lnTo>
                <a:lnTo>
                  <a:pt x="946" y="1337"/>
                </a:lnTo>
                <a:lnTo>
                  <a:pt x="946" y="1340"/>
                </a:lnTo>
                <a:lnTo>
                  <a:pt x="943" y="1340"/>
                </a:lnTo>
                <a:lnTo>
                  <a:pt x="943" y="1337"/>
                </a:lnTo>
                <a:lnTo>
                  <a:pt x="943" y="1335"/>
                </a:lnTo>
                <a:lnTo>
                  <a:pt x="943" y="1330"/>
                </a:lnTo>
                <a:lnTo>
                  <a:pt x="941" y="1328"/>
                </a:lnTo>
                <a:lnTo>
                  <a:pt x="936" y="1328"/>
                </a:lnTo>
                <a:lnTo>
                  <a:pt x="936" y="1325"/>
                </a:lnTo>
                <a:lnTo>
                  <a:pt x="936" y="1323"/>
                </a:lnTo>
                <a:lnTo>
                  <a:pt x="936" y="1318"/>
                </a:lnTo>
                <a:lnTo>
                  <a:pt x="934" y="1316"/>
                </a:lnTo>
                <a:lnTo>
                  <a:pt x="932" y="1313"/>
                </a:lnTo>
                <a:lnTo>
                  <a:pt x="929" y="1311"/>
                </a:lnTo>
                <a:lnTo>
                  <a:pt x="927" y="1309"/>
                </a:lnTo>
                <a:lnTo>
                  <a:pt x="924" y="1309"/>
                </a:lnTo>
                <a:lnTo>
                  <a:pt x="922" y="1309"/>
                </a:lnTo>
                <a:lnTo>
                  <a:pt x="896" y="1302"/>
                </a:lnTo>
                <a:lnTo>
                  <a:pt x="894" y="1302"/>
                </a:lnTo>
                <a:lnTo>
                  <a:pt x="896" y="1295"/>
                </a:lnTo>
                <a:lnTo>
                  <a:pt x="896" y="1292"/>
                </a:lnTo>
                <a:lnTo>
                  <a:pt x="896" y="1290"/>
                </a:lnTo>
                <a:lnTo>
                  <a:pt x="896" y="1287"/>
                </a:lnTo>
                <a:lnTo>
                  <a:pt x="896" y="1285"/>
                </a:lnTo>
                <a:lnTo>
                  <a:pt x="896" y="1283"/>
                </a:lnTo>
                <a:lnTo>
                  <a:pt x="898" y="1283"/>
                </a:lnTo>
                <a:lnTo>
                  <a:pt x="898" y="1278"/>
                </a:lnTo>
                <a:lnTo>
                  <a:pt x="896" y="1276"/>
                </a:lnTo>
                <a:lnTo>
                  <a:pt x="901" y="1271"/>
                </a:lnTo>
                <a:lnTo>
                  <a:pt x="898" y="1269"/>
                </a:lnTo>
                <a:lnTo>
                  <a:pt x="896" y="1266"/>
                </a:lnTo>
                <a:lnTo>
                  <a:pt x="894" y="1264"/>
                </a:lnTo>
                <a:lnTo>
                  <a:pt x="891" y="1261"/>
                </a:lnTo>
                <a:lnTo>
                  <a:pt x="894" y="1259"/>
                </a:lnTo>
                <a:lnTo>
                  <a:pt x="896" y="1259"/>
                </a:lnTo>
                <a:lnTo>
                  <a:pt x="894" y="1259"/>
                </a:lnTo>
                <a:lnTo>
                  <a:pt x="889" y="1261"/>
                </a:lnTo>
                <a:lnTo>
                  <a:pt x="887" y="1264"/>
                </a:lnTo>
                <a:lnTo>
                  <a:pt x="889" y="1261"/>
                </a:lnTo>
                <a:lnTo>
                  <a:pt x="891" y="1259"/>
                </a:lnTo>
                <a:lnTo>
                  <a:pt x="889" y="1261"/>
                </a:lnTo>
                <a:lnTo>
                  <a:pt x="889" y="1259"/>
                </a:lnTo>
                <a:lnTo>
                  <a:pt x="887" y="1259"/>
                </a:lnTo>
                <a:lnTo>
                  <a:pt x="884" y="1257"/>
                </a:lnTo>
                <a:lnTo>
                  <a:pt x="863" y="1259"/>
                </a:lnTo>
                <a:lnTo>
                  <a:pt x="858" y="1259"/>
                </a:lnTo>
                <a:lnTo>
                  <a:pt x="856" y="1259"/>
                </a:lnTo>
                <a:lnTo>
                  <a:pt x="854" y="1257"/>
                </a:lnTo>
                <a:lnTo>
                  <a:pt x="847" y="1257"/>
                </a:lnTo>
                <a:lnTo>
                  <a:pt x="840" y="1259"/>
                </a:lnTo>
                <a:lnTo>
                  <a:pt x="837" y="1259"/>
                </a:lnTo>
                <a:lnTo>
                  <a:pt x="832" y="1257"/>
                </a:lnTo>
                <a:lnTo>
                  <a:pt x="830" y="1254"/>
                </a:lnTo>
                <a:lnTo>
                  <a:pt x="823" y="1245"/>
                </a:lnTo>
                <a:lnTo>
                  <a:pt x="823" y="1242"/>
                </a:lnTo>
                <a:lnTo>
                  <a:pt x="825" y="1242"/>
                </a:lnTo>
                <a:lnTo>
                  <a:pt x="825" y="1240"/>
                </a:lnTo>
                <a:lnTo>
                  <a:pt x="823" y="1240"/>
                </a:lnTo>
                <a:lnTo>
                  <a:pt x="825" y="1240"/>
                </a:lnTo>
                <a:lnTo>
                  <a:pt x="823" y="1240"/>
                </a:lnTo>
                <a:lnTo>
                  <a:pt x="823" y="1238"/>
                </a:lnTo>
                <a:lnTo>
                  <a:pt x="823" y="1235"/>
                </a:lnTo>
                <a:lnTo>
                  <a:pt x="823" y="1233"/>
                </a:lnTo>
                <a:lnTo>
                  <a:pt x="821" y="1233"/>
                </a:lnTo>
                <a:lnTo>
                  <a:pt x="823" y="1233"/>
                </a:lnTo>
                <a:lnTo>
                  <a:pt x="821" y="1233"/>
                </a:lnTo>
                <a:lnTo>
                  <a:pt x="821" y="1231"/>
                </a:lnTo>
                <a:lnTo>
                  <a:pt x="821" y="1228"/>
                </a:lnTo>
                <a:lnTo>
                  <a:pt x="818" y="1228"/>
                </a:lnTo>
                <a:lnTo>
                  <a:pt x="818" y="1226"/>
                </a:lnTo>
                <a:lnTo>
                  <a:pt x="816" y="1224"/>
                </a:lnTo>
                <a:lnTo>
                  <a:pt x="816" y="1221"/>
                </a:lnTo>
                <a:lnTo>
                  <a:pt x="814" y="1221"/>
                </a:lnTo>
                <a:lnTo>
                  <a:pt x="814" y="1219"/>
                </a:lnTo>
                <a:lnTo>
                  <a:pt x="814" y="1216"/>
                </a:lnTo>
                <a:lnTo>
                  <a:pt x="814" y="1214"/>
                </a:lnTo>
                <a:lnTo>
                  <a:pt x="811" y="1212"/>
                </a:lnTo>
                <a:lnTo>
                  <a:pt x="811" y="1209"/>
                </a:lnTo>
                <a:lnTo>
                  <a:pt x="809" y="1209"/>
                </a:lnTo>
                <a:lnTo>
                  <a:pt x="807" y="1209"/>
                </a:lnTo>
                <a:lnTo>
                  <a:pt x="807" y="1207"/>
                </a:lnTo>
                <a:lnTo>
                  <a:pt x="804" y="1207"/>
                </a:lnTo>
                <a:lnTo>
                  <a:pt x="802" y="1205"/>
                </a:lnTo>
                <a:lnTo>
                  <a:pt x="802" y="1202"/>
                </a:lnTo>
                <a:lnTo>
                  <a:pt x="802" y="1200"/>
                </a:lnTo>
                <a:lnTo>
                  <a:pt x="802" y="1197"/>
                </a:lnTo>
                <a:lnTo>
                  <a:pt x="799" y="1195"/>
                </a:lnTo>
                <a:lnTo>
                  <a:pt x="799" y="1193"/>
                </a:lnTo>
                <a:lnTo>
                  <a:pt x="797" y="1193"/>
                </a:lnTo>
                <a:lnTo>
                  <a:pt x="795" y="1193"/>
                </a:lnTo>
                <a:lnTo>
                  <a:pt x="792" y="1193"/>
                </a:lnTo>
                <a:lnTo>
                  <a:pt x="790" y="1193"/>
                </a:lnTo>
                <a:lnTo>
                  <a:pt x="788" y="1193"/>
                </a:lnTo>
                <a:lnTo>
                  <a:pt x="785" y="1190"/>
                </a:lnTo>
                <a:lnTo>
                  <a:pt x="783" y="1190"/>
                </a:lnTo>
                <a:lnTo>
                  <a:pt x="781" y="1190"/>
                </a:lnTo>
                <a:lnTo>
                  <a:pt x="778" y="1188"/>
                </a:lnTo>
                <a:lnTo>
                  <a:pt x="776" y="1188"/>
                </a:lnTo>
                <a:lnTo>
                  <a:pt x="776" y="1186"/>
                </a:lnTo>
                <a:lnTo>
                  <a:pt x="774" y="1186"/>
                </a:lnTo>
                <a:lnTo>
                  <a:pt x="771" y="1186"/>
                </a:lnTo>
                <a:lnTo>
                  <a:pt x="769" y="1183"/>
                </a:lnTo>
                <a:lnTo>
                  <a:pt x="766" y="1181"/>
                </a:lnTo>
                <a:lnTo>
                  <a:pt x="762" y="1181"/>
                </a:lnTo>
                <a:lnTo>
                  <a:pt x="759" y="1179"/>
                </a:lnTo>
                <a:lnTo>
                  <a:pt x="757" y="1179"/>
                </a:lnTo>
                <a:lnTo>
                  <a:pt x="743" y="1171"/>
                </a:lnTo>
                <a:lnTo>
                  <a:pt x="741" y="1171"/>
                </a:lnTo>
                <a:lnTo>
                  <a:pt x="738" y="1171"/>
                </a:lnTo>
                <a:lnTo>
                  <a:pt x="736" y="1171"/>
                </a:lnTo>
                <a:lnTo>
                  <a:pt x="733" y="1169"/>
                </a:lnTo>
                <a:lnTo>
                  <a:pt x="731" y="1169"/>
                </a:lnTo>
                <a:lnTo>
                  <a:pt x="726" y="1169"/>
                </a:lnTo>
                <a:lnTo>
                  <a:pt x="724" y="1169"/>
                </a:lnTo>
                <a:lnTo>
                  <a:pt x="719" y="1167"/>
                </a:lnTo>
                <a:lnTo>
                  <a:pt x="717" y="1167"/>
                </a:lnTo>
                <a:lnTo>
                  <a:pt x="712" y="1164"/>
                </a:lnTo>
                <a:lnTo>
                  <a:pt x="708" y="1162"/>
                </a:lnTo>
                <a:lnTo>
                  <a:pt x="705" y="1160"/>
                </a:lnTo>
                <a:lnTo>
                  <a:pt x="703" y="1160"/>
                </a:lnTo>
                <a:lnTo>
                  <a:pt x="703" y="1162"/>
                </a:lnTo>
                <a:lnTo>
                  <a:pt x="700" y="1162"/>
                </a:lnTo>
                <a:lnTo>
                  <a:pt x="700" y="1164"/>
                </a:lnTo>
                <a:lnTo>
                  <a:pt x="696" y="1169"/>
                </a:lnTo>
                <a:lnTo>
                  <a:pt x="691" y="1174"/>
                </a:lnTo>
                <a:lnTo>
                  <a:pt x="689" y="1176"/>
                </a:lnTo>
                <a:lnTo>
                  <a:pt x="684" y="1179"/>
                </a:lnTo>
                <a:lnTo>
                  <a:pt x="684" y="1181"/>
                </a:lnTo>
                <a:lnTo>
                  <a:pt x="682" y="1183"/>
                </a:lnTo>
                <a:lnTo>
                  <a:pt x="677" y="1183"/>
                </a:lnTo>
                <a:lnTo>
                  <a:pt x="675" y="1183"/>
                </a:lnTo>
                <a:lnTo>
                  <a:pt x="672" y="1183"/>
                </a:lnTo>
                <a:lnTo>
                  <a:pt x="667" y="1183"/>
                </a:lnTo>
                <a:lnTo>
                  <a:pt x="663" y="1181"/>
                </a:lnTo>
                <a:lnTo>
                  <a:pt x="660" y="1179"/>
                </a:lnTo>
                <a:lnTo>
                  <a:pt x="658" y="1179"/>
                </a:lnTo>
                <a:lnTo>
                  <a:pt x="658" y="1176"/>
                </a:lnTo>
                <a:lnTo>
                  <a:pt x="656" y="1176"/>
                </a:lnTo>
                <a:lnTo>
                  <a:pt x="653" y="1176"/>
                </a:lnTo>
                <a:lnTo>
                  <a:pt x="651" y="1176"/>
                </a:lnTo>
                <a:lnTo>
                  <a:pt x="649" y="1176"/>
                </a:lnTo>
                <a:lnTo>
                  <a:pt x="646" y="1176"/>
                </a:lnTo>
                <a:lnTo>
                  <a:pt x="642" y="1176"/>
                </a:lnTo>
                <a:lnTo>
                  <a:pt x="639" y="1176"/>
                </a:lnTo>
                <a:lnTo>
                  <a:pt x="637" y="1176"/>
                </a:lnTo>
                <a:lnTo>
                  <a:pt x="632" y="1176"/>
                </a:lnTo>
                <a:lnTo>
                  <a:pt x="625" y="1176"/>
                </a:lnTo>
                <a:lnTo>
                  <a:pt x="618" y="1176"/>
                </a:lnTo>
                <a:lnTo>
                  <a:pt x="609" y="1179"/>
                </a:lnTo>
                <a:lnTo>
                  <a:pt x="606" y="1179"/>
                </a:lnTo>
                <a:lnTo>
                  <a:pt x="604" y="1179"/>
                </a:lnTo>
                <a:lnTo>
                  <a:pt x="601" y="1179"/>
                </a:lnTo>
                <a:lnTo>
                  <a:pt x="599" y="1179"/>
                </a:lnTo>
                <a:lnTo>
                  <a:pt x="597" y="1176"/>
                </a:lnTo>
                <a:lnTo>
                  <a:pt x="594" y="1176"/>
                </a:lnTo>
                <a:lnTo>
                  <a:pt x="592" y="1176"/>
                </a:lnTo>
                <a:lnTo>
                  <a:pt x="592" y="1174"/>
                </a:lnTo>
                <a:lnTo>
                  <a:pt x="590" y="1174"/>
                </a:lnTo>
                <a:lnTo>
                  <a:pt x="587" y="1171"/>
                </a:lnTo>
                <a:lnTo>
                  <a:pt x="585" y="1169"/>
                </a:lnTo>
                <a:lnTo>
                  <a:pt x="583" y="1169"/>
                </a:lnTo>
                <a:lnTo>
                  <a:pt x="583" y="1167"/>
                </a:lnTo>
                <a:lnTo>
                  <a:pt x="578" y="1164"/>
                </a:lnTo>
                <a:lnTo>
                  <a:pt x="578" y="1162"/>
                </a:lnTo>
                <a:lnTo>
                  <a:pt x="576" y="1162"/>
                </a:lnTo>
                <a:lnTo>
                  <a:pt x="576" y="1160"/>
                </a:lnTo>
                <a:lnTo>
                  <a:pt x="573" y="1157"/>
                </a:lnTo>
                <a:lnTo>
                  <a:pt x="573" y="1155"/>
                </a:lnTo>
                <a:lnTo>
                  <a:pt x="571" y="1155"/>
                </a:lnTo>
                <a:lnTo>
                  <a:pt x="568" y="1153"/>
                </a:lnTo>
                <a:lnTo>
                  <a:pt x="568" y="1150"/>
                </a:lnTo>
                <a:lnTo>
                  <a:pt x="566" y="1148"/>
                </a:lnTo>
                <a:lnTo>
                  <a:pt x="568" y="1143"/>
                </a:lnTo>
                <a:lnTo>
                  <a:pt x="568" y="1141"/>
                </a:lnTo>
                <a:lnTo>
                  <a:pt x="568" y="1134"/>
                </a:lnTo>
                <a:lnTo>
                  <a:pt x="568" y="1126"/>
                </a:lnTo>
                <a:lnTo>
                  <a:pt x="571" y="1126"/>
                </a:lnTo>
                <a:lnTo>
                  <a:pt x="571" y="1124"/>
                </a:lnTo>
                <a:lnTo>
                  <a:pt x="571" y="1122"/>
                </a:lnTo>
                <a:lnTo>
                  <a:pt x="571" y="1119"/>
                </a:lnTo>
                <a:lnTo>
                  <a:pt x="571" y="1117"/>
                </a:lnTo>
                <a:lnTo>
                  <a:pt x="573" y="1115"/>
                </a:lnTo>
                <a:lnTo>
                  <a:pt x="573" y="1112"/>
                </a:lnTo>
                <a:lnTo>
                  <a:pt x="573" y="1110"/>
                </a:lnTo>
                <a:lnTo>
                  <a:pt x="568" y="1100"/>
                </a:lnTo>
                <a:lnTo>
                  <a:pt x="550" y="1060"/>
                </a:lnTo>
                <a:lnTo>
                  <a:pt x="543" y="1055"/>
                </a:lnTo>
                <a:lnTo>
                  <a:pt x="540" y="1053"/>
                </a:lnTo>
                <a:lnTo>
                  <a:pt x="540" y="1051"/>
                </a:lnTo>
                <a:lnTo>
                  <a:pt x="535" y="1051"/>
                </a:lnTo>
                <a:lnTo>
                  <a:pt x="535" y="1053"/>
                </a:lnTo>
                <a:lnTo>
                  <a:pt x="531" y="1046"/>
                </a:lnTo>
                <a:lnTo>
                  <a:pt x="521" y="1032"/>
                </a:lnTo>
                <a:lnTo>
                  <a:pt x="519" y="1029"/>
                </a:lnTo>
                <a:lnTo>
                  <a:pt x="517" y="1022"/>
                </a:lnTo>
                <a:lnTo>
                  <a:pt x="531" y="1006"/>
                </a:lnTo>
                <a:lnTo>
                  <a:pt x="526" y="1003"/>
                </a:lnTo>
                <a:lnTo>
                  <a:pt x="505" y="999"/>
                </a:lnTo>
                <a:lnTo>
                  <a:pt x="495" y="996"/>
                </a:lnTo>
                <a:lnTo>
                  <a:pt x="488" y="994"/>
                </a:lnTo>
                <a:lnTo>
                  <a:pt x="486" y="996"/>
                </a:lnTo>
                <a:lnTo>
                  <a:pt x="486" y="999"/>
                </a:lnTo>
                <a:lnTo>
                  <a:pt x="481" y="1003"/>
                </a:lnTo>
                <a:lnTo>
                  <a:pt x="479" y="1008"/>
                </a:lnTo>
                <a:lnTo>
                  <a:pt x="474" y="1010"/>
                </a:lnTo>
                <a:lnTo>
                  <a:pt x="465" y="1015"/>
                </a:lnTo>
                <a:lnTo>
                  <a:pt x="462" y="1020"/>
                </a:lnTo>
                <a:lnTo>
                  <a:pt x="460" y="1020"/>
                </a:lnTo>
                <a:lnTo>
                  <a:pt x="453" y="1020"/>
                </a:lnTo>
                <a:lnTo>
                  <a:pt x="451" y="1018"/>
                </a:lnTo>
                <a:lnTo>
                  <a:pt x="439" y="1020"/>
                </a:lnTo>
                <a:lnTo>
                  <a:pt x="436" y="1020"/>
                </a:lnTo>
                <a:lnTo>
                  <a:pt x="425" y="1020"/>
                </a:lnTo>
                <a:lnTo>
                  <a:pt x="422" y="1020"/>
                </a:lnTo>
                <a:lnTo>
                  <a:pt x="420" y="1020"/>
                </a:lnTo>
                <a:lnTo>
                  <a:pt x="418" y="1018"/>
                </a:lnTo>
                <a:lnTo>
                  <a:pt x="408" y="1020"/>
                </a:lnTo>
                <a:lnTo>
                  <a:pt x="401" y="1006"/>
                </a:lnTo>
                <a:lnTo>
                  <a:pt x="396" y="996"/>
                </a:lnTo>
                <a:lnTo>
                  <a:pt x="392" y="996"/>
                </a:lnTo>
                <a:lnTo>
                  <a:pt x="392" y="1001"/>
                </a:lnTo>
                <a:lnTo>
                  <a:pt x="385" y="1008"/>
                </a:lnTo>
                <a:lnTo>
                  <a:pt x="382" y="1006"/>
                </a:lnTo>
                <a:lnTo>
                  <a:pt x="380" y="1006"/>
                </a:lnTo>
                <a:lnTo>
                  <a:pt x="378" y="1003"/>
                </a:lnTo>
                <a:lnTo>
                  <a:pt x="373" y="1003"/>
                </a:lnTo>
                <a:lnTo>
                  <a:pt x="368" y="1003"/>
                </a:lnTo>
                <a:lnTo>
                  <a:pt x="366" y="1001"/>
                </a:lnTo>
                <a:lnTo>
                  <a:pt x="359" y="999"/>
                </a:lnTo>
                <a:lnTo>
                  <a:pt x="354" y="996"/>
                </a:lnTo>
                <a:lnTo>
                  <a:pt x="352" y="994"/>
                </a:lnTo>
                <a:lnTo>
                  <a:pt x="349" y="996"/>
                </a:lnTo>
                <a:lnTo>
                  <a:pt x="345" y="992"/>
                </a:lnTo>
                <a:lnTo>
                  <a:pt x="345" y="987"/>
                </a:lnTo>
                <a:lnTo>
                  <a:pt x="340" y="973"/>
                </a:lnTo>
                <a:lnTo>
                  <a:pt x="392" y="963"/>
                </a:lnTo>
                <a:lnTo>
                  <a:pt x="392" y="935"/>
                </a:lnTo>
                <a:lnTo>
                  <a:pt x="380" y="930"/>
                </a:lnTo>
                <a:lnTo>
                  <a:pt x="382" y="925"/>
                </a:lnTo>
                <a:lnTo>
                  <a:pt x="380" y="913"/>
                </a:lnTo>
                <a:lnTo>
                  <a:pt x="366" y="894"/>
                </a:lnTo>
                <a:lnTo>
                  <a:pt x="356" y="880"/>
                </a:lnTo>
                <a:lnTo>
                  <a:pt x="345" y="890"/>
                </a:lnTo>
                <a:lnTo>
                  <a:pt x="319" y="897"/>
                </a:lnTo>
                <a:lnTo>
                  <a:pt x="323" y="878"/>
                </a:lnTo>
                <a:lnTo>
                  <a:pt x="335" y="861"/>
                </a:lnTo>
                <a:lnTo>
                  <a:pt x="328" y="845"/>
                </a:lnTo>
                <a:lnTo>
                  <a:pt x="326" y="842"/>
                </a:lnTo>
                <a:lnTo>
                  <a:pt x="323" y="845"/>
                </a:lnTo>
                <a:lnTo>
                  <a:pt x="319" y="840"/>
                </a:lnTo>
                <a:lnTo>
                  <a:pt x="316" y="840"/>
                </a:lnTo>
                <a:lnTo>
                  <a:pt x="312" y="840"/>
                </a:lnTo>
                <a:lnTo>
                  <a:pt x="307" y="838"/>
                </a:lnTo>
                <a:lnTo>
                  <a:pt x="304" y="835"/>
                </a:lnTo>
                <a:lnTo>
                  <a:pt x="300" y="835"/>
                </a:lnTo>
                <a:lnTo>
                  <a:pt x="297" y="833"/>
                </a:lnTo>
                <a:lnTo>
                  <a:pt x="295" y="835"/>
                </a:lnTo>
                <a:lnTo>
                  <a:pt x="293" y="835"/>
                </a:lnTo>
                <a:lnTo>
                  <a:pt x="290" y="838"/>
                </a:lnTo>
                <a:lnTo>
                  <a:pt x="288" y="835"/>
                </a:lnTo>
                <a:lnTo>
                  <a:pt x="286" y="823"/>
                </a:lnTo>
                <a:lnTo>
                  <a:pt x="281" y="812"/>
                </a:lnTo>
                <a:lnTo>
                  <a:pt x="276" y="797"/>
                </a:lnTo>
                <a:lnTo>
                  <a:pt x="274" y="800"/>
                </a:lnTo>
                <a:lnTo>
                  <a:pt x="267" y="795"/>
                </a:lnTo>
                <a:lnTo>
                  <a:pt x="269" y="793"/>
                </a:lnTo>
                <a:lnTo>
                  <a:pt x="267" y="790"/>
                </a:lnTo>
                <a:lnTo>
                  <a:pt x="262" y="788"/>
                </a:lnTo>
                <a:lnTo>
                  <a:pt x="257" y="778"/>
                </a:lnTo>
                <a:lnTo>
                  <a:pt x="250" y="778"/>
                </a:lnTo>
                <a:lnTo>
                  <a:pt x="248" y="774"/>
                </a:lnTo>
                <a:lnTo>
                  <a:pt x="231" y="778"/>
                </a:lnTo>
                <a:lnTo>
                  <a:pt x="217" y="778"/>
                </a:lnTo>
                <a:lnTo>
                  <a:pt x="212" y="776"/>
                </a:lnTo>
                <a:lnTo>
                  <a:pt x="203" y="783"/>
                </a:lnTo>
                <a:lnTo>
                  <a:pt x="201" y="783"/>
                </a:lnTo>
                <a:lnTo>
                  <a:pt x="196" y="790"/>
                </a:lnTo>
                <a:lnTo>
                  <a:pt x="184" y="795"/>
                </a:lnTo>
                <a:lnTo>
                  <a:pt x="177" y="797"/>
                </a:lnTo>
                <a:lnTo>
                  <a:pt x="172" y="802"/>
                </a:lnTo>
                <a:lnTo>
                  <a:pt x="170" y="800"/>
                </a:lnTo>
                <a:lnTo>
                  <a:pt x="168" y="795"/>
                </a:lnTo>
                <a:lnTo>
                  <a:pt x="156" y="788"/>
                </a:lnTo>
                <a:lnTo>
                  <a:pt x="151" y="790"/>
                </a:lnTo>
                <a:lnTo>
                  <a:pt x="149" y="788"/>
                </a:lnTo>
                <a:lnTo>
                  <a:pt x="144" y="793"/>
                </a:lnTo>
                <a:lnTo>
                  <a:pt x="135" y="795"/>
                </a:lnTo>
                <a:lnTo>
                  <a:pt x="128" y="788"/>
                </a:lnTo>
                <a:lnTo>
                  <a:pt x="121" y="788"/>
                </a:lnTo>
                <a:lnTo>
                  <a:pt x="116" y="788"/>
                </a:lnTo>
                <a:lnTo>
                  <a:pt x="109" y="793"/>
                </a:lnTo>
                <a:lnTo>
                  <a:pt x="106" y="795"/>
                </a:lnTo>
                <a:lnTo>
                  <a:pt x="102" y="795"/>
                </a:lnTo>
                <a:lnTo>
                  <a:pt x="99" y="795"/>
                </a:lnTo>
                <a:lnTo>
                  <a:pt x="90" y="797"/>
                </a:lnTo>
                <a:lnTo>
                  <a:pt x="88" y="800"/>
                </a:lnTo>
                <a:lnTo>
                  <a:pt x="80" y="797"/>
                </a:lnTo>
                <a:lnTo>
                  <a:pt x="71" y="805"/>
                </a:lnTo>
                <a:lnTo>
                  <a:pt x="52" y="802"/>
                </a:lnTo>
                <a:lnTo>
                  <a:pt x="50" y="802"/>
                </a:lnTo>
                <a:lnTo>
                  <a:pt x="45" y="805"/>
                </a:lnTo>
                <a:lnTo>
                  <a:pt x="36" y="805"/>
                </a:lnTo>
                <a:lnTo>
                  <a:pt x="29" y="802"/>
                </a:lnTo>
                <a:lnTo>
                  <a:pt x="24" y="800"/>
                </a:lnTo>
                <a:lnTo>
                  <a:pt x="19" y="800"/>
                </a:lnTo>
                <a:lnTo>
                  <a:pt x="14" y="800"/>
                </a:lnTo>
                <a:lnTo>
                  <a:pt x="10" y="797"/>
                </a:lnTo>
                <a:lnTo>
                  <a:pt x="3" y="797"/>
                </a:lnTo>
                <a:lnTo>
                  <a:pt x="3" y="795"/>
                </a:lnTo>
                <a:lnTo>
                  <a:pt x="3" y="790"/>
                </a:lnTo>
                <a:lnTo>
                  <a:pt x="3" y="786"/>
                </a:lnTo>
                <a:lnTo>
                  <a:pt x="0" y="783"/>
                </a:lnTo>
                <a:lnTo>
                  <a:pt x="0" y="778"/>
                </a:lnTo>
                <a:lnTo>
                  <a:pt x="3" y="774"/>
                </a:lnTo>
                <a:lnTo>
                  <a:pt x="3" y="752"/>
                </a:lnTo>
                <a:lnTo>
                  <a:pt x="7" y="745"/>
                </a:lnTo>
                <a:lnTo>
                  <a:pt x="7" y="741"/>
                </a:lnTo>
                <a:lnTo>
                  <a:pt x="7" y="736"/>
                </a:lnTo>
                <a:lnTo>
                  <a:pt x="5" y="734"/>
                </a:lnTo>
                <a:lnTo>
                  <a:pt x="5" y="731"/>
                </a:lnTo>
                <a:lnTo>
                  <a:pt x="10" y="726"/>
                </a:lnTo>
                <a:lnTo>
                  <a:pt x="12" y="724"/>
                </a:lnTo>
                <a:lnTo>
                  <a:pt x="19" y="712"/>
                </a:lnTo>
                <a:lnTo>
                  <a:pt x="17" y="710"/>
                </a:lnTo>
                <a:lnTo>
                  <a:pt x="17" y="707"/>
                </a:lnTo>
                <a:lnTo>
                  <a:pt x="17" y="703"/>
                </a:lnTo>
                <a:lnTo>
                  <a:pt x="19" y="700"/>
                </a:lnTo>
                <a:lnTo>
                  <a:pt x="19" y="698"/>
                </a:lnTo>
                <a:lnTo>
                  <a:pt x="17" y="696"/>
                </a:lnTo>
                <a:lnTo>
                  <a:pt x="17" y="691"/>
                </a:lnTo>
                <a:lnTo>
                  <a:pt x="17" y="689"/>
                </a:lnTo>
                <a:lnTo>
                  <a:pt x="24" y="684"/>
                </a:lnTo>
                <a:lnTo>
                  <a:pt x="24" y="681"/>
                </a:lnTo>
                <a:lnTo>
                  <a:pt x="24" y="672"/>
                </a:lnTo>
                <a:lnTo>
                  <a:pt x="24" y="670"/>
                </a:lnTo>
                <a:lnTo>
                  <a:pt x="26" y="665"/>
                </a:lnTo>
                <a:lnTo>
                  <a:pt x="26" y="663"/>
                </a:lnTo>
                <a:lnTo>
                  <a:pt x="26" y="655"/>
                </a:lnTo>
                <a:lnTo>
                  <a:pt x="24" y="658"/>
                </a:lnTo>
                <a:lnTo>
                  <a:pt x="29" y="646"/>
                </a:lnTo>
                <a:lnTo>
                  <a:pt x="29" y="644"/>
                </a:lnTo>
                <a:lnTo>
                  <a:pt x="29" y="641"/>
                </a:lnTo>
                <a:lnTo>
                  <a:pt x="31" y="636"/>
                </a:lnTo>
                <a:lnTo>
                  <a:pt x="33" y="634"/>
                </a:lnTo>
                <a:lnTo>
                  <a:pt x="33" y="632"/>
                </a:lnTo>
                <a:lnTo>
                  <a:pt x="33" y="629"/>
                </a:lnTo>
                <a:lnTo>
                  <a:pt x="33" y="625"/>
                </a:lnTo>
                <a:lnTo>
                  <a:pt x="33" y="620"/>
                </a:lnTo>
                <a:lnTo>
                  <a:pt x="33" y="618"/>
                </a:lnTo>
                <a:lnTo>
                  <a:pt x="38" y="613"/>
                </a:lnTo>
                <a:lnTo>
                  <a:pt x="40" y="603"/>
                </a:lnTo>
                <a:lnTo>
                  <a:pt x="38" y="601"/>
                </a:lnTo>
                <a:lnTo>
                  <a:pt x="40" y="599"/>
                </a:lnTo>
                <a:lnTo>
                  <a:pt x="43" y="596"/>
                </a:lnTo>
                <a:lnTo>
                  <a:pt x="45" y="594"/>
                </a:lnTo>
                <a:lnTo>
                  <a:pt x="50" y="587"/>
                </a:lnTo>
                <a:lnTo>
                  <a:pt x="50" y="582"/>
                </a:lnTo>
                <a:lnTo>
                  <a:pt x="52" y="580"/>
                </a:lnTo>
                <a:lnTo>
                  <a:pt x="55" y="577"/>
                </a:lnTo>
                <a:lnTo>
                  <a:pt x="57" y="575"/>
                </a:lnTo>
                <a:lnTo>
                  <a:pt x="57" y="568"/>
                </a:lnTo>
                <a:lnTo>
                  <a:pt x="59" y="565"/>
                </a:lnTo>
                <a:lnTo>
                  <a:pt x="59" y="563"/>
                </a:lnTo>
                <a:lnTo>
                  <a:pt x="62" y="561"/>
                </a:lnTo>
                <a:lnTo>
                  <a:pt x="62" y="558"/>
                </a:lnTo>
                <a:lnTo>
                  <a:pt x="64" y="558"/>
                </a:lnTo>
                <a:lnTo>
                  <a:pt x="66" y="556"/>
                </a:lnTo>
                <a:lnTo>
                  <a:pt x="66" y="551"/>
                </a:lnTo>
                <a:lnTo>
                  <a:pt x="69" y="549"/>
                </a:lnTo>
                <a:lnTo>
                  <a:pt x="69" y="547"/>
                </a:lnTo>
                <a:lnTo>
                  <a:pt x="69" y="544"/>
                </a:lnTo>
                <a:lnTo>
                  <a:pt x="69" y="542"/>
                </a:lnTo>
                <a:lnTo>
                  <a:pt x="76" y="532"/>
                </a:lnTo>
                <a:lnTo>
                  <a:pt x="76" y="530"/>
                </a:lnTo>
                <a:lnTo>
                  <a:pt x="76" y="528"/>
                </a:lnTo>
                <a:lnTo>
                  <a:pt x="78" y="523"/>
                </a:lnTo>
                <a:lnTo>
                  <a:pt x="80" y="518"/>
                </a:lnTo>
                <a:lnTo>
                  <a:pt x="83" y="516"/>
                </a:lnTo>
                <a:lnTo>
                  <a:pt x="83" y="513"/>
                </a:lnTo>
                <a:lnTo>
                  <a:pt x="88" y="516"/>
                </a:lnTo>
                <a:lnTo>
                  <a:pt x="90" y="516"/>
                </a:lnTo>
                <a:lnTo>
                  <a:pt x="92" y="513"/>
                </a:lnTo>
                <a:lnTo>
                  <a:pt x="92" y="509"/>
                </a:lnTo>
                <a:lnTo>
                  <a:pt x="97" y="509"/>
                </a:lnTo>
                <a:lnTo>
                  <a:pt x="99" y="509"/>
                </a:lnTo>
                <a:lnTo>
                  <a:pt x="102" y="506"/>
                </a:lnTo>
                <a:lnTo>
                  <a:pt x="102" y="504"/>
                </a:lnTo>
                <a:lnTo>
                  <a:pt x="111" y="502"/>
                </a:lnTo>
                <a:lnTo>
                  <a:pt x="113" y="502"/>
                </a:lnTo>
                <a:lnTo>
                  <a:pt x="116" y="506"/>
                </a:lnTo>
                <a:lnTo>
                  <a:pt x="116" y="509"/>
                </a:lnTo>
                <a:lnTo>
                  <a:pt x="118" y="511"/>
                </a:lnTo>
                <a:lnTo>
                  <a:pt x="118" y="516"/>
                </a:lnTo>
                <a:lnTo>
                  <a:pt x="118" y="518"/>
                </a:lnTo>
                <a:lnTo>
                  <a:pt x="121" y="520"/>
                </a:lnTo>
                <a:lnTo>
                  <a:pt x="123" y="523"/>
                </a:lnTo>
                <a:lnTo>
                  <a:pt x="123" y="525"/>
                </a:lnTo>
                <a:lnTo>
                  <a:pt x="123" y="528"/>
                </a:lnTo>
                <a:lnTo>
                  <a:pt x="123" y="532"/>
                </a:lnTo>
                <a:lnTo>
                  <a:pt x="123" y="535"/>
                </a:lnTo>
                <a:lnTo>
                  <a:pt x="123" y="537"/>
                </a:lnTo>
                <a:lnTo>
                  <a:pt x="123" y="539"/>
                </a:lnTo>
                <a:lnTo>
                  <a:pt x="123" y="542"/>
                </a:lnTo>
                <a:lnTo>
                  <a:pt x="123" y="544"/>
                </a:lnTo>
                <a:lnTo>
                  <a:pt x="123" y="547"/>
                </a:lnTo>
                <a:lnTo>
                  <a:pt x="125" y="549"/>
                </a:lnTo>
                <a:lnTo>
                  <a:pt x="130" y="556"/>
                </a:lnTo>
                <a:lnTo>
                  <a:pt x="139" y="565"/>
                </a:lnTo>
                <a:lnTo>
                  <a:pt x="144" y="568"/>
                </a:lnTo>
                <a:lnTo>
                  <a:pt x="151" y="570"/>
                </a:lnTo>
                <a:lnTo>
                  <a:pt x="156" y="568"/>
                </a:lnTo>
                <a:lnTo>
                  <a:pt x="158" y="561"/>
                </a:lnTo>
                <a:lnTo>
                  <a:pt x="163" y="554"/>
                </a:lnTo>
                <a:lnTo>
                  <a:pt x="168" y="551"/>
                </a:lnTo>
                <a:lnTo>
                  <a:pt x="170" y="547"/>
                </a:lnTo>
                <a:lnTo>
                  <a:pt x="170" y="542"/>
                </a:lnTo>
                <a:lnTo>
                  <a:pt x="172" y="537"/>
                </a:lnTo>
                <a:lnTo>
                  <a:pt x="175" y="535"/>
                </a:lnTo>
                <a:lnTo>
                  <a:pt x="177" y="535"/>
                </a:lnTo>
                <a:lnTo>
                  <a:pt x="177" y="532"/>
                </a:lnTo>
                <a:lnTo>
                  <a:pt x="179" y="530"/>
                </a:lnTo>
                <a:lnTo>
                  <a:pt x="187" y="528"/>
                </a:lnTo>
                <a:lnTo>
                  <a:pt x="189" y="525"/>
                </a:lnTo>
                <a:lnTo>
                  <a:pt x="194" y="523"/>
                </a:lnTo>
                <a:lnTo>
                  <a:pt x="198" y="523"/>
                </a:lnTo>
                <a:lnTo>
                  <a:pt x="203" y="520"/>
                </a:lnTo>
                <a:lnTo>
                  <a:pt x="208" y="523"/>
                </a:lnTo>
                <a:lnTo>
                  <a:pt x="212" y="525"/>
                </a:lnTo>
                <a:lnTo>
                  <a:pt x="217" y="528"/>
                </a:lnTo>
                <a:lnTo>
                  <a:pt x="220" y="530"/>
                </a:lnTo>
                <a:lnTo>
                  <a:pt x="224" y="532"/>
                </a:lnTo>
                <a:lnTo>
                  <a:pt x="227" y="535"/>
                </a:lnTo>
                <a:lnTo>
                  <a:pt x="229" y="535"/>
                </a:lnTo>
                <a:lnTo>
                  <a:pt x="231" y="535"/>
                </a:lnTo>
                <a:lnTo>
                  <a:pt x="234" y="537"/>
                </a:lnTo>
                <a:lnTo>
                  <a:pt x="243" y="537"/>
                </a:lnTo>
                <a:lnTo>
                  <a:pt x="246" y="535"/>
                </a:lnTo>
                <a:lnTo>
                  <a:pt x="250" y="535"/>
                </a:lnTo>
                <a:lnTo>
                  <a:pt x="253" y="535"/>
                </a:lnTo>
                <a:lnTo>
                  <a:pt x="255" y="535"/>
                </a:lnTo>
                <a:lnTo>
                  <a:pt x="257" y="535"/>
                </a:lnTo>
                <a:lnTo>
                  <a:pt x="260" y="535"/>
                </a:lnTo>
                <a:lnTo>
                  <a:pt x="262" y="535"/>
                </a:lnTo>
                <a:lnTo>
                  <a:pt x="264" y="535"/>
                </a:lnTo>
                <a:lnTo>
                  <a:pt x="271" y="535"/>
                </a:lnTo>
                <a:lnTo>
                  <a:pt x="274" y="535"/>
                </a:lnTo>
                <a:lnTo>
                  <a:pt x="279" y="535"/>
                </a:lnTo>
                <a:lnTo>
                  <a:pt x="286" y="532"/>
                </a:lnTo>
                <a:lnTo>
                  <a:pt x="293" y="532"/>
                </a:lnTo>
                <a:lnTo>
                  <a:pt x="323" y="487"/>
                </a:lnTo>
                <a:lnTo>
                  <a:pt x="326" y="487"/>
                </a:lnTo>
                <a:lnTo>
                  <a:pt x="335" y="471"/>
                </a:lnTo>
                <a:lnTo>
                  <a:pt x="356" y="440"/>
                </a:lnTo>
                <a:lnTo>
                  <a:pt x="368" y="423"/>
                </a:lnTo>
                <a:lnTo>
                  <a:pt x="387" y="393"/>
                </a:lnTo>
                <a:lnTo>
                  <a:pt x="385" y="388"/>
                </a:lnTo>
                <a:lnTo>
                  <a:pt x="385" y="378"/>
                </a:lnTo>
                <a:lnTo>
                  <a:pt x="382" y="371"/>
                </a:lnTo>
                <a:lnTo>
                  <a:pt x="382" y="364"/>
                </a:lnTo>
                <a:lnTo>
                  <a:pt x="385" y="355"/>
                </a:lnTo>
                <a:lnTo>
                  <a:pt x="387" y="348"/>
                </a:lnTo>
                <a:lnTo>
                  <a:pt x="387" y="345"/>
                </a:lnTo>
                <a:lnTo>
                  <a:pt x="389" y="333"/>
                </a:lnTo>
                <a:lnTo>
                  <a:pt x="389" y="329"/>
                </a:lnTo>
                <a:lnTo>
                  <a:pt x="387" y="324"/>
                </a:lnTo>
                <a:lnTo>
                  <a:pt x="385" y="317"/>
                </a:lnTo>
                <a:lnTo>
                  <a:pt x="392" y="315"/>
                </a:lnTo>
                <a:lnTo>
                  <a:pt x="396" y="312"/>
                </a:lnTo>
                <a:lnTo>
                  <a:pt x="399" y="307"/>
                </a:lnTo>
                <a:lnTo>
                  <a:pt x="401" y="303"/>
                </a:lnTo>
                <a:lnTo>
                  <a:pt x="401" y="300"/>
                </a:lnTo>
                <a:lnTo>
                  <a:pt x="403" y="296"/>
                </a:lnTo>
                <a:lnTo>
                  <a:pt x="406" y="293"/>
                </a:lnTo>
                <a:lnTo>
                  <a:pt x="411" y="291"/>
                </a:lnTo>
                <a:lnTo>
                  <a:pt x="420" y="291"/>
                </a:lnTo>
                <a:lnTo>
                  <a:pt x="429" y="291"/>
                </a:lnTo>
                <a:lnTo>
                  <a:pt x="439" y="293"/>
                </a:lnTo>
                <a:lnTo>
                  <a:pt x="451" y="300"/>
                </a:lnTo>
                <a:lnTo>
                  <a:pt x="472" y="265"/>
                </a:lnTo>
                <a:lnTo>
                  <a:pt x="514" y="201"/>
                </a:lnTo>
                <a:lnTo>
                  <a:pt x="519" y="191"/>
                </a:lnTo>
                <a:lnTo>
                  <a:pt x="531" y="175"/>
                </a:lnTo>
                <a:lnTo>
                  <a:pt x="580" y="111"/>
                </a:lnTo>
                <a:lnTo>
                  <a:pt x="601" y="80"/>
                </a:lnTo>
                <a:lnTo>
                  <a:pt x="606" y="71"/>
                </a:lnTo>
                <a:lnTo>
                  <a:pt x="609" y="68"/>
                </a:lnTo>
                <a:lnTo>
                  <a:pt x="613" y="66"/>
                </a:lnTo>
                <a:lnTo>
                  <a:pt x="625" y="61"/>
                </a:lnTo>
                <a:lnTo>
                  <a:pt x="627" y="61"/>
                </a:lnTo>
                <a:lnTo>
                  <a:pt x="632" y="54"/>
                </a:lnTo>
                <a:lnTo>
                  <a:pt x="637" y="52"/>
                </a:lnTo>
                <a:lnTo>
                  <a:pt x="644" y="52"/>
                </a:lnTo>
                <a:lnTo>
                  <a:pt x="656" y="47"/>
                </a:lnTo>
                <a:lnTo>
                  <a:pt x="663" y="47"/>
                </a:lnTo>
                <a:lnTo>
                  <a:pt x="667" y="47"/>
                </a:lnTo>
                <a:lnTo>
                  <a:pt x="670" y="47"/>
                </a:lnTo>
                <a:lnTo>
                  <a:pt x="672" y="49"/>
                </a:lnTo>
                <a:lnTo>
                  <a:pt x="677" y="47"/>
                </a:lnTo>
                <a:lnTo>
                  <a:pt x="679" y="45"/>
                </a:lnTo>
                <a:lnTo>
                  <a:pt x="682" y="47"/>
                </a:lnTo>
                <a:lnTo>
                  <a:pt x="684" y="47"/>
                </a:lnTo>
                <a:lnTo>
                  <a:pt x="684" y="49"/>
                </a:lnTo>
                <a:lnTo>
                  <a:pt x="686" y="49"/>
                </a:lnTo>
                <a:lnTo>
                  <a:pt x="689" y="47"/>
                </a:lnTo>
                <a:lnTo>
                  <a:pt x="715" y="61"/>
                </a:lnTo>
                <a:lnTo>
                  <a:pt x="719" y="66"/>
                </a:lnTo>
                <a:lnTo>
                  <a:pt x="724" y="73"/>
                </a:lnTo>
                <a:lnTo>
                  <a:pt x="741" y="73"/>
                </a:lnTo>
                <a:lnTo>
                  <a:pt x="745" y="73"/>
                </a:lnTo>
                <a:lnTo>
                  <a:pt x="755" y="73"/>
                </a:lnTo>
                <a:lnTo>
                  <a:pt x="757" y="73"/>
                </a:lnTo>
                <a:lnTo>
                  <a:pt x="778" y="45"/>
                </a:lnTo>
                <a:lnTo>
                  <a:pt x="790" y="30"/>
                </a:lnTo>
                <a:lnTo>
                  <a:pt x="795" y="16"/>
                </a:lnTo>
                <a:lnTo>
                  <a:pt x="797" y="16"/>
                </a:lnTo>
                <a:lnTo>
                  <a:pt x="802" y="4"/>
                </a:lnTo>
                <a:lnTo>
                  <a:pt x="835" y="0"/>
                </a:lnTo>
                <a:lnTo>
                  <a:pt x="842" y="0"/>
                </a:lnTo>
                <a:lnTo>
                  <a:pt x="844" y="0"/>
                </a:lnTo>
                <a:lnTo>
                  <a:pt x="856" y="0"/>
                </a:lnTo>
                <a:lnTo>
                  <a:pt x="861" y="0"/>
                </a:lnTo>
                <a:lnTo>
                  <a:pt x="868" y="0"/>
                </a:lnTo>
                <a:lnTo>
                  <a:pt x="873" y="0"/>
                </a:lnTo>
                <a:lnTo>
                  <a:pt x="877" y="0"/>
                </a:lnTo>
                <a:lnTo>
                  <a:pt x="882" y="0"/>
                </a:lnTo>
                <a:lnTo>
                  <a:pt x="887" y="14"/>
                </a:lnTo>
                <a:close/>
              </a:path>
            </a:pathLst>
          </a:custGeom>
          <a:solidFill>
            <a:srgbClr val="D7FBFC"/>
          </a:solidFill>
          <a:ln w="4445">
            <a:solidFill>
              <a:srgbClr val="6E6E6E"/>
            </a:solidFill>
            <a:prstDash val="solid"/>
            <a:round/>
            <a:headEnd/>
            <a:tailEnd/>
          </a:ln>
        </p:spPr>
        <p:txBody>
          <a:bodyPr rot="0" vert="horz" wrap="square" lIns="137160" tIns="68580" rIns="137160" bIns="68580" anchor="t" anchorCtr="0" upright="1">
            <a:noAutofit/>
          </a:bodyPr>
          <a:lstStyle/>
          <a:p>
            <a:endParaRPr lang="es-MX" sz="2700"/>
          </a:p>
        </p:txBody>
      </p:sp>
      <p:pic>
        <p:nvPicPr>
          <p:cNvPr id="22" name="Picture 2" descr="Estado de México – Pacto federal">
            <a:hlinkClick r:id="rId8" action="ppaction://hlinksldjump" tooltip="Distritos Judiciales Electorales"/>
          </p:cNvPr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62999" y="8613564"/>
            <a:ext cx="762001" cy="6265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Imagen 22">
            <a:hlinkClick r:id="" action="ppaction://hlinkshowjump?jump=previousslide" tooltip="Anterior"/>
          </p:cNvPr>
          <p:cNvPicPr>
            <a:picLocks noChangeAspect="1"/>
          </p:cNvPicPr>
          <p:nvPr/>
        </p:nvPicPr>
        <p:blipFill>
          <a:blip r:embed="rId10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7971312" y="8567437"/>
            <a:ext cx="718852" cy="718852"/>
          </a:xfrm>
          <a:prstGeom prst="rect">
            <a:avLst/>
          </a:prstGeom>
        </p:spPr>
      </p:pic>
      <p:pic>
        <p:nvPicPr>
          <p:cNvPr id="24" name="Imagen 23">
            <a:hlinkClick r:id="" action="ppaction://hlinkshowjump?jump=nextslide" tooltip="Siguiente"/>
          </p:cNvPr>
          <p:cNvPicPr>
            <a:picLocks noChangeAspect="1"/>
          </p:cNvPicPr>
          <p:nvPr/>
        </p:nvPicPr>
        <p:blipFill>
          <a:blip r:embed="rId10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97835" y="8567438"/>
            <a:ext cx="718852" cy="7188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71462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Click="0">
        <p14:reveal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2401" y="178509"/>
            <a:ext cx="2274414" cy="1025763"/>
          </a:xfrm>
          <a:prstGeom prst="rect">
            <a:avLst/>
          </a:prstGeom>
        </p:spPr>
      </p:pic>
      <p:sp>
        <p:nvSpPr>
          <p:cNvPr id="72" name="Paralelogramo 71"/>
          <p:cNvSpPr/>
          <p:nvPr/>
        </p:nvSpPr>
        <p:spPr>
          <a:xfrm>
            <a:off x="15672659" y="8634356"/>
            <a:ext cx="4243892" cy="1612305"/>
          </a:xfrm>
          <a:prstGeom prst="parallelogram">
            <a:avLst>
              <a:gd name="adj" fmla="val 68198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73" name="Paralelogramo 72"/>
          <p:cNvSpPr/>
          <p:nvPr/>
        </p:nvSpPr>
        <p:spPr>
          <a:xfrm>
            <a:off x="0" y="9478834"/>
            <a:ext cx="18750579" cy="814892"/>
          </a:xfrm>
          <a:prstGeom prst="parallelogram">
            <a:avLst>
              <a:gd name="adj" fmla="val 58663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pic>
        <p:nvPicPr>
          <p:cNvPr id="77" name="Imagen 7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33436" y="88635"/>
            <a:ext cx="1272614" cy="1202562"/>
          </a:xfrm>
          <a:prstGeom prst="rect">
            <a:avLst/>
          </a:prstGeom>
        </p:spPr>
      </p:pic>
      <p:sp>
        <p:nvSpPr>
          <p:cNvPr id="78" name="Triángulo isósceles 77"/>
          <p:cNvSpPr/>
          <p:nvPr/>
        </p:nvSpPr>
        <p:spPr>
          <a:xfrm rot="18459014">
            <a:off x="-931438" y="-343536"/>
            <a:ext cx="2154764" cy="1158996"/>
          </a:xfrm>
          <a:prstGeom prst="triangl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79" name="Triángulo isósceles 78"/>
          <p:cNvSpPr/>
          <p:nvPr/>
        </p:nvSpPr>
        <p:spPr>
          <a:xfrm rot="10631482">
            <a:off x="-55789" y="-206601"/>
            <a:ext cx="2154764" cy="1158996"/>
          </a:xfrm>
          <a:prstGeom prst="triangle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cxnSp>
        <p:nvCxnSpPr>
          <p:cNvPr id="81" name="Conector recto 80"/>
          <p:cNvCxnSpPr/>
          <p:nvPr/>
        </p:nvCxnSpPr>
        <p:spPr>
          <a:xfrm>
            <a:off x="9144000" y="88635"/>
            <a:ext cx="0" cy="1202562"/>
          </a:xfrm>
          <a:prstGeom prst="line">
            <a:avLst/>
          </a:prstGeom>
          <a:ln w="28575" cap="rnd">
            <a:solidFill>
              <a:schemeClr val="bg2">
                <a:lumMod val="5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3" name="Imagen 8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87420" y="1"/>
            <a:ext cx="1500581" cy="1500581"/>
          </a:xfrm>
          <a:prstGeom prst="rect">
            <a:avLst/>
          </a:prstGeom>
        </p:spPr>
      </p:pic>
      <p:pic>
        <p:nvPicPr>
          <p:cNvPr id="84" name="Imagen 83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25" t="29137" r="9744" b="27962"/>
          <a:stretch/>
        </p:blipFill>
        <p:spPr>
          <a:xfrm>
            <a:off x="666928" y="8648186"/>
            <a:ext cx="1516151" cy="816819"/>
          </a:xfrm>
          <a:prstGeom prst="rect">
            <a:avLst/>
          </a:prstGeom>
        </p:spPr>
      </p:pic>
      <p:sp>
        <p:nvSpPr>
          <p:cNvPr id="2" name="Rectángulo 1"/>
          <p:cNvSpPr/>
          <p:nvPr/>
        </p:nvSpPr>
        <p:spPr>
          <a:xfrm>
            <a:off x="2313592" y="1408760"/>
            <a:ext cx="13685157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s-MX" sz="6000" cap="all" dirty="0">
                <a:solidFill>
                  <a:srgbClr val="8C52FF"/>
                </a:solidFill>
                <a:latin typeface="Exo 2" panose="00000800000000000000" pitchFamily="2" charset="0"/>
              </a:rPr>
              <a:t>Distrito judicial no. II CUAUTITLÁN</a:t>
            </a:r>
            <a:endParaRPr lang="es-MX" sz="6000" cap="all" dirty="0">
              <a:latin typeface="Exo 2" panose="00000800000000000000" pitchFamily="2" charset="0"/>
            </a:endParaRPr>
          </a:p>
        </p:txBody>
      </p:sp>
      <p:sp>
        <p:nvSpPr>
          <p:cNvPr id="27" name="Freeform 6">
            <a:hlinkClick r:id="rId6" action="ppaction://hlinksldjump"/>
          </p:cNvPr>
          <p:cNvSpPr>
            <a:spLocks/>
          </p:cNvSpPr>
          <p:nvPr/>
        </p:nvSpPr>
        <p:spPr bwMode="auto">
          <a:xfrm>
            <a:off x="997176" y="2498372"/>
            <a:ext cx="4696422" cy="5686364"/>
          </a:xfrm>
          <a:custGeom>
            <a:avLst/>
            <a:gdLst>
              <a:gd name="T0" fmla="*/ 936 w 1377"/>
              <a:gd name="T1" fmla="*/ 80 h 1422"/>
              <a:gd name="T2" fmla="*/ 967 w 1377"/>
              <a:gd name="T3" fmla="*/ 165 h 1422"/>
              <a:gd name="T4" fmla="*/ 943 w 1377"/>
              <a:gd name="T5" fmla="*/ 315 h 1422"/>
              <a:gd name="T6" fmla="*/ 946 w 1377"/>
              <a:gd name="T7" fmla="*/ 407 h 1422"/>
              <a:gd name="T8" fmla="*/ 1118 w 1377"/>
              <a:gd name="T9" fmla="*/ 542 h 1422"/>
              <a:gd name="T10" fmla="*/ 1221 w 1377"/>
              <a:gd name="T11" fmla="*/ 724 h 1422"/>
              <a:gd name="T12" fmla="*/ 1236 w 1377"/>
              <a:gd name="T13" fmla="*/ 755 h 1422"/>
              <a:gd name="T14" fmla="*/ 1377 w 1377"/>
              <a:gd name="T15" fmla="*/ 913 h 1422"/>
              <a:gd name="T16" fmla="*/ 1370 w 1377"/>
              <a:gd name="T17" fmla="*/ 944 h 1422"/>
              <a:gd name="T18" fmla="*/ 1351 w 1377"/>
              <a:gd name="T19" fmla="*/ 973 h 1422"/>
              <a:gd name="T20" fmla="*/ 1316 w 1377"/>
              <a:gd name="T21" fmla="*/ 966 h 1422"/>
              <a:gd name="T22" fmla="*/ 1283 w 1377"/>
              <a:gd name="T23" fmla="*/ 958 h 1422"/>
              <a:gd name="T24" fmla="*/ 1245 w 1377"/>
              <a:gd name="T25" fmla="*/ 951 h 1422"/>
              <a:gd name="T26" fmla="*/ 1226 w 1377"/>
              <a:gd name="T27" fmla="*/ 977 h 1422"/>
              <a:gd name="T28" fmla="*/ 1205 w 1377"/>
              <a:gd name="T29" fmla="*/ 1001 h 1422"/>
              <a:gd name="T30" fmla="*/ 1174 w 1377"/>
              <a:gd name="T31" fmla="*/ 999 h 1422"/>
              <a:gd name="T32" fmla="*/ 1155 w 1377"/>
              <a:gd name="T33" fmla="*/ 1055 h 1422"/>
              <a:gd name="T34" fmla="*/ 1153 w 1377"/>
              <a:gd name="T35" fmla="*/ 1093 h 1422"/>
              <a:gd name="T36" fmla="*/ 1148 w 1377"/>
              <a:gd name="T37" fmla="*/ 1119 h 1422"/>
              <a:gd name="T38" fmla="*/ 1108 w 1377"/>
              <a:gd name="T39" fmla="*/ 1313 h 1422"/>
              <a:gd name="T40" fmla="*/ 1016 w 1377"/>
              <a:gd name="T41" fmla="*/ 1420 h 1422"/>
              <a:gd name="T42" fmla="*/ 990 w 1377"/>
              <a:gd name="T43" fmla="*/ 1387 h 1422"/>
              <a:gd name="T44" fmla="*/ 986 w 1377"/>
              <a:gd name="T45" fmla="*/ 1358 h 1422"/>
              <a:gd name="T46" fmla="*/ 955 w 1377"/>
              <a:gd name="T47" fmla="*/ 1363 h 1422"/>
              <a:gd name="T48" fmla="*/ 950 w 1377"/>
              <a:gd name="T49" fmla="*/ 1344 h 1422"/>
              <a:gd name="T50" fmla="*/ 936 w 1377"/>
              <a:gd name="T51" fmla="*/ 1325 h 1422"/>
              <a:gd name="T52" fmla="*/ 896 w 1377"/>
              <a:gd name="T53" fmla="*/ 1287 h 1422"/>
              <a:gd name="T54" fmla="*/ 889 w 1377"/>
              <a:gd name="T55" fmla="*/ 1261 h 1422"/>
              <a:gd name="T56" fmla="*/ 837 w 1377"/>
              <a:gd name="T57" fmla="*/ 1259 h 1422"/>
              <a:gd name="T58" fmla="*/ 823 w 1377"/>
              <a:gd name="T59" fmla="*/ 1233 h 1422"/>
              <a:gd name="T60" fmla="*/ 809 w 1377"/>
              <a:gd name="T61" fmla="*/ 1209 h 1422"/>
              <a:gd name="T62" fmla="*/ 788 w 1377"/>
              <a:gd name="T63" fmla="*/ 1193 h 1422"/>
              <a:gd name="T64" fmla="*/ 743 w 1377"/>
              <a:gd name="T65" fmla="*/ 1171 h 1422"/>
              <a:gd name="T66" fmla="*/ 703 w 1377"/>
              <a:gd name="T67" fmla="*/ 1162 h 1422"/>
              <a:gd name="T68" fmla="*/ 660 w 1377"/>
              <a:gd name="T69" fmla="*/ 1179 h 1422"/>
              <a:gd name="T70" fmla="*/ 609 w 1377"/>
              <a:gd name="T71" fmla="*/ 1179 h 1422"/>
              <a:gd name="T72" fmla="*/ 578 w 1377"/>
              <a:gd name="T73" fmla="*/ 1164 h 1422"/>
              <a:gd name="T74" fmla="*/ 571 w 1377"/>
              <a:gd name="T75" fmla="*/ 1126 h 1422"/>
              <a:gd name="T76" fmla="*/ 535 w 1377"/>
              <a:gd name="T77" fmla="*/ 1053 h 1422"/>
              <a:gd name="T78" fmla="*/ 474 w 1377"/>
              <a:gd name="T79" fmla="*/ 1010 h 1422"/>
              <a:gd name="T80" fmla="*/ 396 w 1377"/>
              <a:gd name="T81" fmla="*/ 996 h 1422"/>
              <a:gd name="T82" fmla="*/ 345 w 1377"/>
              <a:gd name="T83" fmla="*/ 992 h 1422"/>
              <a:gd name="T84" fmla="*/ 328 w 1377"/>
              <a:gd name="T85" fmla="*/ 845 h 1422"/>
              <a:gd name="T86" fmla="*/ 286 w 1377"/>
              <a:gd name="T87" fmla="*/ 823 h 1422"/>
              <a:gd name="T88" fmla="*/ 203 w 1377"/>
              <a:gd name="T89" fmla="*/ 783 h 1422"/>
              <a:gd name="T90" fmla="*/ 121 w 1377"/>
              <a:gd name="T91" fmla="*/ 788 h 1422"/>
              <a:gd name="T92" fmla="*/ 29 w 1377"/>
              <a:gd name="T93" fmla="*/ 802 h 1422"/>
              <a:gd name="T94" fmla="*/ 7 w 1377"/>
              <a:gd name="T95" fmla="*/ 741 h 1422"/>
              <a:gd name="T96" fmla="*/ 17 w 1377"/>
              <a:gd name="T97" fmla="*/ 689 h 1422"/>
              <a:gd name="T98" fmla="*/ 33 w 1377"/>
              <a:gd name="T99" fmla="*/ 632 h 1422"/>
              <a:gd name="T100" fmla="*/ 55 w 1377"/>
              <a:gd name="T101" fmla="*/ 577 h 1422"/>
              <a:gd name="T102" fmla="*/ 76 w 1377"/>
              <a:gd name="T103" fmla="*/ 532 h 1422"/>
              <a:gd name="T104" fmla="*/ 102 w 1377"/>
              <a:gd name="T105" fmla="*/ 504 h 1422"/>
              <a:gd name="T106" fmla="*/ 123 w 1377"/>
              <a:gd name="T107" fmla="*/ 537 h 1422"/>
              <a:gd name="T108" fmla="*/ 170 w 1377"/>
              <a:gd name="T109" fmla="*/ 547 h 1422"/>
              <a:gd name="T110" fmla="*/ 217 w 1377"/>
              <a:gd name="T111" fmla="*/ 528 h 1422"/>
              <a:gd name="T112" fmla="*/ 262 w 1377"/>
              <a:gd name="T113" fmla="*/ 535 h 1422"/>
              <a:gd name="T114" fmla="*/ 385 w 1377"/>
              <a:gd name="T115" fmla="*/ 378 h 1422"/>
              <a:gd name="T116" fmla="*/ 401 w 1377"/>
              <a:gd name="T117" fmla="*/ 300 h 1422"/>
              <a:gd name="T118" fmla="*/ 606 w 1377"/>
              <a:gd name="T119" fmla="*/ 71 h 1422"/>
              <a:gd name="T120" fmla="*/ 679 w 1377"/>
              <a:gd name="T121" fmla="*/ 45 h 1422"/>
              <a:gd name="T122" fmla="*/ 790 w 1377"/>
              <a:gd name="T123" fmla="*/ 30 h 14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377" h="1422">
                <a:moveTo>
                  <a:pt x="887" y="14"/>
                </a:moveTo>
                <a:lnTo>
                  <a:pt x="887" y="16"/>
                </a:lnTo>
                <a:lnTo>
                  <a:pt x="889" y="21"/>
                </a:lnTo>
                <a:lnTo>
                  <a:pt x="891" y="23"/>
                </a:lnTo>
                <a:lnTo>
                  <a:pt x="898" y="30"/>
                </a:lnTo>
                <a:lnTo>
                  <a:pt x="903" y="40"/>
                </a:lnTo>
                <a:lnTo>
                  <a:pt x="908" y="49"/>
                </a:lnTo>
                <a:lnTo>
                  <a:pt x="910" y="61"/>
                </a:lnTo>
                <a:lnTo>
                  <a:pt x="910" y="66"/>
                </a:lnTo>
                <a:lnTo>
                  <a:pt x="910" y="71"/>
                </a:lnTo>
                <a:lnTo>
                  <a:pt x="913" y="75"/>
                </a:lnTo>
                <a:lnTo>
                  <a:pt x="917" y="80"/>
                </a:lnTo>
                <a:lnTo>
                  <a:pt x="924" y="80"/>
                </a:lnTo>
                <a:lnTo>
                  <a:pt x="936" y="80"/>
                </a:lnTo>
                <a:lnTo>
                  <a:pt x="943" y="78"/>
                </a:lnTo>
                <a:lnTo>
                  <a:pt x="953" y="78"/>
                </a:lnTo>
                <a:lnTo>
                  <a:pt x="976" y="85"/>
                </a:lnTo>
                <a:lnTo>
                  <a:pt x="974" y="90"/>
                </a:lnTo>
                <a:lnTo>
                  <a:pt x="962" y="101"/>
                </a:lnTo>
                <a:lnTo>
                  <a:pt x="939" y="123"/>
                </a:lnTo>
                <a:lnTo>
                  <a:pt x="932" y="128"/>
                </a:lnTo>
                <a:lnTo>
                  <a:pt x="927" y="132"/>
                </a:lnTo>
                <a:lnTo>
                  <a:pt x="936" y="139"/>
                </a:lnTo>
                <a:lnTo>
                  <a:pt x="946" y="144"/>
                </a:lnTo>
                <a:lnTo>
                  <a:pt x="948" y="142"/>
                </a:lnTo>
                <a:lnTo>
                  <a:pt x="957" y="146"/>
                </a:lnTo>
                <a:lnTo>
                  <a:pt x="969" y="149"/>
                </a:lnTo>
                <a:lnTo>
                  <a:pt x="967" y="165"/>
                </a:lnTo>
                <a:lnTo>
                  <a:pt x="965" y="180"/>
                </a:lnTo>
                <a:lnTo>
                  <a:pt x="962" y="220"/>
                </a:lnTo>
                <a:lnTo>
                  <a:pt x="962" y="232"/>
                </a:lnTo>
                <a:lnTo>
                  <a:pt x="962" y="234"/>
                </a:lnTo>
                <a:lnTo>
                  <a:pt x="962" y="236"/>
                </a:lnTo>
                <a:lnTo>
                  <a:pt x="962" y="241"/>
                </a:lnTo>
                <a:lnTo>
                  <a:pt x="960" y="246"/>
                </a:lnTo>
                <a:lnTo>
                  <a:pt x="960" y="253"/>
                </a:lnTo>
                <a:lnTo>
                  <a:pt x="960" y="255"/>
                </a:lnTo>
                <a:lnTo>
                  <a:pt x="960" y="258"/>
                </a:lnTo>
                <a:lnTo>
                  <a:pt x="957" y="267"/>
                </a:lnTo>
                <a:lnTo>
                  <a:pt x="955" y="288"/>
                </a:lnTo>
                <a:lnTo>
                  <a:pt x="953" y="298"/>
                </a:lnTo>
                <a:lnTo>
                  <a:pt x="943" y="315"/>
                </a:lnTo>
                <a:lnTo>
                  <a:pt x="941" y="315"/>
                </a:lnTo>
                <a:lnTo>
                  <a:pt x="939" y="312"/>
                </a:lnTo>
                <a:lnTo>
                  <a:pt x="936" y="312"/>
                </a:lnTo>
                <a:lnTo>
                  <a:pt x="927" y="329"/>
                </a:lnTo>
                <a:lnTo>
                  <a:pt x="913" y="352"/>
                </a:lnTo>
                <a:lnTo>
                  <a:pt x="913" y="355"/>
                </a:lnTo>
                <a:lnTo>
                  <a:pt x="908" y="350"/>
                </a:lnTo>
                <a:lnTo>
                  <a:pt x="901" y="343"/>
                </a:lnTo>
                <a:lnTo>
                  <a:pt x="894" y="338"/>
                </a:lnTo>
                <a:lnTo>
                  <a:pt x="889" y="333"/>
                </a:lnTo>
                <a:lnTo>
                  <a:pt x="891" y="336"/>
                </a:lnTo>
                <a:lnTo>
                  <a:pt x="898" y="364"/>
                </a:lnTo>
                <a:lnTo>
                  <a:pt x="903" y="383"/>
                </a:lnTo>
                <a:lnTo>
                  <a:pt x="946" y="407"/>
                </a:lnTo>
                <a:lnTo>
                  <a:pt x="946" y="404"/>
                </a:lnTo>
                <a:lnTo>
                  <a:pt x="946" y="397"/>
                </a:lnTo>
                <a:lnTo>
                  <a:pt x="941" y="388"/>
                </a:lnTo>
                <a:lnTo>
                  <a:pt x="962" y="388"/>
                </a:lnTo>
                <a:lnTo>
                  <a:pt x="998" y="388"/>
                </a:lnTo>
                <a:lnTo>
                  <a:pt x="1026" y="404"/>
                </a:lnTo>
                <a:lnTo>
                  <a:pt x="1085" y="402"/>
                </a:lnTo>
                <a:lnTo>
                  <a:pt x="1092" y="435"/>
                </a:lnTo>
                <a:lnTo>
                  <a:pt x="1099" y="466"/>
                </a:lnTo>
                <a:lnTo>
                  <a:pt x="1104" y="494"/>
                </a:lnTo>
                <a:lnTo>
                  <a:pt x="1108" y="530"/>
                </a:lnTo>
                <a:lnTo>
                  <a:pt x="1111" y="530"/>
                </a:lnTo>
                <a:lnTo>
                  <a:pt x="1113" y="535"/>
                </a:lnTo>
                <a:lnTo>
                  <a:pt x="1118" y="542"/>
                </a:lnTo>
                <a:lnTo>
                  <a:pt x="1122" y="554"/>
                </a:lnTo>
                <a:lnTo>
                  <a:pt x="1125" y="558"/>
                </a:lnTo>
                <a:lnTo>
                  <a:pt x="1127" y="561"/>
                </a:lnTo>
                <a:lnTo>
                  <a:pt x="1127" y="563"/>
                </a:lnTo>
                <a:lnTo>
                  <a:pt x="1134" y="575"/>
                </a:lnTo>
                <a:lnTo>
                  <a:pt x="1139" y="584"/>
                </a:lnTo>
                <a:lnTo>
                  <a:pt x="1137" y="591"/>
                </a:lnTo>
                <a:lnTo>
                  <a:pt x="1120" y="625"/>
                </a:lnTo>
                <a:lnTo>
                  <a:pt x="1167" y="625"/>
                </a:lnTo>
                <a:lnTo>
                  <a:pt x="1198" y="655"/>
                </a:lnTo>
                <a:lnTo>
                  <a:pt x="1219" y="689"/>
                </a:lnTo>
                <a:lnTo>
                  <a:pt x="1221" y="698"/>
                </a:lnTo>
                <a:lnTo>
                  <a:pt x="1221" y="712"/>
                </a:lnTo>
                <a:lnTo>
                  <a:pt x="1221" y="724"/>
                </a:lnTo>
                <a:lnTo>
                  <a:pt x="1221" y="736"/>
                </a:lnTo>
                <a:lnTo>
                  <a:pt x="1224" y="736"/>
                </a:lnTo>
                <a:lnTo>
                  <a:pt x="1221" y="738"/>
                </a:lnTo>
                <a:lnTo>
                  <a:pt x="1221" y="741"/>
                </a:lnTo>
                <a:lnTo>
                  <a:pt x="1224" y="741"/>
                </a:lnTo>
                <a:lnTo>
                  <a:pt x="1224" y="743"/>
                </a:lnTo>
                <a:lnTo>
                  <a:pt x="1229" y="745"/>
                </a:lnTo>
                <a:lnTo>
                  <a:pt x="1231" y="745"/>
                </a:lnTo>
                <a:lnTo>
                  <a:pt x="1231" y="748"/>
                </a:lnTo>
                <a:lnTo>
                  <a:pt x="1229" y="748"/>
                </a:lnTo>
                <a:lnTo>
                  <a:pt x="1226" y="748"/>
                </a:lnTo>
                <a:lnTo>
                  <a:pt x="1226" y="750"/>
                </a:lnTo>
                <a:lnTo>
                  <a:pt x="1231" y="755"/>
                </a:lnTo>
                <a:lnTo>
                  <a:pt x="1236" y="755"/>
                </a:lnTo>
                <a:lnTo>
                  <a:pt x="1240" y="755"/>
                </a:lnTo>
                <a:lnTo>
                  <a:pt x="1245" y="755"/>
                </a:lnTo>
                <a:lnTo>
                  <a:pt x="1304" y="762"/>
                </a:lnTo>
                <a:lnTo>
                  <a:pt x="1306" y="764"/>
                </a:lnTo>
                <a:lnTo>
                  <a:pt x="1353" y="868"/>
                </a:lnTo>
                <a:lnTo>
                  <a:pt x="1358" y="876"/>
                </a:lnTo>
                <a:lnTo>
                  <a:pt x="1361" y="880"/>
                </a:lnTo>
                <a:lnTo>
                  <a:pt x="1363" y="887"/>
                </a:lnTo>
                <a:lnTo>
                  <a:pt x="1365" y="892"/>
                </a:lnTo>
                <a:lnTo>
                  <a:pt x="1370" y="899"/>
                </a:lnTo>
                <a:lnTo>
                  <a:pt x="1370" y="902"/>
                </a:lnTo>
                <a:lnTo>
                  <a:pt x="1372" y="906"/>
                </a:lnTo>
                <a:lnTo>
                  <a:pt x="1375" y="911"/>
                </a:lnTo>
                <a:lnTo>
                  <a:pt x="1377" y="913"/>
                </a:lnTo>
                <a:lnTo>
                  <a:pt x="1377" y="916"/>
                </a:lnTo>
                <a:lnTo>
                  <a:pt x="1377" y="918"/>
                </a:lnTo>
                <a:lnTo>
                  <a:pt x="1377" y="921"/>
                </a:lnTo>
                <a:lnTo>
                  <a:pt x="1377" y="923"/>
                </a:lnTo>
                <a:lnTo>
                  <a:pt x="1375" y="925"/>
                </a:lnTo>
                <a:lnTo>
                  <a:pt x="1375" y="928"/>
                </a:lnTo>
                <a:lnTo>
                  <a:pt x="1375" y="930"/>
                </a:lnTo>
                <a:lnTo>
                  <a:pt x="1375" y="932"/>
                </a:lnTo>
                <a:lnTo>
                  <a:pt x="1372" y="935"/>
                </a:lnTo>
                <a:lnTo>
                  <a:pt x="1372" y="937"/>
                </a:lnTo>
                <a:lnTo>
                  <a:pt x="1372" y="939"/>
                </a:lnTo>
                <a:lnTo>
                  <a:pt x="1372" y="942"/>
                </a:lnTo>
                <a:lnTo>
                  <a:pt x="1370" y="942"/>
                </a:lnTo>
                <a:lnTo>
                  <a:pt x="1370" y="944"/>
                </a:lnTo>
                <a:lnTo>
                  <a:pt x="1370" y="947"/>
                </a:lnTo>
                <a:lnTo>
                  <a:pt x="1370" y="949"/>
                </a:lnTo>
                <a:lnTo>
                  <a:pt x="1368" y="954"/>
                </a:lnTo>
                <a:lnTo>
                  <a:pt x="1368" y="956"/>
                </a:lnTo>
                <a:lnTo>
                  <a:pt x="1370" y="958"/>
                </a:lnTo>
                <a:lnTo>
                  <a:pt x="1368" y="961"/>
                </a:lnTo>
                <a:lnTo>
                  <a:pt x="1365" y="966"/>
                </a:lnTo>
                <a:lnTo>
                  <a:pt x="1365" y="968"/>
                </a:lnTo>
                <a:lnTo>
                  <a:pt x="1365" y="970"/>
                </a:lnTo>
                <a:lnTo>
                  <a:pt x="1363" y="975"/>
                </a:lnTo>
                <a:lnTo>
                  <a:pt x="1358" y="975"/>
                </a:lnTo>
                <a:lnTo>
                  <a:pt x="1356" y="975"/>
                </a:lnTo>
                <a:lnTo>
                  <a:pt x="1353" y="973"/>
                </a:lnTo>
                <a:lnTo>
                  <a:pt x="1351" y="973"/>
                </a:lnTo>
                <a:lnTo>
                  <a:pt x="1349" y="973"/>
                </a:lnTo>
                <a:lnTo>
                  <a:pt x="1346" y="973"/>
                </a:lnTo>
                <a:lnTo>
                  <a:pt x="1344" y="973"/>
                </a:lnTo>
                <a:lnTo>
                  <a:pt x="1342" y="970"/>
                </a:lnTo>
                <a:lnTo>
                  <a:pt x="1339" y="970"/>
                </a:lnTo>
                <a:lnTo>
                  <a:pt x="1337" y="970"/>
                </a:lnTo>
                <a:lnTo>
                  <a:pt x="1335" y="970"/>
                </a:lnTo>
                <a:lnTo>
                  <a:pt x="1332" y="968"/>
                </a:lnTo>
                <a:lnTo>
                  <a:pt x="1330" y="968"/>
                </a:lnTo>
                <a:lnTo>
                  <a:pt x="1328" y="968"/>
                </a:lnTo>
                <a:lnTo>
                  <a:pt x="1325" y="968"/>
                </a:lnTo>
                <a:lnTo>
                  <a:pt x="1320" y="966"/>
                </a:lnTo>
                <a:lnTo>
                  <a:pt x="1318" y="966"/>
                </a:lnTo>
                <a:lnTo>
                  <a:pt x="1316" y="966"/>
                </a:lnTo>
                <a:lnTo>
                  <a:pt x="1313" y="966"/>
                </a:lnTo>
                <a:lnTo>
                  <a:pt x="1311" y="966"/>
                </a:lnTo>
                <a:lnTo>
                  <a:pt x="1309" y="963"/>
                </a:lnTo>
                <a:lnTo>
                  <a:pt x="1306" y="963"/>
                </a:lnTo>
                <a:lnTo>
                  <a:pt x="1304" y="963"/>
                </a:lnTo>
                <a:lnTo>
                  <a:pt x="1302" y="963"/>
                </a:lnTo>
                <a:lnTo>
                  <a:pt x="1299" y="961"/>
                </a:lnTo>
                <a:lnTo>
                  <a:pt x="1297" y="961"/>
                </a:lnTo>
                <a:lnTo>
                  <a:pt x="1295" y="961"/>
                </a:lnTo>
                <a:lnTo>
                  <a:pt x="1292" y="961"/>
                </a:lnTo>
                <a:lnTo>
                  <a:pt x="1290" y="961"/>
                </a:lnTo>
                <a:lnTo>
                  <a:pt x="1287" y="958"/>
                </a:lnTo>
                <a:lnTo>
                  <a:pt x="1285" y="958"/>
                </a:lnTo>
                <a:lnTo>
                  <a:pt x="1283" y="958"/>
                </a:lnTo>
                <a:lnTo>
                  <a:pt x="1280" y="958"/>
                </a:lnTo>
                <a:lnTo>
                  <a:pt x="1278" y="958"/>
                </a:lnTo>
                <a:lnTo>
                  <a:pt x="1276" y="956"/>
                </a:lnTo>
                <a:lnTo>
                  <a:pt x="1273" y="956"/>
                </a:lnTo>
                <a:lnTo>
                  <a:pt x="1271" y="956"/>
                </a:lnTo>
                <a:lnTo>
                  <a:pt x="1269" y="956"/>
                </a:lnTo>
                <a:lnTo>
                  <a:pt x="1266" y="956"/>
                </a:lnTo>
                <a:lnTo>
                  <a:pt x="1264" y="954"/>
                </a:lnTo>
                <a:lnTo>
                  <a:pt x="1264" y="956"/>
                </a:lnTo>
                <a:lnTo>
                  <a:pt x="1257" y="954"/>
                </a:lnTo>
                <a:lnTo>
                  <a:pt x="1254" y="954"/>
                </a:lnTo>
                <a:lnTo>
                  <a:pt x="1250" y="951"/>
                </a:lnTo>
                <a:lnTo>
                  <a:pt x="1247" y="951"/>
                </a:lnTo>
                <a:lnTo>
                  <a:pt x="1245" y="951"/>
                </a:lnTo>
                <a:lnTo>
                  <a:pt x="1243" y="949"/>
                </a:lnTo>
                <a:lnTo>
                  <a:pt x="1238" y="949"/>
                </a:lnTo>
                <a:lnTo>
                  <a:pt x="1236" y="949"/>
                </a:lnTo>
                <a:lnTo>
                  <a:pt x="1236" y="947"/>
                </a:lnTo>
                <a:lnTo>
                  <a:pt x="1233" y="947"/>
                </a:lnTo>
                <a:lnTo>
                  <a:pt x="1231" y="951"/>
                </a:lnTo>
                <a:lnTo>
                  <a:pt x="1231" y="954"/>
                </a:lnTo>
                <a:lnTo>
                  <a:pt x="1231" y="958"/>
                </a:lnTo>
                <a:lnTo>
                  <a:pt x="1231" y="961"/>
                </a:lnTo>
                <a:lnTo>
                  <a:pt x="1229" y="963"/>
                </a:lnTo>
                <a:lnTo>
                  <a:pt x="1229" y="966"/>
                </a:lnTo>
                <a:lnTo>
                  <a:pt x="1229" y="970"/>
                </a:lnTo>
                <a:lnTo>
                  <a:pt x="1229" y="975"/>
                </a:lnTo>
                <a:lnTo>
                  <a:pt x="1226" y="977"/>
                </a:lnTo>
                <a:lnTo>
                  <a:pt x="1226" y="980"/>
                </a:lnTo>
                <a:lnTo>
                  <a:pt x="1226" y="984"/>
                </a:lnTo>
                <a:lnTo>
                  <a:pt x="1226" y="987"/>
                </a:lnTo>
                <a:lnTo>
                  <a:pt x="1224" y="992"/>
                </a:lnTo>
                <a:lnTo>
                  <a:pt x="1224" y="996"/>
                </a:lnTo>
                <a:lnTo>
                  <a:pt x="1224" y="999"/>
                </a:lnTo>
                <a:lnTo>
                  <a:pt x="1224" y="1003"/>
                </a:lnTo>
                <a:lnTo>
                  <a:pt x="1221" y="1006"/>
                </a:lnTo>
                <a:lnTo>
                  <a:pt x="1217" y="1006"/>
                </a:lnTo>
                <a:lnTo>
                  <a:pt x="1214" y="1003"/>
                </a:lnTo>
                <a:lnTo>
                  <a:pt x="1210" y="1003"/>
                </a:lnTo>
                <a:lnTo>
                  <a:pt x="1210" y="1001"/>
                </a:lnTo>
                <a:lnTo>
                  <a:pt x="1207" y="1001"/>
                </a:lnTo>
                <a:lnTo>
                  <a:pt x="1205" y="1001"/>
                </a:lnTo>
                <a:lnTo>
                  <a:pt x="1203" y="1001"/>
                </a:lnTo>
                <a:lnTo>
                  <a:pt x="1203" y="999"/>
                </a:lnTo>
                <a:lnTo>
                  <a:pt x="1200" y="999"/>
                </a:lnTo>
                <a:lnTo>
                  <a:pt x="1198" y="999"/>
                </a:lnTo>
                <a:lnTo>
                  <a:pt x="1196" y="999"/>
                </a:lnTo>
                <a:lnTo>
                  <a:pt x="1196" y="996"/>
                </a:lnTo>
                <a:lnTo>
                  <a:pt x="1188" y="996"/>
                </a:lnTo>
                <a:lnTo>
                  <a:pt x="1186" y="994"/>
                </a:lnTo>
                <a:lnTo>
                  <a:pt x="1184" y="994"/>
                </a:lnTo>
                <a:lnTo>
                  <a:pt x="1181" y="994"/>
                </a:lnTo>
                <a:lnTo>
                  <a:pt x="1179" y="992"/>
                </a:lnTo>
                <a:lnTo>
                  <a:pt x="1177" y="992"/>
                </a:lnTo>
                <a:lnTo>
                  <a:pt x="1174" y="994"/>
                </a:lnTo>
                <a:lnTo>
                  <a:pt x="1174" y="999"/>
                </a:lnTo>
                <a:lnTo>
                  <a:pt x="1172" y="1001"/>
                </a:lnTo>
                <a:lnTo>
                  <a:pt x="1172" y="1003"/>
                </a:lnTo>
                <a:lnTo>
                  <a:pt x="1172" y="1006"/>
                </a:lnTo>
                <a:lnTo>
                  <a:pt x="1170" y="1013"/>
                </a:lnTo>
                <a:lnTo>
                  <a:pt x="1167" y="1015"/>
                </a:lnTo>
                <a:lnTo>
                  <a:pt x="1165" y="1027"/>
                </a:lnTo>
                <a:lnTo>
                  <a:pt x="1165" y="1029"/>
                </a:lnTo>
                <a:lnTo>
                  <a:pt x="1163" y="1032"/>
                </a:lnTo>
                <a:lnTo>
                  <a:pt x="1160" y="1039"/>
                </a:lnTo>
                <a:lnTo>
                  <a:pt x="1160" y="1041"/>
                </a:lnTo>
                <a:lnTo>
                  <a:pt x="1160" y="1048"/>
                </a:lnTo>
                <a:lnTo>
                  <a:pt x="1158" y="1053"/>
                </a:lnTo>
                <a:lnTo>
                  <a:pt x="1158" y="1055"/>
                </a:lnTo>
                <a:lnTo>
                  <a:pt x="1155" y="1055"/>
                </a:lnTo>
                <a:lnTo>
                  <a:pt x="1153" y="1058"/>
                </a:lnTo>
                <a:lnTo>
                  <a:pt x="1151" y="1060"/>
                </a:lnTo>
                <a:lnTo>
                  <a:pt x="1148" y="1058"/>
                </a:lnTo>
                <a:lnTo>
                  <a:pt x="1146" y="1058"/>
                </a:lnTo>
                <a:lnTo>
                  <a:pt x="1146" y="1060"/>
                </a:lnTo>
                <a:lnTo>
                  <a:pt x="1144" y="1060"/>
                </a:lnTo>
                <a:lnTo>
                  <a:pt x="1146" y="1065"/>
                </a:lnTo>
                <a:lnTo>
                  <a:pt x="1146" y="1070"/>
                </a:lnTo>
                <a:lnTo>
                  <a:pt x="1148" y="1074"/>
                </a:lnTo>
                <a:lnTo>
                  <a:pt x="1151" y="1081"/>
                </a:lnTo>
                <a:lnTo>
                  <a:pt x="1153" y="1086"/>
                </a:lnTo>
                <a:lnTo>
                  <a:pt x="1153" y="1089"/>
                </a:lnTo>
                <a:lnTo>
                  <a:pt x="1153" y="1091"/>
                </a:lnTo>
                <a:lnTo>
                  <a:pt x="1153" y="1093"/>
                </a:lnTo>
                <a:lnTo>
                  <a:pt x="1153" y="1096"/>
                </a:lnTo>
                <a:lnTo>
                  <a:pt x="1153" y="1098"/>
                </a:lnTo>
                <a:lnTo>
                  <a:pt x="1153" y="1105"/>
                </a:lnTo>
                <a:lnTo>
                  <a:pt x="1155" y="1105"/>
                </a:lnTo>
                <a:lnTo>
                  <a:pt x="1155" y="1108"/>
                </a:lnTo>
                <a:lnTo>
                  <a:pt x="1155" y="1110"/>
                </a:lnTo>
                <a:lnTo>
                  <a:pt x="1155" y="1112"/>
                </a:lnTo>
                <a:lnTo>
                  <a:pt x="1155" y="1115"/>
                </a:lnTo>
                <a:lnTo>
                  <a:pt x="1155" y="1117"/>
                </a:lnTo>
                <a:lnTo>
                  <a:pt x="1153" y="1115"/>
                </a:lnTo>
                <a:lnTo>
                  <a:pt x="1151" y="1115"/>
                </a:lnTo>
                <a:lnTo>
                  <a:pt x="1151" y="1117"/>
                </a:lnTo>
                <a:lnTo>
                  <a:pt x="1151" y="1119"/>
                </a:lnTo>
                <a:lnTo>
                  <a:pt x="1148" y="1119"/>
                </a:lnTo>
                <a:lnTo>
                  <a:pt x="1148" y="1122"/>
                </a:lnTo>
                <a:lnTo>
                  <a:pt x="1146" y="1122"/>
                </a:lnTo>
                <a:lnTo>
                  <a:pt x="1146" y="1124"/>
                </a:lnTo>
                <a:lnTo>
                  <a:pt x="1146" y="1126"/>
                </a:lnTo>
                <a:lnTo>
                  <a:pt x="1146" y="1129"/>
                </a:lnTo>
                <a:lnTo>
                  <a:pt x="1144" y="1136"/>
                </a:lnTo>
                <a:lnTo>
                  <a:pt x="1137" y="1197"/>
                </a:lnTo>
                <a:lnTo>
                  <a:pt x="1132" y="1219"/>
                </a:lnTo>
                <a:lnTo>
                  <a:pt x="1132" y="1221"/>
                </a:lnTo>
                <a:lnTo>
                  <a:pt x="1125" y="1252"/>
                </a:lnTo>
                <a:lnTo>
                  <a:pt x="1127" y="1276"/>
                </a:lnTo>
                <a:lnTo>
                  <a:pt x="1120" y="1287"/>
                </a:lnTo>
                <a:lnTo>
                  <a:pt x="1111" y="1292"/>
                </a:lnTo>
                <a:lnTo>
                  <a:pt x="1108" y="1313"/>
                </a:lnTo>
                <a:lnTo>
                  <a:pt x="1089" y="1323"/>
                </a:lnTo>
                <a:lnTo>
                  <a:pt x="1087" y="1337"/>
                </a:lnTo>
                <a:lnTo>
                  <a:pt x="1064" y="1356"/>
                </a:lnTo>
                <a:lnTo>
                  <a:pt x="1064" y="1380"/>
                </a:lnTo>
                <a:lnTo>
                  <a:pt x="1056" y="1382"/>
                </a:lnTo>
                <a:lnTo>
                  <a:pt x="1047" y="1377"/>
                </a:lnTo>
                <a:lnTo>
                  <a:pt x="1031" y="1403"/>
                </a:lnTo>
                <a:lnTo>
                  <a:pt x="1028" y="1415"/>
                </a:lnTo>
                <a:lnTo>
                  <a:pt x="1026" y="1420"/>
                </a:lnTo>
                <a:lnTo>
                  <a:pt x="1023" y="1420"/>
                </a:lnTo>
                <a:lnTo>
                  <a:pt x="1021" y="1420"/>
                </a:lnTo>
                <a:lnTo>
                  <a:pt x="1021" y="1422"/>
                </a:lnTo>
                <a:lnTo>
                  <a:pt x="1019" y="1422"/>
                </a:lnTo>
                <a:lnTo>
                  <a:pt x="1016" y="1420"/>
                </a:lnTo>
                <a:lnTo>
                  <a:pt x="1012" y="1422"/>
                </a:lnTo>
                <a:lnTo>
                  <a:pt x="1014" y="1415"/>
                </a:lnTo>
                <a:lnTo>
                  <a:pt x="1014" y="1411"/>
                </a:lnTo>
                <a:lnTo>
                  <a:pt x="1009" y="1406"/>
                </a:lnTo>
                <a:lnTo>
                  <a:pt x="1007" y="1406"/>
                </a:lnTo>
                <a:lnTo>
                  <a:pt x="1009" y="1406"/>
                </a:lnTo>
                <a:lnTo>
                  <a:pt x="1009" y="1403"/>
                </a:lnTo>
                <a:lnTo>
                  <a:pt x="1009" y="1394"/>
                </a:lnTo>
                <a:lnTo>
                  <a:pt x="1007" y="1392"/>
                </a:lnTo>
                <a:lnTo>
                  <a:pt x="1002" y="1389"/>
                </a:lnTo>
                <a:lnTo>
                  <a:pt x="1000" y="1389"/>
                </a:lnTo>
                <a:lnTo>
                  <a:pt x="995" y="1389"/>
                </a:lnTo>
                <a:lnTo>
                  <a:pt x="993" y="1387"/>
                </a:lnTo>
                <a:lnTo>
                  <a:pt x="990" y="1387"/>
                </a:lnTo>
                <a:lnTo>
                  <a:pt x="990" y="1382"/>
                </a:lnTo>
                <a:lnTo>
                  <a:pt x="988" y="1382"/>
                </a:lnTo>
                <a:lnTo>
                  <a:pt x="988" y="1380"/>
                </a:lnTo>
                <a:lnTo>
                  <a:pt x="986" y="1377"/>
                </a:lnTo>
                <a:lnTo>
                  <a:pt x="981" y="1375"/>
                </a:lnTo>
                <a:lnTo>
                  <a:pt x="983" y="1373"/>
                </a:lnTo>
                <a:lnTo>
                  <a:pt x="983" y="1370"/>
                </a:lnTo>
                <a:lnTo>
                  <a:pt x="986" y="1368"/>
                </a:lnTo>
                <a:lnTo>
                  <a:pt x="988" y="1368"/>
                </a:lnTo>
                <a:lnTo>
                  <a:pt x="990" y="1366"/>
                </a:lnTo>
                <a:lnTo>
                  <a:pt x="988" y="1363"/>
                </a:lnTo>
                <a:lnTo>
                  <a:pt x="988" y="1361"/>
                </a:lnTo>
                <a:lnTo>
                  <a:pt x="988" y="1358"/>
                </a:lnTo>
                <a:lnTo>
                  <a:pt x="986" y="1358"/>
                </a:lnTo>
                <a:lnTo>
                  <a:pt x="983" y="1358"/>
                </a:lnTo>
                <a:lnTo>
                  <a:pt x="981" y="1361"/>
                </a:lnTo>
                <a:lnTo>
                  <a:pt x="976" y="1361"/>
                </a:lnTo>
                <a:lnTo>
                  <a:pt x="972" y="1358"/>
                </a:lnTo>
                <a:lnTo>
                  <a:pt x="969" y="1358"/>
                </a:lnTo>
                <a:lnTo>
                  <a:pt x="969" y="1361"/>
                </a:lnTo>
                <a:lnTo>
                  <a:pt x="967" y="1361"/>
                </a:lnTo>
                <a:lnTo>
                  <a:pt x="965" y="1361"/>
                </a:lnTo>
                <a:lnTo>
                  <a:pt x="962" y="1358"/>
                </a:lnTo>
                <a:lnTo>
                  <a:pt x="960" y="1358"/>
                </a:lnTo>
                <a:lnTo>
                  <a:pt x="960" y="1356"/>
                </a:lnTo>
                <a:lnTo>
                  <a:pt x="957" y="1356"/>
                </a:lnTo>
                <a:lnTo>
                  <a:pt x="957" y="1358"/>
                </a:lnTo>
                <a:lnTo>
                  <a:pt x="955" y="1363"/>
                </a:lnTo>
                <a:lnTo>
                  <a:pt x="953" y="1363"/>
                </a:lnTo>
                <a:lnTo>
                  <a:pt x="950" y="1361"/>
                </a:lnTo>
                <a:lnTo>
                  <a:pt x="953" y="1361"/>
                </a:lnTo>
                <a:lnTo>
                  <a:pt x="955" y="1361"/>
                </a:lnTo>
                <a:lnTo>
                  <a:pt x="955" y="1358"/>
                </a:lnTo>
                <a:lnTo>
                  <a:pt x="955" y="1354"/>
                </a:lnTo>
                <a:lnTo>
                  <a:pt x="955" y="1351"/>
                </a:lnTo>
                <a:lnTo>
                  <a:pt x="955" y="1349"/>
                </a:lnTo>
                <a:lnTo>
                  <a:pt x="957" y="1349"/>
                </a:lnTo>
                <a:lnTo>
                  <a:pt x="960" y="1349"/>
                </a:lnTo>
                <a:lnTo>
                  <a:pt x="957" y="1349"/>
                </a:lnTo>
                <a:lnTo>
                  <a:pt x="953" y="1347"/>
                </a:lnTo>
                <a:lnTo>
                  <a:pt x="953" y="1344"/>
                </a:lnTo>
                <a:lnTo>
                  <a:pt x="950" y="1344"/>
                </a:lnTo>
                <a:lnTo>
                  <a:pt x="948" y="1344"/>
                </a:lnTo>
                <a:lnTo>
                  <a:pt x="950" y="1342"/>
                </a:lnTo>
                <a:lnTo>
                  <a:pt x="950" y="1340"/>
                </a:lnTo>
                <a:lnTo>
                  <a:pt x="948" y="1340"/>
                </a:lnTo>
                <a:lnTo>
                  <a:pt x="948" y="1337"/>
                </a:lnTo>
                <a:lnTo>
                  <a:pt x="946" y="1337"/>
                </a:lnTo>
                <a:lnTo>
                  <a:pt x="946" y="1340"/>
                </a:lnTo>
                <a:lnTo>
                  <a:pt x="943" y="1340"/>
                </a:lnTo>
                <a:lnTo>
                  <a:pt x="943" y="1337"/>
                </a:lnTo>
                <a:lnTo>
                  <a:pt x="943" y="1335"/>
                </a:lnTo>
                <a:lnTo>
                  <a:pt x="943" y="1330"/>
                </a:lnTo>
                <a:lnTo>
                  <a:pt x="941" y="1328"/>
                </a:lnTo>
                <a:lnTo>
                  <a:pt x="936" y="1328"/>
                </a:lnTo>
                <a:lnTo>
                  <a:pt x="936" y="1325"/>
                </a:lnTo>
                <a:lnTo>
                  <a:pt x="936" y="1323"/>
                </a:lnTo>
                <a:lnTo>
                  <a:pt x="936" y="1318"/>
                </a:lnTo>
                <a:lnTo>
                  <a:pt x="934" y="1316"/>
                </a:lnTo>
                <a:lnTo>
                  <a:pt x="932" y="1313"/>
                </a:lnTo>
                <a:lnTo>
                  <a:pt x="929" y="1311"/>
                </a:lnTo>
                <a:lnTo>
                  <a:pt x="927" y="1309"/>
                </a:lnTo>
                <a:lnTo>
                  <a:pt x="924" y="1309"/>
                </a:lnTo>
                <a:lnTo>
                  <a:pt x="922" y="1309"/>
                </a:lnTo>
                <a:lnTo>
                  <a:pt x="896" y="1302"/>
                </a:lnTo>
                <a:lnTo>
                  <a:pt x="894" y="1302"/>
                </a:lnTo>
                <a:lnTo>
                  <a:pt x="896" y="1295"/>
                </a:lnTo>
                <a:lnTo>
                  <a:pt x="896" y="1292"/>
                </a:lnTo>
                <a:lnTo>
                  <a:pt x="896" y="1290"/>
                </a:lnTo>
                <a:lnTo>
                  <a:pt x="896" y="1287"/>
                </a:lnTo>
                <a:lnTo>
                  <a:pt x="896" y="1285"/>
                </a:lnTo>
                <a:lnTo>
                  <a:pt x="896" y="1283"/>
                </a:lnTo>
                <a:lnTo>
                  <a:pt x="898" y="1283"/>
                </a:lnTo>
                <a:lnTo>
                  <a:pt x="898" y="1278"/>
                </a:lnTo>
                <a:lnTo>
                  <a:pt x="896" y="1276"/>
                </a:lnTo>
                <a:lnTo>
                  <a:pt x="901" y="1271"/>
                </a:lnTo>
                <a:lnTo>
                  <a:pt x="898" y="1269"/>
                </a:lnTo>
                <a:lnTo>
                  <a:pt x="896" y="1266"/>
                </a:lnTo>
                <a:lnTo>
                  <a:pt x="894" y="1264"/>
                </a:lnTo>
                <a:lnTo>
                  <a:pt x="891" y="1261"/>
                </a:lnTo>
                <a:lnTo>
                  <a:pt x="894" y="1259"/>
                </a:lnTo>
                <a:lnTo>
                  <a:pt x="896" y="1259"/>
                </a:lnTo>
                <a:lnTo>
                  <a:pt x="894" y="1259"/>
                </a:lnTo>
                <a:lnTo>
                  <a:pt x="889" y="1261"/>
                </a:lnTo>
                <a:lnTo>
                  <a:pt x="887" y="1264"/>
                </a:lnTo>
                <a:lnTo>
                  <a:pt x="889" y="1261"/>
                </a:lnTo>
                <a:lnTo>
                  <a:pt x="891" y="1259"/>
                </a:lnTo>
                <a:lnTo>
                  <a:pt x="889" y="1261"/>
                </a:lnTo>
                <a:lnTo>
                  <a:pt x="889" y="1259"/>
                </a:lnTo>
                <a:lnTo>
                  <a:pt x="887" y="1259"/>
                </a:lnTo>
                <a:lnTo>
                  <a:pt x="884" y="1257"/>
                </a:lnTo>
                <a:lnTo>
                  <a:pt x="863" y="1259"/>
                </a:lnTo>
                <a:lnTo>
                  <a:pt x="858" y="1259"/>
                </a:lnTo>
                <a:lnTo>
                  <a:pt x="856" y="1259"/>
                </a:lnTo>
                <a:lnTo>
                  <a:pt x="854" y="1257"/>
                </a:lnTo>
                <a:lnTo>
                  <a:pt x="847" y="1257"/>
                </a:lnTo>
                <a:lnTo>
                  <a:pt x="840" y="1259"/>
                </a:lnTo>
                <a:lnTo>
                  <a:pt x="837" y="1259"/>
                </a:lnTo>
                <a:lnTo>
                  <a:pt x="832" y="1257"/>
                </a:lnTo>
                <a:lnTo>
                  <a:pt x="830" y="1254"/>
                </a:lnTo>
                <a:lnTo>
                  <a:pt x="823" y="1245"/>
                </a:lnTo>
                <a:lnTo>
                  <a:pt x="823" y="1242"/>
                </a:lnTo>
                <a:lnTo>
                  <a:pt x="825" y="1242"/>
                </a:lnTo>
                <a:lnTo>
                  <a:pt x="825" y="1240"/>
                </a:lnTo>
                <a:lnTo>
                  <a:pt x="823" y="1240"/>
                </a:lnTo>
                <a:lnTo>
                  <a:pt x="825" y="1240"/>
                </a:lnTo>
                <a:lnTo>
                  <a:pt x="823" y="1240"/>
                </a:lnTo>
                <a:lnTo>
                  <a:pt x="823" y="1238"/>
                </a:lnTo>
                <a:lnTo>
                  <a:pt x="823" y="1235"/>
                </a:lnTo>
                <a:lnTo>
                  <a:pt x="823" y="1233"/>
                </a:lnTo>
                <a:lnTo>
                  <a:pt x="821" y="1233"/>
                </a:lnTo>
                <a:lnTo>
                  <a:pt x="823" y="1233"/>
                </a:lnTo>
                <a:lnTo>
                  <a:pt x="821" y="1233"/>
                </a:lnTo>
                <a:lnTo>
                  <a:pt x="821" y="1231"/>
                </a:lnTo>
                <a:lnTo>
                  <a:pt x="821" y="1228"/>
                </a:lnTo>
                <a:lnTo>
                  <a:pt x="818" y="1228"/>
                </a:lnTo>
                <a:lnTo>
                  <a:pt x="818" y="1226"/>
                </a:lnTo>
                <a:lnTo>
                  <a:pt x="816" y="1224"/>
                </a:lnTo>
                <a:lnTo>
                  <a:pt x="816" y="1221"/>
                </a:lnTo>
                <a:lnTo>
                  <a:pt x="814" y="1221"/>
                </a:lnTo>
                <a:lnTo>
                  <a:pt x="814" y="1219"/>
                </a:lnTo>
                <a:lnTo>
                  <a:pt x="814" y="1216"/>
                </a:lnTo>
                <a:lnTo>
                  <a:pt x="814" y="1214"/>
                </a:lnTo>
                <a:lnTo>
                  <a:pt x="811" y="1212"/>
                </a:lnTo>
                <a:lnTo>
                  <a:pt x="811" y="1209"/>
                </a:lnTo>
                <a:lnTo>
                  <a:pt x="809" y="1209"/>
                </a:lnTo>
                <a:lnTo>
                  <a:pt x="807" y="1209"/>
                </a:lnTo>
                <a:lnTo>
                  <a:pt x="807" y="1207"/>
                </a:lnTo>
                <a:lnTo>
                  <a:pt x="804" y="1207"/>
                </a:lnTo>
                <a:lnTo>
                  <a:pt x="802" y="1205"/>
                </a:lnTo>
                <a:lnTo>
                  <a:pt x="802" y="1202"/>
                </a:lnTo>
                <a:lnTo>
                  <a:pt x="802" y="1200"/>
                </a:lnTo>
                <a:lnTo>
                  <a:pt x="802" y="1197"/>
                </a:lnTo>
                <a:lnTo>
                  <a:pt x="799" y="1195"/>
                </a:lnTo>
                <a:lnTo>
                  <a:pt x="799" y="1193"/>
                </a:lnTo>
                <a:lnTo>
                  <a:pt x="797" y="1193"/>
                </a:lnTo>
                <a:lnTo>
                  <a:pt x="795" y="1193"/>
                </a:lnTo>
                <a:lnTo>
                  <a:pt x="792" y="1193"/>
                </a:lnTo>
                <a:lnTo>
                  <a:pt x="790" y="1193"/>
                </a:lnTo>
                <a:lnTo>
                  <a:pt x="788" y="1193"/>
                </a:lnTo>
                <a:lnTo>
                  <a:pt x="785" y="1190"/>
                </a:lnTo>
                <a:lnTo>
                  <a:pt x="783" y="1190"/>
                </a:lnTo>
                <a:lnTo>
                  <a:pt x="781" y="1190"/>
                </a:lnTo>
                <a:lnTo>
                  <a:pt x="778" y="1188"/>
                </a:lnTo>
                <a:lnTo>
                  <a:pt x="776" y="1188"/>
                </a:lnTo>
                <a:lnTo>
                  <a:pt x="776" y="1186"/>
                </a:lnTo>
                <a:lnTo>
                  <a:pt x="774" y="1186"/>
                </a:lnTo>
                <a:lnTo>
                  <a:pt x="771" y="1186"/>
                </a:lnTo>
                <a:lnTo>
                  <a:pt x="769" y="1183"/>
                </a:lnTo>
                <a:lnTo>
                  <a:pt x="766" y="1181"/>
                </a:lnTo>
                <a:lnTo>
                  <a:pt x="762" y="1181"/>
                </a:lnTo>
                <a:lnTo>
                  <a:pt x="759" y="1179"/>
                </a:lnTo>
                <a:lnTo>
                  <a:pt x="757" y="1179"/>
                </a:lnTo>
                <a:lnTo>
                  <a:pt x="743" y="1171"/>
                </a:lnTo>
                <a:lnTo>
                  <a:pt x="741" y="1171"/>
                </a:lnTo>
                <a:lnTo>
                  <a:pt x="738" y="1171"/>
                </a:lnTo>
                <a:lnTo>
                  <a:pt x="736" y="1171"/>
                </a:lnTo>
                <a:lnTo>
                  <a:pt x="733" y="1169"/>
                </a:lnTo>
                <a:lnTo>
                  <a:pt x="731" y="1169"/>
                </a:lnTo>
                <a:lnTo>
                  <a:pt x="726" y="1169"/>
                </a:lnTo>
                <a:lnTo>
                  <a:pt x="724" y="1169"/>
                </a:lnTo>
                <a:lnTo>
                  <a:pt x="719" y="1167"/>
                </a:lnTo>
                <a:lnTo>
                  <a:pt x="717" y="1167"/>
                </a:lnTo>
                <a:lnTo>
                  <a:pt x="712" y="1164"/>
                </a:lnTo>
                <a:lnTo>
                  <a:pt x="708" y="1162"/>
                </a:lnTo>
                <a:lnTo>
                  <a:pt x="705" y="1160"/>
                </a:lnTo>
                <a:lnTo>
                  <a:pt x="703" y="1160"/>
                </a:lnTo>
                <a:lnTo>
                  <a:pt x="703" y="1162"/>
                </a:lnTo>
                <a:lnTo>
                  <a:pt x="700" y="1162"/>
                </a:lnTo>
                <a:lnTo>
                  <a:pt x="700" y="1164"/>
                </a:lnTo>
                <a:lnTo>
                  <a:pt x="696" y="1169"/>
                </a:lnTo>
                <a:lnTo>
                  <a:pt x="691" y="1174"/>
                </a:lnTo>
                <a:lnTo>
                  <a:pt x="689" y="1176"/>
                </a:lnTo>
                <a:lnTo>
                  <a:pt x="684" y="1179"/>
                </a:lnTo>
                <a:lnTo>
                  <a:pt x="684" y="1181"/>
                </a:lnTo>
                <a:lnTo>
                  <a:pt x="682" y="1183"/>
                </a:lnTo>
                <a:lnTo>
                  <a:pt x="677" y="1183"/>
                </a:lnTo>
                <a:lnTo>
                  <a:pt x="675" y="1183"/>
                </a:lnTo>
                <a:lnTo>
                  <a:pt x="672" y="1183"/>
                </a:lnTo>
                <a:lnTo>
                  <a:pt x="667" y="1183"/>
                </a:lnTo>
                <a:lnTo>
                  <a:pt x="663" y="1181"/>
                </a:lnTo>
                <a:lnTo>
                  <a:pt x="660" y="1179"/>
                </a:lnTo>
                <a:lnTo>
                  <a:pt x="658" y="1179"/>
                </a:lnTo>
                <a:lnTo>
                  <a:pt x="658" y="1176"/>
                </a:lnTo>
                <a:lnTo>
                  <a:pt x="656" y="1176"/>
                </a:lnTo>
                <a:lnTo>
                  <a:pt x="653" y="1176"/>
                </a:lnTo>
                <a:lnTo>
                  <a:pt x="651" y="1176"/>
                </a:lnTo>
                <a:lnTo>
                  <a:pt x="649" y="1176"/>
                </a:lnTo>
                <a:lnTo>
                  <a:pt x="646" y="1176"/>
                </a:lnTo>
                <a:lnTo>
                  <a:pt x="642" y="1176"/>
                </a:lnTo>
                <a:lnTo>
                  <a:pt x="639" y="1176"/>
                </a:lnTo>
                <a:lnTo>
                  <a:pt x="637" y="1176"/>
                </a:lnTo>
                <a:lnTo>
                  <a:pt x="632" y="1176"/>
                </a:lnTo>
                <a:lnTo>
                  <a:pt x="625" y="1176"/>
                </a:lnTo>
                <a:lnTo>
                  <a:pt x="618" y="1176"/>
                </a:lnTo>
                <a:lnTo>
                  <a:pt x="609" y="1179"/>
                </a:lnTo>
                <a:lnTo>
                  <a:pt x="606" y="1179"/>
                </a:lnTo>
                <a:lnTo>
                  <a:pt x="604" y="1179"/>
                </a:lnTo>
                <a:lnTo>
                  <a:pt x="601" y="1179"/>
                </a:lnTo>
                <a:lnTo>
                  <a:pt x="599" y="1179"/>
                </a:lnTo>
                <a:lnTo>
                  <a:pt x="597" y="1176"/>
                </a:lnTo>
                <a:lnTo>
                  <a:pt x="594" y="1176"/>
                </a:lnTo>
                <a:lnTo>
                  <a:pt x="592" y="1176"/>
                </a:lnTo>
                <a:lnTo>
                  <a:pt x="592" y="1174"/>
                </a:lnTo>
                <a:lnTo>
                  <a:pt x="590" y="1174"/>
                </a:lnTo>
                <a:lnTo>
                  <a:pt x="587" y="1171"/>
                </a:lnTo>
                <a:lnTo>
                  <a:pt x="585" y="1169"/>
                </a:lnTo>
                <a:lnTo>
                  <a:pt x="583" y="1169"/>
                </a:lnTo>
                <a:lnTo>
                  <a:pt x="583" y="1167"/>
                </a:lnTo>
                <a:lnTo>
                  <a:pt x="578" y="1164"/>
                </a:lnTo>
                <a:lnTo>
                  <a:pt x="578" y="1162"/>
                </a:lnTo>
                <a:lnTo>
                  <a:pt x="576" y="1162"/>
                </a:lnTo>
                <a:lnTo>
                  <a:pt x="576" y="1160"/>
                </a:lnTo>
                <a:lnTo>
                  <a:pt x="573" y="1157"/>
                </a:lnTo>
                <a:lnTo>
                  <a:pt x="573" y="1155"/>
                </a:lnTo>
                <a:lnTo>
                  <a:pt x="571" y="1155"/>
                </a:lnTo>
                <a:lnTo>
                  <a:pt x="568" y="1153"/>
                </a:lnTo>
                <a:lnTo>
                  <a:pt x="568" y="1150"/>
                </a:lnTo>
                <a:lnTo>
                  <a:pt x="566" y="1148"/>
                </a:lnTo>
                <a:lnTo>
                  <a:pt x="568" y="1143"/>
                </a:lnTo>
                <a:lnTo>
                  <a:pt x="568" y="1141"/>
                </a:lnTo>
                <a:lnTo>
                  <a:pt x="568" y="1134"/>
                </a:lnTo>
                <a:lnTo>
                  <a:pt x="568" y="1126"/>
                </a:lnTo>
                <a:lnTo>
                  <a:pt x="571" y="1126"/>
                </a:lnTo>
                <a:lnTo>
                  <a:pt x="571" y="1124"/>
                </a:lnTo>
                <a:lnTo>
                  <a:pt x="571" y="1122"/>
                </a:lnTo>
                <a:lnTo>
                  <a:pt x="571" y="1119"/>
                </a:lnTo>
                <a:lnTo>
                  <a:pt x="571" y="1117"/>
                </a:lnTo>
                <a:lnTo>
                  <a:pt x="573" y="1115"/>
                </a:lnTo>
                <a:lnTo>
                  <a:pt x="573" y="1112"/>
                </a:lnTo>
                <a:lnTo>
                  <a:pt x="573" y="1110"/>
                </a:lnTo>
                <a:lnTo>
                  <a:pt x="568" y="1100"/>
                </a:lnTo>
                <a:lnTo>
                  <a:pt x="550" y="1060"/>
                </a:lnTo>
                <a:lnTo>
                  <a:pt x="543" y="1055"/>
                </a:lnTo>
                <a:lnTo>
                  <a:pt x="540" y="1053"/>
                </a:lnTo>
                <a:lnTo>
                  <a:pt x="540" y="1051"/>
                </a:lnTo>
                <a:lnTo>
                  <a:pt x="535" y="1051"/>
                </a:lnTo>
                <a:lnTo>
                  <a:pt x="535" y="1053"/>
                </a:lnTo>
                <a:lnTo>
                  <a:pt x="531" y="1046"/>
                </a:lnTo>
                <a:lnTo>
                  <a:pt x="521" y="1032"/>
                </a:lnTo>
                <a:lnTo>
                  <a:pt x="519" y="1029"/>
                </a:lnTo>
                <a:lnTo>
                  <a:pt x="517" y="1022"/>
                </a:lnTo>
                <a:lnTo>
                  <a:pt x="531" y="1006"/>
                </a:lnTo>
                <a:lnTo>
                  <a:pt x="526" y="1003"/>
                </a:lnTo>
                <a:lnTo>
                  <a:pt x="505" y="999"/>
                </a:lnTo>
                <a:lnTo>
                  <a:pt x="495" y="996"/>
                </a:lnTo>
                <a:lnTo>
                  <a:pt x="488" y="994"/>
                </a:lnTo>
                <a:lnTo>
                  <a:pt x="486" y="996"/>
                </a:lnTo>
                <a:lnTo>
                  <a:pt x="486" y="999"/>
                </a:lnTo>
                <a:lnTo>
                  <a:pt x="481" y="1003"/>
                </a:lnTo>
                <a:lnTo>
                  <a:pt x="479" y="1008"/>
                </a:lnTo>
                <a:lnTo>
                  <a:pt x="474" y="1010"/>
                </a:lnTo>
                <a:lnTo>
                  <a:pt x="465" y="1015"/>
                </a:lnTo>
                <a:lnTo>
                  <a:pt x="462" y="1020"/>
                </a:lnTo>
                <a:lnTo>
                  <a:pt x="460" y="1020"/>
                </a:lnTo>
                <a:lnTo>
                  <a:pt x="453" y="1020"/>
                </a:lnTo>
                <a:lnTo>
                  <a:pt x="451" y="1018"/>
                </a:lnTo>
                <a:lnTo>
                  <a:pt x="439" y="1020"/>
                </a:lnTo>
                <a:lnTo>
                  <a:pt x="436" y="1020"/>
                </a:lnTo>
                <a:lnTo>
                  <a:pt x="425" y="1020"/>
                </a:lnTo>
                <a:lnTo>
                  <a:pt x="422" y="1020"/>
                </a:lnTo>
                <a:lnTo>
                  <a:pt x="420" y="1020"/>
                </a:lnTo>
                <a:lnTo>
                  <a:pt x="418" y="1018"/>
                </a:lnTo>
                <a:lnTo>
                  <a:pt x="408" y="1020"/>
                </a:lnTo>
                <a:lnTo>
                  <a:pt x="401" y="1006"/>
                </a:lnTo>
                <a:lnTo>
                  <a:pt x="396" y="996"/>
                </a:lnTo>
                <a:lnTo>
                  <a:pt x="392" y="996"/>
                </a:lnTo>
                <a:lnTo>
                  <a:pt x="392" y="1001"/>
                </a:lnTo>
                <a:lnTo>
                  <a:pt x="385" y="1008"/>
                </a:lnTo>
                <a:lnTo>
                  <a:pt x="382" y="1006"/>
                </a:lnTo>
                <a:lnTo>
                  <a:pt x="380" y="1006"/>
                </a:lnTo>
                <a:lnTo>
                  <a:pt x="378" y="1003"/>
                </a:lnTo>
                <a:lnTo>
                  <a:pt x="373" y="1003"/>
                </a:lnTo>
                <a:lnTo>
                  <a:pt x="368" y="1003"/>
                </a:lnTo>
                <a:lnTo>
                  <a:pt x="366" y="1001"/>
                </a:lnTo>
                <a:lnTo>
                  <a:pt x="359" y="999"/>
                </a:lnTo>
                <a:lnTo>
                  <a:pt x="354" y="996"/>
                </a:lnTo>
                <a:lnTo>
                  <a:pt x="352" y="994"/>
                </a:lnTo>
                <a:lnTo>
                  <a:pt x="349" y="996"/>
                </a:lnTo>
                <a:lnTo>
                  <a:pt x="345" y="992"/>
                </a:lnTo>
                <a:lnTo>
                  <a:pt x="345" y="987"/>
                </a:lnTo>
                <a:lnTo>
                  <a:pt x="340" y="973"/>
                </a:lnTo>
                <a:lnTo>
                  <a:pt x="392" y="963"/>
                </a:lnTo>
                <a:lnTo>
                  <a:pt x="392" y="935"/>
                </a:lnTo>
                <a:lnTo>
                  <a:pt x="380" y="930"/>
                </a:lnTo>
                <a:lnTo>
                  <a:pt x="382" y="925"/>
                </a:lnTo>
                <a:lnTo>
                  <a:pt x="380" y="913"/>
                </a:lnTo>
                <a:lnTo>
                  <a:pt x="366" y="894"/>
                </a:lnTo>
                <a:lnTo>
                  <a:pt x="356" y="880"/>
                </a:lnTo>
                <a:lnTo>
                  <a:pt x="345" y="890"/>
                </a:lnTo>
                <a:lnTo>
                  <a:pt x="319" y="897"/>
                </a:lnTo>
                <a:lnTo>
                  <a:pt x="323" y="878"/>
                </a:lnTo>
                <a:lnTo>
                  <a:pt x="335" y="861"/>
                </a:lnTo>
                <a:lnTo>
                  <a:pt x="328" y="845"/>
                </a:lnTo>
                <a:lnTo>
                  <a:pt x="326" y="842"/>
                </a:lnTo>
                <a:lnTo>
                  <a:pt x="323" y="845"/>
                </a:lnTo>
                <a:lnTo>
                  <a:pt x="319" y="840"/>
                </a:lnTo>
                <a:lnTo>
                  <a:pt x="316" y="840"/>
                </a:lnTo>
                <a:lnTo>
                  <a:pt x="312" y="840"/>
                </a:lnTo>
                <a:lnTo>
                  <a:pt x="307" y="838"/>
                </a:lnTo>
                <a:lnTo>
                  <a:pt x="304" y="835"/>
                </a:lnTo>
                <a:lnTo>
                  <a:pt x="300" y="835"/>
                </a:lnTo>
                <a:lnTo>
                  <a:pt x="297" y="833"/>
                </a:lnTo>
                <a:lnTo>
                  <a:pt x="295" y="835"/>
                </a:lnTo>
                <a:lnTo>
                  <a:pt x="293" y="835"/>
                </a:lnTo>
                <a:lnTo>
                  <a:pt x="290" y="838"/>
                </a:lnTo>
                <a:lnTo>
                  <a:pt x="288" y="835"/>
                </a:lnTo>
                <a:lnTo>
                  <a:pt x="286" y="823"/>
                </a:lnTo>
                <a:lnTo>
                  <a:pt x="281" y="812"/>
                </a:lnTo>
                <a:lnTo>
                  <a:pt x="276" y="797"/>
                </a:lnTo>
                <a:lnTo>
                  <a:pt x="274" y="800"/>
                </a:lnTo>
                <a:lnTo>
                  <a:pt x="267" y="795"/>
                </a:lnTo>
                <a:lnTo>
                  <a:pt x="269" y="793"/>
                </a:lnTo>
                <a:lnTo>
                  <a:pt x="267" y="790"/>
                </a:lnTo>
                <a:lnTo>
                  <a:pt x="262" y="788"/>
                </a:lnTo>
                <a:lnTo>
                  <a:pt x="257" y="778"/>
                </a:lnTo>
                <a:lnTo>
                  <a:pt x="250" y="778"/>
                </a:lnTo>
                <a:lnTo>
                  <a:pt x="248" y="774"/>
                </a:lnTo>
                <a:lnTo>
                  <a:pt x="231" y="778"/>
                </a:lnTo>
                <a:lnTo>
                  <a:pt x="217" y="778"/>
                </a:lnTo>
                <a:lnTo>
                  <a:pt x="212" y="776"/>
                </a:lnTo>
                <a:lnTo>
                  <a:pt x="203" y="783"/>
                </a:lnTo>
                <a:lnTo>
                  <a:pt x="201" y="783"/>
                </a:lnTo>
                <a:lnTo>
                  <a:pt x="196" y="790"/>
                </a:lnTo>
                <a:lnTo>
                  <a:pt x="184" y="795"/>
                </a:lnTo>
                <a:lnTo>
                  <a:pt x="177" y="797"/>
                </a:lnTo>
                <a:lnTo>
                  <a:pt x="172" y="802"/>
                </a:lnTo>
                <a:lnTo>
                  <a:pt x="170" y="800"/>
                </a:lnTo>
                <a:lnTo>
                  <a:pt x="168" y="795"/>
                </a:lnTo>
                <a:lnTo>
                  <a:pt x="156" y="788"/>
                </a:lnTo>
                <a:lnTo>
                  <a:pt x="151" y="790"/>
                </a:lnTo>
                <a:lnTo>
                  <a:pt x="149" y="788"/>
                </a:lnTo>
                <a:lnTo>
                  <a:pt x="144" y="793"/>
                </a:lnTo>
                <a:lnTo>
                  <a:pt x="135" y="795"/>
                </a:lnTo>
                <a:lnTo>
                  <a:pt x="128" y="788"/>
                </a:lnTo>
                <a:lnTo>
                  <a:pt x="121" y="788"/>
                </a:lnTo>
                <a:lnTo>
                  <a:pt x="116" y="788"/>
                </a:lnTo>
                <a:lnTo>
                  <a:pt x="109" y="793"/>
                </a:lnTo>
                <a:lnTo>
                  <a:pt x="106" y="795"/>
                </a:lnTo>
                <a:lnTo>
                  <a:pt x="102" y="795"/>
                </a:lnTo>
                <a:lnTo>
                  <a:pt x="99" y="795"/>
                </a:lnTo>
                <a:lnTo>
                  <a:pt x="90" y="797"/>
                </a:lnTo>
                <a:lnTo>
                  <a:pt x="88" y="800"/>
                </a:lnTo>
                <a:lnTo>
                  <a:pt x="80" y="797"/>
                </a:lnTo>
                <a:lnTo>
                  <a:pt x="71" y="805"/>
                </a:lnTo>
                <a:lnTo>
                  <a:pt x="52" y="802"/>
                </a:lnTo>
                <a:lnTo>
                  <a:pt x="50" y="802"/>
                </a:lnTo>
                <a:lnTo>
                  <a:pt x="45" y="805"/>
                </a:lnTo>
                <a:lnTo>
                  <a:pt x="36" y="805"/>
                </a:lnTo>
                <a:lnTo>
                  <a:pt x="29" y="802"/>
                </a:lnTo>
                <a:lnTo>
                  <a:pt x="24" y="800"/>
                </a:lnTo>
                <a:lnTo>
                  <a:pt x="19" y="800"/>
                </a:lnTo>
                <a:lnTo>
                  <a:pt x="14" y="800"/>
                </a:lnTo>
                <a:lnTo>
                  <a:pt x="10" y="797"/>
                </a:lnTo>
                <a:lnTo>
                  <a:pt x="3" y="797"/>
                </a:lnTo>
                <a:lnTo>
                  <a:pt x="3" y="795"/>
                </a:lnTo>
                <a:lnTo>
                  <a:pt x="3" y="790"/>
                </a:lnTo>
                <a:lnTo>
                  <a:pt x="3" y="786"/>
                </a:lnTo>
                <a:lnTo>
                  <a:pt x="0" y="783"/>
                </a:lnTo>
                <a:lnTo>
                  <a:pt x="0" y="778"/>
                </a:lnTo>
                <a:lnTo>
                  <a:pt x="3" y="774"/>
                </a:lnTo>
                <a:lnTo>
                  <a:pt x="3" y="752"/>
                </a:lnTo>
                <a:lnTo>
                  <a:pt x="7" y="745"/>
                </a:lnTo>
                <a:lnTo>
                  <a:pt x="7" y="741"/>
                </a:lnTo>
                <a:lnTo>
                  <a:pt x="7" y="736"/>
                </a:lnTo>
                <a:lnTo>
                  <a:pt x="5" y="734"/>
                </a:lnTo>
                <a:lnTo>
                  <a:pt x="5" y="731"/>
                </a:lnTo>
                <a:lnTo>
                  <a:pt x="10" y="726"/>
                </a:lnTo>
                <a:lnTo>
                  <a:pt x="12" y="724"/>
                </a:lnTo>
                <a:lnTo>
                  <a:pt x="19" y="712"/>
                </a:lnTo>
                <a:lnTo>
                  <a:pt x="17" y="710"/>
                </a:lnTo>
                <a:lnTo>
                  <a:pt x="17" y="707"/>
                </a:lnTo>
                <a:lnTo>
                  <a:pt x="17" y="703"/>
                </a:lnTo>
                <a:lnTo>
                  <a:pt x="19" y="700"/>
                </a:lnTo>
                <a:lnTo>
                  <a:pt x="19" y="698"/>
                </a:lnTo>
                <a:lnTo>
                  <a:pt x="17" y="696"/>
                </a:lnTo>
                <a:lnTo>
                  <a:pt x="17" y="691"/>
                </a:lnTo>
                <a:lnTo>
                  <a:pt x="17" y="689"/>
                </a:lnTo>
                <a:lnTo>
                  <a:pt x="24" y="684"/>
                </a:lnTo>
                <a:lnTo>
                  <a:pt x="24" y="681"/>
                </a:lnTo>
                <a:lnTo>
                  <a:pt x="24" y="672"/>
                </a:lnTo>
                <a:lnTo>
                  <a:pt x="24" y="670"/>
                </a:lnTo>
                <a:lnTo>
                  <a:pt x="26" y="665"/>
                </a:lnTo>
                <a:lnTo>
                  <a:pt x="26" y="663"/>
                </a:lnTo>
                <a:lnTo>
                  <a:pt x="26" y="655"/>
                </a:lnTo>
                <a:lnTo>
                  <a:pt x="24" y="658"/>
                </a:lnTo>
                <a:lnTo>
                  <a:pt x="29" y="646"/>
                </a:lnTo>
                <a:lnTo>
                  <a:pt x="29" y="644"/>
                </a:lnTo>
                <a:lnTo>
                  <a:pt x="29" y="641"/>
                </a:lnTo>
                <a:lnTo>
                  <a:pt x="31" y="636"/>
                </a:lnTo>
                <a:lnTo>
                  <a:pt x="33" y="634"/>
                </a:lnTo>
                <a:lnTo>
                  <a:pt x="33" y="632"/>
                </a:lnTo>
                <a:lnTo>
                  <a:pt x="33" y="629"/>
                </a:lnTo>
                <a:lnTo>
                  <a:pt x="33" y="625"/>
                </a:lnTo>
                <a:lnTo>
                  <a:pt x="33" y="620"/>
                </a:lnTo>
                <a:lnTo>
                  <a:pt x="33" y="618"/>
                </a:lnTo>
                <a:lnTo>
                  <a:pt x="38" y="613"/>
                </a:lnTo>
                <a:lnTo>
                  <a:pt x="40" y="603"/>
                </a:lnTo>
                <a:lnTo>
                  <a:pt x="38" y="601"/>
                </a:lnTo>
                <a:lnTo>
                  <a:pt x="40" y="599"/>
                </a:lnTo>
                <a:lnTo>
                  <a:pt x="43" y="596"/>
                </a:lnTo>
                <a:lnTo>
                  <a:pt x="45" y="594"/>
                </a:lnTo>
                <a:lnTo>
                  <a:pt x="50" y="587"/>
                </a:lnTo>
                <a:lnTo>
                  <a:pt x="50" y="582"/>
                </a:lnTo>
                <a:lnTo>
                  <a:pt x="52" y="580"/>
                </a:lnTo>
                <a:lnTo>
                  <a:pt x="55" y="577"/>
                </a:lnTo>
                <a:lnTo>
                  <a:pt x="57" y="575"/>
                </a:lnTo>
                <a:lnTo>
                  <a:pt x="57" y="568"/>
                </a:lnTo>
                <a:lnTo>
                  <a:pt x="59" y="565"/>
                </a:lnTo>
                <a:lnTo>
                  <a:pt x="59" y="563"/>
                </a:lnTo>
                <a:lnTo>
                  <a:pt x="62" y="561"/>
                </a:lnTo>
                <a:lnTo>
                  <a:pt x="62" y="558"/>
                </a:lnTo>
                <a:lnTo>
                  <a:pt x="64" y="558"/>
                </a:lnTo>
                <a:lnTo>
                  <a:pt x="66" y="556"/>
                </a:lnTo>
                <a:lnTo>
                  <a:pt x="66" y="551"/>
                </a:lnTo>
                <a:lnTo>
                  <a:pt x="69" y="549"/>
                </a:lnTo>
                <a:lnTo>
                  <a:pt x="69" y="547"/>
                </a:lnTo>
                <a:lnTo>
                  <a:pt x="69" y="544"/>
                </a:lnTo>
                <a:lnTo>
                  <a:pt x="69" y="542"/>
                </a:lnTo>
                <a:lnTo>
                  <a:pt x="76" y="532"/>
                </a:lnTo>
                <a:lnTo>
                  <a:pt x="76" y="530"/>
                </a:lnTo>
                <a:lnTo>
                  <a:pt x="76" y="528"/>
                </a:lnTo>
                <a:lnTo>
                  <a:pt x="78" y="523"/>
                </a:lnTo>
                <a:lnTo>
                  <a:pt x="80" y="518"/>
                </a:lnTo>
                <a:lnTo>
                  <a:pt x="83" y="516"/>
                </a:lnTo>
                <a:lnTo>
                  <a:pt x="83" y="513"/>
                </a:lnTo>
                <a:lnTo>
                  <a:pt x="88" y="516"/>
                </a:lnTo>
                <a:lnTo>
                  <a:pt x="90" y="516"/>
                </a:lnTo>
                <a:lnTo>
                  <a:pt x="92" y="513"/>
                </a:lnTo>
                <a:lnTo>
                  <a:pt x="92" y="509"/>
                </a:lnTo>
                <a:lnTo>
                  <a:pt x="97" y="509"/>
                </a:lnTo>
                <a:lnTo>
                  <a:pt x="99" y="509"/>
                </a:lnTo>
                <a:lnTo>
                  <a:pt x="102" y="506"/>
                </a:lnTo>
                <a:lnTo>
                  <a:pt x="102" y="504"/>
                </a:lnTo>
                <a:lnTo>
                  <a:pt x="111" y="502"/>
                </a:lnTo>
                <a:lnTo>
                  <a:pt x="113" y="502"/>
                </a:lnTo>
                <a:lnTo>
                  <a:pt x="116" y="506"/>
                </a:lnTo>
                <a:lnTo>
                  <a:pt x="116" y="509"/>
                </a:lnTo>
                <a:lnTo>
                  <a:pt x="118" y="511"/>
                </a:lnTo>
                <a:lnTo>
                  <a:pt x="118" y="516"/>
                </a:lnTo>
                <a:lnTo>
                  <a:pt x="118" y="518"/>
                </a:lnTo>
                <a:lnTo>
                  <a:pt x="121" y="520"/>
                </a:lnTo>
                <a:lnTo>
                  <a:pt x="123" y="523"/>
                </a:lnTo>
                <a:lnTo>
                  <a:pt x="123" y="525"/>
                </a:lnTo>
                <a:lnTo>
                  <a:pt x="123" y="528"/>
                </a:lnTo>
                <a:lnTo>
                  <a:pt x="123" y="532"/>
                </a:lnTo>
                <a:lnTo>
                  <a:pt x="123" y="535"/>
                </a:lnTo>
                <a:lnTo>
                  <a:pt x="123" y="537"/>
                </a:lnTo>
                <a:lnTo>
                  <a:pt x="123" y="539"/>
                </a:lnTo>
                <a:lnTo>
                  <a:pt x="123" y="542"/>
                </a:lnTo>
                <a:lnTo>
                  <a:pt x="123" y="544"/>
                </a:lnTo>
                <a:lnTo>
                  <a:pt x="123" y="547"/>
                </a:lnTo>
                <a:lnTo>
                  <a:pt x="125" y="549"/>
                </a:lnTo>
                <a:lnTo>
                  <a:pt x="130" y="556"/>
                </a:lnTo>
                <a:lnTo>
                  <a:pt x="139" y="565"/>
                </a:lnTo>
                <a:lnTo>
                  <a:pt x="144" y="568"/>
                </a:lnTo>
                <a:lnTo>
                  <a:pt x="151" y="570"/>
                </a:lnTo>
                <a:lnTo>
                  <a:pt x="156" y="568"/>
                </a:lnTo>
                <a:lnTo>
                  <a:pt x="158" y="561"/>
                </a:lnTo>
                <a:lnTo>
                  <a:pt x="163" y="554"/>
                </a:lnTo>
                <a:lnTo>
                  <a:pt x="168" y="551"/>
                </a:lnTo>
                <a:lnTo>
                  <a:pt x="170" y="547"/>
                </a:lnTo>
                <a:lnTo>
                  <a:pt x="170" y="542"/>
                </a:lnTo>
                <a:lnTo>
                  <a:pt x="172" y="537"/>
                </a:lnTo>
                <a:lnTo>
                  <a:pt x="175" y="535"/>
                </a:lnTo>
                <a:lnTo>
                  <a:pt x="177" y="535"/>
                </a:lnTo>
                <a:lnTo>
                  <a:pt x="177" y="532"/>
                </a:lnTo>
                <a:lnTo>
                  <a:pt x="179" y="530"/>
                </a:lnTo>
                <a:lnTo>
                  <a:pt x="187" y="528"/>
                </a:lnTo>
                <a:lnTo>
                  <a:pt x="189" y="525"/>
                </a:lnTo>
                <a:lnTo>
                  <a:pt x="194" y="523"/>
                </a:lnTo>
                <a:lnTo>
                  <a:pt x="198" y="523"/>
                </a:lnTo>
                <a:lnTo>
                  <a:pt x="203" y="520"/>
                </a:lnTo>
                <a:lnTo>
                  <a:pt x="208" y="523"/>
                </a:lnTo>
                <a:lnTo>
                  <a:pt x="212" y="525"/>
                </a:lnTo>
                <a:lnTo>
                  <a:pt x="217" y="528"/>
                </a:lnTo>
                <a:lnTo>
                  <a:pt x="220" y="530"/>
                </a:lnTo>
                <a:lnTo>
                  <a:pt x="224" y="532"/>
                </a:lnTo>
                <a:lnTo>
                  <a:pt x="227" y="535"/>
                </a:lnTo>
                <a:lnTo>
                  <a:pt x="229" y="535"/>
                </a:lnTo>
                <a:lnTo>
                  <a:pt x="231" y="535"/>
                </a:lnTo>
                <a:lnTo>
                  <a:pt x="234" y="537"/>
                </a:lnTo>
                <a:lnTo>
                  <a:pt x="243" y="537"/>
                </a:lnTo>
                <a:lnTo>
                  <a:pt x="246" y="535"/>
                </a:lnTo>
                <a:lnTo>
                  <a:pt x="250" y="535"/>
                </a:lnTo>
                <a:lnTo>
                  <a:pt x="253" y="535"/>
                </a:lnTo>
                <a:lnTo>
                  <a:pt x="255" y="535"/>
                </a:lnTo>
                <a:lnTo>
                  <a:pt x="257" y="535"/>
                </a:lnTo>
                <a:lnTo>
                  <a:pt x="260" y="535"/>
                </a:lnTo>
                <a:lnTo>
                  <a:pt x="262" y="535"/>
                </a:lnTo>
                <a:lnTo>
                  <a:pt x="264" y="535"/>
                </a:lnTo>
                <a:lnTo>
                  <a:pt x="271" y="535"/>
                </a:lnTo>
                <a:lnTo>
                  <a:pt x="274" y="535"/>
                </a:lnTo>
                <a:lnTo>
                  <a:pt x="279" y="535"/>
                </a:lnTo>
                <a:lnTo>
                  <a:pt x="286" y="532"/>
                </a:lnTo>
                <a:lnTo>
                  <a:pt x="293" y="532"/>
                </a:lnTo>
                <a:lnTo>
                  <a:pt x="323" y="487"/>
                </a:lnTo>
                <a:lnTo>
                  <a:pt x="326" y="487"/>
                </a:lnTo>
                <a:lnTo>
                  <a:pt x="335" y="471"/>
                </a:lnTo>
                <a:lnTo>
                  <a:pt x="356" y="440"/>
                </a:lnTo>
                <a:lnTo>
                  <a:pt x="368" y="423"/>
                </a:lnTo>
                <a:lnTo>
                  <a:pt x="387" y="393"/>
                </a:lnTo>
                <a:lnTo>
                  <a:pt x="385" y="388"/>
                </a:lnTo>
                <a:lnTo>
                  <a:pt x="385" y="378"/>
                </a:lnTo>
                <a:lnTo>
                  <a:pt x="382" y="371"/>
                </a:lnTo>
                <a:lnTo>
                  <a:pt x="382" y="364"/>
                </a:lnTo>
                <a:lnTo>
                  <a:pt x="385" y="355"/>
                </a:lnTo>
                <a:lnTo>
                  <a:pt x="387" y="348"/>
                </a:lnTo>
                <a:lnTo>
                  <a:pt x="387" y="345"/>
                </a:lnTo>
                <a:lnTo>
                  <a:pt x="389" y="333"/>
                </a:lnTo>
                <a:lnTo>
                  <a:pt x="389" y="329"/>
                </a:lnTo>
                <a:lnTo>
                  <a:pt x="387" y="324"/>
                </a:lnTo>
                <a:lnTo>
                  <a:pt x="385" y="317"/>
                </a:lnTo>
                <a:lnTo>
                  <a:pt x="392" y="315"/>
                </a:lnTo>
                <a:lnTo>
                  <a:pt x="396" y="312"/>
                </a:lnTo>
                <a:lnTo>
                  <a:pt x="399" y="307"/>
                </a:lnTo>
                <a:lnTo>
                  <a:pt x="401" y="303"/>
                </a:lnTo>
                <a:lnTo>
                  <a:pt x="401" y="300"/>
                </a:lnTo>
                <a:lnTo>
                  <a:pt x="403" y="296"/>
                </a:lnTo>
                <a:lnTo>
                  <a:pt x="406" y="293"/>
                </a:lnTo>
                <a:lnTo>
                  <a:pt x="411" y="291"/>
                </a:lnTo>
                <a:lnTo>
                  <a:pt x="420" y="291"/>
                </a:lnTo>
                <a:lnTo>
                  <a:pt x="429" y="291"/>
                </a:lnTo>
                <a:lnTo>
                  <a:pt x="439" y="293"/>
                </a:lnTo>
                <a:lnTo>
                  <a:pt x="451" y="300"/>
                </a:lnTo>
                <a:lnTo>
                  <a:pt x="472" y="265"/>
                </a:lnTo>
                <a:lnTo>
                  <a:pt x="514" y="201"/>
                </a:lnTo>
                <a:lnTo>
                  <a:pt x="519" y="191"/>
                </a:lnTo>
                <a:lnTo>
                  <a:pt x="531" y="175"/>
                </a:lnTo>
                <a:lnTo>
                  <a:pt x="580" y="111"/>
                </a:lnTo>
                <a:lnTo>
                  <a:pt x="601" y="80"/>
                </a:lnTo>
                <a:lnTo>
                  <a:pt x="606" y="71"/>
                </a:lnTo>
                <a:lnTo>
                  <a:pt x="609" y="68"/>
                </a:lnTo>
                <a:lnTo>
                  <a:pt x="613" y="66"/>
                </a:lnTo>
                <a:lnTo>
                  <a:pt x="625" y="61"/>
                </a:lnTo>
                <a:lnTo>
                  <a:pt x="627" y="61"/>
                </a:lnTo>
                <a:lnTo>
                  <a:pt x="632" y="54"/>
                </a:lnTo>
                <a:lnTo>
                  <a:pt x="637" y="52"/>
                </a:lnTo>
                <a:lnTo>
                  <a:pt x="644" y="52"/>
                </a:lnTo>
                <a:lnTo>
                  <a:pt x="656" y="47"/>
                </a:lnTo>
                <a:lnTo>
                  <a:pt x="663" y="47"/>
                </a:lnTo>
                <a:lnTo>
                  <a:pt x="667" y="47"/>
                </a:lnTo>
                <a:lnTo>
                  <a:pt x="670" y="47"/>
                </a:lnTo>
                <a:lnTo>
                  <a:pt x="672" y="49"/>
                </a:lnTo>
                <a:lnTo>
                  <a:pt x="677" y="47"/>
                </a:lnTo>
                <a:lnTo>
                  <a:pt x="679" y="45"/>
                </a:lnTo>
                <a:lnTo>
                  <a:pt x="682" y="47"/>
                </a:lnTo>
                <a:lnTo>
                  <a:pt x="684" y="47"/>
                </a:lnTo>
                <a:lnTo>
                  <a:pt x="684" y="49"/>
                </a:lnTo>
                <a:lnTo>
                  <a:pt x="686" y="49"/>
                </a:lnTo>
                <a:lnTo>
                  <a:pt x="689" y="47"/>
                </a:lnTo>
                <a:lnTo>
                  <a:pt x="715" y="61"/>
                </a:lnTo>
                <a:lnTo>
                  <a:pt x="719" y="66"/>
                </a:lnTo>
                <a:lnTo>
                  <a:pt x="724" y="73"/>
                </a:lnTo>
                <a:lnTo>
                  <a:pt x="741" y="73"/>
                </a:lnTo>
                <a:lnTo>
                  <a:pt x="745" y="73"/>
                </a:lnTo>
                <a:lnTo>
                  <a:pt x="755" y="73"/>
                </a:lnTo>
                <a:lnTo>
                  <a:pt x="757" y="73"/>
                </a:lnTo>
                <a:lnTo>
                  <a:pt x="778" y="45"/>
                </a:lnTo>
                <a:lnTo>
                  <a:pt x="790" y="30"/>
                </a:lnTo>
                <a:lnTo>
                  <a:pt x="795" y="16"/>
                </a:lnTo>
                <a:lnTo>
                  <a:pt x="797" y="16"/>
                </a:lnTo>
                <a:lnTo>
                  <a:pt x="802" y="4"/>
                </a:lnTo>
                <a:lnTo>
                  <a:pt x="835" y="0"/>
                </a:lnTo>
                <a:lnTo>
                  <a:pt x="842" y="0"/>
                </a:lnTo>
                <a:lnTo>
                  <a:pt x="844" y="0"/>
                </a:lnTo>
                <a:lnTo>
                  <a:pt x="856" y="0"/>
                </a:lnTo>
                <a:lnTo>
                  <a:pt x="861" y="0"/>
                </a:lnTo>
                <a:lnTo>
                  <a:pt x="868" y="0"/>
                </a:lnTo>
                <a:lnTo>
                  <a:pt x="873" y="0"/>
                </a:lnTo>
                <a:lnTo>
                  <a:pt x="877" y="0"/>
                </a:lnTo>
                <a:lnTo>
                  <a:pt x="882" y="0"/>
                </a:lnTo>
                <a:lnTo>
                  <a:pt x="887" y="14"/>
                </a:lnTo>
                <a:close/>
              </a:path>
            </a:pathLst>
          </a:custGeom>
          <a:solidFill>
            <a:srgbClr val="D7FBFC"/>
          </a:solidFill>
          <a:ln w="4445">
            <a:solidFill>
              <a:srgbClr val="6E6E6E"/>
            </a:solidFill>
            <a:prstDash val="solid"/>
            <a:round/>
            <a:headEnd/>
            <a:tailEnd/>
          </a:ln>
        </p:spPr>
        <p:txBody>
          <a:bodyPr rot="0" vert="horz" wrap="square" lIns="137160" tIns="68580" rIns="137160" bIns="68580" anchor="t" anchorCtr="0" upright="1">
            <a:noAutofit/>
          </a:bodyPr>
          <a:lstStyle/>
          <a:p>
            <a:endParaRPr lang="es-MX" sz="2700"/>
          </a:p>
        </p:txBody>
      </p:sp>
      <p:sp>
        <p:nvSpPr>
          <p:cNvPr id="28" name="Rectángulo 27"/>
          <p:cNvSpPr/>
          <p:nvPr/>
        </p:nvSpPr>
        <p:spPr>
          <a:xfrm>
            <a:off x="10787785" y="2546577"/>
            <a:ext cx="2143023" cy="7848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s-MX" sz="4500" cap="all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CARGOS</a:t>
            </a:r>
          </a:p>
        </p:txBody>
      </p:sp>
      <p:cxnSp>
        <p:nvCxnSpPr>
          <p:cNvPr id="29" name="Conector angular 28"/>
          <p:cNvCxnSpPr>
            <a:stCxn id="28" idx="1"/>
            <a:endCxn id="28" idx="3"/>
          </p:cNvCxnSpPr>
          <p:nvPr/>
        </p:nvCxnSpPr>
        <p:spPr>
          <a:xfrm rot="10800000" flipH="1">
            <a:off x="10741251" y="2962076"/>
            <a:ext cx="2236092" cy="19050"/>
          </a:xfrm>
          <a:prstGeom prst="bentConnector5">
            <a:avLst>
              <a:gd name="adj1" fmla="val -216391"/>
              <a:gd name="adj2" fmla="val -28118906"/>
              <a:gd name="adj3" fmla="val 315539"/>
            </a:avLst>
          </a:prstGeom>
          <a:ln w="38100">
            <a:solidFill>
              <a:schemeClr val="tx1">
                <a:lumMod val="50000"/>
                <a:lumOff val="50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Rectángulo 29"/>
          <p:cNvSpPr/>
          <p:nvPr/>
        </p:nvSpPr>
        <p:spPr>
          <a:xfrm>
            <a:off x="6461383" y="4088649"/>
            <a:ext cx="3022961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MX" sz="1650" dirty="0">
                <a:solidFill>
                  <a:srgbClr val="000000"/>
                </a:solidFill>
              </a:rPr>
              <a:t>PRESIDENCIA DEL TRIBUNAL SUPERIOR DE JUSTICIA: </a:t>
            </a:r>
            <a:r>
              <a:rPr lang="es-MX" sz="1650" b="1" dirty="0">
                <a:solidFill>
                  <a:srgbClr val="000000"/>
                </a:solidFill>
              </a:rPr>
              <a:t>1 </a:t>
            </a:r>
            <a:r>
              <a:rPr lang="es-MX" sz="1650" b="1" dirty="0" smtClean="0">
                <a:solidFill>
                  <a:srgbClr val="000000"/>
                </a:solidFill>
              </a:rPr>
              <a:t>CARGO</a:t>
            </a:r>
            <a:endParaRPr lang="es-MX" sz="1650" dirty="0"/>
          </a:p>
        </p:txBody>
      </p:sp>
      <p:sp>
        <p:nvSpPr>
          <p:cNvPr id="31" name="Rectángulo 30"/>
          <p:cNvSpPr/>
          <p:nvPr/>
        </p:nvSpPr>
        <p:spPr>
          <a:xfrm>
            <a:off x="6482483" y="5119843"/>
            <a:ext cx="2892807" cy="13619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MX" sz="1650" dirty="0">
                <a:solidFill>
                  <a:srgbClr val="000000"/>
                </a:solidFill>
              </a:rPr>
              <a:t>MAGISTRATURAS DEL TRIBUNAL DE DISCIPLINA JUDICIAL DEL PODER JUDICIAL DEL ESTADO DE MÉXICO:</a:t>
            </a:r>
            <a:r>
              <a:rPr lang="es-MX" sz="1650" b="1" dirty="0">
                <a:solidFill>
                  <a:srgbClr val="000000"/>
                </a:solidFill>
              </a:rPr>
              <a:t> 5 </a:t>
            </a:r>
            <a:r>
              <a:rPr lang="es-MX" sz="1650" b="1" dirty="0" smtClean="0">
                <a:solidFill>
                  <a:srgbClr val="000000"/>
                </a:solidFill>
              </a:rPr>
              <a:t>CARGOS</a:t>
            </a:r>
            <a:endParaRPr lang="es-MX" sz="1650" dirty="0"/>
          </a:p>
        </p:txBody>
      </p:sp>
      <p:sp>
        <p:nvSpPr>
          <p:cNvPr id="32" name="Rectángulo 31"/>
          <p:cNvSpPr/>
          <p:nvPr/>
        </p:nvSpPr>
        <p:spPr>
          <a:xfrm>
            <a:off x="10199039" y="4073773"/>
            <a:ext cx="3059655" cy="18697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MX" sz="1650" cap="all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MAGISTRATURAS DEL TRIBUNAL SUPERIOR DE JUSTICIA DEL ESTADO DE MÉXICO: </a:t>
            </a:r>
            <a:r>
              <a:rPr lang="es-MX" sz="1650" b="1" cap="all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6 cargos</a:t>
            </a:r>
          </a:p>
          <a:p>
            <a:pPr algn="just"/>
            <a:endParaRPr lang="es-MX" sz="1650" cap="all" dirty="0">
              <a:solidFill>
                <a:srgbClr val="00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s-MX" sz="1650" cap="all" dirty="0"/>
              <a:t>Materia civil:</a:t>
            </a:r>
            <a:r>
              <a:rPr lang="es-MX" sz="1650" b="1" cap="all" dirty="0"/>
              <a:t> 2 cargos </a:t>
            </a:r>
            <a:endParaRPr lang="es-MX" sz="1650" cap="all" dirty="0"/>
          </a:p>
          <a:p>
            <a:r>
              <a:rPr lang="es-MX" sz="1650" cap="all" dirty="0"/>
              <a:t>Materia familiar:</a:t>
            </a:r>
            <a:r>
              <a:rPr lang="es-MX" sz="1650" b="1" cap="all" dirty="0"/>
              <a:t> 2 cargos </a:t>
            </a:r>
            <a:endParaRPr lang="es-MX" sz="1650" cap="all" dirty="0"/>
          </a:p>
          <a:p>
            <a:r>
              <a:rPr lang="es-MX" sz="1650" cap="all" dirty="0"/>
              <a:t>materia penal:</a:t>
            </a:r>
            <a:r>
              <a:rPr lang="es-MX" sz="1650" b="1" cap="all" dirty="0"/>
              <a:t> 2 cargos</a:t>
            </a:r>
            <a:endParaRPr lang="es-MX" sz="1650" cap="all" dirty="0"/>
          </a:p>
        </p:txBody>
      </p:sp>
      <p:sp>
        <p:nvSpPr>
          <p:cNvPr id="33" name="Rectángulo 32"/>
          <p:cNvSpPr/>
          <p:nvPr/>
        </p:nvSpPr>
        <p:spPr>
          <a:xfrm>
            <a:off x="14478054" y="4058801"/>
            <a:ext cx="3059655" cy="18697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MX" sz="1650" cap="all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juezas Y JUECES DEL PODER JUDICIAL DEL ESTADO DE MÉXICO: </a:t>
            </a:r>
            <a:r>
              <a:rPr lang="es-MX" sz="1650" b="1" cap="all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6 cargos</a:t>
            </a:r>
          </a:p>
          <a:p>
            <a:pPr algn="just"/>
            <a:endParaRPr lang="es-MX" sz="1650" cap="all" dirty="0">
              <a:solidFill>
                <a:srgbClr val="00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s-MX" sz="1650" cap="all" dirty="0"/>
              <a:t>materia civil: </a:t>
            </a:r>
            <a:r>
              <a:rPr lang="es-MX" sz="1650" b="1" cap="all" dirty="0"/>
              <a:t>1 cargo</a:t>
            </a:r>
            <a:endParaRPr lang="es-MX" sz="1650" cap="all" dirty="0"/>
          </a:p>
          <a:p>
            <a:r>
              <a:rPr lang="es-MX" sz="1650" cap="all" dirty="0"/>
              <a:t>materia familiar:</a:t>
            </a:r>
            <a:r>
              <a:rPr lang="es-MX" sz="1650" b="1" cap="all" dirty="0"/>
              <a:t> 1 cargo</a:t>
            </a:r>
            <a:endParaRPr lang="es-MX" sz="1650" cap="all" dirty="0"/>
          </a:p>
          <a:p>
            <a:r>
              <a:rPr lang="es-MX" sz="1650" cap="all" dirty="0"/>
              <a:t>materia PENAL: </a:t>
            </a:r>
            <a:r>
              <a:rPr lang="es-MX" sz="1650" b="1" cap="all" dirty="0"/>
              <a:t>4 cargos</a:t>
            </a:r>
            <a:endParaRPr lang="es-MX" sz="1650" cap="all" dirty="0"/>
          </a:p>
        </p:txBody>
      </p:sp>
      <p:sp>
        <p:nvSpPr>
          <p:cNvPr id="34" name="Elipse 33"/>
          <p:cNvSpPr/>
          <p:nvPr/>
        </p:nvSpPr>
        <p:spPr>
          <a:xfrm>
            <a:off x="6158483" y="4142772"/>
            <a:ext cx="324000" cy="326232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35" name="Elipse 34"/>
          <p:cNvSpPr/>
          <p:nvPr/>
        </p:nvSpPr>
        <p:spPr>
          <a:xfrm>
            <a:off x="6158483" y="5197818"/>
            <a:ext cx="324000" cy="326232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36" name="Elipse 35"/>
          <p:cNvSpPr/>
          <p:nvPr/>
        </p:nvSpPr>
        <p:spPr>
          <a:xfrm>
            <a:off x="9912188" y="4111269"/>
            <a:ext cx="324000" cy="326232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37" name="Elipse 36"/>
          <p:cNvSpPr/>
          <p:nvPr/>
        </p:nvSpPr>
        <p:spPr>
          <a:xfrm>
            <a:off x="14154054" y="4138583"/>
            <a:ext cx="324000" cy="326232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pic>
        <p:nvPicPr>
          <p:cNvPr id="25" name="Picture 2" descr="Estado de México – Pacto federal">
            <a:hlinkClick r:id="rId7" action="ppaction://hlinksldjump" tooltip="Distritos Judiciales Electorales"/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62999" y="8613564"/>
            <a:ext cx="762001" cy="6265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Imagen 25">
            <a:hlinkClick r:id="" action="ppaction://hlinkshowjump?jump=previousslide" tooltip="Anterior"/>
          </p:cNvPr>
          <p:cNvPicPr>
            <a:picLocks noChangeAspect="1"/>
          </p:cNvPicPr>
          <p:nvPr/>
        </p:nvPicPr>
        <p:blipFill>
          <a:blip r:embed="rId9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7971312" y="8567437"/>
            <a:ext cx="718852" cy="718852"/>
          </a:xfrm>
          <a:prstGeom prst="rect">
            <a:avLst/>
          </a:prstGeom>
        </p:spPr>
      </p:pic>
      <p:pic>
        <p:nvPicPr>
          <p:cNvPr id="38" name="Imagen 37">
            <a:hlinkClick r:id="" action="ppaction://hlinkshowjump?jump=nextslide" tooltip="Siguiente"/>
          </p:cNvPr>
          <p:cNvPicPr>
            <a:picLocks noChangeAspect="1"/>
          </p:cNvPicPr>
          <p:nvPr/>
        </p:nvPicPr>
        <p:blipFill>
          <a:blip r:embed="rId9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97835" y="8567438"/>
            <a:ext cx="718852" cy="718852"/>
          </a:xfrm>
          <a:prstGeom prst="rect">
            <a:avLst/>
          </a:prstGeom>
        </p:spPr>
      </p:pic>
      <p:sp>
        <p:nvSpPr>
          <p:cNvPr id="39" name="Rectángulo 38"/>
          <p:cNvSpPr/>
          <p:nvPr/>
        </p:nvSpPr>
        <p:spPr>
          <a:xfrm>
            <a:off x="7287296" y="7739214"/>
            <a:ext cx="9144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s-MX" sz="1600" dirty="0" smtClean="0">
                <a:solidFill>
                  <a:srgbClr val="7030A0"/>
                </a:solidFill>
                <a:latin typeface="Calibri" panose="020F0502020204030204" pitchFamily="34" charset="0"/>
              </a:rPr>
              <a:t>Para </a:t>
            </a:r>
            <a:r>
              <a:rPr lang="es-MX" sz="1600" dirty="0">
                <a:solidFill>
                  <a:srgbClr val="7030A0"/>
                </a:solidFill>
                <a:latin typeface="Calibri" panose="020F0502020204030204" pitchFamily="34" charset="0"/>
              </a:rPr>
              <a:t>conocer más al respecto se puede visitar el sitio </a:t>
            </a:r>
            <a:r>
              <a:rPr lang="es-MX" sz="1600" b="1" dirty="0">
                <a:solidFill>
                  <a:srgbClr val="7030A0"/>
                </a:solidFill>
                <a:latin typeface="Calibri" panose="020F0502020204030204" pitchFamily="34" charset="0"/>
              </a:rPr>
              <a:t>“Candidaturas Proceso Electoral Judicial Extraordinario Conóceles</a:t>
            </a:r>
            <a:r>
              <a:rPr lang="es-MX" sz="1600" dirty="0" smtClean="0">
                <a:solidFill>
                  <a:srgbClr val="7030A0"/>
                </a:solidFill>
                <a:latin typeface="Calibri" panose="020F0502020204030204" pitchFamily="34" charset="0"/>
              </a:rPr>
              <a:t>”</a:t>
            </a:r>
            <a:r>
              <a:rPr lang="es-MX" sz="1600" dirty="0">
                <a:solidFill>
                  <a:srgbClr val="7030A0"/>
                </a:solidFill>
                <a:latin typeface="Calibri" panose="020F0502020204030204" pitchFamily="34" charset="0"/>
              </a:rPr>
              <a:t>	</a:t>
            </a:r>
          </a:p>
        </p:txBody>
      </p:sp>
      <p:pic>
        <p:nvPicPr>
          <p:cNvPr id="40" name="Picture 2" descr="logo conoceles">
            <a:hlinkClick r:id="rId10" tooltip="Conóceles 2025"/>
          </p:cNvPr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13834" y="6863590"/>
            <a:ext cx="1030063" cy="8638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143961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Click="0">
        <p14:reveal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2401" y="178509"/>
            <a:ext cx="2274414" cy="1025763"/>
          </a:xfrm>
          <a:prstGeom prst="rect">
            <a:avLst/>
          </a:prstGeom>
        </p:spPr>
      </p:pic>
      <p:sp>
        <p:nvSpPr>
          <p:cNvPr id="72" name="Paralelogramo 71"/>
          <p:cNvSpPr/>
          <p:nvPr/>
        </p:nvSpPr>
        <p:spPr>
          <a:xfrm>
            <a:off x="15672659" y="8634356"/>
            <a:ext cx="4243892" cy="1612305"/>
          </a:xfrm>
          <a:prstGeom prst="parallelogram">
            <a:avLst>
              <a:gd name="adj" fmla="val 68198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73" name="Paralelogramo 72"/>
          <p:cNvSpPr/>
          <p:nvPr/>
        </p:nvSpPr>
        <p:spPr>
          <a:xfrm>
            <a:off x="0" y="9478834"/>
            <a:ext cx="18750579" cy="814892"/>
          </a:xfrm>
          <a:prstGeom prst="parallelogram">
            <a:avLst>
              <a:gd name="adj" fmla="val 58663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pic>
        <p:nvPicPr>
          <p:cNvPr id="77" name="Imagen 7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33436" y="88635"/>
            <a:ext cx="1272614" cy="1202562"/>
          </a:xfrm>
          <a:prstGeom prst="rect">
            <a:avLst/>
          </a:prstGeom>
        </p:spPr>
      </p:pic>
      <p:sp>
        <p:nvSpPr>
          <p:cNvPr id="78" name="Triángulo isósceles 77"/>
          <p:cNvSpPr/>
          <p:nvPr/>
        </p:nvSpPr>
        <p:spPr>
          <a:xfrm rot="18459014">
            <a:off x="-931438" y="-343536"/>
            <a:ext cx="2154764" cy="1158996"/>
          </a:xfrm>
          <a:prstGeom prst="triangl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79" name="Triángulo isósceles 78"/>
          <p:cNvSpPr/>
          <p:nvPr/>
        </p:nvSpPr>
        <p:spPr>
          <a:xfrm rot="10631482">
            <a:off x="-55789" y="-206601"/>
            <a:ext cx="2154764" cy="1158996"/>
          </a:xfrm>
          <a:prstGeom prst="triangle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cxnSp>
        <p:nvCxnSpPr>
          <p:cNvPr id="81" name="Conector recto 80"/>
          <p:cNvCxnSpPr/>
          <p:nvPr/>
        </p:nvCxnSpPr>
        <p:spPr>
          <a:xfrm>
            <a:off x="9144000" y="88635"/>
            <a:ext cx="0" cy="1202562"/>
          </a:xfrm>
          <a:prstGeom prst="line">
            <a:avLst/>
          </a:prstGeom>
          <a:ln w="28575" cap="rnd">
            <a:solidFill>
              <a:schemeClr val="bg2">
                <a:lumMod val="5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3" name="Imagen 8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87420" y="1"/>
            <a:ext cx="1500581" cy="1500581"/>
          </a:xfrm>
          <a:prstGeom prst="rect">
            <a:avLst/>
          </a:prstGeom>
        </p:spPr>
      </p:pic>
      <p:pic>
        <p:nvPicPr>
          <p:cNvPr id="84" name="Imagen 83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25" t="29137" r="9744" b="27962"/>
          <a:stretch/>
        </p:blipFill>
        <p:spPr>
          <a:xfrm>
            <a:off x="666928" y="8648186"/>
            <a:ext cx="1516151" cy="816819"/>
          </a:xfrm>
          <a:prstGeom prst="rect">
            <a:avLst/>
          </a:prstGeom>
        </p:spPr>
      </p:pic>
      <p:sp>
        <p:nvSpPr>
          <p:cNvPr id="2" name="Rectángulo 1"/>
          <p:cNvSpPr/>
          <p:nvPr/>
        </p:nvSpPr>
        <p:spPr>
          <a:xfrm>
            <a:off x="2313592" y="1408760"/>
            <a:ext cx="13685157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s-MX" sz="6000" cap="all" dirty="0">
                <a:solidFill>
                  <a:srgbClr val="8C52FF"/>
                </a:solidFill>
                <a:latin typeface="Exo 2" panose="00000800000000000000" pitchFamily="2" charset="0"/>
              </a:rPr>
              <a:t>Distrito judicial no. II CUAUTITLÁN</a:t>
            </a:r>
            <a:endParaRPr lang="es-MX" sz="6000" cap="all" dirty="0">
              <a:latin typeface="Exo 2" panose="00000800000000000000" pitchFamily="2" charset="0"/>
            </a:endParaRPr>
          </a:p>
        </p:txBody>
      </p:sp>
      <p:sp>
        <p:nvSpPr>
          <p:cNvPr id="27" name="Freeform 6">
            <a:hlinkClick r:id="rId6" action="ppaction://hlinksldjump"/>
          </p:cNvPr>
          <p:cNvSpPr>
            <a:spLocks/>
          </p:cNvSpPr>
          <p:nvPr/>
        </p:nvSpPr>
        <p:spPr bwMode="auto">
          <a:xfrm>
            <a:off x="997176" y="2498372"/>
            <a:ext cx="4696422" cy="5686364"/>
          </a:xfrm>
          <a:custGeom>
            <a:avLst/>
            <a:gdLst>
              <a:gd name="T0" fmla="*/ 936 w 1377"/>
              <a:gd name="T1" fmla="*/ 80 h 1422"/>
              <a:gd name="T2" fmla="*/ 967 w 1377"/>
              <a:gd name="T3" fmla="*/ 165 h 1422"/>
              <a:gd name="T4" fmla="*/ 943 w 1377"/>
              <a:gd name="T5" fmla="*/ 315 h 1422"/>
              <a:gd name="T6" fmla="*/ 946 w 1377"/>
              <a:gd name="T7" fmla="*/ 407 h 1422"/>
              <a:gd name="T8" fmla="*/ 1118 w 1377"/>
              <a:gd name="T9" fmla="*/ 542 h 1422"/>
              <a:gd name="T10" fmla="*/ 1221 w 1377"/>
              <a:gd name="T11" fmla="*/ 724 h 1422"/>
              <a:gd name="T12" fmla="*/ 1236 w 1377"/>
              <a:gd name="T13" fmla="*/ 755 h 1422"/>
              <a:gd name="T14" fmla="*/ 1377 w 1377"/>
              <a:gd name="T15" fmla="*/ 913 h 1422"/>
              <a:gd name="T16" fmla="*/ 1370 w 1377"/>
              <a:gd name="T17" fmla="*/ 944 h 1422"/>
              <a:gd name="T18" fmla="*/ 1351 w 1377"/>
              <a:gd name="T19" fmla="*/ 973 h 1422"/>
              <a:gd name="T20" fmla="*/ 1316 w 1377"/>
              <a:gd name="T21" fmla="*/ 966 h 1422"/>
              <a:gd name="T22" fmla="*/ 1283 w 1377"/>
              <a:gd name="T23" fmla="*/ 958 h 1422"/>
              <a:gd name="T24" fmla="*/ 1245 w 1377"/>
              <a:gd name="T25" fmla="*/ 951 h 1422"/>
              <a:gd name="T26" fmla="*/ 1226 w 1377"/>
              <a:gd name="T27" fmla="*/ 977 h 1422"/>
              <a:gd name="T28" fmla="*/ 1205 w 1377"/>
              <a:gd name="T29" fmla="*/ 1001 h 1422"/>
              <a:gd name="T30" fmla="*/ 1174 w 1377"/>
              <a:gd name="T31" fmla="*/ 999 h 1422"/>
              <a:gd name="T32" fmla="*/ 1155 w 1377"/>
              <a:gd name="T33" fmla="*/ 1055 h 1422"/>
              <a:gd name="T34" fmla="*/ 1153 w 1377"/>
              <a:gd name="T35" fmla="*/ 1093 h 1422"/>
              <a:gd name="T36" fmla="*/ 1148 w 1377"/>
              <a:gd name="T37" fmla="*/ 1119 h 1422"/>
              <a:gd name="T38" fmla="*/ 1108 w 1377"/>
              <a:gd name="T39" fmla="*/ 1313 h 1422"/>
              <a:gd name="T40" fmla="*/ 1016 w 1377"/>
              <a:gd name="T41" fmla="*/ 1420 h 1422"/>
              <a:gd name="T42" fmla="*/ 990 w 1377"/>
              <a:gd name="T43" fmla="*/ 1387 h 1422"/>
              <a:gd name="T44" fmla="*/ 986 w 1377"/>
              <a:gd name="T45" fmla="*/ 1358 h 1422"/>
              <a:gd name="T46" fmla="*/ 955 w 1377"/>
              <a:gd name="T47" fmla="*/ 1363 h 1422"/>
              <a:gd name="T48" fmla="*/ 950 w 1377"/>
              <a:gd name="T49" fmla="*/ 1344 h 1422"/>
              <a:gd name="T50" fmla="*/ 936 w 1377"/>
              <a:gd name="T51" fmla="*/ 1325 h 1422"/>
              <a:gd name="T52" fmla="*/ 896 w 1377"/>
              <a:gd name="T53" fmla="*/ 1287 h 1422"/>
              <a:gd name="T54" fmla="*/ 889 w 1377"/>
              <a:gd name="T55" fmla="*/ 1261 h 1422"/>
              <a:gd name="T56" fmla="*/ 837 w 1377"/>
              <a:gd name="T57" fmla="*/ 1259 h 1422"/>
              <a:gd name="T58" fmla="*/ 823 w 1377"/>
              <a:gd name="T59" fmla="*/ 1233 h 1422"/>
              <a:gd name="T60" fmla="*/ 809 w 1377"/>
              <a:gd name="T61" fmla="*/ 1209 h 1422"/>
              <a:gd name="T62" fmla="*/ 788 w 1377"/>
              <a:gd name="T63" fmla="*/ 1193 h 1422"/>
              <a:gd name="T64" fmla="*/ 743 w 1377"/>
              <a:gd name="T65" fmla="*/ 1171 h 1422"/>
              <a:gd name="T66" fmla="*/ 703 w 1377"/>
              <a:gd name="T67" fmla="*/ 1162 h 1422"/>
              <a:gd name="T68" fmla="*/ 660 w 1377"/>
              <a:gd name="T69" fmla="*/ 1179 h 1422"/>
              <a:gd name="T70" fmla="*/ 609 w 1377"/>
              <a:gd name="T71" fmla="*/ 1179 h 1422"/>
              <a:gd name="T72" fmla="*/ 578 w 1377"/>
              <a:gd name="T73" fmla="*/ 1164 h 1422"/>
              <a:gd name="T74" fmla="*/ 571 w 1377"/>
              <a:gd name="T75" fmla="*/ 1126 h 1422"/>
              <a:gd name="T76" fmla="*/ 535 w 1377"/>
              <a:gd name="T77" fmla="*/ 1053 h 1422"/>
              <a:gd name="T78" fmla="*/ 474 w 1377"/>
              <a:gd name="T79" fmla="*/ 1010 h 1422"/>
              <a:gd name="T80" fmla="*/ 396 w 1377"/>
              <a:gd name="T81" fmla="*/ 996 h 1422"/>
              <a:gd name="T82" fmla="*/ 345 w 1377"/>
              <a:gd name="T83" fmla="*/ 992 h 1422"/>
              <a:gd name="T84" fmla="*/ 328 w 1377"/>
              <a:gd name="T85" fmla="*/ 845 h 1422"/>
              <a:gd name="T86" fmla="*/ 286 w 1377"/>
              <a:gd name="T87" fmla="*/ 823 h 1422"/>
              <a:gd name="T88" fmla="*/ 203 w 1377"/>
              <a:gd name="T89" fmla="*/ 783 h 1422"/>
              <a:gd name="T90" fmla="*/ 121 w 1377"/>
              <a:gd name="T91" fmla="*/ 788 h 1422"/>
              <a:gd name="T92" fmla="*/ 29 w 1377"/>
              <a:gd name="T93" fmla="*/ 802 h 1422"/>
              <a:gd name="T94" fmla="*/ 7 w 1377"/>
              <a:gd name="T95" fmla="*/ 741 h 1422"/>
              <a:gd name="T96" fmla="*/ 17 w 1377"/>
              <a:gd name="T97" fmla="*/ 689 h 1422"/>
              <a:gd name="T98" fmla="*/ 33 w 1377"/>
              <a:gd name="T99" fmla="*/ 632 h 1422"/>
              <a:gd name="T100" fmla="*/ 55 w 1377"/>
              <a:gd name="T101" fmla="*/ 577 h 1422"/>
              <a:gd name="T102" fmla="*/ 76 w 1377"/>
              <a:gd name="T103" fmla="*/ 532 h 1422"/>
              <a:gd name="T104" fmla="*/ 102 w 1377"/>
              <a:gd name="T105" fmla="*/ 504 h 1422"/>
              <a:gd name="T106" fmla="*/ 123 w 1377"/>
              <a:gd name="T107" fmla="*/ 537 h 1422"/>
              <a:gd name="T108" fmla="*/ 170 w 1377"/>
              <a:gd name="T109" fmla="*/ 547 h 1422"/>
              <a:gd name="T110" fmla="*/ 217 w 1377"/>
              <a:gd name="T111" fmla="*/ 528 h 1422"/>
              <a:gd name="T112" fmla="*/ 262 w 1377"/>
              <a:gd name="T113" fmla="*/ 535 h 1422"/>
              <a:gd name="T114" fmla="*/ 385 w 1377"/>
              <a:gd name="T115" fmla="*/ 378 h 1422"/>
              <a:gd name="T116" fmla="*/ 401 w 1377"/>
              <a:gd name="T117" fmla="*/ 300 h 1422"/>
              <a:gd name="T118" fmla="*/ 606 w 1377"/>
              <a:gd name="T119" fmla="*/ 71 h 1422"/>
              <a:gd name="T120" fmla="*/ 679 w 1377"/>
              <a:gd name="T121" fmla="*/ 45 h 1422"/>
              <a:gd name="T122" fmla="*/ 790 w 1377"/>
              <a:gd name="T123" fmla="*/ 30 h 14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377" h="1422">
                <a:moveTo>
                  <a:pt x="887" y="14"/>
                </a:moveTo>
                <a:lnTo>
                  <a:pt x="887" y="16"/>
                </a:lnTo>
                <a:lnTo>
                  <a:pt x="889" y="21"/>
                </a:lnTo>
                <a:lnTo>
                  <a:pt x="891" y="23"/>
                </a:lnTo>
                <a:lnTo>
                  <a:pt x="898" y="30"/>
                </a:lnTo>
                <a:lnTo>
                  <a:pt x="903" y="40"/>
                </a:lnTo>
                <a:lnTo>
                  <a:pt x="908" y="49"/>
                </a:lnTo>
                <a:lnTo>
                  <a:pt x="910" y="61"/>
                </a:lnTo>
                <a:lnTo>
                  <a:pt x="910" y="66"/>
                </a:lnTo>
                <a:lnTo>
                  <a:pt x="910" y="71"/>
                </a:lnTo>
                <a:lnTo>
                  <a:pt x="913" y="75"/>
                </a:lnTo>
                <a:lnTo>
                  <a:pt x="917" y="80"/>
                </a:lnTo>
                <a:lnTo>
                  <a:pt x="924" y="80"/>
                </a:lnTo>
                <a:lnTo>
                  <a:pt x="936" y="80"/>
                </a:lnTo>
                <a:lnTo>
                  <a:pt x="943" y="78"/>
                </a:lnTo>
                <a:lnTo>
                  <a:pt x="953" y="78"/>
                </a:lnTo>
                <a:lnTo>
                  <a:pt x="976" y="85"/>
                </a:lnTo>
                <a:lnTo>
                  <a:pt x="974" y="90"/>
                </a:lnTo>
                <a:lnTo>
                  <a:pt x="962" y="101"/>
                </a:lnTo>
                <a:lnTo>
                  <a:pt x="939" y="123"/>
                </a:lnTo>
                <a:lnTo>
                  <a:pt x="932" y="128"/>
                </a:lnTo>
                <a:lnTo>
                  <a:pt x="927" y="132"/>
                </a:lnTo>
                <a:lnTo>
                  <a:pt x="936" y="139"/>
                </a:lnTo>
                <a:lnTo>
                  <a:pt x="946" y="144"/>
                </a:lnTo>
                <a:lnTo>
                  <a:pt x="948" y="142"/>
                </a:lnTo>
                <a:lnTo>
                  <a:pt x="957" y="146"/>
                </a:lnTo>
                <a:lnTo>
                  <a:pt x="969" y="149"/>
                </a:lnTo>
                <a:lnTo>
                  <a:pt x="967" y="165"/>
                </a:lnTo>
                <a:lnTo>
                  <a:pt x="965" y="180"/>
                </a:lnTo>
                <a:lnTo>
                  <a:pt x="962" y="220"/>
                </a:lnTo>
                <a:lnTo>
                  <a:pt x="962" y="232"/>
                </a:lnTo>
                <a:lnTo>
                  <a:pt x="962" y="234"/>
                </a:lnTo>
                <a:lnTo>
                  <a:pt x="962" y="236"/>
                </a:lnTo>
                <a:lnTo>
                  <a:pt x="962" y="241"/>
                </a:lnTo>
                <a:lnTo>
                  <a:pt x="960" y="246"/>
                </a:lnTo>
                <a:lnTo>
                  <a:pt x="960" y="253"/>
                </a:lnTo>
                <a:lnTo>
                  <a:pt x="960" y="255"/>
                </a:lnTo>
                <a:lnTo>
                  <a:pt x="960" y="258"/>
                </a:lnTo>
                <a:lnTo>
                  <a:pt x="957" y="267"/>
                </a:lnTo>
                <a:lnTo>
                  <a:pt x="955" y="288"/>
                </a:lnTo>
                <a:lnTo>
                  <a:pt x="953" y="298"/>
                </a:lnTo>
                <a:lnTo>
                  <a:pt x="943" y="315"/>
                </a:lnTo>
                <a:lnTo>
                  <a:pt x="941" y="315"/>
                </a:lnTo>
                <a:lnTo>
                  <a:pt x="939" y="312"/>
                </a:lnTo>
                <a:lnTo>
                  <a:pt x="936" y="312"/>
                </a:lnTo>
                <a:lnTo>
                  <a:pt x="927" y="329"/>
                </a:lnTo>
                <a:lnTo>
                  <a:pt x="913" y="352"/>
                </a:lnTo>
                <a:lnTo>
                  <a:pt x="913" y="355"/>
                </a:lnTo>
                <a:lnTo>
                  <a:pt x="908" y="350"/>
                </a:lnTo>
                <a:lnTo>
                  <a:pt x="901" y="343"/>
                </a:lnTo>
                <a:lnTo>
                  <a:pt x="894" y="338"/>
                </a:lnTo>
                <a:lnTo>
                  <a:pt x="889" y="333"/>
                </a:lnTo>
                <a:lnTo>
                  <a:pt x="891" y="336"/>
                </a:lnTo>
                <a:lnTo>
                  <a:pt x="898" y="364"/>
                </a:lnTo>
                <a:lnTo>
                  <a:pt x="903" y="383"/>
                </a:lnTo>
                <a:lnTo>
                  <a:pt x="946" y="407"/>
                </a:lnTo>
                <a:lnTo>
                  <a:pt x="946" y="404"/>
                </a:lnTo>
                <a:lnTo>
                  <a:pt x="946" y="397"/>
                </a:lnTo>
                <a:lnTo>
                  <a:pt x="941" y="388"/>
                </a:lnTo>
                <a:lnTo>
                  <a:pt x="962" y="388"/>
                </a:lnTo>
                <a:lnTo>
                  <a:pt x="998" y="388"/>
                </a:lnTo>
                <a:lnTo>
                  <a:pt x="1026" y="404"/>
                </a:lnTo>
                <a:lnTo>
                  <a:pt x="1085" y="402"/>
                </a:lnTo>
                <a:lnTo>
                  <a:pt x="1092" y="435"/>
                </a:lnTo>
                <a:lnTo>
                  <a:pt x="1099" y="466"/>
                </a:lnTo>
                <a:lnTo>
                  <a:pt x="1104" y="494"/>
                </a:lnTo>
                <a:lnTo>
                  <a:pt x="1108" y="530"/>
                </a:lnTo>
                <a:lnTo>
                  <a:pt x="1111" y="530"/>
                </a:lnTo>
                <a:lnTo>
                  <a:pt x="1113" y="535"/>
                </a:lnTo>
                <a:lnTo>
                  <a:pt x="1118" y="542"/>
                </a:lnTo>
                <a:lnTo>
                  <a:pt x="1122" y="554"/>
                </a:lnTo>
                <a:lnTo>
                  <a:pt x="1125" y="558"/>
                </a:lnTo>
                <a:lnTo>
                  <a:pt x="1127" y="561"/>
                </a:lnTo>
                <a:lnTo>
                  <a:pt x="1127" y="563"/>
                </a:lnTo>
                <a:lnTo>
                  <a:pt x="1134" y="575"/>
                </a:lnTo>
                <a:lnTo>
                  <a:pt x="1139" y="584"/>
                </a:lnTo>
                <a:lnTo>
                  <a:pt x="1137" y="591"/>
                </a:lnTo>
                <a:lnTo>
                  <a:pt x="1120" y="625"/>
                </a:lnTo>
                <a:lnTo>
                  <a:pt x="1167" y="625"/>
                </a:lnTo>
                <a:lnTo>
                  <a:pt x="1198" y="655"/>
                </a:lnTo>
                <a:lnTo>
                  <a:pt x="1219" y="689"/>
                </a:lnTo>
                <a:lnTo>
                  <a:pt x="1221" y="698"/>
                </a:lnTo>
                <a:lnTo>
                  <a:pt x="1221" y="712"/>
                </a:lnTo>
                <a:lnTo>
                  <a:pt x="1221" y="724"/>
                </a:lnTo>
                <a:lnTo>
                  <a:pt x="1221" y="736"/>
                </a:lnTo>
                <a:lnTo>
                  <a:pt x="1224" y="736"/>
                </a:lnTo>
                <a:lnTo>
                  <a:pt x="1221" y="738"/>
                </a:lnTo>
                <a:lnTo>
                  <a:pt x="1221" y="741"/>
                </a:lnTo>
                <a:lnTo>
                  <a:pt x="1224" y="741"/>
                </a:lnTo>
                <a:lnTo>
                  <a:pt x="1224" y="743"/>
                </a:lnTo>
                <a:lnTo>
                  <a:pt x="1229" y="745"/>
                </a:lnTo>
                <a:lnTo>
                  <a:pt x="1231" y="745"/>
                </a:lnTo>
                <a:lnTo>
                  <a:pt x="1231" y="748"/>
                </a:lnTo>
                <a:lnTo>
                  <a:pt x="1229" y="748"/>
                </a:lnTo>
                <a:lnTo>
                  <a:pt x="1226" y="748"/>
                </a:lnTo>
                <a:lnTo>
                  <a:pt x="1226" y="750"/>
                </a:lnTo>
                <a:lnTo>
                  <a:pt x="1231" y="755"/>
                </a:lnTo>
                <a:lnTo>
                  <a:pt x="1236" y="755"/>
                </a:lnTo>
                <a:lnTo>
                  <a:pt x="1240" y="755"/>
                </a:lnTo>
                <a:lnTo>
                  <a:pt x="1245" y="755"/>
                </a:lnTo>
                <a:lnTo>
                  <a:pt x="1304" y="762"/>
                </a:lnTo>
                <a:lnTo>
                  <a:pt x="1306" y="764"/>
                </a:lnTo>
                <a:lnTo>
                  <a:pt x="1353" y="868"/>
                </a:lnTo>
                <a:lnTo>
                  <a:pt x="1358" y="876"/>
                </a:lnTo>
                <a:lnTo>
                  <a:pt x="1361" y="880"/>
                </a:lnTo>
                <a:lnTo>
                  <a:pt x="1363" y="887"/>
                </a:lnTo>
                <a:lnTo>
                  <a:pt x="1365" y="892"/>
                </a:lnTo>
                <a:lnTo>
                  <a:pt x="1370" y="899"/>
                </a:lnTo>
                <a:lnTo>
                  <a:pt x="1370" y="902"/>
                </a:lnTo>
                <a:lnTo>
                  <a:pt x="1372" y="906"/>
                </a:lnTo>
                <a:lnTo>
                  <a:pt x="1375" y="911"/>
                </a:lnTo>
                <a:lnTo>
                  <a:pt x="1377" y="913"/>
                </a:lnTo>
                <a:lnTo>
                  <a:pt x="1377" y="916"/>
                </a:lnTo>
                <a:lnTo>
                  <a:pt x="1377" y="918"/>
                </a:lnTo>
                <a:lnTo>
                  <a:pt x="1377" y="921"/>
                </a:lnTo>
                <a:lnTo>
                  <a:pt x="1377" y="923"/>
                </a:lnTo>
                <a:lnTo>
                  <a:pt x="1375" y="925"/>
                </a:lnTo>
                <a:lnTo>
                  <a:pt x="1375" y="928"/>
                </a:lnTo>
                <a:lnTo>
                  <a:pt x="1375" y="930"/>
                </a:lnTo>
                <a:lnTo>
                  <a:pt x="1375" y="932"/>
                </a:lnTo>
                <a:lnTo>
                  <a:pt x="1372" y="935"/>
                </a:lnTo>
                <a:lnTo>
                  <a:pt x="1372" y="937"/>
                </a:lnTo>
                <a:lnTo>
                  <a:pt x="1372" y="939"/>
                </a:lnTo>
                <a:lnTo>
                  <a:pt x="1372" y="942"/>
                </a:lnTo>
                <a:lnTo>
                  <a:pt x="1370" y="942"/>
                </a:lnTo>
                <a:lnTo>
                  <a:pt x="1370" y="944"/>
                </a:lnTo>
                <a:lnTo>
                  <a:pt x="1370" y="947"/>
                </a:lnTo>
                <a:lnTo>
                  <a:pt x="1370" y="949"/>
                </a:lnTo>
                <a:lnTo>
                  <a:pt x="1368" y="954"/>
                </a:lnTo>
                <a:lnTo>
                  <a:pt x="1368" y="956"/>
                </a:lnTo>
                <a:lnTo>
                  <a:pt x="1370" y="958"/>
                </a:lnTo>
                <a:lnTo>
                  <a:pt x="1368" y="961"/>
                </a:lnTo>
                <a:lnTo>
                  <a:pt x="1365" y="966"/>
                </a:lnTo>
                <a:lnTo>
                  <a:pt x="1365" y="968"/>
                </a:lnTo>
                <a:lnTo>
                  <a:pt x="1365" y="970"/>
                </a:lnTo>
                <a:lnTo>
                  <a:pt x="1363" y="975"/>
                </a:lnTo>
                <a:lnTo>
                  <a:pt x="1358" y="975"/>
                </a:lnTo>
                <a:lnTo>
                  <a:pt x="1356" y="975"/>
                </a:lnTo>
                <a:lnTo>
                  <a:pt x="1353" y="973"/>
                </a:lnTo>
                <a:lnTo>
                  <a:pt x="1351" y="973"/>
                </a:lnTo>
                <a:lnTo>
                  <a:pt x="1349" y="973"/>
                </a:lnTo>
                <a:lnTo>
                  <a:pt x="1346" y="973"/>
                </a:lnTo>
                <a:lnTo>
                  <a:pt x="1344" y="973"/>
                </a:lnTo>
                <a:lnTo>
                  <a:pt x="1342" y="970"/>
                </a:lnTo>
                <a:lnTo>
                  <a:pt x="1339" y="970"/>
                </a:lnTo>
                <a:lnTo>
                  <a:pt x="1337" y="970"/>
                </a:lnTo>
                <a:lnTo>
                  <a:pt x="1335" y="970"/>
                </a:lnTo>
                <a:lnTo>
                  <a:pt x="1332" y="968"/>
                </a:lnTo>
                <a:lnTo>
                  <a:pt x="1330" y="968"/>
                </a:lnTo>
                <a:lnTo>
                  <a:pt x="1328" y="968"/>
                </a:lnTo>
                <a:lnTo>
                  <a:pt x="1325" y="968"/>
                </a:lnTo>
                <a:lnTo>
                  <a:pt x="1320" y="966"/>
                </a:lnTo>
                <a:lnTo>
                  <a:pt x="1318" y="966"/>
                </a:lnTo>
                <a:lnTo>
                  <a:pt x="1316" y="966"/>
                </a:lnTo>
                <a:lnTo>
                  <a:pt x="1313" y="966"/>
                </a:lnTo>
                <a:lnTo>
                  <a:pt x="1311" y="966"/>
                </a:lnTo>
                <a:lnTo>
                  <a:pt x="1309" y="963"/>
                </a:lnTo>
                <a:lnTo>
                  <a:pt x="1306" y="963"/>
                </a:lnTo>
                <a:lnTo>
                  <a:pt x="1304" y="963"/>
                </a:lnTo>
                <a:lnTo>
                  <a:pt x="1302" y="963"/>
                </a:lnTo>
                <a:lnTo>
                  <a:pt x="1299" y="961"/>
                </a:lnTo>
                <a:lnTo>
                  <a:pt x="1297" y="961"/>
                </a:lnTo>
                <a:lnTo>
                  <a:pt x="1295" y="961"/>
                </a:lnTo>
                <a:lnTo>
                  <a:pt x="1292" y="961"/>
                </a:lnTo>
                <a:lnTo>
                  <a:pt x="1290" y="961"/>
                </a:lnTo>
                <a:lnTo>
                  <a:pt x="1287" y="958"/>
                </a:lnTo>
                <a:lnTo>
                  <a:pt x="1285" y="958"/>
                </a:lnTo>
                <a:lnTo>
                  <a:pt x="1283" y="958"/>
                </a:lnTo>
                <a:lnTo>
                  <a:pt x="1280" y="958"/>
                </a:lnTo>
                <a:lnTo>
                  <a:pt x="1278" y="958"/>
                </a:lnTo>
                <a:lnTo>
                  <a:pt x="1276" y="956"/>
                </a:lnTo>
                <a:lnTo>
                  <a:pt x="1273" y="956"/>
                </a:lnTo>
                <a:lnTo>
                  <a:pt x="1271" y="956"/>
                </a:lnTo>
                <a:lnTo>
                  <a:pt x="1269" y="956"/>
                </a:lnTo>
                <a:lnTo>
                  <a:pt x="1266" y="956"/>
                </a:lnTo>
                <a:lnTo>
                  <a:pt x="1264" y="954"/>
                </a:lnTo>
                <a:lnTo>
                  <a:pt x="1264" y="956"/>
                </a:lnTo>
                <a:lnTo>
                  <a:pt x="1257" y="954"/>
                </a:lnTo>
                <a:lnTo>
                  <a:pt x="1254" y="954"/>
                </a:lnTo>
                <a:lnTo>
                  <a:pt x="1250" y="951"/>
                </a:lnTo>
                <a:lnTo>
                  <a:pt x="1247" y="951"/>
                </a:lnTo>
                <a:lnTo>
                  <a:pt x="1245" y="951"/>
                </a:lnTo>
                <a:lnTo>
                  <a:pt x="1243" y="949"/>
                </a:lnTo>
                <a:lnTo>
                  <a:pt x="1238" y="949"/>
                </a:lnTo>
                <a:lnTo>
                  <a:pt x="1236" y="949"/>
                </a:lnTo>
                <a:lnTo>
                  <a:pt x="1236" y="947"/>
                </a:lnTo>
                <a:lnTo>
                  <a:pt x="1233" y="947"/>
                </a:lnTo>
                <a:lnTo>
                  <a:pt x="1231" y="951"/>
                </a:lnTo>
                <a:lnTo>
                  <a:pt x="1231" y="954"/>
                </a:lnTo>
                <a:lnTo>
                  <a:pt x="1231" y="958"/>
                </a:lnTo>
                <a:lnTo>
                  <a:pt x="1231" y="961"/>
                </a:lnTo>
                <a:lnTo>
                  <a:pt x="1229" y="963"/>
                </a:lnTo>
                <a:lnTo>
                  <a:pt x="1229" y="966"/>
                </a:lnTo>
                <a:lnTo>
                  <a:pt x="1229" y="970"/>
                </a:lnTo>
                <a:lnTo>
                  <a:pt x="1229" y="975"/>
                </a:lnTo>
                <a:lnTo>
                  <a:pt x="1226" y="977"/>
                </a:lnTo>
                <a:lnTo>
                  <a:pt x="1226" y="980"/>
                </a:lnTo>
                <a:lnTo>
                  <a:pt x="1226" y="984"/>
                </a:lnTo>
                <a:lnTo>
                  <a:pt x="1226" y="987"/>
                </a:lnTo>
                <a:lnTo>
                  <a:pt x="1224" y="992"/>
                </a:lnTo>
                <a:lnTo>
                  <a:pt x="1224" y="996"/>
                </a:lnTo>
                <a:lnTo>
                  <a:pt x="1224" y="999"/>
                </a:lnTo>
                <a:lnTo>
                  <a:pt x="1224" y="1003"/>
                </a:lnTo>
                <a:lnTo>
                  <a:pt x="1221" y="1006"/>
                </a:lnTo>
                <a:lnTo>
                  <a:pt x="1217" y="1006"/>
                </a:lnTo>
                <a:lnTo>
                  <a:pt x="1214" y="1003"/>
                </a:lnTo>
                <a:lnTo>
                  <a:pt x="1210" y="1003"/>
                </a:lnTo>
                <a:lnTo>
                  <a:pt x="1210" y="1001"/>
                </a:lnTo>
                <a:lnTo>
                  <a:pt x="1207" y="1001"/>
                </a:lnTo>
                <a:lnTo>
                  <a:pt x="1205" y="1001"/>
                </a:lnTo>
                <a:lnTo>
                  <a:pt x="1203" y="1001"/>
                </a:lnTo>
                <a:lnTo>
                  <a:pt x="1203" y="999"/>
                </a:lnTo>
                <a:lnTo>
                  <a:pt x="1200" y="999"/>
                </a:lnTo>
                <a:lnTo>
                  <a:pt x="1198" y="999"/>
                </a:lnTo>
                <a:lnTo>
                  <a:pt x="1196" y="999"/>
                </a:lnTo>
                <a:lnTo>
                  <a:pt x="1196" y="996"/>
                </a:lnTo>
                <a:lnTo>
                  <a:pt x="1188" y="996"/>
                </a:lnTo>
                <a:lnTo>
                  <a:pt x="1186" y="994"/>
                </a:lnTo>
                <a:lnTo>
                  <a:pt x="1184" y="994"/>
                </a:lnTo>
                <a:lnTo>
                  <a:pt x="1181" y="994"/>
                </a:lnTo>
                <a:lnTo>
                  <a:pt x="1179" y="992"/>
                </a:lnTo>
                <a:lnTo>
                  <a:pt x="1177" y="992"/>
                </a:lnTo>
                <a:lnTo>
                  <a:pt x="1174" y="994"/>
                </a:lnTo>
                <a:lnTo>
                  <a:pt x="1174" y="999"/>
                </a:lnTo>
                <a:lnTo>
                  <a:pt x="1172" y="1001"/>
                </a:lnTo>
                <a:lnTo>
                  <a:pt x="1172" y="1003"/>
                </a:lnTo>
                <a:lnTo>
                  <a:pt x="1172" y="1006"/>
                </a:lnTo>
                <a:lnTo>
                  <a:pt x="1170" y="1013"/>
                </a:lnTo>
                <a:lnTo>
                  <a:pt x="1167" y="1015"/>
                </a:lnTo>
                <a:lnTo>
                  <a:pt x="1165" y="1027"/>
                </a:lnTo>
                <a:lnTo>
                  <a:pt x="1165" y="1029"/>
                </a:lnTo>
                <a:lnTo>
                  <a:pt x="1163" y="1032"/>
                </a:lnTo>
                <a:lnTo>
                  <a:pt x="1160" y="1039"/>
                </a:lnTo>
                <a:lnTo>
                  <a:pt x="1160" y="1041"/>
                </a:lnTo>
                <a:lnTo>
                  <a:pt x="1160" y="1048"/>
                </a:lnTo>
                <a:lnTo>
                  <a:pt x="1158" y="1053"/>
                </a:lnTo>
                <a:lnTo>
                  <a:pt x="1158" y="1055"/>
                </a:lnTo>
                <a:lnTo>
                  <a:pt x="1155" y="1055"/>
                </a:lnTo>
                <a:lnTo>
                  <a:pt x="1153" y="1058"/>
                </a:lnTo>
                <a:lnTo>
                  <a:pt x="1151" y="1060"/>
                </a:lnTo>
                <a:lnTo>
                  <a:pt x="1148" y="1058"/>
                </a:lnTo>
                <a:lnTo>
                  <a:pt x="1146" y="1058"/>
                </a:lnTo>
                <a:lnTo>
                  <a:pt x="1146" y="1060"/>
                </a:lnTo>
                <a:lnTo>
                  <a:pt x="1144" y="1060"/>
                </a:lnTo>
                <a:lnTo>
                  <a:pt x="1146" y="1065"/>
                </a:lnTo>
                <a:lnTo>
                  <a:pt x="1146" y="1070"/>
                </a:lnTo>
                <a:lnTo>
                  <a:pt x="1148" y="1074"/>
                </a:lnTo>
                <a:lnTo>
                  <a:pt x="1151" y="1081"/>
                </a:lnTo>
                <a:lnTo>
                  <a:pt x="1153" y="1086"/>
                </a:lnTo>
                <a:lnTo>
                  <a:pt x="1153" y="1089"/>
                </a:lnTo>
                <a:lnTo>
                  <a:pt x="1153" y="1091"/>
                </a:lnTo>
                <a:lnTo>
                  <a:pt x="1153" y="1093"/>
                </a:lnTo>
                <a:lnTo>
                  <a:pt x="1153" y="1096"/>
                </a:lnTo>
                <a:lnTo>
                  <a:pt x="1153" y="1098"/>
                </a:lnTo>
                <a:lnTo>
                  <a:pt x="1153" y="1105"/>
                </a:lnTo>
                <a:lnTo>
                  <a:pt x="1155" y="1105"/>
                </a:lnTo>
                <a:lnTo>
                  <a:pt x="1155" y="1108"/>
                </a:lnTo>
                <a:lnTo>
                  <a:pt x="1155" y="1110"/>
                </a:lnTo>
                <a:lnTo>
                  <a:pt x="1155" y="1112"/>
                </a:lnTo>
                <a:lnTo>
                  <a:pt x="1155" y="1115"/>
                </a:lnTo>
                <a:lnTo>
                  <a:pt x="1155" y="1117"/>
                </a:lnTo>
                <a:lnTo>
                  <a:pt x="1153" y="1115"/>
                </a:lnTo>
                <a:lnTo>
                  <a:pt x="1151" y="1115"/>
                </a:lnTo>
                <a:lnTo>
                  <a:pt x="1151" y="1117"/>
                </a:lnTo>
                <a:lnTo>
                  <a:pt x="1151" y="1119"/>
                </a:lnTo>
                <a:lnTo>
                  <a:pt x="1148" y="1119"/>
                </a:lnTo>
                <a:lnTo>
                  <a:pt x="1148" y="1122"/>
                </a:lnTo>
                <a:lnTo>
                  <a:pt x="1146" y="1122"/>
                </a:lnTo>
                <a:lnTo>
                  <a:pt x="1146" y="1124"/>
                </a:lnTo>
                <a:lnTo>
                  <a:pt x="1146" y="1126"/>
                </a:lnTo>
                <a:lnTo>
                  <a:pt x="1146" y="1129"/>
                </a:lnTo>
                <a:lnTo>
                  <a:pt x="1144" y="1136"/>
                </a:lnTo>
                <a:lnTo>
                  <a:pt x="1137" y="1197"/>
                </a:lnTo>
                <a:lnTo>
                  <a:pt x="1132" y="1219"/>
                </a:lnTo>
                <a:lnTo>
                  <a:pt x="1132" y="1221"/>
                </a:lnTo>
                <a:lnTo>
                  <a:pt x="1125" y="1252"/>
                </a:lnTo>
                <a:lnTo>
                  <a:pt x="1127" y="1276"/>
                </a:lnTo>
                <a:lnTo>
                  <a:pt x="1120" y="1287"/>
                </a:lnTo>
                <a:lnTo>
                  <a:pt x="1111" y="1292"/>
                </a:lnTo>
                <a:lnTo>
                  <a:pt x="1108" y="1313"/>
                </a:lnTo>
                <a:lnTo>
                  <a:pt x="1089" y="1323"/>
                </a:lnTo>
                <a:lnTo>
                  <a:pt x="1087" y="1337"/>
                </a:lnTo>
                <a:lnTo>
                  <a:pt x="1064" y="1356"/>
                </a:lnTo>
                <a:lnTo>
                  <a:pt x="1064" y="1380"/>
                </a:lnTo>
                <a:lnTo>
                  <a:pt x="1056" y="1382"/>
                </a:lnTo>
                <a:lnTo>
                  <a:pt x="1047" y="1377"/>
                </a:lnTo>
                <a:lnTo>
                  <a:pt x="1031" y="1403"/>
                </a:lnTo>
                <a:lnTo>
                  <a:pt x="1028" y="1415"/>
                </a:lnTo>
                <a:lnTo>
                  <a:pt x="1026" y="1420"/>
                </a:lnTo>
                <a:lnTo>
                  <a:pt x="1023" y="1420"/>
                </a:lnTo>
                <a:lnTo>
                  <a:pt x="1021" y="1420"/>
                </a:lnTo>
                <a:lnTo>
                  <a:pt x="1021" y="1422"/>
                </a:lnTo>
                <a:lnTo>
                  <a:pt x="1019" y="1422"/>
                </a:lnTo>
                <a:lnTo>
                  <a:pt x="1016" y="1420"/>
                </a:lnTo>
                <a:lnTo>
                  <a:pt x="1012" y="1422"/>
                </a:lnTo>
                <a:lnTo>
                  <a:pt x="1014" y="1415"/>
                </a:lnTo>
                <a:lnTo>
                  <a:pt x="1014" y="1411"/>
                </a:lnTo>
                <a:lnTo>
                  <a:pt x="1009" y="1406"/>
                </a:lnTo>
                <a:lnTo>
                  <a:pt x="1007" y="1406"/>
                </a:lnTo>
                <a:lnTo>
                  <a:pt x="1009" y="1406"/>
                </a:lnTo>
                <a:lnTo>
                  <a:pt x="1009" y="1403"/>
                </a:lnTo>
                <a:lnTo>
                  <a:pt x="1009" y="1394"/>
                </a:lnTo>
                <a:lnTo>
                  <a:pt x="1007" y="1392"/>
                </a:lnTo>
                <a:lnTo>
                  <a:pt x="1002" y="1389"/>
                </a:lnTo>
                <a:lnTo>
                  <a:pt x="1000" y="1389"/>
                </a:lnTo>
                <a:lnTo>
                  <a:pt x="995" y="1389"/>
                </a:lnTo>
                <a:lnTo>
                  <a:pt x="993" y="1387"/>
                </a:lnTo>
                <a:lnTo>
                  <a:pt x="990" y="1387"/>
                </a:lnTo>
                <a:lnTo>
                  <a:pt x="990" y="1382"/>
                </a:lnTo>
                <a:lnTo>
                  <a:pt x="988" y="1382"/>
                </a:lnTo>
                <a:lnTo>
                  <a:pt x="988" y="1380"/>
                </a:lnTo>
                <a:lnTo>
                  <a:pt x="986" y="1377"/>
                </a:lnTo>
                <a:lnTo>
                  <a:pt x="981" y="1375"/>
                </a:lnTo>
                <a:lnTo>
                  <a:pt x="983" y="1373"/>
                </a:lnTo>
                <a:lnTo>
                  <a:pt x="983" y="1370"/>
                </a:lnTo>
                <a:lnTo>
                  <a:pt x="986" y="1368"/>
                </a:lnTo>
                <a:lnTo>
                  <a:pt x="988" y="1368"/>
                </a:lnTo>
                <a:lnTo>
                  <a:pt x="990" y="1366"/>
                </a:lnTo>
                <a:lnTo>
                  <a:pt x="988" y="1363"/>
                </a:lnTo>
                <a:lnTo>
                  <a:pt x="988" y="1361"/>
                </a:lnTo>
                <a:lnTo>
                  <a:pt x="988" y="1358"/>
                </a:lnTo>
                <a:lnTo>
                  <a:pt x="986" y="1358"/>
                </a:lnTo>
                <a:lnTo>
                  <a:pt x="983" y="1358"/>
                </a:lnTo>
                <a:lnTo>
                  <a:pt x="981" y="1361"/>
                </a:lnTo>
                <a:lnTo>
                  <a:pt x="976" y="1361"/>
                </a:lnTo>
                <a:lnTo>
                  <a:pt x="972" y="1358"/>
                </a:lnTo>
                <a:lnTo>
                  <a:pt x="969" y="1358"/>
                </a:lnTo>
                <a:lnTo>
                  <a:pt x="969" y="1361"/>
                </a:lnTo>
                <a:lnTo>
                  <a:pt x="967" y="1361"/>
                </a:lnTo>
                <a:lnTo>
                  <a:pt x="965" y="1361"/>
                </a:lnTo>
                <a:lnTo>
                  <a:pt x="962" y="1358"/>
                </a:lnTo>
                <a:lnTo>
                  <a:pt x="960" y="1358"/>
                </a:lnTo>
                <a:lnTo>
                  <a:pt x="960" y="1356"/>
                </a:lnTo>
                <a:lnTo>
                  <a:pt x="957" y="1356"/>
                </a:lnTo>
                <a:lnTo>
                  <a:pt x="957" y="1358"/>
                </a:lnTo>
                <a:lnTo>
                  <a:pt x="955" y="1363"/>
                </a:lnTo>
                <a:lnTo>
                  <a:pt x="953" y="1363"/>
                </a:lnTo>
                <a:lnTo>
                  <a:pt x="950" y="1361"/>
                </a:lnTo>
                <a:lnTo>
                  <a:pt x="953" y="1361"/>
                </a:lnTo>
                <a:lnTo>
                  <a:pt x="955" y="1361"/>
                </a:lnTo>
                <a:lnTo>
                  <a:pt x="955" y="1358"/>
                </a:lnTo>
                <a:lnTo>
                  <a:pt x="955" y="1354"/>
                </a:lnTo>
                <a:lnTo>
                  <a:pt x="955" y="1351"/>
                </a:lnTo>
                <a:lnTo>
                  <a:pt x="955" y="1349"/>
                </a:lnTo>
                <a:lnTo>
                  <a:pt x="957" y="1349"/>
                </a:lnTo>
                <a:lnTo>
                  <a:pt x="960" y="1349"/>
                </a:lnTo>
                <a:lnTo>
                  <a:pt x="957" y="1349"/>
                </a:lnTo>
                <a:lnTo>
                  <a:pt x="953" y="1347"/>
                </a:lnTo>
                <a:lnTo>
                  <a:pt x="953" y="1344"/>
                </a:lnTo>
                <a:lnTo>
                  <a:pt x="950" y="1344"/>
                </a:lnTo>
                <a:lnTo>
                  <a:pt x="948" y="1344"/>
                </a:lnTo>
                <a:lnTo>
                  <a:pt x="950" y="1342"/>
                </a:lnTo>
                <a:lnTo>
                  <a:pt x="950" y="1340"/>
                </a:lnTo>
                <a:lnTo>
                  <a:pt x="948" y="1340"/>
                </a:lnTo>
                <a:lnTo>
                  <a:pt x="948" y="1337"/>
                </a:lnTo>
                <a:lnTo>
                  <a:pt x="946" y="1337"/>
                </a:lnTo>
                <a:lnTo>
                  <a:pt x="946" y="1340"/>
                </a:lnTo>
                <a:lnTo>
                  <a:pt x="943" y="1340"/>
                </a:lnTo>
                <a:lnTo>
                  <a:pt x="943" y="1337"/>
                </a:lnTo>
                <a:lnTo>
                  <a:pt x="943" y="1335"/>
                </a:lnTo>
                <a:lnTo>
                  <a:pt x="943" y="1330"/>
                </a:lnTo>
                <a:lnTo>
                  <a:pt x="941" y="1328"/>
                </a:lnTo>
                <a:lnTo>
                  <a:pt x="936" y="1328"/>
                </a:lnTo>
                <a:lnTo>
                  <a:pt x="936" y="1325"/>
                </a:lnTo>
                <a:lnTo>
                  <a:pt x="936" y="1323"/>
                </a:lnTo>
                <a:lnTo>
                  <a:pt x="936" y="1318"/>
                </a:lnTo>
                <a:lnTo>
                  <a:pt x="934" y="1316"/>
                </a:lnTo>
                <a:lnTo>
                  <a:pt x="932" y="1313"/>
                </a:lnTo>
                <a:lnTo>
                  <a:pt x="929" y="1311"/>
                </a:lnTo>
                <a:lnTo>
                  <a:pt x="927" y="1309"/>
                </a:lnTo>
                <a:lnTo>
                  <a:pt x="924" y="1309"/>
                </a:lnTo>
                <a:lnTo>
                  <a:pt x="922" y="1309"/>
                </a:lnTo>
                <a:lnTo>
                  <a:pt x="896" y="1302"/>
                </a:lnTo>
                <a:lnTo>
                  <a:pt x="894" y="1302"/>
                </a:lnTo>
                <a:lnTo>
                  <a:pt x="896" y="1295"/>
                </a:lnTo>
                <a:lnTo>
                  <a:pt x="896" y="1292"/>
                </a:lnTo>
                <a:lnTo>
                  <a:pt x="896" y="1290"/>
                </a:lnTo>
                <a:lnTo>
                  <a:pt x="896" y="1287"/>
                </a:lnTo>
                <a:lnTo>
                  <a:pt x="896" y="1285"/>
                </a:lnTo>
                <a:lnTo>
                  <a:pt x="896" y="1283"/>
                </a:lnTo>
                <a:lnTo>
                  <a:pt x="898" y="1283"/>
                </a:lnTo>
                <a:lnTo>
                  <a:pt x="898" y="1278"/>
                </a:lnTo>
                <a:lnTo>
                  <a:pt x="896" y="1276"/>
                </a:lnTo>
                <a:lnTo>
                  <a:pt x="901" y="1271"/>
                </a:lnTo>
                <a:lnTo>
                  <a:pt x="898" y="1269"/>
                </a:lnTo>
                <a:lnTo>
                  <a:pt x="896" y="1266"/>
                </a:lnTo>
                <a:lnTo>
                  <a:pt x="894" y="1264"/>
                </a:lnTo>
                <a:lnTo>
                  <a:pt x="891" y="1261"/>
                </a:lnTo>
                <a:lnTo>
                  <a:pt x="894" y="1259"/>
                </a:lnTo>
                <a:lnTo>
                  <a:pt x="896" y="1259"/>
                </a:lnTo>
                <a:lnTo>
                  <a:pt x="894" y="1259"/>
                </a:lnTo>
                <a:lnTo>
                  <a:pt x="889" y="1261"/>
                </a:lnTo>
                <a:lnTo>
                  <a:pt x="887" y="1264"/>
                </a:lnTo>
                <a:lnTo>
                  <a:pt x="889" y="1261"/>
                </a:lnTo>
                <a:lnTo>
                  <a:pt x="891" y="1259"/>
                </a:lnTo>
                <a:lnTo>
                  <a:pt x="889" y="1261"/>
                </a:lnTo>
                <a:lnTo>
                  <a:pt x="889" y="1259"/>
                </a:lnTo>
                <a:lnTo>
                  <a:pt x="887" y="1259"/>
                </a:lnTo>
                <a:lnTo>
                  <a:pt x="884" y="1257"/>
                </a:lnTo>
                <a:lnTo>
                  <a:pt x="863" y="1259"/>
                </a:lnTo>
                <a:lnTo>
                  <a:pt x="858" y="1259"/>
                </a:lnTo>
                <a:lnTo>
                  <a:pt x="856" y="1259"/>
                </a:lnTo>
                <a:lnTo>
                  <a:pt x="854" y="1257"/>
                </a:lnTo>
                <a:lnTo>
                  <a:pt x="847" y="1257"/>
                </a:lnTo>
                <a:lnTo>
                  <a:pt x="840" y="1259"/>
                </a:lnTo>
                <a:lnTo>
                  <a:pt x="837" y="1259"/>
                </a:lnTo>
                <a:lnTo>
                  <a:pt x="832" y="1257"/>
                </a:lnTo>
                <a:lnTo>
                  <a:pt x="830" y="1254"/>
                </a:lnTo>
                <a:lnTo>
                  <a:pt x="823" y="1245"/>
                </a:lnTo>
                <a:lnTo>
                  <a:pt x="823" y="1242"/>
                </a:lnTo>
                <a:lnTo>
                  <a:pt x="825" y="1242"/>
                </a:lnTo>
                <a:lnTo>
                  <a:pt x="825" y="1240"/>
                </a:lnTo>
                <a:lnTo>
                  <a:pt x="823" y="1240"/>
                </a:lnTo>
                <a:lnTo>
                  <a:pt x="825" y="1240"/>
                </a:lnTo>
                <a:lnTo>
                  <a:pt x="823" y="1240"/>
                </a:lnTo>
                <a:lnTo>
                  <a:pt x="823" y="1238"/>
                </a:lnTo>
                <a:lnTo>
                  <a:pt x="823" y="1235"/>
                </a:lnTo>
                <a:lnTo>
                  <a:pt x="823" y="1233"/>
                </a:lnTo>
                <a:lnTo>
                  <a:pt x="821" y="1233"/>
                </a:lnTo>
                <a:lnTo>
                  <a:pt x="823" y="1233"/>
                </a:lnTo>
                <a:lnTo>
                  <a:pt x="821" y="1233"/>
                </a:lnTo>
                <a:lnTo>
                  <a:pt x="821" y="1231"/>
                </a:lnTo>
                <a:lnTo>
                  <a:pt x="821" y="1228"/>
                </a:lnTo>
                <a:lnTo>
                  <a:pt x="818" y="1228"/>
                </a:lnTo>
                <a:lnTo>
                  <a:pt x="818" y="1226"/>
                </a:lnTo>
                <a:lnTo>
                  <a:pt x="816" y="1224"/>
                </a:lnTo>
                <a:lnTo>
                  <a:pt x="816" y="1221"/>
                </a:lnTo>
                <a:lnTo>
                  <a:pt x="814" y="1221"/>
                </a:lnTo>
                <a:lnTo>
                  <a:pt x="814" y="1219"/>
                </a:lnTo>
                <a:lnTo>
                  <a:pt x="814" y="1216"/>
                </a:lnTo>
                <a:lnTo>
                  <a:pt x="814" y="1214"/>
                </a:lnTo>
                <a:lnTo>
                  <a:pt x="811" y="1212"/>
                </a:lnTo>
                <a:lnTo>
                  <a:pt x="811" y="1209"/>
                </a:lnTo>
                <a:lnTo>
                  <a:pt x="809" y="1209"/>
                </a:lnTo>
                <a:lnTo>
                  <a:pt x="807" y="1209"/>
                </a:lnTo>
                <a:lnTo>
                  <a:pt x="807" y="1207"/>
                </a:lnTo>
                <a:lnTo>
                  <a:pt x="804" y="1207"/>
                </a:lnTo>
                <a:lnTo>
                  <a:pt x="802" y="1205"/>
                </a:lnTo>
                <a:lnTo>
                  <a:pt x="802" y="1202"/>
                </a:lnTo>
                <a:lnTo>
                  <a:pt x="802" y="1200"/>
                </a:lnTo>
                <a:lnTo>
                  <a:pt x="802" y="1197"/>
                </a:lnTo>
                <a:lnTo>
                  <a:pt x="799" y="1195"/>
                </a:lnTo>
                <a:lnTo>
                  <a:pt x="799" y="1193"/>
                </a:lnTo>
                <a:lnTo>
                  <a:pt x="797" y="1193"/>
                </a:lnTo>
                <a:lnTo>
                  <a:pt x="795" y="1193"/>
                </a:lnTo>
                <a:lnTo>
                  <a:pt x="792" y="1193"/>
                </a:lnTo>
                <a:lnTo>
                  <a:pt x="790" y="1193"/>
                </a:lnTo>
                <a:lnTo>
                  <a:pt x="788" y="1193"/>
                </a:lnTo>
                <a:lnTo>
                  <a:pt x="785" y="1190"/>
                </a:lnTo>
                <a:lnTo>
                  <a:pt x="783" y="1190"/>
                </a:lnTo>
                <a:lnTo>
                  <a:pt x="781" y="1190"/>
                </a:lnTo>
                <a:lnTo>
                  <a:pt x="778" y="1188"/>
                </a:lnTo>
                <a:lnTo>
                  <a:pt x="776" y="1188"/>
                </a:lnTo>
                <a:lnTo>
                  <a:pt x="776" y="1186"/>
                </a:lnTo>
                <a:lnTo>
                  <a:pt x="774" y="1186"/>
                </a:lnTo>
                <a:lnTo>
                  <a:pt x="771" y="1186"/>
                </a:lnTo>
                <a:lnTo>
                  <a:pt x="769" y="1183"/>
                </a:lnTo>
                <a:lnTo>
                  <a:pt x="766" y="1181"/>
                </a:lnTo>
                <a:lnTo>
                  <a:pt x="762" y="1181"/>
                </a:lnTo>
                <a:lnTo>
                  <a:pt x="759" y="1179"/>
                </a:lnTo>
                <a:lnTo>
                  <a:pt x="757" y="1179"/>
                </a:lnTo>
                <a:lnTo>
                  <a:pt x="743" y="1171"/>
                </a:lnTo>
                <a:lnTo>
                  <a:pt x="741" y="1171"/>
                </a:lnTo>
                <a:lnTo>
                  <a:pt x="738" y="1171"/>
                </a:lnTo>
                <a:lnTo>
                  <a:pt x="736" y="1171"/>
                </a:lnTo>
                <a:lnTo>
                  <a:pt x="733" y="1169"/>
                </a:lnTo>
                <a:lnTo>
                  <a:pt x="731" y="1169"/>
                </a:lnTo>
                <a:lnTo>
                  <a:pt x="726" y="1169"/>
                </a:lnTo>
                <a:lnTo>
                  <a:pt x="724" y="1169"/>
                </a:lnTo>
                <a:lnTo>
                  <a:pt x="719" y="1167"/>
                </a:lnTo>
                <a:lnTo>
                  <a:pt x="717" y="1167"/>
                </a:lnTo>
                <a:lnTo>
                  <a:pt x="712" y="1164"/>
                </a:lnTo>
                <a:lnTo>
                  <a:pt x="708" y="1162"/>
                </a:lnTo>
                <a:lnTo>
                  <a:pt x="705" y="1160"/>
                </a:lnTo>
                <a:lnTo>
                  <a:pt x="703" y="1160"/>
                </a:lnTo>
                <a:lnTo>
                  <a:pt x="703" y="1162"/>
                </a:lnTo>
                <a:lnTo>
                  <a:pt x="700" y="1162"/>
                </a:lnTo>
                <a:lnTo>
                  <a:pt x="700" y="1164"/>
                </a:lnTo>
                <a:lnTo>
                  <a:pt x="696" y="1169"/>
                </a:lnTo>
                <a:lnTo>
                  <a:pt x="691" y="1174"/>
                </a:lnTo>
                <a:lnTo>
                  <a:pt x="689" y="1176"/>
                </a:lnTo>
                <a:lnTo>
                  <a:pt x="684" y="1179"/>
                </a:lnTo>
                <a:lnTo>
                  <a:pt x="684" y="1181"/>
                </a:lnTo>
                <a:lnTo>
                  <a:pt x="682" y="1183"/>
                </a:lnTo>
                <a:lnTo>
                  <a:pt x="677" y="1183"/>
                </a:lnTo>
                <a:lnTo>
                  <a:pt x="675" y="1183"/>
                </a:lnTo>
                <a:lnTo>
                  <a:pt x="672" y="1183"/>
                </a:lnTo>
                <a:lnTo>
                  <a:pt x="667" y="1183"/>
                </a:lnTo>
                <a:lnTo>
                  <a:pt x="663" y="1181"/>
                </a:lnTo>
                <a:lnTo>
                  <a:pt x="660" y="1179"/>
                </a:lnTo>
                <a:lnTo>
                  <a:pt x="658" y="1179"/>
                </a:lnTo>
                <a:lnTo>
                  <a:pt x="658" y="1176"/>
                </a:lnTo>
                <a:lnTo>
                  <a:pt x="656" y="1176"/>
                </a:lnTo>
                <a:lnTo>
                  <a:pt x="653" y="1176"/>
                </a:lnTo>
                <a:lnTo>
                  <a:pt x="651" y="1176"/>
                </a:lnTo>
                <a:lnTo>
                  <a:pt x="649" y="1176"/>
                </a:lnTo>
                <a:lnTo>
                  <a:pt x="646" y="1176"/>
                </a:lnTo>
                <a:lnTo>
                  <a:pt x="642" y="1176"/>
                </a:lnTo>
                <a:lnTo>
                  <a:pt x="639" y="1176"/>
                </a:lnTo>
                <a:lnTo>
                  <a:pt x="637" y="1176"/>
                </a:lnTo>
                <a:lnTo>
                  <a:pt x="632" y="1176"/>
                </a:lnTo>
                <a:lnTo>
                  <a:pt x="625" y="1176"/>
                </a:lnTo>
                <a:lnTo>
                  <a:pt x="618" y="1176"/>
                </a:lnTo>
                <a:lnTo>
                  <a:pt x="609" y="1179"/>
                </a:lnTo>
                <a:lnTo>
                  <a:pt x="606" y="1179"/>
                </a:lnTo>
                <a:lnTo>
                  <a:pt x="604" y="1179"/>
                </a:lnTo>
                <a:lnTo>
                  <a:pt x="601" y="1179"/>
                </a:lnTo>
                <a:lnTo>
                  <a:pt x="599" y="1179"/>
                </a:lnTo>
                <a:lnTo>
                  <a:pt x="597" y="1176"/>
                </a:lnTo>
                <a:lnTo>
                  <a:pt x="594" y="1176"/>
                </a:lnTo>
                <a:lnTo>
                  <a:pt x="592" y="1176"/>
                </a:lnTo>
                <a:lnTo>
                  <a:pt x="592" y="1174"/>
                </a:lnTo>
                <a:lnTo>
                  <a:pt x="590" y="1174"/>
                </a:lnTo>
                <a:lnTo>
                  <a:pt x="587" y="1171"/>
                </a:lnTo>
                <a:lnTo>
                  <a:pt x="585" y="1169"/>
                </a:lnTo>
                <a:lnTo>
                  <a:pt x="583" y="1169"/>
                </a:lnTo>
                <a:lnTo>
                  <a:pt x="583" y="1167"/>
                </a:lnTo>
                <a:lnTo>
                  <a:pt x="578" y="1164"/>
                </a:lnTo>
                <a:lnTo>
                  <a:pt x="578" y="1162"/>
                </a:lnTo>
                <a:lnTo>
                  <a:pt x="576" y="1162"/>
                </a:lnTo>
                <a:lnTo>
                  <a:pt x="576" y="1160"/>
                </a:lnTo>
                <a:lnTo>
                  <a:pt x="573" y="1157"/>
                </a:lnTo>
                <a:lnTo>
                  <a:pt x="573" y="1155"/>
                </a:lnTo>
                <a:lnTo>
                  <a:pt x="571" y="1155"/>
                </a:lnTo>
                <a:lnTo>
                  <a:pt x="568" y="1153"/>
                </a:lnTo>
                <a:lnTo>
                  <a:pt x="568" y="1150"/>
                </a:lnTo>
                <a:lnTo>
                  <a:pt x="566" y="1148"/>
                </a:lnTo>
                <a:lnTo>
                  <a:pt x="568" y="1143"/>
                </a:lnTo>
                <a:lnTo>
                  <a:pt x="568" y="1141"/>
                </a:lnTo>
                <a:lnTo>
                  <a:pt x="568" y="1134"/>
                </a:lnTo>
                <a:lnTo>
                  <a:pt x="568" y="1126"/>
                </a:lnTo>
                <a:lnTo>
                  <a:pt x="571" y="1126"/>
                </a:lnTo>
                <a:lnTo>
                  <a:pt x="571" y="1124"/>
                </a:lnTo>
                <a:lnTo>
                  <a:pt x="571" y="1122"/>
                </a:lnTo>
                <a:lnTo>
                  <a:pt x="571" y="1119"/>
                </a:lnTo>
                <a:lnTo>
                  <a:pt x="571" y="1117"/>
                </a:lnTo>
                <a:lnTo>
                  <a:pt x="573" y="1115"/>
                </a:lnTo>
                <a:lnTo>
                  <a:pt x="573" y="1112"/>
                </a:lnTo>
                <a:lnTo>
                  <a:pt x="573" y="1110"/>
                </a:lnTo>
                <a:lnTo>
                  <a:pt x="568" y="1100"/>
                </a:lnTo>
                <a:lnTo>
                  <a:pt x="550" y="1060"/>
                </a:lnTo>
                <a:lnTo>
                  <a:pt x="543" y="1055"/>
                </a:lnTo>
                <a:lnTo>
                  <a:pt x="540" y="1053"/>
                </a:lnTo>
                <a:lnTo>
                  <a:pt x="540" y="1051"/>
                </a:lnTo>
                <a:lnTo>
                  <a:pt x="535" y="1051"/>
                </a:lnTo>
                <a:lnTo>
                  <a:pt x="535" y="1053"/>
                </a:lnTo>
                <a:lnTo>
                  <a:pt x="531" y="1046"/>
                </a:lnTo>
                <a:lnTo>
                  <a:pt x="521" y="1032"/>
                </a:lnTo>
                <a:lnTo>
                  <a:pt x="519" y="1029"/>
                </a:lnTo>
                <a:lnTo>
                  <a:pt x="517" y="1022"/>
                </a:lnTo>
                <a:lnTo>
                  <a:pt x="531" y="1006"/>
                </a:lnTo>
                <a:lnTo>
                  <a:pt x="526" y="1003"/>
                </a:lnTo>
                <a:lnTo>
                  <a:pt x="505" y="999"/>
                </a:lnTo>
                <a:lnTo>
                  <a:pt x="495" y="996"/>
                </a:lnTo>
                <a:lnTo>
                  <a:pt x="488" y="994"/>
                </a:lnTo>
                <a:lnTo>
                  <a:pt x="486" y="996"/>
                </a:lnTo>
                <a:lnTo>
                  <a:pt x="486" y="999"/>
                </a:lnTo>
                <a:lnTo>
                  <a:pt x="481" y="1003"/>
                </a:lnTo>
                <a:lnTo>
                  <a:pt x="479" y="1008"/>
                </a:lnTo>
                <a:lnTo>
                  <a:pt x="474" y="1010"/>
                </a:lnTo>
                <a:lnTo>
                  <a:pt x="465" y="1015"/>
                </a:lnTo>
                <a:lnTo>
                  <a:pt x="462" y="1020"/>
                </a:lnTo>
                <a:lnTo>
                  <a:pt x="460" y="1020"/>
                </a:lnTo>
                <a:lnTo>
                  <a:pt x="453" y="1020"/>
                </a:lnTo>
                <a:lnTo>
                  <a:pt x="451" y="1018"/>
                </a:lnTo>
                <a:lnTo>
                  <a:pt x="439" y="1020"/>
                </a:lnTo>
                <a:lnTo>
                  <a:pt x="436" y="1020"/>
                </a:lnTo>
                <a:lnTo>
                  <a:pt x="425" y="1020"/>
                </a:lnTo>
                <a:lnTo>
                  <a:pt x="422" y="1020"/>
                </a:lnTo>
                <a:lnTo>
                  <a:pt x="420" y="1020"/>
                </a:lnTo>
                <a:lnTo>
                  <a:pt x="418" y="1018"/>
                </a:lnTo>
                <a:lnTo>
                  <a:pt x="408" y="1020"/>
                </a:lnTo>
                <a:lnTo>
                  <a:pt x="401" y="1006"/>
                </a:lnTo>
                <a:lnTo>
                  <a:pt x="396" y="996"/>
                </a:lnTo>
                <a:lnTo>
                  <a:pt x="392" y="996"/>
                </a:lnTo>
                <a:lnTo>
                  <a:pt x="392" y="1001"/>
                </a:lnTo>
                <a:lnTo>
                  <a:pt x="385" y="1008"/>
                </a:lnTo>
                <a:lnTo>
                  <a:pt x="382" y="1006"/>
                </a:lnTo>
                <a:lnTo>
                  <a:pt x="380" y="1006"/>
                </a:lnTo>
                <a:lnTo>
                  <a:pt x="378" y="1003"/>
                </a:lnTo>
                <a:lnTo>
                  <a:pt x="373" y="1003"/>
                </a:lnTo>
                <a:lnTo>
                  <a:pt x="368" y="1003"/>
                </a:lnTo>
                <a:lnTo>
                  <a:pt x="366" y="1001"/>
                </a:lnTo>
                <a:lnTo>
                  <a:pt x="359" y="999"/>
                </a:lnTo>
                <a:lnTo>
                  <a:pt x="354" y="996"/>
                </a:lnTo>
                <a:lnTo>
                  <a:pt x="352" y="994"/>
                </a:lnTo>
                <a:lnTo>
                  <a:pt x="349" y="996"/>
                </a:lnTo>
                <a:lnTo>
                  <a:pt x="345" y="992"/>
                </a:lnTo>
                <a:lnTo>
                  <a:pt x="345" y="987"/>
                </a:lnTo>
                <a:lnTo>
                  <a:pt x="340" y="973"/>
                </a:lnTo>
                <a:lnTo>
                  <a:pt x="392" y="963"/>
                </a:lnTo>
                <a:lnTo>
                  <a:pt x="392" y="935"/>
                </a:lnTo>
                <a:lnTo>
                  <a:pt x="380" y="930"/>
                </a:lnTo>
                <a:lnTo>
                  <a:pt x="382" y="925"/>
                </a:lnTo>
                <a:lnTo>
                  <a:pt x="380" y="913"/>
                </a:lnTo>
                <a:lnTo>
                  <a:pt x="366" y="894"/>
                </a:lnTo>
                <a:lnTo>
                  <a:pt x="356" y="880"/>
                </a:lnTo>
                <a:lnTo>
                  <a:pt x="345" y="890"/>
                </a:lnTo>
                <a:lnTo>
                  <a:pt x="319" y="897"/>
                </a:lnTo>
                <a:lnTo>
                  <a:pt x="323" y="878"/>
                </a:lnTo>
                <a:lnTo>
                  <a:pt x="335" y="861"/>
                </a:lnTo>
                <a:lnTo>
                  <a:pt x="328" y="845"/>
                </a:lnTo>
                <a:lnTo>
                  <a:pt x="326" y="842"/>
                </a:lnTo>
                <a:lnTo>
                  <a:pt x="323" y="845"/>
                </a:lnTo>
                <a:lnTo>
                  <a:pt x="319" y="840"/>
                </a:lnTo>
                <a:lnTo>
                  <a:pt x="316" y="840"/>
                </a:lnTo>
                <a:lnTo>
                  <a:pt x="312" y="840"/>
                </a:lnTo>
                <a:lnTo>
                  <a:pt x="307" y="838"/>
                </a:lnTo>
                <a:lnTo>
                  <a:pt x="304" y="835"/>
                </a:lnTo>
                <a:lnTo>
                  <a:pt x="300" y="835"/>
                </a:lnTo>
                <a:lnTo>
                  <a:pt x="297" y="833"/>
                </a:lnTo>
                <a:lnTo>
                  <a:pt x="295" y="835"/>
                </a:lnTo>
                <a:lnTo>
                  <a:pt x="293" y="835"/>
                </a:lnTo>
                <a:lnTo>
                  <a:pt x="290" y="838"/>
                </a:lnTo>
                <a:lnTo>
                  <a:pt x="288" y="835"/>
                </a:lnTo>
                <a:lnTo>
                  <a:pt x="286" y="823"/>
                </a:lnTo>
                <a:lnTo>
                  <a:pt x="281" y="812"/>
                </a:lnTo>
                <a:lnTo>
                  <a:pt x="276" y="797"/>
                </a:lnTo>
                <a:lnTo>
                  <a:pt x="274" y="800"/>
                </a:lnTo>
                <a:lnTo>
                  <a:pt x="267" y="795"/>
                </a:lnTo>
                <a:lnTo>
                  <a:pt x="269" y="793"/>
                </a:lnTo>
                <a:lnTo>
                  <a:pt x="267" y="790"/>
                </a:lnTo>
                <a:lnTo>
                  <a:pt x="262" y="788"/>
                </a:lnTo>
                <a:lnTo>
                  <a:pt x="257" y="778"/>
                </a:lnTo>
                <a:lnTo>
                  <a:pt x="250" y="778"/>
                </a:lnTo>
                <a:lnTo>
                  <a:pt x="248" y="774"/>
                </a:lnTo>
                <a:lnTo>
                  <a:pt x="231" y="778"/>
                </a:lnTo>
                <a:lnTo>
                  <a:pt x="217" y="778"/>
                </a:lnTo>
                <a:lnTo>
                  <a:pt x="212" y="776"/>
                </a:lnTo>
                <a:lnTo>
                  <a:pt x="203" y="783"/>
                </a:lnTo>
                <a:lnTo>
                  <a:pt x="201" y="783"/>
                </a:lnTo>
                <a:lnTo>
                  <a:pt x="196" y="790"/>
                </a:lnTo>
                <a:lnTo>
                  <a:pt x="184" y="795"/>
                </a:lnTo>
                <a:lnTo>
                  <a:pt x="177" y="797"/>
                </a:lnTo>
                <a:lnTo>
                  <a:pt x="172" y="802"/>
                </a:lnTo>
                <a:lnTo>
                  <a:pt x="170" y="800"/>
                </a:lnTo>
                <a:lnTo>
                  <a:pt x="168" y="795"/>
                </a:lnTo>
                <a:lnTo>
                  <a:pt x="156" y="788"/>
                </a:lnTo>
                <a:lnTo>
                  <a:pt x="151" y="790"/>
                </a:lnTo>
                <a:lnTo>
                  <a:pt x="149" y="788"/>
                </a:lnTo>
                <a:lnTo>
                  <a:pt x="144" y="793"/>
                </a:lnTo>
                <a:lnTo>
                  <a:pt x="135" y="795"/>
                </a:lnTo>
                <a:lnTo>
                  <a:pt x="128" y="788"/>
                </a:lnTo>
                <a:lnTo>
                  <a:pt x="121" y="788"/>
                </a:lnTo>
                <a:lnTo>
                  <a:pt x="116" y="788"/>
                </a:lnTo>
                <a:lnTo>
                  <a:pt x="109" y="793"/>
                </a:lnTo>
                <a:lnTo>
                  <a:pt x="106" y="795"/>
                </a:lnTo>
                <a:lnTo>
                  <a:pt x="102" y="795"/>
                </a:lnTo>
                <a:lnTo>
                  <a:pt x="99" y="795"/>
                </a:lnTo>
                <a:lnTo>
                  <a:pt x="90" y="797"/>
                </a:lnTo>
                <a:lnTo>
                  <a:pt x="88" y="800"/>
                </a:lnTo>
                <a:lnTo>
                  <a:pt x="80" y="797"/>
                </a:lnTo>
                <a:lnTo>
                  <a:pt x="71" y="805"/>
                </a:lnTo>
                <a:lnTo>
                  <a:pt x="52" y="802"/>
                </a:lnTo>
                <a:lnTo>
                  <a:pt x="50" y="802"/>
                </a:lnTo>
                <a:lnTo>
                  <a:pt x="45" y="805"/>
                </a:lnTo>
                <a:lnTo>
                  <a:pt x="36" y="805"/>
                </a:lnTo>
                <a:lnTo>
                  <a:pt x="29" y="802"/>
                </a:lnTo>
                <a:lnTo>
                  <a:pt x="24" y="800"/>
                </a:lnTo>
                <a:lnTo>
                  <a:pt x="19" y="800"/>
                </a:lnTo>
                <a:lnTo>
                  <a:pt x="14" y="800"/>
                </a:lnTo>
                <a:lnTo>
                  <a:pt x="10" y="797"/>
                </a:lnTo>
                <a:lnTo>
                  <a:pt x="3" y="797"/>
                </a:lnTo>
                <a:lnTo>
                  <a:pt x="3" y="795"/>
                </a:lnTo>
                <a:lnTo>
                  <a:pt x="3" y="790"/>
                </a:lnTo>
                <a:lnTo>
                  <a:pt x="3" y="786"/>
                </a:lnTo>
                <a:lnTo>
                  <a:pt x="0" y="783"/>
                </a:lnTo>
                <a:lnTo>
                  <a:pt x="0" y="778"/>
                </a:lnTo>
                <a:lnTo>
                  <a:pt x="3" y="774"/>
                </a:lnTo>
                <a:lnTo>
                  <a:pt x="3" y="752"/>
                </a:lnTo>
                <a:lnTo>
                  <a:pt x="7" y="745"/>
                </a:lnTo>
                <a:lnTo>
                  <a:pt x="7" y="741"/>
                </a:lnTo>
                <a:lnTo>
                  <a:pt x="7" y="736"/>
                </a:lnTo>
                <a:lnTo>
                  <a:pt x="5" y="734"/>
                </a:lnTo>
                <a:lnTo>
                  <a:pt x="5" y="731"/>
                </a:lnTo>
                <a:lnTo>
                  <a:pt x="10" y="726"/>
                </a:lnTo>
                <a:lnTo>
                  <a:pt x="12" y="724"/>
                </a:lnTo>
                <a:lnTo>
                  <a:pt x="19" y="712"/>
                </a:lnTo>
                <a:lnTo>
                  <a:pt x="17" y="710"/>
                </a:lnTo>
                <a:lnTo>
                  <a:pt x="17" y="707"/>
                </a:lnTo>
                <a:lnTo>
                  <a:pt x="17" y="703"/>
                </a:lnTo>
                <a:lnTo>
                  <a:pt x="19" y="700"/>
                </a:lnTo>
                <a:lnTo>
                  <a:pt x="19" y="698"/>
                </a:lnTo>
                <a:lnTo>
                  <a:pt x="17" y="696"/>
                </a:lnTo>
                <a:lnTo>
                  <a:pt x="17" y="691"/>
                </a:lnTo>
                <a:lnTo>
                  <a:pt x="17" y="689"/>
                </a:lnTo>
                <a:lnTo>
                  <a:pt x="24" y="684"/>
                </a:lnTo>
                <a:lnTo>
                  <a:pt x="24" y="681"/>
                </a:lnTo>
                <a:lnTo>
                  <a:pt x="24" y="672"/>
                </a:lnTo>
                <a:lnTo>
                  <a:pt x="24" y="670"/>
                </a:lnTo>
                <a:lnTo>
                  <a:pt x="26" y="665"/>
                </a:lnTo>
                <a:lnTo>
                  <a:pt x="26" y="663"/>
                </a:lnTo>
                <a:lnTo>
                  <a:pt x="26" y="655"/>
                </a:lnTo>
                <a:lnTo>
                  <a:pt x="24" y="658"/>
                </a:lnTo>
                <a:lnTo>
                  <a:pt x="29" y="646"/>
                </a:lnTo>
                <a:lnTo>
                  <a:pt x="29" y="644"/>
                </a:lnTo>
                <a:lnTo>
                  <a:pt x="29" y="641"/>
                </a:lnTo>
                <a:lnTo>
                  <a:pt x="31" y="636"/>
                </a:lnTo>
                <a:lnTo>
                  <a:pt x="33" y="634"/>
                </a:lnTo>
                <a:lnTo>
                  <a:pt x="33" y="632"/>
                </a:lnTo>
                <a:lnTo>
                  <a:pt x="33" y="629"/>
                </a:lnTo>
                <a:lnTo>
                  <a:pt x="33" y="625"/>
                </a:lnTo>
                <a:lnTo>
                  <a:pt x="33" y="620"/>
                </a:lnTo>
                <a:lnTo>
                  <a:pt x="33" y="618"/>
                </a:lnTo>
                <a:lnTo>
                  <a:pt x="38" y="613"/>
                </a:lnTo>
                <a:lnTo>
                  <a:pt x="40" y="603"/>
                </a:lnTo>
                <a:lnTo>
                  <a:pt x="38" y="601"/>
                </a:lnTo>
                <a:lnTo>
                  <a:pt x="40" y="599"/>
                </a:lnTo>
                <a:lnTo>
                  <a:pt x="43" y="596"/>
                </a:lnTo>
                <a:lnTo>
                  <a:pt x="45" y="594"/>
                </a:lnTo>
                <a:lnTo>
                  <a:pt x="50" y="587"/>
                </a:lnTo>
                <a:lnTo>
                  <a:pt x="50" y="582"/>
                </a:lnTo>
                <a:lnTo>
                  <a:pt x="52" y="580"/>
                </a:lnTo>
                <a:lnTo>
                  <a:pt x="55" y="577"/>
                </a:lnTo>
                <a:lnTo>
                  <a:pt x="57" y="575"/>
                </a:lnTo>
                <a:lnTo>
                  <a:pt x="57" y="568"/>
                </a:lnTo>
                <a:lnTo>
                  <a:pt x="59" y="565"/>
                </a:lnTo>
                <a:lnTo>
                  <a:pt x="59" y="563"/>
                </a:lnTo>
                <a:lnTo>
                  <a:pt x="62" y="561"/>
                </a:lnTo>
                <a:lnTo>
                  <a:pt x="62" y="558"/>
                </a:lnTo>
                <a:lnTo>
                  <a:pt x="64" y="558"/>
                </a:lnTo>
                <a:lnTo>
                  <a:pt x="66" y="556"/>
                </a:lnTo>
                <a:lnTo>
                  <a:pt x="66" y="551"/>
                </a:lnTo>
                <a:lnTo>
                  <a:pt x="69" y="549"/>
                </a:lnTo>
                <a:lnTo>
                  <a:pt x="69" y="547"/>
                </a:lnTo>
                <a:lnTo>
                  <a:pt x="69" y="544"/>
                </a:lnTo>
                <a:lnTo>
                  <a:pt x="69" y="542"/>
                </a:lnTo>
                <a:lnTo>
                  <a:pt x="76" y="532"/>
                </a:lnTo>
                <a:lnTo>
                  <a:pt x="76" y="530"/>
                </a:lnTo>
                <a:lnTo>
                  <a:pt x="76" y="528"/>
                </a:lnTo>
                <a:lnTo>
                  <a:pt x="78" y="523"/>
                </a:lnTo>
                <a:lnTo>
                  <a:pt x="80" y="518"/>
                </a:lnTo>
                <a:lnTo>
                  <a:pt x="83" y="516"/>
                </a:lnTo>
                <a:lnTo>
                  <a:pt x="83" y="513"/>
                </a:lnTo>
                <a:lnTo>
                  <a:pt x="88" y="516"/>
                </a:lnTo>
                <a:lnTo>
                  <a:pt x="90" y="516"/>
                </a:lnTo>
                <a:lnTo>
                  <a:pt x="92" y="513"/>
                </a:lnTo>
                <a:lnTo>
                  <a:pt x="92" y="509"/>
                </a:lnTo>
                <a:lnTo>
                  <a:pt x="97" y="509"/>
                </a:lnTo>
                <a:lnTo>
                  <a:pt x="99" y="509"/>
                </a:lnTo>
                <a:lnTo>
                  <a:pt x="102" y="506"/>
                </a:lnTo>
                <a:lnTo>
                  <a:pt x="102" y="504"/>
                </a:lnTo>
                <a:lnTo>
                  <a:pt x="111" y="502"/>
                </a:lnTo>
                <a:lnTo>
                  <a:pt x="113" y="502"/>
                </a:lnTo>
                <a:lnTo>
                  <a:pt x="116" y="506"/>
                </a:lnTo>
                <a:lnTo>
                  <a:pt x="116" y="509"/>
                </a:lnTo>
                <a:lnTo>
                  <a:pt x="118" y="511"/>
                </a:lnTo>
                <a:lnTo>
                  <a:pt x="118" y="516"/>
                </a:lnTo>
                <a:lnTo>
                  <a:pt x="118" y="518"/>
                </a:lnTo>
                <a:lnTo>
                  <a:pt x="121" y="520"/>
                </a:lnTo>
                <a:lnTo>
                  <a:pt x="123" y="523"/>
                </a:lnTo>
                <a:lnTo>
                  <a:pt x="123" y="525"/>
                </a:lnTo>
                <a:lnTo>
                  <a:pt x="123" y="528"/>
                </a:lnTo>
                <a:lnTo>
                  <a:pt x="123" y="532"/>
                </a:lnTo>
                <a:lnTo>
                  <a:pt x="123" y="535"/>
                </a:lnTo>
                <a:lnTo>
                  <a:pt x="123" y="537"/>
                </a:lnTo>
                <a:lnTo>
                  <a:pt x="123" y="539"/>
                </a:lnTo>
                <a:lnTo>
                  <a:pt x="123" y="542"/>
                </a:lnTo>
                <a:lnTo>
                  <a:pt x="123" y="544"/>
                </a:lnTo>
                <a:lnTo>
                  <a:pt x="123" y="547"/>
                </a:lnTo>
                <a:lnTo>
                  <a:pt x="125" y="549"/>
                </a:lnTo>
                <a:lnTo>
                  <a:pt x="130" y="556"/>
                </a:lnTo>
                <a:lnTo>
                  <a:pt x="139" y="565"/>
                </a:lnTo>
                <a:lnTo>
                  <a:pt x="144" y="568"/>
                </a:lnTo>
                <a:lnTo>
                  <a:pt x="151" y="570"/>
                </a:lnTo>
                <a:lnTo>
                  <a:pt x="156" y="568"/>
                </a:lnTo>
                <a:lnTo>
                  <a:pt x="158" y="561"/>
                </a:lnTo>
                <a:lnTo>
                  <a:pt x="163" y="554"/>
                </a:lnTo>
                <a:lnTo>
                  <a:pt x="168" y="551"/>
                </a:lnTo>
                <a:lnTo>
                  <a:pt x="170" y="547"/>
                </a:lnTo>
                <a:lnTo>
                  <a:pt x="170" y="542"/>
                </a:lnTo>
                <a:lnTo>
                  <a:pt x="172" y="537"/>
                </a:lnTo>
                <a:lnTo>
                  <a:pt x="175" y="535"/>
                </a:lnTo>
                <a:lnTo>
                  <a:pt x="177" y="535"/>
                </a:lnTo>
                <a:lnTo>
                  <a:pt x="177" y="532"/>
                </a:lnTo>
                <a:lnTo>
                  <a:pt x="179" y="530"/>
                </a:lnTo>
                <a:lnTo>
                  <a:pt x="187" y="528"/>
                </a:lnTo>
                <a:lnTo>
                  <a:pt x="189" y="525"/>
                </a:lnTo>
                <a:lnTo>
                  <a:pt x="194" y="523"/>
                </a:lnTo>
                <a:lnTo>
                  <a:pt x="198" y="523"/>
                </a:lnTo>
                <a:lnTo>
                  <a:pt x="203" y="520"/>
                </a:lnTo>
                <a:lnTo>
                  <a:pt x="208" y="523"/>
                </a:lnTo>
                <a:lnTo>
                  <a:pt x="212" y="525"/>
                </a:lnTo>
                <a:lnTo>
                  <a:pt x="217" y="528"/>
                </a:lnTo>
                <a:lnTo>
                  <a:pt x="220" y="530"/>
                </a:lnTo>
                <a:lnTo>
                  <a:pt x="224" y="532"/>
                </a:lnTo>
                <a:lnTo>
                  <a:pt x="227" y="535"/>
                </a:lnTo>
                <a:lnTo>
                  <a:pt x="229" y="535"/>
                </a:lnTo>
                <a:lnTo>
                  <a:pt x="231" y="535"/>
                </a:lnTo>
                <a:lnTo>
                  <a:pt x="234" y="537"/>
                </a:lnTo>
                <a:lnTo>
                  <a:pt x="243" y="537"/>
                </a:lnTo>
                <a:lnTo>
                  <a:pt x="246" y="535"/>
                </a:lnTo>
                <a:lnTo>
                  <a:pt x="250" y="535"/>
                </a:lnTo>
                <a:lnTo>
                  <a:pt x="253" y="535"/>
                </a:lnTo>
                <a:lnTo>
                  <a:pt x="255" y="535"/>
                </a:lnTo>
                <a:lnTo>
                  <a:pt x="257" y="535"/>
                </a:lnTo>
                <a:lnTo>
                  <a:pt x="260" y="535"/>
                </a:lnTo>
                <a:lnTo>
                  <a:pt x="262" y="535"/>
                </a:lnTo>
                <a:lnTo>
                  <a:pt x="264" y="535"/>
                </a:lnTo>
                <a:lnTo>
                  <a:pt x="271" y="535"/>
                </a:lnTo>
                <a:lnTo>
                  <a:pt x="274" y="535"/>
                </a:lnTo>
                <a:lnTo>
                  <a:pt x="279" y="535"/>
                </a:lnTo>
                <a:lnTo>
                  <a:pt x="286" y="532"/>
                </a:lnTo>
                <a:lnTo>
                  <a:pt x="293" y="532"/>
                </a:lnTo>
                <a:lnTo>
                  <a:pt x="323" y="487"/>
                </a:lnTo>
                <a:lnTo>
                  <a:pt x="326" y="487"/>
                </a:lnTo>
                <a:lnTo>
                  <a:pt x="335" y="471"/>
                </a:lnTo>
                <a:lnTo>
                  <a:pt x="356" y="440"/>
                </a:lnTo>
                <a:lnTo>
                  <a:pt x="368" y="423"/>
                </a:lnTo>
                <a:lnTo>
                  <a:pt x="387" y="393"/>
                </a:lnTo>
                <a:lnTo>
                  <a:pt x="385" y="388"/>
                </a:lnTo>
                <a:lnTo>
                  <a:pt x="385" y="378"/>
                </a:lnTo>
                <a:lnTo>
                  <a:pt x="382" y="371"/>
                </a:lnTo>
                <a:lnTo>
                  <a:pt x="382" y="364"/>
                </a:lnTo>
                <a:lnTo>
                  <a:pt x="385" y="355"/>
                </a:lnTo>
                <a:lnTo>
                  <a:pt x="387" y="348"/>
                </a:lnTo>
                <a:lnTo>
                  <a:pt x="387" y="345"/>
                </a:lnTo>
                <a:lnTo>
                  <a:pt x="389" y="333"/>
                </a:lnTo>
                <a:lnTo>
                  <a:pt x="389" y="329"/>
                </a:lnTo>
                <a:lnTo>
                  <a:pt x="387" y="324"/>
                </a:lnTo>
                <a:lnTo>
                  <a:pt x="385" y="317"/>
                </a:lnTo>
                <a:lnTo>
                  <a:pt x="392" y="315"/>
                </a:lnTo>
                <a:lnTo>
                  <a:pt x="396" y="312"/>
                </a:lnTo>
                <a:lnTo>
                  <a:pt x="399" y="307"/>
                </a:lnTo>
                <a:lnTo>
                  <a:pt x="401" y="303"/>
                </a:lnTo>
                <a:lnTo>
                  <a:pt x="401" y="300"/>
                </a:lnTo>
                <a:lnTo>
                  <a:pt x="403" y="296"/>
                </a:lnTo>
                <a:lnTo>
                  <a:pt x="406" y="293"/>
                </a:lnTo>
                <a:lnTo>
                  <a:pt x="411" y="291"/>
                </a:lnTo>
                <a:lnTo>
                  <a:pt x="420" y="291"/>
                </a:lnTo>
                <a:lnTo>
                  <a:pt x="429" y="291"/>
                </a:lnTo>
                <a:lnTo>
                  <a:pt x="439" y="293"/>
                </a:lnTo>
                <a:lnTo>
                  <a:pt x="451" y="300"/>
                </a:lnTo>
                <a:lnTo>
                  <a:pt x="472" y="265"/>
                </a:lnTo>
                <a:lnTo>
                  <a:pt x="514" y="201"/>
                </a:lnTo>
                <a:lnTo>
                  <a:pt x="519" y="191"/>
                </a:lnTo>
                <a:lnTo>
                  <a:pt x="531" y="175"/>
                </a:lnTo>
                <a:lnTo>
                  <a:pt x="580" y="111"/>
                </a:lnTo>
                <a:lnTo>
                  <a:pt x="601" y="80"/>
                </a:lnTo>
                <a:lnTo>
                  <a:pt x="606" y="71"/>
                </a:lnTo>
                <a:lnTo>
                  <a:pt x="609" y="68"/>
                </a:lnTo>
                <a:lnTo>
                  <a:pt x="613" y="66"/>
                </a:lnTo>
                <a:lnTo>
                  <a:pt x="625" y="61"/>
                </a:lnTo>
                <a:lnTo>
                  <a:pt x="627" y="61"/>
                </a:lnTo>
                <a:lnTo>
                  <a:pt x="632" y="54"/>
                </a:lnTo>
                <a:lnTo>
                  <a:pt x="637" y="52"/>
                </a:lnTo>
                <a:lnTo>
                  <a:pt x="644" y="52"/>
                </a:lnTo>
                <a:lnTo>
                  <a:pt x="656" y="47"/>
                </a:lnTo>
                <a:lnTo>
                  <a:pt x="663" y="47"/>
                </a:lnTo>
                <a:lnTo>
                  <a:pt x="667" y="47"/>
                </a:lnTo>
                <a:lnTo>
                  <a:pt x="670" y="47"/>
                </a:lnTo>
                <a:lnTo>
                  <a:pt x="672" y="49"/>
                </a:lnTo>
                <a:lnTo>
                  <a:pt x="677" y="47"/>
                </a:lnTo>
                <a:lnTo>
                  <a:pt x="679" y="45"/>
                </a:lnTo>
                <a:lnTo>
                  <a:pt x="682" y="47"/>
                </a:lnTo>
                <a:lnTo>
                  <a:pt x="684" y="47"/>
                </a:lnTo>
                <a:lnTo>
                  <a:pt x="684" y="49"/>
                </a:lnTo>
                <a:lnTo>
                  <a:pt x="686" y="49"/>
                </a:lnTo>
                <a:lnTo>
                  <a:pt x="689" y="47"/>
                </a:lnTo>
                <a:lnTo>
                  <a:pt x="715" y="61"/>
                </a:lnTo>
                <a:lnTo>
                  <a:pt x="719" y="66"/>
                </a:lnTo>
                <a:lnTo>
                  <a:pt x="724" y="73"/>
                </a:lnTo>
                <a:lnTo>
                  <a:pt x="741" y="73"/>
                </a:lnTo>
                <a:lnTo>
                  <a:pt x="745" y="73"/>
                </a:lnTo>
                <a:lnTo>
                  <a:pt x="755" y="73"/>
                </a:lnTo>
                <a:lnTo>
                  <a:pt x="757" y="73"/>
                </a:lnTo>
                <a:lnTo>
                  <a:pt x="778" y="45"/>
                </a:lnTo>
                <a:lnTo>
                  <a:pt x="790" y="30"/>
                </a:lnTo>
                <a:lnTo>
                  <a:pt x="795" y="16"/>
                </a:lnTo>
                <a:lnTo>
                  <a:pt x="797" y="16"/>
                </a:lnTo>
                <a:lnTo>
                  <a:pt x="802" y="4"/>
                </a:lnTo>
                <a:lnTo>
                  <a:pt x="835" y="0"/>
                </a:lnTo>
                <a:lnTo>
                  <a:pt x="842" y="0"/>
                </a:lnTo>
                <a:lnTo>
                  <a:pt x="844" y="0"/>
                </a:lnTo>
                <a:lnTo>
                  <a:pt x="856" y="0"/>
                </a:lnTo>
                <a:lnTo>
                  <a:pt x="861" y="0"/>
                </a:lnTo>
                <a:lnTo>
                  <a:pt x="868" y="0"/>
                </a:lnTo>
                <a:lnTo>
                  <a:pt x="873" y="0"/>
                </a:lnTo>
                <a:lnTo>
                  <a:pt x="877" y="0"/>
                </a:lnTo>
                <a:lnTo>
                  <a:pt x="882" y="0"/>
                </a:lnTo>
                <a:lnTo>
                  <a:pt x="887" y="14"/>
                </a:lnTo>
                <a:close/>
              </a:path>
            </a:pathLst>
          </a:custGeom>
          <a:solidFill>
            <a:srgbClr val="D7FBFC"/>
          </a:solidFill>
          <a:ln w="4445">
            <a:solidFill>
              <a:srgbClr val="6E6E6E"/>
            </a:solidFill>
            <a:prstDash val="solid"/>
            <a:round/>
            <a:headEnd/>
            <a:tailEnd/>
          </a:ln>
        </p:spPr>
        <p:txBody>
          <a:bodyPr rot="0" vert="horz" wrap="square" lIns="137160" tIns="68580" rIns="137160" bIns="68580" anchor="t" anchorCtr="0" upright="1">
            <a:noAutofit/>
          </a:bodyPr>
          <a:lstStyle/>
          <a:p>
            <a:endParaRPr lang="es-MX" sz="2700"/>
          </a:p>
        </p:txBody>
      </p:sp>
      <p:sp>
        <p:nvSpPr>
          <p:cNvPr id="24" name="Rectángulo 23"/>
          <p:cNvSpPr/>
          <p:nvPr/>
        </p:nvSpPr>
        <p:spPr>
          <a:xfrm>
            <a:off x="10304228" y="2546577"/>
            <a:ext cx="3110146" cy="7848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s-MX" sz="4500" cap="all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municipios</a:t>
            </a:r>
          </a:p>
        </p:txBody>
      </p:sp>
      <p:cxnSp>
        <p:nvCxnSpPr>
          <p:cNvPr id="25" name="Conector angular 24"/>
          <p:cNvCxnSpPr>
            <a:stCxn id="24" idx="1"/>
            <a:endCxn id="24" idx="3"/>
          </p:cNvCxnSpPr>
          <p:nvPr/>
        </p:nvCxnSpPr>
        <p:spPr>
          <a:xfrm rot="10800000" flipH="1">
            <a:off x="10260064" y="2962076"/>
            <a:ext cx="3198473" cy="19050"/>
          </a:xfrm>
          <a:prstGeom prst="bentConnector5">
            <a:avLst>
              <a:gd name="adj1" fmla="val -138774"/>
              <a:gd name="adj2" fmla="val -28318906"/>
              <a:gd name="adj3" fmla="val 234010"/>
            </a:avLst>
          </a:prstGeom>
          <a:ln w="38100">
            <a:solidFill>
              <a:schemeClr val="tx1">
                <a:lumMod val="50000"/>
                <a:lumOff val="50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Rectángulo 25"/>
          <p:cNvSpPr/>
          <p:nvPr/>
        </p:nvSpPr>
        <p:spPr>
          <a:xfrm>
            <a:off x="6268610" y="4447225"/>
            <a:ext cx="5775111" cy="2169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 algn="just">
              <a:buFont typeface="Arial" panose="020B0604020202020204" pitchFamily="34" charset="0"/>
              <a:buChar char="•"/>
            </a:pPr>
            <a:r>
              <a:rPr lang="es-419" sz="2700" dirty="0">
                <a:solidFill>
                  <a:srgbClr val="000000"/>
                </a:solidFill>
              </a:rPr>
              <a:t>Cuautitlán</a:t>
            </a:r>
          </a:p>
          <a:p>
            <a:pPr marL="514350" indent="-514350" algn="just">
              <a:buFont typeface="Arial" panose="020B0604020202020204" pitchFamily="34" charset="0"/>
              <a:buChar char="•"/>
            </a:pPr>
            <a:r>
              <a:rPr lang="es-419" sz="2700" dirty="0" err="1">
                <a:solidFill>
                  <a:srgbClr val="000000"/>
                </a:solidFill>
              </a:rPr>
              <a:t>Coyotepec</a:t>
            </a:r>
            <a:endParaRPr lang="es-419" sz="2700" dirty="0">
              <a:solidFill>
                <a:srgbClr val="000000"/>
              </a:solidFill>
            </a:endParaRPr>
          </a:p>
          <a:p>
            <a:pPr marL="514350" indent="-514350" algn="just">
              <a:buFont typeface="Arial" panose="020B0604020202020204" pitchFamily="34" charset="0"/>
              <a:buChar char="•"/>
            </a:pPr>
            <a:r>
              <a:rPr lang="es-419" sz="2700" dirty="0">
                <a:solidFill>
                  <a:srgbClr val="000000"/>
                </a:solidFill>
              </a:rPr>
              <a:t>Cuautitlán Izcalli</a:t>
            </a:r>
          </a:p>
          <a:p>
            <a:pPr marL="514350" indent="-514350" algn="just">
              <a:buFont typeface="Arial" panose="020B0604020202020204" pitchFamily="34" charset="0"/>
              <a:buChar char="•"/>
            </a:pPr>
            <a:r>
              <a:rPr lang="es-419" sz="2700" dirty="0">
                <a:solidFill>
                  <a:srgbClr val="000000"/>
                </a:solidFill>
              </a:rPr>
              <a:t>Huehuetoca</a:t>
            </a:r>
          </a:p>
          <a:p>
            <a:pPr marL="514350" indent="-514350" algn="just">
              <a:buFont typeface="Arial" panose="020B0604020202020204" pitchFamily="34" charset="0"/>
              <a:buChar char="•"/>
            </a:pPr>
            <a:r>
              <a:rPr lang="es-419" sz="2700" dirty="0">
                <a:solidFill>
                  <a:srgbClr val="000000"/>
                </a:solidFill>
              </a:rPr>
              <a:t>Melchor Ocampo</a:t>
            </a:r>
            <a:endParaRPr lang="es-MX" sz="2700" dirty="0"/>
          </a:p>
        </p:txBody>
      </p:sp>
      <p:sp>
        <p:nvSpPr>
          <p:cNvPr id="38" name="Rectángulo 37"/>
          <p:cNvSpPr/>
          <p:nvPr/>
        </p:nvSpPr>
        <p:spPr>
          <a:xfrm>
            <a:off x="12355076" y="4385895"/>
            <a:ext cx="4923275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 algn="just">
              <a:buFont typeface="Arial" panose="020B0604020202020204" pitchFamily="34" charset="0"/>
              <a:buChar char="•"/>
            </a:pPr>
            <a:r>
              <a:rPr lang="es-419" sz="2700" dirty="0">
                <a:solidFill>
                  <a:srgbClr val="000000"/>
                </a:solidFill>
              </a:rPr>
              <a:t>Teoloyucan</a:t>
            </a:r>
          </a:p>
          <a:p>
            <a:pPr marL="514350" indent="-514350" algn="just">
              <a:buFont typeface="Arial" panose="020B0604020202020204" pitchFamily="34" charset="0"/>
              <a:buChar char="•"/>
            </a:pPr>
            <a:r>
              <a:rPr lang="es-419" sz="2700" dirty="0">
                <a:solidFill>
                  <a:srgbClr val="000000"/>
                </a:solidFill>
              </a:rPr>
              <a:t>Tepotzotlán</a:t>
            </a:r>
          </a:p>
          <a:p>
            <a:pPr marL="514350" indent="-514350" algn="just">
              <a:buFont typeface="Arial" panose="020B0604020202020204" pitchFamily="34" charset="0"/>
              <a:buChar char="•"/>
            </a:pPr>
            <a:r>
              <a:rPr lang="es-419" sz="2700" dirty="0">
                <a:solidFill>
                  <a:srgbClr val="000000"/>
                </a:solidFill>
              </a:rPr>
              <a:t>Tultepec</a:t>
            </a:r>
          </a:p>
          <a:p>
            <a:pPr marL="514350" indent="-514350" algn="just">
              <a:buFont typeface="Arial" panose="020B0604020202020204" pitchFamily="34" charset="0"/>
              <a:buChar char="•"/>
            </a:pPr>
            <a:r>
              <a:rPr lang="es-419" sz="2700" dirty="0" err="1">
                <a:solidFill>
                  <a:srgbClr val="000000"/>
                </a:solidFill>
              </a:rPr>
              <a:t>Tultutlán</a:t>
            </a:r>
            <a:endParaRPr lang="es-MX" sz="2700" dirty="0"/>
          </a:p>
        </p:txBody>
      </p:sp>
      <p:pic>
        <p:nvPicPr>
          <p:cNvPr id="19" name="Picture 2" descr="Estado de México – Pacto federal">
            <a:hlinkClick r:id="rId7" action="ppaction://hlinksldjump" tooltip="Distritos Judiciales Electorales"/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62999" y="8613564"/>
            <a:ext cx="762001" cy="6265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Imagen 19">
            <a:hlinkClick r:id="" action="ppaction://hlinkshowjump?jump=previousslide" tooltip="Anterior"/>
          </p:cNvPr>
          <p:cNvPicPr>
            <a:picLocks noChangeAspect="1"/>
          </p:cNvPicPr>
          <p:nvPr/>
        </p:nvPicPr>
        <p:blipFill>
          <a:blip r:embed="rId9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7971312" y="8567437"/>
            <a:ext cx="718852" cy="718852"/>
          </a:xfrm>
          <a:prstGeom prst="rect">
            <a:avLst/>
          </a:prstGeom>
        </p:spPr>
      </p:pic>
      <p:pic>
        <p:nvPicPr>
          <p:cNvPr id="21" name="Imagen 20">
            <a:hlinkClick r:id="" action="ppaction://hlinkshowjump?jump=nextslide" tooltip="Siguiente"/>
          </p:cNvPr>
          <p:cNvPicPr>
            <a:picLocks noChangeAspect="1"/>
          </p:cNvPicPr>
          <p:nvPr/>
        </p:nvPicPr>
        <p:blipFill>
          <a:blip r:embed="rId9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97835" y="8567438"/>
            <a:ext cx="718852" cy="718852"/>
          </a:xfrm>
          <a:prstGeom prst="rect">
            <a:avLst/>
          </a:prstGeom>
        </p:spPr>
      </p:pic>
      <p:sp>
        <p:nvSpPr>
          <p:cNvPr id="22" name="Rectángulo 21"/>
          <p:cNvSpPr/>
          <p:nvPr/>
        </p:nvSpPr>
        <p:spPr>
          <a:xfrm>
            <a:off x="10153504" y="3126363"/>
            <a:ext cx="343651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s-MX" sz="2000" cap="all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Que conforman el distrito</a:t>
            </a:r>
            <a:endParaRPr lang="es-MX" sz="2000" cap="all" dirty="0">
              <a:solidFill>
                <a:schemeClr val="tx1">
                  <a:lumMod val="50000"/>
                  <a:lumOff val="50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752908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Click="0">
        <p14:reveal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2401" y="178509"/>
            <a:ext cx="2274414" cy="1025763"/>
          </a:xfrm>
          <a:prstGeom prst="rect">
            <a:avLst/>
          </a:prstGeom>
        </p:spPr>
      </p:pic>
      <p:sp>
        <p:nvSpPr>
          <p:cNvPr id="72" name="Paralelogramo 71"/>
          <p:cNvSpPr/>
          <p:nvPr/>
        </p:nvSpPr>
        <p:spPr>
          <a:xfrm>
            <a:off x="15672659" y="8634356"/>
            <a:ext cx="4243892" cy="1612305"/>
          </a:xfrm>
          <a:prstGeom prst="parallelogram">
            <a:avLst>
              <a:gd name="adj" fmla="val 68198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73" name="Paralelogramo 72"/>
          <p:cNvSpPr/>
          <p:nvPr/>
        </p:nvSpPr>
        <p:spPr>
          <a:xfrm>
            <a:off x="0" y="9478834"/>
            <a:ext cx="18750579" cy="814892"/>
          </a:xfrm>
          <a:prstGeom prst="parallelogram">
            <a:avLst>
              <a:gd name="adj" fmla="val 58663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pic>
        <p:nvPicPr>
          <p:cNvPr id="77" name="Imagen 7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33436" y="88635"/>
            <a:ext cx="1272614" cy="1202562"/>
          </a:xfrm>
          <a:prstGeom prst="rect">
            <a:avLst/>
          </a:prstGeom>
        </p:spPr>
      </p:pic>
      <p:sp>
        <p:nvSpPr>
          <p:cNvPr id="78" name="Triángulo isósceles 77"/>
          <p:cNvSpPr/>
          <p:nvPr/>
        </p:nvSpPr>
        <p:spPr>
          <a:xfrm rot="18459014">
            <a:off x="-931438" y="-343536"/>
            <a:ext cx="2154764" cy="1158996"/>
          </a:xfrm>
          <a:prstGeom prst="triangl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79" name="Triángulo isósceles 78"/>
          <p:cNvSpPr/>
          <p:nvPr/>
        </p:nvSpPr>
        <p:spPr>
          <a:xfrm rot="10631482">
            <a:off x="-55789" y="-206601"/>
            <a:ext cx="2154764" cy="1158996"/>
          </a:xfrm>
          <a:prstGeom prst="triangle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cxnSp>
        <p:nvCxnSpPr>
          <p:cNvPr id="81" name="Conector recto 80"/>
          <p:cNvCxnSpPr/>
          <p:nvPr/>
        </p:nvCxnSpPr>
        <p:spPr>
          <a:xfrm>
            <a:off x="9144000" y="88635"/>
            <a:ext cx="0" cy="1202562"/>
          </a:xfrm>
          <a:prstGeom prst="line">
            <a:avLst/>
          </a:prstGeom>
          <a:ln w="28575" cap="rnd">
            <a:solidFill>
              <a:schemeClr val="bg2">
                <a:lumMod val="5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3" name="Imagen 8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87420" y="1"/>
            <a:ext cx="1500581" cy="1500581"/>
          </a:xfrm>
          <a:prstGeom prst="rect">
            <a:avLst/>
          </a:prstGeom>
        </p:spPr>
      </p:pic>
      <p:pic>
        <p:nvPicPr>
          <p:cNvPr id="84" name="Imagen 83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25" t="29137" r="9744" b="27962"/>
          <a:stretch/>
        </p:blipFill>
        <p:spPr>
          <a:xfrm>
            <a:off x="666928" y="8648186"/>
            <a:ext cx="1516151" cy="816819"/>
          </a:xfrm>
          <a:prstGeom prst="rect">
            <a:avLst/>
          </a:prstGeom>
        </p:spPr>
      </p:pic>
      <p:sp>
        <p:nvSpPr>
          <p:cNvPr id="2" name="Rectángulo 1"/>
          <p:cNvSpPr/>
          <p:nvPr/>
        </p:nvSpPr>
        <p:spPr>
          <a:xfrm>
            <a:off x="127259" y="1408760"/>
            <a:ext cx="18160741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s-MX" sz="6000" cap="all" dirty="0">
                <a:solidFill>
                  <a:srgbClr val="8C52FF"/>
                </a:solidFill>
                <a:latin typeface="Exo 2" panose="00000800000000000000" pitchFamily="2" charset="0"/>
              </a:rPr>
              <a:t>Distrito judicial no. </a:t>
            </a:r>
            <a:r>
              <a:rPr lang="es-MX" sz="6000" cap="all" dirty="0" err="1" smtClean="0">
                <a:solidFill>
                  <a:srgbClr val="8C52FF"/>
                </a:solidFill>
                <a:latin typeface="Exo 2" panose="00000800000000000000" pitchFamily="2" charset="0"/>
              </a:rPr>
              <a:t>IIi</a:t>
            </a:r>
            <a:r>
              <a:rPr lang="es-MX" sz="6000" cap="all" dirty="0" smtClean="0">
                <a:solidFill>
                  <a:srgbClr val="8C52FF"/>
                </a:solidFill>
                <a:latin typeface="Exo 2" panose="00000800000000000000" pitchFamily="2" charset="0"/>
              </a:rPr>
              <a:t> </a:t>
            </a:r>
            <a:r>
              <a:rPr lang="es-MX" sz="6000" cap="all" dirty="0">
                <a:solidFill>
                  <a:srgbClr val="8C52FF"/>
                </a:solidFill>
                <a:latin typeface="Exo 2" panose="00000800000000000000" pitchFamily="2" charset="0"/>
              </a:rPr>
              <a:t>ECATEPEC DE MORELOS </a:t>
            </a:r>
            <a:endParaRPr lang="es-MX" sz="6000" cap="all" dirty="0">
              <a:latin typeface="Exo 2" panose="00000800000000000000" pitchFamily="2" charset="0"/>
            </a:endParaRPr>
          </a:p>
        </p:txBody>
      </p:sp>
      <p:sp>
        <p:nvSpPr>
          <p:cNvPr id="4" name="Elipse 3"/>
          <p:cNvSpPr/>
          <p:nvPr/>
        </p:nvSpPr>
        <p:spPr>
          <a:xfrm>
            <a:off x="8906165" y="3590757"/>
            <a:ext cx="540000" cy="540000"/>
          </a:xfrm>
          <a:prstGeom prst="ellipse">
            <a:avLst/>
          </a:prstGeom>
          <a:solidFill>
            <a:srgbClr val="CC99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5" name="Arco 4"/>
          <p:cNvSpPr/>
          <p:nvPr/>
        </p:nvSpPr>
        <p:spPr>
          <a:xfrm rot="10800000">
            <a:off x="8771165" y="3455757"/>
            <a:ext cx="810000" cy="810000"/>
          </a:xfrm>
          <a:prstGeom prst="arc">
            <a:avLst>
              <a:gd name="adj1" fmla="val 16200000"/>
              <a:gd name="adj2" fmla="val 5350066"/>
            </a:avLst>
          </a:prstGeom>
          <a:noFill/>
          <a:ln w="28575" cap="rnd">
            <a:solidFill>
              <a:srgbClr val="CC99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82" name="Rectángulo redondeado 81">
            <a:hlinkClick r:id="rId6" action="ppaction://hlinksldjump"/>
          </p:cNvPr>
          <p:cNvSpPr/>
          <p:nvPr/>
        </p:nvSpPr>
        <p:spPr>
          <a:xfrm>
            <a:off x="9581164" y="3387669"/>
            <a:ext cx="4899950" cy="981759"/>
          </a:xfrm>
          <a:prstGeom prst="roundRect">
            <a:avLst>
              <a:gd name="adj" fmla="val 50000"/>
            </a:avLst>
          </a:prstGeom>
          <a:solidFill>
            <a:srgbClr val="CC99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85" name="Rectángulo 84">
            <a:hlinkClick r:id="rId6" action="ppaction://hlinksldjump"/>
          </p:cNvPr>
          <p:cNvSpPr/>
          <p:nvPr/>
        </p:nvSpPr>
        <p:spPr>
          <a:xfrm>
            <a:off x="9898437" y="3369584"/>
            <a:ext cx="2808782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es-419" sz="5400" cap="all" dirty="0">
                <a:solidFill>
                  <a:schemeClr val="bg1"/>
                </a:solidFill>
                <a:latin typeface="Exo 2" panose="00000800000000000000" pitchFamily="2" charset="0"/>
              </a:rPr>
              <a:t>cargos</a:t>
            </a:r>
            <a:endParaRPr lang="es-MX" sz="5400" cap="all" dirty="0">
              <a:solidFill>
                <a:schemeClr val="bg1"/>
              </a:solidFill>
              <a:latin typeface="Exo 2" panose="00000800000000000000" pitchFamily="2" charset="0"/>
            </a:endParaRPr>
          </a:p>
        </p:txBody>
      </p:sp>
      <p:sp>
        <p:nvSpPr>
          <p:cNvPr id="86" name="Elipse 85"/>
          <p:cNvSpPr/>
          <p:nvPr/>
        </p:nvSpPr>
        <p:spPr>
          <a:xfrm>
            <a:off x="8906165" y="5011185"/>
            <a:ext cx="540000" cy="540000"/>
          </a:xfrm>
          <a:prstGeom prst="ellipse">
            <a:avLst/>
          </a:prstGeom>
          <a:solidFill>
            <a:srgbClr val="FF99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87" name="Arco 86"/>
          <p:cNvSpPr/>
          <p:nvPr/>
        </p:nvSpPr>
        <p:spPr>
          <a:xfrm rot="10800000">
            <a:off x="8771165" y="4876185"/>
            <a:ext cx="810000" cy="810000"/>
          </a:xfrm>
          <a:prstGeom prst="arc">
            <a:avLst>
              <a:gd name="adj1" fmla="val 16200000"/>
              <a:gd name="adj2" fmla="val 5350066"/>
            </a:avLst>
          </a:prstGeom>
          <a:ln w="28575" cap="rnd">
            <a:solidFill>
              <a:srgbClr val="FF99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88" name="Rectángulo redondeado 87">
            <a:hlinkClick r:id="rId7" action="ppaction://hlinksldjump"/>
          </p:cNvPr>
          <p:cNvSpPr/>
          <p:nvPr/>
        </p:nvSpPr>
        <p:spPr>
          <a:xfrm>
            <a:off x="9581165" y="4808097"/>
            <a:ext cx="4899948" cy="981759"/>
          </a:xfrm>
          <a:prstGeom prst="roundRect">
            <a:avLst>
              <a:gd name="adj" fmla="val 50000"/>
            </a:avLst>
          </a:prstGeom>
          <a:solidFill>
            <a:srgbClr val="FF99CC"/>
          </a:solidFill>
          <a:ln>
            <a:solidFill>
              <a:srgbClr val="FF99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89" name="Rectángulo 88">
            <a:hlinkClick r:id="rId7" action="ppaction://hlinksldjump"/>
          </p:cNvPr>
          <p:cNvSpPr/>
          <p:nvPr/>
        </p:nvSpPr>
        <p:spPr>
          <a:xfrm>
            <a:off x="9898438" y="4805199"/>
            <a:ext cx="4099199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419" sz="5400" cap="all" dirty="0">
                <a:solidFill>
                  <a:schemeClr val="bg1"/>
                </a:solidFill>
                <a:latin typeface="Exo 2" panose="00000800000000000000" pitchFamily="2" charset="0"/>
              </a:rPr>
              <a:t>MUNICIPIOS</a:t>
            </a:r>
            <a:endParaRPr lang="es-MX" sz="5400" cap="all" dirty="0">
              <a:solidFill>
                <a:schemeClr val="bg1"/>
              </a:solidFill>
              <a:latin typeface="Exo 2" panose="00000800000000000000" pitchFamily="2" charset="0"/>
            </a:endParaRPr>
          </a:p>
        </p:txBody>
      </p:sp>
      <p:sp>
        <p:nvSpPr>
          <p:cNvPr id="28" name="Freeform 7"/>
          <p:cNvSpPr>
            <a:spLocks/>
          </p:cNvSpPr>
          <p:nvPr/>
        </p:nvSpPr>
        <p:spPr bwMode="auto">
          <a:xfrm>
            <a:off x="1425002" y="2470589"/>
            <a:ext cx="3168201" cy="5765460"/>
          </a:xfrm>
          <a:custGeom>
            <a:avLst/>
            <a:gdLst>
              <a:gd name="T0" fmla="*/ 742 w 827"/>
              <a:gd name="T1" fmla="*/ 114 h 1330"/>
              <a:gd name="T2" fmla="*/ 768 w 827"/>
              <a:gd name="T3" fmla="*/ 161 h 1330"/>
              <a:gd name="T4" fmla="*/ 761 w 827"/>
              <a:gd name="T5" fmla="*/ 208 h 1330"/>
              <a:gd name="T6" fmla="*/ 764 w 827"/>
              <a:gd name="T7" fmla="*/ 244 h 1330"/>
              <a:gd name="T8" fmla="*/ 804 w 827"/>
              <a:gd name="T9" fmla="*/ 279 h 1330"/>
              <a:gd name="T10" fmla="*/ 761 w 827"/>
              <a:gd name="T11" fmla="*/ 298 h 1330"/>
              <a:gd name="T12" fmla="*/ 801 w 827"/>
              <a:gd name="T13" fmla="*/ 343 h 1330"/>
              <a:gd name="T14" fmla="*/ 827 w 827"/>
              <a:gd name="T15" fmla="*/ 367 h 1330"/>
              <a:gd name="T16" fmla="*/ 764 w 827"/>
              <a:gd name="T17" fmla="*/ 447 h 1330"/>
              <a:gd name="T18" fmla="*/ 785 w 827"/>
              <a:gd name="T19" fmla="*/ 476 h 1330"/>
              <a:gd name="T20" fmla="*/ 679 w 827"/>
              <a:gd name="T21" fmla="*/ 601 h 1330"/>
              <a:gd name="T22" fmla="*/ 610 w 827"/>
              <a:gd name="T23" fmla="*/ 686 h 1330"/>
              <a:gd name="T24" fmla="*/ 606 w 827"/>
              <a:gd name="T25" fmla="*/ 703 h 1330"/>
              <a:gd name="T26" fmla="*/ 601 w 827"/>
              <a:gd name="T27" fmla="*/ 760 h 1330"/>
              <a:gd name="T28" fmla="*/ 610 w 827"/>
              <a:gd name="T29" fmla="*/ 798 h 1330"/>
              <a:gd name="T30" fmla="*/ 599 w 827"/>
              <a:gd name="T31" fmla="*/ 826 h 1330"/>
              <a:gd name="T32" fmla="*/ 587 w 827"/>
              <a:gd name="T33" fmla="*/ 857 h 1330"/>
              <a:gd name="T34" fmla="*/ 577 w 827"/>
              <a:gd name="T35" fmla="*/ 880 h 1330"/>
              <a:gd name="T36" fmla="*/ 570 w 827"/>
              <a:gd name="T37" fmla="*/ 904 h 1330"/>
              <a:gd name="T38" fmla="*/ 549 w 827"/>
              <a:gd name="T39" fmla="*/ 909 h 1330"/>
              <a:gd name="T40" fmla="*/ 528 w 827"/>
              <a:gd name="T41" fmla="*/ 914 h 1330"/>
              <a:gd name="T42" fmla="*/ 554 w 827"/>
              <a:gd name="T43" fmla="*/ 928 h 1330"/>
              <a:gd name="T44" fmla="*/ 568 w 827"/>
              <a:gd name="T45" fmla="*/ 949 h 1330"/>
              <a:gd name="T46" fmla="*/ 561 w 827"/>
              <a:gd name="T47" fmla="*/ 1013 h 1330"/>
              <a:gd name="T48" fmla="*/ 490 w 827"/>
              <a:gd name="T49" fmla="*/ 1032 h 1330"/>
              <a:gd name="T50" fmla="*/ 467 w 827"/>
              <a:gd name="T51" fmla="*/ 1110 h 1330"/>
              <a:gd name="T52" fmla="*/ 464 w 827"/>
              <a:gd name="T53" fmla="*/ 1186 h 1330"/>
              <a:gd name="T54" fmla="*/ 464 w 827"/>
              <a:gd name="T55" fmla="*/ 1221 h 1330"/>
              <a:gd name="T56" fmla="*/ 464 w 827"/>
              <a:gd name="T57" fmla="*/ 1288 h 1330"/>
              <a:gd name="T58" fmla="*/ 431 w 827"/>
              <a:gd name="T59" fmla="*/ 1318 h 1330"/>
              <a:gd name="T60" fmla="*/ 401 w 827"/>
              <a:gd name="T61" fmla="*/ 1325 h 1330"/>
              <a:gd name="T62" fmla="*/ 339 w 827"/>
              <a:gd name="T63" fmla="*/ 1299 h 1330"/>
              <a:gd name="T64" fmla="*/ 271 w 827"/>
              <a:gd name="T65" fmla="*/ 1269 h 1330"/>
              <a:gd name="T66" fmla="*/ 170 w 827"/>
              <a:gd name="T67" fmla="*/ 1219 h 1330"/>
              <a:gd name="T68" fmla="*/ 174 w 827"/>
              <a:gd name="T69" fmla="*/ 1191 h 1330"/>
              <a:gd name="T70" fmla="*/ 188 w 827"/>
              <a:gd name="T71" fmla="*/ 1157 h 1330"/>
              <a:gd name="T72" fmla="*/ 198 w 827"/>
              <a:gd name="T73" fmla="*/ 1131 h 1330"/>
              <a:gd name="T74" fmla="*/ 174 w 827"/>
              <a:gd name="T75" fmla="*/ 1108 h 1330"/>
              <a:gd name="T76" fmla="*/ 170 w 827"/>
              <a:gd name="T77" fmla="*/ 1077 h 1330"/>
              <a:gd name="T78" fmla="*/ 155 w 827"/>
              <a:gd name="T79" fmla="*/ 1044 h 1330"/>
              <a:gd name="T80" fmla="*/ 111 w 827"/>
              <a:gd name="T81" fmla="*/ 973 h 1330"/>
              <a:gd name="T82" fmla="*/ 12 w 827"/>
              <a:gd name="T83" fmla="*/ 835 h 1330"/>
              <a:gd name="T84" fmla="*/ 30 w 827"/>
              <a:gd name="T85" fmla="*/ 755 h 1330"/>
              <a:gd name="T86" fmla="*/ 28 w 827"/>
              <a:gd name="T87" fmla="*/ 724 h 1330"/>
              <a:gd name="T88" fmla="*/ 33 w 827"/>
              <a:gd name="T89" fmla="*/ 693 h 1330"/>
              <a:gd name="T90" fmla="*/ 47 w 827"/>
              <a:gd name="T91" fmla="*/ 639 h 1330"/>
              <a:gd name="T92" fmla="*/ 75 w 827"/>
              <a:gd name="T93" fmla="*/ 637 h 1330"/>
              <a:gd name="T94" fmla="*/ 99 w 827"/>
              <a:gd name="T95" fmla="*/ 634 h 1330"/>
              <a:gd name="T96" fmla="*/ 106 w 827"/>
              <a:gd name="T97" fmla="*/ 592 h 1330"/>
              <a:gd name="T98" fmla="*/ 139 w 827"/>
              <a:gd name="T99" fmla="*/ 594 h 1330"/>
              <a:gd name="T100" fmla="*/ 165 w 827"/>
              <a:gd name="T101" fmla="*/ 599 h 1330"/>
              <a:gd name="T102" fmla="*/ 193 w 827"/>
              <a:gd name="T103" fmla="*/ 604 h 1330"/>
              <a:gd name="T104" fmla="*/ 224 w 827"/>
              <a:gd name="T105" fmla="*/ 611 h 1330"/>
              <a:gd name="T106" fmla="*/ 257 w 827"/>
              <a:gd name="T107" fmla="*/ 611 h 1330"/>
              <a:gd name="T108" fmla="*/ 356 w 827"/>
              <a:gd name="T109" fmla="*/ 464 h 1330"/>
              <a:gd name="T110" fmla="*/ 606 w 827"/>
              <a:gd name="T111" fmla="*/ 301 h 1330"/>
              <a:gd name="T112" fmla="*/ 606 w 827"/>
              <a:gd name="T113" fmla="*/ 192 h 1330"/>
              <a:gd name="T114" fmla="*/ 507 w 827"/>
              <a:gd name="T115" fmla="*/ 161 h 1330"/>
              <a:gd name="T116" fmla="*/ 441 w 827"/>
              <a:gd name="T117" fmla="*/ 128 h 1330"/>
              <a:gd name="T118" fmla="*/ 464 w 827"/>
              <a:gd name="T119" fmla="*/ 104 h 1330"/>
              <a:gd name="T120" fmla="*/ 650 w 827"/>
              <a:gd name="T121" fmla="*/ 50 h 13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827" h="1330">
                <a:moveTo>
                  <a:pt x="716" y="83"/>
                </a:moveTo>
                <a:lnTo>
                  <a:pt x="719" y="83"/>
                </a:lnTo>
                <a:lnTo>
                  <a:pt x="721" y="83"/>
                </a:lnTo>
                <a:lnTo>
                  <a:pt x="724" y="83"/>
                </a:lnTo>
                <a:lnTo>
                  <a:pt x="724" y="85"/>
                </a:lnTo>
                <a:lnTo>
                  <a:pt x="726" y="90"/>
                </a:lnTo>
                <a:lnTo>
                  <a:pt x="728" y="92"/>
                </a:lnTo>
                <a:lnTo>
                  <a:pt x="731" y="97"/>
                </a:lnTo>
                <a:lnTo>
                  <a:pt x="733" y="99"/>
                </a:lnTo>
                <a:lnTo>
                  <a:pt x="738" y="106"/>
                </a:lnTo>
                <a:lnTo>
                  <a:pt x="740" y="111"/>
                </a:lnTo>
                <a:lnTo>
                  <a:pt x="742" y="114"/>
                </a:lnTo>
                <a:lnTo>
                  <a:pt x="749" y="125"/>
                </a:lnTo>
                <a:lnTo>
                  <a:pt x="752" y="128"/>
                </a:lnTo>
                <a:lnTo>
                  <a:pt x="752" y="130"/>
                </a:lnTo>
                <a:lnTo>
                  <a:pt x="757" y="135"/>
                </a:lnTo>
                <a:lnTo>
                  <a:pt x="759" y="140"/>
                </a:lnTo>
                <a:lnTo>
                  <a:pt x="759" y="142"/>
                </a:lnTo>
                <a:lnTo>
                  <a:pt x="761" y="144"/>
                </a:lnTo>
                <a:lnTo>
                  <a:pt x="761" y="147"/>
                </a:lnTo>
                <a:lnTo>
                  <a:pt x="764" y="149"/>
                </a:lnTo>
                <a:lnTo>
                  <a:pt x="766" y="154"/>
                </a:lnTo>
                <a:lnTo>
                  <a:pt x="768" y="158"/>
                </a:lnTo>
                <a:lnTo>
                  <a:pt x="768" y="161"/>
                </a:lnTo>
                <a:lnTo>
                  <a:pt x="771" y="166"/>
                </a:lnTo>
                <a:lnTo>
                  <a:pt x="773" y="170"/>
                </a:lnTo>
                <a:lnTo>
                  <a:pt x="775" y="175"/>
                </a:lnTo>
                <a:lnTo>
                  <a:pt x="773" y="180"/>
                </a:lnTo>
                <a:lnTo>
                  <a:pt x="773" y="182"/>
                </a:lnTo>
                <a:lnTo>
                  <a:pt x="771" y="187"/>
                </a:lnTo>
                <a:lnTo>
                  <a:pt x="768" y="189"/>
                </a:lnTo>
                <a:lnTo>
                  <a:pt x="768" y="194"/>
                </a:lnTo>
                <a:lnTo>
                  <a:pt x="766" y="196"/>
                </a:lnTo>
                <a:lnTo>
                  <a:pt x="764" y="201"/>
                </a:lnTo>
                <a:lnTo>
                  <a:pt x="764" y="206"/>
                </a:lnTo>
                <a:lnTo>
                  <a:pt x="761" y="208"/>
                </a:lnTo>
                <a:lnTo>
                  <a:pt x="759" y="211"/>
                </a:lnTo>
                <a:lnTo>
                  <a:pt x="759" y="215"/>
                </a:lnTo>
                <a:lnTo>
                  <a:pt x="757" y="218"/>
                </a:lnTo>
                <a:lnTo>
                  <a:pt x="754" y="222"/>
                </a:lnTo>
                <a:lnTo>
                  <a:pt x="754" y="225"/>
                </a:lnTo>
                <a:lnTo>
                  <a:pt x="752" y="229"/>
                </a:lnTo>
                <a:lnTo>
                  <a:pt x="749" y="232"/>
                </a:lnTo>
                <a:lnTo>
                  <a:pt x="749" y="237"/>
                </a:lnTo>
                <a:lnTo>
                  <a:pt x="754" y="239"/>
                </a:lnTo>
                <a:lnTo>
                  <a:pt x="759" y="241"/>
                </a:lnTo>
                <a:lnTo>
                  <a:pt x="761" y="241"/>
                </a:lnTo>
                <a:lnTo>
                  <a:pt x="764" y="244"/>
                </a:lnTo>
                <a:lnTo>
                  <a:pt x="766" y="244"/>
                </a:lnTo>
                <a:lnTo>
                  <a:pt x="771" y="246"/>
                </a:lnTo>
                <a:lnTo>
                  <a:pt x="773" y="248"/>
                </a:lnTo>
                <a:lnTo>
                  <a:pt x="778" y="248"/>
                </a:lnTo>
                <a:lnTo>
                  <a:pt x="780" y="251"/>
                </a:lnTo>
                <a:lnTo>
                  <a:pt x="782" y="251"/>
                </a:lnTo>
                <a:lnTo>
                  <a:pt x="780" y="253"/>
                </a:lnTo>
                <a:lnTo>
                  <a:pt x="790" y="258"/>
                </a:lnTo>
                <a:lnTo>
                  <a:pt x="785" y="267"/>
                </a:lnTo>
                <a:lnTo>
                  <a:pt x="787" y="270"/>
                </a:lnTo>
                <a:lnTo>
                  <a:pt x="787" y="272"/>
                </a:lnTo>
                <a:lnTo>
                  <a:pt x="804" y="279"/>
                </a:lnTo>
                <a:lnTo>
                  <a:pt x="806" y="279"/>
                </a:lnTo>
                <a:lnTo>
                  <a:pt x="806" y="282"/>
                </a:lnTo>
                <a:lnTo>
                  <a:pt x="818" y="289"/>
                </a:lnTo>
                <a:lnTo>
                  <a:pt x="825" y="296"/>
                </a:lnTo>
                <a:lnTo>
                  <a:pt x="820" y="305"/>
                </a:lnTo>
                <a:lnTo>
                  <a:pt x="820" y="308"/>
                </a:lnTo>
                <a:lnTo>
                  <a:pt x="811" y="308"/>
                </a:lnTo>
                <a:lnTo>
                  <a:pt x="785" y="298"/>
                </a:lnTo>
                <a:lnTo>
                  <a:pt x="768" y="291"/>
                </a:lnTo>
                <a:lnTo>
                  <a:pt x="766" y="293"/>
                </a:lnTo>
                <a:lnTo>
                  <a:pt x="764" y="298"/>
                </a:lnTo>
                <a:lnTo>
                  <a:pt x="761" y="298"/>
                </a:lnTo>
                <a:lnTo>
                  <a:pt x="764" y="301"/>
                </a:lnTo>
                <a:lnTo>
                  <a:pt x="766" y="310"/>
                </a:lnTo>
                <a:lnTo>
                  <a:pt x="766" y="312"/>
                </a:lnTo>
                <a:lnTo>
                  <a:pt x="768" y="315"/>
                </a:lnTo>
                <a:lnTo>
                  <a:pt x="773" y="322"/>
                </a:lnTo>
                <a:lnTo>
                  <a:pt x="775" y="324"/>
                </a:lnTo>
                <a:lnTo>
                  <a:pt x="782" y="329"/>
                </a:lnTo>
                <a:lnTo>
                  <a:pt x="785" y="331"/>
                </a:lnTo>
                <a:lnTo>
                  <a:pt x="787" y="331"/>
                </a:lnTo>
                <a:lnTo>
                  <a:pt x="792" y="338"/>
                </a:lnTo>
                <a:lnTo>
                  <a:pt x="794" y="341"/>
                </a:lnTo>
                <a:lnTo>
                  <a:pt x="801" y="343"/>
                </a:lnTo>
                <a:lnTo>
                  <a:pt x="804" y="345"/>
                </a:lnTo>
                <a:lnTo>
                  <a:pt x="808" y="348"/>
                </a:lnTo>
                <a:lnTo>
                  <a:pt x="813" y="348"/>
                </a:lnTo>
                <a:lnTo>
                  <a:pt x="815" y="350"/>
                </a:lnTo>
                <a:lnTo>
                  <a:pt x="820" y="350"/>
                </a:lnTo>
                <a:lnTo>
                  <a:pt x="823" y="350"/>
                </a:lnTo>
                <a:lnTo>
                  <a:pt x="825" y="353"/>
                </a:lnTo>
                <a:lnTo>
                  <a:pt x="825" y="355"/>
                </a:lnTo>
                <a:lnTo>
                  <a:pt x="827" y="357"/>
                </a:lnTo>
                <a:lnTo>
                  <a:pt x="827" y="360"/>
                </a:lnTo>
                <a:lnTo>
                  <a:pt x="827" y="364"/>
                </a:lnTo>
                <a:lnTo>
                  <a:pt x="827" y="367"/>
                </a:lnTo>
                <a:lnTo>
                  <a:pt x="823" y="414"/>
                </a:lnTo>
                <a:lnTo>
                  <a:pt x="797" y="416"/>
                </a:lnTo>
                <a:lnTo>
                  <a:pt x="794" y="416"/>
                </a:lnTo>
                <a:lnTo>
                  <a:pt x="792" y="416"/>
                </a:lnTo>
                <a:lnTo>
                  <a:pt x="782" y="419"/>
                </a:lnTo>
                <a:lnTo>
                  <a:pt x="778" y="419"/>
                </a:lnTo>
                <a:lnTo>
                  <a:pt x="771" y="419"/>
                </a:lnTo>
                <a:lnTo>
                  <a:pt x="768" y="428"/>
                </a:lnTo>
                <a:lnTo>
                  <a:pt x="768" y="431"/>
                </a:lnTo>
                <a:lnTo>
                  <a:pt x="766" y="440"/>
                </a:lnTo>
                <a:lnTo>
                  <a:pt x="766" y="445"/>
                </a:lnTo>
                <a:lnTo>
                  <a:pt x="764" y="447"/>
                </a:lnTo>
                <a:lnTo>
                  <a:pt x="766" y="450"/>
                </a:lnTo>
                <a:lnTo>
                  <a:pt x="771" y="452"/>
                </a:lnTo>
                <a:lnTo>
                  <a:pt x="773" y="454"/>
                </a:lnTo>
                <a:lnTo>
                  <a:pt x="778" y="454"/>
                </a:lnTo>
                <a:lnTo>
                  <a:pt x="785" y="457"/>
                </a:lnTo>
                <a:lnTo>
                  <a:pt x="787" y="457"/>
                </a:lnTo>
                <a:lnTo>
                  <a:pt x="790" y="459"/>
                </a:lnTo>
                <a:lnTo>
                  <a:pt x="787" y="461"/>
                </a:lnTo>
                <a:lnTo>
                  <a:pt x="787" y="464"/>
                </a:lnTo>
                <a:lnTo>
                  <a:pt x="787" y="466"/>
                </a:lnTo>
                <a:lnTo>
                  <a:pt x="785" y="473"/>
                </a:lnTo>
                <a:lnTo>
                  <a:pt x="785" y="476"/>
                </a:lnTo>
                <a:lnTo>
                  <a:pt x="787" y="476"/>
                </a:lnTo>
                <a:lnTo>
                  <a:pt x="780" y="497"/>
                </a:lnTo>
                <a:lnTo>
                  <a:pt x="775" y="511"/>
                </a:lnTo>
                <a:lnTo>
                  <a:pt x="766" y="537"/>
                </a:lnTo>
                <a:lnTo>
                  <a:pt x="766" y="542"/>
                </a:lnTo>
                <a:lnTo>
                  <a:pt x="759" y="559"/>
                </a:lnTo>
                <a:lnTo>
                  <a:pt x="754" y="582"/>
                </a:lnTo>
                <a:lnTo>
                  <a:pt x="745" y="615"/>
                </a:lnTo>
                <a:lnTo>
                  <a:pt x="702" y="596"/>
                </a:lnTo>
                <a:lnTo>
                  <a:pt x="698" y="596"/>
                </a:lnTo>
                <a:lnTo>
                  <a:pt x="681" y="589"/>
                </a:lnTo>
                <a:lnTo>
                  <a:pt x="679" y="601"/>
                </a:lnTo>
                <a:lnTo>
                  <a:pt x="676" y="608"/>
                </a:lnTo>
                <a:lnTo>
                  <a:pt x="660" y="630"/>
                </a:lnTo>
                <a:lnTo>
                  <a:pt x="648" y="641"/>
                </a:lnTo>
                <a:lnTo>
                  <a:pt x="646" y="644"/>
                </a:lnTo>
                <a:lnTo>
                  <a:pt x="617" y="665"/>
                </a:lnTo>
                <a:lnTo>
                  <a:pt x="615" y="665"/>
                </a:lnTo>
                <a:lnTo>
                  <a:pt x="587" y="665"/>
                </a:lnTo>
                <a:lnTo>
                  <a:pt x="596" y="672"/>
                </a:lnTo>
                <a:lnTo>
                  <a:pt x="603" y="679"/>
                </a:lnTo>
                <a:lnTo>
                  <a:pt x="610" y="682"/>
                </a:lnTo>
                <a:lnTo>
                  <a:pt x="610" y="684"/>
                </a:lnTo>
                <a:lnTo>
                  <a:pt x="610" y="686"/>
                </a:lnTo>
                <a:lnTo>
                  <a:pt x="615" y="689"/>
                </a:lnTo>
                <a:lnTo>
                  <a:pt x="620" y="689"/>
                </a:lnTo>
                <a:lnTo>
                  <a:pt x="617" y="691"/>
                </a:lnTo>
                <a:lnTo>
                  <a:pt x="615" y="691"/>
                </a:lnTo>
                <a:lnTo>
                  <a:pt x="613" y="691"/>
                </a:lnTo>
                <a:lnTo>
                  <a:pt x="610" y="691"/>
                </a:lnTo>
                <a:lnTo>
                  <a:pt x="608" y="691"/>
                </a:lnTo>
                <a:lnTo>
                  <a:pt x="608" y="693"/>
                </a:lnTo>
                <a:lnTo>
                  <a:pt x="608" y="696"/>
                </a:lnTo>
                <a:lnTo>
                  <a:pt x="608" y="698"/>
                </a:lnTo>
                <a:lnTo>
                  <a:pt x="606" y="701"/>
                </a:lnTo>
                <a:lnTo>
                  <a:pt x="606" y="703"/>
                </a:lnTo>
                <a:lnTo>
                  <a:pt x="606" y="705"/>
                </a:lnTo>
                <a:lnTo>
                  <a:pt x="606" y="708"/>
                </a:lnTo>
                <a:lnTo>
                  <a:pt x="603" y="710"/>
                </a:lnTo>
                <a:lnTo>
                  <a:pt x="603" y="715"/>
                </a:lnTo>
                <a:lnTo>
                  <a:pt x="603" y="719"/>
                </a:lnTo>
                <a:lnTo>
                  <a:pt x="603" y="724"/>
                </a:lnTo>
                <a:lnTo>
                  <a:pt x="603" y="727"/>
                </a:lnTo>
                <a:lnTo>
                  <a:pt x="603" y="729"/>
                </a:lnTo>
                <a:lnTo>
                  <a:pt x="596" y="750"/>
                </a:lnTo>
                <a:lnTo>
                  <a:pt x="596" y="755"/>
                </a:lnTo>
                <a:lnTo>
                  <a:pt x="596" y="760"/>
                </a:lnTo>
                <a:lnTo>
                  <a:pt x="601" y="760"/>
                </a:lnTo>
                <a:lnTo>
                  <a:pt x="610" y="760"/>
                </a:lnTo>
                <a:lnTo>
                  <a:pt x="620" y="760"/>
                </a:lnTo>
                <a:lnTo>
                  <a:pt x="620" y="764"/>
                </a:lnTo>
                <a:lnTo>
                  <a:pt x="622" y="767"/>
                </a:lnTo>
                <a:lnTo>
                  <a:pt x="622" y="769"/>
                </a:lnTo>
                <a:lnTo>
                  <a:pt x="620" y="779"/>
                </a:lnTo>
                <a:lnTo>
                  <a:pt x="620" y="783"/>
                </a:lnTo>
                <a:lnTo>
                  <a:pt x="617" y="783"/>
                </a:lnTo>
                <a:lnTo>
                  <a:pt x="615" y="783"/>
                </a:lnTo>
                <a:lnTo>
                  <a:pt x="613" y="791"/>
                </a:lnTo>
                <a:lnTo>
                  <a:pt x="613" y="795"/>
                </a:lnTo>
                <a:lnTo>
                  <a:pt x="610" y="798"/>
                </a:lnTo>
                <a:lnTo>
                  <a:pt x="610" y="800"/>
                </a:lnTo>
                <a:lnTo>
                  <a:pt x="610" y="805"/>
                </a:lnTo>
                <a:lnTo>
                  <a:pt x="608" y="807"/>
                </a:lnTo>
                <a:lnTo>
                  <a:pt x="608" y="809"/>
                </a:lnTo>
                <a:lnTo>
                  <a:pt x="608" y="812"/>
                </a:lnTo>
                <a:lnTo>
                  <a:pt x="608" y="814"/>
                </a:lnTo>
                <a:lnTo>
                  <a:pt x="606" y="817"/>
                </a:lnTo>
                <a:lnTo>
                  <a:pt x="603" y="817"/>
                </a:lnTo>
                <a:lnTo>
                  <a:pt x="601" y="817"/>
                </a:lnTo>
                <a:lnTo>
                  <a:pt x="599" y="821"/>
                </a:lnTo>
                <a:lnTo>
                  <a:pt x="599" y="824"/>
                </a:lnTo>
                <a:lnTo>
                  <a:pt x="599" y="826"/>
                </a:lnTo>
                <a:lnTo>
                  <a:pt x="596" y="831"/>
                </a:lnTo>
                <a:lnTo>
                  <a:pt x="596" y="833"/>
                </a:lnTo>
                <a:lnTo>
                  <a:pt x="594" y="838"/>
                </a:lnTo>
                <a:lnTo>
                  <a:pt x="592" y="840"/>
                </a:lnTo>
                <a:lnTo>
                  <a:pt x="592" y="843"/>
                </a:lnTo>
                <a:lnTo>
                  <a:pt x="592" y="845"/>
                </a:lnTo>
                <a:lnTo>
                  <a:pt x="589" y="847"/>
                </a:lnTo>
                <a:lnTo>
                  <a:pt x="589" y="850"/>
                </a:lnTo>
                <a:lnTo>
                  <a:pt x="589" y="852"/>
                </a:lnTo>
                <a:lnTo>
                  <a:pt x="587" y="852"/>
                </a:lnTo>
                <a:lnTo>
                  <a:pt x="587" y="854"/>
                </a:lnTo>
                <a:lnTo>
                  <a:pt x="587" y="857"/>
                </a:lnTo>
                <a:lnTo>
                  <a:pt x="587" y="859"/>
                </a:lnTo>
                <a:lnTo>
                  <a:pt x="584" y="862"/>
                </a:lnTo>
                <a:lnTo>
                  <a:pt x="584" y="864"/>
                </a:lnTo>
                <a:lnTo>
                  <a:pt x="584" y="866"/>
                </a:lnTo>
                <a:lnTo>
                  <a:pt x="582" y="866"/>
                </a:lnTo>
                <a:lnTo>
                  <a:pt x="582" y="869"/>
                </a:lnTo>
                <a:lnTo>
                  <a:pt x="582" y="871"/>
                </a:lnTo>
                <a:lnTo>
                  <a:pt x="582" y="873"/>
                </a:lnTo>
                <a:lnTo>
                  <a:pt x="580" y="873"/>
                </a:lnTo>
                <a:lnTo>
                  <a:pt x="580" y="876"/>
                </a:lnTo>
                <a:lnTo>
                  <a:pt x="580" y="878"/>
                </a:lnTo>
                <a:lnTo>
                  <a:pt x="577" y="880"/>
                </a:lnTo>
                <a:lnTo>
                  <a:pt x="577" y="883"/>
                </a:lnTo>
                <a:lnTo>
                  <a:pt x="577" y="885"/>
                </a:lnTo>
                <a:lnTo>
                  <a:pt x="575" y="888"/>
                </a:lnTo>
                <a:lnTo>
                  <a:pt x="575" y="890"/>
                </a:lnTo>
                <a:lnTo>
                  <a:pt x="575" y="892"/>
                </a:lnTo>
                <a:lnTo>
                  <a:pt x="573" y="892"/>
                </a:lnTo>
                <a:lnTo>
                  <a:pt x="573" y="895"/>
                </a:lnTo>
                <a:lnTo>
                  <a:pt x="573" y="897"/>
                </a:lnTo>
                <a:lnTo>
                  <a:pt x="573" y="899"/>
                </a:lnTo>
                <a:lnTo>
                  <a:pt x="570" y="899"/>
                </a:lnTo>
                <a:lnTo>
                  <a:pt x="570" y="902"/>
                </a:lnTo>
                <a:lnTo>
                  <a:pt x="570" y="904"/>
                </a:lnTo>
                <a:lnTo>
                  <a:pt x="570" y="907"/>
                </a:lnTo>
                <a:lnTo>
                  <a:pt x="568" y="907"/>
                </a:lnTo>
                <a:lnTo>
                  <a:pt x="568" y="909"/>
                </a:lnTo>
                <a:lnTo>
                  <a:pt x="566" y="914"/>
                </a:lnTo>
                <a:lnTo>
                  <a:pt x="566" y="911"/>
                </a:lnTo>
                <a:lnTo>
                  <a:pt x="563" y="911"/>
                </a:lnTo>
                <a:lnTo>
                  <a:pt x="561" y="911"/>
                </a:lnTo>
                <a:lnTo>
                  <a:pt x="559" y="911"/>
                </a:lnTo>
                <a:lnTo>
                  <a:pt x="556" y="911"/>
                </a:lnTo>
                <a:lnTo>
                  <a:pt x="554" y="909"/>
                </a:lnTo>
                <a:lnTo>
                  <a:pt x="551" y="909"/>
                </a:lnTo>
                <a:lnTo>
                  <a:pt x="549" y="909"/>
                </a:lnTo>
                <a:lnTo>
                  <a:pt x="547" y="909"/>
                </a:lnTo>
                <a:lnTo>
                  <a:pt x="544" y="909"/>
                </a:lnTo>
                <a:lnTo>
                  <a:pt x="542" y="909"/>
                </a:lnTo>
                <a:lnTo>
                  <a:pt x="542" y="907"/>
                </a:lnTo>
                <a:lnTo>
                  <a:pt x="540" y="907"/>
                </a:lnTo>
                <a:lnTo>
                  <a:pt x="537" y="907"/>
                </a:lnTo>
                <a:lnTo>
                  <a:pt x="535" y="907"/>
                </a:lnTo>
                <a:lnTo>
                  <a:pt x="533" y="907"/>
                </a:lnTo>
                <a:lnTo>
                  <a:pt x="530" y="904"/>
                </a:lnTo>
                <a:lnTo>
                  <a:pt x="528" y="911"/>
                </a:lnTo>
                <a:lnTo>
                  <a:pt x="526" y="914"/>
                </a:lnTo>
                <a:lnTo>
                  <a:pt x="528" y="914"/>
                </a:lnTo>
                <a:lnTo>
                  <a:pt x="530" y="916"/>
                </a:lnTo>
                <a:lnTo>
                  <a:pt x="533" y="916"/>
                </a:lnTo>
                <a:lnTo>
                  <a:pt x="537" y="918"/>
                </a:lnTo>
                <a:lnTo>
                  <a:pt x="540" y="918"/>
                </a:lnTo>
                <a:lnTo>
                  <a:pt x="542" y="918"/>
                </a:lnTo>
                <a:lnTo>
                  <a:pt x="542" y="921"/>
                </a:lnTo>
                <a:lnTo>
                  <a:pt x="544" y="921"/>
                </a:lnTo>
                <a:lnTo>
                  <a:pt x="544" y="923"/>
                </a:lnTo>
                <a:lnTo>
                  <a:pt x="547" y="923"/>
                </a:lnTo>
                <a:lnTo>
                  <a:pt x="551" y="925"/>
                </a:lnTo>
                <a:lnTo>
                  <a:pt x="551" y="928"/>
                </a:lnTo>
                <a:lnTo>
                  <a:pt x="554" y="928"/>
                </a:lnTo>
                <a:lnTo>
                  <a:pt x="554" y="930"/>
                </a:lnTo>
                <a:lnTo>
                  <a:pt x="556" y="930"/>
                </a:lnTo>
                <a:lnTo>
                  <a:pt x="559" y="933"/>
                </a:lnTo>
                <a:lnTo>
                  <a:pt x="559" y="935"/>
                </a:lnTo>
                <a:lnTo>
                  <a:pt x="561" y="935"/>
                </a:lnTo>
                <a:lnTo>
                  <a:pt x="561" y="937"/>
                </a:lnTo>
                <a:lnTo>
                  <a:pt x="563" y="937"/>
                </a:lnTo>
                <a:lnTo>
                  <a:pt x="563" y="940"/>
                </a:lnTo>
                <a:lnTo>
                  <a:pt x="566" y="942"/>
                </a:lnTo>
                <a:lnTo>
                  <a:pt x="566" y="944"/>
                </a:lnTo>
                <a:lnTo>
                  <a:pt x="568" y="947"/>
                </a:lnTo>
                <a:lnTo>
                  <a:pt x="568" y="949"/>
                </a:lnTo>
                <a:lnTo>
                  <a:pt x="570" y="954"/>
                </a:lnTo>
                <a:lnTo>
                  <a:pt x="573" y="959"/>
                </a:lnTo>
                <a:lnTo>
                  <a:pt x="573" y="961"/>
                </a:lnTo>
                <a:lnTo>
                  <a:pt x="573" y="963"/>
                </a:lnTo>
                <a:lnTo>
                  <a:pt x="575" y="973"/>
                </a:lnTo>
                <a:lnTo>
                  <a:pt x="575" y="978"/>
                </a:lnTo>
                <a:lnTo>
                  <a:pt x="575" y="982"/>
                </a:lnTo>
                <a:lnTo>
                  <a:pt x="573" y="987"/>
                </a:lnTo>
                <a:lnTo>
                  <a:pt x="573" y="992"/>
                </a:lnTo>
                <a:lnTo>
                  <a:pt x="570" y="999"/>
                </a:lnTo>
                <a:lnTo>
                  <a:pt x="563" y="1008"/>
                </a:lnTo>
                <a:lnTo>
                  <a:pt x="561" y="1013"/>
                </a:lnTo>
                <a:lnTo>
                  <a:pt x="554" y="1020"/>
                </a:lnTo>
                <a:lnTo>
                  <a:pt x="549" y="1022"/>
                </a:lnTo>
                <a:lnTo>
                  <a:pt x="547" y="1025"/>
                </a:lnTo>
                <a:lnTo>
                  <a:pt x="542" y="1027"/>
                </a:lnTo>
                <a:lnTo>
                  <a:pt x="535" y="1032"/>
                </a:lnTo>
                <a:lnTo>
                  <a:pt x="528" y="1034"/>
                </a:lnTo>
                <a:lnTo>
                  <a:pt x="521" y="1034"/>
                </a:lnTo>
                <a:lnTo>
                  <a:pt x="514" y="1037"/>
                </a:lnTo>
                <a:lnTo>
                  <a:pt x="507" y="1037"/>
                </a:lnTo>
                <a:lnTo>
                  <a:pt x="504" y="1037"/>
                </a:lnTo>
                <a:lnTo>
                  <a:pt x="500" y="1034"/>
                </a:lnTo>
                <a:lnTo>
                  <a:pt x="490" y="1032"/>
                </a:lnTo>
                <a:lnTo>
                  <a:pt x="485" y="1032"/>
                </a:lnTo>
                <a:lnTo>
                  <a:pt x="481" y="1030"/>
                </a:lnTo>
                <a:lnTo>
                  <a:pt x="476" y="1027"/>
                </a:lnTo>
                <a:lnTo>
                  <a:pt x="469" y="1022"/>
                </a:lnTo>
                <a:lnTo>
                  <a:pt x="469" y="1027"/>
                </a:lnTo>
                <a:lnTo>
                  <a:pt x="469" y="1053"/>
                </a:lnTo>
                <a:lnTo>
                  <a:pt x="467" y="1072"/>
                </a:lnTo>
                <a:lnTo>
                  <a:pt x="467" y="1082"/>
                </a:lnTo>
                <a:lnTo>
                  <a:pt x="467" y="1084"/>
                </a:lnTo>
                <a:lnTo>
                  <a:pt x="467" y="1094"/>
                </a:lnTo>
                <a:lnTo>
                  <a:pt x="467" y="1096"/>
                </a:lnTo>
                <a:lnTo>
                  <a:pt x="467" y="1110"/>
                </a:lnTo>
                <a:lnTo>
                  <a:pt x="467" y="1127"/>
                </a:lnTo>
                <a:lnTo>
                  <a:pt x="467" y="1136"/>
                </a:lnTo>
                <a:lnTo>
                  <a:pt x="467" y="1148"/>
                </a:lnTo>
                <a:lnTo>
                  <a:pt x="467" y="1150"/>
                </a:lnTo>
                <a:lnTo>
                  <a:pt x="467" y="1153"/>
                </a:lnTo>
                <a:lnTo>
                  <a:pt x="467" y="1157"/>
                </a:lnTo>
                <a:lnTo>
                  <a:pt x="467" y="1162"/>
                </a:lnTo>
                <a:lnTo>
                  <a:pt x="467" y="1167"/>
                </a:lnTo>
                <a:lnTo>
                  <a:pt x="467" y="1169"/>
                </a:lnTo>
                <a:lnTo>
                  <a:pt x="467" y="1174"/>
                </a:lnTo>
                <a:lnTo>
                  <a:pt x="464" y="1179"/>
                </a:lnTo>
                <a:lnTo>
                  <a:pt x="464" y="1186"/>
                </a:lnTo>
                <a:lnTo>
                  <a:pt x="464" y="1191"/>
                </a:lnTo>
                <a:lnTo>
                  <a:pt x="464" y="1195"/>
                </a:lnTo>
                <a:lnTo>
                  <a:pt x="464" y="1198"/>
                </a:lnTo>
                <a:lnTo>
                  <a:pt x="464" y="1200"/>
                </a:lnTo>
                <a:lnTo>
                  <a:pt x="464" y="1202"/>
                </a:lnTo>
                <a:lnTo>
                  <a:pt x="464" y="1205"/>
                </a:lnTo>
                <a:lnTo>
                  <a:pt x="464" y="1207"/>
                </a:lnTo>
                <a:lnTo>
                  <a:pt x="464" y="1209"/>
                </a:lnTo>
                <a:lnTo>
                  <a:pt x="464" y="1214"/>
                </a:lnTo>
                <a:lnTo>
                  <a:pt x="464" y="1217"/>
                </a:lnTo>
                <a:lnTo>
                  <a:pt x="464" y="1219"/>
                </a:lnTo>
                <a:lnTo>
                  <a:pt x="464" y="1221"/>
                </a:lnTo>
                <a:lnTo>
                  <a:pt x="464" y="1224"/>
                </a:lnTo>
                <a:lnTo>
                  <a:pt x="464" y="1233"/>
                </a:lnTo>
                <a:lnTo>
                  <a:pt x="464" y="1236"/>
                </a:lnTo>
                <a:lnTo>
                  <a:pt x="464" y="1240"/>
                </a:lnTo>
                <a:lnTo>
                  <a:pt x="464" y="1243"/>
                </a:lnTo>
                <a:lnTo>
                  <a:pt x="464" y="1247"/>
                </a:lnTo>
                <a:lnTo>
                  <a:pt x="464" y="1252"/>
                </a:lnTo>
                <a:lnTo>
                  <a:pt x="464" y="1257"/>
                </a:lnTo>
                <a:lnTo>
                  <a:pt x="464" y="1269"/>
                </a:lnTo>
                <a:lnTo>
                  <a:pt x="464" y="1281"/>
                </a:lnTo>
                <a:lnTo>
                  <a:pt x="464" y="1285"/>
                </a:lnTo>
                <a:lnTo>
                  <a:pt x="464" y="1288"/>
                </a:lnTo>
                <a:lnTo>
                  <a:pt x="464" y="1290"/>
                </a:lnTo>
                <a:lnTo>
                  <a:pt x="464" y="1297"/>
                </a:lnTo>
                <a:lnTo>
                  <a:pt x="464" y="1302"/>
                </a:lnTo>
                <a:lnTo>
                  <a:pt x="464" y="1307"/>
                </a:lnTo>
                <a:lnTo>
                  <a:pt x="464" y="1309"/>
                </a:lnTo>
                <a:lnTo>
                  <a:pt x="464" y="1314"/>
                </a:lnTo>
                <a:lnTo>
                  <a:pt x="464" y="1318"/>
                </a:lnTo>
                <a:lnTo>
                  <a:pt x="457" y="1316"/>
                </a:lnTo>
                <a:lnTo>
                  <a:pt x="450" y="1318"/>
                </a:lnTo>
                <a:lnTo>
                  <a:pt x="438" y="1318"/>
                </a:lnTo>
                <a:lnTo>
                  <a:pt x="436" y="1318"/>
                </a:lnTo>
                <a:lnTo>
                  <a:pt x="431" y="1318"/>
                </a:lnTo>
                <a:lnTo>
                  <a:pt x="426" y="1321"/>
                </a:lnTo>
                <a:lnTo>
                  <a:pt x="422" y="1321"/>
                </a:lnTo>
                <a:lnTo>
                  <a:pt x="417" y="1321"/>
                </a:lnTo>
                <a:lnTo>
                  <a:pt x="415" y="1321"/>
                </a:lnTo>
                <a:lnTo>
                  <a:pt x="412" y="1323"/>
                </a:lnTo>
                <a:lnTo>
                  <a:pt x="410" y="1323"/>
                </a:lnTo>
                <a:lnTo>
                  <a:pt x="408" y="1325"/>
                </a:lnTo>
                <a:lnTo>
                  <a:pt x="408" y="1328"/>
                </a:lnTo>
                <a:lnTo>
                  <a:pt x="405" y="1330"/>
                </a:lnTo>
                <a:lnTo>
                  <a:pt x="403" y="1328"/>
                </a:lnTo>
                <a:lnTo>
                  <a:pt x="403" y="1325"/>
                </a:lnTo>
                <a:lnTo>
                  <a:pt x="401" y="1325"/>
                </a:lnTo>
                <a:lnTo>
                  <a:pt x="396" y="1323"/>
                </a:lnTo>
                <a:lnTo>
                  <a:pt x="382" y="1316"/>
                </a:lnTo>
                <a:lnTo>
                  <a:pt x="379" y="1316"/>
                </a:lnTo>
                <a:lnTo>
                  <a:pt x="377" y="1314"/>
                </a:lnTo>
                <a:lnTo>
                  <a:pt x="370" y="1314"/>
                </a:lnTo>
                <a:lnTo>
                  <a:pt x="368" y="1311"/>
                </a:lnTo>
                <a:lnTo>
                  <a:pt x="363" y="1309"/>
                </a:lnTo>
                <a:lnTo>
                  <a:pt x="360" y="1309"/>
                </a:lnTo>
                <a:lnTo>
                  <a:pt x="358" y="1309"/>
                </a:lnTo>
                <a:lnTo>
                  <a:pt x="353" y="1307"/>
                </a:lnTo>
                <a:lnTo>
                  <a:pt x="346" y="1302"/>
                </a:lnTo>
                <a:lnTo>
                  <a:pt x="339" y="1299"/>
                </a:lnTo>
                <a:lnTo>
                  <a:pt x="337" y="1297"/>
                </a:lnTo>
                <a:lnTo>
                  <a:pt x="330" y="1295"/>
                </a:lnTo>
                <a:lnTo>
                  <a:pt x="325" y="1292"/>
                </a:lnTo>
                <a:lnTo>
                  <a:pt x="318" y="1290"/>
                </a:lnTo>
                <a:lnTo>
                  <a:pt x="311" y="1288"/>
                </a:lnTo>
                <a:lnTo>
                  <a:pt x="302" y="1283"/>
                </a:lnTo>
                <a:lnTo>
                  <a:pt x="299" y="1283"/>
                </a:lnTo>
                <a:lnTo>
                  <a:pt x="294" y="1281"/>
                </a:lnTo>
                <a:lnTo>
                  <a:pt x="290" y="1278"/>
                </a:lnTo>
                <a:lnTo>
                  <a:pt x="283" y="1276"/>
                </a:lnTo>
                <a:lnTo>
                  <a:pt x="276" y="1271"/>
                </a:lnTo>
                <a:lnTo>
                  <a:pt x="271" y="1269"/>
                </a:lnTo>
                <a:lnTo>
                  <a:pt x="261" y="1266"/>
                </a:lnTo>
                <a:lnTo>
                  <a:pt x="254" y="1264"/>
                </a:lnTo>
                <a:lnTo>
                  <a:pt x="240" y="1257"/>
                </a:lnTo>
                <a:lnTo>
                  <a:pt x="226" y="1252"/>
                </a:lnTo>
                <a:lnTo>
                  <a:pt x="217" y="1245"/>
                </a:lnTo>
                <a:lnTo>
                  <a:pt x="207" y="1243"/>
                </a:lnTo>
                <a:lnTo>
                  <a:pt x="198" y="1238"/>
                </a:lnTo>
                <a:lnTo>
                  <a:pt x="188" y="1233"/>
                </a:lnTo>
                <a:lnTo>
                  <a:pt x="177" y="1228"/>
                </a:lnTo>
                <a:lnTo>
                  <a:pt x="167" y="1224"/>
                </a:lnTo>
                <a:lnTo>
                  <a:pt x="167" y="1221"/>
                </a:lnTo>
                <a:lnTo>
                  <a:pt x="170" y="1219"/>
                </a:lnTo>
                <a:lnTo>
                  <a:pt x="172" y="1212"/>
                </a:lnTo>
                <a:lnTo>
                  <a:pt x="174" y="1209"/>
                </a:lnTo>
                <a:lnTo>
                  <a:pt x="174" y="1205"/>
                </a:lnTo>
                <a:lnTo>
                  <a:pt x="174" y="1202"/>
                </a:lnTo>
                <a:lnTo>
                  <a:pt x="174" y="1200"/>
                </a:lnTo>
                <a:lnTo>
                  <a:pt x="177" y="1198"/>
                </a:lnTo>
                <a:lnTo>
                  <a:pt x="179" y="1195"/>
                </a:lnTo>
                <a:lnTo>
                  <a:pt x="181" y="1193"/>
                </a:lnTo>
                <a:lnTo>
                  <a:pt x="179" y="1195"/>
                </a:lnTo>
                <a:lnTo>
                  <a:pt x="177" y="1195"/>
                </a:lnTo>
                <a:lnTo>
                  <a:pt x="174" y="1195"/>
                </a:lnTo>
                <a:lnTo>
                  <a:pt x="174" y="1191"/>
                </a:lnTo>
                <a:lnTo>
                  <a:pt x="172" y="1188"/>
                </a:lnTo>
                <a:lnTo>
                  <a:pt x="172" y="1183"/>
                </a:lnTo>
                <a:lnTo>
                  <a:pt x="170" y="1179"/>
                </a:lnTo>
                <a:lnTo>
                  <a:pt x="170" y="1176"/>
                </a:lnTo>
                <a:lnTo>
                  <a:pt x="167" y="1174"/>
                </a:lnTo>
                <a:lnTo>
                  <a:pt x="167" y="1172"/>
                </a:lnTo>
                <a:lnTo>
                  <a:pt x="170" y="1169"/>
                </a:lnTo>
                <a:lnTo>
                  <a:pt x="172" y="1169"/>
                </a:lnTo>
                <a:lnTo>
                  <a:pt x="174" y="1165"/>
                </a:lnTo>
                <a:lnTo>
                  <a:pt x="179" y="1162"/>
                </a:lnTo>
                <a:lnTo>
                  <a:pt x="184" y="1160"/>
                </a:lnTo>
                <a:lnTo>
                  <a:pt x="188" y="1157"/>
                </a:lnTo>
                <a:lnTo>
                  <a:pt x="191" y="1155"/>
                </a:lnTo>
                <a:lnTo>
                  <a:pt x="193" y="1155"/>
                </a:lnTo>
                <a:lnTo>
                  <a:pt x="195" y="1153"/>
                </a:lnTo>
                <a:lnTo>
                  <a:pt x="198" y="1153"/>
                </a:lnTo>
                <a:lnTo>
                  <a:pt x="203" y="1150"/>
                </a:lnTo>
                <a:lnTo>
                  <a:pt x="205" y="1148"/>
                </a:lnTo>
                <a:lnTo>
                  <a:pt x="205" y="1146"/>
                </a:lnTo>
                <a:lnTo>
                  <a:pt x="207" y="1141"/>
                </a:lnTo>
                <a:lnTo>
                  <a:pt x="205" y="1138"/>
                </a:lnTo>
                <a:lnTo>
                  <a:pt x="203" y="1136"/>
                </a:lnTo>
                <a:lnTo>
                  <a:pt x="200" y="1134"/>
                </a:lnTo>
                <a:lnTo>
                  <a:pt x="198" y="1131"/>
                </a:lnTo>
                <a:lnTo>
                  <a:pt x="195" y="1129"/>
                </a:lnTo>
                <a:lnTo>
                  <a:pt x="193" y="1127"/>
                </a:lnTo>
                <a:lnTo>
                  <a:pt x="191" y="1124"/>
                </a:lnTo>
                <a:lnTo>
                  <a:pt x="188" y="1122"/>
                </a:lnTo>
                <a:lnTo>
                  <a:pt x="186" y="1122"/>
                </a:lnTo>
                <a:lnTo>
                  <a:pt x="186" y="1120"/>
                </a:lnTo>
                <a:lnTo>
                  <a:pt x="184" y="1117"/>
                </a:lnTo>
                <a:lnTo>
                  <a:pt x="181" y="1115"/>
                </a:lnTo>
                <a:lnTo>
                  <a:pt x="179" y="1112"/>
                </a:lnTo>
                <a:lnTo>
                  <a:pt x="179" y="1110"/>
                </a:lnTo>
                <a:lnTo>
                  <a:pt x="177" y="1105"/>
                </a:lnTo>
                <a:lnTo>
                  <a:pt x="174" y="1108"/>
                </a:lnTo>
                <a:lnTo>
                  <a:pt x="174" y="1103"/>
                </a:lnTo>
                <a:lnTo>
                  <a:pt x="172" y="1101"/>
                </a:lnTo>
                <a:lnTo>
                  <a:pt x="170" y="1096"/>
                </a:lnTo>
                <a:lnTo>
                  <a:pt x="172" y="1096"/>
                </a:lnTo>
                <a:lnTo>
                  <a:pt x="174" y="1096"/>
                </a:lnTo>
                <a:lnTo>
                  <a:pt x="174" y="1094"/>
                </a:lnTo>
                <a:lnTo>
                  <a:pt x="174" y="1091"/>
                </a:lnTo>
                <a:lnTo>
                  <a:pt x="172" y="1089"/>
                </a:lnTo>
                <a:lnTo>
                  <a:pt x="172" y="1086"/>
                </a:lnTo>
                <a:lnTo>
                  <a:pt x="170" y="1084"/>
                </a:lnTo>
                <a:lnTo>
                  <a:pt x="170" y="1082"/>
                </a:lnTo>
                <a:lnTo>
                  <a:pt x="170" y="1077"/>
                </a:lnTo>
                <a:lnTo>
                  <a:pt x="162" y="1079"/>
                </a:lnTo>
                <a:lnTo>
                  <a:pt x="162" y="1077"/>
                </a:lnTo>
                <a:lnTo>
                  <a:pt x="162" y="1075"/>
                </a:lnTo>
                <a:lnTo>
                  <a:pt x="160" y="1070"/>
                </a:lnTo>
                <a:lnTo>
                  <a:pt x="158" y="1063"/>
                </a:lnTo>
                <a:lnTo>
                  <a:pt x="158" y="1060"/>
                </a:lnTo>
                <a:lnTo>
                  <a:pt x="160" y="1056"/>
                </a:lnTo>
                <a:lnTo>
                  <a:pt x="160" y="1053"/>
                </a:lnTo>
                <a:lnTo>
                  <a:pt x="160" y="1051"/>
                </a:lnTo>
                <a:lnTo>
                  <a:pt x="160" y="1049"/>
                </a:lnTo>
                <a:lnTo>
                  <a:pt x="158" y="1046"/>
                </a:lnTo>
                <a:lnTo>
                  <a:pt x="155" y="1044"/>
                </a:lnTo>
                <a:lnTo>
                  <a:pt x="155" y="1041"/>
                </a:lnTo>
                <a:lnTo>
                  <a:pt x="155" y="1039"/>
                </a:lnTo>
                <a:lnTo>
                  <a:pt x="153" y="1039"/>
                </a:lnTo>
                <a:lnTo>
                  <a:pt x="153" y="1037"/>
                </a:lnTo>
                <a:lnTo>
                  <a:pt x="153" y="1034"/>
                </a:lnTo>
                <a:lnTo>
                  <a:pt x="153" y="1032"/>
                </a:lnTo>
                <a:lnTo>
                  <a:pt x="153" y="1030"/>
                </a:lnTo>
                <a:lnTo>
                  <a:pt x="153" y="1027"/>
                </a:lnTo>
                <a:lnTo>
                  <a:pt x="155" y="1022"/>
                </a:lnTo>
                <a:lnTo>
                  <a:pt x="146" y="1018"/>
                </a:lnTo>
                <a:lnTo>
                  <a:pt x="129" y="1008"/>
                </a:lnTo>
                <a:lnTo>
                  <a:pt x="111" y="973"/>
                </a:lnTo>
                <a:lnTo>
                  <a:pt x="106" y="961"/>
                </a:lnTo>
                <a:lnTo>
                  <a:pt x="106" y="940"/>
                </a:lnTo>
                <a:lnTo>
                  <a:pt x="92" y="944"/>
                </a:lnTo>
                <a:lnTo>
                  <a:pt x="85" y="923"/>
                </a:lnTo>
                <a:lnTo>
                  <a:pt x="71" y="911"/>
                </a:lnTo>
                <a:lnTo>
                  <a:pt x="68" y="909"/>
                </a:lnTo>
                <a:lnTo>
                  <a:pt x="33" y="911"/>
                </a:lnTo>
                <a:lnTo>
                  <a:pt x="2" y="914"/>
                </a:lnTo>
                <a:lnTo>
                  <a:pt x="0" y="890"/>
                </a:lnTo>
                <a:lnTo>
                  <a:pt x="7" y="859"/>
                </a:lnTo>
                <a:lnTo>
                  <a:pt x="7" y="857"/>
                </a:lnTo>
                <a:lnTo>
                  <a:pt x="12" y="835"/>
                </a:lnTo>
                <a:lnTo>
                  <a:pt x="19" y="774"/>
                </a:lnTo>
                <a:lnTo>
                  <a:pt x="21" y="767"/>
                </a:lnTo>
                <a:lnTo>
                  <a:pt x="21" y="764"/>
                </a:lnTo>
                <a:lnTo>
                  <a:pt x="21" y="762"/>
                </a:lnTo>
                <a:lnTo>
                  <a:pt x="21" y="760"/>
                </a:lnTo>
                <a:lnTo>
                  <a:pt x="23" y="760"/>
                </a:lnTo>
                <a:lnTo>
                  <a:pt x="23" y="757"/>
                </a:lnTo>
                <a:lnTo>
                  <a:pt x="26" y="757"/>
                </a:lnTo>
                <a:lnTo>
                  <a:pt x="26" y="755"/>
                </a:lnTo>
                <a:lnTo>
                  <a:pt x="26" y="753"/>
                </a:lnTo>
                <a:lnTo>
                  <a:pt x="28" y="753"/>
                </a:lnTo>
                <a:lnTo>
                  <a:pt x="30" y="755"/>
                </a:lnTo>
                <a:lnTo>
                  <a:pt x="30" y="753"/>
                </a:lnTo>
                <a:lnTo>
                  <a:pt x="30" y="750"/>
                </a:lnTo>
                <a:lnTo>
                  <a:pt x="30" y="748"/>
                </a:lnTo>
                <a:lnTo>
                  <a:pt x="30" y="746"/>
                </a:lnTo>
                <a:lnTo>
                  <a:pt x="30" y="743"/>
                </a:lnTo>
                <a:lnTo>
                  <a:pt x="28" y="743"/>
                </a:lnTo>
                <a:lnTo>
                  <a:pt x="28" y="736"/>
                </a:lnTo>
                <a:lnTo>
                  <a:pt x="28" y="734"/>
                </a:lnTo>
                <a:lnTo>
                  <a:pt x="28" y="731"/>
                </a:lnTo>
                <a:lnTo>
                  <a:pt x="28" y="729"/>
                </a:lnTo>
                <a:lnTo>
                  <a:pt x="28" y="727"/>
                </a:lnTo>
                <a:lnTo>
                  <a:pt x="28" y="724"/>
                </a:lnTo>
                <a:lnTo>
                  <a:pt x="26" y="719"/>
                </a:lnTo>
                <a:lnTo>
                  <a:pt x="23" y="712"/>
                </a:lnTo>
                <a:lnTo>
                  <a:pt x="21" y="708"/>
                </a:lnTo>
                <a:lnTo>
                  <a:pt x="21" y="703"/>
                </a:lnTo>
                <a:lnTo>
                  <a:pt x="19" y="698"/>
                </a:lnTo>
                <a:lnTo>
                  <a:pt x="21" y="698"/>
                </a:lnTo>
                <a:lnTo>
                  <a:pt x="21" y="696"/>
                </a:lnTo>
                <a:lnTo>
                  <a:pt x="23" y="696"/>
                </a:lnTo>
                <a:lnTo>
                  <a:pt x="26" y="698"/>
                </a:lnTo>
                <a:lnTo>
                  <a:pt x="28" y="696"/>
                </a:lnTo>
                <a:lnTo>
                  <a:pt x="30" y="693"/>
                </a:lnTo>
                <a:lnTo>
                  <a:pt x="33" y="693"/>
                </a:lnTo>
                <a:lnTo>
                  <a:pt x="33" y="691"/>
                </a:lnTo>
                <a:lnTo>
                  <a:pt x="35" y="686"/>
                </a:lnTo>
                <a:lnTo>
                  <a:pt x="35" y="679"/>
                </a:lnTo>
                <a:lnTo>
                  <a:pt x="35" y="677"/>
                </a:lnTo>
                <a:lnTo>
                  <a:pt x="38" y="670"/>
                </a:lnTo>
                <a:lnTo>
                  <a:pt x="40" y="667"/>
                </a:lnTo>
                <a:lnTo>
                  <a:pt x="40" y="665"/>
                </a:lnTo>
                <a:lnTo>
                  <a:pt x="42" y="653"/>
                </a:lnTo>
                <a:lnTo>
                  <a:pt x="45" y="651"/>
                </a:lnTo>
                <a:lnTo>
                  <a:pt x="47" y="644"/>
                </a:lnTo>
                <a:lnTo>
                  <a:pt x="47" y="641"/>
                </a:lnTo>
                <a:lnTo>
                  <a:pt x="47" y="639"/>
                </a:lnTo>
                <a:lnTo>
                  <a:pt x="49" y="637"/>
                </a:lnTo>
                <a:lnTo>
                  <a:pt x="49" y="632"/>
                </a:lnTo>
                <a:lnTo>
                  <a:pt x="52" y="630"/>
                </a:lnTo>
                <a:lnTo>
                  <a:pt x="54" y="630"/>
                </a:lnTo>
                <a:lnTo>
                  <a:pt x="56" y="632"/>
                </a:lnTo>
                <a:lnTo>
                  <a:pt x="59" y="632"/>
                </a:lnTo>
                <a:lnTo>
                  <a:pt x="61" y="632"/>
                </a:lnTo>
                <a:lnTo>
                  <a:pt x="63" y="634"/>
                </a:lnTo>
                <a:lnTo>
                  <a:pt x="71" y="634"/>
                </a:lnTo>
                <a:lnTo>
                  <a:pt x="71" y="637"/>
                </a:lnTo>
                <a:lnTo>
                  <a:pt x="73" y="637"/>
                </a:lnTo>
                <a:lnTo>
                  <a:pt x="75" y="637"/>
                </a:lnTo>
                <a:lnTo>
                  <a:pt x="78" y="637"/>
                </a:lnTo>
                <a:lnTo>
                  <a:pt x="78" y="639"/>
                </a:lnTo>
                <a:lnTo>
                  <a:pt x="80" y="639"/>
                </a:lnTo>
                <a:lnTo>
                  <a:pt x="82" y="639"/>
                </a:lnTo>
                <a:lnTo>
                  <a:pt x="85" y="639"/>
                </a:lnTo>
                <a:lnTo>
                  <a:pt x="85" y="641"/>
                </a:lnTo>
                <a:lnTo>
                  <a:pt x="89" y="641"/>
                </a:lnTo>
                <a:lnTo>
                  <a:pt x="92" y="644"/>
                </a:lnTo>
                <a:lnTo>
                  <a:pt x="96" y="644"/>
                </a:lnTo>
                <a:lnTo>
                  <a:pt x="99" y="641"/>
                </a:lnTo>
                <a:lnTo>
                  <a:pt x="99" y="637"/>
                </a:lnTo>
                <a:lnTo>
                  <a:pt x="99" y="634"/>
                </a:lnTo>
                <a:lnTo>
                  <a:pt x="99" y="630"/>
                </a:lnTo>
                <a:lnTo>
                  <a:pt x="101" y="625"/>
                </a:lnTo>
                <a:lnTo>
                  <a:pt x="101" y="622"/>
                </a:lnTo>
                <a:lnTo>
                  <a:pt x="101" y="618"/>
                </a:lnTo>
                <a:lnTo>
                  <a:pt x="101" y="615"/>
                </a:lnTo>
                <a:lnTo>
                  <a:pt x="104" y="613"/>
                </a:lnTo>
                <a:lnTo>
                  <a:pt x="104" y="608"/>
                </a:lnTo>
                <a:lnTo>
                  <a:pt x="104" y="604"/>
                </a:lnTo>
                <a:lnTo>
                  <a:pt x="104" y="601"/>
                </a:lnTo>
                <a:lnTo>
                  <a:pt x="106" y="599"/>
                </a:lnTo>
                <a:lnTo>
                  <a:pt x="106" y="596"/>
                </a:lnTo>
                <a:lnTo>
                  <a:pt x="106" y="592"/>
                </a:lnTo>
                <a:lnTo>
                  <a:pt x="106" y="589"/>
                </a:lnTo>
                <a:lnTo>
                  <a:pt x="108" y="585"/>
                </a:lnTo>
                <a:lnTo>
                  <a:pt x="111" y="585"/>
                </a:lnTo>
                <a:lnTo>
                  <a:pt x="111" y="587"/>
                </a:lnTo>
                <a:lnTo>
                  <a:pt x="113" y="587"/>
                </a:lnTo>
                <a:lnTo>
                  <a:pt x="118" y="587"/>
                </a:lnTo>
                <a:lnTo>
                  <a:pt x="120" y="589"/>
                </a:lnTo>
                <a:lnTo>
                  <a:pt x="122" y="589"/>
                </a:lnTo>
                <a:lnTo>
                  <a:pt x="125" y="589"/>
                </a:lnTo>
                <a:lnTo>
                  <a:pt x="129" y="592"/>
                </a:lnTo>
                <a:lnTo>
                  <a:pt x="132" y="592"/>
                </a:lnTo>
                <a:lnTo>
                  <a:pt x="139" y="594"/>
                </a:lnTo>
                <a:lnTo>
                  <a:pt x="139" y="592"/>
                </a:lnTo>
                <a:lnTo>
                  <a:pt x="141" y="594"/>
                </a:lnTo>
                <a:lnTo>
                  <a:pt x="144" y="594"/>
                </a:lnTo>
                <a:lnTo>
                  <a:pt x="146" y="594"/>
                </a:lnTo>
                <a:lnTo>
                  <a:pt x="148" y="594"/>
                </a:lnTo>
                <a:lnTo>
                  <a:pt x="151" y="594"/>
                </a:lnTo>
                <a:lnTo>
                  <a:pt x="153" y="596"/>
                </a:lnTo>
                <a:lnTo>
                  <a:pt x="155" y="596"/>
                </a:lnTo>
                <a:lnTo>
                  <a:pt x="158" y="596"/>
                </a:lnTo>
                <a:lnTo>
                  <a:pt x="160" y="596"/>
                </a:lnTo>
                <a:lnTo>
                  <a:pt x="162" y="596"/>
                </a:lnTo>
                <a:lnTo>
                  <a:pt x="165" y="599"/>
                </a:lnTo>
                <a:lnTo>
                  <a:pt x="167" y="599"/>
                </a:lnTo>
                <a:lnTo>
                  <a:pt x="170" y="599"/>
                </a:lnTo>
                <a:lnTo>
                  <a:pt x="172" y="599"/>
                </a:lnTo>
                <a:lnTo>
                  <a:pt x="174" y="599"/>
                </a:lnTo>
                <a:lnTo>
                  <a:pt x="177" y="601"/>
                </a:lnTo>
                <a:lnTo>
                  <a:pt x="179" y="601"/>
                </a:lnTo>
                <a:lnTo>
                  <a:pt x="181" y="601"/>
                </a:lnTo>
                <a:lnTo>
                  <a:pt x="184" y="601"/>
                </a:lnTo>
                <a:lnTo>
                  <a:pt x="186" y="604"/>
                </a:lnTo>
                <a:lnTo>
                  <a:pt x="188" y="604"/>
                </a:lnTo>
                <a:lnTo>
                  <a:pt x="191" y="604"/>
                </a:lnTo>
                <a:lnTo>
                  <a:pt x="193" y="604"/>
                </a:lnTo>
                <a:lnTo>
                  <a:pt x="195" y="604"/>
                </a:lnTo>
                <a:lnTo>
                  <a:pt x="200" y="606"/>
                </a:lnTo>
                <a:lnTo>
                  <a:pt x="203" y="606"/>
                </a:lnTo>
                <a:lnTo>
                  <a:pt x="205" y="606"/>
                </a:lnTo>
                <a:lnTo>
                  <a:pt x="207" y="606"/>
                </a:lnTo>
                <a:lnTo>
                  <a:pt x="210" y="608"/>
                </a:lnTo>
                <a:lnTo>
                  <a:pt x="212" y="608"/>
                </a:lnTo>
                <a:lnTo>
                  <a:pt x="214" y="608"/>
                </a:lnTo>
                <a:lnTo>
                  <a:pt x="217" y="608"/>
                </a:lnTo>
                <a:lnTo>
                  <a:pt x="219" y="611"/>
                </a:lnTo>
                <a:lnTo>
                  <a:pt x="221" y="611"/>
                </a:lnTo>
                <a:lnTo>
                  <a:pt x="224" y="611"/>
                </a:lnTo>
                <a:lnTo>
                  <a:pt x="226" y="611"/>
                </a:lnTo>
                <a:lnTo>
                  <a:pt x="228" y="611"/>
                </a:lnTo>
                <a:lnTo>
                  <a:pt x="231" y="613"/>
                </a:lnTo>
                <a:lnTo>
                  <a:pt x="233" y="613"/>
                </a:lnTo>
                <a:lnTo>
                  <a:pt x="238" y="613"/>
                </a:lnTo>
                <a:lnTo>
                  <a:pt x="243" y="613"/>
                </a:lnTo>
                <a:lnTo>
                  <a:pt x="245" y="613"/>
                </a:lnTo>
                <a:lnTo>
                  <a:pt x="247" y="611"/>
                </a:lnTo>
                <a:lnTo>
                  <a:pt x="250" y="611"/>
                </a:lnTo>
                <a:lnTo>
                  <a:pt x="252" y="611"/>
                </a:lnTo>
                <a:lnTo>
                  <a:pt x="254" y="611"/>
                </a:lnTo>
                <a:lnTo>
                  <a:pt x="257" y="611"/>
                </a:lnTo>
                <a:lnTo>
                  <a:pt x="264" y="608"/>
                </a:lnTo>
                <a:lnTo>
                  <a:pt x="266" y="608"/>
                </a:lnTo>
                <a:lnTo>
                  <a:pt x="269" y="608"/>
                </a:lnTo>
                <a:lnTo>
                  <a:pt x="273" y="606"/>
                </a:lnTo>
                <a:lnTo>
                  <a:pt x="276" y="606"/>
                </a:lnTo>
                <a:lnTo>
                  <a:pt x="323" y="599"/>
                </a:lnTo>
                <a:lnTo>
                  <a:pt x="335" y="549"/>
                </a:lnTo>
                <a:lnTo>
                  <a:pt x="335" y="547"/>
                </a:lnTo>
                <a:lnTo>
                  <a:pt x="337" y="535"/>
                </a:lnTo>
                <a:lnTo>
                  <a:pt x="344" y="514"/>
                </a:lnTo>
                <a:lnTo>
                  <a:pt x="346" y="502"/>
                </a:lnTo>
                <a:lnTo>
                  <a:pt x="356" y="464"/>
                </a:lnTo>
                <a:lnTo>
                  <a:pt x="358" y="454"/>
                </a:lnTo>
                <a:lnTo>
                  <a:pt x="372" y="450"/>
                </a:lnTo>
                <a:lnTo>
                  <a:pt x="389" y="428"/>
                </a:lnTo>
                <a:lnTo>
                  <a:pt x="386" y="407"/>
                </a:lnTo>
                <a:lnTo>
                  <a:pt x="384" y="348"/>
                </a:lnTo>
                <a:lnTo>
                  <a:pt x="382" y="322"/>
                </a:lnTo>
                <a:lnTo>
                  <a:pt x="554" y="350"/>
                </a:lnTo>
                <a:lnTo>
                  <a:pt x="580" y="350"/>
                </a:lnTo>
                <a:lnTo>
                  <a:pt x="587" y="348"/>
                </a:lnTo>
                <a:lnTo>
                  <a:pt x="617" y="317"/>
                </a:lnTo>
                <a:lnTo>
                  <a:pt x="599" y="308"/>
                </a:lnTo>
                <a:lnTo>
                  <a:pt x="606" y="301"/>
                </a:lnTo>
                <a:lnTo>
                  <a:pt x="608" y="296"/>
                </a:lnTo>
                <a:lnTo>
                  <a:pt x="610" y="291"/>
                </a:lnTo>
                <a:lnTo>
                  <a:pt x="625" y="246"/>
                </a:lnTo>
                <a:lnTo>
                  <a:pt x="627" y="246"/>
                </a:lnTo>
                <a:lnTo>
                  <a:pt x="627" y="239"/>
                </a:lnTo>
                <a:lnTo>
                  <a:pt x="627" y="234"/>
                </a:lnTo>
                <a:lnTo>
                  <a:pt x="625" y="211"/>
                </a:lnTo>
                <a:lnTo>
                  <a:pt x="617" y="208"/>
                </a:lnTo>
                <a:lnTo>
                  <a:pt x="617" y="203"/>
                </a:lnTo>
                <a:lnTo>
                  <a:pt x="615" y="199"/>
                </a:lnTo>
                <a:lnTo>
                  <a:pt x="615" y="196"/>
                </a:lnTo>
                <a:lnTo>
                  <a:pt x="606" y="192"/>
                </a:lnTo>
                <a:lnTo>
                  <a:pt x="596" y="187"/>
                </a:lnTo>
                <a:lnTo>
                  <a:pt x="592" y="187"/>
                </a:lnTo>
                <a:lnTo>
                  <a:pt x="584" y="185"/>
                </a:lnTo>
                <a:lnTo>
                  <a:pt x="568" y="180"/>
                </a:lnTo>
                <a:lnTo>
                  <a:pt x="566" y="180"/>
                </a:lnTo>
                <a:lnTo>
                  <a:pt x="561" y="180"/>
                </a:lnTo>
                <a:lnTo>
                  <a:pt x="542" y="173"/>
                </a:lnTo>
                <a:lnTo>
                  <a:pt x="540" y="173"/>
                </a:lnTo>
                <a:lnTo>
                  <a:pt x="526" y="168"/>
                </a:lnTo>
                <a:lnTo>
                  <a:pt x="523" y="168"/>
                </a:lnTo>
                <a:lnTo>
                  <a:pt x="516" y="166"/>
                </a:lnTo>
                <a:lnTo>
                  <a:pt x="507" y="161"/>
                </a:lnTo>
                <a:lnTo>
                  <a:pt x="504" y="161"/>
                </a:lnTo>
                <a:lnTo>
                  <a:pt x="493" y="156"/>
                </a:lnTo>
                <a:lnTo>
                  <a:pt x="490" y="156"/>
                </a:lnTo>
                <a:lnTo>
                  <a:pt x="478" y="151"/>
                </a:lnTo>
                <a:lnTo>
                  <a:pt x="455" y="147"/>
                </a:lnTo>
                <a:lnTo>
                  <a:pt x="450" y="142"/>
                </a:lnTo>
                <a:lnTo>
                  <a:pt x="450" y="140"/>
                </a:lnTo>
                <a:lnTo>
                  <a:pt x="448" y="137"/>
                </a:lnTo>
                <a:lnTo>
                  <a:pt x="445" y="137"/>
                </a:lnTo>
                <a:lnTo>
                  <a:pt x="445" y="135"/>
                </a:lnTo>
                <a:lnTo>
                  <a:pt x="443" y="132"/>
                </a:lnTo>
                <a:lnTo>
                  <a:pt x="441" y="128"/>
                </a:lnTo>
                <a:lnTo>
                  <a:pt x="438" y="128"/>
                </a:lnTo>
                <a:lnTo>
                  <a:pt x="436" y="125"/>
                </a:lnTo>
                <a:lnTo>
                  <a:pt x="434" y="121"/>
                </a:lnTo>
                <a:lnTo>
                  <a:pt x="429" y="116"/>
                </a:lnTo>
                <a:lnTo>
                  <a:pt x="426" y="114"/>
                </a:lnTo>
                <a:lnTo>
                  <a:pt x="422" y="109"/>
                </a:lnTo>
                <a:lnTo>
                  <a:pt x="426" y="109"/>
                </a:lnTo>
                <a:lnTo>
                  <a:pt x="441" y="114"/>
                </a:lnTo>
                <a:lnTo>
                  <a:pt x="445" y="116"/>
                </a:lnTo>
                <a:lnTo>
                  <a:pt x="448" y="116"/>
                </a:lnTo>
                <a:lnTo>
                  <a:pt x="452" y="102"/>
                </a:lnTo>
                <a:lnTo>
                  <a:pt x="464" y="104"/>
                </a:lnTo>
                <a:lnTo>
                  <a:pt x="488" y="114"/>
                </a:lnTo>
                <a:lnTo>
                  <a:pt x="488" y="111"/>
                </a:lnTo>
                <a:lnTo>
                  <a:pt x="495" y="87"/>
                </a:lnTo>
                <a:lnTo>
                  <a:pt x="495" y="83"/>
                </a:lnTo>
                <a:lnTo>
                  <a:pt x="504" y="85"/>
                </a:lnTo>
                <a:lnTo>
                  <a:pt x="514" y="90"/>
                </a:lnTo>
                <a:lnTo>
                  <a:pt x="521" y="71"/>
                </a:lnTo>
                <a:lnTo>
                  <a:pt x="528" y="71"/>
                </a:lnTo>
                <a:lnTo>
                  <a:pt x="549" y="71"/>
                </a:lnTo>
                <a:lnTo>
                  <a:pt x="615" y="0"/>
                </a:lnTo>
                <a:lnTo>
                  <a:pt x="641" y="35"/>
                </a:lnTo>
                <a:lnTo>
                  <a:pt x="650" y="50"/>
                </a:lnTo>
                <a:lnTo>
                  <a:pt x="712" y="57"/>
                </a:lnTo>
                <a:lnTo>
                  <a:pt x="712" y="59"/>
                </a:lnTo>
                <a:lnTo>
                  <a:pt x="712" y="69"/>
                </a:lnTo>
                <a:lnTo>
                  <a:pt x="714" y="76"/>
                </a:lnTo>
                <a:lnTo>
                  <a:pt x="714" y="78"/>
                </a:lnTo>
                <a:lnTo>
                  <a:pt x="716" y="80"/>
                </a:lnTo>
                <a:lnTo>
                  <a:pt x="716" y="83"/>
                </a:lnTo>
                <a:close/>
              </a:path>
            </a:pathLst>
          </a:custGeom>
          <a:solidFill>
            <a:srgbClr val="B3FCB3"/>
          </a:solidFill>
          <a:ln w="4445">
            <a:solidFill>
              <a:srgbClr val="6E6E6E"/>
            </a:solidFill>
            <a:prstDash val="solid"/>
            <a:round/>
            <a:headEnd/>
            <a:tailEnd/>
          </a:ln>
        </p:spPr>
        <p:txBody>
          <a:bodyPr rot="0" vert="horz" wrap="square" lIns="137160" tIns="68580" rIns="137160" bIns="68580" anchor="t" anchorCtr="0" upright="1">
            <a:noAutofit/>
          </a:bodyPr>
          <a:lstStyle/>
          <a:p>
            <a:endParaRPr lang="es-MX" sz="2700"/>
          </a:p>
        </p:txBody>
      </p:sp>
      <p:pic>
        <p:nvPicPr>
          <p:cNvPr id="22" name="Picture 2" descr="Estado de México – Pacto federal">
            <a:hlinkClick r:id="rId8" action="ppaction://hlinksldjump" tooltip="Distritos Judiciales Electorales"/>
          </p:cNvPr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62999" y="8613564"/>
            <a:ext cx="762001" cy="6265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Imagen 22">
            <a:hlinkClick r:id="" action="ppaction://hlinkshowjump?jump=previousslide" tooltip="Anterior"/>
          </p:cNvPr>
          <p:cNvPicPr>
            <a:picLocks noChangeAspect="1"/>
          </p:cNvPicPr>
          <p:nvPr/>
        </p:nvPicPr>
        <p:blipFill>
          <a:blip r:embed="rId10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7971312" y="8567437"/>
            <a:ext cx="718852" cy="718852"/>
          </a:xfrm>
          <a:prstGeom prst="rect">
            <a:avLst/>
          </a:prstGeom>
        </p:spPr>
      </p:pic>
      <p:pic>
        <p:nvPicPr>
          <p:cNvPr id="24" name="Imagen 23">
            <a:hlinkClick r:id="" action="ppaction://hlinkshowjump?jump=nextslide" tooltip="Siguiente"/>
          </p:cNvPr>
          <p:cNvPicPr>
            <a:picLocks noChangeAspect="1"/>
          </p:cNvPicPr>
          <p:nvPr/>
        </p:nvPicPr>
        <p:blipFill>
          <a:blip r:embed="rId10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97835" y="8567438"/>
            <a:ext cx="718852" cy="7188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57002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Click="0">
        <p14:reveal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2401" y="178509"/>
            <a:ext cx="2274414" cy="1025763"/>
          </a:xfrm>
          <a:prstGeom prst="rect">
            <a:avLst/>
          </a:prstGeom>
        </p:spPr>
      </p:pic>
      <p:sp>
        <p:nvSpPr>
          <p:cNvPr id="72" name="Paralelogramo 71"/>
          <p:cNvSpPr/>
          <p:nvPr/>
        </p:nvSpPr>
        <p:spPr>
          <a:xfrm>
            <a:off x="15672659" y="8634356"/>
            <a:ext cx="4243892" cy="1612305"/>
          </a:xfrm>
          <a:prstGeom prst="parallelogram">
            <a:avLst>
              <a:gd name="adj" fmla="val 68198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73" name="Paralelogramo 72"/>
          <p:cNvSpPr/>
          <p:nvPr/>
        </p:nvSpPr>
        <p:spPr>
          <a:xfrm>
            <a:off x="0" y="9478834"/>
            <a:ext cx="18750579" cy="814892"/>
          </a:xfrm>
          <a:prstGeom prst="parallelogram">
            <a:avLst>
              <a:gd name="adj" fmla="val 58663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pic>
        <p:nvPicPr>
          <p:cNvPr id="77" name="Imagen 7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33436" y="88635"/>
            <a:ext cx="1272614" cy="1202562"/>
          </a:xfrm>
          <a:prstGeom prst="rect">
            <a:avLst/>
          </a:prstGeom>
        </p:spPr>
      </p:pic>
      <p:sp>
        <p:nvSpPr>
          <p:cNvPr id="78" name="Triángulo isósceles 77"/>
          <p:cNvSpPr/>
          <p:nvPr/>
        </p:nvSpPr>
        <p:spPr>
          <a:xfrm rot="18459014">
            <a:off x="-931438" y="-343536"/>
            <a:ext cx="2154764" cy="1158996"/>
          </a:xfrm>
          <a:prstGeom prst="triangl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79" name="Triángulo isósceles 78"/>
          <p:cNvSpPr/>
          <p:nvPr/>
        </p:nvSpPr>
        <p:spPr>
          <a:xfrm rot="10631482">
            <a:off x="-55789" y="-206601"/>
            <a:ext cx="2154764" cy="1158996"/>
          </a:xfrm>
          <a:prstGeom prst="triangle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cxnSp>
        <p:nvCxnSpPr>
          <p:cNvPr id="81" name="Conector recto 80"/>
          <p:cNvCxnSpPr/>
          <p:nvPr/>
        </p:nvCxnSpPr>
        <p:spPr>
          <a:xfrm>
            <a:off x="9144000" y="88635"/>
            <a:ext cx="0" cy="1202562"/>
          </a:xfrm>
          <a:prstGeom prst="line">
            <a:avLst/>
          </a:prstGeom>
          <a:ln w="28575" cap="rnd">
            <a:solidFill>
              <a:schemeClr val="bg2">
                <a:lumMod val="5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3" name="Imagen 8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87420" y="1"/>
            <a:ext cx="1500581" cy="1500581"/>
          </a:xfrm>
          <a:prstGeom prst="rect">
            <a:avLst/>
          </a:prstGeom>
        </p:spPr>
      </p:pic>
      <p:pic>
        <p:nvPicPr>
          <p:cNvPr id="84" name="Imagen 83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25" t="29137" r="9744" b="27962"/>
          <a:stretch/>
        </p:blipFill>
        <p:spPr>
          <a:xfrm>
            <a:off x="666928" y="8648186"/>
            <a:ext cx="1516151" cy="816819"/>
          </a:xfrm>
          <a:prstGeom prst="rect">
            <a:avLst/>
          </a:prstGeom>
        </p:spPr>
      </p:pic>
      <p:sp>
        <p:nvSpPr>
          <p:cNvPr id="2" name="Rectángulo 1"/>
          <p:cNvSpPr/>
          <p:nvPr/>
        </p:nvSpPr>
        <p:spPr>
          <a:xfrm>
            <a:off x="170376" y="1408760"/>
            <a:ext cx="17971587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s-MX" sz="6000" cap="all" dirty="0">
                <a:solidFill>
                  <a:srgbClr val="8C52FF"/>
                </a:solidFill>
                <a:latin typeface="Exo 2" panose="00000800000000000000" pitchFamily="2" charset="0"/>
              </a:rPr>
              <a:t>Distrito judicial no. </a:t>
            </a:r>
            <a:r>
              <a:rPr lang="es-MX" sz="6000" cap="all" dirty="0" err="1">
                <a:solidFill>
                  <a:srgbClr val="8C52FF"/>
                </a:solidFill>
                <a:latin typeface="Exo 2" panose="00000800000000000000" pitchFamily="2" charset="0"/>
              </a:rPr>
              <a:t>IIi</a:t>
            </a:r>
            <a:r>
              <a:rPr lang="es-MX" sz="6000" cap="all" dirty="0">
                <a:solidFill>
                  <a:srgbClr val="8C52FF"/>
                </a:solidFill>
                <a:latin typeface="Exo 2" panose="00000800000000000000" pitchFamily="2" charset="0"/>
              </a:rPr>
              <a:t> ECATEPEC DE MORELOS </a:t>
            </a:r>
            <a:endParaRPr lang="es-MX" sz="6000" cap="all" dirty="0">
              <a:latin typeface="Exo 2" panose="00000800000000000000" pitchFamily="2" charset="0"/>
            </a:endParaRPr>
          </a:p>
        </p:txBody>
      </p:sp>
      <p:sp>
        <p:nvSpPr>
          <p:cNvPr id="28" name="Freeform 7"/>
          <p:cNvSpPr>
            <a:spLocks/>
          </p:cNvSpPr>
          <p:nvPr/>
        </p:nvSpPr>
        <p:spPr bwMode="auto">
          <a:xfrm>
            <a:off x="1425002" y="2470589"/>
            <a:ext cx="3168201" cy="5765460"/>
          </a:xfrm>
          <a:custGeom>
            <a:avLst/>
            <a:gdLst>
              <a:gd name="T0" fmla="*/ 742 w 827"/>
              <a:gd name="T1" fmla="*/ 114 h 1330"/>
              <a:gd name="T2" fmla="*/ 768 w 827"/>
              <a:gd name="T3" fmla="*/ 161 h 1330"/>
              <a:gd name="T4" fmla="*/ 761 w 827"/>
              <a:gd name="T5" fmla="*/ 208 h 1330"/>
              <a:gd name="T6" fmla="*/ 764 w 827"/>
              <a:gd name="T7" fmla="*/ 244 h 1330"/>
              <a:gd name="T8" fmla="*/ 804 w 827"/>
              <a:gd name="T9" fmla="*/ 279 h 1330"/>
              <a:gd name="T10" fmla="*/ 761 w 827"/>
              <a:gd name="T11" fmla="*/ 298 h 1330"/>
              <a:gd name="T12" fmla="*/ 801 w 827"/>
              <a:gd name="T13" fmla="*/ 343 h 1330"/>
              <a:gd name="T14" fmla="*/ 827 w 827"/>
              <a:gd name="T15" fmla="*/ 367 h 1330"/>
              <a:gd name="T16" fmla="*/ 764 w 827"/>
              <a:gd name="T17" fmla="*/ 447 h 1330"/>
              <a:gd name="T18" fmla="*/ 785 w 827"/>
              <a:gd name="T19" fmla="*/ 476 h 1330"/>
              <a:gd name="T20" fmla="*/ 679 w 827"/>
              <a:gd name="T21" fmla="*/ 601 h 1330"/>
              <a:gd name="T22" fmla="*/ 610 w 827"/>
              <a:gd name="T23" fmla="*/ 686 h 1330"/>
              <a:gd name="T24" fmla="*/ 606 w 827"/>
              <a:gd name="T25" fmla="*/ 703 h 1330"/>
              <a:gd name="T26" fmla="*/ 601 w 827"/>
              <a:gd name="T27" fmla="*/ 760 h 1330"/>
              <a:gd name="T28" fmla="*/ 610 w 827"/>
              <a:gd name="T29" fmla="*/ 798 h 1330"/>
              <a:gd name="T30" fmla="*/ 599 w 827"/>
              <a:gd name="T31" fmla="*/ 826 h 1330"/>
              <a:gd name="T32" fmla="*/ 587 w 827"/>
              <a:gd name="T33" fmla="*/ 857 h 1330"/>
              <a:gd name="T34" fmla="*/ 577 w 827"/>
              <a:gd name="T35" fmla="*/ 880 h 1330"/>
              <a:gd name="T36" fmla="*/ 570 w 827"/>
              <a:gd name="T37" fmla="*/ 904 h 1330"/>
              <a:gd name="T38" fmla="*/ 549 w 827"/>
              <a:gd name="T39" fmla="*/ 909 h 1330"/>
              <a:gd name="T40" fmla="*/ 528 w 827"/>
              <a:gd name="T41" fmla="*/ 914 h 1330"/>
              <a:gd name="T42" fmla="*/ 554 w 827"/>
              <a:gd name="T43" fmla="*/ 928 h 1330"/>
              <a:gd name="T44" fmla="*/ 568 w 827"/>
              <a:gd name="T45" fmla="*/ 949 h 1330"/>
              <a:gd name="T46" fmla="*/ 561 w 827"/>
              <a:gd name="T47" fmla="*/ 1013 h 1330"/>
              <a:gd name="T48" fmla="*/ 490 w 827"/>
              <a:gd name="T49" fmla="*/ 1032 h 1330"/>
              <a:gd name="T50" fmla="*/ 467 w 827"/>
              <a:gd name="T51" fmla="*/ 1110 h 1330"/>
              <a:gd name="T52" fmla="*/ 464 w 827"/>
              <a:gd name="T53" fmla="*/ 1186 h 1330"/>
              <a:gd name="T54" fmla="*/ 464 w 827"/>
              <a:gd name="T55" fmla="*/ 1221 h 1330"/>
              <a:gd name="T56" fmla="*/ 464 w 827"/>
              <a:gd name="T57" fmla="*/ 1288 h 1330"/>
              <a:gd name="T58" fmla="*/ 431 w 827"/>
              <a:gd name="T59" fmla="*/ 1318 h 1330"/>
              <a:gd name="T60" fmla="*/ 401 w 827"/>
              <a:gd name="T61" fmla="*/ 1325 h 1330"/>
              <a:gd name="T62" fmla="*/ 339 w 827"/>
              <a:gd name="T63" fmla="*/ 1299 h 1330"/>
              <a:gd name="T64" fmla="*/ 271 w 827"/>
              <a:gd name="T65" fmla="*/ 1269 h 1330"/>
              <a:gd name="T66" fmla="*/ 170 w 827"/>
              <a:gd name="T67" fmla="*/ 1219 h 1330"/>
              <a:gd name="T68" fmla="*/ 174 w 827"/>
              <a:gd name="T69" fmla="*/ 1191 h 1330"/>
              <a:gd name="T70" fmla="*/ 188 w 827"/>
              <a:gd name="T71" fmla="*/ 1157 h 1330"/>
              <a:gd name="T72" fmla="*/ 198 w 827"/>
              <a:gd name="T73" fmla="*/ 1131 h 1330"/>
              <a:gd name="T74" fmla="*/ 174 w 827"/>
              <a:gd name="T75" fmla="*/ 1108 h 1330"/>
              <a:gd name="T76" fmla="*/ 170 w 827"/>
              <a:gd name="T77" fmla="*/ 1077 h 1330"/>
              <a:gd name="T78" fmla="*/ 155 w 827"/>
              <a:gd name="T79" fmla="*/ 1044 h 1330"/>
              <a:gd name="T80" fmla="*/ 111 w 827"/>
              <a:gd name="T81" fmla="*/ 973 h 1330"/>
              <a:gd name="T82" fmla="*/ 12 w 827"/>
              <a:gd name="T83" fmla="*/ 835 h 1330"/>
              <a:gd name="T84" fmla="*/ 30 w 827"/>
              <a:gd name="T85" fmla="*/ 755 h 1330"/>
              <a:gd name="T86" fmla="*/ 28 w 827"/>
              <a:gd name="T87" fmla="*/ 724 h 1330"/>
              <a:gd name="T88" fmla="*/ 33 w 827"/>
              <a:gd name="T89" fmla="*/ 693 h 1330"/>
              <a:gd name="T90" fmla="*/ 47 w 827"/>
              <a:gd name="T91" fmla="*/ 639 h 1330"/>
              <a:gd name="T92" fmla="*/ 75 w 827"/>
              <a:gd name="T93" fmla="*/ 637 h 1330"/>
              <a:gd name="T94" fmla="*/ 99 w 827"/>
              <a:gd name="T95" fmla="*/ 634 h 1330"/>
              <a:gd name="T96" fmla="*/ 106 w 827"/>
              <a:gd name="T97" fmla="*/ 592 h 1330"/>
              <a:gd name="T98" fmla="*/ 139 w 827"/>
              <a:gd name="T99" fmla="*/ 594 h 1330"/>
              <a:gd name="T100" fmla="*/ 165 w 827"/>
              <a:gd name="T101" fmla="*/ 599 h 1330"/>
              <a:gd name="T102" fmla="*/ 193 w 827"/>
              <a:gd name="T103" fmla="*/ 604 h 1330"/>
              <a:gd name="T104" fmla="*/ 224 w 827"/>
              <a:gd name="T105" fmla="*/ 611 h 1330"/>
              <a:gd name="T106" fmla="*/ 257 w 827"/>
              <a:gd name="T107" fmla="*/ 611 h 1330"/>
              <a:gd name="T108" fmla="*/ 356 w 827"/>
              <a:gd name="T109" fmla="*/ 464 h 1330"/>
              <a:gd name="T110" fmla="*/ 606 w 827"/>
              <a:gd name="T111" fmla="*/ 301 h 1330"/>
              <a:gd name="T112" fmla="*/ 606 w 827"/>
              <a:gd name="T113" fmla="*/ 192 h 1330"/>
              <a:gd name="T114" fmla="*/ 507 w 827"/>
              <a:gd name="T115" fmla="*/ 161 h 1330"/>
              <a:gd name="T116" fmla="*/ 441 w 827"/>
              <a:gd name="T117" fmla="*/ 128 h 1330"/>
              <a:gd name="T118" fmla="*/ 464 w 827"/>
              <a:gd name="T119" fmla="*/ 104 h 1330"/>
              <a:gd name="T120" fmla="*/ 650 w 827"/>
              <a:gd name="T121" fmla="*/ 50 h 13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827" h="1330">
                <a:moveTo>
                  <a:pt x="716" y="83"/>
                </a:moveTo>
                <a:lnTo>
                  <a:pt x="719" y="83"/>
                </a:lnTo>
                <a:lnTo>
                  <a:pt x="721" y="83"/>
                </a:lnTo>
                <a:lnTo>
                  <a:pt x="724" y="83"/>
                </a:lnTo>
                <a:lnTo>
                  <a:pt x="724" y="85"/>
                </a:lnTo>
                <a:lnTo>
                  <a:pt x="726" y="90"/>
                </a:lnTo>
                <a:lnTo>
                  <a:pt x="728" y="92"/>
                </a:lnTo>
                <a:lnTo>
                  <a:pt x="731" y="97"/>
                </a:lnTo>
                <a:lnTo>
                  <a:pt x="733" y="99"/>
                </a:lnTo>
                <a:lnTo>
                  <a:pt x="738" y="106"/>
                </a:lnTo>
                <a:lnTo>
                  <a:pt x="740" y="111"/>
                </a:lnTo>
                <a:lnTo>
                  <a:pt x="742" y="114"/>
                </a:lnTo>
                <a:lnTo>
                  <a:pt x="749" y="125"/>
                </a:lnTo>
                <a:lnTo>
                  <a:pt x="752" y="128"/>
                </a:lnTo>
                <a:lnTo>
                  <a:pt x="752" y="130"/>
                </a:lnTo>
                <a:lnTo>
                  <a:pt x="757" y="135"/>
                </a:lnTo>
                <a:lnTo>
                  <a:pt x="759" y="140"/>
                </a:lnTo>
                <a:lnTo>
                  <a:pt x="759" y="142"/>
                </a:lnTo>
                <a:lnTo>
                  <a:pt x="761" y="144"/>
                </a:lnTo>
                <a:lnTo>
                  <a:pt x="761" y="147"/>
                </a:lnTo>
                <a:lnTo>
                  <a:pt x="764" y="149"/>
                </a:lnTo>
                <a:lnTo>
                  <a:pt x="766" y="154"/>
                </a:lnTo>
                <a:lnTo>
                  <a:pt x="768" y="158"/>
                </a:lnTo>
                <a:lnTo>
                  <a:pt x="768" y="161"/>
                </a:lnTo>
                <a:lnTo>
                  <a:pt x="771" y="166"/>
                </a:lnTo>
                <a:lnTo>
                  <a:pt x="773" y="170"/>
                </a:lnTo>
                <a:lnTo>
                  <a:pt x="775" y="175"/>
                </a:lnTo>
                <a:lnTo>
                  <a:pt x="773" y="180"/>
                </a:lnTo>
                <a:lnTo>
                  <a:pt x="773" y="182"/>
                </a:lnTo>
                <a:lnTo>
                  <a:pt x="771" y="187"/>
                </a:lnTo>
                <a:lnTo>
                  <a:pt x="768" y="189"/>
                </a:lnTo>
                <a:lnTo>
                  <a:pt x="768" y="194"/>
                </a:lnTo>
                <a:lnTo>
                  <a:pt x="766" y="196"/>
                </a:lnTo>
                <a:lnTo>
                  <a:pt x="764" y="201"/>
                </a:lnTo>
                <a:lnTo>
                  <a:pt x="764" y="206"/>
                </a:lnTo>
                <a:lnTo>
                  <a:pt x="761" y="208"/>
                </a:lnTo>
                <a:lnTo>
                  <a:pt x="759" y="211"/>
                </a:lnTo>
                <a:lnTo>
                  <a:pt x="759" y="215"/>
                </a:lnTo>
                <a:lnTo>
                  <a:pt x="757" y="218"/>
                </a:lnTo>
                <a:lnTo>
                  <a:pt x="754" y="222"/>
                </a:lnTo>
                <a:lnTo>
                  <a:pt x="754" y="225"/>
                </a:lnTo>
                <a:lnTo>
                  <a:pt x="752" y="229"/>
                </a:lnTo>
                <a:lnTo>
                  <a:pt x="749" y="232"/>
                </a:lnTo>
                <a:lnTo>
                  <a:pt x="749" y="237"/>
                </a:lnTo>
                <a:lnTo>
                  <a:pt x="754" y="239"/>
                </a:lnTo>
                <a:lnTo>
                  <a:pt x="759" y="241"/>
                </a:lnTo>
                <a:lnTo>
                  <a:pt x="761" y="241"/>
                </a:lnTo>
                <a:lnTo>
                  <a:pt x="764" y="244"/>
                </a:lnTo>
                <a:lnTo>
                  <a:pt x="766" y="244"/>
                </a:lnTo>
                <a:lnTo>
                  <a:pt x="771" y="246"/>
                </a:lnTo>
                <a:lnTo>
                  <a:pt x="773" y="248"/>
                </a:lnTo>
                <a:lnTo>
                  <a:pt x="778" y="248"/>
                </a:lnTo>
                <a:lnTo>
                  <a:pt x="780" y="251"/>
                </a:lnTo>
                <a:lnTo>
                  <a:pt x="782" y="251"/>
                </a:lnTo>
                <a:lnTo>
                  <a:pt x="780" y="253"/>
                </a:lnTo>
                <a:lnTo>
                  <a:pt x="790" y="258"/>
                </a:lnTo>
                <a:lnTo>
                  <a:pt x="785" y="267"/>
                </a:lnTo>
                <a:lnTo>
                  <a:pt x="787" y="270"/>
                </a:lnTo>
                <a:lnTo>
                  <a:pt x="787" y="272"/>
                </a:lnTo>
                <a:lnTo>
                  <a:pt x="804" y="279"/>
                </a:lnTo>
                <a:lnTo>
                  <a:pt x="806" y="279"/>
                </a:lnTo>
                <a:lnTo>
                  <a:pt x="806" y="282"/>
                </a:lnTo>
                <a:lnTo>
                  <a:pt x="818" y="289"/>
                </a:lnTo>
                <a:lnTo>
                  <a:pt x="825" y="296"/>
                </a:lnTo>
                <a:lnTo>
                  <a:pt x="820" y="305"/>
                </a:lnTo>
                <a:lnTo>
                  <a:pt x="820" y="308"/>
                </a:lnTo>
                <a:lnTo>
                  <a:pt x="811" y="308"/>
                </a:lnTo>
                <a:lnTo>
                  <a:pt x="785" y="298"/>
                </a:lnTo>
                <a:lnTo>
                  <a:pt x="768" y="291"/>
                </a:lnTo>
                <a:lnTo>
                  <a:pt x="766" y="293"/>
                </a:lnTo>
                <a:lnTo>
                  <a:pt x="764" y="298"/>
                </a:lnTo>
                <a:lnTo>
                  <a:pt x="761" y="298"/>
                </a:lnTo>
                <a:lnTo>
                  <a:pt x="764" y="301"/>
                </a:lnTo>
                <a:lnTo>
                  <a:pt x="766" y="310"/>
                </a:lnTo>
                <a:lnTo>
                  <a:pt x="766" y="312"/>
                </a:lnTo>
                <a:lnTo>
                  <a:pt x="768" y="315"/>
                </a:lnTo>
                <a:lnTo>
                  <a:pt x="773" y="322"/>
                </a:lnTo>
                <a:lnTo>
                  <a:pt x="775" y="324"/>
                </a:lnTo>
                <a:lnTo>
                  <a:pt x="782" y="329"/>
                </a:lnTo>
                <a:lnTo>
                  <a:pt x="785" y="331"/>
                </a:lnTo>
                <a:lnTo>
                  <a:pt x="787" y="331"/>
                </a:lnTo>
                <a:lnTo>
                  <a:pt x="792" y="338"/>
                </a:lnTo>
                <a:lnTo>
                  <a:pt x="794" y="341"/>
                </a:lnTo>
                <a:lnTo>
                  <a:pt x="801" y="343"/>
                </a:lnTo>
                <a:lnTo>
                  <a:pt x="804" y="345"/>
                </a:lnTo>
                <a:lnTo>
                  <a:pt x="808" y="348"/>
                </a:lnTo>
                <a:lnTo>
                  <a:pt x="813" y="348"/>
                </a:lnTo>
                <a:lnTo>
                  <a:pt x="815" y="350"/>
                </a:lnTo>
                <a:lnTo>
                  <a:pt x="820" y="350"/>
                </a:lnTo>
                <a:lnTo>
                  <a:pt x="823" y="350"/>
                </a:lnTo>
                <a:lnTo>
                  <a:pt x="825" y="353"/>
                </a:lnTo>
                <a:lnTo>
                  <a:pt x="825" y="355"/>
                </a:lnTo>
                <a:lnTo>
                  <a:pt x="827" y="357"/>
                </a:lnTo>
                <a:lnTo>
                  <a:pt x="827" y="360"/>
                </a:lnTo>
                <a:lnTo>
                  <a:pt x="827" y="364"/>
                </a:lnTo>
                <a:lnTo>
                  <a:pt x="827" y="367"/>
                </a:lnTo>
                <a:lnTo>
                  <a:pt x="823" y="414"/>
                </a:lnTo>
                <a:lnTo>
                  <a:pt x="797" y="416"/>
                </a:lnTo>
                <a:lnTo>
                  <a:pt x="794" y="416"/>
                </a:lnTo>
                <a:lnTo>
                  <a:pt x="792" y="416"/>
                </a:lnTo>
                <a:lnTo>
                  <a:pt x="782" y="419"/>
                </a:lnTo>
                <a:lnTo>
                  <a:pt x="778" y="419"/>
                </a:lnTo>
                <a:lnTo>
                  <a:pt x="771" y="419"/>
                </a:lnTo>
                <a:lnTo>
                  <a:pt x="768" y="428"/>
                </a:lnTo>
                <a:lnTo>
                  <a:pt x="768" y="431"/>
                </a:lnTo>
                <a:lnTo>
                  <a:pt x="766" y="440"/>
                </a:lnTo>
                <a:lnTo>
                  <a:pt x="766" y="445"/>
                </a:lnTo>
                <a:lnTo>
                  <a:pt x="764" y="447"/>
                </a:lnTo>
                <a:lnTo>
                  <a:pt x="766" y="450"/>
                </a:lnTo>
                <a:lnTo>
                  <a:pt x="771" y="452"/>
                </a:lnTo>
                <a:lnTo>
                  <a:pt x="773" y="454"/>
                </a:lnTo>
                <a:lnTo>
                  <a:pt x="778" y="454"/>
                </a:lnTo>
                <a:lnTo>
                  <a:pt x="785" y="457"/>
                </a:lnTo>
                <a:lnTo>
                  <a:pt x="787" y="457"/>
                </a:lnTo>
                <a:lnTo>
                  <a:pt x="790" y="459"/>
                </a:lnTo>
                <a:lnTo>
                  <a:pt x="787" y="461"/>
                </a:lnTo>
                <a:lnTo>
                  <a:pt x="787" y="464"/>
                </a:lnTo>
                <a:lnTo>
                  <a:pt x="787" y="466"/>
                </a:lnTo>
                <a:lnTo>
                  <a:pt x="785" y="473"/>
                </a:lnTo>
                <a:lnTo>
                  <a:pt x="785" y="476"/>
                </a:lnTo>
                <a:lnTo>
                  <a:pt x="787" y="476"/>
                </a:lnTo>
                <a:lnTo>
                  <a:pt x="780" y="497"/>
                </a:lnTo>
                <a:lnTo>
                  <a:pt x="775" y="511"/>
                </a:lnTo>
                <a:lnTo>
                  <a:pt x="766" y="537"/>
                </a:lnTo>
                <a:lnTo>
                  <a:pt x="766" y="542"/>
                </a:lnTo>
                <a:lnTo>
                  <a:pt x="759" y="559"/>
                </a:lnTo>
                <a:lnTo>
                  <a:pt x="754" y="582"/>
                </a:lnTo>
                <a:lnTo>
                  <a:pt x="745" y="615"/>
                </a:lnTo>
                <a:lnTo>
                  <a:pt x="702" y="596"/>
                </a:lnTo>
                <a:lnTo>
                  <a:pt x="698" y="596"/>
                </a:lnTo>
                <a:lnTo>
                  <a:pt x="681" y="589"/>
                </a:lnTo>
                <a:lnTo>
                  <a:pt x="679" y="601"/>
                </a:lnTo>
                <a:lnTo>
                  <a:pt x="676" y="608"/>
                </a:lnTo>
                <a:lnTo>
                  <a:pt x="660" y="630"/>
                </a:lnTo>
                <a:lnTo>
                  <a:pt x="648" y="641"/>
                </a:lnTo>
                <a:lnTo>
                  <a:pt x="646" y="644"/>
                </a:lnTo>
                <a:lnTo>
                  <a:pt x="617" y="665"/>
                </a:lnTo>
                <a:lnTo>
                  <a:pt x="615" y="665"/>
                </a:lnTo>
                <a:lnTo>
                  <a:pt x="587" y="665"/>
                </a:lnTo>
                <a:lnTo>
                  <a:pt x="596" y="672"/>
                </a:lnTo>
                <a:lnTo>
                  <a:pt x="603" y="679"/>
                </a:lnTo>
                <a:lnTo>
                  <a:pt x="610" y="682"/>
                </a:lnTo>
                <a:lnTo>
                  <a:pt x="610" y="684"/>
                </a:lnTo>
                <a:lnTo>
                  <a:pt x="610" y="686"/>
                </a:lnTo>
                <a:lnTo>
                  <a:pt x="615" y="689"/>
                </a:lnTo>
                <a:lnTo>
                  <a:pt x="620" y="689"/>
                </a:lnTo>
                <a:lnTo>
                  <a:pt x="617" y="691"/>
                </a:lnTo>
                <a:lnTo>
                  <a:pt x="615" y="691"/>
                </a:lnTo>
                <a:lnTo>
                  <a:pt x="613" y="691"/>
                </a:lnTo>
                <a:lnTo>
                  <a:pt x="610" y="691"/>
                </a:lnTo>
                <a:lnTo>
                  <a:pt x="608" y="691"/>
                </a:lnTo>
                <a:lnTo>
                  <a:pt x="608" y="693"/>
                </a:lnTo>
                <a:lnTo>
                  <a:pt x="608" y="696"/>
                </a:lnTo>
                <a:lnTo>
                  <a:pt x="608" y="698"/>
                </a:lnTo>
                <a:lnTo>
                  <a:pt x="606" y="701"/>
                </a:lnTo>
                <a:lnTo>
                  <a:pt x="606" y="703"/>
                </a:lnTo>
                <a:lnTo>
                  <a:pt x="606" y="705"/>
                </a:lnTo>
                <a:lnTo>
                  <a:pt x="606" y="708"/>
                </a:lnTo>
                <a:lnTo>
                  <a:pt x="603" y="710"/>
                </a:lnTo>
                <a:lnTo>
                  <a:pt x="603" y="715"/>
                </a:lnTo>
                <a:lnTo>
                  <a:pt x="603" y="719"/>
                </a:lnTo>
                <a:lnTo>
                  <a:pt x="603" y="724"/>
                </a:lnTo>
                <a:lnTo>
                  <a:pt x="603" y="727"/>
                </a:lnTo>
                <a:lnTo>
                  <a:pt x="603" y="729"/>
                </a:lnTo>
                <a:lnTo>
                  <a:pt x="596" y="750"/>
                </a:lnTo>
                <a:lnTo>
                  <a:pt x="596" y="755"/>
                </a:lnTo>
                <a:lnTo>
                  <a:pt x="596" y="760"/>
                </a:lnTo>
                <a:lnTo>
                  <a:pt x="601" y="760"/>
                </a:lnTo>
                <a:lnTo>
                  <a:pt x="610" y="760"/>
                </a:lnTo>
                <a:lnTo>
                  <a:pt x="620" y="760"/>
                </a:lnTo>
                <a:lnTo>
                  <a:pt x="620" y="764"/>
                </a:lnTo>
                <a:lnTo>
                  <a:pt x="622" y="767"/>
                </a:lnTo>
                <a:lnTo>
                  <a:pt x="622" y="769"/>
                </a:lnTo>
                <a:lnTo>
                  <a:pt x="620" y="779"/>
                </a:lnTo>
                <a:lnTo>
                  <a:pt x="620" y="783"/>
                </a:lnTo>
                <a:lnTo>
                  <a:pt x="617" y="783"/>
                </a:lnTo>
                <a:lnTo>
                  <a:pt x="615" y="783"/>
                </a:lnTo>
                <a:lnTo>
                  <a:pt x="613" y="791"/>
                </a:lnTo>
                <a:lnTo>
                  <a:pt x="613" y="795"/>
                </a:lnTo>
                <a:lnTo>
                  <a:pt x="610" y="798"/>
                </a:lnTo>
                <a:lnTo>
                  <a:pt x="610" y="800"/>
                </a:lnTo>
                <a:lnTo>
                  <a:pt x="610" y="805"/>
                </a:lnTo>
                <a:lnTo>
                  <a:pt x="608" y="807"/>
                </a:lnTo>
                <a:lnTo>
                  <a:pt x="608" y="809"/>
                </a:lnTo>
                <a:lnTo>
                  <a:pt x="608" y="812"/>
                </a:lnTo>
                <a:lnTo>
                  <a:pt x="608" y="814"/>
                </a:lnTo>
                <a:lnTo>
                  <a:pt x="606" y="817"/>
                </a:lnTo>
                <a:lnTo>
                  <a:pt x="603" y="817"/>
                </a:lnTo>
                <a:lnTo>
                  <a:pt x="601" y="817"/>
                </a:lnTo>
                <a:lnTo>
                  <a:pt x="599" y="821"/>
                </a:lnTo>
                <a:lnTo>
                  <a:pt x="599" y="824"/>
                </a:lnTo>
                <a:lnTo>
                  <a:pt x="599" y="826"/>
                </a:lnTo>
                <a:lnTo>
                  <a:pt x="596" y="831"/>
                </a:lnTo>
                <a:lnTo>
                  <a:pt x="596" y="833"/>
                </a:lnTo>
                <a:lnTo>
                  <a:pt x="594" y="838"/>
                </a:lnTo>
                <a:lnTo>
                  <a:pt x="592" y="840"/>
                </a:lnTo>
                <a:lnTo>
                  <a:pt x="592" y="843"/>
                </a:lnTo>
                <a:lnTo>
                  <a:pt x="592" y="845"/>
                </a:lnTo>
                <a:lnTo>
                  <a:pt x="589" y="847"/>
                </a:lnTo>
                <a:lnTo>
                  <a:pt x="589" y="850"/>
                </a:lnTo>
                <a:lnTo>
                  <a:pt x="589" y="852"/>
                </a:lnTo>
                <a:lnTo>
                  <a:pt x="587" y="852"/>
                </a:lnTo>
                <a:lnTo>
                  <a:pt x="587" y="854"/>
                </a:lnTo>
                <a:lnTo>
                  <a:pt x="587" y="857"/>
                </a:lnTo>
                <a:lnTo>
                  <a:pt x="587" y="859"/>
                </a:lnTo>
                <a:lnTo>
                  <a:pt x="584" y="862"/>
                </a:lnTo>
                <a:lnTo>
                  <a:pt x="584" y="864"/>
                </a:lnTo>
                <a:lnTo>
                  <a:pt x="584" y="866"/>
                </a:lnTo>
                <a:lnTo>
                  <a:pt x="582" y="866"/>
                </a:lnTo>
                <a:lnTo>
                  <a:pt x="582" y="869"/>
                </a:lnTo>
                <a:lnTo>
                  <a:pt x="582" y="871"/>
                </a:lnTo>
                <a:lnTo>
                  <a:pt x="582" y="873"/>
                </a:lnTo>
                <a:lnTo>
                  <a:pt x="580" y="873"/>
                </a:lnTo>
                <a:lnTo>
                  <a:pt x="580" y="876"/>
                </a:lnTo>
                <a:lnTo>
                  <a:pt x="580" y="878"/>
                </a:lnTo>
                <a:lnTo>
                  <a:pt x="577" y="880"/>
                </a:lnTo>
                <a:lnTo>
                  <a:pt x="577" y="883"/>
                </a:lnTo>
                <a:lnTo>
                  <a:pt x="577" y="885"/>
                </a:lnTo>
                <a:lnTo>
                  <a:pt x="575" y="888"/>
                </a:lnTo>
                <a:lnTo>
                  <a:pt x="575" y="890"/>
                </a:lnTo>
                <a:lnTo>
                  <a:pt x="575" y="892"/>
                </a:lnTo>
                <a:lnTo>
                  <a:pt x="573" y="892"/>
                </a:lnTo>
                <a:lnTo>
                  <a:pt x="573" y="895"/>
                </a:lnTo>
                <a:lnTo>
                  <a:pt x="573" y="897"/>
                </a:lnTo>
                <a:lnTo>
                  <a:pt x="573" y="899"/>
                </a:lnTo>
                <a:lnTo>
                  <a:pt x="570" y="899"/>
                </a:lnTo>
                <a:lnTo>
                  <a:pt x="570" y="902"/>
                </a:lnTo>
                <a:lnTo>
                  <a:pt x="570" y="904"/>
                </a:lnTo>
                <a:lnTo>
                  <a:pt x="570" y="907"/>
                </a:lnTo>
                <a:lnTo>
                  <a:pt x="568" y="907"/>
                </a:lnTo>
                <a:lnTo>
                  <a:pt x="568" y="909"/>
                </a:lnTo>
                <a:lnTo>
                  <a:pt x="566" y="914"/>
                </a:lnTo>
                <a:lnTo>
                  <a:pt x="566" y="911"/>
                </a:lnTo>
                <a:lnTo>
                  <a:pt x="563" y="911"/>
                </a:lnTo>
                <a:lnTo>
                  <a:pt x="561" y="911"/>
                </a:lnTo>
                <a:lnTo>
                  <a:pt x="559" y="911"/>
                </a:lnTo>
                <a:lnTo>
                  <a:pt x="556" y="911"/>
                </a:lnTo>
                <a:lnTo>
                  <a:pt x="554" y="909"/>
                </a:lnTo>
                <a:lnTo>
                  <a:pt x="551" y="909"/>
                </a:lnTo>
                <a:lnTo>
                  <a:pt x="549" y="909"/>
                </a:lnTo>
                <a:lnTo>
                  <a:pt x="547" y="909"/>
                </a:lnTo>
                <a:lnTo>
                  <a:pt x="544" y="909"/>
                </a:lnTo>
                <a:lnTo>
                  <a:pt x="542" y="909"/>
                </a:lnTo>
                <a:lnTo>
                  <a:pt x="542" y="907"/>
                </a:lnTo>
                <a:lnTo>
                  <a:pt x="540" y="907"/>
                </a:lnTo>
                <a:lnTo>
                  <a:pt x="537" y="907"/>
                </a:lnTo>
                <a:lnTo>
                  <a:pt x="535" y="907"/>
                </a:lnTo>
                <a:lnTo>
                  <a:pt x="533" y="907"/>
                </a:lnTo>
                <a:lnTo>
                  <a:pt x="530" y="904"/>
                </a:lnTo>
                <a:lnTo>
                  <a:pt x="528" y="911"/>
                </a:lnTo>
                <a:lnTo>
                  <a:pt x="526" y="914"/>
                </a:lnTo>
                <a:lnTo>
                  <a:pt x="528" y="914"/>
                </a:lnTo>
                <a:lnTo>
                  <a:pt x="530" y="916"/>
                </a:lnTo>
                <a:lnTo>
                  <a:pt x="533" y="916"/>
                </a:lnTo>
                <a:lnTo>
                  <a:pt x="537" y="918"/>
                </a:lnTo>
                <a:lnTo>
                  <a:pt x="540" y="918"/>
                </a:lnTo>
                <a:lnTo>
                  <a:pt x="542" y="918"/>
                </a:lnTo>
                <a:lnTo>
                  <a:pt x="542" y="921"/>
                </a:lnTo>
                <a:lnTo>
                  <a:pt x="544" y="921"/>
                </a:lnTo>
                <a:lnTo>
                  <a:pt x="544" y="923"/>
                </a:lnTo>
                <a:lnTo>
                  <a:pt x="547" y="923"/>
                </a:lnTo>
                <a:lnTo>
                  <a:pt x="551" y="925"/>
                </a:lnTo>
                <a:lnTo>
                  <a:pt x="551" y="928"/>
                </a:lnTo>
                <a:lnTo>
                  <a:pt x="554" y="928"/>
                </a:lnTo>
                <a:lnTo>
                  <a:pt x="554" y="930"/>
                </a:lnTo>
                <a:lnTo>
                  <a:pt x="556" y="930"/>
                </a:lnTo>
                <a:lnTo>
                  <a:pt x="559" y="933"/>
                </a:lnTo>
                <a:lnTo>
                  <a:pt x="559" y="935"/>
                </a:lnTo>
                <a:lnTo>
                  <a:pt x="561" y="935"/>
                </a:lnTo>
                <a:lnTo>
                  <a:pt x="561" y="937"/>
                </a:lnTo>
                <a:lnTo>
                  <a:pt x="563" y="937"/>
                </a:lnTo>
                <a:lnTo>
                  <a:pt x="563" y="940"/>
                </a:lnTo>
                <a:lnTo>
                  <a:pt x="566" y="942"/>
                </a:lnTo>
                <a:lnTo>
                  <a:pt x="566" y="944"/>
                </a:lnTo>
                <a:lnTo>
                  <a:pt x="568" y="947"/>
                </a:lnTo>
                <a:lnTo>
                  <a:pt x="568" y="949"/>
                </a:lnTo>
                <a:lnTo>
                  <a:pt x="570" y="954"/>
                </a:lnTo>
                <a:lnTo>
                  <a:pt x="573" y="959"/>
                </a:lnTo>
                <a:lnTo>
                  <a:pt x="573" y="961"/>
                </a:lnTo>
                <a:lnTo>
                  <a:pt x="573" y="963"/>
                </a:lnTo>
                <a:lnTo>
                  <a:pt x="575" y="973"/>
                </a:lnTo>
                <a:lnTo>
                  <a:pt x="575" y="978"/>
                </a:lnTo>
                <a:lnTo>
                  <a:pt x="575" y="982"/>
                </a:lnTo>
                <a:lnTo>
                  <a:pt x="573" y="987"/>
                </a:lnTo>
                <a:lnTo>
                  <a:pt x="573" y="992"/>
                </a:lnTo>
                <a:lnTo>
                  <a:pt x="570" y="999"/>
                </a:lnTo>
                <a:lnTo>
                  <a:pt x="563" y="1008"/>
                </a:lnTo>
                <a:lnTo>
                  <a:pt x="561" y="1013"/>
                </a:lnTo>
                <a:lnTo>
                  <a:pt x="554" y="1020"/>
                </a:lnTo>
                <a:lnTo>
                  <a:pt x="549" y="1022"/>
                </a:lnTo>
                <a:lnTo>
                  <a:pt x="547" y="1025"/>
                </a:lnTo>
                <a:lnTo>
                  <a:pt x="542" y="1027"/>
                </a:lnTo>
                <a:lnTo>
                  <a:pt x="535" y="1032"/>
                </a:lnTo>
                <a:lnTo>
                  <a:pt x="528" y="1034"/>
                </a:lnTo>
                <a:lnTo>
                  <a:pt x="521" y="1034"/>
                </a:lnTo>
                <a:lnTo>
                  <a:pt x="514" y="1037"/>
                </a:lnTo>
                <a:lnTo>
                  <a:pt x="507" y="1037"/>
                </a:lnTo>
                <a:lnTo>
                  <a:pt x="504" y="1037"/>
                </a:lnTo>
                <a:lnTo>
                  <a:pt x="500" y="1034"/>
                </a:lnTo>
                <a:lnTo>
                  <a:pt x="490" y="1032"/>
                </a:lnTo>
                <a:lnTo>
                  <a:pt x="485" y="1032"/>
                </a:lnTo>
                <a:lnTo>
                  <a:pt x="481" y="1030"/>
                </a:lnTo>
                <a:lnTo>
                  <a:pt x="476" y="1027"/>
                </a:lnTo>
                <a:lnTo>
                  <a:pt x="469" y="1022"/>
                </a:lnTo>
                <a:lnTo>
                  <a:pt x="469" y="1027"/>
                </a:lnTo>
                <a:lnTo>
                  <a:pt x="469" y="1053"/>
                </a:lnTo>
                <a:lnTo>
                  <a:pt x="467" y="1072"/>
                </a:lnTo>
                <a:lnTo>
                  <a:pt x="467" y="1082"/>
                </a:lnTo>
                <a:lnTo>
                  <a:pt x="467" y="1084"/>
                </a:lnTo>
                <a:lnTo>
                  <a:pt x="467" y="1094"/>
                </a:lnTo>
                <a:lnTo>
                  <a:pt x="467" y="1096"/>
                </a:lnTo>
                <a:lnTo>
                  <a:pt x="467" y="1110"/>
                </a:lnTo>
                <a:lnTo>
                  <a:pt x="467" y="1127"/>
                </a:lnTo>
                <a:lnTo>
                  <a:pt x="467" y="1136"/>
                </a:lnTo>
                <a:lnTo>
                  <a:pt x="467" y="1148"/>
                </a:lnTo>
                <a:lnTo>
                  <a:pt x="467" y="1150"/>
                </a:lnTo>
                <a:lnTo>
                  <a:pt x="467" y="1153"/>
                </a:lnTo>
                <a:lnTo>
                  <a:pt x="467" y="1157"/>
                </a:lnTo>
                <a:lnTo>
                  <a:pt x="467" y="1162"/>
                </a:lnTo>
                <a:lnTo>
                  <a:pt x="467" y="1167"/>
                </a:lnTo>
                <a:lnTo>
                  <a:pt x="467" y="1169"/>
                </a:lnTo>
                <a:lnTo>
                  <a:pt x="467" y="1174"/>
                </a:lnTo>
                <a:lnTo>
                  <a:pt x="464" y="1179"/>
                </a:lnTo>
                <a:lnTo>
                  <a:pt x="464" y="1186"/>
                </a:lnTo>
                <a:lnTo>
                  <a:pt x="464" y="1191"/>
                </a:lnTo>
                <a:lnTo>
                  <a:pt x="464" y="1195"/>
                </a:lnTo>
                <a:lnTo>
                  <a:pt x="464" y="1198"/>
                </a:lnTo>
                <a:lnTo>
                  <a:pt x="464" y="1200"/>
                </a:lnTo>
                <a:lnTo>
                  <a:pt x="464" y="1202"/>
                </a:lnTo>
                <a:lnTo>
                  <a:pt x="464" y="1205"/>
                </a:lnTo>
                <a:lnTo>
                  <a:pt x="464" y="1207"/>
                </a:lnTo>
                <a:lnTo>
                  <a:pt x="464" y="1209"/>
                </a:lnTo>
                <a:lnTo>
                  <a:pt x="464" y="1214"/>
                </a:lnTo>
                <a:lnTo>
                  <a:pt x="464" y="1217"/>
                </a:lnTo>
                <a:lnTo>
                  <a:pt x="464" y="1219"/>
                </a:lnTo>
                <a:lnTo>
                  <a:pt x="464" y="1221"/>
                </a:lnTo>
                <a:lnTo>
                  <a:pt x="464" y="1224"/>
                </a:lnTo>
                <a:lnTo>
                  <a:pt x="464" y="1233"/>
                </a:lnTo>
                <a:lnTo>
                  <a:pt x="464" y="1236"/>
                </a:lnTo>
                <a:lnTo>
                  <a:pt x="464" y="1240"/>
                </a:lnTo>
                <a:lnTo>
                  <a:pt x="464" y="1243"/>
                </a:lnTo>
                <a:lnTo>
                  <a:pt x="464" y="1247"/>
                </a:lnTo>
                <a:lnTo>
                  <a:pt x="464" y="1252"/>
                </a:lnTo>
                <a:lnTo>
                  <a:pt x="464" y="1257"/>
                </a:lnTo>
                <a:lnTo>
                  <a:pt x="464" y="1269"/>
                </a:lnTo>
                <a:lnTo>
                  <a:pt x="464" y="1281"/>
                </a:lnTo>
                <a:lnTo>
                  <a:pt x="464" y="1285"/>
                </a:lnTo>
                <a:lnTo>
                  <a:pt x="464" y="1288"/>
                </a:lnTo>
                <a:lnTo>
                  <a:pt x="464" y="1290"/>
                </a:lnTo>
                <a:lnTo>
                  <a:pt x="464" y="1297"/>
                </a:lnTo>
                <a:lnTo>
                  <a:pt x="464" y="1302"/>
                </a:lnTo>
                <a:lnTo>
                  <a:pt x="464" y="1307"/>
                </a:lnTo>
                <a:lnTo>
                  <a:pt x="464" y="1309"/>
                </a:lnTo>
                <a:lnTo>
                  <a:pt x="464" y="1314"/>
                </a:lnTo>
                <a:lnTo>
                  <a:pt x="464" y="1318"/>
                </a:lnTo>
                <a:lnTo>
                  <a:pt x="457" y="1316"/>
                </a:lnTo>
                <a:lnTo>
                  <a:pt x="450" y="1318"/>
                </a:lnTo>
                <a:lnTo>
                  <a:pt x="438" y="1318"/>
                </a:lnTo>
                <a:lnTo>
                  <a:pt x="436" y="1318"/>
                </a:lnTo>
                <a:lnTo>
                  <a:pt x="431" y="1318"/>
                </a:lnTo>
                <a:lnTo>
                  <a:pt x="426" y="1321"/>
                </a:lnTo>
                <a:lnTo>
                  <a:pt x="422" y="1321"/>
                </a:lnTo>
                <a:lnTo>
                  <a:pt x="417" y="1321"/>
                </a:lnTo>
                <a:lnTo>
                  <a:pt x="415" y="1321"/>
                </a:lnTo>
                <a:lnTo>
                  <a:pt x="412" y="1323"/>
                </a:lnTo>
                <a:lnTo>
                  <a:pt x="410" y="1323"/>
                </a:lnTo>
                <a:lnTo>
                  <a:pt x="408" y="1325"/>
                </a:lnTo>
                <a:lnTo>
                  <a:pt x="408" y="1328"/>
                </a:lnTo>
                <a:lnTo>
                  <a:pt x="405" y="1330"/>
                </a:lnTo>
                <a:lnTo>
                  <a:pt x="403" y="1328"/>
                </a:lnTo>
                <a:lnTo>
                  <a:pt x="403" y="1325"/>
                </a:lnTo>
                <a:lnTo>
                  <a:pt x="401" y="1325"/>
                </a:lnTo>
                <a:lnTo>
                  <a:pt x="396" y="1323"/>
                </a:lnTo>
                <a:lnTo>
                  <a:pt x="382" y="1316"/>
                </a:lnTo>
                <a:lnTo>
                  <a:pt x="379" y="1316"/>
                </a:lnTo>
                <a:lnTo>
                  <a:pt x="377" y="1314"/>
                </a:lnTo>
                <a:lnTo>
                  <a:pt x="370" y="1314"/>
                </a:lnTo>
                <a:lnTo>
                  <a:pt x="368" y="1311"/>
                </a:lnTo>
                <a:lnTo>
                  <a:pt x="363" y="1309"/>
                </a:lnTo>
                <a:lnTo>
                  <a:pt x="360" y="1309"/>
                </a:lnTo>
                <a:lnTo>
                  <a:pt x="358" y="1309"/>
                </a:lnTo>
                <a:lnTo>
                  <a:pt x="353" y="1307"/>
                </a:lnTo>
                <a:lnTo>
                  <a:pt x="346" y="1302"/>
                </a:lnTo>
                <a:lnTo>
                  <a:pt x="339" y="1299"/>
                </a:lnTo>
                <a:lnTo>
                  <a:pt x="337" y="1297"/>
                </a:lnTo>
                <a:lnTo>
                  <a:pt x="330" y="1295"/>
                </a:lnTo>
                <a:lnTo>
                  <a:pt x="325" y="1292"/>
                </a:lnTo>
                <a:lnTo>
                  <a:pt x="318" y="1290"/>
                </a:lnTo>
                <a:lnTo>
                  <a:pt x="311" y="1288"/>
                </a:lnTo>
                <a:lnTo>
                  <a:pt x="302" y="1283"/>
                </a:lnTo>
                <a:lnTo>
                  <a:pt x="299" y="1283"/>
                </a:lnTo>
                <a:lnTo>
                  <a:pt x="294" y="1281"/>
                </a:lnTo>
                <a:lnTo>
                  <a:pt x="290" y="1278"/>
                </a:lnTo>
                <a:lnTo>
                  <a:pt x="283" y="1276"/>
                </a:lnTo>
                <a:lnTo>
                  <a:pt x="276" y="1271"/>
                </a:lnTo>
                <a:lnTo>
                  <a:pt x="271" y="1269"/>
                </a:lnTo>
                <a:lnTo>
                  <a:pt x="261" y="1266"/>
                </a:lnTo>
                <a:lnTo>
                  <a:pt x="254" y="1264"/>
                </a:lnTo>
                <a:lnTo>
                  <a:pt x="240" y="1257"/>
                </a:lnTo>
                <a:lnTo>
                  <a:pt x="226" y="1252"/>
                </a:lnTo>
                <a:lnTo>
                  <a:pt x="217" y="1245"/>
                </a:lnTo>
                <a:lnTo>
                  <a:pt x="207" y="1243"/>
                </a:lnTo>
                <a:lnTo>
                  <a:pt x="198" y="1238"/>
                </a:lnTo>
                <a:lnTo>
                  <a:pt x="188" y="1233"/>
                </a:lnTo>
                <a:lnTo>
                  <a:pt x="177" y="1228"/>
                </a:lnTo>
                <a:lnTo>
                  <a:pt x="167" y="1224"/>
                </a:lnTo>
                <a:lnTo>
                  <a:pt x="167" y="1221"/>
                </a:lnTo>
                <a:lnTo>
                  <a:pt x="170" y="1219"/>
                </a:lnTo>
                <a:lnTo>
                  <a:pt x="172" y="1212"/>
                </a:lnTo>
                <a:lnTo>
                  <a:pt x="174" y="1209"/>
                </a:lnTo>
                <a:lnTo>
                  <a:pt x="174" y="1205"/>
                </a:lnTo>
                <a:lnTo>
                  <a:pt x="174" y="1202"/>
                </a:lnTo>
                <a:lnTo>
                  <a:pt x="174" y="1200"/>
                </a:lnTo>
                <a:lnTo>
                  <a:pt x="177" y="1198"/>
                </a:lnTo>
                <a:lnTo>
                  <a:pt x="179" y="1195"/>
                </a:lnTo>
                <a:lnTo>
                  <a:pt x="181" y="1193"/>
                </a:lnTo>
                <a:lnTo>
                  <a:pt x="179" y="1195"/>
                </a:lnTo>
                <a:lnTo>
                  <a:pt x="177" y="1195"/>
                </a:lnTo>
                <a:lnTo>
                  <a:pt x="174" y="1195"/>
                </a:lnTo>
                <a:lnTo>
                  <a:pt x="174" y="1191"/>
                </a:lnTo>
                <a:lnTo>
                  <a:pt x="172" y="1188"/>
                </a:lnTo>
                <a:lnTo>
                  <a:pt x="172" y="1183"/>
                </a:lnTo>
                <a:lnTo>
                  <a:pt x="170" y="1179"/>
                </a:lnTo>
                <a:lnTo>
                  <a:pt x="170" y="1176"/>
                </a:lnTo>
                <a:lnTo>
                  <a:pt x="167" y="1174"/>
                </a:lnTo>
                <a:lnTo>
                  <a:pt x="167" y="1172"/>
                </a:lnTo>
                <a:lnTo>
                  <a:pt x="170" y="1169"/>
                </a:lnTo>
                <a:lnTo>
                  <a:pt x="172" y="1169"/>
                </a:lnTo>
                <a:lnTo>
                  <a:pt x="174" y="1165"/>
                </a:lnTo>
                <a:lnTo>
                  <a:pt x="179" y="1162"/>
                </a:lnTo>
                <a:lnTo>
                  <a:pt x="184" y="1160"/>
                </a:lnTo>
                <a:lnTo>
                  <a:pt x="188" y="1157"/>
                </a:lnTo>
                <a:lnTo>
                  <a:pt x="191" y="1155"/>
                </a:lnTo>
                <a:lnTo>
                  <a:pt x="193" y="1155"/>
                </a:lnTo>
                <a:lnTo>
                  <a:pt x="195" y="1153"/>
                </a:lnTo>
                <a:lnTo>
                  <a:pt x="198" y="1153"/>
                </a:lnTo>
                <a:lnTo>
                  <a:pt x="203" y="1150"/>
                </a:lnTo>
                <a:lnTo>
                  <a:pt x="205" y="1148"/>
                </a:lnTo>
                <a:lnTo>
                  <a:pt x="205" y="1146"/>
                </a:lnTo>
                <a:lnTo>
                  <a:pt x="207" y="1141"/>
                </a:lnTo>
                <a:lnTo>
                  <a:pt x="205" y="1138"/>
                </a:lnTo>
                <a:lnTo>
                  <a:pt x="203" y="1136"/>
                </a:lnTo>
                <a:lnTo>
                  <a:pt x="200" y="1134"/>
                </a:lnTo>
                <a:lnTo>
                  <a:pt x="198" y="1131"/>
                </a:lnTo>
                <a:lnTo>
                  <a:pt x="195" y="1129"/>
                </a:lnTo>
                <a:lnTo>
                  <a:pt x="193" y="1127"/>
                </a:lnTo>
                <a:lnTo>
                  <a:pt x="191" y="1124"/>
                </a:lnTo>
                <a:lnTo>
                  <a:pt x="188" y="1122"/>
                </a:lnTo>
                <a:lnTo>
                  <a:pt x="186" y="1122"/>
                </a:lnTo>
                <a:lnTo>
                  <a:pt x="186" y="1120"/>
                </a:lnTo>
                <a:lnTo>
                  <a:pt x="184" y="1117"/>
                </a:lnTo>
                <a:lnTo>
                  <a:pt x="181" y="1115"/>
                </a:lnTo>
                <a:lnTo>
                  <a:pt x="179" y="1112"/>
                </a:lnTo>
                <a:lnTo>
                  <a:pt x="179" y="1110"/>
                </a:lnTo>
                <a:lnTo>
                  <a:pt x="177" y="1105"/>
                </a:lnTo>
                <a:lnTo>
                  <a:pt x="174" y="1108"/>
                </a:lnTo>
                <a:lnTo>
                  <a:pt x="174" y="1103"/>
                </a:lnTo>
                <a:lnTo>
                  <a:pt x="172" y="1101"/>
                </a:lnTo>
                <a:lnTo>
                  <a:pt x="170" y="1096"/>
                </a:lnTo>
                <a:lnTo>
                  <a:pt x="172" y="1096"/>
                </a:lnTo>
                <a:lnTo>
                  <a:pt x="174" y="1096"/>
                </a:lnTo>
                <a:lnTo>
                  <a:pt x="174" y="1094"/>
                </a:lnTo>
                <a:lnTo>
                  <a:pt x="174" y="1091"/>
                </a:lnTo>
                <a:lnTo>
                  <a:pt x="172" y="1089"/>
                </a:lnTo>
                <a:lnTo>
                  <a:pt x="172" y="1086"/>
                </a:lnTo>
                <a:lnTo>
                  <a:pt x="170" y="1084"/>
                </a:lnTo>
                <a:lnTo>
                  <a:pt x="170" y="1082"/>
                </a:lnTo>
                <a:lnTo>
                  <a:pt x="170" y="1077"/>
                </a:lnTo>
                <a:lnTo>
                  <a:pt x="162" y="1079"/>
                </a:lnTo>
                <a:lnTo>
                  <a:pt x="162" y="1077"/>
                </a:lnTo>
                <a:lnTo>
                  <a:pt x="162" y="1075"/>
                </a:lnTo>
                <a:lnTo>
                  <a:pt x="160" y="1070"/>
                </a:lnTo>
                <a:lnTo>
                  <a:pt x="158" y="1063"/>
                </a:lnTo>
                <a:lnTo>
                  <a:pt x="158" y="1060"/>
                </a:lnTo>
                <a:lnTo>
                  <a:pt x="160" y="1056"/>
                </a:lnTo>
                <a:lnTo>
                  <a:pt x="160" y="1053"/>
                </a:lnTo>
                <a:lnTo>
                  <a:pt x="160" y="1051"/>
                </a:lnTo>
                <a:lnTo>
                  <a:pt x="160" y="1049"/>
                </a:lnTo>
                <a:lnTo>
                  <a:pt x="158" y="1046"/>
                </a:lnTo>
                <a:lnTo>
                  <a:pt x="155" y="1044"/>
                </a:lnTo>
                <a:lnTo>
                  <a:pt x="155" y="1041"/>
                </a:lnTo>
                <a:lnTo>
                  <a:pt x="155" y="1039"/>
                </a:lnTo>
                <a:lnTo>
                  <a:pt x="153" y="1039"/>
                </a:lnTo>
                <a:lnTo>
                  <a:pt x="153" y="1037"/>
                </a:lnTo>
                <a:lnTo>
                  <a:pt x="153" y="1034"/>
                </a:lnTo>
                <a:lnTo>
                  <a:pt x="153" y="1032"/>
                </a:lnTo>
                <a:lnTo>
                  <a:pt x="153" y="1030"/>
                </a:lnTo>
                <a:lnTo>
                  <a:pt x="153" y="1027"/>
                </a:lnTo>
                <a:lnTo>
                  <a:pt x="155" y="1022"/>
                </a:lnTo>
                <a:lnTo>
                  <a:pt x="146" y="1018"/>
                </a:lnTo>
                <a:lnTo>
                  <a:pt x="129" y="1008"/>
                </a:lnTo>
                <a:lnTo>
                  <a:pt x="111" y="973"/>
                </a:lnTo>
                <a:lnTo>
                  <a:pt x="106" y="961"/>
                </a:lnTo>
                <a:lnTo>
                  <a:pt x="106" y="940"/>
                </a:lnTo>
                <a:lnTo>
                  <a:pt x="92" y="944"/>
                </a:lnTo>
                <a:lnTo>
                  <a:pt x="85" y="923"/>
                </a:lnTo>
                <a:lnTo>
                  <a:pt x="71" y="911"/>
                </a:lnTo>
                <a:lnTo>
                  <a:pt x="68" y="909"/>
                </a:lnTo>
                <a:lnTo>
                  <a:pt x="33" y="911"/>
                </a:lnTo>
                <a:lnTo>
                  <a:pt x="2" y="914"/>
                </a:lnTo>
                <a:lnTo>
                  <a:pt x="0" y="890"/>
                </a:lnTo>
                <a:lnTo>
                  <a:pt x="7" y="859"/>
                </a:lnTo>
                <a:lnTo>
                  <a:pt x="7" y="857"/>
                </a:lnTo>
                <a:lnTo>
                  <a:pt x="12" y="835"/>
                </a:lnTo>
                <a:lnTo>
                  <a:pt x="19" y="774"/>
                </a:lnTo>
                <a:lnTo>
                  <a:pt x="21" y="767"/>
                </a:lnTo>
                <a:lnTo>
                  <a:pt x="21" y="764"/>
                </a:lnTo>
                <a:lnTo>
                  <a:pt x="21" y="762"/>
                </a:lnTo>
                <a:lnTo>
                  <a:pt x="21" y="760"/>
                </a:lnTo>
                <a:lnTo>
                  <a:pt x="23" y="760"/>
                </a:lnTo>
                <a:lnTo>
                  <a:pt x="23" y="757"/>
                </a:lnTo>
                <a:lnTo>
                  <a:pt x="26" y="757"/>
                </a:lnTo>
                <a:lnTo>
                  <a:pt x="26" y="755"/>
                </a:lnTo>
                <a:lnTo>
                  <a:pt x="26" y="753"/>
                </a:lnTo>
                <a:lnTo>
                  <a:pt x="28" y="753"/>
                </a:lnTo>
                <a:lnTo>
                  <a:pt x="30" y="755"/>
                </a:lnTo>
                <a:lnTo>
                  <a:pt x="30" y="753"/>
                </a:lnTo>
                <a:lnTo>
                  <a:pt x="30" y="750"/>
                </a:lnTo>
                <a:lnTo>
                  <a:pt x="30" y="748"/>
                </a:lnTo>
                <a:lnTo>
                  <a:pt x="30" y="746"/>
                </a:lnTo>
                <a:lnTo>
                  <a:pt x="30" y="743"/>
                </a:lnTo>
                <a:lnTo>
                  <a:pt x="28" y="743"/>
                </a:lnTo>
                <a:lnTo>
                  <a:pt x="28" y="736"/>
                </a:lnTo>
                <a:lnTo>
                  <a:pt x="28" y="734"/>
                </a:lnTo>
                <a:lnTo>
                  <a:pt x="28" y="731"/>
                </a:lnTo>
                <a:lnTo>
                  <a:pt x="28" y="729"/>
                </a:lnTo>
                <a:lnTo>
                  <a:pt x="28" y="727"/>
                </a:lnTo>
                <a:lnTo>
                  <a:pt x="28" y="724"/>
                </a:lnTo>
                <a:lnTo>
                  <a:pt x="26" y="719"/>
                </a:lnTo>
                <a:lnTo>
                  <a:pt x="23" y="712"/>
                </a:lnTo>
                <a:lnTo>
                  <a:pt x="21" y="708"/>
                </a:lnTo>
                <a:lnTo>
                  <a:pt x="21" y="703"/>
                </a:lnTo>
                <a:lnTo>
                  <a:pt x="19" y="698"/>
                </a:lnTo>
                <a:lnTo>
                  <a:pt x="21" y="698"/>
                </a:lnTo>
                <a:lnTo>
                  <a:pt x="21" y="696"/>
                </a:lnTo>
                <a:lnTo>
                  <a:pt x="23" y="696"/>
                </a:lnTo>
                <a:lnTo>
                  <a:pt x="26" y="698"/>
                </a:lnTo>
                <a:lnTo>
                  <a:pt x="28" y="696"/>
                </a:lnTo>
                <a:lnTo>
                  <a:pt x="30" y="693"/>
                </a:lnTo>
                <a:lnTo>
                  <a:pt x="33" y="693"/>
                </a:lnTo>
                <a:lnTo>
                  <a:pt x="33" y="691"/>
                </a:lnTo>
                <a:lnTo>
                  <a:pt x="35" y="686"/>
                </a:lnTo>
                <a:lnTo>
                  <a:pt x="35" y="679"/>
                </a:lnTo>
                <a:lnTo>
                  <a:pt x="35" y="677"/>
                </a:lnTo>
                <a:lnTo>
                  <a:pt x="38" y="670"/>
                </a:lnTo>
                <a:lnTo>
                  <a:pt x="40" y="667"/>
                </a:lnTo>
                <a:lnTo>
                  <a:pt x="40" y="665"/>
                </a:lnTo>
                <a:lnTo>
                  <a:pt x="42" y="653"/>
                </a:lnTo>
                <a:lnTo>
                  <a:pt x="45" y="651"/>
                </a:lnTo>
                <a:lnTo>
                  <a:pt x="47" y="644"/>
                </a:lnTo>
                <a:lnTo>
                  <a:pt x="47" y="641"/>
                </a:lnTo>
                <a:lnTo>
                  <a:pt x="47" y="639"/>
                </a:lnTo>
                <a:lnTo>
                  <a:pt x="49" y="637"/>
                </a:lnTo>
                <a:lnTo>
                  <a:pt x="49" y="632"/>
                </a:lnTo>
                <a:lnTo>
                  <a:pt x="52" y="630"/>
                </a:lnTo>
                <a:lnTo>
                  <a:pt x="54" y="630"/>
                </a:lnTo>
                <a:lnTo>
                  <a:pt x="56" y="632"/>
                </a:lnTo>
                <a:lnTo>
                  <a:pt x="59" y="632"/>
                </a:lnTo>
                <a:lnTo>
                  <a:pt x="61" y="632"/>
                </a:lnTo>
                <a:lnTo>
                  <a:pt x="63" y="634"/>
                </a:lnTo>
                <a:lnTo>
                  <a:pt x="71" y="634"/>
                </a:lnTo>
                <a:lnTo>
                  <a:pt x="71" y="637"/>
                </a:lnTo>
                <a:lnTo>
                  <a:pt x="73" y="637"/>
                </a:lnTo>
                <a:lnTo>
                  <a:pt x="75" y="637"/>
                </a:lnTo>
                <a:lnTo>
                  <a:pt x="78" y="637"/>
                </a:lnTo>
                <a:lnTo>
                  <a:pt x="78" y="639"/>
                </a:lnTo>
                <a:lnTo>
                  <a:pt x="80" y="639"/>
                </a:lnTo>
                <a:lnTo>
                  <a:pt x="82" y="639"/>
                </a:lnTo>
                <a:lnTo>
                  <a:pt x="85" y="639"/>
                </a:lnTo>
                <a:lnTo>
                  <a:pt x="85" y="641"/>
                </a:lnTo>
                <a:lnTo>
                  <a:pt x="89" y="641"/>
                </a:lnTo>
                <a:lnTo>
                  <a:pt x="92" y="644"/>
                </a:lnTo>
                <a:lnTo>
                  <a:pt x="96" y="644"/>
                </a:lnTo>
                <a:lnTo>
                  <a:pt x="99" y="641"/>
                </a:lnTo>
                <a:lnTo>
                  <a:pt x="99" y="637"/>
                </a:lnTo>
                <a:lnTo>
                  <a:pt x="99" y="634"/>
                </a:lnTo>
                <a:lnTo>
                  <a:pt x="99" y="630"/>
                </a:lnTo>
                <a:lnTo>
                  <a:pt x="101" y="625"/>
                </a:lnTo>
                <a:lnTo>
                  <a:pt x="101" y="622"/>
                </a:lnTo>
                <a:lnTo>
                  <a:pt x="101" y="618"/>
                </a:lnTo>
                <a:lnTo>
                  <a:pt x="101" y="615"/>
                </a:lnTo>
                <a:lnTo>
                  <a:pt x="104" y="613"/>
                </a:lnTo>
                <a:lnTo>
                  <a:pt x="104" y="608"/>
                </a:lnTo>
                <a:lnTo>
                  <a:pt x="104" y="604"/>
                </a:lnTo>
                <a:lnTo>
                  <a:pt x="104" y="601"/>
                </a:lnTo>
                <a:lnTo>
                  <a:pt x="106" y="599"/>
                </a:lnTo>
                <a:lnTo>
                  <a:pt x="106" y="596"/>
                </a:lnTo>
                <a:lnTo>
                  <a:pt x="106" y="592"/>
                </a:lnTo>
                <a:lnTo>
                  <a:pt x="106" y="589"/>
                </a:lnTo>
                <a:lnTo>
                  <a:pt x="108" y="585"/>
                </a:lnTo>
                <a:lnTo>
                  <a:pt x="111" y="585"/>
                </a:lnTo>
                <a:lnTo>
                  <a:pt x="111" y="587"/>
                </a:lnTo>
                <a:lnTo>
                  <a:pt x="113" y="587"/>
                </a:lnTo>
                <a:lnTo>
                  <a:pt x="118" y="587"/>
                </a:lnTo>
                <a:lnTo>
                  <a:pt x="120" y="589"/>
                </a:lnTo>
                <a:lnTo>
                  <a:pt x="122" y="589"/>
                </a:lnTo>
                <a:lnTo>
                  <a:pt x="125" y="589"/>
                </a:lnTo>
                <a:lnTo>
                  <a:pt x="129" y="592"/>
                </a:lnTo>
                <a:lnTo>
                  <a:pt x="132" y="592"/>
                </a:lnTo>
                <a:lnTo>
                  <a:pt x="139" y="594"/>
                </a:lnTo>
                <a:lnTo>
                  <a:pt x="139" y="592"/>
                </a:lnTo>
                <a:lnTo>
                  <a:pt x="141" y="594"/>
                </a:lnTo>
                <a:lnTo>
                  <a:pt x="144" y="594"/>
                </a:lnTo>
                <a:lnTo>
                  <a:pt x="146" y="594"/>
                </a:lnTo>
                <a:lnTo>
                  <a:pt x="148" y="594"/>
                </a:lnTo>
                <a:lnTo>
                  <a:pt x="151" y="594"/>
                </a:lnTo>
                <a:lnTo>
                  <a:pt x="153" y="596"/>
                </a:lnTo>
                <a:lnTo>
                  <a:pt x="155" y="596"/>
                </a:lnTo>
                <a:lnTo>
                  <a:pt x="158" y="596"/>
                </a:lnTo>
                <a:lnTo>
                  <a:pt x="160" y="596"/>
                </a:lnTo>
                <a:lnTo>
                  <a:pt x="162" y="596"/>
                </a:lnTo>
                <a:lnTo>
                  <a:pt x="165" y="599"/>
                </a:lnTo>
                <a:lnTo>
                  <a:pt x="167" y="599"/>
                </a:lnTo>
                <a:lnTo>
                  <a:pt x="170" y="599"/>
                </a:lnTo>
                <a:lnTo>
                  <a:pt x="172" y="599"/>
                </a:lnTo>
                <a:lnTo>
                  <a:pt x="174" y="599"/>
                </a:lnTo>
                <a:lnTo>
                  <a:pt x="177" y="601"/>
                </a:lnTo>
                <a:lnTo>
                  <a:pt x="179" y="601"/>
                </a:lnTo>
                <a:lnTo>
                  <a:pt x="181" y="601"/>
                </a:lnTo>
                <a:lnTo>
                  <a:pt x="184" y="601"/>
                </a:lnTo>
                <a:lnTo>
                  <a:pt x="186" y="604"/>
                </a:lnTo>
                <a:lnTo>
                  <a:pt x="188" y="604"/>
                </a:lnTo>
                <a:lnTo>
                  <a:pt x="191" y="604"/>
                </a:lnTo>
                <a:lnTo>
                  <a:pt x="193" y="604"/>
                </a:lnTo>
                <a:lnTo>
                  <a:pt x="195" y="604"/>
                </a:lnTo>
                <a:lnTo>
                  <a:pt x="200" y="606"/>
                </a:lnTo>
                <a:lnTo>
                  <a:pt x="203" y="606"/>
                </a:lnTo>
                <a:lnTo>
                  <a:pt x="205" y="606"/>
                </a:lnTo>
                <a:lnTo>
                  <a:pt x="207" y="606"/>
                </a:lnTo>
                <a:lnTo>
                  <a:pt x="210" y="608"/>
                </a:lnTo>
                <a:lnTo>
                  <a:pt x="212" y="608"/>
                </a:lnTo>
                <a:lnTo>
                  <a:pt x="214" y="608"/>
                </a:lnTo>
                <a:lnTo>
                  <a:pt x="217" y="608"/>
                </a:lnTo>
                <a:lnTo>
                  <a:pt x="219" y="611"/>
                </a:lnTo>
                <a:lnTo>
                  <a:pt x="221" y="611"/>
                </a:lnTo>
                <a:lnTo>
                  <a:pt x="224" y="611"/>
                </a:lnTo>
                <a:lnTo>
                  <a:pt x="226" y="611"/>
                </a:lnTo>
                <a:lnTo>
                  <a:pt x="228" y="611"/>
                </a:lnTo>
                <a:lnTo>
                  <a:pt x="231" y="613"/>
                </a:lnTo>
                <a:lnTo>
                  <a:pt x="233" y="613"/>
                </a:lnTo>
                <a:lnTo>
                  <a:pt x="238" y="613"/>
                </a:lnTo>
                <a:lnTo>
                  <a:pt x="243" y="613"/>
                </a:lnTo>
                <a:lnTo>
                  <a:pt x="245" y="613"/>
                </a:lnTo>
                <a:lnTo>
                  <a:pt x="247" y="611"/>
                </a:lnTo>
                <a:lnTo>
                  <a:pt x="250" y="611"/>
                </a:lnTo>
                <a:lnTo>
                  <a:pt x="252" y="611"/>
                </a:lnTo>
                <a:lnTo>
                  <a:pt x="254" y="611"/>
                </a:lnTo>
                <a:lnTo>
                  <a:pt x="257" y="611"/>
                </a:lnTo>
                <a:lnTo>
                  <a:pt x="264" y="608"/>
                </a:lnTo>
                <a:lnTo>
                  <a:pt x="266" y="608"/>
                </a:lnTo>
                <a:lnTo>
                  <a:pt x="269" y="608"/>
                </a:lnTo>
                <a:lnTo>
                  <a:pt x="273" y="606"/>
                </a:lnTo>
                <a:lnTo>
                  <a:pt x="276" y="606"/>
                </a:lnTo>
                <a:lnTo>
                  <a:pt x="323" y="599"/>
                </a:lnTo>
                <a:lnTo>
                  <a:pt x="335" y="549"/>
                </a:lnTo>
                <a:lnTo>
                  <a:pt x="335" y="547"/>
                </a:lnTo>
                <a:lnTo>
                  <a:pt x="337" y="535"/>
                </a:lnTo>
                <a:lnTo>
                  <a:pt x="344" y="514"/>
                </a:lnTo>
                <a:lnTo>
                  <a:pt x="346" y="502"/>
                </a:lnTo>
                <a:lnTo>
                  <a:pt x="356" y="464"/>
                </a:lnTo>
                <a:lnTo>
                  <a:pt x="358" y="454"/>
                </a:lnTo>
                <a:lnTo>
                  <a:pt x="372" y="450"/>
                </a:lnTo>
                <a:lnTo>
                  <a:pt x="389" y="428"/>
                </a:lnTo>
                <a:lnTo>
                  <a:pt x="386" y="407"/>
                </a:lnTo>
                <a:lnTo>
                  <a:pt x="384" y="348"/>
                </a:lnTo>
                <a:lnTo>
                  <a:pt x="382" y="322"/>
                </a:lnTo>
                <a:lnTo>
                  <a:pt x="554" y="350"/>
                </a:lnTo>
                <a:lnTo>
                  <a:pt x="580" y="350"/>
                </a:lnTo>
                <a:lnTo>
                  <a:pt x="587" y="348"/>
                </a:lnTo>
                <a:lnTo>
                  <a:pt x="617" y="317"/>
                </a:lnTo>
                <a:lnTo>
                  <a:pt x="599" y="308"/>
                </a:lnTo>
                <a:lnTo>
                  <a:pt x="606" y="301"/>
                </a:lnTo>
                <a:lnTo>
                  <a:pt x="608" y="296"/>
                </a:lnTo>
                <a:lnTo>
                  <a:pt x="610" y="291"/>
                </a:lnTo>
                <a:lnTo>
                  <a:pt x="625" y="246"/>
                </a:lnTo>
                <a:lnTo>
                  <a:pt x="627" y="246"/>
                </a:lnTo>
                <a:lnTo>
                  <a:pt x="627" y="239"/>
                </a:lnTo>
                <a:lnTo>
                  <a:pt x="627" y="234"/>
                </a:lnTo>
                <a:lnTo>
                  <a:pt x="625" y="211"/>
                </a:lnTo>
                <a:lnTo>
                  <a:pt x="617" y="208"/>
                </a:lnTo>
                <a:lnTo>
                  <a:pt x="617" y="203"/>
                </a:lnTo>
                <a:lnTo>
                  <a:pt x="615" y="199"/>
                </a:lnTo>
                <a:lnTo>
                  <a:pt x="615" y="196"/>
                </a:lnTo>
                <a:lnTo>
                  <a:pt x="606" y="192"/>
                </a:lnTo>
                <a:lnTo>
                  <a:pt x="596" y="187"/>
                </a:lnTo>
                <a:lnTo>
                  <a:pt x="592" y="187"/>
                </a:lnTo>
                <a:lnTo>
                  <a:pt x="584" y="185"/>
                </a:lnTo>
                <a:lnTo>
                  <a:pt x="568" y="180"/>
                </a:lnTo>
                <a:lnTo>
                  <a:pt x="566" y="180"/>
                </a:lnTo>
                <a:lnTo>
                  <a:pt x="561" y="180"/>
                </a:lnTo>
                <a:lnTo>
                  <a:pt x="542" y="173"/>
                </a:lnTo>
                <a:lnTo>
                  <a:pt x="540" y="173"/>
                </a:lnTo>
                <a:lnTo>
                  <a:pt x="526" y="168"/>
                </a:lnTo>
                <a:lnTo>
                  <a:pt x="523" y="168"/>
                </a:lnTo>
                <a:lnTo>
                  <a:pt x="516" y="166"/>
                </a:lnTo>
                <a:lnTo>
                  <a:pt x="507" y="161"/>
                </a:lnTo>
                <a:lnTo>
                  <a:pt x="504" y="161"/>
                </a:lnTo>
                <a:lnTo>
                  <a:pt x="493" y="156"/>
                </a:lnTo>
                <a:lnTo>
                  <a:pt x="490" y="156"/>
                </a:lnTo>
                <a:lnTo>
                  <a:pt x="478" y="151"/>
                </a:lnTo>
                <a:lnTo>
                  <a:pt x="455" y="147"/>
                </a:lnTo>
                <a:lnTo>
                  <a:pt x="450" y="142"/>
                </a:lnTo>
                <a:lnTo>
                  <a:pt x="450" y="140"/>
                </a:lnTo>
                <a:lnTo>
                  <a:pt x="448" y="137"/>
                </a:lnTo>
                <a:lnTo>
                  <a:pt x="445" y="137"/>
                </a:lnTo>
                <a:lnTo>
                  <a:pt x="445" y="135"/>
                </a:lnTo>
                <a:lnTo>
                  <a:pt x="443" y="132"/>
                </a:lnTo>
                <a:lnTo>
                  <a:pt x="441" y="128"/>
                </a:lnTo>
                <a:lnTo>
                  <a:pt x="438" y="128"/>
                </a:lnTo>
                <a:lnTo>
                  <a:pt x="436" y="125"/>
                </a:lnTo>
                <a:lnTo>
                  <a:pt x="434" y="121"/>
                </a:lnTo>
                <a:lnTo>
                  <a:pt x="429" y="116"/>
                </a:lnTo>
                <a:lnTo>
                  <a:pt x="426" y="114"/>
                </a:lnTo>
                <a:lnTo>
                  <a:pt x="422" y="109"/>
                </a:lnTo>
                <a:lnTo>
                  <a:pt x="426" y="109"/>
                </a:lnTo>
                <a:lnTo>
                  <a:pt x="441" y="114"/>
                </a:lnTo>
                <a:lnTo>
                  <a:pt x="445" y="116"/>
                </a:lnTo>
                <a:lnTo>
                  <a:pt x="448" y="116"/>
                </a:lnTo>
                <a:lnTo>
                  <a:pt x="452" y="102"/>
                </a:lnTo>
                <a:lnTo>
                  <a:pt x="464" y="104"/>
                </a:lnTo>
                <a:lnTo>
                  <a:pt x="488" y="114"/>
                </a:lnTo>
                <a:lnTo>
                  <a:pt x="488" y="111"/>
                </a:lnTo>
                <a:lnTo>
                  <a:pt x="495" y="87"/>
                </a:lnTo>
                <a:lnTo>
                  <a:pt x="495" y="83"/>
                </a:lnTo>
                <a:lnTo>
                  <a:pt x="504" y="85"/>
                </a:lnTo>
                <a:lnTo>
                  <a:pt x="514" y="90"/>
                </a:lnTo>
                <a:lnTo>
                  <a:pt x="521" y="71"/>
                </a:lnTo>
                <a:lnTo>
                  <a:pt x="528" y="71"/>
                </a:lnTo>
                <a:lnTo>
                  <a:pt x="549" y="71"/>
                </a:lnTo>
                <a:lnTo>
                  <a:pt x="615" y="0"/>
                </a:lnTo>
                <a:lnTo>
                  <a:pt x="641" y="35"/>
                </a:lnTo>
                <a:lnTo>
                  <a:pt x="650" y="50"/>
                </a:lnTo>
                <a:lnTo>
                  <a:pt x="712" y="57"/>
                </a:lnTo>
                <a:lnTo>
                  <a:pt x="712" y="59"/>
                </a:lnTo>
                <a:lnTo>
                  <a:pt x="712" y="69"/>
                </a:lnTo>
                <a:lnTo>
                  <a:pt x="714" y="76"/>
                </a:lnTo>
                <a:lnTo>
                  <a:pt x="714" y="78"/>
                </a:lnTo>
                <a:lnTo>
                  <a:pt x="716" y="80"/>
                </a:lnTo>
                <a:lnTo>
                  <a:pt x="716" y="83"/>
                </a:lnTo>
                <a:close/>
              </a:path>
            </a:pathLst>
          </a:custGeom>
          <a:solidFill>
            <a:srgbClr val="B3FCB3"/>
          </a:solidFill>
          <a:ln w="4445">
            <a:solidFill>
              <a:srgbClr val="6E6E6E"/>
            </a:solidFill>
            <a:prstDash val="solid"/>
            <a:round/>
            <a:headEnd/>
            <a:tailEnd/>
          </a:ln>
        </p:spPr>
        <p:txBody>
          <a:bodyPr rot="0" vert="horz" wrap="square" lIns="137160" tIns="68580" rIns="137160" bIns="68580" anchor="t" anchorCtr="0" upright="1">
            <a:noAutofit/>
          </a:bodyPr>
          <a:lstStyle/>
          <a:p>
            <a:endParaRPr lang="es-MX" sz="2700"/>
          </a:p>
        </p:txBody>
      </p:sp>
      <p:sp>
        <p:nvSpPr>
          <p:cNvPr id="26" name="Rectángulo 25"/>
          <p:cNvSpPr/>
          <p:nvPr/>
        </p:nvSpPr>
        <p:spPr>
          <a:xfrm>
            <a:off x="10787785" y="2546577"/>
            <a:ext cx="2143023" cy="7848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s-MX" sz="4500" cap="all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CARGOS</a:t>
            </a:r>
          </a:p>
        </p:txBody>
      </p:sp>
      <p:cxnSp>
        <p:nvCxnSpPr>
          <p:cNvPr id="27" name="Conector angular 26"/>
          <p:cNvCxnSpPr>
            <a:stCxn id="26" idx="1"/>
            <a:endCxn id="26" idx="3"/>
          </p:cNvCxnSpPr>
          <p:nvPr/>
        </p:nvCxnSpPr>
        <p:spPr>
          <a:xfrm rot="10800000" flipH="1">
            <a:off x="10741251" y="2962076"/>
            <a:ext cx="2236092" cy="19050"/>
          </a:xfrm>
          <a:prstGeom prst="bentConnector5">
            <a:avLst>
              <a:gd name="adj1" fmla="val -216391"/>
              <a:gd name="adj2" fmla="val -28118906"/>
              <a:gd name="adj3" fmla="val 315539"/>
            </a:avLst>
          </a:prstGeom>
          <a:ln w="38100">
            <a:solidFill>
              <a:schemeClr val="tx1">
                <a:lumMod val="50000"/>
                <a:lumOff val="50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Rectángulo 30"/>
          <p:cNvSpPr/>
          <p:nvPr/>
        </p:nvSpPr>
        <p:spPr>
          <a:xfrm>
            <a:off x="10199039" y="4073772"/>
            <a:ext cx="3059655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MX" sz="1650" cap="all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MAGISTRATURAS DEL TRIBUNAL SUPERIOR DE JUSTICIA DEL ESTADO DE MÉXICO: </a:t>
            </a:r>
            <a:r>
              <a:rPr lang="es-MX" sz="1650" b="1" cap="all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5 cargos</a:t>
            </a:r>
          </a:p>
          <a:p>
            <a:pPr algn="just"/>
            <a:endParaRPr lang="es-MX" sz="1650" cap="all" dirty="0">
              <a:solidFill>
                <a:srgbClr val="00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s-MX" sz="1650" cap="all" dirty="0"/>
              <a:t>Materia civil:</a:t>
            </a:r>
            <a:r>
              <a:rPr lang="es-MX" sz="1650" b="1" cap="all" dirty="0"/>
              <a:t> 2 cargos </a:t>
            </a:r>
            <a:endParaRPr lang="es-MX" sz="1650" cap="all" dirty="0"/>
          </a:p>
          <a:p>
            <a:r>
              <a:rPr lang="es-MX" sz="1650" cap="all" dirty="0"/>
              <a:t>materia penal:</a:t>
            </a:r>
            <a:r>
              <a:rPr lang="es-MX" sz="1650" b="1" cap="all" dirty="0"/>
              <a:t> 3 cargos</a:t>
            </a:r>
            <a:endParaRPr lang="es-MX" sz="1650" cap="all" dirty="0"/>
          </a:p>
        </p:txBody>
      </p:sp>
      <p:sp>
        <p:nvSpPr>
          <p:cNvPr id="32" name="Rectángulo 31"/>
          <p:cNvSpPr/>
          <p:nvPr/>
        </p:nvSpPr>
        <p:spPr>
          <a:xfrm>
            <a:off x="14478054" y="4058801"/>
            <a:ext cx="3059655" cy="23775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MX" sz="1650" cap="all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juezas Y JUECES DEL PODER JUDICIAL DEL ESTADO DE MÉXICO: </a:t>
            </a:r>
            <a:r>
              <a:rPr lang="es-MX" sz="1650" b="1" cap="all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9 cargos</a:t>
            </a:r>
          </a:p>
          <a:p>
            <a:pPr algn="just"/>
            <a:endParaRPr lang="es-MX" sz="1650" cap="all" dirty="0">
              <a:solidFill>
                <a:srgbClr val="00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s-MX" sz="1650" cap="all" dirty="0"/>
              <a:t>JUEZAS Y JUECES DEL PODER JUDICIAL DEL ESTADO DE MÉXICO: </a:t>
            </a:r>
            <a:r>
              <a:rPr lang="es-MX" sz="1650" b="1" cap="all" dirty="0"/>
              <a:t>9 cargos</a:t>
            </a:r>
            <a:endParaRPr lang="es-MX" sz="1650" cap="all" dirty="0"/>
          </a:p>
          <a:p>
            <a:r>
              <a:rPr lang="es-MX" sz="1650" cap="all" dirty="0"/>
              <a:t>materia familiar:</a:t>
            </a:r>
            <a:r>
              <a:rPr lang="es-MX" sz="1650" b="1" cap="all" dirty="0"/>
              <a:t> 3 cargos</a:t>
            </a:r>
            <a:endParaRPr lang="es-MX" sz="1650" cap="all" dirty="0"/>
          </a:p>
          <a:p>
            <a:r>
              <a:rPr lang="es-MX" sz="1650" cap="all" dirty="0"/>
              <a:t>materia PENAL: </a:t>
            </a:r>
            <a:r>
              <a:rPr lang="es-MX" sz="1650" b="1" cap="all" dirty="0"/>
              <a:t>6 cargos</a:t>
            </a:r>
            <a:endParaRPr lang="es-MX" sz="1650" cap="all" dirty="0"/>
          </a:p>
        </p:txBody>
      </p:sp>
      <p:sp>
        <p:nvSpPr>
          <p:cNvPr id="33" name="Elipse 32"/>
          <p:cNvSpPr/>
          <p:nvPr/>
        </p:nvSpPr>
        <p:spPr>
          <a:xfrm>
            <a:off x="6158483" y="4142772"/>
            <a:ext cx="324000" cy="326232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34" name="Elipse 33"/>
          <p:cNvSpPr/>
          <p:nvPr/>
        </p:nvSpPr>
        <p:spPr>
          <a:xfrm>
            <a:off x="6158483" y="5197818"/>
            <a:ext cx="324000" cy="326232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35" name="Elipse 34"/>
          <p:cNvSpPr/>
          <p:nvPr/>
        </p:nvSpPr>
        <p:spPr>
          <a:xfrm>
            <a:off x="9912188" y="4111269"/>
            <a:ext cx="324000" cy="326232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36" name="Elipse 35"/>
          <p:cNvSpPr/>
          <p:nvPr/>
        </p:nvSpPr>
        <p:spPr>
          <a:xfrm>
            <a:off x="14154054" y="4138583"/>
            <a:ext cx="324000" cy="326232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pic>
        <p:nvPicPr>
          <p:cNvPr id="25" name="Picture 2" descr="Estado de México – Pacto federal">
            <a:hlinkClick r:id="rId6" action="ppaction://hlinksldjump" tooltip="Distritos Judiciales Electorales"/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62999" y="8613564"/>
            <a:ext cx="762001" cy="6265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" name="Imagen 36">
            <a:hlinkClick r:id="" action="ppaction://hlinkshowjump?jump=previousslide" tooltip="Anterior"/>
          </p:cNvPr>
          <p:cNvPicPr>
            <a:picLocks noChangeAspect="1"/>
          </p:cNvPicPr>
          <p:nvPr/>
        </p:nvPicPr>
        <p:blipFill>
          <a:blip r:embed="rId8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7971312" y="8567437"/>
            <a:ext cx="718852" cy="718852"/>
          </a:xfrm>
          <a:prstGeom prst="rect">
            <a:avLst/>
          </a:prstGeom>
        </p:spPr>
      </p:pic>
      <p:pic>
        <p:nvPicPr>
          <p:cNvPr id="38" name="Imagen 37">
            <a:hlinkClick r:id="" action="ppaction://hlinkshowjump?jump=nextslide" tooltip="Siguiente"/>
          </p:cNvPr>
          <p:cNvPicPr>
            <a:picLocks noChangeAspect="1"/>
          </p:cNvPicPr>
          <p:nvPr/>
        </p:nvPicPr>
        <p:blipFill>
          <a:blip r:embed="rId8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97835" y="8567438"/>
            <a:ext cx="718852" cy="718852"/>
          </a:xfrm>
          <a:prstGeom prst="rect">
            <a:avLst/>
          </a:prstGeom>
        </p:spPr>
      </p:pic>
      <p:sp>
        <p:nvSpPr>
          <p:cNvPr id="39" name="Rectángulo 38"/>
          <p:cNvSpPr/>
          <p:nvPr/>
        </p:nvSpPr>
        <p:spPr>
          <a:xfrm>
            <a:off x="6461383" y="4088649"/>
            <a:ext cx="3022961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MX" sz="1650" dirty="0">
                <a:solidFill>
                  <a:srgbClr val="000000"/>
                </a:solidFill>
              </a:rPr>
              <a:t>PRESIDENCIA DEL TRIBUNAL SUPERIOR DE JUSTICIA: </a:t>
            </a:r>
            <a:r>
              <a:rPr lang="es-MX" sz="1650" b="1" dirty="0">
                <a:solidFill>
                  <a:srgbClr val="000000"/>
                </a:solidFill>
              </a:rPr>
              <a:t>1 </a:t>
            </a:r>
            <a:r>
              <a:rPr lang="es-MX" sz="1650" b="1" dirty="0" smtClean="0">
                <a:solidFill>
                  <a:srgbClr val="000000"/>
                </a:solidFill>
              </a:rPr>
              <a:t>CARGO</a:t>
            </a:r>
            <a:endParaRPr lang="es-MX" sz="1650" dirty="0"/>
          </a:p>
        </p:txBody>
      </p:sp>
      <p:sp>
        <p:nvSpPr>
          <p:cNvPr id="40" name="Rectángulo 39"/>
          <p:cNvSpPr/>
          <p:nvPr/>
        </p:nvSpPr>
        <p:spPr>
          <a:xfrm>
            <a:off x="6482483" y="5119843"/>
            <a:ext cx="2892807" cy="13619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MX" sz="1650" dirty="0">
                <a:solidFill>
                  <a:srgbClr val="000000"/>
                </a:solidFill>
              </a:rPr>
              <a:t>MAGISTRATURAS DEL TRIBUNAL DE DISCIPLINA JUDICIAL DEL PODER JUDICIAL DEL ESTADO DE MÉXICO:</a:t>
            </a:r>
            <a:r>
              <a:rPr lang="es-MX" sz="1650" b="1" dirty="0">
                <a:solidFill>
                  <a:srgbClr val="000000"/>
                </a:solidFill>
              </a:rPr>
              <a:t> 5 </a:t>
            </a:r>
            <a:r>
              <a:rPr lang="es-MX" sz="1650" b="1" dirty="0" smtClean="0">
                <a:solidFill>
                  <a:srgbClr val="000000"/>
                </a:solidFill>
              </a:rPr>
              <a:t>CARGOS</a:t>
            </a:r>
            <a:endParaRPr lang="es-MX" sz="1650" dirty="0"/>
          </a:p>
        </p:txBody>
      </p:sp>
      <p:sp>
        <p:nvSpPr>
          <p:cNvPr id="29" name="Rectángulo 28"/>
          <p:cNvSpPr/>
          <p:nvPr/>
        </p:nvSpPr>
        <p:spPr>
          <a:xfrm>
            <a:off x="7287296" y="7739214"/>
            <a:ext cx="9144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s-MX" sz="1600" dirty="0" smtClean="0">
                <a:solidFill>
                  <a:srgbClr val="7030A0"/>
                </a:solidFill>
                <a:latin typeface="Calibri" panose="020F0502020204030204" pitchFamily="34" charset="0"/>
              </a:rPr>
              <a:t>Para </a:t>
            </a:r>
            <a:r>
              <a:rPr lang="es-MX" sz="1600" dirty="0">
                <a:solidFill>
                  <a:srgbClr val="7030A0"/>
                </a:solidFill>
                <a:latin typeface="Calibri" panose="020F0502020204030204" pitchFamily="34" charset="0"/>
              </a:rPr>
              <a:t>conocer más al respecto se puede visitar el sitio </a:t>
            </a:r>
            <a:r>
              <a:rPr lang="es-MX" sz="1600" b="1" dirty="0">
                <a:solidFill>
                  <a:srgbClr val="7030A0"/>
                </a:solidFill>
                <a:latin typeface="Calibri" panose="020F0502020204030204" pitchFamily="34" charset="0"/>
              </a:rPr>
              <a:t>“Candidaturas Proceso Electoral Judicial Extraordinario Conóceles</a:t>
            </a:r>
            <a:r>
              <a:rPr lang="es-MX" sz="1600" dirty="0" smtClean="0">
                <a:solidFill>
                  <a:srgbClr val="7030A0"/>
                </a:solidFill>
                <a:latin typeface="Calibri" panose="020F0502020204030204" pitchFamily="34" charset="0"/>
              </a:rPr>
              <a:t>”</a:t>
            </a:r>
            <a:r>
              <a:rPr lang="es-MX" sz="1600" dirty="0">
                <a:solidFill>
                  <a:srgbClr val="7030A0"/>
                </a:solidFill>
                <a:latin typeface="Calibri" panose="020F0502020204030204" pitchFamily="34" charset="0"/>
              </a:rPr>
              <a:t>	</a:t>
            </a:r>
          </a:p>
        </p:txBody>
      </p:sp>
      <p:pic>
        <p:nvPicPr>
          <p:cNvPr id="30" name="Picture 2" descr="logo conoceles">
            <a:hlinkClick r:id="rId9" tooltip="Conóceles 2025"/>
          </p:cNvPr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13834" y="6863590"/>
            <a:ext cx="1030063" cy="8638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766626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Click="0">
        <p14:reveal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2401" y="178509"/>
            <a:ext cx="2274414" cy="1025763"/>
          </a:xfrm>
          <a:prstGeom prst="rect">
            <a:avLst/>
          </a:prstGeom>
        </p:spPr>
      </p:pic>
      <p:sp>
        <p:nvSpPr>
          <p:cNvPr id="72" name="Paralelogramo 71"/>
          <p:cNvSpPr/>
          <p:nvPr/>
        </p:nvSpPr>
        <p:spPr>
          <a:xfrm>
            <a:off x="15672659" y="8634356"/>
            <a:ext cx="4243892" cy="1612305"/>
          </a:xfrm>
          <a:prstGeom prst="parallelogram">
            <a:avLst>
              <a:gd name="adj" fmla="val 68198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73" name="Paralelogramo 72"/>
          <p:cNvSpPr/>
          <p:nvPr/>
        </p:nvSpPr>
        <p:spPr>
          <a:xfrm>
            <a:off x="0" y="9478834"/>
            <a:ext cx="18750579" cy="814892"/>
          </a:xfrm>
          <a:prstGeom prst="parallelogram">
            <a:avLst>
              <a:gd name="adj" fmla="val 58663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pic>
        <p:nvPicPr>
          <p:cNvPr id="77" name="Imagen 7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33436" y="88635"/>
            <a:ext cx="1272614" cy="1202562"/>
          </a:xfrm>
          <a:prstGeom prst="rect">
            <a:avLst/>
          </a:prstGeom>
        </p:spPr>
      </p:pic>
      <p:sp>
        <p:nvSpPr>
          <p:cNvPr id="78" name="Triángulo isósceles 77"/>
          <p:cNvSpPr/>
          <p:nvPr/>
        </p:nvSpPr>
        <p:spPr>
          <a:xfrm rot="18459014">
            <a:off x="-931438" y="-343536"/>
            <a:ext cx="2154764" cy="1158996"/>
          </a:xfrm>
          <a:prstGeom prst="triangl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79" name="Triángulo isósceles 78"/>
          <p:cNvSpPr/>
          <p:nvPr/>
        </p:nvSpPr>
        <p:spPr>
          <a:xfrm rot="10631482">
            <a:off x="-55789" y="-206601"/>
            <a:ext cx="2154764" cy="1158996"/>
          </a:xfrm>
          <a:prstGeom prst="triangle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cxnSp>
        <p:nvCxnSpPr>
          <p:cNvPr id="81" name="Conector recto 80"/>
          <p:cNvCxnSpPr/>
          <p:nvPr/>
        </p:nvCxnSpPr>
        <p:spPr>
          <a:xfrm>
            <a:off x="9144000" y="88635"/>
            <a:ext cx="0" cy="1202562"/>
          </a:xfrm>
          <a:prstGeom prst="line">
            <a:avLst/>
          </a:prstGeom>
          <a:ln w="28575" cap="rnd">
            <a:solidFill>
              <a:schemeClr val="bg2">
                <a:lumMod val="5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3" name="Imagen 8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87420" y="1"/>
            <a:ext cx="1500581" cy="1500581"/>
          </a:xfrm>
          <a:prstGeom prst="rect">
            <a:avLst/>
          </a:prstGeom>
        </p:spPr>
      </p:pic>
      <p:pic>
        <p:nvPicPr>
          <p:cNvPr id="84" name="Imagen 83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25" t="29137" r="9744" b="27962"/>
          <a:stretch/>
        </p:blipFill>
        <p:spPr>
          <a:xfrm>
            <a:off x="666928" y="8648186"/>
            <a:ext cx="1516151" cy="816819"/>
          </a:xfrm>
          <a:prstGeom prst="rect">
            <a:avLst/>
          </a:prstGeom>
        </p:spPr>
      </p:pic>
      <p:sp>
        <p:nvSpPr>
          <p:cNvPr id="2" name="Rectángulo 1"/>
          <p:cNvSpPr/>
          <p:nvPr/>
        </p:nvSpPr>
        <p:spPr>
          <a:xfrm>
            <a:off x="170376" y="1408760"/>
            <a:ext cx="17971587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s-MX" sz="6000" cap="all" dirty="0">
                <a:solidFill>
                  <a:srgbClr val="8C52FF"/>
                </a:solidFill>
                <a:latin typeface="Exo 2" panose="00000800000000000000" pitchFamily="2" charset="0"/>
              </a:rPr>
              <a:t>Distrito judicial no. </a:t>
            </a:r>
            <a:r>
              <a:rPr lang="es-MX" sz="6000" cap="all" dirty="0" err="1">
                <a:solidFill>
                  <a:srgbClr val="8C52FF"/>
                </a:solidFill>
                <a:latin typeface="Exo 2" panose="00000800000000000000" pitchFamily="2" charset="0"/>
              </a:rPr>
              <a:t>IIi</a:t>
            </a:r>
            <a:r>
              <a:rPr lang="es-MX" sz="6000" cap="all" dirty="0">
                <a:solidFill>
                  <a:srgbClr val="8C52FF"/>
                </a:solidFill>
                <a:latin typeface="Exo 2" panose="00000800000000000000" pitchFamily="2" charset="0"/>
              </a:rPr>
              <a:t> ECATEPEC DE MORELOS </a:t>
            </a:r>
            <a:endParaRPr lang="es-MX" sz="6000" cap="all" dirty="0">
              <a:latin typeface="Exo 2" panose="00000800000000000000" pitchFamily="2" charset="0"/>
            </a:endParaRPr>
          </a:p>
        </p:txBody>
      </p:sp>
      <p:sp>
        <p:nvSpPr>
          <p:cNvPr id="28" name="Freeform 7"/>
          <p:cNvSpPr>
            <a:spLocks/>
          </p:cNvSpPr>
          <p:nvPr/>
        </p:nvSpPr>
        <p:spPr bwMode="auto">
          <a:xfrm>
            <a:off x="1425002" y="2470589"/>
            <a:ext cx="3168201" cy="5765460"/>
          </a:xfrm>
          <a:custGeom>
            <a:avLst/>
            <a:gdLst>
              <a:gd name="T0" fmla="*/ 742 w 827"/>
              <a:gd name="T1" fmla="*/ 114 h 1330"/>
              <a:gd name="T2" fmla="*/ 768 w 827"/>
              <a:gd name="T3" fmla="*/ 161 h 1330"/>
              <a:gd name="T4" fmla="*/ 761 w 827"/>
              <a:gd name="T5" fmla="*/ 208 h 1330"/>
              <a:gd name="T6" fmla="*/ 764 w 827"/>
              <a:gd name="T7" fmla="*/ 244 h 1330"/>
              <a:gd name="T8" fmla="*/ 804 w 827"/>
              <a:gd name="T9" fmla="*/ 279 h 1330"/>
              <a:gd name="T10" fmla="*/ 761 w 827"/>
              <a:gd name="T11" fmla="*/ 298 h 1330"/>
              <a:gd name="T12" fmla="*/ 801 w 827"/>
              <a:gd name="T13" fmla="*/ 343 h 1330"/>
              <a:gd name="T14" fmla="*/ 827 w 827"/>
              <a:gd name="T15" fmla="*/ 367 h 1330"/>
              <a:gd name="T16" fmla="*/ 764 w 827"/>
              <a:gd name="T17" fmla="*/ 447 h 1330"/>
              <a:gd name="T18" fmla="*/ 785 w 827"/>
              <a:gd name="T19" fmla="*/ 476 h 1330"/>
              <a:gd name="T20" fmla="*/ 679 w 827"/>
              <a:gd name="T21" fmla="*/ 601 h 1330"/>
              <a:gd name="T22" fmla="*/ 610 w 827"/>
              <a:gd name="T23" fmla="*/ 686 h 1330"/>
              <a:gd name="T24" fmla="*/ 606 w 827"/>
              <a:gd name="T25" fmla="*/ 703 h 1330"/>
              <a:gd name="T26" fmla="*/ 601 w 827"/>
              <a:gd name="T27" fmla="*/ 760 h 1330"/>
              <a:gd name="T28" fmla="*/ 610 w 827"/>
              <a:gd name="T29" fmla="*/ 798 h 1330"/>
              <a:gd name="T30" fmla="*/ 599 w 827"/>
              <a:gd name="T31" fmla="*/ 826 h 1330"/>
              <a:gd name="T32" fmla="*/ 587 w 827"/>
              <a:gd name="T33" fmla="*/ 857 h 1330"/>
              <a:gd name="T34" fmla="*/ 577 w 827"/>
              <a:gd name="T35" fmla="*/ 880 h 1330"/>
              <a:gd name="T36" fmla="*/ 570 w 827"/>
              <a:gd name="T37" fmla="*/ 904 h 1330"/>
              <a:gd name="T38" fmla="*/ 549 w 827"/>
              <a:gd name="T39" fmla="*/ 909 h 1330"/>
              <a:gd name="T40" fmla="*/ 528 w 827"/>
              <a:gd name="T41" fmla="*/ 914 h 1330"/>
              <a:gd name="T42" fmla="*/ 554 w 827"/>
              <a:gd name="T43" fmla="*/ 928 h 1330"/>
              <a:gd name="T44" fmla="*/ 568 w 827"/>
              <a:gd name="T45" fmla="*/ 949 h 1330"/>
              <a:gd name="T46" fmla="*/ 561 w 827"/>
              <a:gd name="T47" fmla="*/ 1013 h 1330"/>
              <a:gd name="T48" fmla="*/ 490 w 827"/>
              <a:gd name="T49" fmla="*/ 1032 h 1330"/>
              <a:gd name="T50" fmla="*/ 467 w 827"/>
              <a:gd name="T51" fmla="*/ 1110 h 1330"/>
              <a:gd name="T52" fmla="*/ 464 w 827"/>
              <a:gd name="T53" fmla="*/ 1186 h 1330"/>
              <a:gd name="T54" fmla="*/ 464 w 827"/>
              <a:gd name="T55" fmla="*/ 1221 h 1330"/>
              <a:gd name="T56" fmla="*/ 464 w 827"/>
              <a:gd name="T57" fmla="*/ 1288 h 1330"/>
              <a:gd name="T58" fmla="*/ 431 w 827"/>
              <a:gd name="T59" fmla="*/ 1318 h 1330"/>
              <a:gd name="T60" fmla="*/ 401 w 827"/>
              <a:gd name="T61" fmla="*/ 1325 h 1330"/>
              <a:gd name="T62" fmla="*/ 339 w 827"/>
              <a:gd name="T63" fmla="*/ 1299 h 1330"/>
              <a:gd name="T64" fmla="*/ 271 w 827"/>
              <a:gd name="T65" fmla="*/ 1269 h 1330"/>
              <a:gd name="T66" fmla="*/ 170 w 827"/>
              <a:gd name="T67" fmla="*/ 1219 h 1330"/>
              <a:gd name="T68" fmla="*/ 174 w 827"/>
              <a:gd name="T69" fmla="*/ 1191 h 1330"/>
              <a:gd name="T70" fmla="*/ 188 w 827"/>
              <a:gd name="T71" fmla="*/ 1157 h 1330"/>
              <a:gd name="T72" fmla="*/ 198 w 827"/>
              <a:gd name="T73" fmla="*/ 1131 h 1330"/>
              <a:gd name="T74" fmla="*/ 174 w 827"/>
              <a:gd name="T75" fmla="*/ 1108 h 1330"/>
              <a:gd name="T76" fmla="*/ 170 w 827"/>
              <a:gd name="T77" fmla="*/ 1077 h 1330"/>
              <a:gd name="T78" fmla="*/ 155 w 827"/>
              <a:gd name="T79" fmla="*/ 1044 h 1330"/>
              <a:gd name="T80" fmla="*/ 111 w 827"/>
              <a:gd name="T81" fmla="*/ 973 h 1330"/>
              <a:gd name="T82" fmla="*/ 12 w 827"/>
              <a:gd name="T83" fmla="*/ 835 h 1330"/>
              <a:gd name="T84" fmla="*/ 30 w 827"/>
              <a:gd name="T85" fmla="*/ 755 h 1330"/>
              <a:gd name="T86" fmla="*/ 28 w 827"/>
              <a:gd name="T87" fmla="*/ 724 h 1330"/>
              <a:gd name="T88" fmla="*/ 33 w 827"/>
              <a:gd name="T89" fmla="*/ 693 h 1330"/>
              <a:gd name="T90" fmla="*/ 47 w 827"/>
              <a:gd name="T91" fmla="*/ 639 h 1330"/>
              <a:gd name="T92" fmla="*/ 75 w 827"/>
              <a:gd name="T93" fmla="*/ 637 h 1330"/>
              <a:gd name="T94" fmla="*/ 99 w 827"/>
              <a:gd name="T95" fmla="*/ 634 h 1330"/>
              <a:gd name="T96" fmla="*/ 106 w 827"/>
              <a:gd name="T97" fmla="*/ 592 h 1330"/>
              <a:gd name="T98" fmla="*/ 139 w 827"/>
              <a:gd name="T99" fmla="*/ 594 h 1330"/>
              <a:gd name="T100" fmla="*/ 165 w 827"/>
              <a:gd name="T101" fmla="*/ 599 h 1330"/>
              <a:gd name="T102" fmla="*/ 193 w 827"/>
              <a:gd name="T103" fmla="*/ 604 h 1330"/>
              <a:gd name="T104" fmla="*/ 224 w 827"/>
              <a:gd name="T105" fmla="*/ 611 h 1330"/>
              <a:gd name="T106" fmla="*/ 257 w 827"/>
              <a:gd name="T107" fmla="*/ 611 h 1330"/>
              <a:gd name="T108" fmla="*/ 356 w 827"/>
              <a:gd name="T109" fmla="*/ 464 h 1330"/>
              <a:gd name="T110" fmla="*/ 606 w 827"/>
              <a:gd name="T111" fmla="*/ 301 h 1330"/>
              <a:gd name="T112" fmla="*/ 606 w 827"/>
              <a:gd name="T113" fmla="*/ 192 h 1330"/>
              <a:gd name="T114" fmla="*/ 507 w 827"/>
              <a:gd name="T115" fmla="*/ 161 h 1330"/>
              <a:gd name="T116" fmla="*/ 441 w 827"/>
              <a:gd name="T117" fmla="*/ 128 h 1330"/>
              <a:gd name="T118" fmla="*/ 464 w 827"/>
              <a:gd name="T119" fmla="*/ 104 h 1330"/>
              <a:gd name="T120" fmla="*/ 650 w 827"/>
              <a:gd name="T121" fmla="*/ 50 h 13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827" h="1330">
                <a:moveTo>
                  <a:pt x="716" y="83"/>
                </a:moveTo>
                <a:lnTo>
                  <a:pt x="719" y="83"/>
                </a:lnTo>
                <a:lnTo>
                  <a:pt x="721" y="83"/>
                </a:lnTo>
                <a:lnTo>
                  <a:pt x="724" y="83"/>
                </a:lnTo>
                <a:lnTo>
                  <a:pt x="724" y="85"/>
                </a:lnTo>
                <a:lnTo>
                  <a:pt x="726" y="90"/>
                </a:lnTo>
                <a:lnTo>
                  <a:pt x="728" y="92"/>
                </a:lnTo>
                <a:lnTo>
                  <a:pt x="731" y="97"/>
                </a:lnTo>
                <a:lnTo>
                  <a:pt x="733" y="99"/>
                </a:lnTo>
                <a:lnTo>
                  <a:pt x="738" y="106"/>
                </a:lnTo>
                <a:lnTo>
                  <a:pt x="740" y="111"/>
                </a:lnTo>
                <a:lnTo>
                  <a:pt x="742" y="114"/>
                </a:lnTo>
                <a:lnTo>
                  <a:pt x="749" y="125"/>
                </a:lnTo>
                <a:lnTo>
                  <a:pt x="752" y="128"/>
                </a:lnTo>
                <a:lnTo>
                  <a:pt x="752" y="130"/>
                </a:lnTo>
                <a:lnTo>
                  <a:pt x="757" y="135"/>
                </a:lnTo>
                <a:lnTo>
                  <a:pt x="759" y="140"/>
                </a:lnTo>
                <a:lnTo>
                  <a:pt x="759" y="142"/>
                </a:lnTo>
                <a:lnTo>
                  <a:pt x="761" y="144"/>
                </a:lnTo>
                <a:lnTo>
                  <a:pt x="761" y="147"/>
                </a:lnTo>
                <a:lnTo>
                  <a:pt x="764" y="149"/>
                </a:lnTo>
                <a:lnTo>
                  <a:pt x="766" y="154"/>
                </a:lnTo>
                <a:lnTo>
                  <a:pt x="768" y="158"/>
                </a:lnTo>
                <a:lnTo>
                  <a:pt x="768" y="161"/>
                </a:lnTo>
                <a:lnTo>
                  <a:pt x="771" y="166"/>
                </a:lnTo>
                <a:lnTo>
                  <a:pt x="773" y="170"/>
                </a:lnTo>
                <a:lnTo>
                  <a:pt x="775" y="175"/>
                </a:lnTo>
                <a:lnTo>
                  <a:pt x="773" y="180"/>
                </a:lnTo>
                <a:lnTo>
                  <a:pt x="773" y="182"/>
                </a:lnTo>
                <a:lnTo>
                  <a:pt x="771" y="187"/>
                </a:lnTo>
                <a:lnTo>
                  <a:pt x="768" y="189"/>
                </a:lnTo>
                <a:lnTo>
                  <a:pt x="768" y="194"/>
                </a:lnTo>
                <a:lnTo>
                  <a:pt x="766" y="196"/>
                </a:lnTo>
                <a:lnTo>
                  <a:pt x="764" y="201"/>
                </a:lnTo>
                <a:lnTo>
                  <a:pt x="764" y="206"/>
                </a:lnTo>
                <a:lnTo>
                  <a:pt x="761" y="208"/>
                </a:lnTo>
                <a:lnTo>
                  <a:pt x="759" y="211"/>
                </a:lnTo>
                <a:lnTo>
                  <a:pt x="759" y="215"/>
                </a:lnTo>
                <a:lnTo>
                  <a:pt x="757" y="218"/>
                </a:lnTo>
                <a:lnTo>
                  <a:pt x="754" y="222"/>
                </a:lnTo>
                <a:lnTo>
                  <a:pt x="754" y="225"/>
                </a:lnTo>
                <a:lnTo>
                  <a:pt x="752" y="229"/>
                </a:lnTo>
                <a:lnTo>
                  <a:pt x="749" y="232"/>
                </a:lnTo>
                <a:lnTo>
                  <a:pt x="749" y="237"/>
                </a:lnTo>
                <a:lnTo>
                  <a:pt x="754" y="239"/>
                </a:lnTo>
                <a:lnTo>
                  <a:pt x="759" y="241"/>
                </a:lnTo>
                <a:lnTo>
                  <a:pt x="761" y="241"/>
                </a:lnTo>
                <a:lnTo>
                  <a:pt x="764" y="244"/>
                </a:lnTo>
                <a:lnTo>
                  <a:pt x="766" y="244"/>
                </a:lnTo>
                <a:lnTo>
                  <a:pt x="771" y="246"/>
                </a:lnTo>
                <a:lnTo>
                  <a:pt x="773" y="248"/>
                </a:lnTo>
                <a:lnTo>
                  <a:pt x="778" y="248"/>
                </a:lnTo>
                <a:lnTo>
                  <a:pt x="780" y="251"/>
                </a:lnTo>
                <a:lnTo>
                  <a:pt x="782" y="251"/>
                </a:lnTo>
                <a:lnTo>
                  <a:pt x="780" y="253"/>
                </a:lnTo>
                <a:lnTo>
                  <a:pt x="790" y="258"/>
                </a:lnTo>
                <a:lnTo>
                  <a:pt x="785" y="267"/>
                </a:lnTo>
                <a:lnTo>
                  <a:pt x="787" y="270"/>
                </a:lnTo>
                <a:lnTo>
                  <a:pt x="787" y="272"/>
                </a:lnTo>
                <a:lnTo>
                  <a:pt x="804" y="279"/>
                </a:lnTo>
                <a:lnTo>
                  <a:pt x="806" y="279"/>
                </a:lnTo>
                <a:lnTo>
                  <a:pt x="806" y="282"/>
                </a:lnTo>
                <a:lnTo>
                  <a:pt x="818" y="289"/>
                </a:lnTo>
                <a:lnTo>
                  <a:pt x="825" y="296"/>
                </a:lnTo>
                <a:lnTo>
                  <a:pt x="820" y="305"/>
                </a:lnTo>
                <a:lnTo>
                  <a:pt x="820" y="308"/>
                </a:lnTo>
                <a:lnTo>
                  <a:pt x="811" y="308"/>
                </a:lnTo>
                <a:lnTo>
                  <a:pt x="785" y="298"/>
                </a:lnTo>
                <a:lnTo>
                  <a:pt x="768" y="291"/>
                </a:lnTo>
                <a:lnTo>
                  <a:pt x="766" y="293"/>
                </a:lnTo>
                <a:lnTo>
                  <a:pt x="764" y="298"/>
                </a:lnTo>
                <a:lnTo>
                  <a:pt x="761" y="298"/>
                </a:lnTo>
                <a:lnTo>
                  <a:pt x="764" y="301"/>
                </a:lnTo>
                <a:lnTo>
                  <a:pt x="766" y="310"/>
                </a:lnTo>
                <a:lnTo>
                  <a:pt x="766" y="312"/>
                </a:lnTo>
                <a:lnTo>
                  <a:pt x="768" y="315"/>
                </a:lnTo>
                <a:lnTo>
                  <a:pt x="773" y="322"/>
                </a:lnTo>
                <a:lnTo>
                  <a:pt x="775" y="324"/>
                </a:lnTo>
                <a:lnTo>
                  <a:pt x="782" y="329"/>
                </a:lnTo>
                <a:lnTo>
                  <a:pt x="785" y="331"/>
                </a:lnTo>
                <a:lnTo>
                  <a:pt x="787" y="331"/>
                </a:lnTo>
                <a:lnTo>
                  <a:pt x="792" y="338"/>
                </a:lnTo>
                <a:lnTo>
                  <a:pt x="794" y="341"/>
                </a:lnTo>
                <a:lnTo>
                  <a:pt x="801" y="343"/>
                </a:lnTo>
                <a:lnTo>
                  <a:pt x="804" y="345"/>
                </a:lnTo>
                <a:lnTo>
                  <a:pt x="808" y="348"/>
                </a:lnTo>
                <a:lnTo>
                  <a:pt x="813" y="348"/>
                </a:lnTo>
                <a:lnTo>
                  <a:pt x="815" y="350"/>
                </a:lnTo>
                <a:lnTo>
                  <a:pt x="820" y="350"/>
                </a:lnTo>
                <a:lnTo>
                  <a:pt x="823" y="350"/>
                </a:lnTo>
                <a:lnTo>
                  <a:pt x="825" y="353"/>
                </a:lnTo>
                <a:lnTo>
                  <a:pt x="825" y="355"/>
                </a:lnTo>
                <a:lnTo>
                  <a:pt x="827" y="357"/>
                </a:lnTo>
                <a:lnTo>
                  <a:pt x="827" y="360"/>
                </a:lnTo>
                <a:lnTo>
                  <a:pt x="827" y="364"/>
                </a:lnTo>
                <a:lnTo>
                  <a:pt x="827" y="367"/>
                </a:lnTo>
                <a:lnTo>
                  <a:pt x="823" y="414"/>
                </a:lnTo>
                <a:lnTo>
                  <a:pt x="797" y="416"/>
                </a:lnTo>
                <a:lnTo>
                  <a:pt x="794" y="416"/>
                </a:lnTo>
                <a:lnTo>
                  <a:pt x="792" y="416"/>
                </a:lnTo>
                <a:lnTo>
                  <a:pt x="782" y="419"/>
                </a:lnTo>
                <a:lnTo>
                  <a:pt x="778" y="419"/>
                </a:lnTo>
                <a:lnTo>
                  <a:pt x="771" y="419"/>
                </a:lnTo>
                <a:lnTo>
                  <a:pt x="768" y="428"/>
                </a:lnTo>
                <a:lnTo>
                  <a:pt x="768" y="431"/>
                </a:lnTo>
                <a:lnTo>
                  <a:pt x="766" y="440"/>
                </a:lnTo>
                <a:lnTo>
                  <a:pt x="766" y="445"/>
                </a:lnTo>
                <a:lnTo>
                  <a:pt x="764" y="447"/>
                </a:lnTo>
                <a:lnTo>
                  <a:pt x="766" y="450"/>
                </a:lnTo>
                <a:lnTo>
                  <a:pt x="771" y="452"/>
                </a:lnTo>
                <a:lnTo>
                  <a:pt x="773" y="454"/>
                </a:lnTo>
                <a:lnTo>
                  <a:pt x="778" y="454"/>
                </a:lnTo>
                <a:lnTo>
                  <a:pt x="785" y="457"/>
                </a:lnTo>
                <a:lnTo>
                  <a:pt x="787" y="457"/>
                </a:lnTo>
                <a:lnTo>
                  <a:pt x="790" y="459"/>
                </a:lnTo>
                <a:lnTo>
                  <a:pt x="787" y="461"/>
                </a:lnTo>
                <a:lnTo>
                  <a:pt x="787" y="464"/>
                </a:lnTo>
                <a:lnTo>
                  <a:pt x="787" y="466"/>
                </a:lnTo>
                <a:lnTo>
                  <a:pt x="785" y="473"/>
                </a:lnTo>
                <a:lnTo>
                  <a:pt x="785" y="476"/>
                </a:lnTo>
                <a:lnTo>
                  <a:pt x="787" y="476"/>
                </a:lnTo>
                <a:lnTo>
                  <a:pt x="780" y="497"/>
                </a:lnTo>
                <a:lnTo>
                  <a:pt x="775" y="511"/>
                </a:lnTo>
                <a:lnTo>
                  <a:pt x="766" y="537"/>
                </a:lnTo>
                <a:lnTo>
                  <a:pt x="766" y="542"/>
                </a:lnTo>
                <a:lnTo>
                  <a:pt x="759" y="559"/>
                </a:lnTo>
                <a:lnTo>
                  <a:pt x="754" y="582"/>
                </a:lnTo>
                <a:lnTo>
                  <a:pt x="745" y="615"/>
                </a:lnTo>
                <a:lnTo>
                  <a:pt x="702" y="596"/>
                </a:lnTo>
                <a:lnTo>
                  <a:pt x="698" y="596"/>
                </a:lnTo>
                <a:lnTo>
                  <a:pt x="681" y="589"/>
                </a:lnTo>
                <a:lnTo>
                  <a:pt x="679" y="601"/>
                </a:lnTo>
                <a:lnTo>
                  <a:pt x="676" y="608"/>
                </a:lnTo>
                <a:lnTo>
                  <a:pt x="660" y="630"/>
                </a:lnTo>
                <a:lnTo>
                  <a:pt x="648" y="641"/>
                </a:lnTo>
                <a:lnTo>
                  <a:pt x="646" y="644"/>
                </a:lnTo>
                <a:lnTo>
                  <a:pt x="617" y="665"/>
                </a:lnTo>
                <a:lnTo>
                  <a:pt x="615" y="665"/>
                </a:lnTo>
                <a:lnTo>
                  <a:pt x="587" y="665"/>
                </a:lnTo>
                <a:lnTo>
                  <a:pt x="596" y="672"/>
                </a:lnTo>
                <a:lnTo>
                  <a:pt x="603" y="679"/>
                </a:lnTo>
                <a:lnTo>
                  <a:pt x="610" y="682"/>
                </a:lnTo>
                <a:lnTo>
                  <a:pt x="610" y="684"/>
                </a:lnTo>
                <a:lnTo>
                  <a:pt x="610" y="686"/>
                </a:lnTo>
                <a:lnTo>
                  <a:pt x="615" y="689"/>
                </a:lnTo>
                <a:lnTo>
                  <a:pt x="620" y="689"/>
                </a:lnTo>
                <a:lnTo>
                  <a:pt x="617" y="691"/>
                </a:lnTo>
                <a:lnTo>
                  <a:pt x="615" y="691"/>
                </a:lnTo>
                <a:lnTo>
                  <a:pt x="613" y="691"/>
                </a:lnTo>
                <a:lnTo>
                  <a:pt x="610" y="691"/>
                </a:lnTo>
                <a:lnTo>
                  <a:pt x="608" y="691"/>
                </a:lnTo>
                <a:lnTo>
                  <a:pt x="608" y="693"/>
                </a:lnTo>
                <a:lnTo>
                  <a:pt x="608" y="696"/>
                </a:lnTo>
                <a:lnTo>
                  <a:pt x="608" y="698"/>
                </a:lnTo>
                <a:lnTo>
                  <a:pt x="606" y="701"/>
                </a:lnTo>
                <a:lnTo>
                  <a:pt x="606" y="703"/>
                </a:lnTo>
                <a:lnTo>
                  <a:pt x="606" y="705"/>
                </a:lnTo>
                <a:lnTo>
                  <a:pt x="606" y="708"/>
                </a:lnTo>
                <a:lnTo>
                  <a:pt x="603" y="710"/>
                </a:lnTo>
                <a:lnTo>
                  <a:pt x="603" y="715"/>
                </a:lnTo>
                <a:lnTo>
                  <a:pt x="603" y="719"/>
                </a:lnTo>
                <a:lnTo>
                  <a:pt x="603" y="724"/>
                </a:lnTo>
                <a:lnTo>
                  <a:pt x="603" y="727"/>
                </a:lnTo>
                <a:lnTo>
                  <a:pt x="603" y="729"/>
                </a:lnTo>
                <a:lnTo>
                  <a:pt x="596" y="750"/>
                </a:lnTo>
                <a:lnTo>
                  <a:pt x="596" y="755"/>
                </a:lnTo>
                <a:lnTo>
                  <a:pt x="596" y="760"/>
                </a:lnTo>
                <a:lnTo>
                  <a:pt x="601" y="760"/>
                </a:lnTo>
                <a:lnTo>
                  <a:pt x="610" y="760"/>
                </a:lnTo>
                <a:lnTo>
                  <a:pt x="620" y="760"/>
                </a:lnTo>
                <a:lnTo>
                  <a:pt x="620" y="764"/>
                </a:lnTo>
                <a:lnTo>
                  <a:pt x="622" y="767"/>
                </a:lnTo>
                <a:lnTo>
                  <a:pt x="622" y="769"/>
                </a:lnTo>
                <a:lnTo>
                  <a:pt x="620" y="779"/>
                </a:lnTo>
                <a:lnTo>
                  <a:pt x="620" y="783"/>
                </a:lnTo>
                <a:lnTo>
                  <a:pt x="617" y="783"/>
                </a:lnTo>
                <a:lnTo>
                  <a:pt x="615" y="783"/>
                </a:lnTo>
                <a:lnTo>
                  <a:pt x="613" y="791"/>
                </a:lnTo>
                <a:lnTo>
                  <a:pt x="613" y="795"/>
                </a:lnTo>
                <a:lnTo>
                  <a:pt x="610" y="798"/>
                </a:lnTo>
                <a:lnTo>
                  <a:pt x="610" y="800"/>
                </a:lnTo>
                <a:lnTo>
                  <a:pt x="610" y="805"/>
                </a:lnTo>
                <a:lnTo>
                  <a:pt x="608" y="807"/>
                </a:lnTo>
                <a:lnTo>
                  <a:pt x="608" y="809"/>
                </a:lnTo>
                <a:lnTo>
                  <a:pt x="608" y="812"/>
                </a:lnTo>
                <a:lnTo>
                  <a:pt x="608" y="814"/>
                </a:lnTo>
                <a:lnTo>
                  <a:pt x="606" y="817"/>
                </a:lnTo>
                <a:lnTo>
                  <a:pt x="603" y="817"/>
                </a:lnTo>
                <a:lnTo>
                  <a:pt x="601" y="817"/>
                </a:lnTo>
                <a:lnTo>
                  <a:pt x="599" y="821"/>
                </a:lnTo>
                <a:lnTo>
                  <a:pt x="599" y="824"/>
                </a:lnTo>
                <a:lnTo>
                  <a:pt x="599" y="826"/>
                </a:lnTo>
                <a:lnTo>
                  <a:pt x="596" y="831"/>
                </a:lnTo>
                <a:lnTo>
                  <a:pt x="596" y="833"/>
                </a:lnTo>
                <a:lnTo>
                  <a:pt x="594" y="838"/>
                </a:lnTo>
                <a:lnTo>
                  <a:pt x="592" y="840"/>
                </a:lnTo>
                <a:lnTo>
                  <a:pt x="592" y="843"/>
                </a:lnTo>
                <a:lnTo>
                  <a:pt x="592" y="845"/>
                </a:lnTo>
                <a:lnTo>
                  <a:pt x="589" y="847"/>
                </a:lnTo>
                <a:lnTo>
                  <a:pt x="589" y="850"/>
                </a:lnTo>
                <a:lnTo>
                  <a:pt x="589" y="852"/>
                </a:lnTo>
                <a:lnTo>
                  <a:pt x="587" y="852"/>
                </a:lnTo>
                <a:lnTo>
                  <a:pt x="587" y="854"/>
                </a:lnTo>
                <a:lnTo>
                  <a:pt x="587" y="857"/>
                </a:lnTo>
                <a:lnTo>
                  <a:pt x="587" y="859"/>
                </a:lnTo>
                <a:lnTo>
                  <a:pt x="584" y="862"/>
                </a:lnTo>
                <a:lnTo>
                  <a:pt x="584" y="864"/>
                </a:lnTo>
                <a:lnTo>
                  <a:pt x="584" y="866"/>
                </a:lnTo>
                <a:lnTo>
                  <a:pt x="582" y="866"/>
                </a:lnTo>
                <a:lnTo>
                  <a:pt x="582" y="869"/>
                </a:lnTo>
                <a:lnTo>
                  <a:pt x="582" y="871"/>
                </a:lnTo>
                <a:lnTo>
                  <a:pt x="582" y="873"/>
                </a:lnTo>
                <a:lnTo>
                  <a:pt x="580" y="873"/>
                </a:lnTo>
                <a:lnTo>
                  <a:pt x="580" y="876"/>
                </a:lnTo>
                <a:lnTo>
                  <a:pt x="580" y="878"/>
                </a:lnTo>
                <a:lnTo>
                  <a:pt x="577" y="880"/>
                </a:lnTo>
                <a:lnTo>
                  <a:pt x="577" y="883"/>
                </a:lnTo>
                <a:lnTo>
                  <a:pt x="577" y="885"/>
                </a:lnTo>
                <a:lnTo>
                  <a:pt x="575" y="888"/>
                </a:lnTo>
                <a:lnTo>
                  <a:pt x="575" y="890"/>
                </a:lnTo>
                <a:lnTo>
                  <a:pt x="575" y="892"/>
                </a:lnTo>
                <a:lnTo>
                  <a:pt x="573" y="892"/>
                </a:lnTo>
                <a:lnTo>
                  <a:pt x="573" y="895"/>
                </a:lnTo>
                <a:lnTo>
                  <a:pt x="573" y="897"/>
                </a:lnTo>
                <a:lnTo>
                  <a:pt x="573" y="899"/>
                </a:lnTo>
                <a:lnTo>
                  <a:pt x="570" y="899"/>
                </a:lnTo>
                <a:lnTo>
                  <a:pt x="570" y="902"/>
                </a:lnTo>
                <a:lnTo>
                  <a:pt x="570" y="904"/>
                </a:lnTo>
                <a:lnTo>
                  <a:pt x="570" y="907"/>
                </a:lnTo>
                <a:lnTo>
                  <a:pt x="568" y="907"/>
                </a:lnTo>
                <a:lnTo>
                  <a:pt x="568" y="909"/>
                </a:lnTo>
                <a:lnTo>
                  <a:pt x="566" y="914"/>
                </a:lnTo>
                <a:lnTo>
                  <a:pt x="566" y="911"/>
                </a:lnTo>
                <a:lnTo>
                  <a:pt x="563" y="911"/>
                </a:lnTo>
                <a:lnTo>
                  <a:pt x="561" y="911"/>
                </a:lnTo>
                <a:lnTo>
                  <a:pt x="559" y="911"/>
                </a:lnTo>
                <a:lnTo>
                  <a:pt x="556" y="911"/>
                </a:lnTo>
                <a:lnTo>
                  <a:pt x="554" y="909"/>
                </a:lnTo>
                <a:lnTo>
                  <a:pt x="551" y="909"/>
                </a:lnTo>
                <a:lnTo>
                  <a:pt x="549" y="909"/>
                </a:lnTo>
                <a:lnTo>
                  <a:pt x="547" y="909"/>
                </a:lnTo>
                <a:lnTo>
                  <a:pt x="544" y="909"/>
                </a:lnTo>
                <a:lnTo>
                  <a:pt x="542" y="909"/>
                </a:lnTo>
                <a:lnTo>
                  <a:pt x="542" y="907"/>
                </a:lnTo>
                <a:lnTo>
                  <a:pt x="540" y="907"/>
                </a:lnTo>
                <a:lnTo>
                  <a:pt x="537" y="907"/>
                </a:lnTo>
                <a:lnTo>
                  <a:pt x="535" y="907"/>
                </a:lnTo>
                <a:lnTo>
                  <a:pt x="533" y="907"/>
                </a:lnTo>
                <a:lnTo>
                  <a:pt x="530" y="904"/>
                </a:lnTo>
                <a:lnTo>
                  <a:pt x="528" y="911"/>
                </a:lnTo>
                <a:lnTo>
                  <a:pt x="526" y="914"/>
                </a:lnTo>
                <a:lnTo>
                  <a:pt x="528" y="914"/>
                </a:lnTo>
                <a:lnTo>
                  <a:pt x="530" y="916"/>
                </a:lnTo>
                <a:lnTo>
                  <a:pt x="533" y="916"/>
                </a:lnTo>
                <a:lnTo>
                  <a:pt x="537" y="918"/>
                </a:lnTo>
                <a:lnTo>
                  <a:pt x="540" y="918"/>
                </a:lnTo>
                <a:lnTo>
                  <a:pt x="542" y="918"/>
                </a:lnTo>
                <a:lnTo>
                  <a:pt x="542" y="921"/>
                </a:lnTo>
                <a:lnTo>
                  <a:pt x="544" y="921"/>
                </a:lnTo>
                <a:lnTo>
                  <a:pt x="544" y="923"/>
                </a:lnTo>
                <a:lnTo>
                  <a:pt x="547" y="923"/>
                </a:lnTo>
                <a:lnTo>
                  <a:pt x="551" y="925"/>
                </a:lnTo>
                <a:lnTo>
                  <a:pt x="551" y="928"/>
                </a:lnTo>
                <a:lnTo>
                  <a:pt x="554" y="928"/>
                </a:lnTo>
                <a:lnTo>
                  <a:pt x="554" y="930"/>
                </a:lnTo>
                <a:lnTo>
                  <a:pt x="556" y="930"/>
                </a:lnTo>
                <a:lnTo>
                  <a:pt x="559" y="933"/>
                </a:lnTo>
                <a:lnTo>
                  <a:pt x="559" y="935"/>
                </a:lnTo>
                <a:lnTo>
                  <a:pt x="561" y="935"/>
                </a:lnTo>
                <a:lnTo>
                  <a:pt x="561" y="937"/>
                </a:lnTo>
                <a:lnTo>
                  <a:pt x="563" y="937"/>
                </a:lnTo>
                <a:lnTo>
                  <a:pt x="563" y="940"/>
                </a:lnTo>
                <a:lnTo>
                  <a:pt x="566" y="942"/>
                </a:lnTo>
                <a:lnTo>
                  <a:pt x="566" y="944"/>
                </a:lnTo>
                <a:lnTo>
                  <a:pt x="568" y="947"/>
                </a:lnTo>
                <a:lnTo>
                  <a:pt x="568" y="949"/>
                </a:lnTo>
                <a:lnTo>
                  <a:pt x="570" y="954"/>
                </a:lnTo>
                <a:lnTo>
                  <a:pt x="573" y="959"/>
                </a:lnTo>
                <a:lnTo>
                  <a:pt x="573" y="961"/>
                </a:lnTo>
                <a:lnTo>
                  <a:pt x="573" y="963"/>
                </a:lnTo>
                <a:lnTo>
                  <a:pt x="575" y="973"/>
                </a:lnTo>
                <a:lnTo>
                  <a:pt x="575" y="978"/>
                </a:lnTo>
                <a:lnTo>
                  <a:pt x="575" y="982"/>
                </a:lnTo>
                <a:lnTo>
                  <a:pt x="573" y="987"/>
                </a:lnTo>
                <a:lnTo>
                  <a:pt x="573" y="992"/>
                </a:lnTo>
                <a:lnTo>
                  <a:pt x="570" y="999"/>
                </a:lnTo>
                <a:lnTo>
                  <a:pt x="563" y="1008"/>
                </a:lnTo>
                <a:lnTo>
                  <a:pt x="561" y="1013"/>
                </a:lnTo>
                <a:lnTo>
                  <a:pt x="554" y="1020"/>
                </a:lnTo>
                <a:lnTo>
                  <a:pt x="549" y="1022"/>
                </a:lnTo>
                <a:lnTo>
                  <a:pt x="547" y="1025"/>
                </a:lnTo>
                <a:lnTo>
                  <a:pt x="542" y="1027"/>
                </a:lnTo>
                <a:lnTo>
                  <a:pt x="535" y="1032"/>
                </a:lnTo>
                <a:lnTo>
                  <a:pt x="528" y="1034"/>
                </a:lnTo>
                <a:lnTo>
                  <a:pt x="521" y="1034"/>
                </a:lnTo>
                <a:lnTo>
                  <a:pt x="514" y="1037"/>
                </a:lnTo>
                <a:lnTo>
                  <a:pt x="507" y="1037"/>
                </a:lnTo>
                <a:lnTo>
                  <a:pt x="504" y="1037"/>
                </a:lnTo>
                <a:lnTo>
                  <a:pt x="500" y="1034"/>
                </a:lnTo>
                <a:lnTo>
                  <a:pt x="490" y="1032"/>
                </a:lnTo>
                <a:lnTo>
                  <a:pt x="485" y="1032"/>
                </a:lnTo>
                <a:lnTo>
                  <a:pt x="481" y="1030"/>
                </a:lnTo>
                <a:lnTo>
                  <a:pt x="476" y="1027"/>
                </a:lnTo>
                <a:lnTo>
                  <a:pt x="469" y="1022"/>
                </a:lnTo>
                <a:lnTo>
                  <a:pt x="469" y="1027"/>
                </a:lnTo>
                <a:lnTo>
                  <a:pt x="469" y="1053"/>
                </a:lnTo>
                <a:lnTo>
                  <a:pt x="467" y="1072"/>
                </a:lnTo>
                <a:lnTo>
                  <a:pt x="467" y="1082"/>
                </a:lnTo>
                <a:lnTo>
                  <a:pt x="467" y="1084"/>
                </a:lnTo>
                <a:lnTo>
                  <a:pt x="467" y="1094"/>
                </a:lnTo>
                <a:lnTo>
                  <a:pt x="467" y="1096"/>
                </a:lnTo>
                <a:lnTo>
                  <a:pt x="467" y="1110"/>
                </a:lnTo>
                <a:lnTo>
                  <a:pt x="467" y="1127"/>
                </a:lnTo>
                <a:lnTo>
                  <a:pt x="467" y="1136"/>
                </a:lnTo>
                <a:lnTo>
                  <a:pt x="467" y="1148"/>
                </a:lnTo>
                <a:lnTo>
                  <a:pt x="467" y="1150"/>
                </a:lnTo>
                <a:lnTo>
                  <a:pt x="467" y="1153"/>
                </a:lnTo>
                <a:lnTo>
                  <a:pt x="467" y="1157"/>
                </a:lnTo>
                <a:lnTo>
                  <a:pt x="467" y="1162"/>
                </a:lnTo>
                <a:lnTo>
                  <a:pt x="467" y="1167"/>
                </a:lnTo>
                <a:lnTo>
                  <a:pt x="467" y="1169"/>
                </a:lnTo>
                <a:lnTo>
                  <a:pt x="467" y="1174"/>
                </a:lnTo>
                <a:lnTo>
                  <a:pt x="464" y="1179"/>
                </a:lnTo>
                <a:lnTo>
                  <a:pt x="464" y="1186"/>
                </a:lnTo>
                <a:lnTo>
                  <a:pt x="464" y="1191"/>
                </a:lnTo>
                <a:lnTo>
                  <a:pt x="464" y="1195"/>
                </a:lnTo>
                <a:lnTo>
                  <a:pt x="464" y="1198"/>
                </a:lnTo>
                <a:lnTo>
                  <a:pt x="464" y="1200"/>
                </a:lnTo>
                <a:lnTo>
                  <a:pt x="464" y="1202"/>
                </a:lnTo>
                <a:lnTo>
                  <a:pt x="464" y="1205"/>
                </a:lnTo>
                <a:lnTo>
                  <a:pt x="464" y="1207"/>
                </a:lnTo>
                <a:lnTo>
                  <a:pt x="464" y="1209"/>
                </a:lnTo>
                <a:lnTo>
                  <a:pt x="464" y="1214"/>
                </a:lnTo>
                <a:lnTo>
                  <a:pt x="464" y="1217"/>
                </a:lnTo>
                <a:lnTo>
                  <a:pt x="464" y="1219"/>
                </a:lnTo>
                <a:lnTo>
                  <a:pt x="464" y="1221"/>
                </a:lnTo>
                <a:lnTo>
                  <a:pt x="464" y="1224"/>
                </a:lnTo>
                <a:lnTo>
                  <a:pt x="464" y="1233"/>
                </a:lnTo>
                <a:lnTo>
                  <a:pt x="464" y="1236"/>
                </a:lnTo>
                <a:lnTo>
                  <a:pt x="464" y="1240"/>
                </a:lnTo>
                <a:lnTo>
                  <a:pt x="464" y="1243"/>
                </a:lnTo>
                <a:lnTo>
                  <a:pt x="464" y="1247"/>
                </a:lnTo>
                <a:lnTo>
                  <a:pt x="464" y="1252"/>
                </a:lnTo>
                <a:lnTo>
                  <a:pt x="464" y="1257"/>
                </a:lnTo>
                <a:lnTo>
                  <a:pt x="464" y="1269"/>
                </a:lnTo>
                <a:lnTo>
                  <a:pt x="464" y="1281"/>
                </a:lnTo>
                <a:lnTo>
                  <a:pt x="464" y="1285"/>
                </a:lnTo>
                <a:lnTo>
                  <a:pt x="464" y="1288"/>
                </a:lnTo>
                <a:lnTo>
                  <a:pt x="464" y="1290"/>
                </a:lnTo>
                <a:lnTo>
                  <a:pt x="464" y="1297"/>
                </a:lnTo>
                <a:lnTo>
                  <a:pt x="464" y="1302"/>
                </a:lnTo>
                <a:lnTo>
                  <a:pt x="464" y="1307"/>
                </a:lnTo>
                <a:lnTo>
                  <a:pt x="464" y="1309"/>
                </a:lnTo>
                <a:lnTo>
                  <a:pt x="464" y="1314"/>
                </a:lnTo>
                <a:lnTo>
                  <a:pt x="464" y="1318"/>
                </a:lnTo>
                <a:lnTo>
                  <a:pt x="457" y="1316"/>
                </a:lnTo>
                <a:lnTo>
                  <a:pt x="450" y="1318"/>
                </a:lnTo>
                <a:lnTo>
                  <a:pt x="438" y="1318"/>
                </a:lnTo>
                <a:lnTo>
                  <a:pt x="436" y="1318"/>
                </a:lnTo>
                <a:lnTo>
                  <a:pt x="431" y="1318"/>
                </a:lnTo>
                <a:lnTo>
                  <a:pt x="426" y="1321"/>
                </a:lnTo>
                <a:lnTo>
                  <a:pt x="422" y="1321"/>
                </a:lnTo>
                <a:lnTo>
                  <a:pt x="417" y="1321"/>
                </a:lnTo>
                <a:lnTo>
                  <a:pt x="415" y="1321"/>
                </a:lnTo>
                <a:lnTo>
                  <a:pt x="412" y="1323"/>
                </a:lnTo>
                <a:lnTo>
                  <a:pt x="410" y="1323"/>
                </a:lnTo>
                <a:lnTo>
                  <a:pt x="408" y="1325"/>
                </a:lnTo>
                <a:lnTo>
                  <a:pt x="408" y="1328"/>
                </a:lnTo>
                <a:lnTo>
                  <a:pt x="405" y="1330"/>
                </a:lnTo>
                <a:lnTo>
                  <a:pt x="403" y="1328"/>
                </a:lnTo>
                <a:lnTo>
                  <a:pt x="403" y="1325"/>
                </a:lnTo>
                <a:lnTo>
                  <a:pt x="401" y="1325"/>
                </a:lnTo>
                <a:lnTo>
                  <a:pt x="396" y="1323"/>
                </a:lnTo>
                <a:lnTo>
                  <a:pt x="382" y="1316"/>
                </a:lnTo>
                <a:lnTo>
                  <a:pt x="379" y="1316"/>
                </a:lnTo>
                <a:lnTo>
                  <a:pt x="377" y="1314"/>
                </a:lnTo>
                <a:lnTo>
                  <a:pt x="370" y="1314"/>
                </a:lnTo>
                <a:lnTo>
                  <a:pt x="368" y="1311"/>
                </a:lnTo>
                <a:lnTo>
                  <a:pt x="363" y="1309"/>
                </a:lnTo>
                <a:lnTo>
                  <a:pt x="360" y="1309"/>
                </a:lnTo>
                <a:lnTo>
                  <a:pt x="358" y="1309"/>
                </a:lnTo>
                <a:lnTo>
                  <a:pt x="353" y="1307"/>
                </a:lnTo>
                <a:lnTo>
                  <a:pt x="346" y="1302"/>
                </a:lnTo>
                <a:lnTo>
                  <a:pt x="339" y="1299"/>
                </a:lnTo>
                <a:lnTo>
                  <a:pt x="337" y="1297"/>
                </a:lnTo>
                <a:lnTo>
                  <a:pt x="330" y="1295"/>
                </a:lnTo>
                <a:lnTo>
                  <a:pt x="325" y="1292"/>
                </a:lnTo>
                <a:lnTo>
                  <a:pt x="318" y="1290"/>
                </a:lnTo>
                <a:lnTo>
                  <a:pt x="311" y="1288"/>
                </a:lnTo>
                <a:lnTo>
                  <a:pt x="302" y="1283"/>
                </a:lnTo>
                <a:lnTo>
                  <a:pt x="299" y="1283"/>
                </a:lnTo>
                <a:lnTo>
                  <a:pt x="294" y="1281"/>
                </a:lnTo>
                <a:lnTo>
                  <a:pt x="290" y="1278"/>
                </a:lnTo>
                <a:lnTo>
                  <a:pt x="283" y="1276"/>
                </a:lnTo>
                <a:lnTo>
                  <a:pt x="276" y="1271"/>
                </a:lnTo>
                <a:lnTo>
                  <a:pt x="271" y="1269"/>
                </a:lnTo>
                <a:lnTo>
                  <a:pt x="261" y="1266"/>
                </a:lnTo>
                <a:lnTo>
                  <a:pt x="254" y="1264"/>
                </a:lnTo>
                <a:lnTo>
                  <a:pt x="240" y="1257"/>
                </a:lnTo>
                <a:lnTo>
                  <a:pt x="226" y="1252"/>
                </a:lnTo>
                <a:lnTo>
                  <a:pt x="217" y="1245"/>
                </a:lnTo>
                <a:lnTo>
                  <a:pt x="207" y="1243"/>
                </a:lnTo>
                <a:lnTo>
                  <a:pt x="198" y="1238"/>
                </a:lnTo>
                <a:lnTo>
                  <a:pt x="188" y="1233"/>
                </a:lnTo>
                <a:lnTo>
                  <a:pt x="177" y="1228"/>
                </a:lnTo>
                <a:lnTo>
                  <a:pt x="167" y="1224"/>
                </a:lnTo>
                <a:lnTo>
                  <a:pt x="167" y="1221"/>
                </a:lnTo>
                <a:lnTo>
                  <a:pt x="170" y="1219"/>
                </a:lnTo>
                <a:lnTo>
                  <a:pt x="172" y="1212"/>
                </a:lnTo>
                <a:lnTo>
                  <a:pt x="174" y="1209"/>
                </a:lnTo>
                <a:lnTo>
                  <a:pt x="174" y="1205"/>
                </a:lnTo>
                <a:lnTo>
                  <a:pt x="174" y="1202"/>
                </a:lnTo>
                <a:lnTo>
                  <a:pt x="174" y="1200"/>
                </a:lnTo>
                <a:lnTo>
                  <a:pt x="177" y="1198"/>
                </a:lnTo>
                <a:lnTo>
                  <a:pt x="179" y="1195"/>
                </a:lnTo>
                <a:lnTo>
                  <a:pt x="181" y="1193"/>
                </a:lnTo>
                <a:lnTo>
                  <a:pt x="179" y="1195"/>
                </a:lnTo>
                <a:lnTo>
                  <a:pt x="177" y="1195"/>
                </a:lnTo>
                <a:lnTo>
                  <a:pt x="174" y="1195"/>
                </a:lnTo>
                <a:lnTo>
                  <a:pt x="174" y="1191"/>
                </a:lnTo>
                <a:lnTo>
                  <a:pt x="172" y="1188"/>
                </a:lnTo>
                <a:lnTo>
                  <a:pt x="172" y="1183"/>
                </a:lnTo>
                <a:lnTo>
                  <a:pt x="170" y="1179"/>
                </a:lnTo>
                <a:lnTo>
                  <a:pt x="170" y="1176"/>
                </a:lnTo>
                <a:lnTo>
                  <a:pt x="167" y="1174"/>
                </a:lnTo>
                <a:lnTo>
                  <a:pt x="167" y="1172"/>
                </a:lnTo>
                <a:lnTo>
                  <a:pt x="170" y="1169"/>
                </a:lnTo>
                <a:lnTo>
                  <a:pt x="172" y="1169"/>
                </a:lnTo>
                <a:lnTo>
                  <a:pt x="174" y="1165"/>
                </a:lnTo>
                <a:lnTo>
                  <a:pt x="179" y="1162"/>
                </a:lnTo>
                <a:lnTo>
                  <a:pt x="184" y="1160"/>
                </a:lnTo>
                <a:lnTo>
                  <a:pt x="188" y="1157"/>
                </a:lnTo>
                <a:lnTo>
                  <a:pt x="191" y="1155"/>
                </a:lnTo>
                <a:lnTo>
                  <a:pt x="193" y="1155"/>
                </a:lnTo>
                <a:lnTo>
                  <a:pt x="195" y="1153"/>
                </a:lnTo>
                <a:lnTo>
                  <a:pt x="198" y="1153"/>
                </a:lnTo>
                <a:lnTo>
                  <a:pt x="203" y="1150"/>
                </a:lnTo>
                <a:lnTo>
                  <a:pt x="205" y="1148"/>
                </a:lnTo>
                <a:lnTo>
                  <a:pt x="205" y="1146"/>
                </a:lnTo>
                <a:lnTo>
                  <a:pt x="207" y="1141"/>
                </a:lnTo>
                <a:lnTo>
                  <a:pt x="205" y="1138"/>
                </a:lnTo>
                <a:lnTo>
                  <a:pt x="203" y="1136"/>
                </a:lnTo>
                <a:lnTo>
                  <a:pt x="200" y="1134"/>
                </a:lnTo>
                <a:lnTo>
                  <a:pt x="198" y="1131"/>
                </a:lnTo>
                <a:lnTo>
                  <a:pt x="195" y="1129"/>
                </a:lnTo>
                <a:lnTo>
                  <a:pt x="193" y="1127"/>
                </a:lnTo>
                <a:lnTo>
                  <a:pt x="191" y="1124"/>
                </a:lnTo>
                <a:lnTo>
                  <a:pt x="188" y="1122"/>
                </a:lnTo>
                <a:lnTo>
                  <a:pt x="186" y="1122"/>
                </a:lnTo>
                <a:lnTo>
                  <a:pt x="186" y="1120"/>
                </a:lnTo>
                <a:lnTo>
                  <a:pt x="184" y="1117"/>
                </a:lnTo>
                <a:lnTo>
                  <a:pt x="181" y="1115"/>
                </a:lnTo>
                <a:lnTo>
                  <a:pt x="179" y="1112"/>
                </a:lnTo>
                <a:lnTo>
                  <a:pt x="179" y="1110"/>
                </a:lnTo>
                <a:lnTo>
                  <a:pt x="177" y="1105"/>
                </a:lnTo>
                <a:lnTo>
                  <a:pt x="174" y="1108"/>
                </a:lnTo>
                <a:lnTo>
                  <a:pt x="174" y="1103"/>
                </a:lnTo>
                <a:lnTo>
                  <a:pt x="172" y="1101"/>
                </a:lnTo>
                <a:lnTo>
                  <a:pt x="170" y="1096"/>
                </a:lnTo>
                <a:lnTo>
                  <a:pt x="172" y="1096"/>
                </a:lnTo>
                <a:lnTo>
                  <a:pt x="174" y="1096"/>
                </a:lnTo>
                <a:lnTo>
                  <a:pt x="174" y="1094"/>
                </a:lnTo>
                <a:lnTo>
                  <a:pt x="174" y="1091"/>
                </a:lnTo>
                <a:lnTo>
                  <a:pt x="172" y="1089"/>
                </a:lnTo>
                <a:lnTo>
                  <a:pt x="172" y="1086"/>
                </a:lnTo>
                <a:lnTo>
                  <a:pt x="170" y="1084"/>
                </a:lnTo>
                <a:lnTo>
                  <a:pt x="170" y="1082"/>
                </a:lnTo>
                <a:lnTo>
                  <a:pt x="170" y="1077"/>
                </a:lnTo>
                <a:lnTo>
                  <a:pt x="162" y="1079"/>
                </a:lnTo>
                <a:lnTo>
                  <a:pt x="162" y="1077"/>
                </a:lnTo>
                <a:lnTo>
                  <a:pt x="162" y="1075"/>
                </a:lnTo>
                <a:lnTo>
                  <a:pt x="160" y="1070"/>
                </a:lnTo>
                <a:lnTo>
                  <a:pt x="158" y="1063"/>
                </a:lnTo>
                <a:lnTo>
                  <a:pt x="158" y="1060"/>
                </a:lnTo>
                <a:lnTo>
                  <a:pt x="160" y="1056"/>
                </a:lnTo>
                <a:lnTo>
                  <a:pt x="160" y="1053"/>
                </a:lnTo>
                <a:lnTo>
                  <a:pt x="160" y="1051"/>
                </a:lnTo>
                <a:lnTo>
                  <a:pt x="160" y="1049"/>
                </a:lnTo>
                <a:lnTo>
                  <a:pt x="158" y="1046"/>
                </a:lnTo>
                <a:lnTo>
                  <a:pt x="155" y="1044"/>
                </a:lnTo>
                <a:lnTo>
                  <a:pt x="155" y="1041"/>
                </a:lnTo>
                <a:lnTo>
                  <a:pt x="155" y="1039"/>
                </a:lnTo>
                <a:lnTo>
                  <a:pt x="153" y="1039"/>
                </a:lnTo>
                <a:lnTo>
                  <a:pt x="153" y="1037"/>
                </a:lnTo>
                <a:lnTo>
                  <a:pt x="153" y="1034"/>
                </a:lnTo>
                <a:lnTo>
                  <a:pt x="153" y="1032"/>
                </a:lnTo>
                <a:lnTo>
                  <a:pt x="153" y="1030"/>
                </a:lnTo>
                <a:lnTo>
                  <a:pt x="153" y="1027"/>
                </a:lnTo>
                <a:lnTo>
                  <a:pt x="155" y="1022"/>
                </a:lnTo>
                <a:lnTo>
                  <a:pt x="146" y="1018"/>
                </a:lnTo>
                <a:lnTo>
                  <a:pt x="129" y="1008"/>
                </a:lnTo>
                <a:lnTo>
                  <a:pt x="111" y="973"/>
                </a:lnTo>
                <a:lnTo>
                  <a:pt x="106" y="961"/>
                </a:lnTo>
                <a:lnTo>
                  <a:pt x="106" y="940"/>
                </a:lnTo>
                <a:lnTo>
                  <a:pt x="92" y="944"/>
                </a:lnTo>
                <a:lnTo>
                  <a:pt x="85" y="923"/>
                </a:lnTo>
                <a:lnTo>
                  <a:pt x="71" y="911"/>
                </a:lnTo>
                <a:lnTo>
                  <a:pt x="68" y="909"/>
                </a:lnTo>
                <a:lnTo>
                  <a:pt x="33" y="911"/>
                </a:lnTo>
                <a:lnTo>
                  <a:pt x="2" y="914"/>
                </a:lnTo>
                <a:lnTo>
                  <a:pt x="0" y="890"/>
                </a:lnTo>
                <a:lnTo>
                  <a:pt x="7" y="859"/>
                </a:lnTo>
                <a:lnTo>
                  <a:pt x="7" y="857"/>
                </a:lnTo>
                <a:lnTo>
                  <a:pt x="12" y="835"/>
                </a:lnTo>
                <a:lnTo>
                  <a:pt x="19" y="774"/>
                </a:lnTo>
                <a:lnTo>
                  <a:pt x="21" y="767"/>
                </a:lnTo>
                <a:lnTo>
                  <a:pt x="21" y="764"/>
                </a:lnTo>
                <a:lnTo>
                  <a:pt x="21" y="762"/>
                </a:lnTo>
                <a:lnTo>
                  <a:pt x="21" y="760"/>
                </a:lnTo>
                <a:lnTo>
                  <a:pt x="23" y="760"/>
                </a:lnTo>
                <a:lnTo>
                  <a:pt x="23" y="757"/>
                </a:lnTo>
                <a:lnTo>
                  <a:pt x="26" y="757"/>
                </a:lnTo>
                <a:lnTo>
                  <a:pt x="26" y="755"/>
                </a:lnTo>
                <a:lnTo>
                  <a:pt x="26" y="753"/>
                </a:lnTo>
                <a:lnTo>
                  <a:pt x="28" y="753"/>
                </a:lnTo>
                <a:lnTo>
                  <a:pt x="30" y="755"/>
                </a:lnTo>
                <a:lnTo>
                  <a:pt x="30" y="753"/>
                </a:lnTo>
                <a:lnTo>
                  <a:pt x="30" y="750"/>
                </a:lnTo>
                <a:lnTo>
                  <a:pt x="30" y="748"/>
                </a:lnTo>
                <a:lnTo>
                  <a:pt x="30" y="746"/>
                </a:lnTo>
                <a:lnTo>
                  <a:pt x="30" y="743"/>
                </a:lnTo>
                <a:lnTo>
                  <a:pt x="28" y="743"/>
                </a:lnTo>
                <a:lnTo>
                  <a:pt x="28" y="736"/>
                </a:lnTo>
                <a:lnTo>
                  <a:pt x="28" y="734"/>
                </a:lnTo>
                <a:lnTo>
                  <a:pt x="28" y="731"/>
                </a:lnTo>
                <a:lnTo>
                  <a:pt x="28" y="729"/>
                </a:lnTo>
                <a:lnTo>
                  <a:pt x="28" y="727"/>
                </a:lnTo>
                <a:lnTo>
                  <a:pt x="28" y="724"/>
                </a:lnTo>
                <a:lnTo>
                  <a:pt x="26" y="719"/>
                </a:lnTo>
                <a:lnTo>
                  <a:pt x="23" y="712"/>
                </a:lnTo>
                <a:lnTo>
                  <a:pt x="21" y="708"/>
                </a:lnTo>
                <a:lnTo>
                  <a:pt x="21" y="703"/>
                </a:lnTo>
                <a:lnTo>
                  <a:pt x="19" y="698"/>
                </a:lnTo>
                <a:lnTo>
                  <a:pt x="21" y="698"/>
                </a:lnTo>
                <a:lnTo>
                  <a:pt x="21" y="696"/>
                </a:lnTo>
                <a:lnTo>
                  <a:pt x="23" y="696"/>
                </a:lnTo>
                <a:lnTo>
                  <a:pt x="26" y="698"/>
                </a:lnTo>
                <a:lnTo>
                  <a:pt x="28" y="696"/>
                </a:lnTo>
                <a:lnTo>
                  <a:pt x="30" y="693"/>
                </a:lnTo>
                <a:lnTo>
                  <a:pt x="33" y="693"/>
                </a:lnTo>
                <a:lnTo>
                  <a:pt x="33" y="691"/>
                </a:lnTo>
                <a:lnTo>
                  <a:pt x="35" y="686"/>
                </a:lnTo>
                <a:lnTo>
                  <a:pt x="35" y="679"/>
                </a:lnTo>
                <a:lnTo>
                  <a:pt x="35" y="677"/>
                </a:lnTo>
                <a:lnTo>
                  <a:pt x="38" y="670"/>
                </a:lnTo>
                <a:lnTo>
                  <a:pt x="40" y="667"/>
                </a:lnTo>
                <a:lnTo>
                  <a:pt x="40" y="665"/>
                </a:lnTo>
                <a:lnTo>
                  <a:pt x="42" y="653"/>
                </a:lnTo>
                <a:lnTo>
                  <a:pt x="45" y="651"/>
                </a:lnTo>
                <a:lnTo>
                  <a:pt x="47" y="644"/>
                </a:lnTo>
                <a:lnTo>
                  <a:pt x="47" y="641"/>
                </a:lnTo>
                <a:lnTo>
                  <a:pt x="47" y="639"/>
                </a:lnTo>
                <a:lnTo>
                  <a:pt x="49" y="637"/>
                </a:lnTo>
                <a:lnTo>
                  <a:pt x="49" y="632"/>
                </a:lnTo>
                <a:lnTo>
                  <a:pt x="52" y="630"/>
                </a:lnTo>
                <a:lnTo>
                  <a:pt x="54" y="630"/>
                </a:lnTo>
                <a:lnTo>
                  <a:pt x="56" y="632"/>
                </a:lnTo>
                <a:lnTo>
                  <a:pt x="59" y="632"/>
                </a:lnTo>
                <a:lnTo>
                  <a:pt x="61" y="632"/>
                </a:lnTo>
                <a:lnTo>
                  <a:pt x="63" y="634"/>
                </a:lnTo>
                <a:lnTo>
                  <a:pt x="71" y="634"/>
                </a:lnTo>
                <a:lnTo>
                  <a:pt x="71" y="637"/>
                </a:lnTo>
                <a:lnTo>
                  <a:pt x="73" y="637"/>
                </a:lnTo>
                <a:lnTo>
                  <a:pt x="75" y="637"/>
                </a:lnTo>
                <a:lnTo>
                  <a:pt x="78" y="637"/>
                </a:lnTo>
                <a:lnTo>
                  <a:pt x="78" y="639"/>
                </a:lnTo>
                <a:lnTo>
                  <a:pt x="80" y="639"/>
                </a:lnTo>
                <a:lnTo>
                  <a:pt x="82" y="639"/>
                </a:lnTo>
                <a:lnTo>
                  <a:pt x="85" y="639"/>
                </a:lnTo>
                <a:lnTo>
                  <a:pt x="85" y="641"/>
                </a:lnTo>
                <a:lnTo>
                  <a:pt x="89" y="641"/>
                </a:lnTo>
                <a:lnTo>
                  <a:pt x="92" y="644"/>
                </a:lnTo>
                <a:lnTo>
                  <a:pt x="96" y="644"/>
                </a:lnTo>
                <a:lnTo>
                  <a:pt x="99" y="641"/>
                </a:lnTo>
                <a:lnTo>
                  <a:pt x="99" y="637"/>
                </a:lnTo>
                <a:lnTo>
                  <a:pt x="99" y="634"/>
                </a:lnTo>
                <a:lnTo>
                  <a:pt x="99" y="630"/>
                </a:lnTo>
                <a:lnTo>
                  <a:pt x="101" y="625"/>
                </a:lnTo>
                <a:lnTo>
                  <a:pt x="101" y="622"/>
                </a:lnTo>
                <a:lnTo>
                  <a:pt x="101" y="618"/>
                </a:lnTo>
                <a:lnTo>
                  <a:pt x="101" y="615"/>
                </a:lnTo>
                <a:lnTo>
                  <a:pt x="104" y="613"/>
                </a:lnTo>
                <a:lnTo>
                  <a:pt x="104" y="608"/>
                </a:lnTo>
                <a:lnTo>
                  <a:pt x="104" y="604"/>
                </a:lnTo>
                <a:lnTo>
                  <a:pt x="104" y="601"/>
                </a:lnTo>
                <a:lnTo>
                  <a:pt x="106" y="599"/>
                </a:lnTo>
                <a:lnTo>
                  <a:pt x="106" y="596"/>
                </a:lnTo>
                <a:lnTo>
                  <a:pt x="106" y="592"/>
                </a:lnTo>
                <a:lnTo>
                  <a:pt x="106" y="589"/>
                </a:lnTo>
                <a:lnTo>
                  <a:pt x="108" y="585"/>
                </a:lnTo>
                <a:lnTo>
                  <a:pt x="111" y="585"/>
                </a:lnTo>
                <a:lnTo>
                  <a:pt x="111" y="587"/>
                </a:lnTo>
                <a:lnTo>
                  <a:pt x="113" y="587"/>
                </a:lnTo>
                <a:lnTo>
                  <a:pt x="118" y="587"/>
                </a:lnTo>
                <a:lnTo>
                  <a:pt x="120" y="589"/>
                </a:lnTo>
                <a:lnTo>
                  <a:pt x="122" y="589"/>
                </a:lnTo>
                <a:lnTo>
                  <a:pt x="125" y="589"/>
                </a:lnTo>
                <a:lnTo>
                  <a:pt x="129" y="592"/>
                </a:lnTo>
                <a:lnTo>
                  <a:pt x="132" y="592"/>
                </a:lnTo>
                <a:lnTo>
                  <a:pt x="139" y="594"/>
                </a:lnTo>
                <a:lnTo>
                  <a:pt x="139" y="592"/>
                </a:lnTo>
                <a:lnTo>
                  <a:pt x="141" y="594"/>
                </a:lnTo>
                <a:lnTo>
                  <a:pt x="144" y="594"/>
                </a:lnTo>
                <a:lnTo>
                  <a:pt x="146" y="594"/>
                </a:lnTo>
                <a:lnTo>
                  <a:pt x="148" y="594"/>
                </a:lnTo>
                <a:lnTo>
                  <a:pt x="151" y="594"/>
                </a:lnTo>
                <a:lnTo>
                  <a:pt x="153" y="596"/>
                </a:lnTo>
                <a:lnTo>
                  <a:pt x="155" y="596"/>
                </a:lnTo>
                <a:lnTo>
                  <a:pt x="158" y="596"/>
                </a:lnTo>
                <a:lnTo>
                  <a:pt x="160" y="596"/>
                </a:lnTo>
                <a:lnTo>
                  <a:pt x="162" y="596"/>
                </a:lnTo>
                <a:lnTo>
                  <a:pt x="165" y="599"/>
                </a:lnTo>
                <a:lnTo>
                  <a:pt x="167" y="599"/>
                </a:lnTo>
                <a:lnTo>
                  <a:pt x="170" y="599"/>
                </a:lnTo>
                <a:lnTo>
                  <a:pt x="172" y="599"/>
                </a:lnTo>
                <a:lnTo>
                  <a:pt x="174" y="599"/>
                </a:lnTo>
                <a:lnTo>
                  <a:pt x="177" y="601"/>
                </a:lnTo>
                <a:lnTo>
                  <a:pt x="179" y="601"/>
                </a:lnTo>
                <a:lnTo>
                  <a:pt x="181" y="601"/>
                </a:lnTo>
                <a:lnTo>
                  <a:pt x="184" y="601"/>
                </a:lnTo>
                <a:lnTo>
                  <a:pt x="186" y="604"/>
                </a:lnTo>
                <a:lnTo>
                  <a:pt x="188" y="604"/>
                </a:lnTo>
                <a:lnTo>
                  <a:pt x="191" y="604"/>
                </a:lnTo>
                <a:lnTo>
                  <a:pt x="193" y="604"/>
                </a:lnTo>
                <a:lnTo>
                  <a:pt x="195" y="604"/>
                </a:lnTo>
                <a:lnTo>
                  <a:pt x="200" y="606"/>
                </a:lnTo>
                <a:lnTo>
                  <a:pt x="203" y="606"/>
                </a:lnTo>
                <a:lnTo>
                  <a:pt x="205" y="606"/>
                </a:lnTo>
                <a:lnTo>
                  <a:pt x="207" y="606"/>
                </a:lnTo>
                <a:lnTo>
                  <a:pt x="210" y="608"/>
                </a:lnTo>
                <a:lnTo>
                  <a:pt x="212" y="608"/>
                </a:lnTo>
                <a:lnTo>
                  <a:pt x="214" y="608"/>
                </a:lnTo>
                <a:lnTo>
                  <a:pt x="217" y="608"/>
                </a:lnTo>
                <a:lnTo>
                  <a:pt x="219" y="611"/>
                </a:lnTo>
                <a:lnTo>
                  <a:pt x="221" y="611"/>
                </a:lnTo>
                <a:lnTo>
                  <a:pt x="224" y="611"/>
                </a:lnTo>
                <a:lnTo>
                  <a:pt x="226" y="611"/>
                </a:lnTo>
                <a:lnTo>
                  <a:pt x="228" y="611"/>
                </a:lnTo>
                <a:lnTo>
                  <a:pt x="231" y="613"/>
                </a:lnTo>
                <a:lnTo>
                  <a:pt x="233" y="613"/>
                </a:lnTo>
                <a:lnTo>
                  <a:pt x="238" y="613"/>
                </a:lnTo>
                <a:lnTo>
                  <a:pt x="243" y="613"/>
                </a:lnTo>
                <a:lnTo>
                  <a:pt x="245" y="613"/>
                </a:lnTo>
                <a:lnTo>
                  <a:pt x="247" y="611"/>
                </a:lnTo>
                <a:lnTo>
                  <a:pt x="250" y="611"/>
                </a:lnTo>
                <a:lnTo>
                  <a:pt x="252" y="611"/>
                </a:lnTo>
                <a:lnTo>
                  <a:pt x="254" y="611"/>
                </a:lnTo>
                <a:lnTo>
                  <a:pt x="257" y="611"/>
                </a:lnTo>
                <a:lnTo>
                  <a:pt x="264" y="608"/>
                </a:lnTo>
                <a:lnTo>
                  <a:pt x="266" y="608"/>
                </a:lnTo>
                <a:lnTo>
                  <a:pt x="269" y="608"/>
                </a:lnTo>
                <a:lnTo>
                  <a:pt x="273" y="606"/>
                </a:lnTo>
                <a:lnTo>
                  <a:pt x="276" y="606"/>
                </a:lnTo>
                <a:lnTo>
                  <a:pt x="323" y="599"/>
                </a:lnTo>
                <a:lnTo>
                  <a:pt x="335" y="549"/>
                </a:lnTo>
                <a:lnTo>
                  <a:pt x="335" y="547"/>
                </a:lnTo>
                <a:lnTo>
                  <a:pt x="337" y="535"/>
                </a:lnTo>
                <a:lnTo>
                  <a:pt x="344" y="514"/>
                </a:lnTo>
                <a:lnTo>
                  <a:pt x="346" y="502"/>
                </a:lnTo>
                <a:lnTo>
                  <a:pt x="356" y="464"/>
                </a:lnTo>
                <a:lnTo>
                  <a:pt x="358" y="454"/>
                </a:lnTo>
                <a:lnTo>
                  <a:pt x="372" y="450"/>
                </a:lnTo>
                <a:lnTo>
                  <a:pt x="389" y="428"/>
                </a:lnTo>
                <a:lnTo>
                  <a:pt x="386" y="407"/>
                </a:lnTo>
                <a:lnTo>
                  <a:pt x="384" y="348"/>
                </a:lnTo>
                <a:lnTo>
                  <a:pt x="382" y="322"/>
                </a:lnTo>
                <a:lnTo>
                  <a:pt x="554" y="350"/>
                </a:lnTo>
                <a:lnTo>
                  <a:pt x="580" y="350"/>
                </a:lnTo>
                <a:lnTo>
                  <a:pt x="587" y="348"/>
                </a:lnTo>
                <a:lnTo>
                  <a:pt x="617" y="317"/>
                </a:lnTo>
                <a:lnTo>
                  <a:pt x="599" y="308"/>
                </a:lnTo>
                <a:lnTo>
                  <a:pt x="606" y="301"/>
                </a:lnTo>
                <a:lnTo>
                  <a:pt x="608" y="296"/>
                </a:lnTo>
                <a:lnTo>
                  <a:pt x="610" y="291"/>
                </a:lnTo>
                <a:lnTo>
                  <a:pt x="625" y="246"/>
                </a:lnTo>
                <a:lnTo>
                  <a:pt x="627" y="246"/>
                </a:lnTo>
                <a:lnTo>
                  <a:pt x="627" y="239"/>
                </a:lnTo>
                <a:lnTo>
                  <a:pt x="627" y="234"/>
                </a:lnTo>
                <a:lnTo>
                  <a:pt x="625" y="211"/>
                </a:lnTo>
                <a:lnTo>
                  <a:pt x="617" y="208"/>
                </a:lnTo>
                <a:lnTo>
                  <a:pt x="617" y="203"/>
                </a:lnTo>
                <a:lnTo>
                  <a:pt x="615" y="199"/>
                </a:lnTo>
                <a:lnTo>
                  <a:pt x="615" y="196"/>
                </a:lnTo>
                <a:lnTo>
                  <a:pt x="606" y="192"/>
                </a:lnTo>
                <a:lnTo>
                  <a:pt x="596" y="187"/>
                </a:lnTo>
                <a:lnTo>
                  <a:pt x="592" y="187"/>
                </a:lnTo>
                <a:lnTo>
                  <a:pt x="584" y="185"/>
                </a:lnTo>
                <a:lnTo>
                  <a:pt x="568" y="180"/>
                </a:lnTo>
                <a:lnTo>
                  <a:pt x="566" y="180"/>
                </a:lnTo>
                <a:lnTo>
                  <a:pt x="561" y="180"/>
                </a:lnTo>
                <a:lnTo>
                  <a:pt x="542" y="173"/>
                </a:lnTo>
                <a:lnTo>
                  <a:pt x="540" y="173"/>
                </a:lnTo>
                <a:lnTo>
                  <a:pt x="526" y="168"/>
                </a:lnTo>
                <a:lnTo>
                  <a:pt x="523" y="168"/>
                </a:lnTo>
                <a:lnTo>
                  <a:pt x="516" y="166"/>
                </a:lnTo>
                <a:lnTo>
                  <a:pt x="507" y="161"/>
                </a:lnTo>
                <a:lnTo>
                  <a:pt x="504" y="161"/>
                </a:lnTo>
                <a:lnTo>
                  <a:pt x="493" y="156"/>
                </a:lnTo>
                <a:lnTo>
                  <a:pt x="490" y="156"/>
                </a:lnTo>
                <a:lnTo>
                  <a:pt x="478" y="151"/>
                </a:lnTo>
                <a:lnTo>
                  <a:pt x="455" y="147"/>
                </a:lnTo>
                <a:lnTo>
                  <a:pt x="450" y="142"/>
                </a:lnTo>
                <a:lnTo>
                  <a:pt x="450" y="140"/>
                </a:lnTo>
                <a:lnTo>
                  <a:pt x="448" y="137"/>
                </a:lnTo>
                <a:lnTo>
                  <a:pt x="445" y="137"/>
                </a:lnTo>
                <a:lnTo>
                  <a:pt x="445" y="135"/>
                </a:lnTo>
                <a:lnTo>
                  <a:pt x="443" y="132"/>
                </a:lnTo>
                <a:lnTo>
                  <a:pt x="441" y="128"/>
                </a:lnTo>
                <a:lnTo>
                  <a:pt x="438" y="128"/>
                </a:lnTo>
                <a:lnTo>
                  <a:pt x="436" y="125"/>
                </a:lnTo>
                <a:lnTo>
                  <a:pt x="434" y="121"/>
                </a:lnTo>
                <a:lnTo>
                  <a:pt x="429" y="116"/>
                </a:lnTo>
                <a:lnTo>
                  <a:pt x="426" y="114"/>
                </a:lnTo>
                <a:lnTo>
                  <a:pt x="422" y="109"/>
                </a:lnTo>
                <a:lnTo>
                  <a:pt x="426" y="109"/>
                </a:lnTo>
                <a:lnTo>
                  <a:pt x="441" y="114"/>
                </a:lnTo>
                <a:lnTo>
                  <a:pt x="445" y="116"/>
                </a:lnTo>
                <a:lnTo>
                  <a:pt x="448" y="116"/>
                </a:lnTo>
                <a:lnTo>
                  <a:pt x="452" y="102"/>
                </a:lnTo>
                <a:lnTo>
                  <a:pt x="464" y="104"/>
                </a:lnTo>
                <a:lnTo>
                  <a:pt x="488" y="114"/>
                </a:lnTo>
                <a:lnTo>
                  <a:pt x="488" y="111"/>
                </a:lnTo>
                <a:lnTo>
                  <a:pt x="495" y="87"/>
                </a:lnTo>
                <a:lnTo>
                  <a:pt x="495" y="83"/>
                </a:lnTo>
                <a:lnTo>
                  <a:pt x="504" y="85"/>
                </a:lnTo>
                <a:lnTo>
                  <a:pt x="514" y="90"/>
                </a:lnTo>
                <a:lnTo>
                  <a:pt x="521" y="71"/>
                </a:lnTo>
                <a:lnTo>
                  <a:pt x="528" y="71"/>
                </a:lnTo>
                <a:lnTo>
                  <a:pt x="549" y="71"/>
                </a:lnTo>
                <a:lnTo>
                  <a:pt x="615" y="0"/>
                </a:lnTo>
                <a:lnTo>
                  <a:pt x="641" y="35"/>
                </a:lnTo>
                <a:lnTo>
                  <a:pt x="650" y="50"/>
                </a:lnTo>
                <a:lnTo>
                  <a:pt x="712" y="57"/>
                </a:lnTo>
                <a:lnTo>
                  <a:pt x="712" y="59"/>
                </a:lnTo>
                <a:lnTo>
                  <a:pt x="712" y="69"/>
                </a:lnTo>
                <a:lnTo>
                  <a:pt x="714" y="76"/>
                </a:lnTo>
                <a:lnTo>
                  <a:pt x="714" y="78"/>
                </a:lnTo>
                <a:lnTo>
                  <a:pt x="716" y="80"/>
                </a:lnTo>
                <a:lnTo>
                  <a:pt x="716" y="83"/>
                </a:lnTo>
                <a:close/>
              </a:path>
            </a:pathLst>
          </a:custGeom>
          <a:solidFill>
            <a:srgbClr val="B3FCB3"/>
          </a:solidFill>
          <a:ln w="4445">
            <a:solidFill>
              <a:srgbClr val="6E6E6E"/>
            </a:solidFill>
            <a:prstDash val="solid"/>
            <a:round/>
            <a:headEnd/>
            <a:tailEnd/>
          </a:ln>
        </p:spPr>
        <p:txBody>
          <a:bodyPr rot="0" vert="horz" wrap="square" lIns="137160" tIns="68580" rIns="137160" bIns="68580" anchor="t" anchorCtr="0" upright="1">
            <a:noAutofit/>
          </a:bodyPr>
          <a:lstStyle/>
          <a:p>
            <a:endParaRPr lang="es-MX" sz="2700"/>
          </a:p>
        </p:txBody>
      </p:sp>
      <p:sp>
        <p:nvSpPr>
          <p:cNvPr id="24" name="Rectángulo 23"/>
          <p:cNvSpPr/>
          <p:nvPr/>
        </p:nvSpPr>
        <p:spPr>
          <a:xfrm>
            <a:off x="10304228" y="2546577"/>
            <a:ext cx="3110146" cy="7848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s-MX" sz="4500" cap="all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municipios</a:t>
            </a:r>
          </a:p>
        </p:txBody>
      </p:sp>
      <p:cxnSp>
        <p:nvCxnSpPr>
          <p:cNvPr id="25" name="Conector angular 24"/>
          <p:cNvCxnSpPr>
            <a:stCxn id="24" idx="1"/>
            <a:endCxn id="24" idx="3"/>
          </p:cNvCxnSpPr>
          <p:nvPr/>
        </p:nvCxnSpPr>
        <p:spPr>
          <a:xfrm rot="10800000" flipH="1">
            <a:off x="10260064" y="2962076"/>
            <a:ext cx="3198473" cy="19050"/>
          </a:xfrm>
          <a:prstGeom prst="bentConnector5">
            <a:avLst>
              <a:gd name="adj1" fmla="val -138774"/>
              <a:gd name="adj2" fmla="val -28318906"/>
              <a:gd name="adj3" fmla="val 234010"/>
            </a:avLst>
          </a:prstGeom>
          <a:ln w="38100">
            <a:solidFill>
              <a:schemeClr val="tx1">
                <a:lumMod val="50000"/>
                <a:lumOff val="50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Rectángulo 36"/>
          <p:cNvSpPr/>
          <p:nvPr/>
        </p:nvSpPr>
        <p:spPr>
          <a:xfrm>
            <a:off x="6268610" y="4447224"/>
            <a:ext cx="5775111" cy="13388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 algn="just">
              <a:buFont typeface="Arial" panose="020B0604020202020204" pitchFamily="34" charset="0"/>
              <a:buChar char="•"/>
            </a:pPr>
            <a:r>
              <a:rPr lang="es-419" sz="2700" dirty="0">
                <a:solidFill>
                  <a:srgbClr val="000000"/>
                </a:solidFill>
              </a:rPr>
              <a:t>Ecatepec de Morelos</a:t>
            </a:r>
          </a:p>
          <a:p>
            <a:pPr marL="514350" indent="-514350" algn="just">
              <a:buFont typeface="Arial" panose="020B0604020202020204" pitchFamily="34" charset="0"/>
              <a:buChar char="•"/>
            </a:pPr>
            <a:r>
              <a:rPr lang="es-419" sz="2700" dirty="0">
                <a:solidFill>
                  <a:srgbClr val="000000"/>
                </a:solidFill>
              </a:rPr>
              <a:t>Coacalco de </a:t>
            </a:r>
            <a:r>
              <a:rPr lang="es-419" sz="2700" dirty="0" err="1">
                <a:solidFill>
                  <a:srgbClr val="000000"/>
                </a:solidFill>
              </a:rPr>
              <a:t>Berriozabal</a:t>
            </a:r>
            <a:endParaRPr lang="es-419" sz="2700" dirty="0">
              <a:solidFill>
                <a:srgbClr val="000000"/>
              </a:solidFill>
            </a:endParaRPr>
          </a:p>
          <a:p>
            <a:pPr marL="514350" indent="-514350" algn="just">
              <a:buFont typeface="Arial" panose="020B0604020202020204" pitchFamily="34" charset="0"/>
              <a:buChar char="•"/>
            </a:pPr>
            <a:r>
              <a:rPr lang="es-419" sz="2700" dirty="0">
                <a:solidFill>
                  <a:srgbClr val="000000"/>
                </a:solidFill>
              </a:rPr>
              <a:t>Tecámac</a:t>
            </a:r>
            <a:endParaRPr lang="es-MX" sz="2700" dirty="0"/>
          </a:p>
        </p:txBody>
      </p:sp>
      <p:pic>
        <p:nvPicPr>
          <p:cNvPr id="18" name="Picture 2" descr="Estado de México – Pacto federal">
            <a:hlinkClick r:id="rId6" action="ppaction://hlinksldjump" tooltip="Distritos Judiciales Electorales"/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62999" y="8613564"/>
            <a:ext cx="762001" cy="6265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Imagen 18">
            <a:hlinkClick r:id="" action="ppaction://hlinkshowjump?jump=previousslide" tooltip="Anterior"/>
          </p:cNvPr>
          <p:cNvPicPr>
            <a:picLocks noChangeAspect="1"/>
          </p:cNvPicPr>
          <p:nvPr/>
        </p:nvPicPr>
        <p:blipFill>
          <a:blip r:embed="rId8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7971312" y="8567437"/>
            <a:ext cx="718852" cy="718852"/>
          </a:xfrm>
          <a:prstGeom prst="rect">
            <a:avLst/>
          </a:prstGeom>
        </p:spPr>
      </p:pic>
      <p:pic>
        <p:nvPicPr>
          <p:cNvPr id="20" name="Imagen 19">
            <a:hlinkClick r:id="" action="ppaction://hlinkshowjump?jump=nextslide" tooltip="Siguiente"/>
          </p:cNvPr>
          <p:cNvPicPr>
            <a:picLocks noChangeAspect="1"/>
          </p:cNvPicPr>
          <p:nvPr/>
        </p:nvPicPr>
        <p:blipFill>
          <a:blip r:embed="rId8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97835" y="8567438"/>
            <a:ext cx="718852" cy="718852"/>
          </a:xfrm>
          <a:prstGeom prst="rect">
            <a:avLst/>
          </a:prstGeom>
        </p:spPr>
      </p:pic>
      <p:sp>
        <p:nvSpPr>
          <p:cNvPr id="21" name="Rectángulo 20"/>
          <p:cNvSpPr/>
          <p:nvPr/>
        </p:nvSpPr>
        <p:spPr>
          <a:xfrm>
            <a:off x="10153504" y="3126363"/>
            <a:ext cx="343651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s-MX" sz="2000" cap="all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Que conforman el distrito</a:t>
            </a:r>
            <a:endParaRPr lang="es-MX" sz="2000" cap="all" dirty="0">
              <a:solidFill>
                <a:schemeClr val="tx1">
                  <a:lumMod val="50000"/>
                  <a:lumOff val="50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556394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Click="0">
        <p14:reveal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2401" y="178509"/>
            <a:ext cx="2274414" cy="1025763"/>
          </a:xfrm>
          <a:prstGeom prst="rect">
            <a:avLst/>
          </a:prstGeom>
        </p:spPr>
      </p:pic>
      <p:sp>
        <p:nvSpPr>
          <p:cNvPr id="72" name="Paralelogramo 71"/>
          <p:cNvSpPr/>
          <p:nvPr/>
        </p:nvSpPr>
        <p:spPr>
          <a:xfrm>
            <a:off x="15672659" y="8634356"/>
            <a:ext cx="4243892" cy="1612305"/>
          </a:xfrm>
          <a:prstGeom prst="parallelogram">
            <a:avLst>
              <a:gd name="adj" fmla="val 68198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73" name="Paralelogramo 72"/>
          <p:cNvSpPr/>
          <p:nvPr/>
        </p:nvSpPr>
        <p:spPr>
          <a:xfrm>
            <a:off x="0" y="9478834"/>
            <a:ext cx="18750579" cy="814892"/>
          </a:xfrm>
          <a:prstGeom prst="parallelogram">
            <a:avLst>
              <a:gd name="adj" fmla="val 58663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pic>
        <p:nvPicPr>
          <p:cNvPr id="77" name="Imagen 7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33436" y="88635"/>
            <a:ext cx="1272614" cy="1202562"/>
          </a:xfrm>
          <a:prstGeom prst="rect">
            <a:avLst/>
          </a:prstGeom>
        </p:spPr>
      </p:pic>
      <p:sp>
        <p:nvSpPr>
          <p:cNvPr id="78" name="Triángulo isósceles 77"/>
          <p:cNvSpPr/>
          <p:nvPr/>
        </p:nvSpPr>
        <p:spPr>
          <a:xfrm rot="18459014">
            <a:off x="-931438" y="-343536"/>
            <a:ext cx="2154764" cy="1158996"/>
          </a:xfrm>
          <a:prstGeom prst="triangl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79" name="Triángulo isósceles 78"/>
          <p:cNvSpPr/>
          <p:nvPr/>
        </p:nvSpPr>
        <p:spPr>
          <a:xfrm rot="10631482">
            <a:off x="-55789" y="-206601"/>
            <a:ext cx="2154764" cy="1158996"/>
          </a:xfrm>
          <a:prstGeom prst="triangle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cxnSp>
        <p:nvCxnSpPr>
          <p:cNvPr id="81" name="Conector recto 80"/>
          <p:cNvCxnSpPr/>
          <p:nvPr/>
        </p:nvCxnSpPr>
        <p:spPr>
          <a:xfrm>
            <a:off x="9144000" y="88635"/>
            <a:ext cx="0" cy="1202562"/>
          </a:xfrm>
          <a:prstGeom prst="line">
            <a:avLst/>
          </a:prstGeom>
          <a:ln w="28575" cap="rnd">
            <a:solidFill>
              <a:schemeClr val="bg2">
                <a:lumMod val="5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3" name="Imagen 8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87420" y="1"/>
            <a:ext cx="1500581" cy="1500581"/>
          </a:xfrm>
          <a:prstGeom prst="rect">
            <a:avLst/>
          </a:prstGeom>
        </p:spPr>
      </p:pic>
      <p:pic>
        <p:nvPicPr>
          <p:cNvPr id="84" name="Imagen 83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25" t="29137" r="9744" b="27962"/>
          <a:stretch/>
        </p:blipFill>
        <p:spPr>
          <a:xfrm>
            <a:off x="666928" y="8648186"/>
            <a:ext cx="1516151" cy="816819"/>
          </a:xfrm>
          <a:prstGeom prst="rect">
            <a:avLst/>
          </a:prstGeom>
        </p:spPr>
      </p:pic>
      <p:sp>
        <p:nvSpPr>
          <p:cNvPr id="2" name="Rectángulo 1"/>
          <p:cNvSpPr/>
          <p:nvPr/>
        </p:nvSpPr>
        <p:spPr>
          <a:xfrm>
            <a:off x="3110282" y="1408760"/>
            <a:ext cx="12091773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s-MX" sz="6000" cap="all" dirty="0">
                <a:solidFill>
                  <a:srgbClr val="8C52FF"/>
                </a:solidFill>
                <a:latin typeface="Exo 2" panose="00000800000000000000" pitchFamily="2" charset="0"/>
              </a:rPr>
              <a:t>Distrito judicial no. </a:t>
            </a:r>
            <a:r>
              <a:rPr lang="es-MX" sz="6000" cap="all" dirty="0" smtClean="0">
                <a:solidFill>
                  <a:srgbClr val="8C52FF"/>
                </a:solidFill>
                <a:latin typeface="Exo 2" panose="00000800000000000000" pitchFamily="2" charset="0"/>
              </a:rPr>
              <a:t>IV </a:t>
            </a:r>
            <a:r>
              <a:rPr lang="es-MX" sz="6000" cap="all" dirty="0">
                <a:solidFill>
                  <a:srgbClr val="8C52FF"/>
                </a:solidFill>
                <a:latin typeface="Exo 2" panose="00000800000000000000" pitchFamily="2" charset="0"/>
              </a:rPr>
              <a:t>EL ORO</a:t>
            </a:r>
            <a:endParaRPr lang="es-MX" sz="6000" cap="all" dirty="0">
              <a:latin typeface="Exo 2" panose="00000800000000000000" pitchFamily="2" charset="0"/>
            </a:endParaRPr>
          </a:p>
        </p:txBody>
      </p:sp>
      <p:sp>
        <p:nvSpPr>
          <p:cNvPr id="4" name="Elipse 3"/>
          <p:cNvSpPr/>
          <p:nvPr/>
        </p:nvSpPr>
        <p:spPr>
          <a:xfrm>
            <a:off x="8906165" y="3590757"/>
            <a:ext cx="540000" cy="540000"/>
          </a:xfrm>
          <a:prstGeom prst="ellipse">
            <a:avLst/>
          </a:prstGeom>
          <a:solidFill>
            <a:srgbClr val="CC99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5" name="Arco 4"/>
          <p:cNvSpPr/>
          <p:nvPr/>
        </p:nvSpPr>
        <p:spPr>
          <a:xfrm rot="10800000">
            <a:off x="8771165" y="3455757"/>
            <a:ext cx="810000" cy="810000"/>
          </a:xfrm>
          <a:prstGeom prst="arc">
            <a:avLst>
              <a:gd name="adj1" fmla="val 16200000"/>
              <a:gd name="adj2" fmla="val 5350066"/>
            </a:avLst>
          </a:prstGeom>
          <a:noFill/>
          <a:ln w="28575" cap="rnd">
            <a:solidFill>
              <a:srgbClr val="CC99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82" name="Rectángulo redondeado 81">
            <a:hlinkClick r:id="rId6" action="ppaction://hlinksldjump"/>
          </p:cNvPr>
          <p:cNvSpPr/>
          <p:nvPr/>
        </p:nvSpPr>
        <p:spPr>
          <a:xfrm>
            <a:off x="9581164" y="3387669"/>
            <a:ext cx="4899950" cy="981759"/>
          </a:xfrm>
          <a:prstGeom prst="roundRect">
            <a:avLst>
              <a:gd name="adj" fmla="val 50000"/>
            </a:avLst>
          </a:prstGeom>
          <a:solidFill>
            <a:srgbClr val="CC99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85" name="Rectángulo 84">
            <a:hlinkClick r:id="rId6" action="ppaction://hlinksldjump"/>
          </p:cNvPr>
          <p:cNvSpPr/>
          <p:nvPr/>
        </p:nvSpPr>
        <p:spPr>
          <a:xfrm>
            <a:off x="9898437" y="3369584"/>
            <a:ext cx="2808782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es-419" sz="5400" cap="all" dirty="0">
                <a:solidFill>
                  <a:schemeClr val="bg1"/>
                </a:solidFill>
                <a:latin typeface="Exo 2" panose="00000800000000000000" pitchFamily="2" charset="0"/>
              </a:rPr>
              <a:t>cargos</a:t>
            </a:r>
            <a:endParaRPr lang="es-MX" sz="5400" cap="all" dirty="0">
              <a:solidFill>
                <a:schemeClr val="bg1"/>
              </a:solidFill>
              <a:latin typeface="Exo 2" panose="00000800000000000000" pitchFamily="2" charset="0"/>
            </a:endParaRPr>
          </a:p>
        </p:txBody>
      </p:sp>
      <p:sp>
        <p:nvSpPr>
          <p:cNvPr id="86" name="Elipse 85"/>
          <p:cNvSpPr/>
          <p:nvPr/>
        </p:nvSpPr>
        <p:spPr>
          <a:xfrm>
            <a:off x="8906165" y="5011185"/>
            <a:ext cx="540000" cy="540000"/>
          </a:xfrm>
          <a:prstGeom prst="ellipse">
            <a:avLst/>
          </a:prstGeom>
          <a:solidFill>
            <a:srgbClr val="FF99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87" name="Arco 86"/>
          <p:cNvSpPr/>
          <p:nvPr/>
        </p:nvSpPr>
        <p:spPr>
          <a:xfrm rot="10800000">
            <a:off x="8771165" y="4876185"/>
            <a:ext cx="810000" cy="810000"/>
          </a:xfrm>
          <a:prstGeom prst="arc">
            <a:avLst>
              <a:gd name="adj1" fmla="val 16200000"/>
              <a:gd name="adj2" fmla="val 5350066"/>
            </a:avLst>
          </a:prstGeom>
          <a:ln w="28575" cap="rnd">
            <a:solidFill>
              <a:srgbClr val="FF99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88" name="Rectángulo redondeado 87">
            <a:hlinkClick r:id="rId7" action="ppaction://hlinksldjump"/>
          </p:cNvPr>
          <p:cNvSpPr/>
          <p:nvPr/>
        </p:nvSpPr>
        <p:spPr>
          <a:xfrm>
            <a:off x="9581165" y="4808097"/>
            <a:ext cx="4899948" cy="981759"/>
          </a:xfrm>
          <a:prstGeom prst="roundRect">
            <a:avLst>
              <a:gd name="adj" fmla="val 50000"/>
            </a:avLst>
          </a:prstGeom>
          <a:solidFill>
            <a:srgbClr val="FF99CC"/>
          </a:solidFill>
          <a:ln>
            <a:solidFill>
              <a:srgbClr val="FF99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89" name="Rectángulo 88">
            <a:hlinkClick r:id="rId7" action="ppaction://hlinksldjump"/>
          </p:cNvPr>
          <p:cNvSpPr/>
          <p:nvPr/>
        </p:nvSpPr>
        <p:spPr>
          <a:xfrm>
            <a:off x="9898438" y="4805199"/>
            <a:ext cx="4099199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419" sz="5400" cap="all" dirty="0">
                <a:solidFill>
                  <a:schemeClr val="bg1"/>
                </a:solidFill>
                <a:latin typeface="Exo 2" panose="00000800000000000000" pitchFamily="2" charset="0"/>
              </a:rPr>
              <a:t>MUNICIPIOS</a:t>
            </a:r>
            <a:endParaRPr lang="es-MX" sz="5400" cap="all" dirty="0">
              <a:solidFill>
                <a:schemeClr val="bg1"/>
              </a:solidFill>
              <a:latin typeface="Exo 2" panose="00000800000000000000" pitchFamily="2" charset="0"/>
            </a:endParaRPr>
          </a:p>
        </p:txBody>
      </p:sp>
      <p:sp>
        <p:nvSpPr>
          <p:cNvPr id="27" name="Freeform 8"/>
          <p:cNvSpPr>
            <a:spLocks/>
          </p:cNvSpPr>
          <p:nvPr/>
        </p:nvSpPr>
        <p:spPr bwMode="auto">
          <a:xfrm>
            <a:off x="792753" y="2124917"/>
            <a:ext cx="4551750" cy="5948606"/>
          </a:xfrm>
          <a:custGeom>
            <a:avLst/>
            <a:gdLst>
              <a:gd name="T0" fmla="*/ 1438 w 2233"/>
              <a:gd name="T1" fmla="*/ 201 h 2483"/>
              <a:gd name="T2" fmla="*/ 1490 w 2233"/>
              <a:gd name="T3" fmla="*/ 248 h 2483"/>
              <a:gd name="T4" fmla="*/ 1551 w 2233"/>
              <a:gd name="T5" fmla="*/ 289 h 2483"/>
              <a:gd name="T6" fmla="*/ 1558 w 2233"/>
              <a:gd name="T7" fmla="*/ 357 h 2483"/>
              <a:gd name="T8" fmla="*/ 1697 w 2233"/>
              <a:gd name="T9" fmla="*/ 331 h 2483"/>
              <a:gd name="T10" fmla="*/ 1707 w 2233"/>
              <a:gd name="T11" fmla="*/ 177 h 2483"/>
              <a:gd name="T12" fmla="*/ 1910 w 2233"/>
              <a:gd name="T13" fmla="*/ 147 h 2483"/>
              <a:gd name="T14" fmla="*/ 1966 w 2233"/>
              <a:gd name="T15" fmla="*/ 227 h 2483"/>
              <a:gd name="T16" fmla="*/ 2068 w 2233"/>
              <a:gd name="T17" fmla="*/ 241 h 2483"/>
              <a:gd name="T18" fmla="*/ 2190 w 2233"/>
              <a:gd name="T19" fmla="*/ 291 h 2483"/>
              <a:gd name="T20" fmla="*/ 2197 w 2233"/>
              <a:gd name="T21" fmla="*/ 345 h 2483"/>
              <a:gd name="T22" fmla="*/ 2176 w 2233"/>
              <a:gd name="T23" fmla="*/ 447 h 2483"/>
              <a:gd name="T24" fmla="*/ 2155 w 2233"/>
              <a:gd name="T25" fmla="*/ 480 h 2483"/>
              <a:gd name="T26" fmla="*/ 2134 w 2233"/>
              <a:gd name="T27" fmla="*/ 568 h 2483"/>
              <a:gd name="T28" fmla="*/ 2079 w 2233"/>
              <a:gd name="T29" fmla="*/ 613 h 2483"/>
              <a:gd name="T30" fmla="*/ 1983 w 2233"/>
              <a:gd name="T31" fmla="*/ 629 h 2483"/>
              <a:gd name="T32" fmla="*/ 1950 w 2233"/>
              <a:gd name="T33" fmla="*/ 717 h 2483"/>
              <a:gd name="T34" fmla="*/ 1957 w 2233"/>
              <a:gd name="T35" fmla="*/ 880 h 2483"/>
              <a:gd name="T36" fmla="*/ 1999 w 2233"/>
              <a:gd name="T37" fmla="*/ 1157 h 2483"/>
              <a:gd name="T38" fmla="*/ 2197 w 2233"/>
              <a:gd name="T39" fmla="*/ 1323 h 2483"/>
              <a:gd name="T40" fmla="*/ 1721 w 2233"/>
              <a:gd name="T41" fmla="*/ 1389 h 2483"/>
              <a:gd name="T42" fmla="*/ 1547 w 2233"/>
              <a:gd name="T43" fmla="*/ 1311 h 2483"/>
              <a:gd name="T44" fmla="*/ 1384 w 2233"/>
              <a:gd name="T45" fmla="*/ 1174 h 2483"/>
              <a:gd name="T46" fmla="*/ 1103 w 2233"/>
              <a:gd name="T47" fmla="*/ 1288 h 2483"/>
              <a:gd name="T48" fmla="*/ 825 w 2233"/>
              <a:gd name="T49" fmla="*/ 1354 h 2483"/>
              <a:gd name="T50" fmla="*/ 816 w 2233"/>
              <a:gd name="T51" fmla="*/ 1510 h 2483"/>
              <a:gd name="T52" fmla="*/ 839 w 2233"/>
              <a:gd name="T53" fmla="*/ 1808 h 2483"/>
              <a:gd name="T54" fmla="*/ 785 w 2233"/>
              <a:gd name="T55" fmla="*/ 1922 h 2483"/>
              <a:gd name="T56" fmla="*/ 915 w 2233"/>
              <a:gd name="T57" fmla="*/ 2085 h 2483"/>
              <a:gd name="T58" fmla="*/ 976 w 2233"/>
              <a:gd name="T59" fmla="*/ 2187 h 2483"/>
              <a:gd name="T60" fmla="*/ 912 w 2233"/>
              <a:gd name="T61" fmla="*/ 2253 h 2483"/>
              <a:gd name="T62" fmla="*/ 828 w 2233"/>
              <a:gd name="T63" fmla="*/ 2317 h 2483"/>
              <a:gd name="T64" fmla="*/ 773 w 2233"/>
              <a:gd name="T65" fmla="*/ 2469 h 2483"/>
              <a:gd name="T66" fmla="*/ 587 w 2233"/>
              <a:gd name="T67" fmla="*/ 2317 h 2483"/>
              <a:gd name="T68" fmla="*/ 523 w 2233"/>
              <a:gd name="T69" fmla="*/ 2464 h 2483"/>
              <a:gd name="T70" fmla="*/ 356 w 2233"/>
              <a:gd name="T71" fmla="*/ 2410 h 2483"/>
              <a:gd name="T72" fmla="*/ 241 w 2233"/>
              <a:gd name="T73" fmla="*/ 2268 h 2483"/>
              <a:gd name="T74" fmla="*/ 175 w 2233"/>
              <a:gd name="T75" fmla="*/ 2187 h 2483"/>
              <a:gd name="T76" fmla="*/ 120 w 2233"/>
              <a:gd name="T77" fmla="*/ 2064 h 2483"/>
              <a:gd name="T78" fmla="*/ 92 w 2233"/>
              <a:gd name="T79" fmla="*/ 1908 h 2483"/>
              <a:gd name="T80" fmla="*/ 61 w 2233"/>
              <a:gd name="T81" fmla="*/ 1730 h 2483"/>
              <a:gd name="T82" fmla="*/ 24 w 2233"/>
              <a:gd name="T83" fmla="*/ 1590 h 2483"/>
              <a:gd name="T84" fmla="*/ 132 w 2233"/>
              <a:gd name="T85" fmla="*/ 1538 h 2483"/>
              <a:gd name="T86" fmla="*/ 285 w 2233"/>
              <a:gd name="T87" fmla="*/ 1581 h 2483"/>
              <a:gd name="T88" fmla="*/ 394 w 2233"/>
              <a:gd name="T89" fmla="*/ 1534 h 2483"/>
              <a:gd name="T90" fmla="*/ 519 w 2233"/>
              <a:gd name="T91" fmla="*/ 1463 h 2483"/>
              <a:gd name="T92" fmla="*/ 502 w 2233"/>
              <a:gd name="T93" fmla="*/ 1302 h 2483"/>
              <a:gd name="T94" fmla="*/ 526 w 2233"/>
              <a:gd name="T95" fmla="*/ 1008 h 2483"/>
              <a:gd name="T96" fmla="*/ 660 w 2233"/>
              <a:gd name="T97" fmla="*/ 947 h 2483"/>
              <a:gd name="T98" fmla="*/ 681 w 2233"/>
              <a:gd name="T99" fmla="*/ 880 h 2483"/>
              <a:gd name="T100" fmla="*/ 719 w 2233"/>
              <a:gd name="T101" fmla="*/ 824 h 2483"/>
              <a:gd name="T102" fmla="*/ 729 w 2233"/>
              <a:gd name="T103" fmla="*/ 774 h 2483"/>
              <a:gd name="T104" fmla="*/ 691 w 2233"/>
              <a:gd name="T105" fmla="*/ 691 h 2483"/>
              <a:gd name="T106" fmla="*/ 646 w 2233"/>
              <a:gd name="T107" fmla="*/ 599 h 2483"/>
              <a:gd name="T108" fmla="*/ 566 w 2233"/>
              <a:gd name="T109" fmla="*/ 468 h 2483"/>
              <a:gd name="T110" fmla="*/ 592 w 2233"/>
              <a:gd name="T111" fmla="*/ 315 h 2483"/>
              <a:gd name="T112" fmla="*/ 512 w 2233"/>
              <a:gd name="T113" fmla="*/ 272 h 2483"/>
              <a:gd name="T114" fmla="*/ 599 w 2233"/>
              <a:gd name="T115" fmla="*/ 194 h 2483"/>
              <a:gd name="T116" fmla="*/ 684 w 2233"/>
              <a:gd name="T117" fmla="*/ 248 h 2483"/>
              <a:gd name="T118" fmla="*/ 743 w 2233"/>
              <a:gd name="T119" fmla="*/ 279 h 2483"/>
              <a:gd name="T120" fmla="*/ 849 w 2233"/>
              <a:gd name="T121" fmla="*/ 192 h 2483"/>
              <a:gd name="T122" fmla="*/ 995 w 2233"/>
              <a:gd name="T123" fmla="*/ 109 h 2483"/>
              <a:gd name="T124" fmla="*/ 1200 w 2233"/>
              <a:gd name="T125" fmla="*/ 94 h 24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233" h="2483">
                <a:moveTo>
                  <a:pt x="1200" y="94"/>
                </a:moveTo>
                <a:lnTo>
                  <a:pt x="1205" y="99"/>
                </a:lnTo>
                <a:lnTo>
                  <a:pt x="1209" y="102"/>
                </a:lnTo>
                <a:lnTo>
                  <a:pt x="1209" y="104"/>
                </a:lnTo>
                <a:lnTo>
                  <a:pt x="1214" y="106"/>
                </a:lnTo>
                <a:lnTo>
                  <a:pt x="1219" y="109"/>
                </a:lnTo>
                <a:lnTo>
                  <a:pt x="1341" y="106"/>
                </a:lnTo>
                <a:lnTo>
                  <a:pt x="1344" y="106"/>
                </a:lnTo>
                <a:lnTo>
                  <a:pt x="1346" y="113"/>
                </a:lnTo>
                <a:lnTo>
                  <a:pt x="1356" y="116"/>
                </a:lnTo>
                <a:lnTo>
                  <a:pt x="1358" y="120"/>
                </a:lnTo>
                <a:lnTo>
                  <a:pt x="1363" y="128"/>
                </a:lnTo>
                <a:lnTo>
                  <a:pt x="1384" y="130"/>
                </a:lnTo>
                <a:lnTo>
                  <a:pt x="1384" y="137"/>
                </a:lnTo>
                <a:lnTo>
                  <a:pt x="1384" y="142"/>
                </a:lnTo>
                <a:lnTo>
                  <a:pt x="1384" y="144"/>
                </a:lnTo>
                <a:lnTo>
                  <a:pt x="1384" y="149"/>
                </a:lnTo>
                <a:lnTo>
                  <a:pt x="1386" y="151"/>
                </a:lnTo>
                <a:lnTo>
                  <a:pt x="1389" y="154"/>
                </a:lnTo>
                <a:lnTo>
                  <a:pt x="1389" y="156"/>
                </a:lnTo>
                <a:lnTo>
                  <a:pt x="1391" y="163"/>
                </a:lnTo>
                <a:lnTo>
                  <a:pt x="1391" y="165"/>
                </a:lnTo>
                <a:lnTo>
                  <a:pt x="1393" y="170"/>
                </a:lnTo>
                <a:lnTo>
                  <a:pt x="1393" y="175"/>
                </a:lnTo>
                <a:lnTo>
                  <a:pt x="1393" y="180"/>
                </a:lnTo>
                <a:lnTo>
                  <a:pt x="1396" y="182"/>
                </a:lnTo>
                <a:lnTo>
                  <a:pt x="1396" y="184"/>
                </a:lnTo>
                <a:lnTo>
                  <a:pt x="1396" y="187"/>
                </a:lnTo>
                <a:lnTo>
                  <a:pt x="1396" y="189"/>
                </a:lnTo>
                <a:lnTo>
                  <a:pt x="1396" y="194"/>
                </a:lnTo>
                <a:lnTo>
                  <a:pt x="1396" y="199"/>
                </a:lnTo>
                <a:lnTo>
                  <a:pt x="1396" y="201"/>
                </a:lnTo>
                <a:lnTo>
                  <a:pt x="1398" y="203"/>
                </a:lnTo>
                <a:lnTo>
                  <a:pt x="1400" y="208"/>
                </a:lnTo>
                <a:lnTo>
                  <a:pt x="1438" y="201"/>
                </a:lnTo>
                <a:lnTo>
                  <a:pt x="1440" y="203"/>
                </a:lnTo>
                <a:lnTo>
                  <a:pt x="1443" y="206"/>
                </a:lnTo>
                <a:lnTo>
                  <a:pt x="1448" y="208"/>
                </a:lnTo>
                <a:lnTo>
                  <a:pt x="1450" y="213"/>
                </a:lnTo>
                <a:lnTo>
                  <a:pt x="1452" y="215"/>
                </a:lnTo>
                <a:lnTo>
                  <a:pt x="1457" y="215"/>
                </a:lnTo>
                <a:lnTo>
                  <a:pt x="1459" y="215"/>
                </a:lnTo>
                <a:lnTo>
                  <a:pt x="1462" y="213"/>
                </a:lnTo>
                <a:lnTo>
                  <a:pt x="1464" y="213"/>
                </a:lnTo>
                <a:lnTo>
                  <a:pt x="1469" y="213"/>
                </a:lnTo>
                <a:lnTo>
                  <a:pt x="1473" y="215"/>
                </a:lnTo>
                <a:lnTo>
                  <a:pt x="1478" y="215"/>
                </a:lnTo>
                <a:lnTo>
                  <a:pt x="1481" y="215"/>
                </a:lnTo>
                <a:lnTo>
                  <a:pt x="1473" y="218"/>
                </a:lnTo>
                <a:lnTo>
                  <a:pt x="1469" y="220"/>
                </a:lnTo>
                <a:lnTo>
                  <a:pt x="1466" y="222"/>
                </a:lnTo>
                <a:lnTo>
                  <a:pt x="1466" y="225"/>
                </a:lnTo>
                <a:lnTo>
                  <a:pt x="1464" y="229"/>
                </a:lnTo>
                <a:lnTo>
                  <a:pt x="1462" y="232"/>
                </a:lnTo>
                <a:lnTo>
                  <a:pt x="1459" y="234"/>
                </a:lnTo>
                <a:lnTo>
                  <a:pt x="1459" y="236"/>
                </a:lnTo>
                <a:lnTo>
                  <a:pt x="1457" y="241"/>
                </a:lnTo>
                <a:lnTo>
                  <a:pt x="1457" y="244"/>
                </a:lnTo>
                <a:lnTo>
                  <a:pt x="1459" y="246"/>
                </a:lnTo>
                <a:lnTo>
                  <a:pt x="1464" y="265"/>
                </a:lnTo>
                <a:lnTo>
                  <a:pt x="1466" y="265"/>
                </a:lnTo>
                <a:lnTo>
                  <a:pt x="1469" y="265"/>
                </a:lnTo>
                <a:lnTo>
                  <a:pt x="1473" y="263"/>
                </a:lnTo>
                <a:lnTo>
                  <a:pt x="1476" y="260"/>
                </a:lnTo>
                <a:lnTo>
                  <a:pt x="1478" y="258"/>
                </a:lnTo>
                <a:lnTo>
                  <a:pt x="1481" y="255"/>
                </a:lnTo>
                <a:lnTo>
                  <a:pt x="1481" y="251"/>
                </a:lnTo>
                <a:lnTo>
                  <a:pt x="1483" y="251"/>
                </a:lnTo>
                <a:lnTo>
                  <a:pt x="1488" y="251"/>
                </a:lnTo>
                <a:lnTo>
                  <a:pt x="1490" y="248"/>
                </a:lnTo>
                <a:lnTo>
                  <a:pt x="1495" y="248"/>
                </a:lnTo>
                <a:lnTo>
                  <a:pt x="1497" y="246"/>
                </a:lnTo>
                <a:lnTo>
                  <a:pt x="1499" y="244"/>
                </a:lnTo>
                <a:lnTo>
                  <a:pt x="1502" y="241"/>
                </a:lnTo>
                <a:lnTo>
                  <a:pt x="1506" y="236"/>
                </a:lnTo>
                <a:lnTo>
                  <a:pt x="1511" y="234"/>
                </a:lnTo>
                <a:lnTo>
                  <a:pt x="1514" y="234"/>
                </a:lnTo>
                <a:lnTo>
                  <a:pt x="1516" y="232"/>
                </a:lnTo>
                <a:lnTo>
                  <a:pt x="1521" y="232"/>
                </a:lnTo>
                <a:lnTo>
                  <a:pt x="1523" y="229"/>
                </a:lnTo>
                <a:lnTo>
                  <a:pt x="1525" y="232"/>
                </a:lnTo>
                <a:lnTo>
                  <a:pt x="1528" y="234"/>
                </a:lnTo>
                <a:lnTo>
                  <a:pt x="1530" y="236"/>
                </a:lnTo>
                <a:lnTo>
                  <a:pt x="1530" y="239"/>
                </a:lnTo>
                <a:lnTo>
                  <a:pt x="1530" y="241"/>
                </a:lnTo>
                <a:lnTo>
                  <a:pt x="1532" y="246"/>
                </a:lnTo>
                <a:lnTo>
                  <a:pt x="1535" y="251"/>
                </a:lnTo>
                <a:lnTo>
                  <a:pt x="1537" y="253"/>
                </a:lnTo>
                <a:lnTo>
                  <a:pt x="1540" y="255"/>
                </a:lnTo>
                <a:lnTo>
                  <a:pt x="1542" y="258"/>
                </a:lnTo>
                <a:lnTo>
                  <a:pt x="1544" y="260"/>
                </a:lnTo>
                <a:lnTo>
                  <a:pt x="1547" y="265"/>
                </a:lnTo>
                <a:lnTo>
                  <a:pt x="1547" y="267"/>
                </a:lnTo>
                <a:lnTo>
                  <a:pt x="1547" y="272"/>
                </a:lnTo>
                <a:lnTo>
                  <a:pt x="1544" y="274"/>
                </a:lnTo>
                <a:lnTo>
                  <a:pt x="1542" y="277"/>
                </a:lnTo>
                <a:lnTo>
                  <a:pt x="1540" y="277"/>
                </a:lnTo>
                <a:lnTo>
                  <a:pt x="1540" y="279"/>
                </a:lnTo>
                <a:lnTo>
                  <a:pt x="1537" y="281"/>
                </a:lnTo>
                <a:lnTo>
                  <a:pt x="1535" y="284"/>
                </a:lnTo>
                <a:lnTo>
                  <a:pt x="1535" y="286"/>
                </a:lnTo>
                <a:lnTo>
                  <a:pt x="1540" y="286"/>
                </a:lnTo>
                <a:lnTo>
                  <a:pt x="1542" y="286"/>
                </a:lnTo>
                <a:lnTo>
                  <a:pt x="1544" y="286"/>
                </a:lnTo>
                <a:lnTo>
                  <a:pt x="1551" y="289"/>
                </a:lnTo>
                <a:lnTo>
                  <a:pt x="1554" y="289"/>
                </a:lnTo>
                <a:lnTo>
                  <a:pt x="1556" y="289"/>
                </a:lnTo>
                <a:lnTo>
                  <a:pt x="1558" y="289"/>
                </a:lnTo>
                <a:lnTo>
                  <a:pt x="1561" y="286"/>
                </a:lnTo>
                <a:lnTo>
                  <a:pt x="1563" y="286"/>
                </a:lnTo>
                <a:lnTo>
                  <a:pt x="1565" y="289"/>
                </a:lnTo>
                <a:lnTo>
                  <a:pt x="1565" y="291"/>
                </a:lnTo>
                <a:lnTo>
                  <a:pt x="1565" y="293"/>
                </a:lnTo>
                <a:lnTo>
                  <a:pt x="1565" y="296"/>
                </a:lnTo>
                <a:lnTo>
                  <a:pt x="1565" y="298"/>
                </a:lnTo>
                <a:lnTo>
                  <a:pt x="1565" y="300"/>
                </a:lnTo>
                <a:lnTo>
                  <a:pt x="1565" y="305"/>
                </a:lnTo>
                <a:lnTo>
                  <a:pt x="1565" y="312"/>
                </a:lnTo>
                <a:lnTo>
                  <a:pt x="1568" y="317"/>
                </a:lnTo>
                <a:lnTo>
                  <a:pt x="1568" y="322"/>
                </a:lnTo>
                <a:lnTo>
                  <a:pt x="1565" y="322"/>
                </a:lnTo>
                <a:lnTo>
                  <a:pt x="1563" y="322"/>
                </a:lnTo>
                <a:lnTo>
                  <a:pt x="1561" y="322"/>
                </a:lnTo>
                <a:lnTo>
                  <a:pt x="1558" y="324"/>
                </a:lnTo>
                <a:lnTo>
                  <a:pt x="1556" y="326"/>
                </a:lnTo>
                <a:lnTo>
                  <a:pt x="1554" y="326"/>
                </a:lnTo>
                <a:lnTo>
                  <a:pt x="1554" y="329"/>
                </a:lnTo>
                <a:lnTo>
                  <a:pt x="1554" y="331"/>
                </a:lnTo>
                <a:lnTo>
                  <a:pt x="1551" y="336"/>
                </a:lnTo>
                <a:lnTo>
                  <a:pt x="1549" y="338"/>
                </a:lnTo>
                <a:lnTo>
                  <a:pt x="1547" y="341"/>
                </a:lnTo>
                <a:lnTo>
                  <a:pt x="1544" y="343"/>
                </a:lnTo>
                <a:lnTo>
                  <a:pt x="1544" y="345"/>
                </a:lnTo>
                <a:lnTo>
                  <a:pt x="1544" y="350"/>
                </a:lnTo>
                <a:lnTo>
                  <a:pt x="1547" y="352"/>
                </a:lnTo>
                <a:lnTo>
                  <a:pt x="1547" y="355"/>
                </a:lnTo>
                <a:lnTo>
                  <a:pt x="1551" y="362"/>
                </a:lnTo>
                <a:lnTo>
                  <a:pt x="1554" y="364"/>
                </a:lnTo>
                <a:lnTo>
                  <a:pt x="1556" y="362"/>
                </a:lnTo>
                <a:lnTo>
                  <a:pt x="1558" y="357"/>
                </a:lnTo>
                <a:lnTo>
                  <a:pt x="1561" y="352"/>
                </a:lnTo>
                <a:lnTo>
                  <a:pt x="1563" y="350"/>
                </a:lnTo>
                <a:lnTo>
                  <a:pt x="1565" y="348"/>
                </a:lnTo>
                <a:lnTo>
                  <a:pt x="1568" y="345"/>
                </a:lnTo>
                <a:lnTo>
                  <a:pt x="1573" y="345"/>
                </a:lnTo>
                <a:lnTo>
                  <a:pt x="1575" y="343"/>
                </a:lnTo>
                <a:lnTo>
                  <a:pt x="1577" y="343"/>
                </a:lnTo>
                <a:lnTo>
                  <a:pt x="1580" y="343"/>
                </a:lnTo>
                <a:lnTo>
                  <a:pt x="1582" y="343"/>
                </a:lnTo>
                <a:lnTo>
                  <a:pt x="1587" y="341"/>
                </a:lnTo>
                <a:lnTo>
                  <a:pt x="1589" y="341"/>
                </a:lnTo>
                <a:lnTo>
                  <a:pt x="1591" y="338"/>
                </a:lnTo>
                <a:lnTo>
                  <a:pt x="1598" y="338"/>
                </a:lnTo>
                <a:lnTo>
                  <a:pt x="1603" y="338"/>
                </a:lnTo>
                <a:lnTo>
                  <a:pt x="1606" y="336"/>
                </a:lnTo>
                <a:lnTo>
                  <a:pt x="1608" y="334"/>
                </a:lnTo>
                <a:lnTo>
                  <a:pt x="1610" y="334"/>
                </a:lnTo>
                <a:lnTo>
                  <a:pt x="1613" y="334"/>
                </a:lnTo>
                <a:lnTo>
                  <a:pt x="1615" y="334"/>
                </a:lnTo>
                <a:lnTo>
                  <a:pt x="1622" y="331"/>
                </a:lnTo>
                <a:lnTo>
                  <a:pt x="1629" y="331"/>
                </a:lnTo>
                <a:lnTo>
                  <a:pt x="1634" y="331"/>
                </a:lnTo>
                <a:lnTo>
                  <a:pt x="1636" y="331"/>
                </a:lnTo>
                <a:lnTo>
                  <a:pt x="1643" y="331"/>
                </a:lnTo>
                <a:lnTo>
                  <a:pt x="1648" y="331"/>
                </a:lnTo>
                <a:lnTo>
                  <a:pt x="1660" y="331"/>
                </a:lnTo>
                <a:lnTo>
                  <a:pt x="1662" y="331"/>
                </a:lnTo>
                <a:lnTo>
                  <a:pt x="1667" y="329"/>
                </a:lnTo>
                <a:lnTo>
                  <a:pt x="1669" y="329"/>
                </a:lnTo>
                <a:lnTo>
                  <a:pt x="1674" y="331"/>
                </a:lnTo>
                <a:lnTo>
                  <a:pt x="1681" y="334"/>
                </a:lnTo>
                <a:lnTo>
                  <a:pt x="1690" y="334"/>
                </a:lnTo>
                <a:lnTo>
                  <a:pt x="1693" y="331"/>
                </a:lnTo>
                <a:lnTo>
                  <a:pt x="1695" y="331"/>
                </a:lnTo>
                <a:lnTo>
                  <a:pt x="1697" y="331"/>
                </a:lnTo>
                <a:lnTo>
                  <a:pt x="1700" y="329"/>
                </a:lnTo>
                <a:lnTo>
                  <a:pt x="1700" y="326"/>
                </a:lnTo>
                <a:lnTo>
                  <a:pt x="1702" y="324"/>
                </a:lnTo>
                <a:lnTo>
                  <a:pt x="1702" y="319"/>
                </a:lnTo>
                <a:lnTo>
                  <a:pt x="1705" y="317"/>
                </a:lnTo>
                <a:lnTo>
                  <a:pt x="1707" y="315"/>
                </a:lnTo>
                <a:lnTo>
                  <a:pt x="1709" y="312"/>
                </a:lnTo>
                <a:lnTo>
                  <a:pt x="1712" y="310"/>
                </a:lnTo>
                <a:lnTo>
                  <a:pt x="1712" y="307"/>
                </a:lnTo>
                <a:lnTo>
                  <a:pt x="1714" y="305"/>
                </a:lnTo>
                <a:lnTo>
                  <a:pt x="1716" y="303"/>
                </a:lnTo>
                <a:lnTo>
                  <a:pt x="1721" y="303"/>
                </a:lnTo>
                <a:lnTo>
                  <a:pt x="1726" y="300"/>
                </a:lnTo>
                <a:lnTo>
                  <a:pt x="1728" y="298"/>
                </a:lnTo>
                <a:lnTo>
                  <a:pt x="1728" y="293"/>
                </a:lnTo>
                <a:lnTo>
                  <a:pt x="1730" y="291"/>
                </a:lnTo>
                <a:lnTo>
                  <a:pt x="1733" y="291"/>
                </a:lnTo>
                <a:lnTo>
                  <a:pt x="1747" y="291"/>
                </a:lnTo>
                <a:lnTo>
                  <a:pt x="1745" y="277"/>
                </a:lnTo>
                <a:lnTo>
                  <a:pt x="1745" y="255"/>
                </a:lnTo>
                <a:lnTo>
                  <a:pt x="1742" y="229"/>
                </a:lnTo>
                <a:lnTo>
                  <a:pt x="1747" y="210"/>
                </a:lnTo>
                <a:lnTo>
                  <a:pt x="1747" y="201"/>
                </a:lnTo>
                <a:lnTo>
                  <a:pt x="1733" y="201"/>
                </a:lnTo>
                <a:lnTo>
                  <a:pt x="1709" y="201"/>
                </a:lnTo>
                <a:lnTo>
                  <a:pt x="1702" y="201"/>
                </a:lnTo>
                <a:lnTo>
                  <a:pt x="1700" y="201"/>
                </a:lnTo>
                <a:lnTo>
                  <a:pt x="1700" y="199"/>
                </a:lnTo>
                <a:lnTo>
                  <a:pt x="1700" y="196"/>
                </a:lnTo>
                <a:lnTo>
                  <a:pt x="1697" y="194"/>
                </a:lnTo>
                <a:lnTo>
                  <a:pt x="1700" y="192"/>
                </a:lnTo>
                <a:lnTo>
                  <a:pt x="1700" y="184"/>
                </a:lnTo>
                <a:lnTo>
                  <a:pt x="1702" y="182"/>
                </a:lnTo>
                <a:lnTo>
                  <a:pt x="1705" y="180"/>
                </a:lnTo>
                <a:lnTo>
                  <a:pt x="1707" y="177"/>
                </a:lnTo>
                <a:lnTo>
                  <a:pt x="1714" y="173"/>
                </a:lnTo>
                <a:lnTo>
                  <a:pt x="1716" y="170"/>
                </a:lnTo>
                <a:lnTo>
                  <a:pt x="1721" y="168"/>
                </a:lnTo>
                <a:lnTo>
                  <a:pt x="1726" y="168"/>
                </a:lnTo>
                <a:lnTo>
                  <a:pt x="1728" y="168"/>
                </a:lnTo>
                <a:lnTo>
                  <a:pt x="1756" y="184"/>
                </a:lnTo>
                <a:lnTo>
                  <a:pt x="1761" y="187"/>
                </a:lnTo>
                <a:lnTo>
                  <a:pt x="1763" y="187"/>
                </a:lnTo>
                <a:lnTo>
                  <a:pt x="1768" y="165"/>
                </a:lnTo>
                <a:lnTo>
                  <a:pt x="1771" y="161"/>
                </a:lnTo>
                <a:lnTo>
                  <a:pt x="1773" y="156"/>
                </a:lnTo>
                <a:lnTo>
                  <a:pt x="1775" y="149"/>
                </a:lnTo>
                <a:lnTo>
                  <a:pt x="1771" y="137"/>
                </a:lnTo>
                <a:lnTo>
                  <a:pt x="1778" y="139"/>
                </a:lnTo>
                <a:lnTo>
                  <a:pt x="1787" y="142"/>
                </a:lnTo>
                <a:lnTo>
                  <a:pt x="1799" y="144"/>
                </a:lnTo>
                <a:lnTo>
                  <a:pt x="1804" y="147"/>
                </a:lnTo>
                <a:lnTo>
                  <a:pt x="1808" y="151"/>
                </a:lnTo>
                <a:lnTo>
                  <a:pt x="1813" y="151"/>
                </a:lnTo>
                <a:lnTo>
                  <a:pt x="1815" y="151"/>
                </a:lnTo>
                <a:lnTo>
                  <a:pt x="1822" y="154"/>
                </a:lnTo>
                <a:lnTo>
                  <a:pt x="1851" y="163"/>
                </a:lnTo>
                <a:lnTo>
                  <a:pt x="1895" y="177"/>
                </a:lnTo>
                <a:lnTo>
                  <a:pt x="1898" y="175"/>
                </a:lnTo>
                <a:lnTo>
                  <a:pt x="1898" y="170"/>
                </a:lnTo>
                <a:lnTo>
                  <a:pt x="1898" y="168"/>
                </a:lnTo>
                <a:lnTo>
                  <a:pt x="1895" y="165"/>
                </a:lnTo>
                <a:lnTo>
                  <a:pt x="1895" y="161"/>
                </a:lnTo>
                <a:lnTo>
                  <a:pt x="1895" y="158"/>
                </a:lnTo>
                <a:lnTo>
                  <a:pt x="1898" y="156"/>
                </a:lnTo>
                <a:lnTo>
                  <a:pt x="1898" y="151"/>
                </a:lnTo>
                <a:lnTo>
                  <a:pt x="1900" y="147"/>
                </a:lnTo>
                <a:lnTo>
                  <a:pt x="1905" y="147"/>
                </a:lnTo>
                <a:lnTo>
                  <a:pt x="1907" y="147"/>
                </a:lnTo>
                <a:lnTo>
                  <a:pt x="1910" y="147"/>
                </a:lnTo>
                <a:lnTo>
                  <a:pt x="1910" y="151"/>
                </a:lnTo>
                <a:lnTo>
                  <a:pt x="1907" y="156"/>
                </a:lnTo>
                <a:lnTo>
                  <a:pt x="1907" y="161"/>
                </a:lnTo>
                <a:lnTo>
                  <a:pt x="1907" y="163"/>
                </a:lnTo>
                <a:lnTo>
                  <a:pt x="1910" y="168"/>
                </a:lnTo>
                <a:lnTo>
                  <a:pt x="1910" y="173"/>
                </a:lnTo>
                <a:lnTo>
                  <a:pt x="1912" y="177"/>
                </a:lnTo>
                <a:lnTo>
                  <a:pt x="1912" y="182"/>
                </a:lnTo>
                <a:lnTo>
                  <a:pt x="1914" y="184"/>
                </a:lnTo>
                <a:lnTo>
                  <a:pt x="1914" y="187"/>
                </a:lnTo>
                <a:lnTo>
                  <a:pt x="1917" y="189"/>
                </a:lnTo>
                <a:lnTo>
                  <a:pt x="1919" y="189"/>
                </a:lnTo>
                <a:lnTo>
                  <a:pt x="1921" y="194"/>
                </a:lnTo>
                <a:lnTo>
                  <a:pt x="1924" y="196"/>
                </a:lnTo>
                <a:lnTo>
                  <a:pt x="1924" y="201"/>
                </a:lnTo>
                <a:lnTo>
                  <a:pt x="1926" y="201"/>
                </a:lnTo>
                <a:lnTo>
                  <a:pt x="1928" y="206"/>
                </a:lnTo>
                <a:lnTo>
                  <a:pt x="1931" y="208"/>
                </a:lnTo>
                <a:lnTo>
                  <a:pt x="1933" y="208"/>
                </a:lnTo>
                <a:lnTo>
                  <a:pt x="1936" y="210"/>
                </a:lnTo>
                <a:lnTo>
                  <a:pt x="1938" y="210"/>
                </a:lnTo>
                <a:lnTo>
                  <a:pt x="1940" y="213"/>
                </a:lnTo>
                <a:lnTo>
                  <a:pt x="1943" y="215"/>
                </a:lnTo>
                <a:lnTo>
                  <a:pt x="1943" y="218"/>
                </a:lnTo>
                <a:lnTo>
                  <a:pt x="1945" y="218"/>
                </a:lnTo>
                <a:lnTo>
                  <a:pt x="1947" y="222"/>
                </a:lnTo>
                <a:lnTo>
                  <a:pt x="1947" y="227"/>
                </a:lnTo>
                <a:lnTo>
                  <a:pt x="1950" y="232"/>
                </a:lnTo>
                <a:lnTo>
                  <a:pt x="1950" y="234"/>
                </a:lnTo>
                <a:lnTo>
                  <a:pt x="1952" y="232"/>
                </a:lnTo>
                <a:lnTo>
                  <a:pt x="1954" y="229"/>
                </a:lnTo>
                <a:lnTo>
                  <a:pt x="1957" y="229"/>
                </a:lnTo>
                <a:lnTo>
                  <a:pt x="1959" y="227"/>
                </a:lnTo>
                <a:lnTo>
                  <a:pt x="1964" y="227"/>
                </a:lnTo>
                <a:lnTo>
                  <a:pt x="1966" y="227"/>
                </a:lnTo>
                <a:lnTo>
                  <a:pt x="1969" y="227"/>
                </a:lnTo>
                <a:lnTo>
                  <a:pt x="1971" y="227"/>
                </a:lnTo>
                <a:lnTo>
                  <a:pt x="1973" y="227"/>
                </a:lnTo>
                <a:lnTo>
                  <a:pt x="1976" y="227"/>
                </a:lnTo>
                <a:lnTo>
                  <a:pt x="1978" y="227"/>
                </a:lnTo>
                <a:lnTo>
                  <a:pt x="1980" y="229"/>
                </a:lnTo>
                <a:lnTo>
                  <a:pt x="1983" y="232"/>
                </a:lnTo>
                <a:lnTo>
                  <a:pt x="1985" y="234"/>
                </a:lnTo>
                <a:lnTo>
                  <a:pt x="1987" y="236"/>
                </a:lnTo>
                <a:lnTo>
                  <a:pt x="1990" y="236"/>
                </a:lnTo>
                <a:lnTo>
                  <a:pt x="1992" y="236"/>
                </a:lnTo>
                <a:lnTo>
                  <a:pt x="1992" y="232"/>
                </a:lnTo>
                <a:lnTo>
                  <a:pt x="1992" y="229"/>
                </a:lnTo>
                <a:lnTo>
                  <a:pt x="1992" y="227"/>
                </a:lnTo>
                <a:lnTo>
                  <a:pt x="1994" y="227"/>
                </a:lnTo>
                <a:lnTo>
                  <a:pt x="1997" y="227"/>
                </a:lnTo>
                <a:lnTo>
                  <a:pt x="1999" y="229"/>
                </a:lnTo>
                <a:lnTo>
                  <a:pt x="2002" y="229"/>
                </a:lnTo>
                <a:lnTo>
                  <a:pt x="2004" y="232"/>
                </a:lnTo>
                <a:lnTo>
                  <a:pt x="2006" y="234"/>
                </a:lnTo>
                <a:lnTo>
                  <a:pt x="2009" y="236"/>
                </a:lnTo>
                <a:lnTo>
                  <a:pt x="2013" y="239"/>
                </a:lnTo>
                <a:lnTo>
                  <a:pt x="2016" y="241"/>
                </a:lnTo>
                <a:lnTo>
                  <a:pt x="2020" y="241"/>
                </a:lnTo>
                <a:lnTo>
                  <a:pt x="2023" y="241"/>
                </a:lnTo>
                <a:lnTo>
                  <a:pt x="2027" y="241"/>
                </a:lnTo>
                <a:lnTo>
                  <a:pt x="2032" y="239"/>
                </a:lnTo>
                <a:lnTo>
                  <a:pt x="2037" y="236"/>
                </a:lnTo>
                <a:lnTo>
                  <a:pt x="2039" y="236"/>
                </a:lnTo>
                <a:lnTo>
                  <a:pt x="2046" y="234"/>
                </a:lnTo>
                <a:lnTo>
                  <a:pt x="2051" y="232"/>
                </a:lnTo>
                <a:lnTo>
                  <a:pt x="2056" y="227"/>
                </a:lnTo>
                <a:lnTo>
                  <a:pt x="2058" y="232"/>
                </a:lnTo>
                <a:lnTo>
                  <a:pt x="2063" y="234"/>
                </a:lnTo>
                <a:lnTo>
                  <a:pt x="2068" y="241"/>
                </a:lnTo>
                <a:lnTo>
                  <a:pt x="2075" y="251"/>
                </a:lnTo>
                <a:lnTo>
                  <a:pt x="2082" y="258"/>
                </a:lnTo>
                <a:lnTo>
                  <a:pt x="2082" y="260"/>
                </a:lnTo>
                <a:lnTo>
                  <a:pt x="2084" y="260"/>
                </a:lnTo>
                <a:lnTo>
                  <a:pt x="2084" y="263"/>
                </a:lnTo>
                <a:lnTo>
                  <a:pt x="2105" y="289"/>
                </a:lnTo>
                <a:lnTo>
                  <a:pt x="2108" y="291"/>
                </a:lnTo>
                <a:lnTo>
                  <a:pt x="2110" y="291"/>
                </a:lnTo>
                <a:lnTo>
                  <a:pt x="2110" y="293"/>
                </a:lnTo>
                <a:lnTo>
                  <a:pt x="2115" y="291"/>
                </a:lnTo>
                <a:lnTo>
                  <a:pt x="2117" y="291"/>
                </a:lnTo>
                <a:lnTo>
                  <a:pt x="2119" y="291"/>
                </a:lnTo>
                <a:lnTo>
                  <a:pt x="2122" y="291"/>
                </a:lnTo>
                <a:lnTo>
                  <a:pt x="2124" y="291"/>
                </a:lnTo>
                <a:lnTo>
                  <a:pt x="2126" y="291"/>
                </a:lnTo>
                <a:lnTo>
                  <a:pt x="2131" y="291"/>
                </a:lnTo>
                <a:lnTo>
                  <a:pt x="2134" y="289"/>
                </a:lnTo>
                <a:lnTo>
                  <a:pt x="2138" y="289"/>
                </a:lnTo>
                <a:lnTo>
                  <a:pt x="2141" y="291"/>
                </a:lnTo>
                <a:lnTo>
                  <a:pt x="2148" y="289"/>
                </a:lnTo>
                <a:lnTo>
                  <a:pt x="2148" y="291"/>
                </a:lnTo>
                <a:lnTo>
                  <a:pt x="2150" y="293"/>
                </a:lnTo>
                <a:lnTo>
                  <a:pt x="2152" y="296"/>
                </a:lnTo>
                <a:lnTo>
                  <a:pt x="2157" y="296"/>
                </a:lnTo>
                <a:lnTo>
                  <a:pt x="2162" y="298"/>
                </a:lnTo>
                <a:lnTo>
                  <a:pt x="2164" y="296"/>
                </a:lnTo>
                <a:lnTo>
                  <a:pt x="2169" y="296"/>
                </a:lnTo>
                <a:lnTo>
                  <a:pt x="2171" y="296"/>
                </a:lnTo>
                <a:lnTo>
                  <a:pt x="2174" y="296"/>
                </a:lnTo>
                <a:lnTo>
                  <a:pt x="2178" y="296"/>
                </a:lnTo>
                <a:lnTo>
                  <a:pt x="2181" y="296"/>
                </a:lnTo>
                <a:lnTo>
                  <a:pt x="2183" y="296"/>
                </a:lnTo>
                <a:lnTo>
                  <a:pt x="2185" y="296"/>
                </a:lnTo>
                <a:lnTo>
                  <a:pt x="2188" y="296"/>
                </a:lnTo>
                <a:lnTo>
                  <a:pt x="2190" y="291"/>
                </a:lnTo>
                <a:lnTo>
                  <a:pt x="2192" y="286"/>
                </a:lnTo>
                <a:lnTo>
                  <a:pt x="2195" y="281"/>
                </a:lnTo>
                <a:lnTo>
                  <a:pt x="2197" y="281"/>
                </a:lnTo>
                <a:lnTo>
                  <a:pt x="2204" y="284"/>
                </a:lnTo>
                <a:lnTo>
                  <a:pt x="2211" y="284"/>
                </a:lnTo>
                <a:lnTo>
                  <a:pt x="2216" y="281"/>
                </a:lnTo>
                <a:lnTo>
                  <a:pt x="2218" y="281"/>
                </a:lnTo>
                <a:lnTo>
                  <a:pt x="2221" y="281"/>
                </a:lnTo>
                <a:lnTo>
                  <a:pt x="2226" y="284"/>
                </a:lnTo>
                <a:lnTo>
                  <a:pt x="2228" y="284"/>
                </a:lnTo>
                <a:lnTo>
                  <a:pt x="2233" y="289"/>
                </a:lnTo>
                <a:lnTo>
                  <a:pt x="2233" y="293"/>
                </a:lnTo>
                <a:lnTo>
                  <a:pt x="2228" y="296"/>
                </a:lnTo>
                <a:lnTo>
                  <a:pt x="2223" y="296"/>
                </a:lnTo>
                <a:lnTo>
                  <a:pt x="2221" y="298"/>
                </a:lnTo>
                <a:lnTo>
                  <a:pt x="2218" y="298"/>
                </a:lnTo>
                <a:lnTo>
                  <a:pt x="2214" y="303"/>
                </a:lnTo>
                <a:lnTo>
                  <a:pt x="2211" y="303"/>
                </a:lnTo>
                <a:lnTo>
                  <a:pt x="2211" y="307"/>
                </a:lnTo>
                <a:lnTo>
                  <a:pt x="2209" y="310"/>
                </a:lnTo>
                <a:lnTo>
                  <a:pt x="2209" y="312"/>
                </a:lnTo>
                <a:lnTo>
                  <a:pt x="2207" y="317"/>
                </a:lnTo>
                <a:lnTo>
                  <a:pt x="2207" y="319"/>
                </a:lnTo>
                <a:lnTo>
                  <a:pt x="2207" y="322"/>
                </a:lnTo>
                <a:lnTo>
                  <a:pt x="2207" y="324"/>
                </a:lnTo>
                <a:lnTo>
                  <a:pt x="2207" y="326"/>
                </a:lnTo>
                <a:lnTo>
                  <a:pt x="2207" y="329"/>
                </a:lnTo>
                <a:lnTo>
                  <a:pt x="2207" y="331"/>
                </a:lnTo>
                <a:lnTo>
                  <a:pt x="2204" y="334"/>
                </a:lnTo>
                <a:lnTo>
                  <a:pt x="2202" y="336"/>
                </a:lnTo>
                <a:lnTo>
                  <a:pt x="2200" y="338"/>
                </a:lnTo>
                <a:lnTo>
                  <a:pt x="2200" y="341"/>
                </a:lnTo>
                <a:lnTo>
                  <a:pt x="2200" y="343"/>
                </a:lnTo>
                <a:lnTo>
                  <a:pt x="2197" y="343"/>
                </a:lnTo>
                <a:lnTo>
                  <a:pt x="2197" y="345"/>
                </a:lnTo>
                <a:lnTo>
                  <a:pt x="2197" y="348"/>
                </a:lnTo>
                <a:lnTo>
                  <a:pt x="2195" y="352"/>
                </a:lnTo>
                <a:lnTo>
                  <a:pt x="2195" y="355"/>
                </a:lnTo>
                <a:lnTo>
                  <a:pt x="2192" y="360"/>
                </a:lnTo>
                <a:lnTo>
                  <a:pt x="2188" y="362"/>
                </a:lnTo>
                <a:lnTo>
                  <a:pt x="2185" y="364"/>
                </a:lnTo>
                <a:lnTo>
                  <a:pt x="2185" y="367"/>
                </a:lnTo>
                <a:lnTo>
                  <a:pt x="2188" y="369"/>
                </a:lnTo>
                <a:lnTo>
                  <a:pt x="2190" y="371"/>
                </a:lnTo>
                <a:lnTo>
                  <a:pt x="2192" y="374"/>
                </a:lnTo>
                <a:lnTo>
                  <a:pt x="2197" y="379"/>
                </a:lnTo>
                <a:lnTo>
                  <a:pt x="2197" y="381"/>
                </a:lnTo>
                <a:lnTo>
                  <a:pt x="2197" y="383"/>
                </a:lnTo>
                <a:lnTo>
                  <a:pt x="2197" y="388"/>
                </a:lnTo>
                <a:lnTo>
                  <a:pt x="2197" y="390"/>
                </a:lnTo>
                <a:lnTo>
                  <a:pt x="2195" y="393"/>
                </a:lnTo>
                <a:lnTo>
                  <a:pt x="2192" y="395"/>
                </a:lnTo>
                <a:lnTo>
                  <a:pt x="2192" y="397"/>
                </a:lnTo>
                <a:lnTo>
                  <a:pt x="2192" y="400"/>
                </a:lnTo>
                <a:lnTo>
                  <a:pt x="2192" y="402"/>
                </a:lnTo>
                <a:lnTo>
                  <a:pt x="2192" y="405"/>
                </a:lnTo>
                <a:lnTo>
                  <a:pt x="2192" y="409"/>
                </a:lnTo>
                <a:lnTo>
                  <a:pt x="2192" y="412"/>
                </a:lnTo>
                <a:lnTo>
                  <a:pt x="2190" y="416"/>
                </a:lnTo>
                <a:lnTo>
                  <a:pt x="2190" y="419"/>
                </a:lnTo>
                <a:lnTo>
                  <a:pt x="2188" y="421"/>
                </a:lnTo>
                <a:lnTo>
                  <a:pt x="2185" y="423"/>
                </a:lnTo>
                <a:lnTo>
                  <a:pt x="2183" y="423"/>
                </a:lnTo>
                <a:lnTo>
                  <a:pt x="2181" y="423"/>
                </a:lnTo>
                <a:lnTo>
                  <a:pt x="2181" y="426"/>
                </a:lnTo>
                <a:lnTo>
                  <a:pt x="2181" y="431"/>
                </a:lnTo>
                <a:lnTo>
                  <a:pt x="2181" y="435"/>
                </a:lnTo>
                <a:lnTo>
                  <a:pt x="2181" y="438"/>
                </a:lnTo>
                <a:lnTo>
                  <a:pt x="2178" y="445"/>
                </a:lnTo>
                <a:lnTo>
                  <a:pt x="2176" y="447"/>
                </a:lnTo>
                <a:lnTo>
                  <a:pt x="2174" y="452"/>
                </a:lnTo>
                <a:lnTo>
                  <a:pt x="2174" y="454"/>
                </a:lnTo>
                <a:lnTo>
                  <a:pt x="2171" y="454"/>
                </a:lnTo>
                <a:lnTo>
                  <a:pt x="2171" y="459"/>
                </a:lnTo>
                <a:lnTo>
                  <a:pt x="2167" y="464"/>
                </a:lnTo>
                <a:lnTo>
                  <a:pt x="2164" y="461"/>
                </a:lnTo>
                <a:lnTo>
                  <a:pt x="2159" y="461"/>
                </a:lnTo>
                <a:lnTo>
                  <a:pt x="2157" y="461"/>
                </a:lnTo>
                <a:lnTo>
                  <a:pt x="2155" y="461"/>
                </a:lnTo>
                <a:lnTo>
                  <a:pt x="2152" y="459"/>
                </a:lnTo>
                <a:lnTo>
                  <a:pt x="2150" y="457"/>
                </a:lnTo>
                <a:lnTo>
                  <a:pt x="2145" y="459"/>
                </a:lnTo>
                <a:lnTo>
                  <a:pt x="2143" y="459"/>
                </a:lnTo>
                <a:lnTo>
                  <a:pt x="2141" y="457"/>
                </a:lnTo>
                <a:lnTo>
                  <a:pt x="2138" y="454"/>
                </a:lnTo>
                <a:lnTo>
                  <a:pt x="2136" y="452"/>
                </a:lnTo>
                <a:lnTo>
                  <a:pt x="2136" y="450"/>
                </a:lnTo>
                <a:lnTo>
                  <a:pt x="2136" y="447"/>
                </a:lnTo>
                <a:lnTo>
                  <a:pt x="2134" y="445"/>
                </a:lnTo>
                <a:lnTo>
                  <a:pt x="2134" y="447"/>
                </a:lnTo>
                <a:lnTo>
                  <a:pt x="2134" y="450"/>
                </a:lnTo>
                <a:lnTo>
                  <a:pt x="2134" y="452"/>
                </a:lnTo>
                <a:lnTo>
                  <a:pt x="2134" y="454"/>
                </a:lnTo>
                <a:lnTo>
                  <a:pt x="2136" y="457"/>
                </a:lnTo>
                <a:lnTo>
                  <a:pt x="2138" y="459"/>
                </a:lnTo>
                <a:lnTo>
                  <a:pt x="2138" y="461"/>
                </a:lnTo>
                <a:lnTo>
                  <a:pt x="2138" y="466"/>
                </a:lnTo>
                <a:lnTo>
                  <a:pt x="2138" y="468"/>
                </a:lnTo>
                <a:lnTo>
                  <a:pt x="2141" y="471"/>
                </a:lnTo>
                <a:lnTo>
                  <a:pt x="2143" y="471"/>
                </a:lnTo>
                <a:lnTo>
                  <a:pt x="2148" y="473"/>
                </a:lnTo>
                <a:lnTo>
                  <a:pt x="2150" y="473"/>
                </a:lnTo>
                <a:lnTo>
                  <a:pt x="2150" y="476"/>
                </a:lnTo>
                <a:lnTo>
                  <a:pt x="2152" y="478"/>
                </a:lnTo>
                <a:lnTo>
                  <a:pt x="2155" y="480"/>
                </a:lnTo>
                <a:lnTo>
                  <a:pt x="2155" y="483"/>
                </a:lnTo>
                <a:lnTo>
                  <a:pt x="2157" y="487"/>
                </a:lnTo>
                <a:lnTo>
                  <a:pt x="2159" y="494"/>
                </a:lnTo>
                <a:lnTo>
                  <a:pt x="2159" y="497"/>
                </a:lnTo>
                <a:lnTo>
                  <a:pt x="2157" y="502"/>
                </a:lnTo>
                <a:lnTo>
                  <a:pt x="2157" y="504"/>
                </a:lnTo>
                <a:lnTo>
                  <a:pt x="2157" y="509"/>
                </a:lnTo>
                <a:lnTo>
                  <a:pt x="2159" y="513"/>
                </a:lnTo>
                <a:lnTo>
                  <a:pt x="2159" y="516"/>
                </a:lnTo>
                <a:lnTo>
                  <a:pt x="2159" y="518"/>
                </a:lnTo>
                <a:lnTo>
                  <a:pt x="2157" y="521"/>
                </a:lnTo>
                <a:lnTo>
                  <a:pt x="2157" y="523"/>
                </a:lnTo>
                <a:lnTo>
                  <a:pt x="2157" y="525"/>
                </a:lnTo>
                <a:lnTo>
                  <a:pt x="2157" y="528"/>
                </a:lnTo>
                <a:lnTo>
                  <a:pt x="2159" y="532"/>
                </a:lnTo>
                <a:lnTo>
                  <a:pt x="2157" y="535"/>
                </a:lnTo>
                <a:lnTo>
                  <a:pt x="2157" y="537"/>
                </a:lnTo>
                <a:lnTo>
                  <a:pt x="2155" y="539"/>
                </a:lnTo>
                <a:lnTo>
                  <a:pt x="2155" y="542"/>
                </a:lnTo>
                <a:lnTo>
                  <a:pt x="2157" y="544"/>
                </a:lnTo>
                <a:lnTo>
                  <a:pt x="2157" y="547"/>
                </a:lnTo>
                <a:lnTo>
                  <a:pt x="2157" y="549"/>
                </a:lnTo>
                <a:lnTo>
                  <a:pt x="2157" y="554"/>
                </a:lnTo>
                <a:lnTo>
                  <a:pt x="2155" y="554"/>
                </a:lnTo>
                <a:lnTo>
                  <a:pt x="2152" y="554"/>
                </a:lnTo>
                <a:lnTo>
                  <a:pt x="2150" y="554"/>
                </a:lnTo>
                <a:lnTo>
                  <a:pt x="2148" y="556"/>
                </a:lnTo>
                <a:lnTo>
                  <a:pt x="2148" y="558"/>
                </a:lnTo>
                <a:lnTo>
                  <a:pt x="2145" y="561"/>
                </a:lnTo>
                <a:lnTo>
                  <a:pt x="2143" y="563"/>
                </a:lnTo>
                <a:lnTo>
                  <a:pt x="2141" y="563"/>
                </a:lnTo>
                <a:lnTo>
                  <a:pt x="2138" y="566"/>
                </a:lnTo>
                <a:lnTo>
                  <a:pt x="2136" y="566"/>
                </a:lnTo>
                <a:lnTo>
                  <a:pt x="2134" y="566"/>
                </a:lnTo>
                <a:lnTo>
                  <a:pt x="2134" y="568"/>
                </a:lnTo>
                <a:lnTo>
                  <a:pt x="2134" y="573"/>
                </a:lnTo>
                <a:lnTo>
                  <a:pt x="2131" y="573"/>
                </a:lnTo>
                <a:lnTo>
                  <a:pt x="2129" y="575"/>
                </a:lnTo>
                <a:lnTo>
                  <a:pt x="2126" y="575"/>
                </a:lnTo>
                <a:lnTo>
                  <a:pt x="2124" y="573"/>
                </a:lnTo>
                <a:lnTo>
                  <a:pt x="2122" y="573"/>
                </a:lnTo>
                <a:lnTo>
                  <a:pt x="2122" y="575"/>
                </a:lnTo>
                <a:lnTo>
                  <a:pt x="2126" y="577"/>
                </a:lnTo>
                <a:lnTo>
                  <a:pt x="2129" y="580"/>
                </a:lnTo>
                <a:lnTo>
                  <a:pt x="2129" y="582"/>
                </a:lnTo>
                <a:lnTo>
                  <a:pt x="2126" y="584"/>
                </a:lnTo>
                <a:lnTo>
                  <a:pt x="2126" y="587"/>
                </a:lnTo>
                <a:lnTo>
                  <a:pt x="2124" y="589"/>
                </a:lnTo>
                <a:lnTo>
                  <a:pt x="2122" y="589"/>
                </a:lnTo>
                <a:lnTo>
                  <a:pt x="2119" y="589"/>
                </a:lnTo>
                <a:lnTo>
                  <a:pt x="2117" y="589"/>
                </a:lnTo>
                <a:lnTo>
                  <a:pt x="2117" y="592"/>
                </a:lnTo>
                <a:lnTo>
                  <a:pt x="2115" y="592"/>
                </a:lnTo>
                <a:lnTo>
                  <a:pt x="2115" y="594"/>
                </a:lnTo>
                <a:lnTo>
                  <a:pt x="2112" y="594"/>
                </a:lnTo>
                <a:lnTo>
                  <a:pt x="2110" y="596"/>
                </a:lnTo>
                <a:lnTo>
                  <a:pt x="2108" y="596"/>
                </a:lnTo>
                <a:lnTo>
                  <a:pt x="2103" y="596"/>
                </a:lnTo>
                <a:lnTo>
                  <a:pt x="2101" y="596"/>
                </a:lnTo>
                <a:lnTo>
                  <a:pt x="2098" y="599"/>
                </a:lnTo>
                <a:lnTo>
                  <a:pt x="2096" y="599"/>
                </a:lnTo>
                <a:lnTo>
                  <a:pt x="2093" y="601"/>
                </a:lnTo>
                <a:lnTo>
                  <a:pt x="2091" y="603"/>
                </a:lnTo>
                <a:lnTo>
                  <a:pt x="2089" y="603"/>
                </a:lnTo>
                <a:lnTo>
                  <a:pt x="2086" y="603"/>
                </a:lnTo>
                <a:lnTo>
                  <a:pt x="2084" y="606"/>
                </a:lnTo>
                <a:lnTo>
                  <a:pt x="2082" y="608"/>
                </a:lnTo>
                <a:lnTo>
                  <a:pt x="2082" y="610"/>
                </a:lnTo>
                <a:lnTo>
                  <a:pt x="2079" y="610"/>
                </a:lnTo>
                <a:lnTo>
                  <a:pt x="2079" y="613"/>
                </a:lnTo>
                <a:lnTo>
                  <a:pt x="2077" y="613"/>
                </a:lnTo>
                <a:lnTo>
                  <a:pt x="2075" y="615"/>
                </a:lnTo>
                <a:lnTo>
                  <a:pt x="2072" y="618"/>
                </a:lnTo>
                <a:lnTo>
                  <a:pt x="2068" y="620"/>
                </a:lnTo>
                <a:lnTo>
                  <a:pt x="2065" y="622"/>
                </a:lnTo>
                <a:lnTo>
                  <a:pt x="2060" y="622"/>
                </a:lnTo>
                <a:lnTo>
                  <a:pt x="2058" y="625"/>
                </a:lnTo>
                <a:lnTo>
                  <a:pt x="2053" y="622"/>
                </a:lnTo>
                <a:lnTo>
                  <a:pt x="2051" y="622"/>
                </a:lnTo>
                <a:lnTo>
                  <a:pt x="2051" y="625"/>
                </a:lnTo>
                <a:lnTo>
                  <a:pt x="2049" y="625"/>
                </a:lnTo>
                <a:lnTo>
                  <a:pt x="2046" y="625"/>
                </a:lnTo>
                <a:lnTo>
                  <a:pt x="2046" y="622"/>
                </a:lnTo>
                <a:lnTo>
                  <a:pt x="2042" y="622"/>
                </a:lnTo>
                <a:lnTo>
                  <a:pt x="2042" y="625"/>
                </a:lnTo>
                <a:lnTo>
                  <a:pt x="2039" y="625"/>
                </a:lnTo>
                <a:lnTo>
                  <a:pt x="2037" y="625"/>
                </a:lnTo>
                <a:lnTo>
                  <a:pt x="2035" y="625"/>
                </a:lnTo>
                <a:lnTo>
                  <a:pt x="2032" y="625"/>
                </a:lnTo>
                <a:lnTo>
                  <a:pt x="2027" y="625"/>
                </a:lnTo>
                <a:lnTo>
                  <a:pt x="2025" y="622"/>
                </a:lnTo>
                <a:lnTo>
                  <a:pt x="2020" y="622"/>
                </a:lnTo>
                <a:lnTo>
                  <a:pt x="2018" y="622"/>
                </a:lnTo>
                <a:lnTo>
                  <a:pt x="2013" y="622"/>
                </a:lnTo>
                <a:lnTo>
                  <a:pt x="2011" y="622"/>
                </a:lnTo>
                <a:lnTo>
                  <a:pt x="2009" y="618"/>
                </a:lnTo>
                <a:lnTo>
                  <a:pt x="2006" y="618"/>
                </a:lnTo>
                <a:lnTo>
                  <a:pt x="2002" y="618"/>
                </a:lnTo>
                <a:lnTo>
                  <a:pt x="1999" y="620"/>
                </a:lnTo>
                <a:lnTo>
                  <a:pt x="1997" y="620"/>
                </a:lnTo>
                <a:lnTo>
                  <a:pt x="1994" y="622"/>
                </a:lnTo>
                <a:lnTo>
                  <a:pt x="1992" y="625"/>
                </a:lnTo>
                <a:lnTo>
                  <a:pt x="1987" y="627"/>
                </a:lnTo>
                <a:lnTo>
                  <a:pt x="1985" y="629"/>
                </a:lnTo>
                <a:lnTo>
                  <a:pt x="1983" y="629"/>
                </a:lnTo>
                <a:lnTo>
                  <a:pt x="1980" y="632"/>
                </a:lnTo>
                <a:lnTo>
                  <a:pt x="1980" y="634"/>
                </a:lnTo>
                <a:lnTo>
                  <a:pt x="1983" y="637"/>
                </a:lnTo>
                <a:lnTo>
                  <a:pt x="1985" y="639"/>
                </a:lnTo>
                <a:lnTo>
                  <a:pt x="1985" y="644"/>
                </a:lnTo>
                <a:lnTo>
                  <a:pt x="1985" y="646"/>
                </a:lnTo>
                <a:lnTo>
                  <a:pt x="1985" y="648"/>
                </a:lnTo>
                <a:lnTo>
                  <a:pt x="1983" y="655"/>
                </a:lnTo>
                <a:lnTo>
                  <a:pt x="1983" y="658"/>
                </a:lnTo>
                <a:lnTo>
                  <a:pt x="1980" y="660"/>
                </a:lnTo>
                <a:lnTo>
                  <a:pt x="1978" y="663"/>
                </a:lnTo>
                <a:lnTo>
                  <a:pt x="1978" y="665"/>
                </a:lnTo>
                <a:lnTo>
                  <a:pt x="1976" y="667"/>
                </a:lnTo>
                <a:lnTo>
                  <a:pt x="1976" y="672"/>
                </a:lnTo>
                <a:lnTo>
                  <a:pt x="1973" y="677"/>
                </a:lnTo>
                <a:lnTo>
                  <a:pt x="1973" y="679"/>
                </a:lnTo>
                <a:lnTo>
                  <a:pt x="1973" y="682"/>
                </a:lnTo>
                <a:lnTo>
                  <a:pt x="1973" y="684"/>
                </a:lnTo>
                <a:lnTo>
                  <a:pt x="1971" y="686"/>
                </a:lnTo>
                <a:lnTo>
                  <a:pt x="1969" y="689"/>
                </a:lnTo>
                <a:lnTo>
                  <a:pt x="1966" y="691"/>
                </a:lnTo>
                <a:lnTo>
                  <a:pt x="1966" y="693"/>
                </a:lnTo>
                <a:lnTo>
                  <a:pt x="1964" y="693"/>
                </a:lnTo>
                <a:lnTo>
                  <a:pt x="1959" y="693"/>
                </a:lnTo>
                <a:lnTo>
                  <a:pt x="1959" y="696"/>
                </a:lnTo>
                <a:lnTo>
                  <a:pt x="1959" y="698"/>
                </a:lnTo>
                <a:lnTo>
                  <a:pt x="1961" y="700"/>
                </a:lnTo>
                <a:lnTo>
                  <a:pt x="1964" y="703"/>
                </a:lnTo>
                <a:lnTo>
                  <a:pt x="1964" y="705"/>
                </a:lnTo>
                <a:lnTo>
                  <a:pt x="1966" y="710"/>
                </a:lnTo>
                <a:lnTo>
                  <a:pt x="1961" y="710"/>
                </a:lnTo>
                <a:lnTo>
                  <a:pt x="1959" y="712"/>
                </a:lnTo>
                <a:lnTo>
                  <a:pt x="1957" y="715"/>
                </a:lnTo>
                <a:lnTo>
                  <a:pt x="1954" y="717"/>
                </a:lnTo>
                <a:lnTo>
                  <a:pt x="1950" y="717"/>
                </a:lnTo>
                <a:lnTo>
                  <a:pt x="1947" y="719"/>
                </a:lnTo>
                <a:lnTo>
                  <a:pt x="1943" y="724"/>
                </a:lnTo>
                <a:lnTo>
                  <a:pt x="1940" y="726"/>
                </a:lnTo>
                <a:lnTo>
                  <a:pt x="1938" y="729"/>
                </a:lnTo>
                <a:lnTo>
                  <a:pt x="1938" y="731"/>
                </a:lnTo>
                <a:lnTo>
                  <a:pt x="1938" y="734"/>
                </a:lnTo>
                <a:lnTo>
                  <a:pt x="1931" y="743"/>
                </a:lnTo>
                <a:lnTo>
                  <a:pt x="1928" y="748"/>
                </a:lnTo>
                <a:lnTo>
                  <a:pt x="1924" y="753"/>
                </a:lnTo>
                <a:lnTo>
                  <a:pt x="1921" y="755"/>
                </a:lnTo>
                <a:lnTo>
                  <a:pt x="1921" y="760"/>
                </a:lnTo>
                <a:lnTo>
                  <a:pt x="1919" y="764"/>
                </a:lnTo>
                <a:lnTo>
                  <a:pt x="1919" y="769"/>
                </a:lnTo>
                <a:lnTo>
                  <a:pt x="1919" y="771"/>
                </a:lnTo>
                <a:lnTo>
                  <a:pt x="1917" y="776"/>
                </a:lnTo>
                <a:lnTo>
                  <a:pt x="1917" y="779"/>
                </a:lnTo>
                <a:lnTo>
                  <a:pt x="1917" y="781"/>
                </a:lnTo>
                <a:lnTo>
                  <a:pt x="1919" y="783"/>
                </a:lnTo>
                <a:lnTo>
                  <a:pt x="1919" y="786"/>
                </a:lnTo>
                <a:lnTo>
                  <a:pt x="1914" y="788"/>
                </a:lnTo>
                <a:lnTo>
                  <a:pt x="1910" y="790"/>
                </a:lnTo>
                <a:lnTo>
                  <a:pt x="1907" y="795"/>
                </a:lnTo>
                <a:lnTo>
                  <a:pt x="1907" y="797"/>
                </a:lnTo>
                <a:lnTo>
                  <a:pt x="1907" y="802"/>
                </a:lnTo>
                <a:lnTo>
                  <a:pt x="1907" y="805"/>
                </a:lnTo>
                <a:lnTo>
                  <a:pt x="1905" y="812"/>
                </a:lnTo>
                <a:lnTo>
                  <a:pt x="1905" y="819"/>
                </a:lnTo>
                <a:lnTo>
                  <a:pt x="1905" y="824"/>
                </a:lnTo>
                <a:lnTo>
                  <a:pt x="1905" y="826"/>
                </a:lnTo>
                <a:lnTo>
                  <a:pt x="1907" y="828"/>
                </a:lnTo>
                <a:lnTo>
                  <a:pt x="1910" y="833"/>
                </a:lnTo>
                <a:lnTo>
                  <a:pt x="1912" y="835"/>
                </a:lnTo>
                <a:lnTo>
                  <a:pt x="1931" y="840"/>
                </a:lnTo>
                <a:lnTo>
                  <a:pt x="1936" y="854"/>
                </a:lnTo>
                <a:lnTo>
                  <a:pt x="1957" y="880"/>
                </a:lnTo>
                <a:lnTo>
                  <a:pt x="1959" y="904"/>
                </a:lnTo>
                <a:lnTo>
                  <a:pt x="1985" y="992"/>
                </a:lnTo>
                <a:lnTo>
                  <a:pt x="1924" y="1003"/>
                </a:lnTo>
                <a:lnTo>
                  <a:pt x="1891" y="1003"/>
                </a:lnTo>
                <a:lnTo>
                  <a:pt x="1893" y="1008"/>
                </a:lnTo>
                <a:lnTo>
                  <a:pt x="1893" y="1018"/>
                </a:lnTo>
                <a:lnTo>
                  <a:pt x="1895" y="1025"/>
                </a:lnTo>
                <a:lnTo>
                  <a:pt x="1895" y="1027"/>
                </a:lnTo>
                <a:lnTo>
                  <a:pt x="1900" y="1039"/>
                </a:lnTo>
                <a:lnTo>
                  <a:pt x="1905" y="1046"/>
                </a:lnTo>
                <a:lnTo>
                  <a:pt x="1905" y="1048"/>
                </a:lnTo>
                <a:lnTo>
                  <a:pt x="1910" y="1051"/>
                </a:lnTo>
                <a:lnTo>
                  <a:pt x="1910" y="1056"/>
                </a:lnTo>
                <a:lnTo>
                  <a:pt x="1907" y="1063"/>
                </a:lnTo>
                <a:lnTo>
                  <a:pt x="1905" y="1072"/>
                </a:lnTo>
                <a:lnTo>
                  <a:pt x="1907" y="1077"/>
                </a:lnTo>
                <a:lnTo>
                  <a:pt x="1912" y="1082"/>
                </a:lnTo>
                <a:lnTo>
                  <a:pt x="1914" y="1086"/>
                </a:lnTo>
                <a:lnTo>
                  <a:pt x="1912" y="1091"/>
                </a:lnTo>
                <a:lnTo>
                  <a:pt x="1912" y="1098"/>
                </a:lnTo>
                <a:lnTo>
                  <a:pt x="1914" y="1103"/>
                </a:lnTo>
                <a:lnTo>
                  <a:pt x="1912" y="1108"/>
                </a:lnTo>
                <a:lnTo>
                  <a:pt x="1912" y="1115"/>
                </a:lnTo>
                <a:lnTo>
                  <a:pt x="1921" y="1131"/>
                </a:lnTo>
                <a:lnTo>
                  <a:pt x="1919" y="1138"/>
                </a:lnTo>
                <a:lnTo>
                  <a:pt x="1919" y="1141"/>
                </a:lnTo>
                <a:lnTo>
                  <a:pt x="1919" y="1155"/>
                </a:lnTo>
                <a:lnTo>
                  <a:pt x="1928" y="1164"/>
                </a:lnTo>
                <a:lnTo>
                  <a:pt x="1943" y="1172"/>
                </a:lnTo>
                <a:lnTo>
                  <a:pt x="1947" y="1172"/>
                </a:lnTo>
                <a:lnTo>
                  <a:pt x="1957" y="1169"/>
                </a:lnTo>
                <a:lnTo>
                  <a:pt x="1957" y="1167"/>
                </a:lnTo>
                <a:lnTo>
                  <a:pt x="1976" y="1157"/>
                </a:lnTo>
                <a:lnTo>
                  <a:pt x="1992" y="1167"/>
                </a:lnTo>
                <a:lnTo>
                  <a:pt x="1999" y="1157"/>
                </a:lnTo>
                <a:lnTo>
                  <a:pt x="2002" y="1157"/>
                </a:lnTo>
                <a:lnTo>
                  <a:pt x="2002" y="1155"/>
                </a:lnTo>
                <a:lnTo>
                  <a:pt x="2002" y="1162"/>
                </a:lnTo>
                <a:lnTo>
                  <a:pt x="1999" y="1174"/>
                </a:lnTo>
                <a:lnTo>
                  <a:pt x="1994" y="1179"/>
                </a:lnTo>
                <a:lnTo>
                  <a:pt x="1997" y="1188"/>
                </a:lnTo>
                <a:lnTo>
                  <a:pt x="1997" y="1190"/>
                </a:lnTo>
                <a:lnTo>
                  <a:pt x="1999" y="1190"/>
                </a:lnTo>
                <a:lnTo>
                  <a:pt x="2002" y="1193"/>
                </a:lnTo>
                <a:lnTo>
                  <a:pt x="2004" y="1193"/>
                </a:lnTo>
                <a:lnTo>
                  <a:pt x="2006" y="1195"/>
                </a:lnTo>
                <a:lnTo>
                  <a:pt x="2011" y="1198"/>
                </a:lnTo>
                <a:lnTo>
                  <a:pt x="2016" y="1200"/>
                </a:lnTo>
                <a:lnTo>
                  <a:pt x="2018" y="1200"/>
                </a:lnTo>
                <a:lnTo>
                  <a:pt x="2023" y="1202"/>
                </a:lnTo>
                <a:lnTo>
                  <a:pt x="2030" y="1202"/>
                </a:lnTo>
                <a:lnTo>
                  <a:pt x="2035" y="1202"/>
                </a:lnTo>
                <a:lnTo>
                  <a:pt x="2037" y="1202"/>
                </a:lnTo>
                <a:lnTo>
                  <a:pt x="2042" y="1202"/>
                </a:lnTo>
                <a:lnTo>
                  <a:pt x="2049" y="1209"/>
                </a:lnTo>
                <a:lnTo>
                  <a:pt x="2060" y="1226"/>
                </a:lnTo>
                <a:lnTo>
                  <a:pt x="2065" y="1235"/>
                </a:lnTo>
                <a:lnTo>
                  <a:pt x="2068" y="1243"/>
                </a:lnTo>
                <a:lnTo>
                  <a:pt x="2072" y="1257"/>
                </a:lnTo>
                <a:lnTo>
                  <a:pt x="2079" y="1259"/>
                </a:lnTo>
                <a:lnTo>
                  <a:pt x="2084" y="1266"/>
                </a:lnTo>
                <a:lnTo>
                  <a:pt x="2105" y="1285"/>
                </a:lnTo>
                <a:lnTo>
                  <a:pt x="2115" y="1290"/>
                </a:lnTo>
                <a:lnTo>
                  <a:pt x="2124" y="1295"/>
                </a:lnTo>
                <a:lnTo>
                  <a:pt x="2126" y="1297"/>
                </a:lnTo>
                <a:lnTo>
                  <a:pt x="2145" y="1299"/>
                </a:lnTo>
                <a:lnTo>
                  <a:pt x="2162" y="1299"/>
                </a:lnTo>
                <a:lnTo>
                  <a:pt x="2164" y="1302"/>
                </a:lnTo>
                <a:lnTo>
                  <a:pt x="2176" y="1309"/>
                </a:lnTo>
                <a:lnTo>
                  <a:pt x="2197" y="1323"/>
                </a:lnTo>
                <a:lnTo>
                  <a:pt x="2183" y="1340"/>
                </a:lnTo>
                <a:lnTo>
                  <a:pt x="2202" y="1354"/>
                </a:lnTo>
                <a:lnTo>
                  <a:pt x="2195" y="1356"/>
                </a:lnTo>
                <a:lnTo>
                  <a:pt x="2188" y="1363"/>
                </a:lnTo>
                <a:lnTo>
                  <a:pt x="2197" y="1375"/>
                </a:lnTo>
                <a:lnTo>
                  <a:pt x="2218" y="1408"/>
                </a:lnTo>
                <a:lnTo>
                  <a:pt x="2216" y="1427"/>
                </a:lnTo>
                <a:lnTo>
                  <a:pt x="2178" y="1437"/>
                </a:lnTo>
                <a:lnTo>
                  <a:pt x="2164" y="1439"/>
                </a:lnTo>
                <a:lnTo>
                  <a:pt x="2131" y="1453"/>
                </a:lnTo>
                <a:lnTo>
                  <a:pt x="2119" y="1437"/>
                </a:lnTo>
                <a:lnTo>
                  <a:pt x="2060" y="1482"/>
                </a:lnTo>
                <a:lnTo>
                  <a:pt x="2018" y="1441"/>
                </a:lnTo>
                <a:lnTo>
                  <a:pt x="2016" y="1441"/>
                </a:lnTo>
                <a:lnTo>
                  <a:pt x="2011" y="1446"/>
                </a:lnTo>
                <a:lnTo>
                  <a:pt x="1983" y="1420"/>
                </a:lnTo>
                <a:lnTo>
                  <a:pt x="1924" y="1441"/>
                </a:lnTo>
                <a:lnTo>
                  <a:pt x="1914" y="1446"/>
                </a:lnTo>
                <a:lnTo>
                  <a:pt x="1862" y="1463"/>
                </a:lnTo>
                <a:lnTo>
                  <a:pt x="1853" y="1463"/>
                </a:lnTo>
                <a:lnTo>
                  <a:pt x="1839" y="1460"/>
                </a:lnTo>
                <a:lnTo>
                  <a:pt x="1829" y="1458"/>
                </a:lnTo>
                <a:lnTo>
                  <a:pt x="1818" y="1456"/>
                </a:lnTo>
                <a:lnTo>
                  <a:pt x="1811" y="1451"/>
                </a:lnTo>
                <a:lnTo>
                  <a:pt x="1806" y="1446"/>
                </a:lnTo>
                <a:lnTo>
                  <a:pt x="1801" y="1444"/>
                </a:lnTo>
                <a:lnTo>
                  <a:pt x="1794" y="1441"/>
                </a:lnTo>
                <a:lnTo>
                  <a:pt x="1787" y="1439"/>
                </a:lnTo>
                <a:lnTo>
                  <a:pt x="1785" y="1434"/>
                </a:lnTo>
                <a:lnTo>
                  <a:pt x="1785" y="1427"/>
                </a:lnTo>
                <a:lnTo>
                  <a:pt x="1780" y="1425"/>
                </a:lnTo>
                <a:lnTo>
                  <a:pt x="1778" y="1415"/>
                </a:lnTo>
                <a:lnTo>
                  <a:pt x="1778" y="1413"/>
                </a:lnTo>
                <a:lnTo>
                  <a:pt x="1768" y="1408"/>
                </a:lnTo>
                <a:lnTo>
                  <a:pt x="1721" y="1389"/>
                </a:lnTo>
                <a:lnTo>
                  <a:pt x="1679" y="1370"/>
                </a:lnTo>
                <a:lnTo>
                  <a:pt x="1676" y="1373"/>
                </a:lnTo>
                <a:lnTo>
                  <a:pt x="1662" y="1361"/>
                </a:lnTo>
                <a:lnTo>
                  <a:pt x="1660" y="1366"/>
                </a:lnTo>
                <a:lnTo>
                  <a:pt x="1676" y="1389"/>
                </a:lnTo>
                <a:lnTo>
                  <a:pt x="1657" y="1418"/>
                </a:lnTo>
                <a:lnTo>
                  <a:pt x="1655" y="1415"/>
                </a:lnTo>
                <a:lnTo>
                  <a:pt x="1653" y="1413"/>
                </a:lnTo>
                <a:lnTo>
                  <a:pt x="1643" y="1399"/>
                </a:lnTo>
                <a:lnTo>
                  <a:pt x="1636" y="1394"/>
                </a:lnTo>
                <a:lnTo>
                  <a:pt x="1636" y="1392"/>
                </a:lnTo>
                <a:lnTo>
                  <a:pt x="1634" y="1389"/>
                </a:lnTo>
                <a:lnTo>
                  <a:pt x="1631" y="1385"/>
                </a:lnTo>
                <a:lnTo>
                  <a:pt x="1629" y="1382"/>
                </a:lnTo>
                <a:lnTo>
                  <a:pt x="1627" y="1380"/>
                </a:lnTo>
                <a:lnTo>
                  <a:pt x="1624" y="1377"/>
                </a:lnTo>
                <a:lnTo>
                  <a:pt x="1624" y="1375"/>
                </a:lnTo>
                <a:lnTo>
                  <a:pt x="1622" y="1375"/>
                </a:lnTo>
                <a:lnTo>
                  <a:pt x="1620" y="1373"/>
                </a:lnTo>
                <a:lnTo>
                  <a:pt x="1620" y="1375"/>
                </a:lnTo>
                <a:lnTo>
                  <a:pt x="1613" y="1368"/>
                </a:lnTo>
                <a:lnTo>
                  <a:pt x="1613" y="1366"/>
                </a:lnTo>
                <a:lnTo>
                  <a:pt x="1613" y="1363"/>
                </a:lnTo>
                <a:lnTo>
                  <a:pt x="1615" y="1363"/>
                </a:lnTo>
                <a:lnTo>
                  <a:pt x="1615" y="1361"/>
                </a:lnTo>
                <a:lnTo>
                  <a:pt x="1610" y="1356"/>
                </a:lnTo>
                <a:lnTo>
                  <a:pt x="1610" y="1347"/>
                </a:lnTo>
                <a:lnTo>
                  <a:pt x="1610" y="1344"/>
                </a:lnTo>
                <a:lnTo>
                  <a:pt x="1613" y="1344"/>
                </a:lnTo>
                <a:lnTo>
                  <a:pt x="1615" y="1342"/>
                </a:lnTo>
                <a:lnTo>
                  <a:pt x="1615" y="1340"/>
                </a:lnTo>
                <a:lnTo>
                  <a:pt x="1563" y="1347"/>
                </a:lnTo>
                <a:lnTo>
                  <a:pt x="1530" y="1351"/>
                </a:lnTo>
                <a:lnTo>
                  <a:pt x="1537" y="1342"/>
                </a:lnTo>
                <a:lnTo>
                  <a:pt x="1547" y="1311"/>
                </a:lnTo>
                <a:lnTo>
                  <a:pt x="1549" y="1302"/>
                </a:lnTo>
                <a:lnTo>
                  <a:pt x="1547" y="1302"/>
                </a:lnTo>
                <a:lnTo>
                  <a:pt x="1549" y="1299"/>
                </a:lnTo>
                <a:lnTo>
                  <a:pt x="1547" y="1295"/>
                </a:lnTo>
                <a:lnTo>
                  <a:pt x="1542" y="1292"/>
                </a:lnTo>
                <a:lnTo>
                  <a:pt x="1544" y="1290"/>
                </a:lnTo>
                <a:lnTo>
                  <a:pt x="1540" y="1288"/>
                </a:lnTo>
                <a:lnTo>
                  <a:pt x="1530" y="1302"/>
                </a:lnTo>
                <a:lnTo>
                  <a:pt x="1523" y="1306"/>
                </a:lnTo>
                <a:lnTo>
                  <a:pt x="1497" y="1295"/>
                </a:lnTo>
                <a:lnTo>
                  <a:pt x="1476" y="1285"/>
                </a:lnTo>
                <a:lnTo>
                  <a:pt x="1448" y="1273"/>
                </a:lnTo>
                <a:lnTo>
                  <a:pt x="1419" y="1259"/>
                </a:lnTo>
                <a:lnTo>
                  <a:pt x="1410" y="1254"/>
                </a:lnTo>
                <a:lnTo>
                  <a:pt x="1410" y="1250"/>
                </a:lnTo>
                <a:lnTo>
                  <a:pt x="1407" y="1240"/>
                </a:lnTo>
                <a:lnTo>
                  <a:pt x="1422" y="1228"/>
                </a:lnTo>
                <a:lnTo>
                  <a:pt x="1424" y="1228"/>
                </a:lnTo>
                <a:lnTo>
                  <a:pt x="1431" y="1224"/>
                </a:lnTo>
                <a:lnTo>
                  <a:pt x="1433" y="1224"/>
                </a:lnTo>
                <a:lnTo>
                  <a:pt x="1429" y="1214"/>
                </a:lnTo>
                <a:lnTo>
                  <a:pt x="1426" y="1205"/>
                </a:lnTo>
                <a:lnTo>
                  <a:pt x="1426" y="1202"/>
                </a:lnTo>
                <a:lnTo>
                  <a:pt x="1433" y="1195"/>
                </a:lnTo>
                <a:lnTo>
                  <a:pt x="1438" y="1188"/>
                </a:lnTo>
                <a:lnTo>
                  <a:pt x="1440" y="1186"/>
                </a:lnTo>
                <a:lnTo>
                  <a:pt x="1440" y="1181"/>
                </a:lnTo>
                <a:lnTo>
                  <a:pt x="1436" y="1169"/>
                </a:lnTo>
                <a:lnTo>
                  <a:pt x="1431" y="1167"/>
                </a:lnTo>
                <a:lnTo>
                  <a:pt x="1424" y="1169"/>
                </a:lnTo>
                <a:lnTo>
                  <a:pt x="1419" y="1167"/>
                </a:lnTo>
                <a:lnTo>
                  <a:pt x="1405" y="1167"/>
                </a:lnTo>
                <a:lnTo>
                  <a:pt x="1398" y="1164"/>
                </a:lnTo>
                <a:lnTo>
                  <a:pt x="1386" y="1164"/>
                </a:lnTo>
                <a:lnTo>
                  <a:pt x="1384" y="1174"/>
                </a:lnTo>
                <a:lnTo>
                  <a:pt x="1374" y="1174"/>
                </a:lnTo>
                <a:lnTo>
                  <a:pt x="1363" y="1179"/>
                </a:lnTo>
                <a:lnTo>
                  <a:pt x="1358" y="1188"/>
                </a:lnTo>
                <a:lnTo>
                  <a:pt x="1356" y="1202"/>
                </a:lnTo>
                <a:lnTo>
                  <a:pt x="1349" y="1200"/>
                </a:lnTo>
                <a:lnTo>
                  <a:pt x="1346" y="1221"/>
                </a:lnTo>
                <a:lnTo>
                  <a:pt x="1330" y="1214"/>
                </a:lnTo>
                <a:lnTo>
                  <a:pt x="1327" y="1214"/>
                </a:lnTo>
                <a:lnTo>
                  <a:pt x="1313" y="1207"/>
                </a:lnTo>
                <a:lnTo>
                  <a:pt x="1311" y="1207"/>
                </a:lnTo>
                <a:lnTo>
                  <a:pt x="1266" y="1195"/>
                </a:lnTo>
                <a:lnTo>
                  <a:pt x="1266" y="1198"/>
                </a:lnTo>
                <a:lnTo>
                  <a:pt x="1261" y="1200"/>
                </a:lnTo>
                <a:lnTo>
                  <a:pt x="1257" y="1202"/>
                </a:lnTo>
                <a:lnTo>
                  <a:pt x="1250" y="1207"/>
                </a:lnTo>
                <a:lnTo>
                  <a:pt x="1240" y="1212"/>
                </a:lnTo>
                <a:lnTo>
                  <a:pt x="1233" y="1216"/>
                </a:lnTo>
                <a:lnTo>
                  <a:pt x="1228" y="1216"/>
                </a:lnTo>
                <a:lnTo>
                  <a:pt x="1219" y="1219"/>
                </a:lnTo>
                <a:lnTo>
                  <a:pt x="1228" y="1157"/>
                </a:lnTo>
                <a:lnTo>
                  <a:pt x="1231" y="1131"/>
                </a:lnTo>
                <a:lnTo>
                  <a:pt x="1231" y="1122"/>
                </a:lnTo>
                <a:lnTo>
                  <a:pt x="1226" y="1124"/>
                </a:lnTo>
                <a:lnTo>
                  <a:pt x="1224" y="1124"/>
                </a:lnTo>
                <a:lnTo>
                  <a:pt x="1212" y="1127"/>
                </a:lnTo>
                <a:lnTo>
                  <a:pt x="1200" y="1127"/>
                </a:lnTo>
                <a:lnTo>
                  <a:pt x="1176" y="1129"/>
                </a:lnTo>
                <a:lnTo>
                  <a:pt x="1167" y="1129"/>
                </a:lnTo>
                <a:lnTo>
                  <a:pt x="1155" y="1122"/>
                </a:lnTo>
                <a:lnTo>
                  <a:pt x="1148" y="1119"/>
                </a:lnTo>
                <a:lnTo>
                  <a:pt x="1143" y="1115"/>
                </a:lnTo>
                <a:lnTo>
                  <a:pt x="1141" y="1122"/>
                </a:lnTo>
                <a:lnTo>
                  <a:pt x="1134" y="1150"/>
                </a:lnTo>
                <a:lnTo>
                  <a:pt x="1129" y="1172"/>
                </a:lnTo>
                <a:lnTo>
                  <a:pt x="1103" y="1288"/>
                </a:lnTo>
                <a:lnTo>
                  <a:pt x="1099" y="1306"/>
                </a:lnTo>
                <a:lnTo>
                  <a:pt x="1087" y="1304"/>
                </a:lnTo>
                <a:lnTo>
                  <a:pt x="1075" y="1302"/>
                </a:lnTo>
                <a:lnTo>
                  <a:pt x="1068" y="1302"/>
                </a:lnTo>
                <a:lnTo>
                  <a:pt x="1044" y="1318"/>
                </a:lnTo>
                <a:lnTo>
                  <a:pt x="1040" y="1323"/>
                </a:lnTo>
                <a:lnTo>
                  <a:pt x="1033" y="1330"/>
                </a:lnTo>
                <a:lnTo>
                  <a:pt x="1028" y="1340"/>
                </a:lnTo>
                <a:lnTo>
                  <a:pt x="1023" y="1361"/>
                </a:lnTo>
                <a:lnTo>
                  <a:pt x="1019" y="1399"/>
                </a:lnTo>
                <a:lnTo>
                  <a:pt x="1011" y="1425"/>
                </a:lnTo>
                <a:lnTo>
                  <a:pt x="1007" y="1439"/>
                </a:lnTo>
                <a:lnTo>
                  <a:pt x="1007" y="1453"/>
                </a:lnTo>
                <a:lnTo>
                  <a:pt x="971" y="1465"/>
                </a:lnTo>
                <a:lnTo>
                  <a:pt x="955" y="1467"/>
                </a:lnTo>
                <a:lnTo>
                  <a:pt x="955" y="1458"/>
                </a:lnTo>
                <a:lnTo>
                  <a:pt x="957" y="1451"/>
                </a:lnTo>
                <a:lnTo>
                  <a:pt x="960" y="1439"/>
                </a:lnTo>
                <a:lnTo>
                  <a:pt x="978" y="1418"/>
                </a:lnTo>
                <a:lnTo>
                  <a:pt x="988" y="1406"/>
                </a:lnTo>
                <a:lnTo>
                  <a:pt x="1000" y="1392"/>
                </a:lnTo>
                <a:lnTo>
                  <a:pt x="1000" y="1387"/>
                </a:lnTo>
                <a:lnTo>
                  <a:pt x="997" y="1366"/>
                </a:lnTo>
                <a:lnTo>
                  <a:pt x="983" y="1363"/>
                </a:lnTo>
                <a:lnTo>
                  <a:pt x="964" y="1359"/>
                </a:lnTo>
                <a:lnTo>
                  <a:pt x="896" y="1344"/>
                </a:lnTo>
                <a:lnTo>
                  <a:pt x="872" y="1340"/>
                </a:lnTo>
                <a:lnTo>
                  <a:pt x="858" y="1337"/>
                </a:lnTo>
                <a:lnTo>
                  <a:pt x="846" y="1337"/>
                </a:lnTo>
                <a:lnTo>
                  <a:pt x="846" y="1332"/>
                </a:lnTo>
                <a:lnTo>
                  <a:pt x="842" y="1332"/>
                </a:lnTo>
                <a:lnTo>
                  <a:pt x="839" y="1332"/>
                </a:lnTo>
                <a:lnTo>
                  <a:pt x="828" y="1330"/>
                </a:lnTo>
                <a:lnTo>
                  <a:pt x="828" y="1340"/>
                </a:lnTo>
                <a:lnTo>
                  <a:pt x="825" y="1354"/>
                </a:lnTo>
                <a:lnTo>
                  <a:pt x="825" y="1356"/>
                </a:lnTo>
                <a:lnTo>
                  <a:pt x="832" y="1359"/>
                </a:lnTo>
                <a:lnTo>
                  <a:pt x="830" y="1370"/>
                </a:lnTo>
                <a:lnTo>
                  <a:pt x="830" y="1375"/>
                </a:lnTo>
                <a:lnTo>
                  <a:pt x="842" y="1396"/>
                </a:lnTo>
                <a:lnTo>
                  <a:pt x="830" y="1403"/>
                </a:lnTo>
                <a:lnTo>
                  <a:pt x="818" y="1413"/>
                </a:lnTo>
                <a:lnTo>
                  <a:pt x="816" y="1411"/>
                </a:lnTo>
                <a:lnTo>
                  <a:pt x="816" y="1408"/>
                </a:lnTo>
                <a:lnTo>
                  <a:pt x="811" y="1401"/>
                </a:lnTo>
                <a:lnTo>
                  <a:pt x="806" y="1392"/>
                </a:lnTo>
                <a:lnTo>
                  <a:pt x="811" y="1385"/>
                </a:lnTo>
                <a:lnTo>
                  <a:pt x="816" y="1377"/>
                </a:lnTo>
                <a:lnTo>
                  <a:pt x="792" y="1328"/>
                </a:lnTo>
                <a:lnTo>
                  <a:pt x="766" y="1330"/>
                </a:lnTo>
                <a:lnTo>
                  <a:pt x="759" y="1332"/>
                </a:lnTo>
                <a:lnTo>
                  <a:pt x="762" y="1340"/>
                </a:lnTo>
                <a:lnTo>
                  <a:pt x="762" y="1342"/>
                </a:lnTo>
                <a:lnTo>
                  <a:pt x="766" y="1373"/>
                </a:lnTo>
                <a:lnTo>
                  <a:pt x="769" y="1377"/>
                </a:lnTo>
                <a:lnTo>
                  <a:pt x="773" y="1385"/>
                </a:lnTo>
                <a:lnTo>
                  <a:pt x="778" y="1396"/>
                </a:lnTo>
                <a:lnTo>
                  <a:pt x="785" y="1408"/>
                </a:lnTo>
                <a:lnTo>
                  <a:pt x="792" y="1427"/>
                </a:lnTo>
                <a:lnTo>
                  <a:pt x="804" y="1451"/>
                </a:lnTo>
                <a:lnTo>
                  <a:pt x="804" y="1453"/>
                </a:lnTo>
                <a:lnTo>
                  <a:pt x="809" y="1472"/>
                </a:lnTo>
                <a:lnTo>
                  <a:pt x="820" y="1472"/>
                </a:lnTo>
                <a:lnTo>
                  <a:pt x="820" y="1491"/>
                </a:lnTo>
                <a:lnTo>
                  <a:pt x="820" y="1496"/>
                </a:lnTo>
                <a:lnTo>
                  <a:pt x="818" y="1498"/>
                </a:lnTo>
                <a:lnTo>
                  <a:pt x="818" y="1505"/>
                </a:lnTo>
                <a:lnTo>
                  <a:pt x="818" y="1508"/>
                </a:lnTo>
                <a:lnTo>
                  <a:pt x="816" y="1508"/>
                </a:lnTo>
                <a:lnTo>
                  <a:pt x="816" y="1510"/>
                </a:lnTo>
                <a:lnTo>
                  <a:pt x="811" y="1512"/>
                </a:lnTo>
                <a:lnTo>
                  <a:pt x="811" y="1517"/>
                </a:lnTo>
                <a:lnTo>
                  <a:pt x="809" y="1519"/>
                </a:lnTo>
                <a:lnTo>
                  <a:pt x="811" y="1522"/>
                </a:lnTo>
                <a:lnTo>
                  <a:pt x="811" y="1524"/>
                </a:lnTo>
                <a:lnTo>
                  <a:pt x="811" y="1527"/>
                </a:lnTo>
                <a:lnTo>
                  <a:pt x="811" y="1531"/>
                </a:lnTo>
                <a:lnTo>
                  <a:pt x="813" y="1534"/>
                </a:lnTo>
                <a:lnTo>
                  <a:pt x="813" y="1536"/>
                </a:lnTo>
                <a:lnTo>
                  <a:pt x="813" y="1538"/>
                </a:lnTo>
                <a:lnTo>
                  <a:pt x="813" y="1541"/>
                </a:lnTo>
                <a:lnTo>
                  <a:pt x="816" y="1543"/>
                </a:lnTo>
                <a:lnTo>
                  <a:pt x="816" y="1546"/>
                </a:lnTo>
                <a:lnTo>
                  <a:pt x="816" y="1548"/>
                </a:lnTo>
                <a:lnTo>
                  <a:pt x="813" y="1548"/>
                </a:lnTo>
                <a:lnTo>
                  <a:pt x="776" y="1536"/>
                </a:lnTo>
                <a:lnTo>
                  <a:pt x="769" y="1560"/>
                </a:lnTo>
                <a:lnTo>
                  <a:pt x="766" y="1569"/>
                </a:lnTo>
                <a:lnTo>
                  <a:pt x="764" y="1574"/>
                </a:lnTo>
                <a:lnTo>
                  <a:pt x="764" y="1612"/>
                </a:lnTo>
                <a:lnTo>
                  <a:pt x="764" y="1643"/>
                </a:lnTo>
                <a:lnTo>
                  <a:pt x="764" y="1669"/>
                </a:lnTo>
                <a:lnTo>
                  <a:pt x="764" y="1688"/>
                </a:lnTo>
                <a:lnTo>
                  <a:pt x="740" y="1690"/>
                </a:lnTo>
                <a:lnTo>
                  <a:pt x="736" y="1733"/>
                </a:lnTo>
                <a:lnTo>
                  <a:pt x="757" y="1733"/>
                </a:lnTo>
                <a:lnTo>
                  <a:pt x="776" y="1733"/>
                </a:lnTo>
                <a:lnTo>
                  <a:pt x="778" y="1768"/>
                </a:lnTo>
                <a:lnTo>
                  <a:pt x="795" y="1763"/>
                </a:lnTo>
                <a:lnTo>
                  <a:pt x="825" y="1787"/>
                </a:lnTo>
                <a:lnTo>
                  <a:pt x="837" y="1796"/>
                </a:lnTo>
                <a:lnTo>
                  <a:pt x="842" y="1801"/>
                </a:lnTo>
                <a:lnTo>
                  <a:pt x="846" y="1806"/>
                </a:lnTo>
                <a:lnTo>
                  <a:pt x="844" y="1806"/>
                </a:lnTo>
                <a:lnTo>
                  <a:pt x="839" y="1808"/>
                </a:lnTo>
                <a:lnTo>
                  <a:pt x="837" y="1808"/>
                </a:lnTo>
                <a:lnTo>
                  <a:pt x="832" y="1813"/>
                </a:lnTo>
                <a:lnTo>
                  <a:pt x="825" y="1820"/>
                </a:lnTo>
                <a:lnTo>
                  <a:pt x="820" y="1825"/>
                </a:lnTo>
                <a:lnTo>
                  <a:pt x="818" y="1827"/>
                </a:lnTo>
                <a:lnTo>
                  <a:pt x="809" y="1834"/>
                </a:lnTo>
                <a:lnTo>
                  <a:pt x="804" y="1837"/>
                </a:lnTo>
                <a:lnTo>
                  <a:pt x="799" y="1841"/>
                </a:lnTo>
                <a:lnTo>
                  <a:pt x="797" y="1844"/>
                </a:lnTo>
                <a:lnTo>
                  <a:pt x="787" y="1853"/>
                </a:lnTo>
                <a:lnTo>
                  <a:pt x="780" y="1860"/>
                </a:lnTo>
                <a:lnTo>
                  <a:pt x="783" y="1860"/>
                </a:lnTo>
                <a:lnTo>
                  <a:pt x="787" y="1863"/>
                </a:lnTo>
                <a:lnTo>
                  <a:pt x="790" y="1863"/>
                </a:lnTo>
                <a:lnTo>
                  <a:pt x="792" y="1863"/>
                </a:lnTo>
                <a:lnTo>
                  <a:pt x="795" y="1863"/>
                </a:lnTo>
                <a:lnTo>
                  <a:pt x="799" y="1865"/>
                </a:lnTo>
                <a:lnTo>
                  <a:pt x="802" y="1865"/>
                </a:lnTo>
                <a:lnTo>
                  <a:pt x="802" y="1867"/>
                </a:lnTo>
                <a:lnTo>
                  <a:pt x="799" y="1867"/>
                </a:lnTo>
                <a:lnTo>
                  <a:pt x="797" y="1870"/>
                </a:lnTo>
                <a:lnTo>
                  <a:pt x="795" y="1875"/>
                </a:lnTo>
                <a:lnTo>
                  <a:pt x="790" y="1879"/>
                </a:lnTo>
                <a:lnTo>
                  <a:pt x="790" y="1884"/>
                </a:lnTo>
                <a:lnTo>
                  <a:pt x="787" y="1886"/>
                </a:lnTo>
                <a:lnTo>
                  <a:pt x="787" y="1889"/>
                </a:lnTo>
                <a:lnTo>
                  <a:pt x="787" y="1893"/>
                </a:lnTo>
                <a:lnTo>
                  <a:pt x="787" y="1896"/>
                </a:lnTo>
                <a:lnTo>
                  <a:pt x="785" y="1898"/>
                </a:lnTo>
                <a:lnTo>
                  <a:pt x="787" y="1903"/>
                </a:lnTo>
                <a:lnTo>
                  <a:pt x="785" y="1908"/>
                </a:lnTo>
                <a:lnTo>
                  <a:pt x="783" y="1910"/>
                </a:lnTo>
                <a:lnTo>
                  <a:pt x="783" y="1915"/>
                </a:lnTo>
                <a:lnTo>
                  <a:pt x="783" y="1920"/>
                </a:lnTo>
                <a:lnTo>
                  <a:pt x="785" y="1922"/>
                </a:lnTo>
                <a:lnTo>
                  <a:pt x="787" y="1929"/>
                </a:lnTo>
                <a:lnTo>
                  <a:pt x="787" y="1934"/>
                </a:lnTo>
                <a:lnTo>
                  <a:pt x="785" y="1950"/>
                </a:lnTo>
                <a:lnTo>
                  <a:pt x="780" y="1979"/>
                </a:lnTo>
                <a:lnTo>
                  <a:pt x="776" y="1995"/>
                </a:lnTo>
                <a:lnTo>
                  <a:pt x="776" y="1998"/>
                </a:lnTo>
                <a:lnTo>
                  <a:pt x="776" y="2019"/>
                </a:lnTo>
                <a:lnTo>
                  <a:pt x="795" y="2014"/>
                </a:lnTo>
                <a:lnTo>
                  <a:pt x="799" y="2014"/>
                </a:lnTo>
                <a:lnTo>
                  <a:pt x="804" y="2019"/>
                </a:lnTo>
                <a:lnTo>
                  <a:pt x="820" y="2031"/>
                </a:lnTo>
                <a:lnTo>
                  <a:pt x="830" y="2040"/>
                </a:lnTo>
                <a:lnTo>
                  <a:pt x="839" y="2047"/>
                </a:lnTo>
                <a:lnTo>
                  <a:pt x="861" y="2040"/>
                </a:lnTo>
                <a:lnTo>
                  <a:pt x="861" y="2043"/>
                </a:lnTo>
                <a:lnTo>
                  <a:pt x="861" y="2045"/>
                </a:lnTo>
                <a:lnTo>
                  <a:pt x="863" y="2047"/>
                </a:lnTo>
                <a:lnTo>
                  <a:pt x="865" y="2050"/>
                </a:lnTo>
                <a:lnTo>
                  <a:pt x="868" y="2052"/>
                </a:lnTo>
                <a:lnTo>
                  <a:pt x="870" y="2054"/>
                </a:lnTo>
                <a:lnTo>
                  <a:pt x="872" y="2054"/>
                </a:lnTo>
                <a:lnTo>
                  <a:pt x="872" y="2059"/>
                </a:lnTo>
                <a:lnTo>
                  <a:pt x="868" y="2066"/>
                </a:lnTo>
                <a:lnTo>
                  <a:pt x="868" y="2078"/>
                </a:lnTo>
                <a:lnTo>
                  <a:pt x="894" y="2083"/>
                </a:lnTo>
                <a:lnTo>
                  <a:pt x="896" y="2083"/>
                </a:lnTo>
                <a:lnTo>
                  <a:pt x="898" y="2081"/>
                </a:lnTo>
                <a:lnTo>
                  <a:pt x="898" y="2083"/>
                </a:lnTo>
                <a:lnTo>
                  <a:pt x="901" y="2083"/>
                </a:lnTo>
                <a:lnTo>
                  <a:pt x="903" y="2083"/>
                </a:lnTo>
                <a:lnTo>
                  <a:pt x="905" y="2083"/>
                </a:lnTo>
                <a:lnTo>
                  <a:pt x="908" y="2085"/>
                </a:lnTo>
                <a:lnTo>
                  <a:pt x="910" y="2085"/>
                </a:lnTo>
                <a:lnTo>
                  <a:pt x="912" y="2085"/>
                </a:lnTo>
                <a:lnTo>
                  <a:pt x="915" y="2085"/>
                </a:lnTo>
                <a:lnTo>
                  <a:pt x="917" y="2083"/>
                </a:lnTo>
                <a:lnTo>
                  <a:pt x="920" y="2081"/>
                </a:lnTo>
                <a:lnTo>
                  <a:pt x="920" y="2083"/>
                </a:lnTo>
                <a:lnTo>
                  <a:pt x="922" y="2081"/>
                </a:lnTo>
                <a:lnTo>
                  <a:pt x="924" y="2083"/>
                </a:lnTo>
                <a:lnTo>
                  <a:pt x="929" y="2083"/>
                </a:lnTo>
                <a:lnTo>
                  <a:pt x="934" y="2085"/>
                </a:lnTo>
                <a:lnTo>
                  <a:pt x="938" y="2088"/>
                </a:lnTo>
                <a:lnTo>
                  <a:pt x="943" y="2090"/>
                </a:lnTo>
                <a:lnTo>
                  <a:pt x="948" y="2095"/>
                </a:lnTo>
                <a:lnTo>
                  <a:pt x="953" y="2071"/>
                </a:lnTo>
                <a:lnTo>
                  <a:pt x="957" y="2071"/>
                </a:lnTo>
                <a:lnTo>
                  <a:pt x="981" y="2078"/>
                </a:lnTo>
                <a:lnTo>
                  <a:pt x="988" y="2078"/>
                </a:lnTo>
                <a:lnTo>
                  <a:pt x="997" y="2081"/>
                </a:lnTo>
                <a:lnTo>
                  <a:pt x="1000" y="2081"/>
                </a:lnTo>
                <a:lnTo>
                  <a:pt x="1002" y="2083"/>
                </a:lnTo>
                <a:lnTo>
                  <a:pt x="1007" y="2083"/>
                </a:lnTo>
                <a:lnTo>
                  <a:pt x="1016" y="2085"/>
                </a:lnTo>
                <a:lnTo>
                  <a:pt x="1030" y="2088"/>
                </a:lnTo>
                <a:lnTo>
                  <a:pt x="1028" y="2104"/>
                </a:lnTo>
                <a:lnTo>
                  <a:pt x="1023" y="2125"/>
                </a:lnTo>
                <a:lnTo>
                  <a:pt x="1016" y="2147"/>
                </a:lnTo>
                <a:lnTo>
                  <a:pt x="1014" y="2156"/>
                </a:lnTo>
                <a:lnTo>
                  <a:pt x="1014" y="2159"/>
                </a:lnTo>
                <a:lnTo>
                  <a:pt x="1011" y="2170"/>
                </a:lnTo>
                <a:lnTo>
                  <a:pt x="1009" y="2196"/>
                </a:lnTo>
                <a:lnTo>
                  <a:pt x="1007" y="2196"/>
                </a:lnTo>
                <a:lnTo>
                  <a:pt x="1007" y="2199"/>
                </a:lnTo>
                <a:lnTo>
                  <a:pt x="1000" y="2196"/>
                </a:lnTo>
                <a:lnTo>
                  <a:pt x="995" y="2194"/>
                </a:lnTo>
                <a:lnTo>
                  <a:pt x="988" y="2192"/>
                </a:lnTo>
                <a:lnTo>
                  <a:pt x="986" y="2189"/>
                </a:lnTo>
                <a:lnTo>
                  <a:pt x="981" y="2189"/>
                </a:lnTo>
                <a:lnTo>
                  <a:pt x="976" y="2187"/>
                </a:lnTo>
                <a:lnTo>
                  <a:pt x="969" y="2192"/>
                </a:lnTo>
                <a:lnTo>
                  <a:pt x="969" y="2194"/>
                </a:lnTo>
                <a:lnTo>
                  <a:pt x="964" y="2196"/>
                </a:lnTo>
                <a:lnTo>
                  <a:pt x="962" y="2196"/>
                </a:lnTo>
                <a:lnTo>
                  <a:pt x="957" y="2199"/>
                </a:lnTo>
                <a:lnTo>
                  <a:pt x="955" y="2199"/>
                </a:lnTo>
                <a:lnTo>
                  <a:pt x="953" y="2199"/>
                </a:lnTo>
                <a:lnTo>
                  <a:pt x="950" y="2199"/>
                </a:lnTo>
                <a:lnTo>
                  <a:pt x="945" y="2199"/>
                </a:lnTo>
                <a:lnTo>
                  <a:pt x="943" y="2199"/>
                </a:lnTo>
                <a:lnTo>
                  <a:pt x="941" y="2201"/>
                </a:lnTo>
                <a:lnTo>
                  <a:pt x="941" y="2204"/>
                </a:lnTo>
                <a:lnTo>
                  <a:pt x="941" y="2206"/>
                </a:lnTo>
                <a:lnTo>
                  <a:pt x="941" y="2208"/>
                </a:lnTo>
                <a:lnTo>
                  <a:pt x="941" y="2211"/>
                </a:lnTo>
                <a:lnTo>
                  <a:pt x="938" y="2213"/>
                </a:lnTo>
                <a:lnTo>
                  <a:pt x="941" y="2213"/>
                </a:lnTo>
                <a:lnTo>
                  <a:pt x="941" y="2215"/>
                </a:lnTo>
                <a:lnTo>
                  <a:pt x="938" y="2215"/>
                </a:lnTo>
                <a:lnTo>
                  <a:pt x="938" y="2218"/>
                </a:lnTo>
                <a:lnTo>
                  <a:pt x="938" y="2220"/>
                </a:lnTo>
                <a:lnTo>
                  <a:pt x="941" y="2223"/>
                </a:lnTo>
                <a:lnTo>
                  <a:pt x="938" y="2225"/>
                </a:lnTo>
                <a:lnTo>
                  <a:pt x="938" y="2227"/>
                </a:lnTo>
                <a:lnTo>
                  <a:pt x="936" y="2230"/>
                </a:lnTo>
                <a:lnTo>
                  <a:pt x="938" y="2232"/>
                </a:lnTo>
                <a:lnTo>
                  <a:pt x="938" y="2234"/>
                </a:lnTo>
                <a:lnTo>
                  <a:pt x="934" y="2239"/>
                </a:lnTo>
                <a:lnTo>
                  <a:pt x="929" y="2244"/>
                </a:lnTo>
                <a:lnTo>
                  <a:pt x="927" y="2246"/>
                </a:lnTo>
                <a:lnTo>
                  <a:pt x="924" y="2249"/>
                </a:lnTo>
                <a:lnTo>
                  <a:pt x="922" y="2249"/>
                </a:lnTo>
                <a:lnTo>
                  <a:pt x="920" y="2251"/>
                </a:lnTo>
                <a:lnTo>
                  <a:pt x="917" y="2251"/>
                </a:lnTo>
                <a:lnTo>
                  <a:pt x="912" y="2253"/>
                </a:lnTo>
                <a:lnTo>
                  <a:pt x="905" y="2258"/>
                </a:lnTo>
                <a:lnTo>
                  <a:pt x="903" y="2260"/>
                </a:lnTo>
                <a:lnTo>
                  <a:pt x="898" y="2263"/>
                </a:lnTo>
                <a:lnTo>
                  <a:pt x="894" y="2265"/>
                </a:lnTo>
                <a:lnTo>
                  <a:pt x="887" y="2268"/>
                </a:lnTo>
                <a:lnTo>
                  <a:pt x="884" y="2270"/>
                </a:lnTo>
                <a:lnTo>
                  <a:pt x="877" y="2275"/>
                </a:lnTo>
                <a:lnTo>
                  <a:pt x="875" y="2279"/>
                </a:lnTo>
                <a:lnTo>
                  <a:pt x="870" y="2286"/>
                </a:lnTo>
                <a:lnTo>
                  <a:pt x="868" y="2289"/>
                </a:lnTo>
                <a:lnTo>
                  <a:pt x="865" y="2294"/>
                </a:lnTo>
                <a:lnTo>
                  <a:pt x="863" y="2294"/>
                </a:lnTo>
                <a:lnTo>
                  <a:pt x="861" y="2296"/>
                </a:lnTo>
                <a:lnTo>
                  <a:pt x="858" y="2296"/>
                </a:lnTo>
                <a:lnTo>
                  <a:pt x="856" y="2296"/>
                </a:lnTo>
                <a:lnTo>
                  <a:pt x="856" y="2298"/>
                </a:lnTo>
                <a:lnTo>
                  <a:pt x="853" y="2298"/>
                </a:lnTo>
                <a:lnTo>
                  <a:pt x="853" y="2301"/>
                </a:lnTo>
                <a:lnTo>
                  <a:pt x="853" y="2298"/>
                </a:lnTo>
                <a:lnTo>
                  <a:pt x="851" y="2298"/>
                </a:lnTo>
                <a:lnTo>
                  <a:pt x="851" y="2301"/>
                </a:lnTo>
                <a:lnTo>
                  <a:pt x="849" y="2301"/>
                </a:lnTo>
                <a:lnTo>
                  <a:pt x="846" y="2301"/>
                </a:lnTo>
                <a:lnTo>
                  <a:pt x="844" y="2301"/>
                </a:lnTo>
                <a:lnTo>
                  <a:pt x="842" y="2303"/>
                </a:lnTo>
                <a:lnTo>
                  <a:pt x="839" y="2301"/>
                </a:lnTo>
                <a:lnTo>
                  <a:pt x="837" y="2303"/>
                </a:lnTo>
                <a:lnTo>
                  <a:pt x="835" y="2305"/>
                </a:lnTo>
                <a:lnTo>
                  <a:pt x="835" y="2308"/>
                </a:lnTo>
                <a:lnTo>
                  <a:pt x="832" y="2310"/>
                </a:lnTo>
                <a:lnTo>
                  <a:pt x="832" y="2317"/>
                </a:lnTo>
                <a:lnTo>
                  <a:pt x="828" y="2315"/>
                </a:lnTo>
                <a:lnTo>
                  <a:pt x="828" y="2317"/>
                </a:lnTo>
                <a:lnTo>
                  <a:pt x="825" y="2317"/>
                </a:lnTo>
                <a:lnTo>
                  <a:pt x="828" y="2317"/>
                </a:lnTo>
                <a:lnTo>
                  <a:pt x="828" y="2320"/>
                </a:lnTo>
                <a:lnTo>
                  <a:pt x="828" y="2322"/>
                </a:lnTo>
                <a:lnTo>
                  <a:pt x="828" y="2327"/>
                </a:lnTo>
                <a:lnTo>
                  <a:pt x="830" y="2327"/>
                </a:lnTo>
                <a:lnTo>
                  <a:pt x="835" y="2327"/>
                </a:lnTo>
                <a:lnTo>
                  <a:pt x="835" y="2329"/>
                </a:lnTo>
                <a:lnTo>
                  <a:pt x="832" y="2331"/>
                </a:lnTo>
                <a:lnTo>
                  <a:pt x="832" y="2334"/>
                </a:lnTo>
                <a:lnTo>
                  <a:pt x="830" y="2339"/>
                </a:lnTo>
                <a:lnTo>
                  <a:pt x="828" y="2341"/>
                </a:lnTo>
                <a:lnTo>
                  <a:pt x="825" y="2341"/>
                </a:lnTo>
                <a:lnTo>
                  <a:pt x="823" y="2346"/>
                </a:lnTo>
                <a:lnTo>
                  <a:pt x="820" y="2348"/>
                </a:lnTo>
                <a:lnTo>
                  <a:pt x="823" y="2353"/>
                </a:lnTo>
                <a:lnTo>
                  <a:pt x="820" y="2355"/>
                </a:lnTo>
                <a:lnTo>
                  <a:pt x="818" y="2357"/>
                </a:lnTo>
                <a:lnTo>
                  <a:pt x="818" y="2365"/>
                </a:lnTo>
                <a:lnTo>
                  <a:pt x="816" y="2374"/>
                </a:lnTo>
                <a:lnTo>
                  <a:pt x="811" y="2393"/>
                </a:lnTo>
                <a:lnTo>
                  <a:pt x="809" y="2400"/>
                </a:lnTo>
                <a:lnTo>
                  <a:pt x="813" y="2402"/>
                </a:lnTo>
                <a:lnTo>
                  <a:pt x="818" y="2405"/>
                </a:lnTo>
                <a:lnTo>
                  <a:pt x="830" y="2414"/>
                </a:lnTo>
                <a:lnTo>
                  <a:pt x="823" y="2424"/>
                </a:lnTo>
                <a:lnTo>
                  <a:pt x="813" y="2433"/>
                </a:lnTo>
                <a:lnTo>
                  <a:pt x="802" y="2447"/>
                </a:lnTo>
                <a:lnTo>
                  <a:pt x="795" y="2457"/>
                </a:lnTo>
                <a:lnTo>
                  <a:pt x="792" y="2459"/>
                </a:lnTo>
                <a:lnTo>
                  <a:pt x="790" y="2459"/>
                </a:lnTo>
                <a:lnTo>
                  <a:pt x="787" y="2459"/>
                </a:lnTo>
                <a:lnTo>
                  <a:pt x="787" y="2462"/>
                </a:lnTo>
                <a:lnTo>
                  <a:pt x="785" y="2466"/>
                </a:lnTo>
                <a:lnTo>
                  <a:pt x="783" y="2469"/>
                </a:lnTo>
                <a:lnTo>
                  <a:pt x="783" y="2471"/>
                </a:lnTo>
                <a:lnTo>
                  <a:pt x="773" y="2469"/>
                </a:lnTo>
                <a:lnTo>
                  <a:pt x="766" y="2469"/>
                </a:lnTo>
                <a:lnTo>
                  <a:pt x="757" y="2466"/>
                </a:lnTo>
                <a:lnTo>
                  <a:pt x="757" y="2464"/>
                </a:lnTo>
                <a:lnTo>
                  <a:pt x="757" y="2462"/>
                </a:lnTo>
                <a:lnTo>
                  <a:pt x="757" y="2459"/>
                </a:lnTo>
                <a:lnTo>
                  <a:pt x="759" y="2452"/>
                </a:lnTo>
                <a:lnTo>
                  <a:pt x="745" y="2450"/>
                </a:lnTo>
                <a:lnTo>
                  <a:pt x="736" y="2447"/>
                </a:lnTo>
                <a:lnTo>
                  <a:pt x="724" y="2459"/>
                </a:lnTo>
                <a:lnTo>
                  <a:pt x="686" y="2452"/>
                </a:lnTo>
                <a:lnTo>
                  <a:pt x="688" y="2450"/>
                </a:lnTo>
                <a:lnTo>
                  <a:pt x="693" y="2436"/>
                </a:lnTo>
                <a:lnTo>
                  <a:pt x="696" y="2426"/>
                </a:lnTo>
                <a:lnTo>
                  <a:pt x="696" y="2417"/>
                </a:lnTo>
                <a:lnTo>
                  <a:pt x="700" y="2402"/>
                </a:lnTo>
                <a:lnTo>
                  <a:pt x="703" y="2383"/>
                </a:lnTo>
                <a:lnTo>
                  <a:pt x="707" y="2365"/>
                </a:lnTo>
                <a:lnTo>
                  <a:pt x="684" y="2360"/>
                </a:lnTo>
                <a:lnTo>
                  <a:pt x="672" y="2357"/>
                </a:lnTo>
                <a:lnTo>
                  <a:pt x="667" y="2357"/>
                </a:lnTo>
                <a:lnTo>
                  <a:pt x="665" y="2357"/>
                </a:lnTo>
                <a:lnTo>
                  <a:pt x="660" y="2357"/>
                </a:lnTo>
                <a:lnTo>
                  <a:pt x="641" y="2357"/>
                </a:lnTo>
                <a:lnTo>
                  <a:pt x="637" y="2357"/>
                </a:lnTo>
                <a:lnTo>
                  <a:pt x="630" y="2360"/>
                </a:lnTo>
                <a:lnTo>
                  <a:pt x="627" y="2360"/>
                </a:lnTo>
                <a:lnTo>
                  <a:pt x="630" y="2348"/>
                </a:lnTo>
                <a:lnTo>
                  <a:pt x="630" y="2341"/>
                </a:lnTo>
                <a:lnTo>
                  <a:pt x="630" y="2336"/>
                </a:lnTo>
                <a:lnTo>
                  <a:pt x="632" y="2322"/>
                </a:lnTo>
                <a:lnTo>
                  <a:pt x="620" y="2320"/>
                </a:lnTo>
                <a:lnTo>
                  <a:pt x="613" y="2320"/>
                </a:lnTo>
                <a:lnTo>
                  <a:pt x="606" y="2317"/>
                </a:lnTo>
                <a:lnTo>
                  <a:pt x="592" y="2317"/>
                </a:lnTo>
                <a:lnTo>
                  <a:pt x="587" y="2317"/>
                </a:lnTo>
                <a:lnTo>
                  <a:pt x="582" y="2317"/>
                </a:lnTo>
                <a:lnTo>
                  <a:pt x="578" y="2317"/>
                </a:lnTo>
                <a:lnTo>
                  <a:pt x="573" y="2317"/>
                </a:lnTo>
                <a:lnTo>
                  <a:pt x="573" y="2320"/>
                </a:lnTo>
                <a:lnTo>
                  <a:pt x="571" y="2322"/>
                </a:lnTo>
                <a:lnTo>
                  <a:pt x="568" y="2322"/>
                </a:lnTo>
                <a:lnTo>
                  <a:pt x="566" y="2324"/>
                </a:lnTo>
                <a:lnTo>
                  <a:pt x="561" y="2324"/>
                </a:lnTo>
                <a:lnTo>
                  <a:pt x="559" y="2329"/>
                </a:lnTo>
                <a:lnTo>
                  <a:pt x="556" y="2329"/>
                </a:lnTo>
                <a:lnTo>
                  <a:pt x="556" y="2334"/>
                </a:lnTo>
                <a:lnTo>
                  <a:pt x="554" y="2336"/>
                </a:lnTo>
                <a:lnTo>
                  <a:pt x="552" y="2339"/>
                </a:lnTo>
                <a:lnTo>
                  <a:pt x="552" y="2341"/>
                </a:lnTo>
                <a:lnTo>
                  <a:pt x="549" y="2343"/>
                </a:lnTo>
                <a:lnTo>
                  <a:pt x="549" y="2353"/>
                </a:lnTo>
                <a:lnTo>
                  <a:pt x="549" y="2360"/>
                </a:lnTo>
                <a:lnTo>
                  <a:pt x="547" y="2369"/>
                </a:lnTo>
                <a:lnTo>
                  <a:pt x="547" y="2374"/>
                </a:lnTo>
                <a:lnTo>
                  <a:pt x="547" y="2379"/>
                </a:lnTo>
                <a:lnTo>
                  <a:pt x="547" y="2386"/>
                </a:lnTo>
                <a:lnTo>
                  <a:pt x="547" y="2398"/>
                </a:lnTo>
                <a:lnTo>
                  <a:pt x="547" y="2402"/>
                </a:lnTo>
                <a:lnTo>
                  <a:pt x="547" y="2410"/>
                </a:lnTo>
                <a:lnTo>
                  <a:pt x="547" y="2414"/>
                </a:lnTo>
                <a:lnTo>
                  <a:pt x="547" y="2431"/>
                </a:lnTo>
                <a:lnTo>
                  <a:pt x="545" y="2438"/>
                </a:lnTo>
                <a:lnTo>
                  <a:pt x="547" y="2445"/>
                </a:lnTo>
                <a:lnTo>
                  <a:pt x="538" y="2450"/>
                </a:lnTo>
                <a:lnTo>
                  <a:pt x="535" y="2452"/>
                </a:lnTo>
                <a:lnTo>
                  <a:pt x="533" y="2457"/>
                </a:lnTo>
                <a:lnTo>
                  <a:pt x="531" y="2462"/>
                </a:lnTo>
                <a:lnTo>
                  <a:pt x="528" y="2462"/>
                </a:lnTo>
                <a:lnTo>
                  <a:pt x="526" y="2464"/>
                </a:lnTo>
                <a:lnTo>
                  <a:pt x="523" y="2464"/>
                </a:lnTo>
                <a:lnTo>
                  <a:pt x="521" y="2464"/>
                </a:lnTo>
                <a:lnTo>
                  <a:pt x="516" y="2469"/>
                </a:lnTo>
                <a:lnTo>
                  <a:pt x="512" y="2471"/>
                </a:lnTo>
                <a:lnTo>
                  <a:pt x="509" y="2473"/>
                </a:lnTo>
                <a:lnTo>
                  <a:pt x="500" y="2478"/>
                </a:lnTo>
                <a:lnTo>
                  <a:pt x="498" y="2481"/>
                </a:lnTo>
                <a:lnTo>
                  <a:pt x="498" y="2483"/>
                </a:lnTo>
                <a:lnTo>
                  <a:pt x="493" y="2483"/>
                </a:lnTo>
                <a:lnTo>
                  <a:pt x="490" y="2481"/>
                </a:lnTo>
                <a:lnTo>
                  <a:pt x="486" y="2481"/>
                </a:lnTo>
                <a:lnTo>
                  <a:pt x="481" y="2478"/>
                </a:lnTo>
                <a:lnTo>
                  <a:pt x="476" y="2478"/>
                </a:lnTo>
                <a:lnTo>
                  <a:pt x="472" y="2478"/>
                </a:lnTo>
                <a:lnTo>
                  <a:pt x="467" y="2478"/>
                </a:lnTo>
                <a:lnTo>
                  <a:pt x="460" y="2473"/>
                </a:lnTo>
                <a:lnTo>
                  <a:pt x="453" y="2469"/>
                </a:lnTo>
                <a:lnTo>
                  <a:pt x="448" y="2464"/>
                </a:lnTo>
                <a:lnTo>
                  <a:pt x="443" y="2462"/>
                </a:lnTo>
                <a:lnTo>
                  <a:pt x="432" y="2459"/>
                </a:lnTo>
                <a:lnTo>
                  <a:pt x="420" y="2455"/>
                </a:lnTo>
                <a:lnTo>
                  <a:pt x="408" y="2455"/>
                </a:lnTo>
                <a:lnTo>
                  <a:pt x="406" y="2455"/>
                </a:lnTo>
                <a:lnTo>
                  <a:pt x="403" y="2452"/>
                </a:lnTo>
                <a:lnTo>
                  <a:pt x="396" y="2452"/>
                </a:lnTo>
                <a:lnTo>
                  <a:pt x="391" y="2452"/>
                </a:lnTo>
                <a:lnTo>
                  <a:pt x="384" y="2450"/>
                </a:lnTo>
                <a:lnTo>
                  <a:pt x="382" y="2447"/>
                </a:lnTo>
                <a:lnTo>
                  <a:pt x="380" y="2445"/>
                </a:lnTo>
                <a:lnTo>
                  <a:pt x="375" y="2440"/>
                </a:lnTo>
                <a:lnTo>
                  <a:pt x="373" y="2438"/>
                </a:lnTo>
                <a:lnTo>
                  <a:pt x="368" y="2428"/>
                </a:lnTo>
                <a:lnTo>
                  <a:pt x="366" y="2426"/>
                </a:lnTo>
                <a:lnTo>
                  <a:pt x="363" y="2419"/>
                </a:lnTo>
                <a:lnTo>
                  <a:pt x="361" y="2417"/>
                </a:lnTo>
                <a:lnTo>
                  <a:pt x="356" y="2410"/>
                </a:lnTo>
                <a:lnTo>
                  <a:pt x="349" y="2402"/>
                </a:lnTo>
                <a:lnTo>
                  <a:pt x="342" y="2395"/>
                </a:lnTo>
                <a:lnTo>
                  <a:pt x="335" y="2386"/>
                </a:lnTo>
                <a:lnTo>
                  <a:pt x="335" y="2383"/>
                </a:lnTo>
                <a:lnTo>
                  <a:pt x="333" y="2383"/>
                </a:lnTo>
                <a:lnTo>
                  <a:pt x="330" y="2379"/>
                </a:lnTo>
                <a:lnTo>
                  <a:pt x="328" y="2374"/>
                </a:lnTo>
                <a:lnTo>
                  <a:pt x="321" y="2360"/>
                </a:lnTo>
                <a:lnTo>
                  <a:pt x="318" y="2353"/>
                </a:lnTo>
                <a:lnTo>
                  <a:pt x="316" y="2350"/>
                </a:lnTo>
                <a:lnTo>
                  <a:pt x="307" y="2334"/>
                </a:lnTo>
                <a:lnTo>
                  <a:pt x="300" y="2329"/>
                </a:lnTo>
                <a:lnTo>
                  <a:pt x="297" y="2327"/>
                </a:lnTo>
                <a:lnTo>
                  <a:pt x="295" y="2322"/>
                </a:lnTo>
                <a:lnTo>
                  <a:pt x="295" y="2320"/>
                </a:lnTo>
                <a:lnTo>
                  <a:pt x="292" y="2315"/>
                </a:lnTo>
                <a:lnTo>
                  <a:pt x="292" y="2310"/>
                </a:lnTo>
                <a:lnTo>
                  <a:pt x="288" y="2308"/>
                </a:lnTo>
                <a:lnTo>
                  <a:pt x="288" y="2305"/>
                </a:lnTo>
                <a:lnTo>
                  <a:pt x="285" y="2303"/>
                </a:lnTo>
                <a:lnTo>
                  <a:pt x="281" y="2303"/>
                </a:lnTo>
                <a:lnTo>
                  <a:pt x="276" y="2301"/>
                </a:lnTo>
                <a:lnTo>
                  <a:pt x="274" y="2301"/>
                </a:lnTo>
                <a:lnTo>
                  <a:pt x="269" y="2301"/>
                </a:lnTo>
                <a:lnTo>
                  <a:pt x="264" y="2298"/>
                </a:lnTo>
                <a:lnTo>
                  <a:pt x="264" y="2296"/>
                </a:lnTo>
                <a:lnTo>
                  <a:pt x="264" y="2294"/>
                </a:lnTo>
                <a:lnTo>
                  <a:pt x="262" y="2289"/>
                </a:lnTo>
                <a:lnTo>
                  <a:pt x="257" y="2286"/>
                </a:lnTo>
                <a:lnTo>
                  <a:pt x="250" y="2284"/>
                </a:lnTo>
                <a:lnTo>
                  <a:pt x="248" y="2284"/>
                </a:lnTo>
                <a:lnTo>
                  <a:pt x="245" y="2282"/>
                </a:lnTo>
                <a:lnTo>
                  <a:pt x="245" y="2277"/>
                </a:lnTo>
                <a:lnTo>
                  <a:pt x="243" y="2272"/>
                </a:lnTo>
                <a:lnTo>
                  <a:pt x="241" y="2268"/>
                </a:lnTo>
                <a:lnTo>
                  <a:pt x="231" y="2268"/>
                </a:lnTo>
                <a:lnTo>
                  <a:pt x="229" y="2263"/>
                </a:lnTo>
                <a:lnTo>
                  <a:pt x="222" y="2260"/>
                </a:lnTo>
                <a:lnTo>
                  <a:pt x="224" y="2253"/>
                </a:lnTo>
                <a:lnTo>
                  <a:pt x="226" y="2251"/>
                </a:lnTo>
                <a:lnTo>
                  <a:pt x="224" y="2249"/>
                </a:lnTo>
                <a:lnTo>
                  <a:pt x="219" y="2249"/>
                </a:lnTo>
                <a:lnTo>
                  <a:pt x="217" y="2249"/>
                </a:lnTo>
                <a:lnTo>
                  <a:pt x="215" y="2249"/>
                </a:lnTo>
                <a:lnTo>
                  <a:pt x="210" y="2246"/>
                </a:lnTo>
                <a:lnTo>
                  <a:pt x="208" y="2246"/>
                </a:lnTo>
                <a:lnTo>
                  <a:pt x="205" y="2241"/>
                </a:lnTo>
                <a:lnTo>
                  <a:pt x="205" y="2239"/>
                </a:lnTo>
                <a:lnTo>
                  <a:pt x="208" y="2237"/>
                </a:lnTo>
                <a:lnTo>
                  <a:pt x="210" y="2232"/>
                </a:lnTo>
                <a:lnTo>
                  <a:pt x="210" y="2227"/>
                </a:lnTo>
                <a:lnTo>
                  <a:pt x="210" y="2220"/>
                </a:lnTo>
                <a:lnTo>
                  <a:pt x="210" y="2218"/>
                </a:lnTo>
                <a:lnTo>
                  <a:pt x="208" y="2211"/>
                </a:lnTo>
                <a:lnTo>
                  <a:pt x="205" y="2204"/>
                </a:lnTo>
                <a:lnTo>
                  <a:pt x="208" y="2199"/>
                </a:lnTo>
                <a:lnTo>
                  <a:pt x="208" y="2196"/>
                </a:lnTo>
                <a:lnTo>
                  <a:pt x="208" y="2194"/>
                </a:lnTo>
                <a:lnTo>
                  <a:pt x="205" y="2189"/>
                </a:lnTo>
                <a:lnTo>
                  <a:pt x="205" y="2187"/>
                </a:lnTo>
                <a:lnTo>
                  <a:pt x="203" y="2182"/>
                </a:lnTo>
                <a:lnTo>
                  <a:pt x="198" y="2178"/>
                </a:lnTo>
                <a:lnTo>
                  <a:pt x="196" y="2175"/>
                </a:lnTo>
                <a:lnTo>
                  <a:pt x="193" y="2173"/>
                </a:lnTo>
                <a:lnTo>
                  <a:pt x="191" y="2173"/>
                </a:lnTo>
                <a:lnTo>
                  <a:pt x="186" y="2178"/>
                </a:lnTo>
                <a:lnTo>
                  <a:pt x="184" y="2180"/>
                </a:lnTo>
                <a:lnTo>
                  <a:pt x="179" y="2182"/>
                </a:lnTo>
                <a:lnTo>
                  <a:pt x="177" y="2185"/>
                </a:lnTo>
                <a:lnTo>
                  <a:pt x="175" y="2187"/>
                </a:lnTo>
                <a:lnTo>
                  <a:pt x="170" y="2189"/>
                </a:lnTo>
                <a:lnTo>
                  <a:pt x="163" y="2192"/>
                </a:lnTo>
                <a:lnTo>
                  <a:pt x="158" y="2192"/>
                </a:lnTo>
                <a:lnTo>
                  <a:pt x="153" y="2194"/>
                </a:lnTo>
                <a:lnTo>
                  <a:pt x="151" y="2194"/>
                </a:lnTo>
                <a:lnTo>
                  <a:pt x="146" y="2194"/>
                </a:lnTo>
                <a:lnTo>
                  <a:pt x="142" y="2199"/>
                </a:lnTo>
                <a:lnTo>
                  <a:pt x="139" y="2199"/>
                </a:lnTo>
                <a:lnTo>
                  <a:pt x="139" y="2194"/>
                </a:lnTo>
                <a:lnTo>
                  <a:pt x="137" y="2182"/>
                </a:lnTo>
                <a:lnTo>
                  <a:pt x="134" y="2178"/>
                </a:lnTo>
                <a:lnTo>
                  <a:pt x="132" y="2170"/>
                </a:lnTo>
                <a:lnTo>
                  <a:pt x="130" y="2166"/>
                </a:lnTo>
                <a:lnTo>
                  <a:pt x="125" y="2156"/>
                </a:lnTo>
                <a:lnTo>
                  <a:pt x="123" y="2152"/>
                </a:lnTo>
                <a:lnTo>
                  <a:pt x="120" y="2144"/>
                </a:lnTo>
                <a:lnTo>
                  <a:pt x="118" y="2135"/>
                </a:lnTo>
                <a:lnTo>
                  <a:pt x="118" y="2130"/>
                </a:lnTo>
                <a:lnTo>
                  <a:pt x="118" y="2125"/>
                </a:lnTo>
                <a:lnTo>
                  <a:pt x="113" y="2118"/>
                </a:lnTo>
                <a:lnTo>
                  <a:pt x="113" y="2111"/>
                </a:lnTo>
                <a:lnTo>
                  <a:pt x="111" y="2104"/>
                </a:lnTo>
                <a:lnTo>
                  <a:pt x="106" y="2099"/>
                </a:lnTo>
                <a:lnTo>
                  <a:pt x="106" y="2092"/>
                </a:lnTo>
                <a:lnTo>
                  <a:pt x="106" y="2090"/>
                </a:lnTo>
                <a:lnTo>
                  <a:pt x="106" y="2083"/>
                </a:lnTo>
                <a:lnTo>
                  <a:pt x="109" y="2076"/>
                </a:lnTo>
                <a:lnTo>
                  <a:pt x="111" y="2071"/>
                </a:lnTo>
                <a:lnTo>
                  <a:pt x="111" y="2066"/>
                </a:lnTo>
                <a:lnTo>
                  <a:pt x="111" y="2062"/>
                </a:lnTo>
                <a:lnTo>
                  <a:pt x="111" y="2059"/>
                </a:lnTo>
                <a:lnTo>
                  <a:pt x="113" y="2062"/>
                </a:lnTo>
                <a:lnTo>
                  <a:pt x="116" y="2062"/>
                </a:lnTo>
                <a:lnTo>
                  <a:pt x="118" y="2064"/>
                </a:lnTo>
                <a:lnTo>
                  <a:pt x="120" y="2064"/>
                </a:lnTo>
                <a:lnTo>
                  <a:pt x="120" y="2062"/>
                </a:lnTo>
                <a:lnTo>
                  <a:pt x="123" y="2057"/>
                </a:lnTo>
                <a:lnTo>
                  <a:pt x="123" y="2052"/>
                </a:lnTo>
                <a:lnTo>
                  <a:pt x="125" y="2047"/>
                </a:lnTo>
                <a:lnTo>
                  <a:pt x="127" y="2043"/>
                </a:lnTo>
                <a:lnTo>
                  <a:pt x="130" y="2040"/>
                </a:lnTo>
                <a:lnTo>
                  <a:pt x="132" y="2036"/>
                </a:lnTo>
                <a:lnTo>
                  <a:pt x="134" y="2036"/>
                </a:lnTo>
                <a:lnTo>
                  <a:pt x="142" y="2040"/>
                </a:lnTo>
                <a:lnTo>
                  <a:pt x="149" y="2036"/>
                </a:lnTo>
                <a:lnTo>
                  <a:pt x="156" y="2031"/>
                </a:lnTo>
                <a:lnTo>
                  <a:pt x="160" y="2021"/>
                </a:lnTo>
                <a:lnTo>
                  <a:pt x="160" y="2019"/>
                </a:lnTo>
                <a:lnTo>
                  <a:pt x="163" y="2014"/>
                </a:lnTo>
                <a:lnTo>
                  <a:pt x="167" y="2005"/>
                </a:lnTo>
                <a:lnTo>
                  <a:pt x="172" y="1998"/>
                </a:lnTo>
                <a:lnTo>
                  <a:pt x="170" y="1991"/>
                </a:lnTo>
                <a:lnTo>
                  <a:pt x="165" y="1983"/>
                </a:lnTo>
                <a:lnTo>
                  <a:pt x="160" y="1981"/>
                </a:lnTo>
                <a:lnTo>
                  <a:pt x="156" y="1976"/>
                </a:lnTo>
                <a:lnTo>
                  <a:pt x="151" y="1974"/>
                </a:lnTo>
                <a:lnTo>
                  <a:pt x="149" y="1972"/>
                </a:lnTo>
                <a:lnTo>
                  <a:pt x="144" y="1969"/>
                </a:lnTo>
                <a:lnTo>
                  <a:pt x="142" y="1965"/>
                </a:lnTo>
                <a:lnTo>
                  <a:pt x="142" y="1957"/>
                </a:lnTo>
                <a:lnTo>
                  <a:pt x="139" y="1953"/>
                </a:lnTo>
                <a:lnTo>
                  <a:pt x="139" y="1950"/>
                </a:lnTo>
                <a:lnTo>
                  <a:pt x="134" y="1941"/>
                </a:lnTo>
                <a:lnTo>
                  <a:pt x="130" y="1938"/>
                </a:lnTo>
                <a:lnTo>
                  <a:pt x="118" y="1931"/>
                </a:lnTo>
                <a:lnTo>
                  <a:pt x="111" y="1929"/>
                </a:lnTo>
                <a:lnTo>
                  <a:pt x="106" y="1922"/>
                </a:lnTo>
                <a:lnTo>
                  <a:pt x="104" y="1920"/>
                </a:lnTo>
                <a:lnTo>
                  <a:pt x="99" y="1917"/>
                </a:lnTo>
                <a:lnTo>
                  <a:pt x="92" y="1908"/>
                </a:lnTo>
                <a:lnTo>
                  <a:pt x="90" y="1905"/>
                </a:lnTo>
                <a:lnTo>
                  <a:pt x="90" y="1901"/>
                </a:lnTo>
                <a:lnTo>
                  <a:pt x="90" y="1872"/>
                </a:lnTo>
                <a:lnTo>
                  <a:pt x="90" y="1860"/>
                </a:lnTo>
                <a:lnTo>
                  <a:pt x="87" y="1853"/>
                </a:lnTo>
                <a:lnTo>
                  <a:pt x="87" y="1846"/>
                </a:lnTo>
                <a:lnTo>
                  <a:pt x="90" y="1844"/>
                </a:lnTo>
                <a:lnTo>
                  <a:pt x="92" y="1834"/>
                </a:lnTo>
                <a:lnTo>
                  <a:pt x="90" y="1825"/>
                </a:lnTo>
                <a:lnTo>
                  <a:pt x="85" y="1825"/>
                </a:lnTo>
                <a:lnTo>
                  <a:pt x="85" y="1822"/>
                </a:lnTo>
                <a:lnTo>
                  <a:pt x="83" y="1820"/>
                </a:lnTo>
                <a:lnTo>
                  <a:pt x="78" y="1818"/>
                </a:lnTo>
                <a:lnTo>
                  <a:pt x="76" y="1818"/>
                </a:lnTo>
                <a:lnTo>
                  <a:pt x="76" y="1813"/>
                </a:lnTo>
                <a:lnTo>
                  <a:pt x="73" y="1808"/>
                </a:lnTo>
                <a:lnTo>
                  <a:pt x="68" y="1806"/>
                </a:lnTo>
                <a:lnTo>
                  <a:pt x="64" y="1801"/>
                </a:lnTo>
                <a:lnTo>
                  <a:pt x="64" y="1799"/>
                </a:lnTo>
                <a:lnTo>
                  <a:pt x="64" y="1792"/>
                </a:lnTo>
                <a:lnTo>
                  <a:pt x="66" y="1789"/>
                </a:lnTo>
                <a:lnTo>
                  <a:pt x="64" y="1782"/>
                </a:lnTo>
                <a:lnTo>
                  <a:pt x="61" y="1778"/>
                </a:lnTo>
                <a:lnTo>
                  <a:pt x="59" y="1773"/>
                </a:lnTo>
                <a:lnTo>
                  <a:pt x="57" y="1766"/>
                </a:lnTo>
                <a:lnTo>
                  <a:pt x="57" y="1761"/>
                </a:lnTo>
                <a:lnTo>
                  <a:pt x="57" y="1756"/>
                </a:lnTo>
                <a:lnTo>
                  <a:pt x="64" y="1751"/>
                </a:lnTo>
                <a:lnTo>
                  <a:pt x="66" y="1749"/>
                </a:lnTo>
                <a:lnTo>
                  <a:pt x="68" y="1742"/>
                </a:lnTo>
                <a:lnTo>
                  <a:pt x="71" y="1737"/>
                </a:lnTo>
                <a:lnTo>
                  <a:pt x="71" y="1733"/>
                </a:lnTo>
                <a:lnTo>
                  <a:pt x="76" y="1725"/>
                </a:lnTo>
                <a:lnTo>
                  <a:pt x="66" y="1730"/>
                </a:lnTo>
                <a:lnTo>
                  <a:pt x="61" y="1730"/>
                </a:lnTo>
                <a:lnTo>
                  <a:pt x="59" y="1733"/>
                </a:lnTo>
                <a:lnTo>
                  <a:pt x="57" y="1733"/>
                </a:lnTo>
                <a:lnTo>
                  <a:pt x="52" y="1730"/>
                </a:lnTo>
                <a:lnTo>
                  <a:pt x="50" y="1728"/>
                </a:lnTo>
                <a:lnTo>
                  <a:pt x="43" y="1723"/>
                </a:lnTo>
                <a:lnTo>
                  <a:pt x="40" y="1718"/>
                </a:lnTo>
                <a:lnTo>
                  <a:pt x="38" y="1714"/>
                </a:lnTo>
                <a:lnTo>
                  <a:pt x="35" y="1711"/>
                </a:lnTo>
                <a:lnTo>
                  <a:pt x="33" y="1706"/>
                </a:lnTo>
                <a:lnTo>
                  <a:pt x="31" y="1704"/>
                </a:lnTo>
                <a:lnTo>
                  <a:pt x="26" y="1704"/>
                </a:lnTo>
                <a:lnTo>
                  <a:pt x="12" y="1688"/>
                </a:lnTo>
                <a:lnTo>
                  <a:pt x="0" y="1678"/>
                </a:lnTo>
                <a:lnTo>
                  <a:pt x="2" y="1676"/>
                </a:lnTo>
                <a:lnTo>
                  <a:pt x="5" y="1669"/>
                </a:lnTo>
                <a:lnTo>
                  <a:pt x="5" y="1666"/>
                </a:lnTo>
                <a:lnTo>
                  <a:pt x="7" y="1662"/>
                </a:lnTo>
                <a:lnTo>
                  <a:pt x="7" y="1657"/>
                </a:lnTo>
                <a:lnTo>
                  <a:pt x="5" y="1652"/>
                </a:lnTo>
                <a:lnTo>
                  <a:pt x="5" y="1647"/>
                </a:lnTo>
                <a:lnTo>
                  <a:pt x="2" y="1643"/>
                </a:lnTo>
                <a:lnTo>
                  <a:pt x="0" y="1638"/>
                </a:lnTo>
                <a:lnTo>
                  <a:pt x="0" y="1628"/>
                </a:lnTo>
                <a:lnTo>
                  <a:pt x="2" y="1624"/>
                </a:lnTo>
                <a:lnTo>
                  <a:pt x="5" y="1619"/>
                </a:lnTo>
                <a:lnTo>
                  <a:pt x="5" y="1617"/>
                </a:lnTo>
                <a:lnTo>
                  <a:pt x="7" y="1612"/>
                </a:lnTo>
                <a:lnTo>
                  <a:pt x="7" y="1609"/>
                </a:lnTo>
                <a:lnTo>
                  <a:pt x="7" y="1602"/>
                </a:lnTo>
                <a:lnTo>
                  <a:pt x="7" y="1598"/>
                </a:lnTo>
                <a:lnTo>
                  <a:pt x="14" y="1590"/>
                </a:lnTo>
                <a:lnTo>
                  <a:pt x="17" y="1590"/>
                </a:lnTo>
                <a:lnTo>
                  <a:pt x="19" y="1588"/>
                </a:lnTo>
                <a:lnTo>
                  <a:pt x="21" y="1588"/>
                </a:lnTo>
                <a:lnTo>
                  <a:pt x="24" y="1590"/>
                </a:lnTo>
                <a:lnTo>
                  <a:pt x="26" y="1590"/>
                </a:lnTo>
                <a:lnTo>
                  <a:pt x="31" y="1590"/>
                </a:lnTo>
                <a:lnTo>
                  <a:pt x="35" y="1590"/>
                </a:lnTo>
                <a:lnTo>
                  <a:pt x="40" y="1593"/>
                </a:lnTo>
                <a:lnTo>
                  <a:pt x="47" y="1595"/>
                </a:lnTo>
                <a:lnTo>
                  <a:pt x="45" y="1588"/>
                </a:lnTo>
                <a:lnTo>
                  <a:pt x="45" y="1583"/>
                </a:lnTo>
                <a:lnTo>
                  <a:pt x="47" y="1579"/>
                </a:lnTo>
                <a:lnTo>
                  <a:pt x="50" y="1576"/>
                </a:lnTo>
                <a:lnTo>
                  <a:pt x="50" y="1574"/>
                </a:lnTo>
                <a:lnTo>
                  <a:pt x="52" y="1569"/>
                </a:lnTo>
                <a:lnTo>
                  <a:pt x="54" y="1567"/>
                </a:lnTo>
                <a:lnTo>
                  <a:pt x="57" y="1564"/>
                </a:lnTo>
                <a:lnTo>
                  <a:pt x="59" y="1560"/>
                </a:lnTo>
                <a:lnTo>
                  <a:pt x="64" y="1555"/>
                </a:lnTo>
                <a:lnTo>
                  <a:pt x="66" y="1553"/>
                </a:lnTo>
                <a:lnTo>
                  <a:pt x="68" y="1548"/>
                </a:lnTo>
                <a:lnTo>
                  <a:pt x="71" y="1546"/>
                </a:lnTo>
                <a:lnTo>
                  <a:pt x="76" y="1543"/>
                </a:lnTo>
                <a:lnTo>
                  <a:pt x="78" y="1538"/>
                </a:lnTo>
                <a:lnTo>
                  <a:pt x="83" y="1536"/>
                </a:lnTo>
                <a:lnTo>
                  <a:pt x="85" y="1536"/>
                </a:lnTo>
                <a:lnTo>
                  <a:pt x="87" y="1534"/>
                </a:lnTo>
                <a:lnTo>
                  <a:pt x="92" y="1531"/>
                </a:lnTo>
                <a:lnTo>
                  <a:pt x="92" y="1529"/>
                </a:lnTo>
                <a:lnTo>
                  <a:pt x="94" y="1527"/>
                </a:lnTo>
                <a:lnTo>
                  <a:pt x="97" y="1524"/>
                </a:lnTo>
                <a:lnTo>
                  <a:pt x="99" y="1524"/>
                </a:lnTo>
                <a:lnTo>
                  <a:pt x="104" y="1522"/>
                </a:lnTo>
                <a:lnTo>
                  <a:pt x="106" y="1524"/>
                </a:lnTo>
                <a:lnTo>
                  <a:pt x="109" y="1531"/>
                </a:lnTo>
                <a:lnTo>
                  <a:pt x="116" y="1531"/>
                </a:lnTo>
                <a:lnTo>
                  <a:pt x="123" y="1531"/>
                </a:lnTo>
                <a:lnTo>
                  <a:pt x="127" y="1536"/>
                </a:lnTo>
                <a:lnTo>
                  <a:pt x="132" y="1538"/>
                </a:lnTo>
                <a:lnTo>
                  <a:pt x="142" y="1546"/>
                </a:lnTo>
                <a:lnTo>
                  <a:pt x="146" y="1557"/>
                </a:lnTo>
                <a:lnTo>
                  <a:pt x="149" y="1567"/>
                </a:lnTo>
                <a:lnTo>
                  <a:pt x="149" y="1572"/>
                </a:lnTo>
                <a:lnTo>
                  <a:pt x="144" y="1581"/>
                </a:lnTo>
                <a:lnTo>
                  <a:pt x="142" y="1588"/>
                </a:lnTo>
                <a:lnTo>
                  <a:pt x="144" y="1593"/>
                </a:lnTo>
                <a:lnTo>
                  <a:pt x="146" y="1595"/>
                </a:lnTo>
                <a:lnTo>
                  <a:pt x="179" y="1598"/>
                </a:lnTo>
                <a:lnTo>
                  <a:pt x="179" y="1588"/>
                </a:lnTo>
                <a:lnTo>
                  <a:pt x="182" y="1583"/>
                </a:lnTo>
                <a:lnTo>
                  <a:pt x="184" y="1579"/>
                </a:lnTo>
                <a:lnTo>
                  <a:pt x="186" y="1574"/>
                </a:lnTo>
                <a:lnTo>
                  <a:pt x="186" y="1569"/>
                </a:lnTo>
                <a:lnTo>
                  <a:pt x="186" y="1564"/>
                </a:lnTo>
                <a:lnTo>
                  <a:pt x="189" y="1560"/>
                </a:lnTo>
                <a:lnTo>
                  <a:pt x="191" y="1555"/>
                </a:lnTo>
                <a:lnTo>
                  <a:pt x="196" y="1553"/>
                </a:lnTo>
                <a:lnTo>
                  <a:pt x="203" y="1550"/>
                </a:lnTo>
                <a:lnTo>
                  <a:pt x="205" y="1548"/>
                </a:lnTo>
                <a:lnTo>
                  <a:pt x="205" y="1541"/>
                </a:lnTo>
                <a:lnTo>
                  <a:pt x="210" y="1534"/>
                </a:lnTo>
                <a:lnTo>
                  <a:pt x="217" y="1524"/>
                </a:lnTo>
                <a:lnTo>
                  <a:pt x="222" y="1519"/>
                </a:lnTo>
                <a:lnTo>
                  <a:pt x="226" y="1517"/>
                </a:lnTo>
                <a:lnTo>
                  <a:pt x="229" y="1517"/>
                </a:lnTo>
                <a:lnTo>
                  <a:pt x="257" y="1550"/>
                </a:lnTo>
                <a:lnTo>
                  <a:pt x="264" y="1560"/>
                </a:lnTo>
                <a:lnTo>
                  <a:pt x="267" y="1564"/>
                </a:lnTo>
                <a:lnTo>
                  <a:pt x="269" y="1567"/>
                </a:lnTo>
                <a:lnTo>
                  <a:pt x="274" y="1572"/>
                </a:lnTo>
                <a:lnTo>
                  <a:pt x="276" y="1574"/>
                </a:lnTo>
                <a:lnTo>
                  <a:pt x="278" y="1576"/>
                </a:lnTo>
                <a:lnTo>
                  <a:pt x="283" y="1579"/>
                </a:lnTo>
                <a:lnTo>
                  <a:pt x="285" y="1581"/>
                </a:lnTo>
                <a:lnTo>
                  <a:pt x="288" y="1583"/>
                </a:lnTo>
                <a:lnTo>
                  <a:pt x="288" y="1588"/>
                </a:lnTo>
                <a:lnTo>
                  <a:pt x="290" y="1590"/>
                </a:lnTo>
                <a:lnTo>
                  <a:pt x="300" y="1595"/>
                </a:lnTo>
                <a:lnTo>
                  <a:pt x="302" y="1598"/>
                </a:lnTo>
                <a:lnTo>
                  <a:pt x="304" y="1602"/>
                </a:lnTo>
                <a:lnTo>
                  <a:pt x="307" y="1607"/>
                </a:lnTo>
                <a:lnTo>
                  <a:pt x="311" y="1605"/>
                </a:lnTo>
                <a:lnTo>
                  <a:pt x="316" y="1602"/>
                </a:lnTo>
                <a:lnTo>
                  <a:pt x="325" y="1602"/>
                </a:lnTo>
                <a:lnTo>
                  <a:pt x="330" y="1600"/>
                </a:lnTo>
                <a:lnTo>
                  <a:pt x="333" y="1598"/>
                </a:lnTo>
                <a:lnTo>
                  <a:pt x="335" y="1595"/>
                </a:lnTo>
                <a:lnTo>
                  <a:pt x="337" y="1593"/>
                </a:lnTo>
                <a:lnTo>
                  <a:pt x="344" y="1588"/>
                </a:lnTo>
                <a:lnTo>
                  <a:pt x="347" y="1586"/>
                </a:lnTo>
                <a:lnTo>
                  <a:pt x="351" y="1583"/>
                </a:lnTo>
                <a:lnTo>
                  <a:pt x="354" y="1583"/>
                </a:lnTo>
                <a:lnTo>
                  <a:pt x="358" y="1583"/>
                </a:lnTo>
                <a:lnTo>
                  <a:pt x="358" y="1581"/>
                </a:lnTo>
                <a:lnTo>
                  <a:pt x="361" y="1579"/>
                </a:lnTo>
                <a:lnTo>
                  <a:pt x="363" y="1576"/>
                </a:lnTo>
                <a:lnTo>
                  <a:pt x="366" y="1572"/>
                </a:lnTo>
                <a:lnTo>
                  <a:pt x="366" y="1564"/>
                </a:lnTo>
                <a:lnTo>
                  <a:pt x="366" y="1562"/>
                </a:lnTo>
                <a:lnTo>
                  <a:pt x="368" y="1560"/>
                </a:lnTo>
                <a:lnTo>
                  <a:pt x="370" y="1557"/>
                </a:lnTo>
                <a:lnTo>
                  <a:pt x="373" y="1555"/>
                </a:lnTo>
                <a:lnTo>
                  <a:pt x="375" y="1548"/>
                </a:lnTo>
                <a:lnTo>
                  <a:pt x="373" y="1543"/>
                </a:lnTo>
                <a:lnTo>
                  <a:pt x="375" y="1538"/>
                </a:lnTo>
                <a:lnTo>
                  <a:pt x="377" y="1536"/>
                </a:lnTo>
                <a:lnTo>
                  <a:pt x="384" y="1534"/>
                </a:lnTo>
                <a:lnTo>
                  <a:pt x="389" y="1534"/>
                </a:lnTo>
                <a:lnTo>
                  <a:pt x="394" y="1534"/>
                </a:lnTo>
                <a:lnTo>
                  <a:pt x="399" y="1534"/>
                </a:lnTo>
                <a:lnTo>
                  <a:pt x="406" y="1534"/>
                </a:lnTo>
                <a:lnTo>
                  <a:pt x="410" y="1534"/>
                </a:lnTo>
                <a:lnTo>
                  <a:pt x="417" y="1531"/>
                </a:lnTo>
                <a:lnTo>
                  <a:pt x="422" y="1531"/>
                </a:lnTo>
                <a:lnTo>
                  <a:pt x="427" y="1531"/>
                </a:lnTo>
                <a:lnTo>
                  <a:pt x="432" y="1531"/>
                </a:lnTo>
                <a:lnTo>
                  <a:pt x="432" y="1529"/>
                </a:lnTo>
                <a:lnTo>
                  <a:pt x="429" y="1524"/>
                </a:lnTo>
                <a:lnTo>
                  <a:pt x="429" y="1519"/>
                </a:lnTo>
                <a:lnTo>
                  <a:pt x="432" y="1512"/>
                </a:lnTo>
                <a:lnTo>
                  <a:pt x="434" y="1501"/>
                </a:lnTo>
                <a:lnTo>
                  <a:pt x="434" y="1493"/>
                </a:lnTo>
                <a:lnTo>
                  <a:pt x="436" y="1489"/>
                </a:lnTo>
                <a:lnTo>
                  <a:pt x="441" y="1482"/>
                </a:lnTo>
                <a:lnTo>
                  <a:pt x="443" y="1482"/>
                </a:lnTo>
                <a:lnTo>
                  <a:pt x="448" y="1482"/>
                </a:lnTo>
                <a:lnTo>
                  <a:pt x="453" y="1482"/>
                </a:lnTo>
                <a:lnTo>
                  <a:pt x="453" y="1484"/>
                </a:lnTo>
                <a:lnTo>
                  <a:pt x="453" y="1486"/>
                </a:lnTo>
                <a:lnTo>
                  <a:pt x="455" y="1484"/>
                </a:lnTo>
                <a:lnTo>
                  <a:pt x="460" y="1484"/>
                </a:lnTo>
                <a:lnTo>
                  <a:pt x="472" y="1479"/>
                </a:lnTo>
                <a:lnTo>
                  <a:pt x="476" y="1479"/>
                </a:lnTo>
                <a:lnTo>
                  <a:pt x="479" y="1479"/>
                </a:lnTo>
                <a:lnTo>
                  <a:pt x="481" y="1479"/>
                </a:lnTo>
                <a:lnTo>
                  <a:pt x="483" y="1479"/>
                </a:lnTo>
                <a:lnTo>
                  <a:pt x="486" y="1479"/>
                </a:lnTo>
                <a:lnTo>
                  <a:pt x="488" y="1477"/>
                </a:lnTo>
                <a:lnTo>
                  <a:pt x="493" y="1472"/>
                </a:lnTo>
                <a:lnTo>
                  <a:pt x="498" y="1472"/>
                </a:lnTo>
                <a:lnTo>
                  <a:pt x="505" y="1470"/>
                </a:lnTo>
                <a:lnTo>
                  <a:pt x="509" y="1470"/>
                </a:lnTo>
                <a:lnTo>
                  <a:pt x="514" y="1465"/>
                </a:lnTo>
                <a:lnTo>
                  <a:pt x="519" y="1463"/>
                </a:lnTo>
                <a:lnTo>
                  <a:pt x="521" y="1463"/>
                </a:lnTo>
                <a:lnTo>
                  <a:pt x="526" y="1460"/>
                </a:lnTo>
                <a:lnTo>
                  <a:pt x="535" y="1456"/>
                </a:lnTo>
                <a:lnTo>
                  <a:pt x="526" y="1437"/>
                </a:lnTo>
                <a:lnTo>
                  <a:pt x="521" y="1430"/>
                </a:lnTo>
                <a:lnTo>
                  <a:pt x="519" y="1420"/>
                </a:lnTo>
                <a:lnTo>
                  <a:pt x="516" y="1415"/>
                </a:lnTo>
                <a:lnTo>
                  <a:pt x="516" y="1413"/>
                </a:lnTo>
                <a:lnTo>
                  <a:pt x="509" y="1408"/>
                </a:lnTo>
                <a:lnTo>
                  <a:pt x="507" y="1401"/>
                </a:lnTo>
                <a:lnTo>
                  <a:pt x="507" y="1394"/>
                </a:lnTo>
                <a:lnTo>
                  <a:pt x="507" y="1392"/>
                </a:lnTo>
                <a:lnTo>
                  <a:pt x="509" y="1385"/>
                </a:lnTo>
                <a:lnTo>
                  <a:pt x="505" y="1375"/>
                </a:lnTo>
                <a:lnTo>
                  <a:pt x="505" y="1366"/>
                </a:lnTo>
                <a:lnTo>
                  <a:pt x="502" y="1359"/>
                </a:lnTo>
                <a:lnTo>
                  <a:pt x="502" y="1356"/>
                </a:lnTo>
                <a:lnTo>
                  <a:pt x="505" y="1344"/>
                </a:lnTo>
                <a:lnTo>
                  <a:pt x="505" y="1342"/>
                </a:lnTo>
                <a:lnTo>
                  <a:pt x="502" y="1328"/>
                </a:lnTo>
                <a:lnTo>
                  <a:pt x="500" y="1330"/>
                </a:lnTo>
                <a:lnTo>
                  <a:pt x="500" y="1328"/>
                </a:lnTo>
                <a:lnTo>
                  <a:pt x="493" y="1325"/>
                </a:lnTo>
                <a:lnTo>
                  <a:pt x="490" y="1325"/>
                </a:lnTo>
                <a:lnTo>
                  <a:pt x="486" y="1321"/>
                </a:lnTo>
                <a:lnTo>
                  <a:pt x="488" y="1321"/>
                </a:lnTo>
                <a:lnTo>
                  <a:pt x="488" y="1318"/>
                </a:lnTo>
                <a:lnTo>
                  <a:pt x="488" y="1316"/>
                </a:lnTo>
                <a:lnTo>
                  <a:pt x="490" y="1316"/>
                </a:lnTo>
                <a:lnTo>
                  <a:pt x="490" y="1314"/>
                </a:lnTo>
                <a:lnTo>
                  <a:pt x="493" y="1311"/>
                </a:lnTo>
                <a:lnTo>
                  <a:pt x="495" y="1309"/>
                </a:lnTo>
                <a:lnTo>
                  <a:pt x="500" y="1309"/>
                </a:lnTo>
                <a:lnTo>
                  <a:pt x="500" y="1304"/>
                </a:lnTo>
                <a:lnTo>
                  <a:pt x="502" y="1302"/>
                </a:lnTo>
                <a:lnTo>
                  <a:pt x="502" y="1299"/>
                </a:lnTo>
                <a:lnTo>
                  <a:pt x="502" y="1297"/>
                </a:lnTo>
                <a:lnTo>
                  <a:pt x="502" y="1295"/>
                </a:lnTo>
                <a:lnTo>
                  <a:pt x="500" y="1292"/>
                </a:lnTo>
                <a:lnTo>
                  <a:pt x="498" y="1285"/>
                </a:lnTo>
                <a:lnTo>
                  <a:pt x="500" y="1283"/>
                </a:lnTo>
                <a:lnTo>
                  <a:pt x="500" y="1280"/>
                </a:lnTo>
                <a:lnTo>
                  <a:pt x="502" y="1280"/>
                </a:lnTo>
                <a:lnTo>
                  <a:pt x="505" y="1273"/>
                </a:lnTo>
                <a:lnTo>
                  <a:pt x="505" y="1269"/>
                </a:lnTo>
                <a:lnTo>
                  <a:pt x="505" y="1264"/>
                </a:lnTo>
                <a:lnTo>
                  <a:pt x="505" y="1259"/>
                </a:lnTo>
                <a:lnTo>
                  <a:pt x="507" y="1257"/>
                </a:lnTo>
                <a:lnTo>
                  <a:pt x="509" y="1252"/>
                </a:lnTo>
                <a:lnTo>
                  <a:pt x="514" y="1245"/>
                </a:lnTo>
                <a:lnTo>
                  <a:pt x="514" y="1243"/>
                </a:lnTo>
                <a:lnTo>
                  <a:pt x="514" y="1240"/>
                </a:lnTo>
                <a:lnTo>
                  <a:pt x="512" y="1235"/>
                </a:lnTo>
                <a:lnTo>
                  <a:pt x="516" y="1228"/>
                </a:lnTo>
                <a:lnTo>
                  <a:pt x="509" y="1224"/>
                </a:lnTo>
                <a:lnTo>
                  <a:pt x="502" y="1202"/>
                </a:lnTo>
                <a:lnTo>
                  <a:pt x="507" y="1190"/>
                </a:lnTo>
                <a:lnTo>
                  <a:pt x="509" y="1186"/>
                </a:lnTo>
                <a:lnTo>
                  <a:pt x="516" y="1169"/>
                </a:lnTo>
                <a:lnTo>
                  <a:pt x="502" y="1136"/>
                </a:lnTo>
                <a:lnTo>
                  <a:pt x="502" y="1117"/>
                </a:lnTo>
                <a:lnTo>
                  <a:pt x="500" y="1093"/>
                </a:lnTo>
                <a:lnTo>
                  <a:pt x="512" y="1060"/>
                </a:lnTo>
                <a:lnTo>
                  <a:pt x="495" y="1022"/>
                </a:lnTo>
                <a:lnTo>
                  <a:pt x="498" y="1020"/>
                </a:lnTo>
                <a:lnTo>
                  <a:pt x="505" y="1015"/>
                </a:lnTo>
                <a:lnTo>
                  <a:pt x="509" y="1013"/>
                </a:lnTo>
                <a:lnTo>
                  <a:pt x="514" y="1011"/>
                </a:lnTo>
                <a:lnTo>
                  <a:pt x="519" y="1011"/>
                </a:lnTo>
                <a:lnTo>
                  <a:pt x="526" y="1008"/>
                </a:lnTo>
                <a:lnTo>
                  <a:pt x="535" y="1006"/>
                </a:lnTo>
                <a:lnTo>
                  <a:pt x="540" y="1003"/>
                </a:lnTo>
                <a:lnTo>
                  <a:pt x="542" y="1001"/>
                </a:lnTo>
                <a:lnTo>
                  <a:pt x="547" y="994"/>
                </a:lnTo>
                <a:lnTo>
                  <a:pt x="547" y="989"/>
                </a:lnTo>
                <a:lnTo>
                  <a:pt x="549" y="987"/>
                </a:lnTo>
                <a:lnTo>
                  <a:pt x="552" y="987"/>
                </a:lnTo>
                <a:lnTo>
                  <a:pt x="552" y="982"/>
                </a:lnTo>
                <a:lnTo>
                  <a:pt x="554" y="973"/>
                </a:lnTo>
                <a:lnTo>
                  <a:pt x="556" y="970"/>
                </a:lnTo>
                <a:lnTo>
                  <a:pt x="559" y="966"/>
                </a:lnTo>
                <a:lnTo>
                  <a:pt x="566" y="958"/>
                </a:lnTo>
                <a:lnTo>
                  <a:pt x="571" y="954"/>
                </a:lnTo>
                <a:lnTo>
                  <a:pt x="575" y="949"/>
                </a:lnTo>
                <a:lnTo>
                  <a:pt x="582" y="944"/>
                </a:lnTo>
                <a:lnTo>
                  <a:pt x="589" y="940"/>
                </a:lnTo>
                <a:lnTo>
                  <a:pt x="592" y="940"/>
                </a:lnTo>
                <a:lnTo>
                  <a:pt x="592" y="937"/>
                </a:lnTo>
                <a:lnTo>
                  <a:pt x="606" y="940"/>
                </a:lnTo>
                <a:lnTo>
                  <a:pt x="620" y="942"/>
                </a:lnTo>
                <a:lnTo>
                  <a:pt x="627" y="944"/>
                </a:lnTo>
                <a:lnTo>
                  <a:pt x="630" y="944"/>
                </a:lnTo>
                <a:lnTo>
                  <a:pt x="634" y="947"/>
                </a:lnTo>
                <a:lnTo>
                  <a:pt x="639" y="949"/>
                </a:lnTo>
                <a:lnTo>
                  <a:pt x="644" y="954"/>
                </a:lnTo>
                <a:lnTo>
                  <a:pt x="646" y="954"/>
                </a:lnTo>
                <a:lnTo>
                  <a:pt x="648" y="954"/>
                </a:lnTo>
                <a:lnTo>
                  <a:pt x="651" y="951"/>
                </a:lnTo>
                <a:lnTo>
                  <a:pt x="653" y="951"/>
                </a:lnTo>
                <a:lnTo>
                  <a:pt x="660" y="954"/>
                </a:lnTo>
                <a:lnTo>
                  <a:pt x="663" y="954"/>
                </a:lnTo>
                <a:lnTo>
                  <a:pt x="663" y="951"/>
                </a:lnTo>
                <a:lnTo>
                  <a:pt x="663" y="949"/>
                </a:lnTo>
                <a:lnTo>
                  <a:pt x="660" y="949"/>
                </a:lnTo>
                <a:lnTo>
                  <a:pt x="660" y="947"/>
                </a:lnTo>
                <a:lnTo>
                  <a:pt x="660" y="944"/>
                </a:lnTo>
                <a:lnTo>
                  <a:pt x="660" y="942"/>
                </a:lnTo>
                <a:lnTo>
                  <a:pt x="658" y="940"/>
                </a:lnTo>
                <a:lnTo>
                  <a:pt x="655" y="935"/>
                </a:lnTo>
                <a:lnTo>
                  <a:pt x="653" y="930"/>
                </a:lnTo>
                <a:lnTo>
                  <a:pt x="653" y="928"/>
                </a:lnTo>
                <a:lnTo>
                  <a:pt x="653" y="925"/>
                </a:lnTo>
                <a:lnTo>
                  <a:pt x="655" y="925"/>
                </a:lnTo>
                <a:lnTo>
                  <a:pt x="660" y="923"/>
                </a:lnTo>
                <a:lnTo>
                  <a:pt x="663" y="921"/>
                </a:lnTo>
                <a:lnTo>
                  <a:pt x="663" y="918"/>
                </a:lnTo>
                <a:lnTo>
                  <a:pt x="663" y="916"/>
                </a:lnTo>
                <a:lnTo>
                  <a:pt x="663" y="909"/>
                </a:lnTo>
                <a:lnTo>
                  <a:pt x="665" y="909"/>
                </a:lnTo>
                <a:lnTo>
                  <a:pt x="667" y="909"/>
                </a:lnTo>
                <a:lnTo>
                  <a:pt x="670" y="911"/>
                </a:lnTo>
                <a:lnTo>
                  <a:pt x="672" y="913"/>
                </a:lnTo>
                <a:lnTo>
                  <a:pt x="674" y="913"/>
                </a:lnTo>
                <a:lnTo>
                  <a:pt x="677" y="913"/>
                </a:lnTo>
                <a:lnTo>
                  <a:pt x="679" y="913"/>
                </a:lnTo>
                <a:lnTo>
                  <a:pt x="681" y="913"/>
                </a:lnTo>
                <a:lnTo>
                  <a:pt x="686" y="916"/>
                </a:lnTo>
                <a:lnTo>
                  <a:pt x="686" y="913"/>
                </a:lnTo>
                <a:lnTo>
                  <a:pt x="688" y="913"/>
                </a:lnTo>
                <a:lnTo>
                  <a:pt x="688" y="911"/>
                </a:lnTo>
                <a:lnTo>
                  <a:pt x="686" y="909"/>
                </a:lnTo>
                <a:lnTo>
                  <a:pt x="686" y="906"/>
                </a:lnTo>
                <a:lnTo>
                  <a:pt x="686" y="904"/>
                </a:lnTo>
                <a:lnTo>
                  <a:pt x="684" y="902"/>
                </a:lnTo>
                <a:lnTo>
                  <a:pt x="684" y="899"/>
                </a:lnTo>
                <a:lnTo>
                  <a:pt x="681" y="897"/>
                </a:lnTo>
                <a:lnTo>
                  <a:pt x="681" y="895"/>
                </a:lnTo>
                <a:lnTo>
                  <a:pt x="681" y="892"/>
                </a:lnTo>
                <a:lnTo>
                  <a:pt x="681" y="885"/>
                </a:lnTo>
                <a:lnTo>
                  <a:pt x="681" y="880"/>
                </a:lnTo>
                <a:lnTo>
                  <a:pt x="681" y="878"/>
                </a:lnTo>
                <a:lnTo>
                  <a:pt x="681" y="873"/>
                </a:lnTo>
                <a:lnTo>
                  <a:pt x="681" y="871"/>
                </a:lnTo>
                <a:lnTo>
                  <a:pt x="681" y="866"/>
                </a:lnTo>
                <a:lnTo>
                  <a:pt x="684" y="864"/>
                </a:lnTo>
                <a:lnTo>
                  <a:pt x="686" y="864"/>
                </a:lnTo>
                <a:lnTo>
                  <a:pt x="686" y="861"/>
                </a:lnTo>
                <a:lnTo>
                  <a:pt x="686" y="859"/>
                </a:lnTo>
                <a:lnTo>
                  <a:pt x="686" y="857"/>
                </a:lnTo>
                <a:lnTo>
                  <a:pt x="684" y="854"/>
                </a:lnTo>
                <a:lnTo>
                  <a:pt x="681" y="854"/>
                </a:lnTo>
                <a:lnTo>
                  <a:pt x="679" y="854"/>
                </a:lnTo>
                <a:lnTo>
                  <a:pt x="677" y="852"/>
                </a:lnTo>
                <a:lnTo>
                  <a:pt x="677" y="850"/>
                </a:lnTo>
                <a:lnTo>
                  <a:pt x="674" y="847"/>
                </a:lnTo>
                <a:lnTo>
                  <a:pt x="677" y="842"/>
                </a:lnTo>
                <a:lnTo>
                  <a:pt x="677" y="840"/>
                </a:lnTo>
                <a:lnTo>
                  <a:pt x="677" y="835"/>
                </a:lnTo>
                <a:lnTo>
                  <a:pt x="679" y="831"/>
                </a:lnTo>
                <a:lnTo>
                  <a:pt x="681" y="828"/>
                </a:lnTo>
                <a:lnTo>
                  <a:pt x="684" y="826"/>
                </a:lnTo>
                <a:lnTo>
                  <a:pt x="686" y="826"/>
                </a:lnTo>
                <a:lnTo>
                  <a:pt x="688" y="824"/>
                </a:lnTo>
                <a:lnTo>
                  <a:pt x="691" y="824"/>
                </a:lnTo>
                <a:lnTo>
                  <a:pt x="693" y="826"/>
                </a:lnTo>
                <a:lnTo>
                  <a:pt x="693" y="824"/>
                </a:lnTo>
                <a:lnTo>
                  <a:pt x="696" y="824"/>
                </a:lnTo>
                <a:lnTo>
                  <a:pt x="698" y="824"/>
                </a:lnTo>
                <a:lnTo>
                  <a:pt x="700" y="824"/>
                </a:lnTo>
                <a:lnTo>
                  <a:pt x="707" y="826"/>
                </a:lnTo>
                <a:lnTo>
                  <a:pt x="710" y="826"/>
                </a:lnTo>
                <a:lnTo>
                  <a:pt x="712" y="826"/>
                </a:lnTo>
                <a:lnTo>
                  <a:pt x="714" y="826"/>
                </a:lnTo>
                <a:lnTo>
                  <a:pt x="717" y="826"/>
                </a:lnTo>
                <a:lnTo>
                  <a:pt x="719" y="824"/>
                </a:lnTo>
                <a:lnTo>
                  <a:pt x="724" y="821"/>
                </a:lnTo>
                <a:lnTo>
                  <a:pt x="726" y="824"/>
                </a:lnTo>
                <a:lnTo>
                  <a:pt x="729" y="824"/>
                </a:lnTo>
                <a:lnTo>
                  <a:pt x="731" y="826"/>
                </a:lnTo>
                <a:lnTo>
                  <a:pt x="733" y="828"/>
                </a:lnTo>
                <a:lnTo>
                  <a:pt x="738" y="828"/>
                </a:lnTo>
                <a:lnTo>
                  <a:pt x="740" y="828"/>
                </a:lnTo>
                <a:lnTo>
                  <a:pt x="743" y="826"/>
                </a:lnTo>
                <a:lnTo>
                  <a:pt x="745" y="826"/>
                </a:lnTo>
                <a:lnTo>
                  <a:pt x="747" y="826"/>
                </a:lnTo>
                <a:lnTo>
                  <a:pt x="747" y="824"/>
                </a:lnTo>
                <a:lnTo>
                  <a:pt x="747" y="821"/>
                </a:lnTo>
                <a:lnTo>
                  <a:pt x="750" y="819"/>
                </a:lnTo>
                <a:lnTo>
                  <a:pt x="750" y="816"/>
                </a:lnTo>
                <a:lnTo>
                  <a:pt x="752" y="814"/>
                </a:lnTo>
                <a:lnTo>
                  <a:pt x="752" y="812"/>
                </a:lnTo>
                <a:lnTo>
                  <a:pt x="754" y="809"/>
                </a:lnTo>
                <a:lnTo>
                  <a:pt x="757" y="807"/>
                </a:lnTo>
                <a:lnTo>
                  <a:pt x="754" y="805"/>
                </a:lnTo>
                <a:lnTo>
                  <a:pt x="752" y="805"/>
                </a:lnTo>
                <a:lnTo>
                  <a:pt x="747" y="802"/>
                </a:lnTo>
                <a:lnTo>
                  <a:pt x="745" y="802"/>
                </a:lnTo>
                <a:lnTo>
                  <a:pt x="740" y="800"/>
                </a:lnTo>
                <a:lnTo>
                  <a:pt x="736" y="797"/>
                </a:lnTo>
                <a:lnTo>
                  <a:pt x="731" y="797"/>
                </a:lnTo>
                <a:lnTo>
                  <a:pt x="726" y="795"/>
                </a:lnTo>
                <a:lnTo>
                  <a:pt x="724" y="795"/>
                </a:lnTo>
                <a:lnTo>
                  <a:pt x="719" y="790"/>
                </a:lnTo>
                <a:lnTo>
                  <a:pt x="717" y="788"/>
                </a:lnTo>
                <a:lnTo>
                  <a:pt x="717" y="786"/>
                </a:lnTo>
                <a:lnTo>
                  <a:pt x="717" y="783"/>
                </a:lnTo>
                <a:lnTo>
                  <a:pt x="719" y="781"/>
                </a:lnTo>
                <a:lnTo>
                  <a:pt x="721" y="779"/>
                </a:lnTo>
                <a:lnTo>
                  <a:pt x="726" y="776"/>
                </a:lnTo>
                <a:lnTo>
                  <a:pt x="729" y="774"/>
                </a:lnTo>
                <a:lnTo>
                  <a:pt x="731" y="771"/>
                </a:lnTo>
                <a:lnTo>
                  <a:pt x="731" y="769"/>
                </a:lnTo>
                <a:lnTo>
                  <a:pt x="733" y="767"/>
                </a:lnTo>
                <a:lnTo>
                  <a:pt x="733" y="762"/>
                </a:lnTo>
                <a:lnTo>
                  <a:pt x="733" y="757"/>
                </a:lnTo>
                <a:lnTo>
                  <a:pt x="736" y="753"/>
                </a:lnTo>
                <a:lnTo>
                  <a:pt x="736" y="750"/>
                </a:lnTo>
                <a:lnTo>
                  <a:pt x="738" y="748"/>
                </a:lnTo>
                <a:lnTo>
                  <a:pt x="738" y="745"/>
                </a:lnTo>
                <a:lnTo>
                  <a:pt x="743" y="741"/>
                </a:lnTo>
                <a:lnTo>
                  <a:pt x="743" y="738"/>
                </a:lnTo>
                <a:lnTo>
                  <a:pt x="745" y="736"/>
                </a:lnTo>
                <a:lnTo>
                  <a:pt x="740" y="734"/>
                </a:lnTo>
                <a:lnTo>
                  <a:pt x="740" y="731"/>
                </a:lnTo>
                <a:lnTo>
                  <a:pt x="738" y="726"/>
                </a:lnTo>
                <a:lnTo>
                  <a:pt x="736" y="726"/>
                </a:lnTo>
                <a:lnTo>
                  <a:pt x="733" y="726"/>
                </a:lnTo>
                <a:lnTo>
                  <a:pt x="733" y="724"/>
                </a:lnTo>
                <a:lnTo>
                  <a:pt x="733" y="722"/>
                </a:lnTo>
                <a:lnTo>
                  <a:pt x="733" y="719"/>
                </a:lnTo>
                <a:lnTo>
                  <a:pt x="731" y="719"/>
                </a:lnTo>
                <a:lnTo>
                  <a:pt x="731" y="717"/>
                </a:lnTo>
                <a:lnTo>
                  <a:pt x="729" y="717"/>
                </a:lnTo>
                <a:lnTo>
                  <a:pt x="726" y="715"/>
                </a:lnTo>
                <a:lnTo>
                  <a:pt x="721" y="712"/>
                </a:lnTo>
                <a:lnTo>
                  <a:pt x="719" y="710"/>
                </a:lnTo>
                <a:lnTo>
                  <a:pt x="717" y="708"/>
                </a:lnTo>
                <a:lnTo>
                  <a:pt x="714" y="703"/>
                </a:lnTo>
                <a:lnTo>
                  <a:pt x="712" y="703"/>
                </a:lnTo>
                <a:lnTo>
                  <a:pt x="710" y="703"/>
                </a:lnTo>
                <a:lnTo>
                  <a:pt x="705" y="700"/>
                </a:lnTo>
                <a:lnTo>
                  <a:pt x="703" y="698"/>
                </a:lnTo>
                <a:lnTo>
                  <a:pt x="698" y="696"/>
                </a:lnTo>
                <a:lnTo>
                  <a:pt x="693" y="693"/>
                </a:lnTo>
                <a:lnTo>
                  <a:pt x="691" y="691"/>
                </a:lnTo>
                <a:lnTo>
                  <a:pt x="688" y="691"/>
                </a:lnTo>
                <a:lnTo>
                  <a:pt x="686" y="689"/>
                </a:lnTo>
                <a:lnTo>
                  <a:pt x="684" y="689"/>
                </a:lnTo>
                <a:lnTo>
                  <a:pt x="681" y="686"/>
                </a:lnTo>
                <a:lnTo>
                  <a:pt x="677" y="684"/>
                </a:lnTo>
                <a:lnTo>
                  <a:pt x="672" y="682"/>
                </a:lnTo>
                <a:lnTo>
                  <a:pt x="667" y="679"/>
                </a:lnTo>
                <a:lnTo>
                  <a:pt x="665" y="674"/>
                </a:lnTo>
                <a:lnTo>
                  <a:pt x="658" y="672"/>
                </a:lnTo>
                <a:lnTo>
                  <a:pt x="660" y="670"/>
                </a:lnTo>
                <a:lnTo>
                  <a:pt x="660" y="667"/>
                </a:lnTo>
                <a:lnTo>
                  <a:pt x="663" y="663"/>
                </a:lnTo>
                <a:lnTo>
                  <a:pt x="663" y="660"/>
                </a:lnTo>
                <a:lnTo>
                  <a:pt x="663" y="655"/>
                </a:lnTo>
                <a:lnTo>
                  <a:pt x="663" y="653"/>
                </a:lnTo>
                <a:lnTo>
                  <a:pt x="660" y="648"/>
                </a:lnTo>
                <a:lnTo>
                  <a:pt x="660" y="646"/>
                </a:lnTo>
                <a:lnTo>
                  <a:pt x="660" y="644"/>
                </a:lnTo>
                <a:lnTo>
                  <a:pt x="660" y="641"/>
                </a:lnTo>
                <a:lnTo>
                  <a:pt x="660" y="639"/>
                </a:lnTo>
                <a:lnTo>
                  <a:pt x="658" y="637"/>
                </a:lnTo>
                <a:lnTo>
                  <a:pt x="658" y="632"/>
                </a:lnTo>
                <a:lnTo>
                  <a:pt x="658" y="629"/>
                </a:lnTo>
                <a:lnTo>
                  <a:pt x="658" y="627"/>
                </a:lnTo>
                <a:lnTo>
                  <a:pt x="658" y="625"/>
                </a:lnTo>
                <a:lnTo>
                  <a:pt x="655" y="620"/>
                </a:lnTo>
                <a:lnTo>
                  <a:pt x="655" y="618"/>
                </a:lnTo>
                <a:lnTo>
                  <a:pt x="655" y="615"/>
                </a:lnTo>
                <a:lnTo>
                  <a:pt x="653" y="613"/>
                </a:lnTo>
                <a:lnTo>
                  <a:pt x="651" y="610"/>
                </a:lnTo>
                <a:lnTo>
                  <a:pt x="651" y="608"/>
                </a:lnTo>
                <a:lnTo>
                  <a:pt x="648" y="606"/>
                </a:lnTo>
                <a:lnTo>
                  <a:pt x="648" y="603"/>
                </a:lnTo>
                <a:lnTo>
                  <a:pt x="646" y="601"/>
                </a:lnTo>
                <a:lnTo>
                  <a:pt x="646" y="599"/>
                </a:lnTo>
                <a:lnTo>
                  <a:pt x="644" y="599"/>
                </a:lnTo>
                <a:lnTo>
                  <a:pt x="644" y="596"/>
                </a:lnTo>
                <a:lnTo>
                  <a:pt x="641" y="594"/>
                </a:lnTo>
                <a:lnTo>
                  <a:pt x="639" y="589"/>
                </a:lnTo>
                <a:lnTo>
                  <a:pt x="639" y="587"/>
                </a:lnTo>
                <a:lnTo>
                  <a:pt x="637" y="582"/>
                </a:lnTo>
                <a:lnTo>
                  <a:pt x="634" y="580"/>
                </a:lnTo>
                <a:lnTo>
                  <a:pt x="630" y="575"/>
                </a:lnTo>
                <a:lnTo>
                  <a:pt x="627" y="573"/>
                </a:lnTo>
                <a:lnTo>
                  <a:pt x="627" y="570"/>
                </a:lnTo>
                <a:lnTo>
                  <a:pt x="625" y="566"/>
                </a:lnTo>
                <a:lnTo>
                  <a:pt x="620" y="561"/>
                </a:lnTo>
                <a:lnTo>
                  <a:pt x="618" y="556"/>
                </a:lnTo>
                <a:lnTo>
                  <a:pt x="615" y="551"/>
                </a:lnTo>
                <a:lnTo>
                  <a:pt x="613" y="544"/>
                </a:lnTo>
                <a:lnTo>
                  <a:pt x="608" y="539"/>
                </a:lnTo>
                <a:lnTo>
                  <a:pt x="606" y="537"/>
                </a:lnTo>
                <a:lnTo>
                  <a:pt x="594" y="537"/>
                </a:lnTo>
                <a:lnTo>
                  <a:pt x="585" y="525"/>
                </a:lnTo>
                <a:lnTo>
                  <a:pt x="582" y="525"/>
                </a:lnTo>
                <a:lnTo>
                  <a:pt x="573" y="521"/>
                </a:lnTo>
                <a:lnTo>
                  <a:pt x="573" y="516"/>
                </a:lnTo>
                <a:lnTo>
                  <a:pt x="573" y="511"/>
                </a:lnTo>
                <a:lnTo>
                  <a:pt x="575" y="506"/>
                </a:lnTo>
                <a:lnTo>
                  <a:pt x="575" y="499"/>
                </a:lnTo>
                <a:lnTo>
                  <a:pt x="575" y="492"/>
                </a:lnTo>
                <a:lnTo>
                  <a:pt x="575" y="487"/>
                </a:lnTo>
                <a:lnTo>
                  <a:pt x="575" y="485"/>
                </a:lnTo>
                <a:lnTo>
                  <a:pt x="578" y="480"/>
                </a:lnTo>
                <a:lnTo>
                  <a:pt x="578" y="478"/>
                </a:lnTo>
                <a:lnTo>
                  <a:pt x="573" y="476"/>
                </a:lnTo>
                <a:lnTo>
                  <a:pt x="571" y="476"/>
                </a:lnTo>
                <a:lnTo>
                  <a:pt x="568" y="473"/>
                </a:lnTo>
                <a:lnTo>
                  <a:pt x="566" y="471"/>
                </a:lnTo>
                <a:lnTo>
                  <a:pt x="566" y="468"/>
                </a:lnTo>
                <a:lnTo>
                  <a:pt x="566" y="464"/>
                </a:lnTo>
                <a:lnTo>
                  <a:pt x="566" y="459"/>
                </a:lnTo>
                <a:lnTo>
                  <a:pt x="566" y="454"/>
                </a:lnTo>
                <a:lnTo>
                  <a:pt x="566" y="447"/>
                </a:lnTo>
                <a:lnTo>
                  <a:pt x="564" y="445"/>
                </a:lnTo>
                <a:lnTo>
                  <a:pt x="564" y="440"/>
                </a:lnTo>
                <a:lnTo>
                  <a:pt x="564" y="431"/>
                </a:lnTo>
                <a:lnTo>
                  <a:pt x="564" y="428"/>
                </a:lnTo>
                <a:lnTo>
                  <a:pt x="566" y="426"/>
                </a:lnTo>
                <a:lnTo>
                  <a:pt x="568" y="421"/>
                </a:lnTo>
                <a:lnTo>
                  <a:pt x="571" y="419"/>
                </a:lnTo>
                <a:lnTo>
                  <a:pt x="571" y="412"/>
                </a:lnTo>
                <a:lnTo>
                  <a:pt x="573" y="409"/>
                </a:lnTo>
                <a:lnTo>
                  <a:pt x="575" y="402"/>
                </a:lnTo>
                <a:lnTo>
                  <a:pt x="578" y="397"/>
                </a:lnTo>
                <a:lnTo>
                  <a:pt x="580" y="395"/>
                </a:lnTo>
                <a:lnTo>
                  <a:pt x="582" y="393"/>
                </a:lnTo>
                <a:lnTo>
                  <a:pt x="582" y="388"/>
                </a:lnTo>
                <a:lnTo>
                  <a:pt x="582" y="383"/>
                </a:lnTo>
                <a:lnTo>
                  <a:pt x="582" y="379"/>
                </a:lnTo>
                <a:lnTo>
                  <a:pt x="585" y="374"/>
                </a:lnTo>
                <a:lnTo>
                  <a:pt x="585" y="367"/>
                </a:lnTo>
                <a:lnTo>
                  <a:pt x="587" y="362"/>
                </a:lnTo>
                <a:lnTo>
                  <a:pt x="589" y="360"/>
                </a:lnTo>
                <a:lnTo>
                  <a:pt x="589" y="352"/>
                </a:lnTo>
                <a:lnTo>
                  <a:pt x="587" y="348"/>
                </a:lnTo>
                <a:lnTo>
                  <a:pt x="587" y="343"/>
                </a:lnTo>
                <a:lnTo>
                  <a:pt x="589" y="338"/>
                </a:lnTo>
                <a:lnTo>
                  <a:pt x="589" y="334"/>
                </a:lnTo>
                <a:lnTo>
                  <a:pt x="592" y="331"/>
                </a:lnTo>
                <a:lnTo>
                  <a:pt x="594" y="326"/>
                </a:lnTo>
                <a:lnTo>
                  <a:pt x="594" y="324"/>
                </a:lnTo>
                <a:lnTo>
                  <a:pt x="594" y="319"/>
                </a:lnTo>
                <a:lnTo>
                  <a:pt x="592" y="317"/>
                </a:lnTo>
                <a:lnTo>
                  <a:pt x="592" y="315"/>
                </a:lnTo>
                <a:lnTo>
                  <a:pt x="589" y="312"/>
                </a:lnTo>
                <a:lnTo>
                  <a:pt x="587" y="307"/>
                </a:lnTo>
                <a:lnTo>
                  <a:pt x="585" y="307"/>
                </a:lnTo>
                <a:lnTo>
                  <a:pt x="582" y="310"/>
                </a:lnTo>
                <a:lnTo>
                  <a:pt x="578" y="310"/>
                </a:lnTo>
                <a:lnTo>
                  <a:pt x="575" y="315"/>
                </a:lnTo>
                <a:lnTo>
                  <a:pt x="573" y="319"/>
                </a:lnTo>
                <a:lnTo>
                  <a:pt x="566" y="317"/>
                </a:lnTo>
                <a:lnTo>
                  <a:pt x="552" y="315"/>
                </a:lnTo>
                <a:lnTo>
                  <a:pt x="547" y="315"/>
                </a:lnTo>
                <a:lnTo>
                  <a:pt x="545" y="312"/>
                </a:lnTo>
                <a:lnTo>
                  <a:pt x="540" y="312"/>
                </a:lnTo>
                <a:lnTo>
                  <a:pt x="533" y="319"/>
                </a:lnTo>
                <a:lnTo>
                  <a:pt x="531" y="322"/>
                </a:lnTo>
                <a:lnTo>
                  <a:pt x="523" y="324"/>
                </a:lnTo>
                <a:lnTo>
                  <a:pt x="516" y="329"/>
                </a:lnTo>
                <a:lnTo>
                  <a:pt x="514" y="331"/>
                </a:lnTo>
                <a:lnTo>
                  <a:pt x="512" y="336"/>
                </a:lnTo>
                <a:lnTo>
                  <a:pt x="512" y="341"/>
                </a:lnTo>
                <a:lnTo>
                  <a:pt x="512" y="343"/>
                </a:lnTo>
                <a:lnTo>
                  <a:pt x="512" y="352"/>
                </a:lnTo>
                <a:lnTo>
                  <a:pt x="505" y="348"/>
                </a:lnTo>
                <a:lnTo>
                  <a:pt x="474" y="329"/>
                </a:lnTo>
                <a:lnTo>
                  <a:pt x="472" y="317"/>
                </a:lnTo>
                <a:lnTo>
                  <a:pt x="469" y="305"/>
                </a:lnTo>
                <a:lnTo>
                  <a:pt x="472" y="303"/>
                </a:lnTo>
                <a:lnTo>
                  <a:pt x="476" y="298"/>
                </a:lnTo>
                <a:lnTo>
                  <a:pt x="481" y="296"/>
                </a:lnTo>
                <a:lnTo>
                  <a:pt x="488" y="293"/>
                </a:lnTo>
                <a:lnTo>
                  <a:pt x="500" y="289"/>
                </a:lnTo>
                <a:lnTo>
                  <a:pt x="502" y="286"/>
                </a:lnTo>
                <a:lnTo>
                  <a:pt x="505" y="284"/>
                </a:lnTo>
                <a:lnTo>
                  <a:pt x="509" y="281"/>
                </a:lnTo>
                <a:lnTo>
                  <a:pt x="512" y="277"/>
                </a:lnTo>
                <a:lnTo>
                  <a:pt x="512" y="272"/>
                </a:lnTo>
                <a:lnTo>
                  <a:pt x="514" y="267"/>
                </a:lnTo>
                <a:lnTo>
                  <a:pt x="514" y="263"/>
                </a:lnTo>
                <a:lnTo>
                  <a:pt x="516" y="260"/>
                </a:lnTo>
                <a:lnTo>
                  <a:pt x="516" y="255"/>
                </a:lnTo>
                <a:lnTo>
                  <a:pt x="519" y="251"/>
                </a:lnTo>
                <a:lnTo>
                  <a:pt x="521" y="248"/>
                </a:lnTo>
                <a:lnTo>
                  <a:pt x="523" y="246"/>
                </a:lnTo>
                <a:lnTo>
                  <a:pt x="526" y="246"/>
                </a:lnTo>
                <a:lnTo>
                  <a:pt x="531" y="246"/>
                </a:lnTo>
                <a:lnTo>
                  <a:pt x="533" y="246"/>
                </a:lnTo>
                <a:lnTo>
                  <a:pt x="533" y="241"/>
                </a:lnTo>
                <a:lnTo>
                  <a:pt x="538" y="241"/>
                </a:lnTo>
                <a:lnTo>
                  <a:pt x="538" y="236"/>
                </a:lnTo>
                <a:lnTo>
                  <a:pt x="540" y="234"/>
                </a:lnTo>
                <a:lnTo>
                  <a:pt x="542" y="234"/>
                </a:lnTo>
                <a:lnTo>
                  <a:pt x="545" y="232"/>
                </a:lnTo>
                <a:lnTo>
                  <a:pt x="549" y="232"/>
                </a:lnTo>
                <a:lnTo>
                  <a:pt x="552" y="227"/>
                </a:lnTo>
                <a:lnTo>
                  <a:pt x="554" y="222"/>
                </a:lnTo>
                <a:lnTo>
                  <a:pt x="559" y="218"/>
                </a:lnTo>
                <a:lnTo>
                  <a:pt x="564" y="213"/>
                </a:lnTo>
                <a:lnTo>
                  <a:pt x="566" y="208"/>
                </a:lnTo>
                <a:lnTo>
                  <a:pt x="568" y="203"/>
                </a:lnTo>
                <a:lnTo>
                  <a:pt x="573" y="199"/>
                </a:lnTo>
                <a:lnTo>
                  <a:pt x="573" y="194"/>
                </a:lnTo>
                <a:lnTo>
                  <a:pt x="575" y="196"/>
                </a:lnTo>
                <a:lnTo>
                  <a:pt x="578" y="196"/>
                </a:lnTo>
                <a:lnTo>
                  <a:pt x="580" y="196"/>
                </a:lnTo>
                <a:lnTo>
                  <a:pt x="580" y="199"/>
                </a:lnTo>
                <a:lnTo>
                  <a:pt x="582" y="201"/>
                </a:lnTo>
                <a:lnTo>
                  <a:pt x="585" y="199"/>
                </a:lnTo>
                <a:lnTo>
                  <a:pt x="589" y="196"/>
                </a:lnTo>
                <a:lnTo>
                  <a:pt x="592" y="194"/>
                </a:lnTo>
                <a:lnTo>
                  <a:pt x="597" y="194"/>
                </a:lnTo>
                <a:lnTo>
                  <a:pt x="599" y="194"/>
                </a:lnTo>
                <a:lnTo>
                  <a:pt x="604" y="194"/>
                </a:lnTo>
                <a:lnTo>
                  <a:pt x="606" y="196"/>
                </a:lnTo>
                <a:lnTo>
                  <a:pt x="608" y="196"/>
                </a:lnTo>
                <a:lnTo>
                  <a:pt x="611" y="199"/>
                </a:lnTo>
                <a:lnTo>
                  <a:pt x="613" y="199"/>
                </a:lnTo>
                <a:lnTo>
                  <a:pt x="613" y="201"/>
                </a:lnTo>
                <a:lnTo>
                  <a:pt x="613" y="203"/>
                </a:lnTo>
                <a:lnTo>
                  <a:pt x="611" y="206"/>
                </a:lnTo>
                <a:lnTo>
                  <a:pt x="611" y="210"/>
                </a:lnTo>
                <a:lnTo>
                  <a:pt x="613" y="213"/>
                </a:lnTo>
                <a:lnTo>
                  <a:pt x="613" y="215"/>
                </a:lnTo>
                <a:lnTo>
                  <a:pt x="615" y="218"/>
                </a:lnTo>
                <a:lnTo>
                  <a:pt x="618" y="218"/>
                </a:lnTo>
                <a:lnTo>
                  <a:pt x="620" y="218"/>
                </a:lnTo>
                <a:lnTo>
                  <a:pt x="625" y="218"/>
                </a:lnTo>
                <a:lnTo>
                  <a:pt x="627" y="215"/>
                </a:lnTo>
                <a:lnTo>
                  <a:pt x="634" y="215"/>
                </a:lnTo>
                <a:lnTo>
                  <a:pt x="637" y="215"/>
                </a:lnTo>
                <a:lnTo>
                  <a:pt x="641" y="215"/>
                </a:lnTo>
                <a:lnTo>
                  <a:pt x="644" y="218"/>
                </a:lnTo>
                <a:lnTo>
                  <a:pt x="646" y="222"/>
                </a:lnTo>
                <a:lnTo>
                  <a:pt x="646" y="227"/>
                </a:lnTo>
                <a:lnTo>
                  <a:pt x="646" y="229"/>
                </a:lnTo>
                <a:lnTo>
                  <a:pt x="648" y="232"/>
                </a:lnTo>
                <a:lnTo>
                  <a:pt x="653" y="234"/>
                </a:lnTo>
                <a:lnTo>
                  <a:pt x="655" y="234"/>
                </a:lnTo>
                <a:lnTo>
                  <a:pt x="658" y="236"/>
                </a:lnTo>
                <a:lnTo>
                  <a:pt x="660" y="239"/>
                </a:lnTo>
                <a:lnTo>
                  <a:pt x="665" y="241"/>
                </a:lnTo>
                <a:lnTo>
                  <a:pt x="665" y="244"/>
                </a:lnTo>
                <a:lnTo>
                  <a:pt x="667" y="246"/>
                </a:lnTo>
                <a:lnTo>
                  <a:pt x="672" y="246"/>
                </a:lnTo>
                <a:lnTo>
                  <a:pt x="677" y="246"/>
                </a:lnTo>
                <a:lnTo>
                  <a:pt x="679" y="246"/>
                </a:lnTo>
                <a:lnTo>
                  <a:pt x="684" y="248"/>
                </a:lnTo>
                <a:lnTo>
                  <a:pt x="686" y="251"/>
                </a:lnTo>
                <a:lnTo>
                  <a:pt x="691" y="253"/>
                </a:lnTo>
                <a:lnTo>
                  <a:pt x="696" y="258"/>
                </a:lnTo>
                <a:lnTo>
                  <a:pt x="698" y="260"/>
                </a:lnTo>
                <a:lnTo>
                  <a:pt x="700" y="260"/>
                </a:lnTo>
                <a:lnTo>
                  <a:pt x="700" y="255"/>
                </a:lnTo>
                <a:lnTo>
                  <a:pt x="698" y="253"/>
                </a:lnTo>
                <a:lnTo>
                  <a:pt x="698" y="251"/>
                </a:lnTo>
                <a:lnTo>
                  <a:pt x="696" y="251"/>
                </a:lnTo>
                <a:lnTo>
                  <a:pt x="696" y="248"/>
                </a:lnTo>
                <a:lnTo>
                  <a:pt x="693" y="244"/>
                </a:lnTo>
                <a:lnTo>
                  <a:pt x="696" y="244"/>
                </a:lnTo>
                <a:lnTo>
                  <a:pt x="698" y="244"/>
                </a:lnTo>
                <a:lnTo>
                  <a:pt x="700" y="244"/>
                </a:lnTo>
                <a:lnTo>
                  <a:pt x="703" y="246"/>
                </a:lnTo>
                <a:lnTo>
                  <a:pt x="705" y="248"/>
                </a:lnTo>
                <a:lnTo>
                  <a:pt x="707" y="251"/>
                </a:lnTo>
                <a:lnTo>
                  <a:pt x="710" y="253"/>
                </a:lnTo>
                <a:lnTo>
                  <a:pt x="712" y="255"/>
                </a:lnTo>
                <a:lnTo>
                  <a:pt x="717" y="255"/>
                </a:lnTo>
                <a:lnTo>
                  <a:pt x="721" y="258"/>
                </a:lnTo>
                <a:lnTo>
                  <a:pt x="724" y="260"/>
                </a:lnTo>
                <a:lnTo>
                  <a:pt x="724" y="265"/>
                </a:lnTo>
                <a:lnTo>
                  <a:pt x="729" y="270"/>
                </a:lnTo>
                <a:lnTo>
                  <a:pt x="729" y="274"/>
                </a:lnTo>
                <a:lnTo>
                  <a:pt x="731" y="277"/>
                </a:lnTo>
                <a:lnTo>
                  <a:pt x="731" y="279"/>
                </a:lnTo>
                <a:lnTo>
                  <a:pt x="729" y="281"/>
                </a:lnTo>
                <a:lnTo>
                  <a:pt x="736" y="286"/>
                </a:lnTo>
                <a:lnTo>
                  <a:pt x="731" y="293"/>
                </a:lnTo>
                <a:lnTo>
                  <a:pt x="738" y="303"/>
                </a:lnTo>
                <a:lnTo>
                  <a:pt x="736" y="291"/>
                </a:lnTo>
                <a:lnTo>
                  <a:pt x="738" y="291"/>
                </a:lnTo>
                <a:lnTo>
                  <a:pt x="740" y="277"/>
                </a:lnTo>
                <a:lnTo>
                  <a:pt x="743" y="279"/>
                </a:lnTo>
                <a:lnTo>
                  <a:pt x="745" y="270"/>
                </a:lnTo>
                <a:lnTo>
                  <a:pt x="745" y="267"/>
                </a:lnTo>
                <a:lnTo>
                  <a:pt x="747" y="265"/>
                </a:lnTo>
                <a:lnTo>
                  <a:pt x="747" y="260"/>
                </a:lnTo>
                <a:lnTo>
                  <a:pt x="747" y="255"/>
                </a:lnTo>
                <a:lnTo>
                  <a:pt x="752" y="248"/>
                </a:lnTo>
                <a:lnTo>
                  <a:pt x="754" y="244"/>
                </a:lnTo>
                <a:lnTo>
                  <a:pt x="759" y="244"/>
                </a:lnTo>
                <a:lnTo>
                  <a:pt x="759" y="239"/>
                </a:lnTo>
                <a:lnTo>
                  <a:pt x="764" y="234"/>
                </a:lnTo>
                <a:lnTo>
                  <a:pt x="769" y="234"/>
                </a:lnTo>
                <a:lnTo>
                  <a:pt x="773" y="236"/>
                </a:lnTo>
                <a:lnTo>
                  <a:pt x="778" y="236"/>
                </a:lnTo>
                <a:lnTo>
                  <a:pt x="795" y="236"/>
                </a:lnTo>
                <a:lnTo>
                  <a:pt x="795" y="227"/>
                </a:lnTo>
                <a:lnTo>
                  <a:pt x="797" y="229"/>
                </a:lnTo>
                <a:lnTo>
                  <a:pt x="799" y="229"/>
                </a:lnTo>
                <a:lnTo>
                  <a:pt x="804" y="227"/>
                </a:lnTo>
                <a:lnTo>
                  <a:pt x="806" y="229"/>
                </a:lnTo>
                <a:lnTo>
                  <a:pt x="809" y="229"/>
                </a:lnTo>
                <a:lnTo>
                  <a:pt x="811" y="227"/>
                </a:lnTo>
                <a:lnTo>
                  <a:pt x="813" y="229"/>
                </a:lnTo>
                <a:lnTo>
                  <a:pt x="816" y="229"/>
                </a:lnTo>
                <a:lnTo>
                  <a:pt x="818" y="227"/>
                </a:lnTo>
                <a:lnTo>
                  <a:pt x="820" y="227"/>
                </a:lnTo>
                <a:lnTo>
                  <a:pt x="823" y="222"/>
                </a:lnTo>
                <a:lnTo>
                  <a:pt x="823" y="220"/>
                </a:lnTo>
                <a:lnTo>
                  <a:pt x="818" y="206"/>
                </a:lnTo>
                <a:lnTo>
                  <a:pt x="832" y="206"/>
                </a:lnTo>
                <a:lnTo>
                  <a:pt x="832" y="203"/>
                </a:lnTo>
                <a:lnTo>
                  <a:pt x="835" y="201"/>
                </a:lnTo>
                <a:lnTo>
                  <a:pt x="837" y="196"/>
                </a:lnTo>
                <a:lnTo>
                  <a:pt x="839" y="196"/>
                </a:lnTo>
                <a:lnTo>
                  <a:pt x="844" y="196"/>
                </a:lnTo>
                <a:lnTo>
                  <a:pt x="849" y="192"/>
                </a:lnTo>
                <a:lnTo>
                  <a:pt x="856" y="192"/>
                </a:lnTo>
                <a:lnTo>
                  <a:pt x="863" y="196"/>
                </a:lnTo>
                <a:lnTo>
                  <a:pt x="870" y="199"/>
                </a:lnTo>
                <a:lnTo>
                  <a:pt x="891" y="206"/>
                </a:lnTo>
                <a:lnTo>
                  <a:pt x="896" y="210"/>
                </a:lnTo>
                <a:lnTo>
                  <a:pt x="896" y="213"/>
                </a:lnTo>
                <a:lnTo>
                  <a:pt x="898" y="215"/>
                </a:lnTo>
                <a:lnTo>
                  <a:pt x="903" y="210"/>
                </a:lnTo>
                <a:lnTo>
                  <a:pt x="908" y="213"/>
                </a:lnTo>
                <a:lnTo>
                  <a:pt x="908" y="210"/>
                </a:lnTo>
                <a:lnTo>
                  <a:pt x="910" y="199"/>
                </a:lnTo>
                <a:lnTo>
                  <a:pt x="922" y="182"/>
                </a:lnTo>
                <a:lnTo>
                  <a:pt x="924" y="180"/>
                </a:lnTo>
                <a:lnTo>
                  <a:pt x="929" y="173"/>
                </a:lnTo>
                <a:lnTo>
                  <a:pt x="931" y="168"/>
                </a:lnTo>
                <a:lnTo>
                  <a:pt x="936" y="163"/>
                </a:lnTo>
                <a:lnTo>
                  <a:pt x="941" y="161"/>
                </a:lnTo>
                <a:lnTo>
                  <a:pt x="943" y="156"/>
                </a:lnTo>
                <a:lnTo>
                  <a:pt x="943" y="151"/>
                </a:lnTo>
                <a:lnTo>
                  <a:pt x="945" y="149"/>
                </a:lnTo>
                <a:lnTo>
                  <a:pt x="950" y="142"/>
                </a:lnTo>
                <a:lnTo>
                  <a:pt x="950" y="139"/>
                </a:lnTo>
                <a:lnTo>
                  <a:pt x="955" y="135"/>
                </a:lnTo>
                <a:lnTo>
                  <a:pt x="960" y="130"/>
                </a:lnTo>
                <a:lnTo>
                  <a:pt x="962" y="125"/>
                </a:lnTo>
                <a:lnTo>
                  <a:pt x="964" y="123"/>
                </a:lnTo>
                <a:lnTo>
                  <a:pt x="969" y="123"/>
                </a:lnTo>
                <a:lnTo>
                  <a:pt x="974" y="118"/>
                </a:lnTo>
                <a:lnTo>
                  <a:pt x="974" y="116"/>
                </a:lnTo>
                <a:lnTo>
                  <a:pt x="976" y="113"/>
                </a:lnTo>
                <a:lnTo>
                  <a:pt x="978" y="113"/>
                </a:lnTo>
                <a:lnTo>
                  <a:pt x="981" y="109"/>
                </a:lnTo>
                <a:lnTo>
                  <a:pt x="988" y="109"/>
                </a:lnTo>
                <a:lnTo>
                  <a:pt x="993" y="111"/>
                </a:lnTo>
                <a:lnTo>
                  <a:pt x="995" y="109"/>
                </a:lnTo>
                <a:lnTo>
                  <a:pt x="997" y="109"/>
                </a:lnTo>
                <a:lnTo>
                  <a:pt x="1000" y="109"/>
                </a:lnTo>
                <a:lnTo>
                  <a:pt x="1002" y="109"/>
                </a:lnTo>
                <a:lnTo>
                  <a:pt x="1004" y="111"/>
                </a:lnTo>
                <a:lnTo>
                  <a:pt x="1009" y="111"/>
                </a:lnTo>
                <a:lnTo>
                  <a:pt x="1011" y="111"/>
                </a:lnTo>
                <a:lnTo>
                  <a:pt x="1014" y="111"/>
                </a:lnTo>
                <a:lnTo>
                  <a:pt x="1019" y="113"/>
                </a:lnTo>
                <a:lnTo>
                  <a:pt x="1023" y="113"/>
                </a:lnTo>
                <a:lnTo>
                  <a:pt x="1030" y="113"/>
                </a:lnTo>
                <a:lnTo>
                  <a:pt x="1033" y="111"/>
                </a:lnTo>
                <a:lnTo>
                  <a:pt x="1052" y="97"/>
                </a:lnTo>
                <a:lnTo>
                  <a:pt x="1054" y="97"/>
                </a:lnTo>
                <a:lnTo>
                  <a:pt x="1054" y="90"/>
                </a:lnTo>
                <a:lnTo>
                  <a:pt x="1052" y="85"/>
                </a:lnTo>
                <a:lnTo>
                  <a:pt x="1040" y="31"/>
                </a:lnTo>
                <a:lnTo>
                  <a:pt x="1042" y="28"/>
                </a:lnTo>
                <a:lnTo>
                  <a:pt x="1047" y="26"/>
                </a:lnTo>
                <a:lnTo>
                  <a:pt x="1049" y="21"/>
                </a:lnTo>
                <a:lnTo>
                  <a:pt x="1049" y="19"/>
                </a:lnTo>
                <a:lnTo>
                  <a:pt x="1049" y="14"/>
                </a:lnTo>
                <a:lnTo>
                  <a:pt x="1052" y="9"/>
                </a:lnTo>
                <a:lnTo>
                  <a:pt x="1047" y="0"/>
                </a:lnTo>
                <a:lnTo>
                  <a:pt x="1089" y="0"/>
                </a:lnTo>
                <a:lnTo>
                  <a:pt x="1099" y="14"/>
                </a:lnTo>
                <a:lnTo>
                  <a:pt x="1094" y="38"/>
                </a:lnTo>
                <a:lnTo>
                  <a:pt x="1120" y="47"/>
                </a:lnTo>
                <a:lnTo>
                  <a:pt x="1127" y="52"/>
                </a:lnTo>
                <a:lnTo>
                  <a:pt x="1136" y="57"/>
                </a:lnTo>
                <a:lnTo>
                  <a:pt x="1143" y="61"/>
                </a:lnTo>
                <a:lnTo>
                  <a:pt x="1155" y="64"/>
                </a:lnTo>
                <a:lnTo>
                  <a:pt x="1167" y="68"/>
                </a:lnTo>
                <a:lnTo>
                  <a:pt x="1188" y="80"/>
                </a:lnTo>
                <a:lnTo>
                  <a:pt x="1195" y="90"/>
                </a:lnTo>
                <a:lnTo>
                  <a:pt x="1200" y="94"/>
                </a:lnTo>
                <a:close/>
              </a:path>
            </a:pathLst>
          </a:custGeom>
          <a:solidFill>
            <a:srgbClr val="B3BBF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rot="0" vert="horz" wrap="square" lIns="137160" tIns="68580" rIns="137160" bIns="68580" anchor="t" anchorCtr="0" upright="1">
            <a:noAutofit/>
          </a:bodyPr>
          <a:lstStyle/>
          <a:p>
            <a:endParaRPr lang="es-MX" sz="2700"/>
          </a:p>
        </p:txBody>
      </p:sp>
      <p:pic>
        <p:nvPicPr>
          <p:cNvPr id="22" name="Picture 2" descr="Estado de México – Pacto federal">
            <a:hlinkClick r:id="rId8" action="ppaction://hlinksldjump" tooltip="Distritos Judiciales Electorales"/>
          </p:cNvPr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62999" y="8613564"/>
            <a:ext cx="762001" cy="6265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Imagen 22">
            <a:hlinkClick r:id="" action="ppaction://hlinkshowjump?jump=previousslide" tooltip="Anterior"/>
          </p:cNvPr>
          <p:cNvPicPr>
            <a:picLocks noChangeAspect="1"/>
          </p:cNvPicPr>
          <p:nvPr/>
        </p:nvPicPr>
        <p:blipFill>
          <a:blip r:embed="rId10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7971312" y="8567437"/>
            <a:ext cx="718852" cy="718852"/>
          </a:xfrm>
          <a:prstGeom prst="rect">
            <a:avLst/>
          </a:prstGeom>
        </p:spPr>
      </p:pic>
      <p:pic>
        <p:nvPicPr>
          <p:cNvPr id="24" name="Imagen 23">
            <a:hlinkClick r:id="" action="ppaction://hlinkshowjump?jump=nextslide" tooltip="Siguiente"/>
          </p:cNvPr>
          <p:cNvPicPr>
            <a:picLocks noChangeAspect="1"/>
          </p:cNvPicPr>
          <p:nvPr/>
        </p:nvPicPr>
        <p:blipFill>
          <a:blip r:embed="rId10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97835" y="8567438"/>
            <a:ext cx="718852" cy="7188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79069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Click="0">
        <p14:reveal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2401" y="178509"/>
            <a:ext cx="2274414" cy="1025763"/>
          </a:xfrm>
          <a:prstGeom prst="rect">
            <a:avLst/>
          </a:prstGeom>
        </p:spPr>
      </p:pic>
      <p:sp>
        <p:nvSpPr>
          <p:cNvPr id="72" name="Paralelogramo 71"/>
          <p:cNvSpPr/>
          <p:nvPr/>
        </p:nvSpPr>
        <p:spPr>
          <a:xfrm>
            <a:off x="15672659" y="8634356"/>
            <a:ext cx="4243892" cy="1612305"/>
          </a:xfrm>
          <a:prstGeom prst="parallelogram">
            <a:avLst>
              <a:gd name="adj" fmla="val 68198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73" name="Paralelogramo 72"/>
          <p:cNvSpPr/>
          <p:nvPr/>
        </p:nvSpPr>
        <p:spPr>
          <a:xfrm>
            <a:off x="0" y="9478834"/>
            <a:ext cx="18750579" cy="814892"/>
          </a:xfrm>
          <a:prstGeom prst="parallelogram">
            <a:avLst>
              <a:gd name="adj" fmla="val 58663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pic>
        <p:nvPicPr>
          <p:cNvPr id="77" name="Imagen 7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33436" y="88635"/>
            <a:ext cx="1272614" cy="1202562"/>
          </a:xfrm>
          <a:prstGeom prst="rect">
            <a:avLst/>
          </a:prstGeom>
        </p:spPr>
      </p:pic>
      <p:sp>
        <p:nvSpPr>
          <p:cNvPr id="78" name="Triángulo isósceles 77"/>
          <p:cNvSpPr/>
          <p:nvPr/>
        </p:nvSpPr>
        <p:spPr>
          <a:xfrm rot="18459014">
            <a:off x="-931438" y="-343536"/>
            <a:ext cx="2154764" cy="1158996"/>
          </a:xfrm>
          <a:prstGeom prst="triangl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79" name="Triángulo isósceles 78"/>
          <p:cNvSpPr/>
          <p:nvPr/>
        </p:nvSpPr>
        <p:spPr>
          <a:xfrm rot="10631482">
            <a:off x="-55789" y="-206601"/>
            <a:ext cx="2154764" cy="1158996"/>
          </a:xfrm>
          <a:prstGeom prst="triangle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cxnSp>
        <p:nvCxnSpPr>
          <p:cNvPr id="81" name="Conector recto 80"/>
          <p:cNvCxnSpPr/>
          <p:nvPr/>
        </p:nvCxnSpPr>
        <p:spPr>
          <a:xfrm>
            <a:off x="9144000" y="88635"/>
            <a:ext cx="0" cy="1202562"/>
          </a:xfrm>
          <a:prstGeom prst="line">
            <a:avLst/>
          </a:prstGeom>
          <a:ln w="28575" cap="rnd">
            <a:solidFill>
              <a:schemeClr val="bg2">
                <a:lumMod val="5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3" name="Imagen 8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87420" y="1"/>
            <a:ext cx="1500581" cy="1500581"/>
          </a:xfrm>
          <a:prstGeom prst="rect">
            <a:avLst/>
          </a:prstGeom>
        </p:spPr>
      </p:pic>
      <p:pic>
        <p:nvPicPr>
          <p:cNvPr id="84" name="Imagen 83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25" t="29137" r="9744" b="27962"/>
          <a:stretch/>
        </p:blipFill>
        <p:spPr>
          <a:xfrm>
            <a:off x="666928" y="8648186"/>
            <a:ext cx="1516151" cy="816819"/>
          </a:xfrm>
          <a:prstGeom prst="rect">
            <a:avLst/>
          </a:prstGeom>
        </p:spPr>
      </p:pic>
      <p:sp>
        <p:nvSpPr>
          <p:cNvPr id="2" name="Rectángulo 1"/>
          <p:cNvSpPr/>
          <p:nvPr/>
        </p:nvSpPr>
        <p:spPr>
          <a:xfrm>
            <a:off x="3204860" y="1408760"/>
            <a:ext cx="11902617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s-MX" sz="6000" cap="all" dirty="0">
                <a:solidFill>
                  <a:srgbClr val="8C52FF"/>
                </a:solidFill>
                <a:latin typeface="Exo 2" panose="00000800000000000000" pitchFamily="2" charset="0"/>
              </a:rPr>
              <a:t>Distrito judicial no. IV EL ORO</a:t>
            </a:r>
            <a:endParaRPr lang="es-MX" sz="6000" cap="all" dirty="0">
              <a:latin typeface="Exo 2" panose="00000800000000000000" pitchFamily="2" charset="0"/>
            </a:endParaRPr>
          </a:p>
        </p:txBody>
      </p:sp>
      <p:sp>
        <p:nvSpPr>
          <p:cNvPr id="27" name="Freeform 8"/>
          <p:cNvSpPr>
            <a:spLocks/>
          </p:cNvSpPr>
          <p:nvPr/>
        </p:nvSpPr>
        <p:spPr bwMode="auto">
          <a:xfrm>
            <a:off x="792753" y="2124917"/>
            <a:ext cx="4551750" cy="5948606"/>
          </a:xfrm>
          <a:custGeom>
            <a:avLst/>
            <a:gdLst>
              <a:gd name="T0" fmla="*/ 1438 w 2233"/>
              <a:gd name="T1" fmla="*/ 201 h 2483"/>
              <a:gd name="T2" fmla="*/ 1490 w 2233"/>
              <a:gd name="T3" fmla="*/ 248 h 2483"/>
              <a:gd name="T4" fmla="*/ 1551 w 2233"/>
              <a:gd name="T5" fmla="*/ 289 h 2483"/>
              <a:gd name="T6" fmla="*/ 1558 w 2233"/>
              <a:gd name="T7" fmla="*/ 357 h 2483"/>
              <a:gd name="T8" fmla="*/ 1697 w 2233"/>
              <a:gd name="T9" fmla="*/ 331 h 2483"/>
              <a:gd name="T10" fmla="*/ 1707 w 2233"/>
              <a:gd name="T11" fmla="*/ 177 h 2483"/>
              <a:gd name="T12" fmla="*/ 1910 w 2233"/>
              <a:gd name="T13" fmla="*/ 147 h 2483"/>
              <a:gd name="T14" fmla="*/ 1966 w 2233"/>
              <a:gd name="T15" fmla="*/ 227 h 2483"/>
              <a:gd name="T16" fmla="*/ 2068 w 2233"/>
              <a:gd name="T17" fmla="*/ 241 h 2483"/>
              <a:gd name="T18" fmla="*/ 2190 w 2233"/>
              <a:gd name="T19" fmla="*/ 291 h 2483"/>
              <a:gd name="T20" fmla="*/ 2197 w 2233"/>
              <a:gd name="T21" fmla="*/ 345 h 2483"/>
              <a:gd name="T22" fmla="*/ 2176 w 2233"/>
              <a:gd name="T23" fmla="*/ 447 h 2483"/>
              <a:gd name="T24" fmla="*/ 2155 w 2233"/>
              <a:gd name="T25" fmla="*/ 480 h 2483"/>
              <a:gd name="T26" fmla="*/ 2134 w 2233"/>
              <a:gd name="T27" fmla="*/ 568 h 2483"/>
              <a:gd name="T28" fmla="*/ 2079 w 2233"/>
              <a:gd name="T29" fmla="*/ 613 h 2483"/>
              <a:gd name="T30" fmla="*/ 1983 w 2233"/>
              <a:gd name="T31" fmla="*/ 629 h 2483"/>
              <a:gd name="T32" fmla="*/ 1950 w 2233"/>
              <a:gd name="T33" fmla="*/ 717 h 2483"/>
              <a:gd name="T34" fmla="*/ 1957 w 2233"/>
              <a:gd name="T35" fmla="*/ 880 h 2483"/>
              <a:gd name="T36" fmla="*/ 1999 w 2233"/>
              <a:gd name="T37" fmla="*/ 1157 h 2483"/>
              <a:gd name="T38" fmla="*/ 2197 w 2233"/>
              <a:gd name="T39" fmla="*/ 1323 h 2483"/>
              <a:gd name="T40" fmla="*/ 1721 w 2233"/>
              <a:gd name="T41" fmla="*/ 1389 h 2483"/>
              <a:gd name="T42" fmla="*/ 1547 w 2233"/>
              <a:gd name="T43" fmla="*/ 1311 h 2483"/>
              <a:gd name="T44" fmla="*/ 1384 w 2233"/>
              <a:gd name="T45" fmla="*/ 1174 h 2483"/>
              <a:gd name="T46" fmla="*/ 1103 w 2233"/>
              <a:gd name="T47" fmla="*/ 1288 h 2483"/>
              <a:gd name="T48" fmla="*/ 825 w 2233"/>
              <a:gd name="T49" fmla="*/ 1354 h 2483"/>
              <a:gd name="T50" fmla="*/ 816 w 2233"/>
              <a:gd name="T51" fmla="*/ 1510 h 2483"/>
              <a:gd name="T52" fmla="*/ 839 w 2233"/>
              <a:gd name="T53" fmla="*/ 1808 h 2483"/>
              <a:gd name="T54" fmla="*/ 785 w 2233"/>
              <a:gd name="T55" fmla="*/ 1922 h 2483"/>
              <a:gd name="T56" fmla="*/ 915 w 2233"/>
              <a:gd name="T57" fmla="*/ 2085 h 2483"/>
              <a:gd name="T58" fmla="*/ 976 w 2233"/>
              <a:gd name="T59" fmla="*/ 2187 h 2483"/>
              <a:gd name="T60" fmla="*/ 912 w 2233"/>
              <a:gd name="T61" fmla="*/ 2253 h 2483"/>
              <a:gd name="T62" fmla="*/ 828 w 2233"/>
              <a:gd name="T63" fmla="*/ 2317 h 2483"/>
              <a:gd name="T64" fmla="*/ 773 w 2233"/>
              <a:gd name="T65" fmla="*/ 2469 h 2483"/>
              <a:gd name="T66" fmla="*/ 587 w 2233"/>
              <a:gd name="T67" fmla="*/ 2317 h 2483"/>
              <a:gd name="T68" fmla="*/ 523 w 2233"/>
              <a:gd name="T69" fmla="*/ 2464 h 2483"/>
              <a:gd name="T70" fmla="*/ 356 w 2233"/>
              <a:gd name="T71" fmla="*/ 2410 h 2483"/>
              <a:gd name="T72" fmla="*/ 241 w 2233"/>
              <a:gd name="T73" fmla="*/ 2268 h 2483"/>
              <a:gd name="T74" fmla="*/ 175 w 2233"/>
              <a:gd name="T75" fmla="*/ 2187 h 2483"/>
              <a:gd name="T76" fmla="*/ 120 w 2233"/>
              <a:gd name="T77" fmla="*/ 2064 h 2483"/>
              <a:gd name="T78" fmla="*/ 92 w 2233"/>
              <a:gd name="T79" fmla="*/ 1908 h 2483"/>
              <a:gd name="T80" fmla="*/ 61 w 2233"/>
              <a:gd name="T81" fmla="*/ 1730 h 2483"/>
              <a:gd name="T82" fmla="*/ 24 w 2233"/>
              <a:gd name="T83" fmla="*/ 1590 h 2483"/>
              <a:gd name="T84" fmla="*/ 132 w 2233"/>
              <a:gd name="T85" fmla="*/ 1538 h 2483"/>
              <a:gd name="T86" fmla="*/ 285 w 2233"/>
              <a:gd name="T87" fmla="*/ 1581 h 2483"/>
              <a:gd name="T88" fmla="*/ 394 w 2233"/>
              <a:gd name="T89" fmla="*/ 1534 h 2483"/>
              <a:gd name="T90" fmla="*/ 519 w 2233"/>
              <a:gd name="T91" fmla="*/ 1463 h 2483"/>
              <a:gd name="T92" fmla="*/ 502 w 2233"/>
              <a:gd name="T93" fmla="*/ 1302 h 2483"/>
              <a:gd name="T94" fmla="*/ 526 w 2233"/>
              <a:gd name="T95" fmla="*/ 1008 h 2483"/>
              <a:gd name="T96" fmla="*/ 660 w 2233"/>
              <a:gd name="T97" fmla="*/ 947 h 2483"/>
              <a:gd name="T98" fmla="*/ 681 w 2233"/>
              <a:gd name="T99" fmla="*/ 880 h 2483"/>
              <a:gd name="T100" fmla="*/ 719 w 2233"/>
              <a:gd name="T101" fmla="*/ 824 h 2483"/>
              <a:gd name="T102" fmla="*/ 729 w 2233"/>
              <a:gd name="T103" fmla="*/ 774 h 2483"/>
              <a:gd name="T104" fmla="*/ 691 w 2233"/>
              <a:gd name="T105" fmla="*/ 691 h 2483"/>
              <a:gd name="T106" fmla="*/ 646 w 2233"/>
              <a:gd name="T107" fmla="*/ 599 h 2483"/>
              <a:gd name="T108" fmla="*/ 566 w 2233"/>
              <a:gd name="T109" fmla="*/ 468 h 2483"/>
              <a:gd name="T110" fmla="*/ 592 w 2233"/>
              <a:gd name="T111" fmla="*/ 315 h 2483"/>
              <a:gd name="T112" fmla="*/ 512 w 2233"/>
              <a:gd name="T113" fmla="*/ 272 h 2483"/>
              <a:gd name="T114" fmla="*/ 599 w 2233"/>
              <a:gd name="T115" fmla="*/ 194 h 2483"/>
              <a:gd name="T116" fmla="*/ 684 w 2233"/>
              <a:gd name="T117" fmla="*/ 248 h 2483"/>
              <a:gd name="T118" fmla="*/ 743 w 2233"/>
              <a:gd name="T119" fmla="*/ 279 h 2483"/>
              <a:gd name="T120" fmla="*/ 849 w 2233"/>
              <a:gd name="T121" fmla="*/ 192 h 2483"/>
              <a:gd name="T122" fmla="*/ 995 w 2233"/>
              <a:gd name="T123" fmla="*/ 109 h 2483"/>
              <a:gd name="T124" fmla="*/ 1200 w 2233"/>
              <a:gd name="T125" fmla="*/ 94 h 24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233" h="2483">
                <a:moveTo>
                  <a:pt x="1200" y="94"/>
                </a:moveTo>
                <a:lnTo>
                  <a:pt x="1205" y="99"/>
                </a:lnTo>
                <a:lnTo>
                  <a:pt x="1209" y="102"/>
                </a:lnTo>
                <a:lnTo>
                  <a:pt x="1209" y="104"/>
                </a:lnTo>
                <a:lnTo>
                  <a:pt x="1214" y="106"/>
                </a:lnTo>
                <a:lnTo>
                  <a:pt x="1219" y="109"/>
                </a:lnTo>
                <a:lnTo>
                  <a:pt x="1341" y="106"/>
                </a:lnTo>
                <a:lnTo>
                  <a:pt x="1344" y="106"/>
                </a:lnTo>
                <a:lnTo>
                  <a:pt x="1346" y="113"/>
                </a:lnTo>
                <a:lnTo>
                  <a:pt x="1356" y="116"/>
                </a:lnTo>
                <a:lnTo>
                  <a:pt x="1358" y="120"/>
                </a:lnTo>
                <a:lnTo>
                  <a:pt x="1363" y="128"/>
                </a:lnTo>
                <a:lnTo>
                  <a:pt x="1384" y="130"/>
                </a:lnTo>
                <a:lnTo>
                  <a:pt x="1384" y="137"/>
                </a:lnTo>
                <a:lnTo>
                  <a:pt x="1384" y="142"/>
                </a:lnTo>
                <a:lnTo>
                  <a:pt x="1384" y="144"/>
                </a:lnTo>
                <a:lnTo>
                  <a:pt x="1384" y="149"/>
                </a:lnTo>
                <a:lnTo>
                  <a:pt x="1386" y="151"/>
                </a:lnTo>
                <a:lnTo>
                  <a:pt x="1389" y="154"/>
                </a:lnTo>
                <a:lnTo>
                  <a:pt x="1389" y="156"/>
                </a:lnTo>
                <a:lnTo>
                  <a:pt x="1391" y="163"/>
                </a:lnTo>
                <a:lnTo>
                  <a:pt x="1391" y="165"/>
                </a:lnTo>
                <a:lnTo>
                  <a:pt x="1393" y="170"/>
                </a:lnTo>
                <a:lnTo>
                  <a:pt x="1393" y="175"/>
                </a:lnTo>
                <a:lnTo>
                  <a:pt x="1393" y="180"/>
                </a:lnTo>
                <a:lnTo>
                  <a:pt x="1396" y="182"/>
                </a:lnTo>
                <a:lnTo>
                  <a:pt x="1396" y="184"/>
                </a:lnTo>
                <a:lnTo>
                  <a:pt x="1396" y="187"/>
                </a:lnTo>
                <a:lnTo>
                  <a:pt x="1396" y="189"/>
                </a:lnTo>
                <a:lnTo>
                  <a:pt x="1396" y="194"/>
                </a:lnTo>
                <a:lnTo>
                  <a:pt x="1396" y="199"/>
                </a:lnTo>
                <a:lnTo>
                  <a:pt x="1396" y="201"/>
                </a:lnTo>
                <a:lnTo>
                  <a:pt x="1398" y="203"/>
                </a:lnTo>
                <a:lnTo>
                  <a:pt x="1400" y="208"/>
                </a:lnTo>
                <a:lnTo>
                  <a:pt x="1438" y="201"/>
                </a:lnTo>
                <a:lnTo>
                  <a:pt x="1440" y="203"/>
                </a:lnTo>
                <a:lnTo>
                  <a:pt x="1443" y="206"/>
                </a:lnTo>
                <a:lnTo>
                  <a:pt x="1448" y="208"/>
                </a:lnTo>
                <a:lnTo>
                  <a:pt x="1450" y="213"/>
                </a:lnTo>
                <a:lnTo>
                  <a:pt x="1452" y="215"/>
                </a:lnTo>
                <a:lnTo>
                  <a:pt x="1457" y="215"/>
                </a:lnTo>
                <a:lnTo>
                  <a:pt x="1459" y="215"/>
                </a:lnTo>
                <a:lnTo>
                  <a:pt x="1462" y="213"/>
                </a:lnTo>
                <a:lnTo>
                  <a:pt x="1464" y="213"/>
                </a:lnTo>
                <a:lnTo>
                  <a:pt x="1469" y="213"/>
                </a:lnTo>
                <a:lnTo>
                  <a:pt x="1473" y="215"/>
                </a:lnTo>
                <a:lnTo>
                  <a:pt x="1478" y="215"/>
                </a:lnTo>
                <a:lnTo>
                  <a:pt x="1481" y="215"/>
                </a:lnTo>
                <a:lnTo>
                  <a:pt x="1473" y="218"/>
                </a:lnTo>
                <a:lnTo>
                  <a:pt x="1469" y="220"/>
                </a:lnTo>
                <a:lnTo>
                  <a:pt x="1466" y="222"/>
                </a:lnTo>
                <a:lnTo>
                  <a:pt x="1466" y="225"/>
                </a:lnTo>
                <a:lnTo>
                  <a:pt x="1464" y="229"/>
                </a:lnTo>
                <a:lnTo>
                  <a:pt x="1462" y="232"/>
                </a:lnTo>
                <a:lnTo>
                  <a:pt x="1459" y="234"/>
                </a:lnTo>
                <a:lnTo>
                  <a:pt x="1459" y="236"/>
                </a:lnTo>
                <a:lnTo>
                  <a:pt x="1457" y="241"/>
                </a:lnTo>
                <a:lnTo>
                  <a:pt x="1457" y="244"/>
                </a:lnTo>
                <a:lnTo>
                  <a:pt x="1459" y="246"/>
                </a:lnTo>
                <a:lnTo>
                  <a:pt x="1464" y="265"/>
                </a:lnTo>
                <a:lnTo>
                  <a:pt x="1466" y="265"/>
                </a:lnTo>
                <a:lnTo>
                  <a:pt x="1469" y="265"/>
                </a:lnTo>
                <a:lnTo>
                  <a:pt x="1473" y="263"/>
                </a:lnTo>
                <a:lnTo>
                  <a:pt x="1476" y="260"/>
                </a:lnTo>
                <a:lnTo>
                  <a:pt x="1478" y="258"/>
                </a:lnTo>
                <a:lnTo>
                  <a:pt x="1481" y="255"/>
                </a:lnTo>
                <a:lnTo>
                  <a:pt x="1481" y="251"/>
                </a:lnTo>
                <a:lnTo>
                  <a:pt x="1483" y="251"/>
                </a:lnTo>
                <a:lnTo>
                  <a:pt x="1488" y="251"/>
                </a:lnTo>
                <a:lnTo>
                  <a:pt x="1490" y="248"/>
                </a:lnTo>
                <a:lnTo>
                  <a:pt x="1495" y="248"/>
                </a:lnTo>
                <a:lnTo>
                  <a:pt x="1497" y="246"/>
                </a:lnTo>
                <a:lnTo>
                  <a:pt x="1499" y="244"/>
                </a:lnTo>
                <a:lnTo>
                  <a:pt x="1502" y="241"/>
                </a:lnTo>
                <a:lnTo>
                  <a:pt x="1506" y="236"/>
                </a:lnTo>
                <a:lnTo>
                  <a:pt x="1511" y="234"/>
                </a:lnTo>
                <a:lnTo>
                  <a:pt x="1514" y="234"/>
                </a:lnTo>
                <a:lnTo>
                  <a:pt x="1516" y="232"/>
                </a:lnTo>
                <a:lnTo>
                  <a:pt x="1521" y="232"/>
                </a:lnTo>
                <a:lnTo>
                  <a:pt x="1523" y="229"/>
                </a:lnTo>
                <a:lnTo>
                  <a:pt x="1525" y="232"/>
                </a:lnTo>
                <a:lnTo>
                  <a:pt x="1528" y="234"/>
                </a:lnTo>
                <a:lnTo>
                  <a:pt x="1530" y="236"/>
                </a:lnTo>
                <a:lnTo>
                  <a:pt x="1530" y="239"/>
                </a:lnTo>
                <a:lnTo>
                  <a:pt x="1530" y="241"/>
                </a:lnTo>
                <a:lnTo>
                  <a:pt x="1532" y="246"/>
                </a:lnTo>
                <a:lnTo>
                  <a:pt x="1535" y="251"/>
                </a:lnTo>
                <a:lnTo>
                  <a:pt x="1537" y="253"/>
                </a:lnTo>
                <a:lnTo>
                  <a:pt x="1540" y="255"/>
                </a:lnTo>
                <a:lnTo>
                  <a:pt x="1542" y="258"/>
                </a:lnTo>
                <a:lnTo>
                  <a:pt x="1544" y="260"/>
                </a:lnTo>
                <a:lnTo>
                  <a:pt x="1547" y="265"/>
                </a:lnTo>
                <a:lnTo>
                  <a:pt x="1547" y="267"/>
                </a:lnTo>
                <a:lnTo>
                  <a:pt x="1547" y="272"/>
                </a:lnTo>
                <a:lnTo>
                  <a:pt x="1544" y="274"/>
                </a:lnTo>
                <a:lnTo>
                  <a:pt x="1542" y="277"/>
                </a:lnTo>
                <a:lnTo>
                  <a:pt x="1540" y="277"/>
                </a:lnTo>
                <a:lnTo>
                  <a:pt x="1540" y="279"/>
                </a:lnTo>
                <a:lnTo>
                  <a:pt x="1537" y="281"/>
                </a:lnTo>
                <a:lnTo>
                  <a:pt x="1535" y="284"/>
                </a:lnTo>
                <a:lnTo>
                  <a:pt x="1535" y="286"/>
                </a:lnTo>
                <a:lnTo>
                  <a:pt x="1540" y="286"/>
                </a:lnTo>
                <a:lnTo>
                  <a:pt x="1542" y="286"/>
                </a:lnTo>
                <a:lnTo>
                  <a:pt x="1544" y="286"/>
                </a:lnTo>
                <a:lnTo>
                  <a:pt x="1551" y="289"/>
                </a:lnTo>
                <a:lnTo>
                  <a:pt x="1554" y="289"/>
                </a:lnTo>
                <a:lnTo>
                  <a:pt x="1556" y="289"/>
                </a:lnTo>
                <a:lnTo>
                  <a:pt x="1558" y="289"/>
                </a:lnTo>
                <a:lnTo>
                  <a:pt x="1561" y="286"/>
                </a:lnTo>
                <a:lnTo>
                  <a:pt x="1563" y="286"/>
                </a:lnTo>
                <a:lnTo>
                  <a:pt x="1565" y="289"/>
                </a:lnTo>
                <a:lnTo>
                  <a:pt x="1565" y="291"/>
                </a:lnTo>
                <a:lnTo>
                  <a:pt x="1565" y="293"/>
                </a:lnTo>
                <a:lnTo>
                  <a:pt x="1565" y="296"/>
                </a:lnTo>
                <a:lnTo>
                  <a:pt x="1565" y="298"/>
                </a:lnTo>
                <a:lnTo>
                  <a:pt x="1565" y="300"/>
                </a:lnTo>
                <a:lnTo>
                  <a:pt x="1565" y="305"/>
                </a:lnTo>
                <a:lnTo>
                  <a:pt x="1565" y="312"/>
                </a:lnTo>
                <a:lnTo>
                  <a:pt x="1568" y="317"/>
                </a:lnTo>
                <a:lnTo>
                  <a:pt x="1568" y="322"/>
                </a:lnTo>
                <a:lnTo>
                  <a:pt x="1565" y="322"/>
                </a:lnTo>
                <a:lnTo>
                  <a:pt x="1563" y="322"/>
                </a:lnTo>
                <a:lnTo>
                  <a:pt x="1561" y="322"/>
                </a:lnTo>
                <a:lnTo>
                  <a:pt x="1558" y="324"/>
                </a:lnTo>
                <a:lnTo>
                  <a:pt x="1556" y="326"/>
                </a:lnTo>
                <a:lnTo>
                  <a:pt x="1554" y="326"/>
                </a:lnTo>
                <a:lnTo>
                  <a:pt x="1554" y="329"/>
                </a:lnTo>
                <a:lnTo>
                  <a:pt x="1554" y="331"/>
                </a:lnTo>
                <a:lnTo>
                  <a:pt x="1551" y="336"/>
                </a:lnTo>
                <a:lnTo>
                  <a:pt x="1549" y="338"/>
                </a:lnTo>
                <a:lnTo>
                  <a:pt x="1547" y="341"/>
                </a:lnTo>
                <a:lnTo>
                  <a:pt x="1544" y="343"/>
                </a:lnTo>
                <a:lnTo>
                  <a:pt x="1544" y="345"/>
                </a:lnTo>
                <a:lnTo>
                  <a:pt x="1544" y="350"/>
                </a:lnTo>
                <a:lnTo>
                  <a:pt x="1547" y="352"/>
                </a:lnTo>
                <a:lnTo>
                  <a:pt x="1547" y="355"/>
                </a:lnTo>
                <a:lnTo>
                  <a:pt x="1551" y="362"/>
                </a:lnTo>
                <a:lnTo>
                  <a:pt x="1554" y="364"/>
                </a:lnTo>
                <a:lnTo>
                  <a:pt x="1556" y="362"/>
                </a:lnTo>
                <a:lnTo>
                  <a:pt x="1558" y="357"/>
                </a:lnTo>
                <a:lnTo>
                  <a:pt x="1561" y="352"/>
                </a:lnTo>
                <a:lnTo>
                  <a:pt x="1563" y="350"/>
                </a:lnTo>
                <a:lnTo>
                  <a:pt x="1565" y="348"/>
                </a:lnTo>
                <a:lnTo>
                  <a:pt x="1568" y="345"/>
                </a:lnTo>
                <a:lnTo>
                  <a:pt x="1573" y="345"/>
                </a:lnTo>
                <a:lnTo>
                  <a:pt x="1575" y="343"/>
                </a:lnTo>
                <a:lnTo>
                  <a:pt x="1577" y="343"/>
                </a:lnTo>
                <a:lnTo>
                  <a:pt x="1580" y="343"/>
                </a:lnTo>
                <a:lnTo>
                  <a:pt x="1582" y="343"/>
                </a:lnTo>
                <a:lnTo>
                  <a:pt x="1587" y="341"/>
                </a:lnTo>
                <a:lnTo>
                  <a:pt x="1589" y="341"/>
                </a:lnTo>
                <a:lnTo>
                  <a:pt x="1591" y="338"/>
                </a:lnTo>
                <a:lnTo>
                  <a:pt x="1598" y="338"/>
                </a:lnTo>
                <a:lnTo>
                  <a:pt x="1603" y="338"/>
                </a:lnTo>
                <a:lnTo>
                  <a:pt x="1606" y="336"/>
                </a:lnTo>
                <a:lnTo>
                  <a:pt x="1608" y="334"/>
                </a:lnTo>
                <a:lnTo>
                  <a:pt x="1610" y="334"/>
                </a:lnTo>
                <a:lnTo>
                  <a:pt x="1613" y="334"/>
                </a:lnTo>
                <a:lnTo>
                  <a:pt x="1615" y="334"/>
                </a:lnTo>
                <a:lnTo>
                  <a:pt x="1622" y="331"/>
                </a:lnTo>
                <a:lnTo>
                  <a:pt x="1629" y="331"/>
                </a:lnTo>
                <a:lnTo>
                  <a:pt x="1634" y="331"/>
                </a:lnTo>
                <a:lnTo>
                  <a:pt x="1636" y="331"/>
                </a:lnTo>
                <a:lnTo>
                  <a:pt x="1643" y="331"/>
                </a:lnTo>
                <a:lnTo>
                  <a:pt x="1648" y="331"/>
                </a:lnTo>
                <a:lnTo>
                  <a:pt x="1660" y="331"/>
                </a:lnTo>
                <a:lnTo>
                  <a:pt x="1662" y="331"/>
                </a:lnTo>
                <a:lnTo>
                  <a:pt x="1667" y="329"/>
                </a:lnTo>
                <a:lnTo>
                  <a:pt x="1669" y="329"/>
                </a:lnTo>
                <a:lnTo>
                  <a:pt x="1674" y="331"/>
                </a:lnTo>
                <a:lnTo>
                  <a:pt x="1681" y="334"/>
                </a:lnTo>
                <a:lnTo>
                  <a:pt x="1690" y="334"/>
                </a:lnTo>
                <a:lnTo>
                  <a:pt x="1693" y="331"/>
                </a:lnTo>
                <a:lnTo>
                  <a:pt x="1695" y="331"/>
                </a:lnTo>
                <a:lnTo>
                  <a:pt x="1697" y="331"/>
                </a:lnTo>
                <a:lnTo>
                  <a:pt x="1700" y="329"/>
                </a:lnTo>
                <a:lnTo>
                  <a:pt x="1700" y="326"/>
                </a:lnTo>
                <a:lnTo>
                  <a:pt x="1702" y="324"/>
                </a:lnTo>
                <a:lnTo>
                  <a:pt x="1702" y="319"/>
                </a:lnTo>
                <a:lnTo>
                  <a:pt x="1705" y="317"/>
                </a:lnTo>
                <a:lnTo>
                  <a:pt x="1707" y="315"/>
                </a:lnTo>
                <a:lnTo>
                  <a:pt x="1709" y="312"/>
                </a:lnTo>
                <a:lnTo>
                  <a:pt x="1712" y="310"/>
                </a:lnTo>
                <a:lnTo>
                  <a:pt x="1712" y="307"/>
                </a:lnTo>
                <a:lnTo>
                  <a:pt x="1714" y="305"/>
                </a:lnTo>
                <a:lnTo>
                  <a:pt x="1716" y="303"/>
                </a:lnTo>
                <a:lnTo>
                  <a:pt x="1721" y="303"/>
                </a:lnTo>
                <a:lnTo>
                  <a:pt x="1726" y="300"/>
                </a:lnTo>
                <a:lnTo>
                  <a:pt x="1728" y="298"/>
                </a:lnTo>
                <a:lnTo>
                  <a:pt x="1728" y="293"/>
                </a:lnTo>
                <a:lnTo>
                  <a:pt x="1730" y="291"/>
                </a:lnTo>
                <a:lnTo>
                  <a:pt x="1733" y="291"/>
                </a:lnTo>
                <a:lnTo>
                  <a:pt x="1747" y="291"/>
                </a:lnTo>
                <a:lnTo>
                  <a:pt x="1745" y="277"/>
                </a:lnTo>
                <a:lnTo>
                  <a:pt x="1745" y="255"/>
                </a:lnTo>
                <a:lnTo>
                  <a:pt x="1742" y="229"/>
                </a:lnTo>
                <a:lnTo>
                  <a:pt x="1747" y="210"/>
                </a:lnTo>
                <a:lnTo>
                  <a:pt x="1747" y="201"/>
                </a:lnTo>
                <a:lnTo>
                  <a:pt x="1733" y="201"/>
                </a:lnTo>
                <a:lnTo>
                  <a:pt x="1709" y="201"/>
                </a:lnTo>
                <a:lnTo>
                  <a:pt x="1702" y="201"/>
                </a:lnTo>
                <a:lnTo>
                  <a:pt x="1700" y="201"/>
                </a:lnTo>
                <a:lnTo>
                  <a:pt x="1700" y="199"/>
                </a:lnTo>
                <a:lnTo>
                  <a:pt x="1700" y="196"/>
                </a:lnTo>
                <a:lnTo>
                  <a:pt x="1697" y="194"/>
                </a:lnTo>
                <a:lnTo>
                  <a:pt x="1700" y="192"/>
                </a:lnTo>
                <a:lnTo>
                  <a:pt x="1700" y="184"/>
                </a:lnTo>
                <a:lnTo>
                  <a:pt x="1702" y="182"/>
                </a:lnTo>
                <a:lnTo>
                  <a:pt x="1705" y="180"/>
                </a:lnTo>
                <a:lnTo>
                  <a:pt x="1707" y="177"/>
                </a:lnTo>
                <a:lnTo>
                  <a:pt x="1714" y="173"/>
                </a:lnTo>
                <a:lnTo>
                  <a:pt x="1716" y="170"/>
                </a:lnTo>
                <a:lnTo>
                  <a:pt x="1721" y="168"/>
                </a:lnTo>
                <a:lnTo>
                  <a:pt x="1726" y="168"/>
                </a:lnTo>
                <a:lnTo>
                  <a:pt x="1728" y="168"/>
                </a:lnTo>
                <a:lnTo>
                  <a:pt x="1756" y="184"/>
                </a:lnTo>
                <a:lnTo>
                  <a:pt x="1761" y="187"/>
                </a:lnTo>
                <a:lnTo>
                  <a:pt x="1763" y="187"/>
                </a:lnTo>
                <a:lnTo>
                  <a:pt x="1768" y="165"/>
                </a:lnTo>
                <a:lnTo>
                  <a:pt x="1771" y="161"/>
                </a:lnTo>
                <a:lnTo>
                  <a:pt x="1773" y="156"/>
                </a:lnTo>
                <a:lnTo>
                  <a:pt x="1775" y="149"/>
                </a:lnTo>
                <a:lnTo>
                  <a:pt x="1771" y="137"/>
                </a:lnTo>
                <a:lnTo>
                  <a:pt x="1778" y="139"/>
                </a:lnTo>
                <a:lnTo>
                  <a:pt x="1787" y="142"/>
                </a:lnTo>
                <a:lnTo>
                  <a:pt x="1799" y="144"/>
                </a:lnTo>
                <a:lnTo>
                  <a:pt x="1804" y="147"/>
                </a:lnTo>
                <a:lnTo>
                  <a:pt x="1808" y="151"/>
                </a:lnTo>
                <a:lnTo>
                  <a:pt x="1813" y="151"/>
                </a:lnTo>
                <a:lnTo>
                  <a:pt x="1815" y="151"/>
                </a:lnTo>
                <a:lnTo>
                  <a:pt x="1822" y="154"/>
                </a:lnTo>
                <a:lnTo>
                  <a:pt x="1851" y="163"/>
                </a:lnTo>
                <a:lnTo>
                  <a:pt x="1895" y="177"/>
                </a:lnTo>
                <a:lnTo>
                  <a:pt x="1898" y="175"/>
                </a:lnTo>
                <a:lnTo>
                  <a:pt x="1898" y="170"/>
                </a:lnTo>
                <a:lnTo>
                  <a:pt x="1898" y="168"/>
                </a:lnTo>
                <a:lnTo>
                  <a:pt x="1895" y="165"/>
                </a:lnTo>
                <a:lnTo>
                  <a:pt x="1895" y="161"/>
                </a:lnTo>
                <a:lnTo>
                  <a:pt x="1895" y="158"/>
                </a:lnTo>
                <a:lnTo>
                  <a:pt x="1898" y="156"/>
                </a:lnTo>
                <a:lnTo>
                  <a:pt x="1898" y="151"/>
                </a:lnTo>
                <a:lnTo>
                  <a:pt x="1900" y="147"/>
                </a:lnTo>
                <a:lnTo>
                  <a:pt x="1905" y="147"/>
                </a:lnTo>
                <a:lnTo>
                  <a:pt x="1907" y="147"/>
                </a:lnTo>
                <a:lnTo>
                  <a:pt x="1910" y="147"/>
                </a:lnTo>
                <a:lnTo>
                  <a:pt x="1910" y="151"/>
                </a:lnTo>
                <a:lnTo>
                  <a:pt x="1907" y="156"/>
                </a:lnTo>
                <a:lnTo>
                  <a:pt x="1907" y="161"/>
                </a:lnTo>
                <a:lnTo>
                  <a:pt x="1907" y="163"/>
                </a:lnTo>
                <a:lnTo>
                  <a:pt x="1910" y="168"/>
                </a:lnTo>
                <a:lnTo>
                  <a:pt x="1910" y="173"/>
                </a:lnTo>
                <a:lnTo>
                  <a:pt x="1912" y="177"/>
                </a:lnTo>
                <a:lnTo>
                  <a:pt x="1912" y="182"/>
                </a:lnTo>
                <a:lnTo>
                  <a:pt x="1914" y="184"/>
                </a:lnTo>
                <a:lnTo>
                  <a:pt x="1914" y="187"/>
                </a:lnTo>
                <a:lnTo>
                  <a:pt x="1917" y="189"/>
                </a:lnTo>
                <a:lnTo>
                  <a:pt x="1919" y="189"/>
                </a:lnTo>
                <a:lnTo>
                  <a:pt x="1921" y="194"/>
                </a:lnTo>
                <a:lnTo>
                  <a:pt x="1924" y="196"/>
                </a:lnTo>
                <a:lnTo>
                  <a:pt x="1924" y="201"/>
                </a:lnTo>
                <a:lnTo>
                  <a:pt x="1926" y="201"/>
                </a:lnTo>
                <a:lnTo>
                  <a:pt x="1928" y="206"/>
                </a:lnTo>
                <a:lnTo>
                  <a:pt x="1931" y="208"/>
                </a:lnTo>
                <a:lnTo>
                  <a:pt x="1933" y="208"/>
                </a:lnTo>
                <a:lnTo>
                  <a:pt x="1936" y="210"/>
                </a:lnTo>
                <a:lnTo>
                  <a:pt x="1938" y="210"/>
                </a:lnTo>
                <a:lnTo>
                  <a:pt x="1940" y="213"/>
                </a:lnTo>
                <a:lnTo>
                  <a:pt x="1943" y="215"/>
                </a:lnTo>
                <a:lnTo>
                  <a:pt x="1943" y="218"/>
                </a:lnTo>
                <a:lnTo>
                  <a:pt x="1945" y="218"/>
                </a:lnTo>
                <a:lnTo>
                  <a:pt x="1947" y="222"/>
                </a:lnTo>
                <a:lnTo>
                  <a:pt x="1947" y="227"/>
                </a:lnTo>
                <a:lnTo>
                  <a:pt x="1950" y="232"/>
                </a:lnTo>
                <a:lnTo>
                  <a:pt x="1950" y="234"/>
                </a:lnTo>
                <a:lnTo>
                  <a:pt x="1952" y="232"/>
                </a:lnTo>
                <a:lnTo>
                  <a:pt x="1954" y="229"/>
                </a:lnTo>
                <a:lnTo>
                  <a:pt x="1957" y="229"/>
                </a:lnTo>
                <a:lnTo>
                  <a:pt x="1959" y="227"/>
                </a:lnTo>
                <a:lnTo>
                  <a:pt x="1964" y="227"/>
                </a:lnTo>
                <a:lnTo>
                  <a:pt x="1966" y="227"/>
                </a:lnTo>
                <a:lnTo>
                  <a:pt x="1969" y="227"/>
                </a:lnTo>
                <a:lnTo>
                  <a:pt x="1971" y="227"/>
                </a:lnTo>
                <a:lnTo>
                  <a:pt x="1973" y="227"/>
                </a:lnTo>
                <a:lnTo>
                  <a:pt x="1976" y="227"/>
                </a:lnTo>
                <a:lnTo>
                  <a:pt x="1978" y="227"/>
                </a:lnTo>
                <a:lnTo>
                  <a:pt x="1980" y="229"/>
                </a:lnTo>
                <a:lnTo>
                  <a:pt x="1983" y="232"/>
                </a:lnTo>
                <a:lnTo>
                  <a:pt x="1985" y="234"/>
                </a:lnTo>
                <a:lnTo>
                  <a:pt x="1987" y="236"/>
                </a:lnTo>
                <a:lnTo>
                  <a:pt x="1990" y="236"/>
                </a:lnTo>
                <a:lnTo>
                  <a:pt x="1992" y="236"/>
                </a:lnTo>
                <a:lnTo>
                  <a:pt x="1992" y="232"/>
                </a:lnTo>
                <a:lnTo>
                  <a:pt x="1992" y="229"/>
                </a:lnTo>
                <a:lnTo>
                  <a:pt x="1992" y="227"/>
                </a:lnTo>
                <a:lnTo>
                  <a:pt x="1994" y="227"/>
                </a:lnTo>
                <a:lnTo>
                  <a:pt x="1997" y="227"/>
                </a:lnTo>
                <a:lnTo>
                  <a:pt x="1999" y="229"/>
                </a:lnTo>
                <a:lnTo>
                  <a:pt x="2002" y="229"/>
                </a:lnTo>
                <a:lnTo>
                  <a:pt x="2004" y="232"/>
                </a:lnTo>
                <a:lnTo>
                  <a:pt x="2006" y="234"/>
                </a:lnTo>
                <a:lnTo>
                  <a:pt x="2009" y="236"/>
                </a:lnTo>
                <a:lnTo>
                  <a:pt x="2013" y="239"/>
                </a:lnTo>
                <a:lnTo>
                  <a:pt x="2016" y="241"/>
                </a:lnTo>
                <a:lnTo>
                  <a:pt x="2020" y="241"/>
                </a:lnTo>
                <a:lnTo>
                  <a:pt x="2023" y="241"/>
                </a:lnTo>
                <a:lnTo>
                  <a:pt x="2027" y="241"/>
                </a:lnTo>
                <a:lnTo>
                  <a:pt x="2032" y="239"/>
                </a:lnTo>
                <a:lnTo>
                  <a:pt x="2037" y="236"/>
                </a:lnTo>
                <a:lnTo>
                  <a:pt x="2039" y="236"/>
                </a:lnTo>
                <a:lnTo>
                  <a:pt x="2046" y="234"/>
                </a:lnTo>
                <a:lnTo>
                  <a:pt x="2051" y="232"/>
                </a:lnTo>
                <a:lnTo>
                  <a:pt x="2056" y="227"/>
                </a:lnTo>
                <a:lnTo>
                  <a:pt x="2058" y="232"/>
                </a:lnTo>
                <a:lnTo>
                  <a:pt x="2063" y="234"/>
                </a:lnTo>
                <a:lnTo>
                  <a:pt x="2068" y="241"/>
                </a:lnTo>
                <a:lnTo>
                  <a:pt x="2075" y="251"/>
                </a:lnTo>
                <a:lnTo>
                  <a:pt x="2082" y="258"/>
                </a:lnTo>
                <a:lnTo>
                  <a:pt x="2082" y="260"/>
                </a:lnTo>
                <a:lnTo>
                  <a:pt x="2084" y="260"/>
                </a:lnTo>
                <a:lnTo>
                  <a:pt x="2084" y="263"/>
                </a:lnTo>
                <a:lnTo>
                  <a:pt x="2105" y="289"/>
                </a:lnTo>
                <a:lnTo>
                  <a:pt x="2108" y="291"/>
                </a:lnTo>
                <a:lnTo>
                  <a:pt x="2110" y="291"/>
                </a:lnTo>
                <a:lnTo>
                  <a:pt x="2110" y="293"/>
                </a:lnTo>
                <a:lnTo>
                  <a:pt x="2115" y="291"/>
                </a:lnTo>
                <a:lnTo>
                  <a:pt x="2117" y="291"/>
                </a:lnTo>
                <a:lnTo>
                  <a:pt x="2119" y="291"/>
                </a:lnTo>
                <a:lnTo>
                  <a:pt x="2122" y="291"/>
                </a:lnTo>
                <a:lnTo>
                  <a:pt x="2124" y="291"/>
                </a:lnTo>
                <a:lnTo>
                  <a:pt x="2126" y="291"/>
                </a:lnTo>
                <a:lnTo>
                  <a:pt x="2131" y="291"/>
                </a:lnTo>
                <a:lnTo>
                  <a:pt x="2134" y="289"/>
                </a:lnTo>
                <a:lnTo>
                  <a:pt x="2138" y="289"/>
                </a:lnTo>
                <a:lnTo>
                  <a:pt x="2141" y="291"/>
                </a:lnTo>
                <a:lnTo>
                  <a:pt x="2148" y="289"/>
                </a:lnTo>
                <a:lnTo>
                  <a:pt x="2148" y="291"/>
                </a:lnTo>
                <a:lnTo>
                  <a:pt x="2150" y="293"/>
                </a:lnTo>
                <a:lnTo>
                  <a:pt x="2152" y="296"/>
                </a:lnTo>
                <a:lnTo>
                  <a:pt x="2157" y="296"/>
                </a:lnTo>
                <a:lnTo>
                  <a:pt x="2162" y="298"/>
                </a:lnTo>
                <a:lnTo>
                  <a:pt x="2164" y="296"/>
                </a:lnTo>
                <a:lnTo>
                  <a:pt x="2169" y="296"/>
                </a:lnTo>
                <a:lnTo>
                  <a:pt x="2171" y="296"/>
                </a:lnTo>
                <a:lnTo>
                  <a:pt x="2174" y="296"/>
                </a:lnTo>
                <a:lnTo>
                  <a:pt x="2178" y="296"/>
                </a:lnTo>
                <a:lnTo>
                  <a:pt x="2181" y="296"/>
                </a:lnTo>
                <a:lnTo>
                  <a:pt x="2183" y="296"/>
                </a:lnTo>
                <a:lnTo>
                  <a:pt x="2185" y="296"/>
                </a:lnTo>
                <a:lnTo>
                  <a:pt x="2188" y="296"/>
                </a:lnTo>
                <a:lnTo>
                  <a:pt x="2190" y="291"/>
                </a:lnTo>
                <a:lnTo>
                  <a:pt x="2192" y="286"/>
                </a:lnTo>
                <a:lnTo>
                  <a:pt x="2195" y="281"/>
                </a:lnTo>
                <a:lnTo>
                  <a:pt x="2197" y="281"/>
                </a:lnTo>
                <a:lnTo>
                  <a:pt x="2204" y="284"/>
                </a:lnTo>
                <a:lnTo>
                  <a:pt x="2211" y="284"/>
                </a:lnTo>
                <a:lnTo>
                  <a:pt x="2216" y="281"/>
                </a:lnTo>
                <a:lnTo>
                  <a:pt x="2218" y="281"/>
                </a:lnTo>
                <a:lnTo>
                  <a:pt x="2221" y="281"/>
                </a:lnTo>
                <a:lnTo>
                  <a:pt x="2226" y="284"/>
                </a:lnTo>
                <a:lnTo>
                  <a:pt x="2228" y="284"/>
                </a:lnTo>
                <a:lnTo>
                  <a:pt x="2233" y="289"/>
                </a:lnTo>
                <a:lnTo>
                  <a:pt x="2233" y="293"/>
                </a:lnTo>
                <a:lnTo>
                  <a:pt x="2228" y="296"/>
                </a:lnTo>
                <a:lnTo>
                  <a:pt x="2223" y="296"/>
                </a:lnTo>
                <a:lnTo>
                  <a:pt x="2221" y="298"/>
                </a:lnTo>
                <a:lnTo>
                  <a:pt x="2218" y="298"/>
                </a:lnTo>
                <a:lnTo>
                  <a:pt x="2214" y="303"/>
                </a:lnTo>
                <a:lnTo>
                  <a:pt x="2211" y="303"/>
                </a:lnTo>
                <a:lnTo>
                  <a:pt x="2211" y="307"/>
                </a:lnTo>
                <a:lnTo>
                  <a:pt x="2209" y="310"/>
                </a:lnTo>
                <a:lnTo>
                  <a:pt x="2209" y="312"/>
                </a:lnTo>
                <a:lnTo>
                  <a:pt x="2207" y="317"/>
                </a:lnTo>
                <a:lnTo>
                  <a:pt x="2207" y="319"/>
                </a:lnTo>
                <a:lnTo>
                  <a:pt x="2207" y="322"/>
                </a:lnTo>
                <a:lnTo>
                  <a:pt x="2207" y="324"/>
                </a:lnTo>
                <a:lnTo>
                  <a:pt x="2207" y="326"/>
                </a:lnTo>
                <a:lnTo>
                  <a:pt x="2207" y="329"/>
                </a:lnTo>
                <a:lnTo>
                  <a:pt x="2207" y="331"/>
                </a:lnTo>
                <a:lnTo>
                  <a:pt x="2204" y="334"/>
                </a:lnTo>
                <a:lnTo>
                  <a:pt x="2202" y="336"/>
                </a:lnTo>
                <a:lnTo>
                  <a:pt x="2200" y="338"/>
                </a:lnTo>
                <a:lnTo>
                  <a:pt x="2200" y="341"/>
                </a:lnTo>
                <a:lnTo>
                  <a:pt x="2200" y="343"/>
                </a:lnTo>
                <a:lnTo>
                  <a:pt x="2197" y="343"/>
                </a:lnTo>
                <a:lnTo>
                  <a:pt x="2197" y="345"/>
                </a:lnTo>
                <a:lnTo>
                  <a:pt x="2197" y="348"/>
                </a:lnTo>
                <a:lnTo>
                  <a:pt x="2195" y="352"/>
                </a:lnTo>
                <a:lnTo>
                  <a:pt x="2195" y="355"/>
                </a:lnTo>
                <a:lnTo>
                  <a:pt x="2192" y="360"/>
                </a:lnTo>
                <a:lnTo>
                  <a:pt x="2188" y="362"/>
                </a:lnTo>
                <a:lnTo>
                  <a:pt x="2185" y="364"/>
                </a:lnTo>
                <a:lnTo>
                  <a:pt x="2185" y="367"/>
                </a:lnTo>
                <a:lnTo>
                  <a:pt x="2188" y="369"/>
                </a:lnTo>
                <a:lnTo>
                  <a:pt x="2190" y="371"/>
                </a:lnTo>
                <a:lnTo>
                  <a:pt x="2192" y="374"/>
                </a:lnTo>
                <a:lnTo>
                  <a:pt x="2197" y="379"/>
                </a:lnTo>
                <a:lnTo>
                  <a:pt x="2197" y="381"/>
                </a:lnTo>
                <a:lnTo>
                  <a:pt x="2197" y="383"/>
                </a:lnTo>
                <a:lnTo>
                  <a:pt x="2197" y="388"/>
                </a:lnTo>
                <a:lnTo>
                  <a:pt x="2197" y="390"/>
                </a:lnTo>
                <a:lnTo>
                  <a:pt x="2195" y="393"/>
                </a:lnTo>
                <a:lnTo>
                  <a:pt x="2192" y="395"/>
                </a:lnTo>
                <a:lnTo>
                  <a:pt x="2192" y="397"/>
                </a:lnTo>
                <a:lnTo>
                  <a:pt x="2192" y="400"/>
                </a:lnTo>
                <a:lnTo>
                  <a:pt x="2192" y="402"/>
                </a:lnTo>
                <a:lnTo>
                  <a:pt x="2192" y="405"/>
                </a:lnTo>
                <a:lnTo>
                  <a:pt x="2192" y="409"/>
                </a:lnTo>
                <a:lnTo>
                  <a:pt x="2192" y="412"/>
                </a:lnTo>
                <a:lnTo>
                  <a:pt x="2190" y="416"/>
                </a:lnTo>
                <a:lnTo>
                  <a:pt x="2190" y="419"/>
                </a:lnTo>
                <a:lnTo>
                  <a:pt x="2188" y="421"/>
                </a:lnTo>
                <a:lnTo>
                  <a:pt x="2185" y="423"/>
                </a:lnTo>
                <a:lnTo>
                  <a:pt x="2183" y="423"/>
                </a:lnTo>
                <a:lnTo>
                  <a:pt x="2181" y="423"/>
                </a:lnTo>
                <a:lnTo>
                  <a:pt x="2181" y="426"/>
                </a:lnTo>
                <a:lnTo>
                  <a:pt x="2181" y="431"/>
                </a:lnTo>
                <a:lnTo>
                  <a:pt x="2181" y="435"/>
                </a:lnTo>
                <a:lnTo>
                  <a:pt x="2181" y="438"/>
                </a:lnTo>
                <a:lnTo>
                  <a:pt x="2178" y="445"/>
                </a:lnTo>
                <a:lnTo>
                  <a:pt x="2176" y="447"/>
                </a:lnTo>
                <a:lnTo>
                  <a:pt x="2174" y="452"/>
                </a:lnTo>
                <a:lnTo>
                  <a:pt x="2174" y="454"/>
                </a:lnTo>
                <a:lnTo>
                  <a:pt x="2171" y="454"/>
                </a:lnTo>
                <a:lnTo>
                  <a:pt x="2171" y="459"/>
                </a:lnTo>
                <a:lnTo>
                  <a:pt x="2167" y="464"/>
                </a:lnTo>
                <a:lnTo>
                  <a:pt x="2164" y="461"/>
                </a:lnTo>
                <a:lnTo>
                  <a:pt x="2159" y="461"/>
                </a:lnTo>
                <a:lnTo>
                  <a:pt x="2157" y="461"/>
                </a:lnTo>
                <a:lnTo>
                  <a:pt x="2155" y="461"/>
                </a:lnTo>
                <a:lnTo>
                  <a:pt x="2152" y="459"/>
                </a:lnTo>
                <a:lnTo>
                  <a:pt x="2150" y="457"/>
                </a:lnTo>
                <a:lnTo>
                  <a:pt x="2145" y="459"/>
                </a:lnTo>
                <a:lnTo>
                  <a:pt x="2143" y="459"/>
                </a:lnTo>
                <a:lnTo>
                  <a:pt x="2141" y="457"/>
                </a:lnTo>
                <a:lnTo>
                  <a:pt x="2138" y="454"/>
                </a:lnTo>
                <a:lnTo>
                  <a:pt x="2136" y="452"/>
                </a:lnTo>
                <a:lnTo>
                  <a:pt x="2136" y="450"/>
                </a:lnTo>
                <a:lnTo>
                  <a:pt x="2136" y="447"/>
                </a:lnTo>
                <a:lnTo>
                  <a:pt x="2134" y="445"/>
                </a:lnTo>
                <a:lnTo>
                  <a:pt x="2134" y="447"/>
                </a:lnTo>
                <a:lnTo>
                  <a:pt x="2134" y="450"/>
                </a:lnTo>
                <a:lnTo>
                  <a:pt x="2134" y="452"/>
                </a:lnTo>
                <a:lnTo>
                  <a:pt x="2134" y="454"/>
                </a:lnTo>
                <a:lnTo>
                  <a:pt x="2136" y="457"/>
                </a:lnTo>
                <a:lnTo>
                  <a:pt x="2138" y="459"/>
                </a:lnTo>
                <a:lnTo>
                  <a:pt x="2138" y="461"/>
                </a:lnTo>
                <a:lnTo>
                  <a:pt x="2138" y="466"/>
                </a:lnTo>
                <a:lnTo>
                  <a:pt x="2138" y="468"/>
                </a:lnTo>
                <a:lnTo>
                  <a:pt x="2141" y="471"/>
                </a:lnTo>
                <a:lnTo>
                  <a:pt x="2143" y="471"/>
                </a:lnTo>
                <a:lnTo>
                  <a:pt x="2148" y="473"/>
                </a:lnTo>
                <a:lnTo>
                  <a:pt x="2150" y="473"/>
                </a:lnTo>
                <a:lnTo>
                  <a:pt x="2150" y="476"/>
                </a:lnTo>
                <a:lnTo>
                  <a:pt x="2152" y="478"/>
                </a:lnTo>
                <a:lnTo>
                  <a:pt x="2155" y="480"/>
                </a:lnTo>
                <a:lnTo>
                  <a:pt x="2155" y="483"/>
                </a:lnTo>
                <a:lnTo>
                  <a:pt x="2157" y="487"/>
                </a:lnTo>
                <a:lnTo>
                  <a:pt x="2159" y="494"/>
                </a:lnTo>
                <a:lnTo>
                  <a:pt x="2159" y="497"/>
                </a:lnTo>
                <a:lnTo>
                  <a:pt x="2157" y="502"/>
                </a:lnTo>
                <a:lnTo>
                  <a:pt x="2157" y="504"/>
                </a:lnTo>
                <a:lnTo>
                  <a:pt x="2157" y="509"/>
                </a:lnTo>
                <a:lnTo>
                  <a:pt x="2159" y="513"/>
                </a:lnTo>
                <a:lnTo>
                  <a:pt x="2159" y="516"/>
                </a:lnTo>
                <a:lnTo>
                  <a:pt x="2159" y="518"/>
                </a:lnTo>
                <a:lnTo>
                  <a:pt x="2157" y="521"/>
                </a:lnTo>
                <a:lnTo>
                  <a:pt x="2157" y="523"/>
                </a:lnTo>
                <a:lnTo>
                  <a:pt x="2157" y="525"/>
                </a:lnTo>
                <a:lnTo>
                  <a:pt x="2157" y="528"/>
                </a:lnTo>
                <a:lnTo>
                  <a:pt x="2159" y="532"/>
                </a:lnTo>
                <a:lnTo>
                  <a:pt x="2157" y="535"/>
                </a:lnTo>
                <a:lnTo>
                  <a:pt x="2157" y="537"/>
                </a:lnTo>
                <a:lnTo>
                  <a:pt x="2155" y="539"/>
                </a:lnTo>
                <a:lnTo>
                  <a:pt x="2155" y="542"/>
                </a:lnTo>
                <a:lnTo>
                  <a:pt x="2157" y="544"/>
                </a:lnTo>
                <a:lnTo>
                  <a:pt x="2157" y="547"/>
                </a:lnTo>
                <a:lnTo>
                  <a:pt x="2157" y="549"/>
                </a:lnTo>
                <a:lnTo>
                  <a:pt x="2157" y="554"/>
                </a:lnTo>
                <a:lnTo>
                  <a:pt x="2155" y="554"/>
                </a:lnTo>
                <a:lnTo>
                  <a:pt x="2152" y="554"/>
                </a:lnTo>
                <a:lnTo>
                  <a:pt x="2150" y="554"/>
                </a:lnTo>
                <a:lnTo>
                  <a:pt x="2148" y="556"/>
                </a:lnTo>
                <a:lnTo>
                  <a:pt x="2148" y="558"/>
                </a:lnTo>
                <a:lnTo>
                  <a:pt x="2145" y="561"/>
                </a:lnTo>
                <a:lnTo>
                  <a:pt x="2143" y="563"/>
                </a:lnTo>
                <a:lnTo>
                  <a:pt x="2141" y="563"/>
                </a:lnTo>
                <a:lnTo>
                  <a:pt x="2138" y="566"/>
                </a:lnTo>
                <a:lnTo>
                  <a:pt x="2136" y="566"/>
                </a:lnTo>
                <a:lnTo>
                  <a:pt x="2134" y="566"/>
                </a:lnTo>
                <a:lnTo>
                  <a:pt x="2134" y="568"/>
                </a:lnTo>
                <a:lnTo>
                  <a:pt x="2134" y="573"/>
                </a:lnTo>
                <a:lnTo>
                  <a:pt x="2131" y="573"/>
                </a:lnTo>
                <a:lnTo>
                  <a:pt x="2129" y="575"/>
                </a:lnTo>
                <a:lnTo>
                  <a:pt x="2126" y="575"/>
                </a:lnTo>
                <a:lnTo>
                  <a:pt x="2124" y="573"/>
                </a:lnTo>
                <a:lnTo>
                  <a:pt x="2122" y="573"/>
                </a:lnTo>
                <a:lnTo>
                  <a:pt x="2122" y="575"/>
                </a:lnTo>
                <a:lnTo>
                  <a:pt x="2126" y="577"/>
                </a:lnTo>
                <a:lnTo>
                  <a:pt x="2129" y="580"/>
                </a:lnTo>
                <a:lnTo>
                  <a:pt x="2129" y="582"/>
                </a:lnTo>
                <a:lnTo>
                  <a:pt x="2126" y="584"/>
                </a:lnTo>
                <a:lnTo>
                  <a:pt x="2126" y="587"/>
                </a:lnTo>
                <a:lnTo>
                  <a:pt x="2124" y="589"/>
                </a:lnTo>
                <a:lnTo>
                  <a:pt x="2122" y="589"/>
                </a:lnTo>
                <a:lnTo>
                  <a:pt x="2119" y="589"/>
                </a:lnTo>
                <a:lnTo>
                  <a:pt x="2117" y="589"/>
                </a:lnTo>
                <a:lnTo>
                  <a:pt x="2117" y="592"/>
                </a:lnTo>
                <a:lnTo>
                  <a:pt x="2115" y="592"/>
                </a:lnTo>
                <a:lnTo>
                  <a:pt x="2115" y="594"/>
                </a:lnTo>
                <a:lnTo>
                  <a:pt x="2112" y="594"/>
                </a:lnTo>
                <a:lnTo>
                  <a:pt x="2110" y="596"/>
                </a:lnTo>
                <a:lnTo>
                  <a:pt x="2108" y="596"/>
                </a:lnTo>
                <a:lnTo>
                  <a:pt x="2103" y="596"/>
                </a:lnTo>
                <a:lnTo>
                  <a:pt x="2101" y="596"/>
                </a:lnTo>
                <a:lnTo>
                  <a:pt x="2098" y="599"/>
                </a:lnTo>
                <a:lnTo>
                  <a:pt x="2096" y="599"/>
                </a:lnTo>
                <a:lnTo>
                  <a:pt x="2093" y="601"/>
                </a:lnTo>
                <a:lnTo>
                  <a:pt x="2091" y="603"/>
                </a:lnTo>
                <a:lnTo>
                  <a:pt x="2089" y="603"/>
                </a:lnTo>
                <a:lnTo>
                  <a:pt x="2086" y="603"/>
                </a:lnTo>
                <a:lnTo>
                  <a:pt x="2084" y="606"/>
                </a:lnTo>
                <a:lnTo>
                  <a:pt x="2082" y="608"/>
                </a:lnTo>
                <a:lnTo>
                  <a:pt x="2082" y="610"/>
                </a:lnTo>
                <a:lnTo>
                  <a:pt x="2079" y="610"/>
                </a:lnTo>
                <a:lnTo>
                  <a:pt x="2079" y="613"/>
                </a:lnTo>
                <a:lnTo>
                  <a:pt x="2077" y="613"/>
                </a:lnTo>
                <a:lnTo>
                  <a:pt x="2075" y="615"/>
                </a:lnTo>
                <a:lnTo>
                  <a:pt x="2072" y="618"/>
                </a:lnTo>
                <a:lnTo>
                  <a:pt x="2068" y="620"/>
                </a:lnTo>
                <a:lnTo>
                  <a:pt x="2065" y="622"/>
                </a:lnTo>
                <a:lnTo>
                  <a:pt x="2060" y="622"/>
                </a:lnTo>
                <a:lnTo>
                  <a:pt x="2058" y="625"/>
                </a:lnTo>
                <a:lnTo>
                  <a:pt x="2053" y="622"/>
                </a:lnTo>
                <a:lnTo>
                  <a:pt x="2051" y="622"/>
                </a:lnTo>
                <a:lnTo>
                  <a:pt x="2051" y="625"/>
                </a:lnTo>
                <a:lnTo>
                  <a:pt x="2049" y="625"/>
                </a:lnTo>
                <a:lnTo>
                  <a:pt x="2046" y="625"/>
                </a:lnTo>
                <a:lnTo>
                  <a:pt x="2046" y="622"/>
                </a:lnTo>
                <a:lnTo>
                  <a:pt x="2042" y="622"/>
                </a:lnTo>
                <a:lnTo>
                  <a:pt x="2042" y="625"/>
                </a:lnTo>
                <a:lnTo>
                  <a:pt x="2039" y="625"/>
                </a:lnTo>
                <a:lnTo>
                  <a:pt x="2037" y="625"/>
                </a:lnTo>
                <a:lnTo>
                  <a:pt x="2035" y="625"/>
                </a:lnTo>
                <a:lnTo>
                  <a:pt x="2032" y="625"/>
                </a:lnTo>
                <a:lnTo>
                  <a:pt x="2027" y="625"/>
                </a:lnTo>
                <a:lnTo>
                  <a:pt x="2025" y="622"/>
                </a:lnTo>
                <a:lnTo>
                  <a:pt x="2020" y="622"/>
                </a:lnTo>
                <a:lnTo>
                  <a:pt x="2018" y="622"/>
                </a:lnTo>
                <a:lnTo>
                  <a:pt x="2013" y="622"/>
                </a:lnTo>
                <a:lnTo>
                  <a:pt x="2011" y="622"/>
                </a:lnTo>
                <a:lnTo>
                  <a:pt x="2009" y="618"/>
                </a:lnTo>
                <a:lnTo>
                  <a:pt x="2006" y="618"/>
                </a:lnTo>
                <a:lnTo>
                  <a:pt x="2002" y="618"/>
                </a:lnTo>
                <a:lnTo>
                  <a:pt x="1999" y="620"/>
                </a:lnTo>
                <a:lnTo>
                  <a:pt x="1997" y="620"/>
                </a:lnTo>
                <a:lnTo>
                  <a:pt x="1994" y="622"/>
                </a:lnTo>
                <a:lnTo>
                  <a:pt x="1992" y="625"/>
                </a:lnTo>
                <a:lnTo>
                  <a:pt x="1987" y="627"/>
                </a:lnTo>
                <a:lnTo>
                  <a:pt x="1985" y="629"/>
                </a:lnTo>
                <a:lnTo>
                  <a:pt x="1983" y="629"/>
                </a:lnTo>
                <a:lnTo>
                  <a:pt x="1980" y="632"/>
                </a:lnTo>
                <a:lnTo>
                  <a:pt x="1980" y="634"/>
                </a:lnTo>
                <a:lnTo>
                  <a:pt x="1983" y="637"/>
                </a:lnTo>
                <a:lnTo>
                  <a:pt x="1985" y="639"/>
                </a:lnTo>
                <a:lnTo>
                  <a:pt x="1985" y="644"/>
                </a:lnTo>
                <a:lnTo>
                  <a:pt x="1985" y="646"/>
                </a:lnTo>
                <a:lnTo>
                  <a:pt x="1985" y="648"/>
                </a:lnTo>
                <a:lnTo>
                  <a:pt x="1983" y="655"/>
                </a:lnTo>
                <a:lnTo>
                  <a:pt x="1983" y="658"/>
                </a:lnTo>
                <a:lnTo>
                  <a:pt x="1980" y="660"/>
                </a:lnTo>
                <a:lnTo>
                  <a:pt x="1978" y="663"/>
                </a:lnTo>
                <a:lnTo>
                  <a:pt x="1978" y="665"/>
                </a:lnTo>
                <a:lnTo>
                  <a:pt x="1976" y="667"/>
                </a:lnTo>
                <a:lnTo>
                  <a:pt x="1976" y="672"/>
                </a:lnTo>
                <a:lnTo>
                  <a:pt x="1973" y="677"/>
                </a:lnTo>
                <a:lnTo>
                  <a:pt x="1973" y="679"/>
                </a:lnTo>
                <a:lnTo>
                  <a:pt x="1973" y="682"/>
                </a:lnTo>
                <a:lnTo>
                  <a:pt x="1973" y="684"/>
                </a:lnTo>
                <a:lnTo>
                  <a:pt x="1971" y="686"/>
                </a:lnTo>
                <a:lnTo>
                  <a:pt x="1969" y="689"/>
                </a:lnTo>
                <a:lnTo>
                  <a:pt x="1966" y="691"/>
                </a:lnTo>
                <a:lnTo>
                  <a:pt x="1966" y="693"/>
                </a:lnTo>
                <a:lnTo>
                  <a:pt x="1964" y="693"/>
                </a:lnTo>
                <a:lnTo>
                  <a:pt x="1959" y="693"/>
                </a:lnTo>
                <a:lnTo>
                  <a:pt x="1959" y="696"/>
                </a:lnTo>
                <a:lnTo>
                  <a:pt x="1959" y="698"/>
                </a:lnTo>
                <a:lnTo>
                  <a:pt x="1961" y="700"/>
                </a:lnTo>
                <a:lnTo>
                  <a:pt x="1964" y="703"/>
                </a:lnTo>
                <a:lnTo>
                  <a:pt x="1964" y="705"/>
                </a:lnTo>
                <a:lnTo>
                  <a:pt x="1966" y="710"/>
                </a:lnTo>
                <a:lnTo>
                  <a:pt x="1961" y="710"/>
                </a:lnTo>
                <a:lnTo>
                  <a:pt x="1959" y="712"/>
                </a:lnTo>
                <a:lnTo>
                  <a:pt x="1957" y="715"/>
                </a:lnTo>
                <a:lnTo>
                  <a:pt x="1954" y="717"/>
                </a:lnTo>
                <a:lnTo>
                  <a:pt x="1950" y="717"/>
                </a:lnTo>
                <a:lnTo>
                  <a:pt x="1947" y="719"/>
                </a:lnTo>
                <a:lnTo>
                  <a:pt x="1943" y="724"/>
                </a:lnTo>
                <a:lnTo>
                  <a:pt x="1940" y="726"/>
                </a:lnTo>
                <a:lnTo>
                  <a:pt x="1938" y="729"/>
                </a:lnTo>
                <a:lnTo>
                  <a:pt x="1938" y="731"/>
                </a:lnTo>
                <a:lnTo>
                  <a:pt x="1938" y="734"/>
                </a:lnTo>
                <a:lnTo>
                  <a:pt x="1931" y="743"/>
                </a:lnTo>
                <a:lnTo>
                  <a:pt x="1928" y="748"/>
                </a:lnTo>
                <a:lnTo>
                  <a:pt x="1924" y="753"/>
                </a:lnTo>
                <a:lnTo>
                  <a:pt x="1921" y="755"/>
                </a:lnTo>
                <a:lnTo>
                  <a:pt x="1921" y="760"/>
                </a:lnTo>
                <a:lnTo>
                  <a:pt x="1919" y="764"/>
                </a:lnTo>
                <a:lnTo>
                  <a:pt x="1919" y="769"/>
                </a:lnTo>
                <a:lnTo>
                  <a:pt x="1919" y="771"/>
                </a:lnTo>
                <a:lnTo>
                  <a:pt x="1917" y="776"/>
                </a:lnTo>
                <a:lnTo>
                  <a:pt x="1917" y="779"/>
                </a:lnTo>
                <a:lnTo>
                  <a:pt x="1917" y="781"/>
                </a:lnTo>
                <a:lnTo>
                  <a:pt x="1919" y="783"/>
                </a:lnTo>
                <a:lnTo>
                  <a:pt x="1919" y="786"/>
                </a:lnTo>
                <a:lnTo>
                  <a:pt x="1914" y="788"/>
                </a:lnTo>
                <a:lnTo>
                  <a:pt x="1910" y="790"/>
                </a:lnTo>
                <a:lnTo>
                  <a:pt x="1907" y="795"/>
                </a:lnTo>
                <a:lnTo>
                  <a:pt x="1907" y="797"/>
                </a:lnTo>
                <a:lnTo>
                  <a:pt x="1907" y="802"/>
                </a:lnTo>
                <a:lnTo>
                  <a:pt x="1907" y="805"/>
                </a:lnTo>
                <a:lnTo>
                  <a:pt x="1905" y="812"/>
                </a:lnTo>
                <a:lnTo>
                  <a:pt x="1905" y="819"/>
                </a:lnTo>
                <a:lnTo>
                  <a:pt x="1905" y="824"/>
                </a:lnTo>
                <a:lnTo>
                  <a:pt x="1905" y="826"/>
                </a:lnTo>
                <a:lnTo>
                  <a:pt x="1907" y="828"/>
                </a:lnTo>
                <a:lnTo>
                  <a:pt x="1910" y="833"/>
                </a:lnTo>
                <a:lnTo>
                  <a:pt x="1912" y="835"/>
                </a:lnTo>
                <a:lnTo>
                  <a:pt x="1931" y="840"/>
                </a:lnTo>
                <a:lnTo>
                  <a:pt x="1936" y="854"/>
                </a:lnTo>
                <a:lnTo>
                  <a:pt x="1957" y="880"/>
                </a:lnTo>
                <a:lnTo>
                  <a:pt x="1959" y="904"/>
                </a:lnTo>
                <a:lnTo>
                  <a:pt x="1985" y="992"/>
                </a:lnTo>
                <a:lnTo>
                  <a:pt x="1924" y="1003"/>
                </a:lnTo>
                <a:lnTo>
                  <a:pt x="1891" y="1003"/>
                </a:lnTo>
                <a:lnTo>
                  <a:pt x="1893" y="1008"/>
                </a:lnTo>
                <a:lnTo>
                  <a:pt x="1893" y="1018"/>
                </a:lnTo>
                <a:lnTo>
                  <a:pt x="1895" y="1025"/>
                </a:lnTo>
                <a:lnTo>
                  <a:pt x="1895" y="1027"/>
                </a:lnTo>
                <a:lnTo>
                  <a:pt x="1900" y="1039"/>
                </a:lnTo>
                <a:lnTo>
                  <a:pt x="1905" y="1046"/>
                </a:lnTo>
                <a:lnTo>
                  <a:pt x="1905" y="1048"/>
                </a:lnTo>
                <a:lnTo>
                  <a:pt x="1910" y="1051"/>
                </a:lnTo>
                <a:lnTo>
                  <a:pt x="1910" y="1056"/>
                </a:lnTo>
                <a:lnTo>
                  <a:pt x="1907" y="1063"/>
                </a:lnTo>
                <a:lnTo>
                  <a:pt x="1905" y="1072"/>
                </a:lnTo>
                <a:lnTo>
                  <a:pt x="1907" y="1077"/>
                </a:lnTo>
                <a:lnTo>
                  <a:pt x="1912" y="1082"/>
                </a:lnTo>
                <a:lnTo>
                  <a:pt x="1914" y="1086"/>
                </a:lnTo>
                <a:lnTo>
                  <a:pt x="1912" y="1091"/>
                </a:lnTo>
                <a:lnTo>
                  <a:pt x="1912" y="1098"/>
                </a:lnTo>
                <a:lnTo>
                  <a:pt x="1914" y="1103"/>
                </a:lnTo>
                <a:lnTo>
                  <a:pt x="1912" y="1108"/>
                </a:lnTo>
                <a:lnTo>
                  <a:pt x="1912" y="1115"/>
                </a:lnTo>
                <a:lnTo>
                  <a:pt x="1921" y="1131"/>
                </a:lnTo>
                <a:lnTo>
                  <a:pt x="1919" y="1138"/>
                </a:lnTo>
                <a:lnTo>
                  <a:pt x="1919" y="1141"/>
                </a:lnTo>
                <a:lnTo>
                  <a:pt x="1919" y="1155"/>
                </a:lnTo>
                <a:lnTo>
                  <a:pt x="1928" y="1164"/>
                </a:lnTo>
                <a:lnTo>
                  <a:pt x="1943" y="1172"/>
                </a:lnTo>
                <a:lnTo>
                  <a:pt x="1947" y="1172"/>
                </a:lnTo>
                <a:lnTo>
                  <a:pt x="1957" y="1169"/>
                </a:lnTo>
                <a:lnTo>
                  <a:pt x="1957" y="1167"/>
                </a:lnTo>
                <a:lnTo>
                  <a:pt x="1976" y="1157"/>
                </a:lnTo>
                <a:lnTo>
                  <a:pt x="1992" y="1167"/>
                </a:lnTo>
                <a:lnTo>
                  <a:pt x="1999" y="1157"/>
                </a:lnTo>
                <a:lnTo>
                  <a:pt x="2002" y="1157"/>
                </a:lnTo>
                <a:lnTo>
                  <a:pt x="2002" y="1155"/>
                </a:lnTo>
                <a:lnTo>
                  <a:pt x="2002" y="1162"/>
                </a:lnTo>
                <a:lnTo>
                  <a:pt x="1999" y="1174"/>
                </a:lnTo>
                <a:lnTo>
                  <a:pt x="1994" y="1179"/>
                </a:lnTo>
                <a:lnTo>
                  <a:pt x="1997" y="1188"/>
                </a:lnTo>
                <a:lnTo>
                  <a:pt x="1997" y="1190"/>
                </a:lnTo>
                <a:lnTo>
                  <a:pt x="1999" y="1190"/>
                </a:lnTo>
                <a:lnTo>
                  <a:pt x="2002" y="1193"/>
                </a:lnTo>
                <a:lnTo>
                  <a:pt x="2004" y="1193"/>
                </a:lnTo>
                <a:lnTo>
                  <a:pt x="2006" y="1195"/>
                </a:lnTo>
                <a:lnTo>
                  <a:pt x="2011" y="1198"/>
                </a:lnTo>
                <a:lnTo>
                  <a:pt x="2016" y="1200"/>
                </a:lnTo>
                <a:lnTo>
                  <a:pt x="2018" y="1200"/>
                </a:lnTo>
                <a:lnTo>
                  <a:pt x="2023" y="1202"/>
                </a:lnTo>
                <a:lnTo>
                  <a:pt x="2030" y="1202"/>
                </a:lnTo>
                <a:lnTo>
                  <a:pt x="2035" y="1202"/>
                </a:lnTo>
                <a:lnTo>
                  <a:pt x="2037" y="1202"/>
                </a:lnTo>
                <a:lnTo>
                  <a:pt x="2042" y="1202"/>
                </a:lnTo>
                <a:lnTo>
                  <a:pt x="2049" y="1209"/>
                </a:lnTo>
                <a:lnTo>
                  <a:pt x="2060" y="1226"/>
                </a:lnTo>
                <a:lnTo>
                  <a:pt x="2065" y="1235"/>
                </a:lnTo>
                <a:lnTo>
                  <a:pt x="2068" y="1243"/>
                </a:lnTo>
                <a:lnTo>
                  <a:pt x="2072" y="1257"/>
                </a:lnTo>
                <a:lnTo>
                  <a:pt x="2079" y="1259"/>
                </a:lnTo>
                <a:lnTo>
                  <a:pt x="2084" y="1266"/>
                </a:lnTo>
                <a:lnTo>
                  <a:pt x="2105" y="1285"/>
                </a:lnTo>
                <a:lnTo>
                  <a:pt x="2115" y="1290"/>
                </a:lnTo>
                <a:lnTo>
                  <a:pt x="2124" y="1295"/>
                </a:lnTo>
                <a:lnTo>
                  <a:pt x="2126" y="1297"/>
                </a:lnTo>
                <a:lnTo>
                  <a:pt x="2145" y="1299"/>
                </a:lnTo>
                <a:lnTo>
                  <a:pt x="2162" y="1299"/>
                </a:lnTo>
                <a:lnTo>
                  <a:pt x="2164" y="1302"/>
                </a:lnTo>
                <a:lnTo>
                  <a:pt x="2176" y="1309"/>
                </a:lnTo>
                <a:lnTo>
                  <a:pt x="2197" y="1323"/>
                </a:lnTo>
                <a:lnTo>
                  <a:pt x="2183" y="1340"/>
                </a:lnTo>
                <a:lnTo>
                  <a:pt x="2202" y="1354"/>
                </a:lnTo>
                <a:lnTo>
                  <a:pt x="2195" y="1356"/>
                </a:lnTo>
                <a:lnTo>
                  <a:pt x="2188" y="1363"/>
                </a:lnTo>
                <a:lnTo>
                  <a:pt x="2197" y="1375"/>
                </a:lnTo>
                <a:lnTo>
                  <a:pt x="2218" y="1408"/>
                </a:lnTo>
                <a:lnTo>
                  <a:pt x="2216" y="1427"/>
                </a:lnTo>
                <a:lnTo>
                  <a:pt x="2178" y="1437"/>
                </a:lnTo>
                <a:lnTo>
                  <a:pt x="2164" y="1439"/>
                </a:lnTo>
                <a:lnTo>
                  <a:pt x="2131" y="1453"/>
                </a:lnTo>
                <a:lnTo>
                  <a:pt x="2119" y="1437"/>
                </a:lnTo>
                <a:lnTo>
                  <a:pt x="2060" y="1482"/>
                </a:lnTo>
                <a:lnTo>
                  <a:pt x="2018" y="1441"/>
                </a:lnTo>
                <a:lnTo>
                  <a:pt x="2016" y="1441"/>
                </a:lnTo>
                <a:lnTo>
                  <a:pt x="2011" y="1446"/>
                </a:lnTo>
                <a:lnTo>
                  <a:pt x="1983" y="1420"/>
                </a:lnTo>
                <a:lnTo>
                  <a:pt x="1924" y="1441"/>
                </a:lnTo>
                <a:lnTo>
                  <a:pt x="1914" y="1446"/>
                </a:lnTo>
                <a:lnTo>
                  <a:pt x="1862" y="1463"/>
                </a:lnTo>
                <a:lnTo>
                  <a:pt x="1853" y="1463"/>
                </a:lnTo>
                <a:lnTo>
                  <a:pt x="1839" y="1460"/>
                </a:lnTo>
                <a:lnTo>
                  <a:pt x="1829" y="1458"/>
                </a:lnTo>
                <a:lnTo>
                  <a:pt x="1818" y="1456"/>
                </a:lnTo>
                <a:lnTo>
                  <a:pt x="1811" y="1451"/>
                </a:lnTo>
                <a:lnTo>
                  <a:pt x="1806" y="1446"/>
                </a:lnTo>
                <a:lnTo>
                  <a:pt x="1801" y="1444"/>
                </a:lnTo>
                <a:lnTo>
                  <a:pt x="1794" y="1441"/>
                </a:lnTo>
                <a:lnTo>
                  <a:pt x="1787" y="1439"/>
                </a:lnTo>
                <a:lnTo>
                  <a:pt x="1785" y="1434"/>
                </a:lnTo>
                <a:lnTo>
                  <a:pt x="1785" y="1427"/>
                </a:lnTo>
                <a:lnTo>
                  <a:pt x="1780" y="1425"/>
                </a:lnTo>
                <a:lnTo>
                  <a:pt x="1778" y="1415"/>
                </a:lnTo>
                <a:lnTo>
                  <a:pt x="1778" y="1413"/>
                </a:lnTo>
                <a:lnTo>
                  <a:pt x="1768" y="1408"/>
                </a:lnTo>
                <a:lnTo>
                  <a:pt x="1721" y="1389"/>
                </a:lnTo>
                <a:lnTo>
                  <a:pt x="1679" y="1370"/>
                </a:lnTo>
                <a:lnTo>
                  <a:pt x="1676" y="1373"/>
                </a:lnTo>
                <a:lnTo>
                  <a:pt x="1662" y="1361"/>
                </a:lnTo>
                <a:lnTo>
                  <a:pt x="1660" y="1366"/>
                </a:lnTo>
                <a:lnTo>
                  <a:pt x="1676" y="1389"/>
                </a:lnTo>
                <a:lnTo>
                  <a:pt x="1657" y="1418"/>
                </a:lnTo>
                <a:lnTo>
                  <a:pt x="1655" y="1415"/>
                </a:lnTo>
                <a:lnTo>
                  <a:pt x="1653" y="1413"/>
                </a:lnTo>
                <a:lnTo>
                  <a:pt x="1643" y="1399"/>
                </a:lnTo>
                <a:lnTo>
                  <a:pt x="1636" y="1394"/>
                </a:lnTo>
                <a:lnTo>
                  <a:pt x="1636" y="1392"/>
                </a:lnTo>
                <a:lnTo>
                  <a:pt x="1634" y="1389"/>
                </a:lnTo>
                <a:lnTo>
                  <a:pt x="1631" y="1385"/>
                </a:lnTo>
                <a:lnTo>
                  <a:pt x="1629" y="1382"/>
                </a:lnTo>
                <a:lnTo>
                  <a:pt x="1627" y="1380"/>
                </a:lnTo>
                <a:lnTo>
                  <a:pt x="1624" y="1377"/>
                </a:lnTo>
                <a:lnTo>
                  <a:pt x="1624" y="1375"/>
                </a:lnTo>
                <a:lnTo>
                  <a:pt x="1622" y="1375"/>
                </a:lnTo>
                <a:lnTo>
                  <a:pt x="1620" y="1373"/>
                </a:lnTo>
                <a:lnTo>
                  <a:pt x="1620" y="1375"/>
                </a:lnTo>
                <a:lnTo>
                  <a:pt x="1613" y="1368"/>
                </a:lnTo>
                <a:lnTo>
                  <a:pt x="1613" y="1366"/>
                </a:lnTo>
                <a:lnTo>
                  <a:pt x="1613" y="1363"/>
                </a:lnTo>
                <a:lnTo>
                  <a:pt x="1615" y="1363"/>
                </a:lnTo>
                <a:lnTo>
                  <a:pt x="1615" y="1361"/>
                </a:lnTo>
                <a:lnTo>
                  <a:pt x="1610" y="1356"/>
                </a:lnTo>
                <a:lnTo>
                  <a:pt x="1610" y="1347"/>
                </a:lnTo>
                <a:lnTo>
                  <a:pt x="1610" y="1344"/>
                </a:lnTo>
                <a:lnTo>
                  <a:pt x="1613" y="1344"/>
                </a:lnTo>
                <a:lnTo>
                  <a:pt x="1615" y="1342"/>
                </a:lnTo>
                <a:lnTo>
                  <a:pt x="1615" y="1340"/>
                </a:lnTo>
                <a:lnTo>
                  <a:pt x="1563" y="1347"/>
                </a:lnTo>
                <a:lnTo>
                  <a:pt x="1530" y="1351"/>
                </a:lnTo>
                <a:lnTo>
                  <a:pt x="1537" y="1342"/>
                </a:lnTo>
                <a:lnTo>
                  <a:pt x="1547" y="1311"/>
                </a:lnTo>
                <a:lnTo>
                  <a:pt x="1549" y="1302"/>
                </a:lnTo>
                <a:lnTo>
                  <a:pt x="1547" y="1302"/>
                </a:lnTo>
                <a:lnTo>
                  <a:pt x="1549" y="1299"/>
                </a:lnTo>
                <a:lnTo>
                  <a:pt x="1547" y="1295"/>
                </a:lnTo>
                <a:lnTo>
                  <a:pt x="1542" y="1292"/>
                </a:lnTo>
                <a:lnTo>
                  <a:pt x="1544" y="1290"/>
                </a:lnTo>
                <a:lnTo>
                  <a:pt x="1540" y="1288"/>
                </a:lnTo>
                <a:lnTo>
                  <a:pt x="1530" y="1302"/>
                </a:lnTo>
                <a:lnTo>
                  <a:pt x="1523" y="1306"/>
                </a:lnTo>
                <a:lnTo>
                  <a:pt x="1497" y="1295"/>
                </a:lnTo>
                <a:lnTo>
                  <a:pt x="1476" y="1285"/>
                </a:lnTo>
                <a:lnTo>
                  <a:pt x="1448" y="1273"/>
                </a:lnTo>
                <a:lnTo>
                  <a:pt x="1419" y="1259"/>
                </a:lnTo>
                <a:lnTo>
                  <a:pt x="1410" y="1254"/>
                </a:lnTo>
                <a:lnTo>
                  <a:pt x="1410" y="1250"/>
                </a:lnTo>
                <a:lnTo>
                  <a:pt x="1407" y="1240"/>
                </a:lnTo>
                <a:lnTo>
                  <a:pt x="1422" y="1228"/>
                </a:lnTo>
                <a:lnTo>
                  <a:pt x="1424" y="1228"/>
                </a:lnTo>
                <a:lnTo>
                  <a:pt x="1431" y="1224"/>
                </a:lnTo>
                <a:lnTo>
                  <a:pt x="1433" y="1224"/>
                </a:lnTo>
                <a:lnTo>
                  <a:pt x="1429" y="1214"/>
                </a:lnTo>
                <a:lnTo>
                  <a:pt x="1426" y="1205"/>
                </a:lnTo>
                <a:lnTo>
                  <a:pt x="1426" y="1202"/>
                </a:lnTo>
                <a:lnTo>
                  <a:pt x="1433" y="1195"/>
                </a:lnTo>
                <a:lnTo>
                  <a:pt x="1438" y="1188"/>
                </a:lnTo>
                <a:lnTo>
                  <a:pt x="1440" y="1186"/>
                </a:lnTo>
                <a:lnTo>
                  <a:pt x="1440" y="1181"/>
                </a:lnTo>
                <a:lnTo>
                  <a:pt x="1436" y="1169"/>
                </a:lnTo>
                <a:lnTo>
                  <a:pt x="1431" y="1167"/>
                </a:lnTo>
                <a:lnTo>
                  <a:pt x="1424" y="1169"/>
                </a:lnTo>
                <a:lnTo>
                  <a:pt x="1419" y="1167"/>
                </a:lnTo>
                <a:lnTo>
                  <a:pt x="1405" y="1167"/>
                </a:lnTo>
                <a:lnTo>
                  <a:pt x="1398" y="1164"/>
                </a:lnTo>
                <a:lnTo>
                  <a:pt x="1386" y="1164"/>
                </a:lnTo>
                <a:lnTo>
                  <a:pt x="1384" y="1174"/>
                </a:lnTo>
                <a:lnTo>
                  <a:pt x="1374" y="1174"/>
                </a:lnTo>
                <a:lnTo>
                  <a:pt x="1363" y="1179"/>
                </a:lnTo>
                <a:lnTo>
                  <a:pt x="1358" y="1188"/>
                </a:lnTo>
                <a:lnTo>
                  <a:pt x="1356" y="1202"/>
                </a:lnTo>
                <a:lnTo>
                  <a:pt x="1349" y="1200"/>
                </a:lnTo>
                <a:lnTo>
                  <a:pt x="1346" y="1221"/>
                </a:lnTo>
                <a:lnTo>
                  <a:pt x="1330" y="1214"/>
                </a:lnTo>
                <a:lnTo>
                  <a:pt x="1327" y="1214"/>
                </a:lnTo>
                <a:lnTo>
                  <a:pt x="1313" y="1207"/>
                </a:lnTo>
                <a:lnTo>
                  <a:pt x="1311" y="1207"/>
                </a:lnTo>
                <a:lnTo>
                  <a:pt x="1266" y="1195"/>
                </a:lnTo>
                <a:lnTo>
                  <a:pt x="1266" y="1198"/>
                </a:lnTo>
                <a:lnTo>
                  <a:pt x="1261" y="1200"/>
                </a:lnTo>
                <a:lnTo>
                  <a:pt x="1257" y="1202"/>
                </a:lnTo>
                <a:lnTo>
                  <a:pt x="1250" y="1207"/>
                </a:lnTo>
                <a:lnTo>
                  <a:pt x="1240" y="1212"/>
                </a:lnTo>
                <a:lnTo>
                  <a:pt x="1233" y="1216"/>
                </a:lnTo>
                <a:lnTo>
                  <a:pt x="1228" y="1216"/>
                </a:lnTo>
                <a:lnTo>
                  <a:pt x="1219" y="1219"/>
                </a:lnTo>
                <a:lnTo>
                  <a:pt x="1228" y="1157"/>
                </a:lnTo>
                <a:lnTo>
                  <a:pt x="1231" y="1131"/>
                </a:lnTo>
                <a:lnTo>
                  <a:pt x="1231" y="1122"/>
                </a:lnTo>
                <a:lnTo>
                  <a:pt x="1226" y="1124"/>
                </a:lnTo>
                <a:lnTo>
                  <a:pt x="1224" y="1124"/>
                </a:lnTo>
                <a:lnTo>
                  <a:pt x="1212" y="1127"/>
                </a:lnTo>
                <a:lnTo>
                  <a:pt x="1200" y="1127"/>
                </a:lnTo>
                <a:lnTo>
                  <a:pt x="1176" y="1129"/>
                </a:lnTo>
                <a:lnTo>
                  <a:pt x="1167" y="1129"/>
                </a:lnTo>
                <a:lnTo>
                  <a:pt x="1155" y="1122"/>
                </a:lnTo>
                <a:lnTo>
                  <a:pt x="1148" y="1119"/>
                </a:lnTo>
                <a:lnTo>
                  <a:pt x="1143" y="1115"/>
                </a:lnTo>
                <a:lnTo>
                  <a:pt x="1141" y="1122"/>
                </a:lnTo>
                <a:lnTo>
                  <a:pt x="1134" y="1150"/>
                </a:lnTo>
                <a:lnTo>
                  <a:pt x="1129" y="1172"/>
                </a:lnTo>
                <a:lnTo>
                  <a:pt x="1103" y="1288"/>
                </a:lnTo>
                <a:lnTo>
                  <a:pt x="1099" y="1306"/>
                </a:lnTo>
                <a:lnTo>
                  <a:pt x="1087" y="1304"/>
                </a:lnTo>
                <a:lnTo>
                  <a:pt x="1075" y="1302"/>
                </a:lnTo>
                <a:lnTo>
                  <a:pt x="1068" y="1302"/>
                </a:lnTo>
                <a:lnTo>
                  <a:pt x="1044" y="1318"/>
                </a:lnTo>
                <a:lnTo>
                  <a:pt x="1040" y="1323"/>
                </a:lnTo>
                <a:lnTo>
                  <a:pt x="1033" y="1330"/>
                </a:lnTo>
                <a:lnTo>
                  <a:pt x="1028" y="1340"/>
                </a:lnTo>
                <a:lnTo>
                  <a:pt x="1023" y="1361"/>
                </a:lnTo>
                <a:lnTo>
                  <a:pt x="1019" y="1399"/>
                </a:lnTo>
                <a:lnTo>
                  <a:pt x="1011" y="1425"/>
                </a:lnTo>
                <a:lnTo>
                  <a:pt x="1007" y="1439"/>
                </a:lnTo>
                <a:lnTo>
                  <a:pt x="1007" y="1453"/>
                </a:lnTo>
                <a:lnTo>
                  <a:pt x="971" y="1465"/>
                </a:lnTo>
                <a:lnTo>
                  <a:pt x="955" y="1467"/>
                </a:lnTo>
                <a:lnTo>
                  <a:pt x="955" y="1458"/>
                </a:lnTo>
                <a:lnTo>
                  <a:pt x="957" y="1451"/>
                </a:lnTo>
                <a:lnTo>
                  <a:pt x="960" y="1439"/>
                </a:lnTo>
                <a:lnTo>
                  <a:pt x="978" y="1418"/>
                </a:lnTo>
                <a:lnTo>
                  <a:pt x="988" y="1406"/>
                </a:lnTo>
                <a:lnTo>
                  <a:pt x="1000" y="1392"/>
                </a:lnTo>
                <a:lnTo>
                  <a:pt x="1000" y="1387"/>
                </a:lnTo>
                <a:lnTo>
                  <a:pt x="997" y="1366"/>
                </a:lnTo>
                <a:lnTo>
                  <a:pt x="983" y="1363"/>
                </a:lnTo>
                <a:lnTo>
                  <a:pt x="964" y="1359"/>
                </a:lnTo>
                <a:lnTo>
                  <a:pt x="896" y="1344"/>
                </a:lnTo>
                <a:lnTo>
                  <a:pt x="872" y="1340"/>
                </a:lnTo>
                <a:lnTo>
                  <a:pt x="858" y="1337"/>
                </a:lnTo>
                <a:lnTo>
                  <a:pt x="846" y="1337"/>
                </a:lnTo>
                <a:lnTo>
                  <a:pt x="846" y="1332"/>
                </a:lnTo>
                <a:lnTo>
                  <a:pt x="842" y="1332"/>
                </a:lnTo>
                <a:lnTo>
                  <a:pt x="839" y="1332"/>
                </a:lnTo>
                <a:lnTo>
                  <a:pt x="828" y="1330"/>
                </a:lnTo>
                <a:lnTo>
                  <a:pt x="828" y="1340"/>
                </a:lnTo>
                <a:lnTo>
                  <a:pt x="825" y="1354"/>
                </a:lnTo>
                <a:lnTo>
                  <a:pt x="825" y="1356"/>
                </a:lnTo>
                <a:lnTo>
                  <a:pt x="832" y="1359"/>
                </a:lnTo>
                <a:lnTo>
                  <a:pt x="830" y="1370"/>
                </a:lnTo>
                <a:lnTo>
                  <a:pt x="830" y="1375"/>
                </a:lnTo>
                <a:lnTo>
                  <a:pt x="842" y="1396"/>
                </a:lnTo>
                <a:lnTo>
                  <a:pt x="830" y="1403"/>
                </a:lnTo>
                <a:lnTo>
                  <a:pt x="818" y="1413"/>
                </a:lnTo>
                <a:lnTo>
                  <a:pt x="816" y="1411"/>
                </a:lnTo>
                <a:lnTo>
                  <a:pt x="816" y="1408"/>
                </a:lnTo>
                <a:lnTo>
                  <a:pt x="811" y="1401"/>
                </a:lnTo>
                <a:lnTo>
                  <a:pt x="806" y="1392"/>
                </a:lnTo>
                <a:lnTo>
                  <a:pt x="811" y="1385"/>
                </a:lnTo>
                <a:lnTo>
                  <a:pt x="816" y="1377"/>
                </a:lnTo>
                <a:lnTo>
                  <a:pt x="792" y="1328"/>
                </a:lnTo>
                <a:lnTo>
                  <a:pt x="766" y="1330"/>
                </a:lnTo>
                <a:lnTo>
                  <a:pt x="759" y="1332"/>
                </a:lnTo>
                <a:lnTo>
                  <a:pt x="762" y="1340"/>
                </a:lnTo>
                <a:lnTo>
                  <a:pt x="762" y="1342"/>
                </a:lnTo>
                <a:lnTo>
                  <a:pt x="766" y="1373"/>
                </a:lnTo>
                <a:lnTo>
                  <a:pt x="769" y="1377"/>
                </a:lnTo>
                <a:lnTo>
                  <a:pt x="773" y="1385"/>
                </a:lnTo>
                <a:lnTo>
                  <a:pt x="778" y="1396"/>
                </a:lnTo>
                <a:lnTo>
                  <a:pt x="785" y="1408"/>
                </a:lnTo>
                <a:lnTo>
                  <a:pt x="792" y="1427"/>
                </a:lnTo>
                <a:lnTo>
                  <a:pt x="804" y="1451"/>
                </a:lnTo>
                <a:lnTo>
                  <a:pt x="804" y="1453"/>
                </a:lnTo>
                <a:lnTo>
                  <a:pt x="809" y="1472"/>
                </a:lnTo>
                <a:lnTo>
                  <a:pt x="820" y="1472"/>
                </a:lnTo>
                <a:lnTo>
                  <a:pt x="820" y="1491"/>
                </a:lnTo>
                <a:lnTo>
                  <a:pt x="820" y="1496"/>
                </a:lnTo>
                <a:lnTo>
                  <a:pt x="818" y="1498"/>
                </a:lnTo>
                <a:lnTo>
                  <a:pt x="818" y="1505"/>
                </a:lnTo>
                <a:lnTo>
                  <a:pt x="818" y="1508"/>
                </a:lnTo>
                <a:lnTo>
                  <a:pt x="816" y="1508"/>
                </a:lnTo>
                <a:lnTo>
                  <a:pt x="816" y="1510"/>
                </a:lnTo>
                <a:lnTo>
                  <a:pt x="811" y="1512"/>
                </a:lnTo>
                <a:lnTo>
                  <a:pt x="811" y="1517"/>
                </a:lnTo>
                <a:lnTo>
                  <a:pt x="809" y="1519"/>
                </a:lnTo>
                <a:lnTo>
                  <a:pt x="811" y="1522"/>
                </a:lnTo>
                <a:lnTo>
                  <a:pt x="811" y="1524"/>
                </a:lnTo>
                <a:lnTo>
                  <a:pt x="811" y="1527"/>
                </a:lnTo>
                <a:lnTo>
                  <a:pt x="811" y="1531"/>
                </a:lnTo>
                <a:lnTo>
                  <a:pt x="813" y="1534"/>
                </a:lnTo>
                <a:lnTo>
                  <a:pt x="813" y="1536"/>
                </a:lnTo>
                <a:lnTo>
                  <a:pt x="813" y="1538"/>
                </a:lnTo>
                <a:lnTo>
                  <a:pt x="813" y="1541"/>
                </a:lnTo>
                <a:lnTo>
                  <a:pt x="816" y="1543"/>
                </a:lnTo>
                <a:lnTo>
                  <a:pt x="816" y="1546"/>
                </a:lnTo>
                <a:lnTo>
                  <a:pt x="816" y="1548"/>
                </a:lnTo>
                <a:lnTo>
                  <a:pt x="813" y="1548"/>
                </a:lnTo>
                <a:lnTo>
                  <a:pt x="776" y="1536"/>
                </a:lnTo>
                <a:lnTo>
                  <a:pt x="769" y="1560"/>
                </a:lnTo>
                <a:lnTo>
                  <a:pt x="766" y="1569"/>
                </a:lnTo>
                <a:lnTo>
                  <a:pt x="764" y="1574"/>
                </a:lnTo>
                <a:lnTo>
                  <a:pt x="764" y="1612"/>
                </a:lnTo>
                <a:lnTo>
                  <a:pt x="764" y="1643"/>
                </a:lnTo>
                <a:lnTo>
                  <a:pt x="764" y="1669"/>
                </a:lnTo>
                <a:lnTo>
                  <a:pt x="764" y="1688"/>
                </a:lnTo>
                <a:lnTo>
                  <a:pt x="740" y="1690"/>
                </a:lnTo>
                <a:lnTo>
                  <a:pt x="736" y="1733"/>
                </a:lnTo>
                <a:lnTo>
                  <a:pt x="757" y="1733"/>
                </a:lnTo>
                <a:lnTo>
                  <a:pt x="776" y="1733"/>
                </a:lnTo>
                <a:lnTo>
                  <a:pt x="778" y="1768"/>
                </a:lnTo>
                <a:lnTo>
                  <a:pt x="795" y="1763"/>
                </a:lnTo>
                <a:lnTo>
                  <a:pt x="825" y="1787"/>
                </a:lnTo>
                <a:lnTo>
                  <a:pt x="837" y="1796"/>
                </a:lnTo>
                <a:lnTo>
                  <a:pt x="842" y="1801"/>
                </a:lnTo>
                <a:lnTo>
                  <a:pt x="846" y="1806"/>
                </a:lnTo>
                <a:lnTo>
                  <a:pt x="844" y="1806"/>
                </a:lnTo>
                <a:lnTo>
                  <a:pt x="839" y="1808"/>
                </a:lnTo>
                <a:lnTo>
                  <a:pt x="837" y="1808"/>
                </a:lnTo>
                <a:lnTo>
                  <a:pt x="832" y="1813"/>
                </a:lnTo>
                <a:lnTo>
                  <a:pt x="825" y="1820"/>
                </a:lnTo>
                <a:lnTo>
                  <a:pt x="820" y="1825"/>
                </a:lnTo>
                <a:lnTo>
                  <a:pt x="818" y="1827"/>
                </a:lnTo>
                <a:lnTo>
                  <a:pt x="809" y="1834"/>
                </a:lnTo>
                <a:lnTo>
                  <a:pt x="804" y="1837"/>
                </a:lnTo>
                <a:lnTo>
                  <a:pt x="799" y="1841"/>
                </a:lnTo>
                <a:lnTo>
                  <a:pt x="797" y="1844"/>
                </a:lnTo>
                <a:lnTo>
                  <a:pt x="787" y="1853"/>
                </a:lnTo>
                <a:lnTo>
                  <a:pt x="780" y="1860"/>
                </a:lnTo>
                <a:lnTo>
                  <a:pt x="783" y="1860"/>
                </a:lnTo>
                <a:lnTo>
                  <a:pt x="787" y="1863"/>
                </a:lnTo>
                <a:lnTo>
                  <a:pt x="790" y="1863"/>
                </a:lnTo>
                <a:lnTo>
                  <a:pt x="792" y="1863"/>
                </a:lnTo>
                <a:lnTo>
                  <a:pt x="795" y="1863"/>
                </a:lnTo>
                <a:lnTo>
                  <a:pt x="799" y="1865"/>
                </a:lnTo>
                <a:lnTo>
                  <a:pt x="802" y="1865"/>
                </a:lnTo>
                <a:lnTo>
                  <a:pt x="802" y="1867"/>
                </a:lnTo>
                <a:lnTo>
                  <a:pt x="799" y="1867"/>
                </a:lnTo>
                <a:lnTo>
                  <a:pt x="797" y="1870"/>
                </a:lnTo>
                <a:lnTo>
                  <a:pt x="795" y="1875"/>
                </a:lnTo>
                <a:lnTo>
                  <a:pt x="790" y="1879"/>
                </a:lnTo>
                <a:lnTo>
                  <a:pt x="790" y="1884"/>
                </a:lnTo>
                <a:lnTo>
                  <a:pt x="787" y="1886"/>
                </a:lnTo>
                <a:lnTo>
                  <a:pt x="787" y="1889"/>
                </a:lnTo>
                <a:lnTo>
                  <a:pt x="787" y="1893"/>
                </a:lnTo>
                <a:lnTo>
                  <a:pt x="787" y="1896"/>
                </a:lnTo>
                <a:lnTo>
                  <a:pt x="785" y="1898"/>
                </a:lnTo>
                <a:lnTo>
                  <a:pt x="787" y="1903"/>
                </a:lnTo>
                <a:lnTo>
                  <a:pt x="785" y="1908"/>
                </a:lnTo>
                <a:lnTo>
                  <a:pt x="783" y="1910"/>
                </a:lnTo>
                <a:lnTo>
                  <a:pt x="783" y="1915"/>
                </a:lnTo>
                <a:lnTo>
                  <a:pt x="783" y="1920"/>
                </a:lnTo>
                <a:lnTo>
                  <a:pt x="785" y="1922"/>
                </a:lnTo>
                <a:lnTo>
                  <a:pt x="787" y="1929"/>
                </a:lnTo>
                <a:lnTo>
                  <a:pt x="787" y="1934"/>
                </a:lnTo>
                <a:lnTo>
                  <a:pt x="785" y="1950"/>
                </a:lnTo>
                <a:lnTo>
                  <a:pt x="780" y="1979"/>
                </a:lnTo>
                <a:lnTo>
                  <a:pt x="776" y="1995"/>
                </a:lnTo>
                <a:lnTo>
                  <a:pt x="776" y="1998"/>
                </a:lnTo>
                <a:lnTo>
                  <a:pt x="776" y="2019"/>
                </a:lnTo>
                <a:lnTo>
                  <a:pt x="795" y="2014"/>
                </a:lnTo>
                <a:lnTo>
                  <a:pt x="799" y="2014"/>
                </a:lnTo>
                <a:lnTo>
                  <a:pt x="804" y="2019"/>
                </a:lnTo>
                <a:lnTo>
                  <a:pt x="820" y="2031"/>
                </a:lnTo>
                <a:lnTo>
                  <a:pt x="830" y="2040"/>
                </a:lnTo>
                <a:lnTo>
                  <a:pt x="839" y="2047"/>
                </a:lnTo>
                <a:lnTo>
                  <a:pt x="861" y="2040"/>
                </a:lnTo>
                <a:lnTo>
                  <a:pt x="861" y="2043"/>
                </a:lnTo>
                <a:lnTo>
                  <a:pt x="861" y="2045"/>
                </a:lnTo>
                <a:lnTo>
                  <a:pt x="863" y="2047"/>
                </a:lnTo>
                <a:lnTo>
                  <a:pt x="865" y="2050"/>
                </a:lnTo>
                <a:lnTo>
                  <a:pt x="868" y="2052"/>
                </a:lnTo>
                <a:lnTo>
                  <a:pt x="870" y="2054"/>
                </a:lnTo>
                <a:lnTo>
                  <a:pt x="872" y="2054"/>
                </a:lnTo>
                <a:lnTo>
                  <a:pt x="872" y="2059"/>
                </a:lnTo>
                <a:lnTo>
                  <a:pt x="868" y="2066"/>
                </a:lnTo>
                <a:lnTo>
                  <a:pt x="868" y="2078"/>
                </a:lnTo>
                <a:lnTo>
                  <a:pt x="894" y="2083"/>
                </a:lnTo>
                <a:lnTo>
                  <a:pt x="896" y="2083"/>
                </a:lnTo>
                <a:lnTo>
                  <a:pt x="898" y="2081"/>
                </a:lnTo>
                <a:lnTo>
                  <a:pt x="898" y="2083"/>
                </a:lnTo>
                <a:lnTo>
                  <a:pt x="901" y="2083"/>
                </a:lnTo>
                <a:lnTo>
                  <a:pt x="903" y="2083"/>
                </a:lnTo>
                <a:lnTo>
                  <a:pt x="905" y="2083"/>
                </a:lnTo>
                <a:lnTo>
                  <a:pt x="908" y="2085"/>
                </a:lnTo>
                <a:lnTo>
                  <a:pt x="910" y="2085"/>
                </a:lnTo>
                <a:lnTo>
                  <a:pt x="912" y="2085"/>
                </a:lnTo>
                <a:lnTo>
                  <a:pt x="915" y="2085"/>
                </a:lnTo>
                <a:lnTo>
                  <a:pt x="917" y="2083"/>
                </a:lnTo>
                <a:lnTo>
                  <a:pt x="920" y="2081"/>
                </a:lnTo>
                <a:lnTo>
                  <a:pt x="920" y="2083"/>
                </a:lnTo>
                <a:lnTo>
                  <a:pt x="922" y="2081"/>
                </a:lnTo>
                <a:lnTo>
                  <a:pt x="924" y="2083"/>
                </a:lnTo>
                <a:lnTo>
                  <a:pt x="929" y="2083"/>
                </a:lnTo>
                <a:lnTo>
                  <a:pt x="934" y="2085"/>
                </a:lnTo>
                <a:lnTo>
                  <a:pt x="938" y="2088"/>
                </a:lnTo>
                <a:lnTo>
                  <a:pt x="943" y="2090"/>
                </a:lnTo>
                <a:lnTo>
                  <a:pt x="948" y="2095"/>
                </a:lnTo>
                <a:lnTo>
                  <a:pt x="953" y="2071"/>
                </a:lnTo>
                <a:lnTo>
                  <a:pt x="957" y="2071"/>
                </a:lnTo>
                <a:lnTo>
                  <a:pt x="981" y="2078"/>
                </a:lnTo>
                <a:lnTo>
                  <a:pt x="988" y="2078"/>
                </a:lnTo>
                <a:lnTo>
                  <a:pt x="997" y="2081"/>
                </a:lnTo>
                <a:lnTo>
                  <a:pt x="1000" y="2081"/>
                </a:lnTo>
                <a:lnTo>
                  <a:pt x="1002" y="2083"/>
                </a:lnTo>
                <a:lnTo>
                  <a:pt x="1007" y="2083"/>
                </a:lnTo>
                <a:lnTo>
                  <a:pt x="1016" y="2085"/>
                </a:lnTo>
                <a:lnTo>
                  <a:pt x="1030" y="2088"/>
                </a:lnTo>
                <a:lnTo>
                  <a:pt x="1028" y="2104"/>
                </a:lnTo>
                <a:lnTo>
                  <a:pt x="1023" y="2125"/>
                </a:lnTo>
                <a:lnTo>
                  <a:pt x="1016" y="2147"/>
                </a:lnTo>
                <a:lnTo>
                  <a:pt x="1014" y="2156"/>
                </a:lnTo>
                <a:lnTo>
                  <a:pt x="1014" y="2159"/>
                </a:lnTo>
                <a:lnTo>
                  <a:pt x="1011" y="2170"/>
                </a:lnTo>
                <a:lnTo>
                  <a:pt x="1009" y="2196"/>
                </a:lnTo>
                <a:lnTo>
                  <a:pt x="1007" y="2196"/>
                </a:lnTo>
                <a:lnTo>
                  <a:pt x="1007" y="2199"/>
                </a:lnTo>
                <a:lnTo>
                  <a:pt x="1000" y="2196"/>
                </a:lnTo>
                <a:lnTo>
                  <a:pt x="995" y="2194"/>
                </a:lnTo>
                <a:lnTo>
                  <a:pt x="988" y="2192"/>
                </a:lnTo>
                <a:lnTo>
                  <a:pt x="986" y="2189"/>
                </a:lnTo>
                <a:lnTo>
                  <a:pt x="981" y="2189"/>
                </a:lnTo>
                <a:lnTo>
                  <a:pt x="976" y="2187"/>
                </a:lnTo>
                <a:lnTo>
                  <a:pt x="969" y="2192"/>
                </a:lnTo>
                <a:lnTo>
                  <a:pt x="969" y="2194"/>
                </a:lnTo>
                <a:lnTo>
                  <a:pt x="964" y="2196"/>
                </a:lnTo>
                <a:lnTo>
                  <a:pt x="962" y="2196"/>
                </a:lnTo>
                <a:lnTo>
                  <a:pt x="957" y="2199"/>
                </a:lnTo>
                <a:lnTo>
                  <a:pt x="955" y="2199"/>
                </a:lnTo>
                <a:lnTo>
                  <a:pt x="953" y="2199"/>
                </a:lnTo>
                <a:lnTo>
                  <a:pt x="950" y="2199"/>
                </a:lnTo>
                <a:lnTo>
                  <a:pt x="945" y="2199"/>
                </a:lnTo>
                <a:lnTo>
                  <a:pt x="943" y="2199"/>
                </a:lnTo>
                <a:lnTo>
                  <a:pt x="941" y="2201"/>
                </a:lnTo>
                <a:lnTo>
                  <a:pt x="941" y="2204"/>
                </a:lnTo>
                <a:lnTo>
                  <a:pt x="941" y="2206"/>
                </a:lnTo>
                <a:lnTo>
                  <a:pt x="941" y="2208"/>
                </a:lnTo>
                <a:lnTo>
                  <a:pt x="941" y="2211"/>
                </a:lnTo>
                <a:lnTo>
                  <a:pt x="938" y="2213"/>
                </a:lnTo>
                <a:lnTo>
                  <a:pt x="941" y="2213"/>
                </a:lnTo>
                <a:lnTo>
                  <a:pt x="941" y="2215"/>
                </a:lnTo>
                <a:lnTo>
                  <a:pt x="938" y="2215"/>
                </a:lnTo>
                <a:lnTo>
                  <a:pt x="938" y="2218"/>
                </a:lnTo>
                <a:lnTo>
                  <a:pt x="938" y="2220"/>
                </a:lnTo>
                <a:lnTo>
                  <a:pt x="941" y="2223"/>
                </a:lnTo>
                <a:lnTo>
                  <a:pt x="938" y="2225"/>
                </a:lnTo>
                <a:lnTo>
                  <a:pt x="938" y="2227"/>
                </a:lnTo>
                <a:lnTo>
                  <a:pt x="936" y="2230"/>
                </a:lnTo>
                <a:lnTo>
                  <a:pt x="938" y="2232"/>
                </a:lnTo>
                <a:lnTo>
                  <a:pt x="938" y="2234"/>
                </a:lnTo>
                <a:lnTo>
                  <a:pt x="934" y="2239"/>
                </a:lnTo>
                <a:lnTo>
                  <a:pt x="929" y="2244"/>
                </a:lnTo>
                <a:lnTo>
                  <a:pt x="927" y="2246"/>
                </a:lnTo>
                <a:lnTo>
                  <a:pt x="924" y="2249"/>
                </a:lnTo>
                <a:lnTo>
                  <a:pt x="922" y="2249"/>
                </a:lnTo>
                <a:lnTo>
                  <a:pt x="920" y="2251"/>
                </a:lnTo>
                <a:lnTo>
                  <a:pt x="917" y="2251"/>
                </a:lnTo>
                <a:lnTo>
                  <a:pt x="912" y="2253"/>
                </a:lnTo>
                <a:lnTo>
                  <a:pt x="905" y="2258"/>
                </a:lnTo>
                <a:lnTo>
                  <a:pt x="903" y="2260"/>
                </a:lnTo>
                <a:lnTo>
                  <a:pt x="898" y="2263"/>
                </a:lnTo>
                <a:lnTo>
                  <a:pt x="894" y="2265"/>
                </a:lnTo>
                <a:lnTo>
                  <a:pt x="887" y="2268"/>
                </a:lnTo>
                <a:lnTo>
                  <a:pt x="884" y="2270"/>
                </a:lnTo>
                <a:lnTo>
                  <a:pt x="877" y="2275"/>
                </a:lnTo>
                <a:lnTo>
                  <a:pt x="875" y="2279"/>
                </a:lnTo>
                <a:lnTo>
                  <a:pt x="870" y="2286"/>
                </a:lnTo>
                <a:lnTo>
                  <a:pt x="868" y="2289"/>
                </a:lnTo>
                <a:lnTo>
                  <a:pt x="865" y="2294"/>
                </a:lnTo>
                <a:lnTo>
                  <a:pt x="863" y="2294"/>
                </a:lnTo>
                <a:lnTo>
                  <a:pt x="861" y="2296"/>
                </a:lnTo>
                <a:lnTo>
                  <a:pt x="858" y="2296"/>
                </a:lnTo>
                <a:lnTo>
                  <a:pt x="856" y="2296"/>
                </a:lnTo>
                <a:lnTo>
                  <a:pt x="856" y="2298"/>
                </a:lnTo>
                <a:lnTo>
                  <a:pt x="853" y="2298"/>
                </a:lnTo>
                <a:lnTo>
                  <a:pt x="853" y="2301"/>
                </a:lnTo>
                <a:lnTo>
                  <a:pt x="853" y="2298"/>
                </a:lnTo>
                <a:lnTo>
                  <a:pt x="851" y="2298"/>
                </a:lnTo>
                <a:lnTo>
                  <a:pt x="851" y="2301"/>
                </a:lnTo>
                <a:lnTo>
                  <a:pt x="849" y="2301"/>
                </a:lnTo>
                <a:lnTo>
                  <a:pt x="846" y="2301"/>
                </a:lnTo>
                <a:lnTo>
                  <a:pt x="844" y="2301"/>
                </a:lnTo>
                <a:lnTo>
                  <a:pt x="842" y="2303"/>
                </a:lnTo>
                <a:lnTo>
                  <a:pt x="839" y="2301"/>
                </a:lnTo>
                <a:lnTo>
                  <a:pt x="837" y="2303"/>
                </a:lnTo>
                <a:lnTo>
                  <a:pt x="835" y="2305"/>
                </a:lnTo>
                <a:lnTo>
                  <a:pt x="835" y="2308"/>
                </a:lnTo>
                <a:lnTo>
                  <a:pt x="832" y="2310"/>
                </a:lnTo>
                <a:lnTo>
                  <a:pt x="832" y="2317"/>
                </a:lnTo>
                <a:lnTo>
                  <a:pt x="828" y="2315"/>
                </a:lnTo>
                <a:lnTo>
                  <a:pt x="828" y="2317"/>
                </a:lnTo>
                <a:lnTo>
                  <a:pt x="825" y="2317"/>
                </a:lnTo>
                <a:lnTo>
                  <a:pt x="828" y="2317"/>
                </a:lnTo>
                <a:lnTo>
                  <a:pt x="828" y="2320"/>
                </a:lnTo>
                <a:lnTo>
                  <a:pt x="828" y="2322"/>
                </a:lnTo>
                <a:lnTo>
                  <a:pt x="828" y="2327"/>
                </a:lnTo>
                <a:lnTo>
                  <a:pt x="830" y="2327"/>
                </a:lnTo>
                <a:lnTo>
                  <a:pt x="835" y="2327"/>
                </a:lnTo>
                <a:lnTo>
                  <a:pt x="835" y="2329"/>
                </a:lnTo>
                <a:lnTo>
                  <a:pt x="832" y="2331"/>
                </a:lnTo>
                <a:lnTo>
                  <a:pt x="832" y="2334"/>
                </a:lnTo>
                <a:lnTo>
                  <a:pt x="830" y="2339"/>
                </a:lnTo>
                <a:lnTo>
                  <a:pt x="828" y="2341"/>
                </a:lnTo>
                <a:lnTo>
                  <a:pt x="825" y="2341"/>
                </a:lnTo>
                <a:lnTo>
                  <a:pt x="823" y="2346"/>
                </a:lnTo>
                <a:lnTo>
                  <a:pt x="820" y="2348"/>
                </a:lnTo>
                <a:lnTo>
                  <a:pt x="823" y="2353"/>
                </a:lnTo>
                <a:lnTo>
                  <a:pt x="820" y="2355"/>
                </a:lnTo>
                <a:lnTo>
                  <a:pt x="818" y="2357"/>
                </a:lnTo>
                <a:lnTo>
                  <a:pt x="818" y="2365"/>
                </a:lnTo>
                <a:lnTo>
                  <a:pt x="816" y="2374"/>
                </a:lnTo>
                <a:lnTo>
                  <a:pt x="811" y="2393"/>
                </a:lnTo>
                <a:lnTo>
                  <a:pt x="809" y="2400"/>
                </a:lnTo>
                <a:lnTo>
                  <a:pt x="813" y="2402"/>
                </a:lnTo>
                <a:lnTo>
                  <a:pt x="818" y="2405"/>
                </a:lnTo>
                <a:lnTo>
                  <a:pt x="830" y="2414"/>
                </a:lnTo>
                <a:lnTo>
                  <a:pt x="823" y="2424"/>
                </a:lnTo>
                <a:lnTo>
                  <a:pt x="813" y="2433"/>
                </a:lnTo>
                <a:lnTo>
                  <a:pt x="802" y="2447"/>
                </a:lnTo>
                <a:lnTo>
                  <a:pt x="795" y="2457"/>
                </a:lnTo>
                <a:lnTo>
                  <a:pt x="792" y="2459"/>
                </a:lnTo>
                <a:lnTo>
                  <a:pt x="790" y="2459"/>
                </a:lnTo>
                <a:lnTo>
                  <a:pt x="787" y="2459"/>
                </a:lnTo>
                <a:lnTo>
                  <a:pt x="787" y="2462"/>
                </a:lnTo>
                <a:lnTo>
                  <a:pt x="785" y="2466"/>
                </a:lnTo>
                <a:lnTo>
                  <a:pt x="783" y="2469"/>
                </a:lnTo>
                <a:lnTo>
                  <a:pt x="783" y="2471"/>
                </a:lnTo>
                <a:lnTo>
                  <a:pt x="773" y="2469"/>
                </a:lnTo>
                <a:lnTo>
                  <a:pt x="766" y="2469"/>
                </a:lnTo>
                <a:lnTo>
                  <a:pt x="757" y="2466"/>
                </a:lnTo>
                <a:lnTo>
                  <a:pt x="757" y="2464"/>
                </a:lnTo>
                <a:lnTo>
                  <a:pt x="757" y="2462"/>
                </a:lnTo>
                <a:lnTo>
                  <a:pt x="757" y="2459"/>
                </a:lnTo>
                <a:lnTo>
                  <a:pt x="759" y="2452"/>
                </a:lnTo>
                <a:lnTo>
                  <a:pt x="745" y="2450"/>
                </a:lnTo>
                <a:lnTo>
                  <a:pt x="736" y="2447"/>
                </a:lnTo>
                <a:lnTo>
                  <a:pt x="724" y="2459"/>
                </a:lnTo>
                <a:lnTo>
                  <a:pt x="686" y="2452"/>
                </a:lnTo>
                <a:lnTo>
                  <a:pt x="688" y="2450"/>
                </a:lnTo>
                <a:lnTo>
                  <a:pt x="693" y="2436"/>
                </a:lnTo>
                <a:lnTo>
                  <a:pt x="696" y="2426"/>
                </a:lnTo>
                <a:lnTo>
                  <a:pt x="696" y="2417"/>
                </a:lnTo>
                <a:lnTo>
                  <a:pt x="700" y="2402"/>
                </a:lnTo>
                <a:lnTo>
                  <a:pt x="703" y="2383"/>
                </a:lnTo>
                <a:lnTo>
                  <a:pt x="707" y="2365"/>
                </a:lnTo>
                <a:lnTo>
                  <a:pt x="684" y="2360"/>
                </a:lnTo>
                <a:lnTo>
                  <a:pt x="672" y="2357"/>
                </a:lnTo>
                <a:lnTo>
                  <a:pt x="667" y="2357"/>
                </a:lnTo>
                <a:lnTo>
                  <a:pt x="665" y="2357"/>
                </a:lnTo>
                <a:lnTo>
                  <a:pt x="660" y="2357"/>
                </a:lnTo>
                <a:lnTo>
                  <a:pt x="641" y="2357"/>
                </a:lnTo>
                <a:lnTo>
                  <a:pt x="637" y="2357"/>
                </a:lnTo>
                <a:lnTo>
                  <a:pt x="630" y="2360"/>
                </a:lnTo>
                <a:lnTo>
                  <a:pt x="627" y="2360"/>
                </a:lnTo>
                <a:lnTo>
                  <a:pt x="630" y="2348"/>
                </a:lnTo>
                <a:lnTo>
                  <a:pt x="630" y="2341"/>
                </a:lnTo>
                <a:lnTo>
                  <a:pt x="630" y="2336"/>
                </a:lnTo>
                <a:lnTo>
                  <a:pt x="632" y="2322"/>
                </a:lnTo>
                <a:lnTo>
                  <a:pt x="620" y="2320"/>
                </a:lnTo>
                <a:lnTo>
                  <a:pt x="613" y="2320"/>
                </a:lnTo>
                <a:lnTo>
                  <a:pt x="606" y="2317"/>
                </a:lnTo>
                <a:lnTo>
                  <a:pt x="592" y="2317"/>
                </a:lnTo>
                <a:lnTo>
                  <a:pt x="587" y="2317"/>
                </a:lnTo>
                <a:lnTo>
                  <a:pt x="582" y="2317"/>
                </a:lnTo>
                <a:lnTo>
                  <a:pt x="578" y="2317"/>
                </a:lnTo>
                <a:lnTo>
                  <a:pt x="573" y="2317"/>
                </a:lnTo>
                <a:lnTo>
                  <a:pt x="573" y="2320"/>
                </a:lnTo>
                <a:lnTo>
                  <a:pt x="571" y="2322"/>
                </a:lnTo>
                <a:lnTo>
                  <a:pt x="568" y="2322"/>
                </a:lnTo>
                <a:lnTo>
                  <a:pt x="566" y="2324"/>
                </a:lnTo>
                <a:lnTo>
                  <a:pt x="561" y="2324"/>
                </a:lnTo>
                <a:lnTo>
                  <a:pt x="559" y="2329"/>
                </a:lnTo>
                <a:lnTo>
                  <a:pt x="556" y="2329"/>
                </a:lnTo>
                <a:lnTo>
                  <a:pt x="556" y="2334"/>
                </a:lnTo>
                <a:lnTo>
                  <a:pt x="554" y="2336"/>
                </a:lnTo>
                <a:lnTo>
                  <a:pt x="552" y="2339"/>
                </a:lnTo>
                <a:lnTo>
                  <a:pt x="552" y="2341"/>
                </a:lnTo>
                <a:lnTo>
                  <a:pt x="549" y="2343"/>
                </a:lnTo>
                <a:lnTo>
                  <a:pt x="549" y="2353"/>
                </a:lnTo>
                <a:lnTo>
                  <a:pt x="549" y="2360"/>
                </a:lnTo>
                <a:lnTo>
                  <a:pt x="547" y="2369"/>
                </a:lnTo>
                <a:lnTo>
                  <a:pt x="547" y="2374"/>
                </a:lnTo>
                <a:lnTo>
                  <a:pt x="547" y="2379"/>
                </a:lnTo>
                <a:lnTo>
                  <a:pt x="547" y="2386"/>
                </a:lnTo>
                <a:lnTo>
                  <a:pt x="547" y="2398"/>
                </a:lnTo>
                <a:lnTo>
                  <a:pt x="547" y="2402"/>
                </a:lnTo>
                <a:lnTo>
                  <a:pt x="547" y="2410"/>
                </a:lnTo>
                <a:lnTo>
                  <a:pt x="547" y="2414"/>
                </a:lnTo>
                <a:lnTo>
                  <a:pt x="547" y="2431"/>
                </a:lnTo>
                <a:lnTo>
                  <a:pt x="545" y="2438"/>
                </a:lnTo>
                <a:lnTo>
                  <a:pt x="547" y="2445"/>
                </a:lnTo>
                <a:lnTo>
                  <a:pt x="538" y="2450"/>
                </a:lnTo>
                <a:lnTo>
                  <a:pt x="535" y="2452"/>
                </a:lnTo>
                <a:lnTo>
                  <a:pt x="533" y="2457"/>
                </a:lnTo>
                <a:lnTo>
                  <a:pt x="531" y="2462"/>
                </a:lnTo>
                <a:lnTo>
                  <a:pt x="528" y="2462"/>
                </a:lnTo>
                <a:lnTo>
                  <a:pt x="526" y="2464"/>
                </a:lnTo>
                <a:lnTo>
                  <a:pt x="523" y="2464"/>
                </a:lnTo>
                <a:lnTo>
                  <a:pt x="521" y="2464"/>
                </a:lnTo>
                <a:lnTo>
                  <a:pt x="516" y="2469"/>
                </a:lnTo>
                <a:lnTo>
                  <a:pt x="512" y="2471"/>
                </a:lnTo>
                <a:lnTo>
                  <a:pt x="509" y="2473"/>
                </a:lnTo>
                <a:lnTo>
                  <a:pt x="500" y="2478"/>
                </a:lnTo>
                <a:lnTo>
                  <a:pt x="498" y="2481"/>
                </a:lnTo>
                <a:lnTo>
                  <a:pt x="498" y="2483"/>
                </a:lnTo>
                <a:lnTo>
                  <a:pt x="493" y="2483"/>
                </a:lnTo>
                <a:lnTo>
                  <a:pt x="490" y="2481"/>
                </a:lnTo>
                <a:lnTo>
                  <a:pt x="486" y="2481"/>
                </a:lnTo>
                <a:lnTo>
                  <a:pt x="481" y="2478"/>
                </a:lnTo>
                <a:lnTo>
                  <a:pt x="476" y="2478"/>
                </a:lnTo>
                <a:lnTo>
                  <a:pt x="472" y="2478"/>
                </a:lnTo>
                <a:lnTo>
                  <a:pt x="467" y="2478"/>
                </a:lnTo>
                <a:lnTo>
                  <a:pt x="460" y="2473"/>
                </a:lnTo>
                <a:lnTo>
                  <a:pt x="453" y="2469"/>
                </a:lnTo>
                <a:lnTo>
                  <a:pt x="448" y="2464"/>
                </a:lnTo>
                <a:lnTo>
                  <a:pt x="443" y="2462"/>
                </a:lnTo>
                <a:lnTo>
                  <a:pt x="432" y="2459"/>
                </a:lnTo>
                <a:lnTo>
                  <a:pt x="420" y="2455"/>
                </a:lnTo>
                <a:lnTo>
                  <a:pt x="408" y="2455"/>
                </a:lnTo>
                <a:lnTo>
                  <a:pt x="406" y="2455"/>
                </a:lnTo>
                <a:lnTo>
                  <a:pt x="403" y="2452"/>
                </a:lnTo>
                <a:lnTo>
                  <a:pt x="396" y="2452"/>
                </a:lnTo>
                <a:lnTo>
                  <a:pt x="391" y="2452"/>
                </a:lnTo>
                <a:lnTo>
                  <a:pt x="384" y="2450"/>
                </a:lnTo>
                <a:lnTo>
                  <a:pt x="382" y="2447"/>
                </a:lnTo>
                <a:lnTo>
                  <a:pt x="380" y="2445"/>
                </a:lnTo>
                <a:lnTo>
                  <a:pt x="375" y="2440"/>
                </a:lnTo>
                <a:lnTo>
                  <a:pt x="373" y="2438"/>
                </a:lnTo>
                <a:lnTo>
                  <a:pt x="368" y="2428"/>
                </a:lnTo>
                <a:lnTo>
                  <a:pt x="366" y="2426"/>
                </a:lnTo>
                <a:lnTo>
                  <a:pt x="363" y="2419"/>
                </a:lnTo>
                <a:lnTo>
                  <a:pt x="361" y="2417"/>
                </a:lnTo>
                <a:lnTo>
                  <a:pt x="356" y="2410"/>
                </a:lnTo>
                <a:lnTo>
                  <a:pt x="349" y="2402"/>
                </a:lnTo>
                <a:lnTo>
                  <a:pt x="342" y="2395"/>
                </a:lnTo>
                <a:lnTo>
                  <a:pt x="335" y="2386"/>
                </a:lnTo>
                <a:lnTo>
                  <a:pt x="335" y="2383"/>
                </a:lnTo>
                <a:lnTo>
                  <a:pt x="333" y="2383"/>
                </a:lnTo>
                <a:lnTo>
                  <a:pt x="330" y="2379"/>
                </a:lnTo>
                <a:lnTo>
                  <a:pt x="328" y="2374"/>
                </a:lnTo>
                <a:lnTo>
                  <a:pt x="321" y="2360"/>
                </a:lnTo>
                <a:lnTo>
                  <a:pt x="318" y="2353"/>
                </a:lnTo>
                <a:lnTo>
                  <a:pt x="316" y="2350"/>
                </a:lnTo>
                <a:lnTo>
                  <a:pt x="307" y="2334"/>
                </a:lnTo>
                <a:lnTo>
                  <a:pt x="300" y="2329"/>
                </a:lnTo>
                <a:lnTo>
                  <a:pt x="297" y="2327"/>
                </a:lnTo>
                <a:lnTo>
                  <a:pt x="295" y="2322"/>
                </a:lnTo>
                <a:lnTo>
                  <a:pt x="295" y="2320"/>
                </a:lnTo>
                <a:lnTo>
                  <a:pt x="292" y="2315"/>
                </a:lnTo>
                <a:lnTo>
                  <a:pt x="292" y="2310"/>
                </a:lnTo>
                <a:lnTo>
                  <a:pt x="288" y="2308"/>
                </a:lnTo>
                <a:lnTo>
                  <a:pt x="288" y="2305"/>
                </a:lnTo>
                <a:lnTo>
                  <a:pt x="285" y="2303"/>
                </a:lnTo>
                <a:lnTo>
                  <a:pt x="281" y="2303"/>
                </a:lnTo>
                <a:lnTo>
                  <a:pt x="276" y="2301"/>
                </a:lnTo>
                <a:lnTo>
                  <a:pt x="274" y="2301"/>
                </a:lnTo>
                <a:lnTo>
                  <a:pt x="269" y="2301"/>
                </a:lnTo>
                <a:lnTo>
                  <a:pt x="264" y="2298"/>
                </a:lnTo>
                <a:lnTo>
                  <a:pt x="264" y="2296"/>
                </a:lnTo>
                <a:lnTo>
                  <a:pt x="264" y="2294"/>
                </a:lnTo>
                <a:lnTo>
                  <a:pt x="262" y="2289"/>
                </a:lnTo>
                <a:lnTo>
                  <a:pt x="257" y="2286"/>
                </a:lnTo>
                <a:lnTo>
                  <a:pt x="250" y="2284"/>
                </a:lnTo>
                <a:lnTo>
                  <a:pt x="248" y="2284"/>
                </a:lnTo>
                <a:lnTo>
                  <a:pt x="245" y="2282"/>
                </a:lnTo>
                <a:lnTo>
                  <a:pt x="245" y="2277"/>
                </a:lnTo>
                <a:lnTo>
                  <a:pt x="243" y="2272"/>
                </a:lnTo>
                <a:lnTo>
                  <a:pt x="241" y="2268"/>
                </a:lnTo>
                <a:lnTo>
                  <a:pt x="231" y="2268"/>
                </a:lnTo>
                <a:lnTo>
                  <a:pt x="229" y="2263"/>
                </a:lnTo>
                <a:lnTo>
                  <a:pt x="222" y="2260"/>
                </a:lnTo>
                <a:lnTo>
                  <a:pt x="224" y="2253"/>
                </a:lnTo>
                <a:lnTo>
                  <a:pt x="226" y="2251"/>
                </a:lnTo>
                <a:lnTo>
                  <a:pt x="224" y="2249"/>
                </a:lnTo>
                <a:lnTo>
                  <a:pt x="219" y="2249"/>
                </a:lnTo>
                <a:lnTo>
                  <a:pt x="217" y="2249"/>
                </a:lnTo>
                <a:lnTo>
                  <a:pt x="215" y="2249"/>
                </a:lnTo>
                <a:lnTo>
                  <a:pt x="210" y="2246"/>
                </a:lnTo>
                <a:lnTo>
                  <a:pt x="208" y="2246"/>
                </a:lnTo>
                <a:lnTo>
                  <a:pt x="205" y="2241"/>
                </a:lnTo>
                <a:lnTo>
                  <a:pt x="205" y="2239"/>
                </a:lnTo>
                <a:lnTo>
                  <a:pt x="208" y="2237"/>
                </a:lnTo>
                <a:lnTo>
                  <a:pt x="210" y="2232"/>
                </a:lnTo>
                <a:lnTo>
                  <a:pt x="210" y="2227"/>
                </a:lnTo>
                <a:lnTo>
                  <a:pt x="210" y="2220"/>
                </a:lnTo>
                <a:lnTo>
                  <a:pt x="210" y="2218"/>
                </a:lnTo>
                <a:lnTo>
                  <a:pt x="208" y="2211"/>
                </a:lnTo>
                <a:lnTo>
                  <a:pt x="205" y="2204"/>
                </a:lnTo>
                <a:lnTo>
                  <a:pt x="208" y="2199"/>
                </a:lnTo>
                <a:lnTo>
                  <a:pt x="208" y="2196"/>
                </a:lnTo>
                <a:lnTo>
                  <a:pt x="208" y="2194"/>
                </a:lnTo>
                <a:lnTo>
                  <a:pt x="205" y="2189"/>
                </a:lnTo>
                <a:lnTo>
                  <a:pt x="205" y="2187"/>
                </a:lnTo>
                <a:lnTo>
                  <a:pt x="203" y="2182"/>
                </a:lnTo>
                <a:lnTo>
                  <a:pt x="198" y="2178"/>
                </a:lnTo>
                <a:lnTo>
                  <a:pt x="196" y="2175"/>
                </a:lnTo>
                <a:lnTo>
                  <a:pt x="193" y="2173"/>
                </a:lnTo>
                <a:lnTo>
                  <a:pt x="191" y="2173"/>
                </a:lnTo>
                <a:lnTo>
                  <a:pt x="186" y="2178"/>
                </a:lnTo>
                <a:lnTo>
                  <a:pt x="184" y="2180"/>
                </a:lnTo>
                <a:lnTo>
                  <a:pt x="179" y="2182"/>
                </a:lnTo>
                <a:lnTo>
                  <a:pt x="177" y="2185"/>
                </a:lnTo>
                <a:lnTo>
                  <a:pt x="175" y="2187"/>
                </a:lnTo>
                <a:lnTo>
                  <a:pt x="170" y="2189"/>
                </a:lnTo>
                <a:lnTo>
                  <a:pt x="163" y="2192"/>
                </a:lnTo>
                <a:lnTo>
                  <a:pt x="158" y="2192"/>
                </a:lnTo>
                <a:lnTo>
                  <a:pt x="153" y="2194"/>
                </a:lnTo>
                <a:lnTo>
                  <a:pt x="151" y="2194"/>
                </a:lnTo>
                <a:lnTo>
                  <a:pt x="146" y="2194"/>
                </a:lnTo>
                <a:lnTo>
                  <a:pt x="142" y="2199"/>
                </a:lnTo>
                <a:lnTo>
                  <a:pt x="139" y="2199"/>
                </a:lnTo>
                <a:lnTo>
                  <a:pt x="139" y="2194"/>
                </a:lnTo>
                <a:lnTo>
                  <a:pt x="137" y="2182"/>
                </a:lnTo>
                <a:lnTo>
                  <a:pt x="134" y="2178"/>
                </a:lnTo>
                <a:lnTo>
                  <a:pt x="132" y="2170"/>
                </a:lnTo>
                <a:lnTo>
                  <a:pt x="130" y="2166"/>
                </a:lnTo>
                <a:lnTo>
                  <a:pt x="125" y="2156"/>
                </a:lnTo>
                <a:lnTo>
                  <a:pt x="123" y="2152"/>
                </a:lnTo>
                <a:lnTo>
                  <a:pt x="120" y="2144"/>
                </a:lnTo>
                <a:lnTo>
                  <a:pt x="118" y="2135"/>
                </a:lnTo>
                <a:lnTo>
                  <a:pt x="118" y="2130"/>
                </a:lnTo>
                <a:lnTo>
                  <a:pt x="118" y="2125"/>
                </a:lnTo>
                <a:lnTo>
                  <a:pt x="113" y="2118"/>
                </a:lnTo>
                <a:lnTo>
                  <a:pt x="113" y="2111"/>
                </a:lnTo>
                <a:lnTo>
                  <a:pt x="111" y="2104"/>
                </a:lnTo>
                <a:lnTo>
                  <a:pt x="106" y="2099"/>
                </a:lnTo>
                <a:lnTo>
                  <a:pt x="106" y="2092"/>
                </a:lnTo>
                <a:lnTo>
                  <a:pt x="106" y="2090"/>
                </a:lnTo>
                <a:lnTo>
                  <a:pt x="106" y="2083"/>
                </a:lnTo>
                <a:lnTo>
                  <a:pt x="109" y="2076"/>
                </a:lnTo>
                <a:lnTo>
                  <a:pt x="111" y="2071"/>
                </a:lnTo>
                <a:lnTo>
                  <a:pt x="111" y="2066"/>
                </a:lnTo>
                <a:lnTo>
                  <a:pt x="111" y="2062"/>
                </a:lnTo>
                <a:lnTo>
                  <a:pt x="111" y="2059"/>
                </a:lnTo>
                <a:lnTo>
                  <a:pt x="113" y="2062"/>
                </a:lnTo>
                <a:lnTo>
                  <a:pt x="116" y="2062"/>
                </a:lnTo>
                <a:lnTo>
                  <a:pt x="118" y="2064"/>
                </a:lnTo>
                <a:lnTo>
                  <a:pt x="120" y="2064"/>
                </a:lnTo>
                <a:lnTo>
                  <a:pt x="120" y="2062"/>
                </a:lnTo>
                <a:lnTo>
                  <a:pt x="123" y="2057"/>
                </a:lnTo>
                <a:lnTo>
                  <a:pt x="123" y="2052"/>
                </a:lnTo>
                <a:lnTo>
                  <a:pt x="125" y="2047"/>
                </a:lnTo>
                <a:lnTo>
                  <a:pt x="127" y="2043"/>
                </a:lnTo>
                <a:lnTo>
                  <a:pt x="130" y="2040"/>
                </a:lnTo>
                <a:lnTo>
                  <a:pt x="132" y="2036"/>
                </a:lnTo>
                <a:lnTo>
                  <a:pt x="134" y="2036"/>
                </a:lnTo>
                <a:lnTo>
                  <a:pt x="142" y="2040"/>
                </a:lnTo>
                <a:lnTo>
                  <a:pt x="149" y="2036"/>
                </a:lnTo>
                <a:lnTo>
                  <a:pt x="156" y="2031"/>
                </a:lnTo>
                <a:lnTo>
                  <a:pt x="160" y="2021"/>
                </a:lnTo>
                <a:lnTo>
                  <a:pt x="160" y="2019"/>
                </a:lnTo>
                <a:lnTo>
                  <a:pt x="163" y="2014"/>
                </a:lnTo>
                <a:lnTo>
                  <a:pt x="167" y="2005"/>
                </a:lnTo>
                <a:lnTo>
                  <a:pt x="172" y="1998"/>
                </a:lnTo>
                <a:lnTo>
                  <a:pt x="170" y="1991"/>
                </a:lnTo>
                <a:lnTo>
                  <a:pt x="165" y="1983"/>
                </a:lnTo>
                <a:lnTo>
                  <a:pt x="160" y="1981"/>
                </a:lnTo>
                <a:lnTo>
                  <a:pt x="156" y="1976"/>
                </a:lnTo>
                <a:lnTo>
                  <a:pt x="151" y="1974"/>
                </a:lnTo>
                <a:lnTo>
                  <a:pt x="149" y="1972"/>
                </a:lnTo>
                <a:lnTo>
                  <a:pt x="144" y="1969"/>
                </a:lnTo>
                <a:lnTo>
                  <a:pt x="142" y="1965"/>
                </a:lnTo>
                <a:lnTo>
                  <a:pt x="142" y="1957"/>
                </a:lnTo>
                <a:lnTo>
                  <a:pt x="139" y="1953"/>
                </a:lnTo>
                <a:lnTo>
                  <a:pt x="139" y="1950"/>
                </a:lnTo>
                <a:lnTo>
                  <a:pt x="134" y="1941"/>
                </a:lnTo>
                <a:lnTo>
                  <a:pt x="130" y="1938"/>
                </a:lnTo>
                <a:lnTo>
                  <a:pt x="118" y="1931"/>
                </a:lnTo>
                <a:lnTo>
                  <a:pt x="111" y="1929"/>
                </a:lnTo>
                <a:lnTo>
                  <a:pt x="106" y="1922"/>
                </a:lnTo>
                <a:lnTo>
                  <a:pt x="104" y="1920"/>
                </a:lnTo>
                <a:lnTo>
                  <a:pt x="99" y="1917"/>
                </a:lnTo>
                <a:lnTo>
                  <a:pt x="92" y="1908"/>
                </a:lnTo>
                <a:lnTo>
                  <a:pt x="90" y="1905"/>
                </a:lnTo>
                <a:lnTo>
                  <a:pt x="90" y="1901"/>
                </a:lnTo>
                <a:lnTo>
                  <a:pt x="90" y="1872"/>
                </a:lnTo>
                <a:lnTo>
                  <a:pt x="90" y="1860"/>
                </a:lnTo>
                <a:lnTo>
                  <a:pt x="87" y="1853"/>
                </a:lnTo>
                <a:lnTo>
                  <a:pt x="87" y="1846"/>
                </a:lnTo>
                <a:lnTo>
                  <a:pt x="90" y="1844"/>
                </a:lnTo>
                <a:lnTo>
                  <a:pt x="92" y="1834"/>
                </a:lnTo>
                <a:lnTo>
                  <a:pt x="90" y="1825"/>
                </a:lnTo>
                <a:lnTo>
                  <a:pt x="85" y="1825"/>
                </a:lnTo>
                <a:lnTo>
                  <a:pt x="85" y="1822"/>
                </a:lnTo>
                <a:lnTo>
                  <a:pt x="83" y="1820"/>
                </a:lnTo>
                <a:lnTo>
                  <a:pt x="78" y="1818"/>
                </a:lnTo>
                <a:lnTo>
                  <a:pt x="76" y="1818"/>
                </a:lnTo>
                <a:lnTo>
                  <a:pt x="76" y="1813"/>
                </a:lnTo>
                <a:lnTo>
                  <a:pt x="73" y="1808"/>
                </a:lnTo>
                <a:lnTo>
                  <a:pt x="68" y="1806"/>
                </a:lnTo>
                <a:lnTo>
                  <a:pt x="64" y="1801"/>
                </a:lnTo>
                <a:lnTo>
                  <a:pt x="64" y="1799"/>
                </a:lnTo>
                <a:lnTo>
                  <a:pt x="64" y="1792"/>
                </a:lnTo>
                <a:lnTo>
                  <a:pt x="66" y="1789"/>
                </a:lnTo>
                <a:lnTo>
                  <a:pt x="64" y="1782"/>
                </a:lnTo>
                <a:lnTo>
                  <a:pt x="61" y="1778"/>
                </a:lnTo>
                <a:lnTo>
                  <a:pt x="59" y="1773"/>
                </a:lnTo>
                <a:lnTo>
                  <a:pt x="57" y="1766"/>
                </a:lnTo>
                <a:lnTo>
                  <a:pt x="57" y="1761"/>
                </a:lnTo>
                <a:lnTo>
                  <a:pt x="57" y="1756"/>
                </a:lnTo>
                <a:lnTo>
                  <a:pt x="64" y="1751"/>
                </a:lnTo>
                <a:lnTo>
                  <a:pt x="66" y="1749"/>
                </a:lnTo>
                <a:lnTo>
                  <a:pt x="68" y="1742"/>
                </a:lnTo>
                <a:lnTo>
                  <a:pt x="71" y="1737"/>
                </a:lnTo>
                <a:lnTo>
                  <a:pt x="71" y="1733"/>
                </a:lnTo>
                <a:lnTo>
                  <a:pt x="76" y="1725"/>
                </a:lnTo>
                <a:lnTo>
                  <a:pt x="66" y="1730"/>
                </a:lnTo>
                <a:lnTo>
                  <a:pt x="61" y="1730"/>
                </a:lnTo>
                <a:lnTo>
                  <a:pt x="59" y="1733"/>
                </a:lnTo>
                <a:lnTo>
                  <a:pt x="57" y="1733"/>
                </a:lnTo>
                <a:lnTo>
                  <a:pt x="52" y="1730"/>
                </a:lnTo>
                <a:lnTo>
                  <a:pt x="50" y="1728"/>
                </a:lnTo>
                <a:lnTo>
                  <a:pt x="43" y="1723"/>
                </a:lnTo>
                <a:lnTo>
                  <a:pt x="40" y="1718"/>
                </a:lnTo>
                <a:lnTo>
                  <a:pt x="38" y="1714"/>
                </a:lnTo>
                <a:lnTo>
                  <a:pt x="35" y="1711"/>
                </a:lnTo>
                <a:lnTo>
                  <a:pt x="33" y="1706"/>
                </a:lnTo>
                <a:lnTo>
                  <a:pt x="31" y="1704"/>
                </a:lnTo>
                <a:lnTo>
                  <a:pt x="26" y="1704"/>
                </a:lnTo>
                <a:lnTo>
                  <a:pt x="12" y="1688"/>
                </a:lnTo>
                <a:lnTo>
                  <a:pt x="0" y="1678"/>
                </a:lnTo>
                <a:lnTo>
                  <a:pt x="2" y="1676"/>
                </a:lnTo>
                <a:lnTo>
                  <a:pt x="5" y="1669"/>
                </a:lnTo>
                <a:lnTo>
                  <a:pt x="5" y="1666"/>
                </a:lnTo>
                <a:lnTo>
                  <a:pt x="7" y="1662"/>
                </a:lnTo>
                <a:lnTo>
                  <a:pt x="7" y="1657"/>
                </a:lnTo>
                <a:lnTo>
                  <a:pt x="5" y="1652"/>
                </a:lnTo>
                <a:lnTo>
                  <a:pt x="5" y="1647"/>
                </a:lnTo>
                <a:lnTo>
                  <a:pt x="2" y="1643"/>
                </a:lnTo>
                <a:lnTo>
                  <a:pt x="0" y="1638"/>
                </a:lnTo>
                <a:lnTo>
                  <a:pt x="0" y="1628"/>
                </a:lnTo>
                <a:lnTo>
                  <a:pt x="2" y="1624"/>
                </a:lnTo>
                <a:lnTo>
                  <a:pt x="5" y="1619"/>
                </a:lnTo>
                <a:lnTo>
                  <a:pt x="5" y="1617"/>
                </a:lnTo>
                <a:lnTo>
                  <a:pt x="7" y="1612"/>
                </a:lnTo>
                <a:lnTo>
                  <a:pt x="7" y="1609"/>
                </a:lnTo>
                <a:lnTo>
                  <a:pt x="7" y="1602"/>
                </a:lnTo>
                <a:lnTo>
                  <a:pt x="7" y="1598"/>
                </a:lnTo>
                <a:lnTo>
                  <a:pt x="14" y="1590"/>
                </a:lnTo>
                <a:lnTo>
                  <a:pt x="17" y="1590"/>
                </a:lnTo>
                <a:lnTo>
                  <a:pt x="19" y="1588"/>
                </a:lnTo>
                <a:lnTo>
                  <a:pt x="21" y="1588"/>
                </a:lnTo>
                <a:lnTo>
                  <a:pt x="24" y="1590"/>
                </a:lnTo>
                <a:lnTo>
                  <a:pt x="26" y="1590"/>
                </a:lnTo>
                <a:lnTo>
                  <a:pt x="31" y="1590"/>
                </a:lnTo>
                <a:lnTo>
                  <a:pt x="35" y="1590"/>
                </a:lnTo>
                <a:lnTo>
                  <a:pt x="40" y="1593"/>
                </a:lnTo>
                <a:lnTo>
                  <a:pt x="47" y="1595"/>
                </a:lnTo>
                <a:lnTo>
                  <a:pt x="45" y="1588"/>
                </a:lnTo>
                <a:lnTo>
                  <a:pt x="45" y="1583"/>
                </a:lnTo>
                <a:lnTo>
                  <a:pt x="47" y="1579"/>
                </a:lnTo>
                <a:lnTo>
                  <a:pt x="50" y="1576"/>
                </a:lnTo>
                <a:lnTo>
                  <a:pt x="50" y="1574"/>
                </a:lnTo>
                <a:lnTo>
                  <a:pt x="52" y="1569"/>
                </a:lnTo>
                <a:lnTo>
                  <a:pt x="54" y="1567"/>
                </a:lnTo>
                <a:lnTo>
                  <a:pt x="57" y="1564"/>
                </a:lnTo>
                <a:lnTo>
                  <a:pt x="59" y="1560"/>
                </a:lnTo>
                <a:lnTo>
                  <a:pt x="64" y="1555"/>
                </a:lnTo>
                <a:lnTo>
                  <a:pt x="66" y="1553"/>
                </a:lnTo>
                <a:lnTo>
                  <a:pt x="68" y="1548"/>
                </a:lnTo>
                <a:lnTo>
                  <a:pt x="71" y="1546"/>
                </a:lnTo>
                <a:lnTo>
                  <a:pt x="76" y="1543"/>
                </a:lnTo>
                <a:lnTo>
                  <a:pt x="78" y="1538"/>
                </a:lnTo>
                <a:lnTo>
                  <a:pt x="83" y="1536"/>
                </a:lnTo>
                <a:lnTo>
                  <a:pt x="85" y="1536"/>
                </a:lnTo>
                <a:lnTo>
                  <a:pt x="87" y="1534"/>
                </a:lnTo>
                <a:lnTo>
                  <a:pt x="92" y="1531"/>
                </a:lnTo>
                <a:lnTo>
                  <a:pt x="92" y="1529"/>
                </a:lnTo>
                <a:lnTo>
                  <a:pt x="94" y="1527"/>
                </a:lnTo>
                <a:lnTo>
                  <a:pt x="97" y="1524"/>
                </a:lnTo>
                <a:lnTo>
                  <a:pt x="99" y="1524"/>
                </a:lnTo>
                <a:lnTo>
                  <a:pt x="104" y="1522"/>
                </a:lnTo>
                <a:lnTo>
                  <a:pt x="106" y="1524"/>
                </a:lnTo>
                <a:lnTo>
                  <a:pt x="109" y="1531"/>
                </a:lnTo>
                <a:lnTo>
                  <a:pt x="116" y="1531"/>
                </a:lnTo>
                <a:lnTo>
                  <a:pt x="123" y="1531"/>
                </a:lnTo>
                <a:lnTo>
                  <a:pt x="127" y="1536"/>
                </a:lnTo>
                <a:lnTo>
                  <a:pt x="132" y="1538"/>
                </a:lnTo>
                <a:lnTo>
                  <a:pt x="142" y="1546"/>
                </a:lnTo>
                <a:lnTo>
                  <a:pt x="146" y="1557"/>
                </a:lnTo>
                <a:lnTo>
                  <a:pt x="149" y="1567"/>
                </a:lnTo>
                <a:lnTo>
                  <a:pt x="149" y="1572"/>
                </a:lnTo>
                <a:lnTo>
                  <a:pt x="144" y="1581"/>
                </a:lnTo>
                <a:lnTo>
                  <a:pt x="142" y="1588"/>
                </a:lnTo>
                <a:lnTo>
                  <a:pt x="144" y="1593"/>
                </a:lnTo>
                <a:lnTo>
                  <a:pt x="146" y="1595"/>
                </a:lnTo>
                <a:lnTo>
                  <a:pt x="179" y="1598"/>
                </a:lnTo>
                <a:lnTo>
                  <a:pt x="179" y="1588"/>
                </a:lnTo>
                <a:lnTo>
                  <a:pt x="182" y="1583"/>
                </a:lnTo>
                <a:lnTo>
                  <a:pt x="184" y="1579"/>
                </a:lnTo>
                <a:lnTo>
                  <a:pt x="186" y="1574"/>
                </a:lnTo>
                <a:lnTo>
                  <a:pt x="186" y="1569"/>
                </a:lnTo>
                <a:lnTo>
                  <a:pt x="186" y="1564"/>
                </a:lnTo>
                <a:lnTo>
                  <a:pt x="189" y="1560"/>
                </a:lnTo>
                <a:lnTo>
                  <a:pt x="191" y="1555"/>
                </a:lnTo>
                <a:lnTo>
                  <a:pt x="196" y="1553"/>
                </a:lnTo>
                <a:lnTo>
                  <a:pt x="203" y="1550"/>
                </a:lnTo>
                <a:lnTo>
                  <a:pt x="205" y="1548"/>
                </a:lnTo>
                <a:lnTo>
                  <a:pt x="205" y="1541"/>
                </a:lnTo>
                <a:lnTo>
                  <a:pt x="210" y="1534"/>
                </a:lnTo>
                <a:lnTo>
                  <a:pt x="217" y="1524"/>
                </a:lnTo>
                <a:lnTo>
                  <a:pt x="222" y="1519"/>
                </a:lnTo>
                <a:lnTo>
                  <a:pt x="226" y="1517"/>
                </a:lnTo>
                <a:lnTo>
                  <a:pt x="229" y="1517"/>
                </a:lnTo>
                <a:lnTo>
                  <a:pt x="257" y="1550"/>
                </a:lnTo>
                <a:lnTo>
                  <a:pt x="264" y="1560"/>
                </a:lnTo>
                <a:lnTo>
                  <a:pt x="267" y="1564"/>
                </a:lnTo>
                <a:lnTo>
                  <a:pt x="269" y="1567"/>
                </a:lnTo>
                <a:lnTo>
                  <a:pt x="274" y="1572"/>
                </a:lnTo>
                <a:lnTo>
                  <a:pt x="276" y="1574"/>
                </a:lnTo>
                <a:lnTo>
                  <a:pt x="278" y="1576"/>
                </a:lnTo>
                <a:lnTo>
                  <a:pt x="283" y="1579"/>
                </a:lnTo>
                <a:lnTo>
                  <a:pt x="285" y="1581"/>
                </a:lnTo>
                <a:lnTo>
                  <a:pt x="288" y="1583"/>
                </a:lnTo>
                <a:lnTo>
                  <a:pt x="288" y="1588"/>
                </a:lnTo>
                <a:lnTo>
                  <a:pt x="290" y="1590"/>
                </a:lnTo>
                <a:lnTo>
                  <a:pt x="300" y="1595"/>
                </a:lnTo>
                <a:lnTo>
                  <a:pt x="302" y="1598"/>
                </a:lnTo>
                <a:lnTo>
                  <a:pt x="304" y="1602"/>
                </a:lnTo>
                <a:lnTo>
                  <a:pt x="307" y="1607"/>
                </a:lnTo>
                <a:lnTo>
                  <a:pt x="311" y="1605"/>
                </a:lnTo>
                <a:lnTo>
                  <a:pt x="316" y="1602"/>
                </a:lnTo>
                <a:lnTo>
                  <a:pt x="325" y="1602"/>
                </a:lnTo>
                <a:lnTo>
                  <a:pt x="330" y="1600"/>
                </a:lnTo>
                <a:lnTo>
                  <a:pt x="333" y="1598"/>
                </a:lnTo>
                <a:lnTo>
                  <a:pt x="335" y="1595"/>
                </a:lnTo>
                <a:lnTo>
                  <a:pt x="337" y="1593"/>
                </a:lnTo>
                <a:lnTo>
                  <a:pt x="344" y="1588"/>
                </a:lnTo>
                <a:lnTo>
                  <a:pt x="347" y="1586"/>
                </a:lnTo>
                <a:lnTo>
                  <a:pt x="351" y="1583"/>
                </a:lnTo>
                <a:lnTo>
                  <a:pt x="354" y="1583"/>
                </a:lnTo>
                <a:lnTo>
                  <a:pt x="358" y="1583"/>
                </a:lnTo>
                <a:lnTo>
                  <a:pt x="358" y="1581"/>
                </a:lnTo>
                <a:lnTo>
                  <a:pt x="361" y="1579"/>
                </a:lnTo>
                <a:lnTo>
                  <a:pt x="363" y="1576"/>
                </a:lnTo>
                <a:lnTo>
                  <a:pt x="366" y="1572"/>
                </a:lnTo>
                <a:lnTo>
                  <a:pt x="366" y="1564"/>
                </a:lnTo>
                <a:lnTo>
                  <a:pt x="366" y="1562"/>
                </a:lnTo>
                <a:lnTo>
                  <a:pt x="368" y="1560"/>
                </a:lnTo>
                <a:lnTo>
                  <a:pt x="370" y="1557"/>
                </a:lnTo>
                <a:lnTo>
                  <a:pt x="373" y="1555"/>
                </a:lnTo>
                <a:lnTo>
                  <a:pt x="375" y="1548"/>
                </a:lnTo>
                <a:lnTo>
                  <a:pt x="373" y="1543"/>
                </a:lnTo>
                <a:lnTo>
                  <a:pt x="375" y="1538"/>
                </a:lnTo>
                <a:lnTo>
                  <a:pt x="377" y="1536"/>
                </a:lnTo>
                <a:lnTo>
                  <a:pt x="384" y="1534"/>
                </a:lnTo>
                <a:lnTo>
                  <a:pt x="389" y="1534"/>
                </a:lnTo>
                <a:lnTo>
                  <a:pt x="394" y="1534"/>
                </a:lnTo>
                <a:lnTo>
                  <a:pt x="399" y="1534"/>
                </a:lnTo>
                <a:lnTo>
                  <a:pt x="406" y="1534"/>
                </a:lnTo>
                <a:lnTo>
                  <a:pt x="410" y="1534"/>
                </a:lnTo>
                <a:lnTo>
                  <a:pt x="417" y="1531"/>
                </a:lnTo>
                <a:lnTo>
                  <a:pt x="422" y="1531"/>
                </a:lnTo>
                <a:lnTo>
                  <a:pt x="427" y="1531"/>
                </a:lnTo>
                <a:lnTo>
                  <a:pt x="432" y="1531"/>
                </a:lnTo>
                <a:lnTo>
                  <a:pt x="432" y="1529"/>
                </a:lnTo>
                <a:lnTo>
                  <a:pt x="429" y="1524"/>
                </a:lnTo>
                <a:lnTo>
                  <a:pt x="429" y="1519"/>
                </a:lnTo>
                <a:lnTo>
                  <a:pt x="432" y="1512"/>
                </a:lnTo>
                <a:lnTo>
                  <a:pt x="434" y="1501"/>
                </a:lnTo>
                <a:lnTo>
                  <a:pt x="434" y="1493"/>
                </a:lnTo>
                <a:lnTo>
                  <a:pt x="436" y="1489"/>
                </a:lnTo>
                <a:lnTo>
                  <a:pt x="441" y="1482"/>
                </a:lnTo>
                <a:lnTo>
                  <a:pt x="443" y="1482"/>
                </a:lnTo>
                <a:lnTo>
                  <a:pt x="448" y="1482"/>
                </a:lnTo>
                <a:lnTo>
                  <a:pt x="453" y="1482"/>
                </a:lnTo>
                <a:lnTo>
                  <a:pt x="453" y="1484"/>
                </a:lnTo>
                <a:lnTo>
                  <a:pt x="453" y="1486"/>
                </a:lnTo>
                <a:lnTo>
                  <a:pt x="455" y="1484"/>
                </a:lnTo>
                <a:lnTo>
                  <a:pt x="460" y="1484"/>
                </a:lnTo>
                <a:lnTo>
                  <a:pt x="472" y="1479"/>
                </a:lnTo>
                <a:lnTo>
                  <a:pt x="476" y="1479"/>
                </a:lnTo>
                <a:lnTo>
                  <a:pt x="479" y="1479"/>
                </a:lnTo>
                <a:lnTo>
                  <a:pt x="481" y="1479"/>
                </a:lnTo>
                <a:lnTo>
                  <a:pt x="483" y="1479"/>
                </a:lnTo>
                <a:lnTo>
                  <a:pt x="486" y="1479"/>
                </a:lnTo>
                <a:lnTo>
                  <a:pt x="488" y="1477"/>
                </a:lnTo>
                <a:lnTo>
                  <a:pt x="493" y="1472"/>
                </a:lnTo>
                <a:lnTo>
                  <a:pt x="498" y="1472"/>
                </a:lnTo>
                <a:lnTo>
                  <a:pt x="505" y="1470"/>
                </a:lnTo>
                <a:lnTo>
                  <a:pt x="509" y="1470"/>
                </a:lnTo>
                <a:lnTo>
                  <a:pt x="514" y="1465"/>
                </a:lnTo>
                <a:lnTo>
                  <a:pt x="519" y="1463"/>
                </a:lnTo>
                <a:lnTo>
                  <a:pt x="521" y="1463"/>
                </a:lnTo>
                <a:lnTo>
                  <a:pt x="526" y="1460"/>
                </a:lnTo>
                <a:lnTo>
                  <a:pt x="535" y="1456"/>
                </a:lnTo>
                <a:lnTo>
                  <a:pt x="526" y="1437"/>
                </a:lnTo>
                <a:lnTo>
                  <a:pt x="521" y="1430"/>
                </a:lnTo>
                <a:lnTo>
                  <a:pt x="519" y="1420"/>
                </a:lnTo>
                <a:lnTo>
                  <a:pt x="516" y="1415"/>
                </a:lnTo>
                <a:lnTo>
                  <a:pt x="516" y="1413"/>
                </a:lnTo>
                <a:lnTo>
                  <a:pt x="509" y="1408"/>
                </a:lnTo>
                <a:lnTo>
                  <a:pt x="507" y="1401"/>
                </a:lnTo>
                <a:lnTo>
                  <a:pt x="507" y="1394"/>
                </a:lnTo>
                <a:lnTo>
                  <a:pt x="507" y="1392"/>
                </a:lnTo>
                <a:lnTo>
                  <a:pt x="509" y="1385"/>
                </a:lnTo>
                <a:lnTo>
                  <a:pt x="505" y="1375"/>
                </a:lnTo>
                <a:lnTo>
                  <a:pt x="505" y="1366"/>
                </a:lnTo>
                <a:lnTo>
                  <a:pt x="502" y="1359"/>
                </a:lnTo>
                <a:lnTo>
                  <a:pt x="502" y="1356"/>
                </a:lnTo>
                <a:lnTo>
                  <a:pt x="505" y="1344"/>
                </a:lnTo>
                <a:lnTo>
                  <a:pt x="505" y="1342"/>
                </a:lnTo>
                <a:lnTo>
                  <a:pt x="502" y="1328"/>
                </a:lnTo>
                <a:lnTo>
                  <a:pt x="500" y="1330"/>
                </a:lnTo>
                <a:lnTo>
                  <a:pt x="500" y="1328"/>
                </a:lnTo>
                <a:lnTo>
                  <a:pt x="493" y="1325"/>
                </a:lnTo>
                <a:lnTo>
                  <a:pt x="490" y="1325"/>
                </a:lnTo>
                <a:lnTo>
                  <a:pt x="486" y="1321"/>
                </a:lnTo>
                <a:lnTo>
                  <a:pt x="488" y="1321"/>
                </a:lnTo>
                <a:lnTo>
                  <a:pt x="488" y="1318"/>
                </a:lnTo>
                <a:lnTo>
                  <a:pt x="488" y="1316"/>
                </a:lnTo>
                <a:lnTo>
                  <a:pt x="490" y="1316"/>
                </a:lnTo>
                <a:lnTo>
                  <a:pt x="490" y="1314"/>
                </a:lnTo>
                <a:lnTo>
                  <a:pt x="493" y="1311"/>
                </a:lnTo>
                <a:lnTo>
                  <a:pt x="495" y="1309"/>
                </a:lnTo>
                <a:lnTo>
                  <a:pt x="500" y="1309"/>
                </a:lnTo>
                <a:lnTo>
                  <a:pt x="500" y="1304"/>
                </a:lnTo>
                <a:lnTo>
                  <a:pt x="502" y="1302"/>
                </a:lnTo>
                <a:lnTo>
                  <a:pt x="502" y="1299"/>
                </a:lnTo>
                <a:lnTo>
                  <a:pt x="502" y="1297"/>
                </a:lnTo>
                <a:lnTo>
                  <a:pt x="502" y="1295"/>
                </a:lnTo>
                <a:lnTo>
                  <a:pt x="500" y="1292"/>
                </a:lnTo>
                <a:lnTo>
                  <a:pt x="498" y="1285"/>
                </a:lnTo>
                <a:lnTo>
                  <a:pt x="500" y="1283"/>
                </a:lnTo>
                <a:lnTo>
                  <a:pt x="500" y="1280"/>
                </a:lnTo>
                <a:lnTo>
                  <a:pt x="502" y="1280"/>
                </a:lnTo>
                <a:lnTo>
                  <a:pt x="505" y="1273"/>
                </a:lnTo>
                <a:lnTo>
                  <a:pt x="505" y="1269"/>
                </a:lnTo>
                <a:lnTo>
                  <a:pt x="505" y="1264"/>
                </a:lnTo>
                <a:lnTo>
                  <a:pt x="505" y="1259"/>
                </a:lnTo>
                <a:lnTo>
                  <a:pt x="507" y="1257"/>
                </a:lnTo>
                <a:lnTo>
                  <a:pt x="509" y="1252"/>
                </a:lnTo>
                <a:lnTo>
                  <a:pt x="514" y="1245"/>
                </a:lnTo>
                <a:lnTo>
                  <a:pt x="514" y="1243"/>
                </a:lnTo>
                <a:lnTo>
                  <a:pt x="514" y="1240"/>
                </a:lnTo>
                <a:lnTo>
                  <a:pt x="512" y="1235"/>
                </a:lnTo>
                <a:lnTo>
                  <a:pt x="516" y="1228"/>
                </a:lnTo>
                <a:lnTo>
                  <a:pt x="509" y="1224"/>
                </a:lnTo>
                <a:lnTo>
                  <a:pt x="502" y="1202"/>
                </a:lnTo>
                <a:lnTo>
                  <a:pt x="507" y="1190"/>
                </a:lnTo>
                <a:lnTo>
                  <a:pt x="509" y="1186"/>
                </a:lnTo>
                <a:lnTo>
                  <a:pt x="516" y="1169"/>
                </a:lnTo>
                <a:lnTo>
                  <a:pt x="502" y="1136"/>
                </a:lnTo>
                <a:lnTo>
                  <a:pt x="502" y="1117"/>
                </a:lnTo>
                <a:lnTo>
                  <a:pt x="500" y="1093"/>
                </a:lnTo>
                <a:lnTo>
                  <a:pt x="512" y="1060"/>
                </a:lnTo>
                <a:lnTo>
                  <a:pt x="495" y="1022"/>
                </a:lnTo>
                <a:lnTo>
                  <a:pt x="498" y="1020"/>
                </a:lnTo>
                <a:lnTo>
                  <a:pt x="505" y="1015"/>
                </a:lnTo>
                <a:lnTo>
                  <a:pt x="509" y="1013"/>
                </a:lnTo>
                <a:lnTo>
                  <a:pt x="514" y="1011"/>
                </a:lnTo>
                <a:lnTo>
                  <a:pt x="519" y="1011"/>
                </a:lnTo>
                <a:lnTo>
                  <a:pt x="526" y="1008"/>
                </a:lnTo>
                <a:lnTo>
                  <a:pt x="535" y="1006"/>
                </a:lnTo>
                <a:lnTo>
                  <a:pt x="540" y="1003"/>
                </a:lnTo>
                <a:lnTo>
                  <a:pt x="542" y="1001"/>
                </a:lnTo>
                <a:lnTo>
                  <a:pt x="547" y="994"/>
                </a:lnTo>
                <a:lnTo>
                  <a:pt x="547" y="989"/>
                </a:lnTo>
                <a:lnTo>
                  <a:pt x="549" y="987"/>
                </a:lnTo>
                <a:lnTo>
                  <a:pt x="552" y="987"/>
                </a:lnTo>
                <a:lnTo>
                  <a:pt x="552" y="982"/>
                </a:lnTo>
                <a:lnTo>
                  <a:pt x="554" y="973"/>
                </a:lnTo>
                <a:lnTo>
                  <a:pt x="556" y="970"/>
                </a:lnTo>
                <a:lnTo>
                  <a:pt x="559" y="966"/>
                </a:lnTo>
                <a:lnTo>
                  <a:pt x="566" y="958"/>
                </a:lnTo>
                <a:lnTo>
                  <a:pt x="571" y="954"/>
                </a:lnTo>
                <a:lnTo>
                  <a:pt x="575" y="949"/>
                </a:lnTo>
                <a:lnTo>
                  <a:pt x="582" y="944"/>
                </a:lnTo>
                <a:lnTo>
                  <a:pt x="589" y="940"/>
                </a:lnTo>
                <a:lnTo>
                  <a:pt x="592" y="940"/>
                </a:lnTo>
                <a:lnTo>
                  <a:pt x="592" y="937"/>
                </a:lnTo>
                <a:lnTo>
                  <a:pt x="606" y="940"/>
                </a:lnTo>
                <a:lnTo>
                  <a:pt x="620" y="942"/>
                </a:lnTo>
                <a:lnTo>
                  <a:pt x="627" y="944"/>
                </a:lnTo>
                <a:lnTo>
                  <a:pt x="630" y="944"/>
                </a:lnTo>
                <a:lnTo>
                  <a:pt x="634" y="947"/>
                </a:lnTo>
                <a:lnTo>
                  <a:pt x="639" y="949"/>
                </a:lnTo>
                <a:lnTo>
                  <a:pt x="644" y="954"/>
                </a:lnTo>
                <a:lnTo>
                  <a:pt x="646" y="954"/>
                </a:lnTo>
                <a:lnTo>
                  <a:pt x="648" y="954"/>
                </a:lnTo>
                <a:lnTo>
                  <a:pt x="651" y="951"/>
                </a:lnTo>
                <a:lnTo>
                  <a:pt x="653" y="951"/>
                </a:lnTo>
                <a:lnTo>
                  <a:pt x="660" y="954"/>
                </a:lnTo>
                <a:lnTo>
                  <a:pt x="663" y="954"/>
                </a:lnTo>
                <a:lnTo>
                  <a:pt x="663" y="951"/>
                </a:lnTo>
                <a:lnTo>
                  <a:pt x="663" y="949"/>
                </a:lnTo>
                <a:lnTo>
                  <a:pt x="660" y="949"/>
                </a:lnTo>
                <a:lnTo>
                  <a:pt x="660" y="947"/>
                </a:lnTo>
                <a:lnTo>
                  <a:pt x="660" y="944"/>
                </a:lnTo>
                <a:lnTo>
                  <a:pt x="660" y="942"/>
                </a:lnTo>
                <a:lnTo>
                  <a:pt x="658" y="940"/>
                </a:lnTo>
                <a:lnTo>
                  <a:pt x="655" y="935"/>
                </a:lnTo>
                <a:lnTo>
                  <a:pt x="653" y="930"/>
                </a:lnTo>
                <a:lnTo>
                  <a:pt x="653" y="928"/>
                </a:lnTo>
                <a:lnTo>
                  <a:pt x="653" y="925"/>
                </a:lnTo>
                <a:lnTo>
                  <a:pt x="655" y="925"/>
                </a:lnTo>
                <a:lnTo>
                  <a:pt x="660" y="923"/>
                </a:lnTo>
                <a:lnTo>
                  <a:pt x="663" y="921"/>
                </a:lnTo>
                <a:lnTo>
                  <a:pt x="663" y="918"/>
                </a:lnTo>
                <a:lnTo>
                  <a:pt x="663" y="916"/>
                </a:lnTo>
                <a:lnTo>
                  <a:pt x="663" y="909"/>
                </a:lnTo>
                <a:lnTo>
                  <a:pt x="665" y="909"/>
                </a:lnTo>
                <a:lnTo>
                  <a:pt x="667" y="909"/>
                </a:lnTo>
                <a:lnTo>
                  <a:pt x="670" y="911"/>
                </a:lnTo>
                <a:lnTo>
                  <a:pt x="672" y="913"/>
                </a:lnTo>
                <a:lnTo>
                  <a:pt x="674" y="913"/>
                </a:lnTo>
                <a:lnTo>
                  <a:pt x="677" y="913"/>
                </a:lnTo>
                <a:lnTo>
                  <a:pt x="679" y="913"/>
                </a:lnTo>
                <a:lnTo>
                  <a:pt x="681" y="913"/>
                </a:lnTo>
                <a:lnTo>
                  <a:pt x="686" y="916"/>
                </a:lnTo>
                <a:lnTo>
                  <a:pt x="686" y="913"/>
                </a:lnTo>
                <a:lnTo>
                  <a:pt x="688" y="913"/>
                </a:lnTo>
                <a:lnTo>
                  <a:pt x="688" y="911"/>
                </a:lnTo>
                <a:lnTo>
                  <a:pt x="686" y="909"/>
                </a:lnTo>
                <a:lnTo>
                  <a:pt x="686" y="906"/>
                </a:lnTo>
                <a:lnTo>
                  <a:pt x="686" y="904"/>
                </a:lnTo>
                <a:lnTo>
                  <a:pt x="684" y="902"/>
                </a:lnTo>
                <a:lnTo>
                  <a:pt x="684" y="899"/>
                </a:lnTo>
                <a:lnTo>
                  <a:pt x="681" y="897"/>
                </a:lnTo>
                <a:lnTo>
                  <a:pt x="681" y="895"/>
                </a:lnTo>
                <a:lnTo>
                  <a:pt x="681" y="892"/>
                </a:lnTo>
                <a:lnTo>
                  <a:pt x="681" y="885"/>
                </a:lnTo>
                <a:lnTo>
                  <a:pt x="681" y="880"/>
                </a:lnTo>
                <a:lnTo>
                  <a:pt x="681" y="878"/>
                </a:lnTo>
                <a:lnTo>
                  <a:pt x="681" y="873"/>
                </a:lnTo>
                <a:lnTo>
                  <a:pt x="681" y="871"/>
                </a:lnTo>
                <a:lnTo>
                  <a:pt x="681" y="866"/>
                </a:lnTo>
                <a:lnTo>
                  <a:pt x="684" y="864"/>
                </a:lnTo>
                <a:lnTo>
                  <a:pt x="686" y="864"/>
                </a:lnTo>
                <a:lnTo>
                  <a:pt x="686" y="861"/>
                </a:lnTo>
                <a:lnTo>
                  <a:pt x="686" y="859"/>
                </a:lnTo>
                <a:lnTo>
                  <a:pt x="686" y="857"/>
                </a:lnTo>
                <a:lnTo>
                  <a:pt x="684" y="854"/>
                </a:lnTo>
                <a:lnTo>
                  <a:pt x="681" y="854"/>
                </a:lnTo>
                <a:lnTo>
                  <a:pt x="679" y="854"/>
                </a:lnTo>
                <a:lnTo>
                  <a:pt x="677" y="852"/>
                </a:lnTo>
                <a:lnTo>
                  <a:pt x="677" y="850"/>
                </a:lnTo>
                <a:lnTo>
                  <a:pt x="674" y="847"/>
                </a:lnTo>
                <a:lnTo>
                  <a:pt x="677" y="842"/>
                </a:lnTo>
                <a:lnTo>
                  <a:pt x="677" y="840"/>
                </a:lnTo>
                <a:lnTo>
                  <a:pt x="677" y="835"/>
                </a:lnTo>
                <a:lnTo>
                  <a:pt x="679" y="831"/>
                </a:lnTo>
                <a:lnTo>
                  <a:pt x="681" y="828"/>
                </a:lnTo>
                <a:lnTo>
                  <a:pt x="684" y="826"/>
                </a:lnTo>
                <a:lnTo>
                  <a:pt x="686" y="826"/>
                </a:lnTo>
                <a:lnTo>
                  <a:pt x="688" y="824"/>
                </a:lnTo>
                <a:lnTo>
                  <a:pt x="691" y="824"/>
                </a:lnTo>
                <a:lnTo>
                  <a:pt x="693" y="826"/>
                </a:lnTo>
                <a:lnTo>
                  <a:pt x="693" y="824"/>
                </a:lnTo>
                <a:lnTo>
                  <a:pt x="696" y="824"/>
                </a:lnTo>
                <a:lnTo>
                  <a:pt x="698" y="824"/>
                </a:lnTo>
                <a:lnTo>
                  <a:pt x="700" y="824"/>
                </a:lnTo>
                <a:lnTo>
                  <a:pt x="707" y="826"/>
                </a:lnTo>
                <a:lnTo>
                  <a:pt x="710" y="826"/>
                </a:lnTo>
                <a:lnTo>
                  <a:pt x="712" y="826"/>
                </a:lnTo>
                <a:lnTo>
                  <a:pt x="714" y="826"/>
                </a:lnTo>
                <a:lnTo>
                  <a:pt x="717" y="826"/>
                </a:lnTo>
                <a:lnTo>
                  <a:pt x="719" y="824"/>
                </a:lnTo>
                <a:lnTo>
                  <a:pt x="724" y="821"/>
                </a:lnTo>
                <a:lnTo>
                  <a:pt x="726" y="824"/>
                </a:lnTo>
                <a:lnTo>
                  <a:pt x="729" y="824"/>
                </a:lnTo>
                <a:lnTo>
                  <a:pt x="731" y="826"/>
                </a:lnTo>
                <a:lnTo>
                  <a:pt x="733" y="828"/>
                </a:lnTo>
                <a:lnTo>
                  <a:pt x="738" y="828"/>
                </a:lnTo>
                <a:lnTo>
                  <a:pt x="740" y="828"/>
                </a:lnTo>
                <a:lnTo>
                  <a:pt x="743" y="826"/>
                </a:lnTo>
                <a:lnTo>
                  <a:pt x="745" y="826"/>
                </a:lnTo>
                <a:lnTo>
                  <a:pt x="747" y="826"/>
                </a:lnTo>
                <a:lnTo>
                  <a:pt x="747" y="824"/>
                </a:lnTo>
                <a:lnTo>
                  <a:pt x="747" y="821"/>
                </a:lnTo>
                <a:lnTo>
                  <a:pt x="750" y="819"/>
                </a:lnTo>
                <a:lnTo>
                  <a:pt x="750" y="816"/>
                </a:lnTo>
                <a:lnTo>
                  <a:pt x="752" y="814"/>
                </a:lnTo>
                <a:lnTo>
                  <a:pt x="752" y="812"/>
                </a:lnTo>
                <a:lnTo>
                  <a:pt x="754" y="809"/>
                </a:lnTo>
                <a:lnTo>
                  <a:pt x="757" y="807"/>
                </a:lnTo>
                <a:lnTo>
                  <a:pt x="754" y="805"/>
                </a:lnTo>
                <a:lnTo>
                  <a:pt x="752" y="805"/>
                </a:lnTo>
                <a:lnTo>
                  <a:pt x="747" y="802"/>
                </a:lnTo>
                <a:lnTo>
                  <a:pt x="745" y="802"/>
                </a:lnTo>
                <a:lnTo>
                  <a:pt x="740" y="800"/>
                </a:lnTo>
                <a:lnTo>
                  <a:pt x="736" y="797"/>
                </a:lnTo>
                <a:lnTo>
                  <a:pt x="731" y="797"/>
                </a:lnTo>
                <a:lnTo>
                  <a:pt x="726" y="795"/>
                </a:lnTo>
                <a:lnTo>
                  <a:pt x="724" y="795"/>
                </a:lnTo>
                <a:lnTo>
                  <a:pt x="719" y="790"/>
                </a:lnTo>
                <a:lnTo>
                  <a:pt x="717" y="788"/>
                </a:lnTo>
                <a:lnTo>
                  <a:pt x="717" y="786"/>
                </a:lnTo>
                <a:lnTo>
                  <a:pt x="717" y="783"/>
                </a:lnTo>
                <a:lnTo>
                  <a:pt x="719" y="781"/>
                </a:lnTo>
                <a:lnTo>
                  <a:pt x="721" y="779"/>
                </a:lnTo>
                <a:lnTo>
                  <a:pt x="726" y="776"/>
                </a:lnTo>
                <a:lnTo>
                  <a:pt x="729" y="774"/>
                </a:lnTo>
                <a:lnTo>
                  <a:pt x="731" y="771"/>
                </a:lnTo>
                <a:lnTo>
                  <a:pt x="731" y="769"/>
                </a:lnTo>
                <a:lnTo>
                  <a:pt x="733" y="767"/>
                </a:lnTo>
                <a:lnTo>
                  <a:pt x="733" y="762"/>
                </a:lnTo>
                <a:lnTo>
                  <a:pt x="733" y="757"/>
                </a:lnTo>
                <a:lnTo>
                  <a:pt x="736" y="753"/>
                </a:lnTo>
                <a:lnTo>
                  <a:pt x="736" y="750"/>
                </a:lnTo>
                <a:lnTo>
                  <a:pt x="738" y="748"/>
                </a:lnTo>
                <a:lnTo>
                  <a:pt x="738" y="745"/>
                </a:lnTo>
                <a:lnTo>
                  <a:pt x="743" y="741"/>
                </a:lnTo>
                <a:lnTo>
                  <a:pt x="743" y="738"/>
                </a:lnTo>
                <a:lnTo>
                  <a:pt x="745" y="736"/>
                </a:lnTo>
                <a:lnTo>
                  <a:pt x="740" y="734"/>
                </a:lnTo>
                <a:lnTo>
                  <a:pt x="740" y="731"/>
                </a:lnTo>
                <a:lnTo>
                  <a:pt x="738" y="726"/>
                </a:lnTo>
                <a:lnTo>
                  <a:pt x="736" y="726"/>
                </a:lnTo>
                <a:lnTo>
                  <a:pt x="733" y="726"/>
                </a:lnTo>
                <a:lnTo>
                  <a:pt x="733" y="724"/>
                </a:lnTo>
                <a:lnTo>
                  <a:pt x="733" y="722"/>
                </a:lnTo>
                <a:lnTo>
                  <a:pt x="733" y="719"/>
                </a:lnTo>
                <a:lnTo>
                  <a:pt x="731" y="719"/>
                </a:lnTo>
                <a:lnTo>
                  <a:pt x="731" y="717"/>
                </a:lnTo>
                <a:lnTo>
                  <a:pt x="729" y="717"/>
                </a:lnTo>
                <a:lnTo>
                  <a:pt x="726" y="715"/>
                </a:lnTo>
                <a:lnTo>
                  <a:pt x="721" y="712"/>
                </a:lnTo>
                <a:lnTo>
                  <a:pt x="719" y="710"/>
                </a:lnTo>
                <a:lnTo>
                  <a:pt x="717" y="708"/>
                </a:lnTo>
                <a:lnTo>
                  <a:pt x="714" y="703"/>
                </a:lnTo>
                <a:lnTo>
                  <a:pt x="712" y="703"/>
                </a:lnTo>
                <a:lnTo>
                  <a:pt x="710" y="703"/>
                </a:lnTo>
                <a:lnTo>
                  <a:pt x="705" y="700"/>
                </a:lnTo>
                <a:lnTo>
                  <a:pt x="703" y="698"/>
                </a:lnTo>
                <a:lnTo>
                  <a:pt x="698" y="696"/>
                </a:lnTo>
                <a:lnTo>
                  <a:pt x="693" y="693"/>
                </a:lnTo>
                <a:lnTo>
                  <a:pt x="691" y="691"/>
                </a:lnTo>
                <a:lnTo>
                  <a:pt x="688" y="691"/>
                </a:lnTo>
                <a:lnTo>
                  <a:pt x="686" y="689"/>
                </a:lnTo>
                <a:lnTo>
                  <a:pt x="684" y="689"/>
                </a:lnTo>
                <a:lnTo>
                  <a:pt x="681" y="686"/>
                </a:lnTo>
                <a:lnTo>
                  <a:pt x="677" y="684"/>
                </a:lnTo>
                <a:lnTo>
                  <a:pt x="672" y="682"/>
                </a:lnTo>
                <a:lnTo>
                  <a:pt x="667" y="679"/>
                </a:lnTo>
                <a:lnTo>
                  <a:pt x="665" y="674"/>
                </a:lnTo>
                <a:lnTo>
                  <a:pt x="658" y="672"/>
                </a:lnTo>
                <a:lnTo>
                  <a:pt x="660" y="670"/>
                </a:lnTo>
                <a:lnTo>
                  <a:pt x="660" y="667"/>
                </a:lnTo>
                <a:lnTo>
                  <a:pt x="663" y="663"/>
                </a:lnTo>
                <a:lnTo>
                  <a:pt x="663" y="660"/>
                </a:lnTo>
                <a:lnTo>
                  <a:pt x="663" y="655"/>
                </a:lnTo>
                <a:lnTo>
                  <a:pt x="663" y="653"/>
                </a:lnTo>
                <a:lnTo>
                  <a:pt x="660" y="648"/>
                </a:lnTo>
                <a:lnTo>
                  <a:pt x="660" y="646"/>
                </a:lnTo>
                <a:lnTo>
                  <a:pt x="660" y="644"/>
                </a:lnTo>
                <a:lnTo>
                  <a:pt x="660" y="641"/>
                </a:lnTo>
                <a:lnTo>
                  <a:pt x="660" y="639"/>
                </a:lnTo>
                <a:lnTo>
                  <a:pt x="658" y="637"/>
                </a:lnTo>
                <a:lnTo>
                  <a:pt x="658" y="632"/>
                </a:lnTo>
                <a:lnTo>
                  <a:pt x="658" y="629"/>
                </a:lnTo>
                <a:lnTo>
                  <a:pt x="658" y="627"/>
                </a:lnTo>
                <a:lnTo>
                  <a:pt x="658" y="625"/>
                </a:lnTo>
                <a:lnTo>
                  <a:pt x="655" y="620"/>
                </a:lnTo>
                <a:lnTo>
                  <a:pt x="655" y="618"/>
                </a:lnTo>
                <a:lnTo>
                  <a:pt x="655" y="615"/>
                </a:lnTo>
                <a:lnTo>
                  <a:pt x="653" y="613"/>
                </a:lnTo>
                <a:lnTo>
                  <a:pt x="651" y="610"/>
                </a:lnTo>
                <a:lnTo>
                  <a:pt x="651" y="608"/>
                </a:lnTo>
                <a:lnTo>
                  <a:pt x="648" y="606"/>
                </a:lnTo>
                <a:lnTo>
                  <a:pt x="648" y="603"/>
                </a:lnTo>
                <a:lnTo>
                  <a:pt x="646" y="601"/>
                </a:lnTo>
                <a:lnTo>
                  <a:pt x="646" y="599"/>
                </a:lnTo>
                <a:lnTo>
                  <a:pt x="644" y="599"/>
                </a:lnTo>
                <a:lnTo>
                  <a:pt x="644" y="596"/>
                </a:lnTo>
                <a:lnTo>
                  <a:pt x="641" y="594"/>
                </a:lnTo>
                <a:lnTo>
                  <a:pt x="639" y="589"/>
                </a:lnTo>
                <a:lnTo>
                  <a:pt x="639" y="587"/>
                </a:lnTo>
                <a:lnTo>
                  <a:pt x="637" y="582"/>
                </a:lnTo>
                <a:lnTo>
                  <a:pt x="634" y="580"/>
                </a:lnTo>
                <a:lnTo>
                  <a:pt x="630" y="575"/>
                </a:lnTo>
                <a:lnTo>
                  <a:pt x="627" y="573"/>
                </a:lnTo>
                <a:lnTo>
                  <a:pt x="627" y="570"/>
                </a:lnTo>
                <a:lnTo>
                  <a:pt x="625" y="566"/>
                </a:lnTo>
                <a:lnTo>
                  <a:pt x="620" y="561"/>
                </a:lnTo>
                <a:lnTo>
                  <a:pt x="618" y="556"/>
                </a:lnTo>
                <a:lnTo>
                  <a:pt x="615" y="551"/>
                </a:lnTo>
                <a:lnTo>
                  <a:pt x="613" y="544"/>
                </a:lnTo>
                <a:lnTo>
                  <a:pt x="608" y="539"/>
                </a:lnTo>
                <a:lnTo>
                  <a:pt x="606" y="537"/>
                </a:lnTo>
                <a:lnTo>
                  <a:pt x="594" y="537"/>
                </a:lnTo>
                <a:lnTo>
                  <a:pt x="585" y="525"/>
                </a:lnTo>
                <a:lnTo>
                  <a:pt x="582" y="525"/>
                </a:lnTo>
                <a:lnTo>
                  <a:pt x="573" y="521"/>
                </a:lnTo>
                <a:lnTo>
                  <a:pt x="573" y="516"/>
                </a:lnTo>
                <a:lnTo>
                  <a:pt x="573" y="511"/>
                </a:lnTo>
                <a:lnTo>
                  <a:pt x="575" y="506"/>
                </a:lnTo>
                <a:lnTo>
                  <a:pt x="575" y="499"/>
                </a:lnTo>
                <a:lnTo>
                  <a:pt x="575" y="492"/>
                </a:lnTo>
                <a:lnTo>
                  <a:pt x="575" y="487"/>
                </a:lnTo>
                <a:lnTo>
                  <a:pt x="575" y="485"/>
                </a:lnTo>
                <a:lnTo>
                  <a:pt x="578" y="480"/>
                </a:lnTo>
                <a:lnTo>
                  <a:pt x="578" y="478"/>
                </a:lnTo>
                <a:lnTo>
                  <a:pt x="573" y="476"/>
                </a:lnTo>
                <a:lnTo>
                  <a:pt x="571" y="476"/>
                </a:lnTo>
                <a:lnTo>
                  <a:pt x="568" y="473"/>
                </a:lnTo>
                <a:lnTo>
                  <a:pt x="566" y="471"/>
                </a:lnTo>
                <a:lnTo>
                  <a:pt x="566" y="468"/>
                </a:lnTo>
                <a:lnTo>
                  <a:pt x="566" y="464"/>
                </a:lnTo>
                <a:lnTo>
                  <a:pt x="566" y="459"/>
                </a:lnTo>
                <a:lnTo>
                  <a:pt x="566" y="454"/>
                </a:lnTo>
                <a:lnTo>
                  <a:pt x="566" y="447"/>
                </a:lnTo>
                <a:lnTo>
                  <a:pt x="564" y="445"/>
                </a:lnTo>
                <a:lnTo>
                  <a:pt x="564" y="440"/>
                </a:lnTo>
                <a:lnTo>
                  <a:pt x="564" y="431"/>
                </a:lnTo>
                <a:lnTo>
                  <a:pt x="564" y="428"/>
                </a:lnTo>
                <a:lnTo>
                  <a:pt x="566" y="426"/>
                </a:lnTo>
                <a:lnTo>
                  <a:pt x="568" y="421"/>
                </a:lnTo>
                <a:lnTo>
                  <a:pt x="571" y="419"/>
                </a:lnTo>
                <a:lnTo>
                  <a:pt x="571" y="412"/>
                </a:lnTo>
                <a:lnTo>
                  <a:pt x="573" y="409"/>
                </a:lnTo>
                <a:lnTo>
                  <a:pt x="575" y="402"/>
                </a:lnTo>
                <a:lnTo>
                  <a:pt x="578" y="397"/>
                </a:lnTo>
                <a:lnTo>
                  <a:pt x="580" y="395"/>
                </a:lnTo>
                <a:lnTo>
                  <a:pt x="582" y="393"/>
                </a:lnTo>
                <a:lnTo>
                  <a:pt x="582" y="388"/>
                </a:lnTo>
                <a:lnTo>
                  <a:pt x="582" y="383"/>
                </a:lnTo>
                <a:lnTo>
                  <a:pt x="582" y="379"/>
                </a:lnTo>
                <a:lnTo>
                  <a:pt x="585" y="374"/>
                </a:lnTo>
                <a:lnTo>
                  <a:pt x="585" y="367"/>
                </a:lnTo>
                <a:lnTo>
                  <a:pt x="587" y="362"/>
                </a:lnTo>
                <a:lnTo>
                  <a:pt x="589" y="360"/>
                </a:lnTo>
                <a:lnTo>
                  <a:pt x="589" y="352"/>
                </a:lnTo>
                <a:lnTo>
                  <a:pt x="587" y="348"/>
                </a:lnTo>
                <a:lnTo>
                  <a:pt x="587" y="343"/>
                </a:lnTo>
                <a:lnTo>
                  <a:pt x="589" y="338"/>
                </a:lnTo>
                <a:lnTo>
                  <a:pt x="589" y="334"/>
                </a:lnTo>
                <a:lnTo>
                  <a:pt x="592" y="331"/>
                </a:lnTo>
                <a:lnTo>
                  <a:pt x="594" y="326"/>
                </a:lnTo>
                <a:lnTo>
                  <a:pt x="594" y="324"/>
                </a:lnTo>
                <a:lnTo>
                  <a:pt x="594" y="319"/>
                </a:lnTo>
                <a:lnTo>
                  <a:pt x="592" y="317"/>
                </a:lnTo>
                <a:lnTo>
                  <a:pt x="592" y="315"/>
                </a:lnTo>
                <a:lnTo>
                  <a:pt x="589" y="312"/>
                </a:lnTo>
                <a:lnTo>
                  <a:pt x="587" y="307"/>
                </a:lnTo>
                <a:lnTo>
                  <a:pt x="585" y="307"/>
                </a:lnTo>
                <a:lnTo>
                  <a:pt x="582" y="310"/>
                </a:lnTo>
                <a:lnTo>
                  <a:pt x="578" y="310"/>
                </a:lnTo>
                <a:lnTo>
                  <a:pt x="575" y="315"/>
                </a:lnTo>
                <a:lnTo>
                  <a:pt x="573" y="319"/>
                </a:lnTo>
                <a:lnTo>
                  <a:pt x="566" y="317"/>
                </a:lnTo>
                <a:lnTo>
                  <a:pt x="552" y="315"/>
                </a:lnTo>
                <a:lnTo>
                  <a:pt x="547" y="315"/>
                </a:lnTo>
                <a:lnTo>
                  <a:pt x="545" y="312"/>
                </a:lnTo>
                <a:lnTo>
                  <a:pt x="540" y="312"/>
                </a:lnTo>
                <a:lnTo>
                  <a:pt x="533" y="319"/>
                </a:lnTo>
                <a:lnTo>
                  <a:pt x="531" y="322"/>
                </a:lnTo>
                <a:lnTo>
                  <a:pt x="523" y="324"/>
                </a:lnTo>
                <a:lnTo>
                  <a:pt x="516" y="329"/>
                </a:lnTo>
                <a:lnTo>
                  <a:pt x="514" y="331"/>
                </a:lnTo>
                <a:lnTo>
                  <a:pt x="512" y="336"/>
                </a:lnTo>
                <a:lnTo>
                  <a:pt x="512" y="341"/>
                </a:lnTo>
                <a:lnTo>
                  <a:pt x="512" y="343"/>
                </a:lnTo>
                <a:lnTo>
                  <a:pt x="512" y="352"/>
                </a:lnTo>
                <a:lnTo>
                  <a:pt x="505" y="348"/>
                </a:lnTo>
                <a:lnTo>
                  <a:pt x="474" y="329"/>
                </a:lnTo>
                <a:lnTo>
                  <a:pt x="472" y="317"/>
                </a:lnTo>
                <a:lnTo>
                  <a:pt x="469" y="305"/>
                </a:lnTo>
                <a:lnTo>
                  <a:pt x="472" y="303"/>
                </a:lnTo>
                <a:lnTo>
                  <a:pt x="476" y="298"/>
                </a:lnTo>
                <a:lnTo>
                  <a:pt x="481" y="296"/>
                </a:lnTo>
                <a:lnTo>
                  <a:pt x="488" y="293"/>
                </a:lnTo>
                <a:lnTo>
                  <a:pt x="500" y="289"/>
                </a:lnTo>
                <a:lnTo>
                  <a:pt x="502" y="286"/>
                </a:lnTo>
                <a:lnTo>
                  <a:pt x="505" y="284"/>
                </a:lnTo>
                <a:lnTo>
                  <a:pt x="509" y="281"/>
                </a:lnTo>
                <a:lnTo>
                  <a:pt x="512" y="277"/>
                </a:lnTo>
                <a:lnTo>
                  <a:pt x="512" y="272"/>
                </a:lnTo>
                <a:lnTo>
                  <a:pt x="514" y="267"/>
                </a:lnTo>
                <a:lnTo>
                  <a:pt x="514" y="263"/>
                </a:lnTo>
                <a:lnTo>
                  <a:pt x="516" y="260"/>
                </a:lnTo>
                <a:lnTo>
                  <a:pt x="516" y="255"/>
                </a:lnTo>
                <a:lnTo>
                  <a:pt x="519" y="251"/>
                </a:lnTo>
                <a:lnTo>
                  <a:pt x="521" y="248"/>
                </a:lnTo>
                <a:lnTo>
                  <a:pt x="523" y="246"/>
                </a:lnTo>
                <a:lnTo>
                  <a:pt x="526" y="246"/>
                </a:lnTo>
                <a:lnTo>
                  <a:pt x="531" y="246"/>
                </a:lnTo>
                <a:lnTo>
                  <a:pt x="533" y="246"/>
                </a:lnTo>
                <a:lnTo>
                  <a:pt x="533" y="241"/>
                </a:lnTo>
                <a:lnTo>
                  <a:pt x="538" y="241"/>
                </a:lnTo>
                <a:lnTo>
                  <a:pt x="538" y="236"/>
                </a:lnTo>
                <a:lnTo>
                  <a:pt x="540" y="234"/>
                </a:lnTo>
                <a:lnTo>
                  <a:pt x="542" y="234"/>
                </a:lnTo>
                <a:lnTo>
                  <a:pt x="545" y="232"/>
                </a:lnTo>
                <a:lnTo>
                  <a:pt x="549" y="232"/>
                </a:lnTo>
                <a:lnTo>
                  <a:pt x="552" y="227"/>
                </a:lnTo>
                <a:lnTo>
                  <a:pt x="554" y="222"/>
                </a:lnTo>
                <a:lnTo>
                  <a:pt x="559" y="218"/>
                </a:lnTo>
                <a:lnTo>
                  <a:pt x="564" y="213"/>
                </a:lnTo>
                <a:lnTo>
                  <a:pt x="566" y="208"/>
                </a:lnTo>
                <a:lnTo>
                  <a:pt x="568" y="203"/>
                </a:lnTo>
                <a:lnTo>
                  <a:pt x="573" y="199"/>
                </a:lnTo>
                <a:lnTo>
                  <a:pt x="573" y="194"/>
                </a:lnTo>
                <a:lnTo>
                  <a:pt x="575" y="196"/>
                </a:lnTo>
                <a:lnTo>
                  <a:pt x="578" y="196"/>
                </a:lnTo>
                <a:lnTo>
                  <a:pt x="580" y="196"/>
                </a:lnTo>
                <a:lnTo>
                  <a:pt x="580" y="199"/>
                </a:lnTo>
                <a:lnTo>
                  <a:pt x="582" y="201"/>
                </a:lnTo>
                <a:lnTo>
                  <a:pt x="585" y="199"/>
                </a:lnTo>
                <a:lnTo>
                  <a:pt x="589" y="196"/>
                </a:lnTo>
                <a:lnTo>
                  <a:pt x="592" y="194"/>
                </a:lnTo>
                <a:lnTo>
                  <a:pt x="597" y="194"/>
                </a:lnTo>
                <a:lnTo>
                  <a:pt x="599" y="194"/>
                </a:lnTo>
                <a:lnTo>
                  <a:pt x="604" y="194"/>
                </a:lnTo>
                <a:lnTo>
                  <a:pt x="606" y="196"/>
                </a:lnTo>
                <a:lnTo>
                  <a:pt x="608" y="196"/>
                </a:lnTo>
                <a:lnTo>
                  <a:pt x="611" y="199"/>
                </a:lnTo>
                <a:lnTo>
                  <a:pt x="613" y="199"/>
                </a:lnTo>
                <a:lnTo>
                  <a:pt x="613" y="201"/>
                </a:lnTo>
                <a:lnTo>
                  <a:pt x="613" y="203"/>
                </a:lnTo>
                <a:lnTo>
                  <a:pt x="611" y="206"/>
                </a:lnTo>
                <a:lnTo>
                  <a:pt x="611" y="210"/>
                </a:lnTo>
                <a:lnTo>
                  <a:pt x="613" y="213"/>
                </a:lnTo>
                <a:lnTo>
                  <a:pt x="613" y="215"/>
                </a:lnTo>
                <a:lnTo>
                  <a:pt x="615" y="218"/>
                </a:lnTo>
                <a:lnTo>
                  <a:pt x="618" y="218"/>
                </a:lnTo>
                <a:lnTo>
                  <a:pt x="620" y="218"/>
                </a:lnTo>
                <a:lnTo>
                  <a:pt x="625" y="218"/>
                </a:lnTo>
                <a:lnTo>
                  <a:pt x="627" y="215"/>
                </a:lnTo>
                <a:lnTo>
                  <a:pt x="634" y="215"/>
                </a:lnTo>
                <a:lnTo>
                  <a:pt x="637" y="215"/>
                </a:lnTo>
                <a:lnTo>
                  <a:pt x="641" y="215"/>
                </a:lnTo>
                <a:lnTo>
                  <a:pt x="644" y="218"/>
                </a:lnTo>
                <a:lnTo>
                  <a:pt x="646" y="222"/>
                </a:lnTo>
                <a:lnTo>
                  <a:pt x="646" y="227"/>
                </a:lnTo>
                <a:lnTo>
                  <a:pt x="646" y="229"/>
                </a:lnTo>
                <a:lnTo>
                  <a:pt x="648" y="232"/>
                </a:lnTo>
                <a:lnTo>
                  <a:pt x="653" y="234"/>
                </a:lnTo>
                <a:lnTo>
                  <a:pt x="655" y="234"/>
                </a:lnTo>
                <a:lnTo>
                  <a:pt x="658" y="236"/>
                </a:lnTo>
                <a:lnTo>
                  <a:pt x="660" y="239"/>
                </a:lnTo>
                <a:lnTo>
                  <a:pt x="665" y="241"/>
                </a:lnTo>
                <a:lnTo>
                  <a:pt x="665" y="244"/>
                </a:lnTo>
                <a:lnTo>
                  <a:pt x="667" y="246"/>
                </a:lnTo>
                <a:lnTo>
                  <a:pt x="672" y="246"/>
                </a:lnTo>
                <a:lnTo>
                  <a:pt x="677" y="246"/>
                </a:lnTo>
                <a:lnTo>
                  <a:pt x="679" y="246"/>
                </a:lnTo>
                <a:lnTo>
                  <a:pt x="684" y="248"/>
                </a:lnTo>
                <a:lnTo>
                  <a:pt x="686" y="251"/>
                </a:lnTo>
                <a:lnTo>
                  <a:pt x="691" y="253"/>
                </a:lnTo>
                <a:lnTo>
                  <a:pt x="696" y="258"/>
                </a:lnTo>
                <a:lnTo>
                  <a:pt x="698" y="260"/>
                </a:lnTo>
                <a:lnTo>
                  <a:pt x="700" y="260"/>
                </a:lnTo>
                <a:lnTo>
                  <a:pt x="700" y="255"/>
                </a:lnTo>
                <a:lnTo>
                  <a:pt x="698" y="253"/>
                </a:lnTo>
                <a:lnTo>
                  <a:pt x="698" y="251"/>
                </a:lnTo>
                <a:lnTo>
                  <a:pt x="696" y="251"/>
                </a:lnTo>
                <a:lnTo>
                  <a:pt x="696" y="248"/>
                </a:lnTo>
                <a:lnTo>
                  <a:pt x="693" y="244"/>
                </a:lnTo>
                <a:lnTo>
                  <a:pt x="696" y="244"/>
                </a:lnTo>
                <a:lnTo>
                  <a:pt x="698" y="244"/>
                </a:lnTo>
                <a:lnTo>
                  <a:pt x="700" y="244"/>
                </a:lnTo>
                <a:lnTo>
                  <a:pt x="703" y="246"/>
                </a:lnTo>
                <a:lnTo>
                  <a:pt x="705" y="248"/>
                </a:lnTo>
                <a:lnTo>
                  <a:pt x="707" y="251"/>
                </a:lnTo>
                <a:lnTo>
                  <a:pt x="710" y="253"/>
                </a:lnTo>
                <a:lnTo>
                  <a:pt x="712" y="255"/>
                </a:lnTo>
                <a:lnTo>
                  <a:pt x="717" y="255"/>
                </a:lnTo>
                <a:lnTo>
                  <a:pt x="721" y="258"/>
                </a:lnTo>
                <a:lnTo>
                  <a:pt x="724" y="260"/>
                </a:lnTo>
                <a:lnTo>
                  <a:pt x="724" y="265"/>
                </a:lnTo>
                <a:lnTo>
                  <a:pt x="729" y="270"/>
                </a:lnTo>
                <a:lnTo>
                  <a:pt x="729" y="274"/>
                </a:lnTo>
                <a:lnTo>
                  <a:pt x="731" y="277"/>
                </a:lnTo>
                <a:lnTo>
                  <a:pt x="731" y="279"/>
                </a:lnTo>
                <a:lnTo>
                  <a:pt x="729" y="281"/>
                </a:lnTo>
                <a:lnTo>
                  <a:pt x="736" y="286"/>
                </a:lnTo>
                <a:lnTo>
                  <a:pt x="731" y="293"/>
                </a:lnTo>
                <a:lnTo>
                  <a:pt x="738" y="303"/>
                </a:lnTo>
                <a:lnTo>
                  <a:pt x="736" y="291"/>
                </a:lnTo>
                <a:lnTo>
                  <a:pt x="738" y="291"/>
                </a:lnTo>
                <a:lnTo>
                  <a:pt x="740" y="277"/>
                </a:lnTo>
                <a:lnTo>
                  <a:pt x="743" y="279"/>
                </a:lnTo>
                <a:lnTo>
                  <a:pt x="745" y="270"/>
                </a:lnTo>
                <a:lnTo>
                  <a:pt x="745" y="267"/>
                </a:lnTo>
                <a:lnTo>
                  <a:pt x="747" y="265"/>
                </a:lnTo>
                <a:lnTo>
                  <a:pt x="747" y="260"/>
                </a:lnTo>
                <a:lnTo>
                  <a:pt x="747" y="255"/>
                </a:lnTo>
                <a:lnTo>
                  <a:pt x="752" y="248"/>
                </a:lnTo>
                <a:lnTo>
                  <a:pt x="754" y="244"/>
                </a:lnTo>
                <a:lnTo>
                  <a:pt x="759" y="244"/>
                </a:lnTo>
                <a:lnTo>
                  <a:pt x="759" y="239"/>
                </a:lnTo>
                <a:lnTo>
                  <a:pt x="764" y="234"/>
                </a:lnTo>
                <a:lnTo>
                  <a:pt x="769" y="234"/>
                </a:lnTo>
                <a:lnTo>
                  <a:pt x="773" y="236"/>
                </a:lnTo>
                <a:lnTo>
                  <a:pt x="778" y="236"/>
                </a:lnTo>
                <a:lnTo>
                  <a:pt x="795" y="236"/>
                </a:lnTo>
                <a:lnTo>
                  <a:pt x="795" y="227"/>
                </a:lnTo>
                <a:lnTo>
                  <a:pt x="797" y="229"/>
                </a:lnTo>
                <a:lnTo>
                  <a:pt x="799" y="229"/>
                </a:lnTo>
                <a:lnTo>
                  <a:pt x="804" y="227"/>
                </a:lnTo>
                <a:lnTo>
                  <a:pt x="806" y="229"/>
                </a:lnTo>
                <a:lnTo>
                  <a:pt x="809" y="229"/>
                </a:lnTo>
                <a:lnTo>
                  <a:pt x="811" y="227"/>
                </a:lnTo>
                <a:lnTo>
                  <a:pt x="813" y="229"/>
                </a:lnTo>
                <a:lnTo>
                  <a:pt x="816" y="229"/>
                </a:lnTo>
                <a:lnTo>
                  <a:pt x="818" y="227"/>
                </a:lnTo>
                <a:lnTo>
                  <a:pt x="820" y="227"/>
                </a:lnTo>
                <a:lnTo>
                  <a:pt x="823" y="222"/>
                </a:lnTo>
                <a:lnTo>
                  <a:pt x="823" y="220"/>
                </a:lnTo>
                <a:lnTo>
                  <a:pt x="818" y="206"/>
                </a:lnTo>
                <a:lnTo>
                  <a:pt x="832" y="206"/>
                </a:lnTo>
                <a:lnTo>
                  <a:pt x="832" y="203"/>
                </a:lnTo>
                <a:lnTo>
                  <a:pt x="835" y="201"/>
                </a:lnTo>
                <a:lnTo>
                  <a:pt x="837" y="196"/>
                </a:lnTo>
                <a:lnTo>
                  <a:pt x="839" y="196"/>
                </a:lnTo>
                <a:lnTo>
                  <a:pt x="844" y="196"/>
                </a:lnTo>
                <a:lnTo>
                  <a:pt x="849" y="192"/>
                </a:lnTo>
                <a:lnTo>
                  <a:pt x="856" y="192"/>
                </a:lnTo>
                <a:lnTo>
                  <a:pt x="863" y="196"/>
                </a:lnTo>
                <a:lnTo>
                  <a:pt x="870" y="199"/>
                </a:lnTo>
                <a:lnTo>
                  <a:pt x="891" y="206"/>
                </a:lnTo>
                <a:lnTo>
                  <a:pt x="896" y="210"/>
                </a:lnTo>
                <a:lnTo>
                  <a:pt x="896" y="213"/>
                </a:lnTo>
                <a:lnTo>
                  <a:pt x="898" y="215"/>
                </a:lnTo>
                <a:lnTo>
                  <a:pt x="903" y="210"/>
                </a:lnTo>
                <a:lnTo>
                  <a:pt x="908" y="213"/>
                </a:lnTo>
                <a:lnTo>
                  <a:pt x="908" y="210"/>
                </a:lnTo>
                <a:lnTo>
                  <a:pt x="910" y="199"/>
                </a:lnTo>
                <a:lnTo>
                  <a:pt x="922" y="182"/>
                </a:lnTo>
                <a:lnTo>
                  <a:pt x="924" y="180"/>
                </a:lnTo>
                <a:lnTo>
                  <a:pt x="929" y="173"/>
                </a:lnTo>
                <a:lnTo>
                  <a:pt x="931" y="168"/>
                </a:lnTo>
                <a:lnTo>
                  <a:pt x="936" y="163"/>
                </a:lnTo>
                <a:lnTo>
                  <a:pt x="941" y="161"/>
                </a:lnTo>
                <a:lnTo>
                  <a:pt x="943" y="156"/>
                </a:lnTo>
                <a:lnTo>
                  <a:pt x="943" y="151"/>
                </a:lnTo>
                <a:lnTo>
                  <a:pt x="945" y="149"/>
                </a:lnTo>
                <a:lnTo>
                  <a:pt x="950" y="142"/>
                </a:lnTo>
                <a:lnTo>
                  <a:pt x="950" y="139"/>
                </a:lnTo>
                <a:lnTo>
                  <a:pt x="955" y="135"/>
                </a:lnTo>
                <a:lnTo>
                  <a:pt x="960" y="130"/>
                </a:lnTo>
                <a:lnTo>
                  <a:pt x="962" y="125"/>
                </a:lnTo>
                <a:lnTo>
                  <a:pt x="964" y="123"/>
                </a:lnTo>
                <a:lnTo>
                  <a:pt x="969" y="123"/>
                </a:lnTo>
                <a:lnTo>
                  <a:pt x="974" y="118"/>
                </a:lnTo>
                <a:lnTo>
                  <a:pt x="974" y="116"/>
                </a:lnTo>
                <a:lnTo>
                  <a:pt x="976" y="113"/>
                </a:lnTo>
                <a:lnTo>
                  <a:pt x="978" y="113"/>
                </a:lnTo>
                <a:lnTo>
                  <a:pt x="981" y="109"/>
                </a:lnTo>
                <a:lnTo>
                  <a:pt x="988" y="109"/>
                </a:lnTo>
                <a:lnTo>
                  <a:pt x="993" y="111"/>
                </a:lnTo>
                <a:lnTo>
                  <a:pt x="995" y="109"/>
                </a:lnTo>
                <a:lnTo>
                  <a:pt x="997" y="109"/>
                </a:lnTo>
                <a:lnTo>
                  <a:pt x="1000" y="109"/>
                </a:lnTo>
                <a:lnTo>
                  <a:pt x="1002" y="109"/>
                </a:lnTo>
                <a:lnTo>
                  <a:pt x="1004" y="111"/>
                </a:lnTo>
                <a:lnTo>
                  <a:pt x="1009" y="111"/>
                </a:lnTo>
                <a:lnTo>
                  <a:pt x="1011" y="111"/>
                </a:lnTo>
                <a:lnTo>
                  <a:pt x="1014" y="111"/>
                </a:lnTo>
                <a:lnTo>
                  <a:pt x="1019" y="113"/>
                </a:lnTo>
                <a:lnTo>
                  <a:pt x="1023" y="113"/>
                </a:lnTo>
                <a:lnTo>
                  <a:pt x="1030" y="113"/>
                </a:lnTo>
                <a:lnTo>
                  <a:pt x="1033" y="111"/>
                </a:lnTo>
                <a:lnTo>
                  <a:pt x="1052" y="97"/>
                </a:lnTo>
                <a:lnTo>
                  <a:pt x="1054" y="97"/>
                </a:lnTo>
                <a:lnTo>
                  <a:pt x="1054" y="90"/>
                </a:lnTo>
                <a:lnTo>
                  <a:pt x="1052" y="85"/>
                </a:lnTo>
                <a:lnTo>
                  <a:pt x="1040" y="31"/>
                </a:lnTo>
                <a:lnTo>
                  <a:pt x="1042" y="28"/>
                </a:lnTo>
                <a:lnTo>
                  <a:pt x="1047" y="26"/>
                </a:lnTo>
                <a:lnTo>
                  <a:pt x="1049" y="21"/>
                </a:lnTo>
                <a:lnTo>
                  <a:pt x="1049" y="19"/>
                </a:lnTo>
                <a:lnTo>
                  <a:pt x="1049" y="14"/>
                </a:lnTo>
                <a:lnTo>
                  <a:pt x="1052" y="9"/>
                </a:lnTo>
                <a:lnTo>
                  <a:pt x="1047" y="0"/>
                </a:lnTo>
                <a:lnTo>
                  <a:pt x="1089" y="0"/>
                </a:lnTo>
                <a:lnTo>
                  <a:pt x="1099" y="14"/>
                </a:lnTo>
                <a:lnTo>
                  <a:pt x="1094" y="38"/>
                </a:lnTo>
                <a:lnTo>
                  <a:pt x="1120" y="47"/>
                </a:lnTo>
                <a:lnTo>
                  <a:pt x="1127" y="52"/>
                </a:lnTo>
                <a:lnTo>
                  <a:pt x="1136" y="57"/>
                </a:lnTo>
                <a:lnTo>
                  <a:pt x="1143" y="61"/>
                </a:lnTo>
                <a:lnTo>
                  <a:pt x="1155" y="64"/>
                </a:lnTo>
                <a:lnTo>
                  <a:pt x="1167" y="68"/>
                </a:lnTo>
                <a:lnTo>
                  <a:pt x="1188" y="80"/>
                </a:lnTo>
                <a:lnTo>
                  <a:pt x="1195" y="90"/>
                </a:lnTo>
                <a:lnTo>
                  <a:pt x="1200" y="94"/>
                </a:lnTo>
                <a:close/>
              </a:path>
            </a:pathLst>
          </a:custGeom>
          <a:solidFill>
            <a:srgbClr val="B3BBF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rot="0" vert="horz" wrap="square" lIns="137160" tIns="68580" rIns="137160" bIns="68580" anchor="t" anchorCtr="0" upright="1">
            <a:noAutofit/>
          </a:bodyPr>
          <a:lstStyle/>
          <a:p>
            <a:endParaRPr lang="es-MX" sz="2700"/>
          </a:p>
        </p:txBody>
      </p:sp>
      <p:sp>
        <p:nvSpPr>
          <p:cNvPr id="26" name="Rectángulo 25"/>
          <p:cNvSpPr/>
          <p:nvPr/>
        </p:nvSpPr>
        <p:spPr>
          <a:xfrm>
            <a:off x="10787785" y="2546577"/>
            <a:ext cx="2143023" cy="7848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s-MX" sz="4500" cap="all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CARGOS</a:t>
            </a:r>
          </a:p>
        </p:txBody>
      </p:sp>
      <p:cxnSp>
        <p:nvCxnSpPr>
          <p:cNvPr id="28" name="Conector angular 27"/>
          <p:cNvCxnSpPr>
            <a:stCxn id="26" idx="1"/>
            <a:endCxn id="26" idx="3"/>
          </p:cNvCxnSpPr>
          <p:nvPr/>
        </p:nvCxnSpPr>
        <p:spPr>
          <a:xfrm rot="10800000" flipH="1">
            <a:off x="10741251" y="2962076"/>
            <a:ext cx="2236092" cy="19050"/>
          </a:xfrm>
          <a:prstGeom prst="bentConnector5">
            <a:avLst>
              <a:gd name="adj1" fmla="val -216391"/>
              <a:gd name="adj2" fmla="val -28118906"/>
              <a:gd name="adj3" fmla="val 315539"/>
            </a:avLst>
          </a:prstGeom>
          <a:ln w="38100">
            <a:solidFill>
              <a:schemeClr val="tx1">
                <a:lumMod val="50000"/>
                <a:lumOff val="50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Rectángulo 30"/>
          <p:cNvSpPr/>
          <p:nvPr/>
        </p:nvSpPr>
        <p:spPr>
          <a:xfrm>
            <a:off x="10199039" y="4073773"/>
            <a:ext cx="3059655" cy="22852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MX" sz="1650" cap="all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MAGISTRATURAS DEL TRIBUNAL SUPERIOR DE JUSTICIA DEL ESTADO DE MÉXICO: </a:t>
            </a:r>
            <a:r>
              <a:rPr lang="es-MX" sz="1650" b="1" cap="all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13 cargos</a:t>
            </a:r>
          </a:p>
          <a:p>
            <a:pPr algn="just"/>
            <a:endParaRPr lang="es-MX" sz="1650" cap="all" dirty="0">
              <a:solidFill>
                <a:srgbClr val="00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s-MX" sz="2700" cap="all" dirty="0"/>
          </a:p>
          <a:p>
            <a:r>
              <a:rPr lang="es-MX" sz="1650" cap="all" dirty="0"/>
              <a:t>Materia civil:</a:t>
            </a:r>
            <a:r>
              <a:rPr lang="es-MX" sz="1650" b="1" cap="all" dirty="0"/>
              <a:t> 5 cargos </a:t>
            </a:r>
            <a:endParaRPr lang="es-MX" sz="1650" cap="all" dirty="0"/>
          </a:p>
          <a:p>
            <a:r>
              <a:rPr lang="es-MX" sz="1650" cap="all" dirty="0"/>
              <a:t>Materia FAMILIAR:</a:t>
            </a:r>
            <a:r>
              <a:rPr lang="es-MX" sz="1650" b="1" cap="all" dirty="0"/>
              <a:t> 4 cargos </a:t>
            </a:r>
            <a:endParaRPr lang="es-MX" sz="1650" cap="all" dirty="0"/>
          </a:p>
          <a:p>
            <a:r>
              <a:rPr lang="es-MX" sz="1650" cap="all" dirty="0"/>
              <a:t>materia penal:</a:t>
            </a:r>
            <a:r>
              <a:rPr lang="es-MX" sz="1650" b="1" cap="all" dirty="0"/>
              <a:t> 4 cargos</a:t>
            </a:r>
            <a:endParaRPr lang="es-MX" sz="1650" cap="all" dirty="0"/>
          </a:p>
        </p:txBody>
      </p:sp>
      <p:sp>
        <p:nvSpPr>
          <p:cNvPr id="33" name="Elipse 32"/>
          <p:cNvSpPr/>
          <p:nvPr/>
        </p:nvSpPr>
        <p:spPr>
          <a:xfrm>
            <a:off x="6158483" y="4142772"/>
            <a:ext cx="324000" cy="326232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34" name="Elipse 33"/>
          <p:cNvSpPr/>
          <p:nvPr/>
        </p:nvSpPr>
        <p:spPr>
          <a:xfrm>
            <a:off x="6158483" y="5197818"/>
            <a:ext cx="324000" cy="326232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35" name="Elipse 34"/>
          <p:cNvSpPr/>
          <p:nvPr/>
        </p:nvSpPr>
        <p:spPr>
          <a:xfrm>
            <a:off x="9912188" y="4111269"/>
            <a:ext cx="324000" cy="326232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pic>
        <p:nvPicPr>
          <p:cNvPr id="23" name="Picture 2" descr="Estado de México – Pacto federal">
            <a:hlinkClick r:id="rId6" action="ppaction://hlinksldjump" tooltip="Distritos Judiciales Electorales"/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62999" y="8613564"/>
            <a:ext cx="762001" cy="6265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Imagen 23">
            <a:hlinkClick r:id="" action="ppaction://hlinkshowjump?jump=previousslide" tooltip="Anterior"/>
          </p:cNvPr>
          <p:cNvPicPr>
            <a:picLocks noChangeAspect="1"/>
          </p:cNvPicPr>
          <p:nvPr/>
        </p:nvPicPr>
        <p:blipFill>
          <a:blip r:embed="rId8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7971312" y="8567437"/>
            <a:ext cx="718852" cy="718852"/>
          </a:xfrm>
          <a:prstGeom prst="rect">
            <a:avLst/>
          </a:prstGeom>
        </p:spPr>
      </p:pic>
      <p:pic>
        <p:nvPicPr>
          <p:cNvPr id="25" name="Imagen 24">
            <a:hlinkClick r:id="" action="ppaction://hlinkshowjump?jump=nextslide" tooltip="Siguiente"/>
          </p:cNvPr>
          <p:cNvPicPr>
            <a:picLocks noChangeAspect="1"/>
          </p:cNvPicPr>
          <p:nvPr/>
        </p:nvPicPr>
        <p:blipFill>
          <a:blip r:embed="rId8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97835" y="8567438"/>
            <a:ext cx="718852" cy="718852"/>
          </a:xfrm>
          <a:prstGeom prst="rect">
            <a:avLst/>
          </a:prstGeom>
        </p:spPr>
      </p:pic>
      <p:sp>
        <p:nvSpPr>
          <p:cNvPr id="32" name="Rectángulo 31"/>
          <p:cNvSpPr/>
          <p:nvPr/>
        </p:nvSpPr>
        <p:spPr>
          <a:xfrm>
            <a:off x="6461383" y="4088649"/>
            <a:ext cx="3022961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MX" sz="1650" dirty="0">
                <a:solidFill>
                  <a:srgbClr val="000000"/>
                </a:solidFill>
              </a:rPr>
              <a:t>PRESIDENCIA DEL TRIBUNAL SUPERIOR DE JUSTICIA: </a:t>
            </a:r>
            <a:r>
              <a:rPr lang="es-MX" sz="1650" b="1" dirty="0">
                <a:solidFill>
                  <a:srgbClr val="000000"/>
                </a:solidFill>
              </a:rPr>
              <a:t>1 </a:t>
            </a:r>
            <a:r>
              <a:rPr lang="es-MX" sz="1650" b="1" dirty="0" smtClean="0">
                <a:solidFill>
                  <a:srgbClr val="000000"/>
                </a:solidFill>
              </a:rPr>
              <a:t>CARGO</a:t>
            </a:r>
            <a:endParaRPr lang="es-MX" sz="1650" dirty="0"/>
          </a:p>
        </p:txBody>
      </p:sp>
      <p:sp>
        <p:nvSpPr>
          <p:cNvPr id="36" name="Rectángulo 35"/>
          <p:cNvSpPr/>
          <p:nvPr/>
        </p:nvSpPr>
        <p:spPr>
          <a:xfrm>
            <a:off x="6482483" y="5119843"/>
            <a:ext cx="2892807" cy="13619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MX" sz="1650" dirty="0">
                <a:solidFill>
                  <a:srgbClr val="000000"/>
                </a:solidFill>
              </a:rPr>
              <a:t>MAGISTRATURAS DEL TRIBUNAL DE DISCIPLINA JUDICIAL DEL PODER JUDICIAL DEL ESTADO DE MÉXICO:</a:t>
            </a:r>
            <a:r>
              <a:rPr lang="es-MX" sz="1650" b="1" dirty="0">
                <a:solidFill>
                  <a:srgbClr val="000000"/>
                </a:solidFill>
              </a:rPr>
              <a:t> 5 </a:t>
            </a:r>
            <a:r>
              <a:rPr lang="es-MX" sz="1650" b="1" dirty="0" smtClean="0">
                <a:solidFill>
                  <a:srgbClr val="000000"/>
                </a:solidFill>
              </a:rPr>
              <a:t>CARGOS</a:t>
            </a:r>
            <a:endParaRPr lang="es-MX" sz="1650" dirty="0"/>
          </a:p>
        </p:txBody>
      </p:sp>
      <p:sp>
        <p:nvSpPr>
          <p:cNvPr id="38" name="Rectángulo 37"/>
          <p:cNvSpPr/>
          <p:nvPr/>
        </p:nvSpPr>
        <p:spPr>
          <a:xfrm>
            <a:off x="14478054" y="4058801"/>
            <a:ext cx="3059655" cy="11772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MX" sz="1650" cap="all" dirty="0" smtClean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No se realiza </a:t>
            </a:r>
            <a:r>
              <a:rPr lang="es-MX" dirty="0" smtClean="0"/>
              <a:t>ELECCIÓN DE JUEZAS Y JUECES </a:t>
            </a:r>
          </a:p>
          <a:p>
            <a:r>
              <a:rPr lang="es-MX" dirty="0"/>
              <a:t>	</a:t>
            </a:r>
          </a:p>
          <a:p>
            <a:pPr algn="just"/>
            <a:endParaRPr lang="es-MX" sz="1650" cap="all" dirty="0"/>
          </a:p>
        </p:txBody>
      </p:sp>
      <p:sp>
        <p:nvSpPr>
          <p:cNvPr id="39" name="Elipse 38"/>
          <p:cNvSpPr/>
          <p:nvPr/>
        </p:nvSpPr>
        <p:spPr>
          <a:xfrm>
            <a:off x="14154054" y="4138583"/>
            <a:ext cx="324000" cy="326232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29" name="Rectángulo 28"/>
          <p:cNvSpPr/>
          <p:nvPr/>
        </p:nvSpPr>
        <p:spPr>
          <a:xfrm>
            <a:off x="7287296" y="7739214"/>
            <a:ext cx="9144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s-MX" sz="1600" dirty="0" smtClean="0">
                <a:solidFill>
                  <a:srgbClr val="7030A0"/>
                </a:solidFill>
                <a:latin typeface="Calibri" panose="020F0502020204030204" pitchFamily="34" charset="0"/>
              </a:rPr>
              <a:t>Para </a:t>
            </a:r>
            <a:r>
              <a:rPr lang="es-MX" sz="1600" dirty="0">
                <a:solidFill>
                  <a:srgbClr val="7030A0"/>
                </a:solidFill>
                <a:latin typeface="Calibri" panose="020F0502020204030204" pitchFamily="34" charset="0"/>
              </a:rPr>
              <a:t>conocer más al respecto se puede visitar el sitio </a:t>
            </a:r>
            <a:r>
              <a:rPr lang="es-MX" sz="1600" b="1" dirty="0">
                <a:solidFill>
                  <a:srgbClr val="7030A0"/>
                </a:solidFill>
                <a:latin typeface="Calibri" panose="020F0502020204030204" pitchFamily="34" charset="0"/>
              </a:rPr>
              <a:t>“Candidaturas Proceso Electoral Judicial Extraordinario Conóceles</a:t>
            </a:r>
            <a:r>
              <a:rPr lang="es-MX" sz="1600" dirty="0" smtClean="0">
                <a:solidFill>
                  <a:srgbClr val="7030A0"/>
                </a:solidFill>
                <a:latin typeface="Calibri" panose="020F0502020204030204" pitchFamily="34" charset="0"/>
              </a:rPr>
              <a:t>”</a:t>
            </a:r>
            <a:r>
              <a:rPr lang="es-MX" sz="1600" dirty="0">
                <a:solidFill>
                  <a:srgbClr val="7030A0"/>
                </a:solidFill>
                <a:latin typeface="Calibri" panose="020F0502020204030204" pitchFamily="34" charset="0"/>
              </a:rPr>
              <a:t>	</a:t>
            </a:r>
          </a:p>
        </p:txBody>
      </p:sp>
      <p:pic>
        <p:nvPicPr>
          <p:cNvPr id="30" name="Picture 2" descr="logo conoceles">
            <a:hlinkClick r:id="rId9" tooltip="Conóceles 2025"/>
          </p:cNvPr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13834" y="6863590"/>
            <a:ext cx="1030063" cy="8638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820877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Click="0">
        <p14:reveal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Imagen 3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41" y="1934603"/>
            <a:ext cx="11884524" cy="7566206"/>
          </a:xfrm>
          <a:prstGeom prst="rect">
            <a:avLst/>
          </a:prstGeom>
        </p:spPr>
      </p:pic>
      <p:cxnSp>
        <p:nvCxnSpPr>
          <p:cNvPr id="38" name="Conector recto 37"/>
          <p:cNvCxnSpPr/>
          <p:nvPr/>
        </p:nvCxnSpPr>
        <p:spPr>
          <a:xfrm flipV="1">
            <a:off x="5215377" y="5676900"/>
            <a:ext cx="652023" cy="438936"/>
          </a:xfrm>
          <a:prstGeom prst="line">
            <a:avLst/>
          </a:prstGeom>
          <a:ln w="38100">
            <a:solidFill>
              <a:schemeClr val="accent4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Conector recto 39"/>
          <p:cNvCxnSpPr/>
          <p:nvPr/>
        </p:nvCxnSpPr>
        <p:spPr>
          <a:xfrm>
            <a:off x="5161035" y="3187137"/>
            <a:ext cx="706365" cy="1110542"/>
          </a:xfrm>
          <a:prstGeom prst="line">
            <a:avLst/>
          </a:prstGeom>
          <a:ln w="38100">
            <a:solidFill>
              <a:schemeClr val="accent4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Rectángulo redondeado 41"/>
          <p:cNvSpPr/>
          <p:nvPr/>
        </p:nvSpPr>
        <p:spPr>
          <a:xfrm>
            <a:off x="1309686" y="4414837"/>
            <a:ext cx="671514" cy="4714877"/>
          </a:xfrm>
          <a:prstGeom prst="roundRect">
            <a:avLst/>
          </a:prstGeom>
          <a:noFill/>
          <a:ln w="38100">
            <a:solidFill>
              <a:schemeClr val="accent4">
                <a:lumMod val="5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43" name="Rectángulo redondeado 42"/>
          <p:cNvSpPr/>
          <p:nvPr/>
        </p:nvSpPr>
        <p:spPr>
          <a:xfrm>
            <a:off x="7243761" y="4297679"/>
            <a:ext cx="681039" cy="4832033"/>
          </a:xfrm>
          <a:prstGeom prst="roundRect">
            <a:avLst/>
          </a:prstGeom>
          <a:noFill/>
          <a:ln w="38100">
            <a:solidFill>
              <a:schemeClr val="accent4">
                <a:lumMod val="5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44" name="Elipse 43"/>
          <p:cNvSpPr/>
          <p:nvPr/>
        </p:nvSpPr>
        <p:spPr>
          <a:xfrm>
            <a:off x="3611579" y="6780237"/>
            <a:ext cx="675000" cy="675000"/>
          </a:xfrm>
          <a:prstGeom prst="ellipse">
            <a:avLst/>
          </a:prstGeom>
          <a:solidFill>
            <a:schemeClr val="accent4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45" name="Rectángulo 44"/>
          <p:cNvSpPr/>
          <p:nvPr/>
        </p:nvSpPr>
        <p:spPr>
          <a:xfrm>
            <a:off x="3693560" y="6835538"/>
            <a:ext cx="50094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419" sz="3000" b="1" dirty="0">
                <a:solidFill>
                  <a:srgbClr val="FFFFFF"/>
                </a:solidFill>
              </a:rPr>
              <a:t>4</a:t>
            </a:r>
            <a:endParaRPr lang="es-MX" sz="3000" dirty="0"/>
          </a:p>
        </p:txBody>
      </p:sp>
      <p:sp>
        <p:nvSpPr>
          <p:cNvPr id="27" name="Rectángulo 26"/>
          <p:cNvSpPr/>
          <p:nvPr/>
        </p:nvSpPr>
        <p:spPr>
          <a:xfrm>
            <a:off x="2382257" y="180863"/>
            <a:ext cx="13523486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MX" sz="2700" b="1" dirty="0">
                <a:solidFill>
                  <a:srgbClr val="F10AD4"/>
                </a:solidFill>
              </a:rPr>
              <a:t>PRESIDENCIA DEL TRIBUNAL SUPERIOR DE JUSTICIA DEL ESTADO DE MÉXICO</a:t>
            </a:r>
            <a:endParaRPr lang="es-MX" sz="2700" dirty="0"/>
          </a:p>
        </p:txBody>
      </p:sp>
      <p:sp>
        <p:nvSpPr>
          <p:cNvPr id="29" name="Rectángulo redondeado 28">
            <a:hlinkClick r:id="rId3" action="ppaction://hlinksldjump"/>
          </p:cNvPr>
          <p:cNvSpPr/>
          <p:nvPr/>
        </p:nvSpPr>
        <p:spPr>
          <a:xfrm>
            <a:off x="12997542" y="5443076"/>
            <a:ext cx="5290458" cy="895682"/>
          </a:xfrm>
          <a:prstGeom prst="roundRect">
            <a:avLst/>
          </a:prstGeom>
          <a:solidFill>
            <a:schemeClr val="accent4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31" name="Rectángulo redondeado 30">
            <a:hlinkClick r:id="rId4" action="ppaction://hlinksldjump"/>
          </p:cNvPr>
          <p:cNvSpPr/>
          <p:nvPr/>
        </p:nvSpPr>
        <p:spPr>
          <a:xfrm>
            <a:off x="12997542" y="3470228"/>
            <a:ext cx="5290458" cy="895682"/>
          </a:xfrm>
          <a:prstGeom prst="round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32" name="Rectángulo redondeado 31">
            <a:hlinkClick r:id="rId5" action="ppaction://hlinksldjump"/>
          </p:cNvPr>
          <p:cNvSpPr/>
          <p:nvPr/>
        </p:nvSpPr>
        <p:spPr>
          <a:xfrm>
            <a:off x="12997542" y="4457320"/>
            <a:ext cx="5290458" cy="895682"/>
          </a:xfrm>
          <a:prstGeom prst="roundRect">
            <a:avLst/>
          </a:prstGeom>
          <a:solidFill>
            <a:srgbClr val="9966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33" name="Rectángulo redondeado 32">
            <a:hlinkClick r:id="rId6" action="ppaction://hlinksldjump"/>
          </p:cNvPr>
          <p:cNvSpPr/>
          <p:nvPr/>
        </p:nvSpPr>
        <p:spPr>
          <a:xfrm>
            <a:off x="12997542" y="2275111"/>
            <a:ext cx="5290458" cy="1097594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34" name="Rectángulo 33">
            <a:hlinkClick r:id="rId3" action="ppaction://hlinksldjump"/>
          </p:cNvPr>
          <p:cNvSpPr/>
          <p:nvPr/>
        </p:nvSpPr>
        <p:spPr>
          <a:xfrm>
            <a:off x="12997542" y="5475418"/>
            <a:ext cx="5290458" cy="78483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es-MX" sz="2250" b="1" dirty="0">
                <a:solidFill>
                  <a:srgbClr val="FFFFFF"/>
                </a:solidFill>
              </a:rPr>
              <a:t>LOS PODERES QUE POSTULAN Y CARGOS EN FUNCIONES.</a:t>
            </a:r>
            <a:endParaRPr lang="es-MX" sz="2250" dirty="0"/>
          </a:p>
        </p:txBody>
      </p:sp>
      <p:sp>
        <p:nvSpPr>
          <p:cNvPr id="35" name="Rectángulo 34">
            <a:hlinkClick r:id="rId4" action="ppaction://hlinksldjump"/>
          </p:cNvPr>
          <p:cNvSpPr/>
          <p:nvPr/>
        </p:nvSpPr>
        <p:spPr>
          <a:xfrm>
            <a:off x="12997542" y="3502569"/>
            <a:ext cx="529045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MX" sz="2100" b="1" dirty="0">
                <a:solidFill>
                  <a:srgbClr val="FFFFFF"/>
                </a:solidFill>
              </a:rPr>
              <a:t>NOMBRES DE LAS PERSONAS CANDIDATAS EN DOS LISTADOS POR </a:t>
            </a:r>
            <a:r>
              <a:rPr lang="es-MX" sz="2100" b="1" dirty="0" smtClean="0">
                <a:solidFill>
                  <a:srgbClr val="FFFFFF"/>
                </a:solidFill>
              </a:rPr>
              <a:t>SEXO.</a:t>
            </a:r>
            <a:endParaRPr lang="es-MX" sz="2100" dirty="0"/>
          </a:p>
        </p:txBody>
      </p:sp>
      <p:sp>
        <p:nvSpPr>
          <p:cNvPr id="36" name="Rectángulo 35">
            <a:hlinkClick r:id="rId5" action="ppaction://hlinksldjump"/>
          </p:cNvPr>
          <p:cNvSpPr/>
          <p:nvPr/>
        </p:nvSpPr>
        <p:spPr>
          <a:xfrm>
            <a:off x="12997541" y="4592576"/>
            <a:ext cx="517581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MX" b="1" dirty="0">
                <a:solidFill>
                  <a:srgbClr val="FFFFFF"/>
                </a:solidFill>
              </a:rPr>
              <a:t>NÚMERO IDENTIFICADOR DE CADA NOMBRE QUE DEBERÁ SER COLOCADO EN EL RECUADRO.</a:t>
            </a:r>
            <a:endParaRPr lang="es-MX" dirty="0"/>
          </a:p>
        </p:txBody>
      </p:sp>
      <p:sp>
        <p:nvSpPr>
          <p:cNvPr id="39" name="Rectángulo 38">
            <a:hlinkClick r:id="rId6" action="ppaction://hlinksldjump"/>
          </p:cNvPr>
          <p:cNvSpPr/>
          <p:nvPr/>
        </p:nvSpPr>
        <p:spPr>
          <a:xfrm>
            <a:off x="12997541" y="2330536"/>
            <a:ext cx="5175818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MX" sz="2100" b="1" dirty="0">
                <a:solidFill>
                  <a:srgbClr val="FFFFFF"/>
                </a:solidFill>
              </a:rPr>
              <a:t>RECUADRO PARA ESCRIBIR EL NÚMERO IDENTIFICADOR DE DOS DIGITOS DE LAS PERSONAS CANDIDATAS. </a:t>
            </a:r>
            <a:endParaRPr lang="es-MX" sz="2100" dirty="0"/>
          </a:p>
        </p:txBody>
      </p:sp>
      <p:sp>
        <p:nvSpPr>
          <p:cNvPr id="41" name="Elipse 40">
            <a:hlinkClick r:id="rId3" action="ppaction://hlinksldjump"/>
          </p:cNvPr>
          <p:cNvSpPr/>
          <p:nvPr/>
        </p:nvSpPr>
        <p:spPr>
          <a:xfrm>
            <a:off x="12268200" y="5531200"/>
            <a:ext cx="675000" cy="675000"/>
          </a:xfrm>
          <a:prstGeom prst="ellipse">
            <a:avLst/>
          </a:prstGeom>
          <a:solidFill>
            <a:schemeClr val="accent4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62" name="Elipse 61">
            <a:hlinkClick r:id="rId4" action="ppaction://hlinksldjump"/>
          </p:cNvPr>
          <p:cNvSpPr/>
          <p:nvPr/>
        </p:nvSpPr>
        <p:spPr>
          <a:xfrm>
            <a:off x="12268200" y="3566233"/>
            <a:ext cx="675000" cy="675000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63" name="Elipse 62">
            <a:hlinkClick r:id="rId5" action="ppaction://hlinksldjump"/>
          </p:cNvPr>
          <p:cNvSpPr/>
          <p:nvPr/>
        </p:nvSpPr>
        <p:spPr>
          <a:xfrm>
            <a:off x="12268200" y="4563907"/>
            <a:ext cx="675000" cy="675000"/>
          </a:xfrm>
          <a:prstGeom prst="ellipse">
            <a:avLst/>
          </a:prstGeom>
          <a:solidFill>
            <a:srgbClr val="9966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64" name="Elipse 63">
            <a:hlinkClick r:id="rId6" action="ppaction://hlinksldjump"/>
          </p:cNvPr>
          <p:cNvSpPr/>
          <p:nvPr/>
        </p:nvSpPr>
        <p:spPr>
          <a:xfrm>
            <a:off x="12268200" y="2385450"/>
            <a:ext cx="675000" cy="675000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65" name="Rectángulo 64">
            <a:hlinkClick r:id="rId3" action="ppaction://hlinksldjump"/>
          </p:cNvPr>
          <p:cNvSpPr/>
          <p:nvPr/>
        </p:nvSpPr>
        <p:spPr>
          <a:xfrm>
            <a:off x="12355226" y="5566601"/>
            <a:ext cx="50094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419" sz="3000" b="1" dirty="0">
                <a:solidFill>
                  <a:srgbClr val="FFFFFF"/>
                </a:solidFill>
              </a:rPr>
              <a:t>4</a:t>
            </a:r>
            <a:endParaRPr lang="es-MX" sz="3000" dirty="0"/>
          </a:p>
        </p:txBody>
      </p:sp>
      <p:sp>
        <p:nvSpPr>
          <p:cNvPr id="66" name="Rectángulo 65">
            <a:hlinkClick r:id="rId4" action="ppaction://hlinksldjump"/>
          </p:cNvPr>
          <p:cNvSpPr/>
          <p:nvPr/>
        </p:nvSpPr>
        <p:spPr>
          <a:xfrm>
            <a:off x="12350181" y="3621534"/>
            <a:ext cx="50094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419" sz="3000" b="1" dirty="0">
                <a:solidFill>
                  <a:srgbClr val="FFFFFF"/>
                </a:solidFill>
              </a:rPr>
              <a:t>2</a:t>
            </a:r>
            <a:endParaRPr lang="es-MX" sz="3000" dirty="0"/>
          </a:p>
        </p:txBody>
      </p:sp>
      <p:sp>
        <p:nvSpPr>
          <p:cNvPr id="67" name="Rectángulo 66">
            <a:hlinkClick r:id="rId5" action="ppaction://hlinksldjump"/>
          </p:cNvPr>
          <p:cNvSpPr/>
          <p:nvPr/>
        </p:nvSpPr>
        <p:spPr>
          <a:xfrm>
            <a:off x="12350181" y="4601325"/>
            <a:ext cx="50094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419" sz="3000" b="1" dirty="0">
                <a:solidFill>
                  <a:srgbClr val="FFFFFF"/>
                </a:solidFill>
              </a:rPr>
              <a:t>3</a:t>
            </a:r>
            <a:endParaRPr lang="es-MX" sz="3000" dirty="0"/>
          </a:p>
        </p:txBody>
      </p:sp>
      <p:sp>
        <p:nvSpPr>
          <p:cNvPr id="68" name="Rectángulo 67">
            <a:hlinkClick r:id="rId6" action="ppaction://hlinksldjump"/>
          </p:cNvPr>
          <p:cNvSpPr/>
          <p:nvPr/>
        </p:nvSpPr>
        <p:spPr>
          <a:xfrm>
            <a:off x="12350181" y="2422868"/>
            <a:ext cx="50094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419" sz="3000" b="1" dirty="0">
                <a:solidFill>
                  <a:srgbClr val="FFFFFF"/>
                </a:solidFill>
              </a:rPr>
              <a:t>1</a:t>
            </a:r>
            <a:endParaRPr lang="es-MX" sz="3000" dirty="0"/>
          </a:p>
        </p:txBody>
      </p:sp>
      <p:pic>
        <p:nvPicPr>
          <p:cNvPr id="69" name="Imagen 68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183" t="31393" r="41116" b="50725"/>
          <a:stretch/>
        </p:blipFill>
        <p:spPr>
          <a:xfrm>
            <a:off x="2413545" y="3192975"/>
            <a:ext cx="2747490" cy="2922861"/>
          </a:xfrm>
          <a:prstGeom prst="rect">
            <a:avLst/>
          </a:prstGeom>
          <a:ln w="57150">
            <a:solidFill>
              <a:srgbClr val="403152"/>
            </a:solidFill>
          </a:ln>
        </p:spPr>
      </p:pic>
      <p:pic>
        <p:nvPicPr>
          <p:cNvPr id="50" name="Imagen 49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39717" y="9242549"/>
            <a:ext cx="806108" cy="675758"/>
          </a:xfrm>
          <a:prstGeom prst="rect">
            <a:avLst/>
          </a:prstGeom>
        </p:spPr>
      </p:pic>
      <p:pic>
        <p:nvPicPr>
          <p:cNvPr id="51" name="Imagen 50">
            <a:hlinkClick r:id="rId9" action="ppaction://hlinksldjump" tooltip="Siguiente Boleta"/>
            <a:extLst>
              <a:ext uri="{FF2B5EF4-FFF2-40B4-BE49-F238E27FC236}">
                <a16:creationId xmlns:a16="http://schemas.microsoft.com/office/drawing/2014/main" id="{B5939DB8-2694-4B8A-9F4B-7AC82AF40CD0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75" r="1639"/>
          <a:stretch/>
        </p:blipFill>
        <p:spPr>
          <a:xfrm>
            <a:off x="16383000" y="9267492"/>
            <a:ext cx="1037530" cy="6508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03087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8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3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5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8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5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3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5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8" dur="5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5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3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 animBg="1"/>
      <p:bldP spid="42" grpId="1" animBg="1"/>
      <p:bldP spid="43" grpId="0" animBg="1"/>
      <p:bldP spid="43" grpId="1" animBg="1"/>
      <p:bldP spid="44" grpId="0" animBg="1"/>
      <p:bldP spid="44" grpId="1" animBg="1"/>
      <p:bldP spid="45" grpId="0"/>
      <p:bldP spid="45" grpId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2401" y="178509"/>
            <a:ext cx="2274414" cy="1025763"/>
          </a:xfrm>
          <a:prstGeom prst="rect">
            <a:avLst/>
          </a:prstGeom>
        </p:spPr>
      </p:pic>
      <p:sp>
        <p:nvSpPr>
          <p:cNvPr id="72" name="Paralelogramo 71"/>
          <p:cNvSpPr/>
          <p:nvPr/>
        </p:nvSpPr>
        <p:spPr>
          <a:xfrm>
            <a:off x="15672659" y="8634356"/>
            <a:ext cx="4243892" cy="1612305"/>
          </a:xfrm>
          <a:prstGeom prst="parallelogram">
            <a:avLst>
              <a:gd name="adj" fmla="val 68198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73" name="Paralelogramo 72"/>
          <p:cNvSpPr/>
          <p:nvPr/>
        </p:nvSpPr>
        <p:spPr>
          <a:xfrm>
            <a:off x="0" y="9478834"/>
            <a:ext cx="18750579" cy="814892"/>
          </a:xfrm>
          <a:prstGeom prst="parallelogram">
            <a:avLst>
              <a:gd name="adj" fmla="val 58663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pic>
        <p:nvPicPr>
          <p:cNvPr id="77" name="Imagen 7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33436" y="88635"/>
            <a:ext cx="1272614" cy="1202562"/>
          </a:xfrm>
          <a:prstGeom prst="rect">
            <a:avLst/>
          </a:prstGeom>
        </p:spPr>
      </p:pic>
      <p:sp>
        <p:nvSpPr>
          <p:cNvPr id="78" name="Triángulo isósceles 77"/>
          <p:cNvSpPr/>
          <p:nvPr/>
        </p:nvSpPr>
        <p:spPr>
          <a:xfrm rot="18459014">
            <a:off x="-931438" y="-343536"/>
            <a:ext cx="2154764" cy="1158996"/>
          </a:xfrm>
          <a:prstGeom prst="triangl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79" name="Triángulo isósceles 78"/>
          <p:cNvSpPr/>
          <p:nvPr/>
        </p:nvSpPr>
        <p:spPr>
          <a:xfrm rot="10631482">
            <a:off x="-55789" y="-206601"/>
            <a:ext cx="2154764" cy="1158996"/>
          </a:xfrm>
          <a:prstGeom prst="triangle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cxnSp>
        <p:nvCxnSpPr>
          <p:cNvPr id="81" name="Conector recto 80"/>
          <p:cNvCxnSpPr/>
          <p:nvPr/>
        </p:nvCxnSpPr>
        <p:spPr>
          <a:xfrm>
            <a:off x="9144000" y="88635"/>
            <a:ext cx="0" cy="1202562"/>
          </a:xfrm>
          <a:prstGeom prst="line">
            <a:avLst/>
          </a:prstGeom>
          <a:ln w="28575" cap="rnd">
            <a:solidFill>
              <a:schemeClr val="bg2">
                <a:lumMod val="5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3" name="Imagen 8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87420" y="1"/>
            <a:ext cx="1500581" cy="1500581"/>
          </a:xfrm>
          <a:prstGeom prst="rect">
            <a:avLst/>
          </a:prstGeom>
        </p:spPr>
      </p:pic>
      <p:pic>
        <p:nvPicPr>
          <p:cNvPr id="84" name="Imagen 83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25" t="29137" r="9744" b="27962"/>
          <a:stretch/>
        </p:blipFill>
        <p:spPr>
          <a:xfrm>
            <a:off x="666928" y="8648186"/>
            <a:ext cx="1516151" cy="816819"/>
          </a:xfrm>
          <a:prstGeom prst="rect">
            <a:avLst/>
          </a:prstGeom>
        </p:spPr>
      </p:pic>
      <p:sp>
        <p:nvSpPr>
          <p:cNvPr id="2" name="Rectángulo 1"/>
          <p:cNvSpPr/>
          <p:nvPr/>
        </p:nvSpPr>
        <p:spPr>
          <a:xfrm>
            <a:off x="3204860" y="1408760"/>
            <a:ext cx="11902617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s-MX" sz="6000" cap="all" dirty="0">
                <a:solidFill>
                  <a:srgbClr val="8C52FF"/>
                </a:solidFill>
                <a:latin typeface="Exo 2" panose="00000800000000000000" pitchFamily="2" charset="0"/>
              </a:rPr>
              <a:t>Distrito judicial no. IV EL ORO</a:t>
            </a:r>
            <a:endParaRPr lang="es-MX" sz="6000" cap="all" dirty="0">
              <a:latin typeface="Exo 2" panose="00000800000000000000" pitchFamily="2" charset="0"/>
            </a:endParaRPr>
          </a:p>
        </p:txBody>
      </p:sp>
      <p:sp>
        <p:nvSpPr>
          <p:cNvPr id="27" name="Freeform 8"/>
          <p:cNvSpPr>
            <a:spLocks/>
          </p:cNvSpPr>
          <p:nvPr/>
        </p:nvSpPr>
        <p:spPr bwMode="auto">
          <a:xfrm>
            <a:off x="792753" y="2124917"/>
            <a:ext cx="4551750" cy="5948606"/>
          </a:xfrm>
          <a:custGeom>
            <a:avLst/>
            <a:gdLst>
              <a:gd name="T0" fmla="*/ 1438 w 2233"/>
              <a:gd name="T1" fmla="*/ 201 h 2483"/>
              <a:gd name="T2" fmla="*/ 1490 w 2233"/>
              <a:gd name="T3" fmla="*/ 248 h 2483"/>
              <a:gd name="T4" fmla="*/ 1551 w 2233"/>
              <a:gd name="T5" fmla="*/ 289 h 2483"/>
              <a:gd name="T6" fmla="*/ 1558 w 2233"/>
              <a:gd name="T7" fmla="*/ 357 h 2483"/>
              <a:gd name="T8" fmla="*/ 1697 w 2233"/>
              <a:gd name="T9" fmla="*/ 331 h 2483"/>
              <a:gd name="T10" fmla="*/ 1707 w 2233"/>
              <a:gd name="T11" fmla="*/ 177 h 2483"/>
              <a:gd name="T12" fmla="*/ 1910 w 2233"/>
              <a:gd name="T13" fmla="*/ 147 h 2483"/>
              <a:gd name="T14" fmla="*/ 1966 w 2233"/>
              <a:gd name="T15" fmla="*/ 227 h 2483"/>
              <a:gd name="T16" fmla="*/ 2068 w 2233"/>
              <a:gd name="T17" fmla="*/ 241 h 2483"/>
              <a:gd name="T18" fmla="*/ 2190 w 2233"/>
              <a:gd name="T19" fmla="*/ 291 h 2483"/>
              <a:gd name="T20" fmla="*/ 2197 w 2233"/>
              <a:gd name="T21" fmla="*/ 345 h 2483"/>
              <a:gd name="T22" fmla="*/ 2176 w 2233"/>
              <a:gd name="T23" fmla="*/ 447 h 2483"/>
              <a:gd name="T24" fmla="*/ 2155 w 2233"/>
              <a:gd name="T25" fmla="*/ 480 h 2483"/>
              <a:gd name="T26" fmla="*/ 2134 w 2233"/>
              <a:gd name="T27" fmla="*/ 568 h 2483"/>
              <a:gd name="T28" fmla="*/ 2079 w 2233"/>
              <a:gd name="T29" fmla="*/ 613 h 2483"/>
              <a:gd name="T30" fmla="*/ 1983 w 2233"/>
              <a:gd name="T31" fmla="*/ 629 h 2483"/>
              <a:gd name="T32" fmla="*/ 1950 w 2233"/>
              <a:gd name="T33" fmla="*/ 717 h 2483"/>
              <a:gd name="T34" fmla="*/ 1957 w 2233"/>
              <a:gd name="T35" fmla="*/ 880 h 2483"/>
              <a:gd name="T36" fmla="*/ 1999 w 2233"/>
              <a:gd name="T37" fmla="*/ 1157 h 2483"/>
              <a:gd name="T38" fmla="*/ 2197 w 2233"/>
              <a:gd name="T39" fmla="*/ 1323 h 2483"/>
              <a:gd name="T40" fmla="*/ 1721 w 2233"/>
              <a:gd name="T41" fmla="*/ 1389 h 2483"/>
              <a:gd name="T42" fmla="*/ 1547 w 2233"/>
              <a:gd name="T43" fmla="*/ 1311 h 2483"/>
              <a:gd name="T44" fmla="*/ 1384 w 2233"/>
              <a:gd name="T45" fmla="*/ 1174 h 2483"/>
              <a:gd name="T46" fmla="*/ 1103 w 2233"/>
              <a:gd name="T47" fmla="*/ 1288 h 2483"/>
              <a:gd name="T48" fmla="*/ 825 w 2233"/>
              <a:gd name="T49" fmla="*/ 1354 h 2483"/>
              <a:gd name="T50" fmla="*/ 816 w 2233"/>
              <a:gd name="T51" fmla="*/ 1510 h 2483"/>
              <a:gd name="T52" fmla="*/ 839 w 2233"/>
              <a:gd name="T53" fmla="*/ 1808 h 2483"/>
              <a:gd name="T54" fmla="*/ 785 w 2233"/>
              <a:gd name="T55" fmla="*/ 1922 h 2483"/>
              <a:gd name="T56" fmla="*/ 915 w 2233"/>
              <a:gd name="T57" fmla="*/ 2085 h 2483"/>
              <a:gd name="T58" fmla="*/ 976 w 2233"/>
              <a:gd name="T59" fmla="*/ 2187 h 2483"/>
              <a:gd name="T60" fmla="*/ 912 w 2233"/>
              <a:gd name="T61" fmla="*/ 2253 h 2483"/>
              <a:gd name="T62" fmla="*/ 828 w 2233"/>
              <a:gd name="T63" fmla="*/ 2317 h 2483"/>
              <a:gd name="T64" fmla="*/ 773 w 2233"/>
              <a:gd name="T65" fmla="*/ 2469 h 2483"/>
              <a:gd name="T66" fmla="*/ 587 w 2233"/>
              <a:gd name="T67" fmla="*/ 2317 h 2483"/>
              <a:gd name="T68" fmla="*/ 523 w 2233"/>
              <a:gd name="T69" fmla="*/ 2464 h 2483"/>
              <a:gd name="T70" fmla="*/ 356 w 2233"/>
              <a:gd name="T71" fmla="*/ 2410 h 2483"/>
              <a:gd name="T72" fmla="*/ 241 w 2233"/>
              <a:gd name="T73" fmla="*/ 2268 h 2483"/>
              <a:gd name="T74" fmla="*/ 175 w 2233"/>
              <a:gd name="T75" fmla="*/ 2187 h 2483"/>
              <a:gd name="T76" fmla="*/ 120 w 2233"/>
              <a:gd name="T77" fmla="*/ 2064 h 2483"/>
              <a:gd name="T78" fmla="*/ 92 w 2233"/>
              <a:gd name="T79" fmla="*/ 1908 h 2483"/>
              <a:gd name="T80" fmla="*/ 61 w 2233"/>
              <a:gd name="T81" fmla="*/ 1730 h 2483"/>
              <a:gd name="T82" fmla="*/ 24 w 2233"/>
              <a:gd name="T83" fmla="*/ 1590 h 2483"/>
              <a:gd name="T84" fmla="*/ 132 w 2233"/>
              <a:gd name="T85" fmla="*/ 1538 h 2483"/>
              <a:gd name="T86" fmla="*/ 285 w 2233"/>
              <a:gd name="T87" fmla="*/ 1581 h 2483"/>
              <a:gd name="T88" fmla="*/ 394 w 2233"/>
              <a:gd name="T89" fmla="*/ 1534 h 2483"/>
              <a:gd name="T90" fmla="*/ 519 w 2233"/>
              <a:gd name="T91" fmla="*/ 1463 h 2483"/>
              <a:gd name="T92" fmla="*/ 502 w 2233"/>
              <a:gd name="T93" fmla="*/ 1302 h 2483"/>
              <a:gd name="T94" fmla="*/ 526 w 2233"/>
              <a:gd name="T95" fmla="*/ 1008 h 2483"/>
              <a:gd name="T96" fmla="*/ 660 w 2233"/>
              <a:gd name="T97" fmla="*/ 947 h 2483"/>
              <a:gd name="T98" fmla="*/ 681 w 2233"/>
              <a:gd name="T99" fmla="*/ 880 h 2483"/>
              <a:gd name="T100" fmla="*/ 719 w 2233"/>
              <a:gd name="T101" fmla="*/ 824 h 2483"/>
              <a:gd name="T102" fmla="*/ 729 w 2233"/>
              <a:gd name="T103" fmla="*/ 774 h 2483"/>
              <a:gd name="T104" fmla="*/ 691 w 2233"/>
              <a:gd name="T105" fmla="*/ 691 h 2483"/>
              <a:gd name="T106" fmla="*/ 646 w 2233"/>
              <a:gd name="T107" fmla="*/ 599 h 2483"/>
              <a:gd name="T108" fmla="*/ 566 w 2233"/>
              <a:gd name="T109" fmla="*/ 468 h 2483"/>
              <a:gd name="T110" fmla="*/ 592 w 2233"/>
              <a:gd name="T111" fmla="*/ 315 h 2483"/>
              <a:gd name="T112" fmla="*/ 512 w 2233"/>
              <a:gd name="T113" fmla="*/ 272 h 2483"/>
              <a:gd name="T114" fmla="*/ 599 w 2233"/>
              <a:gd name="T115" fmla="*/ 194 h 2483"/>
              <a:gd name="T116" fmla="*/ 684 w 2233"/>
              <a:gd name="T117" fmla="*/ 248 h 2483"/>
              <a:gd name="T118" fmla="*/ 743 w 2233"/>
              <a:gd name="T119" fmla="*/ 279 h 2483"/>
              <a:gd name="T120" fmla="*/ 849 w 2233"/>
              <a:gd name="T121" fmla="*/ 192 h 2483"/>
              <a:gd name="T122" fmla="*/ 995 w 2233"/>
              <a:gd name="T123" fmla="*/ 109 h 2483"/>
              <a:gd name="T124" fmla="*/ 1200 w 2233"/>
              <a:gd name="T125" fmla="*/ 94 h 24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233" h="2483">
                <a:moveTo>
                  <a:pt x="1200" y="94"/>
                </a:moveTo>
                <a:lnTo>
                  <a:pt x="1205" y="99"/>
                </a:lnTo>
                <a:lnTo>
                  <a:pt x="1209" y="102"/>
                </a:lnTo>
                <a:lnTo>
                  <a:pt x="1209" y="104"/>
                </a:lnTo>
                <a:lnTo>
                  <a:pt x="1214" y="106"/>
                </a:lnTo>
                <a:lnTo>
                  <a:pt x="1219" y="109"/>
                </a:lnTo>
                <a:lnTo>
                  <a:pt x="1341" y="106"/>
                </a:lnTo>
                <a:lnTo>
                  <a:pt x="1344" y="106"/>
                </a:lnTo>
                <a:lnTo>
                  <a:pt x="1346" y="113"/>
                </a:lnTo>
                <a:lnTo>
                  <a:pt x="1356" y="116"/>
                </a:lnTo>
                <a:lnTo>
                  <a:pt x="1358" y="120"/>
                </a:lnTo>
                <a:lnTo>
                  <a:pt x="1363" y="128"/>
                </a:lnTo>
                <a:lnTo>
                  <a:pt x="1384" y="130"/>
                </a:lnTo>
                <a:lnTo>
                  <a:pt x="1384" y="137"/>
                </a:lnTo>
                <a:lnTo>
                  <a:pt x="1384" y="142"/>
                </a:lnTo>
                <a:lnTo>
                  <a:pt x="1384" y="144"/>
                </a:lnTo>
                <a:lnTo>
                  <a:pt x="1384" y="149"/>
                </a:lnTo>
                <a:lnTo>
                  <a:pt x="1386" y="151"/>
                </a:lnTo>
                <a:lnTo>
                  <a:pt x="1389" y="154"/>
                </a:lnTo>
                <a:lnTo>
                  <a:pt x="1389" y="156"/>
                </a:lnTo>
                <a:lnTo>
                  <a:pt x="1391" y="163"/>
                </a:lnTo>
                <a:lnTo>
                  <a:pt x="1391" y="165"/>
                </a:lnTo>
                <a:lnTo>
                  <a:pt x="1393" y="170"/>
                </a:lnTo>
                <a:lnTo>
                  <a:pt x="1393" y="175"/>
                </a:lnTo>
                <a:lnTo>
                  <a:pt x="1393" y="180"/>
                </a:lnTo>
                <a:lnTo>
                  <a:pt x="1396" y="182"/>
                </a:lnTo>
                <a:lnTo>
                  <a:pt x="1396" y="184"/>
                </a:lnTo>
                <a:lnTo>
                  <a:pt x="1396" y="187"/>
                </a:lnTo>
                <a:lnTo>
                  <a:pt x="1396" y="189"/>
                </a:lnTo>
                <a:lnTo>
                  <a:pt x="1396" y="194"/>
                </a:lnTo>
                <a:lnTo>
                  <a:pt x="1396" y="199"/>
                </a:lnTo>
                <a:lnTo>
                  <a:pt x="1396" y="201"/>
                </a:lnTo>
                <a:lnTo>
                  <a:pt x="1398" y="203"/>
                </a:lnTo>
                <a:lnTo>
                  <a:pt x="1400" y="208"/>
                </a:lnTo>
                <a:lnTo>
                  <a:pt x="1438" y="201"/>
                </a:lnTo>
                <a:lnTo>
                  <a:pt x="1440" y="203"/>
                </a:lnTo>
                <a:lnTo>
                  <a:pt x="1443" y="206"/>
                </a:lnTo>
                <a:lnTo>
                  <a:pt x="1448" y="208"/>
                </a:lnTo>
                <a:lnTo>
                  <a:pt x="1450" y="213"/>
                </a:lnTo>
                <a:lnTo>
                  <a:pt x="1452" y="215"/>
                </a:lnTo>
                <a:lnTo>
                  <a:pt x="1457" y="215"/>
                </a:lnTo>
                <a:lnTo>
                  <a:pt x="1459" y="215"/>
                </a:lnTo>
                <a:lnTo>
                  <a:pt x="1462" y="213"/>
                </a:lnTo>
                <a:lnTo>
                  <a:pt x="1464" y="213"/>
                </a:lnTo>
                <a:lnTo>
                  <a:pt x="1469" y="213"/>
                </a:lnTo>
                <a:lnTo>
                  <a:pt x="1473" y="215"/>
                </a:lnTo>
                <a:lnTo>
                  <a:pt x="1478" y="215"/>
                </a:lnTo>
                <a:lnTo>
                  <a:pt x="1481" y="215"/>
                </a:lnTo>
                <a:lnTo>
                  <a:pt x="1473" y="218"/>
                </a:lnTo>
                <a:lnTo>
                  <a:pt x="1469" y="220"/>
                </a:lnTo>
                <a:lnTo>
                  <a:pt x="1466" y="222"/>
                </a:lnTo>
                <a:lnTo>
                  <a:pt x="1466" y="225"/>
                </a:lnTo>
                <a:lnTo>
                  <a:pt x="1464" y="229"/>
                </a:lnTo>
                <a:lnTo>
                  <a:pt x="1462" y="232"/>
                </a:lnTo>
                <a:lnTo>
                  <a:pt x="1459" y="234"/>
                </a:lnTo>
                <a:lnTo>
                  <a:pt x="1459" y="236"/>
                </a:lnTo>
                <a:lnTo>
                  <a:pt x="1457" y="241"/>
                </a:lnTo>
                <a:lnTo>
                  <a:pt x="1457" y="244"/>
                </a:lnTo>
                <a:lnTo>
                  <a:pt x="1459" y="246"/>
                </a:lnTo>
                <a:lnTo>
                  <a:pt x="1464" y="265"/>
                </a:lnTo>
                <a:lnTo>
                  <a:pt x="1466" y="265"/>
                </a:lnTo>
                <a:lnTo>
                  <a:pt x="1469" y="265"/>
                </a:lnTo>
                <a:lnTo>
                  <a:pt x="1473" y="263"/>
                </a:lnTo>
                <a:lnTo>
                  <a:pt x="1476" y="260"/>
                </a:lnTo>
                <a:lnTo>
                  <a:pt x="1478" y="258"/>
                </a:lnTo>
                <a:lnTo>
                  <a:pt x="1481" y="255"/>
                </a:lnTo>
                <a:lnTo>
                  <a:pt x="1481" y="251"/>
                </a:lnTo>
                <a:lnTo>
                  <a:pt x="1483" y="251"/>
                </a:lnTo>
                <a:lnTo>
                  <a:pt x="1488" y="251"/>
                </a:lnTo>
                <a:lnTo>
                  <a:pt x="1490" y="248"/>
                </a:lnTo>
                <a:lnTo>
                  <a:pt x="1495" y="248"/>
                </a:lnTo>
                <a:lnTo>
                  <a:pt x="1497" y="246"/>
                </a:lnTo>
                <a:lnTo>
                  <a:pt x="1499" y="244"/>
                </a:lnTo>
                <a:lnTo>
                  <a:pt x="1502" y="241"/>
                </a:lnTo>
                <a:lnTo>
                  <a:pt x="1506" y="236"/>
                </a:lnTo>
                <a:lnTo>
                  <a:pt x="1511" y="234"/>
                </a:lnTo>
                <a:lnTo>
                  <a:pt x="1514" y="234"/>
                </a:lnTo>
                <a:lnTo>
                  <a:pt x="1516" y="232"/>
                </a:lnTo>
                <a:lnTo>
                  <a:pt x="1521" y="232"/>
                </a:lnTo>
                <a:lnTo>
                  <a:pt x="1523" y="229"/>
                </a:lnTo>
                <a:lnTo>
                  <a:pt x="1525" y="232"/>
                </a:lnTo>
                <a:lnTo>
                  <a:pt x="1528" y="234"/>
                </a:lnTo>
                <a:lnTo>
                  <a:pt x="1530" y="236"/>
                </a:lnTo>
                <a:lnTo>
                  <a:pt x="1530" y="239"/>
                </a:lnTo>
                <a:lnTo>
                  <a:pt x="1530" y="241"/>
                </a:lnTo>
                <a:lnTo>
                  <a:pt x="1532" y="246"/>
                </a:lnTo>
                <a:lnTo>
                  <a:pt x="1535" y="251"/>
                </a:lnTo>
                <a:lnTo>
                  <a:pt x="1537" y="253"/>
                </a:lnTo>
                <a:lnTo>
                  <a:pt x="1540" y="255"/>
                </a:lnTo>
                <a:lnTo>
                  <a:pt x="1542" y="258"/>
                </a:lnTo>
                <a:lnTo>
                  <a:pt x="1544" y="260"/>
                </a:lnTo>
                <a:lnTo>
                  <a:pt x="1547" y="265"/>
                </a:lnTo>
                <a:lnTo>
                  <a:pt x="1547" y="267"/>
                </a:lnTo>
                <a:lnTo>
                  <a:pt x="1547" y="272"/>
                </a:lnTo>
                <a:lnTo>
                  <a:pt x="1544" y="274"/>
                </a:lnTo>
                <a:lnTo>
                  <a:pt x="1542" y="277"/>
                </a:lnTo>
                <a:lnTo>
                  <a:pt x="1540" y="277"/>
                </a:lnTo>
                <a:lnTo>
                  <a:pt x="1540" y="279"/>
                </a:lnTo>
                <a:lnTo>
                  <a:pt x="1537" y="281"/>
                </a:lnTo>
                <a:lnTo>
                  <a:pt x="1535" y="284"/>
                </a:lnTo>
                <a:lnTo>
                  <a:pt x="1535" y="286"/>
                </a:lnTo>
                <a:lnTo>
                  <a:pt x="1540" y="286"/>
                </a:lnTo>
                <a:lnTo>
                  <a:pt x="1542" y="286"/>
                </a:lnTo>
                <a:lnTo>
                  <a:pt x="1544" y="286"/>
                </a:lnTo>
                <a:lnTo>
                  <a:pt x="1551" y="289"/>
                </a:lnTo>
                <a:lnTo>
                  <a:pt x="1554" y="289"/>
                </a:lnTo>
                <a:lnTo>
                  <a:pt x="1556" y="289"/>
                </a:lnTo>
                <a:lnTo>
                  <a:pt x="1558" y="289"/>
                </a:lnTo>
                <a:lnTo>
                  <a:pt x="1561" y="286"/>
                </a:lnTo>
                <a:lnTo>
                  <a:pt x="1563" y="286"/>
                </a:lnTo>
                <a:lnTo>
                  <a:pt x="1565" y="289"/>
                </a:lnTo>
                <a:lnTo>
                  <a:pt x="1565" y="291"/>
                </a:lnTo>
                <a:lnTo>
                  <a:pt x="1565" y="293"/>
                </a:lnTo>
                <a:lnTo>
                  <a:pt x="1565" y="296"/>
                </a:lnTo>
                <a:lnTo>
                  <a:pt x="1565" y="298"/>
                </a:lnTo>
                <a:lnTo>
                  <a:pt x="1565" y="300"/>
                </a:lnTo>
                <a:lnTo>
                  <a:pt x="1565" y="305"/>
                </a:lnTo>
                <a:lnTo>
                  <a:pt x="1565" y="312"/>
                </a:lnTo>
                <a:lnTo>
                  <a:pt x="1568" y="317"/>
                </a:lnTo>
                <a:lnTo>
                  <a:pt x="1568" y="322"/>
                </a:lnTo>
                <a:lnTo>
                  <a:pt x="1565" y="322"/>
                </a:lnTo>
                <a:lnTo>
                  <a:pt x="1563" y="322"/>
                </a:lnTo>
                <a:lnTo>
                  <a:pt x="1561" y="322"/>
                </a:lnTo>
                <a:lnTo>
                  <a:pt x="1558" y="324"/>
                </a:lnTo>
                <a:lnTo>
                  <a:pt x="1556" y="326"/>
                </a:lnTo>
                <a:lnTo>
                  <a:pt x="1554" y="326"/>
                </a:lnTo>
                <a:lnTo>
                  <a:pt x="1554" y="329"/>
                </a:lnTo>
                <a:lnTo>
                  <a:pt x="1554" y="331"/>
                </a:lnTo>
                <a:lnTo>
                  <a:pt x="1551" y="336"/>
                </a:lnTo>
                <a:lnTo>
                  <a:pt x="1549" y="338"/>
                </a:lnTo>
                <a:lnTo>
                  <a:pt x="1547" y="341"/>
                </a:lnTo>
                <a:lnTo>
                  <a:pt x="1544" y="343"/>
                </a:lnTo>
                <a:lnTo>
                  <a:pt x="1544" y="345"/>
                </a:lnTo>
                <a:lnTo>
                  <a:pt x="1544" y="350"/>
                </a:lnTo>
                <a:lnTo>
                  <a:pt x="1547" y="352"/>
                </a:lnTo>
                <a:lnTo>
                  <a:pt x="1547" y="355"/>
                </a:lnTo>
                <a:lnTo>
                  <a:pt x="1551" y="362"/>
                </a:lnTo>
                <a:lnTo>
                  <a:pt x="1554" y="364"/>
                </a:lnTo>
                <a:lnTo>
                  <a:pt x="1556" y="362"/>
                </a:lnTo>
                <a:lnTo>
                  <a:pt x="1558" y="357"/>
                </a:lnTo>
                <a:lnTo>
                  <a:pt x="1561" y="352"/>
                </a:lnTo>
                <a:lnTo>
                  <a:pt x="1563" y="350"/>
                </a:lnTo>
                <a:lnTo>
                  <a:pt x="1565" y="348"/>
                </a:lnTo>
                <a:lnTo>
                  <a:pt x="1568" y="345"/>
                </a:lnTo>
                <a:lnTo>
                  <a:pt x="1573" y="345"/>
                </a:lnTo>
                <a:lnTo>
                  <a:pt x="1575" y="343"/>
                </a:lnTo>
                <a:lnTo>
                  <a:pt x="1577" y="343"/>
                </a:lnTo>
                <a:lnTo>
                  <a:pt x="1580" y="343"/>
                </a:lnTo>
                <a:lnTo>
                  <a:pt x="1582" y="343"/>
                </a:lnTo>
                <a:lnTo>
                  <a:pt x="1587" y="341"/>
                </a:lnTo>
                <a:lnTo>
                  <a:pt x="1589" y="341"/>
                </a:lnTo>
                <a:lnTo>
                  <a:pt x="1591" y="338"/>
                </a:lnTo>
                <a:lnTo>
                  <a:pt x="1598" y="338"/>
                </a:lnTo>
                <a:lnTo>
                  <a:pt x="1603" y="338"/>
                </a:lnTo>
                <a:lnTo>
                  <a:pt x="1606" y="336"/>
                </a:lnTo>
                <a:lnTo>
                  <a:pt x="1608" y="334"/>
                </a:lnTo>
                <a:lnTo>
                  <a:pt x="1610" y="334"/>
                </a:lnTo>
                <a:lnTo>
                  <a:pt x="1613" y="334"/>
                </a:lnTo>
                <a:lnTo>
                  <a:pt x="1615" y="334"/>
                </a:lnTo>
                <a:lnTo>
                  <a:pt x="1622" y="331"/>
                </a:lnTo>
                <a:lnTo>
                  <a:pt x="1629" y="331"/>
                </a:lnTo>
                <a:lnTo>
                  <a:pt x="1634" y="331"/>
                </a:lnTo>
                <a:lnTo>
                  <a:pt x="1636" y="331"/>
                </a:lnTo>
                <a:lnTo>
                  <a:pt x="1643" y="331"/>
                </a:lnTo>
                <a:lnTo>
                  <a:pt x="1648" y="331"/>
                </a:lnTo>
                <a:lnTo>
                  <a:pt x="1660" y="331"/>
                </a:lnTo>
                <a:lnTo>
                  <a:pt x="1662" y="331"/>
                </a:lnTo>
                <a:lnTo>
                  <a:pt x="1667" y="329"/>
                </a:lnTo>
                <a:lnTo>
                  <a:pt x="1669" y="329"/>
                </a:lnTo>
                <a:lnTo>
                  <a:pt x="1674" y="331"/>
                </a:lnTo>
                <a:lnTo>
                  <a:pt x="1681" y="334"/>
                </a:lnTo>
                <a:lnTo>
                  <a:pt x="1690" y="334"/>
                </a:lnTo>
                <a:lnTo>
                  <a:pt x="1693" y="331"/>
                </a:lnTo>
                <a:lnTo>
                  <a:pt x="1695" y="331"/>
                </a:lnTo>
                <a:lnTo>
                  <a:pt x="1697" y="331"/>
                </a:lnTo>
                <a:lnTo>
                  <a:pt x="1700" y="329"/>
                </a:lnTo>
                <a:lnTo>
                  <a:pt x="1700" y="326"/>
                </a:lnTo>
                <a:lnTo>
                  <a:pt x="1702" y="324"/>
                </a:lnTo>
                <a:lnTo>
                  <a:pt x="1702" y="319"/>
                </a:lnTo>
                <a:lnTo>
                  <a:pt x="1705" y="317"/>
                </a:lnTo>
                <a:lnTo>
                  <a:pt x="1707" y="315"/>
                </a:lnTo>
                <a:lnTo>
                  <a:pt x="1709" y="312"/>
                </a:lnTo>
                <a:lnTo>
                  <a:pt x="1712" y="310"/>
                </a:lnTo>
                <a:lnTo>
                  <a:pt x="1712" y="307"/>
                </a:lnTo>
                <a:lnTo>
                  <a:pt x="1714" y="305"/>
                </a:lnTo>
                <a:lnTo>
                  <a:pt x="1716" y="303"/>
                </a:lnTo>
                <a:lnTo>
                  <a:pt x="1721" y="303"/>
                </a:lnTo>
                <a:lnTo>
                  <a:pt x="1726" y="300"/>
                </a:lnTo>
                <a:lnTo>
                  <a:pt x="1728" y="298"/>
                </a:lnTo>
                <a:lnTo>
                  <a:pt x="1728" y="293"/>
                </a:lnTo>
                <a:lnTo>
                  <a:pt x="1730" y="291"/>
                </a:lnTo>
                <a:lnTo>
                  <a:pt x="1733" y="291"/>
                </a:lnTo>
                <a:lnTo>
                  <a:pt x="1747" y="291"/>
                </a:lnTo>
                <a:lnTo>
                  <a:pt x="1745" y="277"/>
                </a:lnTo>
                <a:lnTo>
                  <a:pt x="1745" y="255"/>
                </a:lnTo>
                <a:lnTo>
                  <a:pt x="1742" y="229"/>
                </a:lnTo>
                <a:lnTo>
                  <a:pt x="1747" y="210"/>
                </a:lnTo>
                <a:lnTo>
                  <a:pt x="1747" y="201"/>
                </a:lnTo>
                <a:lnTo>
                  <a:pt x="1733" y="201"/>
                </a:lnTo>
                <a:lnTo>
                  <a:pt x="1709" y="201"/>
                </a:lnTo>
                <a:lnTo>
                  <a:pt x="1702" y="201"/>
                </a:lnTo>
                <a:lnTo>
                  <a:pt x="1700" y="201"/>
                </a:lnTo>
                <a:lnTo>
                  <a:pt x="1700" y="199"/>
                </a:lnTo>
                <a:lnTo>
                  <a:pt x="1700" y="196"/>
                </a:lnTo>
                <a:lnTo>
                  <a:pt x="1697" y="194"/>
                </a:lnTo>
                <a:lnTo>
                  <a:pt x="1700" y="192"/>
                </a:lnTo>
                <a:lnTo>
                  <a:pt x="1700" y="184"/>
                </a:lnTo>
                <a:lnTo>
                  <a:pt x="1702" y="182"/>
                </a:lnTo>
                <a:lnTo>
                  <a:pt x="1705" y="180"/>
                </a:lnTo>
                <a:lnTo>
                  <a:pt x="1707" y="177"/>
                </a:lnTo>
                <a:lnTo>
                  <a:pt x="1714" y="173"/>
                </a:lnTo>
                <a:lnTo>
                  <a:pt x="1716" y="170"/>
                </a:lnTo>
                <a:lnTo>
                  <a:pt x="1721" y="168"/>
                </a:lnTo>
                <a:lnTo>
                  <a:pt x="1726" y="168"/>
                </a:lnTo>
                <a:lnTo>
                  <a:pt x="1728" y="168"/>
                </a:lnTo>
                <a:lnTo>
                  <a:pt x="1756" y="184"/>
                </a:lnTo>
                <a:lnTo>
                  <a:pt x="1761" y="187"/>
                </a:lnTo>
                <a:lnTo>
                  <a:pt x="1763" y="187"/>
                </a:lnTo>
                <a:lnTo>
                  <a:pt x="1768" y="165"/>
                </a:lnTo>
                <a:lnTo>
                  <a:pt x="1771" y="161"/>
                </a:lnTo>
                <a:lnTo>
                  <a:pt x="1773" y="156"/>
                </a:lnTo>
                <a:lnTo>
                  <a:pt x="1775" y="149"/>
                </a:lnTo>
                <a:lnTo>
                  <a:pt x="1771" y="137"/>
                </a:lnTo>
                <a:lnTo>
                  <a:pt x="1778" y="139"/>
                </a:lnTo>
                <a:lnTo>
                  <a:pt x="1787" y="142"/>
                </a:lnTo>
                <a:lnTo>
                  <a:pt x="1799" y="144"/>
                </a:lnTo>
                <a:lnTo>
                  <a:pt x="1804" y="147"/>
                </a:lnTo>
                <a:lnTo>
                  <a:pt x="1808" y="151"/>
                </a:lnTo>
                <a:lnTo>
                  <a:pt x="1813" y="151"/>
                </a:lnTo>
                <a:lnTo>
                  <a:pt x="1815" y="151"/>
                </a:lnTo>
                <a:lnTo>
                  <a:pt x="1822" y="154"/>
                </a:lnTo>
                <a:lnTo>
                  <a:pt x="1851" y="163"/>
                </a:lnTo>
                <a:lnTo>
                  <a:pt x="1895" y="177"/>
                </a:lnTo>
                <a:lnTo>
                  <a:pt x="1898" y="175"/>
                </a:lnTo>
                <a:lnTo>
                  <a:pt x="1898" y="170"/>
                </a:lnTo>
                <a:lnTo>
                  <a:pt x="1898" y="168"/>
                </a:lnTo>
                <a:lnTo>
                  <a:pt x="1895" y="165"/>
                </a:lnTo>
                <a:lnTo>
                  <a:pt x="1895" y="161"/>
                </a:lnTo>
                <a:lnTo>
                  <a:pt x="1895" y="158"/>
                </a:lnTo>
                <a:lnTo>
                  <a:pt x="1898" y="156"/>
                </a:lnTo>
                <a:lnTo>
                  <a:pt x="1898" y="151"/>
                </a:lnTo>
                <a:lnTo>
                  <a:pt x="1900" y="147"/>
                </a:lnTo>
                <a:lnTo>
                  <a:pt x="1905" y="147"/>
                </a:lnTo>
                <a:lnTo>
                  <a:pt x="1907" y="147"/>
                </a:lnTo>
                <a:lnTo>
                  <a:pt x="1910" y="147"/>
                </a:lnTo>
                <a:lnTo>
                  <a:pt x="1910" y="151"/>
                </a:lnTo>
                <a:lnTo>
                  <a:pt x="1907" y="156"/>
                </a:lnTo>
                <a:lnTo>
                  <a:pt x="1907" y="161"/>
                </a:lnTo>
                <a:lnTo>
                  <a:pt x="1907" y="163"/>
                </a:lnTo>
                <a:lnTo>
                  <a:pt x="1910" y="168"/>
                </a:lnTo>
                <a:lnTo>
                  <a:pt x="1910" y="173"/>
                </a:lnTo>
                <a:lnTo>
                  <a:pt x="1912" y="177"/>
                </a:lnTo>
                <a:lnTo>
                  <a:pt x="1912" y="182"/>
                </a:lnTo>
                <a:lnTo>
                  <a:pt x="1914" y="184"/>
                </a:lnTo>
                <a:lnTo>
                  <a:pt x="1914" y="187"/>
                </a:lnTo>
                <a:lnTo>
                  <a:pt x="1917" y="189"/>
                </a:lnTo>
                <a:lnTo>
                  <a:pt x="1919" y="189"/>
                </a:lnTo>
                <a:lnTo>
                  <a:pt x="1921" y="194"/>
                </a:lnTo>
                <a:lnTo>
                  <a:pt x="1924" y="196"/>
                </a:lnTo>
                <a:lnTo>
                  <a:pt x="1924" y="201"/>
                </a:lnTo>
                <a:lnTo>
                  <a:pt x="1926" y="201"/>
                </a:lnTo>
                <a:lnTo>
                  <a:pt x="1928" y="206"/>
                </a:lnTo>
                <a:lnTo>
                  <a:pt x="1931" y="208"/>
                </a:lnTo>
                <a:lnTo>
                  <a:pt x="1933" y="208"/>
                </a:lnTo>
                <a:lnTo>
                  <a:pt x="1936" y="210"/>
                </a:lnTo>
                <a:lnTo>
                  <a:pt x="1938" y="210"/>
                </a:lnTo>
                <a:lnTo>
                  <a:pt x="1940" y="213"/>
                </a:lnTo>
                <a:lnTo>
                  <a:pt x="1943" y="215"/>
                </a:lnTo>
                <a:lnTo>
                  <a:pt x="1943" y="218"/>
                </a:lnTo>
                <a:lnTo>
                  <a:pt x="1945" y="218"/>
                </a:lnTo>
                <a:lnTo>
                  <a:pt x="1947" y="222"/>
                </a:lnTo>
                <a:lnTo>
                  <a:pt x="1947" y="227"/>
                </a:lnTo>
                <a:lnTo>
                  <a:pt x="1950" y="232"/>
                </a:lnTo>
                <a:lnTo>
                  <a:pt x="1950" y="234"/>
                </a:lnTo>
                <a:lnTo>
                  <a:pt x="1952" y="232"/>
                </a:lnTo>
                <a:lnTo>
                  <a:pt x="1954" y="229"/>
                </a:lnTo>
                <a:lnTo>
                  <a:pt x="1957" y="229"/>
                </a:lnTo>
                <a:lnTo>
                  <a:pt x="1959" y="227"/>
                </a:lnTo>
                <a:lnTo>
                  <a:pt x="1964" y="227"/>
                </a:lnTo>
                <a:lnTo>
                  <a:pt x="1966" y="227"/>
                </a:lnTo>
                <a:lnTo>
                  <a:pt x="1969" y="227"/>
                </a:lnTo>
                <a:lnTo>
                  <a:pt x="1971" y="227"/>
                </a:lnTo>
                <a:lnTo>
                  <a:pt x="1973" y="227"/>
                </a:lnTo>
                <a:lnTo>
                  <a:pt x="1976" y="227"/>
                </a:lnTo>
                <a:lnTo>
                  <a:pt x="1978" y="227"/>
                </a:lnTo>
                <a:lnTo>
                  <a:pt x="1980" y="229"/>
                </a:lnTo>
                <a:lnTo>
                  <a:pt x="1983" y="232"/>
                </a:lnTo>
                <a:lnTo>
                  <a:pt x="1985" y="234"/>
                </a:lnTo>
                <a:lnTo>
                  <a:pt x="1987" y="236"/>
                </a:lnTo>
                <a:lnTo>
                  <a:pt x="1990" y="236"/>
                </a:lnTo>
                <a:lnTo>
                  <a:pt x="1992" y="236"/>
                </a:lnTo>
                <a:lnTo>
                  <a:pt x="1992" y="232"/>
                </a:lnTo>
                <a:lnTo>
                  <a:pt x="1992" y="229"/>
                </a:lnTo>
                <a:lnTo>
                  <a:pt x="1992" y="227"/>
                </a:lnTo>
                <a:lnTo>
                  <a:pt x="1994" y="227"/>
                </a:lnTo>
                <a:lnTo>
                  <a:pt x="1997" y="227"/>
                </a:lnTo>
                <a:lnTo>
                  <a:pt x="1999" y="229"/>
                </a:lnTo>
                <a:lnTo>
                  <a:pt x="2002" y="229"/>
                </a:lnTo>
                <a:lnTo>
                  <a:pt x="2004" y="232"/>
                </a:lnTo>
                <a:lnTo>
                  <a:pt x="2006" y="234"/>
                </a:lnTo>
                <a:lnTo>
                  <a:pt x="2009" y="236"/>
                </a:lnTo>
                <a:lnTo>
                  <a:pt x="2013" y="239"/>
                </a:lnTo>
                <a:lnTo>
                  <a:pt x="2016" y="241"/>
                </a:lnTo>
                <a:lnTo>
                  <a:pt x="2020" y="241"/>
                </a:lnTo>
                <a:lnTo>
                  <a:pt x="2023" y="241"/>
                </a:lnTo>
                <a:lnTo>
                  <a:pt x="2027" y="241"/>
                </a:lnTo>
                <a:lnTo>
                  <a:pt x="2032" y="239"/>
                </a:lnTo>
                <a:lnTo>
                  <a:pt x="2037" y="236"/>
                </a:lnTo>
                <a:lnTo>
                  <a:pt x="2039" y="236"/>
                </a:lnTo>
                <a:lnTo>
                  <a:pt x="2046" y="234"/>
                </a:lnTo>
                <a:lnTo>
                  <a:pt x="2051" y="232"/>
                </a:lnTo>
                <a:lnTo>
                  <a:pt x="2056" y="227"/>
                </a:lnTo>
                <a:lnTo>
                  <a:pt x="2058" y="232"/>
                </a:lnTo>
                <a:lnTo>
                  <a:pt x="2063" y="234"/>
                </a:lnTo>
                <a:lnTo>
                  <a:pt x="2068" y="241"/>
                </a:lnTo>
                <a:lnTo>
                  <a:pt x="2075" y="251"/>
                </a:lnTo>
                <a:lnTo>
                  <a:pt x="2082" y="258"/>
                </a:lnTo>
                <a:lnTo>
                  <a:pt x="2082" y="260"/>
                </a:lnTo>
                <a:lnTo>
                  <a:pt x="2084" y="260"/>
                </a:lnTo>
                <a:lnTo>
                  <a:pt x="2084" y="263"/>
                </a:lnTo>
                <a:lnTo>
                  <a:pt x="2105" y="289"/>
                </a:lnTo>
                <a:lnTo>
                  <a:pt x="2108" y="291"/>
                </a:lnTo>
                <a:lnTo>
                  <a:pt x="2110" y="291"/>
                </a:lnTo>
                <a:lnTo>
                  <a:pt x="2110" y="293"/>
                </a:lnTo>
                <a:lnTo>
                  <a:pt x="2115" y="291"/>
                </a:lnTo>
                <a:lnTo>
                  <a:pt x="2117" y="291"/>
                </a:lnTo>
                <a:lnTo>
                  <a:pt x="2119" y="291"/>
                </a:lnTo>
                <a:lnTo>
                  <a:pt x="2122" y="291"/>
                </a:lnTo>
                <a:lnTo>
                  <a:pt x="2124" y="291"/>
                </a:lnTo>
                <a:lnTo>
                  <a:pt x="2126" y="291"/>
                </a:lnTo>
                <a:lnTo>
                  <a:pt x="2131" y="291"/>
                </a:lnTo>
                <a:lnTo>
                  <a:pt x="2134" y="289"/>
                </a:lnTo>
                <a:lnTo>
                  <a:pt x="2138" y="289"/>
                </a:lnTo>
                <a:lnTo>
                  <a:pt x="2141" y="291"/>
                </a:lnTo>
                <a:lnTo>
                  <a:pt x="2148" y="289"/>
                </a:lnTo>
                <a:lnTo>
                  <a:pt x="2148" y="291"/>
                </a:lnTo>
                <a:lnTo>
                  <a:pt x="2150" y="293"/>
                </a:lnTo>
                <a:lnTo>
                  <a:pt x="2152" y="296"/>
                </a:lnTo>
                <a:lnTo>
                  <a:pt x="2157" y="296"/>
                </a:lnTo>
                <a:lnTo>
                  <a:pt x="2162" y="298"/>
                </a:lnTo>
                <a:lnTo>
                  <a:pt x="2164" y="296"/>
                </a:lnTo>
                <a:lnTo>
                  <a:pt x="2169" y="296"/>
                </a:lnTo>
                <a:lnTo>
                  <a:pt x="2171" y="296"/>
                </a:lnTo>
                <a:lnTo>
                  <a:pt x="2174" y="296"/>
                </a:lnTo>
                <a:lnTo>
                  <a:pt x="2178" y="296"/>
                </a:lnTo>
                <a:lnTo>
                  <a:pt x="2181" y="296"/>
                </a:lnTo>
                <a:lnTo>
                  <a:pt x="2183" y="296"/>
                </a:lnTo>
                <a:lnTo>
                  <a:pt x="2185" y="296"/>
                </a:lnTo>
                <a:lnTo>
                  <a:pt x="2188" y="296"/>
                </a:lnTo>
                <a:lnTo>
                  <a:pt x="2190" y="291"/>
                </a:lnTo>
                <a:lnTo>
                  <a:pt x="2192" y="286"/>
                </a:lnTo>
                <a:lnTo>
                  <a:pt x="2195" y="281"/>
                </a:lnTo>
                <a:lnTo>
                  <a:pt x="2197" y="281"/>
                </a:lnTo>
                <a:lnTo>
                  <a:pt x="2204" y="284"/>
                </a:lnTo>
                <a:lnTo>
                  <a:pt x="2211" y="284"/>
                </a:lnTo>
                <a:lnTo>
                  <a:pt x="2216" y="281"/>
                </a:lnTo>
                <a:lnTo>
                  <a:pt x="2218" y="281"/>
                </a:lnTo>
                <a:lnTo>
                  <a:pt x="2221" y="281"/>
                </a:lnTo>
                <a:lnTo>
                  <a:pt x="2226" y="284"/>
                </a:lnTo>
                <a:lnTo>
                  <a:pt x="2228" y="284"/>
                </a:lnTo>
                <a:lnTo>
                  <a:pt x="2233" y="289"/>
                </a:lnTo>
                <a:lnTo>
                  <a:pt x="2233" y="293"/>
                </a:lnTo>
                <a:lnTo>
                  <a:pt x="2228" y="296"/>
                </a:lnTo>
                <a:lnTo>
                  <a:pt x="2223" y="296"/>
                </a:lnTo>
                <a:lnTo>
                  <a:pt x="2221" y="298"/>
                </a:lnTo>
                <a:lnTo>
                  <a:pt x="2218" y="298"/>
                </a:lnTo>
                <a:lnTo>
                  <a:pt x="2214" y="303"/>
                </a:lnTo>
                <a:lnTo>
                  <a:pt x="2211" y="303"/>
                </a:lnTo>
                <a:lnTo>
                  <a:pt x="2211" y="307"/>
                </a:lnTo>
                <a:lnTo>
                  <a:pt x="2209" y="310"/>
                </a:lnTo>
                <a:lnTo>
                  <a:pt x="2209" y="312"/>
                </a:lnTo>
                <a:lnTo>
                  <a:pt x="2207" y="317"/>
                </a:lnTo>
                <a:lnTo>
                  <a:pt x="2207" y="319"/>
                </a:lnTo>
                <a:lnTo>
                  <a:pt x="2207" y="322"/>
                </a:lnTo>
                <a:lnTo>
                  <a:pt x="2207" y="324"/>
                </a:lnTo>
                <a:lnTo>
                  <a:pt x="2207" y="326"/>
                </a:lnTo>
                <a:lnTo>
                  <a:pt x="2207" y="329"/>
                </a:lnTo>
                <a:lnTo>
                  <a:pt x="2207" y="331"/>
                </a:lnTo>
                <a:lnTo>
                  <a:pt x="2204" y="334"/>
                </a:lnTo>
                <a:lnTo>
                  <a:pt x="2202" y="336"/>
                </a:lnTo>
                <a:lnTo>
                  <a:pt x="2200" y="338"/>
                </a:lnTo>
                <a:lnTo>
                  <a:pt x="2200" y="341"/>
                </a:lnTo>
                <a:lnTo>
                  <a:pt x="2200" y="343"/>
                </a:lnTo>
                <a:lnTo>
                  <a:pt x="2197" y="343"/>
                </a:lnTo>
                <a:lnTo>
                  <a:pt x="2197" y="345"/>
                </a:lnTo>
                <a:lnTo>
                  <a:pt x="2197" y="348"/>
                </a:lnTo>
                <a:lnTo>
                  <a:pt x="2195" y="352"/>
                </a:lnTo>
                <a:lnTo>
                  <a:pt x="2195" y="355"/>
                </a:lnTo>
                <a:lnTo>
                  <a:pt x="2192" y="360"/>
                </a:lnTo>
                <a:lnTo>
                  <a:pt x="2188" y="362"/>
                </a:lnTo>
                <a:lnTo>
                  <a:pt x="2185" y="364"/>
                </a:lnTo>
                <a:lnTo>
                  <a:pt x="2185" y="367"/>
                </a:lnTo>
                <a:lnTo>
                  <a:pt x="2188" y="369"/>
                </a:lnTo>
                <a:lnTo>
                  <a:pt x="2190" y="371"/>
                </a:lnTo>
                <a:lnTo>
                  <a:pt x="2192" y="374"/>
                </a:lnTo>
                <a:lnTo>
                  <a:pt x="2197" y="379"/>
                </a:lnTo>
                <a:lnTo>
                  <a:pt x="2197" y="381"/>
                </a:lnTo>
                <a:lnTo>
                  <a:pt x="2197" y="383"/>
                </a:lnTo>
                <a:lnTo>
                  <a:pt x="2197" y="388"/>
                </a:lnTo>
                <a:lnTo>
                  <a:pt x="2197" y="390"/>
                </a:lnTo>
                <a:lnTo>
                  <a:pt x="2195" y="393"/>
                </a:lnTo>
                <a:lnTo>
                  <a:pt x="2192" y="395"/>
                </a:lnTo>
                <a:lnTo>
                  <a:pt x="2192" y="397"/>
                </a:lnTo>
                <a:lnTo>
                  <a:pt x="2192" y="400"/>
                </a:lnTo>
                <a:lnTo>
                  <a:pt x="2192" y="402"/>
                </a:lnTo>
                <a:lnTo>
                  <a:pt x="2192" y="405"/>
                </a:lnTo>
                <a:lnTo>
                  <a:pt x="2192" y="409"/>
                </a:lnTo>
                <a:lnTo>
                  <a:pt x="2192" y="412"/>
                </a:lnTo>
                <a:lnTo>
                  <a:pt x="2190" y="416"/>
                </a:lnTo>
                <a:lnTo>
                  <a:pt x="2190" y="419"/>
                </a:lnTo>
                <a:lnTo>
                  <a:pt x="2188" y="421"/>
                </a:lnTo>
                <a:lnTo>
                  <a:pt x="2185" y="423"/>
                </a:lnTo>
                <a:lnTo>
                  <a:pt x="2183" y="423"/>
                </a:lnTo>
                <a:lnTo>
                  <a:pt x="2181" y="423"/>
                </a:lnTo>
                <a:lnTo>
                  <a:pt x="2181" y="426"/>
                </a:lnTo>
                <a:lnTo>
                  <a:pt x="2181" y="431"/>
                </a:lnTo>
                <a:lnTo>
                  <a:pt x="2181" y="435"/>
                </a:lnTo>
                <a:lnTo>
                  <a:pt x="2181" y="438"/>
                </a:lnTo>
                <a:lnTo>
                  <a:pt x="2178" y="445"/>
                </a:lnTo>
                <a:lnTo>
                  <a:pt x="2176" y="447"/>
                </a:lnTo>
                <a:lnTo>
                  <a:pt x="2174" y="452"/>
                </a:lnTo>
                <a:lnTo>
                  <a:pt x="2174" y="454"/>
                </a:lnTo>
                <a:lnTo>
                  <a:pt x="2171" y="454"/>
                </a:lnTo>
                <a:lnTo>
                  <a:pt x="2171" y="459"/>
                </a:lnTo>
                <a:lnTo>
                  <a:pt x="2167" y="464"/>
                </a:lnTo>
                <a:lnTo>
                  <a:pt x="2164" y="461"/>
                </a:lnTo>
                <a:lnTo>
                  <a:pt x="2159" y="461"/>
                </a:lnTo>
                <a:lnTo>
                  <a:pt x="2157" y="461"/>
                </a:lnTo>
                <a:lnTo>
                  <a:pt x="2155" y="461"/>
                </a:lnTo>
                <a:lnTo>
                  <a:pt x="2152" y="459"/>
                </a:lnTo>
                <a:lnTo>
                  <a:pt x="2150" y="457"/>
                </a:lnTo>
                <a:lnTo>
                  <a:pt x="2145" y="459"/>
                </a:lnTo>
                <a:lnTo>
                  <a:pt x="2143" y="459"/>
                </a:lnTo>
                <a:lnTo>
                  <a:pt x="2141" y="457"/>
                </a:lnTo>
                <a:lnTo>
                  <a:pt x="2138" y="454"/>
                </a:lnTo>
                <a:lnTo>
                  <a:pt x="2136" y="452"/>
                </a:lnTo>
                <a:lnTo>
                  <a:pt x="2136" y="450"/>
                </a:lnTo>
                <a:lnTo>
                  <a:pt x="2136" y="447"/>
                </a:lnTo>
                <a:lnTo>
                  <a:pt x="2134" y="445"/>
                </a:lnTo>
                <a:lnTo>
                  <a:pt x="2134" y="447"/>
                </a:lnTo>
                <a:lnTo>
                  <a:pt x="2134" y="450"/>
                </a:lnTo>
                <a:lnTo>
                  <a:pt x="2134" y="452"/>
                </a:lnTo>
                <a:lnTo>
                  <a:pt x="2134" y="454"/>
                </a:lnTo>
                <a:lnTo>
                  <a:pt x="2136" y="457"/>
                </a:lnTo>
                <a:lnTo>
                  <a:pt x="2138" y="459"/>
                </a:lnTo>
                <a:lnTo>
                  <a:pt x="2138" y="461"/>
                </a:lnTo>
                <a:lnTo>
                  <a:pt x="2138" y="466"/>
                </a:lnTo>
                <a:lnTo>
                  <a:pt x="2138" y="468"/>
                </a:lnTo>
                <a:lnTo>
                  <a:pt x="2141" y="471"/>
                </a:lnTo>
                <a:lnTo>
                  <a:pt x="2143" y="471"/>
                </a:lnTo>
                <a:lnTo>
                  <a:pt x="2148" y="473"/>
                </a:lnTo>
                <a:lnTo>
                  <a:pt x="2150" y="473"/>
                </a:lnTo>
                <a:lnTo>
                  <a:pt x="2150" y="476"/>
                </a:lnTo>
                <a:lnTo>
                  <a:pt x="2152" y="478"/>
                </a:lnTo>
                <a:lnTo>
                  <a:pt x="2155" y="480"/>
                </a:lnTo>
                <a:lnTo>
                  <a:pt x="2155" y="483"/>
                </a:lnTo>
                <a:lnTo>
                  <a:pt x="2157" y="487"/>
                </a:lnTo>
                <a:lnTo>
                  <a:pt x="2159" y="494"/>
                </a:lnTo>
                <a:lnTo>
                  <a:pt x="2159" y="497"/>
                </a:lnTo>
                <a:lnTo>
                  <a:pt x="2157" y="502"/>
                </a:lnTo>
                <a:lnTo>
                  <a:pt x="2157" y="504"/>
                </a:lnTo>
                <a:lnTo>
                  <a:pt x="2157" y="509"/>
                </a:lnTo>
                <a:lnTo>
                  <a:pt x="2159" y="513"/>
                </a:lnTo>
                <a:lnTo>
                  <a:pt x="2159" y="516"/>
                </a:lnTo>
                <a:lnTo>
                  <a:pt x="2159" y="518"/>
                </a:lnTo>
                <a:lnTo>
                  <a:pt x="2157" y="521"/>
                </a:lnTo>
                <a:lnTo>
                  <a:pt x="2157" y="523"/>
                </a:lnTo>
                <a:lnTo>
                  <a:pt x="2157" y="525"/>
                </a:lnTo>
                <a:lnTo>
                  <a:pt x="2157" y="528"/>
                </a:lnTo>
                <a:lnTo>
                  <a:pt x="2159" y="532"/>
                </a:lnTo>
                <a:lnTo>
                  <a:pt x="2157" y="535"/>
                </a:lnTo>
                <a:lnTo>
                  <a:pt x="2157" y="537"/>
                </a:lnTo>
                <a:lnTo>
                  <a:pt x="2155" y="539"/>
                </a:lnTo>
                <a:lnTo>
                  <a:pt x="2155" y="542"/>
                </a:lnTo>
                <a:lnTo>
                  <a:pt x="2157" y="544"/>
                </a:lnTo>
                <a:lnTo>
                  <a:pt x="2157" y="547"/>
                </a:lnTo>
                <a:lnTo>
                  <a:pt x="2157" y="549"/>
                </a:lnTo>
                <a:lnTo>
                  <a:pt x="2157" y="554"/>
                </a:lnTo>
                <a:lnTo>
                  <a:pt x="2155" y="554"/>
                </a:lnTo>
                <a:lnTo>
                  <a:pt x="2152" y="554"/>
                </a:lnTo>
                <a:lnTo>
                  <a:pt x="2150" y="554"/>
                </a:lnTo>
                <a:lnTo>
                  <a:pt x="2148" y="556"/>
                </a:lnTo>
                <a:lnTo>
                  <a:pt x="2148" y="558"/>
                </a:lnTo>
                <a:lnTo>
                  <a:pt x="2145" y="561"/>
                </a:lnTo>
                <a:lnTo>
                  <a:pt x="2143" y="563"/>
                </a:lnTo>
                <a:lnTo>
                  <a:pt x="2141" y="563"/>
                </a:lnTo>
                <a:lnTo>
                  <a:pt x="2138" y="566"/>
                </a:lnTo>
                <a:lnTo>
                  <a:pt x="2136" y="566"/>
                </a:lnTo>
                <a:lnTo>
                  <a:pt x="2134" y="566"/>
                </a:lnTo>
                <a:lnTo>
                  <a:pt x="2134" y="568"/>
                </a:lnTo>
                <a:lnTo>
                  <a:pt x="2134" y="573"/>
                </a:lnTo>
                <a:lnTo>
                  <a:pt x="2131" y="573"/>
                </a:lnTo>
                <a:lnTo>
                  <a:pt x="2129" y="575"/>
                </a:lnTo>
                <a:lnTo>
                  <a:pt x="2126" y="575"/>
                </a:lnTo>
                <a:lnTo>
                  <a:pt x="2124" y="573"/>
                </a:lnTo>
                <a:lnTo>
                  <a:pt x="2122" y="573"/>
                </a:lnTo>
                <a:lnTo>
                  <a:pt x="2122" y="575"/>
                </a:lnTo>
                <a:lnTo>
                  <a:pt x="2126" y="577"/>
                </a:lnTo>
                <a:lnTo>
                  <a:pt x="2129" y="580"/>
                </a:lnTo>
                <a:lnTo>
                  <a:pt x="2129" y="582"/>
                </a:lnTo>
                <a:lnTo>
                  <a:pt x="2126" y="584"/>
                </a:lnTo>
                <a:lnTo>
                  <a:pt x="2126" y="587"/>
                </a:lnTo>
                <a:lnTo>
                  <a:pt x="2124" y="589"/>
                </a:lnTo>
                <a:lnTo>
                  <a:pt x="2122" y="589"/>
                </a:lnTo>
                <a:lnTo>
                  <a:pt x="2119" y="589"/>
                </a:lnTo>
                <a:lnTo>
                  <a:pt x="2117" y="589"/>
                </a:lnTo>
                <a:lnTo>
                  <a:pt x="2117" y="592"/>
                </a:lnTo>
                <a:lnTo>
                  <a:pt x="2115" y="592"/>
                </a:lnTo>
                <a:lnTo>
                  <a:pt x="2115" y="594"/>
                </a:lnTo>
                <a:lnTo>
                  <a:pt x="2112" y="594"/>
                </a:lnTo>
                <a:lnTo>
                  <a:pt x="2110" y="596"/>
                </a:lnTo>
                <a:lnTo>
                  <a:pt x="2108" y="596"/>
                </a:lnTo>
                <a:lnTo>
                  <a:pt x="2103" y="596"/>
                </a:lnTo>
                <a:lnTo>
                  <a:pt x="2101" y="596"/>
                </a:lnTo>
                <a:lnTo>
                  <a:pt x="2098" y="599"/>
                </a:lnTo>
                <a:lnTo>
                  <a:pt x="2096" y="599"/>
                </a:lnTo>
                <a:lnTo>
                  <a:pt x="2093" y="601"/>
                </a:lnTo>
                <a:lnTo>
                  <a:pt x="2091" y="603"/>
                </a:lnTo>
                <a:lnTo>
                  <a:pt x="2089" y="603"/>
                </a:lnTo>
                <a:lnTo>
                  <a:pt x="2086" y="603"/>
                </a:lnTo>
                <a:lnTo>
                  <a:pt x="2084" y="606"/>
                </a:lnTo>
                <a:lnTo>
                  <a:pt x="2082" y="608"/>
                </a:lnTo>
                <a:lnTo>
                  <a:pt x="2082" y="610"/>
                </a:lnTo>
                <a:lnTo>
                  <a:pt x="2079" y="610"/>
                </a:lnTo>
                <a:lnTo>
                  <a:pt x="2079" y="613"/>
                </a:lnTo>
                <a:lnTo>
                  <a:pt x="2077" y="613"/>
                </a:lnTo>
                <a:lnTo>
                  <a:pt x="2075" y="615"/>
                </a:lnTo>
                <a:lnTo>
                  <a:pt x="2072" y="618"/>
                </a:lnTo>
                <a:lnTo>
                  <a:pt x="2068" y="620"/>
                </a:lnTo>
                <a:lnTo>
                  <a:pt x="2065" y="622"/>
                </a:lnTo>
                <a:lnTo>
                  <a:pt x="2060" y="622"/>
                </a:lnTo>
                <a:lnTo>
                  <a:pt x="2058" y="625"/>
                </a:lnTo>
                <a:lnTo>
                  <a:pt x="2053" y="622"/>
                </a:lnTo>
                <a:lnTo>
                  <a:pt x="2051" y="622"/>
                </a:lnTo>
                <a:lnTo>
                  <a:pt x="2051" y="625"/>
                </a:lnTo>
                <a:lnTo>
                  <a:pt x="2049" y="625"/>
                </a:lnTo>
                <a:lnTo>
                  <a:pt x="2046" y="625"/>
                </a:lnTo>
                <a:lnTo>
                  <a:pt x="2046" y="622"/>
                </a:lnTo>
                <a:lnTo>
                  <a:pt x="2042" y="622"/>
                </a:lnTo>
                <a:lnTo>
                  <a:pt x="2042" y="625"/>
                </a:lnTo>
                <a:lnTo>
                  <a:pt x="2039" y="625"/>
                </a:lnTo>
                <a:lnTo>
                  <a:pt x="2037" y="625"/>
                </a:lnTo>
                <a:lnTo>
                  <a:pt x="2035" y="625"/>
                </a:lnTo>
                <a:lnTo>
                  <a:pt x="2032" y="625"/>
                </a:lnTo>
                <a:lnTo>
                  <a:pt x="2027" y="625"/>
                </a:lnTo>
                <a:lnTo>
                  <a:pt x="2025" y="622"/>
                </a:lnTo>
                <a:lnTo>
                  <a:pt x="2020" y="622"/>
                </a:lnTo>
                <a:lnTo>
                  <a:pt x="2018" y="622"/>
                </a:lnTo>
                <a:lnTo>
                  <a:pt x="2013" y="622"/>
                </a:lnTo>
                <a:lnTo>
                  <a:pt x="2011" y="622"/>
                </a:lnTo>
                <a:lnTo>
                  <a:pt x="2009" y="618"/>
                </a:lnTo>
                <a:lnTo>
                  <a:pt x="2006" y="618"/>
                </a:lnTo>
                <a:lnTo>
                  <a:pt x="2002" y="618"/>
                </a:lnTo>
                <a:lnTo>
                  <a:pt x="1999" y="620"/>
                </a:lnTo>
                <a:lnTo>
                  <a:pt x="1997" y="620"/>
                </a:lnTo>
                <a:lnTo>
                  <a:pt x="1994" y="622"/>
                </a:lnTo>
                <a:lnTo>
                  <a:pt x="1992" y="625"/>
                </a:lnTo>
                <a:lnTo>
                  <a:pt x="1987" y="627"/>
                </a:lnTo>
                <a:lnTo>
                  <a:pt x="1985" y="629"/>
                </a:lnTo>
                <a:lnTo>
                  <a:pt x="1983" y="629"/>
                </a:lnTo>
                <a:lnTo>
                  <a:pt x="1980" y="632"/>
                </a:lnTo>
                <a:lnTo>
                  <a:pt x="1980" y="634"/>
                </a:lnTo>
                <a:lnTo>
                  <a:pt x="1983" y="637"/>
                </a:lnTo>
                <a:lnTo>
                  <a:pt x="1985" y="639"/>
                </a:lnTo>
                <a:lnTo>
                  <a:pt x="1985" y="644"/>
                </a:lnTo>
                <a:lnTo>
                  <a:pt x="1985" y="646"/>
                </a:lnTo>
                <a:lnTo>
                  <a:pt x="1985" y="648"/>
                </a:lnTo>
                <a:lnTo>
                  <a:pt x="1983" y="655"/>
                </a:lnTo>
                <a:lnTo>
                  <a:pt x="1983" y="658"/>
                </a:lnTo>
                <a:lnTo>
                  <a:pt x="1980" y="660"/>
                </a:lnTo>
                <a:lnTo>
                  <a:pt x="1978" y="663"/>
                </a:lnTo>
                <a:lnTo>
                  <a:pt x="1978" y="665"/>
                </a:lnTo>
                <a:lnTo>
                  <a:pt x="1976" y="667"/>
                </a:lnTo>
                <a:lnTo>
                  <a:pt x="1976" y="672"/>
                </a:lnTo>
                <a:lnTo>
                  <a:pt x="1973" y="677"/>
                </a:lnTo>
                <a:lnTo>
                  <a:pt x="1973" y="679"/>
                </a:lnTo>
                <a:lnTo>
                  <a:pt x="1973" y="682"/>
                </a:lnTo>
                <a:lnTo>
                  <a:pt x="1973" y="684"/>
                </a:lnTo>
                <a:lnTo>
                  <a:pt x="1971" y="686"/>
                </a:lnTo>
                <a:lnTo>
                  <a:pt x="1969" y="689"/>
                </a:lnTo>
                <a:lnTo>
                  <a:pt x="1966" y="691"/>
                </a:lnTo>
                <a:lnTo>
                  <a:pt x="1966" y="693"/>
                </a:lnTo>
                <a:lnTo>
                  <a:pt x="1964" y="693"/>
                </a:lnTo>
                <a:lnTo>
                  <a:pt x="1959" y="693"/>
                </a:lnTo>
                <a:lnTo>
                  <a:pt x="1959" y="696"/>
                </a:lnTo>
                <a:lnTo>
                  <a:pt x="1959" y="698"/>
                </a:lnTo>
                <a:lnTo>
                  <a:pt x="1961" y="700"/>
                </a:lnTo>
                <a:lnTo>
                  <a:pt x="1964" y="703"/>
                </a:lnTo>
                <a:lnTo>
                  <a:pt x="1964" y="705"/>
                </a:lnTo>
                <a:lnTo>
                  <a:pt x="1966" y="710"/>
                </a:lnTo>
                <a:lnTo>
                  <a:pt x="1961" y="710"/>
                </a:lnTo>
                <a:lnTo>
                  <a:pt x="1959" y="712"/>
                </a:lnTo>
                <a:lnTo>
                  <a:pt x="1957" y="715"/>
                </a:lnTo>
                <a:lnTo>
                  <a:pt x="1954" y="717"/>
                </a:lnTo>
                <a:lnTo>
                  <a:pt x="1950" y="717"/>
                </a:lnTo>
                <a:lnTo>
                  <a:pt x="1947" y="719"/>
                </a:lnTo>
                <a:lnTo>
                  <a:pt x="1943" y="724"/>
                </a:lnTo>
                <a:lnTo>
                  <a:pt x="1940" y="726"/>
                </a:lnTo>
                <a:lnTo>
                  <a:pt x="1938" y="729"/>
                </a:lnTo>
                <a:lnTo>
                  <a:pt x="1938" y="731"/>
                </a:lnTo>
                <a:lnTo>
                  <a:pt x="1938" y="734"/>
                </a:lnTo>
                <a:lnTo>
                  <a:pt x="1931" y="743"/>
                </a:lnTo>
                <a:lnTo>
                  <a:pt x="1928" y="748"/>
                </a:lnTo>
                <a:lnTo>
                  <a:pt x="1924" y="753"/>
                </a:lnTo>
                <a:lnTo>
                  <a:pt x="1921" y="755"/>
                </a:lnTo>
                <a:lnTo>
                  <a:pt x="1921" y="760"/>
                </a:lnTo>
                <a:lnTo>
                  <a:pt x="1919" y="764"/>
                </a:lnTo>
                <a:lnTo>
                  <a:pt x="1919" y="769"/>
                </a:lnTo>
                <a:lnTo>
                  <a:pt x="1919" y="771"/>
                </a:lnTo>
                <a:lnTo>
                  <a:pt x="1917" y="776"/>
                </a:lnTo>
                <a:lnTo>
                  <a:pt x="1917" y="779"/>
                </a:lnTo>
                <a:lnTo>
                  <a:pt x="1917" y="781"/>
                </a:lnTo>
                <a:lnTo>
                  <a:pt x="1919" y="783"/>
                </a:lnTo>
                <a:lnTo>
                  <a:pt x="1919" y="786"/>
                </a:lnTo>
                <a:lnTo>
                  <a:pt x="1914" y="788"/>
                </a:lnTo>
                <a:lnTo>
                  <a:pt x="1910" y="790"/>
                </a:lnTo>
                <a:lnTo>
                  <a:pt x="1907" y="795"/>
                </a:lnTo>
                <a:lnTo>
                  <a:pt x="1907" y="797"/>
                </a:lnTo>
                <a:lnTo>
                  <a:pt x="1907" y="802"/>
                </a:lnTo>
                <a:lnTo>
                  <a:pt x="1907" y="805"/>
                </a:lnTo>
                <a:lnTo>
                  <a:pt x="1905" y="812"/>
                </a:lnTo>
                <a:lnTo>
                  <a:pt x="1905" y="819"/>
                </a:lnTo>
                <a:lnTo>
                  <a:pt x="1905" y="824"/>
                </a:lnTo>
                <a:lnTo>
                  <a:pt x="1905" y="826"/>
                </a:lnTo>
                <a:lnTo>
                  <a:pt x="1907" y="828"/>
                </a:lnTo>
                <a:lnTo>
                  <a:pt x="1910" y="833"/>
                </a:lnTo>
                <a:lnTo>
                  <a:pt x="1912" y="835"/>
                </a:lnTo>
                <a:lnTo>
                  <a:pt x="1931" y="840"/>
                </a:lnTo>
                <a:lnTo>
                  <a:pt x="1936" y="854"/>
                </a:lnTo>
                <a:lnTo>
                  <a:pt x="1957" y="880"/>
                </a:lnTo>
                <a:lnTo>
                  <a:pt x="1959" y="904"/>
                </a:lnTo>
                <a:lnTo>
                  <a:pt x="1985" y="992"/>
                </a:lnTo>
                <a:lnTo>
                  <a:pt x="1924" y="1003"/>
                </a:lnTo>
                <a:lnTo>
                  <a:pt x="1891" y="1003"/>
                </a:lnTo>
                <a:lnTo>
                  <a:pt x="1893" y="1008"/>
                </a:lnTo>
                <a:lnTo>
                  <a:pt x="1893" y="1018"/>
                </a:lnTo>
                <a:lnTo>
                  <a:pt x="1895" y="1025"/>
                </a:lnTo>
                <a:lnTo>
                  <a:pt x="1895" y="1027"/>
                </a:lnTo>
                <a:lnTo>
                  <a:pt x="1900" y="1039"/>
                </a:lnTo>
                <a:lnTo>
                  <a:pt x="1905" y="1046"/>
                </a:lnTo>
                <a:lnTo>
                  <a:pt x="1905" y="1048"/>
                </a:lnTo>
                <a:lnTo>
                  <a:pt x="1910" y="1051"/>
                </a:lnTo>
                <a:lnTo>
                  <a:pt x="1910" y="1056"/>
                </a:lnTo>
                <a:lnTo>
                  <a:pt x="1907" y="1063"/>
                </a:lnTo>
                <a:lnTo>
                  <a:pt x="1905" y="1072"/>
                </a:lnTo>
                <a:lnTo>
                  <a:pt x="1907" y="1077"/>
                </a:lnTo>
                <a:lnTo>
                  <a:pt x="1912" y="1082"/>
                </a:lnTo>
                <a:lnTo>
                  <a:pt x="1914" y="1086"/>
                </a:lnTo>
                <a:lnTo>
                  <a:pt x="1912" y="1091"/>
                </a:lnTo>
                <a:lnTo>
                  <a:pt x="1912" y="1098"/>
                </a:lnTo>
                <a:lnTo>
                  <a:pt x="1914" y="1103"/>
                </a:lnTo>
                <a:lnTo>
                  <a:pt x="1912" y="1108"/>
                </a:lnTo>
                <a:lnTo>
                  <a:pt x="1912" y="1115"/>
                </a:lnTo>
                <a:lnTo>
                  <a:pt x="1921" y="1131"/>
                </a:lnTo>
                <a:lnTo>
                  <a:pt x="1919" y="1138"/>
                </a:lnTo>
                <a:lnTo>
                  <a:pt x="1919" y="1141"/>
                </a:lnTo>
                <a:lnTo>
                  <a:pt x="1919" y="1155"/>
                </a:lnTo>
                <a:lnTo>
                  <a:pt x="1928" y="1164"/>
                </a:lnTo>
                <a:lnTo>
                  <a:pt x="1943" y="1172"/>
                </a:lnTo>
                <a:lnTo>
                  <a:pt x="1947" y="1172"/>
                </a:lnTo>
                <a:lnTo>
                  <a:pt x="1957" y="1169"/>
                </a:lnTo>
                <a:lnTo>
                  <a:pt x="1957" y="1167"/>
                </a:lnTo>
                <a:lnTo>
                  <a:pt x="1976" y="1157"/>
                </a:lnTo>
                <a:lnTo>
                  <a:pt x="1992" y="1167"/>
                </a:lnTo>
                <a:lnTo>
                  <a:pt x="1999" y="1157"/>
                </a:lnTo>
                <a:lnTo>
                  <a:pt x="2002" y="1157"/>
                </a:lnTo>
                <a:lnTo>
                  <a:pt x="2002" y="1155"/>
                </a:lnTo>
                <a:lnTo>
                  <a:pt x="2002" y="1162"/>
                </a:lnTo>
                <a:lnTo>
                  <a:pt x="1999" y="1174"/>
                </a:lnTo>
                <a:lnTo>
                  <a:pt x="1994" y="1179"/>
                </a:lnTo>
                <a:lnTo>
                  <a:pt x="1997" y="1188"/>
                </a:lnTo>
                <a:lnTo>
                  <a:pt x="1997" y="1190"/>
                </a:lnTo>
                <a:lnTo>
                  <a:pt x="1999" y="1190"/>
                </a:lnTo>
                <a:lnTo>
                  <a:pt x="2002" y="1193"/>
                </a:lnTo>
                <a:lnTo>
                  <a:pt x="2004" y="1193"/>
                </a:lnTo>
                <a:lnTo>
                  <a:pt x="2006" y="1195"/>
                </a:lnTo>
                <a:lnTo>
                  <a:pt x="2011" y="1198"/>
                </a:lnTo>
                <a:lnTo>
                  <a:pt x="2016" y="1200"/>
                </a:lnTo>
                <a:lnTo>
                  <a:pt x="2018" y="1200"/>
                </a:lnTo>
                <a:lnTo>
                  <a:pt x="2023" y="1202"/>
                </a:lnTo>
                <a:lnTo>
                  <a:pt x="2030" y="1202"/>
                </a:lnTo>
                <a:lnTo>
                  <a:pt x="2035" y="1202"/>
                </a:lnTo>
                <a:lnTo>
                  <a:pt x="2037" y="1202"/>
                </a:lnTo>
                <a:lnTo>
                  <a:pt x="2042" y="1202"/>
                </a:lnTo>
                <a:lnTo>
                  <a:pt x="2049" y="1209"/>
                </a:lnTo>
                <a:lnTo>
                  <a:pt x="2060" y="1226"/>
                </a:lnTo>
                <a:lnTo>
                  <a:pt x="2065" y="1235"/>
                </a:lnTo>
                <a:lnTo>
                  <a:pt x="2068" y="1243"/>
                </a:lnTo>
                <a:lnTo>
                  <a:pt x="2072" y="1257"/>
                </a:lnTo>
                <a:lnTo>
                  <a:pt x="2079" y="1259"/>
                </a:lnTo>
                <a:lnTo>
                  <a:pt x="2084" y="1266"/>
                </a:lnTo>
                <a:lnTo>
                  <a:pt x="2105" y="1285"/>
                </a:lnTo>
                <a:lnTo>
                  <a:pt x="2115" y="1290"/>
                </a:lnTo>
                <a:lnTo>
                  <a:pt x="2124" y="1295"/>
                </a:lnTo>
                <a:lnTo>
                  <a:pt x="2126" y="1297"/>
                </a:lnTo>
                <a:lnTo>
                  <a:pt x="2145" y="1299"/>
                </a:lnTo>
                <a:lnTo>
                  <a:pt x="2162" y="1299"/>
                </a:lnTo>
                <a:lnTo>
                  <a:pt x="2164" y="1302"/>
                </a:lnTo>
                <a:lnTo>
                  <a:pt x="2176" y="1309"/>
                </a:lnTo>
                <a:lnTo>
                  <a:pt x="2197" y="1323"/>
                </a:lnTo>
                <a:lnTo>
                  <a:pt x="2183" y="1340"/>
                </a:lnTo>
                <a:lnTo>
                  <a:pt x="2202" y="1354"/>
                </a:lnTo>
                <a:lnTo>
                  <a:pt x="2195" y="1356"/>
                </a:lnTo>
                <a:lnTo>
                  <a:pt x="2188" y="1363"/>
                </a:lnTo>
                <a:lnTo>
                  <a:pt x="2197" y="1375"/>
                </a:lnTo>
                <a:lnTo>
                  <a:pt x="2218" y="1408"/>
                </a:lnTo>
                <a:lnTo>
                  <a:pt x="2216" y="1427"/>
                </a:lnTo>
                <a:lnTo>
                  <a:pt x="2178" y="1437"/>
                </a:lnTo>
                <a:lnTo>
                  <a:pt x="2164" y="1439"/>
                </a:lnTo>
                <a:lnTo>
                  <a:pt x="2131" y="1453"/>
                </a:lnTo>
                <a:lnTo>
                  <a:pt x="2119" y="1437"/>
                </a:lnTo>
                <a:lnTo>
                  <a:pt x="2060" y="1482"/>
                </a:lnTo>
                <a:lnTo>
                  <a:pt x="2018" y="1441"/>
                </a:lnTo>
                <a:lnTo>
                  <a:pt x="2016" y="1441"/>
                </a:lnTo>
                <a:lnTo>
                  <a:pt x="2011" y="1446"/>
                </a:lnTo>
                <a:lnTo>
                  <a:pt x="1983" y="1420"/>
                </a:lnTo>
                <a:lnTo>
                  <a:pt x="1924" y="1441"/>
                </a:lnTo>
                <a:lnTo>
                  <a:pt x="1914" y="1446"/>
                </a:lnTo>
                <a:lnTo>
                  <a:pt x="1862" y="1463"/>
                </a:lnTo>
                <a:lnTo>
                  <a:pt x="1853" y="1463"/>
                </a:lnTo>
                <a:lnTo>
                  <a:pt x="1839" y="1460"/>
                </a:lnTo>
                <a:lnTo>
                  <a:pt x="1829" y="1458"/>
                </a:lnTo>
                <a:lnTo>
                  <a:pt x="1818" y="1456"/>
                </a:lnTo>
                <a:lnTo>
                  <a:pt x="1811" y="1451"/>
                </a:lnTo>
                <a:lnTo>
                  <a:pt x="1806" y="1446"/>
                </a:lnTo>
                <a:lnTo>
                  <a:pt x="1801" y="1444"/>
                </a:lnTo>
                <a:lnTo>
                  <a:pt x="1794" y="1441"/>
                </a:lnTo>
                <a:lnTo>
                  <a:pt x="1787" y="1439"/>
                </a:lnTo>
                <a:lnTo>
                  <a:pt x="1785" y="1434"/>
                </a:lnTo>
                <a:lnTo>
                  <a:pt x="1785" y="1427"/>
                </a:lnTo>
                <a:lnTo>
                  <a:pt x="1780" y="1425"/>
                </a:lnTo>
                <a:lnTo>
                  <a:pt x="1778" y="1415"/>
                </a:lnTo>
                <a:lnTo>
                  <a:pt x="1778" y="1413"/>
                </a:lnTo>
                <a:lnTo>
                  <a:pt x="1768" y="1408"/>
                </a:lnTo>
                <a:lnTo>
                  <a:pt x="1721" y="1389"/>
                </a:lnTo>
                <a:lnTo>
                  <a:pt x="1679" y="1370"/>
                </a:lnTo>
                <a:lnTo>
                  <a:pt x="1676" y="1373"/>
                </a:lnTo>
                <a:lnTo>
                  <a:pt x="1662" y="1361"/>
                </a:lnTo>
                <a:lnTo>
                  <a:pt x="1660" y="1366"/>
                </a:lnTo>
                <a:lnTo>
                  <a:pt x="1676" y="1389"/>
                </a:lnTo>
                <a:lnTo>
                  <a:pt x="1657" y="1418"/>
                </a:lnTo>
                <a:lnTo>
                  <a:pt x="1655" y="1415"/>
                </a:lnTo>
                <a:lnTo>
                  <a:pt x="1653" y="1413"/>
                </a:lnTo>
                <a:lnTo>
                  <a:pt x="1643" y="1399"/>
                </a:lnTo>
                <a:lnTo>
                  <a:pt x="1636" y="1394"/>
                </a:lnTo>
                <a:lnTo>
                  <a:pt x="1636" y="1392"/>
                </a:lnTo>
                <a:lnTo>
                  <a:pt x="1634" y="1389"/>
                </a:lnTo>
                <a:lnTo>
                  <a:pt x="1631" y="1385"/>
                </a:lnTo>
                <a:lnTo>
                  <a:pt x="1629" y="1382"/>
                </a:lnTo>
                <a:lnTo>
                  <a:pt x="1627" y="1380"/>
                </a:lnTo>
                <a:lnTo>
                  <a:pt x="1624" y="1377"/>
                </a:lnTo>
                <a:lnTo>
                  <a:pt x="1624" y="1375"/>
                </a:lnTo>
                <a:lnTo>
                  <a:pt x="1622" y="1375"/>
                </a:lnTo>
                <a:lnTo>
                  <a:pt x="1620" y="1373"/>
                </a:lnTo>
                <a:lnTo>
                  <a:pt x="1620" y="1375"/>
                </a:lnTo>
                <a:lnTo>
                  <a:pt x="1613" y="1368"/>
                </a:lnTo>
                <a:lnTo>
                  <a:pt x="1613" y="1366"/>
                </a:lnTo>
                <a:lnTo>
                  <a:pt x="1613" y="1363"/>
                </a:lnTo>
                <a:lnTo>
                  <a:pt x="1615" y="1363"/>
                </a:lnTo>
                <a:lnTo>
                  <a:pt x="1615" y="1361"/>
                </a:lnTo>
                <a:lnTo>
                  <a:pt x="1610" y="1356"/>
                </a:lnTo>
                <a:lnTo>
                  <a:pt x="1610" y="1347"/>
                </a:lnTo>
                <a:lnTo>
                  <a:pt x="1610" y="1344"/>
                </a:lnTo>
                <a:lnTo>
                  <a:pt x="1613" y="1344"/>
                </a:lnTo>
                <a:lnTo>
                  <a:pt x="1615" y="1342"/>
                </a:lnTo>
                <a:lnTo>
                  <a:pt x="1615" y="1340"/>
                </a:lnTo>
                <a:lnTo>
                  <a:pt x="1563" y="1347"/>
                </a:lnTo>
                <a:lnTo>
                  <a:pt x="1530" y="1351"/>
                </a:lnTo>
                <a:lnTo>
                  <a:pt x="1537" y="1342"/>
                </a:lnTo>
                <a:lnTo>
                  <a:pt x="1547" y="1311"/>
                </a:lnTo>
                <a:lnTo>
                  <a:pt x="1549" y="1302"/>
                </a:lnTo>
                <a:lnTo>
                  <a:pt x="1547" y="1302"/>
                </a:lnTo>
                <a:lnTo>
                  <a:pt x="1549" y="1299"/>
                </a:lnTo>
                <a:lnTo>
                  <a:pt x="1547" y="1295"/>
                </a:lnTo>
                <a:lnTo>
                  <a:pt x="1542" y="1292"/>
                </a:lnTo>
                <a:lnTo>
                  <a:pt x="1544" y="1290"/>
                </a:lnTo>
                <a:lnTo>
                  <a:pt x="1540" y="1288"/>
                </a:lnTo>
                <a:lnTo>
                  <a:pt x="1530" y="1302"/>
                </a:lnTo>
                <a:lnTo>
                  <a:pt x="1523" y="1306"/>
                </a:lnTo>
                <a:lnTo>
                  <a:pt x="1497" y="1295"/>
                </a:lnTo>
                <a:lnTo>
                  <a:pt x="1476" y="1285"/>
                </a:lnTo>
                <a:lnTo>
                  <a:pt x="1448" y="1273"/>
                </a:lnTo>
                <a:lnTo>
                  <a:pt x="1419" y="1259"/>
                </a:lnTo>
                <a:lnTo>
                  <a:pt x="1410" y="1254"/>
                </a:lnTo>
                <a:lnTo>
                  <a:pt x="1410" y="1250"/>
                </a:lnTo>
                <a:lnTo>
                  <a:pt x="1407" y="1240"/>
                </a:lnTo>
                <a:lnTo>
                  <a:pt x="1422" y="1228"/>
                </a:lnTo>
                <a:lnTo>
                  <a:pt x="1424" y="1228"/>
                </a:lnTo>
                <a:lnTo>
                  <a:pt x="1431" y="1224"/>
                </a:lnTo>
                <a:lnTo>
                  <a:pt x="1433" y="1224"/>
                </a:lnTo>
                <a:lnTo>
                  <a:pt x="1429" y="1214"/>
                </a:lnTo>
                <a:lnTo>
                  <a:pt x="1426" y="1205"/>
                </a:lnTo>
                <a:lnTo>
                  <a:pt x="1426" y="1202"/>
                </a:lnTo>
                <a:lnTo>
                  <a:pt x="1433" y="1195"/>
                </a:lnTo>
                <a:lnTo>
                  <a:pt x="1438" y="1188"/>
                </a:lnTo>
                <a:lnTo>
                  <a:pt x="1440" y="1186"/>
                </a:lnTo>
                <a:lnTo>
                  <a:pt x="1440" y="1181"/>
                </a:lnTo>
                <a:lnTo>
                  <a:pt x="1436" y="1169"/>
                </a:lnTo>
                <a:lnTo>
                  <a:pt x="1431" y="1167"/>
                </a:lnTo>
                <a:lnTo>
                  <a:pt x="1424" y="1169"/>
                </a:lnTo>
                <a:lnTo>
                  <a:pt x="1419" y="1167"/>
                </a:lnTo>
                <a:lnTo>
                  <a:pt x="1405" y="1167"/>
                </a:lnTo>
                <a:lnTo>
                  <a:pt x="1398" y="1164"/>
                </a:lnTo>
                <a:lnTo>
                  <a:pt x="1386" y="1164"/>
                </a:lnTo>
                <a:lnTo>
                  <a:pt x="1384" y="1174"/>
                </a:lnTo>
                <a:lnTo>
                  <a:pt x="1374" y="1174"/>
                </a:lnTo>
                <a:lnTo>
                  <a:pt x="1363" y="1179"/>
                </a:lnTo>
                <a:lnTo>
                  <a:pt x="1358" y="1188"/>
                </a:lnTo>
                <a:lnTo>
                  <a:pt x="1356" y="1202"/>
                </a:lnTo>
                <a:lnTo>
                  <a:pt x="1349" y="1200"/>
                </a:lnTo>
                <a:lnTo>
                  <a:pt x="1346" y="1221"/>
                </a:lnTo>
                <a:lnTo>
                  <a:pt x="1330" y="1214"/>
                </a:lnTo>
                <a:lnTo>
                  <a:pt x="1327" y="1214"/>
                </a:lnTo>
                <a:lnTo>
                  <a:pt x="1313" y="1207"/>
                </a:lnTo>
                <a:lnTo>
                  <a:pt x="1311" y="1207"/>
                </a:lnTo>
                <a:lnTo>
                  <a:pt x="1266" y="1195"/>
                </a:lnTo>
                <a:lnTo>
                  <a:pt x="1266" y="1198"/>
                </a:lnTo>
                <a:lnTo>
                  <a:pt x="1261" y="1200"/>
                </a:lnTo>
                <a:lnTo>
                  <a:pt x="1257" y="1202"/>
                </a:lnTo>
                <a:lnTo>
                  <a:pt x="1250" y="1207"/>
                </a:lnTo>
                <a:lnTo>
                  <a:pt x="1240" y="1212"/>
                </a:lnTo>
                <a:lnTo>
                  <a:pt x="1233" y="1216"/>
                </a:lnTo>
                <a:lnTo>
                  <a:pt x="1228" y="1216"/>
                </a:lnTo>
                <a:lnTo>
                  <a:pt x="1219" y="1219"/>
                </a:lnTo>
                <a:lnTo>
                  <a:pt x="1228" y="1157"/>
                </a:lnTo>
                <a:lnTo>
                  <a:pt x="1231" y="1131"/>
                </a:lnTo>
                <a:lnTo>
                  <a:pt x="1231" y="1122"/>
                </a:lnTo>
                <a:lnTo>
                  <a:pt x="1226" y="1124"/>
                </a:lnTo>
                <a:lnTo>
                  <a:pt x="1224" y="1124"/>
                </a:lnTo>
                <a:lnTo>
                  <a:pt x="1212" y="1127"/>
                </a:lnTo>
                <a:lnTo>
                  <a:pt x="1200" y="1127"/>
                </a:lnTo>
                <a:lnTo>
                  <a:pt x="1176" y="1129"/>
                </a:lnTo>
                <a:lnTo>
                  <a:pt x="1167" y="1129"/>
                </a:lnTo>
                <a:lnTo>
                  <a:pt x="1155" y="1122"/>
                </a:lnTo>
                <a:lnTo>
                  <a:pt x="1148" y="1119"/>
                </a:lnTo>
                <a:lnTo>
                  <a:pt x="1143" y="1115"/>
                </a:lnTo>
                <a:lnTo>
                  <a:pt x="1141" y="1122"/>
                </a:lnTo>
                <a:lnTo>
                  <a:pt x="1134" y="1150"/>
                </a:lnTo>
                <a:lnTo>
                  <a:pt x="1129" y="1172"/>
                </a:lnTo>
                <a:lnTo>
                  <a:pt x="1103" y="1288"/>
                </a:lnTo>
                <a:lnTo>
                  <a:pt x="1099" y="1306"/>
                </a:lnTo>
                <a:lnTo>
                  <a:pt x="1087" y="1304"/>
                </a:lnTo>
                <a:lnTo>
                  <a:pt x="1075" y="1302"/>
                </a:lnTo>
                <a:lnTo>
                  <a:pt x="1068" y="1302"/>
                </a:lnTo>
                <a:lnTo>
                  <a:pt x="1044" y="1318"/>
                </a:lnTo>
                <a:lnTo>
                  <a:pt x="1040" y="1323"/>
                </a:lnTo>
                <a:lnTo>
                  <a:pt x="1033" y="1330"/>
                </a:lnTo>
                <a:lnTo>
                  <a:pt x="1028" y="1340"/>
                </a:lnTo>
                <a:lnTo>
                  <a:pt x="1023" y="1361"/>
                </a:lnTo>
                <a:lnTo>
                  <a:pt x="1019" y="1399"/>
                </a:lnTo>
                <a:lnTo>
                  <a:pt x="1011" y="1425"/>
                </a:lnTo>
                <a:lnTo>
                  <a:pt x="1007" y="1439"/>
                </a:lnTo>
                <a:lnTo>
                  <a:pt x="1007" y="1453"/>
                </a:lnTo>
                <a:lnTo>
                  <a:pt x="971" y="1465"/>
                </a:lnTo>
                <a:lnTo>
                  <a:pt x="955" y="1467"/>
                </a:lnTo>
                <a:lnTo>
                  <a:pt x="955" y="1458"/>
                </a:lnTo>
                <a:lnTo>
                  <a:pt x="957" y="1451"/>
                </a:lnTo>
                <a:lnTo>
                  <a:pt x="960" y="1439"/>
                </a:lnTo>
                <a:lnTo>
                  <a:pt x="978" y="1418"/>
                </a:lnTo>
                <a:lnTo>
                  <a:pt x="988" y="1406"/>
                </a:lnTo>
                <a:lnTo>
                  <a:pt x="1000" y="1392"/>
                </a:lnTo>
                <a:lnTo>
                  <a:pt x="1000" y="1387"/>
                </a:lnTo>
                <a:lnTo>
                  <a:pt x="997" y="1366"/>
                </a:lnTo>
                <a:lnTo>
                  <a:pt x="983" y="1363"/>
                </a:lnTo>
                <a:lnTo>
                  <a:pt x="964" y="1359"/>
                </a:lnTo>
                <a:lnTo>
                  <a:pt x="896" y="1344"/>
                </a:lnTo>
                <a:lnTo>
                  <a:pt x="872" y="1340"/>
                </a:lnTo>
                <a:lnTo>
                  <a:pt x="858" y="1337"/>
                </a:lnTo>
                <a:lnTo>
                  <a:pt x="846" y="1337"/>
                </a:lnTo>
                <a:lnTo>
                  <a:pt x="846" y="1332"/>
                </a:lnTo>
                <a:lnTo>
                  <a:pt x="842" y="1332"/>
                </a:lnTo>
                <a:lnTo>
                  <a:pt x="839" y="1332"/>
                </a:lnTo>
                <a:lnTo>
                  <a:pt x="828" y="1330"/>
                </a:lnTo>
                <a:lnTo>
                  <a:pt x="828" y="1340"/>
                </a:lnTo>
                <a:lnTo>
                  <a:pt x="825" y="1354"/>
                </a:lnTo>
                <a:lnTo>
                  <a:pt x="825" y="1356"/>
                </a:lnTo>
                <a:lnTo>
                  <a:pt x="832" y="1359"/>
                </a:lnTo>
                <a:lnTo>
                  <a:pt x="830" y="1370"/>
                </a:lnTo>
                <a:lnTo>
                  <a:pt x="830" y="1375"/>
                </a:lnTo>
                <a:lnTo>
                  <a:pt x="842" y="1396"/>
                </a:lnTo>
                <a:lnTo>
                  <a:pt x="830" y="1403"/>
                </a:lnTo>
                <a:lnTo>
                  <a:pt x="818" y="1413"/>
                </a:lnTo>
                <a:lnTo>
                  <a:pt x="816" y="1411"/>
                </a:lnTo>
                <a:lnTo>
                  <a:pt x="816" y="1408"/>
                </a:lnTo>
                <a:lnTo>
                  <a:pt x="811" y="1401"/>
                </a:lnTo>
                <a:lnTo>
                  <a:pt x="806" y="1392"/>
                </a:lnTo>
                <a:lnTo>
                  <a:pt x="811" y="1385"/>
                </a:lnTo>
                <a:lnTo>
                  <a:pt x="816" y="1377"/>
                </a:lnTo>
                <a:lnTo>
                  <a:pt x="792" y="1328"/>
                </a:lnTo>
                <a:lnTo>
                  <a:pt x="766" y="1330"/>
                </a:lnTo>
                <a:lnTo>
                  <a:pt x="759" y="1332"/>
                </a:lnTo>
                <a:lnTo>
                  <a:pt x="762" y="1340"/>
                </a:lnTo>
                <a:lnTo>
                  <a:pt x="762" y="1342"/>
                </a:lnTo>
                <a:lnTo>
                  <a:pt x="766" y="1373"/>
                </a:lnTo>
                <a:lnTo>
                  <a:pt x="769" y="1377"/>
                </a:lnTo>
                <a:lnTo>
                  <a:pt x="773" y="1385"/>
                </a:lnTo>
                <a:lnTo>
                  <a:pt x="778" y="1396"/>
                </a:lnTo>
                <a:lnTo>
                  <a:pt x="785" y="1408"/>
                </a:lnTo>
                <a:lnTo>
                  <a:pt x="792" y="1427"/>
                </a:lnTo>
                <a:lnTo>
                  <a:pt x="804" y="1451"/>
                </a:lnTo>
                <a:lnTo>
                  <a:pt x="804" y="1453"/>
                </a:lnTo>
                <a:lnTo>
                  <a:pt x="809" y="1472"/>
                </a:lnTo>
                <a:lnTo>
                  <a:pt x="820" y="1472"/>
                </a:lnTo>
                <a:lnTo>
                  <a:pt x="820" y="1491"/>
                </a:lnTo>
                <a:lnTo>
                  <a:pt x="820" y="1496"/>
                </a:lnTo>
                <a:lnTo>
                  <a:pt x="818" y="1498"/>
                </a:lnTo>
                <a:lnTo>
                  <a:pt x="818" y="1505"/>
                </a:lnTo>
                <a:lnTo>
                  <a:pt x="818" y="1508"/>
                </a:lnTo>
                <a:lnTo>
                  <a:pt x="816" y="1508"/>
                </a:lnTo>
                <a:lnTo>
                  <a:pt x="816" y="1510"/>
                </a:lnTo>
                <a:lnTo>
                  <a:pt x="811" y="1512"/>
                </a:lnTo>
                <a:lnTo>
                  <a:pt x="811" y="1517"/>
                </a:lnTo>
                <a:lnTo>
                  <a:pt x="809" y="1519"/>
                </a:lnTo>
                <a:lnTo>
                  <a:pt x="811" y="1522"/>
                </a:lnTo>
                <a:lnTo>
                  <a:pt x="811" y="1524"/>
                </a:lnTo>
                <a:lnTo>
                  <a:pt x="811" y="1527"/>
                </a:lnTo>
                <a:lnTo>
                  <a:pt x="811" y="1531"/>
                </a:lnTo>
                <a:lnTo>
                  <a:pt x="813" y="1534"/>
                </a:lnTo>
                <a:lnTo>
                  <a:pt x="813" y="1536"/>
                </a:lnTo>
                <a:lnTo>
                  <a:pt x="813" y="1538"/>
                </a:lnTo>
                <a:lnTo>
                  <a:pt x="813" y="1541"/>
                </a:lnTo>
                <a:lnTo>
                  <a:pt x="816" y="1543"/>
                </a:lnTo>
                <a:lnTo>
                  <a:pt x="816" y="1546"/>
                </a:lnTo>
                <a:lnTo>
                  <a:pt x="816" y="1548"/>
                </a:lnTo>
                <a:lnTo>
                  <a:pt x="813" y="1548"/>
                </a:lnTo>
                <a:lnTo>
                  <a:pt x="776" y="1536"/>
                </a:lnTo>
                <a:lnTo>
                  <a:pt x="769" y="1560"/>
                </a:lnTo>
                <a:lnTo>
                  <a:pt x="766" y="1569"/>
                </a:lnTo>
                <a:lnTo>
                  <a:pt x="764" y="1574"/>
                </a:lnTo>
                <a:lnTo>
                  <a:pt x="764" y="1612"/>
                </a:lnTo>
                <a:lnTo>
                  <a:pt x="764" y="1643"/>
                </a:lnTo>
                <a:lnTo>
                  <a:pt x="764" y="1669"/>
                </a:lnTo>
                <a:lnTo>
                  <a:pt x="764" y="1688"/>
                </a:lnTo>
                <a:lnTo>
                  <a:pt x="740" y="1690"/>
                </a:lnTo>
                <a:lnTo>
                  <a:pt x="736" y="1733"/>
                </a:lnTo>
                <a:lnTo>
                  <a:pt x="757" y="1733"/>
                </a:lnTo>
                <a:lnTo>
                  <a:pt x="776" y="1733"/>
                </a:lnTo>
                <a:lnTo>
                  <a:pt x="778" y="1768"/>
                </a:lnTo>
                <a:lnTo>
                  <a:pt x="795" y="1763"/>
                </a:lnTo>
                <a:lnTo>
                  <a:pt x="825" y="1787"/>
                </a:lnTo>
                <a:lnTo>
                  <a:pt x="837" y="1796"/>
                </a:lnTo>
                <a:lnTo>
                  <a:pt x="842" y="1801"/>
                </a:lnTo>
                <a:lnTo>
                  <a:pt x="846" y="1806"/>
                </a:lnTo>
                <a:lnTo>
                  <a:pt x="844" y="1806"/>
                </a:lnTo>
                <a:lnTo>
                  <a:pt x="839" y="1808"/>
                </a:lnTo>
                <a:lnTo>
                  <a:pt x="837" y="1808"/>
                </a:lnTo>
                <a:lnTo>
                  <a:pt x="832" y="1813"/>
                </a:lnTo>
                <a:lnTo>
                  <a:pt x="825" y="1820"/>
                </a:lnTo>
                <a:lnTo>
                  <a:pt x="820" y="1825"/>
                </a:lnTo>
                <a:lnTo>
                  <a:pt x="818" y="1827"/>
                </a:lnTo>
                <a:lnTo>
                  <a:pt x="809" y="1834"/>
                </a:lnTo>
                <a:lnTo>
                  <a:pt x="804" y="1837"/>
                </a:lnTo>
                <a:lnTo>
                  <a:pt x="799" y="1841"/>
                </a:lnTo>
                <a:lnTo>
                  <a:pt x="797" y="1844"/>
                </a:lnTo>
                <a:lnTo>
                  <a:pt x="787" y="1853"/>
                </a:lnTo>
                <a:lnTo>
                  <a:pt x="780" y="1860"/>
                </a:lnTo>
                <a:lnTo>
                  <a:pt x="783" y="1860"/>
                </a:lnTo>
                <a:lnTo>
                  <a:pt x="787" y="1863"/>
                </a:lnTo>
                <a:lnTo>
                  <a:pt x="790" y="1863"/>
                </a:lnTo>
                <a:lnTo>
                  <a:pt x="792" y="1863"/>
                </a:lnTo>
                <a:lnTo>
                  <a:pt x="795" y="1863"/>
                </a:lnTo>
                <a:lnTo>
                  <a:pt x="799" y="1865"/>
                </a:lnTo>
                <a:lnTo>
                  <a:pt x="802" y="1865"/>
                </a:lnTo>
                <a:lnTo>
                  <a:pt x="802" y="1867"/>
                </a:lnTo>
                <a:lnTo>
                  <a:pt x="799" y="1867"/>
                </a:lnTo>
                <a:lnTo>
                  <a:pt x="797" y="1870"/>
                </a:lnTo>
                <a:lnTo>
                  <a:pt x="795" y="1875"/>
                </a:lnTo>
                <a:lnTo>
                  <a:pt x="790" y="1879"/>
                </a:lnTo>
                <a:lnTo>
                  <a:pt x="790" y="1884"/>
                </a:lnTo>
                <a:lnTo>
                  <a:pt x="787" y="1886"/>
                </a:lnTo>
                <a:lnTo>
                  <a:pt x="787" y="1889"/>
                </a:lnTo>
                <a:lnTo>
                  <a:pt x="787" y="1893"/>
                </a:lnTo>
                <a:lnTo>
                  <a:pt x="787" y="1896"/>
                </a:lnTo>
                <a:lnTo>
                  <a:pt x="785" y="1898"/>
                </a:lnTo>
                <a:lnTo>
                  <a:pt x="787" y="1903"/>
                </a:lnTo>
                <a:lnTo>
                  <a:pt x="785" y="1908"/>
                </a:lnTo>
                <a:lnTo>
                  <a:pt x="783" y="1910"/>
                </a:lnTo>
                <a:lnTo>
                  <a:pt x="783" y="1915"/>
                </a:lnTo>
                <a:lnTo>
                  <a:pt x="783" y="1920"/>
                </a:lnTo>
                <a:lnTo>
                  <a:pt x="785" y="1922"/>
                </a:lnTo>
                <a:lnTo>
                  <a:pt x="787" y="1929"/>
                </a:lnTo>
                <a:lnTo>
                  <a:pt x="787" y="1934"/>
                </a:lnTo>
                <a:lnTo>
                  <a:pt x="785" y="1950"/>
                </a:lnTo>
                <a:lnTo>
                  <a:pt x="780" y="1979"/>
                </a:lnTo>
                <a:lnTo>
                  <a:pt x="776" y="1995"/>
                </a:lnTo>
                <a:lnTo>
                  <a:pt x="776" y="1998"/>
                </a:lnTo>
                <a:lnTo>
                  <a:pt x="776" y="2019"/>
                </a:lnTo>
                <a:lnTo>
                  <a:pt x="795" y="2014"/>
                </a:lnTo>
                <a:lnTo>
                  <a:pt x="799" y="2014"/>
                </a:lnTo>
                <a:lnTo>
                  <a:pt x="804" y="2019"/>
                </a:lnTo>
                <a:lnTo>
                  <a:pt x="820" y="2031"/>
                </a:lnTo>
                <a:lnTo>
                  <a:pt x="830" y="2040"/>
                </a:lnTo>
                <a:lnTo>
                  <a:pt x="839" y="2047"/>
                </a:lnTo>
                <a:lnTo>
                  <a:pt x="861" y="2040"/>
                </a:lnTo>
                <a:lnTo>
                  <a:pt x="861" y="2043"/>
                </a:lnTo>
                <a:lnTo>
                  <a:pt x="861" y="2045"/>
                </a:lnTo>
                <a:lnTo>
                  <a:pt x="863" y="2047"/>
                </a:lnTo>
                <a:lnTo>
                  <a:pt x="865" y="2050"/>
                </a:lnTo>
                <a:lnTo>
                  <a:pt x="868" y="2052"/>
                </a:lnTo>
                <a:lnTo>
                  <a:pt x="870" y="2054"/>
                </a:lnTo>
                <a:lnTo>
                  <a:pt x="872" y="2054"/>
                </a:lnTo>
                <a:lnTo>
                  <a:pt x="872" y="2059"/>
                </a:lnTo>
                <a:lnTo>
                  <a:pt x="868" y="2066"/>
                </a:lnTo>
                <a:lnTo>
                  <a:pt x="868" y="2078"/>
                </a:lnTo>
                <a:lnTo>
                  <a:pt x="894" y="2083"/>
                </a:lnTo>
                <a:lnTo>
                  <a:pt x="896" y="2083"/>
                </a:lnTo>
                <a:lnTo>
                  <a:pt x="898" y="2081"/>
                </a:lnTo>
                <a:lnTo>
                  <a:pt x="898" y="2083"/>
                </a:lnTo>
                <a:lnTo>
                  <a:pt x="901" y="2083"/>
                </a:lnTo>
                <a:lnTo>
                  <a:pt x="903" y="2083"/>
                </a:lnTo>
                <a:lnTo>
                  <a:pt x="905" y="2083"/>
                </a:lnTo>
                <a:lnTo>
                  <a:pt x="908" y="2085"/>
                </a:lnTo>
                <a:lnTo>
                  <a:pt x="910" y="2085"/>
                </a:lnTo>
                <a:lnTo>
                  <a:pt x="912" y="2085"/>
                </a:lnTo>
                <a:lnTo>
                  <a:pt x="915" y="2085"/>
                </a:lnTo>
                <a:lnTo>
                  <a:pt x="917" y="2083"/>
                </a:lnTo>
                <a:lnTo>
                  <a:pt x="920" y="2081"/>
                </a:lnTo>
                <a:lnTo>
                  <a:pt x="920" y="2083"/>
                </a:lnTo>
                <a:lnTo>
                  <a:pt x="922" y="2081"/>
                </a:lnTo>
                <a:lnTo>
                  <a:pt x="924" y="2083"/>
                </a:lnTo>
                <a:lnTo>
                  <a:pt x="929" y="2083"/>
                </a:lnTo>
                <a:lnTo>
                  <a:pt x="934" y="2085"/>
                </a:lnTo>
                <a:lnTo>
                  <a:pt x="938" y="2088"/>
                </a:lnTo>
                <a:lnTo>
                  <a:pt x="943" y="2090"/>
                </a:lnTo>
                <a:lnTo>
                  <a:pt x="948" y="2095"/>
                </a:lnTo>
                <a:lnTo>
                  <a:pt x="953" y="2071"/>
                </a:lnTo>
                <a:lnTo>
                  <a:pt x="957" y="2071"/>
                </a:lnTo>
                <a:lnTo>
                  <a:pt x="981" y="2078"/>
                </a:lnTo>
                <a:lnTo>
                  <a:pt x="988" y="2078"/>
                </a:lnTo>
                <a:lnTo>
                  <a:pt x="997" y="2081"/>
                </a:lnTo>
                <a:lnTo>
                  <a:pt x="1000" y="2081"/>
                </a:lnTo>
                <a:lnTo>
                  <a:pt x="1002" y="2083"/>
                </a:lnTo>
                <a:lnTo>
                  <a:pt x="1007" y="2083"/>
                </a:lnTo>
                <a:lnTo>
                  <a:pt x="1016" y="2085"/>
                </a:lnTo>
                <a:lnTo>
                  <a:pt x="1030" y="2088"/>
                </a:lnTo>
                <a:lnTo>
                  <a:pt x="1028" y="2104"/>
                </a:lnTo>
                <a:lnTo>
                  <a:pt x="1023" y="2125"/>
                </a:lnTo>
                <a:lnTo>
                  <a:pt x="1016" y="2147"/>
                </a:lnTo>
                <a:lnTo>
                  <a:pt x="1014" y="2156"/>
                </a:lnTo>
                <a:lnTo>
                  <a:pt x="1014" y="2159"/>
                </a:lnTo>
                <a:lnTo>
                  <a:pt x="1011" y="2170"/>
                </a:lnTo>
                <a:lnTo>
                  <a:pt x="1009" y="2196"/>
                </a:lnTo>
                <a:lnTo>
                  <a:pt x="1007" y="2196"/>
                </a:lnTo>
                <a:lnTo>
                  <a:pt x="1007" y="2199"/>
                </a:lnTo>
                <a:lnTo>
                  <a:pt x="1000" y="2196"/>
                </a:lnTo>
                <a:lnTo>
                  <a:pt x="995" y="2194"/>
                </a:lnTo>
                <a:lnTo>
                  <a:pt x="988" y="2192"/>
                </a:lnTo>
                <a:lnTo>
                  <a:pt x="986" y="2189"/>
                </a:lnTo>
                <a:lnTo>
                  <a:pt x="981" y="2189"/>
                </a:lnTo>
                <a:lnTo>
                  <a:pt x="976" y="2187"/>
                </a:lnTo>
                <a:lnTo>
                  <a:pt x="969" y="2192"/>
                </a:lnTo>
                <a:lnTo>
                  <a:pt x="969" y="2194"/>
                </a:lnTo>
                <a:lnTo>
                  <a:pt x="964" y="2196"/>
                </a:lnTo>
                <a:lnTo>
                  <a:pt x="962" y="2196"/>
                </a:lnTo>
                <a:lnTo>
                  <a:pt x="957" y="2199"/>
                </a:lnTo>
                <a:lnTo>
                  <a:pt x="955" y="2199"/>
                </a:lnTo>
                <a:lnTo>
                  <a:pt x="953" y="2199"/>
                </a:lnTo>
                <a:lnTo>
                  <a:pt x="950" y="2199"/>
                </a:lnTo>
                <a:lnTo>
                  <a:pt x="945" y="2199"/>
                </a:lnTo>
                <a:lnTo>
                  <a:pt x="943" y="2199"/>
                </a:lnTo>
                <a:lnTo>
                  <a:pt x="941" y="2201"/>
                </a:lnTo>
                <a:lnTo>
                  <a:pt x="941" y="2204"/>
                </a:lnTo>
                <a:lnTo>
                  <a:pt x="941" y="2206"/>
                </a:lnTo>
                <a:lnTo>
                  <a:pt x="941" y="2208"/>
                </a:lnTo>
                <a:lnTo>
                  <a:pt x="941" y="2211"/>
                </a:lnTo>
                <a:lnTo>
                  <a:pt x="938" y="2213"/>
                </a:lnTo>
                <a:lnTo>
                  <a:pt x="941" y="2213"/>
                </a:lnTo>
                <a:lnTo>
                  <a:pt x="941" y="2215"/>
                </a:lnTo>
                <a:lnTo>
                  <a:pt x="938" y="2215"/>
                </a:lnTo>
                <a:lnTo>
                  <a:pt x="938" y="2218"/>
                </a:lnTo>
                <a:lnTo>
                  <a:pt x="938" y="2220"/>
                </a:lnTo>
                <a:lnTo>
                  <a:pt x="941" y="2223"/>
                </a:lnTo>
                <a:lnTo>
                  <a:pt x="938" y="2225"/>
                </a:lnTo>
                <a:lnTo>
                  <a:pt x="938" y="2227"/>
                </a:lnTo>
                <a:lnTo>
                  <a:pt x="936" y="2230"/>
                </a:lnTo>
                <a:lnTo>
                  <a:pt x="938" y="2232"/>
                </a:lnTo>
                <a:lnTo>
                  <a:pt x="938" y="2234"/>
                </a:lnTo>
                <a:lnTo>
                  <a:pt x="934" y="2239"/>
                </a:lnTo>
                <a:lnTo>
                  <a:pt x="929" y="2244"/>
                </a:lnTo>
                <a:lnTo>
                  <a:pt x="927" y="2246"/>
                </a:lnTo>
                <a:lnTo>
                  <a:pt x="924" y="2249"/>
                </a:lnTo>
                <a:lnTo>
                  <a:pt x="922" y="2249"/>
                </a:lnTo>
                <a:lnTo>
                  <a:pt x="920" y="2251"/>
                </a:lnTo>
                <a:lnTo>
                  <a:pt x="917" y="2251"/>
                </a:lnTo>
                <a:lnTo>
                  <a:pt x="912" y="2253"/>
                </a:lnTo>
                <a:lnTo>
                  <a:pt x="905" y="2258"/>
                </a:lnTo>
                <a:lnTo>
                  <a:pt x="903" y="2260"/>
                </a:lnTo>
                <a:lnTo>
                  <a:pt x="898" y="2263"/>
                </a:lnTo>
                <a:lnTo>
                  <a:pt x="894" y="2265"/>
                </a:lnTo>
                <a:lnTo>
                  <a:pt x="887" y="2268"/>
                </a:lnTo>
                <a:lnTo>
                  <a:pt x="884" y="2270"/>
                </a:lnTo>
                <a:lnTo>
                  <a:pt x="877" y="2275"/>
                </a:lnTo>
                <a:lnTo>
                  <a:pt x="875" y="2279"/>
                </a:lnTo>
                <a:lnTo>
                  <a:pt x="870" y="2286"/>
                </a:lnTo>
                <a:lnTo>
                  <a:pt x="868" y="2289"/>
                </a:lnTo>
                <a:lnTo>
                  <a:pt x="865" y="2294"/>
                </a:lnTo>
                <a:lnTo>
                  <a:pt x="863" y="2294"/>
                </a:lnTo>
                <a:lnTo>
                  <a:pt x="861" y="2296"/>
                </a:lnTo>
                <a:lnTo>
                  <a:pt x="858" y="2296"/>
                </a:lnTo>
                <a:lnTo>
                  <a:pt x="856" y="2296"/>
                </a:lnTo>
                <a:lnTo>
                  <a:pt x="856" y="2298"/>
                </a:lnTo>
                <a:lnTo>
                  <a:pt x="853" y="2298"/>
                </a:lnTo>
                <a:lnTo>
                  <a:pt x="853" y="2301"/>
                </a:lnTo>
                <a:lnTo>
                  <a:pt x="853" y="2298"/>
                </a:lnTo>
                <a:lnTo>
                  <a:pt x="851" y="2298"/>
                </a:lnTo>
                <a:lnTo>
                  <a:pt x="851" y="2301"/>
                </a:lnTo>
                <a:lnTo>
                  <a:pt x="849" y="2301"/>
                </a:lnTo>
                <a:lnTo>
                  <a:pt x="846" y="2301"/>
                </a:lnTo>
                <a:lnTo>
                  <a:pt x="844" y="2301"/>
                </a:lnTo>
                <a:lnTo>
                  <a:pt x="842" y="2303"/>
                </a:lnTo>
                <a:lnTo>
                  <a:pt x="839" y="2301"/>
                </a:lnTo>
                <a:lnTo>
                  <a:pt x="837" y="2303"/>
                </a:lnTo>
                <a:lnTo>
                  <a:pt x="835" y="2305"/>
                </a:lnTo>
                <a:lnTo>
                  <a:pt x="835" y="2308"/>
                </a:lnTo>
                <a:lnTo>
                  <a:pt x="832" y="2310"/>
                </a:lnTo>
                <a:lnTo>
                  <a:pt x="832" y="2317"/>
                </a:lnTo>
                <a:lnTo>
                  <a:pt x="828" y="2315"/>
                </a:lnTo>
                <a:lnTo>
                  <a:pt x="828" y="2317"/>
                </a:lnTo>
                <a:lnTo>
                  <a:pt x="825" y="2317"/>
                </a:lnTo>
                <a:lnTo>
                  <a:pt x="828" y="2317"/>
                </a:lnTo>
                <a:lnTo>
                  <a:pt x="828" y="2320"/>
                </a:lnTo>
                <a:lnTo>
                  <a:pt x="828" y="2322"/>
                </a:lnTo>
                <a:lnTo>
                  <a:pt x="828" y="2327"/>
                </a:lnTo>
                <a:lnTo>
                  <a:pt x="830" y="2327"/>
                </a:lnTo>
                <a:lnTo>
                  <a:pt x="835" y="2327"/>
                </a:lnTo>
                <a:lnTo>
                  <a:pt x="835" y="2329"/>
                </a:lnTo>
                <a:lnTo>
                  <a:pt x="832" y="2331"/>
                </a:lnTo>
                <a:lnTo>
                  <a:pt x="832" y="2334"/>
                </a:lnTo>
                <a:lnTo>
                  <a:pt x="830" y="2339"/>
                </a:lnTo>
                <a:lnTo>
                  <a:pt x="828" y="2341"/>
                </a:lnTo>
                <a:lnTo>
                  <a:pt x="825" y="2341"/>
                </a:lnTo>
                <a:lnTo>
                  <a:pt x="823" y="2346"/>
                </a:lnTo>
                <a:lnTo>
                  <a:pt x="820" y="2348"/>
                </a:lnTo>
                <a:lnTo>
                  <a:pt x="823" y="2353"/>
                </a:lnTo>
                <a:lnTo>
                  <a:pt x="820" y="2355"/>
                </a:lnTo>
                <a:lnTo>
                  <a:pt x="818" y="2357"/>
                </a:lnTo>
                <a:lnTo>
                  <a:pt x="818" y="2365"/>
                </a:lnTo>
                <a:lnTo>
                  <a:pt x="816" y="2374"/>
                </a:lnTo>
                <a:lnTo>
                  <a:pt x="811" y="2393"/>
                </a:lnTo>
                <a:lnTo>
                  <a:pt x="809" y="2400"/>
                </a:lnTo>
                <a:lnTo>
                  <a:pt x="813" y="2402"/>
                </a:lnTo>
                <a:lnTo>
                  <a:pt x="818" y="2405"/>
                </a:lnTo>
                <a:lnTo>
                  <a:pt x="830" y="2414"/>
                </a:lnTo>
                <a:lnTo>
                  <a:pt x="823" y="2424"/>
                </a:lnTo>
                <a:lnTo>
                  <a:pt x="813" y="2433"/>
                </a:lnTo>
                <a:lnTo>
                  <a:pt x="802" y="2447"/>
                </a:lnTo>
                <a:lnTo>
                  <a:pt x="795" y="2457"/>
                </a:lnTo>
                <a:lnTo>
                  <a:pt x="792" y="2459"/>
                </a:lnTo>
                <a:lnTo>
                  <a:pt x="790" y="2459"/>
                </a:lnTo>
                <a:lnTo>
                  <a:pt x="787" y="2459"/>
                </a:lnTo>
                <a:lnTo>
                  <a:pt x="787" y="2462"/>
                </a:lnTo>
                <a:lnTo>
                  <a:pt x="785" y="2466"/>
                </a:lnTo>
                <a:lnTo>
                  <a:pt x="783" y="2469"/>
                </a:lnTo>
                <a:lnTo>
                  <a:pt x="783" y="2471"/>
                </a:lnTo>
                <a:lnTo>
                  <a:pt x="773" y="2469"/>
                </a:lnTo>
                <a:lnTo>
                  <a:pt x="766" y="2469"/>
                </a:lnTo>
                <a:lnTo>
                  <a:pt x="757" y="2466"/>
                </a:lnTo>
                <a:lnTo>
                  <a:pt x="757" y="2464"/>
                </a:lnTo>
                <a:lnTo>
                  <a:pt x="757" y="2462"/>
                </a:lnTo>
                <a:lnTo>
                  <a:pt x="757" y="2459"/>
                </a:lnTo>
                <a:lnTo>
                  <a:pt x="759" y="2452"/>
                </a:lnTo>
                <a:lnTo>
                  <a:pt x="745" y="2450"/>
                </a:lnTo>
                <a:lnTo>
                  <a:pt x="736" y="2447"/>
                </a:lnTo>
                <a:lnTo>
                  <a:pt x="724" y="2459"/>
                </a:lnTo>
                <a:lnTo>
                  <a:pt x="686" y="2452"/>
                </a:lnTo>
                <a:lnTo>
                  <a:pt x="688" y="2450"/>
                </a:lnTo>
                <a:lnTo>
                  <a:pt x="693" y="2436"/>
                </a:lnTo>
                <a:lnTo>
                  <a:pt x="696" y="2426"/>
                </a:lnTo>
                <a:lnTo>
                  <a:pt x="696" y="2417"/>
                </a:lnTo>
                <a:lnTo>
                  <a:pt x="700" y="2402"/>
                </a:lnTo>
                <a:lnTo>
                  <a:pt x="703" y="2383"/>
                </a:lnTo>
                <a:lnTo>
                  <a:pt x="707" y="2365"/>
                </a:lnTo>
                <a:lnTo>
                  <a:pt x="684" y="2360"/>
                </a:lnTo>
                <a:lnTo>
                  <a:pt x="672" y="2357"/>
                </a:lnTo>
                <a:lnTo>
                  <a:pt x="667" y="2357"/>
                </a:lnTo>
                <a:lnTo>
                  <a:pt x="665" y="2357"/>
                </a:lnTo>
                <a:lnTo>
                  <a:pt x="660" y="2357"/>
                </a:lnTo>
                <a:lnTo>
                  <a:pt x="641" y="2357"/>
                </a:lnTo>
                <a:lnTo>
                  <a:pt x="637" y="2357"/>
                </a:lnTo>
                <a:lnTo>
                  <a:pt x="630" y="2360"/>
                </a:lnTo>
                <a:lnTo>
                  <a:pt x="627" y="2360"/>
                </a:lnTo>
                <a:lnTo>
                  <a:pt x="630" y="2348"/>
                </a:lnTo>
                <a:lnTo>
                  <a:pt x="630" y="2341"/>
                </a:lnTo>
                <a:lnTo>
                  <a:pt x="630" y="2336"/>
                </a:lnTo>
                <a:lnTo>
                  <a:pt x="632" y="2322"/>
                </a:lnTo>
                <a:lnTo>
                  <a:pt x="620" y="2320"/>
                </a:lnTo>
                <a:lnTo>
                  <a:pt x="613" y="2320"/>
                </a:lnTo>
                <a:lnTo>
                  <a:pt x="606" y="2317"/>
                </a:lnTo>
                <a:lnTo>
                  <a:pt x="592" y="2317"/>
                </a:lnTo>
                <a:lnTo>
                  <a:pt x="587" y="2317"/>
                </a:lnTo>
                <a:lnTo>
                  <a:pt x="582" y="2317"/>
                </a:lnTo>
                <a:lnTo>
                  <a:pt x="578" y="2317"/>
                </a:lnTo>
                <a:lnTo>
                  <a:pt x="573" y="2317"/>
                </a:lnTo>
                <a:lnTo>
                  <a:pt x="573" y="2320"/>
                </a:lnTo>
                <a:lnTo>
                  <a:pt x="571" y="2322"/>
                </a:lnTo>
                <a:lnTo>
                  <a:pt x="568" y="2322"/>
                </a:lnTo>
                <a:lnTo>
                  <a:pt x="566" y="2324"/>
                </a:lnTo>
                <a:lnTo>
                  <a:pt x="561" y="2324"/>
                </a:lnTo>
                <a:lnTo>
                  <a:pt x="559" y="2329"/>
                </a:lnTo>
                <a:lnTo>
                  <a:pt x="556" y="2329"/>
                </a:lnTo>
                <a:lnTo>
                  <a:pt x="556" y="2334"/>
                </a:lnTo>
                <a:lnTo>
                  <a:pt x="554" y="2336"/>
                </a:lnTo>
                <a:lnTo>
                  <a:pt x="552" y="2339"/>
                </a:lnTo>
                <a:lnTo>
                  <a:pt x="552" y="2341"/>
                </a:lnTo>
                <a:lnTo>
                  <a:pt x="549" y="2343"/>
                </a:lnTo>
                <a:lnTo>
                  <a:pt x="549" y="2353"/>
                </a:lnTo>
                <a:lnTo>
                  <a:pt x="549" y="2360"/>
                </a:lnTo>
                <a:lnTo>
                  <a:pt x="547" y="2369"/>
                </a:lnTo>
                <a:lnTo>
                  <a:pt x="547" y="2374"/>
                </a:lnTo>
                <a:lnTo>
                  <a:pt x="547" y="2379"/>
                </a:lnTo>
                <a:lnTo>
                  <a:pt x="547" y="2386"/>
                </a:lnTo>
                <a:lnTo>
                  <a:pt x="547" y="2398"/>
                </a:lnTo>
                <a:lnTo>
                  <a:pt x="547" y="2402"/>
                </a:lnTo>
                <a:lnTo>
                  <a:pt x="547" y="2410"/>
                </a:lnTo>
                <a:lnTo>
                  <a:pt x="547" y="2414"/>
                </a:lnTo>
                <a:lnTo>
                  <a:pt x="547" y="2431"/>
                </a:lnTo>
                <a:lnTo>
                  <a:pt x="545" y="2438"/>
                </a:lnTo>
                <a:lnTo>
                  <a:pt x="547" y="2445"/>
                </a:lnTo>
                <a:lnTo>
                  <a:pt x="538" y="2450"/>
                </a:lnTo>
                <a:lnTo>
                  <a:pt x="535" y="2452"/>
                </a:lnTo>
                <a:lnTo>
                  <a:pt x="533" y="2457"/>
                </a:lnTo>
                <a:lnTo>
                  <a:pt x="531" y="2462"/>
                </a:lnTo>
                <a:lnTo>
                  <a:pt x="528" y="2462"/>
                </a:lnTo>
                <a:lnTo>
                  <a:pt x="526" y="2464"/>
                </a:lnTo>
                <a:lnTo>
                  <a:pt x="523" y="2464"/>
                </a:lnTo>
                <a:lnTo>
                  <a:pt x="521" y="2464"/>
                </a:lnTo>
                <a:lnTo>
                  <a:pt x="516" y="2469"/>
                </a:lnTo>
                <a:lnTo>
                  <a:pt x="512" y="2471"/>
                </a:lnTo>
                <a:lnTo>
                  <a:pt x="509" y="2473"/>
                </a:lnTo>
                <a:lnTo>
                  <a:pt x="500" y="2478"/>
                </a:lnTo>
                <a:lnTo>
                  <a:pt x="498" y="2481"/>
                </a:lnTo>
                <a:lnTo>
                  <a:pt x="498" y="2483"/>
                </a:lnTo>
                <a:lnTo>
                  <a:pt x="493" y="2483"/>
                </a:lnTo>
                <a:lnTo>
                  <a:pt x="490" y="2481"/>
                </a:lnTo>
                <a:lnTo>
                  <a:pt x="486" y="2481"/>
                </a:lnTo>
                <a:lnTo>
                  <a:pt x="481" y="2478"/>
                </a:lnTo>
                <a:lnTo>
                  <a:pt x="476" y="2478"/>
                </a:lnTo>
                <a:lnTo>
                  <a:pt x="472" y="2478"/>
                </a:lnTo>
                <a:lnTo>
                  <a:pt x="467" y="2478"/>
                </a:lnTo>
                <a:lnTo>
                  <a:pt x="460" y="2473"/>
                </a:lnTo>
                <a:lnTo>
                  <a:pt x="453" y="2469"/>
                </a:lnTo>
                <a:lnTo>
                  <a:pt x="448" y="2464"/>
                </a:lnTo>
                <a:lnTo>
                  <a:pt x="443" y="2462"/>
                </a:lnTo>
                <a:lnTo>
                  <a:pt x="432" y="2459"/>
                </a:lnTo>
                <a:lnTo>
                  <a:pt x="420" y="2455"/>
                </a:lnTo>
                <a:lnTo>
                  <a:pt x="408" y="2455"/>
                </a:lnTo>
                <a:lnTo>
                  <a:pt x="406" y="2455"/>
                </a:lnTo>
                <a:lnTo>
                  <a:pt x="403" y="2452"/>
                </a:lnTo>
                <a:lnTo>
                  <a:pt x="396" y="2452"/>
                </a:lnTo>
                <a:lnTo>
                  <a:pt x="391" y="2452"/>
                </a:lnTo>
                <a:lnTo>
                  <a:pt x="384" y="2450"/>
                </a:lnTo>
                <a:lnTo>
                  <a:pt x="382" y="2447"/>
                </a:lnTo>
                <a:lnTo>
                  <a:pt x="380" y="2445"/>
                </a:lnTo>
                <a:lnTo>
                  <a:pt x="375" y="2440"/>
                </a:lnTo>
                <a:lnTo>
                  <a:pt x="373" y="2438"/>
                </a:lnTo>
                <a:lnTo>
                  <a:pt x="368" y="2428"/>
                </a:lnTo>
                <a:lnTo>
                  <a:pt x="366" y="2426"/>
                </a:lnTo>
                <a:lnTo>
                  <a:pt x="363" y="2419"/>
                </a:lnTo>
                <a:lnTo>
                  <a:pt x="361" y="2417"/>
                </a:lnTo>
                <a:lnTo>
                  <a:pt x="356" y="2410"/>
                </a:lnTo>
                <a:lnTo>
                  <a:pt x="349" y="2402"/>
                </a:lnTo>
                <a:lnTo>
                  <a:pt x="342" y="2395"/>
                </a:lnTo>
                <a:lnTo>
                  <a:pt x="335" y="2386"/>
                </a:lnTo>
                <a:lnTo>
                  <a:pt x="335" y="2383"/>
                </a:lnTo>
                <a:lnTo>
                  <a:pt x="333" y="2383"/>
                </a:lnTo>
                <a:lnTo>
                  <a:pt x="330" y="2379"/>
                </a:lnTo>
                <a:lnTo>
                  <a:pt x="328" y="2374"/>
                </a:lnTo>
                <a:lnTo>
                  <a:pt x="321" y="2360"/>
                </a:lnTo>
                <a:lnTo>
                  <a:pt x="318" y="2353"/>
                </a:lnTo>
                <a:lnTo>
                  <a:pt x="316" y="2350"/>
                </a:lnTo>
                <a:lnTo>
                  <a:pt x="307" y="2334"/>
                </a:lnTo>
                <a:lnTo>
                  <a:pt x="300" y="2329"/>
                </a:lnTo>
                <a:lnTo>
                  <a:pt x="297" y="2327"/>
                </a:lnTo>
                <a:lnTo>
                  <a:pt x="295" y="2322"/>
                </a:lnTo>
                <a:lnTo>
                  <a:pt x="295" y="2320"/>
                </a:lnTo>
                <a:lnTo>
                  <a:pt x="292" y="2315"/>
                </a:lnTo>
                <a:lnTo>
                  <a:pt x="292" y="2310"/>
                </a:lnTo>
                <a:lnTo>
                  <a:pt x="288" y="2308"/>
                </a:lnTo>
                <a:lnTo>
                  <a:pt x="288" y="2305"/>
                </a:lnTo>
                <a:lnTo>
                  <a:pt x="285" y="2303"/>
                </a:lnTo>
                <a:lnTo>
                  <a:pt x="281" y="2303"/>
                </a:lnTo>
                <a:lnTo>
                  <a:pt x="276" y="2301"/>
                </a:lnTo>
                <a:lnTo>
                  <a:pt x="274" y="2301"/>
                </a:lnTo>
                <a:lnTo>
                  <a:pt x="269" y="2301"/>
                </a:lnTo>
                <a:lnTo>
                  <a:pt x="264" y="2298"/>
                </a:lnTo>
                <a:lnTo>
                  <a:pt x="264" y="2296"/>
                </a:lnTo>
                <a:lnTo>
                  <a:pt x="264" y="2294"/>
                </a:lnTo>
                <a:lnTo>
                  <a:pt x="262" y="2289"/>
                </a:lnTo>
                <a:lnTo>
                  <a:pt x="257" y="2286"/>
                </a:lnTo>
                <a:lnTo>
                  <a:pt x="250" y="2284"/>
                </a:lnTo>
                <a:lnTo>
                  <a:pt x="248" y="2284"/>
                </a:lnTo>
                <a:lnTo>
                  <a:pt x="245" y="2282"/>
                </a:lnTo>
                <a:lnTo>
                  <a:pt x="245" y="2277"/>
                </a:lnTo>
                <a:lnTo>
                  <a:pt x="243" y="2272"/>
                </a:lnTo>
                <a:lnTo>
                  <a:pt x="241" y="2268"/>
                </a:lnTo>
                <a:lnTo>
                  <a:pt x="231" y="2268"/>
                </a:lnTo>
                <a:lnTo>
                  <a:pt x="229" y="2263"/>
                </a:lnTo>
                <a:lnTo>
                  <a:pt x="222" y="2260"/>
                </a:lnTo>
                <a:lnTo>
                  <a:pt x="224" y="2253"/>
                </a:lnTo>
                <a:lnTo>
                  <a:pt x="226" y="2251"/>
                </a:lnTo>
                <a:lnTo>
                  <a:pt x="224" y="2249"/>
                </a:lnTo>
                <a:lnTo>
                  <a:pt x="219" y="2249"/>
                </a:lnTo>
                <a:lnTo>
                  <a:pt x="217" y="2249"/>
                </a:lnTo>
                <a:lnTo>
                  <a:pt x="215" y="2249"/>
                </a:lnTo>
                <a:lnTo>
                  <a:pt x="210" y="2246"/>
                </a:lnTo>
                <a:lnTo>
                  <a:pt x="208" y="2246"/>
                </a:lnTo>
                <a:lnTo>
                  <a:pt x="205" y="2241"/>
                </a:lnTo>
                <a:lnTo>
                  <a:pt x="205" y="2239"/>
                </a:lnTo>
                <a:lnTo>
                  <a:pt x="208" y="2237"/>
                </a:lnTo>
                <a:lnTo>
                  <a:pt x="210" y="2232"/>
                </a:lnTo>
                <a:lnTo>
                  <a:pt x="210" y="2227"/>
                </a:lnTo>
                <a:lnTo>
                  <a:pt x="210" y="2220"/>
                </a:lnTo>
                <a:lnTo>
                  <a:pt x="210" y="2218"/>
                </a:lnTo>
                <a:lnTo>
                  <a:pt x="208" y="2211"/>
                </a:lnTo>
                <a:lnTo>
                  <a:pt x="205" y="2204"/>
                </a:lnTo>
                <a:lnTo>
                  <a:pt x="208" y="2199"/>
                </a:lnTo>
                <a:lnTo>
                  <a:pt x="208" y="2196"/>
                </a:lnTo>
                <a:lnTo>
                  <a:pt x="208" y="2194"/>
                </a:lnTo>
                <a:lnTo>
                  <a:pt x="205" y="2189"/>
                </a:lnTo>
                <a:lnTo>
                  <a:pt x="205" y="2187"/>
                </a:lnTo>
                <a:lnTo>
                  <a:pt x="203" y="2182"/>
                </a:lnTo>
                <a:lnTo>
                  <a:pt x="198" y="2178"/>
                </a:lnTo>
                <a:lnTo>
                  <a:pt x="196" y="2175"/>
                </a:lnTo>
                <a:lnTo>
                  <a:pt x="193" y="2173"/>
                </a:lnTo>
                <a:lnTo>
                  <a:pt x="191" y="2173"/>
                </a:lnTo>
                <a:lnTo>
                  <a:pt x="186" y="2178"/>
                </a:lnTo>
                <a:lnTo>
                  <a:pt x="184" y="2180"/>
                </a:lnTo>
                <a:lnTo>
                  <a:pt x="179" y="2182"/>
                </a:lnTo>
                <a:lnTo>
                  <a:pt x="177" y="2185"/>
                </a:lnTo>
                <a:lnTo>
                  <a:pt x="175" y="2187"/>
                </a:lnTo>
                <a:lnTo>
                  <a:pt x="170" y="2189"/>
                </a:lnTo>
                <a:lnTo>
                  <a:pt x="163" y="2192"/>
                </a:lnTo>
                <a:lnTo>
                  <a:pt x="158" y="2192"/>
                </a:lnTo>
                <a:lnTo>
                  <a:pt x="153" y="2194"/>
                </a:lnTo>
                <a:lnTo>
                  <a:pt x="151" y="2194"/>
                </a:lnTo>
                <a:lnTo>
                  <a:pt x="146" y="2194"/>
                </a:lnTo>
                <a:lnTo>
                  <a:pt x="142" y="2199"/>
                </a:lnTo>
                <a:lnTo>
                  <a:pt x="139" y="2199"/>
                </a:lnTo>
                <a:lnTo>
                  <a:pt x="139" y="2194"/>
                </a:lnTo>
                <a:lnTo>
                  <a:pt x="137" y="2182"/>
                </a:lnTo>
                <a:lnTo>
                  <a:pt x="134" y="2178"/>
                </a:lnTo>
                <a:lnTo>
                  <a:pt x="132" y="2170"/>
                </a:lnTo>
                <a:lnTo>
                  <a:pt x="130" y="2166"/>
                </a:lnTo>
                <a:lnTo>
                  <a:pt x="125" y="2156"/>
                </a:lnTo>
                <a:lnTo>
                  <a:pt x="123" y="2152"/>
                </a:lnTo>
                <a:lnTo>
                  <a:pt x="120" y="2144"/>
                </a:lnTo>
                <a:lnTo>
                  <a:pt x="118" y="2135"/>
                </a:lnTo>
                <a:lnTo>
                  <a:pt x="118" y="2130"/>
                </a:lnTo>
                <a:lnTo>
                  <a:pt x="118" y="2125"/>
                </a:lnTo>
                <a:lnTo>
                  <a:pt x="113" y="2118"/>
                </a:lnTo>
                <a:lnTo>
                  <a:pt x="113" y="2111"/>
                </a:lnTo>
                <a:lnTo>
                  <a:pt x="111" y="2104"/>
                </a:lnTo>
                <a:lnTo>
                  <a:pt x="106" y="2099"/>
                </a:lnTo>
                <a:lnTo>
                  <a:pt x="106" y="2092"/>
                </a:lnTo>
                <a:lnTo>
                  <a:pt x="106" y="2090"/>
                </a:lnTo>
                <a:lnTo>
                  <a:pt x="106" y="2083"/>
                </a:lnTo>
                <a:lnTo>
                  <a:pt x="109" y="2076"/>
                </a:lnTo>
                <a:lnTo>
                  <a:pt x="111" y="2071"/>
                </a:lnTo>
                <a:lnTo>
                  <a:pt x="111" y="2066"/>
                </a:lnTo>
                <a:lnTo>
                  <a:pt x="111" y="2062"/>
                </a:lnTo>
                <a:lnTo>
                  <a:pt x="111" y="2059"/>
                </a:lnTo>
                <a:lnTo>
                  <a:pt x="113" y="2062"/>
                </a:lnTo>
                <a:lnTo>
                  <a:pt x="116" y="2062"/>
                </a:lnTo>
                <a:lnTo>
                  <a:pt x="118" y="2064"/>
                </a:lnTo>
                <a:lnTo>
                  <a:pt x="120" y="2064"/>
                </a:lnTo>
                <a:lnTo>
                  <a:pt x="120" y="2062"/>
                </a:lnTo>
                <a:lnTo>
                  <a:pt x="123" y="2057"/>
                </a:lnTo>
                <a:lnTo>
                  <a:pt x="123" y="2052"/>
                </a:lnTo>
                <a:lnTo>
                  <a:pt x="125" y="2047"/>
                </a:lnTo>
                <a:lnTo>
                  <a:pt x="127" y="2043"/>
                </a:lnTo>
                <a:lnTo>
                  <a:pt x="130" y="2040"/>
                </a:lnTo>
                <a:lnTo>
                  <a:pt x="132" y="2036"/>
                </a:lnTo>
                <a:lnTo>
                  <a:pt x="134" y="2036"/>
                </a:lnTo>
                <a:lnTo>
                  <a:pt x="142" y="2040"/>
                </a:lnTo>
                <a:lnTo>
                  <a:pt x="149" y="2036"/>
                </a:lnTo>
                <a:lnTo>
                  <a:pt x="156" y="2031"/>
                </a:lnTo>
                <a:lnTo>
                  <a:pt x="160" y="2021"/>
                </a:lnTo>
                <a:lnTo>
                  <a:pt x="160" y="2019"/>
                </a:lnTo>
                <a:lnTo>
                  <a:pt x="163" y="2014"/>
                </a:lnTo>
                <a:lnTo>
                  <a:pt x="167" y="2005"/>
                </a:lnTo>
                <a:lnTo>
                  <a:pt x="172" y="1998"/>
                </a:lnTo>
                <a:lnTo>
                  <a:pt x="170" y="1991"/>
                </a:lnTo>
                <a:lnTo>
                  <a:pt x="165" y="1983"/>
                </a:lnTo>
                <a:lnTo>
                  <a:pt x="160" y="1981"/>
                </a:lnTo>
                <a:lnTo>
                  <a:pt x="156" y="1976"/>
                </a:lnTo>
                <a:lnTo>
                  <a:pt x="151" y="1974"/>
                </a:lnTo>
                <a:lnTo>
                  <a:pt x="149" y="1972"/>
                </a:lnTo>
                <a:lnTo>
                  <a:pt x="144" y="1969"/>
                </a:lnTo>
                <a:lnTo>
                  <a:pt x="142" y="1965"/>
                </a:lnTo>
                <a:lnTo>
                  <a:pt x="142" y="1957"/>
                </a:lnTo>
                <a:lnTo>
                  <a:pt x="139" y="1953"/>
                </a:lnTo>
                <a:lnTo>
                  <a:pt x="139" y="1950"/>
                </a:lnTo>
                <a:lnTo>
                  <a:pt x="134" y="1941"/>
                </a:lnTo>
                <a:lnTo>
                  <a:pt x="130" y="1938"/>
                </a:lnTo>
                <a:lnTo>
                  <a:pt x="118" y="1931"/>
                </a:lnTo>
                <a:lnTo>
                  <a:pt x="111" y="1929"/>
                </a:lnTo>
                <a:lnTo>
                  <a:pt x="106" y="1922"/>
                </a:lnTo>
                <a:lnTo>
                  <a:pt x="104" y="1920"/>
                </a:lnTo>
                <a:lnTo>
                  <a:pt x="99" y="1917"/>
                </a:lnTo>
                <a:lnTo>
                  <a:pt x="92" y="1908"/>
                </a:lnTo>
                <a:lnTo>
                  <a:pt x="90" y="1905"/>
                </a:lnTo>
                <a:lnTo>
                  <a:pt x="90" y="1901"/>
                </a:lnTo>
                <a:lnTo>
                  <a:pt x="90" y="1872"/>
                </a:lnTo>
                <a:lnTo>
                  <a:pt x="90" y="1860"/>
                </a:lnTo>
                <a:lnTo>
                  <a:pt x="87" y="1853"/>
                </a:lnTo>
                <a:lnTo>
                  <a:pt x="87" y="1846"/>
                </a:lnTo>
                <a:lnTo>
                  <a:pt x="90" y="1844"/>
                </a:lnTo>
                <a:lnTo>
                  <a:pt x="92" y="1834"/>
                </a:lnTo>
                <a:lnTo>
                  <a:pt x="90" y="1825"/>
                </a:lnTo>
                <a:lnTo>
                  <a:pt x="85" y="1825"/>
                </a:lnTo>
                <a:lnTo>
                  <a:pt x="85" y="1822"/>
                </a:lnTo>
                <a:lnTo>
                  <a:pt x="83" y="1820"/>
                </a:lnTo>
                <a:lnTo>
                  <a:pt x="78" y="1818"/>
                </a:lnTo>
                <a:lnTo>
                  <a:pt x="76" y="1818"/>
                </a:lnTo>
                <a:lnTo>
                  <a:pt x="76" y="1813"/>
                </a:lnTo>
                <a:lnTo>
                  <a:pt x="73" y="1808"/>
                </a:lnTo>
                <a:lnTo>
                  <a:pt x="68" y="1806"/>
                </a:lnTo>
                <a:lnTo>
                  <a:pt x="64" y="1801"/>
                </a:lnTo>
                <a:lnTo>
                  <a:pt x="64" y="1799"/>
                </a:lnTo>
                <a:lnTo>
                  <a:pt x="64" y="1792"/>
                </a:lnTo>
                <a:lnTo>
                  <a:pt x="66" y="1789"/>
                </a:lnTo>
                <a:lnTo>
                  <a:pt x="64" y="1782"/>
                </a:lnTo>
                <a:lnTo>
                  <a:pt x="61" y="1778"/>
                </a:lnTo>
                <a:lnTo>
                  <a:pt x="59" y="1773"/>
                </a:lnTo>
                <a:lnTo>
                  <a:pt x="57" y="1766"/>
                </a:lnTo>
                <a:lnTo>
                  <a:pt x="57" y="1761"/>
                </a:lnTo>
                <a:lnTo>
                  <a:pt x="57" y="1756"/>
                </a:lnTo>
                <a:lnTo>
                  <a:pt x="64" y="1751"/>
                </a:lnTo>
                <a:lnTo>
                  <a:pt x="66" y="1749"/>
                </a:lnTo>
                <a:lnTo>
                  <a:pt x="68" y="1742"/>
                </a:lnTo>
                <a:lnTo>
                  <a:pt x="71" y="1737"/>
                </a:lnTo>
                <a:lnTo>
                  <a:pt x="71" y="1733"/>
                </a:lnTo>
                <a:lnTo>
                  <a:pt x="76" y="1725"/>
                </a:lnTo>
                <a:lnTo>
                  <a:pt x="66" y="1730"/>
                </a:lnTo>
                <a:lnTo>
                  <a:pt x="61" y="1730"/>
                </a:lnTo>
                <a:lnTo>
                  <a:pt x="59" y="1733"/>
                </a:lnTo>
                <a:lnTo>
                  <a:pt x="57" y="1733"/>
                </a:lnTo>
                <a:lnTo>
                  <a:pt x="52" y="1730"/>
                </a:lnTo>
                <a:lnTo>
                  <a:pt x="50" y="1728"/>
                </a:lnTo>
                <a:lnTo>
                  <a:pt x="43" y="1723"/>
                </a:lnTo>
                <a:lnTo>
                  <a:pt x="40" y="1718"/>
                </a:lnTo>
                <a:lnTo>
                  <a:pt x="38" y="1714"/>
                </a:lnTo>
                <a:lnTo>
                  <a:pt x="35" y="1711"/>
                </a:lnTo>
                <a:lnTo>
                  <a:pt x="33" y="1706"/>
                </a:lnTo>
                <a:lnTo>
                  <a:pt x="31" y="1704"/>
                </a:lnTo>
                <a:lnTo>
                  <a:pt x="26" y="1704"/>
                </a:lnTo>
                <a:lnTo>
                  <a:pt x="12" y="1688"/>
                </a:lnTo>
                <a:lnTo>
                  <a:pt x="0" y="1678"/>
                </a:lnTo>
                <a:lnTo>
                  <a:pt x="2" y="1676"/>
                </a:lnTo>
                <a:lnTo>
                  <a:pt x="5" y="1669"/>
                </a:lnTo>
                <a:lnTo>
                  <a:pt x="5" y="1666"/>
                </a:lnTo>
                <a:lnTo>
                  <a:pt x="7" y="1662"/>
                </a:lnTo>
                <a:lnTo>
                  <a:pt x="7" y="1657"/>
                </a:lnTo>
                <a:lnTo>
                  <a:pt x="5" y="1652"/>
                </a:lnTo>
                <a:lnTo>
                  <a:pt x="5" y="1647"/>
                </a:lnTo>
                <a:lnTo>
                  <a:pt x="2" y="1643"/>
                </a:lnTo>
                <a:lnTo>
                  <a:pt x="0" y="1638"/>
                </a:lnTo>
                <a:lnTo>
                  <a:pt x="0" y="1628"/>
                </a:lnTo>
                <a:lnTo>
                  <a:pt x="2" y="1624"/>
                </a:lnTo>
                <a:lnTo>
                  <a:pt x="5" y="1619"/>
                </a:lnTo>
                <a:lnTo>
                  <a:pt x="5" y="1617"/>
                </a:lnTo>
                <a:lnTo>
                  <a:pt x="7" y="1612"/>
                </a:lnTo>
                <a:lnTo>
                  <a:pt x="7" y="1609"/>
                </a:lnTo>
                <a:lnTo>
                  <a:pt x="7" y="1602"/>
                </a:lnTo>
                <a:lnTo>
                  <a:pt x="7" y="1598"/>
                </a:lnTo>
                <a:lnTo>
                  <a:pt x="14" y="1590"/>
                </a:lnTo>
                <a:lnTo>
                  <a:pt x="17" y="1590"/>
                </a:lnTo>
                <a:lnTo>
                  <a:pt x="19" y="1588"/>
                </a:lnTo>
                <a:lnTo>
                  <a:pt x="21" y="1588"/>
                </a:lnTo>
                <a:lnTo>
                  <a:pt x="24" y="1590"/>
                </a:lnTo>
                <a:lnTo>
                  <a:pt x="26" y="1590"/>
                </a:lnTo>
                <a:lnTo>
                  <a:pt x="31" y="1590"/>
                </a:lnTo>
                <a:lnTo>
                  <a:pt x="35" y="1590"/>
                </a:lnTo>
                <a:lnTo>
                  <a:pt x="40" y="1593"/>
                </a:lnTo>
                <a:lnTo>
                  <a:pt x="47" y="1595"/>
                </a:lnTo>
                <a:lnTo>
                  <a:pt x="45" y="1588"/>
                </a:lnTo>
                <a:lnTo>
                  <a:pt x="45" y="1583"/>
                </a:lnTo>
                <a:lnTo>
                  <a:pt x="47" y="1579"/>
                </a:lnTo>
                <a:lnTo>
                  <a:pt x="50" y="1576"/>
                </a:lnTo>
                <a:lnTo>
                  <a:pt x="50" y="1574"/>
                </a:lnTo>
                <a:lnTo>
                  <a:pt x="52" y="1569"/>
                </a:lnTo>
                <a:lnTo>
                  <a:pt x="54" y="1567"/>
                </a:lnTo>
                <a:lnTo>
                  <a:pt x="57" y="1564"/>
                </a:lnTo>
                <a:lnTo>
                  <a:pt x="59" y="1560"/>
                </a:lnTo>
                <a:lnTo>
                  <a:pt x="64" y="1555"/>
                </a:lnTo>
                <a:lnTo>
                  <a:pt x="66" y="1553"/>
                </a:lnTo>
                <a:lnTo>
                  <a:pt x="68" y="1548"/>
                </a:lnTo>
                <a:lnTo>
                  <a:pt x="71" y="1546"/>
                </a:lnTo>
                <a:lnTo>
                  <a:pt x="76" y="1543"/>
                </a:lnTo>
                <a:lnTo>
                  <a:pt x="78" y="1538"/>
                </a:lnTo>
                <a:lnTo>
                  <a:pt x="83" y="1536"/>
                </a:lnTo>
                <a:lnTo>
                  <a:pt x="85" y="1536"/>
                </a:lnTo>
                <a:lnTo>
                  <a:pt x="87" y="1534"/>
                </a:lnTo>
                <a:lnTo>
                  <a:pt x="92" y="1531"/>
                </a:lnTo>
                <a:lnTo>
                  <a:pt x="92" y="1529"/>
                </a:lnTo>
                <a:lnTo>
                  <a:pt x="94" y="1527"/>
                </a:lnTo>
                <a:lnTo>
                  <a:pt x="97" y="1524"/>
                </a:lnTo>
                <a:lnTo>
                  <a:pt x="99" y="1524"/>
                </a:lnTo>
                <a:lnTo>
                  <a:pt x="104" y="1522"/>
                </a:lnTo>
                <a:lnTo>
                  <a:pt x="106" y="1524"/>
                </a:lnTo>
                <a:lnTo>
                  <a:pt x="109" y="1531"/>
                </a:lnTo>
                <a:lnTo>
                  <a:pt x="116" y="1531"/>
                </a:lnTo>
                <a:lnTo>
                  <a:pt x="123" y="1531"/>
                </a:lnTo>
                <a:lnTo>
                  <a:pt x="127" y="1536"/>
                </a:lnTo>
                <a:lnTo>
                  <a:pt x="132" y="1538"/>
                </a:lnTo>
                <a:lnTo>
                  <a:pt x="142" y="1546"/>
                </a:lnTo>
                <a:lnTo>
                  <a:pt x="146" y="1557"/>
                </a:lnTo>
                <a:lnTo>
                  <a:pt x="149" y="1567"/>
                </a:lnTo>
                <a:lnTo>
                  <a:pt x="149" y="1572"/>
                </a:lnTo>
                <a:lnTo>
                  <a:pt x="144" y="1581"/>
                </a:lnTo>
                <a:lnTo>
                  <a:pt x="142" y="1588"/>
                </a:lnTo>
                <a:lnTo>
                  <a:pt x="144" y="1593"/>
                </a:lnTo>
                <a:lnTo>
                  <a:pt x="146" y="1595"/>
                </a:lnTo>
                <a:lnTo>
                  <a:pt x="179" y="1598"/>
                </a:lnTo>
                <a:lnTo>
                  <a:pt x="179" y="1588"/>
                </a:lnTo>
                <a:lnTo>
                  <a:pt x="182" y="1583"/>
                </a:lnTo>
                <a:lnTo>
                  <a:pt x="184" y="1579"/>
                </a:lnTo>
                <a:lnTo>
                  <a:pt x="186" y="1574"/>
                </a:lnTo>
                <a:lnTo>
                  <a:pt x="186" y="1569"/>
                </a:lnTo>
                <a:lnTo>
                  <a:pt x="186" y="1564"/>
                </a:lnTo>
                <a:lnTo>
                  <a:pt x="189" y="1560"/>
                </a:lnTo>
                <a:lnTo>
                  <a:pt x="191" y="1555"/>
                </a:lnTo>
                <a:lnTo>
                  <a:pt x="196" y="1553"/>
                </a:lnTo>
                <a:lnTo>
                  <a:pt x="203" y="1550"/>
                </a:lnTo>
                <a:lnTo>
                  <a:pt x="205" y="1548"/>
                </a:lnTo>
                <a:lnTo>
                  <a:pt x="205" y="1541"/>
                </a:lnTo>
                <a:lnTo>
                  <a:pt x="210" y="1534"/>
                </a:lnTo>
                <a:lnTo>
                  <a:pt x="217" y="1524"/>
                </a:lnTo>
                <a:lnTo>
                  <a:pt x="222" y="1519"/>
                </a:lnTo>
                <a:lnTo>
                  <a:pt x="226" y="1517"/>
                </a:lnTo>
                <a:lnTo>
                  <a:pt x="229" y="1517"/>
                </a:lnTo>
                <a:lnTo>
                  <a:pt x="257" y="1550"/>
                </a:lnTo>
                <a:lnTo>
                  <a:pt x="264" y="1560"/>
                </a:lnTo>
                <a:lnTo>
                  <a:pt x="267" y="1564"/>
                </a:lnTo>
                <a:lnTo>
                  <a:pt x="269" y="1567"/>
                </a:lnTo>
                <a:lnTo>
                  <a:pt x="274" y="1572"/>
                </a:lnTo>
                <a:lnTo>
                  <a:pt x="276" y="1574"/>
                </a:lnTo>
                <a:lnTo>
                  <a:pt x="278" y="1576"/>
                </a:lnTo>
                <a:lnTo>
                  <a:pt x="283" y="1579"/>
                </a:lnTo>
                <a:lnTo>
                  <a:pt x="285" y="1581"/>
                </a:lnTo>
                <a:lnTo>
                  <a:pt x="288" y="1583"/>
                </a:lnTo>
                <a:lnTo>
                  <a:pt x="288" y="1588"/>
                </a:lnTo>
                <a:lnTo>
                  <a:pt x="290" y="1590"/>
                </a:lnTo>
                <a:lnTo>
                  <a:pt x="300" y="1595"/>
                </a:lnTo>
                <a:lnTo>
                  <a:pt x="302" y="1598"/>
                </a:lnTo>
                <a:lnTo>
                  <a:pt x="304" y="1602"/>
                </a:lnTo>
                <a:lnTo>
                  <a:pt x="307" y="1607"/>
                </a:lnTo>
                <a:lnTo>
                  <a:pt x="311" y="1605"/>
                </a:lnTo>
                <a:lnTo>
                  <a:pt x="316" y="1602"/>
                </a:lnTo>
                <a:lnTo>
                  <a:pt x="325" y="1602"/>
                </a:lnTo>
                <a:lnTo>
                  <a:pt x="330" y="1600"/>
                </a:lnTo>
                <a:lnTo>
                  <a:pt x="333" y="1598"/>
                </a:lnTo>
                <a:lnTo>
                  <a:pt x="335" y="1595"/>
                </a:lnTo>
                <a:lnTo>
                  <a:pt x="337" y="1593"/>
                </a:lnTo>
                <a:lnTo>
                  <a:pt x="344" y="1588"/>
                </a:lnTo>
                <a:lnTo>
                  <a:pt x="347" y="1586"/>
                </a:lnTo>
                <a:lnTo>
                  <a:pt x="351" y="1583"/>
                </a:lnTo>
                <a:lnTo>
                  <a:pt x="354" y="1583"/>
                </a:lnTo>
                <a:lnTo>
                  <a:pt x="358" y="1583"/>
                </a:lnTo>
                <a:lnTo>
                  <a:pt x="358" y="1581"/>
                </a:lnTo>
                <a:lnTo>
                  <a:pt x="361" y="1579"/>
                </a:lnTo>
                <a:lnTo>
                  <a:pt x="363" y="1576"/>
                </a:lnTo>
                <a:lnTo>
                  <a:pt x="366" y="1572"/>
                </a:lnTo>
                <a:lnTo>
                  <a:pt x="366" y="1564"/>
                </a:lnTo>
                <a:lnTo>
                  <a:pt x="366" y="1562"/>
                </a:lnTo>
                <a:lnTo>
                  <a:pt x="368" y="1560"/>
                </a:lnTo>
                <a:lnTo>
                  <a:pt x="370" y="1557"/>
                </a:lnTo>
                <a:lnTo>
                  <a:pt x="373" y="1555"/>
                </a:lnTo>
                <a:lnTo>
                  <a:pt x="375" y="1548"/>
                </a:lnTo>
                <a:lnTo>
                  <a:pt x="373" y="1543"/>
                </a:lnTo>
                <a:lnTo>
                  <a:pt x="375" y="1538"/>
                </a:lnTo>
                <a:lnTo>
                  <a:pt x="377" y="1536"/>
                </a:lnTo>
                <a:lnTo>
                  <a:pt x="384" y="1534"/>
                </a:lnTo>
                <a:lnTo>
                  <a:pt x="389" y="1534"/>
                </a:lnTo>
                <a:lnTo>
                  <a:pt x="394" y="1534"/>
                </a:lnTo>
                <a:lnTo>
                  <a:pt x="399" y="1534"/>
                </a:lnTo>
                <a:lnTo>
                  <a:pt x="406" y="1534"/>
                </a:lnTo>
                <a:lnTo>
                  <a:pt x="410" y="1534"/>
                </a:lnTo>
                <a:lnTo>
                  <a:pt x="417" y="1531"/>
                </a:lnTo>
                <a:lnTo>
                  <a:pt x="422" y="1531"/>
                </a:lnTo>
                <a:lnTo>
                  <a:pt x="427" y="1531"/>
                </a:lnTo>
                <a:lnTo>
                  <a:pt x="432" y="1531"/>
                </a:lnTo>
                <a:lnTo>
                  <a:pt x="432" y="1529"/>
                </a:lnTo>
                <a:lnTo>
                  <a:pt x="429" y="1524"/>
                </a:lnTo>
                <a:lnTo>
                  <a:pt x="429" y="1519"/>
                </a:lnTo>
                <a:lnTo>
                  <a:pt x="432" y="1512"/>
                </a:lnTo>
                <a:lnTo>
                  <a:pt x="434" y="1501"/>
                </a:lnTo>
                <a:lnTo>
                  <a:pt x="434" y="1493"/>
                </a:lnTo>
                <a:lnTo>
                  <a:pt x="436" y="1489"/>
                </a:lnTo>
                <a:lnTo>
                  <a:pt x="441" y="1482"/>
                </a:lnTo>
                <a:lnTo>
                  <a:pt x="443" y="1482"/>
                </a:lnTo>
                <a:lnTo>
                  <a:pt x="448" y="1482"/>
                </a:lnTo>
                <a:lnTo>
                  <a:pt x="453" y="1482"/>
                </a:lnTo>
                <a:lnTo>
                  <a:pt x="453" y="1484"/>
                </a:lnTo>
                <a:lnTo>
                  <a:pt x="453" y="1486"/>
                </a:lnTo>
                <a:lnTo>
                  <a:pt x="455" y="1484"/>
                </a:lnTo>
                <a:lnTo>
                  <a:pt x="460" y="1484"/>
                </a:lnTo>
                <a:lnTo>
                  <a:pt x="472" y="1479"/>
                </a:lnTo>
                <a:lnTo>
                  <a:pt x="476" y="1479"/>
                </a:lnTo>
                <a:lnTo>
                  <a:pt x="479" y="1479"/>
                </a:lnTo>
                <a:lnTo>
                  <a:pt x="481" y="1479"/>
                </a:lnTo>
                <a:lnTo>
                  <a:pt x="483" y="1479"/>
                </a:lnTo>
                <a:lnTo>
                  <a:pt x="486" y="1479"/>
                </a:lnTo>
                <a:lnTo>
                  <a:pt x="488" y="1477"/>
                </a:lnTo>
                <a:lnTo>
                  <a:pt x="493" y="1472"/>
                </a:lnTo>
                <a:lnTo>
                  <a:pt x="498" y="1472"/>
                </a:lnTo>
                <a:lnTo>
                  <a:pt x="505" y="1470"/>
                </a:lnTo>
                <a:lnTo>
                  <a:pt x="509" y="1470"/>
                </a:lnTo>
                <a:lnTo>
                  <a:pt x="514" y="1465"/>
                </a:lnTo>
                <a:lnTo>
                  <a:pt x="519" y="1463"/>
                </a:lnTo>
                <a:lnTo>
                  <a:pt x="521" y="1463"/>
                </a:lnTo>
                <a:lnTo>
                  <a:pt x="526" y="1460"/>
                </a:lnTo>
                <a:lnTo>
                  <a:pt x="535" y="1456"/>
                </a:lnTo>
                <a:lnTo>
                  <a:pt x="526" y="1437"/>
                </a:lnTo>
                <a:lnTo>
                  <a:pt x="521" y="1430"/>
                </a:lnTo>
                <a:lnTo>
                  <a:pt x="519" y="1420"/>
                </a:lnTo>
                <a:lnTo>
                  <a:pt x="516" y="1415"/>
                </a:lnTo>
                <a:lnTo>
                  <a:pt x="516" y="1413"/>
                </a:lnTo>
                <a:lnTo>
                  <a:pt x="509" y="1408"/>
                </a:lnTo>
                <a:lnTo>
                  <a:pt x="507" y="1401"/>
                </a:lnTo>
                <a:lnTo>
                  <a:pt x="507" y="1394"/>
                </a:lnTo>
                <a:lnTo>
                  <a:pt x="507" y="1392"/>
                </a:lnTo>
                <a:lnTo>
                  <a:pt x="509" y="1385"/>
                </a:lnTo>
                <a:lnTo>
                  <a:pt x="505" y="1375"/>
                </a:lnTo>
                <a:lnTo>
                  <a:pt x="505" y="1366"/>
                </a:lnTo>
                <a:lnTo>
                  <a:pt x="502" y="1359"/>
                </a:lnTo>
                <a:lnTo>
                  <a:pt x="502" y="1356"/>
                </a:lnTo>
                <a:lnTo>
                  <a:pt x="505" y="1344"/>
                </a:lnTo>
                <a:lnTo>
                  <a:pt x="505" y="1342"/>
                </a:lnTo>
                <a:lnTo>
                  <a:pt x="502" y="1328"/>
                </a:lnTo>
                <a:lnTo>
                  <a:pt x="500" y="1330"/>
                </a:lnTo>
                <a:lnTo>
                  <a:pt x="500" y="1328"/>
                </a:lnTo>
                <a:lnTo>
                  <a:pt x="493" y="1325"/>
                </a:lnTo>
                <a:lnTo>
                  <a:pt x="490" y="1325"/>
                </a:lnTo>
                <a:lnTo>
                  <a:pt x="486" y="1321"/>
                </a:lnTo>
                <a:lnTo>
                  <a:pt x="488" y="1321"/>
                </a:lnTo>
                <a:lnTo>
                  <a:pt x="488" y="1318"/>
                </a:lnTo>
                <a:lnTo>
                  <a:pt x="488" y="1316"/>
                </a:lnTo>
                <a:lnTo>
                  <a:pt x="490" y="1316"/>
                </a:lnTo>
                <a:lnTo>
                  <a:pt x="490" y="1314"/>
                </a:lnTo>
                <a:lnTo>
                  <a:pt x="493" y="1311"/>
                </a:lnTo>
                <a:lnTo>
                  <a:pt x="495" y="1309"/>
                </a:lnTo>
                <a:lnTo>
                  <a:pt x="500" y="1309"/>
                </a:lnTo>
                <a:lnTo>
                  <a:pt x="500" y="1304"/>
                </a:lnTo>
                <a:lnTo>
                  <a:pt x="502" y="1302"/>
                </a:lnTo>
                <a:lnTo>
                  <a:pt x="502" y="1299"/>
                </a:lnTo>
                <a:lnTo>
                  <a:pt x="502" y="1297"/>
                </a:lnTo>
                <a:lnTo>
                  <a:pt x="502" y="1295"/>
                </a:lnTo>
                <a:lnTo>
                  <a:pt x="500" y="1292"/>
                </a:lnTo>
                <a:lnTo>
                  <a:pt x="498" y="1285"/>
                </a:lnTo>
                <a:lnTo>
                  <a:pt x="500" y="1283"/>
                </a:lnTo>
                <a:lnTo>
                  <a:pt x="500" y="1280"/>
                </a:lnTo>
                <a:lnTo>
                  <a:pt x="502" y="1280"/>
                </a:lnTo>
                <a:lnTo>
                  <a:pt x="505" y="1273"/>
                </a:lnTo>
                <a:lnTo>
                  <a:pt x="505" y="1269"/>
                </a:lnTo>
                <a:lnTo>
                  <a:pt x="505" y="1264"/>
                </a:lnTo>
                <a:lnTo>
                  <a:pt x="505" y="1259"/>
                </a:lnTo>
                <a:lnTo>
                  <a:pt x="507" y="1257"/>
                </a:lnTo>
                <a:lnTo>
                  <a:pt x="509" y="1252"/>
                </a:lnTo>
                <a:lnTo>
                  <a:pt x="514" y="1245"/>
                </a:lnTo>
                <a:lnTo>
                  <a:pt x="514" y="1243"/>
                </a:lnTo>
                <a:lnTo>
                  <a:pt x="514" y="1240"/>
                </a:lnTo>
                <a:lnTo>
                  <a:pt x="512" y="1235"/>
                </a:lnTo>
                <a:lnTo>
                  <a:pt x="516" y="1228"/>
                </a:lnTo>
                <a:lnTo>
                  <a:pt x="509" y="1224"/>
                </a:lnTo>
                <a:lnTo>
                  <a:pt x="502" y="1202"/>
                </a:lnTo>
                <a:lnTo>
                  <a:pt x="507" y="1190"/>
                </a:lnTo>
                <a:lnTo>
                  <a:pt x="509" y="1186"/>
                </a:lnTo>
                <a:lnTo>
                  <a:pt x="516" y="1169"/>
                </a:lnTo>
                <a:lnTo>
                  <a:pt x="502" y="1136"/>
                </a:lnTo>
                <a:lnTo>
                  <a:pt x="502" y="1117"/>
                </a:lnTo>
                <a:lnTo>
                  <a:pt x="500" y="1093"/>
                </a:lnTo>
                <a:lnTo>
                  <a:pt x="512" y="1060"/>
                </a:lnTo>
                <a:lnTo>
                  <a:pt x="495" y="1022"/>
                </a:lnTo>
                <a:lnTo>
                  <a:pt x="498" y="1020"/>
                </a:lnTo>
                <a:lnTo>
                  <a:pt x="505" y="1015"/>
                </a:lnTo>
                <a:lnTo>
                  <a:pt x="509" y="1013"/>
                </a:lnTo>
                <a:lnTo>
                  <a:pt x="514" y="1011"/>
                </a:lnTo>
                <a:lnTo>
                  <a:pt x="519" y="1011"/>
                </a:lnTo>
                <a:lnTo>
                  <a:pt x="526" y="1008"/>
                </a:lnTo>
                <a:lnTo>
                  <a:pt x="535" y="1006"/>
                </a:lnTo>
                <a:lnTo>
                  <a:pt x="540" y="1003"/>
                </a:lnTo>
                <a:lnTo>
                  <a:pt x="542" y="1001"/>
                </a:lnTo>
                <a:lnTo>
                  <a:pt x="547" y="994"/>
                </a:lnTo>
                <a:lnTo>
                  <a:pt x="547" y="989"/>
                </a:lnTo>
                <a:lnTo>
                  <a:pt x="549" y="987"/>
                </a:lnTo>
                <a:lnTo>
                  <a:pt x="552" y="987"/>
                </a:lnTo>
                <a:lnTo>
                  <a:pt x="552" y="982"/>
                </a:lnTo>
                <a:lnTo>
                  <a:pt x="554" y="973"/>
                </a:lnTo>
                <a:lnTo>
                  <a:pt x="556" y="970"/>
                </a:lnTo>
                <a:lnTo>
                  <a:pt x="559" y="966"/>
                </a:lnTo>
                <a:lnTo>
                  <a:pt x="566" y="958"/>
                </a:lnTo>
                <a:lnTo>
                  <a:pt x="571" y="954"/>
                </a:lnTo>
                <a:lnTo>
                  <a:pt x="575" y="949"/>
                </a:lnTo>
                <a:lnTo>
                  <a:pt x="582" y="944"/>
                </a:lnTo>
                <a:lnTo>
                  <a:pt x="589" y="940"/>
                </a:lnTo>
                <a:lnTo>
                  <a:pt x="592" y="940"/>
                </a:lnTo>
                <a:lnTo>
                  <a:pt x="592" y="937"/>
                </a:lnTo>
                <a:lnTo>
                  <a:pt x="606" y="940"/>
                </a:lnTo>
                <a:lnTo>
                  <a:pt x="620" y="942"/>
                </a:lnTo>
                <a:lnTo>
                  <a:pt x="627" y="944"/>
                </a:lnTo>
                <a:lnTo>
                  <a:pt x="630" y="944"/>
                </a:lnTo>
                <a:lnTo>
                  <a:pt x="634" y="947"/>
                </a:lnTo>
                <a:lnTo>
                  <a:pt x="639" y="949"/>
                </a:lnTo>
                <a:lnTo>
                  <a:pt x="644" y="954"/>
                </a:lnTo>
                <a:lnTo>
                  <a:pt x="646" y="954"/>
                </a:lnTo>
                <a:lnTo>
                  <a:pt x="648" y="954"/>
                </a:lnTo>
                <a:lnTo>
                  <a:pt x="651" y="951"/>
                </a:lnTo>
                <a:lnTo>
                  <a:pt x="653" y="951"/>
                </a:lnTo>
                <a:lnTo>
                  <a:pt x="660" y="954"/>
                </a:lnTo>
                <a:lnTo>
                  <a:pt x="663" y="954"/>
                </a:lnTo>
                <a:lnTo>
                  <a:pt x="663" y="951"/>
                </a:lnTo>
                <a:lnTo>
                  <a:pt x="663" y="949"/>
                </a:lnTo>
                <a:lnTo>
                  <a:pt x="660" y="949"/>
                </a:lnTo>
                <a:lnTo>
                  <a:pt x="660" y="947"/>
                </a:lnTo>
                <a:lnTo>
                  <a:pt x="660" y="944"/>
                </a:lnTo>
                <a:lnTo>
                  <a:pt x="660" y="942"/>
                </a:lnTo>
                <a:lnTo>
                  <a:pt x="658" y="940"/>
                </a:lnTo>
                <a:lnTo>
                  <a:pt x="655" y="935"/>
                </a:lnTo>
                <a:lnTo>
                  <a:pt x="653" y="930"/>
                </a:lnTo>
                <a:lnTo>
                  <a:pt x="653" y="928"/>
                </a:lnTo>
                <a:lnTo>
                  <a:pt x="653" y="925"/>
                </a:lnTo>
                <a:lnTo>
                  <a:pt x="655" y="925"/>
                </a:lnTo>
                <a:lnTo>
                  <a:pt x="660" y="923"/>
                </a:lnTo>
                <a:lnTo>
                  <a:pt x="663" y="921"/>
                </a:lnTo>
                <a:lnTo>
                  <a:pt x="663" y="918"/>
                </a:lnTo>
                <a:lnTo>
                  <a:pt x="663" y="916"/>
                </a:lnTo>
                <a:lnTo>
                  <a:pt x="663" y="909"/>
                </a:lnTo>
                <a:lnTo>
                  <a:pt x="665" y="909"/>
                </a:lnTo>
                <a:lnTo>
                  <a:pt x="667" y="909"/>
                </a:lnTo>
                <a:lnTo>
                  <a:pt x="670" y="911"/>
                </a:lnTo>
                <a:lnTo>
                  <a:pt x="672" y="913"/>
                </a:lnTo>
                <a:lnTo>
                  <a:pt x="674" y="913"/>
                </a:lnTo>
                <a:lnTo>
                  <a:pt x="677" y="913"/>
                </a:lnTo>
                <a:lnTo>
                  <a:pt x="679" y="913"/>
                </a:lnTo>
                <a:lnTo>
                  <a:pt x="681" y="913"/>
                </a:lnTo>
                <a:lnTo>
                  <a:pt x="686" y="916"/>
                </a:lnTo>
                <a:lnTo>
                  <a:pt x="686" y="913"/>
                </a:lnTo>
                <a:lnTo>
                  <a:pt x="688" y="913"/>
                </a:lnTo>
                <a:lnTo>
                  <a:pt x="688" y="911"/>
                </a:lnTo>
                <a:lnTo>
                  <a:pt x="686" y="909"/>
                </a:lnTo>
                <a:lnTo>
                  <a:pt x="686" y="906"/>
                </a:lnTo>
                <a:lnTo>
                  <a:pt x="686" y="904"/>
                </a:lnTo>
                <a:lnTo>
                  <a:pt x="684" y="902"/>
                </a:lnTo>
                <a:lnTo>
                  <a:pt x="684" y="899"/>
                </a:lnTo>
                <a:lnTo>
                  <a:pt x="681" y="897"/>
                </a:lnTo>
                <a:lnTo>
                  <a:pt x="681" y="895"/>
                </a:lnTo>
                <a:lnTo>
                  <a:pt x="681" y="892"/>
                </a:lnTo>
                <a:lnTo>
                  <a:pt x="681" y="885"/>
                </a:lnTo>
                <a:lnTo>
                  <a:pt x="681" y="880"/>
                </a:lnTo>
                <a:lnTo>
                  <a:pt x="681" y="878"/>
                </a:lnTo>
                <a:lnTo>
                  <a:pt x="681" y="873"/>
                </a:lnTo>
                <a:lnTo>
                  <a:pt x="681" y="871"/>
                </a:lnTo>
                <a:lnTo>
                  <a:pt x="681" y="866"/>
                </a:lnTo>
                <a:lnTo>
                  <a:pt x="684" y="864"/>
                </a:lnTo>
                <a:lnTo>
                  <a:pt x="686" y="864"/>
                </a:lnTo>
                <a:lnTo>
                  <a:pt x="686" y="861"/>
                </a:lnTo>
                <a:lnTo>
                  <a:pt x="686" y="859"/>
                </a:lnTo>
                <a:lnTo>
                  <a:pt x="686" y="857"/>
                </a:lnTo>
                <a:lnTo>
                  <a:pt x="684" y="854"/>
                </a:lnTo>
                <a:lnTo>
                  <a:pt x="681" y="854"/>
                </a:lnTo>
                <a:lnTo>
                  <a:pt x="679" y="854"/>
                </a:lnTo>
                <a:lnTo>
                  <a:pt x="677" y="852"/>
                </a:lnTo>
                <a:lnTo>
                  <a:pt x="677" y="850"/>
                </a:lnTo>
                <a:lnTo>
                  <a:pt x="674" y="847"/>
                </a:lnTo>
                <a:lnTo>
                  <a:pt x="677" y="842"/>
                </a:lnTo>
                <a:lnTo>
                  <a:pt x="677" y="840"/>
                </a:lnTo>
                <a:lnTo>
                  <a:pt x="677" y="835"/>
                </a:lnTo>
                <a:lnTo>
                  <a:pt x="679" y="831"/>
                </a:lnTo>
                <a:lnTo>
                  <a:pt x="681" y="828"/>
                </a:lnTo>
                <a:lnTo>
                  <a:pt x="684" y="826"/>
                </a:lnTo>
                <a:lnTo>
                  <a:pt x="686" y="826"/>
                </a:lnTo>
                <a:lnTo>
                  <a:pt x="688" y="824"/>
                </a:lnTo>
                <a:lnTo>
                  <a:pt x="691" y="824"/>
                </a:lnTo>
                <a:lnTo>
                  <a:pt x="693" y="826"/>
                </a:lnTo>
                <a:lnTo>
                  <a:pt x="693" y="824"/>
                </a:lnTo>
                <a:lnTo>
                  <a:pt x="696" y="824"/>
                </a:lnTo>
                <a:lnTo>
                  <a:pt x="698" y="824"/>
                </a:lnTo>
                <a:lnTo>
                  <a:pt x="700" y="824"/>
                </a:lnTo>
                <a:lnTo>
                  <a:pt x="707" y="826"/>
                </a:lnTo>
                <a:lnTo>
                  <a:pt x="710" y="826"/>
                </a:lnTo>
                <a:lnTo>
                  <a:pt x="712" y="826"/>
                </a:lnTo>
                <a:lnTo>
                  <a:pt x="714" y="826"/>
                </a:lnTo>
                <a:lnTo>
                  <a:pt x="717" y="826"/>
                </a:lnTo>
                <a:lnTo>
                  <a:pt x="719" y="824"/>
                </a:lnTo>
                <a:lnTo>
                  <a:pt x="724" y="821"/>
                </a:lnTo>
                <a:lnTo>
                  <a:pt x="726" y="824"/>
                </a:lnTo>
                <a:lnTo>
                  <a:pt x="729" y="824"/>
                </a:lnTo>
                <a:lnTo>
                  <a:pt x="731" y="826"/>
                </a:lnTo>
                <a:lnTo>
                  <a:pt x="733" y="828"/>
                </a:lnTo>
                <a:lnTo>
                  <a:pt x="738" y="828"/>
                </a:lnTo>
                <a:lnTo>
                  <a:pt x="740" y="828"/>
                </a:lnTo>
                <a:lnTo>
                  <a:pt x="743" y="826"/>
                </a:lnTo>
                <a:lnTo>
                  <a:pt x="745" y="826"/>
                </a:lnTo>
                <a:lnTo>
                  <a:pt x="747" y="826"/>
                </a:lnTo>
                <a:lnTo>
                  <a:pt x="747" y="824"/>
                </a:lnTo>
                <a:lnTo>
                  <a:pt x="747" y="821"/>
                </a:lnTo>
                <a:lnTo>
                  <a:pt x="750" y="819"/>
                </a:lnTo>
                <a:lnTo>
                  <a:pt x="750" y="816"/>
                </a:lnTo>
                <a:lnTo>
                  <a:pt x="752" y="814"/>
                </a:lnTo>
                <a:lnTo>
                  <a:pt x="752" y="812"/>
                </a:lnTo>
                <a:lnTo>
                  <a:pt x="754" y="809"/>
                </a:lnTo>
                <a:lnTo>
                  <a:pt x="757" y="807"/>
                </a:lnTo>
                <a:lnTo>
                  <a:pt x="754" y="805"/>
                </a:lnTo>
                <a:lnTo>
                  <a:pt x="752" y="805"/>
                </a:lnTo>
                <a:lnTo>
                  <a:pt x="747" y="802"/>
                </a:lnTo>
                <a:lnTo>
                  <a:pt x="745" y="802"/>
                </a:lnTo>
                <a:lnTo>
                  <a:pt x="740" y="800"/>
                </a:lnTo>
                <a:lnTo>
                  <a:pt x="736" y="797"/>
                </a:lnTo>
                <a:lnTo>
                  <a:pt x="731" y="797"/>
                </a:lnTo>
                <a:lnTo>
                  <a:pt x="726" y="795"/>
                </a:lnTo>
                <a:lnTo>
                  <a:pt x="724" y="795"/>
                </a:lnTo>
                <a:lnTo>
                  <a:pt x="719" y="790"/>
                </a:lnTo>
                <a:lnTo>
                  <a:pt x="717" y="788"/>
                </a:lnTo>
                <a:lnTo>
                  <a:pt x="717" y="786"/>
                </a:lnTo>
                <a:lnTo>
                  <a:pt x="717" y="783"/>
                </a:lnTo>
                <a:lnTo>
                  <a:pt x="719" y="781"/>
                </a:lnTo>
                <a:lnTo>
                  <a:pt x="721" y="779"/>
                </a:lnTo>
                <a:lnTo>
                  <a:pt x="726" y="776"/>
                </a:lnTo>
                <a:lnTo>
                  <a:pt x="729" y="774"/>
                </a:lnTo>
                <a:lnTo>
                  <a:pt x="731" y="771"/>
                </a:lnTo>
                <a:lnTo>
                  <a:pt x="731" y="769"/>
                </a:lnTo>
                <a:lnTo>
                  <a:pt x="733" y="767"/>
                </a:lnTo>
                <a:lnTo>
                  <a:pt x="733" y="762"/>
                </a:lnTo>
                <a:lnTo>
                  <a:pt x="733" y="757"/>
                </a:lnTo>
                <a:lnTo>
                  <a:pt x="736" y="753"/>
                </a:lnTo>
                <a:lnTo>
                  <a:pt x="736" y="750"/>
                </a:lnTo>
                <a:lnTo>
                  <a:pt x="738" y="748"/>
                </a:lnTo>
                <a:lnTo>
                  <a:pt x="738" y="745"/>
                </a:lnTo>
                <a:lnTo>
                  <a:pt x="743" y="741"/>
                </a:lnTo>
                <a:lnTo>
                  <a:pt x="743" y="738"/>
                </a:lnTo>
                <a:lnTo>
                  <a:pt x="745" y="736"/>
                </a:lnTo>
                <a:lnTo>
                  <a:pt x="740" y="734"/>
                </a:lnTo>
                <a:lnTo>
                  <a:pt x="740" y="731"/>
                </a:lnTo>
                <a:lnTo>
                  <a:pt x="738" y="726"/>
                </a:lnTo>
                <a:lnTo>
                  <a:pt x="736" y="726"/>
                </a:lnTo>
                <a:lnTo>
                  <a:pt x="733" y="726"/>
                </a:lnTo>
                <a:lnTo>
                  <a:pt x="733" y="724"/>
                </a:lnTo>
                <a:lnTo>
                  <a:pt x="733" y="722"/>
                </a:lnTo>
                <a:lnTo>
                  <a:pt x="733" y="719"/>
                </a:lnTo>
                <a:lnTo>
                  <a:pt x="731" y="719"/>
                </a:lnTo>
                <a:lnTo>
                  <a:pt x="731" y="717"/>
                </a:lnTo>
                <a:lnTo>
                  <a:pt x="729" y="717"/>
                </a:lnTo>
                <a:lnTo>
                  <a:pt x="726" y="715"/>
                </a:lnTo>
                <a:lnTo>
                  <a:pt x="721" y="712"/>
                </a:lnTo>
                <a:lnTo>
                  <a:pt x="719" y="710"/>
                </a:lnTo>
                <a:lnTo>
                  <a:pt x="717" y="708"/>
                </a:lnTo>
                <a:lnTo>
                  <a:pt x="714" y="703"/>
                </a:lnTo>
                <a:lnTo>
                  <a:pt x="712" y="703"/>
                </a:lnTo>
                <a:lnTo>
                  <a:pt x="710" y="703"/>
                </a:lnTo>
                <a:lnTo>
                  <a:pt x="705" y="700"/>
                </a:lnTo>
                <a:lnTo>
                  <a:pt x="703" y="698"/>
                </a:lnTo>
                <a:lnTo>
                  <a:pt x="698" y="696"/>
                </a:lnTo>
                <a:lnTo>
                  <a:pt x="693" y="693"/>
                </a:lnTo>
                <a:lnTo>
                  <a:pt x="691" y="691"/>
                </a:lnTo>
                <a:lnTo>
                  <a:pt x="688" y="691"/>
                </a:lnTo>
                <a:lnTo>
                  <a:pt x="686" y="689"/>
                </a:lnTo>
                <a:lnTo>
                  <a:pt x="684" y="689"/>
                </a:lnTo>
                <a:lnTo>
                  <a:pt x="681" y="686"/>
                </a:lnTo>
                <a:lnTo>
                  <a:pt x="677" y="684"/>
                </a:lnTo>
                <a:lnTo>
                  <a:pt x="672" y="682"/>
                </a:lnTo>
                <a:lnTo>
                  <a:pt x="667" y="679"/>
                </a:lnTo>
                <a:lnTo>
                  <a:pt x="665" y="674"/>
                </a:lnTo>
                <a:lnTo>
                  <a:pt x="658" y="672"/>
                </a:lnTo>
                <a:lnTo>
                  <a:pt x="660" y="670"/>
                </a:lnTo>
                <a:lnTo>
                  <a:pt x="660" y="667"/>
                </a:lnTo>
                <a:lnTo>
                  <a:pt x="663" y="663"/>
                </a:lnTo>
                <a:lnTo>
                  <a:pt x="663" y="660"/>
                </a:lnTo>
                <a:lnTo>
                  <a:pt x="663" y="655"/>
                </a:lnTo>
                <a:lnTo>
                  <a:pt x="663" y="653"/>
                </a:lnTo>
                <a:lnTo>
                  <a:pt x="660" y="648"/>
                </a:lnTo>
                <a:lnTo>
                  <a:pt x="660" y="646"/>
                </a:lnTo>
                <a:lnTo>
                  <a:pt x="660" y="644"/>
                </a:lnTo>
                <a:lnTo>
                  <a:pt x="660" y="641"/>
                </a:lnTo>
                <a:lnTo>
                  <a:pt x="660" y="639"/>
                </a:lnTo>
                <a:lnTo>
                  <a:pt x="658" y="637"/>
                </a:lnTo>
                <a:lnTo>
                  <a:pt x="658" y="632"/>
                </a:lnTo>
                <a:lnTo>
                  <a:pt x="658" y="629"/>
                </a:lnTo>
                <a:lnTo>
                  <a:pt x="658" y="627"/>
                </a:lnTo>
                <a:lnTo>
                  <a:pt x="658" y="625"/>
                </a:lnTo>
                <a:lnTo>
                  <a:pt x="655" y="620"/>
                </a:lnTo>
                <a:lnTo>
                  <a:pt x="655" y="618"/>
                </a:lnTo>
                <a:lnTo>
                  <a:pt x="655" y="615"/>
                </a:lnTo>
                <a:lnTo>
                  <a:pt x="653" y="613"/>
                </a:lnTo>
                <a:lnTo>
                  <a:pt x="651" y="610"/>
                </a:lnTo>
                <a:lnTo>
                  <a:pt x="651" y="608"/>
                </a:lnTo>
                <a:lnTo>
                  <a:pt x="648" y="606"/>
                </a:lnTo>
                <a:lnTo>
                  <a:pt x="648" y="603"/>
                </a:lnTo>
                <a:lnTo>
                  <a:pt x="646" y="601"/>
                </a:lnTo>
                <a:lnTo>
                  <a:pt x="646" y="599"/>
                </a:lnTo>
                <a:lnTo>
                  <a:pt x="644" y="599"/>
                </a:lnTo>
                <a:lnTo>
                  <a:pt x="644" y="596"/>
                </a:lnTo>
                <a:lnTo>
                  <a:pt x="641" y="594"/>
                </a:lnTo>
                <a:lnTo>
                  <a:pt x="639" y="589"/>
                </a:lnTo>
                <a:lnTo>
                  <a:pt x="639" y="587"/>
                </a:lnTo>
                <a:lnTo>
                  <a:pt x="637" y="582"/>
                </a:lnTo>
                <a:lnTo>
                  <a:pt x="634" y="580"/>
                </a:lnTo>
                <a:lnTo>
                  <a:pt x="630" y="575"/>
                </a:lnTo>
                <a:lnTo>
                  <a:pt x="627" y="573"/>
                </a:lnTo>
                <a:lnTo>
                  <a:pt x="627" y="570"/>
                </a:lnTo>
                <a:lnTo>
                  <a:pt x="625" y="566"/>
                </a:lnTo>
                <a:lnTo>
                  <a:pt x="620" y="561"/>
                </a:lnTo>
                <a:lnTo>
                  <a:pt x="618" y="556"/>
                </a:lnTo>
                <a:lnTo>
                  <a:pt x="615" y="551"/>
                </a:lnTo>
                <a:lnTo>
                  <a:pt x="613" y="544"/>
                </a:lnTo>
                <a:lnTo>
                  <a:pt x="608" y="539"/>
                </a:lnTo>
                <a:lnTo>
                  <a:pt x="606" y="537"/>
                </a:lnTo>
                <a:lnTo>
                  <a:pt x="594" y="537"/>
                </a:lnTo>
                <a:lnTo>
                  <a:pt x="585" y="525"/>
                </a:lnTo>
                <a:lnTo>
                  <a:pt x="582" y="525"/>
                </a:lnTo>
                <a:lnTo>
                  <a:pt x="573" y="521"/>
                </a:lnTo>
                <a:lnTo>
                  <a:pt x="573" y="516"/>
                </a:lnTo>
                <a:lnTo>
                  <a:pt x="573" y="511"/>
                </a:lnTo>
                <a:lnTo>
                  <a:pt x="575" y="506"/>
                </a:lnTo>
                <a:lnTo>
                  <a:pt x="575" y="499"/>
                </a:lnTo>
                <a:lnTo>
                  <a:pt x="575" y="492"/>
                </a:lnTo>
                <a:lnTo>
                  <a:pt x="575" y="487"/>
                </a:lnTo>
                <a:lnTo>
                  <a:pt x="575" y="485"/>
                </a:lnTo>
                <a:lnTo>
                  <a:pt x="578" y="480"/>
                </a:lnTo>
                <a:lnTo>
                  <a:pt x="578" y="478"/>
                </a:lnTo>
                <a:lnTo>
                  <a:pt x="573" y="476"/>
                </a:lnTo>
                <a:lnTo>
                  <a:pt x="571" y="476"/>
                </a:lnTo>
                <a:lnTo>
                  <a:pt x="568" y="473"/>
                </a:lnTo>
                <a:lnTo>
                  <a:pt x="566" y="471"/>
                </a:lnTo>
                <a:lnTo>
                  <a:pt x="566" y="468"/>
                </a:lnTo>
                <a:lnTo>
                  <a:pt x="566" y="464"/>
                </a:lnTo>
                <a:lnTo>
                  <a:pt x="566" y="459"/>
                </a:lnTo>
                <a:lnTo>
                  <a:pt x="566" y="454"/>
                </a:lnTo>
                <a:lnTo>
                  <a:pt x="566" y="447"/>
                </a:lnTo>
                <a:lnTo>
                  <a:pt x="564" y="445"/>
                </a:lnTo>
                <a:lnTo>
                  <a:pt x="564" y="440"/>
                </a:lnTo>
                <a:lnTo>
                  <a:pt x="564" y="431"/>
                </a:lnTo>
                <a:lnTo>
                  <a:pt x="564" y="428"/>
                </a:lnTo>
                <a:lnTo>
                  <a:pt x="566" y="426"/>
                </a:lnTo>
                <a:lnTo>
                  <a:pt x="568" y="421"/>
                </a:lnTo>
                <a:lnTo>
                  <a:pt x="571" y="419"/>
                </a:lnTo>
                <a:lnTo>
                  <a:pt x="571" y="412"/>
                </a:lnTo>
                <a:lnTo>
                  <a:pt x="573" y="409"/>
                </a:lnTo>
                <a:lnTo>
                  <a:pt x="575" y="402"/>
                </a:lnTo>
                <a:lnTo>
                  <a:pt x="578" y="397"/>
                </a:lnTo>
                <a:lnTo>
                  <a:pt x="580" y="395"/>
                </a:lnTo>
                <a:lnTo>
                  <a:pt x="582" y="393"/>
                </a:lnTo>
                <a:lnTo>
                  <a:pt x="582" y="388"/>
                </a:lnTo>
                <a:lnTo>
                  <a:pt x="582" y="383"/>
                </a:lnTo>
                <a:lnTo>
                  <a:pt x="582" y="379"/>
                </a:lnTo>
                <a:lnTo>
                  <a:pt x="585" y="374"/>
                </a:lnTo>
                <a:lnTo>
                  <a:pt x="585" y="367"/>
                </a:lnTo>
                <a:lnTo>
                  <a:pt x="587" y="362"/>
                </a:lnTo>
                <a:lnTo>
                  <a:pt x="589" y="360"/>
                </a:lnTo>
                <a:lnTo>
                  <a:pt x="589" y="352"/>
                </a:lnTo>
                <a:lnTo>
                  <a:pt x="587" y="348"/>
                </a:lnTo>
                <a:lnTo>
                  <a:pt x="587" y="343"/>
                </a:lnTo>
                <a:lnTo>
                  <a:pt x="589" y="338"/>
                </a:lnTo>
                <a:lnTo>
                  <a:pt x="589" y="334"/>
                </a:lnTo>
                <a:lnTo>
                  <a:pt x="592" y="331"/>
                </a:lnTo>
                <a:lnTo>
                  <a:pt x="594" y="326"/>
                </a:lnTo>
                <a:lnTo>
                  <a:pt x="594" y="324"/>
                </a:lnTo>
                <a:lnTo>
                  <a:pt x="594" y="319"/>
                </a:lnTo>
                <a:lnTo>
                  <a:pt x="592" y="317"/>
                </a:lnTo>
                <a:lnTo>
                  <a:pt x="592" y="315"/>
                </a:lnTo>
                <a:lnTo>
                  <a:pt x="589" y="312"/>
                </a:lnTo>
                <a:lnTo>
                  <a:pt x="587" y="307"/>
                </a:lnTo>
                <a:lnTo>
                  <a:pt x="585" y="307"/>
                </a:lnTo>
                <a:lnTo>
                  <a:pt x="582" y="310"/>
                </a:lnTo>
                <a:lnTo>
                  <a:pt x="578" y="310"/>
                </a:lnTo>
                <a:lnTo>
                  <a:pt x="575" y="315"/>
                </a:lnTo>
                <a:lnTo>
                  <a:pt x="573" y="319"/>
                </a:lnTo>
                <a:lnTo>
                  <a:pt x="566" y="317"/>
                </a:lnTo>
                <a:lnTo>
                  <a:pt x="552" y="315"/>
                </a:lnTo>
                <a:lnTo>
                  <a:pt x="547" y="315"/>
                </a:lnTo>
                <a:lnTo>
                  <a:pt x="545" y="312"/>
                </a:lnTo>
                <a:lnTo>
                  <a:pt x="540" y="312"/>
                </a:lnTo>
                <a:lnTo>
                  <a:pt x="533" y="319"/>
                </a:lnTo>
                <a:lnTo>
                  <a:pt x="531" y="322"/>
                </a:lnTo>
                <a:lnTo>
                  <a:pt x="523" y="324"/>
                </a:lnTo>
                <a:lnTo>
                  <a:pt x="516" y="329"/>
                </a:lnTo>
                <a:lnTo>
                  <a:pt x="514" y="331"/>
                </a:lnTo>
                <a:lnTo>
                  <a:pt x="512" y="336"/>
                </a:lnTo>
                <a:lnTo>
                  <a:pt x="512" y="341"/>
                </a:lnTo>
                <a:lnTo>
                  <a:pt x="512" y="343"/>
                </a:lnTo>
                <a:lnTo>
                  <a:pt x="512" y="352"/>
                </a:lnTo>
                <a:lnTo>
                  <a:pt x="505" y="348"/>
                </a:lnTo>
                <a:lnTo>
                  <a:pt x="474" y="329"/>
                </a:lnTo>
                <a:lnTo>
                  <a:pt x="472" y="317"/>
                </a:lnTo>
                <a:lnTo>
                  <a:pt x="469" y="305"/>
                </a:lnTo>
                <a:lnTo>
                  <a:pt x="472" y="303"/>
                </a:lnTo>
                <a:lnTo>
                  <a:pt x="476" y="298"/>
                </a:lnTo>
                <a:lnTo>
                  <a:pt x="481" y="296"/>
                </a:lnTo>
                <a:lnTo>
                  <a:pt x="488" y="293"/>
                </a:lnTo>
                <a:lnTo>
                  <a:pt x="500" y="289"/>
                </a:lnTo>
                <a:lnTo>
                  <a:pt x="502" y="286"/>
                </a:lnTo>
                <a:lnTo>
                  <a:pt x="505" y="284"/>
                </a:lnTo>
                <a:lnTo>
                  <a:pt x="509" y="281"/>
                </a:lnTo>
                <a:lnTo>
                  <a:pt x="512" y="277"/>
                </a:lnTo>
                <a:lnTo>
                  <a:pt x="512" y="272"/>
                </a:lnTo>
                <a:lnTo>
                  <a:pt x="514" y="267"/>
                </a:lnTo>
                <a:lnTo>
                  <a:pt x="514" y="263"/>
                </a:lnTo>
                <a:lnTo>
                  <a:pt x="516" y="260"/>
                </a:lnTo>
                <a:lnTo>
                  <a:pt x="516" y="255"/>
                </a:lnTo>
                <a:lnTo>
                  <a:pt x="519" y="251"/>
                </a:lnTo>
                <a:lnTo>
                  <a:pt x="521" y="248"/>
                </a:lnTo>
                <a:lnTo>
                  <a:pt x="523" y="246"/>
                </a:lnTo>
                <a:lnTo>
                  <a:pt x="526" y="246"/>
                </a:lnTo>
                <a:lnTo>
                  <a:pt x="531" y="246"/>
                </a:lnTo>
                <a:lnTo>
                  <a:pt x="533" y="246"/>
                </a:lnTo>
                <a:lnTo>
                  <a:pt x="533" y="241"/>
                </a:lnTo>
                <a:lnTo>
                  <a:pt x="538" y="241"/>
                </a:lnTo>
                <a:lnTo>
                  <a:pt x="538" y="236"/>
                </a:lnTo>
                <a:lnTo>
                  <a:pt x="540" y="234"/>
                </a:lnTo>
                <a:lnTo>
                  <a:pt x="542" y="234"/>
                </a:lnTo>
                <a:lnTo>
                  <a:pt x="545" y="232"/>
                </a:lnTo>
                <a:lnTo>
                  <a:pt x="549" y="232"/>
                </a:lnTo>
                <a:lnTo>
                  <a:pt x="552" y="227"/>
                </a:lnTo>
                <a:lnTo>
                  <a:pt x="554" y="222"/>
                </a:lnTo>
                <a:lnTo>
                  <a:pt x="559" y="218"/>
                </a:lnTo>
                <a:lnTo>
                  <a:pt x="564" y="213"/>
                </a:lnTo>
                <a:lnTo>
                  <a:pt x="566" y="208"/>
                </a:lnTo>
                <a:lnTo>
                  <a:pt x="568" y="203"/>
                </a:lnTo>
                <a:lnTo>
                  <a:pt x="573" y="199"/>
                </a:lnTo>
                <a:lnTo>
                  <a:pt x="573" y="194"/>
                </a:lnTo>
                <a:lnTo>
                  <a:pt x="575" y="196"/>
                </a:lnTo>
                <a:lnTo>
                  <a:pt x="578" y="196"/>
                </a:lnTo>
                <a:lnTo>
                  <a:pt x="580" y="196"/>
                </a:lnTo>
                <a:lnTo>
                  <a:pt x="580" y="199"/>
                </a:lnTo>
                <a:lnTo>
                  <a:pt x="582" y="201"/>
                </a:lnTo>
                <a:lnTo>
                  <a:pt x="585" y="199"/>
                </a:lnTo>
                <a:lnTo>
                  <a:pt x="589" y="196"/>
                </a:lnTo>
                <a:lnTo>
                  <a:pt x="592" y="194"/>
                </a:lnTo>
                <a:lnTo>
                  <a:pt x="597" y="194"/>
                </a:lnTo>
                <a:lnTo>
                  <a:pt x="599" y="194"/>
                </a:lnTo>
                <a:lnTo>
                  <a:pt x="604" y="194"/>
                </a:lnTo>
                <a:lnTo>
                  <a:pt x="606" y="196"/>
                </a:lnTo>
                <a:lnTo>
                  <a:pt x="608" y="196"/>
                </a:lnTo>
                <a:lnTo>
                  <a:pt x="611" y="199"/>
                </a:lnTo>
                <a:lnTo>
                  <a:pt x="613" y="199"/>
                </a:lnTo>
                <a:lnTo>
                  <a:pt x="613" y="201"/>
                </a:lnTo>
                <a:lnTo>
                  <a:pt x="613" y="203"/>
                </a:lnTo>
                <a:lnTo>
                  <a:pt x="611" y="206"/>
                </a:lnTo>
                <a:lnTo>
                  <a:pt x="611" y="210"/>
                </a:lnTo>
                <a:lnTo>
                  <a:pt x="613" y="213"/>
                </a:lnTo>
                <a:lnTo>
                  <a:pt x="613" y="215"/>
                </a:lnTo>
                <a:lnTo>
                  <a:pt x="615" y="218"/>
                </a:lnTo>
                <a:lnTo>
                  <a:pt x="618" y="218"/>
                </a:lnTo>
                <a:lnTo>
                  <a:pt x="620" y="218"/>
                </a:lnTo>
                <a:lnTo>
                  <a:pt x="625" y="218"/>
                </a:lnTo>
                <a:lnTo>
                  <a:pt x="627" y="215"/>
                </a:lnTo>
                <a:lnTo>
                  <a:pt x="634" y="215"/>
                </a:lnTo>
                <a:lnTo>
                  <a:pt x="637" y="215"/>
                </a:lnTo>
                <a:lnTo>
                  <a:pt x="641" y="215"/>
                </a:lnTo>
                <a:lnTo>
                  <a:pt x="644" y="218"/>
                </a:lnTo>
                <a:lnTo>
                  <a:pt x="646" y="222"/>
                </a:lnTo>
                <a:lnTo>
                  <a:pt x="646" y="227"/>
                </a:lnTo>
                <a:lnTo>
                  <a:pt x="646" y="229"/>
                </a:lnTo>
                <a:lnTo>
                  <a:pt x="648" y="232"/>
                </a:lnTo>
                <a:lnTo>
                  <a:pt x="653" y="234"/>
                </a:lnTo>
                <a:lnTo>
                  <a:pt x="655" y="234"/>
                </a:lnTo>
                <a:lnTo>
                  <a:pt x="658" y="236"/>
                </a:lnTo>
                <a:lnTo>
                  <a:pt x="660" y="239"/>
                </a:lnTo>
                <a:lnTo>
                  <a:pt x="665" y="241"/>
                </a:lnTo>
                <a:lnTo>
                  <a:pt x="665" y="244"/>
                </a:lnTo>
                <a:lnTo>
                  <a:pt x="667" y="246"/>
                </a:lnTo>
                <a:lnTo>
                  <a:pt x="672" y="246"/>
                </a:lnTo>
                <a:lnTo>
                  <a:pt x="677" y="246"/>
                </a:lnTo>
                <a:lnTo>
                  <a:pt x="679" y="246"/>
                </a:lnTo>
                <a:lnTo>
                  <a:pt x="684" y="248"/>
                </a:lnTo>
                <a:lnTo>
                  <a:pt x="686" y="251"/>
                </a:lnTo>
                <a:lnTo>
                  <a:pt x="691" y="253"/>
                </a:lnTo>
                <a:lnTo>
                  <a:pt x="696" y="258"/>
                </a:lnTo>
                <a:lnTo>
                  <a:pt x="698" y="260"/>
                </a:lnTo>
                <a:lnTo>
                  <a:pt x="700" y="260"/>
                </a:lnTo>
                <a:lnTo>
                  <a:pt x="700" y="255"/>
                </a:lnTo>
                <a:lnTo>
                  <a:pt x="698" y="253"/>
                </a:lnTo>
                <a:lnTo>
                  <a:pt x="698" y="251"/>
                </a:lnTo>
                <a:lnTo>
                  <a:pt x="696" y="251"/>
                </a:lnTo>
                <a:lnTo>
                  <a:pt x="696" y="248"/>
                </a:lnTo>
                <a:lnTo>
                  <a:pt x="693" y="244"/>
                </a:lnTo>
                <a:lnTo>
                  <a:pt x="696" y="244"/>
                </a:lnTo>
                <a:lnTo>
                  <a:pt x="698" y="244"/>
                </a:lnTo>
                <a:lnTo>
                  <a:pt x="700" y="244"/>
                </a:lnTo>
                <a:lnTo>
                  <a:pt x="703" y="246"/>
                </a:lnTo>
                <a:lnTo>
                  <a:pt x="705" y="248"/>
                </a:lnTo>
                <a:lnTo>
                  <a:pt x="707" y="251"/>
                </a:lnTo>
                <a:lnTo>
                  <a:pt x="710" y="253"/>
                </a:lnTo>
                <a:lnTo>
                  <a:pt x="712" y="255"/>
                </a:lnTo>
                <a:lnTo>
                  <a:pt x="717" y="255"/>
                </a:lnTo>
                <a:lnTo>
                  <a:pt x="721" y="258"/>
                </a:lnTo>
                <a:lnTo>
                  <a:pt x="724" y="260"/>
                </a:lnTo>
                <a:lnTo>
                  <a:pt x="724" y="265"/>
                </a:lnTo>
                <a:lnTo>
                  <a:pt x="729" y="270"/>
                </a:lnTo>
                <a:lnTo>
                  <a:pt x="729" y="274"/>
                </a:lnTo>
                <a:lnTo>
                  <a:pt x="731" y="277"/>
                </a:lnTo>
                <a:lnTo>
                  <a:pt x="731" y="279"/>
                </a:lnTo>
                <a:lnTo>
                  <a:pt x="729" y="281"/>
                </a:lnTo>
                <a:lnTo>
                  <a:pt x="736" y="286"/>
                </a:lnTo>
                <a:lnTo>
                  <a:pt x="731" y="293"/>
                </a:lnTo>
                <a:lnTo>
                  <a:pt x="738" y="303"/>
                </a:lnTo>
                <a:lnTo>
                  <a:pt x="736" y="291"/>
                </a:lnTo>
                <a:lnTo>
                  <a:pt x="738" y="291"/>
                </a:lnTo>
                <a:lnTo>
                  <a:pt x="740" y="277"/>
                </a:lnTo>
                <a:lnTo>
                  <a:pt x="743" y="279"/>
                </a:lnTo>
                <a:lnTo>
                  <a:pt x="745" y="270"/>
                </a:lnTo>
                <a:lnTo>
                  <a:pt x="745" y="267"/>
                </a:lnTo>
                <a:lnTo>
                  <a:pt x="747" y="265"/>
                </a:lnTo>
                <a:lnTo>
                  <a:pt x="747" y="260"/>
                </a:lnTo>
                <a:lnTo>
                  <a:pt x="747" y="255"/>
                </a:lnTo>
                <a:lnTo>
                  <a:pt x="752" y="248"/>
                </a:lnTo>
                <a:lnTo>
                  <a:pt x="754" y="244"/>
                </a:lnTo>
                <a:lnTo>
                  <a:pt x="759" y="244"/>
                </a:lnTo>
                <a:lnTo>
                  <a:pt x="759" y="239"/>
                </a:lnTo>
                <a:lnTo>
                  <a:pt x="764" y="234"/>
                </a:lnTo>
                <a:lnTo>
                  <a:pt x="769" y="234"/>
                </a:lnTo>
                <a:lnTo>
                  <a:pt x="773" y="236"/>
                </a:lnTo>
                <a:lnTo>
                  <a:pt x="778" y="236"/>
                </a:lnTo>
                <a:lnTo>
                  <a:pt x="795" y="236"/>
                </a:lnTo>
                <a:lnTo>
                  <a:pt x="795" y="227"/>
                </a:lnTo>
                <a:lnTo>
                  <a:pt x="797" y="229"/>
                </a:lnTo>
                <a:lnTo>
                  <a:pt x="799" y="229"/>
                </a:lnTo>
                <a:lnTo>
                  <a:pt x="804" y="227"/>
                </a:lnTo>
                <a:lnTo>
                  <a:pt x="806" y="229"/>
                </a:lnTo>
                <a:lnTo>
                  <a:pt x="809" y="229"/>
                </a:lnTo>
                <a:lnTo>
                  <a:pt x="811" y="227"/>
                </a:lnTo>
                <a:lnTo>
                  <a:pt x="813" y="229"/>
                </a:lnTo>
                <a:lnTo>
                  <a:pt x="816" y="229"/>
                </a:lnTo>
                <a:lnTo>
                  <a:pt x="818" y="227"/>
                </a:lnTo>
                <a:lnTo>
                  <a:pt x="820" y="227"/>
                </a:lnTo>
                <a:lnTo>
                  <a:pt x="823" y="222"/>
                </a:lnTo>
                <a:lnTo>
                  <a:pt x="823" y="220"/>
                </a:lnTo>
                <a:lnTo>
                  <a:pt x="818" y="206"/>
                </a:lnTo>
                <a:lnTo>
                  <a:pt x="832" y="206"/>
                </a:lnTo>
                <a:lnTo>
                  <a:pt x="832" y="203"/>
                </a:lnTo>
                <a:lnTo>
                  <a:pt x="835" y="201"/>
                </a:lnTo>
                <a:lnTo>
                  <a:pt x="837" y="196"/>
                </a:lnTo>
                <a:lnTo>
                  <a:pt x="839" y="196"/>
                </a:lnTo>
                <a:lnTo>
                  <a:pt x="844" y="196"/>
                </a:lnTo>
                <a:lnTo>
                  <a:pt x="849" y="192"/>
                </a:lnTo>
                <a:lnTo>
                  <a:pt x="856" y="192"/>
                </a:lnTo>
                <a:lnTo>
                  <a:pt x="863" y="196"/>
                </a:lnTo>
                <a:lnTo>
                  <a:pt x="870" y="199"/>
                </a:lnTo>
                <a:lnTo>
                  <a:pt x="891" y="206"/>
                </a:lnTo>
                <a:lnTo>
                  <a:pt x="896" y="210"/>
                </a:lnTo>
                <a:lnTo>
                  <a:pt x="896" y="213"/>
                </a:lnTo>
                <a:lnTo>
                  <a:pt x="898" y="215"/>
                </a:lnTo>
                <a:lnTo>
                  <a:pt x="903" y="210"/>
                </a:lnTo>
                <a:lnTo>
                  <a:pt x="908" y="213"/>
                </a:lnTo>
                <a:lnTo>
                  <a:pt x="908" y="210"/>
                </a:lnTo>
                <a:lnTo>
                  <a:pt x="910" y="199"/>
                </a:lnTo>
                <a:lnTo>
                  <a:pt x="922" y="182"/>
                </a:lnTo>
                <a:lnTo>
                  <a:pt x="924" y="180"/>
                </a:lnTo>
                <a:lnTo>
                  <a:pt x="929" y="173"/>
                </a:lnTo>
                <a:lnTo>
                  <a:pt x="931" y="168"/>
                </a:lnTo>
                <a:lnTo>
                  <a:pt x="936" y="163"/>
                </a:lnTo>
                <a:lnTo>
                  <a:pt x="941" y="161"/>
                </a:lnTo>
                <a:lnTo>
                  <a:pt x="943" y="156"/>
                </a:lnTo>
                <a:lnTo>
                  <a:pt x="943" y="151"/>
                </a:lnTo>
                <a:lnTo>
                  <a:pt x="945" y="149"/>
                </a:lnTo>
                <a:lnTo>
                  <a:pt x="950" y="142"/>
                </a:lnTo>
                <a:lnTo>
                  <a:pt x="950" y="139"/>
                </a:lnTo>
                <a:lnTo>
                  <a:pt x="955" y="135"/>
                </a:lnTo>
                <a:lnTo>
                  <a:pt x="960" y="130"/>
                </a:lnTo>
                <a:lnTo>
                  <a:pt x="962" y="125"/>
                </a:lnTo>
                <a:lnTo>
                  <a:pt x="964" y="123"/>
                </a:lnTo>
                <a:lnTo>
                  <a:pt x="969" y="123"/>
                </a:lnTo>
                <a:lnTo>
                  <a:pt x="974" y="118"/>
                </a:lnTo>
                <a:lnTo>
                  <a:pt x="974" y="116"/>
                </a:lnTo>
                <a:lnTo>
                  <a:pt x="976" y="113"/>
                </a:lnTo>
                <a:lnTo>
                  <a:pt x="978" y="113"/>
                </a:lnTo>
                <a:lnTo>
                  <a:pt x="981" y="109"/>
                </a:lnTo>
                <a:lnTo>
                  <a:pt x="988" y="109"/>
                </a:lnTo>
                <a:lnTo>
                  <a:pt x="993" y="111"/>
                </a:lnTo>
                <a:lnTo>
                  <a:pt x="995" y="109"/>
                </a:lnTo>
                <a:lnTo>
                  <a:pt x="997" y="109"/>
                </a:lnTo>
                <a:lnTo>
                  <a:pt x="1000" y="109"/>
                </a:lnTo>
                <a:lnTo>
                  <a:pt x="1002" y="109"/>
                </a:lnTo>
                <a:lnTo>
                  <a:pt x="1004" y="111"/>
                </a:lnTo>
                <a:lnTo>
                  <a:pt x="1009" y="111"/>
                </a:lnTo>
                <a:lnTo>
                  <a:pt x="1011" y="111"/>
                </a:lnTo>
                <a:lnTo>
                  <a:pt x="1014" y="111"/>
                </a:lnTo>
                <a:lnTo>
                  <a:pt x="1019" y="113"/>
                </a:lnTo>
                <a:lnTo>
                  <a:pt x="1023" y="113"/>
                </a:lnTo>
                <a:lnTo>
                  <a:pt x="1030" y="113"/>
                </a:lnTo>
                <a:lnTo>
                  <a:pt x="1033" y="111"/>
                </a:lnTo>
                <a:lnTo>
                  <a:pt x="1052" y="97"/>
                </a:lnTo>
                <a:lnTo>
                  <a:pt x="1054" y="97"/>
                </a:lnTo>
                <a:lnTo>
                  <a:pt x="1054" y="90"/>
                </a:lnTo>
                <a:lnTo>
                  <a:pt x="1052" y="85"/>
                </a:lnTo>
                <a:lnTo>
                  <a:pt x="1040" y="31"/>
                </a:lnTo>
                <a:lnTo>
                  <a:pt x="1042" y="28"/>
                </a:lnTo>
                <a:lnTo>
                  <a:pt x="1047" y="26"/>
                </a:lnTo>
                <a:lnTo>
                  <a:pt x="1049" y="21"/>
                </a:lnTo>
                <a:lnTo>
                  <a:pt x="1049" y="19"/>
                </a:lnTo>
                <a:lnTo>
                  <a:pt x="1049" y="14"/>
                </a:lnTo>
                <a:lnTo>
                  <a:pt x="1052" y="9"/>
                </a:lnTo>
                <a:lnTo>
                  <a:pt x="1047" y="0"/>
                </a:lnTo>
                <a:lnTo>
                  <a:pt x="1089" y="0"/>
                </a:lnTo>
                <a:lnTo>
                  <a:pt x="1099" y="14"/>
                </a:lnTo>
                <a:lnTo>
                  <a:pt x="1094" y="38"/>
                </a:lnTo>
                <a:lnTo>
                  <a:pt x="1120" y="47"/>
                </a:lnTo>
                <a:lnTo>
                  <a:pt x="1127" y="52"/>
                </a:lnTo>
                <a:lnTo>
                  <a:pt x="1136" y="57"/>
                </a:lnTo>
                <a:lnTo>
                  <a:pt x="1143" y="61"/>
                </a:lnTo>
                <a:lnTo>
                  <a:pt x="1155" y="64"/>
                </a:lnTo>
                <a:lnTo>
                  <a:pt x="1167" y="68"/>
                </a:lnTo>
                <a:lnTo>
                  <a:pt x="1188" y="80"/>
                </a:lnTo>
                <a:lnTo>
                  <a:pt x="1195" y="90"/>
                </a:lnTo>
                <a:lnTo>
                  <a:pt x="1200" y="94"/>
                </a:lnTo>
                <a:close/>
              </a:path>
            </a:pathLst>
          </a:custGeom>
          <a:solidFill>
            <a:srgbClr val="B3BBF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rot="0" vert="horz" wrap="square" lIns="137160" tIns="68580" rIns="137160" bIns="68580" anchor="t" anchorCtr="0" upright="1">
            <a:noAutofit/>
          </a:bodyPr>
          <a:lstStyle/>
          <a:p>
            <a:endParaRPr lang="es-MX" sz="2700"/>
          </a:p>
        </p:txBody>
      </p:sp>
      <p:sp>
        <p:nvSpPr>
          <p:cNvPr id="26" name="Rectángulo 25"/>
          <p:cNvSpPr/>
          <p:nvPr/>
        </p:nvSpPr>
        <p:spPr>
          <a:xfrm>
            <a:off x="10304228" y="2546577"/>
            <a:ext cx="3110146" cy="7848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s-MX" sz="4500" cap="all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municipios</a:t>
            </a:r>
          </a:p>
        </p:txBody>
      </p:sp>
      <p:cxnSp>
        <p:nvCxnSpPr>
          <p:cNvPr id="28" name="Conector angular 27"/>
          <p:cNvCxnSpPr>
            <a:stCxn id="26" idx="1"/>
            <a:endCxn id="26" idx="3"/>
          </p:cNvCxnSpPr>
          <p:nvPr/>
        </p:nvCxnSpPr>
        <p:spPr>
          <a:xfrm rot="10800000" flipH="1">
            <a:off x="10260064" y="2962076"/>
            <a:ext cx="3198473" cy="19050"/>
          </a:xfrm>
          <a:prstGeom prst="bentConnector5">
            <a:avLst>
              <a:gd name="adj1" fmla="val -138774"/>
              <a:gd name="adj2" fmla="val -28318906"/>
              <a:gd name="adj3" fmla="val 234010"/>
            </a:avLst>
          </a:prstGeom>
          <a:ln w="38100">
            <a:solidFill>
              <a:schemeClr val="tx1">
                <a:lumMod val="50000"/>
                <a:lumOff val="50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Rectángulo 28"/>
          <p:cNvSpPr/>
          <p:nvPr/>
        </p:nvSpPr>
        <p:spPr>
          <a:xfrm>
            <a:off x="6268610" y="4447225"/>
            <a:ext cx="5775111" cy="2169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 algn="just">
              <a:buFont typeface="Arial" panose="020B0604020202020204" pitchFamily="34" charset="0"/>
              <a:buChar char="•"/>
            </a:pPr>
            <a:r>
              <a:rPr lang="es-419" sz="2700" dirty="0">
                <a:solidFill>
                  <a:srgbClr val="000000"/>
                </a:solidFill>
              </a:rPr>
              <a:t>El Oro</a:t>
            </a:r>
          </a:p>
          <a:p>
            <a:pPr marL="514350" indent="-514350" algn="just">
              <a:buFont typeface="Arial" panose="020B0604020202020204" pitchFamily="34" charset="0"/>
              <a:buChar char="•"/>
            </a:pPr>
            <a:r>
              <a:rPr lang="es-419" sz="2700" dirty="0" err="1">
                <a:solidFill>
                  <a:srgbClr val="000000"/>
                </a:solidFill>
              </a:rPr>
              <a:t>Acambay</a:t>
            </a:r>
            <a:endParaRPr lang="es-419" sz="2700" dirty="0">
              <a:solidFill>
                <a:srgbClr val="000000"/>
              </a:solidFill>
            </a:endParaRPr>
          </a:p>
          <a:p>
            <a:pPr marL="514350" indent="-514350" algn="just">
              <a:buFont typeface="Arial" panose="020B0604020202020204" pitchFamily="34" charset="0"/>
              <a:buChar char="•"/>
            </a:pPr>
            <a:r>
              <a:rPr lang="es-419" sz="2700" dirty="0">
                <a:solidFill>
                  <a:srgbClr val="000000"/>
                </a:solidFill>
              </a:rPr>
              <a:t>Atlacomulco</a:t>
            </a:r>
          </a:p>
          <a:p>
            <a:pPr marL="514350" indent="-514350" algn="just">
              <a:buFont typeface="Arial" panose="020B0604020202020204" pitchFamily="34" charset="0"/>
              <a:buChar char="•"/>
            </a:pPr>
            <a:r>
              <a:rPr lang="es-419" sz="2700" dirty="0" err="1">
                <a:solidFill>
                  <a:srgbClr val="000000"/>
                </a:solidFill>
              </a:rPr>
              <a:t>Temascalcingo</a:t>
            </a:r>
            <a:endParaRPr lang="es-419" sz="2700" dirty="0">
              <a:solidFill>
                <a:srgbClr val="000000"/>
              </a:solidFill>
            </a:endParaRPr>
          </a:p>
          <a:p>
            <a:pPr marL="514350" indent="-514350" algn="just">
              <a:buFont typeface="Arial" panose="020B0604020202020204" pitchFamily="34" charset="0"/>
              <a:buChar char="•"/>
            </a:pPr>
            <a:r>
              <a:rPr lang="es-419" sz="2700" dirty="0">
                <a:solidFill>
                  <a:srgbClr val="000000"/>
                </a:solidFill>
              </a:rPr>
              <a:t>San José del Rincón</a:t>
            </a:r>
            <a:endParaRPr lang="es-MX" sz="2700" dirty="0"/>
          </a:p>
        </p:txBody>
      </p:sp>
      <p:pic>
        <p:nvPicPr>
          <p:cNvPr id="18" name="Picture 2" descr="Estado de México – Pacto federal">
            <a:hlinkClick r:id="rId6" action="ppaction://hlinksldjump" tooltip="Distritos Judiciales Electorales"/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62999" y="8613564"/>
            <a:ext cx="762001" cy="6265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Imagen 18">
            <a:hlinkClick r:id="" action="ppaction://hlinkshowjump?jump=previousslide" tooltip="Anterior"/>
          </p:cNvPr>
          <p:cNvPicPr>
            <a:picLocks noChangeAspect="1"/>
          </p:cNvPicPr>
          <p:nvPr/>
        </p:nvPicPr>
        <p:blipFill>
          <a:blip r:embed="rId8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7971312" y="8567437"/>
            <a:ext cx="718852" cy="718852"/>
          </a:xfrm>
          <a:prstGeom prst="rect">
            <a:avLst/>
          </a:prstGeom>
        </p:spPr>
      </p:pic>
      <p:pic>
        <p:nvPicPr>
          <p:cNvPr id="20" name="Imagen 19">
            <a:hlinkClick r:id="" action="ppaction://hlinkshowjump?jump=nextslide" tooltip="Siguiente"/>
          </p:cNvPr>
          <p:cNvPicPr>
            <a:picLocks noChangeAspect="1"/>
          </p:cNvPicPr>
          <p:nvPr/>
        </p:nvPicPr>
        <p:blipFill>
          <a:blip r:embed="rId8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97835" y="8567438"/>
            <a:ext cx="718852" cy="718852"/>
          </a:xfrm>
          <a:prstGeom prst="rect">
            <a:avLst/>
          </a:prstGeom>
        </p:spPr>
      </p:pic>
      <p:sp>
        <p:nvSpPr>
          <p:cNvPr id="21" name="Rectángulo 20"/>
          <p:cNvSpPr/>
          <p:nvPr/>
        </p:nvSpPr>
        <p:spPr>
          <a:xfrm>
            <a:off x="10153504" y="3126363"/>
            <a:ext cx="343651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s-MX" sz="2000" cap="all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Que conforman el distrito</a:t>
            </a:r>
            <a:endParaRPr lang="es-MX" sz="2000" cap="all" dirty="0">
              <a:solidFill>
                <a:schemeClr val="tx1">
                  <a:lumMod val="50000"/>
                  <a:lumOff val="50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658523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Click="0">
        <p14:reveal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2401" y="178509"/>
            <a:ext cx="2274414" cy="1025763"/>
          </a:xfrm>
          <a:prstGeom prst="rect">
            <a:avLst/>
          </a:prstGeom>
        </p:spPr>
      </p:pic>
      <p:sp>
        <p:nvSpPr>
          <p:cNvPr id="72" name="Paralelogramo 71"/>
          <p:cNvSpPr/>
          <p:nvPr/>
        </p:nvSpPr>
        <p:spPr>
          <a:xfrm>
            <a:off x="15672659" y="8634356"/>
            <a:ext cx="4243892" cy="1612305"/>
          </a:xfrm>
          <a:prstGeom prst="parallelogram">
            <a:avLst>
              <a:gd name="adj" fmla="val 68198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73" name="Paralelogramo 72"/>
          <p:cNvSpPr/>
          <p:nvPr/>
        </p:nvSpPr>
        <p:spPr>
          <a:xfrm>
            <a:off x="0" y="9478834"/>
            <a:ext cx="18750579" cy="814892"/>
          </a:xfrm>
          <a:prstGeom prst="parallelogram">
            <a:avLst>
              <a:gd name="adj" fmla="val 58663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pic>
        <p:nvPicPr>
          <p:cNvPr id="77" name="Imagen 7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33436" y="88635"/>
            <a:ext cx="1272614" cy="1202562"/>
          </a:xfrm>
          <a:prstGeom prst="rect">
            <a:avLst/>
          </a:prstGeom>
        </p:spPr>
      </p:pic>
      <p:sp>
        <p:nvSpPr>
          <p:cNvPr id="78" name="Triángulo isósceles 77"/>
          <p:cNvSpPr/>
          <p:nvPr/>
        </p:nvSpPr>
        <p:spPr>
          <a:xfrm rot="18459014">
            <a:off x="-931438" y="-343536"/>
            <a:ext cx="2154764" cy="1158996"/>
          </a:xfrm>
          <a:prstGeom prst="triangl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79" name="Triángulo isósceles 78"/>
          <p:cNvSpPr/>
          <p:nvPr/>
        </p:nvSpPr>
        <p:spPr>
          <a:xfrm rot="10631482">
            <a:off x="-55789" y="-206601"/>
            <a:ext cx="2154764" cy="1158996"/>
          </a:xfrm>
          <a:prstGeom prst="triangle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cxnSp>
        <p:nvCxnSpPr>
          <p:cNvPr id="81" name="Conector recto 80"/>
          <p:cNvCxnSpPr/>
          <p:nvPr/>
        </p:nvCxnSpPr>
        <p:spPr>
          <a:xfrm>
            <a:off x="9144000" y="88635"/>
            <a:ext cx="0" cy="1202562"/>
          </a:xfrm>
          <a:prstGeom prst="line">
            <a:avLst/>
          </a:prstGeom>
          <a:ln w="28575" cap="rnd">
            <a:solidFill>
              <a:schemeClr val="bg2">
                <a:lumMod val="5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3" name="Imagen 8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87420" y="1"/>
            <a:ext cx="1500581" cy="1500581"/>
          </a:xfrm>
          <a:prstGeom prst="rect">
            <a:avLst/>
          </a:prstGeom>
        </p:spPr>
      </p:pic>
      <p:pic>
        <p:nvPicPr>
          <p:cNvPr id="84" name="Imagen 83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25" t="29137" r="9744" b="27962"/>
          <a:stretch/>
        </p:blipFill>
        <p:spPr>
          <a:xfrm>
            <a:off x="666928" y="8648186"/>
            <a:ext cx="1516151" cy="816819"/>
          </a:xfrm>
          <a:prstGeom prst="rect">
            <a:avLst/>
          </a:prstGeom>
        </p:spPr>
      </p:pic>
      <p:sp>
        <p:nvSpPr>
          <p:cNvPr id="2" name="Rectángulo 1"/>
          <p:cNvSpPr/>
          <p:nvPr/>
        </p:nvSpPr>
        <p:spPr>
          <a:xfrm>
            <a:off x="2208595" y="1408760"/>
            <a:ext cx="13895151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s-MX" sz="6000" cap="all" dirty="0">
                <a:solidFill>
                  <a:srgbClr val="8C52FF"/>
                </a:solidFill>
                <a:latin typeface="Exo 2" panose="00000800000000000000" pitchFamily="2" charset="0"/>
              </a:rPr>
              <a:t>Distrito judicial no. </a:t>
            </a:r>
            <a:r>
              <a:rPr lang="es-MX" sz="6000" cap="all" dirty="0" smtClean="0">
                <a:solidFill>
                  <a:srgbClr val="8C52FF"/>
                </a:solidFill>
                <a:latin typeface="Exo 2" panose="00000800000000000000" pitchFamily="2" charset="0"/>
              </a:rPr>
              <a:t>v </a:t>
            </a:r>
            <a:r>
              <a:rPr lang="es-MX" sz="6000" cap="all" dirty="0">
                <a:solidFill>
                  <a:srgbClr val="8C52FF"/>
                </a:solidFill>
                <a:latin typeface="Exo 2" panose="00000800000000000000" pitchFamily="2" charset="0"/>
              </a:rPr>
              <a:t>IXTLAHUACA</a:t>
            </a:r>
            <a:endParaRPr lang="es-MX" sz="6000" cap="all" dirty="0">
              <a:latin typeface="Exo 2" panose="00000800000000000000" pitchFamily="2" charset="0"/>
            </a:endParaRPr>
          </a:p>
        </p:txBody>
      </p:sp>
      <p:sp>
        <p:nvSpPr>
          <p:cNvPr id="4" name="Elipse 3"/>
          <p:cNvSpPr/>
          <p:nvPr/>
        </p:nvSpPr>
        <p:spPr>
          <a:xfrm>
            <a:off x="8906165" y="3590757"/>
            <a:ext cx="540000" cy="540000"/>
          </a:xfrm>
          <a:prstGeom prst="ellipse">
            <a:avLst/>
          </a:prstGeom>
          <a:solidFill>
            <a:srgbClr val="CC99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5" name="Arco 4"/>
          <p:cNvSpPr/>
          <p:nvPr/>
        </p:nvSpPr>
        <p:spPr>
          <a:xfrm rot="10800000">
            <a:off x="8771165" y="3455757"/>
            <a:ext cx="810000" cy="810000"/>
          </a:xfrm>
          <a:prstGeom prst="arc">
            <a:avLst>
              <a:gd name="adj1" fmla="val 16200000"/>
              <a:gd name="adj2" fmla="val 5350066"/>
            </a:avLst>
          </a:prstGeom>
          <a:noFill/>
          <a:ln w="28575" cap="rnd">
            <a:solidFill>
              <a:srgbClr val="CC99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82" name="Rectángulo redondeado 81">
            <a:hlinkClick r:id="rId6" action="ppaction://hlinksldjump"/>
          </p:cNvPr>
          <p:cNvSpPr/>
          <p:nvPr/>
        </p:nvSpPr>
        <p:spPr>
          <a:xfrm>
            <a:off x="9581164" y="3387669"/>
            <a:ext cx="4899950" cy="981759"/>
          </a:xfrm>
          <a:prstGeom prst="roundRect">
            <a:avLst>
              <a:gd name="adj" fmla="val 50000"/>
            </a:avLst>
          </a:prstGeom>
          <a:solidFill>
            <a:srgbClr val="CC99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85" name="Rectángulo 84">
            <a:hlinkClick r:id="rId6" action="ppaction://hlinksldjump"/>
          </p:cNvPr>
          <p:cNvSpPr/>
          <p:nvPr/>
        </p:nvSpPr>
        <p:spPr>
          <a:xfrm>
            <a:off x="9898437" y="3369584"/>
            <a:ext cx="2808782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es-419" sz="5400" cap="all" dirty="0">
                <a:solidFill>
                  <a:schemeClr val="bg1"/>
                </a:solidFill>
                <a:latin typeface="Exo 2" panose="00000800000000000000" pitchFamily="2" charset="0"/>
              </a:rPr>
              <a:t>cargos</a:t>
            </a:r>
            <a:endParaRPr lang="es-MX" sz="5400" cap="all" dirty="0">
              <a:solidFill>
                <a:schemeClr val="bg1"/>
              </a:solidFill>
              <a:latin typeface="Exo 2" panose="00000800000000000000" pitchFamily="2" charset="0"/>
            </a:endParaRPr>
          </a:p>
        </p:txBody>
      </p:sp>
      <p:sp>
        <p:nvSpPr>
          <p:cNvPr id="86" name="Elipse 85"/>
          <p:cNvSpPr/>
          <p:nvPr/>
        </p:nvSpPr>
        <p:spPr>
          <a:xfrm>
            <a:off x="8906165" y="5011185"/>
            <a:ext cx="540000" cy="540000"/>
          </a:xfrm>
          <a:prstGeom prst="ellipse">
            <a:avLst/>
          </a:prstGeom>
          <a:solidFill>
            <a:srgbClr val="FF99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87" name="Arco 86"/>
          <p:cNvSpPr/>
          <p:nvPr/>
        </p:nvSpPr>
        <p:spPr>
          <a:xfrm rot="10800000">
            <a:off x="8771165" y="4876185"/>
            <a:ext cx="810000" cy="810000"/>
          </a:xfrm>
          <a:prstGeom prst="arc">
            <a:avLst>
              <a:gd name="adj1" fmla="val 16200000"/>
              <a:gd name="adj2" fmla="val 5350066"/>
            </a:avLst>
          </a:prstGeom>
          <a:ln w="28575" cap="rnd">
            <a:solidFill>
              <a:srgbClr val="FF99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88" name="Rectángulo redondeado 87">
            <a:hlinkClick r:id="rId7" action="ppaction://hlinksldjump"/>
          </p:cNvPr>
          <p:cNvSpPr/>
          <p:nvPr/>
        </p:nvSpPr>
        <p:spPr>
          <a:xfrm>
            <a:off x="9581165" y="4808097"/>
            <a:ext cx="4899948" cy="981759"/>
          </a:xfrm>
          <a:prstGeom prst="roundRect">
            <a:avLst>
              <a:gd name="adj" fmla="val 50000"/>
            </a:avLst>
          </a:prstGeom>
          <a:solidFill>
            <a:srgbClr val="FF99CC"/>
          </a:solidFill>
          <a:ln>
            <a:solidFill>
              <a:srgbClr val="FF99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89" name="Rectángulo 88">
            <a:hlinkClick r:id="rId7" action="ppaction://hlinksldjump"/>
          </p:cNvPr>
          <p:cNvSpPr/>
          <p:nvPr/>
        </p:nvSpPr>
        <p:spPr>
          <a:xfrm>
            <a:off x="9898438" y="4805199"/>
            <a:ext cx="4099199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419" sz="5400" cap="all" dirty="0">
                <a:solidFill>
                  <a:schemeClr val="bg1"/>
                </a:solidFill>
                <a:latin typeface="Exo 2" panose="00000800000000000000" pitchFamily="2" charset="0"/>
              </a:rPr>
              <a:t>MUNICIPIOS</a:t>
            </a:r>
            <a:endParaRPr lang="es-MX" sz="5400" cap="all" dirty="0">
              <a:solidFill>
                <a:schemeClr val="bg1"/>
              </a:solidFill>
              <a:latin typeface="Exo 2" panose="00000800000000000000" pitchFamily="2" charset="0"/>
            </a:endParaRPr>
          </a:p>
        </p:txBody>
      </p:sp>
      <p:sp>
        <p:nvSpPr>
          <p:cNvPr id="26" name="Freeform 12"/>
          <p:cNvSpPr>
            <a:spLocks/>
          </p:cNvSpPr>
          <p:nvPr/>
        </p:nvSpPr>
        <p:spPr bwMode="auto">
          <a:xfrm>
            <a:off x="400047" y="3506568"/>
            <a:ext cx="5410203" cy="3353340"/>
          </a:xfrm>
          <a:custGeom>
            <a:avLst/>
            <a:gdLst>
              <a:gd name="T0" fmla="*/ 1732 w 2201"/>
              <a:gd name="T1" fmla="*/ 123 h 1610"/>
              <a:gd name="T2" fmla="*/ 1874 w 2201"/>
              <a:gd name="T3" fmla="*/ 166 h 1610"/>
              <a:gd name="T4" fmla="*/ 1883 w 2201"/>
              <a:gd name="T5" fmla="*/ 220 h 1610"/>
              <a:gd name="T6" fmla="*/ 1878 w 2201"/>
              <a:gd name="T7" fmla="*/ 279 h 1610"/>
              <a:gd name="T8" fmla="*/ 1895 w 2201"/>
              <a:gd name="T9" fmla="*/ 353 h 1610"/>
              <a:gd name="T10" fmla="*/ 1907 w 2201"/>
              <a:gd name="T11" fmla="*/ 457 h 1610"/>
              <a:gd name="T12" fmla="*/ 2190 w 2201"/>
              <a:gd name="T13" fmla="*/ 618 h 1610"/>
              <a:gd name="T14" fmla="*/ 1977 w 2201"/>
              <a:gd name="T15" fmla="*/ 734 h 1610"/>
              <a:gd name="T16" fmla="*/ 1860 w 2201"/>
              <a:gd name="T17" fmla="*/ 736 h 1610"/>
              <a:gd name="T18" fmla="*/ 1782 w 2201"/>
              <a:gd name="T19" fmla="*/ 713 h 1610"/>
              <a:gd name="T20" fmla="*/ 1782 w 2201"/>
              <a:gd name="T21" fmla="*/ 795 h 1610"/>
              <a:gd name="T22" fmla="*/ 1836 w 2201"/>
              <a:gd name="T23" fmla="*/ 791 h 1610"/>
              <a:gd name="T24" fmla="*/ 1907 w 2201"/>
              <a:gd name="T25" fmla="*/ 786 h 1610"/>
              <a:gd name="T26" fmla="*/ 2046 w 2201"/>
              <a:gd name="T27" fmla="*/ 909 h 1610"/>
              <a:gd name="T28" fmla="*/ 2152 w 2201"/>
              <a:gd name="T29" fmla="*/ 1115 h 1610"/>
              <a:gd name="T30" fmla="*/ 2187 w 2201"/>
              <a:gd name="T31" fmla="*/ 1176 h 1610"/>
              <a:gd name="T32" fmla="*/ 2055 w 2201"/>
              <a:gd name="T33" fmla="*/ 1231 h 1610"/>
              <a:gd name="T34" fmla="*/ 2003 w 2201"/>
              <a:gd name="T35" fmla="*/ 1349 h 1610"/>
              <a:gd name="T36" fmla="*/ 1900 w 2201"/>
              <a:gd name="T37" fmla="*/ 1413 h 1610"/>
              <a:gd name="T38" fmla="*/ 1850 w 2201"/>
              <a:gd name="T39" fmla="*/ 1418 h 1610"/>
              <a:gd name="T40" fmla="*/ 1775 w 2201"/>
              <a:gd name="T41" fmla="*/ 1442 h 1610"/>
              <a:gd name="T42" fmla="*/ 1640 w 2201"/>
              <a:gd name="T43" fmla="*/ 1449 h 1610"/>
              <a:gd name="T44" fmla="*/ 1504 w 2201"/>
              <a:gd name="T45" fmla="*/ 1416 h 1610"/>
              <a:gd name="T46" fmla="*/ 1459 w 2201"/>
              <a:gd name="T47" fmla="*/ 1532 h 1610"/>
              <a:gd name="T48" fmla="*/ 1431 w 2201"/>
              <a:gd name="T49" fmla="*/ 1555 h 1610"/>
              <a:gd name="T50" fmla="*/ 1369 w 2201"/>
              <a:gd name="T51" fmla="*/ 1577 h 1610"/>
              <a:gd name="T52" fmla="*/ 1327 w 2201"/>
              <a:gd name="T53" fmla="*/ 1595 h 1610"/>
              <a:gd name="T54" fmla="*/ 1296 w 2201"/>
              <a:gd name="T55" fmla="*/ 1574 h 1610"/>
              <a:gd name="T56" fmla="*/ 1225 w 2201"/>
              <a:gd name="T57" fmla="*/ 1607 h 1610"/>
              <a:gd name="T58" fmla="*/ 1195 w 2201"/>
              <a:gd name="T59" fmla="*/ 1569 h 1610"/>
              <a:gd name="T60" fmla="*/ 1011 w 2201"/>
              <a:gd name="T61" fmla="*/ 1361 h 1610"/>
              <a:gd name="T62" fmla="*/ 811 w 2201"/>
              <a:gd name="T63" fmla="*/ 1307 h 1610"/>
              <a:gd name="T64" fmla="*/ 551 w 2201"/>
              <a:gd name="T65" fmla="*/ 1262 h 1610"/>
              <a:gd name="T66" fmla="*/ 492 w 2201"/>
              <a:gd name="T67" fmla="*/ 1300 h 1610"/>
              <a:gd name="T68" fmla="*/ 301 w 2201"/>
              <a:gd name="T69" fmla="*/ 1243 h 1610"/>
              <a:gd name="T70" fmla="*/ 212 w 2201"/>
              <a:gd name="T71" fmla="*/ 1146 h 1610"/>
              <a:gd name="T72" fmla="*/ 160 w 2201"/>
              <a:gd name="T73" fmla="*/ 1134 h 1610"/>
              <a:gd name="T74" fmla="*/ 40 w 2201"/>
              <a:gd name="T75" fmla="*/ 1070 h 1610"/>
              <a:gd name="T76" fmla="*/ 54 w 2201"/>
              <a:gd name="T77" fmla="*/ 930 h 1610"/>
              <a:gd name="T78" fmla="*/ 84 w 2201"/>
              <a:gd name="T79" fmla="*/ 876 h 1610"/>
              <a:gd name="T80" fmla="*/ 28 w 2201"/>
              <a:gd name="T81" fmla="*/ 663 h 1610"/>
              <a:gd name="T82" fmla="*/ 75 w 2201"/>
              <a:gd name="T83" fmla="*/ 563 h 1610"/>
              <a:gd name="T84" fmla="*/ 26 w 2201"/>
              <a:gd name="T85" fmla="*/ 391 h 1610"/>
              <a:gd name="T86" fmla="*/ 92 w 2201"/>
              <a:gd name="T87" fmla="*/ 381 h 1610"/>
              <a:gd name="T88" fmla="*/ 235 w 2201"/>
              <a:gd name="T89" fmla="*/ 516 h 1610"/>
              <a:gd name="T90" fmla="*/ 412 w 2201"/>
              <a:gd name="T91" fmla="*/ 170 h 1610"/>
              <a:gd name="T92" fmla="*/ 530 w 2201"/>
              <a:gd name="T93" fmla="*/ 246 h 1610"/>
              <a:gd name="T94" fmla="*/ 704 w 2201"/>
              <a:gd name="T95" fmla="*/ 232 h 1610"/>
              <a:gd name="T96" fmla="*/ 794 w 2201"/>
              <a:gd name="T97" fmla="*/ 353 h 1610"/>
              <a:gd name="T98" fmla="*/ 879 w 2201"/>
              <a:gd name="T99" fmla="*/ 414 h 1610"/>
              <a:gd name="T100" fmla="*/ 940 w 2201"/>
              <a:gd name="T101" fmla="*/ 440 h 1610"/>
              <a:gd name="T102" fmla="*/ 1103 w 2201"/>
              <a:gd name="T103" fmla="*/ 511 h 1610"/>
              <a:gd name="T104" fmla="*/ 1466 w 2201"/>
              <a:gd name="T105" fmla="*/ 405 h 1610"/>
              <a:gd name="T106" fmla="*/ 1301 w 2201"/>
              <a:gd name="T107" fmla="*/ 253 h 1610"/>
              <a:gd name="T108" fmla="*/ 1317 w 2201"/>
              <a:gd name="T109" fmla="*/ 204 h 1610"/>
              <a:gd name="T110" fmla="*/ 1383 w 2201"/>
              <a:gd name="T111" fmla="*/ 215 h 1610"/>
              <a:gd name="T112" fmla="*/ 1421 w 2201"/>
              <a:gd name="T113" fmla="*/ 185 h 1610"/>
              <a:gd name="T114" fmla="*/ 1393 w 2201"/>
              <a:gd name="T115" fmla="*/ 99 h 1610"/>
              <a:gd name="T116" fmla="*/ 1487 w 2201"/>
              <a:gd name="T117" fmla="*/ 107 h 1610"/>
              <a:gd name="T118" fmla="*/ 1591 w 2201"/>
              <a:gd name="T119" fmla="*/ 73 h 1610"/>
              <a:gd name="T120" fmla="*/ 1699 w 2201"/>
              <a:gd name="T121" fmla="*/ 2 h 16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2201" h="1610">
                <a:moveTo>
                  <a:pt x="1695" y="17"/>
                </a:moveTo>
                <a:lnTo>
                  <a:pt x="1695" y="31"/>
                </a:lnTo>
                <a:lnTo>
                  <a:pt x="1697" y="43"/>
                </a:lnTo>
                <a:lnTo>
                  <a:pt x="1699" y="52"/>
                </a:lnTo>
                <a:lnTo>
                  <a:pt x="1702" y="59"/>
                </a:lnTo>
                <a:lnTo>
                  <a:pt x="1706" y="73"/>
                </a:lnTo>
                <a:lnTo>
                  <a:pt x="1706" y="78"/>
                </a:lnTo>
                <a:lnTo>
                  <a:pt x="1711" y="83"/>
                </a:lnTo>
                <a:lnTo>
                  <a:pt x="1713" y="85"/>
                </a:lnTo>
                <a:lnTo>
                  <a:pt x="1716" y="88"/>
                </a:lnTo>
                <a:lnTo>
                  <a:pt x="1718" y="95"/>
                </a:lnTo>
                <a:lnTo>
                  <a:pt x="1718" y="97"/>
                </a:lnTo>
                <a:lnTo>
                  <a:pt x="1721" y="99"/>
                </a:lnTo>
                <a:lnTo>
                  <a:pt x="1723" y="102"/>
                </a:lnTo>
                <a:lnTo>
                  <a:pt x="1725" y="107"/>
                </a:lnTo>
                <a:lnTo>
                  <a:pt x="1728" y="109"/>
                </a:lnTo>
                <a:lnTo>
                  <a:pt x="1730" y="114"/>
                </a:lnTo>
                <a:lnTo>
                  <a:pt x="1730" y="121"/>
                </a:lnTo>
                <a:lnTo>
                  <a:pt x="1732" y="123"/>
                </a:lnTo>
                <a:lnTo>
                  <a:pt x="1732" y="125"/>
                </a:lnTo>
                <a:lnTo>
                  <a:pt x="1735" y="128"/>
                </a:lnTo>
                <a:lnTo>
                  <a:pt x="1735" y="130"/>
                </a:lnTo>
                <a:lnTo>
                  <a:pt x="1735" y="133"/>
                </a:lnTo>
                <a:lnTo>
                  <a:pt x="1737" y="135"/>
                </a:lnTo>
                <a:lnTo>
                  <a:pt x="1739" y="137"/>
                </a:lnTo>
                <a:lnTo>
                  <a:pt x="1739" y="142"/>
                </a:lnTo>
                <a:lnTo>
                  <a:pt x="1742" y="144"/>
                </a:lnTo>
                <a:lnTo>
                  <a:pt x="1744" y="144"/>
                </a:lnTo>
                <a:lnTo>
                  <a:pt x="1746" y="149"/>
                </a:lnTo>
                <a:lnTo>
                  <a:pt x="1749" y="151"/>
                </a:lnTo>
                <a:lnTo>
                  <a:pt x="1763" y="154"/>
                </a:lnTo>
                <a:lnTo>
                  <a:pt x="1798" y="154"/>
                </a:lnTo>
                <a:lnTo>
                  <a:pt x="1834" y="156"/>
                </a:lnTo>
                <a:lnTo>
                  <a:pt x="1869" y="154"/>
                </a:lnTo>
                <a:lnTo>
                  <a:pt x="1871" y="154"/>
                </a:lnTo>
                <a:lnTo>
                  <a:pt x="1874" y="154"/>
                </a:lnTo>
                <a:lnTo>
                  <a:pt x="1871" y="161"/>
                </a:lnTo>
                <a:lnTo>
                  <a:pt x="1874" y="166"/>
                </a:lnTo>
                <a:lnTo>
                  <a:pt x="1876" y="168"/>
                </a:lnTo>
                <a:lnTo>
                  <a:pt x="1878" y="170"/>
                </a:lnTo>
                <a:lnTo>
                  <a:pt x="1878" y="173"/>
                </a:lnTo>
                <a:lnTo>
                  <a:pt x="1883" y="178"/>
                </a:lnTo>
                <a:lnTo>
                  <a:pt x="1883" y="180"/>
                </a:lnTo>
                <a:lnTo>
                  <a:pt x="1883" y="182"/>
                </a:lnTo>
                <a:lnTo>
                  <a:pt x="1883" y="185"/>
                </a:lnTo>
                <a:lnTo>
                  <a:pt x="1883" y="187"/>
                </a:lnTo>
                <a:lnTo>
                  <a:pt x="1886" y="189"/>
                </a:lnTo>
                <a:lnTo>
                  <a:pt x="1888" y="192"/>
                </a:lnTo>
                <a:lnTo>
                  <a:pt x="1888" y="194"/>
                </a:lnTo>
                <a:lnTo>
                  <a:pt x="1890" y="201"/>
                </a:lnTo>
                <a:lnTo>
                  <a:pt x="1893" y="211"/>
                </a:lnTo>
                <a:lnTo>
                  <a:pt x="1890" y="211"/>
                </a:lnTo>
                <a:lnTo>
                  <a:pt x="1888" y="213"/>
                </a:lnTo>
                <a:lnTo>
                  <a:pt x="1886" y="215"/>
                </a:lnTo>
                <a:lnTo>
                  <a:pt x="1883" y="215"/>
                </a:lnTo>
                <a:lnTo>
                  <a:pt x="1883" y="218"/>
                </a:lnTo>
                <a:lnTo>
                  <a:pt x="1883" y="220"/>
                </a:lnTo>
                <a:lnTo>
                  <a:pt x="1881" y="220"/>
                </a:lnTo>
                <a:lnTo>
                  <a:pt x="1878" y="227"/>
                </a:lnTo>
                <a:lnTo>
                  <a:pt x="1874" y="230"/>
                </a:lnTo>
                <a:lnTo>
                  <a:pt x="1874" y="232"/>
                </a:lnTo>
                <a:lnTo>
                  <a:pt x="1874" y="234"/>
                </a:lnTo>
                <a:lnTo>
                  <a:pt x="1874" y="244"/>
                </a:lnTo>
                <a:lnTo>
                  <a:pt x="1874" y="249"/>
                </a:lnTo>
                <a:lnTo>
                  <a:pt x="1878" y="253"/>
                </a:lnTo>
                <a:lnTo>
                  <a:pt x="1878" y="258"/>
                </a:lnTo>
                <a:lnTo>
                  <a:pt x="1878" y="260"/>
                </a:lnTo>
                <a:lnTo>
                  <a:pt x="1874" y="260"/>
                </a:lnTo>
                <a:lnTo>
                  <a:pt x="1869" y="260"/>
                </a:lnTo>
                <a:lnTo>
                  <a:pt x="1864" y="258"/>
                </a:lnTo>
                <a:lnTo>
                  <a:pt x="1860" y="260"/>
                </a:lnTo>
                <a:lnTo>
                  <a:pt x="1857" y="260"/>
                </a:lnTo>
                <a:lnTo>
                  <a:pt x="1871" y="270"/>
                </a:lnTo>
                <a:lnTo>
                  <a:pt x="1876" y="277"/>
                </a:lnTo>
                <a:lnTo>
                  <a:pt x="1878" y="277"/>
                </a:lnTo>
                <a:lnTo>
                  <a:pt x="1878" y="279"/>
                </a:lnTo>
                <a:lnTo>
                  <a:pt x="1881" y="282"/>
                </a:lnTo>
                <a:lnTo>
                  <a:pt x="1883" y="286"/>
                </a:lnTo>
                <a:lnTo>
                  <a:pt x="1886" y="294"/>
                </a:lnTo>
                <a:lnTo>
                  <a:pt x="1888" y="298"/>
                </a:lnTo>
                <a:lnTo>
                  <a:pt x="1888" y="301"/>
                </a:lnTo>
                <a:lnTo>
                  <a:pt x="1888" y="303"/>
                </a:lnTo>
                <a:lnTo>
                  <a:pt x="1886" y="310"/>
                </a:lnTo>
                <a:lnTo>
                  <a:pt x="1883" y="317"/>
                </a:lnTo>
                <a:lnTo>
                  <a:pt x="1878" y="324"/>
                </a:lnTo>
                <a:lnTo>
                  <a:pt x="1871" y="331"/>
                </a:lnTo>
                <a:lnTo>
                  <a:pt x="1874" y="334"/>
                </a:lnTo>
                <a:lnTo>
                  <a:pt x="1874" y="339"/>
                </a:lnTo>
                <a:lnTo>
                  <a:pt x="1876" y="339"/>
                </a:lnTo>
                <a:lnTo>
                  <a:pt x="1881" y="339"/>
                </a:lnTo>
                <a:lnTo>
                  <a:pt x="1886" y="339"/>
                </a:lnTo>
                <a:lnTo>
                  <a:pt x="1890" y="341"/>
                </a:lnTo>
                <a:lnTo>
                  <a:pt x="1893" y="343"/>
                </a:lnTo>
                <a:lnTo>
                  <a:pt x="1893" y="348"/>
                </a:lnTo>
                <a:lnTo>
                  <a:pt x="1895" y="353"/>
                </a:lnTo>
                <a:lnTo>
                  <a:pt x="1893" y="355"/>
                </a:lnTo>
                <a:lnTo>
                  <a:pt x="1890" y="357"/>
                </a:lnTo>
                <a:lnTo>
                  <a:pt x="1886" y="362"/>
                </a:lnTo>
                <a:lnTo>
                  <a:pt x="1881" y="367"/>
                </a:lnTo>
                <a:lnTo>
                  <a:pt x="1869" y="374"/>
                </a:lnTo>
                <a:lnTo>
                  <a:pt x="1862" y="383"/>
                </a:lnTo>
                <a:lnTo>
                  <a:pt x="1864" y="388"/>
                </a:lnTo>
                <a:lnTo>
                  <a:pt x="1871" y="398"/>
                </a:lnTo>
                <a:lnTo>
                  <a:pt x="1876" y="405"/>
                </a:lnTo>
                <a:lnTo>
                  <a:pt x="1881" y="412"/>
                </a:lnTo>
                <a:lnTo>
                  <a:pt x="1886" y="417"/>
                </a:lnTo>
                <a:lnTo>
                  <a:pt x="1890" y="424"/>
                </a:lnTo>
                <a:lnTo>
                  <a:pt x="1893" y="428"/>
                </a:lnTo>
                <a:lnTo>
                  <a:pt x="1897" y="431"/>
                </a:lnTo>
                <a:lnTo>
                  <a:pt x="1902" y="436"/>
                </a:lnTo>
                <a:lnTo>
                  <a:pt x="1904" y="438"/>
                </a:lnTo>
                <a:lnTo>
                  <a:pt x="1904" y="440"/>
                </a:lnTo>
                <a:lnTo>
                  <a:pt x="1904" y="452"/>
                </a:lnTo>
                <a:lnTo>
                  <a:pt x="1907" y="457"/>
                </a:lnTo>
                <a:lnTo>
                  <a:pt x="1909" y="459"/>
                </a:lnTo>
                <a:lnTo>
                  <a:pt x="1911" y="466"/>
                </a:lnTo>
                <a:lnTo>
                  <a:pt x="1921" y="476"/>
                </a:lnTo>
                <a:lnTo>
                  <a:pt x="1933" y="490"/>
                </a:lnTo>
                <a:lnTo>
                  <a:pt x="1942" y="509"/>
                </a:lnTo>
                <a:lnTo>
                  <a:pt x="1947" y="514"/>
                </a:lnTo>
                <a:lnTo>
                  <a:pt x="1949" y="523"/>
                </a:lnTo>
                <a:lnTo>
                  <a:pt x="1954" y="521"/>
                </a:lnTo>
                <a:lnTo>
                  <a:pt x="1961" y="521"/>
                </a:lnTo>
                <a:lnTo>
                  <a:pt x="1966" y="521"/>
                </a:lnTo>
                <a:lnTo>
                  <a:pt x="1973" y="528"/>
                </a:lnTo>
                <a:lnTo>
                  <a:pt x="2001" y="535"/>
                </a:lnTo>
                <a:lnTo>
                  <a:pt x="2001" y="547"/>
                </a:lnTo>
                <a:lnTo>
                  <a:pt x="2010" y="547"/>
                </a:lnTo>
                <a:lnTo>
                  <a:pt x="2001" y="561"/>
                </a:lnTo>
                <a:lnTo>
                  <a:pt x="2001" y="627"/>
                </a:lnTo>
                <a:lnTo>
                  <a:pt x="2185" y="606"/>
                </a:lnTo>
                <a:lnTo>
                  <a:pt x="2201" y="604"/>
                </a:lnTo>
                <a:lnTo>
                  <a:pt x="2190" y="618"/>
                </a:lnTo>
                <a:lnTo>
                  <a:pt x="2183" y="623"/>
                </a:lnTo>
                <a:lnTo>
                  <a:pt x="2180" y="625"/>
                </a:lnTo>
                <a:lnTo>
                  <a:pt x="2178" y="627"/>
                </a:lnTo>
                <a:lnTo>
                  <a:pt x="2176" y="634"/>
                </a:lnTo>
                <a:lnTo>
                  <a:pt x="2161" y="658"/>
                </a:lnTo>
                <a:lnTo>
                  <a:pt x="2157" y="668"/>
                </a:lnTo>
                <a:lnTo>
                  <a:pt x="2142" y="686"/>
                </a:lnTo>
                <a:lnTo>
                  <a:pt x="2135" y="696"/>
                </a:lnTo>
                <a:lnTo>
                  <a:pt x="2128" y="715"/>
                </a:lnTo>
                <a:lnTo>
                  <a:pt x="2112" y="753"/>
                </a:lnTo>
                <a:lnTo>
                  <a:pt x="2088" y="755"/>
                </a:lnTo>
                <a:lnTo>
                  <a:pt x="2006" y="762"/>
                </a:lnTo>
                <a:lnTo>
                  <a:pt x="1992" y="762"/>
                </a:lnTo>
                <a:lnTo>
                  <a:pt x="1982" y="762"/>
                </a:lnTo>
                <a:lnTo>
                  <a:pt x="1977" y="765"/>
                </a:lnTo>
                <a:lnTo>
                  <a:pt x="1975" y="767"/>
                </a:lnTo>
                <a:lnTo>
                  <a:pt x="1975" y="739"/>
                </a:lnTo>
                <a:lnTo>
                  <a:pt x="1975" y="736"/>
                </a:lnTo>
                <a:lnTo>
                  <a:pt x="1977" y="734"/>
                </a:lnTo>
                <a:lnTo>
                  <a:pt x="1977" y="729"/>
                </a:lnTo>
                <a:lnTo>
                  <a:pt x="1980" y="722"/>
                </a:lnTo>
                <a:lnTo>
                  <a:pt x="1893" y="682"/>
                </a:lnTo>
                <a:lnTo>
                  <a:pt x="1878" y="677"/>
                </a:lnTo>
                <a:lnTo>
                  <a:pt x="1864" y="670"/>
                </a:lnTo>
                <a:lnTo>
                  <a:pt x="1862" y="672"/>
                </a:lnTo>
                <a:lnTo>
                  <a:pt x="1862" y="682"/>
                </a:lnTo>
                <a:lnTo>
                  <a:pt x="1860" y="691"/>
                </a:lnTo>
                <a:lnTo>
                  <a:pt x="1862" y="705"/>
                </a:lnTo>
                <a:lnTo>
                  <a:pt x="1862" y="708"/>
                </a:lnTo>
                <a:lnTo>
                  <a:pt x="1860" y="708"/>
                </a:lnTo>
                <a:lnTo>
                  <a:pt x="1857" y="708"/>
                </a:lnTo>
                <a:lnTo>
                  <a:pt x="1857" y="713"/>
                </a:lnTo>
                <a:lnTo>
                  <a:pt x="1857" y="715"/>
                </a:lnTo>
                <a:lnTo>
                  <a:pt x="1855" y="717"/>
                </a:lnTo>
                <a:lnTo>
                  <a:pt x="1855" y="720"/>
                </a:lnTo>
                <a:lnTo>
                  <a:pt x="1857" y="727"/>
                </a:lnTo>
                <a:lnTo>
                  <a:pt x="1860" y="731"/>
                </a:lnTo>
                <a:lnTo>
                  <a:pt x="1860" y="736"/>
                </a:lnTo>
                <a:lnTo>
                  <a:pt x="1857" y="736"/>
                </a:lnTo>
                <a:lnTo>
                  <a:pt x="1857" y="739"/>
                </a:lnTo>
                <a:lnTo>
                  <a:pt x="1853" y="736"/>
                </a:lnTo>
                <a:lnTo>
                  <a:pt x="1850" y="736"/>
                </a:lnTo>
                <a:lnTo>
                  <a:pt x="1848" y="734"/>
                </a:lnTo>
                <a:lnTo>
                  <a:pt x="1845" y="731"/>
                </a:lnTo>
                <a:lnTo>
                  <a:pt x="1843" y="729"/>
                </a:lnTo>
                <a:lnTo>
                  <a:pt x="1838" y="729"/>
                </a:lnTo>
                <a:lnTo>
                  <a:pt x="1836" y="729"/>
                </a:lnTo>
                <a:lnTo>
                  <a:pt x="1831" y="729"/>
                </a:lnTo>
                <a:lnTo>
                  <a:pt x="1827" y="731"/>
                </a:lnTo>
                <a:lnTo>
                  <a:pt x="1824" y="729"/>
                </a:lnTo>
                <a:lnTo>
                  <a:pt x="1817" y="729"/>
                </a:lnTo>
                <a:lnTo>
                  <a:pt x="1812" y="724"/>
                </a:lnTo>
                <a:lnTo>
                  <a:pt x="1805" y="722"/>
                </a:lnTo>
                <a:lnTo>
                  <a:pt x="1801" y="720"/>
                </a:lnTo>
                <a:lnTo>
                  <a:pt x="1796" y="717"/>
                </a:lnTo>
                <a:lnTo>
                  <a:pt x="1791" y="715"/>
                </a:lnTo>
                <a:lnTo>
                  <a:pt x="1782" y="713"/>
                </a:lnTo>
                <a:lnTo>
                  <a:pt x="1779" y="710"/>
                </a:lnTo>
                <a:lnTo>
                  <a:pt x="1777" y="715"/>
                </a:lnTo>
                <a:lnTo>
                  <a:pt x="1777" y="720"/>
                </a:lnTo>
                <a:lnTo>
                  <a:pt x="1777" y="724"/>
                </a:lnTo>
                <a:lnTo>
                  <a:pt x="1775" y="729"/>
                </a:lnTo>
                <a:lnTo>
                  <a:pt x="1775" y="731"/>
                </a:lnTo>
                <a:lnTo>
                  <a:pt x="1772" y="736"/>
                </a:lnTo>
                <a:lnTo>
                  <a:pt x="1770" y="743"/>
                </a:lnTo>
                <a:lnTo>
                  <a:pt x="1765" y="755"/>
                </a:lnTo>
                <a:lnTo>
                  <a:pt x="1765" y="760"/>
                </a:lnTo>
                <a:lnTo>
                  <a:pt x="1763" y="765"/>
                </a:lnTo>
                <a:lnTo>
                  <a:pt x="1761" y="767"/>
                </a:lnTo>
                <a:lnTo>
                  <a:pt x="1756" y="769"/>
                </a:lnTo>
                <a:lnTo>
                  <a:pt x="1756" y="779"/>
                </a:lnTo>
                <a:lnTo>
                  <a:pt x="1761" y="788"/>
                </a:lnTo>
                <a:lnTo>
                  <a:pt x="1768" y="791"/>
                </a:lnTo>
                <a:lnTo>
                  <a:pt x="1770" y="793"/>
                </a:lnTo>
                <a:lnTo>
                  <a:pt x="1777" y="795"/>
                </a:lnTo>
                <a:lnTo>
                  <a:pt x="1782" y="795"/>
                </a:lnTo>
                <a:lnTo>
                  <a:pt x="1787" y="793"/>
                </a:lnTo>
                <a:lnTo>
                  <a:pt x="1791" y="798"/>
                </a:lnTo>
                <a:lnTo>
                  <a:pt x="1787" y="800"/>
                </a:lnTo>
                <a:lnTo>
                  <a:pt x="1787" y="805"/>
                </a:lnTo>
                <a:lnTo>
                  <a:pt x="1789" y="805"/>
                </a:lnTo>
                <a:lnTo>
                  <a:pt x="1794" y="810"/>
                </a:lnTo>
                <a:lnTo>
                  <a:pt x="1796" y="810"/>
                </a:lnTo>
                <a:lnTo>
                  <a:pt x="1801" y="807"/>
                </a:lnTo>
                <a:lnTo>
                  <a:pt x="1805" y="807"/>
                </a:lnTo>
                <a:lnTo>
                  <a:pt x="1805" y="810"/>
                </a:lnTo>
                <a:lnTo>
                  <a:pt x="1808" y="812"/>
                </a:lnTo>
                <a:lnTo>
                  <a:pt x="1810" y="812"/>
                </a:lnTo>
                <a:lnTo>
                  <a:pt x="1812" y="812"/>
                </a:lnTo>
                <a:lnTo>
                  <a:pt x="1817" y="810"/>
                </a:lnTo>
                <a:lnTo>
                  <a:pt x="1822" y="802"/>
                </a:lnTo>
                <a:lnTo>
                  <a:pt x="1824" y="798"/>
                </a:lnTo>
                <a:lnTo>
                  <a:pt x="1827" y="795"/>
                </a:lnTo>
                <a:lnTo>
                  <a:pt x="1831" y="793"/>
                </a:lnTo>
                <a:lnTo>
                  <a:pt x="1836" y="791"/>
                </a:lnTo>
                <a:lnTo>
                  <a:pt x="1834" y="784"/>
                </a:lnTo>
                <a:lnTo>
                  <a:pt x="1834" y="781"/>
                </a:lnTo>
                <a:lnTo>
                  <a:pt x="1836" y="774"/>
                </a:lnTo>
                <a:lnTo>
                  <a:pt x="1838" y="769"/>
                </a:lnTo>
                <a:lnTo>
                  <a:pt x="1843" y="767"/>
                </a:lnTo>
                <a:lnTo>
                  <a:pt x="1845" y="765"/>
                </a:lnTo>
                <a:lnTo>
                  <a:pt x="1850" y="765"/>
                </a:lnTo>
                <a:lnTo>
                  <a:pt x="1855" y="765"/>
                </a:lnTo>
                <a:lnTo>
                  <a:pt x="1857" y="765"/>
                </a:lnTo>
                <a:lnTo>
                  <a:pt x="1862" y="765"/>
                </a:lnTo>
                <a:lnTo>
                  <a:pt x="1864" y="765"/>
                </a:lnTo>
                <a:lnTo>
                  <a:pt x="1869" y="767"/>
                </a:lnTo>
                <a:lnTo>
                  <a:pt x="1881" y="765"/>
                </a:lnTo>
                <a:lnTo>
                  <a:pt x="1888" y="767"/>
                </a:lnTo>
                <a:lnTo>
                  <a:pt x="1897" y="772"/>
                </a:lnTo>
                <a:lnTo>
                  <a:pt x="1900" y="779"/>
                </a:lnTo>
                <a:lnTo>
                  <a:pt x="1902" y="781"/>
                </a:lnTo>
                <a:lnTo>
                  <a:pt x="1907" y="784"/>
                </a:lnTo>
                <a:lnTo>
                  <a:pt x="1907" y="786"/>
                </a:lnTo>
                <a:lnTo>
                  <a:pt x="1911" y="791"/>
                </a:lnTo>
                <a:lnTo>
                  <a:pt x="1916" y="793"/>
                </a:lnTo>
                <a:lnTo>
                  <a:pt x="1923" y="795"/>
                </a:lnTo>
                <a:lnTo>
                  <a:pt x="1930" y="798"/>
                </a:lnTo>
                <a:lnTo>
                  <a:pt x="1937" y="800"/>
                </a:lnTo>
                <a:lnTo>
                  <a:pt x="1947" y="802"/>
                </a:lnTo>
                <a:lnTo>
                  <a:pt x="1952" y="807"/>
                </a:lnTo>
                <a:lnTo>
                  <a:pt x="1956" y="812"/>
                </a:lnTo>
                <a:lnTo>
                  <a:pt x="1963" y="817"/>
                </a:lnTo>
                <a:lnTo>
                  <a:pt x="1966" y="819"/>
                </a:lnTo>
                <a:lnTo>
                  <a:pt x="1973" y="826"/>
                </a:lnTo>
                <a:lnTo>
                  <a:pt x="1977" y="831"/>
                </a:lnTo>
                <a:lnTo>
                  <a:pt x="1977" y="833"/>
                </a:lnTo>
                <a:lnTo>
                  <a:pt x="1987" y="840"/>
                </a:lnTo>
                <a:lnTo>
                  <a:pt x="1999" y="857"/>
                </a:lnTo>
                <a:lnTo>
                  <a:pt x="2010" y="869"/>
                </a:lnTo>
                <a:lnTo>
                  <a:pt x="2018" y="876"/>
                </a:lnTo>
                <a:lnTo>
                  <a:pt x="2036" y="897"/>
                </a:lnTo>
                <a:lnTo>
                  <a:pt x="2046" y="909"/>
                </a:lnTo>
                <a:lnTo>
                  <a:pt x="2051" y="914"/>
                </a:lnTo>
                <a:lnTo>
                  <a:pt x="2072" y="935"/>
                </a:lnTo>
                <a:lnTo>
                  <a:pt x="2084" y="942"/>
                </a:lnTo>
                <a:lnTo>
                  <a:pt x="2133" y="971"/>
                </a:lnTo>
                <a:lnTo>
                  <a:pt x="2180" y="1001"/>
                </a:lnTo>
                <a:lnTo>
                  <a:pt x="2185" y="1004"/>
                </a:lnTo>
                <a:lnTo>
                  <a:pt x="2185" y="1006"/>
                </a:lnTo>
                <a:lnTo>
                  <a:pt x="2190" y="1008"/>
                </a:lnTo>
                <a:lnTo>
                  <a:pt x="2183" y="1023"/>
                </a:lnTo>
                <a:lnTo>
                  <a:pt x="2168" y="1056"/>
                </a:lnTo>
                <a:lnTo>
                  <a:pt x="2159" y="1075"/>
                </a:lnTo>
                <a:lnTo>
                  <a:pt x="2152" y="1089"/>
                </a:lnTo>
                <a:lnTo>
                  <a:pt x="2152" y="1091"/>
                </a:lnTo>
                <a:lnTo>
                  <a:pt x="2147" y="1094"/>
                </a:lnTo>
                <a:lnTo>
                  <a:pt x="2145" y="1096"/>
                </a:lnTo>
                <a:lnTo>
                  <a:pt x="2145" y="1101"/>
                </a:lnTo>
                <a:lnTo>
                  <a:pt x="2150" y="1108"/>
                </a:lnTo>
                <a:lnTo>
                  <a:pt x="2152" y="1113"/>
                </a:lnTo>
                <a:lnTo>
                  <a:pt x="2152" y="1115"/>
                </a:lnTo>
                <a:lnTo>
                  <a:pt x="2164" y="1120"/>
                </a:lnTo>
                <a:lnTo>
                  <a:pt x="2164" y="1122"/>
                </a:lnTo>
                <a:lnTo>
                  <a:pt x="2166" y="1122"/>
                </a:lnTo>
                <a:lnTo>
                  <a:pt x="2166" y="1124"/>
                </a:lnTo>
                <a:lnTo>
                  <a:pt x="2168" y="1124"/>
                </a:lnTo>
                <a:lnTo>
                  <a:pt x="2168" y="1127"/>
                </a:lnTo>
                <a:lnTo>
                  <a:pt x="2171" y="1132"/>
                </a:lnTo>
                <a:lnTo>
                  <a:pt x="2171" y="1134"/>
                </a:lnTo>
                <a:lnTo>
                  <a:pt x="2168" y="1136"/>
                </a:lnTo>
                <a:lnTo>
                  <a:pt x="2168" y="1139"/>
                </a:lnTo>
                <a:lnTo>
                  <a:pt x="2171" y="1141"/>
                </a:lnTo>
                <a:lnTo>
                  <a:pt x="2171" y="1143"/>
                </a:lnTo>
                <a:lnTo>
                  <a:pt x="2171" y="1150"/>
                </a:lnTo>
                <a:lnTo>
                  <a:pt x="2173" y="1153"/>
                </a:lnTo>
                <a:lnTo>
                  <a:pt x="2178" y="1155"/>
                </a:lnTo>
                <a:lnTo>
                  <a:pt x="2183" y="1155"/>
                </a:lnTo>
                <a:lnTo>
                  <a:pt x="2183" y="1158"/>
                </a:lnTo>
                <a:lnTo>
                  <a:pt x="2185" y="1165"/>
                </a:lnTo>
                <a:lnTo>
                  <a:pt x="2187" y="1176"/>
                </a:lnTo>
                <a:lnTo>
                  <a:pt x="2190" y="1176"/>
                </a:lnTo>
                <a:lnTo>
                  <a:pt x="2187" y="1176"/>
                </a:lnTo>
                <a:lnTo>
                  <a:pt x="2183" y="1179"/>
                </a:lnTo>
                <a:lnTo>
                  <a:pt x="2178" y="1176"/>
                </a:lnTo>
                <a:lnTo>
                  <a:pt x="2171" y="1174"/>
                </a:lnTo>
                <a:lnTo>
                  <a:pt x="2164" y="1172"/>
                </a:lnTo>
                <a:lnTo>
                  <a:pt x="2157" y="1169"/>
                </a:lnTo>
                <a:lnTo>
                  <a:pt x="2150" y="1169"/>
                </a:lnTo>
                <a:lnTo>
                  <a:pt x="2138" y="1167"/>
                </a:lnTo>
                <a:lnTo>
                  <a:pt x="2131" y="1165"/>
                </a:lnTo>
                <a:lnTo>
                  <a:pt x="2121" y="1165"/>
                </a:lnTo>
                <a:lnTo>
                  <a:pt x="2112" y="1162"/>
                </a:lnTo>
                <a:lnTo>
                  <a:pt x="2102" y="1174"/>
                </a:lnTo>
                <a:lnTo>
                  <a:pt x="2091" y="1188"/>
                </a:lnTo>
                <a:lnTo>
                  <a:pt x="2079" y="1207"/>
                </a:lnTo>
                <a:lnTo>
                  <a:pt x="2072" y="1217"/>
                </a:lnTo>
                <a:lnTo>
                  <a:pt x="2069" y="1221"/>
                </a:lnTo>
                <a:lnTo>
                  <a:pt x="2060" y="1226"/>
                </a:lnTo>
                <a:lnTo>
                  <a:pt x="2055" y="1231"/>
                </a:lnTo>
                <a:lnTo>
                  <a:pt x="2051" y="1236"/>
                </a:lnTo>
                <a:lnTo>
                  <a:pt x="2046" y="1240"/>
                </a:lnTo>
                <a:lnTo>
                  <a:pt x="2041" y="1250"/>
                </a:lnTo>
                <a:lnTo>
                  <a:pt x="2039" y="1252"/>
                </a:lnTo>
                <a:lnTo>
                  <a:pt x="2034" y="1266"/>
                </a:lnTo>
                <a:lnTo>
                  <a:pt x="2032" y="1276"/>
                </a:lnTo>
                <a:lnTo>
                  <a:pt x="2032" y="1278"/>
                </a:lnTo>
                <a:lnTo>
                  <a:pt x="2029" y="1283"/>
                </a:lnTo>
                <a:lnTo>
                  <a:pt x="2029" y="1288"/>
                </a:lnTo>
                <a:lnTo>
                  <a:pt x="2029" y="1295"/>
                </a:lnTo>
                <a:lnTo>
                  <a:pt x="2027" y="1302"/>
                </a:lnTo>
                <a:lnTo>
                  <a:pt x="2022" y="1307"/>
                </a:lnTo>
                <a:lnTo>
                  <a:pt x="2020" y="1316"/>
                </a:lnTo>
                <a:lnTo>
                  <a:pt x="2013" y="1326"/>
                </a:lnTo>
                <a:lnTo>
                  <a:pt x="2013" y="1330"/>
                </a:lnTo>
                <a:lnTo>
                  <a:pt x="2013" y="1333"/>
                </a:lnTo>
                <a:lnTo>
                  <a:pt x="2013" y="1337"/>
                </a:lnTo>
                <a:lnTo>
                  <a:pt x="2010" y="1342"/>
                </a:lnTo>
                <a:lnTo>
                  <a:pt x="2003" y="1349"/>
                </a:lnTo>
                <a:lnTo>
                  <a:pt x="2001" y="1359"/>
                </a:lnTo>
                <a:lnTo>
                  <a:pt x="1999" y="1366"/>
                </a:lnTo>
                <a:lnTo>
                  <a:pt x="1994" y="1375"/>
                </a:lnTo>
                <a:lnTo>
                  <a:pt x="1992" y="1378"/>
                </a:lnTo>
                <a:lnTo>
                  <a:pt x="1992" y="1382"/>
                </a:lnTo>
                <a:lnTo>
                  <a:pt x="1989" y="1387"/>
                </a:lnTo>
                <a:lnTo>
                  <a:pt x="1987" y="1392"/>
                </a:lnTo>
                <a:lnTo>
                  <a:pt x="1982" y="1399"/>
                </a:lnTo>
                <a:lnTo>
                  <a:pt x="1980" y="1394"/>
                </a:lnTo>
                <a:lnTo>
                  <a:pt x="1975" y="1387"/>
                </a:lnTo>
                <a:lnTo>
                  <a:pt x="1970" y="1380"/>
                </a:lnTo>
                <a:lnTo>
                  <a:pt x="1947" y="1392"/>
                </a:lnTo>
                <a:lnTo>
                  <a:pt x="1935" y="1399"/>
                </a:lnTo>
                <a:lnTo>
                  <a:pt x="1926" y="1401"/>
                </a:lnTo>
                <a:lnTo>
                  <a:pt x="1919" y="1404"/>
                </a:lnTo>
                <a:lnTo>
                  <a:pt x="1916" y="1411"/>
                </a:lnTo>
                <a:lnTo>
                  <a:pt x="1909" y="1413"/>
                </a:lnTo>
                <a:lnTo>
                  <a:pt x="1902" y="1413"/>
                </a:lnTo>
                <a:lnTo>
                  <a:pt x="1900" y="1413"/>
                </a:lnTo>
                <a:lnTo>
                  <a:pt x="1900" y="1408"/>
                </a:lnTo>
                <a:lnTo>
                  <a:pt x="1888" y="1416"/>
                </a:lnTo>
                <a:lnTo>
                  <a:pt x="1883" y="1420"/>
                </a:lnTo>
                <a:lnTo>
                  <a:pt x="1876" y="1425"/>
                </a:lnTo>
                <a:lnTo>
                  <a:pt x="1871" y="1425"/>
                </a:lnTo>
                <a:lnTo>
                  <a:pt x="1862" y="1425"/>
                </a:lnTo>
                <a:lnTo>
                  <a:pt x="1860" y="1427"/>
                </a:lnTo>
                <a:lnTo>
                  <a:pt x="1845" y="1432"/>
                </a:lnTo>
                <a:lnTo>
                  <a:pt x="1841" y="1434"/>
                </a:lnTo>
                <a:lnTo>
                  <a:pt x="1836" y="1439"/>
                </a:lnTo>
                <a:lnTo>
                  <a:pt x="1834" y="1442"/>
                </a:lnTo>
                <a:lnTo>
                  <a:pt x="1829" y="1439"/>
                </a:lnTo>
                <a:lnTo>
                  <a:pt x="1827" y="1437"/>
                </a:lnTo>
                <a:lnTo>
                  <a:pt x="1827" y="1432"/>
                </a:lnTo>
                <a:lnTo>
                  <a:pt x="1829" y="1427"/>
                </a:lnTo>
                <a:lnTo>
                  <a:pt x="1834" y="1423"/>
                </a:lnTo>
                <a:lnTo>
                  <a:pt x="1836" y="1423"/>
                </a:lnTo>
                <a:lnTo>
                  <a:pt x="1848" y="1420"/>
                </a:lnTo>
                <a:lnTo>
                  <a:pt x="1850" y="1418"/>
                </a:lnTo>
                <a:lnTo>
                  <a:pt x="1853" y="1418"/>
                </a:lnTo>
                <a:lnTo>
                  <a:pt x="1855" y="1416"/>
                </a:lnTo>
                <a:lnTo>
                  <a:pt x="1857" y="1413"/>
                </a:lnTo>
                <a:lnTo>
                  <a:pt x="1860" y="1408"/>
                </a:lnTo>
                <a:lnTo>
                  <a:pt x="1860" y="1406"/>
                </a:lnTo>
                <a:lnTo>
                  <a:pt x="1857" y="1406"/>
                </a:lnTo>
                <a:lnTo>
                  <a:pt x="1855" y="1406"/>
                </a:lnTo>
                <a:lnTo>
                  <a:pt x="1848" y="1411"/>
                </a:lnTo>
                <a:lnTo>
                  <a:pt x="1838" y="1416"/>
                </a:lnTo>
                <a:lnTo>
                  <a:pt x="1831" y="1418"/>
                </a:lnTo>
                <a:lnTo>
                  <a:pt x="1822" y="1420"/>
                </a:lnTo>
                <a:lnTo>
                  <a:pt x="1815" y="1420"/>
                </a:lnTo>
                <a:lnTo>
                  <a:pt x="1808" y="1420"/>
                </a:lnTo>
                <a:lnTo>
                  <a:pt x="1801" y="1425"/>
                </a:lnTo>
                <a:lnTo>
                  <a:pt x="1796" y="1427"/>
                </a:lnTo>
                <a:lnTo>
                  <a:pt x="1794" y="1434"/>
                </a:lnTo>
                <a:lnTo>
                  <a:pt x="1791" y="1437"/>
                </a:lnTo>
                <a:lnTo>
                  <a:pt x="1779" y="1439"/>
                </a:lnTo>
                <a:lnTo>
                  <a:pt x="1775" y="1442"/>
                </a:lnTo>
                <a:lnTo>
                  <a:pt x="1768" y="1442"/>
                </a:lnTo>
                <a:lnTo>
                  <a:pt x="1754" y="1444"/>
                </a:lnTo>
                <a:lnTo>
                  <a:pt x="1746" y="1456"/>
                </a:lnTo>
                <a:lnTo>
                  <a:pt x="1744" y="1463"/>
                </a:lnTo>
                <a:lnTo>
                  <a:pt x="1732" y="1470"/>
                </a:lnTo>
                <a:lnTo>
                  <a:pt x="1730" y="1468"/>
                </a:lnTo>
                <a:lnTo>
                  <a:pt x="1721" y="1444"/>
                </a:lnTo>
                <a:lnTo>
                  <a:pt x="1718" y="1439"/>
                </a:lnTo>
                <a:lnTo>
                  <a:pt x="1711" y="1442"/>
                </a:lnTo>
                <a:lnTo>
                  <a:pt x="1702" y="1444"/>
                </a:lnTo>
                <a:lnTo>
                  <a:pt x="1697" y="1444"/>
                </a:lnTo>
                <a:lnTo>
                  <a:pt x="1695" y="1444"/>
                </a:lnTo>
                <a:lnTo>
                  <a:pt x="1688" y="1442"/>
                </a:lnTo>
                <a:lnTo>
                  <a:pt x="1678" y="1439"/>
                </a:lnTo>
                <a:lnTo>
                  <a:pt x="1669" y="1439"/>
                </a:lnTo>
                <a:lnTo>
                  <a:pt x="1662" y="1442"/>
                </a:lnTo>
                <a:lnTo>
                  <a:pt x="1655" y="1444"/>
                </a:lnTo>
                <a:lnTo>
                  <a:pt x="1643" y="1449"/>
                </a:lnTo>
                <a:lnTo>
                  <a:pt x="1640" y="1449"/>
                </a:lnTo>
                <a:lnTo>
                  <a:pt x="1636" y="1449"/>
                </a:lnTo>
                <a:lnTo>
                  <a:pt x="1591" y="1449"/>
                </a:lnTo>
                <a:lnTo>
                  <a:pt x="1586" y="1442"/>
                </a:lnTo>
                <a:lnTo>
                  <a:pt x="1579" y="1434"/>
                </a:lnTo>
                <a:lnTo>
                  <a:pt x="1574" y="1427"/>
                </a:lnTo>
                <a:lnTo>
                  <a:pt x="1570" y="1420"/>
                </a:lnTo>
                <a:lnTo>
                  <a:pt x="1565" y="1416"/>
                </a:lnTo>
                <a:lnTo>
                  <a:pt x="1560" y="1408"/>
                </a:lnTo>
                <a:lnTo>
                  <a:pt x="1560" y="1401"/>
                </a:lnTo>
                <a:lnTo>
                  <a:pt x="1558" y="1397"/>
                </a:lnTo>
                <a:lnTo>
                  <a:pt x="1553" y="1394"/>
                </a:lnTo>
                <a:lnTo>
                  <a:pt x="1544" y="1392"/>
                </a:lnTo>
                <a:lnTo>
                  <a:pt x="1534" y="1390"/>
                </a:lnTo>
                <a:lnTo>
                  <a:pt x="1518" y="1387"/>
                </a:lnTo>
                <a:lnTo>
                  <a:pt x="1515" y="1390"/>
                </a:lnTo>
                <a:lnTo>
                  <a:pt x="1513" y="1390"/>
                </a:lnTo>
                <a:lnTo>
                  <a:pt x="1511" y="1397"/>
                </a:lnTo>
                <a:lnTo>
                  <a:pt x="1506" y="1406"/>
                </a:lnTo>
                <a:lnTo>
                  <a:pt x="1504" y="1416"/>
                </a:lnTo>
                <a:lnTo>
                  <a:pt x="1504" y="1430"/>
                </a:lnTo>
                <a:lnTo>
                  <a:pt x="1504" y="1434"/>
                </a:lnTo>
                <a:lnTo>
                  <a:pt x="1506" y="1434"/>
                </a:lnTo>
                <a:lnTo>
                  <a:pt x="1506" y="1437"/>
                </a:lnTo>
                <a:lnTo>
                  <a:pt x="1506" y="1446"/>
                </a:lnTo>
                <a:lnTo>
                  <a:pt x="1480" y="1484"/>
                </a:lnTo>
                <a:lnTo>
                  <a:pt x="1480" y="1489"/>
                </a:lnTo>
                <a:lnTo>
                  <a:pt x="1478" y="1489"/>
                </a:lnTo>
                <a:lnTo>
                  <a:pt x="1475" y="1491"/>
                </a:lnTo>
                <a:lnTo>
                  <a:pt x="1471" y="1491"/>
                </a:lnTo>
                <a:lnTo>
                  <a:pt x="1471" y="1494"/>
                </a:lnTo>
                <a:lnTo>
                  <a:pt x="1468" y="1498"/>
                </a:lnTo>
                <a:lnTo>
                  <a:pt x="1466" y="1503"/>
                </a:lnTo>
                <a:lnTo>
                  <a:pt x="1461" y="1510"/>
                </a:lnTo>
                <a:lnTo>
                  <a:pt x="1461" y="1513"/>
                </a:lnTo>
                <a:lnTo>
                  <a:pt x="1461" y="1515"/>
                </a:lnTo>
                <a:lnTo>
                  <a:pt x="1461" y="1517"/>
                </a:lnTo>
                <a:lnTo>
                  <a:pt x="1461" y="1522"/>
                </a:lnTo>
                <a:lnTo>
                  <a:pt x="1459" y="1532"/>
                </a:lnTo>
                <a:lnTo>
                  <a:pt x="1456" y="1539"/>
                </a:lnTo>
                <a:lnTo>
                  <a:pt x="1456" y="1543"/>
                </a:lnTo>
                <a:lnTo>
                  <a:pt x="1454" y="1543"/>
                </a:lnTo>
                <a:lnTo>
                  <a:pt x="1454" y="1546"/>
                </a:lnTo>
                <a:lnTo>
                  <a:pt x="1452" y="1546"/>
                </a:lnTo>
                <a:lnTo>
                  <a:pt x="1449" y="1548"/>
                </a:lnTo>
                <a:lnTo>
                  <a:pt x="1447" y="1548"/>
                </a:lnTo>
                <a:lnTo>
                  <a:pt x="1445" y="1550"/>
                </a:lnTo>
                <a:lnTo>
                  <a:pt x="1445" y="1553"/>
                </a:lnTo>
                <a:lnTo>
                  <a:pt x="1445" y="1555"/>
                </a:lnTo>
                <a:lnTo>
                  <a:pt x="1445" y="1558"/>
                </a:lnTo>
                <a:lnTo>
                  <a:pt x="1442" y="1562"/>
                </a:lnTo>
                <a:lnTo>
                  <a:pt x="1440" y="1560"/>
                </a:lnTo>
                <a:lnTo>
                  <a:pt x="1438" y="1560"/>
                </a:lnTo>
                <a:lnTo>
                  <a:pt x="1435" y="1558"/>
                </a:lnTo>
                <a:lnTo>
                  <a:pt x="1433" y="1560"/>
                </a:lnTo>
                <a:lnTo>
                  <a:pt x="1435" y="1558"/>
                </a:lnTo>
                <a:lnTo>
                  <a:pt x="1433" y="1553"/>
                </a:lnTo>
                <a:lnTo>
                  <a:pt x="1431" y="1555"/>
                </a:lnTo>
                <a:lnTo>
                  <a:pt x="1431" y="1553"/>
                </a:lnTo>
                <a:lnTo>
                  <a:pt x="1428" y="1553"/>
                </a:lnTo>
                <a:lnTo>
                  <a:pt x="1426" y="1553"/>
                </a:lnTo>
                <a:lnTo>
                  <a:pt x="1423" y="1555"/>
                </a:lnTo>
                <a:lnTo>
                  <a:pt x="1421" y="1560"/>
                </a:lnTo>
                <a:lnTo>
                  <a:pt x="1421" y="1565"/>
                </a:lnTo>
                <a:lnTo>
                  <a:pt x="1409" y="1562"/>
                </a:lnTo>
                <a:lnTo>
                  <a:pt x="1393" y="1558"/>
                </a:lnTo>
                <a:lnTo>
                  <a:pt x="1381" y="1555"/>
                </a:lnTo>
                <a:lnTo>
                  <a:pt x="1381" y="1558"/>
                </a:lnTo>
                <a:lnTo>
                  <a:pt x="1381" y="1560"/>
                </a:lnTo>
                <a:lnTo>
                  <a:pt x="1379" y="1560"/>
                </a:lnTo>
                <a:lnTo>
                  <a:pt x="1379" y="1562"/>
                </a:lnTo>
                <a:lnTo>
                  <a:pt x="1374" y="1569"/>
                </a:lnTo>
                <a:lnTo>
                  <a:pt x="1372" y="1569"/>
                </a:lnTo>
                <a:lnTo>
                  <a:pt x="1369" y="1569"/>
                </a:lnTo>
                <a:lnTo>
                  <a:pt x="1367" y="1572"/>
                </a:lnTo>
                <a:lnTo>
                  <a:pt x="1367" y="1574"/>
                </a:lnTo>
                <a:lnTo>
                  <a:pt x="1369" y="1577"/>
                </a:lnTo>
                <a:lnTo>
                  <a:pt x="1369" y="1579"/>
                </a:lnTo>
                <a:lnTo>
                  <a:pt x="1367" y="1581"/>
                </a:lnTo>
                <a:lnTo>
                  <a:pt x="1365" y="1584"/>
                </a:lnTo>
                <a:lnTo>
                  <a:pt x="1360" y="1586"/>
                </a:lnTo>
                <a:lnTo>
                  <a:pt x="1360" y="1595"/>
                </a:lnTo>
                <a:lnTo>
                  <a:pt x="1362" y="1598"/>
                </a:lnTo>
                <a:lnTo>
                  <a:pt x="1362" y="1600"/>
                </a:lnTo>
                <a:lnTo>
                  <a:pt x="1360" y="1600"/>
                </a:lnTo>
                <a:lnTo>
                  <a:pt x="1357" y="1598"/>
                </a:lnTo>
                <a:lnTo>
                  <a:pt x="1353" y="1595"/>
                </a:lnTo>
                <a:lnTo>
                  <a:pt x="1346" y="1600"/>
                </a:lnTo>
                <a:lnTo>
                  <a:pt x="1343" y="1600"/>
                </a:lnTo>
                <a:lnTo>
                  <a:pt x="1339" y="1598"/>
                </a:lnTo>
                <a:lnTo>
                  <a:pt x="1336" y="1595"/>
                </a:lnTo>
                <a:lnTo>
                  <a:pt x="1336" y="1591"/>
                </a:lnTo>
                <a:lnTo>
                  <a:pt x="1334" y="1588"/>
                </a:lnTo>
                <a:lnTo>
                  <a:pt x="1332" y="1588"/>
                </a:lnTo>
                <a:lnTo>
                  <a:pt x="1329" y="1591"/>
                </a:lnTo>
                <a:lnTo>
                  <a:pt x="1327" y="1595"/>
                </a:lnTo>
                <a:lnTo>
                  <a:pt x="1324" y="1595"/>
                </a:lnTo>
                <a:lnTo>
                  <a:pt x="1322" y="1593"/>
                </a:lnTo>
                <a:lnTo>
                  <a:pt x="1320" y="1588"/>
                </a:lnTo>
                <a:lnTo>
                  <a:pt x="1320" y="1586"/>
                </a:lnTo>
                <a:lnTo>
                  <a:pt x="1317" y="1586"/>
                </a:lnTo>
                <a:lnTo>
                  <a:pt x="1315" y="1588"/>
                </a:lnTo>
                <a:lnTo>
                  <a:pt x="1313" y="1595"/>
                </a:lnTo>
                <a:lnTo>
                  <a:pt x="1310" y="1598"/>
                </a:lnTo>
                <a:lnTo>
                  <a:pt x="1308" y="1598"/>
                </a:lnTo>
                <a:lnTo>
                  <a:pt x="1306" y="1598"/>
                </a:lnTo>
                <a:lnTo>
                  <a:pt x="1296" y="1586"/>
                </a:lnTo>
                <a:lnTo>
                  <a:pt x="1291" y="1584"/>
                </a:lnTo>
                <a:lnTo>
                  <a:pt x="1282" y="1586"/>
                </a:lnTo>
                <a:lnTo>
                  <a:pt x="1280" y="1586"/>
                </a:lnTo>
                <a:lnTo>
                  <a:pt x="1280" y="1584"/>
                </a:lnTo>
                <a:lnTo>
                  <a:pt x="1284" y="1577"/>
                </a:lnTo>
                <a:lnTo>
                  <a:pt x="1284" y="1574"/>
                </a:lnTo>
                <a:lnTo>
                  <a:pt x="1291" y="1574"/>
                </a:lnTo>
                <a:lnTo>
                  <a:pt x="1296" y="1574"/>
                </a:lnTo>
                <a:lnTo>
                  <a:pt x="1299" y="1572"/>
                </a:lnTo>
                <a:lnTo>
                  <a:pt x="1299" y="1567"/>
                </a:lnTo>
                <a:lnTo>
                  <a:pt x="1296" y="1562"/>
                </a:lnTo>
                <a:lnTo>
                  <a:pt x="1291" y="1560"/>
                </a:lnTo>
                <a:lnTo>
                  <a:pt x="1287" y="1560"/>
                </a:lnTo>
                <a:lnTo>
                  <a:pt x="1280" y="1574"/>
                </a:lnTo>
                <a:lnTo>
                  <a:pt x="1277" y="1577"/>
                </a:lnTo>
                <a:lnTo>
                  <a:pt x="1275" y="1577"/>
                </a:lnTo>
                <a:lnTo>
                  <a:pt x="1273" y="1574"/>
                </a:lnTo>
                <a:lnTo>
                  <a:pt x="1273" y="1569"/>
                </a:lnTo>
                <a:lnTo>
                  <a:pt x="1275" y="1567"/>
                </a:lnTo>
                <a:lnTo>
                  <a:pt x="1280" y="1567"/>
                </a:lnTo>
                <a:lnTo>
                  <a:pt x="1282" y="1560"/>
                </a:lnTo>
                <a:lnTo>
                  <a:pt x="1282" y="1558"/>
                </a:lnTo>
                <a:lnTo>
                  <a:pt x="1277" y="1553"/>
                </a:lnTo>
                <a:lnTo>
                  <a:pt x="1277" y="1546"/>
                </a:lnTo>
                <a:lnTo>
                  <a:pt x="1228" y="1558"/>
                </a:lnTo>
                <a:lnTo>
                  <a:pt x="1228" y="1574"/>
                </a:lnTo>
                <a:lnTo>
                  <a:pt x="1225" y="1607"/>
                </a:lnTo>
                <a:lnTo>
                  <a:pt x="1218" y="1610"/>
                </a:lnTo>
                <a:lnTo>
                  <a:pt x="1214" y="1610"/>
                </a:lnTo>
                <a:lnTo>
                  <a:pt x="1214" y="1607"/>
                </a:lnTo>
                <a:lnTo>
                  <a:pt x="1216" y="1607"/>
                </a:lnTo>
                <a:lnTo>
                  <a:pt x="1216" y="1605"/>
                </a:lnTo>
                <a:lnTo>
                  <a:pt x="1216" y="1603"/>
                </a:lnTo>
                <a:lnTo>
                  <a:pt x="1214" y="1598"/>
                </a:lnTo>
                <a:lnTo>
                  <a:pt x="1211" y="1598"/>
                </a:lnTo>
                <a:lnTo>
                  <a:pt x="1209" y="1593"/>
                </a:lnTo>
                <a:lnTo>
                  <a:pt x="1207" y="1593"/>
                </a:lnTo>
                <a:lnTo>
                  <a:pt x="1204" y="1593"/>
                </a:lnTo>
                <a:lnTo>
                  <a:pt x="1207" y="1588"/>
                </a:lnTo>
                <a:lnTo>
                  <a:pt x="1211" y="1588"/>
                </a:lnTo>
                <a:lnTo>
                  <a:pt x="1211" y="1586"/>
                </a:lnTo>
                <a:lnTo>
                  <a:pt x="1211" y="1584"/>
                </a:lnTo>
                <a:lnTo>
                  <a:pt x="1211" y="1581"/>
                </a:lnTo>
                <a:lnTo>
                  <a:pt x="1207" y="1577"/>
                </a:lnTo>
                <a:lnTo>
                  <a:pt x="1204" y="1572"/>
                </a:lnTo>
                <a:lnTo>
                  <a:pt x="1195" y="1569"/>
                </a:lnTo>
                <a:lnTo>
                  <a:pt x="1159" y="1565"/>
                </a:lnTo>
                <a:lnTo>
                  <a:pt x="1148" y="1548"/>
                </a:lnTo>
                <a:lnTo>
                  <a:pt x="1136" y="1546"/>
                </a:lnTo>
                <a:lnTo>
                  <a:pt x="1134" y="1489"/>
                </a:lnTo>
                <a:lnTo>
                  <a:pt x="1134" y="1482"/>
                </a:lnTo>
                <a:lnTo>
                  <a:pt x="1131" y="1465"/>
                </a:lnTo>
                <a:lnTo>
                  <a:pt x="1122" y="1456"/>
                </a:lnTo>
                <a:lnTo>
                  <a:pt x="1108" y="1444"/>
                </a:lnTo>
                <a:lnTo>
                  <a:pt x="1098" y="1442"/>
                </a:lnTo>
                <a:lnTo>
                  <a:pt x="1072" y="1408"/>
                </a:lnTo>
                <a:lnTo>
                  <a:pt x="1060" y="1401"/>
                </a:lnTo>
                <a:lnTo>
                  <a:pt x="1053" y="1392"/>
                </a:lnTo>
                <a:lnTo>
                  <a:pt x="1051" y="1390"/>
                </a:lnTo>
                <a:lnTo>
                  <a:pt x="1046" y="1387"/>
                </a:lnTo>
                <a:lnTo>
                  <a:pt x="1039" y="1387"/>
                </a:lnTo>
                <a:lnTo>
                  <a:pt x="1035" y="1380"/>
                </a:lnTo>
                <a:lnTo>
                  <a:pt x="1030" y="1375"/>
                </a:lnTo>
                <a:lnTo>
                  <a:pt x="1020" y="1368"/>
                </a:lnTo>
                <a:lnTo>
                  <a:pt x="1011" y="1361"/>
                </a:lnTo>
                <a:lnTo>
                  <a:pt x="999" y="1352"/>
                </a:lnTo>
                <a:lnTo>
                  <a:pt x="994" y="1352"/>
                </a:lnTo>
                <a:lnTo>
                  <a:pt x="985" y="1349"/>
                </a:lnTo>
                <a:lnTo>
                  <a:pt x="983" y="1345"/>
                </a:lnTo>
                <a:lnTo>
                  <a:pt x="983" y="1340"/>
                </a:lnTo>
                <a:lnTo>
                  <a:pt x="983" y="1335"/>
                </a:lnTo>
                <a:lnTo>
                  <a:pt x="978" y="1330"/>
                </a:lnTo>
                <a:lnTo>
                  <a:pt x="973" y="1326"/>
                </a:lnTo>
                <a:lnTo>
                  <a:pt x="969" y="1321"/>
                </a:lnTo>
                <a:lnTo>
                  <a:pt x="945" y="1342"/>
                </a:lnTo>
                <a:lnTo>
                  <a:pt x="938" y="1347"/>
                </a:lnTo>
                <a:lnTo>
                  <a:pt x="933" y="1347"/>
                </a:lnTo>
                <a:lnTo>
                  <a:pt x="905" y="1342"/>
                </a:lnTo>
                <a:lnTo>
                  <a:pt x="888" y="1340"/>
                </a:lnTo>
                <a:lnTo>
                  <a:pt x="872" y="1337"/>
                </a:lnTo>
                <a:lnTo>
                  <a:pt x="848" y="1335"/>
                </a:lnTo>
                <a:lnTo>
                  <a:pt x="829" y="1333"/>
                </a:lnTo>
                <a:lnTo>
                  <a:pt x="834" y="1311"/>
                </a:lnTo>
                <a:lnTo>
                  <a:pt x="811" y="1307"/>
                </a:lnTo>
                <a:lnTo>
                  <a:pt x="766" y="1300"/>
                </a:lnTo>
                <a:lnTo>
                  <a:pt x="756" y="1300"/>
                </a:lnTo>
                <a:lnTo>
                  <a:pt x="709" y="1290"/>
                </a:lnTo>
                <a:lnTo>
                  <a:pt x="662" y="1283"/>
                </a:lnTo>
                <a:lnTo>
                  <a:pt x="613" y="1274"/>
                </a:lnTo>
                <a:lnTo>
                  <a:pt x="594" y="1271"/>
                </a:lnTo>
                <a:lnTo>
                  <a:pt x="572" y="1266"/>
                </a:lnTo>
                <a:lnTo>
                  <a:pt x="577" y="1276"/>
                </a:lnTo>
                <a:lnTo>
                  <a:pt x="587" y="1295"/>
                </a:lnTo>
                <a:lnTo>
                  <a:pt x="601" y="1311"/>
                </a:lnTo>
                <a:lnTo>
                  <a:pt x="603" y="1314"/>
                </a:lnTo>
                <a:lnTo>
                  <a:pt x="598" y="1340"/>
                </a:lnTo>
                <a:lnTo>
                  <a:pt x="582" y="1335"/>
                </a:lnTo>
                <a:lnTo>
                  <a:pt x="572" y="1333"/>
                </a:lnTo>
                <a:lnTo>
                  <a:pt x="554" y="1326"/>
                </a:lnTo>
                <a:lnTo>
                  <a:pt x="525" y="1316"/>
                </a:lnTo>
                <a:lnTo>
                  <a:pt x="535" y="1297"/>
                </a:lnTo>
                <a:lnTo>
                  <a:pt x="542" y="1281"/>
                </a:lnTo>
                <a:lnTo>
                  <a:pt x="551" y="1262"/>
                </a:lnTo>
                <a:lnTo>
                  <a:pt x="556" y="1252"/>
                </a:lnTo>
                <a:lnTo>
                  <a:pt x="558" y="1247"/>
                </a:lnTo>
                <a:lnTo>
                  <a:pt x="561" y="1243"/>
                </a:lnTo>
                <a:lnTo>
                  <a:pt x="563" y="1245"/>
                </a:lnTo>
                <a:lnTo>
                  <a:pt x="610" y="1252"/>
                </a:lnTo>
                <a:lnTo>
                  <a:pt x="615" y="1219"/>
                </a:lnTo>
                <a:lnTo>
                  <a:pt x="620" y="1193"/>
                </a:lnTo>
                <a:lnTo>
                  <a:pt x="547" y="1179"/>
                </a:lnTo>
                <a:lnTo>
                  <a:pt x="551" y="1188"/>
                </a:lnTo>
                <a:lnTo>
                  <a:pt x="551" y="1200"/>
                </a:lnTo>
                <a:lnTo>
                  <a:pt x="556" y="1210"/>
                </a:lnTo>
                <a:lnTo>
                  <a:pt x="556" y="1214"/>
                </a:lnTo>
                <a:lnTo>
                  <a:pt x="556" y="1224"/>
                </a:lnTo>
                <a:lnTo>
                  <a:pt x="554" y="1238"/>
                </a:lnTo>
                <a:lnTo>
                  <a:pt x="537" y="1233"/>
                </a:lnTo>
                <a:lnTo>
                  <a:pt x="521" y="1236"/>
                </a:lnTo>
                <a:lnTo>
                  <a:pt x="504" y="1240"/>
                </a:lnTo>
                <a:lnTo>
                  <a:pt x="492" y="1297"/>
                </a:lnTo>
                <a:lnTo>
                  <a:pt x="492" y="1300"/>
                </a:lnTo>
                <a:lnTo>
                  <a:pt x="469" y="1297"/>
                </a:lnTo>
                <a:lnTo>
                  <a:pt x="459" y="1295"/>
                </a:lnTo>
                <a:lnTo>
                  <a:pt x="443" y="1290"/>
                </a:lnTo>
                <a:lnTo>
                  <a:pt x="415" y="1285"/>
                </a:lnTo>
                <a:lnTo>
                  <a:pt x="396" y="1281"/>
                </a:lnTo>
                <a:lnTo>
                  <a:pt x="389" y="1281"/>
                </a:lnTo>
                <a:lnTo>
                  <a:pt x="346" y="1271"/>
                </a:lnTo>
                <a:lnTo>
                  <a:pt x="349" y="1257"/>
                </a:lnTo>
                <a:lnTo>
                  <a:pt x="351" y="1252"/>
                </a:lnTo>
                <a:lnTo>
                  <a:pt x="356" y="1226"/>
                </a:lnTo>
                <a:lnTo>
                  <a:pt x="351" y="1226"/>
                </a:lnTo>
                <a:lnTo>
                  <a:pt x="349" y="1226"/>
                </a:lnTo>
                <a:lnTo>
                  <a:pt x="344" y="1231"/>
                </a:lnTo>
                <a:lnTo>
                  <a:pt x="337" y="1236"/>
                </a:lnTo>
                <a:lnTo>
                  <a:pt x="332" y="1236"/>
                </a:lnTo>
                <a:lnTo>
                  <a:pt x="325" y="1240"/>
                </a:lnTo>
                <a:lnTo>
                  <a:pt x="318" y="1243"/>
                </a:lnTo>
                <a:lnTo>
                  <a:pt x="308" y="1243"/>
                </a:lnTo>
                <a:lnTo>
                  <a:pt x="301" y="1243"/>
                </a:lnTo>
                <a:lnTo>
                  <a:pt x="285" y="1245"/>
                </a:lnTo>
                <a:lnTo>
                  <a:pt x="273" y="1247"/>
                </a:lnTo>
                <a:lnTo>
                  <a:pt x="275" y="1221"/>
                </a:lnTo>
                <a:lnTo>
                  <a:pt x="278" y="1210"/>
                </a:lnTo>
                <a:lnTo>
                  <a:pt x="278" y="1207"/>
                </a:lnTo>
                <a:lnTo>
                  <a:pt x="280" y="1198"/>
                </a:lnTo>
                <a:lnTo>
                  <a:pt x="287" y="1176"/>
                </a:lnTo>
                <a:lnTo>
                  <a:pt x="292" y="1155"/>
                </a:lnTo>
                <a:lnTo>
                  <a:pt x="294" y="1139"/>
                </a:lnTo>
                <a:lnTo>
                  <a:pt x="280" y="1136"/>
                </a:lnTo>
                <a:lnTo>
                  <a:pt x="271" y="1134"/>
                </a:lnTo>
                <a:lnTo>
                  <a:pt x="266" y="1134"/>
                </a:lnTo>
                <a:lnTo>
                  <a:pt x="264" y="1132"/>
                </a:lnTo>
                <a:lnTo>
                  <a:pt x="261" y="1132"/>
                </a:lnTo>
                <a:lnTo>
                  <a:pt x="252" y="1129"/>
                </a:lnTo>
                <a:lnTo>
                  <a:pt x="245" y="1129"/>
                </a:lnTo>
                <a:lnTo>
                  <a:pt x="221" y="1122"/>
                </a:lnTo>
                <a:lnTo>
                  <a:pt x="217" y="1122"/>
                </a:lnTo>
                <a:lnTo>
                  <a:pt x="212" y="1146"/>
                </a:lnTo>
                <a:lnTo>
                  <a:pt x="207" y="1141"/>
                </a:lnTo>
                <a:lnTo>
                  <a:pt x="202" y="1139"/>
                </a:lnTo>
                <a:lnTo>
                  <a:pt x="198" y="1136"/>
                </a:lnTo>
                <a:lnTo>
                  <a:pt x="193" y="1134"/>
                </a:lnTo>
                <a:lnTo>
                  <a:pt x="188" y="1134"/>
                </a:lnTo>
                <a:lnTo>
                  <a:pt x="186" y="1132"/>
                </a:lnTo>
                <a:lnTo>
                  <a:pt x="184" y="1134"/>
                </a:lnTo>
                <a:lnTo>
                  <a:pt x="184" y="1132"/>
                </a:lnTo>
                <a:lnTo>
                  <a:pt x="181" y="1134"/>
                </a:lnTo>
                <a:lnTo>
                  <a:pt x="179" y="1136"/>
                </a:lnTo>
                <a:lnTo>
                  <a:pt x="176" y="1136"/>
                </a:lnTo>
                <a:lnTo>
                  <a:pt x="174" y="1136"/>
                </a:lnTo>
                <a:lnTo>
                  <a:pt x="172" y="1136"/>
                </a:lnTo>
                <a:lnTo>
                  <a:pt x="169" y="1134"/>
                </a:lnTo>
                <a:lnTo>
                  <a:pt x="167" y="1134"/>
                </a:lnTo>
                <a:lnTo>
                  <a:pt x="165" y="1134"/>
                </a:lnTo>
                <a:lnTo>
                  <a:pt x="162" y="1134"/>
                </a:lnTo>
                <a:lnTo>
                  <a:pt x="162" y="1132"/>
                </a:lnTo>
                <a:lnTo>
                  <a:pt x="160" y="1134"/>
                </a:lnTo>
                <a:lnTo>
                  <a:pt x="158" y="1134"/>
                </a:lnTo>
                <a:lnTo>
                  <a:pt x="132" y="1129"/>
                </a:lnTo>
                <a:lnTo>
                  <a:pt x="132" y="1117"/>
                </a:lnTo>
                <a:lnTo>
                  <a:pt x="136" y="1110"/>
                </a:lnTo>
                <a:lnTo>
                  <a:pt x="136" y="1105"/>
                </a:lnTo>
                <a:lnTo>
                  <a:pt x="134" y="1105"/>
                </a:lnTo>
                <a:lnTo>
                  <a:pt x="132" y="1103"/>
                </a:lnTo>
                <a:lnTo>
                  <a:pt x="129" y="1101"/>
                </a:lnTo>
                <a:lnTo>
                  <a:pt x="127" y="1098"/>
                </a:lnTo>
                <a:lnTo>
                  <a:pt x="125" y="1096"/>
                </a:lnTo>
                <a:lnTo>
                  <a:pt x="125" y="1094"/>
                </a:lnTo>
                <a:lnTo>
                  <a:pt x="125" y="1091"/>
                </a:lnTo>
                <a:lnTo>
                  <a:pt x="103" y="1098"/>
                </a:lnTo>
                <a:lnTo>
                  <a:pt x="94" y="1091"/>
                </a:lnTo>
                <a:lnTo>
                  <a:pt x="84" y="1082"/>
                </a:lnTo>
                <a:lnTo>
                  <a:pt x="68" y="1070"/>
                </a:lnTo>
                <a:lnTo>
                  <a:pt x="63" y="1065"/>
                </a:lnTo>
                <a:lnTo>
                  <a:pt x="59" y="1065"/>
                </a:lnTo>
                <a:lnTo>
                  <a:pt x="40" y="1070"/>
                </a:lnTo>
                <a:lnTo>
                  <a:pt x="40" y="1049"/>
                </a:lnTo>
                <a:lnTo>
                  <a:pt x="40" y="1046"/>
                </a:lnTo>
                <a:lnTo>
                  <a:pt x="44" y="1030"/>
                </a:lnTo>
                <a:lnTo>
                  <a:pt x="49" y="1001"/>
                </a:lnTo>
                <a:lnTo>
                  <a:pt x="51" y="985"/>
                </a:lnTo>
                <a:lnTo>
                  <a:pt x="51" y="980"/>
                </a:lnTo>
                <a:lnTo>
                  <a:pt x="49" y="973"/>
                </a:lnTo>
                <a:lnTo>
                  <a:pt x="47" y="971"/>
                </a:lnTo>
                <a:lnTo>
                  <a:pt x="47" y="966"/>
                </a:lnTo>
                <a:lnTo>
                  <a:pt x="47" y="961"/>
                </a:lnTo>
                <a:lnTo>
                  <a:pt x="49" y="959"/>
                </a:lnTo>
                <a:lnTo>
                  <a:pt x="51" y="954"/>
                </a:lnTo>
                <a:lnTo>
                  <a:pt x="49" y="949"/>
                </a:lnTo>
                <a:lnTo>
                  <a:pt x="51" y="947"/>
                </a:lnTo>
                <a:lnTo>
                  <a:pt x="51" y="944"/>
                </a:lnTo>
                <a:lnTo>
                  <a:pt x="51" y="940"/>
                </a:lnTo>
                <a:lnTo>
                  <a:pt x="51" y="937"/>
                </a:lnTo>
                <a:lnTo>
                  <a:pt x="54" y="935"/>
                </a:lnTo>
                <a:lnTo>
                  <a:pt x="54" y="930"/>
                </a:lnTo>
                <a:lnTo>
                  <a:pt x="59" y="926"/>
                </a:lnTo>
                <a:lnTo>
                  <a:pt x="61" y="921"/>
                </a:lnTo>
                <a:lnTo>
                  <a:pt x="63" y="918"/>
                </a:lnTo>
                <a:lnTo>
                  <a:pt x="66" y="918"/>
                </a:lnTo>
                <a:lnTo>
                  <a:pt x="66" y="916"/>
                </a:lnTo>
                <a:lnTo>
                  <a:pt x="63" y="916"/>
                </a:lnTo>
                <a:lnTo>
                  <a:pt x="59" y="914"/>
                </a:lnTo>
                <a:lnTo>
                  <a:pt x="56" y="914"/>
                </a:lnTo>
                <a:lnTo>
                  <a:pt x="54" y="914"/>
                </a:lnTo>
                <a:lnTo>
                  <a:pt x="51" y="914"/>
                </a:lnTo>
                <a:lnTo>
                  <a:pt x="47" y="911"/>
                </a:lnTo>
                <a:lnTo>
                  <a:pt x="44" y="911"/>
                </a:lnTo>
                <a:lnTo>
                  <a:pt x="51" y="904"/>
                </a:lnTo>
                <a:lnTo>
                  <a:pt x="61" y="895"/>
                </a:lnTo>
                <a:lnTo>
                  <a:pt x="63" y="892"/>
                </a:lnTo>
                <a:lnTo>
                  <a:pt x="68" y="888"/>
                </a:lnTo>
                <a:lnTo>
                  <a:pt x="73" y="885"/>
                </a:lnTo>
                <a:lnTo>
                  <a:pt x="82" y="878"/>
                </a:lnTo>
                <a:lnTo>
                  <a:pt x="84" y="876"/>
                </a:lnTo>
                <a:lnTo>
                  <a:pt x="89" y="871"/>
                </a:lnTo>
                <a:lnTo>
                  <a:pt x="96" y="864"/>
                </a:lnTo>
                <a:lnTo>
                  <a:pt x="101" y="859"/>
                </a:lnTo>
                <a:lnTo>
                  <a:pt x="103" y="859"/>
                </a:lnTo>
                <a:lnTo>
                  <a:pt x="108" y="857"/>
                </a:lnTo>
                <a:lnTo>
                  <a:pt x="110" y="857"/>
                </a:lnTo>
                <a:lnTo>
                  <a:pt x="106" y="852"/>
                </a:lnTo>
                <a:lnTo>
                  <a:pt x="101" y="847"/>
                </a:lnTo>
                <a:lnTo>
                  <a:pt x="89" y="838"/>
                </a:lnTo>
                <a:lnTo>
                  <a:pt x="59" y="814"/>
                </a:lnTo>
                <a:lnTo>
                  <a:pt x="42" y="819"/>
                </a:lnTo>
                <a:lnTo>
                  <a:pt x="40" y="784"/>
                </a:lnTo>
                <a:lnTo>
                  <a:pt x="21" y="784"/>
                </a:lnTo>
                <a:lnTo>
                  <a:pt x="0" y="784"/>
                </a:lnTo>
                <a:lnTo>
                  <a:pt x="4" y="741"/>
                </a:lnTo>
                <a:lnTo>
                  <a:pt x="28" y="739"/>
                </a:lnTo>
                <a:lnTo>
                  <a:pt x="28" y="720"/>
                </a:lnTo>
                <a:lnTo>
                  <a:pt x="28" y="694"/>
                </a:lnTo>
                <a:lnTo>
                  <a:pt x="28" y="663"/>
                </a:lnTo>
                <a:lnTo>
                  <a:pt x="28" y="625"/>
                </a:lnTo>
                <a:lnTo>
                  <a:pt x="30" y="620"/>
                </a:lnTo>
                <a:lnTo>
                  <a:pt x="33" y="611"/>
                </a:lnTo>
                <a:lnTo>
                  <a:pt x="40" y="587"/>
                </a:lnTo>
                <a:lnTo>
                  <a:pt x="77" y="599"/>
                </a:lnTo>
                <a:lnTo>
                  <a:pt x="80" y="599"/>
                </a:lnTo>
                <a:lnTo>
                  <a:pt x="80" y="597"/>
                </a:lnTo>
                <a:lnTo>
                  <a:pt x="80" y="594"/>
                </a:lnTo>
                <a:lnTo>
                  <a:pt x="77" y="592"/>
                </a:lnTo>
                <a:lnTo>
                  <a:pt x="77" y="589"/>
                </a:lnTo>
                <a:lnTo>
                  <a:pt x="77" y="587"/>
                </a:lnTo>
                <a:lnTo>
                  <a:pt x="77" y="585"/>
                </a:lnTo>
                <a:lnTo>
                  <a:pt x="75" y="582"/>
                </a:lnTo>
                <a:lnTo>
                  <a:pt x="75" y="578"/>
                </a:lnTo>
                <a:lnTo>
                  <a:pt x="75" y="575"/>
                </a:lnTo>
                <a:lnTo>
                  <a:pt x="75" y="573"/>
                </a:lnTo>
                <a:lnTo>
                  <a:pt x="73" y="570"/>
                </a:lnTo>
                <a:lnTo>
                  <a:pt x="75" y="568"/>
                </a:lnTo>
                <a:lnTo>
                  <a:pt x="75" y="563"/>
                </a:lnTo>
                <a:lnTo>
                  <a:pt x="80" y="561"/>
                </a:lnTo>
                <a:lnTo>
                  <a:pt x="80" y="559"/>
                </a:lnTo>
                <a:lnTo>
                  <a:pt x="82" y="559"/>
                </a:lnTo>
                <a:lnTo>
                  <a:pt x="82" y="556"/>
                </a:lnTo>
                <a:lnTo>
                  <a:pt x="82" y="549"/>
                </a:lnTo>
                <a:lnTo>
                  <a:pt x="84" y="547"/>
                </a:lnTo>
                <a:lnTo>
                  <a:pt x="84" y="542"/>
                </a:lnTo>
                <a:lnTo>
                  <a:pt x="84" y="523"/>
                </a:lnTo>
                <a:lnTo>
                  <a:pt x="73" y="523"/>
                </a:lnTo>
                <a:lnTo>
                  <a:pt x="68" y="504"/>
                </a:lnTo>
                <a:lnTo>
                  <a:pt x="68" y="502"/>
                </a:lnTo>
                <a:lnTo>
                  <a:pt x="56" y="478"/>
                </a:lnTo>
                <a:lnTo>
                  <a:pt x="49" y="459"/>
                </a:lnTo>
                <a:lnTo>
                  <a:pt x="42" y="447"/>
                </a:lnTo>
                <a:lnTo>
                  <a:pt x="37" y="436"/>
                </a:lnTo>
                <a:lnTo>
                  <a:pt x="33" y="428"/>
                </a:lnTo>
                <a:lnTo>
                  <a:pt x="30" y="424"/>
                </a:lnTo>
                <a:lnTo>
                  <a:pt x="26" y="393"/>
                </a:lnTo>
                <a:lnTo>
                  <a:pt x="26" y="391"/>
                </a:lnTo>
                <a:lnTo>
                  <a:pt x="23" y="383"/>
                </a:lnTo>
                <a:lnTo>
                  <a:pt x="30" y="381"/>
                </a:lnTo>
                <a:lnTo>
                  <a:pt x="56" y="379"/>
                </a:lnTo>
                <a:lnTo>
                  <a:pt x="80" y="428"/>
                </a:lnTo>
                <a:lnTo>
                  <a:pt x="75" y="436"/>
                </a:lnTo>
                <a:lnTo>
                  <a:pt x="70" y="443"/>
                </a:lnTo>
                <a:lnTo>
                  <a:pt x="75" y="452"/>
                </a:lnTo>
                <a:lnTo>
                  <a:pt x="80" y="459"/>
                </a:lnTo>
                <a:lnTo>
                  <a:pt x="80" y="462"/>
                </a:lnTo>
                <a:lnTo>
                  <a:pt x="82" y="464"/>
                </a:lnTo>
                <a:lnTo>
                  <a:pt x="94" y="454"/>
                </a:lnTo>
                <a:lnTo>
                  <a:pt x="106" y="447"/>
                </a:lnTo>
                <a:lnTo>
                  <a:pt x="94" y="426"/>
                </a:lnTo>
                <a:lnTo>
                  <a:pt x="94" y="421"/>
                </a:lnTo>
                <a:lnTo>
                  <a:pt x="96" y="410"/>
                </a:lnTo>
                <a:lnTo>
                  <a:pt x="89" y="407"/>
                </a:lnTo>
                <a:lnTo>
                  <a:pt x="89" y="405"/>
                </a:lnTo>
                <a:lnTo>
                  <a:pt x="92" y="391"/>
                </a:lnTo>
                <a:lnTo>
                  <a:pt x="92" y="381"/>
                </a:lnTo>
                <a:lnTo>
                  <a:pt x="103" y="383"/>
                </a:lnTo>
                <a:lnTo>
                  <a:pt x="106" y="383"/>
                </a:lnTo>
                <a:lnTo>
                  <a:pt x="110" y="383"/>
                </a:lnTo>
                <a:lnTo>
                  <a:pt x="110" y="388"/>
                </a:lnTo>
                <a:lnTo>
                  <a:pt x="122" y="388"/>
                </a:lnTo>
                <a:lnTo>
                  <a:pt x="136" y="391"/>
                </a:lnTo>
                <a:lnTo>
                  <a:pt x="160" y="395"/>
                </a:lnTo>
                <a:lnTo>
                  <a:pt x="228" y="410"/>
                </a:lnTo>
                <a:lnTo>
                  <a:pt x="247" y="414"/>
                </a:lnTo>
                <a:lnTo>
                  <a:pt x="261" y="417"/>
                </a:lnTo>
                <a:lnTo>
                  <a:pt x="264" y="438"/>
                </a:lnTo>
                <a:lnTo>
                  <a:pt x="264" y="443"/>
                </a:lnTo>
                <a:lnTo>
                  <a:pt x="252" y="457"/>
                </a:lnTo>
                <a:lnTo>
                  <a:pt x="242" y="469"/>
                </a:lnTo>
                <a:lnTo>
                  <a:pt x="224" y="490"/>
                </a:lnTo>
                <a:lnTo>
                  <a:pt x="221" y="502"/>
                </a:lnTo>
                <a:lnTo>
                  <a:pt x="219" y="509"/>
                </a:lnTo>
                <a:lnTo>
                  <a:pt x="219" y="518"/>
                </a:lnTo>
                <a:lnTo>
                  <a:pt x="235" y="516"/>
                </a:lnTo>
                <a:lnTo>
                  <a:pt x="271" y="504"/>
                </a:lnTo>
                <a:lnTo>
                  <a:pt x="271" y="490"/>
                </a:lnTo>
                <a:lnTo>
                  <a:pt x="275" y="476"/>
                </a:lnTo>
                <a:lnTo>
                  <a:pt x="283" y="450"/>
                </a:lnTo>
                <a:lnTo>
                  <a:pt x="287" y="412"/>
                </a:lnTo>
                <a:lnTo>
                  <a:pt x="292" y="391"/>
                </a:lnTo>
                <a:lnTo>
                  <a:pt x="297" y="381"/>
                </a:lnTo>
                <a:lnTo>
                  <a:pt x="304" y="374"/>
                </a:lnTo>
                <a:lnTo>
                  <a:pt x="308" y="369"/>
                </a:lnTo>
                <a:lnTo>
                  <a:pt x="332" y="353"/>
                </a:lnTo>
                <a:lnTo>
                  <a:pt x="339" y="353"/>
                </a:lnTo>
                <a:lnTo>
                  <a:pt x="351" y="355"/>
                </a:lnTo>
                <a:lnTo>
                  <a:pt x="363" y="357"/>
                </a:lnTo>
                <a:lnTo>
                  <a:pt x="367" y="339"/>
                </a:lnTo>
                <a:lnTo>
                  <a:pt x="393" y="223"/>
                </a:lnTo>
                <a:lnTo>
                  <a:pt x="398" y="201"/>
                </a:lnTo>
                <a:lnTo>
                  <a:pt x="405" y="173"/>
                </a:lnTo>
                <a:lnTo>
                  <a:pt x="407" y="166"/>
                </a:lnTo>
                <a:lnTo>
                  <a:pt x="412" y="170"/>
                </a:lnTo>
                <a:lnTo>
                  <a:pt x="419" y="173"/>
                </a:lnTo>
                <a:lnTo>
                  <a:pt x="431" y="180"/>
                </a:lnTo>
                <a:lnTo>
                  <a:pt x="440" y="180"/>
                </a:lnTo>
                <a:lnTo>
                  <a:pt x="464" y="178"/>
                </a:lnTo>
                <a:lnTo>
                  <a:pt x="476" y="178"/>
                </a:lnTo>
                <a:lnTo>
                  <a:pt x="488" y="175"/>
                </a:lnTo>
                <a:lnTo>
                  <a:pt x="490" y="175"/>
                </a:lnTo>
                <a:lnTo>
                  <a:pt x="495" y="173"/>
                </a:lnTo>
                <a:lnTo>
                  <a:pt x="495" y="182"/>
                </a:lnTo>
                <a:lnTo>
                  <a:pt x="492" y="208"/>
                </a:lnTo>
                <a:lnTo>
                  <a:pt x="483" y="270"/>
                </a:lnTo>
                <a:lnTo>
                  <a:pt x="492" y="267"/>
                </a:lnTo>
                <a:lnTo>
                  <a:pt x="497" y="267"/>
                </a:lnTo>
                <a:lnTo>
                  <a:pt x="504" y="263"/>
                </a:lnTo>
                <a:lnTo>
                  <a:pt x="514" y="258"/>
                </a:lnTo>
                <a:lnTo>
                  <a:pt x="521" y="253"/>
                </a:lnTo>
                <a:lnTo>
                  <a:pt x="525" y="251"/>
                </a:lnTo>
                <a:lnTo>
                  <a:pt x="530" y="249"/>
                </a:lnTo>
                <a:lnTo>
                  <a:pt x="530" y="246"/>
                </a:lnTo>
                <a:lnTo>
                  <a:pt x="575" y="258"/>
                </a:lnTo>
                <a:lnTo>
                  <a:pt x="577" y="258"/>
                </a:lnTo>
                <a:lnTo>
                  <a:pt x="591" y="265"/>
                </a:lnTo>
                <a:lnTo>
                  <a:pt x="594" y="265"/>
                </a:lnTo>
                <a:lnTo>
                  <a:pt x="610" y="272"/>
                </a:lnTo>
                <a:lnTo>
                  <a:pt x="613" y="251"/>
                </a:lnTo>
                <a:lnTo>
                  <a:pt x="620" y="253"/>
                </a:lnTo>
                <a:lnTo>
                  <a:pt x="622" y="239"/>
                </a:lnTo>
                <a:lnTo>
                  <a:pt x="627" y="230"/>
                </a:lnTo>
                <a:lnTo>
                  <a:pt x="638" y="225"/>
                </a:lnTo>
                <a:lnTo>
                  <a:pt x="648" y="225"/>
                </a:lnTo>
                <a:lnTo>
                  <a:pt x="650" y="215"/>
                </a:lnTo>
                <a:lnTo>
                  <a:pt x="662" y="215"/>
                </a:lnTo>
                <a:lnTo>
                  <a:pt x="669" y="218"/>
                </a:lnTo>
                <a:lnTo>
                  <a:pt x="683" y="218"/>
                </a:lnTo>
                <a:lnTo>
                  <a:pt x="688" y="220"/>
                </a:lnTo>
                <a:lnTo>
                  <a:pt x="695" y="218"/>
                </a:lnTo>
                <a:lnTo>
                  <a:pt x="700" y="220"/>
                </a:lnTo>
                <a:lnTo>
                  <a:pt x="704" y="232"/>
                </a:lnTo>
                <a:lnTo>
                  <a:pt x="704" y="237"/>
                </a:lnTo>
                <a:lnTo>
                  <a:pt x="702" y="239"/>
                </a:lnTo>
                <a:lnTo>
                  <a:pt x="697" y="246"/>
                </a:lnTo>
                <a:lnTo>
                  <a:pt x="690" y="253"/>
                </a:lnTo>
                <a:lnTo>
                  <a:pt x="690" y="256"/>
                </a:lnTo>
                <a:lnTo>
                  <a:pt x="693" y="265"/>
                </a:lnTo>
                <a:lnTo>
                  <a:pt x="697" y="275"/>
                </a:lnTo>
                <a:lnTo>
                  <a:pt x="695" y="275"/>
                </a:lnTo>
                <a:lnTo>
                  <a:pt x="688" y="279"/>
                </a:lnTo>
                <a:lnTo>
                  <a:pt x="686" y="279"/>
                </a:lnTo>
                <a:lnTo>
                  <a:pt x="671" y="291"/>
                </a:lnTo>
                <a:lnTo>
                  <a:pt x="674" y="301"/>
                </a:lnTo>
                <a:lnTo>
                  <a:pt x="674" y="305"/>
                </a:lnTo>
                <a:lnTo>
                  <a:pt x="683" y="310"/>
                </a:lnTo>
                <a:lnTo>
                  <a:pt x="712" y="324"/>
                </a:lnTo>
                <a:lnTo>
                  <a:pt x="740" y="336"/>
                </a:lnTo>
                <a:lnTo>
                  <a:pt x="761" y="346"/>
                </a:lnTo>
                <a:lnTo>
                  <a:pt x="787" y="357"/>
                </a:lnTo>
                <a:lnTo>
                  <a:pt x="794" y="353"/>
                </a:lnTo>
                <a:lnTo>
                  <a:pt x="804" y="339"/>
                </a:lnTo>
                <a:lnTo>
                  <a:pt x="808" y="341"/>
                </a:lnTo>
                <a:lnTo>
                  <a:pt x="806" y="343"/>
                </a:lnTo>
                <a:lnTo>
                  <a:pt x="811" y="346"/>
                </a:lnTo>
                <a:lnTo>
                  <a:pt x="813" y="350"/>
                </a:lnTo>
                <a:lnTo>
                  <a:pt x="811" y="353"/>
                </a:lnTo>
                <a:lnTo>
                  <a:pt x="813" y="353"/>
                </a:lnTo>
                <a:lnTo>
                  <a:pt x="811" y="362"/>
                </a:lnTo>
                <a:lnTo>
                  <a:pt x="801" y="393"/>
                </a:lnTo>
                <a:lnTo>
                  <a:pt x="794" y="402"/>
                </a:lnTo>
                <a:lnTo>
                  <a:pt x="827" y="398"/>
                </a:lnTo>
                <a:lnTo>
                  <a:pt x="879" y="391"/>
                </a:lnTo>
                <a:lnTo>
                  <a:pt x="879" y="393"/>
                </a:lnTo>
                <a:lnTo>
                  <a:pt x="877" y="395"/>
                </a:lnTo>
                <a:lnTo>
                  <a:pt x="874" y="395"/>
                </a:lnTo>
                <a:lnTo>
                  <a:pt x="874" y="398"/>
                </a:lnTo>
                <a:lnTo>
                  <a:pt x="874" y="407"/>
                </a:lnTo>
                <a:lnTo>
                  <a:pt x="879" y="412"/>
                </a:lnTo>
                <a:lnTo>
                  <a:pt x="879" y="414"/>
                </a:lnTo>
                <a:lnTo>
                  <a:pt x="877" y="414"/>
                </a:lnTo>
                <a:lnTo>
                  <a:pt x="877" y="417"/>
                </a:lnTo>
                <a:lnTo>
                  <a:pt x="877" y="419"/>
                </a:lnTo>
                <a:lnTo>
                  <a:pt x="884" y="426"/>
                </a:lnTo>
                <a:lnTo>
                  <a:pt x="884" y="424"/>
                </a:lnTo>
                <a:lnTo>
                  <a:pt x="886" y="426"/>
                </a:lnTo>
                <a:lnTo>
                  <a:pt x="888" y="426"/>
                </a:lnTo>
                <a:lnTo>
                  <a:pt x="888" y="428"/>
                </a:lnTo>
                <a:lnTo>
                  <a:pt x="891" y="431"/>
                </a:lnTo>
                <a:lnTo>
                  <a:pt x="893" y="433"/>
                </a:lnTo>
                <a:lnTo>
                  <a:pt x="895" y="436"/>
                </a:lnTo>
                <a:lnTo>
                  <a:pt x="898" y="440"/>
                </a:lnTo>
                <a:lnTo>
                  <a:pt x="900" y="443"/>
                </a:lnTo>
                <a:lnTo>
                  <a:pt x="900" y="445"/>
                </a:lnTo>
                <a:lnTo>
                  <a:pt x="907" y="450"/>
                </a:lnTo>
                <a:lnTo>
                  <a:pt x="917" y="464"/>
                </a:lnTo>
                <a:lnTo>
                  <a:pt x="919" y="466"/>
                </a:lnTo>
                <a:lnTo>
                  <a:pt x="921" y="469"/>
                </a:lnTo>
                <a:lnTo>
                  <a:pt x="940" y="440"/>
                </a:lnTo>
                <a:lnTo>
                  <a:pt x="924" y="417"/>
                </a:lnTo>
                <a:lnTo>
                  <a:pt x="926" y="412"/>
                </a:lnTo>
                <a:lnTo>
                  <a:pt x="940" y="424"/>
                </a:lnTo>
                <a:lnTo>
                  <a:pt x="943" y="421"/>
                </a:lnTo>
                <a:lnTo>
                  <a:pt x="985" y="440"/>
                </a:lnTo>
                <a:lnTo>
                  <a:pt x="1032" y="459"/>
                </a:lnTo>
                <a:lnTo>
                  <a:pt x="1042" y="464"/>
                </a:lnTo>
                <a:lnTo>
                  <a:pt x="1042" y="466"/>
                </a:lnTo>
                <a:lnTo>
                  <a:pt x="1044" y="476"/>
                </a:lnTo>
                <a:lnTo>
                  <a:pt x="1049" y="478"/>
                </a:lnTo>
                <a:lnTo>
                  <a:pt x="1049" y="485"/>
                </a:lnTo>
                <a:lnTo>
                  <a:pt x="1051" y="490"/>
                </a:lnTo>
                <a:lnTo>
                  <a:pt x="1058" y="492"/>
                </a:lnTo>
                <a:lnTo>
                  <a:pt x="1065" y="495"/>
                </a:lnTo>
                <a:lnTo>
                  <a:pt x="1070" y="497"/>
                </a:lnTo>
                <a:lnTo>
                  <a:pt x="1075" y="502"/>
                </a:lnTo>
                <a:lnTo>
                  <a:pt x="1082" y="507"/>
                </a:lnTo>
                <a:lnTo>
                  <a:pt x="1093" y="509"/>
                </a:lnTo>
                <a:lnTo>
                  <a:pt x="1103" y="511"/>
                </a:lnTo>
                <a:lnTo>
                  <a:pt x="1117" y="514"/>
                </a:lnTo>
                <a:lnTo>
                  <a:pt x="1126" y="514"/>
                </a:lnTo>
                <a:lnTo>
                  <a:pt x="1178" y="497"/>
                </a:lnTo>
                <a:lnTo>
                  <a:pt x="1188" y="492"/>
                </a:lnTo>
                <a:lnTo>
                  <a:pt x="1247" y="471"/>
                </a:lnTo>
                <a:lnTo>
                  <a:pt x="1275" y="497"/>
                </a:lnTo>
                <a:lnTo>
                  <a:pt x="1280" y="492"/>
                </a:lnTo>
                <a:lnTo>
                  <a:pt x="1282" y="492"/>
                </a:lnTo>
                <a:lnTo>
                  <a:pt x="1324" y="533"/>
                </a:lnTo>
                <a:lnTo>
                  <a:pt x="1383" y="488"/>
                </a:lnTo>
                <a:lnTo>
                  <a:pt x="1395" y="504"/>
                </a:lnTo>
                <a:lnTo>
                  <a:pt x="1428" y="490"/>
                </a:lnTo>
                <a:lnTo>
                  <a:pt x="1442" y="488"/>
                </a:lnTo>
                <a:lnTo>
                  <a:pt x="1480" y="478"/>
                </a:lnTo>
                <a:lnTo>
                  <a:pt x="1482" y="459"/>
                </a:lnTo>
                <a:lnTo>
                  <a:pt x="1461" y="426"/>
                </a:lnTo>
                <a:lnTo>
                  <a:pt x="1452" y="414"/>
                </a:lnTo>
                <a:lnTo>
                  <a:pt x="1459" y="407"/>
                </a:lnTo>
                <a:lnTo>
                  <a:pt x="1466" y="405"/>
                </a:lnTo>
                <a:lnTo>
                  <a:pt x="1447" y="391"/>
                </a:lnTo>
                <a:lnTo>
                  <a:pt x="1461" y="374"/>
                </a:lnTo>
                <a:lnTo>
                  <a:pt x="1440" y="360"/>
                </a:lnTo>
                <a:lnTo>
                  <a:pt x="1428" y="353"/>
                </a:lnTo>
                <a:lnTo>
                  <a:pt x="1426" y="350"/>
                </a:lnTo>
                <a:lnTo>
                  <a:pt x="1409" y="350"/>
                </a:lnTo>
                <a:lnTo>
                  <a:pt x="1390" y="348"/>
                </a:lnTo>
                <a:lnTo>
                  <a:pt x="1388" y="346"/>
                </a:lnTo>
                <a:lnTo>
                  <a:pt x="1379" y="341"/>
                </a:lnTo>
                <a:lnTo>
                  <a:pt x="1369" y="336"/>
                </a:lnTo>
                <a:lnTo>
                  <a:pt x="1348" y="317"/>
                </a:lnTo>
                <a:lnTo>
                  <a:pt x="1343" y="310"/>
                </a:lnTo>
                <a:lnTo>
                  <a:pt x="1336" y="308"/>
                </a:lnTo>
                <a:lnTo>
                  <a:pt x="1332" y="294"/>
                </a:lnTo>
                <a:lnTo>
                  <a:pt x="1329" y="286"/>
                </a:lnTo>
                <a:lnTo>
                  <a:pt x="1324" y="277"/>
                </a:lnTo>
                <a:lnTo>
                  <a:pt x="1313" y="260"/>
                </a:lnTo>
                <a:lnTo>
                  <a:pt x="1306" y="253"/>
                </a:lnTo>
                <a:lnTo>
                  <a:pt x="1301" y="253"/>
                </a:lnTo>
                <a:lnTo>
                  <a:pt x="1299" y="253"/>
                </a:lnTo>
                <a:lnTo>
                  <a:pt x="1294" y="253"/>
                </a:lnTo>
                <a:lnTo>
                  <a:pt x="1287" y="253"/>
                </a:lnTo>
                <a:lnTo>
                  <a:pt x="1282" y="251"/>
                </a:lnTo>
                <a:lnTo>
                  <a:pt x="1280" y="251"/>
                </a:lnTo>
                <a:lnTo>
                  <a:pt x="1275" y="249"/>
                </a:lnTo>
                <a:lnTo>
                  <a:pt x="1270" y="246"/>
                </a:lnTo>
                <a:lnTo>
                  <a:pt x="1268" y="244"/>
                </a:lnTo>
                <a:lnTo>
                  <a:pt x="1266" y="244"/>
                </a:lnTo>
                <a:lnTo>
                  <a:pt x="1263" y="241"/>
                </a:lnTo>
                <a:lnTo>
                  <a:pt x="1261" y="241"/>
                </a:lnTo>
                <a:lnTo>
                  <a:pt x="1261" y="239"/>
                </a:lnTo>
                <a:lnTo>
                  <a:pt x="1258" y="230"/>
                </a:lnTo>
                <a:lnTo>
                  <a:pt x="1263" y="225"/>
                </a:lnTo>
                <a:lnTo>
                  <a:pt x="1266" y="213"/>
                </a:lnTo>
                <a:lnTo>
                  <a:pt x="1266" y="206"/>
                </a:lnTo>
                <a:lnTo>
                  <a:pt x="1308" y="208"/>
                </a:lnTo>
                <a:lnTo>
                  <a:pt x="1313" y="206"/>
                </a:lnTo>
                <a:lnTo>
                  <a:pt x="1317" y="204"/>
                </a:lnTo>
                <a:lnTo>
                  <a:pt x="1320" y="196"/>
                </a:lnTo>
                <a:lnTo>
                  <a:pt x="1322" y="196"/>
                </a:lnTo>
                <a:lnTo>
                  <a:pt x="1327" y="199"/>
                </a:lnTo>
                <a:lnTo>
                  <a:pt x="1329" y="201"/>
                </a:lnTo>
                <a:lnTo>
                  <a:pt x="1334" y="204"/>
                </a:lnTo>
                <a:lnTo>
                  <a:pt x="1334" y="199"/>
                </a:lnTo>
                <a:lnTo>
                  <a:pt x="1336" y="196"/>
                </a:lnTo>
                <a:lnTo>
                  <a:pt x="1339" y="192"/>
                </a:lnTo>
                <a:lnTo>
                  <a:pt x="1341" y="194"/>
                </a:lnTo>
                <a:lnTo>
                  <a:pt x="1343" y="194"/>
                </a:lnTo>
                <a:lnTo>
                  <a:pt x="1346" y="194"/>
                </a:lnTo>
                <a:lnTo>
                  <a:pt x="1350" y="196"/>
                </a:lnTo>
                <a:lnTo>
                  <a:pt x="1355" y="196"/>
                </a:lnTo>
                <a:lnTo>
                  <a:pt x="1365" y="196"/>
                </a:lnTo>
                <a:lnTo>
                  <a:pt x="1369" y="199"/>
                </a:lnTo>
                <a:lnTo>
                  <a:pt x="1372" y="204"/>
                </a:lnTo>
                <a:lnTo>
                  <a:pt x="1374" y="208"/>
                </a:lnTo>
                <a:lnTo>
                  <a:pt x="1379" y="213"/>
                </a:lnTo>
                <a:lnTo>
                  <a:pt x="1383" y="215"/>
                </a:lnTo>
                <a:lnTo>
                  <a:pt x="1390" y="220"/>
                </a:lnTo>
                <a:lnTo>
                  <a:pt x="1390" y="218"/>
                </a:lnTo>
                <a:lnTo>
                  <a:pt x="1393" y="218"/>
                </a:lnTo>
                <a:lnTo>
                  <a:pt x="1395" y="213"/>
                </a:lnTo>
                <a:lnTo>
                  <a:pt x="1398" y="208"/>
                </a:lnTo>
                <a:lnTo>
                  <a:pt x="1400" y="206"/>
                </a:lnTo>
                <a:lnTo>
                  <a:pt x="1400" y="204"/>
                </a:lnTo>
                <a:lnTo>
                  <a:pt x="1400" y="199"/>
                </a:lnTo>
                <a:lnTo>
                  <a:pt x="1400" y="196"/>
                </a:lnTo>
                <a:lnTo>
                  <a:pt x="1400" y="194"/>
                </a:lnTo>
                <a:lnTo>
                  <a:pt x="1407" y="192"/>
                </a:lnTo>
                <a:lnTo>
                  <a:pt x="1412" y="189"/>
                </a:lnTo>
                <a:lnTo>
                  <a:pt x="1412" y="187"/>
                </a:lnTo>
                <a:lnTo>
                  <a:pt x="1409" y="187"/>
                </a:lnTo>
                <a:lnTo>
                  <a:pt x="1412" y="187"/>
                </a:lnTo>
                <a:lnTo>
                  <a:pt x="1414" y="185"/>
                </a:lnTo>
                <a:lnTo>
                  <a:pt x="1416" y="185"/>
                </a:lnTo>
                <a:lnTo>
                  <a:pt x="1419" y="185"/>
                </a:lnTo>
                <a:lnTo>
                  <a:pt x="1421" y="185"/>
                </a:lnTo>
                <a:lnTo>
                  <a:pt x="1421" y="182"/>
                </a:lnTo>
                <a:lnTo>
                  <a:pt x="1421" y="180"/>
                </a:lnTo>
                <a:lnTo>
                  <a:pt x="1421" y="178"/>
                </a:lnTo>
                <a:lnTo>
                  <a:pt x="1421" y="175"/>
                </a:lnTo>
                <a:lnTo>
                  <a:pt x="1426" y="178"/>
                </a:lnTo>
                <a:lnTo>
                  <a:pt x="1433" y="180"/>
                </a:lnTo>
                <a:lnTo>
                  <a:pt x="1435" y="175"/>
                </a:lnTo>
                <a:lnTo>
                  <a:pt x="1426" y="168"/>
                </a:lnTo>
                <a:lnTo>
                  <a:pt x="1416" y="161"/>
                </a:lnTo>
                <a:lnTo>
                  <a:pt x="1412" y="156"/>
                </a:lnTo>
                <a:lnTo>
                  <a:pt x="1405" y="151"/>
                </a:lnTo>
                <a:lnTo>
                  <a:pt x="1386" y="140"/>
                </a:lnTo>
                <a:lnTo>
                  <a:pt x="1386" y="137"/>
                </a:lnTo>
                <a:lnTo>
                  <a:pt x="1388" y="133"/>
                </a:lnTo>
                <a:lnTo>
                  <a:pt x="1388" y="128"/>
                </a:lnTo>
                <a:lnTo>
                  <a:pt x="1390" y="121"/>
                </a:lnTo>
                <a:lnTo>
                  <a:pt x="1390" y="114"/>
                </a:lnTo>
                <a:lnTo>
                  <a:pt x="1393" y="109"/>
                </a:lnTo>
                <a:lnTo>
                  <a:pt x="1393" y="99"/>
                </a:lnTo>
                <a:lnTo>
                  <a:pt x="1395" y="95"/>
                </a:lnTo>
                <a:lnTo>
                  <a:pt x="1395" y="83"/>
                </a:lnTo>
                <a:lnTo>
                  <a:pt x="1395" y="80"/>
                </a:lnTo>
                <a:lnTo>
                  <a:pt x="1395" y="73"/>
                </a:lnTo>
                <a:lnTo>
                  <a:pt x="1398" y="73"/>
                </a:lnTo>
                <a:lnTo>
                  <a:pt x="1398" y="71"/>
                </a:lnTo>
                <a:lnTo>
                  <a:pt x="1400" y="71"/>
                </a:lnTo>
                <a:lnTo>
                  <a:pt x="1405" y="71"/>
                </a:lnTo>
                <a:lnTo>
                  <a:pt x="1409" y="69"/>
                </a:lnTo>
                <a:lnTo>
                  <a:pt x="1412" y="69"/>
                </a:lnTo>
                <a:lnTo>
                  <a:pt x="1416" y="69"/>
                </a:lnTo>
                <a:lnTo>
                  <a:pt x="1421" y="69"/>
                </a:lnTo>
                <a:lnTo>
                  <a:pt x="1428" y="69"/>
                </a:lnTo>
                <a:lnTo>
                  <a:pt x="1431" y="80"/>
                </a:lnTo>
                <a:lnTo>
                  <a:pt x="1449" y="92"/>
                </a:lnTo>
                <a:lnTo>
                  <a:pt x="1471" y="95"/>
                </a:lnTo>
                <a:lnTo>
                  <a:pt x="1478" y="99"/>
                </a:lnTo>
                <a:lnTo>
                  <a:pt x="1482" y="104"/>
                </a:lnTo>
                <a:lnTo>
                  <a:pt x="1487" y="107"/>
                </a:lnTo>
                <a:lnTo>
                  <a:pt x="1490" y="107"/>
                </a:lnTo>
                <a:lnTo>
                  <a:pt x="1494" y="104"/>
                </a:lnTo>
                <a:lnTo>
                  <a:pt x="1501" y="99"/>
                </a:lnTo>
                <a:lnTo>
                  <a:pt x="1504" y="97"/>
                </a:lnTo>
                <a:lnTo>
                  <a:pt x="1506" y="95"/>
                </a:lnTo>
                <a:lnTo>
                  <a:pt x="1515" y="92"/>
                </a:lnTo>
                <a:lnTo>
                  <a:pt x="1523" y="88"/>
                </a:lnTo>
                <a:lnTo>
                  <a:pt x="1525" y="88"/>
                </a:lnTo>
                <a:lnTo>
                  <a:pt x="1532" y="85"/>
                </a:lnTo>
                <a:lnTo>
                  <a:pt x="1534" y="85"/>
                </a:lnTo>
                <a:lnTo>
                  <a:pt x="1548" y="85"/>
                </a:lnTo>
                <a:lnTo>
                  <a:pt x="1556" y="80"/>
                </a:lnTo>
                <a:lnTo>
                  <a:pt x="1560" y="80"/>
                </a:lnTo>
                <a:lnTo>
                  <a:pt x="1563" y="80"/>
                </a:lnTo>
                <a:lnTo>
                  <a:pt x="1570" y="80"/>
                </a:lnTo>
                <a:lnTo>
                  <a:pt x="1574" y="80"/>
                </a:lnTo>
                <a:lnTo>
                  <a:pt x="1579" y="78"/>
                </a:lnTo>
                <a:lnTo>
                  <a:pt x="1586" y="76"/>
                </a:lnTo>
                <a:lnTo>
                  <a:pt x="1591" y="73"/>
                </a:lnTo>
                <a:lnTo>
                  <a:pt x="1596" y="71"/>
                </a:lnTo>
                <a:lnTo>
                  <a:pt x="1598" y="66"/>
                </a:lnTo>
                <a:lnTo>
                  <a:pt x="1603" y="64"/>
                </a:lnTo>
                <a:lnTo>
                  <a:pt x="1607" y="57"/>
                </a:lnTo>
                <a:lnTo>
                  <a:pt x="1617" y="50"/>
                </a:lnTo>
                <a:lnTo>
                  <a:pt x="1622" y="45"/>
                </a:lnTo>
                <a:lnTo>
                  <a:pt x="1650" y="17"/>
                </a:lnTo>
                <a:lnTo>
                  <a:pt x="1652" y="17"/>
                </a:lnTo>
                <a:lnTo>
                  <a:pt x="1657" y="17"/>
                </a:lnTo>
                <a:lnTo>
                  <a:pt x="1662" y="17"/>
                </a:lnTo>
                <a:lnTo>
                  <a:pt x="1666" y="12"/>
                </a:lnTo>
                <a:lnTo>
                  <a:pt x="1673" y="12"/>
                </a:lnTo>
                <a:lnTo>
                  <a:pt x="1678" y="12"/>
                </a:lnTo>
                <a:lnTo>
                  <a:pt x="1680" y="9"/>
                </a:lnTo>
                <a:lnTo>
                  <a:pt x="1685" y="5"/>
                </a:lnTo>
                <a:lnTo>
                  <a:pt x="1690" y="2"/>
                </a:lnTo>
                <a:lnTo>
                  <a:pt x="1692" y="0"/>
                </a:lnTo>
                <a:lnTo>
                  <a:pt x="1697" y="0"/>
                </a:lnTo>
                <a:lnTo>
                  <a:pt x="1699" y="2"/>
                </a:lnTo>
                <a:lnTo>
                  <a:pt x="1699" y="5"/>
                </a:lnTo>
                <a:lnTo>
                  <a:pt x="1699" y="7"/>
                </a:lnTo>
                <a:lnTo>
                  <a:pt x="1702" y="7"/>
                </a:lnTo>
                <a:lnTo>
                  <a:pt x="1699" y="9"/>
                </a:lnTo>
                <a:lnTo>
                  <a:pt x="1697" y="9"/>
                </a:lnTo>
                <a:lnTo>
                  <a:pt x="1697" y="12"/>
                </a:lnTo>
                <a:lnTo>
                  <a:pt x="1695" y="17"/>
                </a:lnTo>
                <a:close/>
              </a:path>
            </a:pathLst>
          </a:custGeom>
          <a:solidFill>
            <a:srgbClr val="FCB6F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rot="0" vert="horz" wrap="square" lIns="137160" tIns="68580" rIns="137160" bIns="68580" anchor="t" anchorCtr="0" upright="1">
            <a:noAutofit/>
          </a:bodyPr>
          <a:lstStyle/>
          <a:p>
            <a:endParaRPr lang="es-MX" sz="2700"/>
          </a:p>
        </p:txBody>
      </p:sp>
      <p:pic>
        <p:nvPicPr>
          <p:cNvPr id="22" name="Picture 2" descr="Estado de México – Pacto federal">
            <a:hlinkClick r:id="rId8" action="ppaction://hlinksldjump" tooltip="Distritos Judiciales Electorales"/>
          </p:cNvPr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62999" y="8613564"/>
            <a:ext cx="762001" cy="6265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Imagen 22">
            <a:hlinkClick r:id="" action="ppaction://hlinkshowjump?jump=previousslide" tooltip="Anterior"/>
          </p:cNvPr>
          <p:cNvPicPr>
            <a:picLocks noChangeAspect="1"/>
          </p:cNvPicPr>
          <p:nvPr/>
        </p:nvPicPr>
        <p:blipFill>
          <a:blip r:embed="rId10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7971312" y="8567437"/>
            <a:ext cx="718852" cy="718852"/>
          </a:xfrm>
          <a:prstGeom prst="rect">
            <a:avLst/>
          </a:prstGeom>
        </p:spPr>
      </p:pic>
      <p:pic>
        <p:nvPicPr>
          <p:cNvPr id="24" name="Imagen 23">
            <a:hlinkClick r:id="" action="ppaction://hlinkshowjump?jump=nextslide" tooltip="Siguiente"/>
          </p:cNvPr>
          <p:cNvPicPr>
            <a:picLocks noChangeAspect="1"/>
          </p:cNvPicPr>
          <p:nvPr/>
        </p:nvPicPr>
        <p:blipFill>
          <a:blip r:embed="rId10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97835" y="8567438"/>
            <a:ext cx="718852" cy="7188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73839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Click="0">
        <p14:reveal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2401" y="178509"/>
            <a:ext cx="2274414" cy="1025763"/>
          </a:xfrm>
          <a:prstGeom prst="rect">
            <a:avLst/>
          </a:prstGeom>
        </p:spPr>
      </p:pic>
      <p:sp>
        <p:nvSpPr>
          <p:cNvPr id="72" name="Paralelogramo 71"/>
          <p:cNvSpPr/>
          <p:nvPr/>
        </p:nvSpPr>
        <p:spPr>
          <a:xfrm>
            <a:off x="15672659" y="8634356"/>
            <a:ext cx="4243892" cy="1612305"/>
          </a:xfrm>
          <a:prstGeom prst="parallelogram">
            <a:avLst>
              <a:gd name="adj" fmla="val 68198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73" name="Paralelogramo 72"/>
          <p:cNvSpPr/>
          <p:nvPr/>
        </p:nvSpPr>
        <p:spPr>
          <a:xfrm>
            <a:off x="0" y="9478834"/>
            <a:ext cx="18750579" cy="814892"/>
          </a:xfrm>
          <a:prstGeom prst="parallelogram">
            <a:avLst>
              <a:gd name="adj" fmla="val 58663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pic>
        <p:nvPicPr>
          <p:cNvPr id="77" name="Imagen 7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33436" y="88635"/>
            <a:ext cx="1272614" cy="1202562"/>
          </a:xfrm>
          <a:prstGeom prst="rect">
            <a:avLst/>
          </a:prstGeom>
        </p:spPr>
      </p:pic>
      <p:sp>
        <p:nvSpPr>
          <p:cNvPr id="78" name="Triángulo isósceles 77"/>
          <p:cNvSpPr/>
          <p:nvPr/>
        </p:nvSpPr>
        <p:spPr>
          <a:xfrm rot="18459014">
            <a:off x="-931438" y="-343536"/>
            <a:ext cx="2154764" cy="1158996"/>
          </a:xfrm>
          <a:prstGeom prst="triangl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79" name="Triángulo isósceles 78"/>
          <p:cNvSpPr/>
          <p:nvPr/>
        </p:nvSpPr>
        <p:spPr>
          <a:xfrm rot="10631482">
            <a:off x="-55789" y="-206601"/>
            <a:ext cx="2154764" cy="1158996"/>
          </a:xfrm>
          <a:prstGeom prst="triangle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cxnSp>
        <p:nvCxnSpPr>
          <p:cNvPr id="81" name="Conector recto 80"/>
          <p:cNvCxnSpPr/>
          <p:nvPr/>
        </p:nvCxnSpPr>
        <p:spPr>
          <a:xfrm>
            <a:off x="9144000" y="88635"/>
            <a:ext cx="0" cy="1202562"/>
          </a:xfrm>
          <a:prstGeom prst="line">
            <a:avLst/>
          </a:prstGeom>
          <a:ln w="28575" cap="rnd">
            <a:solidFill>
              <a:schemeClr val="bg2">
                <a:lumMod val="5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3" name="Imagen 8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87420" y="1"/>
            <a:ext cx="1500581" cy="1500581"/>
          </a:xfrm>
          <a:prstGeom prst="rect">
            <a:avLst/>
          </a:prstGeom>
        </p:spPr>
      </p:pic>
      <p:pic>
        <p:nvPicPr>
          <p:cNvPr id="84" name="Imagen 83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25" t="29137" r="9744" b="27962"/>
          <a:stretch/>
        </p:blipFill>
        <p:spPr>
          <a:xfrm>
            <a:off x="666928" y="8648186"/>
            <a:ext cx="1516151" cy="816819"/>
          </a:xfrm>
          <a:prstGeom prst="rect">
            <a:avLst/>
          </a:prstGeom>
        </p:spPr>
      </p:pic>
      <p:sp>
        <p:nvSpPr>
          <p:cNvPr id="2" name="Rectángulo 1"/>
          <p:cNvSpPr/>
          <p:nvPr/>
        </p:nvSpPr>
        <p:spPr>
          <a:xfrm>
            <a:off x="2303172" y="1408760"/>
            <a:ext cx="13705996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s-MX" sz="6000" cap="all" dirty="0">
                <a:solidFill>
                  <a:srgbClr val="8C52FF"/>
                </a:solidFill>
                <a:latin typeface="Exo 2" panose="00000800000000000000" pitchFamily="2" charset="0"/>
              </a:rPr>
              <a:t>Distrito judicial no. v IXTLAHUACA</a:t>
            </a:r>
            <a:endParaRPr lang="es-MX" sz="6000" cap="all" dirty="0">
              <a:latin typeface="Exo 2" panose="00000800000000000000" pitchFamily="2" charset="0"/>
            </a:endParaRPr>
          </a:p>
        </p:txBody>
      </p:sp>
      <p:sp>
        <p:nvSpPr>
          <p:cNvPr id="26" name="Freeform 12"/>
          <p:cNvSpPr>
            <a:spLocks/>
          </p:cNvSpPr>
          <p:nvPr/>
        </p:nvSpPr>
        <p:spPr bwMode="auto">
          <a:xfrm>
            <a:off x="400047" y="3506568"/>
            <a:ext cx="5410203" cy="3353340"/>
          </a:xfrm>
          <a:custGeom>
            <a:avLst/>
            <a:gdLst>
              <a:gd name="T0" fmla="*/ 1732 w 2201"/>
              <a:gd name="T1" fmla="*/ 123 h 1610"/>
              <a:gd name="T2" fmla="*/ 1874 w 2201"/>
              <a:gd name="T3" fmla="*/ 166 h 1610"/>
              <a:gd name="T4" fmla="*/ 1883 w 2201"/>
              <a:gd name="T5" fmla="*/ 220 h 1610"/>
              <a:gd name="T6" fmla="*/ 1878 w 2201"/>
              <a:gd name="T7" fmla="*/ 279 h 1610"/>
              <a:gd name="T8" fmla="*/ 1895 w 2201"/>
              <a:gd name="T9" fmla="*/ 353 h 1610"/>
              <a:gd name="T10" fmla="*/ 1907 w 2201"/>
              <a:gd name="T11" fmla="*/ 457 h 1610"/>
              <a:gd name="T12" fmla="*/ 2190 w 2201"/>
              <a:gd name="T13" fmla="*/ 618 h 1610"/>
              <a:gd name="T14" fmla="*/ 1977 w 2201"/>
              <a:gd name="T15" fmla="*/ 734 h 1610"/>
              <a:gd name="T16" fmla="*/ 1860 w 2201"/>
              <a:gd name="T17" fmla="*/ 736 h 1610"/>
              <a:gd name="T18" fmla="*/ 1782 w 2201"/>
              <a:gd name="T19" fmla="*/ 713 h 1610"/>
              <a:gd name="T20" fmla="*/ 1782 w 2201"/>
              <a:gd name="T21" fmla="*/ 795 h 1610"/>
              <a:gd name="T22" fmla="*/ 1836 w 2201"/>
              <a:gd name="T23" fmla="*/ 791 h 1610"/>
              <a:gd name="T24" fmla="*/ 1907 w 2201"/>
              <a:gd name="T25" fmla="*/ 786 h 1610"/>
              <a:gd name="T26" fmla="*/ 2046 w 2201"/>
              <a:gd name="T27" fmla="*/ 909 h 1610"/>
              <a:gd name="T28" fmla="*/ 2152 w 2201"/>
              <a:gd name="T29" fmla="*/ 1115 h 1610"/>
              <a:gd name="T30" fmla="*/ 2187 w 2201"/>
              <a:gd name="T31" fmla="*/ 1176 h 1610"/>
              <a:gd name="T32" fmla="*/ 2055 w 2201"/>
              <a:gd name="T33" fmla="*/ 1231 h 1610"/>
              <a:gd name="T34" fmla="*/ 2003 w 2201"/>
              <a:gd name="T35" fmla="*/ 1349 h 1610"/>
              <a:gd name="T36" fmla="*/ 1900 w 2201"/>
              <a:gd name="T37" fmla="*/ 1413 h 1610"/>
              <a:gd name="T38" fmla="*/ 1850 w 2201"/>
              <a:gd name="T39" fmla="*/ 1418 h 1610"/>
              <a:gd name="T40" fmla="*/ 1775 w 2201"/>
              <a:gd name="T41" fmla="*/ 1442 h 1610"/>
              <a:gd name="T42" fmla="*/ 1640 w 2201"/>
              <a:gd name="T43" fmla="*/ 1449 h 1610"/>
              <a:gd name="T44" fmla="*/ 1504 w 2201"/>
              <a:gd name="T45" fmla="*/ 1416 h 1610"/>
              <a:gd name="T46" fmla="*/ 1459 w 2201"/>
              <a:gd name="T47" fmla="*/ 1532 h 1610"/>
              <a:gd name="T48" fmla="*/ 1431 w 2201"/>
              <a:gd name="T49" fmla="*/ 1555 h 1610"/>
              <a:gd name="T50" fmla="*/ 1369 w 2201"/>
              <a:gd name="T51" fmla="*/ 1577 h 1610"/>
              <a:gd name="T52" fmla="*/ 1327 w 2201"/>
              <a:gd name="T53" fmla="*/ 1595 h 1610"/>
              <a:gd name="T54" fmla="*/ 1296 w 2201"/>
              <a:gd name="T55" fmla="*/ 1574 h 1610"/>
              <a:gd name="T56" fmla="*/ 1225 w 2201"/>
              <a:gd name="T57" fmla="*/ 1607 h 1610"/>
              <a:gd name="T58" fmla="*/ 1195 w 2201"/>
              <a:gd name="T59" fmla="*/ 1569 h 1610"/>
              <a:gd name="T60" fmla="*/ 1011 w 2201"/>
              <a:gd name="T61" fmla="*/ 1361 h 1610"/>
              <a:gd name="T62" fmla="*/ 811 w 2201"/>
              <a:gd name="T63" fmla="*/ 1307 h 1610"/>
              <a:gd name="T64" fmla="*/ 551 w 2201"/>
              <a:gd name="T65" fmla="*/ 1262 h 1610"/>
              <a:gd name="T66" fmla="*/ 492 w 2201"/>
              <a:gd name="T67" fmla="*/ 1300 h 1610"/>
              <a:gd name="T68" fmla="*/ 301 w 2201"/>
              <a:gd name="T69" fmla="*/ 1243 h 1610"/>
              <a:gd name="T70" fmla="*/ 212 w 2201"/>
              <a:gd name="T71" fmla="*/ 1146 h 1610"/>
              <a:gd name="T72" fmla="*/ 160 w 2201"/>
              <a:gd name="T73" fmla="*/ 1134 h 1610"/>
              <a:gd name="T74" fmla="*/ 40 w 2201"/>
              <a:gd name="T75" fmla="*/ 1070 h 1610"/>
              <a:gd name="T76" fmla="*/ 54 w 2201"/>
              <a:gd name="T77" fmla="*/ 930 h 1610"/>
              <a:gd name="T78" fmla="*/ 84 w 2201"/>
              <a:gd name="T79" fmla="*/ 876 h 1610"/>
              <a:gd name="T80" fmla="*/ 28 w 2201"/>
              <a:gd name="T81" fmla="*/ 663 h 1610"/>
              <a:gd name="T82" fmla="*/ 75 w 2201"/>
              <a:gd name="T83" fmla="*/ 563 h 1610"/>
              <a:gd name="T84" fmla="*/ 26 w 2201"/>
              <a:gd name="T85" fmla="*/ 391 h 1610"/>
              <a:gd name="T86" fmla="*/ 92 w 2201"/>
              <a:gd name="T87" fmla="*/ 381 h 1610"/>
              <a:gd name="T88" fmla="*/ 235 w 2201"/>
              <a:gd name="T89" fmla="*/ 516 h 1610"/>
              <a:gd name="T90" fmla="*/ 412 w 2201"/>
              <a:gd name="T91" fmla="*/ 170 h 1610"/>
              <a:gd name="T92" fmla="*/ 530 w 2201"/>
              <a:gd name="T93" fmla="*/ 246 h 1610"/>
              <a:gd name="T94" fmla="*/ 704 w 2201"/>
              <a:gd name="T95" fmla="*/ 232 h 1610"/>
              <a:gd name="T96" fmla="*/ 794 w 2201"/>
              <a:gd name="T97" fmla="*/ 353 h 1610"/>
              <a:gd name="T98" fmla="*/ 879 w 2201"/>
              <a:gd name="T99" fmla="*/ 414 h 1610"/>
              <a:gd name="T100" fmla="*/ 940 w 2201"/>
              <a:gd name="T101" fmla="*/ 440 h 1610"/>
              <a:gd name="T102" fmla="*/ 1103 w 2201"/>
              <a:gd name="T103" fmla="*/ 511 h 1610"/>
              <a:gd name="T104" fmla="*/ 1466 w 2201"/>
              <a:gd name="T105" fmla="*/ 405 h 1610"/>
              <a:gd name="T106" fmla="*/ 1301 w 2201"/>
              <a:gd name="T107" fmla="*/ 253 h 1610"/>
              <a:gd name="T108" fmla="*/ 1317 w 2201"/>
              <a:gd name="T109" fmla="*/ 204 h 1610"/>
              <a:gd name="T110" fmla="*/ 1383 w 2201"/>
              <a:gd name="T111" fmla="*/ 215 h 1610"/>
              <a:gd name="T112" fmla="*/ 1421 w 2201"/>
              <a:gd name="T113" fmla="*/ 185 h 1610"/>
              <a:gd name="T114" fmla="*/ 1393 w 2201"/>
              <a:gd name="T115" fmla="*/ 99 h 1610"/>
              <a:gd name="T116" fmla="*/ 1487 w 2201"/>
              <a:gd name="T117" fmla="*/ 107 h 1610"/>
              <a:gd name="T118" fmla="*/ 1591 w 2201"/>
              <a:gd name="T119" fmla="*/ 73 h 1610"/>
              <a:gd name="T120" fmla="*/ 1699 w 2201"/>
              <a:gd name="T121" fmla="*/ 2 h 16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2201" h="1610">
                <a:moveTo>
                  <a:pt x="1695" y="17"/>
                </a:moveTo>
                <a:lnTo>
                  <a:pt x="1695" y="31"/>
                </a:lnTo>
                <a:lnTo>
                  <a:pt x="1697" y="43"/>
                </a:lnTo>
                <a:lnTo>
                  <a:pt x="1699" y="52"/>
                </a:lnTo>
                <a:lnTo>
                  <a:pt x="1702" y="59"/>
                </a:lnTo>
                <a:lnTo>
                  <a:pt x="1706" y="73"/>
                </a:lnTo>
                <a:lnTo>
                  <a:pt x="1706" y="78"/>
                </a:lnTo>
                <a:lnTo>
                  <a:pt x="1711" y="83"/>
                </a:lnTo>
                <a:lnTo>
                  <a:pt x="1713" y="85"/>
                </a:lnTo>
                <a:lnTo>
                  <a:pt x="1716" y="88"/>
                </a:lnTo>
                <a:lnTo>
                  <a:pt x="1718" y="95"/>
                </a:lnTo>
                <a:lnTo>
                  <a:pt x="1718" y="97"/>
                </a:lnTo>
                <a:lnTo>
                  <a:pt x="1721" y="99"/>
                </a:lnTo>
                <a:lnTo>
                  <a:pt x="1723" y="102"/>
                </a:lnTo>
                <a:lnTo>
                  <a:pt x="1725" y="107"/>
                </a:lnTo>
                <a:lnTo>
                  <a:pt x="1728" y="109"/>
                </a:lnTo>
                <a:lnTo>
                  <a:pt x="1730" y="114"/>
                </a:lnTo>
                <a:lnTo>
                  <a:pt x="1730" y="121"/>
                </a:lnTo>
                <a:lnTo>
                  <a:pt x="1732" y="123"/>
                </a:lnTo>
                <a:lnTo>
                  <a:pt x="1732" y="125"/>
                </a:lnTo>
                <a:lnTo>
                  <a:pt x="1735" y="128"/>
                </a:lnTo>
                <a:lnTo>
                  <a:pt x="1735" y="130"/>
                </a:lnTo>
                <a:lnTo>
                  <a:pt x="1735" y="133"/>
                </a:lnTo>
                <a:lnTo>
                  <a:pt x="1737" y="135"/>
                </a:lnTo>
                <a:lnTo>
                  <a:pt x="1739" y="137"/>
                </a:lnTo>
                <a:lnTo>
                  <a:pt x="1739" y="142"/>
                </a:lnTo>
                <a:lnTo>
                  <a:pt x="1742" y="144"/>
                </a:lnTo>
                <a:lnTo>
                  <a:pt x="1744" y="144"/>
                </a:lnTo>
                <a:lnTo>
                  <a:pt x="1746" y="149"/>
                </a:lnTo>
                <a:lnTo>
                  <a:pt x="1749" y="151"/>
                </a:lnTo>
                <a:lnTo>
                  <a:pt x="1763" y="154"/>
                </a:lnTo>
                <a:lnTo>
                  <a:pt x="1798" y="154"/>
                </a:lnTo>
                <a:lnTo>
                  <a:pt x="1834" y="156"/>
                </a:lnTo>
                <a:lnTo>
                  <a:pt x="1869" y="154"/>
                </a:lnTo>
                <a:lnTo>
                  <a:pt x="1871" y="154"/>
                </a:lnTo>
                <a:lnTo>
                  <a:pt x="1874" y="154"/>
                </a:lnTo>
                <a:lnTo>
                  <a:pt x="1871" y="161"/>
                </a:lnTo>
                <a:lnTo>
                  <a:pt x="1874" y="166"/>
                </a:lnTo>
                <a:lnTo>
                  <a:pt x="1876" y="168"/>
                </a:lnTo>
                <a:lnTo>
                  <a:pt x="1878" y="170"/>
                </a:lnTo>
                <a:lnTo>
                  <a:pt x="1878" y="173"/>
                </a:lnTo>
                <a:lnTo>
                  <a:pt x="1883" y="178"/>
                </a:lnTo>
                <a:lnTo>
                  <a:pt x="1883" y="180"/>
                </a:lnTo>
                <a:lnTo>
                  <a:pt x="1883" y="182"/>
                </a:lnTo>
                <a:lnTo>
                  <a:pt x="1883" y="185"/>
                </a:lnTo>
                <a:lnTo>
                  <a:pt x="1883" y="187"/>
                </a:lnTo>
                <a:lnTo>
                  <a:pt x="1886" y="189"/>
                </a:lnTo>
                <a:lnTo>
                  <a:pt x="1888" y="192"/>
                </a:lnTo>
                <a:lnTo>
                  <a:pt x="1888" y="194"/>
                </a:lnTo>
                <a:lnTo>
                  <a:pt x="1890" y="201"/>
                </a:lnTo>
                <a:lnTo>
                  <a:pt x="1893" y="211"/>
                </a:lnTo>
                <a:lnTo>
                  <a:pt x="1890" y="211"/>
                </a:lnTo>
                <a:lnTo>
                  <a:pt x="1888" y="213"/>
                </a:lnTo>
                <a:lnTo>
                  <a:pt x="1886" y="215"/>
                </a:lnTo>
                <a:lnTo>
                  <a:pt x="1883" y="215"/>
                </a:lnTo>
                <a:lnTo>
                  <a:pt x="1883" y="218"/>
                </a:lnTo>
                <a:lnTo>
                  <a:pt x="1883" y="220"/>
                </a:lnTo>
                <a:lnTo>
                  <a:pt x="1881" y="220"/>
                </a:lnTo>
                <a:lnTo>
                  <a:pt x="1878" y="227"/>
                </a:lnTo>
                <a:lnTo>
                  <a:pt x="1874" y="230"/>
                </a:lnTo>
                <a:lnTo>
                  <a:pt x="1874" y="232"/>
                </a:lnTo>
                <a:lnTo>
                  <a:pt x="1874" y="234"/>
                </a:lnTo>
                <a:lnTo>
                  <a:pt x="1874" y="244"/>
                </a:lnTo>
                <a:lnTo>
                  <a:pt x="1874" y="249"/>
                </a:lnTo>
                <a:lnTo>
                  <a:pt x="1878" y="253"/>
                </a:lnTo>
                <a:lnTo>
                  <a:pt x="1878" y="258"/>
                </a:lnTo>
                <a:lnTo>
                  <a:pt x="1878" y="260"/>
                </a:lnTo>
                <a:lnTo>
                  <a:pt x="1874" y="260"/>
                </a:lnTo>
                <a:lnTo>
                  <a:pt x="1869" y="260"/>
                </a:lnTo>
                <a:lnTo>
                  <a:pt x="1864" y="258"/>
                </a:lnTo>
                <a:lnTo>
                  <a:pt x="1860" y="260"/>
                </a:lnTo>
                <a:lnTo>
                  <a:pt x="1857" y="260"/>
                </a:lnTo>
                <a:lnTo>
                  <a:pt x="1871" y="270"/>
                </a:lnTo>
                <a:lnTo>
                  <a:pt x="1876" y="277"/>
                </a:lnTo>
                <a:lnTo>
                  <a:pt x="1878" y="277"/>
                </a:lnTo>
                <a:lnTo>
                  <a:pt x="1878" y="279"/>
                </a:lnTo>
                <a:lnTo>
                  <a:pt x="1881" y="282"/>
                </a:lnTo>
                <a:lnTo>
                  <a:pt x="1883" y="286"/>
                </a:lnTo>
                <a:lnTo>
                  <a:pt x="1886" y="294"/>
                </a:lnTo>
                <a:lnTo>
                  <a:pt x="1888" y="298"/>
                </a:lnTo>
                <a:lnTo>
                  <a:pt x="1888" y="301"/>
                </a:lnTo>
                <a:lnTo>
                  <a:pt x="1888" y="303"/>
                </a:lnTo>
                <a:lnTo>
                  <a:pt x="1886" y="310"/>
                </a:lnTo>
                <a:lnTo>
                  <a:pt x="1883" y="317"/>
                </a:lnTo>
                <a:lnTo>
                  <a:pt x="1878" y="324"/>
                </a:lnTo>
                <a:lnTo>
                  <a:pt x="1871" y="331"/>
                </a:lnTo>
                <a:lnTo>
                  <a:pt x="1874" y="334"/>
                </a:lnTo>
                <a:lnTo>
                  <a:pt x="1874" y="339"/>
                </a:lnTo>
                <a:lnTo>
                  <a:pt x="1876" y="339"/>
                </a:lnTo>
                <a:lnTo>
                  <a:pt x="1881" y="339"/>
                </a:lnTo>
                <a:lnTo>
                  <a:pt x="1886" y="339"/>
                </a:lnTo>
                <a:lnTo>
                  <a:pt x="1890" y="341"/>
                </a:lnTo>
                <a:lnTo>
                  <a:pt x="1893" y="343"/>
                </a:lnTo>
                <a:lnTo>
                  <a:pt x="1893" y="348"/>
                </a:lnTo>
                <a:lnTo>
                  <a:pt x="1895" y="353"/>
                </a:lnTo>
                <a:lnTo>
                  <a:pt x="1893" y="355"/>
                </a:lnTo>
                <a:lnTo>
                  <a:pt x="1890" y="357"/>
                </a:lnTo>
                <a:lnTo>
                  <a:pt x="1886" y="362"/>
                </a:lnTo>
                <a:lnTo>
                  <a:pt x="1881" y="367"/>
                </a:lnTo>
                <a:lnTo>
                  <a:pt x="1869" y="374"/>
                </a:lnTo>
                <a:lnTo>
                  <a:pt x="1862" y="383"/>
                </a:lnTo>
                <a:lnTo>
                  <a:pt x="1864" y="388"/>
                </a:lnTo>
                <a:lnTo>
                  <a:pt x="1871" y="398"/>
                </a:lnTo>
                <a:lnTo>
                  <a:pt x="1876" y="405"/>
                </a:lnTo>
                <a:lnTo>
                  <a:pt x="1881" y="412"/>
                </a:lnTo>
                <a:lnTo>
                  <a:pt x="1886" y="417"/>
                </a:lnTo>
                <a:lnTo>
                  <a:pt x="1890" y="424"/>
                </a:lnTo>
                <a:lnTo>
                  <a:pt x="1893" y="428"/>
                </a:lnTo>
                <a:lnTo>
                  <a:pt x="1897" y="431"/>
                </a:lnTo>
                <a:lnTo>
                  <a:pt x="1902" y="436"/>
                </a:lnTo>
                <a:lnTo>
                  <a:pt x="1904" y="438"/>
                </a:lnTo>
                <a:lnTo>
                  <a:pt x="1904" y="440"/>
                </a:lnTo>
                <a:lnTo>
                  <a:pt x="1904" y="452"/>
                </a:lnTo>
                <a:lnTo>
                  <a:pt x="1907" y="457"/>
                </a:lnTo>
                <a:lnTo>
                  <a:pt x="1909" y="459"/>
                </a:lnTo>
                <a:lnTo>
                  <a:pt x="1911" y="466"/>
                </a:lnTo>
                <a:lnTo>
                  <a:pt x="1921" y="476"/>
                </a:lnTo>
                <a:lnTo>
                  <a:pt x="1933" y="490"/>
                </a:lnTo>
                <a:lnTo>
                  <a:pt x="1942" y="509"/>
                </a:lnTo>
                <a:lnTo>
                  <a:pt x="1947" y="514"/>
                </a:lnTo>
                <a:lnTo>
                  <a:pt x="1949" y="523"/>
                </a:lnTo>
                <a:lnTo>
                  <a:pt x="1954" y="521"/>
                </a:lnTo>
                <a:lnTo>
                  <a:pt x="1961" y="521"/>
                </a:lnTo>
                <a:lnTo>
                  <a:pt x="1966" y="521"/>
                </a:lnTo>
                <a:lnTo>
                  <a:pt x="1973" y="528"/>
                </a:lnTo>
                <a:lnTo>
                  <a:pt x="2001" y="535"/>
                </a:lnTo>
                <a:lnTo>
                  <a:pt x="2001" y="547"/>
                </a:lnTo>
                <a:lnTo>
                  <a:pt x="2010" y="547"/>
                </a:lnTo>
                <a:lnTo>
                  <a:pt x="2001" y="561"/>
                </a:lnTo>
                <a:lnTo>
                  <a:pt x="2001" y="627"/>
                </a:lnTo>
                <a:lnTo>
                  <a:pt x="2185" y="606"/>
                </a:lnTo>
                <a:lnTo>
                  <a:pt x="2201" y="604"/>
                </a:lnTo>
                <a:lnTo>
                  <a:pt x="2190" y="618"/>
                </a:lnTo>
                <a:lnTo>
                  <a:pt x="2183" y="623"/>
                </a:lnTo>
                <a:lnTo>
                  <a:pt x="2180" y="625"/>
                </a:lnTo>
                <a:lnTo>
                  <a:pt x="2178" y="627"/>
                </a:lnTo>
                <a:lnTo>
                  <a:pt x="2176" y="634"/>
                </a:lnTo>
                <a:lnTo>
                  <a:pt x="2161" y="658"/>
                </a:lnTo>
                <a:lnTo>
                  <a:pt x="2157" y="668"/>
                </a:lnTo>
                <a:lnTo>
                  <a:pt x="2142" y="686"/>
                </a:lnTo>
                <a:lnTo>
                  <a:pt x="2135" y="696"/>
                </a:lnTo>
                <a:lnTo>
                  <a:pt x="2128" y="715"/>
                </a:lnTo>
                <a:lnTo>
                  <a:pt x="2112" y="753"/>
                </a:lnTo>
                <a:lnTo>
                  <a:pt x="2088" y="755"/>
                </a:lnTo>
                <a:lnTo>
                  <a:pt x="2006" y="762"/>
                </a:lnTo>
                <a:lnTo>
                  <a:pt x="1992" y="762"/>
                </a:lnTo>
                <a:lnTo>
                  <a:pt x="1982" y="762"/>
                </a:lnTo>
                <a:lnTo>
                  <a:pt x="1977" y="765"/>
                </a:lnTo>
                <a:lnTo>
                  <a:pt x="1975" y="767"/>
                </a:lnTo>
                <a:lnTo>
                  <a:pt x="1975" y="739"/>
                </a:lnTo>
                <a:lnTo>
                  <a:pt x="1975" y="736"/>
                </a:lnTo>
                <a:lnTo>
                  <a:pt x="1977" y="734"/>
                </a:lnTo>
                <a:lnTo>
                  <a:pt x="1977" y="729"/>
                </a:lnTo>
                <a:lnTo>
                  <a:pt x="1980" y="722"/>
                </a:lnTo>
                <a:lnTo>
                  <a:pt x="1893" y="682"/>
                </a:lnTo>
                <a:lnTo>
                  <a:pt x="1878" y="677"/>
                </a:lnTo>
                <a:lnTo>
                  <a:pt x="1864" y="670"/>
                </a:lnTo>
                <a:lnTo>
                  <a:pt x="1862" y="672"/>
                </a:lnTo>
                <a:lnTo>
                  <a:pt x="1862" y="682"/>
                </a:lnTo>
                <a:lnTo>
                  <a:pt x="1860" y="691"/>
                </a:lnTo>
                <a:lnTo>
                  <a:pt x="1862" y="705"/>
                </a:lnTo>
                <a:lnTo>
                  <a:pt x="1862" y="708"/>
                </a:lnTo>
                <a:lnTo>
                  <a:pt x="1860" y="708"/>
                </a:lnTo>
                <a:lnTo>
                  <a:pt x="1857" y="708"/>
                </a:lnTo>
                <a:lnTo>
                  <a:pt x="1857" y="713"/>
                </a:lnTo>
                <a:lnTo>
                  <a:pt x="1857" y="715"/>
                </a:lnTo>
                <a:lnTo>
                  <a:pt x="1855" y="717"/>
                </a:lnTo>
                <a:lnTo>
                  <a:pt x="1855" y="720"/>
                </a:lnTo>
                <a:lnTo>
                  <a:pt x="1857" y="727"/>
                </a:lnTo>
                <a:lnTo>
                  <a:pt x="1860" y="731"/>
                </a:lnTo>
                <a:lnTo>
                  <a:pt x="1860" y="736"/>
                </a:lnTo>
                <a:lnTo>
                  <a:pt x="1857" y="736"/>
                </a:lnTo>
                <a:lnTo>
                  <a:pt x="1857" y="739"/>
                </a:lnTo>
                <a:lnTo>
                  <a:pt x="1853" y="736"/>
                </a:lnTo>
                <a:lnTo>
                  <a:pt x="1850" y="736"/>
                </a:lnTo>
                <a:lnTo>
                  <a:pt x="1848" y="734"/>
                </a:lnTo>
                <a:lnTo>
                  <a:pt x="1845" y="731"/>
                </a:lnTo>
                <a:lnTo>
                  <a:pt x="1843" y="729"/>
                </a:lnTo>
                <a:lnTo>
                  <a:pt x="1838" y="729"/>
                </a:lnTo>
                <a:lnTo>
                  <a:pt x="1836" y="729"/>
                </a:lnTo>
                <a:lnTo>
                  <a:pt x="1831" y="729"/>
                </a:lnTo>
                <a:lnTo>
                  <a:pt x="1827" y="731"/>
                </a:lnTo>
                <a:lnTo>
                  <a:pt x="1824" y="729"/>
                </a:lnTo>
                <a:lnTo>
                  <a:pt x="1817" y="729"/>
                </a:lnTo>
                <a:lnTo>
                  <a:pt x="1812" y="724"/>
                </a:lnTo>
                <a:lnTo>
                  <a:pt x="1805" y="722"/>
                </a:lnTo>
                <a:lnTo>
                  <a:pt x="1801" y="720"/>
                </a:lnTo>
                <a:lnTo>
                  <a:pt x="1796" y="717"/>
                </a:lnTo>
                <a:lnTo>
                  <a:pt x="1791" y="715"/>
                </a:lnTo>
                <a:lnTo>
                  <a:pt x="1782" y="713"/>
                </a:lnTo>
                <a:lnTo>
                  <a:pt x="1779" y="710"/>
                </a:lnTo>
                <a:lnTo>
                  <a:pt x="1777" y="715"/>
                </a:lnTo>
                <a:lnTo>
                  <a:pt x="1777" y="720"/>
                </a:lnTo>
                <a:lnTo>
                  <a:pt x="1777" y="724"/>
                </a:lnTo>
                <a:lnTo>
                  <a:pt x="1775" y="729"/>
                </a:lnTo>
                <a:lnTo>
                  <a:pt x="1775" y="731"/>
                </a:lnTo>
                <a:lnTo>
                  <a:pt x="1772" y="736"/>
                </a:lnTo>
                <a:lnTo>
                  <a:pt x="1770" y="743"/>
                </a:lnTo>
                <a:lnTo>
                  <a:pt x="1765" y="755"/>
                </a:lnTo>
                <a:lnTo>
                  <a:pt x="1765" y="760"/>
                </a:lnTo>
                <a:lnTo>
                  <a:pt x="1763" y="765"/>
                </a:lnTo>
                <a:lnTo>
                  <a:pt x="1761" y="767"/>
                </a:lnTo>
                <a:lnTo>
                  <a:pt x="1756" y="769"/>
                </a:lnTo>
                <a:lnTo>
                  <a:pt x="1756" y="779"/>
                </a:lnTo>
                <a:lnTo>
                  <a:pt x="1761" y="788"/>
                </a:lnTo>
                <a:lnTo>
                  <a:pt x="1768" y="791"/>
                </a:lnTo>
                <a:lnTo>
                  <a:pt x="1770" y="793"/>
                </a:lnTo>
                <a:lnTo>
                  <a:pt x="1777" y="795"/>
                </a:lnTo>
                <a:lnTo>
                  <a:pt x="1782" y="795"/>
                </a:lnTo>
                <a:lnTo>
                  <a:pt x="1787" y="793"/>
                </a:lnTo>
                <a:lnTo>
                  <a:pt x="1791" y="798"/>
                </a:lnTo>
                <a:lnTo>
                  <a:pt x="1787" y="800"/>
                </a:lnTo>
                <a:lnTo>
                  <a:pt x="1787" y="805"/>
                </a:lnTo>
                <a:lnTo>
                  <a:pt x="1789" y="805"/>
                </a:lnTo>
                <a:lnTo>
                  <a:pt x="1794" y="810"/>
                </a:lnTo>
                <a:lnTo>
                  <a:pt x="1796" y="810"/>
                </a:lnTo>
                <a:lnTo>
                  <a:pt x="1801" y="807"/>
                </a:lnTo>
                <a:lnTo>
                  <a:pt x="1805" y="807"/>
                </a:lnTo>
                <a:lnTo>
                  <a:pt x="1805" y="810"/>
                </a:lnTo>
                <a:lnTo>
                  <a:pt x="1808" y="812"/>
                </a:lnTo>
                <a:lnTo>
                  <a:pt x="1810" y="812"/>
                </a:lnTo>
                <a:lnTo>
                  <a:pt x="1812" y="812"/>
                </a:lnTo>
                <a:lnTo>
                  <a:pt x="1817" y="810"/>
                </a:lnTo>
                <a:lnTo>
                  <a:pt x="1822" y="802"/>
                </a:lnTo>
                <a:lnTo>
                  <a:pt x="1824" y="798"/>
                </a:lnTo>
                <a:lnTo>
                  <a:pt x="1827" y="795"/>
                </a:lnTo>
                <a:lnTo>
                  <a:pt x="1831" y="793"/>
                </a:lnTo>
                <a:lnTo>
                  <a:pt x="1836" y="791"/>
                </a:lnTo>
                <a:lnTo>
                  <a:pt x="1834" y="784"/>
                </a:lnTo>
                <a:lnTo>
                  <a:pt x="1834" y="781"/>
                </a:lnTo>
                <a:lnTo>
                  <a:pt x="1836" y="774"/>
                </a:lnTo>
                <a:lnTo>
                  <a:pt x="1838" y="769"/>
                </a:lnTo>
                <a:lnTo>
                  <a:pt x="1843" y="767"/>
                </a:lnTo>
                <a:lnTo>
                  <a:pt x="1845" y="765"/>
                </a:lnTo>
                <a:lnTo>
                  <a:pt x="1850" y="765"/>
                </a:lnTo>
                <a:lnTo>
                  <a:pt x="1855" y="765"/>
                </a:lnTo>
                <a:lnTo>
                  <a:pt x="1857" y="765"/>
                </a:lnTo>
                <a:lnTo>
                  <a:pt x="1862" y="765"/>
                </a:lnTo>
                <a:lnTo>
                  <a:pt x="1864" y="765"/>
                </a:lnTo>
                <a:lnTo>
                  <a:pt x="1869" y="767"/>
                </a:lnTo>
                <a:lnTo>
                  <a:pt x="1881" y="765"/>
                </a:lnTo>
                <a:lnTo>
                  <a:pt x="1888" y="767"/>
                </a:lnTo>
                <a:lnTo>
                  <a:pt x="1897" y="772"/>
                </a:lnTo>
                <a:lnTo>
                  <a:pt x="1900" y="779"/>
                </a:lnTo>
                <a:lnTo>
                  <a:pt x="1902" y="781"/>
                </a:lnTo>
                <a:lnTo>
                  <a:pt x="1907" y="784"/>
                </a:lnTo>
                <a:lnTo>
                  <a:pt x="1907" y="786"/>
                </a:lnTo>
                <a:lnTo>
                  <a:pt x="1911" y="791"/>
                </a:lnTo>
                <a:lnTo>
                  <a:pt x="1916" y="793"/>
                </a:lnTo>
                <a:lnTo>
                  <a:pt x="1923" y="795"/>
                </a:lnTo>
                <a:lnTo>
                  <a:pt x="1930" y="798"/>
                </a:lnTo>
                <a:lnTo>
                  <a:pt x="1937" y="800"/>
                </a:lnTo>
                <a:lnTo>
                  <a:pt x="1947" y="802"/>
                </a:lnTo>
                <a:lnTo>
                  <a:pt x="1952" y="807"/>
                </a:lnTo>
                <a:lnTo>
                  <a:pt x="1956" y="812"/>
                </a:lnTo>
                <a:lnTo>
                  <a:pt x="1963" y="817"/>
                </a:lnTo>
                <a:lnTo>
                  <a:pt x="1966" y="819"/>
                </a:lnTo>
                <a:lnTo>
                  <a:pt x="1973" y="826"/>
                </a:lnTo>
                <a:lnTo>
                  <a:pt x="1977" y="831"/>
                </a:lnTo>
                <a:lnTo>
                  <a:pt x="1977" y="833"/>
                </a:lnTo>
                <a:lnTo>
                  <a:pt x="1987" y="840"/>
                </a:lnTo>
                <a:lnTo>
                  <a:pt x="1999" y="857"/>
                </a:lnTo>
                <a:lnTo>
                  <a:pt x="2010" y="869"/>
                </a:lnTo>
                <a:lnTo>
                  <a:pt x="2018" y="876"/>
                </a:lnTo>
                <a:lnTo>
                  <a:pt x="2036" y="897"/>
                </a:lnTo>
                <a:lnTo>
                  <a:pt x="2046" y="909"/>
                </a:lnTo>
                <a:lnTo>
                  <a:pt x="2051" y="914"/>
                </a:lnTo>
                <a:lnTo>
                  <a:pt x="2072" y="935"/>
                </a:lnTo>
                <a:lnTo>
                  <a:pt x="2084" y="942"/>
                </a:lnTo>
                <a:lnTo>
                  <a:pt x="2133" y="971"/>
                </a:lnTo>
                <a:lnTo>
                  <a:pt x="2180" y="1001"/>
                </a:lnTo>
                <a:lnTo>
                  <a:pt x="2185" y="1004"/>
                </a:lnTo>
                <a:lnTo>
                  <a:pt x="2185" y="1006"/>
                </a:lnTo>
                <a:lnTo>
                  <a:pt x="2190" y="1008"/>
                </a:lnTo>
                <a:lnTo>
                  <a:pt x="2183" y="1023"/>
                </a:lnTo>
                <a:lnTo>
                  <a:pt x="2168" y="1056"/>
                </a:lnTo>
                <a:lnTo>
                  <a:pt x="2159" y="1075"/>
                </a:lnTo>
                <a:lnTo>
                  <a:pt x="2152" y="1089"/>
                </a:lnTo>
                <a:lnTo>
                  <a:pt x="2152" y="1091"/>
                </a:lnTo>
                <a:lnTo>
                  <a:pt x="2147" y="1094"/>
                </a:lnTo>
                <a:lnTo>
                  <a:pt x="2145" y="1096"/>
                </a:lnTo>
                <a:lnTo>
                  <a:pt x="2145" y="1101"/>
                </a:lnTo>
                <a:lnTo>
                  <a:pt x="2150" y="1108"/>
                </a:lnTo>
                <a:lnTo>
                  <a:pt x="2152" y="1113"/>
                </a:lnTo>
                <a:lnTo>
                  <a:pt x="2152" y="1115"/>
                </a:lnTo>
                <a:lnTo>
                  <a:pt x="2164" y="1120"/>
                </a:lnTo>
                <a:lnTo>
                  <a:pt x="2164" y="1122"/>
                </a:lnTo>
                <a:lnTo>
                  <a:pt x="2166" y="1122"/>
                </a:lnTo>
                <a:lnTo>
                  <a:pt x="2166" y="1124"/>
                </a:lnTo>
                <a:lnTo>
                  <a:pt x="2168" y="1124"/>
                </a:lnTo>
                <a:lnTo>
                  <a:pt x="2168" y="1127"/>
                </a:lnTo>
                <a:lnTo>
                  <a:pt x="2171" y="1132"/>
                </a:lnTo>
                <a:lnTo>
                  <a:pt x="2171" y="1134"/>
                </a:lnTo>
                <a:lnTo>
                  <a:pt x="2168" y="1136"/>
                </a:lnTo>
                <a:lnTo>
                  <a:pt x="2168" y="1139"/>
                </a:lnTo>
                <a:lnTo>
                  <a:pt x="2171" y="1141"/>
                </a:lnTo>
                <a:lnTo>
                  <a:pt x="2171" y="1143"/>
                </a:lnTo>
                <a:lnTo>
                  <a:pt x="2171" y="1150"/>
                </a:lnTo>
                <a:lnTo>
                  <a:pt x="2173" y="1153"/>
                </a:lnTo>
                <a:lnTo>
                  <a:pt x="2178" y="1155"/>
                </a:lnTo>
                <a:lnTo>
                  <a:pt x="2183" y="1155"/>
                </a:lnTo>
                <a:lnTo>
                  <a:pt x="2183" y="1158"/>
                </a:lnTo>
                <a:lnTo>
                  <a:pt x="2185" y="1165"/>
                </a:lnTo>
                <a:lnTo>
                  <a:pt x="2187" y="1176"/>
                </a:lnTo>
                <a:lnTo>
                  <a:pt x="2190" y="1176"/>
                </a:lnTo>
                <a:lnTo>
                  <a:pt x="2187" y="1176"/>
                </a:lnTo>
                <a:lnTo>
                  <a:pt x="2183" y="1179"/>
                </a:lnTo>
                <a:lnTo>
                  <a:pt x="2178" y="1176"/>
                </a:lnTo>
                <a:lnTo>
                  <a:pt x="2171" y="1174"/>
                </a:lnTo>
                <a:lnTo>
                  <a:pt x="2164" y="1172"/>
                </a:lnTo>
                <a:lnTo>
                  <a:pt x="2157" y="1169"/>
                </a:lnTo>
                <a:lnTo>
                  <a:pt x="2150" y="1169"/>
                </a:lnTo>
                <a:lnTo>
                  <a:pt x="2138" y="1167"/>
                </a:lnTo>
                <a:lnTo>
                  <a:pt x="2131" y="1165"/>
                </a:lnTo>
                <a:lnTo>
                  <a:pt x="2121" y="1165"/>
                </a:lnTo>
                <a:lnTo>
                  <a:pt x="2112" y="1162"/>
                </a:lnTo>
                <a:lnTo>
                  <a:pt x="2102" y="1174"/>
                </a:lnTo>
                <a:lnTo>
                  <a:pt x="2091" y="1188"/>
                </a:lnTo>
                <a:lnTo>
                  <a:pt x="2079" y="1207"/>
                </a:lnTo>
                <a:lnTo>
                  <a:pt x="2072" y="1217"/>
                </a:lnTo>
                <a:lnTo>
                  <a:pt x="2069" y="1221"/>
                </a:lnTo>
                <a:lnTo>
                  <a:pt x="2060" y="1226"/>
                </a:lnTo>
                <a:lnTo>
                  <a:pt x="2055" y="1231"/>
                </a:lnTo>
                <a:lnTo>
                  <a:pt x="2051" y="1236"/>
                </a:lnTo>
                <a:lnTo>
                  <a:pt x="2046" y="1240"/>
                </a:lnTo>
                <a:lnTo>
                  <a:pt x="2041" y="1250"/>
                </a:lnTo>
                <a:lnTo>
                  <a:pt x="2039" y="1252"/>
                </a:lnTo>
                <a:lnTo>
                  <a:pt x="2034" y="1266"/>
                </a:lnTo>
                <a:lnTo>
                  <a:pt x="2032" y="1276"/>
                </a:lnTo>
                <a:lnTo>
                  <a:pt x="2032" y="1278"/>
                </a:lnTo>
                <a:lnTo>
                  <a:pt x="2029" y="1283"/>
                </a:lnTo>
                <a:lnTo>
                  <a:pt x="2029" y="1288"/>
                </a:lnTo>
                <a:lnTo>
                  <a:pt x="2029" y="1295"/>
                </a:lnTo>
                <a:lnTo>
                  <a:pt x="2027" y="1302"/>
                </a:lnTo>
                <a:lnTo>
                  <a:pt x="2022" y="1307"/>
                </a:lnTo>
                <a:lnTo>
                  <a:pt x="2020" y="1316"/>
                </a:lnTo>
                <a:lnTo>
                  <a:pt x="2013" y="1326"/>
                </a:lnTo>
                <a:lnTo>
                  <a:pt x="2013" y="1330"/>
                </a:lnTo>
                <a:lnTo>
                  <a:pt x="2013" y="1333"/>
                </a:lnTo>
                <a:lnTo>
                  <a:pt x="2013" y="1337"/>
                </a:lnTo>
                <a:lnTo>
                  <a:pt x="2010" y="1342"/>
                </a:lnTo>
                <a:lnTo>
                  <a:pt x="2003" y="1349"/>
                </a:lnTo>
                <a:lnTo>
                  <a:pt x="2001" y="1359"/>
                </a:lnTo>
                <a:lnTo>
                  <a:pt x="1999" y="1366"/>
                </a:lnTo>
                <a:lnTo>
                  <a:pt x="1994" y="1375"/>
                </a:lnTo>
                <a:lnTo>
                  <a:pt x="1992" y="1378"/>
                </a:lnTo>
                <a:lnTo>
                  <a:pt x="1992" y="1382"/>
                </a:lnTo>
                <a:lnTo>
                  <a:pt x="1989" y="1387"/>
                </a:lnTo>
                <a:lnTo>
                  <a:pt x="1987" y="1392"/>
                </a:lnTo>
                <a:lnTo>
                  <a:pt x="1982" y="1399"/>
                </a:lnTo>
                <a:lnTo>
                  <a:pt x="1980" y="1394"/>
                </a:lnTo>
                <a:lnTo>
                  <a:pt x="1975" y="1387"/>
                </a:lnTo>
                <a:lnTo>
                  <a:pt x="1970" y="1380"/>
                </a:lnTo>
                <a:lnTo>
                  <a:pt x="1947" y="1392"/>
                </a:lnTo>
                <a:lnTo>
                  <a:pt x="1935" y="1399"/>
                </a:lnTo>
                <a:lnTo>
                  <a:pt x="1926" y="1401"/>
                </a:lnTo>
                <a:lnTo>
                  <a:pt x="1919" y="1404"/>
                </a:lnTo>
                <a:lnTo>
                  <a:pt x="1916" y="1411"/>
                </a:lnTo>
                <a:lnTo>
                  <a:pt x="1909" y="1413"/>
                </a:lnTo>
                <a:lnTo>
                  <a:pt x="1902" y="1413"/>
                </a:lnTo>
                <a:lnTo>
                  <a:pt x="1900" y="1413"/>
                </a:lnTo>
                <a:lnTo>
                  <a:pt x="1900" y="1408"/>
                </a:lnTo>
                <a:lnTo>
                  <a:pt x="1888" y="1416"/>
                </a:lnTo>
                <a:lnTo>
                  <a:pt x="1883" y="1420"/>
                </a:lnTo>
                <a:lnTo>
                  <a:pt x="1876" y="1425"/>
                </a:lnTo>
                <a:lnTo>
                  <a:pt x="1871" y="1425"/>
                </a:lnTo>
                <a:lnTo>
                  <a:pt x="1862" y="1425"/>
                </a:lnTo>
                <a:lnTo>
                  <a:pt x="1860" y="1427"/>
                </a:lnTo>
                <a:lnTo>
                  <a:pt x="1845" y="1432"/>
                </a:lnTo>
                <a:lnTo>
                  <a:pt x="1841" y="1434"/>
                </a:lnTo>
                <a:lnTo>
                  <a:pt x="1836" y="1439"/>
                </a:lnTo>
                <a:lnTo>
                  <a:pt x="1834" y="1442"/>
                </a:lnTo>
                <a:lnTo>
                  <a:pt x="1829" y="1439"/>
                </a:lnTo>
                <a:lnTo>
                  <a:pt x="1827" y="1437"/>
                </a:lnTo>
                <a:lnTo>
                  <a:pt x="1827" y="1432"/>
                </a:lnTo>
                <a:lnTo>
                  <a:pt x="1829" y="1427"/>
                </a:lnTo>
                <a:lnTo>
                  <a:pt x="1834" y="1423"/>
                </a:lnTo>
                <a:lnTo>
                  <a:pt x="1836" y="1423"/>
                </a:lnTo>
                <a:lnTo>
                  <a:pt x="1848" y="1420"/>
                </a:lnTo>
                <a:lnTo>
                  <a:pt x="1850" y="1418"/>
                </a:lnTo>
                <a:lnTo>
                  <a:pt x="1853" y="1418"/>
                </a:lnTo>
                <a:lnTo>
                  <a:pt x="1855" y="1416"/>
                </a:lnTo>
                <a:lnTo>
                  <a:pt x="1857" y="1413"/>
                </a:lnTo>
                <a:lnTo>
                  <a:pt x="1860" y="1408"/>
                </a:lnTo>
                <a:lnTo>
                  <a:pt x="1860" y="1406"/>
                </a:lnTo>
                <a:lnTo>
                  <a:pt x="1857" y="1406"/>
                </a:lnTo>
                <a:lnTo>
                  <a:pt x="1855" y="1406"/>
                </a:lnTo>
                <a:lnTo>
                  <a:pt x="1848" y="1411"/>
                </a:lnTo>
                <a:lnTo>
                  <a:pt x="1838" y="1416"/>
                </a:lnTo>
                <a:lnTo>
                  <a:pt x="1831" y="1418"/>
                </a:lnTo>
                <a:lnTo>
                  <a:pt x="1822" y="1420"/>
                </a:lnTo>
                <a:lnTo>
                  <a:pt x="1815" y="1420"/>
                </a:lnTo>
                <a:lnTo>
                  <a:pt x="1808" y="1420"/>
                </a:lnTo>
                <a:lnTo>
                  <a:pt x="1801" y="1425"/>
                </a:lnTo>
                <a:lnTo>
                  <a:pt x="1796" y="1427"/>
                </a:lnTo>
                <a:lnTo>
                  <a:pt x="1794" y="1434"/>
                </a:lnTo>
                <a:lnTo>
                  <a:pt x="1791" y="1437"/>
                </a:lnTo>
                <a:lnTo>
                  <a:pt x="1779" y="1439"/>
                </a:lnTo>
                <a:lnTo>
                  <a:pt x="1775" y="1442"/>
                </a:lnTo>
                <a:lnTo>
                  <a:pt x="1768" y="1442"/>
                </a:lnTo>
                <a:lnTo>
                  <a:pt x="1754" y="1444"/>
                </a:lnTo>
                <a:lnTo>
                  <a:pt x="1746" y="1456"/>
                </a:lnTo>
                <a:lnTo>
                  <a:pt x="1744" y="1463"/>
                </a:lnTo>
                <a:lnTo>
                  <a:pt x="1732" y="1470"/>
                </a:lnTo>
                <a:lnTo>
                  <a:pt x="1730" y="1468"/>
                </a:lnTo>
                <a:lnTo>
                  <a:pt x="1721" y="1444"/>
                </a:lnTo>
                <a:lnTo>
                  <a:pt x="1718" y="1439"/>
                </a:lnTo>
                <a:lnTo>
                  <a:pt x="1711" y="1442"/>
                </a:lnTo>
                <a:lnTo>
                  <a:pt x="1702" y="1444"/>
                </a:lnTo>
                <a:lnTo>
                  <a:pt x="1697" y="1444"/>
                </a:lnTo>
                <a:lnTo>
                  <a:pt x="1695" y="1444"/>
                </a:lnTo>
                <a:lnTo>
                  <a:pt x="1688" y="1442"/>
                </a:lnTo>
                <a:lnTo>
                  <a:pt x="1678" y="1439"/>
                </a:lnTo>
                <a:lnTo>
                  <a:pt x="1669" y="1439"/>
                </a:lnTo>
                <a:lnTo>
                  <a:pt x="1662" y="1442"/>
                </a:lnTo>
                <a:lnTo>
                  <a:pt x="1655" y="1444"/>
                </a:lnTo>
                <a:lnTo>
                  <a:pt x="1643" y="1449"/>
                </a:lnTo>
                <a:lnTo>
                  <a:pt x="1640" y="1449"/>
                </a:lnTo>
                <a:lnTo>
                  <a:pt x="1636" y="1449"/>
                </a:lnTo>
                <a:lnTo>
                  <a:pt x="1591" y="1449"/>
                </a:lnTo>
                <a:lnTo>
                  <a:pt x="1586" y="1442"/>
                </a:lnTo>
                <a:lnTo>
                  <a:pt x="1579" y="1434"/>
                </a:lnTo>
                <a:lnTo>
                  <a:pt x="1574" y="1427"/>
                </a:lnTo>
                <a:lnTo>
                  <a:pt x="1570" y="1420"/>
                </a:lnTo>
                <a:lnTo>
                  <a:pt x="1565" y="1416"/>
                </a:lnTo>
                <a:lnTo>
                  <a:pt x="1560" y="1408"/>
                </a:lnTo>
                <a:lnTo>
                  <a:pt x="1560" y="1401"/>
                </a:lnTo>
                <a:lnTo>
                  <a:pt x="1558" y="1397"/>
                </a:lnTo>
                <a:lnTo>
                  <a:pt x="1553" y="1394"/>
                </a:lnTo>
                <a:lnTo>
                  <a:pt x="1544" y="1392"/>
                </a:lnTo>
                <a:lnTo>
                  <a:pt x="1534" y="1390"/>
                </a:lnTo>
                <a:lnTo>
                  <a:pt x="1518" y="1387"/>
                </a:lnTo>
                <a:lnTo>
                  <a:pt x="1515" y="1390"/>
                </a:lnTo>
                <a:lnTo>
                  <a:pt x="1513" y="1390"/>
                </a:lnTo>
                <a:lnTo>
                  <a:pt x="1511" y="1397"/>
                </a:lnTo>
                <a:lnTo>
                  <a:pt x="1506" y="1406"/>
                </a:lnTo>
                <a:lnTo>
                  <a:pt x="1504" y="1416"/>
                </a:lnTo>
                <a:lnTo>
                  <a:pt x="1504" y="1430"/>
                </a:lnTo>
                <a:lnTo>
                  <a:pt x="1504" y="1434"/>
                </a:lnTo>
                <a:lnTo>
                  <a:pt x="1506" y="1434"/>
                </a:lnTo>
                <a:lnTo>
                  <a:pt x="1506" y="1437"/>
                </a:lnTo>
                <a:lnTo>
                  <a:pt x="1506" y="1446"/>
                </a:lnTo>
                <a:lnTo>
                  <a:pt x="1480" y="1484"/>
                </a:lnTo>
                <a:lnTo>
                  <a:pt x="1480" y="1489"/>
                </a:lnTo>
                <a:lnTo>
                  <a:pt x="1478" y="1489"/>
                </a:lnTo>
                <a:lnTo>
                  <a:pt x="1475" y="1491"/>
                </a:lnTo>
                <a:lnTo>
                  <a:pt x="1471" y="1491"/>
                </a:lnTo>
                <a:lnTo>
                  <a:pt x="1471" y="1494"/>
                </a:lnTo>
                <a:lnTo>
                  <a:pt x="1468" y="1498"/>
                </a:lnTo>
                <a:lnTo>
                  <a:pt x="1466" y="1503"/>
                </a:lnTo>
                <a:lnTo>
                  <a:pt x="1461" y="1510"/>
                </a:lnTo>
                <a:lnTo>
                  <a:pt x="1461" y="1513"/>
                </a:lnTo>
                <a:lnTo>
                  <a:pt x="1461" y="1515"/>
                </a:lnTo>
                <a:lnTo>
                  <a:pt x="1461" y="1517"/>
                </a:lnTo>
                <a:lnTo>
                  <a:pt x="1461" y="1522"/>
                </a:lnTo>
                <a:lnTo>
                  <a:pt x="1459" y="1532"/>
                </a:lnTo>
                <a:lnTo>
                  <a:pt x="1456" y="1539"/>
                </a:lnTo>
                <a:lnTo>
                  <a:pt x="1456" y="1543"/>
                </a:lnTo>
                <a:lnTo>
                  <a:pt x="1454" y="1543"/>
                </a:lnTo>
                <a:lnTo>
                  <a:pt x="1454" y="1546"/>
                </a:lnTo>
                <a:lnTo>
                  <a:pt x="1452" y="1546"/>
                </a:lnTo>
                <a:lnTo>
                  <a:pt x="1449" y="1548"/>
                </a:lnTo>
                <a:lnTo>
                  <a:pt x="1447" y="1548"/>
                </a:lnTo>
                <a:lnTo>
                  <a:pt x="1445" y="1550"/>
                </a:lnTo>
                <a:lnTo>
                  <a:pt x="1445" y="1553"/>
                </a:lnTo>
                <a:lnTo>
                  <a:pt x="1445" y="1555"/>
                </a:lnTo>
                <a:lnTo>
                  <a:pt x="1445" y="1558"/>
                </a:lnTo>
                <a:lnTo>
                  <a:pt x="1442" y="1562"/>
                </a:lnTo>
                <a:lnTo>
                  <a:pt x="1440" y="1560"/>
                </a:lnTo>
                <a:lnTo>
                  <a:pt x="1438" y="1560"/>
                </a:lnTo>
                <a:lnTo>
                  <a:pt x="1435" y="1558"/>
                </a:lnTo>
                <a:lnTo>
                  <a:pt x="1433" y="1560"/>
                </a:lnTo>
                <a:lnTo>
                  <a:pt x="1435" y="1558"/>
                </a:lnTo>
                <a:lnTo>
                  <a:pt x="1433" y="1553"/>
                </a:lnTo>
                <a:lnTo>
                  <a:pt x="1431" y="1555"/>
                </a:lnTo>
                <a:lnTo>
                  <a:pt x="1431" y="1553"/>
                </a:lnTo>
                <a:lnTo>
                  <a:pt x="1428" y="1553"/>
                </a:lnTo>
                <a:lnTo>
                  <a:pt x="1426" y="1553"/>
                </a:lnTo>
                <a:lnTo>
                  <a:pt x="1423" y="1555"/>
                </a:lnTo>
                <a:lnTo>
                  <a:pt x="1421" y="1560"/>
                </a:lnTo>
                <a:lnTo>
                  <a:pt x="1421" y="1565"/>
                </a:lnTo>
                <a:lnTo>
                  <a:pt x="1409" y="1562"/>
                </a:lnTo>
                <a:lnTo>
                  <a:pt x="1393" y="1558"/>
                </a:lnTo>
                <a:lnTo>
                  <a:pt x="1381" y="1555"/>
                </a:lnTo>
                <a:lnTo>
                  <a:pt x="1381" y="1558"/>
                </a:lnTo>
                <a:lnTo>
                  <a:pt x="1381" y="1560"/>
                </a:lnTo>
                <a:lnTo>
                  <a:pt x="1379" y="1560"/>
                </a:lnTo>
                <a:lnTo>
                  <a:pt x="1379" y="1562"/>
                </a:lnTo>
                <a:lnTo>
                  <a:pt x="1374" y="1569"/>
                </a:lnTo>
                <a:lnTo>
                  <a:pt x="1372" y="1569"/>
                </a:lnTo>
                <a:lnTo>
                  <a:pt x="1369" y="1569"/>
                </a:lnTo>
                <a:lnTo>
                  <a:pt x="1367" y="1572"/>
                </a:lnTo>
                <a:lnTo>
                  <a:pt x="1367" y="1574"/>
                </a:lnTo>
                <a:lnTo>
                  <a:pt x="1369" y="1577"/>
                </a:lnTo>
                <a:lnTo>
                  <a:pt x="1369" y="1579"/>
                </a:lnTo>
                <a:lnTo>
                  <a:pt x="1367" y="1581"/>
                </a:lnTo>
                <a:lnTo>
                  <a:pt x="1365" y="1584"/>
                </a:lnTo>
                <a:lnTo>
                  <a:pt x="1360" y="1586"/>
                </a:lnTo>
                <a:lnTo>
                  <a:pt x="1360" y="1595"/>
                </a:lnTo>
                <a:lnTo>
                  <a:pt x="1362" y="1598"/>
                </a:lnTo>
                <a:lnTo>
                  <a:pt x="1362" y="1600"/>
                </a:lnTo>
                <a:lnTo>
                  <a:pt x="1360" y="1600"/>
                </a:lnTo>
                <a:lnTo>
                  <a:pt x="1357" y="1598"/>
                </a:lnTo>
                <a:lnTo>
                  <a:pt x="1353" y="1595"/>
                </a:lnTo>
                <a:lnTo>
                  <a:pt x="1346" y="1600"/>
                </a:lnTo>
                <a:lnTo>
                  <a:pt x="1343" y="1600"/>
                </a:lnTo>
                <a:lnTo>
                  <a:pt x="1339" y="1598"/>
                </a:lnTo>
                <a:lnTo>
                  <a:pt x="1336" y="1595"/>
                </a:lnTo>
                <a:lnTo>
                  <a:pt x="1336" y="1591"/>
                </a:lnTo>
                <a:lnTo>
                  <a:pt x="1334" y="1588"/>
                </a:lnTo>
                <a:lnTo>
                  <a:pt x="1332" y="1588"/>
                </a:lnTo>
                <a:lnTo>
                  <a:pt x="1329" y="1591"/>
                </a:lnTo>
                <a:lnTo>
                  <a:pt x="1327" y="1595"/>
                </a:lnTo>
                <a:lnTo>
                  <a:pt x="1324" y="1595"/>
                </a:lnTo>
                <a:lnTo>
                  <a:pt x="1322" y="1593"/>
                </a:lnTo>
                <a:lnTo>
                  <a:pt x="1320" y="1588"/>
                </a:lnTo>
                <a:lnTo>
                  <a:pt x="1320" y="1586"/>
                </a:lnTo>
                <a:lnTo>
                  <a:pt x="1317" y="1586"/>
                </a:lnTo>
                <a:lnTo>
                  <a:pt x="1315" y="1588"/>
                </a:lnTo>
                <a:lnTo>
                  <a:pt x="1313" y="1595"/>
                </a:lnTo>
                <a:lnTo>
                  <a:pt x="1310" y="1598"/>
                </a:lnTo>
                <a:lnTo>
                  <a:pt x="1308" y="1598"/>
                </a:lnTo>
                <a:lnTo>
                  <a:pt x="1306" y="1598"/>
                </a:lnTo>
                <a:lnTo>
                  <a:pt x="1296" y="1586"/>
                </a:lnTo>
                <a:lnTo>
                  <a:pt x="1291" y="1584"/>
                </a:lnTo>
                <a:lnTo>
                  <a:pt x="1282" y="1586"/>
                </a:lnTo>
                <a:lnTo>
                  <a:pt x="1280" y="1586"/>
                </a:lnTo>
                <a:lnTo>
                  <a:pt x="1280" y="1584"/>
                </a:lnTo>
                <a:lnTo>
                  <a:pt x="1284" y="1577"/>
                </a:lnTo>
                <a:lnTo>
                  <a:pt x="1284" y="1574"/>
                </a:lnTo>
                <a:lnTo>
                  <a:pt x="1291" y="1574"/>
                </a:lnTo>
                <a:lnTo>
                  <a:pt x="1296" y="1574"/>
                </a:lnTo>
                <a:lnTo>
                  <a:pt x="1299" y="1572"/>
                </a:lnTo>
                <a:lnTo>
                  <a:pt x="1299" y="1567"/>
                </a:lnTo>
                <a:lnTo>
                  <a:pt x="1296" y="1562"/>
                </a:lnTo>
                <a:lnTo>
                  <a:pt x="1291" y="1560"/>
                </a:lnTo>
                <a:lnTo>
                  <a:pt x="1287" y="1560"/>
                </a:lnTo>
                <a:lnTo>
                  <a:pt x="1280" y="1574"/>
                </a:lnTo>
                <a:lnTo>
                  <a:pt x="1277" y="1577"/>
                </a:lnTo>
                <a:lnTo>
                  <a:pt x="1275" y="1577"/>
                </a:lnTo>
                <a:lnTo>
                  <a:pt x="1273" y="1574"/>
                </a:lnTo>
                <a:lnTo>
                  <a:pt x="1273" y="1569"/>
                </a:lnTo>
                <a:lnTo>
                  <a:pt x="1275" y="1567"/>
                </a:lnTo>
                <a:lnTo>
                  <a:pt x="1280" y="1567"/>
                </a:lnTo>
                <a:lnTo>
                  <a:pt x="1282" y="1560"/>
                </a:lnTo>
                <a:lnTo>
                  <a:pt x="1282" y="1558"/>
                </a:lnTo>
                <a:lnTo>
                  <a:pt x="1277" y="1553"/>
                </a:lnTo>
                <a:lnTo>
                  <a:pt x="1277" y="1546"/>
                </a:lnTo>
                <a:lnTo>
                  <a:pt x="1228" y="1558"/>
                </a:lnTo>
                <a:lnTo>
                  <a:pt x="1228" y="1574"/>
                </a:lnTo>
                <a:lnTo>
                  <a:pt x="1225" y="1607"/>
                </a:lnTo>
                <a:lnTo>
                  <a:pt x="1218" y="1610"/>
                </a:lnTo>
                <a:lnTo>
                  <a:pt x="1214" y="1610"/>
                </a:lnTo>
                <a:lnTo>
                  <a:pt x="1214" y="1607"/>
                </a:lnTo>
                <a:lnTo>
                  <a:pt x="1216" y="1607"/>
                </a:lnTo>
                <a:lnTo>
                  <a:pt x="1216" y="1605"/>
                </a:lnTo>
                <a:lnTo>
                  <a:pt x="1216" y="1603"/>
                </a:lnTo>
                <a:lnTo>
                  <a:pt x="1214" y="1598"/>
                </a:lnTo>
                <a:lnTo>
                  <a:pt x="1211" y="1598"/>
                </a:lnTo>
                <a:lnTo>
                  <a:pt x="1209" y="1593"/>
                </a:lnTo>
                <a:lnTo>
                  <a:pt x="1207" y="1593"/>
                </a:lnTo>
                <a:lnTo>
                  <a:pt x="1204" y="1593"/>
                </a:lnTo>
                <a:lnTo>
                  <a:pt x="1207" y="1588"/>
                </a:lnTo>
                <a:lnTo>
                  <a:pt x="1211" y="1588"/>
                </a:lnTo>
                <a:lnTo>
                  <a:pt x="1211" y="1586"/>
                </a:lnTo>
                <a:lnTo>
                  <a:pt x="1211" y="1584"/>
                </a:lnTo>
                <a:lnTo>
                  <a:pt x="1211" y="1581"/>
                </a:lnTo>
                <a:lnTo>
                  <a:pt x="1207" y="1577"/>
                </a:lnTo>
                <a:lnTo>
                  <a:pt x="1204" y="1572"/>
                </a:lnTo>
                <a:lnTo>
                  <a:pt x="1195" y="1569"/>
                </a:lnTo>
                <a:lnTo>
                  <a:pt x="1159" y="1565"/>
                </a:lnTo>
                <a:lnTo>
                  <a:pt x="1148" y="1548"/>
                </a:lnTo>
                <a:lnTo>
                  <a:pt x="1136" y="1546"/>
                </a:lnTo>
                <a:lnTo>
                  <a:pt x="1134" y="1489"/>
                </a:lnTo>
                <a:lnTo>
                  <a:pt x="1134" y="1482"/>
                </a:lnTo>
                <a:lnTo>
                  <a:pt x="1131" y="1465"/>
                </a:lnTo>
                <a:lnTo>
                  <a:pt x="1122" y="1456"/>
                </a:lnTo>
                <a:lnTo>
                  <a:pt x="1108" y="1444"/>
                </a:lnTo>
                <a:lnTo>
                  <a:pt x="1098" y="1442"/>
                </a:lnTo>
                <a:lnTo>
                  <a:pt x="1072" y="1408"/>
                </a:lnTo>
                <a:lnTo>
                  <a:pt x="1060" y="1401"/>
                </a:lnTo>
                <a:lnTo>
                  <a:pt x="1053" y="1392"/>
                </a:lnTo>
                <a:lnTo>
                  <a:pt x="1051" y="1390"/>
                </a:lnTo>
                <a:lnTo>
                  <a:pt x="1046" y="1387"/>
                </a:lnTo>
                <a:lnTo>
                  <a:pt x="1039" y="1387"/>
                </a:lnTo>
                <a:lnTo>
                  <a:pt x="1035" y="1380"/>
                </a:lnTo>
                <a:lnTo>
                  <a:pt x="1030" y="1375"/>
                </a:lnTo>
                <a:lnTo>
                  <a:pt x="1020" y="1368"/>
                </a:lnTo>
                <a:lnTo>
                  <a:pt x="1011" y="1361"/>
                </a:lnTo>
                <a:lnTo>
                  <a:pt x="999" y="1352"/>
                </a:lnTo>
                <a:lnTo>
                  <a:pt x="994" y="1352"/>
                </a:lnTo>
                <a:lnTo>
                  <a:pt x="985" y="1349"/>
                </a:lnTo>
                <a:lnTo>
                  <a:pt x="983" y="1345"/>
                </a:lnTo>
                <a:lnTo>
                  <a:pt x="983" y="1340"/>
                </a:lnTo>
                <a:lnTo>
                  <a:pt x="983" y="1335"/>
                </a:lnTo>
                <a:lnTo>
                  <a:pt x="978" y="1330"/>
                </a:lnTo>
                <a:lnTo>
                  <a:pt x="973" y="1326"/>
                </a:lnTo>
                <a:lnTo>
                  <a:pt x="969" y="1321"/>
                </a:lnTo>
                <a:lnTo>
                  <a:pt x="945" y="1342"/>
                </a:lnTo>
                <a:lnTo>
                  <a:pt x="938" y="1347"/>
                </a:lnTo>
                <a:lnTo>
                  <a:pt x="933" y="1347"/>
                </a:lnTo>
                <a:lnTo>
                  <a:pt x="905" y="1342"/>
                </a:lnTo>
                <a:lnTo>
                  <a:pt x="888" y="1340"/>
                </a:lnTo>
                <a:lnTo>
                  <a:pt x="872" y="1337"/>
                </a:lnTo>
                <a:lnTo>
                  <a:pt x="848" y="1335"/>
                </a:lnTo>
                <a:lnTo>
                  <a:pt x="829" y="1333"/>
                </a:lnTo>
                <a:lnTo>
                  <a:pt x="834" y="1311"/>
                </a:lnTo>
                <a:lnTo>
                  <a:pt x="811" y="1307"/>
                </a:lnTo>
                <a:lnTo>
                  <a:pt x="766" y="1300"/>
                </a:lnTo>
                <a:lnTo>
                  <a:pt x="756" y="1300"/>
                </a:lnTo>
                <a:lnTo>
                  <a:pt x="709" y="1290"/>
                </a:lnTo>
                <a:lnTo>
                  <a:pt x="662" y="1283"/>
                </a:lnTo>
                <a:lnTo>
                  <a:pt x="613" y="1274"/>
                </a:lnTo>
                <a:lnTo>
                  <a:pt x="594" y="1271"/>
                </a:lnTo>
                <a:lnTo>
                  <a:pt x="572" y="1266"/>
                </a:lnTo>
                <a:lnTo>
                  <a:pt x="577" y="1276"/>
                </a:lnTo>
                <a:lnTo>
                  <a:pt x="587" y="1295"/>
                </a:lnTo>
                <a:lnTo>
                  <a:pt x="601" y="1311"/>
                </a:lnTo>
                <a:lnTo>
                  <a:pt x="603" y="1314"/>
                </a:lnTo>
                <a:lnTo>
                  <a:pt x="598" y="1340"/>
                </a:lnTo>
                <a:lnTo>
                  <a:pt x="582" y="1335"/>
                </a:lnTo>
                <a:lnTo>
                  <a:pt x="572" y="1333"/>
                </a:lnTo>
                <a:lnTo>
                  <a:pt x="554" y="1326"/>
                </a:lnTo>
                <a:lnTo>
                  <a:pt x="525" y="1316"/>
                </a:lnTo>
                <a:lnTo>
                  <a:pt x="535" y="1297"/>
                </a:lnTo>
                <a:lnTo>
                  <a:pt x="542" y="1281"/>
                </a:lnTo>
                <a:lnTo>
                  <a:pt x="551" y="1262"/>
                </a:lnTo>
                <a:lnTo>
                  <a:pt x="556" y="1252"/>
                </a:lnTo>
                <a:lnTo>
                  <a:pt x="558" y="1247"/>
                </a:lnTo>
                <a:lnTo>
                  <a:pt x="561" y="1243"/>
                </a:lnTo>
                <a:lnTo>
                  <a:pt x="563" y="1245"/>
                </a:lnTo>
                <a:lnTo>
                  <a:pt x="610" y="1252"/>
                </a:lnTo>
                <a:lnTo>
                  <a:pt x="615" y="1219"/>
                </a:lnTo>
                <a:lnTo>
                  <a:pt x="620" y="1193"/>
                </a:lnTo>
                <a:lnTo>
                  <a:pt x="547" y="1179"/>
                </a:lnTo>
                <a:lnTo>
                  <a:pt x="551" y="1188"/>
                </a:lnTo>
                <a:lnTo>
                  <a:pt x="551" y="1200"/>
                </a:lnTo>
                <a:lnTo>
                  <a:pt x="556" y="1210"/>
                </a:lnTo>
                <a:lnTo>
                  <a:pt x="556" y="1214"/>
                </a:lnTo>
                <a:lnTo>
                  <a:pt x="556" y="1224"/>
                </a:lnTo>
                <a:lnTo>
                  <a:pt x="554" y="1238"/>
                </a:lnTo>
                <a:lnTo>
                  <a:pt x="537" y="1233"/>
                </a:lnTo>
                <a:lnTo>
                  <a:pt x="521" y="1236"/>
                </a:lnTo>
                <a:lnTo>
                  <a:pt x="504" y="1240"/>
                </a:lnTo>
                <a:lnTo>
                  <a:pt x="492" y="1297"/>
                </a:lnTo>
                <a:lnTo>
                  <a:pt x="492" y="1300"/>
                </a:lnTo>
                <a:lnTo>
                  <a:pt x="469" y="1297"/>
                </a:lnTo>
                <a:lnTo>
                  <a:pt x="459" y="1295"/>
                </a:lnTo>
                <a:lnTo>
                  <a:pt x="443" y="1290"/>
                </a:lnTo>
                <a:lnTo>
                  <a:pt x="415" y="1285"/>
                </a:lnTo>
                <a:lnTo>
                  <a:pt x="396" y="1281"/>
                </a:lnTo>
                <a:lnTo>
                  <a:pt x="389" y="1281"/>
                </a:lnTo>
                <a:lnTo>
                  <a:pt x="346" y="1271"/>
                </a:lnTo>
                <a:lnTo>
                  <a:pt x="349" y="1257"/>
                </a:lnTo>
                <a:lnTo>
                  <a:pt x="351" y="1252"/>
                </a:lnTo>
                <a:lnTo>
                  <a:pt x="356" y="1226"/>
                </a:lnTo>
                <a:lnTo>
                  <a:pt x="351" y="1226"/>
                </a:lnTo>
                <a:lnTo>
                  <a:pt x="349" y="1226"/>
                </a:lnTo>
                <a:lnTo>
                  <a:pt x="344" y="1231"/>
                </a:lnTo>
                <a:lnTo>
                  <a:pt x="337" y="1236"/>
                </a:lnTo>
                <a:lnTo>
                  <a:pt x="332" y="1236"/>
                </a:lnTo>
                <a:lnTo>
                  <a:pt x="325" y="1240"/>
                </a:lnTo>
                <a:lnTo>
                  <a:pt x="318" y="1243"/>
                </a:lnTo>
                <a:lnTo>
                  <a:pt x="308" y="1243"/>
                </a:lnTo>
                <a:lnTo>
                  <a:pt x="301" y="1243"/>
                </a:lnTo>
                <a:lnTo>
                  <a:pt x="285" y="1245"/>
                </a:lnTo>
                <a:lnTo>
                  <a:pt x="273" y="1247"/>
                </a:lnTo>
                <a:lnTo>
                  <a:pt x="275" y="1221"/>
                </a:lnTo>
                <a:lnTo>
                  <a:pt x="278" y="1210"/>
                </a:lnTo>
                <a:lnTo>
                  <a:pt x="278" y="1207"/>
                </a:lnTo>
                <a:lnTo>
                  <a:pt x="280" y="1198"/>
                </a:lnTo>
                <a:lnTo>
                  <a:pt x="287" y="1176"/>
                </a:lnTo>
                <a:lnTo>
                  <a:pt x="292" y="1155"/>
                </a:lnTo>
                <a:lnTo>
                  <a:pt x="294" y="1139"/>
                </a:lnTo>
                <a:lnTo>
                  <a:pt x="280" y="1136"/>
                </a:lnTo>
                <a:lnTo>
                  <a:pt x="271" y="1134"/>
                </a:lnTo>
                <a:lnTo>
                  <a:pt x="266" y="1134"/>
                </a:lnTo>
                <a:lnTo>
                  <a:pt x="264" y="1132"/>
                </a:lnTo>
                <a:lnTo>
                  <a:pt x="261" y="1132"/>
                </a:lnTo>
                <a:lnTo>
                  <a:pt x="252" y="1129"/>
                </a:lnTo>
                <a:lnTo>
                  <a:pt x="245" y="1129"/>
                </a:lnTo>
                <a:lnTo>
                  <a:pt x="221" y="1122"/>
                </a:lnTo>
                <a:lnTo>
                  <a:pt x="217" y="1122"/>
                </a:lnTo>
                <a:lnTo>
                  <a:pt x="212" y="1146"/>
                </a:lnTo>
                <a:lnTo>
                  <a:pt x="207" y="1141"/>
                </a:lnTo>
                <a:lnTo>
                  <a:pt x="202" y="1139"/>
                </a:lnTo>
                <a:lnTo>
                  <a:pt x="198" y="1136"/>
                </a:lnTo>
                <a:lnTo>
                  <a:pt x="193" y="1134"/>
                </a:lnTo>
                <a:lnTo>
                  <a:pt x="188" y="1134"/>
                </a:lnTo>
                <a:lnTo>
                  <a:pt x="186" y="1132"/>
                </a:lnTo>
                <a:lnTo>
                  <a:pt x="184" y="1134"/>
                </a:lnTo>
                <a:lnTo>
                  <a:pt x="184" y="1132"/>
                </a:lnTo>
                <a:lnTo>
                  <a:pt x="181" y="1134"/>
                </a:lnTo>
                <a:lnTo>
                  <a:pt x="179" y="1136"/>
                </a:lnTo>
                <a:lnTo>
                  <a:pt x="176" y="1136"/>
                </a:lnTo>
                <a:lnTo>
                  <a:pt x="174" y="1136"/>
                </a:lnTo>
                <a:lnTo>
                  <a:pt x="172" y="1136"/>
                </a:lnTo>
                <a:lnTo>
                  <a:pt x="169" y="1134"/>
                </a:lnTo>
                <a:lnTo>
                  <a:pt x="167" y="1134"/>
                </a:lnTo>
                <a:lnTo>
                  <a:pt x="165" y="1134"/>
                </a:lnTo>
                <a:lnTo>
                  <a:pt x="162" y="1134"/>
                </a:lnTo>
                <a:lnTo>
                  <a:pt x="162" y="1132"/>
                </a:lnTo>
                <a:lnTo>
                  <a:pt x="160" y="1134"/>
                </a:lnTo>
                <a:lnTo>
                  <a:pt x="158" y="1134"/>
                </a:lnTo>
                <a:lnTo>
                  <a:pt x="132" y="1129"/>
                </a:lnTo>
                <a:lnTo>
                  <a:pt x="132" y="1117"/>
                </a:lnTo>
                <a:lnTo>
                  <a:pt x="136" y="1110"/>
                </a:lnTo>
                <a:lnTo>
                  <a:pt x="136" y="1105"/>
                </a:lnTo>
                <a:lnTo>
                  <a:pt x="134" y="1105"/>
                </a:lnTo>
                <a:lnTo>
                  <a:pt x="132" y="1103"/>
                </a:lnTo>
                <a:lnTo>
                  <a:pt x="129" y="1101"/>
                </a:lnTo>
                <a:lnTo>
                  <a:pt x="127" y="1098"/>
                </a:lnTo>
                <a:lnTo>
                  <a:pt x="125" y="1096"/>
                </a:lnTo>
                <a:lnTo>
                  <a:pt x="125" y="1094"/>
                </a:lnTo>
                <a:lnTo>
                  <a:pt x="125" y="1091"/>
                </a:lnTo>
                <a:lnTo>
                  <a:pt x="103" y="1098"/>
                </a:lnTo>
                <a:lnTo>
                  <a:pt x="94" y="1091"/>
                </a:lnTo>
                <a:lnTo>
                  <a:pt x="84" y="1082"/>
                </a:lnTo>
                <a:lnTo>
                  <a:pt x="68" y="1070"/>
                </a:lnTo>
                <a:lnTo>
                  <a:pt x="63" y="1065"/>
                </a:lnTo>
                <a:lnTo>
                  <a:pt x="59" y="1065"/>
                </a:lnTo>
                <a:lnTo>
                  <a:pt x="40" y="1070"/>
                </a:lnTo>
                <a:lnTo>
                  <a:pt x="40" y="1049"/>
                </a:lnTo>
                <a:lnTo>
                  <a:pt x="40" y="1046"/>
                </a:lnTo>
                <a:lnTo>
                  <a:pt x="44" y="1030"/>
                </a:lnTo>
                <a:lnTo>
                  <a:pt x="49" y="1001"/>
                </a:lnTo>
                <a:lnTo>
                  <a:pt x="51" y="985"/>
                </a:lnTo>
                <a:lnTo>
                  <a:pt x="51" y="980"/>
                </a:lnTo>
                <a:lnTo>
                  <a:pt x="49" y="973"/>
                </a:lnTo>
                <a:lnTo>
                  <a:pt x="47" y="971"/>
                </a:lnTo>
                <a:lnTo>
                  <a:pt x="47" y="966"/>
                </a:lnTo>
                <a:lnTo>
                  <a:pt x="47" y="961"/>
                </a:lnTo>
                <a:lnTo>
                  <a:pt x="49" y="959"/>
                </a:lnTo>
                <a:lnTo>
                  <a:pt x="51" y="954"/>
                </a:lnTo>
                <a:lnTo>
                  <a:pt x="49" y="949"/>
                </a:lnTo>
                <a:lnTo>
                  <a:pt x="51" y="947"/>
                </a:lnTo>
                <a:lnTo>
                  <a:pt x="51" y="944"/>
                </a:lnTo>
                <a:lnTo>
                  <a:pt x="51" y="940"/>
                </a:lnTo>
                <a:lnTo>
                  <a:pt x="51" y="937"/>
                </a:lnTo>
                <a:lnTo>
                  <a:pt x="54" y="935"/>
                </a:lnTo>
                <a:lnTo>
                  <a:pt x="54" y="930"/>
                </a:lnTo>
                <a:lnTo>
                  <a:pt x="59" y="926"/>
                </a:lnTo>
                <a:lnTo>
                  <a:pt x="61" y="921"/>
                </a:lnTo>
                <a:lnTo>
                  <a:pt x="63" y="918"/>
                </a:lnTo>
                <a:lnTo>
                  <a:pt x="66" y="918"/>
                </a:lnTo>
                <a:lnTo>
                  <a:pt x="66" y="916"/>
                </a:lnTo>
                <a:lnTo>
                  <a:pt x="63" y="916"/>
                </a:lnTo>
                <a:lnTo>
                  <a:pt x="59" y="914"/>
                </a:lnTo>
                <a:lnTo>
                  <a:pt x="56" y="914"/>
                </a:lnTo>
                <a:lnTo>
                  <a:pt x="54" y="914"/>
                </a:lnTo>
                <a:lnTo>
                  <a:pt x="51" y="914"/>
                </a:lnTo>
                <a:lnTo>
                  <a:pt x="47" y="911"/>
                </a:lnTo>
                <a:lnTo>
                  <a:pt x="44" y="911"/>
                </a:lnTo>
                <a:lnTo>
                  <a:pt x="51" y="904"/>
                </a:lnTo>
                <a:lnTo>
                  <a:pt x="61" y="895"/>
                </a:lnTo>
                <a:lnTo>
                  <a:pt x="63" y="892"/>
                </a:lnTo>
                <a:lnTo>
                  <a:pt x="68" y="888"/>
                </a:lnTo>
                <a:lnTo>
                  <a:pt x="73" y="885"/>
                </a:lnTo>
                <a:lnTo>
                  <a:pt x="82" y="878"/>
                </a:lnTo>
                <a:lnTo>
                  <a:pt x="84" y="876"/>
                </a:lnTo>
                <a:lnTo>
                  <a:pt x="89" y="871"/>
                </a:lnTo>
                <a:lnTo>
                  <a:pt x="96" y="864"/>
                </a:lnTo>
                <a:lnTo>
                  <a:pt x="101" y="859"/>
                </a:lnTo>
                <a:lnTo>
                  <a:pt x="103" y="859"/>
                </a:lnTo>
                <a:lnTo>
                  <a:pt x="108" y="857"/>
                </a:lnTo>
                <a:lnTo>
                  <a:pt x="110" y="857"/>
                </a:lnTo>
                <a:lnTo>
                  <a:pt x="106" y="852"/>
                </a:lnTo>
                <a:lnTo>
                  <a:pt x="101" y="847"/>
                </a:lnTo>
                <a:lnTo>
                  <a:pt x="89" y="838"/>
                </a:lnTo>
                <a:lnTo>
                  <a:pt x="59" y="814"/>
                </a:lnTo>
                <a:lnTo>
                  <a:pt x="42" y="819"/>
                </a:lnTo>
                <a:lnTo>
                  <a:pt x="40" y="784"/>
                </a:lnTo>
                <a:lnTo>
                  <a:pt x="21" y="784"/>
                </a:lnTo>
                <a:lnTo>
                  <a:pt x="0" y="784"/>
                </a:lnTo>
                <a:lnTo>
                  <a:pt x="4" y="741"/>
                </a:lnTo>
                <a:lnTo>
                  <a:pt x="28" y="739"/>
                </a:lnTo>
                <a:lnTo>
                  <a:pt x="28" y="720"/>
                </a:lnTo>
                <a:lnTo>
                  <a:pt x="28" y="694"/>
                </a:lnTo>
                <a:lnTo>
                  <a:pt x="28" y="663"/>
                </a:lnTo>
                <a:lnTo>
                  <a:pt x="28" y="625"/>
                </a:lnTo>
                <a:lnTo>
                  <a:pt x="30" y="620"/>
                </a:lnTo>
                <a:lnTo>
                  <a:pt x="33" y="611"/>
                </a:lnTo>
                <a:lnTo>
                  <a:pt x="40" y="587"/>
                </a:lnTo>
                <a:lnTo>
                  <a:pt x="77" y="599"/>
                </a:lnTo>
                <a:lnTo>
                  <a:pt x="80" y="599"/>
                </a:lnTo>
                <a:lnTo>
                  <a:pt x="80" y="597"/>
                </a:lnTo>
                <a:lnTo>
                  <a:pt x="80" y="594"/>
                </a:lnTo>
                <a:lnTo>
                  <a:pt x="77" y="592"/>
                </a:lnTo>
                <a:lnTo>
                  <a:pt x="77" y="589"/>
                </a:lnTo>
                <a:lnTo>
                  <a:pt x="77" y="587"/>
                </a:lnTo>
                <a:lnTo>
                  <a:pt x="77" y="585"/>
                </a:lnTo>
                <a:lnTo>
                  <a:pt x="75" y="582"/>
                </a:lnTo>
                <a:lnTo>
                  <a:pt x="75" y="578"/>
                </a:lnTo>
                <a:lnTo>
                  <a:pt x="75" y="575"/>
                </a:lnTo>
                <a:lnTo>
                  <a:pt x="75" y="573"/>
                </a:lnTo>
                <a:lnTo>
                  <a:pt x="73" y="570"/>
                </a:lnTo>
                <a:lnTo>
                  <a:pt x="75" y="568"/>
                </a:lnTo>
                <a:lnTo>
                  <a:pt x="75" y="563"/>
                </a:lnTo>
                <a:lnTo>
                  <a:pt x="80" y="561"/>
                </a:lnTo>
                <a:lnTo>
                  <a:pt x="80" y="559"/>
                </a:lnTo>
                <a:lnTo>
                  <a:pt x="82" y="559"/>
                </a:lnTo>
                <a:lnTo>
                  <a:pt x="82" y="556"/>
                </a:lnTo>
                <a:lnTo>
                  <a:pt x="82" y="549"/>
                </a:lnTo>
                <a:lnTo>
                  <a:pt x="84" y="547"/>
                </a:lnTo>
                <a:lnTo>
                  <a:pt x="84" y="542"/>
                </a:lnTo>
                <a:lnTo>
                  <a:pt x="84" y="523"/>
                </a:lnTo>
                <a:lnTo>
                  <a:pt x="73" y="523"/>
                </a:lnTo>
                <a:lnTo>
                  <a:pt x="68" y="504"/>
                </a:lnTo>
                <a:lnTo>
                  <a:pt x="68" y="502"/>
                </a:lnTo>
                <a:lnTo>
                  <a:pt x="56" y="478"/>
                </a:lnTo>
                <a:lnTo>
                  <a:pt x="49" y="459"/>
                </a:lnTo>
                <a:lnTo>
                  <a:pt x="42" y="447"/>
                </a:lnTo>
                <a:lnTo>
                  <a:pt x="37" y="436"/>
                </a:lnTo>
                <a:lnTo>
                  <a:pt x="33" y="428"/>
                </a:lnTo>
                <a:lnTo>
                  <a:pt x="30" y="424"/>
                </a:lnTo>
                <a:lnTo>
                  <a:pt x="26" y="393"/>
                </a:lnTo>
                <a:lnTo>
                  <a:pt x="26" y="391"/>
                </a:lnTo>
                <a:lnTo>
                  <a:pt x="23" y="383"/>
                </a:lnTo>
                <a:lnTo>
                  <a:pt x="30" y="381"/>
                </a:lnTo>
                <a:lnTo>
                  <a:pt x="56" y="379"/>
                </a:lnTo>
                <a:lnTo>
                  <a:pt x="80" y="428"/>
                </a:lnTo>
                <a:lnTo>
                  <a:pt x="75" y="436"/>
                </a:lnTo>
                <a:lnTo>
                  <a:pt x="70" y="443"/>
                </a:lnTo>
                <a:lnTo>
                  <a:pt x="75" y="452"/>
                </a:lnTo>
                <a:lnTo>
                  <a:pt x="80" y="459"/>
                </a:lnTo>
                <a:lnTo>
                  <a:pt x="80" y="462"/>
                </a:lnTo>
                <a:lnTo>
                  <a:pt x="82" y="464"/>
                </a:lnTo>
                <a:lnTo>
                  <a:pt x="94" y="454"/>
                </a:lnTo>
                <a:lnTo>
                  <a:pt x="106" y="447"/>
                </a:lnTo>
                <a:lnTo>
                  <a:pt x="94" y="426"/>
                </a:lnTo>
                <a:lnTo>
                  <a:pt x="94" y="421"/>
                </a:lnTo>
                <a:lnTo>
                  <a:pt x="96" y="410"/>
                </a:lnTo>
                <a:lnTo>
                  <a:pt x="89" y="407"/>
                </a:lnTo>
                <a:lnTo>
                  <a:pt x="89" y="405"/>
                </a:lnTo>
                <a:lnTo>
                  <a:pt x="92" y="391"/>
                </a:lnTo>
                <a:lnTo>
                  <a:pt x="92" y="381"/>
                </a:lnTo>
                <a:lnTo>
                  <a:pt x="103" y="383"/>
                </a:lnTo>
                <a:lnTo>
                  <a:pt x="106" y="383"/>
                </a:lnTo>
                <a:lnTo>
                  <a:pt x="110" y="383"/>
                </a:lnTo>
                <a:lnTo>
                  <a:pt x="110" y="388"/>
                </a:lnTo>
                <a:lnTo>
                  <a:pt x="122" y="388"/>
                </a:lnTo>
                <a:lnTo>
                  <a:pt x="136" y="391"/>
                </a:lnTo>
                <a:lnTo>
                  <a:pt x="160" y="395"/>
                </a:lnTo>
                <a:lnTo>
                  <a:pt x="228" y="410"/>
                </a:lnTo>
                <a:lnTo>
                  <a:pt x="247" y="414"/>
                </a:lnTo>
                <a:lnTo>
                  <a:pt x="261" y="417"/>
                </a:lnTo>
                <a:lnTo>
                  <a:pt x="264" y="438"/>
                </a:lnTo>
                <a:lnTo>
                  <a:pt x="264" y="443"/>
                </a:lnTo>
                <a:lnTo>
                  <a:pt x="252" y="457"/>
                </a:lnTo>
                <a:lnTo>
                  <a:pt x="242" y="469"/>
                </a:lnTo>
                <a:lnTo>
                  <a:pt x="224" y="490"/>
                </a:lnTo>
                <a:lnTo>
                  <a:pt x="221" y="502"/>
                </a:lnTo>
                <a:lnTo>
                  <a:pt x="219" y="509"/>
                </a:lnTo>
                <a:lnTo>
                  <a:pt x="219" y="518"/>
                </a:lnTo>
                <a:lnTo>
                  <a:pt x="235" y="516"/>
                </a:lnTo>
                <a:lnTo>
                  <a:pt x="271" y="504"/>
                </a:lnTo>
                <a:lnTo>
                  <a:pt x="271" y="490"/>
                </a:lnTo>
                <a:lnTo>
                  <a:pt x="275" y="476"/>
                </a:lnTo>
                <a:lnTo>
                  <a:pt x="283" y="450"/>
                </a:lnTo>
                <a:lnTo>
                  <a:pt x="287" y="412"/>
                </a:lnTo>
                <a:lnTo>
                  <a:pt x="292" y="391"/>
                </a:lnTo>
                <a:lnTo>
                  <a:pt x="297" y="381"/>
                </a:lnTo>
                <a:lnTo>
                  <a:pt x="304" y="374"/>
                </a:lnTo>
                <a:lnTo>
                  <a:pt x="308" y="369"/>
                </a:lnTo>
                <a:lnTo>
                  <a:pt x="332" y="353"/>
                </a:lnTo>
                <a:lnTo>
                  <a:pt x="339" y="353"/>
                </a:lnTo>
                <a:lnTo>
                  <a:pt x="351" y="355"/>
                </a:lnTo>
                <a:lnTo>
                  <a:pt x="363" y="357"/>
                </a:lnTo>
                <a:lnTo>
                  <a:pt x="367" y="339"/>
                </a:lnTo>
                <a:lnTo>
                  <a:pt x="393" y="223"/>
                </a:lnTo>
                <a:lnTo>
                  <a:pt x="398" y="201"/>
                </a:lnTo>
                <a:lnTo>
                  <a:pt x="405" y="173"/>
                </a:lnTo>
                <a:lnTo>
                  <a:pt x="407" y="166"/>
                </a:lnTo>
                <a:lnTo>
                  <a:pt x="412" y="170"/>
                </a:lnTo>
                <a:lnTo>
                  <a:pt x="419" y="173"/>
                </a:lnTo>
                <a:lnTo>
                  <a:pt x="431" y="180"/>
                </a:lnTo>
                <a:lnTo>
                  <a:pt x="440" y="180"/>
                </a:lnTo>
                <a:lnTo>
                  <a:pt x="464" y="178"/>
                </a:lnTo>
                <a:lnTo>
                  <a:pt x="476" y="178"/>
                </a:lnTo>
                <a:lnTo>
                  <a:pt x="488" y="175"/>
                </a:lnTo>
                <a:lnTo>
                  <a:pt x="490" y="175"/>
                </a:lnTo>
                <a:lnTo>
                  <a:pt x="495" y="173"/>
                </a:lnTo>
                <a:lnTo>
                  <a:pt x="495" y="182"/>
                </a:lnTo>
                <a:lnTo>
                  <a:pt x="492" y="208"/>
                </a:lnTo>
                <a:lnTo>
                  <a:pt x="483" y="270"/>
                </a:lnTo>
                <a:lnTo>
                  <a:pt x="492" y="267"/>
                </a:lnTo>
                <a:lnTo>
                  <a:pt x="497" y="267"/>
                </a:lnTo>
                <a:lnTo>
                  <a:pt x="504" y="263"/>
                </a:lnTo>
                <a:lnTo>
                  <a:pt x="514" y="258"/>
                </a:lnTo>
                <a:lnTo>
                  <a:pt x="521" y="253"/>
                </a:lnTo>
                <a:lnTo>
                  <a:pt x="525" y="251"/>
                </a:lnTo>
                <a:lnTo>
                  <a:pt x="530" y="249"/>
                </a:lnTo>
                <a:lnTo>
                  <a:pt x="530" y="246"/>
                </a:lnTo>
                <a:lnTo>
                  <a:pt x="575" y="258"/>
                </a:lnTo>
                <a:lnTo>
                  <a:pt x="577" y="258"/>
                </a:lnTo>
                <a:lnTo>
                  <a:pt x="591" y="265"/>
                </a:lnTo>
                <a:lnTo>
                  <a:pt x="594" y="265"/>
                </a:lnTo>
                <a:lnTo>
                  <a:pt x="610" y="272"/>
                </a:lnTo>
                <a:lnTo>
                  <a:pt x="613" y="251"/>
                </a:lnTo>
                <a:lnTo>
                  <a:pt x="620" y="253"/>
                </a:lnTo>
                <a:lnTo>
                  <a:pt x="622" y="239"/>
                </a:lnTo>
                <a:lnTo>
                  <a:pt x="627" y="230"/>
                </a:lnTo>
                <a:lnTo>
                  <a:pt x="638" y="225"/>
                </a:lnTo>
                <a:lnTo>
                  <a:pt x="648" y="225"/>
                </a:lnTo>
                <a:lnTo>
                  <a:pt x="650" y="215"/>
                </a:lnTo>
                <a:lnTo>
                  <a:pt x="662" y="215"/>
                </a:lnTo>
                <a:lnTo>
                  <a:pt x="669" y="218"/>
                </a:lnTo>
                <a:lnTo>
                  <a:pt x="683" y="218"/>
                </a:lnTo>
                <a:lnTo>
                  <a:pt x="688" y="220"/>
                </a:lnTo>
                <a:lnTo>
                  <a:pt x="695" y="218"/>
                </a:lnTo>
                <a:lnTo>
                  <a:pt x="700" y="220"/>
                </a:lnTo>
                <a:lnTo>
                  <a:pt x="704" y="232"/>
                </a:lnTo>
                <a:lnTo>
                  <a:pt x="704" y="237"/>
                </a:lnTo>
                <a:lnTo>
                  <a:pt x="702" y="239"/>
                </a:lnTo>
                <a:lnTo>
                  <a:pt x="697" y="246"/>
                </a:lnTo>
                <a:lnTo>
                  <a:pt x="690" y="253"/>
                </a:lnTo>
                <a:lnTo>
                  <a:pt x="690" y="256"/>
                </a:lnTo>
                <a:lnTo>
                  <a:pt x="693" y="265"/>
                </a:lnTo>
                <a:lnTo>
                  <a:pt x="697" y="275"/>
                </a:lnTo>
                <a:lnTo>
                  <a:pt x="695" y="275"/>
                </a:lnTo>
                <a:lnTo>
                  <a:pt x="688" y="279"/>
                </a:lnTo>
                <a:lnTo>
                  <a:pt x="686" y="279"/>
                </a:lnTo>
                <a:lnTo>
                  <a:pt x="671" y="291"/>
                </a:lnTo>
                <a:lnTo>
                  <a:pt x="674" y="301"/>
                </a:lnTo>
                <a:lnTo>
                  <a:pt x="674" y="305"/>
                </a:lnTo>
                <a:lnTo>
                  <a:pt x="683" y="310"/>
                </a:lnTo>
                <a:lnTo>
                  <a:pt x="712" y="324"/>
                </a:lnTo>
                <a:lnTo>
                  <a:pt x="740" y="336"/>
                </a:lnTo>
                <a:lnTo>
                  <a:pt x="761" y="346"/>
                </a:lnTo>
                <a:lnTo>
                  <a:pt x="787" y="357"/>
                </a:lnTo>
                <a:lnTo>
                  <a:pt x="794" y="353"/>
                </a:lnTo>
                <a:lnTo>
                  <a:pt x="804" y="339"/>
                </a:lnTo>
                <a:lnTo>
                  <a:pt x="808" y="341"/>
                </a:lnTo>
                <a:lnTo>
                  <a:pt x="806" y="343"/>
                </a:lnTo>
                <a:lnTo>
                  <a:pt x="811" y="346"/>
                </a:lnTo>
                <a:lnTo>
                  <a:pt x="813" y="350"/>
                </a:lnTo>
                <a:lnTo>
                  <a:pt x="811" y="353"/>
                </a:lnTo>
                <a:lnTo>
                  <a:pt x="813" y="353"/>
                </a:lnTo>
                <a:lnTo>
                  <a:pt x="811" y="362"/>
                </a:lnTo>
                <a:lnTo>
                  <a:pt x="801" y="393"/>
                </a:lnTo>
                <a:lnTo>
                  <a:pt x="794" y="402"/>
                </a:lnTo>
                <a:lnTo>
                  <a:pt x="827" y="398"/>
                </a:lnTo>
                <a:lnTo>
                  <a:pt x="879" y="391"/>
                </a:lnTo>
                <a:lnTo>
                  <a:pt x="879" y="393"/>
                </a:lnTo>
                <a:lnTo>
                  <a:pt x="877" y="395"/>
                </a:lnTo>
                <a:lnTo>
                  <a:pt x="874" y="395"/>
                </a:lnTo>
                <a:lnTo>
                  <a:pt x="874" y="398"/>
                </a:lnTo>
                <a:lnTo>
                  <a:pt x="874" y="407"/>
                </a:lnTo>
                <a:lnTo>
                  <a:pt x="879" y="412"/>
                </a:lnTo>
                <a:lnTo>
                  <a:pt x="879" y="414"/>
                </a:lnTo>
                <a:lnTo>
                  <a:pt x="877" y="414"/>
                </a:lnTo>
                <a:lnTo>
                  <a:pt x="877" y="417"/>
                </a:lnTo>
                <a:lnTo>
                  <a:pt x="877" y="419"/>
                </a:lnTo>
                <a:lnTo>
                  <a:pt x="884" y="426"/>
                </a:lnTo>
                <a:lnTo>
                  <a:pt x="884" y="424"/>
                </a:lnTo>
                <a:lnTo>
                  <a:pt x="886" y="426"/>
                </a:lnTo>
                <a:lnTo>
                  <a:pt x="888" y="426"/>
                </a:lnTo>
                <a:lnTo>
                  <a:pt x="888" y="428"/>
                </a:lnTo>
                <a:lnTo>
                  <a:pt x="891" y="431"/>
                </a:lnTo>
                <a:lnTo>
                  <a:pt x="893" y="433"/>
                </a:lnTo>
                <a:lnTo>
                  <a:pt x="895" y="436"/>
                </a:lnTo>
                <a:lnTo>
                  <a:pt x="898" y="440"/>
                </a:lnTo>
                <a:lnTo>
                  <a:pt x="900" y="443"/>
                </a:lnTo>
                <a:lnTo>
                  <a:pt x="900" y="445"/>
                </a:lnTo>
                <a:lnTo>
                  <a:pt x="907" y="450"/>
                </a:lnTo>
                <a:lnTo>
                  <a:pt x="917" y="464"/>
                </a:lnTo>
                <a:lnTo>
                  <a:pt x="919" y="466"/>
                </a:lnTo>
                <a:lnTo>
                  <a:pt x="921" y="469"/>
                </a:lnTo>
                <a:lnTo>
                  <a:pt x="940" y="440"/>
                </a:lnTo>
                <a:lnTo>
                  <a:pt x="924" y="417"/>
                </a:lnTo>
                <a:lnTo>
                  <a:pt x="926" y="412"/>
                </a:lnTo>
                <a:lnTo>
                  <a:pt x="940" y="424"/>
                </a:lnTo>
                <a:lnTo>
                  <a:pt x="943" y="421"/>
                </a:lnTo>
                <a:lnTo>
                  <a:pt x="985" y="440"/>
                </a:lnTo>
                <a:lnTo>
                  <a:pt x="1032" y="459"/>
                </a:lnTo>
                <a:lnTo>
                  <a:pt x="1042" y="464"/>
                </a:lnTo>
                <a:lnTo>
                  <a:pt x="1042" y="466"/>
                </a:lnTo>
                <a:lnTo>
                  <a:pt x="1044" y="476"/>
                </a:lnTo>
                <a:lnTo>
                  <a:pt x="1049" y="478"/>
                </a:lnTo>
                <a:lnTo>
                  <a:pt x="1049" y="485"/>
                </a:lnTo>
                <a:lnTo>
                  <a:pt x="1051" y="490"/>
                </a:lnTo>
                <a:lnTo>
                  <a:pt x="1058" y="492"/>
                </a:lnTo>
                <a:lnTo>
                  <a:pt x="1065" y="495"/>
                </a:lnTo>
                <a:lnTo>
                  <a:pt x="1070" y="497"/>
                </a:lnTo>
                <a:lnTo>
                  <a:pt x="1075" y="502"/>
                </a:lnTo>
                <a:lnTo>
                  <a:pt x="1082" y="507"/>
                </a:lnTo>
                <a:lnTo>
                  <a:pt x="1093" y="509"/>
                </a:lnTo>
                <a:lnTo>
                  <a:pt x="1103" y="511"/>
                </a:lnTo>
                <a:lnTo>
                  <a:pt x="1117" y="514"/>
                </a:lnTo>
                <a:lnTo>
                  <a:pt x="1126" y="514"/>
                </a:lnTo>
                <a:lnTo>
                  <a:pt x="1178" y="497"/>
                </a:lnTo>
                <a:lnTo>
                  <a:pt x="1188" y="492"/>
                </a:lnTo>
                <a:lnTo>
                  <a:pt x="1247" y="471"/>
                </a:lnTo>
                <a:lnTo>
                  <a:pt x="1275" y="497"/>
                </a:lnTo>
                <a:lnTo>
                  <a:pt x="1280" y="492"/>
                </a:lnTo>
                <a:lnTo>
                  <a:pt x="1282" y="492"/>
                </a:lnTo>
                <a:lnTo>
                  <a:pt x="1324" y="533"/>
                </a:lnTo>
                <a:lnTo>
                  <a:pt x="1383" y="488"/>
                </a:lnTo>
                <a:lnTo>
                  <a:pt x="1395" y="504"/>
                </a:lnTo>
                <a:lnTo>
                  <a:pt x="1428" y="490"/>
                </a:lnTo>
                <a:lnTo>
                  <a:pt x="1442" y="488"/>
                </a:lnTo>
                <a:lnTo>
                  <a:pt x="1480" y="478"/>
                </a:lnTo>
                <a:lnTo>
                  <a:pt x="1482" y="459"/>
                </a:lnTo>
                <a:lnTo>
                  <a:pt x="1461" y="426"/>
                </a:lnTo>
                <a:lnTo>
                  <a:pt x="1452" y="414"/>
                </a:lnTo>
                <a:lnTo>
                  <a:pt x="1459" y="407"/>
                </a:lnTo>
                <a:lnTo>
                  <a:pt x="1466" y="405"/>
                </a:lnTo>
                <a:lnTo>
                  <a:pt x="1447" y="391"/>
                </a:lnTo>
                <a:lnTo>
                  <a:pt x="1461" y="374"/>
                </a:lnTo>
                <a:lnTo>
                  <a:pt x="1440" y="360"/>
                </a:lnTo>
                <a:lnTo>
                  <a:pt x="1428" y="353"/>
                </a:lnTo>
                <a:lnTo>
                  <a:pt x="1426" y="350"/>
                </a:lnTo>
                <a:lnTo>
                  <a:pt x="1409" y="350"/>
                </a:lnTo>
                <a:lnTo>
                  <a:pt x="1390" y="348"/>
                </a:lnTo>
                <a:lnTo>
                  <a:pt x="1388" y="346"/>
                </a:lnTo>
                <a:lnTo>
                  <a:pt x="1379" y="341"/>
                </a:lnTo>
                <a:lnTo>
                  <a:pt x="1369" y="336"/>
                </a:lnTo>
                <a:lnTo>
                  <a:pt x="1348" y="317"/>
                </a:lnTo>
                <a:lnTo>
                  <a:pt x="1343" y="310"/>
                </a:lnTo>
                <a:lnTo>
                  <a:pt x="1336" y="308"/>
                </a:lnTo>
                <a:lnTo>
                  <a:pt x="1332" y="294"/>
                </a:lnTo>
                <a:lnTo>
                  <a:pt x="1329" y="286"/>
                </a:lnTo>
                <a:lnTo>
                  <a:pt x="1324" y="277"/>
                </a:lnTo>
                <a:lnTo>
                  <a:pt x="1313" y="260"/>
                </a:lnTo>
                <a:lnTo>
                  <a:pt x="1306" y="253"/>
                </a:lnTo>
                <a:lnTo>
                  <a:pt x="1301" y="253"/>
                </a:lnTo>
                <a:lnTo>
                  <a:pt x="1299" y="253"/>
                </a:lnTo>
                <a:lnTo>
                  <a:pt x="1294" y="253"/>
                </a:lnTo>
                <a:lnTo>
                  <a:pt x="1287" y="253"/>
                </a:lnTo>
                <a:lnTo>
                  <a:pt x="1282" y="251"/>
                </a:lnTo>
                <a:lnTo>
                  <a:pt x="1280" y="251"/>
                </a:lnTo>
                <a:lnTo>
                  <a:pt x="1275" y="249"/>
                </a:lnTo>
                <a:lnTo>
                  <a:pt x="1270" y="246"/>
                </a:lnTo>
                <a:lnTo>
                  <a:pt x="1268" y="244"/>
                </a:lnTo>
                <a:lnTo>
                  <a:pt x="1266" y="244"/>
                </a:lnTo>
                <a:lnTo>
                  <a:pt x="1263" y="241"/>
                </a:lnTo>
                <a:lnTo>
                  <a:pt x="1261" y="241"/>
                </a:lnTo>
                <a:lnTo>
                  <a:pt x="1261" y="239"/>
                </a:lnTo>
                <a:lnTo>
                  <a:pt x="1258" y="230"/>
                </a:lnTo>
                <a:lnTo>
                  <a:pt x="1263" y="225"/>
                </a:lnTo>
                <a:lnTo>
                  <a:pt x="1266" y="213"/>
                </a:lnTo>
                <a:lnTo>
                  <a:pt x="1266" y="206"/>
                </a:lnTo>
                <a:lnTo>
                  <a:pt x="1308" y="208"/>
                </a:lnTo>
                <a:lnTo>
                  <a:pt x="1313" y="206"/>
                </a:lnTo>
                <a:lnTo>
                  <a:pt x="1317" y="204"/>
                </a:lnTo>
                <a:lnTo>
                  <a:pt x="1320" y="196"/>
                </a:lnTo>
                <a:lnTo>
                  <a:pt x="1322" y="196"/>
                </a:lnTo>
                <a:lnTo>
                  <a:pt x="1327" y="199"/>
                </a:lnTo>
                <a:lnTo>
                  <a:pt x="1329" y="201"/>
                </a:lnTo>
                <a:lnTo>
                  <a:pt x="1334" y="204"/>
                </a:lnTo>
                <a:lnTo>
                  <a:pt x="1334" y="199"/>
                </a:lnTo>
                <a:lnTo>
                  <a:pt x="1336" y="196"/>
                </a:lnTo>
                <a:lnTo>
                  <a:pt x="1339" y="192"/>
                </a:lnTo>
                <a:lnTo>
                  <a:pt x="1341" y="194"/>
                </a:lnTo>
                <a:lnTo>
                  <a:pt x="1343" y="194"/>
                </a:lnTo>
                <a:lnTo>
                  <a:pt x="1346" y="194"/>
                </a:lnTo>
                <a:lnTo>
                  <a:pt x="1350" y="196"/>
                </a:lnTo>
                <a:lnTo>
                  <a:pt x="1355" y="196"/>
                </a:lnTo>
                <a:lnTo>
                  <a:pt x="1365" y="196"/>
                </a:lnTo>
                <a:lnTo>
                  <a:pt x="1369" y="199"/>
                </a:lnTo>
                <a:lnTo>
                  <a:pt x="1372" y="204"/>
                </a:lnTo>
                <a:lnTo>
                  <a:pt x="1374" y="208"/>
                </a:lnTo>
                <a:lnTo>
                  <a:pt x="1379" y="213"/>
                </a:lnTo>
                <a:lnTo>
                  <a:pt x="1383" y="215"/>
                </a:lnTo>
                <a:lnTo>
                  <a:pt x="1390" y="220"/>
                </a:lnTo>
                <a:lnTo>
                  <a:pt x="1390" y="218"/>
                </a:lnTo>
                <a:lnTo>
                  <a:pt x="1393" y="218"/>
                </a:lnTo>
                <a:lnTo>
                  <a:pt x="1395" y="213"/>
                </a:lnTo>
                <a:lnTo>
                  <a:pt x="1398" y="208"/>
                </a:lnTo>
                <a:lnTo>
                  <a:pt x="1400" y="206"/>
                </a:lnTo>
                <a:lnTo>
                  <a:pt x="1400" y="204"/>
                </a:lnTo>
                <a:lnTo>
                  <a:pt x="1400" y="199"/>
                </a:lnTo>
                <a:lnTo>
                  <a:pt x="1400" y="196"/>
                </a:lnTo>
                <a:lnTo>
                  <a:pt x="1400" y="194"/>
                </a:lnTo>
                <a:lnTo>
                  <a:pt x="1407" y="192"/>
                </a:lnTo>
                <a:lnTo>
                  <a:pt x="1412" y="189"/>
                </a:lnTo>
                <a:lnTo>
                  <a:pt x="1412" y="187"/>
                </a:lnTo>
                <a:lnTo>
                  <a:pt x="1409" y="187"/>
                </a:lnTo>
                <a:lnTo>
                  <a:pt x="1412" y="187"/>
                </a:lnTo>
                <a:lnTo>
                  <a:pt x="1414" y="185"/>
                </a:lnTo>
                <a:lnTo>
                  <a:pt x="1416" y="185"/>
                </a:lnTo>
                <a:lnTo>
                  <a:pt x="1419" y="185"/>
                </a:lnTo>
                <a:lnTo>
                  <a:pt x="1421" y="185"/>
                </a:lnTo>
                <a:lnTo>
                  <a:pt x="1421" y="182"/>
                </a:lnTo>
                <a:lnTo>
                  <a:pt x="1421" y="180"/>
                </a:lnTo>
                <a:lnTo>
                  <a:pt x="1421" y="178"/>
                </a:lnTo>
                <a:lnTo>
                  <a:pt x="1421" y="175"/>
                </a:lnTo>
                <a:lnTo>
                  <a:pt x="1426" y="178"/>
                </a:lnTo>
                <a:lnTo>
                  <a:pt x="1433" y="180"/>
                </a:lnTo>
                <a:lnTo>
                  <a:pt x="1435" y="175"/>
                </a:lnTo>
                <a:lnTo>
                  <a:pt x="1426" y="168"/>
                </a:lnTo>
                <a:lnTo>
                  <a:pt x="1416" y="161"/>
                </a:lnTo>
                <a:lnTo>
                  <a:pt x="1412" y="156"/>
                </a:lnTo>
                <a:lnTo>
                  <a:pt x="1405" y="151"/>
                </a:lnTo>
                <a:lnTo>
                  <a:pt x="1386" y="140"/>
                </a:lnTo>
                <a:lnTo>
                  <a:pt x="1386" y="137"/>
                </a:lnTo>
                <a:lnTo>
                  <a:pt x="1388" y="133"/>
                </a:lnTo>
                <a:lnTo>
                  <a:pt x="1388" y="128"/>
                </a:lnTo>
                <a:lnTo>
                  <a:pt x="1390" y="121"/>
                </a:lnTo>
                <a:lnTo>
                  <a:pt x="1390" y="114"/>
                </a:lnTo>
                <a:lnTo>
                  <a:pt x="1393" y="109"/>
                </a:lnTo>
                <a:lnTo>
                  <a:pt x="1393" y="99"/>
                </a:lnTo>
                <a:lnTo>
                  <a:pt x="1395" y="95"/>
                </a:lnTo>
                <a:lnTo>
                  <a:pt x="1395" y="83"/>
                </a:lnTo>
                <a:lnTo>
                  <a:pt x="1395" y="80"/>
                </a:lnTo>
                <a:lnTo>
                  <a:pt x="1395" y="73"/>
                </a:lnTo>
                <a:lnTo>
                  <a:pt x="1398" y="73"/>
                </a:lnTo>
                <a:lnTo>
                  <a:pt x="1398" y="71"/>
                </a:lnTo>
                <a:lnTo>
                  <a:pt x="1400" y="71"/>
                </a:lnTo>
                <a:lnTo>
                  <a:pt x="1405" y="71"/>
                </a:lnTo>
                <a:lnTo>
                  <a:pt x="1409" y="69"/>
                </a:lnTo>
                <a:lnTo>
                  <a:pt x="1412" y="69"/>
                </a:lnTo>
                <a:lnTo>
                  <a:pt x="1416" y="69"/>
                </a:lnTo>
                <a:lnTo>
                  <a:pt x="1421" y="69"/>
                </a:lnTo>
                <a:lnTo>
                  <a:pt x="1428" y="69"/>
                </a:lnTo>
                <a:lnTo>
                  <a:pt x="1431" y="80"/>
                </a:lnTo>
                <a:lnTo>
                  <a:pt x="1449" y="92"/>
                </a:lnTo>
                <a:lnTo>
                  <a:pt x="1471" y="95"/>
                </a:lnTo>
                <a:lnTo>
                  <a:pt x="1478" y="99"/>
                </a:lnTo>
                <a:lnTo>
                  <a:pt x="1482" y="104"/>
                </a:lnTo>
                <a:lnTo>
                  <a:pt x="1487" y="107"/>
                </a:lnTo>
                <a:lnTo>
                  <a:pt x="1490" y="107"/>
                </a:lnTo>
                <a:lnTo>
                  <a:pt x="1494" y="104"/>
                </a:lnTo>
                <a:lnTo>
                  <a:pt x="1501" y="99"/>
                </a:lnTo>
                <a:lnTo>
                  <a:pt x="1504" y="97"/>
                </a:lnTo>
                <a:lnTo>
                  <a:pt x="1506" y="95"/>
                </a:lnTo>
                <a:lnTo>
                  <a:pt x="1515" y="92"/>
                </a:lnTo>
                <a:lnTo>
                  <a:pt x="1523" y="88"/>
                </a:lnTo>
                <a:lnTo>
                  <a:pt x="1525" y="88"/>
                </a:lnTo>
                <a:lnTo>
                  <a:pt x="1532" y="85"/>
                </a:lnTo>
                <a:lnTo>
                  <a:pt x="1534" y="85"/>
                </a:lnTo>
                <a:lnTo>
                  <a:pt x="1548" y="85"/>
                </a:lnTo>
                <a:lnTo>
                  <a:pt x="1556" y="80"/>
                </a:lnTo>
                <a:lnTo>
                  <a:pt x="1560" y="80"/>
                </a:lnTo>
                <a:lnTo>
                  <a:pt x="1563" y="80"/>
                </a:lnTo>
                <a:lnTo>
                  <a:pt x="1570" y="80"/>
                </a:lnTo>
                <a:lnTo>
                  <a:pt x="1574" y="80"/>
                </a:lnTo>
                <a:lnTo>
                  <a:pt x="1579" y="78"/>
                </a:lnTo>
                <a:lnTo>
                  <a:pt x="1586" y="76"/>
                </a:lnTo>
                <a:lnTo>
                  <a:pt x="1591" y="73"/>
                </a:lnTo>
                <a:lnTo>
                  <a:pt x="1596" y="71"/>
                </a:lnTo>
                <a:lnTo>
                  <a:pt x="1598" y="66"/>
                </a:lnTo>
                <a:lnTo>
                  <a:pt x="1603" y="64"/>
                </a:lnTo>
                <a:lnTo>
                  <a:pt x="1607" y="57"/>
                </a:lnTo>
                <a:lnTo>
                  <a:pt x="1617" y="50"/>
                </a:lnTo>
                <a:lnTo>
                  <a:pt x="1622" y="45"/>
                </a:lnTo>
                <a:lnTo>
                  <a:pt x="1650" y="17"/>
                </a:lnTo>
                <a:lnTo>
                  <a:pt x="1652" y="17"/>
                </a:lnTo>
                <a:lnTo>
                  <a:pt x="1657" y="17"/>
                </a:lnTo>
                <a:lnTo>
                  <a:pt x="1662" y="17"/>
                </a:lnTo>
                <a:lnTo>
                  <a:pt x="1666" y="12"/>
                </a:lnTo>
                <a:lnTo>
                  <a:pt x="1673" y="12"/>
                </a:lnTo>
                <a:lnTo>
                  <a:pt x="1678" y="12"/>
                </a:lnTo>
                <a:lnTo>
                  <a:pt x="1680" y="9"/>
                </a:lnTo>
                <a:lnTo>
                  <a:pt x="1685" y="5"/>
                </a:lnTo>
                <a:lnTo>
                  <a:pt x="1690" y="2"/>
                </a:lnTo>
                <a:lnTo>
                  <a:pt x="1692" y="0"/>
                </a:lnTo>
                <a:lnTo>
                  <a:pt x="1697" y="0"/>
                </a:lnTo>
                <a:lnTo>
                  <a:pt x="1699" y="2"/>
                </a:lnTo>
                <a:lnTo>
                  <a:pt x="1699" y="5"/>
                </a:lnTo>
                <a:lnTo>
                  <a:pt x="1699" y="7"/>
                </a:lnTo>
                <a:lnTo>
                  <a:pt x="1702" y="7"/>
                </a:lnTo>
                <a:lnTo>
                  <a:pt x="1699" y="9"/>
                </a:lnTo>
                <a:lnTo>
                  <a:pt x="1697" y="9"/>
                </a:lnTo>
                <a:lnTo>
                  <a:pt x="1697" y="12"/>
                </a:lnTo>
                <a:lnTo>
                  <a:pt x="1695" y="17"/>
                </a:lnTo>
                <a:close/>
              </a:path>
            </a:pathLst>
          </a:custGeom>
          <a:solidFill>
            <a:srgbClr val="FCB6F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rot="0" vert="horz" wrap="square" lIns="137160" tIns="68580" rIns="137160" bIns="68580" anchor="t" anchorCtr="0" upright="1">
            <a:noAutofit/>
          </a:bodyPr>
          <a:lstStyle/>
          <a:p>
            <a:endParaRPr lang="es-MX" sz="2700"/>
          </a:p>
        </p:txBody>
      </p:sp>
      <p:sp>
        <p:nvSpPr>
          <p:cNvPr id="35" name="Rectángulo 34"/>
          <p:cNvSpPr/>
          <p:nvPr/>
        </p:nvSpPr>
        <p:spPr>
          <a:xfrm>
            <a:off x="10787785" y="2546577"/>
            <a:ext cx="2143023" cy="7848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s-MX" sz="4500" cap="all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CARGOS</a:t>
            </a:r>
          </a:p>
        </p:txBody>
      </p:sp>
      <p:cxnSp>
        <p:nvCxnSpPr>
          <p:cNvPr id="36" name="Conector angular 35"/>
          <p:cNvCxnSpPr>
            <a:stCxn id="35" idx="1"/>
            <a:endCxn id="35" idx="3"/>
          </p:cNvCxnSpPr>
          <p:nvPr/>
        </p:nvCxnSpPr>
        <p:spPr>
          <a:xfrm rot="10800000" flipH="1">
            <a:off x="10741251" y="2962076"/>
            <a:ext cx="2236092" cy="19050"/>
          </a:xfrm>
          <a:prstGeom prst="bentConnector5">
            <a:avLst>
              <a:gd name="adj1" fmla="val -216391"/>
              <a:gd name="adj2" fmla="val -28118906"/>
              <a:gd name="adj3" fmla="val 315539"/>
            </a:avLst>
          </a:prstGeom>
          <a:ln w="38100">
            <a:solidFill>
              <a:schemeClr val="tx1">
                <a:lumMod val="50000"/>
                <a:lumOff val="50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Rectángulo 38"/>
          <p:cNvSpPr/>
          <p:nvPr/>
        </p:nvSpPr>
        <p:spPr>
          <a:xfrm>
            <a:off x="10199039" y="4073773"/>
            <a:ext cx="3059655" cy="22852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MX" sz="1650" cap="all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MAGISTRATURAS DEL TRIBUNAL SUPERIOR DE JUSTICIA DEL ESTADO DE MÉXICO: </a:t>
            </a:r>
            <a:r>
              <a:rPr lang="es-MX" sz="1650" b="1" cap="all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13 cargos</a:t>
            </a:r>
          </a:p>
          <a:p>
            <a:pPr algn="just"/>
            <a:endParaRPr lang="es-MX" sz="1650" cap="all" dirty="0">
              <a:solidFill>
                <a:srgbClr val="00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s-MX" sz="2700" cap="all" dirty="0"/>
          </a:p>
          <a:p>
            <a:r>
              <a:rPr lang="es-MX" sz="1650" cap="all" dirty="0"/>
              <a:t>Materia civil:</a:t>
            </a:r>
            <a:r>
              <a:rPr lang="es-MX" sz="1650" b="1" cap="all" dirty="0"/>
              <a:t> 5 cargos </a:t>
            </a:r>
            <a:endParaRPr lang="es-MX" sz="1650" cap="all" dirty="0"/>
          </a:p>
          <a:p>
            <a:r>
              <a:rPr lang="es-MX" sz="1650" cap="all" dirty="0"/>
              <a:t>Materia FAMILIAR:</a:t>
            </a:r>
            <a:r>
              <a:rPr lang="es-MX" sz="1650" b="1" cap="all" dirty="0"/>
              <a:t> 4 cargos </a:t>
            </a:r>
            <a:endParaRPr lang="es-MX" sz="1650" cap="all" dirty="0"/>
          </a:p>
          <a:p>
            <a:r>
              <a:rPr lang="es-MX" sz="1650" cap="all" dirty="0"/>
              <a:t>materia penal:</a:t>
            </a:r>
            <a:r>
              <a:rPr lang="es-MX" sz="1650" b="1" cap="all" dirty="0"/>
              <a:t> 4 cargos</a:t>
            </a:r>
            <a:endParaRPr lang="es-MX" sz="1650" cap="all" dirty="0"/>
          </a:p>
        </p:txBody>
      </p:sp>
      <p:sp>
        <p:nvSpPr>
          <p:cNvPr id="40" name="Elipse 39"/>
          <p:cNvSpPr/>
          <p:nvPr/>
        </p:nvSpPr>
        <p:spPr>
          <a:xfrm>
            <a:off x="6158483" y="4142772"/>
            <a:ext cx="324000" cy="326232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41" name="Elipse 40"/>
          <p:cNvSpPr/>
          <p:nvPr/>
        </p:nvSpPr>
        <p:spPr>
          <a:xfrm>
            <a:off x="6158483" y="5197818"/>
            <a:ext cx="324000" cy="326232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42" name="Elipse 41"/>
          <p:cNvSpPr/>
          <p:nvPr/>
        </p:nvSpPr>
        <p:spPr>
          <a:xfrm>
            <a:off x="9912188" y="4111269"/>
            <a:ext cx="324000" cy="326232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pic>
        <p:nvPicPr>
          <p:cNvPr id="23" name="Picture 2" descr="Estado de México – Pacto federal">
            <a:hlinkClick r:id="rId6" action="ppaction://hlinksldjump" tooltip="Distritos Judiciales Electorales"/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62999" y="8613564"/>
            <a:ext cx="762001" cy="6265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Imagen 23">
            <a:hlinkClick r:id="" action="ppaction://hlinkshowjump?jump=previousslide" tooltip="Anterior"/>
          </p:cNvPr>
          <p:cNvPicPr>
            <a:picLocks noChangeAspect="1"/>
          </p:cNvPicPr>
          <p:nvPr/>
        </p:nvPicPr>
        <p:blipFill>
          <a:blip r:embed="rId8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7971312" y="8567437"/>
            <a:ext cx="718852" cy="718852"/>
          </a:xfrm>
          <a:prstGeom prst="rect">
            <a:avLst/>
          </a:prstGeom>
        </p:spPr>
      </p:pic>
      <p:pic>
        <p:nvPicPr>
          <p:cNvPr id="25" name="Imagen 24">
            <a:hlinkClick r:id="" action="ppaction://hlinkshowjump?jump=nextslide" tooltip="Siguiente"/>
          </p:cNvPr>
          <p:cNvPicPr>
            <a:picLocks noChangeAspect="1"/>
          </p:cNvPicPr>
          <p:nvPr/>
        </p:nvPicPr>
        <p:blipFill>
          <a:blip r:embed="rId8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97835" y="8567438"/>
            <a:ext cx="718852" cy="718852"/>
          </a:xfrm>
          <a:prstGeom prst="rect">
            <a:avLst/>
          </a:prstGeom>
        </p:spPr>
      </p:pic>
      <p:sp>
        <p:nvSpPr>
          <p:cNvPr id="27" name="Rectángulo 26"/>
          <p:cNvSpPr/>
          <p:nvPr/>
        </p:nvSpPr>
        <p:spPr>
          <a:xfrm>
            <a:off x="6461383" y="4088649"/>
            <a:ext cx="3022961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MX" sz="1650" dirty="0">
                <a:solidFill>
                  <a:srgbClr val="000000"/>
                </a:solidFill>
              </a:rPr>
              <a:t>PRESIDENCIA DEL TRIBUNAL SUPERIOR DE JUSTICIA: </a:t>
            </a:r>
            <a:r>
              <a:rPr lang="es-MX" sz="1650" b="1" dirty="0">
                <a:solidFill>
                  <a:srgbClr val="000000"/>
                </a:solidFill>
              </a:rPr>
              <a:t>1 </a:t>
            </a:r>
            <a:r>
              <a:rPr lang="es-MX" sz="1650" b="1" dirty="0" smtClean="0">
                <a:solidFill>
                  <a:srgbClr val="000000"/>
                </a:solidFill>
              </a:rPr>
              <a:t>CARGO</a:t>
            </a:r>
            <a:endParaRPr lang="es-MX" sz="1650" dirty="0"/>
          </a:p>
        </p:txBody>
      </p:sp>
      <p:sp>
        <p:nvSpPr>
          <p:cNvPr id="28" name="Rectángulo 27"/>
          <p:cNvSpPr/>
          <p:nvPr/>
        </p:nvSpPr>
        <p:spPr>
          <a:xfrm>
            <a:off x="6482483" y="5119843"/>
            <a:ext cx="2892807" cy="13619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MX" sz="1650" dirty="0">
                <a:solidFill>
                  <a:srgbClr val="000000"/>
                </a:solidFill>
              </a:rPr>
              <a:t>MAGISTRATURAS DEL TRIBUNAL DE DISCIPLINA JUDICIAL DEL PODER JUDICIAL DEL ESTADO DE MÉXICO:</a:t>
            </a:r>
            <a:r>
              <a:rPr lang="es-MX" sz="1650" b="1" dirty="0">
                <a:solidFill>
                  <a:srgbClr val="000000"/>
                </a:solidFill>
              </a:rPr>
              <a:t> 5 </a:t>
            </a:r>
            <a:r>
              <a:rPr lang="es-MX" sz="1650" b="1" dirty="0" smtClean="0">
                <a:solidFill>
                  <a:srgbClr val="000000"/>
                </a:solidFill>
              </a:rPr>
              <a:t>CARGOS</a:t>
            </a:r>
            <a:endParaRPr lang="es-MX" sz="1650" dirty="0"/>
          </a:p>
        </p:txBody>
      </p:sp>
      <p:sp>
        <p:nvSpPr>
          <p:cNvPr id="29" name="Rectángulo 28"/>
          <p:cNvSpPr/>
          <p:nvPr/>
        </p:nvSpPr>
        <p:spPr>
          <a:xfrm>
            <a:off x="14478054" y="4058801"/>
            <a:ext cx="3059655" cy="11772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MX" sz="1650" cap="all" dirty="0" smtClean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No se realiza </a:t>
            </a:r>
            <a:r>
              <a:rPr lang="es-MX" dirty="0" smtClean="0"/>
              <a:t>ELECCIÓN DE JUEZAS Y JUECES </a:t>
            </a:r>
          </a:p>
          <a:p>
            <a:r>
              <a:rPr lang="es-MX" dirty="0"/>
              <a:t>	</a:t>
            </a:r>
          </a:p>
          <a:p>
            <a:pPr algn="just"/>
            <a:endParaRPr lang="es-MX" sz="1650" cap="all" dirty="0"/>
          </a:p>
        </p:txBody>
      </p:sp>
      <p:sp>
        <p:nvSpPr>
          <p:cNvPr id="30" name="Elipse 29"/>
          <p:cNvSpPr/>
          <p:nvPr/>
        </p:nvSpPr>
        <p:spPr>
          <a:xfrm>
            <a:off x="14154054" y="4138583"/>
            <a:ext cx="324000" cy="326232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31" name="Rectángulo 30"/>
          <p:cNvSpPr/>
          <p:nvPr/>
        </p:nvSpPr>
        <p:spPr>
          <a:xfrm>
            <a:off x="7287296" y="7739214"/>
            <a:ext cx="9144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s-MX" sz="1600" dirty="0" smtClean="0">
                <a:solidFill>
                  <a:srgbClr val="7030A0"/>
                </a:solidFill>
                <a:latin typeface="Calibri" panose="020F0502020204030204" pitchFamily="34" charset="0"/>
              </a:rPr>
              <a:t>Para </a:t>
            </a:r>
            <a:r>
              <a:rPr lang="es-MX" sz="1600" dirty="0">
                <a:solidFill>
                  <a:srgbClr val="7030A0"/>
                </a:solidFill>
                <a:latin typeface="Calibri" panose="020F0502020204030204" pitchFamily="34" charset="0"/>
              </a:rPr>
              <a:t>conocer más al respecto se puede visitar el sitio </a:t>
            </a:r>
            <a:r>
              <a:rPr lang="es-MX" sz="1600" b="1" dirty="0">
                <a:solidFill>
                  <a:srgbClr val="7030A0"/>
                </a:solidFill>
                <a:latin typeface="Calibri" panose="020F0502020204030204" pitchFamily="34" charset="0"/>
              </a:rPr>
              <a:t>“Candidaturas Proceso Electoral Judicial Extraordinario Conóceles</a:t>
            </a:r>
            <a:r>
              <a:rPr lang="es-MX" sz="1600" dirty="0" smtClean="0">
                <a:solidFill>
                  <a:srgbClr val="7030A0"/>
                </a:solidFill>
                <a:latin typeface="Calibri" panose="020F0502020204030204" pitchFamily="34" charset="0"/>
              </a:rPr>
              <a:t>”</a:t>
            </a:r>
            <a:r>
              <a:rPr lang="es-MX" sz="1600" dirty="0">
                <a:solidFill>
                  <a:srgbClr val="7030A0"/>
                </a:solidFill>
                <a:latin typeface="Calibri" panose="020F0502020204030204" pitchFamily="34" charset="0"/>
              </a:rPr>
              <a:t>	</a:t>
            </a:r>
          </a:p>
        </p:txBody>
      </p:sp>
      <p:pic>
        <p:nvPicPr>
          <p:cNvPr id="32" name="Picture 2" descr="logo conoceles">
            <a:hlinkClick r:id="rId9" tooltip="Conóceles 2025"/>
          </p:cNvPr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13834" y="6863590"/>
            <a:ext cx="1030063" cy="8638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106973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Click="0">
        <p14:reveal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2401" y="178509"/>
            <a:ext cx="2274414" cy="1025763"/>
          </a:xfrm>
          <a:prstGeom prst="rect">
            <a:avLst/>
          </a:prstGeom>
        </p:spPr>
      </p:pic>
      <p:sp>
        <p:nvSpPr>
          <p:cNvPr id="72" name="Paralelogramo 71"/>
          <p:cNvSpPr/>
          <p:nvPr/>
        </p:nvSpPr>
        <p:spPr>
          <a:xfrm>
            <a:off x="15672659" y="8634356"/>
            <a:ext cx="4243892" cy="1612305"/>
          </a:xfrm>
          <a:prstGeom prst="parallelogram">
            <a:avLst>
              <a:gd name="adj" fmla="val 68198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73" name="Paralelogramo 72"/>
          <p:cNvSpPr/>
          <p:nvPr/>
        </p:nvSpPr>
        <p:spPr>
          <a:xfrm>
            <a:off x="0" y="9478834"/>
            <a:ext cx="18750579" cy="814892"/>
          </a:xfrm>
          <a:prstGeom prst="parallelogram">
            <a:avLst>
              <a:gd name="adj" fmla="val 58663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pic>
        <p:nvPicPr>
          <p:cNvPr id="77" name="Imagen 7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33436" y="88635"/>
            <a:ext cx="1272614" cy="1202562"/>
          </a:xfrm>
          <a:prstGeom prst="rect">
            <a:avLst/>
          </a:prstGeom>
        </p:spPr>
      </p:pic>
      <p:sp>
        <p:nvSpPr>
          <p:cNvPr id="78" name="Triángulo isósceles 77"/>
          <p:cNvSpPr/>
          <p:nvPr/>
        </p:nvSpPr>
        <p:spPr>
          <a:xfrm rot="18459014">
            <a:off x="-931438" y="-343536"/>
            <a:ext cx="2154764" cy="1158996"/>
          </a:xfrm>
          <a:prstGeom prst="triangl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79" name="Triángulo isósceles 78"/>
          <p:cNvSpPr/>
          <p:nvPr/>
        </p:nvSpPr>
        <p:spPr>
          <a:xfrm rot="10631482">
            <a:off x="-55789" y="-206601"/>
            <a:ext cx="2154764" cy="1158996"/>
          </a:xfrm>
          <a:prstGeom prst="triangle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cxnSp>
        <p:nvCxnSpPr>
          <p:cNvPr id="81" name="Conector recto 80"/>
          <p:cNvCxnSpPr/>
          <p:nvPr/>
        </p:nvCxnSpPr>
        <p:spPr>
          <a:xfrm>
            <a:off x="9144000" y="88635"/>
            <a:ext cx="0" cy="1202562"/>
          </a:xfrm>
          <a:prstGeom prst="line">
            <a:avLst/>
          </a:prstGeom>
          <a:ln w="28575" cap="rnd">
            <a:solidFill>
              <a:schemeClr val="bg2">
                <a:lumMod val="5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3" name="Imagen 8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87420" y="1"/>
            <a:ext cx="1500581" cy="1500581"/>
          </a:xfrm>
          <a:prstGeom prst="rect">
            <a:avLst/>
          </a:prstGeom>
        </p:spPr>
      </p:pic>
      <p:pic>
        <p:nvPicPr>
          <p:cNvPr id="84" name="Imagen 83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25" t="29137" r="9744" b="27962"/>
          <a:stretch/>
        </p:blipFill>
        <p:spPr>
          <a:xfrm>
            <a:off x="666928" y="8648186"/>
            <a:ext cx="1516151" cy="816819"/>
          </a:xfrm>
          <a:prstGeom prst="rect">
            <a:avLst/>
          </a:prstGeom>
        </p:spPr>
      </p:pic>
      <p:sp>
        <p:nvSpPr>
          <p:cNvPr id="2" name="Rectángulo 1"/>
          <p:cNvSpPr/>
          <p:nvPr/>
        </p:nvSpPr>
        <p:spPr>
          <a:xfrm>
            <a:off x="2303172" y="1408760"/>
            <a:ext cx="13705996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s-MX" sz="6000" cap="all" dirty="0">
                <a:solidFill>
                  <a:srgbClr val="8C52FF"/>
                </a:solidFill>
                <a:latin typeface="Exo 2" panose="00000800000000000000" pitchFamily="2" charset="0"/>
              </a:rPr>
              <a:t>Distrito judicial no. v IXTLAHUACA</a:t>
            </a:r>
            <a:endParaRPr lang="es-MX" sz="6000" cap="all" dirty="0">
              <a:latin typeface="Exo 2" panose="00000800000000000000" pitchFamily="2" charset="0"/>
            </a:endParaRPr>
          </a:p>
        </p:txBody>
      </p:sp>
      <p:sp>
        <p:nvSpPr>
          <p:cNvPr id="26" name="Freeform 12"/>
          <p:cNvSpPr>
            <a:spLocks/>
          </p:cNvSpPr>
          <p:nvPr/>
        </p:nvSpPr>
        <p:spPr bwMode="auto">
          <a:xfrm>
            <a:off x="400047" y="3506568"/>
            <a:ext cx="5410203" cy="3353340"/>
          </a:xfrm>
          <a:custGeom>
            <a:avLst/>
            <a:gdLst>
              <a:gd name="T0" fmla="*/ 1732 w 2201"/>
              <a:gd name="T1" fmla="*/ 123 h 1610"/>
              <a:gd name="T2" fmla="*/ 1874 w 2201"/>
              <a:gd name="T3" fmla="*/ 166 h 1610"/>
              <a:gd name="T4" fmla="*/ 1883 w 2201"/>
              <a:gd name="T5" fmla="*/ 220 h 1610"/>
              <a:gd name="T6" fmla="*/ 1878 w 2201"/>
              <a:gd name="T7" fmla="*/ 279 h 1610"/>
              <a:gd name="T8" fmla="*/ 1895 w 2201"/>
              <a:gd name="T9" fmla="*/ 353 h 1610"/>
              <a:gd name="T10" fmla="*/ 1907 w 2201"/>
              <a:gd name="T11" fmla="*/ 457 h 1610"/>
              <a:gd name="T12" fmla="*/ 2190 w 2201"/>
              <a:gd name="T13" fmla="*/ 618 h 1610"/>
              <a:gd name="T14" fmla="*/ 1977 w 2201"/>
              <a:gd name="T15" fmla="*/ 734 h 1610"/>
              <a:gd name="T16" fmla="*/ 1860 w 2201"/>
              <a:gd name="T17" fmla="*/ 736 h 1610"/>
              <a:gd name="T18" fmla="*/ 1782 w 2201"/>
              <a:gd name="T19" fmla="*/ 713 h 1610"/>
              <a:gd name="T20" fmla="*/ 1782 w 2201"/>
              <a:gd name="T21" fmla="*/ 795 h 1610"/>
              <a:gd name="T22" fmla="*/ 1836 w 2201"/>
              <a:gd name="T23" fmla="*/ 791 h 1610"/>
              <a:gd name="T24" fmla="*/ 1907 w 2201"/>
              <a:gd name="T25" fmla="*/ 786 h 1610"/>
              <a:gd name="T26" fmla="*/ 2046 w 2201"/>
              <a:gd name="T27" fmla="*/ 909 h 1610"/>
              <a:gd name="T28" fmla="*/ 2152 w 2201"/>
              <a:gd name="T29" fmla="*/ 1115 h 1610"/>
              <a:gd name="T30" fmla="*/ 2187 w 2201"/>
              <a:gd name="T31" fmla="*/ 1176 h 1610"/>
              <a:gd name="T32" fmla="*/ 2055 w 2201"/>
              <a:gd name="T33" fmla="*/ 1231 h 1610"/>
              <a:gd name="T34" fmla="*/ 2003 w 2201"/>
              <a:gd name="T35" fmla="*/ 1349 h 1610"/>
              <a:gd name="T36" fmla="*/ 1900 w 2201"/>
              <a:gd name="T37" fmla="*/ 1413 h 1610"/>
              <a:gd name="T38" fmla="*/ 1850 w 2201"/>
              <a:gd name="T39" fmla="*/ 1418 h 1610"/>
              <a:gd name="T40" fmla="*/ 1775 w 2201"/>
              <a:gd name="T41" fmla="*/ 1442 h 1610"/>
              <a:gd name="T42" fmla="*/ 1640 w 2201"/>
              <a:gd name="T43" fmla="*/ 1449 h 1610"/>
              <a:gd name="T44" fmla="*/ 1504 w 2201"/>
              <a:gd name="T45" fmla="*/ 1416 h 1610"/>
              <a:gd name="T46" fmla="*/ 1459 w 2201"/>
              <a:gd name="T47" fmla="*/ 1532 h 1610"/>
              <a:gd name="T48" fmla="*/ 1431 w 2201"/>
              <a:gd name="T49" fmla="*/ 1555 h 1610"/>
              <a:gd name="T50" fmla="*/ 1369 w 2201"/>
              <a:gd name="T51" fmla="*/ 1577 h 1610"/>
              <a:gd name="T52" fmla="*/ 1327 w 2201"/>
              <a:gd name="T53" fmla="*/ 1595 h 1610"/>
              <a:gd name="T54" fmla="*/ 1296 w 2201"/>
              <a:gd name="T55" fmla="*/ 1574 h 1610"/>
              <a:gd name="T56" fmla="*/ 1225 w 2201"/>
              <a:gd name="T57" fmla="*/ 1607 h 1610"/>
              <a:gd name="T58" fmla="*/ 1195 w 2201"/>
              <a:gd name="T59" fmla="*/ 1569 h 1610"/>
              <a:gd name="T60" fmla="*/ 1011 w 2201"/>
              <a:gd name="T61" fmla="*/ 1361 h 1610"/>
              <a:gd name="T62" fmla="*/ 811 w 2201"/>
              <a:gd name="T63" fmla="*/ 1307 h 1610"/>
              <a:gd name="T64" fmla="*/ 551 w 2201"/>
              <a:gd name="T65" fmla="*/ 1262 h 1610"/>
              <a:gd name="T66" fmla="*/ 492 w 2201"/>
              <a:gd name="T67" fmla="*/ 1300 h 1610"/>
              <a:gd name="T68" fmla="*/ 301 w 2201"/>
              <a:gd name="T69" fmla="*/ 1243 h 1610"/>
              <a:gd name="T70" fmla="*/ 212 w 2201"/>
              <a:gd name="T71" fmla="*/ 1146 h 1610"/>
              <a:gd name="T72" fmla="*/ 160 w 2201"/>
              <a:gd name="T73" fmla="*/ 1134 h 1610"/>
              <a:gd name="T74" fmla="*/ 40 w 2201"/>
              <a:gd name="T75" fmla="*/ 1070 h 1610"/>
              <a:gd name="T76" fmla="*/ 54 w 2201"/>
              <a:gd name="T77" fmla="*/ 930 h 1610"/>
              <a:gd name="T78" fmla="*/ 84 w 2201"/>
              <a:gd name="T79" fmla="*/ 876 h 1610"/>
              <a:gd name="T80" fmla="*/ 28 w 2201"/>
              <a:gd name="T81" fmla="*/ 663 h 1610"/>
              <a:gd name="T82" fmla="*/ 75 w 2201"/>
              <a:gd name="T83" fmla="*/ 563 h 1610"/>
              <a:gd name="T84" fmla="*/ 26 w 2201"/>
              <a:gd name="T85" fmla="*/ 391 h 1610"/>
              <a:gd name="T86" fmla="*/ 92 w 2201"/>
              <a:gd name="T87" fmla="*/ 381 h 1610"/>
              <a:gd name="T88" fmla="*/ 235 w 2201"/>
              <a:gd name="T89" fmla="*/ 516 h 1610"/>
              <a:gd name="T90" fmla="*/ 412 w 2201"/>
              <a:gd name="T91" fmla="*/ 170 h 1610"/>
              <a:gd name="T92" fmla="*/ 530 w 2201"/>
              <a:gd name="T93" fmla="*/ 246 h 1610"/>
              <a:gd name="T94" fmla="*/ 704 w 2201"/>
              <a:gd name="T95" fmla="*/ 232 h 1610"/>
              <a:gd name="T96" fmla="*/ 794 w 2201"/>
              <a:gd name="T97" fmla="*/ 353 h 1610"/>
              <a:gd name="T98" fmla="*/ 879 w 2201"/>
              <a:gd name="T99" fmla="*/ 414 h 1610"/>
              <a:gd name="T100" fmla="*/ 940 w 2201"/>
              <a:gd name="T101" fmla="*/ 440 h 1610"/>
              <a:gd name="T102" fmla="*/ 1103 w 2201"/>
              <a:gd name="T103" fmla="*/ 511 h 1610"/>
              <a:gd name="T104" fmla="*/ 1466 w 2201"/>
              <a:gd name="T105" fmla="*/ 405 h 1610"/>
              <a:gd name="T106" fmla="*/ 1301 w 2201"/>
              <a:gd name="T107" fmla="*/ 253 h 1610"/>
              <a:gd name="T108" fmla="*/ 1317 w 2201"/>
              <a:gd name="T109" fmla="*/ 204 h 1610"/>
              <a:gd name="T110" fmla="*/ 1383 w 2201"/>
              <a:gd name="T111" fmla="*/ 215 h 1610"/>
              <a:gd name="T112" fmla="*/ 1421 w 2201"/>
              <a:gd name="T113" fmla="*/ 185 h 1610"/>
              <a:gd name="T114" fmla="*/ 1393 w 2201"/>
              <a:gd name="T115" fmla="*/ 99 h 1610"/>
              <a:gd name="T116" fmla="*/ 1487 w 2201"/>
              <a:gd name="T117" fmla="*/ 107 h 1610"/>
              <a:gd name="T118" fmla="*/ 1591 w 2201"/>
              <a:gd name="T119" fmla="*/ 73 h 1610"/>
              <a:gd name="T120" fmla="*/ 1699 w 2201"/>
              <a:gd name="T121" fmla="*/ 2 h 16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2201" h="1610">
                <a:moveTo>
                  <a:pt x="1695" y="17"/>
                </a:moveTo>
                <a:lnTo>
                  <a:pt x="1695" y="31"/>
                </a:lnTo>
                <a:lnTo>
                  <a:pt x="1697" y="43"/>
                </a:lnTo>
                <a:lnTo>
                  <a:pt x="1699" y="52"/>
                </a:lnTo>
                <a:lnTo>
                  <a:pt x="1702" y="59"/>
                </a:lnTo>
                <a:lnTo>
                  <a:pt x="1706" y="73"/>
                </a:lnTo>
                <a:lnTo>
                  <a:pt x="1706" y="78"/>
                </a:lnTo>
                <a:lnTo>
                  <a:pt x="1711" y="83"/>
                </a:lnTo>
                <a:lnTo>
                  <a:pt x="1713" y="85"/>
                </a:lnTo>
                <a:lnTo>
                  <a:pt x="1716" y="88"/>
                </a:lnTo>
                <a:lnTo>
                  <a:pt x="1718" y="95"/>
                </a:lnTo>
                <a:lnTo>
                  <a:pt x="1718" y="97"/>
                </a:lnTo>
                <a:lnTo>
                  <a:pt x="1721" y="99"/>
                </a:lnTo>
                <a:lnTo>
                  <a:pt x="1723" y="102"/>
                </a:lnTo>
                <a:lnTo>
                  <a:pt x="1725" y="107"/>
                </a:lnTo>
                <a:lnTo>
                  <a:pt x="1728" y="109"/>
                </a:lnTo>
                <a:lnTo>
                  <a:pt x="1730" y="114"/>
                </a:lnTo>
                <a:lnTo>
                  <a:pt x="1730" y="121"/>
                </a:lnTo>
                <a:lnTo>
                  <a:pt x="1732" y="123"/>
                </a:lnTo>
                <a:lnTo>
                  <a:pt x="1732" y="125"/>
                </a:lnTo>
                <a:lnTo>
                  <a:pt x="1735" y="128"/>
                </a:lnTo>
                <a:lnTo>
                  <a:pt x="1735" y="130"/>
                </a:lnTo>
                <a:lnTo>
                  <a:pt x="1735" y="133"/>
                </a:lnTo>
                <a:lnTo>
                  <a:pt x="1737" y="135"/>
                </a:lnTo>
                <a:lnTo>
                  <a:pt x="1739" y="137"/>
                </a:lnTo>
                <a:lnTo>
                  <a:pt x="1739" y="142"/>
                </a:lnTo>
                <a:lnTo>
                  <a:pt x="1742" y="144"/>
                </a:lnTo>
                <a:lnTo>
                  <a:pt x="1744" y="144"/>
                </a:lnTo>
                <a:lnTo>
                  <a:pt x="1746" y="149"/>
                </a:lnTo>
                <a:lnTo>
                  <a:pt x="1749" y="151"/>
                </a:lnTo>
                <a:lnTo>
                  <a:pt x="1763" y="154"/>
                </a:lnTo>
                <a:lnTo>
                  <a:pt x="1798" y="154"/>
                </a:lnTo>
                <a:lnTo>
                  <a:pt x="1834" y="156"/>
                </a:lnTo>
                <a:lnTo>
                  <a:pt x="1869" y="154"/>
                </a:lnTo>
                <a:lnTo>
                  <a:pt x="1871" y="154"/>
                </a:lnTo>
                <a:lnTo>
                  <a:pt x="1874" y="154"/>
                </a:lnTo>
                <a:lnTo>
                  <a:pt x="1871" y="161"/>
                </a:lnTo>
                <a:lnTo>
                  <a:pt x="1874" y="166"/>
                </a:lnTo>
                <a:lnTo>
                  <a:pt x="1876" y="168"/>
                </a:lnTo>
                <a:lnTo>
                  <a:pt x="1878" y="170"/>
                </a:lnTo>
                <a:lnTo>
                  <a:pt x="1878" y="173"/>
                </a:lnTo>
                <a:lnTo>
                  <a:pt x="1883" y="178"/>
                </a:lnTo>
                <a:lnTo>
                  <a:pt x="1883" y="180"/>
                </a:lnTo>
                <a:lnTo>
                  <a:pt x="1883" y="182"/>
                </a:lnTo>
                <a:lnTo>
                  <a:pt x="1883" y="185"/>
                </a:lnTo>
                <a:lnTo>
                  <a:pt x="1883" y="187"/>
                </a:lnTo>
                <a:lnTo>
                  <a:pt x="1886" y="189"/>
                </a:lnTo>
                <a:lnTo>
                  <a:pt x="1888" y="192"/>
                </a:lnTo>
                <a:lnTo>
                  <a:pt x="1888" y="194"/>
                </a:lnTo>
                <a:lnTo>
                  <a:pt x="1890" y="201"/>
                </a:lnTo>
                <a:lnTo>
                  <a:pt x="1893" y="211"/>
                </a:lnTo>
                <a:lnTo>
                  <a:pt x="1890" y="211"/>
                </a:lnTo>
                <a:lnTo>
                  <a:pt x="1888" y="213"/>
                </a:lnTo>
                <a:lnTo>
                  <a:pt x="1886" y="215"/>
                </a:lnTo>
                <a:lnTo>
                  <a:pt x="1883" y="215"/>
                </a:lnTo>
                <a:lnTo>
                  <a:pt x="1883" y="218"/>
                </a:lnTo>
                <a:lnTo>
                  <a:pt x="1883" y="220"/>
                </a:lnTo>
                <a:lnTo>
                  <a:pt x="1881" y="220"/>
                </a:lnTo>
                <a:lnTo>
                  <a:pt x="1878" y="227"/>
                </a:lnTo>
                <a:lnTo>
                  <a:pt x="1874" y="230"/>
                </a:lnTo>
                <a:lnTo>
                  <a:pt x="1874" y="232"/>
                </a:lnTo>
                <a:lnTo>
                  <a:pt x="1874" y="234"/>
                </a:lnTo>
                <a:lnTo>
                  <a:pt x="1874" y="244"/>
                </a:lnTo>
                <a:lnTo>
                  <a:pt x="1874" y="249"/>
                </a:lnTo>
                <a:lnTo>
                  <a:pt x="1878" y="253"/>
                </a:lnTo>
                <a:lnTo>
                  <a:pt x="1878" y="258"/>
                </a:lnTo>
                <a:lnTo>
                  <a:pt x="1878" y="260"/>
                </a:lnTo>
                <a:lnTo>
                  <a:pt x="1874" y="260"/>
                </a:lnTo>
                <a:lnTo>
                  <a:pt x="1869" y="260"/>
                </a:lnTo>
                <a:lnTo>
                  <a:pt x="1864" y="258"/>
                </a:lnTo>
                <a:lnTo>
                  <a:pt x="1860" y="260"/>
                </a:lnTo>
                <a:lnTo>
                  <a:pt x="1857" y="260"/>
                </a:lnTo>
                <a:lnTo>
                  <a:pt x="1871" y="270"/>
                </a:lnTo>
                <a:lnTo>
                  <a:pt x="1876" y="277"/>
                </a:lnTo>
                <a:lnTo>
                  <a:pt x="1878" y="277"/>
                </a:lnTo>
                <a:lnTo>
                  <a:pt x="1878" y="279"/>
                </a:lnTo>
                <a:lnTo>
                  <a:pt x="1881" y="282"/>
                </a:lnTo>
                <a:lnTo>
                  <a:pt x="1883" y="286"/>
                </a:lnTo>
                <a:lnTo>
                  <a:pt x="1886" y="294"/>
                </a:lnTo>
                <a:lnTo>
                  <a:pt x="1888" y="298"/>
                </a:lnTo>
                <a:lnTo>
                  <a:pt x="1888" y="301"/>
                </a:lnTo>
                <a:lnTo>
                  <a:pt x="1888" y="303"/>
                </a:lnTo>
                <a:lnTo>
                  <a:pt x="1886" y="310"/>
                </a:lnTo>
                <a:lnTo>
                  <a:pt x="1883" y="317"/>
                </a:lnTo>
                <a:lnTo>
                  <a:pt x="1878" y="324"/>
                </a:lnTo>
                <a:lnTo>
                  <a:pt x="1871" y="331"/>
                </a:lnTo>
                <a:lnTo>
                  <a:pt x="1874" y="334"/>
                </a:lnTo>
                <a:lnTo>
                  <a:pt x="1874" y="339"/>
                </a:lnTo>
                <a:lnTo>
                  <a:pt x="1876" y="339"/>
                </a:lnTo>
                <a:lnTo>
                  <a:pt x="1881" y="339"/>
                </a:lnTo>
                <a:lnTo>
                  <a:pt x="1886" y="339"/>
                </a:lnTo>
                <a:lnTo>
                  <a:pt x="1890" y="341"/>
                </a:lnTo>
                <a:lnTo>
                  <a:pt x="1893" y="343"/>
                </a:lnTo>
                <a:lnTo>
                  <a:pt x="1893" y="348"/>
                </a:lnTo>
                <a:lnTo>
                  <a:pt x="1895" y="353"/>
                </a:lnTo>
                <a:lnTo>
                  <a:pt x="1893" y="355"/>
                </a:lnTo>
                <a:lnTo>
                  <a:pt x="1890" y="357"/>
                </a:lnTo>
                <a:lnTo>
                  <a:pt x="1886" y="362"/>
                </a:lnTo>
                <a:lnTo>
                  <a:pt x="1881" y="367"/>
                </a:lnTo>
                <a:lnTo>
                  <a:pt x="1869" y="374"/>
                </a:lnTo>
                <a:lnTo>
                  <a:pt x="1862" y="383"/>
                </a:lnTo>
                <a:lnTo>
                  <a:pt x="1864" y="388"/>
                </a:lnTo>
                <a:lnTo>
                  <a:pt x="1871" y="398"/>
                </a:lnTo>
                <a:lnTo>
                  <a:pt x="1876" y="405"/>
                </a:lnTo>
                <a:lnTo>
                  <a:pt x="1881" y="412"/>
                </a:lnTo>
                <a:lnTo>
                  <a:pt x="1886" y="417"/>
                </a:lnTo>
                <a:lnTo>
                  <a:pt x="1890" y="424"/>
                </a:lnTo>
                <a:lnTo>
                  <a:pt x="1893" y="428"/>
                </a:lnTo>
                <a:lnTo>
                  <a:pt x="1897" y="431"/>
                </a:lnTo>
                <a:lnTo>
                  <a:pt x="1902" y="436"/>
                </a:lnTo>
                <a:lnTo>
                  <a:pt x="1904" y="438"/>
                </a:lnTo>
                <a:lnTo>
                  <a:pt x="1904" y="440"/>
                </a:lnTo>
                <a:lnTo>
                  <a:pt x="1904" y="452"/>
                </a:lnTo>
                <a:lnTo>
                  <a:pt x="1907" y="457"/>
                </a:lnTo>
                <a:lnTo>
                  <a:pt x="1909" y="459"/>
                </a:lnTo>
                <a:lnTo>
                  <a:pt x="1911" y="466"/>
                </a:lnTo>
                <a:lnTo>
                  <a:pt x="1921" y="476"/>
                </a:lnTo>
                <a:lnTo>
                  <a:pt x="1933" y="490"/>
                </a:lnTo>
                <a:lnTo>
                  <a:pt x="1942" y="509"/>
                </a:lnTo>
                <a:lnTo>
                  <a:pt x="1947" y="514"/>
                </a:lnTo>
                <a:lnTo>
                  <a:pt x="1949" y="523"/>
                </a:lnTo>
                <a:lnTo>
                  <a:pt x="1954" y="521"/>
                </a:lnTo>
                <a:lnTo>
                  <a:pt x="1961" y="521"/>
                </a:lnTo>
                <a:lnTo>
                  <a:pt x="1966" y="521"/>
                </a:lnTo>
                <a:lnTo>
                  <a:pt x="1973" y="528"/>
                </a:lnTo>
                <a:lnTo>
                  <a:pt x="2001" y="535"/>
                </a:lnTo>
                <a:lnTo>
                  <a:pt x="2001" y="547"/>
                </a:lnTo>
                <a:lnTo>
                  <a:pt x="2010" y="547"/>
                </a:lnTo>
                <a:lnTo>
                  <a:pt x="2001" y="561"/>
                </a:lnTo>
                <a:lnTo>
                  <a:pt x="2001" y="627"/>
                </a:lnTo>
                <a:lnTo>
                  <a:pt x="2185" y="606"/>
                </a:lnTo>
                <a:lnTo>
                  <a:pt x="2201" y="604"/>
                </a:lnTo>
                <a:lnTo>
                  <a:pt x="2190" y="618"/>
                </a:lnTo>
                <a:lnTo>
                  <a:pt x="2183" y="623"/>
                </a:lnTo>
                <a:lnTo>
                  <a:pt x="2180" y="625"/>
                </a:lnTo>
                <a:lnTo>
                  <a:pt x="2178" y="627"/>
                </a:lnTo>
                <a:lnTo>
                  <a:pt x="2176" y="634"/>
                </a:lnTo>
                <a:lnTo>
                  <a:pt x="2161" y="658"/>
                </a:lnTo>
                <a:lnTo>
                  <a:pt x="2157" y="668"/>
                </a:lnTo>
                <a:lnTo>
                  <a:pt x="2142" y="686"/>
                </a:lnTo>
                <a:lnTo>
                  <a:pt x="2135" y="696"/>
                </a:lnTo>
                <a:lnTo>
                  <a:pt x="2128" y="715"/>
                </a:lnTo>
                <a:lnTo>
                  <a:pt x="2112" y="753"/>
                </a:lnTo>
                <a:lnTo>
                  <a:pt x="2088" y="755"/>
                </a:lnTo>
                <a:lnTo>
                  <a:pt x="2006" y="762"/>
                </a:lnTo>
                <a:lnTo>
                  <a:pt x="1992" y="762"/>
                </a:lnTo>
                <a:lnTo>
                  <a:pt x="1982" y="762"/>
                </a:lnTo>
                <a:lnTo>
                  <a:pt x="1977" y="765"/>
                </a:lnTo>
                <a:lnTo>
                  <a:pt x="1975" y="767"/>
                </a:lnTo>
                <a:lnTo>
                  <a:pt x="1975" y="739"/>
                </a:lnTo>
                <a:lnTo>
                  <a:pt x="1975" y="736"/>
                </a:lnTo>
                <a:lnTo>
                  <a:pt x="1977" y="734"/>
                </a:lnTo>
                <a:lnTo>
                  <a:pt x="1977" y="729"/>
                </a:lnTo>
                <a:lnTo>
                  <a:pt x="1980" y="722"/>
                </a:lnTo>
                <a:lnTo>
                  <a:pt x="1893" y="682"/>
                </a:lnTo>
                <a:lnTo>
                  <a:pt x="1878" y="677"/>
                </a:lnTo>
                <a:lnTo>
                  <a:pt x="1864" y="670"/>
                </a:lnTo>
                <a:lnTo>
                  <a:pt x="1862" y="672"/>
                </a:lnTo>
                <a:lnTo>
                  <a:pt x="1862" y="682"/>
                </a:lnTo>
                <a:lnTo>
                  <a:pt x="1860" y="691"/>
                </a:lnTo>
                <a:lnTo>
                  <a:pt x="1862" y="705"/>
                </a:lnTo>
                <a:lnTo>
                  <a:pt x="1862" y="708"/>
                </a:lnTo>
                <a:lnTo>
                  <a:pt x="1860" y="708"/>
                </a:lnTo>
                <a:lnTo>
                  <a:pt x="1857" y="708"/>
                </a:lnTo>
                <a:lnTo>
                  <a:pt x="1857" y="713"/>
                </a:lnTo>
                <a:lnTo>
                  <a:pt x="1857" y="715"/>
                </a:lnTo>
                <a:lnTo>
                  <a:pt x="1855" y="717"/>
                </a:lnTo>
                <a:lnTo>
                  <a:pt x="1855" y="720"/>
                </a:lnTo>
                <a:lnTo>
                  <a:pt x="1857" y="727"/>
                </a:lnTo>
                <a:lnTo>
                  <a:pt x="1860" y="731"/>
                </a:lnTo>
                <a:lnTo>
                  <a:pt x="1860" y="736"/>
                </a:lnTo>
                <a:lnTo>
                  <a:pt x="1857" y="736"/>
                </a:lnTo>
                <a:lnTo>
                  <a:pt x="1857" y="739"/>
                </a:lnTo>
                <a:lnTo>
                  <a:pt x="1853" y="736"/>
                </a:lnTo>
                <a:lnTo>
                  <a:pt x="1850" y="736"/>
                </a:lnTo>
                <a:lnTo>
                  <a:pt x="1848" y="734"/>
                </a:lnTo>
                <a:lnTo>
                  <a:pt x="1845" y="731"/>
                </a:lnTo>
                <a:lnTo>
                  <a:pt x="1843" y="729"/>
                </a:lnTo>
                <a:lnTo>
                  <a:pt x="1838" y="729"/>
                </a:lnTo>
                <a:lnTo>
                  <a:pt x="1836" y="729"/>
                </a:lnTo>
                <a:lnTo>
                  <a:pt x="1831" y="729"/>
                </a:lnTo>
                <a:lnTo>
                  <a:pt x="1827" y="731"/>
                </a:lnTo>
                <a:lnTo>
                  <a:pt x="1824" y="729"/>
                </a:lnTo>
                <a:lnTo>
                  <a:pt x="1817" y="729"/>
                </a:lnTo>
                <a:lnTo>
                  <a:pt x="1812" y="724"/>
                </a:lnTo>
                <a:lnTo>
                  <a:pt x="1805" y="722"/>
                </a:lnTo>
                <a:lnTo>
                  <a:pt x="1801" y="720"/>
                </a:lnTo>
                <a:lnTo>
                  <a:pt x="1796" y="717"/>
                </a:lnTo>
                <a:lnTo>
                  <a:pt x="1791" y="715"/>
                </a:lnTo>
                <a:lnTo>
                  <a:pt x="1782" y="713"/>
                </a:lnTo>
                <a:lnTo>
                  <a:pt x="1779" y="710"/>
                </a:lnTo>
                <a:lnTo>
                  <a:pt x="1777" y="715"/>
                </a:lnTo>
                <a:lnTo>
                  <a:pt x="1777" y="720"/>
                </a:lnTo>
                <a:lnTo>
                  <a:pt x="1777" y="724"/>
                </a:lnTo>
                <a:lnTo>
                  <a:pt x="1775" y="729"/>
                </a:lnTo>
                <a:lnTo>
                  <a:pt x="1775" y="731"/>
                </a:lnTo>
                <a:lnTo>
                  <a:pt x="1772" y="736"/>
                </a:lnTo>
                <a:lnTo>
                  <a:pt x="1770" y="743"/>
                </a:lnTo>
                <a:lnTo>
                  <a:pt x="1765" y="755"/>
                </a:lnTo>
                <a:lnTo>
                  <a:pt x="1765" y="760"/>
                </a:lnTo>
                <a:lnTo>
                  <a:pt x="1763" y="765"/>
                </a:lnTo>
                <a:lnTo>
                  <a:pt x="1761" y="767"/>
                </a:lnTo>
                <a:lnTo>
                  <a:pt x="1756" y="769"/>
                </a:lnTo>
                <a:lnTo>
                  <a:pt x="1756" y="779"/>
                </a:lnTo>
                <a:lnTo>
                  <a:pt x="1761" y="788"/>
                </a:lnTo>
                <a:lnTo>
                  <a:pt x="1768" y="791"/>
                </a:lnTo>
                <a:lnTo>
                  <a:pt x="1770" y="793"/>
                </a:lnTo>
                <a:lnTo>
                  <a:pt x="1777" y="795"/>
                </a:lnTo>
                <a:lnTo>
                  <a:pt x="1782" y="795"/>
                </a:lnTo>
                <a:lnTo>
                  <a:pt x="1787" y="793"/>
                </a:lnTo>
                <a:lnTo>
                  <a:pt x="1791" y="798"/>
                </a:lnTo>
                <a:lnTo>
                  <a:pt x="1787" y="800"/>
                </a:lnTo>
                <a:lnTo>
                  <a:pt x="1787" y="805"/>
                </a:lnTo>
                <a:lnTo>
                  <a:pt x="1789" y="805"/>
                </a:lnTo>
                <a:lnTo>
                  <a:pt x="1794" y="810"/>
                </a:lnTo>
                <a:lnTo>
                  <a:pt x="1796" y="810"/>
                </a:lnTo>
                <a:lnTo>
                  <a:pt x="1801" y="807"/>
                </a:lnTo>
                <a:lnTo>
                  <a:pt x="1805" y="807"/>
                </a:lnTo>
                <a:lnTo>
                  <a:pt x="1805" y="810"/>
                </a:lnTo>
                <a:lnTo>
                  <a:pt x="1808" y="812"/>
                </a:lnTo>
                <a:lnTo>
                  <a:pt x="1810" y="812"/>
                </a:lnTo>
                <a:lnTo>
                  <a:pt x="1812" y="812"/>
                </a:lnTo>
                <a:lnTo>
                  <a:pt x="1817" y="810"/>
                </a:lnTo>
                <a:lnTo>
                  <a:pt x="1822" y="802"/>
                </a:lnTo>
                <a:lnTo>
                  <a:pt x="1824" y="798"/>
                </a:lnTo>
                <a:lnTo>
                  <a:pt x="1827" y="795"/>
                </a:lnTo>
                <a:lnTo>
                  <a:pt x="1831" y="793"/>
                </a:lnTo>
                <a:lnTo>
                  <a:pt x="1836" y="791"/>
                </a:lnTo>
                <a:lnTo>
                  <a:pt x="1834" y="784"/>
                </a:lnTo>
                <a:lnTo>
                  <a:pt x="1834" y="781"/>
                </a:lnTo>
                <a:lnTo>
                  <a:pt x="1836" y="774"/>
                </a:lnTo>
                <a:lnTo>
                  <a:pt x="1838" y="769"/>
                </a:lnTo>
                <a:lnTo>
                  <a:pt x="1843" y="767"/>
                </a:lnTo>
                <a:lnTo>
                  <a:pt x="1845" y="765"/>
                </a:lnTo>
                <a:lnTo>
                  <a:pt x="1850" y="765"/>
                </a:lnTo>
                <a:lnTo>
                  <a:pt x="1855" y="765"/>
                </a:lnTo>
                <a:lnTo>
                  <a:pt x="1857" y="765"/>
                </a:lnTo>
                <a:lnTo>
                  <a:pt x="1862" y="765"/>
                </a:lnTo>
                <a:lnTo>
                  <a:pt x="1864" y="765"/>
                </a:lnTo>
                <a:lnTo>
                  <a:pt x="1869" y="767"/>
                </a:lnTo>
                <a:lnTo>
                  <a:pt x="1881" y="765"/>
                </a:lnTo>
                <a:lnTo>
                  <a:pt x="1888" y="767"/>
                </a:lnTo>
                <a:lnTo>
                  <a:pt x="1897" y="772"/>
                </a:lnTo>
                <a:lnTo>
                  <a:pt x="1900" y="779"/>
                </a:lnTo>
                <a:lnTo>
                  <a:pt x="1902" y="781"/>
                </a:lnTo>
                <a:lnTo>
                  <a:pt x="1907" y="784"/>
                </a:lnTo>
                <a:lnTo>
                  <a:pt x="1907" y="786"/>
                </a:lnTo>
                <a:lnTo>
                  <a:pt x="1911" y="791"/>
                </a:lnTo>
                <a:lnTo>
                  <a:pt x="1916" y="793"/>
                </a:lnTo>
                <a:lnTo>
                  <a:pt x="1923" y="795"/>
                </a:lnTo>
                <a:lnTo>
                  <a:pt x="1930" y="798"/>
                </a:lnTo>
                <a:lnTo>
                  <a:pt x="1937" y="800"/>
                </a:lnTo>
                <a:lnTo>
                  <a:pt x="1947" y="802"/>
                </a:lnTo>
                <a:lnTo>
                  <a:pt x="1952" y="807"/>
                </a:lnTo>
                <a:lnTo>
                  <a:pt x="1956" y="812"/>
                </a:lnTo>
                <a:lnTo>
                  <a:pt x="1963" y="817"/>
                </a:lnTo>
                <a:lnTo>
                  <a:pt x="1966" y="819"/>
                </a:lnTo>
                <a:lnTo>
                  <a:pt x="1973" y="826"/>
                </a:lnTo>
                <a:lnTo>
                  <a:pt x="1977" y="831"/>
                </a:lnTo>
                <a:lnTo>
                  <a:pt x="1977" y="833"/>
                </a:lnTo>
                <a:lnTo>
                  <a:pt x="1987" y="840"/>
                </a:lnTo>
                <a:lnTo>
                  <a:pt x="1999" y="857"/>
                </a:lnTo>
                <a:lnTo>
                  <a:pt x="2010" y="869"/>
                </a:lnTo>
                <a:lnTo>
                  <a:pt x="2018" y="876"/>
                </a:lnTo>
                <a:lnTo>
                  <a:pt x="2036" y="897"/>
                </a:lnTo>
                <a:lnTo>
                  <a:pt x="2046" y="909"/>
                </a:lnTo>
                <a:lnTo>
                  <a:pt x="2051" y="914"/>
                </a:lnTo>
                <a:lnTo>
                  <a:pt x="2072" y="935"/>
                </a:lnTo>
                <a:lnTo>
                  <a:pt x="2084" y="942"/>
                </a:lnTo>
                <a:lnTo>
                  <a:pt x="2133" y="971"/>
                </a:lnTo>
                <a:lnTo>
                  <a:pt x="2180" y="1001"/>
                </a:lnTo>
                <a:lnTo>
                  <a:pt x="2185" y="1004"/>
                </a:lnTo>
                <a:lnTo>
                  <a:pt x="2185" y="1006"/>
                </a:lnTo>
                <a:lnTo>
                  <a:pt x="2190" y="1008"/>
                </a:lnTo>
                <a:lnTo>
                  <a:pt x="2183" y="1023"/>
                </a:lnTo>
                <a:lnTo>
                  <a:pt x="2168" y="1056"/>
                </a:lnTo>
                <a:lnTo>
                  <a:pt x="2159" y="1075"/>
                </a:lnTo>
                <a:lnTo>
                  <a:pt x="2152" y="1089"/>
                </a:lnTo>
                <a:lnTo>
                  <a:pt x="2152" y="1091"/>
                </a:lnTo>
                <a:lnTo>
                  <a:pt x="2147" y="1094"/>
                </a:lnTo>
                <a:lnTo>
                  <a:pt x="2145" y="1096"/>
                </a:lnTo>
                <a:lnTo>
                  <a:pt x="2145" y="1101"/>
                </a:lnTo>
                <a:lnTo>
                  <a:pt x="2150" y="1108"/>
                </a:lnTo>
                <a:lnTo>
                  <a:pt x="2152" y="1113"/>
                </a:lnTo>
                <a:lnTo>
                  <a:pt x="2152" y="1115"/>
                </a:lnTo>
                <a:lnTo>
                  <a:pt x="2164" y="1120"/>
                </a:lnTo>
                <a:lnTo>
                  <a:pt x="2164" y="1122"/>
                </a:lnTo>
                <a:lnTo>
                  <a:pt x="2166" y="1122"/>
                </a:lnTo>
                <a:lnTo>
                  <a:pt x="2166" y="1124"/>
                </a:lnTo>
                <a:lnTo>
                  <a:pt x="2168" y="1124"/>
                </a:lnTo>
                <a:lnTo>
                  <a:pt x="2168" y="1127"/>
                </a:lnTo>
                <a:lnTo>
                  <a:pt x="2171" y="1132"/>
                </a:lnTo>
                <a:lnTo>
                  <a:pt x="2171" y="1134"/>
                </a:lnTo>
                <a:lnTo>
                  <a:pt x="2168" y="1136"/>
                </a:lnTo>
                <a:lnTo>
                  <a:pt x="2168" y="1139"/>
                </a:lnTo>
                <a:lnTo>
                  <a:pt x="2171" y="1141"/>
                </a:lnTo>
                <a:lnTo>
                  <a:pt x="2171" y="1143"/>
                </a:lnTo>
                <a:lnTo>
                  <a:pt x="2171" y="1150"/>
                </a:lnTo>
                <a:lnTo>
                  <a:pt x="2173" y="1153"/>
                </a:lnTo>
                <a:lnTo>
                  <a:pt x="2178" y="1155"/>
                </a:lnTo>
                <a:lnTo>
                  <a:pt x="2183" y="1155"/>
                </a:lnTo>
                <a:lnTo>
                  <a:pt x="2183" y="1158"/>
                </a:lnTo>
                <a:lnTo>
                  <a:pt x="2185" y="1165"/>
                </a:lnTo>
                <a:lnTo>
                  <a:pt x="2187" y="1176"/>
                </a:lnTo>
                <a:lnTo>
                  <a:pt x="2190" y="1176"/>
                </a:lnTo>
                <a:lnTo>
                  <a:pt x="2187" y="1176"/>
                </a:lnTo>
                <a:lnTo>
                  <a:pt x="2183" y="1179"/>
                </a:lnTo>
                <a:lnTo>
                  <a:pt x="2178" y="1176"/>
                </a:lnTo>
                <a:lnTo>
                  <a:pt x="2171" y="1174"/>
                </a:lnTo>
                <a:lnTo>
                  <a:pt x="2164" y="1172"/>
                </a:lnTo>
                <a:lnTo>
                  <a:pt x="2157" y="1169"/>
                </a:lnTo>
                <a:lnTo>
                  <a:pt x="2150" y="1169"/>
                </a:lnTo>
                <a:lnTo>
                  <a:pt x="2138" y="1167"/>
                </a:lnTo>
                <a:lnTo>
                  <a:pt x="2131" y="1165"/>
                </a:lnTo>
                <a:lnTo>
                  <a:pt x="2121" y="1165"/>
                </a:lnTo>
                <a:lnTo>
                  <a:pt x="2112" y="1162"/>
                </a:lnTo>
                <a:lnTo>
                  <a:pt x="2102" y="1174"/>
                </a:lnTo>
                <a:lnTo>
                  <a:pt x="2091" y="1188"/>
                </a:lnTo>
                <a:lnTo>
                  <a:pt x="2079" y="1207"/>
                </a:lnTo>
                <a:lnTo>
                  <a:pt x="2072" y="1217"/>
                </a:lnTo>
                <a:lnTo>
                  <a:pt x="2069" y="1221"/>
                </a:lnTo>
                <a:lnTo>
                  <a:pt x="2060" y="1226"/>
                </a:lnTo>
                <a:lnTo>
                  <a:pt x="2055" y="1231"/>
                </a:lnTo>
                <a:lnTo>
                  <a:pt x="2051" y="1236"/>
                </a:lnTo>
                <a:lnTo>
                  <a:pt x="2046" y="1240"/>
                </a:lnTo>
                <a:lnTo>
                  <a:pt x="2041" y="1250"/>
                </a:lnTo>
                <a:lnTo>
                  <a:pt x="2039" y="1252"/>
                </a:lnTo>
                <a:lnTo>
                  <a:pt x="2034" y="1266"/>
                </a:lnTo>
                <a:lnTo>
                  <a:pt x="2032" y="1276"/>
                </a:lnTo>
                <a:lnTo>
                  <a:pt x="2032" y="1278"/>
                </a:lnTo>
                <a:lnTo>
                  <a:pt x="2029" y="1283"/>
                </a:lnTo>
                <a:lnTo>
                  <a:pt x="2029" y="1288"/>
                </a:lnTo>
                <a:lnTo>
                  <a:pt x="2029" y="1295"/>
                </a:lnTo>
                <a:lnTo>
                  <a:pt x="2027" y="1302"/>
                </a:lnTo>
                <a:lnTo>
                  <a:pt x="2022" y="1307"/>
                </a:lnTo>
                <a:lnTo>
                  <a:pt x="2020" y="1316"/>
                </a:lnTo>
                <a:lnTo>
                  <a:pt x="2013" y="1326"/>
                </a:lnTo>
                <a:lnTo>
                  <a:pt x="2013" y="1330"/>
                </a:lnTo>
                <a:lnTo>
                  <a:pt x="2013" y="1333"/>
                </a:lnTo>
                <a:lnTo>
                  <a:pt x="2013" y="1337"/>
                </a:lnTo>
                <a:lnTo>
                  <a:pt x="2010" y="1342"/>
                </a:lnTo>
                <a:lnTo>
                  <a:pt x="2003" y="1349"/>
                </a:lnTo>
                <a:lnTo>
                  <a:pt x="2001" y="1359"/>
                </a:lnTo>
                <a:lnTo>
                  <a:pt x="1999" y="1366"/>
                </a:lnTo>
                <a:lnTo>
                  <a:pt x="1994" y="1375"/>
                </a:lnTo>
                <a:lnTo>
                  <a:pt x="1992" y="1378"/>
                </a:lnTo>
                <a:lnTo>
                  <a:pt x="1992" y="1382"/>
                </a:lnTo>
                <a:lnTo>
                  <a:pt x="1989" y="1387"/>
                </a:lnTo>
                <a:lnTo>
                  <a:pt x="1987" y="1392"/>
                </a:lnTo>
                <a:lnTo>
                  <a:pt x="1982" y="1399"/>
                </a:lnTo>
                <a:lnTo>
                  <a:pt x="1980" y="1394"/>
                </a:lnTo>
                <a:lnTo>
                  <a:pt x="1975" y="1387"/>
                </a:lnTo>
                <a:lnTo>
                  <a:pt x="1970" y="1380"/>
                </a:lnTo>
                <a:lnTo>
                  <a:pt x="1947" y="1392"/>
                </a:lnTo>
                <a:lnTo>
                  <a:pt x="1935" y="1399"/>
                </a:lnTo>
                <a:lnTo>
                  <a:pt x="1926" y="1401"/>
                </a:lnTo>
                <a:lnTo>
                  <a:pt x="1919" y="1404"/>
                </a:lnTo>
                <a:lnTo>
                  <a:pt x="1916" y="1411"/>
                </a:lnTo>
                <a:lnTo>
                  <a:pt x="1909" y="1413"/>
                </a:lnTo>
                <a:lnTo>
                  <a:pt x="1902" y="1413"/>
                </a:lnTo>
                <a:lnTo>
                  <a:pt x="1900" y="1413"/>
                </a:lnTo>
                <a:lnTo>
                  <a:pt x="1900" y="1408"/>
                </a:lnTo>
                <a:lnTo>
                  <a:pt x="1888" y="1416"/>
                </a:lnTo>
                <a:lnTo>
                  <a:pt x="1883" y="1420"/>
                </a:lnTo>
                <a:lnTo>
                  <a:pt x="1876" y="1425"/>
                </a:lnTo>
                <a:lnTo>
                  <a:pt x="1871" y="1425"/>
                </a:lnTo>
                <a:lnTo>
                  <a:pt x="1862" y="1425"/>
                </a:lnTo>
                <a:lnTo>
                  <a:pt x="1860" y="1427"/>
                </a:lnTo>
                <a:lnTo>
                  <a:pt x="1845" y="1432"/>
                </a:lnTo>
                <a:lnTo>
                  <a:pt x="1841" y="1434"/>
                </a:lnTo>
                <a:lnTo>
                  <a:pt x="1836" y="1439"/>
                </a:lnTo>
                <a:lnTo>
                  <a:pt x="1834" y="1442"/>
                </a:lnTo>
                <a:lnTo>
                  <a:pt x="1829" y="1439"/>
                </a:lnTo>
                <a:lnTo>
                  <a:pt x="1827" y="1437"/>
                </a:lnTo>
                <a:lnTo>
                  <a:pt x="1827" y="1432"/>
                </a:lnTo>
                <a:lnTo>
                  <a:pt x="1829" y="1427"/>
                </a:lnTo>
                <a:lnTo>
                  <a:pt x="1834" y="1423"/>
                </a:lnTo>
                <a:lnTo>
                  <a:pt x="1836" y="1423"/>
                </a:lnTo>
                <a:lnTo>
                  <a:pt x="1848" y="1420"/>
                </a:lnTo>
                <a:lnTo>
                  <a:pt x="1850" y="1418"/>
                </a:lnTo>
                <a:lnTo>
                  <a:pt x="1853" y="1418"/>
                </a:lnTo>
                <a:lnTo>
                  <a:pt x="1855" y="1416"/>
                </a:lnTo>
                <a:lnTo>
                  <a:pt x="1857" y="1413"/>
                </a:lnTo>
                <a:lnTo>
                  <a:pt x="1860" y="1408"/>
                </a:lnTo>
                <a:lnTo>
                  <a:pt x="1860" y="1406"/>
                </a:lnTo>
                <a:lnTo>
                  <a:pt x="1857" y="1406"/>
                </a:lnTo>
                <a:lnTo>
                  <a:pt x="1855" y="1406"/>
                </a:lnTo>
                <a:lnTo>
                  <a:pt x="1848" y="1411"/>
                </a:lnTo>
                <a:lnTo>
                  <a:pt x="1838" y="1416"/>
                </a:lnTo>
                <a:lnTo>
                  <a:pt x="1831" y="1418"/>
                </a:lnTo>
                <a:lnTo>
                  <a:pt x="1822" y="1420"/>
                </a:lnTo>
                <a:lnTo>
                  <a:pt x="1815" y="1420"/>
                </a:lnTo>
                <a:lnTo>
                  <a:pt x="1808" y="1420"/>
                </a:lnTo>
                <a:lnTo>
                  <a:pt x="1801" y="1425"/>
                </a:lnTo>
                <a:lnTo>
                  <a:pt x="1796" y="1427"/>
                </a:lnTo>
                <a:lnTo>
                  <a:pt x="1794" y="1434"/>
                </a:lnTo>
                <a:lnTo>
                  <a:pt x="1791" y="1437"/>
                </a:lnTo>
                <a:lnTo>
                  <a:pt x="1779" y="1439"/>
                </a:lnTo>
                <a:lnTo>
                  <a:pt x="1775" y="1442"/>
                </a:lnTo>
                <a:lnTo>
                  <a:pt x="1768" y="1442"/>
                </a:lnTo>
                <a:lnTo>
                  <a:pt x="1754" y="1444"/>
                </a:lnTo>
                <a:lnTo>
                  <a:pt x="1746" y="1456"/>
                </a:lnTo>
                <a:lnTo>
                  <a:pt x="1744" y="1463"/>
                </a:lnTo>
                <a:lnTo>
                  <a:pt x="1732" y="1470"/>
                </a:lnTo>
                <a:lnTo>
                  <a:pt x="1730" y="1468"/>
                </a:lnTo>
                <a:lnTo>
                  <a:pt x="1721" y="1444"/>
                </a:lnTo>
                <a:lnTo>
                  <a:pt x="1718" y="1439"/>
                </a:lnTo>
                <a:lnTo>
                  <a:pt x="1711" y="1442"/>
                </a:lnTo>
                <a:lnTo>
                  <a:pt x="1702" y="1444"/>
                </a:lnTo>
                <a:lnTo>
                  <a:pt x="1697" y="1444"/>
                </a:lnTo>
                <a:lnTo>
                  <a:pt x="1695" y="1444"/>
                </a:lnTo>
                <a:lnTo>
                  <a:pt x="1688" y="1442"/>
                </a:lnTo>
                <a:lnTo>
                  <a:pt x="1678" y="1439"/>
                </a:lnTo>
                <a:lnTo>
                  <a:pt x="1669" y="1439"/>
                </a:lnTo>
                <a:lnTo>
                  <a:pt x="1662" y="1442"/>
                </a:lnTo>
                <a:lnTo>
                  <a:pt x="1655" y="1444"/>
                </a:lnTo>
                <a:lnTo>
                  <a:pt x="1643" y="1449"/>
                </a:lnTo>
                <a:lnTo>
                  <a:pt x="1640" y="1449"/>
                </a:lnTo>
                <a:lnTo>
                  <a:pt x="1636" y="1449"/>
                </a:lnTo>
                <a:lnTo>
                  <a:pt x="1591" y="1449"/>
                </a:lnTo>
                <a:lnTo>
                  <a:pt x="1586" y="1442"/>
                </a:lnTo>
                <a:lnTo>
                  <a:pt x="1579" y="1434"/>
                </a:lnTo>
                <a:lnTo>
                  <a:pt x="1574" y="1427"/>
                </a:lnTo>
                <a:lnTo>
                  <a:pt x="1570" y="1420"/>
                </a:lnTo>
                <a:lnTo>
                  <a:pt x="1565" y="1416"/>
                </a:lnTo>
                <a:lnTo>
                  <a:pt x="1560" y="1408"/>
                </a:lnTo>
                <a:lnTo>
                  <a:pt x="1560" y="1401"/>
                </a:lnTo>
                <a:lnTo>
                  <a:pt x="1558" y="1397"/>
                </a:lnTo>
                <a:lnTo>
                  <a:pt x="1553" y="1394"/>
                </a:lnTo>
                <a:lnTo>
                  <a:pt x="1544" y="1392"/>
                </a:lnTo>
                <a:lnTo>
                  <a:pt x="1534" y="1390"/>
                </a:lnTo>
                <a:lnTo>
                  <a:pt x="1518" y="1387"/>
                </a:lnTo>
                <a:lnTo>
                  <a:pt x="1515" y="1390"/>
                </a:lnTo>
                <a:lnTo>
                  <a:pt x="1513" y="1390"/>
                </a:lnTo>
                <a:lnTo>
                  <a:pt x="1511" y="1397"/>
                </a:lnTo>
                <a:lnTo>
                  <a:pt x="1506" y="1406"/>
                </a:lnTo>
                <a:lnTo>
                  <a:pt x="1504" y="1416"/>
                </a:lnTo>
                <a:lnTo>
                  <a:pt x="1504" y="1430"/>
                </a:lnTo>
                <a:lnTo>
                  <a:pt x="1504" y="1434"/>
                </a:lnTo>
                <a:lnTo>
                  <a:pt x="1506" y="1434"/>
                </a:lnTo>
                <a:lnTo>
                  <a:pt x="1506" y="1437"/>
                </a:lnTo>
                <a:lnTo>
                  <a:pt x="1506" y="1446"/>
                </a:lnTo>
                <a:lnTo>
                  <a:pt x="1480" y="1484"/>
                </a:lnTo>
                <a:lnTo>
                  <a:pt x="1480" y="1489"/>
                </a:lnTo>
                <a:lnTo>
                  <a:pt x="1478" y="1489"/>
                </a:lnTo>
                <a:lnTo>
                  <a:pt x="1475" y="1491"/>
                </a:lnTo>
                <a:lnTo>
                  <a:pt x="1471" y="1491"/>
                </a:lnTo>
                <a:lnTo>
                  <a:pt x="1471" y="1494"/>
                </a:lnTo>
                <a:lnTo>
                  <a:pt x="1468" y="1498"/>
                </a:lnTo>
                <a:lnTo>
                  <a:pt x="1466" y="1503"/>
                </a:lnTo>
                <a:lnTo>
                  <a:pt x="1461" y="1510"/>
                </a:lnTo>
                <a:lnTo>
                  <a:pt x="1461" y="1513"/>
                </a:lnTo>
                <a:lnTo>
                  <a:pt x="1461" y="1515"/>
                </a:lnTo>
                <a:lnTo>
                  <a:pt x="1461" y="1517"/>
                </a:lnTo>
                <a:lnTo>
                  <a:pt x="1461" y="1522"/>
                </a:lnTo>
                <a:lnTo>
                  <a:pt x="1459" y="1532"/>
                </a:lnTo>
                <a:lnTo>
                  <a:pt x="1456" y="1539"/>
                </a:lnTo>
                <a:lnTo>
                  <a:pt x="1456" y="1543"/>
                </a:lnTo>
                <a:lnTo>
                  <a:pt x="1454" y="1543"/>
                </a:lnTo>
                <a:lnTo>
                  <a:pt x="1454" y="1546"/>
                </a:lnTo>
                <a:lnTo>
                  <a:pt x="1452" y="1546"/>
                </a:lnTo>
                <a:lnTo>
                  <a:pt x="1449" y="1548"/>
                </a:lnTo>
                <a:lnTo>
                  <a:pt x="1447" y="1548"/>
                </a:lnTo>
                <a:lnTo>
                  <a:pt x="1445" y="1550"/>
                </a:lnTo>
                <a:lnTo>
                  <a:pt x="1445" y="1553"/>
                </a:lnTo>
                <a:lnTo>
                  <a:pt x="1445" y="1555"/>
                </a:lnTo>
                <a:lnTo>
                  <a:pt x="1445" y="1558"/>
                </a:lnTo>
                <a:lnTo>
                  <a:pt x="1442" y="1562"/>
                </a:lnTo>
                <a:lnTo>
                  <a:pt x="1440" y="1560"/>
                </a:lnTo>
                <a:lnTo>
                  <a:pt x="1438" y="1560"/>
                </a:lnTo>
                <a:lnTo>
                  <a:pt x="1435" y="1558"/>
                </a:lnTo>
                <a:lnTo>
                  <a:pt x="1433" y="1560"/>
                </a:lnTo>
                <a:lnTo>
                  <a:pt x="1435" y="1558"/>
                </a:lnTo>
                <a:lnTo>
                  <a:pt x="1433" y="1553"/>
                </a:lnTo>
                <a:lnTo>
                  <a:pt x="1431" y="1555"/>
                </a:lnTo>
                <a:lnTo>
                  <a:pt x="1431" y="1553"/>
                </a:lnTo>
                <a:lnTo>
                  <a:pt x="1428" y="1553"/>
                </a:lnTo>
                <a:lnTo>
                  <a:pt x="1426" y="1553"/>
                </a:lnTo>
                <a:lnTo>
                  <a:pt x="1423" y="1555"/>
                </a:lnTo>
                <a:lnTo>
                  <a:pt x="1421" y="1560"/>
                </a:lnTo>
                <a:lnTo>
                  <a:pt x="1421" y="1565"/>
                </a:lnTo>
                <a:lnTo>
                  <a:pt x="1409" y="1562"/>
                </a:lnTo>
                <a:lnTo>
                  <a:pt x="1393" y="1558"/>
                </a:lnTo>
                <a:lnTo>
                  <a:pt x="1381" y="1555"/>
                </a:lnTo>
                <a:lnTo>
                  <a:pt x="1381" y="1558"/>
                </a:lnTo>
                <a:lnTo>
                  <a:pt x="1381" y="1560"/>
                </a:lnTo>
                <a:lnTo>
                  <a:pt x="1379" y="1560"/>
                </a:lnTo>
                <a:lnTo>
                  <a:pt x="1379" y="1562"/>
                </a:lnTo>
                <a:lnTo>
                  <a:pt x="1374" y="1569"/>
                </a:lnTo>
                <a:lnTo>
                  <a:pt x="1372" y="1569"/>
                </a:lnTo>
                <a:lnTo>
                  <a:pt x="1369" y="1569"/>
                </a:lnTo>
                <a:lnTo>
                  <a:pt x="1367" y="1572"/>
                </a:lnTo>
                <a:lnTo>
                  <a:pt x="1367" y="1574"/>
                </a:lnTo>
                <a:lnTo>
                  <a:pt x="1369" y="1577"/>
                </a:lnTo>
                <a:lnTo>
                  <a:pt x="1369" y="1579"/>
                </a:lnTo>
                <a:lnTo>
                  <a:pt x="1367" y="1581"/>
                </a:lnTo>
                <a:lnTo>
                  <a:pt x="1365" y="1584"/>
                </a:lnTo>
                <a:lnTo>
                  <a:pt x="1360" y="1586"/>
                </a:lnTo>
                <a:lnTo>
                  <a:pt x="1360" y="1595"/>
                </a:lnTo>
                <a:lnTo>
                  <a:pt x="1362" y="1598"/>
                </a:lnTo>
                <a:lnTo>
                  <a:pt x="1362" y="1600"/>
                </a:lnTo>
                <a:lnTo>
                  <a:pt x="1360" y="1600"/>
                </a:lnTo>
                <a:lnTo>
                  <a:pt x="1357" y="1598"/>
                </a:lnTo>
                <a:lnTo>
                  <a:pt x="1353" y="1595"/>
                </a:lnTo>
                <a:lnTo>
                  <a:pt x="1346" y="1600"/>
                </a:lnTo>
                <a:lnTo>
                  <a:pt x="1343" y="1600"/>
                </a:lnTo>
                <a:lnTo>
                  <a:pt x="1339" y="1598"/>
                </a:lnTo>
                <a:lnTo>
                  <a:pt x="1336" y="1595"/>
                </a:lnTo>
                <a:lnTo>
                  <a:pt x="1336" y="1591"/>
                </a:lnTo>
                <a:lnTo>
                  <a:pt x="1334" y="1588"/>
                </a:lnTo>
                <a:lnTo>
                  <a:pt x="1332" y="1588"/>
                </a:lnTo>
                <a:lnTo>
                  <a:pt x="1329" y="1591"/>
                </a:lnTo>
                <a:lnTo>
                  <a:pt x="1327" y="1595"/>
                </a:lnTo>
                <a:lnTo>
                  <a:pt x="1324" y="1595"/>
                </a:lnTo>
                <a:lnTo>
                  <a:pt x="1322" y="1593"/>
                </a:lnTo>
                <a:lnTo>
                  <a:pt x="1320" y="1588"/>
                </a:lnTo>
                <a:lnTo>
                  <a:pt x="1320" y="1586"/>
                </a:lnTo>
                <a:lnTo>
                  <a:pt x="1317" y="1586"/>
                </a:lnTo>
                <a:lnTo>
                  <a:pt x="1315" y="1588"/>
                </a:lnTo>
                <a:lnTo>
                  <a:pt x="1313" y="1595"/>
                </a:lnTo>
                <a:lnTo>
                  <a:pt x="1310" y="1598"/>
                </a:lnTo>
                <a:lnTo>
                  <a:pt x="1308" y="1598"/>
                </a:lnTo>
                <a:lnTo>
                  <a:pt x="1306" y="1598"/>
                </a:lnTo>
                <a:lnTo>
                  <a:pt x="1296" y="1586"/>
                </a:lnTo>
                <a:lnTo>
                  <a:pt x="1291" y="1584"/>
                </a:lnTo>
                <a:lnTo>
                  <a:pt x="1282" y="1586"/>
                </a:lnTo>
                <a:lnTo>
                  <a:pt x="1280" y="1586"/>
                </a:lnTo>
                <a:lnTo>
                  <a:pt x="1280" y="1584"/>
                </a:lnTo>
                <a:lnTo>
                  <a:pt x="1284" y="1577"/>
                </a:lnTo>
                <a:lnTo>
                  <a:pt x="1284" y="1574"/>
                </a:lnTo>
                <a:lnTo>
                  <a:pt x="1291" y="1574"/>
                </a:lnTo>
                <a:lnTo>
                  <a:pt x="1296" y="1574"/>
                </a:lnTo>
                <a:lnTo>
                  <a:pt x="1299" y="1572"/>
                </a:lnTo>
                <a:lnTo>
                  <a:pt x="1299" y="1567"/>
                </a:lnTo>
                <a:lnTo>
                  <a:pt x="1296" y="1562"/>
                </a:lnTo>
                <a:lnTo>
                  <a:pt x="1291" y="1560"/>
                </a:lnTo>
                <a:lnTo>
                  <a:pt x="1287" y="1560"/>
                </a:lnTo>
                <a:lnTo>
                  <a:pt x="1280" y="1574"/>
                </a:lnTo>
                <a:lnTo>
                  <a:pt x="1277" y="1577"/>
                </a:lnTo>
                <a:lnTo>
                  <a:pt x="1275" y="1577"/>
                </a:lnTo>
                <a:lnTo>
                  <a:pt x="1273" y="1574"/>
                </a:lnTo>
                <a:lnTo>
                  <a:pt x="1273" y="1569"/>
                </a:lnTo>
                <a:lnTo>
                  <a:pt x="1275" y="1567"/>
                </a:lnTo>
                <a:lnTo>
                  <a:pt x="1280" y="1567"/>
                </a:lnTo>
                <a:lnTo>
                  <a:pt x="1282" y="1560"/>
                </a:lnTo>
                <a:lnTo>
                  <a:pt x="1282" y="1558"/>
                </a:lnTo>
                <a:lnTo>
                  <a:pt x="1277" y="1553"/>
                </a:lnTo>
                <a:lnTo>
                  <a:pt x="1277" y="1546"/>
                </a:lnTo>
                <a:lnTo>
                  <a:pt x="1228" y="1558"/>
                </a:lnTo>
                <a:lnTo>
                  <a:pt x="1228" y="1574"/>
                </a:lnTo>
                <a:lnTo>
                  <a:pt x="1225" y="1607"/>
                </a:lnTo>
                <a:lnTo>
                  <a:pt x="1218" y="1610"/>
                </a:lnTo>
                <a:lnTo>
                  <a:pt x="1214" y="1610"/>
                </a:lnTo>
                <a:lnTo>
                  <a:pt x="1214" y="1607"/>
                </a:lnTo>
                <a:lnTo>
                  <a:pt x="1216" y="1607"/>
                </a:lnTo>
                <a:lnTo>
                  <a:pt x="1216" y="1605"/>
                </a:lnTo>
                <a:lnTo>
                  <a:pt x="1216" y="1603"/>
                </a:lnTo>
                <a:lnTo>
                  <a:pt x="1214" y="1598"/>
                </a:lnTo>
                <a:lnTo>
                  <a:pt x="1211" y="1598"/>
                </a:lnTo>
                <a:lnTo>
                  <a:pt x="1209" y="1593"/>
                </a:lnTo>
                <a:lnTo>
                  <a:pt x="1207" y="1593"/>
                </a:lnTo>
                <a:lnTo>
                  <a:pt x="1204" y="1593"/>
                </a:lnTo>
                <a:lnTo>
                  <a:pt x="1207" y="1588"/>
                </a:lnTo>
                <a:lnTo>
                  <a:pt x="1211" y="1588"/>
                </a:lnTo>
                <a:lnTo>
                  <a:pt x="1211" y="1586"/>
                </a:lnTo>
                <a:lnTo>
                  <a:pt x="1211" y="1584"/>
                </a:lnTo>
                <a:lnTo>
                  <a:pt x="1211" y="1581"/>
                </a:lnTo>
                <a:lnTo>
                  <a:pt x="1207" y="1577"/>
                </a:lnTo>
                <a:lnTo>
                  <a:pt x="1204" y="1572"/>
                </a:lnTo>
                <a:lnTo>
                  <a:pt x="1195" y="1569"/>
                </a:lnTo>
                <a:lnTo>
                  <a:pt x="1159" y="1565"/>
                </a:lnTo>
                <a:lnTo>
                  <a:pt x="1148" y="1548"/>
                </a:lnTo>
                <a:lnTo>
                  <a:pt x="1136" y="1546"/>
                </a:lnTo>
                <a:lnTo>
                  <a:pt x="1134" y="1489"/>
                </a:lnTo>
                <a:lnTo>
                  <a:pt x="1134" y="1482"/>
                </a:lnTo>
                <a:lnTo>
                  <a:pt x="1131" y="1465"/>
                </a:lnTo>
                <a:lnTo>
                  <a:pt x="1122" y="1456"/>
                </a:lnTo>
                <a:lnTo>
                  <a:pt x="1108" y="1444"/>
                </a:lnTo>
                <a:lnTo>
                  <a:pt x="1098" y="1442"/>
                </a:lnTo>
                <a:lnTo>
                  <a:pt x="1072" y="1408"/>
                </a:lnTo>
                <a:lnTo>
                  <a:pt x="1060" y="1401"/>
                </a:lnTo>
                <a:lnTo>
                  <a:pt x="1053" y="1392"/>
                </a:lnTo>
                <a:lnTo>
                  <a:pt x="1051" y="1390"/>
                </a:lnTo>
                <a:lnTo>
                  <a:pt x="1046" y="1387"/>
                </a:lnTo>
                <a:lnTo>
                  <a:pt x="1039" y="1387"/>
                </a:lnTo>
                <a:lnTo>
                  <a:pt x="1035" y="1380"/>
                </a:lnTo>
                <a:lnTo>
                  <a:pt x="1030" y="1375"/>
                </a:lnTo>
                <a:lnTo>
                  <a:pt x="1020" y="1368"/>
                </a:lnTo>
                <a:lnTo>
                  <a:pt x="1011" y="1361"/>
                </a:lnTo>
                <a:lnTo>
                  <a:pt x="999" y="1352"/>
                </a:lnTo>
                <a:lnTo>
                  <a:pt x="994" y="1352"/>
                </a:lnTo>
                <a:lnTo>
                  <a:pt x="985" y="1349"/>
                </a:lnTo>
                <a:lnTo>
                  <a:pt x="983" y="1345"/>
                </a:lnTo>
                <a:lnTo>
                  <a:pt x="983" y="1340"/>
                </a:lnTo>
                <a:lnTo>
                  <a:pt x="983" y="1335"/>
                </a:lnTo>
                <a:lnTo>
                  <a:pt x="978" y="1330"/>
                </a:lnTo>
                <a:lnTo>
                  <a:pt x="973" y="1326"/>
                </a:lnTo>
                <a:lnTo>
                  <a:pt x="969" y="1321"/>
                </a:lnTo>
                <a:lnTo>
                  <a:pt x="945" y="1342"/>
                </a:lnTo>
                <a:lnTo>
                  <a:pt x="938" y="1347"/>
                </a:lnTo>
                <a:lnTo>
                  <a:pt x="933" y="1347"/>
                </a:lnTo>
                <a:lnTo>
                  <a:pt x="905" y="1342"/>
                </a:lnTo>
                <a:lnTo>
                  <a:pt x="888" y="1340"/>
                </a:lnTo>
                <a:lnTo>
                  <a:pt x="872" y="1337"/>
                </a:lnTo>
                <a:lnTo>
                  <a:pt x="848" y="1335"/>
                </a:lnTo>
                <a:lnTo>
                  <a:pt x="829" y="1333"/>
                </a:lnTo>
                <a:lnTo>
                  <a:pt x="834" y="1311"/>
                </a:lnTo>
                <a:lnTo>
                  <a:pt x="811" y="1307"/>
                </a:lnTo>
                <a:lnTo>
                  <a:pt x="766" y="1300"/>
                </a:lnTo>
                <a:lnTo>
                  <a:pt x="756" y="1300"/>
                </a:lnTo>
                <a:lnTo>
                  <a:pt x="709" y="1290"/>
                </a:lnTo>
                <a:lnTo>
                  <a:pt x="662" y="1283"/>
                </a:lnTo>
                <a:lnTo>
                  <a:pt x="613" y="1274"/>
                </a:lnTo>
                <a:lnTo>
                  <a:pt x="594" y="1271"/>
                </a:lnTo>
                <a:lnTo>
                  <a:pt x="572" y="1266"/>
                </a:lnTo>
                <a:lnTo>
                  <a:pt x="577" y="1276"/>
                </a:lnTo>
                <a:lnTo>
                  <a:pt x="587" y="1295"/>
                </a:lnTo>
                <a:lnTo>
                  <a:pt x="601" y="1311"/>
                </a:lnTo>
                <a:lnTo>
                  <a:pt x="603" y="1314"/>
                </a:lnTo>
                <a:lnTo>
                  <a:pt x="598" y="1340"/>
                </a:lnTo>
                <a:lnTo>
                  <a:pt x="582" y="1335"/>
                </a:lnTo>
                <a:lnTo>
                  <a:pt x="572" y="1333"/>
                </a:lnTo>
                <a:lnTo>
                  <a:pt x="554" y="1326"/>
                </a:lnTo>
                <a:lnTo>
                  <a:pt x="525" y="1316"/>
                </a:lnTo>
                <a:lnTo>
                  <a:pt x="535" y="1297"/>
                </a:lnTo>
                <a:lnTo>
                  <a:pt x="542" y="1281"/>
                </a:lnTo>
                <a:lnTo>
                  <a:pt x="551" y="1262"/>
                </a:lnTo>
                <a:lnTo>
                  <a:pt x="556" y="1252"/>
                </a:lnTo>
                <a:lnTo>
                  <a:pt x="558" y="1247"/>
                </a:lnTo>
                <a:lnTo>
                  <a:pt x="561" y="1243"/>
                </a:lnTo>
                <a:lnTo>
                  <a:pt x="563" y="1245"/>
                </a:lnTo>
                <a:lnTo>
                  <a:pt x="610" y="1252"/>
                </a:lnTo>
                <a:lnTo>
                  <a:pt x="615" y="1219"/>
                </a:lnTo>
                <a:lnTo>
                  <a:pt x="620" y="1193"/>
                </a:lnTo>
                <a:lnTo>
                  <a:pt x="547" y="1179"/>
                </a:lnTo>
                <a:lnTo>
                  <a:pt x="551" y="1188"/>
                </a:lnTo>
                <a:lnTo>
                  <a:pt x="551" y="1200"/>
                </a:lnTo>
                <a:lnTo>
                  <a:pt x="556" y="1210"/>
                </a:lnTo>
                <a:lnTo>
                  <a:pt x="556" y="1214"/>
                </a:lnTo>
                <a:lnTo>
                  <a:pt x="556" y="1224"/>
                </a:lnTo>
                <a:lnTo>
                  <a:pt x="554" y="1238"/>
                </a:lnTo>
                <a:lnTo>
                  <a:pt x="537" y="1233"/>
                </a:lnTo>
                <a:lnTo>
                  <a:pt x="521" y="1236"/>
                </a:lnTo>
                <a:lnTo>
                  <a:pt x="504" y="1240"/>
                </a:lnTo>
                <a:lnTo>
                  <a:pt x="492" y="1297"/>
                </a:lnTo>
                <a:lnTo>
                  <a:pt x="492" y="1300"/>
                </a:lnTo>
                <a:lnTo>
                  <a:pt x="469" y="1297"/>
                </a:lnTo>
                <a:lnTo>
                  <a:pt x="459" y="1295"/>
                </a:lnTo>
                <a:lnTo>
                  <a:pt x="443" y="1290"/>
                </a:lnTo>
                <a:lnTo>
                  <a:pt x="415" y="1285"/>
                </a:lnTo>
                <a:lnTo>
                  <a:pt x="396" y="1281"/>
                </a:lnTo>
                <a:lnTo>
                  <a:pt x="389" y="1281"/>
                </a:lnTo>
                <a:lnTo>
                  <a:pt x="346" y="1271"/>
                </a:lnTo>
                <a:lnTo>
                  <a:pt x="349" y="1257"/>
                </a:lnTo>
                <a:lnTo>
                  <a:pt x="351" y="1252"/>
                </a:lnTo>
                <a:lnTo>
                  <a:pt x="356" y="1226"/>
                </a:lnTo>
                <a:lnTo>
                  <a:pt x="351" y="1226"/>
                </a:lnTo>
                <a:lnTo>
                  <a:pt x="349" y="1226"/>
                </a:lnTo>
                <a:lnTo>
                  <a:pt x="344" y="1231"/>
                </a:lnTo>
                <a:lnTo>
                  <a:pt x="337" y="1236"/>
                </a:lnTo>
                <a:lnTo>
                  <a:pt x="332" y="1236"/>
                </a:lnTo>
                <a:lnTo>
                  <a:pt x="325" y="1240"/>
                </a:lnTo>
                <a:lnTo>
                  <a:pt x="318" y="1243"/>
                </a:lnTo>
                <a:lnTo>
                  <a:pt x="308" y="1243"/>
                </a:lnTo>
                <a:lnTo>
                  <a:pt x="301" y="1243"/>
                </a:lnTo>
                <a:lnTo>
                  <a:pt x="285" y="1245"/>
                </a:lnTo>
                <a:lnTo>
                  <a:pt x="273" y="1247"/>
                </a:lnTo>
                <a:lnTo>
                  <a:pt x="275" y="1221"/>
                </a:lnTo>
                <a:lnTo>
                  <a:pt x="278" y="1210"/>
                </a:lnTo>
                <a:lnTo>
                  <a:pt x="278" y="1207"/>
                </a:lnTo>
                <a:lnTo>
                  <a:pt x="280" y="1198"/>
                </a:lnTo>
                <a:lnTo>
                  <a:pt x="287" y="1176"/>
                </a:lnTo>
                <a:lnTo>
                  <a:pt x="292" y="1155"/>
                </a:lnTo>
                <a:lnTo>
                  <a:pt x="294" y="1139"/>
                </a:lnTo>
                <a:lnTo>
                  <a:pt x="280" y="1136"/>
                </a:lnTo>
                <a:lnTo>
                  <a:pt x="271" y="1134"/>
                </a:lnTo>
                <a:lnTo>
                  <a:pt x="266" y="1134"/>
                </a:lnTo>
                <a:lnTo>
                  <a:pt x="264" y="1132"/>
                </a:lnTo>
                <a:lnTo>
                  <a:pt x="261" y="1132"/>
                </a:lnTo>
                <a:lnTo>
                  <a:pt x="252" y="1129"/>
                </a:lnTo>
                <a:lnTo>
                  <a:pt x="245" y="1129"/>
                </a:lnTo>
                <a:lnTo>
                  <a:pt x="221" y="1122"/>
                </a:lnTo>
                <a:lnTo>
                  <a:pt x="217" y="1122"/>
                </a:lnTo>
                <a:lnTo>
                  <a:pt x="212" y="1146"/>
                </a:lnTo>
                <a:lnTo>
                  <a:pt x="207" y="1141"/>
                </a:lnTo>
                <a:lnTo>
                  <a:pt x="202" y="1139"/>
                </a:lnTo>
                <a:lnTo>
                  <a:pt x="198" y="1136"/>
                </a:lnTo>
                <a:lnTo>
                  <a:pt x="193" y="1134"/>
                </a:lnTo>
                <a:lnTo>
                  <a:pt x="188" y="1134"/>
                </a:lnTo>
                <a:lnTo>
                  <a:pt x="186" y="1132"/>
                </a:lnTo>
                <a:lnTo>
                  <a:pt x="184" y="1134"/>
                </a:lnTo>
                <a:lnTo>
                  <a:pt x="184" y="1132"/>
                </a:lnTo>
                <a:lnTo>
                  <a:pt x="181" y="1134"/>
                </a:lnTo>
                <a:lnTo>
                  <a:pt x="179" y="1136"/>
                </a:lnTo>
                <a:lnTo>
                  <a:pt x="176" y="1136"/>
                </a:lnTo>
                <a:lnTo>
                  <a:pt x="174" y="1136"/>
                </a:lnTo>
                <a:lnTo>
                  <a:pt x="172" y="1136"/>
                </a:lnTo>
                <a:lnTo>
                  <a:pt x="169" y="1134"/>
                </a:lnTo>
                <a:lnTo>
                  <a:pt x="167" y="1134"/>
                </a:lnTo>
                <a:lnTo>
                  <a:pt x="165" y="1134"/>
                </a:lnTo>
                <a:lnTo>
                  <a:pt x="162" y="1134"/>
                </a:lnTo>
                <a:lnTo>
                  <a:pt x="162" y="1132"/>
                </a:lnTo>
                <a:lnTo>
                  <a:pt x="160" y="1134"/>
                </a:lnTo>
                <a:lnTo>
                  <a:pt x="158" y="1134"/>
                </a:lnTo>
                <a:lnTo>
                  <a:pt x="132" y="1129"/>
                </a:lnTo>
                <a:lnTo>
                  <a:pt x="132" y="1117"/>
                </a:lnTo>
                <a:lnTo>
                  <a:pt x="136" y="1110"/>
                </a:lnTo>
                <a:lnTo>
                  <a:pt x="136" y="1105"/>
                </a:lnTo>
                <a:lnTo>
                  <a:pt x="134" y="1105"/>
                </a:lnTo>
                <a:lnTo>
                  <a:pt x="132" y="1103"/>
                </a:lnTo>
                <a:lnTo>
                  <a:pt x="129" y="1101"/>
                </a:lnTo>
                <a:lnTo>
                  <a:pt x="127" y="1098"/>
                </a:lnTo>
                <a:lnTo>
                  <a:pt x="125" y="1096"/>
                </a:lnTo>
                <a:lnTo>
                  <a:pt x="125" y="1094"/>
                </a:lnTo>
                <a:lnTo>
                  <a:pt x="125" y="1091"/>
                </a:lnTo>
                <a:lnTo>
                  <a:pt x="103" y="1098"/>
                </a:lnTo>
                <a:lnTo>
                  <a:pt x="94" y="1091"/>
                </a:lnTo>
                <a:lnTo>
                  <a:pt x="84" y="1082"/>
                </a:lnTo>
                <a:lnTo>
                  <a:pt x="68" y="1070"/>
                </a:lnTo>
                <a:lnTo>
                  <a:pt x="63" y="1065"/>
                </a:lnTo>
                <a:lnTo>
                  <a:pt x="59" y="1065"/>
                </a:lnTo>
                <a:lnTo>
                  <a:pt x="40" y="1070"/>
                </a:lnTo>
                <a:lnTo>
                  <a:pt x="40" y="1049"/>
                </a:lnTo>
                <a:lnTo>
                  <a:pt x="40" y="1046"/>
                </a:lnTo>
                <a:lnTo>
                  <a:pt x="44" y="1030"/>
                </a:lnTo>
                <a:lnTo>
                  <a:pt x="49" y="1001"/>
                </a:lnTo>
                <a:lnTo>
                  <a:pt x="51" y="985"/>
                </a:lnTo>
                <a:lnTo>
                  <a:pt x="51" y="980"/>
                </a:lnTo>
                <a:lnTo>
                  <a:pt x="49" y="973"/>
                </a:lnTo>
                <a:lnTo>
                  <a:pt x="47" y="971"/>
                </a:lnTo>
                <a:lnTo>
                  <a:pt x="47" y="966"/>
                </a:lnTo>
                <a:lnTo>
                  <a:pt x="47" y="961"/>
                </a:lnTo>
                <a:lnTo>
                  <a:pt x="49" y="959"/>
                </a:lnTo>
                <a:lnTo>
                  <a:pt x="51" y="954"/>
                </a:lnTo>
                <a:lnTo>
                  <a:pt x="49" y="949"/>
                </a:lnTo>
                <a:lnTo>
                  <a:pt x="51" y="947"/>
                </a:lnTo>
                <a:lnTo>
                  <a:pt x="51" y="944"/>
                </a:lnTo>
                <a:lnTo>
                  <a:pt x="51" y="940"/>
                </a:lnTo>
                <a:lnTo>
                  <a:pt x="51" y="937"/>
                </a:lnTo>
                <a:lnTo>
                  <a:pt x="54" y="935"/>
                </a:lnTo>
                <a:lnTo>
                  <a:pt x="54" y="930"/>
                </a:lnTo>
                <a:lnTo>
                  <a:pt x="59" y="926"/>
                </a:lnTo>
                <a:lnTo>
                  <a:pt x="61" y="921"/>
                </a:lnTo>
                <a:lnTo>
                  <a:pt x="63" y="918"/>
                </a:lnTo>
                <a:lnTo>
                  <a:pt x="66" y="918"/>
                </a:lnTo>
                <a:lnTo>
                  <a:pt x="66" y="916"/>
                </a:lnTo>
                <a:lnTo>
                  <a:pt x="63" y="916"/>
                </a:lnTo>
                <a:lnTo>
                  <a:pt x="59" y="914"/>
                </a:lnTo>
                <a:lnTo>
                  <a:pt x="56" y="914"/>
                </a:lnTo>
                <a:lnTo>
                  <a:pt x="54" y="914"/>
                </a:lnTo>
                <a:lnTo>
                  <a:pt x="51" y="914"/>
                </a:lnTo>
                <a:lnTo>
                  <a:pt x="47" y="911"/>
                </a:lnTo>
                <a:lnTo>
                  <a:pt x="44" y="911"/>
                </a:lnTo>
                <a:lnTo>
                  <a:pt x="51" y="904"/>
                </a:lnTo>
                <a:lnTo>
                  <a:pt x="61" y="895"/>
                </a:lnTo>
                <a:lnTo>
                  <a:pt x="63" y="892"/>
                </a:lnTo>
                <a:lnTo>
                  <a:pt x="68" y="888"/>
                </a:lnTo>
                <a:lnTo>
                  <a:pt x="73" y="885"/>
                </a:lnTo>
                <a:lnTo>
                  <a:pt x="82" y="878"/>
                </a:lnTo>
                <a:lnTo>
                  <a:pt x="84" y="876"/>
                </a:lnTo>
                <a:lnTo>
                  <a:pt x="89" y="871"/>
                </a:lnTo>
                <a:lnTo>
                  <a:pt x="96" y="864"/>
                </a:lnTo>
                <a:lnTo>
                  <a:pt x="101" y="859"/>
                </a:lnTo>
                <a:lnTo>
                  <a:pt x="103" y="859"/>
                </a:lnTo>
                <a:lnTo>
                  <a:pt x="108" y="857"/>
                </a:lnTo>
                <a:lnTo>
                  <a:pt x="110" y="857"/>
                </a:lnTo>
                <a:lnTo>
                  <a:pt x="106" y="852"/>
                </a:lnTo>
                <a:lnTo>
                  <a:pt x="101" y="847"/>
                </a:lnTo>
                <a:lnTo>
                  <a:pt x="89" y="838"/>
                </a:lnTo>
                <a:lnTo>
                  <a:pt x="59" y="814"/>
                </a:lnTo>
                <a:lnTo>
                  <a:pt x="42" y="819"/>
                </a:lnTo>
                <a:lnTo>
                  <a:pt x="40" y="784"/>
                </a:lnTo>
                <a:lnTo>
                  <a:pt x="21" y="784"/>
                </a:lnTo>
                <a:lnTo>
                  <a:pt x="0" y="784"/>
                </a:lnTo>
                <a:lnTo>
                  <a:pt x="4" y="741"/>
                </a:lnTo>
                <a:lnTo>
                  <a:pt x="28" y="739"/>
                </a:lnTo>
                <a:lnTo>
                  <a:pt x="28" y="720"/>
                </a:lnTo>
                <a:lnTo>
                  <a:pt x="28" y="694"/>
                </a:lnTo>
                <a:lnTo>
                  <a:pt x="28" y="663"/>
                </a:lnTo>
                <a:lnTo>
                  <a:pt x="28" y="625"/>
                </a:lnTo>
                <a:lnTo>
                  <a:pt x="30" y="620"/>
                </a:lnTo>
                <a:lnTo>
                  <a:pt x="33" y="611"/>
                </a:lnTo>
                <a:lnTo>
                  <a:pt x="40" y="587"/>
                </a:lnTo>
                <a:lnTo>
                  <a:pt x="77" y="599"/>
                </a:lnTo>
                <a:lnTo>
                  <a:pt x="80" y="599"/>
                </a:lnTo>
                <a:lnTo>
                  <a:pt x="80" y="597"/>
                </a:lnTo>
                <a:lnTo>
                  <a:pt x="80" y="594"/>
                </a:lnTo>
                <a:lnTo>
                  <a:pt x="77" y="592"/>
                </a:lnTo>
                <a:lnTo>
                  <a:pt x="77" y="589"/>
                </a:lnTo>
                <a:lnTo>
                  <a:pt x="77" y="587"/>
                </a:lnTo>
                <a:lnTo>
                  <a:pt x="77" y="585"/>
                </a:lnTo>
                <a:lnTo>
                  <a:pt x="75" y="582"/>
                </a:lnTo>
                <a:lnTo>
                  <a:pt x="75" y="578"/>
                </a:lnTo>
                <a:lnTo>
                  <a:pt x="75" y="575"/>
                </a:lnTo>
                <a:lnTo>
                  <a:pt x="75" y="573"/>
                </a:lnTo>
                <a:lnTo>
                  <a:pt x="73" y="570"/>
                </a:lnTo>
                <a:lnTo>
                  <a:pt x="75" y="568"/>
                </a:lnTo>
                <a:lnTo>
                  <a:pt x="75" y="563"/>
                </a:lnTo>
                <a:lnTo>
                  <a:pt x="80" y="561"/>
                </a:lnTo>
                <a:lnTo>
                  <a:pt x="80" y="559"/>
                </a:lnTo>
                <a:lnTo>
                  <a:pt x="82" y="559"/>
                </a:lnTo>
                <a:lnTo>
                  <a:pt x="82" y="556"/>
                </a:lnTo>
                <a:lnTo>
                  <a:pt x="82" y="549"/>
                </a:lnTo>
                <a:lnTo>
                  <a:pt x="84" y="547"/>
                </a:lnTo>
                <a:lnTo>
                  <a:pt x="84" y="542"/>
                </a:lnTo>
                <a:lnTo>
                  <a:pt x="84" y="523"/>
                </a:lnTo>
                <a:lnTo>
                  <a:pt x="73" y="523"/>
                </a:lnTo>
                <a:lnTo>
                  <a:pt x="68" y="504"/>
                </a:lnTo>
                <a:lnTo>
                  <a:pt x="68" y="502"/>
                </a:lnTo>
                <a:lnTo>
                  <a:pt x="56" y="478"/>
                </a:lnTo>
                <a:lnTo>
                  <a:pt x="49" y="459"/>
                </a:lnTo>
                <a:lnTo>
                  <a:pt x="42" y="447"/>
                </a:lnTo>
                <a:lnTo>
                  <a:pt x="37" y="436"/>
                </a:lnTo>
                <a:lnTo>
                  <a:pt x="33" y="428"/>
                </a:lnTo>
                <a:lnTo>
                  <a:pt x="30" y="424"/>
                </a:lnTo>
                <a:lnTo>
                  <a:pt x="26" y="393"/>
                </a:lnTo>
                <a:lnTo>
                  <a:pt x="26" y="391"/>
                </a:lnTo>
                <a:lnTo>
                  <a:pt x="23" y="383"/>
                </a:lnTo>
                <a:lnTo>
                  <a:pt x="30" y="381"/>
                </a:lnTo>
                <a:lnTo>
                  <a:pt x="56" y="379"/>
                </a:lnTo>
                <a:lnTo>
                  <a:pt x="80" y="428"/>
                </a:lnTo>
                <a:lnTo>
                  <a:pt x="75" y="436"/>
                </a:lnTo>
                <a:lnTo>
                  <a:pt x="70" y="443"/>
                </a:lnTo>
                <a:lnTo>
                  <a:pt x="75" y="452"/>
                </a:lnTo>
                <a:lnTo>
                  <a:pt x="80" y="459"/>
                </a:lnTo>
                <a:lnTo>
                  <a:pt x="80" y="462"/>
                </a:lnTo>
                <a:lnTo>
                  <a:pt x="82" y="464"/>
                </a:lnTo>
                <a:lnTo>
                  <a:pt x="94" y="454"/>
                </a:lnTo>
                <a:lnTo>
                  <a:pt x="106" y="447"/>
                </a:lnTo>
                <a:lnTo>
                  <a:pt x="94" y="426"/>
                </a:lnTo>
                <a:lnTo>
                  <a:pt x="94" y="421"/>
                </a:lnTo>
                <a:lnTo>
                  <a:pt x="96" y="410"/>
                </a:lnTo>
                <a:lnTo>
                  <a:pt x="89" y="407"/>
                </a:lnTo>
                <a:lnTo>
                  <a:pt x="89" y="405"/>
                </a:lnTo>
                <a:lnTo>
                  <a:pt x="92" y="391"/>
                </a:lnTo>
                <a:lnTo>
                  <a:pt x="92" y="381"/>
                </a:lnTo>
                <a:lnTo>
                  <a:pt x="103" y="383"/>
                </a:lnTo>
                <a:lnTo>
                  <a:pt x="106" y="383"/>
                </a:lnTo>
                <a:lnTo>
                  <a:pt x="110" y="383"/>
                </a:lnTo>
                <a:lnTo>
                  <a:pt x="110" y="388"/>
                </a:lnTo>
                <a:lnTo>
                  <a:pt x="122" y="388"/>
                </a:lnTo>
                <a:lnTo>
                  <a:pt x="136" y="391"/>
                </a:lnTo>
                <a:lnTo>
                  <a:pt x="160" y="395"/>
                </a:lnTo>
                <a:lnTo>
                  <a:pt x="228" y="410"/>
                </a:lnTo>
                <a:lnTo>
                  <a:pt x="247" y="414"/>
                </a:lnTo>
                <a:lnTo>
                  <a:pt x="261" y="417"/>
                </a:lnTo>
                <a:lnTo>
                  <a:pt x="264" y="438"/>
                </a:lnTo>
                <a:lnTo>
                  <a:pt x="264" y="443"/>
                </a:lnTo>
                <a:lnTo>
                  <a:pt x="252" y="457"/>
                </a:lnTo>
                <a:lnTo>
                  <a:pt x="242" y="469"/>
                </a:lnTo>
                <a:lnTo>
                  <a:pt x="224" y="490"/>
                </a:lnTo>
                <a:lnTo>
                  <a:pt x="221" y="502"/>
                </a:lnTo>
                <a:lnTo>
                  <a:pt x="219" y="509"/>
                </a:lnTo>
                <a:lnTo>
                  <a:pt x="219" y="518"/>
                </a:lnTo>
                <a:lnTo>
                  <a:pt x="235" y="516"/>
                </a:lnTo>
                <a:lnTo>
                  <a:pt x="271" y="504"/>
                </a:lnTo>
                <a:lnTo>
                  <a:pt x="271" y="490"/>
                </a:lnTo>
                <a:lnTo>
                  <a:pt x="275" y="476"/>
                </a:lnTo>
                <a:lnTo>
                  <a:pt x="283" y="450"/>
                </a:lnTo>
                <a:lnTo>
                  <a:pt x="287" y="412"/>
                </a:lnTo>
                <a:lnTo>
                  <a:pt x="292" y="391"/>
                </a:lnTo>
                <a:lnTo>
                  <a:pt x="297" y="381"/>
                </a:lnTo>
                <a:lnTo>
                  <a:pt x="304" y="374"/>
                </a:lnTo>
                <a:lnTo>
                  <a:pt x="308" y="369"/>
                </a:lnTo>
                <a:lnTo>
                  <a:pt x="332" y="353"/>
                </a:lnTo>
                <a:lnTo>
                  <a:pt x="339" y="353"/>
                </a:lnTo>
                <a:lnTo>
                  <a:pt x="351" y="355"/>
                </a:lnTo>
                <a:lnTo>
                  <a:pt x="363" y="357"/>
                </a:lnTo>
                <a:lnTo>
                  <a:pt x="367" y="339"/>
                </a:lnTo>
                <a:lnTo>
                  <a:pt x="393" y="223"/>
                </a:lnTo>
                <a:lnTo>
                  <a:pt x="398" y="201"/>
                </a:lnTo>
                <a:lnTo>
                  <a:pt x="405" y="173"/>
                </a:lnTo>
                <a:lnTo>
                  <a:pt x="407" y="166"/>
                </a:lnTo>
                <a:lnTo>
                  <a:pt x="412" y="170"/>
                </a:lnTo>
                <a:lnTo>
                  <a:pt x="419" y="173"/>
                </a:lnTo>
                <a:lnTo>
                  <a:pt x="431" y="180"/>
                </a:lnTo>
                <a:lnTo>
                  <a:pt x="440" y="180"/>
                </a:lnTo>
                <a:lnTo>
                  <a:pt x="464" y="178"/>
                </a:lnTo>
                <a:lnTo>
                  <a:pt x="476" y="178"/>
                </a:lnTo>
                <a:lnTo>
                  <a:pt x="488" y="175"/>
                </a:lnTo>
                <a:lnTo>
                  <a:pt x="490" y="175"/>
                </a:lnTo>
                <a:lnTo>
                  <a:pt x="495" y="173"/>
                </a:lnTo>
                <a:lnTo>
                  <a:pt x="495" y="182"/>
                </a:lnTo>
                <a:lnTo>
                  <a:pt x="492" y="208"/>
                </a:lnTo>
                <a:lnTo>
                  <a:pt x="483" y="270"/>
                </a:lnTo>
                <a:lnTo>
                  <a:pt x="492" y="267"/>
                </a:lnTo>
                <a:lnTo>
                  <a:pt x="497" y="267"/>
                </a:lnTo>
                <a:lnTo>
                  <a:pt x="504" y="263"/>
                </a:lnTo>
                <a:lnTo>
                  <a:pt x="514" y="258"/>
                </a:lnTo>
                <a:lnTo>
                  <a:pt x="521" y="253"/>
                </a:lnTo>
                <a:lnTo>
                  <a:pt x="525" y="251"/>
                </a:lnTo>
                <a:lnTo>
                  <a:pt x="530" y="249"/>
                </a:lnTo>
                <a:lnTo>
                  <a:pt x="530" y="246"/>
                </a:lnTo>
                <a:lnTo>
                  <a:pt x="575" y="258"/>
                </a:lnTo>
                <a:lnTo>
                  <a:pt x="577" y="258"/>
                </a:lnTo>
                <a:lnTo>
                  <a:pt x="591" y="265"/>
                </a:lnTo>
                <a:lnTo>
                  <a:pt x="594" y="265"/>
                </a:lnTo>
                <a:lnTo>
                  <a:pt x="610" y="272"/>
                </a:lnTo>
                <a:lnTo>
                  <a:pt x="613" y="251"/>
                </a:lnTo>
                <a:lnTo>
                  <a:pt x="620" y="253"/>
                </a:lnTo>
                <a:lnTo>
                  <a:pt x="622" y="239"/>
                </a:lnTo>
                <a:lnTo>
                  <a:pt x="627" y="230"/>
                </a:lnTo>
                <a:lnTo>
                  <a:pt x="638" y="225"/>
                </a:lnTo>
                <a:lnTo>
                  <a:pt x="648" y="225"/>
                </a:lnTo>
                <a:lnTo>
                  <a:pt x="650" y="215"/>
                </a:lnTo>
                <a:lnTo>
                  <a:pt x="662" y="215"/>
                </a:lnTo>
                <a:lnTo>
                  <a:pt x="669" y="218"/>
                </a:lnTo>
                <a:lnTo>
                  <a:pt x="683" y="218"/>
                </a:lnTo>
                <a:lnTo>
                  <a:pt x="688" y="220"/>
                </a:lnTo>
                <a:lnTo>
                  <a:pt x="695" y="218"/>
                </a:lnTo>
                <a:lnTo>
                  <a:pt x="700" y="220"/>
                </a:lnTo>
                <a:lnTo>
                  <a:pt x="704" y="232"/>
                </a:lnTo>
                <a:lnTo>
                  <a:pt x="704" y="237"/>
                </a:lnTo>
                <a:lnTo>
                  <a:pt x="702" y="239"/>
                </a:lnTo>
                <a:lnTo>
                  <a:pt x="697" y="246"/>
                </a:lnTo>
                <a:lnTo>
                  <a:pt x="690" y="253"/>
                </a:lnTo>
                <a:lnTo>
                  <a:pt x="690" y="256"/>
                </a:lnTo>
                <a:lnTo>
                  <a:pt x="693" y="265"/>
                </a:lnTo>
                <a:lnTo>
                  <a:pt x="697" y="275"/>
                </a:lnTo>
                <a:lnTo>
                  <a:pt x="695" y="275"/>
                </a:lnTo>
                <a:lnTo>
                  <a:pt x="688" y="279"/>
                </a:lnTo>
                <a:lnTo>
                  <a:pt x="686" y="279"/>
                </a:lnTo>
                <a:lnTo>
                  <a:pt x="671" y="291"/>
                </a:lnTo>
                <a:lnTo>
                  <a:pt x="674" y="301"/>
                </a:lnTo>
                <a:lnTo>
                  <a:pt x="674" y="305"/>
                </a:lnTo>
                <a:lnTo>
                  <a:pt x="683" y="310"/>
                </a:lnTo>
                <a:lnTo>
                  <a:pt x="712" y="324"/>
                </a:lnTo>
                <a:lnTo>
                  <a:pt x="740" y="336"/>
                </a:lnTo>
                <a:lnTo>
                  <a:pt x="761" y="346"/>
                </a:lnTo>
                <a:lnTo>
                  <a:pt x="787" y="357"/>
                </a:lnTo>
                <a:lnTo>
                  <a:pt x="794" y="353"/>
                </a:lnTo>
                <a:lnTo>
                  <a:pt x="804" y="339"/>
                </a:lnTo>
                <a:lnTo>
                  <a:pt x="808" y="341"/>
                </a:lnTo>
                <a:lnTo>
                  <a:pt x="806" y="343"/>
                </a:lnTo>
                <a:lnTo>
                  <a:pt x="811" y="346"/>
                </a:lnTo>
                <a:lnTo>
                  <a:pt x="813" y="350"/>
                </a:lnTo>
                <a:lnTo>
                  <a:pt x="811" y="353"/>
                </a:lnTo>
                <a:lnTo>
                  <a:pt x="813" y="353"/>
                </a:lnTo>
                <a:lnTo>
                  <a:pt x="811" y="362"/>
                </a:lnTo>
                <a:lnTo>
                  <a:pt x="801" y="393"/>
                </a:lnTo>
                <a:lnTo>
                  <a:pt x="794" y="402"/>
                </a:lnTo>
                <a:lnTo>
                  <a:pt x="827" y="398"/>
                </a:lnTo>
                <a:lnTo>
                  <a:pt x="879" y="391"/>
                </a:lnTo>
                <a:lnTo>
                  <a:pt x="879" y="393"/>
                </a:lnTo>
                <a:lnTo>
                  <a:pt x="877" y="395"/>
                </a:lnTo>
                <a:lnTo>
                  <a:pt x="874" y="395"/>
                </a:lnTo>
                <a:lnTo>
                  <a:pt x="874" y="398"/>
                </a:lnTo>
                <a:lnTo>
                  <a:pt x="874" y="407"/>
                </a:lnTo>
                <a:lnTo>
                  <a:pt x="879" y="412"/>
                </a:lnTo>
                <a:lnTo>
                  <a:pt x="879" y="414"/>
                </a:lnTo>
                <a:lnTo>
                  <a:pt x="877" y="414"/>
                </a:lnTo>
                <a:lnTo>
                  <a:pt x="877" y="417"/>
                </a:lnTo>
                <a:lnTo>
                  <a:pt x="877" y="419"/>
                </a:lnTo>
                <a:lnTo>
                  <a:pt x="884" y="426"/>
                </a:lnTo>
                <a:lnTo>
                  <a:pt x="884" y="424"/>
                </a:lnTo>
                <a:lnTo>
                  <a:pt x="886" y="426"/>
                </a:lnTo>
                <a:lnTo>
                  <a:pt x="888" y="426"/>
                </a:lnTo>
                <a:lnTo>
                  <a:pt x="888" y="428"/>
                </a:lnTo>
                <a:lnTo>
                  <a:pt x="891" y="431"/>
                </a:lnTo>
                <a:lnTo>
                  <a:pt x="893" y="433"/>
                </a:lnTo>
                <a:lnTo>
                  <a:pt x="895" y="436"/>
                </a:lnTo>
                <a:lnTo>
                  <a:pt x="898" y="440"/>
                </a:lnTo>
                <a:lnTo>
                  <a:pt x="900" y="443"/>
                </a:lnTo>
                <a:lnTo>
                  <a:pt x="900" y="445"/>
                </a:lnTo>
                <a:lnTo>
                  <a:pt x="907" y="450"/>
                </a:lnTo>
                <a:lnTo>
                  <a:pt x="917" y="464"/>
                </a:lnTo>
                <a:lnTo>
                  <a:pt x="919" y="466"/>
                </a:lnTo>
                <a:lnTo>
                  <a:pt x="921" y="469"/>
                </a:lnTo>
                <a:lnTo>
                  <a:pt x="940" y="440"/>
                </a:lnTo>
                <a:lnTo>
                  <a:pt x="924" y="417"/>
                </a:lnTo>
                <a:lnTo>
                  <a:pt x="926" y="412"/>
                </a:lnTo>
                <a:lnTo>
                  <a:pt x="940" y="424"/>
                </a:lnTo>
                <a:lnTo>
                  <a:pt x="943" y="421"/>
                </a:lnTo>
                <a:lnTo>
                  <a:pt x="985" y="440"/>
                </a:lnTo>
                <a:lnTo>
                  <a:pt x="1032" y="459"/>
                </a:lnTo>
                <a:lnTo>
                  <a:pt x="1042" y="464"/>
                </a:lnTo>
                <a:lnTo>
                  <a:pt x="1042" y="466"/>
                </a:lnTo>
                <a:lnTo>
                  <a:pt x="1044" y="476"/>
                </a:lnTo>
                <a:lnTo>
                  <a:pt x="1049" y="478"/>
                </a:lnTo>
                <a:lnTo>
                  <a:pt x="1049" y="485"/>
                </a:lnTo>
                <a:lnTo>
                  <a:pt x="1051" y="490"/>
                </a:lnTo>
                <a:lnTo>
                  <a:pt x="1058" y="492"/>
                </a:lnTo>
                <a:lnTo>
                  <a:pt x="1065" y="495"/>
                </a:lnTo>
                <a:lnTo>
                  <a:pt x="1070" y="497"/>
                </a:lnTo>
                <a:lnTo>
                  <a:pt x="1075" y="502"/>
                </a:lnTo>
                <a:lnTo>
                  <a:pt x="1082" y="507"/>
                </a:lnTo>
                <a:lnTo>
                  <a:pt x="1093" y="509"/>
                </a:lnTo>
                <a:lnTo>
                  <a:pt x="1103" y="511"/>
                </a:lnTo>
                <a:lnTo>
                  <a:pt x="1117" y="514"/>
                </a:lnTo>
                <a:lnTo>
                  <a:pt x="1126" y="514"/>
                </a:lnTo>
                <a:lnTo>
                  <a:pt x="1178" y="497"/>
                </a:lnTo>
                <a:lnTo>
                  <a:pt x="1188" y="492"/>
                </a:lnTo>
                <a:lnTo>
                  <a:pt x="1247" y="471"/>
                </a:lnTo>
                <a:lnTo>
                  <a:pt x="1275" y="497"/>
                </a:lnTo>
                <a:lnTo>
                  <a:pt x="1280" y="492"/>
                </a:lnTo>
                <a:lnTo>
                  <a:pt x="1282" y="492"/>
                </a:lnTo>
                <a:lnTo>
                  <a:pt x="1324" y="533"/>
                </a:lnTo>
                <a:lnTo>
                  <a:pt x="1383" y="488"/>
                </a:lnTo>
                <a:lnTo>
                  <a:pt x="1395" y="504"/>
                </a:lnTo>
                <a:lnTo>
                  <a:pt x="1428" y="490"/>
                </a:lnTo>
                <a:lnTo>
                  <a:pt x="1442" y="488"/>
                </a:lnTo>
                <a:lnTo>
                  <a:pt x="1480" y="478"/>
                </a:lnTo>
                <a:lnTo>
                  <a:pt x="1482" y="459"/>
                </a:lnTo>
                <a:lnTo>
                  <a:pt x="1461" y="426"/>
                </a:lnTo>
                <a:lnTo>
                  <a:pt x="1452" y="414"/>
                </a:lnTo>
                <a:lnTo>
                  <a:pt x="1459" y="407"/>
                </a:lnTo>
                <a:lnTo>
                  <a:pt x="1466" y="405"/>
                </a:lnTo>
                <a:lnTo>
                  <a:pt x="1447" y="391"/>
                </a:lnTo>
                <a:lnTo>
                  <a:pt x="1461" y="374"/>
                </a:lnTo>
                <a:lnTo>
                  <a:pt x="1440" y="360"/>
                </a:lnTo>
                <a:lnTo>
                  <a:pt x="1428" y="353"/>
                </a:lnTo>
                <a:lnTo>
                  <a:pt x="1426" y="350"/>
                </a:lnTo>
                <a:lnTo>
                  <a:pt x="1409" y="350"/>
                </a:lnTo>
                <a:lnTo>
                  <a:pt x="1390" y="348"/>
                </a:lnTo>
                <a:lnTo>
                  <a:pt x="1388" y="346"/>
                </a:lnTo>
                <a:lnTo>
                  <a:pt x="1379" y="341"/>
                </a:lnTo>
                <a:lnTo>
                  <a:pt x="1369" y="336"/>
                </a:lnTo>
                <a:lnTo>
                  <a:pt x="1348" y="317"/>
                </a:lnTo>
                <a:lnTo>
                  <a:pt x="1343" y="310"/>
                </a:lnTo>
                <a:lnTo>
                  <a:pt x="1336" y="308"/>
                </a:lnTo>
                <a:lnTo>
                  <a:pt x="1332" y="294"/>
                </a:lnTo>
                <a:lnTo>
                  <a:pt x="1329" y="286"/>
                </a:lnTo>
                <a:lnTo>
                  <a:pt x="1324" y="277"/>
                </a:lnTo>
                <a:lnTo>
                  <a:pt x="1313" y="260"/>
                </a:lnTo>
                <a:lnTo>
                  <a:pt x="1306" y="253"/>
                </a:lnTo>
                <a:lnTo>
                  <a:pt x="1301" y="253"/>
                </a:lnTo>
                <a:lnTo>
                  <a:pt x="1299" y="253"/>
                </a:lnTo>
                <a:lnTo>
                  <a:pt x="1294" y="253"/>
                </a:lnTo>
                <a:lnTo>
                  <a:pt x="1287" y="253"/>
                </a:lnTo>
                <a:lnTo>
                  <a:pt x="1282" y="251"/>
                </a:lnTo>
                <a:lnTo>
                  <a:pt x="1280" y="251"/>
                </a:lnTo>
                <a:lnTo>
                  <a:pt x="1275" y="249"/>
                </a:lnTo>
                <a:lnTo>
                  <a:pt x="1270" y="246"/>
                </a:lnTo>
                <a:lnTo>
                  <a:pt x="1268" y="244"/>
                </a:lnTo>
                <a:lnTo>
                  <a:pt x="1266" y="244"/>
                </a:lnTo>
                <a:lnTo>
                  <a:pt x="1263" y="241"/>
                </a:lnTo>
                <a:lnTo>
                  <a:pt x="1261" y="241"/>
                </a:lnTo>
                <a:lnTo>
                  <a:pt x="1261" y="239"/>
                </a:lnTo>
                <a:lnTo>
                  <a:pt x="1258" y="230"/>
                </a:lnTo>
                <a:lnTo>
                  <a:pt x="1263" y="225"/>
                </a:lnTo>
                <a:lnTo>
                  <a:pt x="1266" y="213"/>
                </a:lnTo>
                <a:lnTo>
                  <a:pt x="1266" y="206"/>
                </a:lnTo>
                <a:lnTo>
                  <a:pt x="1308" y="208"/>
                </a:lnTo>
                <a:lnTo>
                  <a:pt x="1313" y="206"/>
                </a:lnTo>
                <a:lnTo>
                  <a:pt x="1317" y="204"/>
                </a:lnTo>
                <a:lnTo>
                  <a:pt x="1320" y="196"/>
                </a:lnTo>
                <a:lnTo>
                  <a:pt x="1322" y="196"/>
                </a:lnTo>
                <a:lnTo>
                  <a:pt x="1327" y="199"/>
                </a:lnTo>
                <a:lnTo>
                  <a:pt x="1329" y="201"/>
                </a:lnTo>
                <a:lnTo>
                  <a:pt x="1334" y="204"/>
                </a:lnTo>
                <a:lnTo>
                  <a:pt x="1334" y="199"/>
                </a:lnTo>
                <a:lnTo>
                  <a:pt x="1336" y="196"/>
                </a:lnTo>
                <a:lnTo>
                  <a:pt x="1339" y="192"/>
                </a:lnTo>
                <a:lnTo>
                  <a:pt x="1341" y="194"/>
                </a:lnTo>
                <a:lnTo>
                  <a:pt x="1343" y="194"/>
                </a:lnTo>
                <a:lnTo>
                  <a:pt x="1346" y="194"/>
                </a:lnTo>
                <a:lnTo>
                  <a:pt x="1350" y="196"/>
                </a:lnTo>
                <a:lnTo>
                  <a:pt x="1355" y="196"/>
                </a:lnTo>
                <a:lnTo>
                  <a:pt x="1365" y="196"/>
                </a:lnTo>
                <a:lnTo>
                  <a:pt x="1369" y="199"/>
                </a:lnTo>
                <a:lnTo>
                  <a:pt x="1372" y="204"/>
                </a:lnTo>
                <a:lnTo>
                  <a:pt x="1374" y="208"/>
                </a:lnTo>
                <a:lnTo>
                  <a:pt x="1379" y="213"/>
                </a:lnTo>
                <a:lnTo>
                  <a:pt x="1383" y="215"/>
                </a:lnTo>
                <a:lnTo>
                  <a:pt x="1390" y="220"/>
                </a:lnTo>
                <a:lnTo>
                  <a:pt x="1390" y="218"/>
                </a:lnTo>
                <a:lnTo>
                  <a:pt x="1393" y="218"/>
                </a:lnTo>
                <a:lnTo>
                  <a:pt x="1395" y="213"/>
                </a:lnTo>
                <a:lnTo>
                  <a:pt x="1398" y="208"/>
                </a:lnTo>
                <a:lnTo>
                  <a:pt x="1400" y="206"/>
                </a:lnTo>
                <a:lnTo>
                  <a:pt x="1400" y="204"/>
                </a:lnTo>
                <a:lnTo>
                  <a:pt x="1400" y="199"/>
                </a:lnTo>
                <a:lnTo>
                  <a:pt x="1400" y="196"/>
                </a:lnTo>
                <a:lnTo>
                  <a:pt x="1400" y="194"/>
                </a:lnTo>
                <a:lnTo>
                  <a:pt x="1407" y="192"/>
                </a:lnTo>
                <a:lnTo>
                  <a:pt x="1412" y="189"/>
                </a:lnTo>
                <a:lnTo>
                  <a:pt x="1412" y="187"/>
                </a:lnTo>
                <a:lnTo>
                  <a:pt x="1409" y="187"/>
                </a:lnTo>
                <a:lnTo>
                  <a:pt x="1412" y="187"/>
                </a:lnTo>
                <a:lnTo>
                  <a:pt x="1414" y="185"/>
                </a:lnTo>
                <a:lnTo>
                  <a:pt x="1416" y="185"/>
                </a:lnTo>
                <a:lnTo>
                  <a:pt x="1419" y="185"/>
                </a:lnTo>
                <a:lnTo>
                  <a:pt x="1421" y="185"/>
                </a:lnTo>
                <a:lnTo>
                  <a:pt x="1421" y="182"/>
                </a:lnTo>
                <a:lnTo>
                  <a:pt x="1421" y="180"/>
                </a:lnTo>
                <a:lnTo>
                  <a:pt x="1421" y="178"/>
                </a:lnTo>
                <a:lnTo>
                  <a:pt x="1421" y="175"/>
                </a:lnTo>
                <a:lnTo>
                  <a:pt x="1426" y="178"/>
                </a:lnTo>
                <a:lnTo>
                  <a:pt x="1433" y="180"/>
                </a:lnTo>
                <a:lnTo>
                  <a:pt x="1435" y="175"/>
                </a:lnTo>
                <a:lnTo>
                  <a:pt x="1426" y="168"/>
                </a:lnTo>
                <a:lnTo>
                  <a:pt x="1416" y="161"/>
                </a:lnTo>
                <a:lnTo>
                  <a:pt x="1412" y="156"/>
                </a:lnTo>
                <a:lnTo>
                  <a:pt x="1405" y="151"/>
                </a:lnTo>
                <a:lnTo>
                  <a:pt x="1386" y="140"/>
                </a:lnTo>
                <a:lnTo>
                  <a:pt x="1386" y="137"/>
                </a:lnTo>
                <a:lnTo>
                  <a:pt x="1388" y="133"/>
                </a:lnTo>
                <a:lnTo>
                  <a:pt x="1388" y="128"/>
                </a:lnTo>
                <a:lnTo>
                  <a:pt x="1390" y="121"/>
                </a:lnTo>
                <a:lnTo>
                  <a:pt x="1390" y="114"/>
                </a:lnTo>
                <a:lnTo>
                  <a:pt x="1393" y="109"/>
                </a:lnTo>
                <a:lnTo>
                  <a:pt x="1393" y="99"/>
                </a:lnTo>
                <a:lnTo>
                  <a:pt x="1395" y="95"/>
                </a:lnTo>
                <a:lnTo>
                  <a:pt x="1395" y="83"/>
                </a:lnTo>
                <a:lnTo>
                  <a:pt x="1395" y="80"/>
                </a:lnTo>
                <a:lnTo>
                  <a:pt x="1395" y="73"/>
                </a:lnTo>
                <a:lnTo>
                  <a:pt x="1398" y="73"/>
                </a:lnTo>
                <a:lnTo>
                  <a:pt x="1398" y="71"/>
                </a:lnTo>
                <a:lnTo>
                  <a:pt x="1400" y="71"/>
                </a:lnTo>
                <a:lnTo>
                  <a:pt x="1405" y="71"/>
                </a:lnTo>
                <a:lnTo>
                  <a:pt x="1409" y="69"/>
                </a:lnTo>
                <a:lnTo>
                  <a:pt x="1412" y="69"/>
                </a:lnTo>
                <a:lnTo>
                  <a:pt x="1416" y="69"/>
                </a:lnTo>
                <a:lnTo>
                  <a:pt x="1421" y="69"/>
                </a:lnTo>
                <a:lnTo>
                  <a:pt x="1428" y="69"/>
                </a:lnTo>
                <a:lnTo>
                  <a:pt x="1431" y="80"/>
                </a:lnTo>
                <a:lnTo>
                  <a:pt x="1449" y="92"/>
                </a:lnTo>
                <a:lnTo>
                  <a:pt x="1471" y="95"/>
                </a:lnTo>
                <a:lnTo>
                  <a:pt x="1478" y="99"/>
                </a:lnTo>
                <a:lnTo>
                  <a:pt x="1482" y="104"/>
                </a:lnTo>
                <a:lnTo>
                  <a:pt x="1487" y="107"/>
                </a:lnTo>
                <a:lnTo>
                  <a:pt x="1490" y="107"/>
                </a:lnTo>
                <a:lnTo>
                  <a:pt x="1494" y="104"/>
                </a:lnTo>
                <a:lnTo>
                  <a:pt x="1501" y="99"/>
                </a:lnTo>
                <a:lnTo>
                  <a:pt x="1504" y="97"/>
                </a:lnTo>
                <a:lnTo>
                  <a:pt x="1506" y="95"/>
                </a:lnTo>
                <a:lnTo>
                  <a:pt x="1515" y="92"/>
                </a:lnTo>
                <a:lnTo>
                  <a:pt x="1523" y="88"/>
                </a:lnTo>
                <a:lnTo>
                  <a:pt x="1525" y="88"/>
                </a:lnTo>
                <a:lnTo>
                  <a:pt x="1532" y="85"/>
                </a:lnTo>
                <a:lnTo>
                  <a:pt x="1534" y="85"/>
                </a:lnTo>
                <a:lnTo>
                  <a:pt x="1548" y="85"/>
                </a:lnTo>
                <a:lnTo>
                  <a:pt x="1556" y="80"/>
                </a:lnTo>
                <a:lnTo>
                  <a:pt x="1560" y="80"/>
                </a:lnTo>
                <a:lnTo>
                  <a:pt x="1563" y="80"/>
                </a:lnTo>
                <a:lnTo>
                  <a:pt x="1570" y="80"/>
                </a:lnTo>
                <a:lnTo>
                  <a:pt x="1574" y="80"/>
                </a:lnTo>
                <a:lnTo>
                  <a:pt x="1579" y="78"/>
                </a:lnTo>
                <a:lnTo>
                  <a:pt x="1586" y="76"/>
                </a:lnTo>
                <a:lnTo>
                  <a:pt x="1591" y="73"/>
                </a:lnTo>
                <a:lnTo>
                  <a:pt x="1596" y="71"/>
                </a:lnTo>
                <a:lnTo>
                  <a:pt x="1598" y="66"/>
                </a:lnTo>
                <a:lnTo>
                  <a:pt x="1603" y="64"/>
                </a:lnTo>
                <a:lnTo>
                  <a:pt x="1607" y="57"/>
                </a:lnTo>
                <a:lnTo>
                  <a:pt x="1617" y="50"/>
                </a:lnTo>
                <a:lnTo>
                  <a:pt x="1622" y="45"/>
                </a:lnTo>
                <a:lnTo>
                  <a:pt x="1650" y="17"/>
                </a:lnTo>
                <a:lnTo>
                  <a:pt x="1652" y="17"/>
                </a:lnTo>
                <a:lnTo>
                  <a:pt x="1657" y="17"/>
                </a:lnTo>
                <a:lnTo>
                  <a:pt x="1662" y="17"/>
                </a:lnTo>
                <a:lnTo>
                  <a:pt x="1666" y="12"/>
                </a:lnTo>
                <a:lnTo>
                  <a:pt x="1673" y="12"/>
                </a:lnTo>
                <a:lnTo>
                  <a:pt x="1678" y="12"/>
                </a:lnTo>
                <a:lnTo>
                  <a:pt x="1680" y="9"/>
                </a:lnTo>
                <a:lnTo>
                  <a:pt x="1685" y="5"/>
                </a:lnTo>
                <a:lnTo>
                  <a:pt x="1690" y="2"/>
                </a:lnTo>
                <a:lnTo>
                  <a:pt x="1692" y="0"/>
                </a:lnTo>
                <a:lnTo>
                  <a:pt x="1697" y="0"/>
                </a:lnTo>
                <a:lnTo>
                  <a:pt x="1699" y="2"/>
                </a:lnTo>
                <a:lnTo>
                  <a:pt x="1699" y="5"/>
                </a:lnTo>
                <a:lnTo>
                  <a:pt x="1699" y="7"/>
                </a:lnTo>
                <a:lnTo>
                  <a:pt x="1702" y="7"/>
                </a:lnTo>
                <a:lnTo>
                  <a:pt x="1699" y="9"/>
                </a:lnTo>
                <a:lnTo>
                  <a:pt x="1697" y="9"/>
                </a:lnTo>
                <a:lnTo>
                  <a:pt x="1697" y="12"/>
                </a:lnTo>
                <a:lnTo>
                  <a:pt x="1695" y="17"/>
                </a:lnTo>
                <a:close/>
              </a:path>
            </a:pathLst>
          </a:custGeom>
          <a:solidFill>
            <a:srgbClr val="FCB6F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rot="0" vert="horz" wrap="square" lIns="137160" tIns="68580" rIns="137160" bIns="68580" anchor="t" anchorCtr="0" upright="1">
            <a:noAutofit/>
          </a:bodyPr>
          <a:lstStyle/>
          <a:p>
            <a:endParaRPr lang="es-MX" sz="2700"/>
          </a:p>
        </p:txBody>
      </p:sp>
      <p:sp>
        <p:nvSpPr>
          <p:cNvPr id="27" name="Rectángulo 26"/>
          <p:cNvSpPr/>
          <p:nvPr/>
        </p:nvSpPr>
        <p:spPr>
          <a:xfrm>
            <a:off x="10304228" y="2546577"/>
            <a:ext cx="3110146" cy="7848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s-MX" sz="4500" cap="all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municipios</a:t>
            </a:r>
          </a:p>
        </p:txBody>
      </p:sp>
      <p:cxnSp>
        <p:nvCxnSpPr>
          <p:cNvPr id="28" name="Conector angular 27"/>
          <p:cNvCxnSpPr>
            <a:stCxn id="27" idx="1"/>
            <a:endCxn id="27" idx="3"/>
          </p:cNvCxnSpPr>
          <p:nvPr/>
        </p:nvCxnSpPr>
        <p:spPr>
          <a:xfrm rot="10800000" flipH="1">
            <a:off x="10260064" y="2962076"/>
            <a:ext cx="3198473" cy="19050"/>
          </a:xfrm>
          <a:prstGeom prst="bentConnector5">
            <a:avLst>
              <a:gd name="adj1" fmla="val -138774"/>
              <a:gd name="adj2" fmla="val -28318906"/>
              <a:gd name="adj3" fmla="val 234010"/>
            </a:avLst>
          </a:prstGeom>
          <a:ln w="38100">
            <a:solidFill>
              <a:schemeClr val="tx1">
                <a:lumMod val="50000"/>
                <a:lumOff val="50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Rectángulo 28"/>
          <p:cNvSpPr/>
          <p:nvPr/>
        </p:nvSpPr>
        <p:spPr>
          <a:xfrm>
            <a:off x="6268610" y="4447225"/>
            <a:ext cx="5775111" cy="2169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 algn="just">
              <a:buFont typeface="Arial" panose="020B0604020202020204" pitchFamily="34" charset="0"/>
              <a:buChar char="•"/>
            </a:pPr>
            <a:r>
              <a:rPr lang="es-419" sz="2700" dirty="0">
                <a:solidFill>
                  <a:srgbClr val="000000"/>
                </a:solidFill>
              </a:rPr>
              <a:t>Ixtlahuaca</a:t>
            </a:r>
          </a:p>
          <a:p>
            <a:pPr marL="514350" indent="-514350" algn="just">
              <a:buFont typeface="Arial" panose="020B0604020202020204" pitchFamily="34" charset="0"/>
              <a:buChar char="•"/>
            </a:pPr>
            <a:r>
              <a:rPr lang="es-419" sz="2700" dirty="0" err="1">
                <a:solidFill>
                  <a:srgbClr val="000000"/>
                </a:solidFill>
              </a:rPr>
              <a:t>Jiquipilco</a:t>
            </a:r>
            <a:endParaRPr lang="es-419" sz="2700" dirty="0">
              <a:solidFill>
                <a:srgbClr val="000000"/>
              </a:solidFill>
            </a:endParaRPr>
          </a:p>
          <a:p>
            <a:pPr marL="514350" indent="-514350" algn="just">
              <a:buFont typeface="Arial" panose="020B0604020202020204" pitchFamily="34" charset="0"/>
              <a:buChar char="•"/>
            </a:pPr>
            <a:r>
              <a:rPr lang="es-419" sz="2700" dirty="0" err="1">
                <a:solidFill>
                  <a:srgbClr val="000000"/>
                </a:solidFill>
              </a:rPr>
              <a:t>Jocotitlán</a:t>
            </a:r>
            <a:endParaRPr lang="es-419" sz="2700" dirty="0">
              <a:solidFill>
                <a:srgbClr val="000000"/>
              </a:solidFill>
            </a:endParaRPr>
          </a:p>
          <a:p>
            <a:pPr marL="514350" indent="-514350" algn="just">
              <a:buFont typeface="Arial" panose="020B0604020202020204" pitchFamily="34" charset="0"/>
              <a:buChar char="•"/>
            </a:pPr>
            <a:r>
              <a:rPr lang="es-419" sz="2700" dirty="0">
                <a:solidFill>
                  <a:srgbClr val="000000"/>
                </a:solidFill>
              </a:rPr>
              <a:t>Morelos</a:t>
            </a:r>
          </a:p>
          <a:p>
            <a:pPr marL="514350" indent="-514350" algn="just">
              <a:buFont typeface="Arial" panose="020B0604020202020204" pitchFamily="34" charset="0"/>
              <a:buChar char="•"/>
            </a:pPr>
            <a:r>
              <a:rPr lang="es-419" sz="2700" dirty="0">
                <a:solidFill>
                  <a:srgbClr val="000000"/>
                </a:solidFill>
              </a:rPr>
              <a:t>San Felipe del Progreso</a:t>
            </a:r>
            <a:endParaRPr lang="es-MX" sz="2700" dirty="0"/>
          </a:p>
        </p:txBody>
      </p:sp>
      <p:pic>
        <p:nvPicPr>
          <p:cNvPr id="18" name="Picture 2" descr="Estado de México – Pacto federal">
            <a:hlinkClick r:id="rId6" action="ppaction://hlinksldjump" tooltip="Distritos Judiciales Electorales"/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62999" y="8613564"/>
            <a:ext cx="762001" cy="6265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Imagen 18">
            <a:hlinkClick r:id="" action="ppaction://hlinkshowjump?jump=previousslide" tooltip="Anterior"/>
          </p:cNvPr>
          <p:cNvPicPr>
            <a:picLocks noChangeAspect="1"/>
          </p:cNvPicPr>
          <p:nvPr/>
        </p:nvPicPr>
        <p:blipFill>
          <a:blip r:embed="rId8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7971312" y="8567437"/>
            <a:ext cx="718852" cy="718852"/>
          </a:xfrm>
          <a:prstGeom prst="rect">
            <a:avLst/>
          </a:prstGeom>
        </p:spPr>
      </p:pic>
      <p:pic>
        <p:nvPicPr>
          <p:cNvPr id="20" name="Imagen 19">
            <a:hlinkClick r:id="" action="ppaction://hlinkshowjump?jump=nextslide" tooltip="Siguiente"/>
          </p:cNvPr>
          <p:cNvPicPr>
            <a:picLocks noChangeAspect="1"/>
          </p:cNvPicPr>
          <p:nvPr/>
        </p:nvPicPr>
        <p:blipFill>
          <a:blip r:embed="rId8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97835" y="8567438"/>
            <a:ext cx="718852" cy="718852"/>
          </a:xfrm>
          <a:prstGeom prst="rect">
            <a:avLst/>
          </a:prstGeom>
        </p:spPr>
      </p:pic>
      <p:sp>
        <p:nvSpPr>
          <p:cNvPr id="21" name="Rectángulo 20"/>
          <p:cNvSpPr/>
          <p:nvPr/>
        </p:nvSpPr>
        <p:spPr>
          <a:xfrm>
            <a:off x="10153504" y="3126363"/>
            <a:ext cx="343651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s-MX" sz="2000" cap="all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Que conforman el distrito</a:t>
            </a:r>
            <a:endParaRPr lang="es-MX" sz="2000" cap="all" dirty="0">
              <a:solidFill>
                <a:schemeClr val="tx1">
                  <a:lumMod val="50000"/>
                  <a:lumOff val="50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342078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Click="0">
        <p14:reveal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2401" y="178509"/>
            <a:ext cx="2274414" cy="1025763"/>
          </a:xfrm>
          <a:prstGeom prst="rect">
            <a:avLst/>
          </a:prstGeom>
        </p:spPr>
      </p:pic>
      <p:sp>
        <p:nvSpPr>
          <p:cNvPr id="72" name="Paralelogramo 71"/>
          <p:cNvSpPr/>
          <p:nvPr/>
        </p:nvSpPr>
        <p:spPr>
          <a:xfrm>
            <a:off x="15672659" y="8634356"/>
            <a:ext cx="4243892" cy="1612305"/>
          </a:xfrm>
          <a:prstGeom prst="parallelogram">
            <a:avLst>
              <a:gd name="adj" fmla="val 68198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73" name="Paralelogramo 72"/>
          <p:cNvSpPr/>
          <p:nvPr/>
        </p:nvSpPr>
        <p:spPr>
          <a:xfrm>
            <a:off x="0" y="9478834"/>
            <a:ext cx="18750579" cy="814892"/>
          </a:xfrm>
          <a:prstGeom prst="parallelogram">
            <a:avLst>
              <a:gd name="adj" fmla="val 58663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pic>
        <p:nvPicPr>
          <p:cNvPr id="77" name="Imagen 7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33436" y="88635"/>
            <a:ext cx="1272614" cy="1202562"/>
          </a:xfrm>
          <a:prstGeom prst="rect">
            <a:avLst/>
          </a:prstGeom>
        </p:spPr>
      </p:pic>
      <p:sp>
        <p:nvSpPr>
          <p:cNvPr id="78" name="Triángulo isósceles 77"/>
          <p:cNvSpPr/>
          <p:nvPr/>
        </p:nvSpPr>
        <p:spPr>
          <a:xfrm rot="18459014">
            <a:off x="-931438" y="-343536"/>
            <a:ext cx="2154764" cy="1158996"/>
          </a:xfrm>
          <a:prstGeom prst="triangl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79" name="Triángulo isósceles 78"/>
          <p:cNvSpPr/>
          <p:nvPr/>
        </p:nvSpPr>
        <p:spPr>
          <a:xfrm rot="10631482">
            <a:off x="-55789" y="-206601"/>
            <a:ext cx="2154764" cy="1158996"/>
          </a:xfrm>
          <a:prstGeom prst="triangle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cxnSp>
        <p:nvCxnSpPr>
          <p:cNvPr id="81" name="Conector recto 80"/>
          <p:cNvCxnSpPr/>
          <p:nvPr/>
        </p:nvCxnSpPr>
        <p:spPr>
          <a:xfrm>
            <a:off x="9144000" y="88635"/>
            <a:ext cx="0" cy="1202562"/>
          </a:xfrm>
          <a:prstGeom prst="line">
            <a:avLst/>
          </a:prstGeom>
          <a:ln w="28575" cap="rnd">
            <a:solidFill>
              <a:schemeClr val="bg2">
                <a:lumMod val="5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3" name="Imagen 8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87420" y="1"/>
            <a:ext cx="1500581" cy="1500581"/>
          </a:xfrm>
          <a:prstGeom prst="rect">
            <a:avLst/>
          </a:prstGeom>
        </p:spPr>
      </p:pic>
      <p:pic>
        <p:nvPicPr>
          <p:cNvPr id="84" name="Imagen 83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25" t="29137" r="9744" b="27962"/>
          <a:stretch/>
        </p:blipFill>
        <p:spPr>
          <a:xfrm>
            <a:off x="666928" y="8648186"/>
            <a:ext cx="1516151" cy="816819"/>
          </a:xfrm>
          <a:prstGeom prst="rect">
            <a:avLst/>
          </a:prstGeom>
        </p:spPr>
      </p:pic>
      <p:sp>
        <p:nvSpPr>
          <p:cNvPr id="2" name="Rectángulo 1"/>
          <p:cNvSpPr/>
          <p:nvPr/>
        </p:nvSpPr>
        <p:spPr>
          <a:xfrm>
            <a:off x="2536408" y="1408760"/>
            <a:ext cx="13239523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s-MX" sz="6000" cap="all" dirty="0">
                <a:solidFill>
                  <a:srgbClr val="8C52FF"/>
                </a:solidFill>
                <a:latin typeface="Exo 2" panose="00000800000000000000" pitchFamily="2" charset="0"/>
              </a:rPr>
              <a:t>Distrito judicial </a:t>
            </a:r>
            <a:r>
              <a:rPr lang="es-MX" sz="6000" cap="all" dirty="0" smtClean="0">
                <a:solidFill>
                  <a:srgbClr val="8C52FF"/>
                </a:solidFill>
                <a:latin typeface="Exo 2" panose="00000800000000000000" pitchFamily="2" charset="0"/>
              </a:rPr>
              <a:t>no. vi </a:t>
            </a:r>
            <a:r>
              <a:rPr lang="es-MX" sz="6000" cap="all" dirty="0">
                <a:solidFill>
                  <a:srgbClr val="8C52FF"/>
                </a:solidFill>
                <a:latin typeface="Exo 2" panose="00000800000000000000" pitchFamily="2" charset="0"/>
              </a:rPr>
              <a:t>JILOTEPEC</a:t>
            </a:r>
            <a:endParaRPr lang="es-MX" sz="6000" cap="all" dirty="0">
              <a:latin typeface="Exo 2" panose="00000800000000000000" pitchFamily="2" charset="0"/>
            </a:endParaRPr>
          </a:p>
        </p:txBody>
      </p:sp>
      <p:sp>
        <p:nvSpPr>
          <p:cNvPr id="4" name="Elipse 3"/>
          <p:cNvSpPr/>
          <p:nvPr/>
        </p:nvSpPr>
        <p:spPr>
          <a:xfrm>
            <a:off x="8906165" y="3590757"/>
            <a:ext cx="540000" cy="540000"/>
          </a:xfrm>
          <a:prstGeom prst="ellipse">
            <a:avLst/>
          </a:prstGeom>
          <a:solidFill>
            <a:srgbClr val="CC99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5" name="Arco 4"/>
          <p:cNvSpPr/>
          <p:nvPr/>
        </p:nvSpPr>
        <p:spPr>
          <a:xfrm rot="10800000">
            <a:off x="8771165" y="3455757"/>
            <a:ext cx="810000" cy="810000"/>
          </a:xfrm>
          <a:prstGeom prst="arc">
            <a:avLst>
              <a:gd name="adj1" fmla="val 16200000"/>
              <a:gd name="adj2" fmla="val 5350066"/>
            </a:avLst>
          </a:prstGeom>
          <a:noFill/>
          <a:ln w="28575" cap="rnd">
            <a:solidFill>
              <a:srgbClr val="CC99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82" name="Rectángulo redondeado 81">
            <a:hlinkClick r:id="rId6" action="ppaction://hlinksldjump"/>
          </p:cNvPr>
          <p:cNvSpPr/>
          <p:nvPr/>
        </p:nvSpPr>
        <p:spPr>
          <a:xfrm>
            <a:off x="9581164" y="3387669"/>
            <a:ext cx="4899950" cy="981759"/>
          </a:xfrm>
          <a:prstGeom prst="roundRect">
            <a:avLst>
              <a:gd name="adj" fmla="val 50000"/>
            </a:avLst>
          </a:prstGeom>
          <a:solidFill>
            <a:srgbClr val="CC99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85" name="Rectángulo 84">
            <a:hlinkClick r:id="rId6" action="ppaction://hlinksldjump"/>
          </p:cNvPr>
          <p:cNvSpPr/>
          <p:nvPr/>
        </p:nvSpPr>
        <p:spPr>
          <a:xfrm>
            <a:off x="9898437" y="3369584"/>
            <a:ext cx="2808782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es-419" sz="5400" cap="all" dirty="0">
                <a:solidFill>
                  <a:schemeClr val="bg1"/>
                </a:solidFill>
                <a:latin typeface="Exo 2" panose="00000800000000000000" pitchFamily="2" charset="0"/>
              </a:rPr>
              <a:t>cargos</a:t>
            </a:r>
            <a:endParaRPr lang="es-MX" sz="5400" cap="all" dirty="0">
              <a:solidFill>
                <a:schemeClr val="bg1"/>
              </a:solidFill>
              <a:latin typeface="Exo 2" panose="00000800000000000000" pitchFamily="2" charset="0"/>
            </a:endParaRPr>
          </a:p>
        </p:txBody>
      </p:sp>
      <p:sp>
        <p:nvSpPr>
          <p:cNvPr id="86" name="Elipse 85"/>
          <p:cNvSpPr/>
          <p:nvPr/>
        </p:nvSpPr>
        <p:spPr>
          <a:xfrm>
            <a:off x="8906165" y="5011185"/>
            <a:ext cx="540000" cy="540000"/>
          </a:xfrm>
          <a:prstGeom prst="ellipse">
            <a:avLst/>
          </a:prstGeom>
          <a:solidFill>
            <a:srgbClr val="FF99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87" name="Arco 86"/>
          <p:cNvSpPr/>
          <p:nvPr/>
        </p:nvSpPr>
        <p:spPr>
          <a:xfrm rot="10800000">
            <a:off x="8771165" y="4876185"/>
            <a:ext cx="810000" cy="810000"/>
          </a:xfrm>
          <a:prstGeom prst="arc">
            <a:avLst>
              <a:gd name="adj1" fmla="val 16200000"/>
              <a:gd name="adj2" fmla="val 5350066"/>
            </a:avLst>
          </a:prstGeom>
          <a:ln w="28575" cap="rnd">
            <a:solidFill>
              <a:srgbClr val="FF99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88" name="Rectángulo redondeado 87">
            <a:hlinkClick r:id="rId7" action="ppaction://hlinksldjump"/>
          </p:cNvPr>
          <p:cNvSpPr/>
          <p:nvPr/>
        </p:nvSpPr>
        <p:spPr>
          <a:xfrm>
            <a:off x="9581165" y="4808097"/>
            <a:ext cx="4899948" cy="981759"/>
          </a:xfrm>
          <a:prstGeom prst="roundRect">
            <a:avLst>
              <a:gd name="adj" fmla="val 50000"/>
            </a:avLst>
          </a:prstGeom>
          <a:solidFill>
            <a:srgbClr val="FF99CC"/>
          </a:solidFill>
          <a:ln>
            <a:solidFill>
              <a:srgbClr val="FF99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89" name="Rectángulo 88">
            <a:hlinkClick r:id="rId7" action="ppaction://hlinksldjump"/>
          </p:cNvPr>
          <p:cNvSpPr/>
          <p:nvPr/>
        </p:nvSpPr>
        <p:spPr>
          <a:xfrm>
            <a:off x="9898438" y="4805199"/>
            <a:ext cx="4099199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419" sz="5400" cap="all" dirty="0">
                <a:solidFill>
                  <a:schemeClr val="bg1"/>
                </a:solidFill>
                <a:latin typeface="Exo 2" panose="00000800000000000000" pitchFamily="2" charset="0"/>
              </a:rPr>
              <a:t>MUNICIPIOS</a:t>
            </a:r>
            <a:endParaRPr lang="es-MX" sz="5400" cap="all" dirty="0">
              <a:solidFill>
                <a:schemeClr val="bg1"/>
              </a:solidFill>
              <a:latin typeface="Exo 2" panose="00000800000000000000" pitchFamily="2" charset="0"/>
            </a:endParaRPr>
          </a:p>
        </p:txBody>
      </p:sp>
      <p:sp>
        <p:nvSpPr>
          <p:cNvPr id="27" name="Freeform 15"/>
          <p:cNvSpPr>
            <a:spLocks/>
          </p:cNvSpPr>
          <p:nvPr/>
        </p:nvSpPr>
        <p:spPr bwMode="auto">
          <a:xfrm>
            <a:off x="458180" y="2804360"/>
            <a:ext cx="4304321" cy="4989234"/>
          </a:xfrm>
          <a:custGeom>
            <a:avLst/>
            <a:gdLst>
              <a:gd name="T0" fmla="*/ 1066 w 2426"/>
              <a:gd name="T1" fmla="*/ 450 h 2786"/>
              <a:gd name="T2" fmla="*/ 1612 w 2426"/>
              <a:gd name="T3" fmla="*/ 488 h 2786"/>
              <a:gd name="T4" fmla="*/ 1827 w 2426"/>
              <a:gd name="T5" fmla="*/ 518 h 2786"/>
              <a:gd name="T6" fmla="*/ 1961 w 2426"/>
              <a:gd name="T7" fmla="*/ 819 h 2786"/>
              <a:gd name="T8" fmla="*/ 2058 w 2426"/>
              <a:gd name="T9" fmla="*/ 975 h 2786"/>
              <a:gd name="T10" fmla="*/ 2093 w 2426"/>
              <a:gd name="T11" fmla="*/ 1068 h 2786"/>
              <a:gd name="T12" fmla="*/ 2129 w 2426"/>
              <a:gd name="T13" fmla="*/ 1179 h 2786"/>
              <a:gd name="T14" fmla="*/ 2082 w 2426"/>
              <a:gd name="T15" fmla="*/ 1271 h 2786"/>
              <a:gd name="T16" fmla="*/ 2025 w 2426"/>
              <a:gd name="T17" fmla="*/ 1622 h 2786"/>
              <a:gd name="T18" fmla="*/ 2400 w 2426"/>
              <a:gd name="T19" fmla="*/ 1820 h 2786"/>
              <a:gd name="T20" fmla="*/ 2350 w 2426"/>
              <a:gd name="T21" fmla="*/ 1951 h 2786"/>
              <a:gd name="T22" fmla="*/ 2282 w 2426"/>
              <a:gd name="T23" fmla="*/ 2112 h 2786"/>
              <a:gd name="T24" fmla="*/ 2247 w 2426"/>
              <a:gd name="T25" fmla="*/ 2190 h 2786"/>
              <a:gd name="T26" fmla="*/ 2202 w 2426"/>
              <a:gd name="T27" fmla="*/ 2320 h 2786"/>
              <a:gd name="T28" fmla="*/ 2164 w 2426"/>
              <a:gd name="T29" fmla="*/ 2471 h 2786"/>
              <a:gd name="T30" fmla="*/ 2058 w 2426"/>
              <a:gd name="T31" fmla="*/ 2632 h 2786"/>
              <a:gd name="T32" fmla="*/ 2006 w 2426"/>
              <a:gd name="T33" fmla="*/ 2753 h 2786"/>
              <a:gd name="T34" fmla="*/ 1686 w 2426"/>
              <a:gd name="T35" fmla="*/ 2708 h 2786"/>
              <a:gd name="T36" fmla="*/ 1452 w 2426"/>
              <a:gd name="T37" fmla="*/ 2531 h 2786"/>
              <a:gd name="T38" fmla="*/ 1365 w 2426"/>
              <a:gd name="T39" fmla="*/ 2531 h 2786"/>
              <a:gd name="T40" fmla="*/ 1457 w 2426"/>
              <a:gd name="T41" fmla="*/ 2483 h 2786"/>
              <a:gd name="T42" fmla="*/ 1792 w 2426"/>
              <a:gd name="T43" fmla="*/ 2384 h 2786"/>
              <a:gd name="T44" fmla="*/ 1483 w 2426"/>
              <a:gd name="T45" fmla="*/ 2133 h 2786"/>
              <a:gd name="T46" fmla="*/ 1480 w 2426"/>
              <a:gd name="T47" fmla="*/ 2019 h 2786"/>
              <a:gd name="T48" fmla="*/ 1365 w 2426"/>
              <a:gd name="T49" fmla="*/ 1920 h 2786"/>
              <a:gd name="T50" fmla="*/ 1304 w 2426"/>
              <a:gd name="T51" fmla="*/ 1773 h 2786"/>
              <a:gd name="T52" fmla="*/ 1125 w 2426"/>
              <a:gd name="T53" fmla="*/ 1854 h 2786"/>
              <a:gd name="T54" fmla="*/ 1007 w 2426"/>
              <a:gd name="T55" fmla="*/ 1917 h 2786"/>
              <a:gd name="T56" fmla="*/ 971 w 2426"/>
              <a:gd name="T57" fmla="*/ 1965 h 2786"/>
              <a:gd name="T58" fmla="*/ 780 w 2426"/>
              <a:gd name="T59" fmla="*/ 1920 h 2786"/>
              <a:gd name="T60" fmla="*/ 773 w 2426"/>
              <a:gd name="T61" fmla="*/ 1612 h 2786"/>
              <a:gd name="T62" fmla="*/ 830 w 2426"/>
              <a:gd name="T63" fmla="*/ 1510 h 2786"/>
              <a:gd name="T64" fmla="*/ 879 w 2426"/>
              <a:gd name="T65" fmla="*/ 1439 h 2786"/>
              <a:gd name="T66" fmla="*/ 964 w 2426"/>
              <a:gd name="T67" fmla="*/ 1416 h 2786"/>
              <a:gd name="T68" fmla="*/ 1016 w 2426"/>
              <a:gd name="T69" fmla="*/ 1371 h 2786"/>
              <a:gd name="T70" fmla="*/ 1004 w 2426"/>
              <a:gd name="T71" fmla="*/ 1283 h 2786"/>
              <a:gd name="T72" fmla="*/ 1049 w 2426"/>
              <a:gd name="T73" fmla="*/ 1240 h 2786"/>
              <a:gd name="T74" fmla="*/ 1070 w 2426"/>
              <a:gd name="T75" fmla="*/ 1151 h 2786"/>
              <a:gd name="T76" fmla="*/ 1044 w 2426"/>
              <a:gd name="T77" fmla="*/ 1113 h 2786"/>
              <a:gd name="T78" fmla="*/ 917 w 2426"/>
              <a:gd name="T79" fmla="*/ 1049 h 2786"/>
              <a:gd name="T80" fmla="*/ 823 w 2426"/>
              <a:gd name="T81" fmla="*/ 1046 h 2786"/>
              <a:gd name="T82" fmla="*/ 771 w 2426"/>
              <a:gd name="T83" fmla="*/ 964 h 2786"/>
              <a:gd name="T84" fmla="*/ 571 w 2426"/>
              <a:gd name="T85" fmla="*/ 997 h 2786"/>
              <a:gd name="T86" fmla="*/ 563 w 2426"/>
              <a:gd name="T87" fmla="*/ 1148 h 2786"/>
              <a:gd name="T88" fmla="*/ 427 w 2426"/>
              <a:gd name="T89" fmla="*/ 1169 h 2786"/>
              <a:gd name="T90" fmla="*/ 422 w 2426"/>
              <a:gd name="T91" fmla="*/ 1106 h 2786"/>
              <a:gd name="T92" fmla="*/ 365 w 2426"/>
              <a:gd name="T93" fmla="*/ 1061 h 2786"/>
              <a:gd name="T94" fmla="*/ 316 w 2426"/>
              <a:gd name="T95" fmla="*/ 1030 h 2786"/>
              <a:gd name="T96" fmla="*/ 229 w 2426"/>
              <a:gd name="T97" fmla="*/ 900 h 2786"/>
              <a:gd name="T98" fmla="*/ 184 w 2426"/>
              <a:gd name="T99" fmla="*/ 741 h 2786"/>
              <a:gd name="T100" fmla="*/ 215 w 2426"/>
              <a:gd name="T101" fmla="*/ 587 h 2786"/>
              <a:gd name="T102" fmla="*/ 191 w 2426"/>
              <a:gd name="T103" fmla="*/ 502 h 2786"/>
              <a:gd name="T104" fmla="*/ 163 w 2426"/>
              <a:gd name="T105" fmla="*/ 445 h 2786"/>
              <a:gd name="T106" fmla="*/ 116 w 2426"/>
              <a:gd name="T107" fmla="*/ 426 h 2786"/>
              <a:gd name="T108" fmla="*/ 71 w 2426"/>
              <a:gd name="T109" fmla="*/ 419 h 2786"/>
              <a:gd name="T110" fmla="*/ 85 w 2426"/>
              <a:gd name="T111" fmla="*/ 388 h 2786"/>
              <a:gd name="T112" fmla="*/ 78 w 2426"/>
              <a:gd name="T113" fmla="*/ 322 h 2786"/>
              <a:gd name="T114" fmla="*/ 52 w 2426"/>
              <a:gd name="T115" fmla="*/ 211 h 2786"/>
              <a:gd name="T116" fmla="*/ 9 w 2426"/>
              <a:gd name="T117" fmla="*/ 81 h 2786"/>
              <a:gd name="T118" fmla="*/ 90 w 2426"/>
              <a:gd name="T119" fmla="*/ 126 h 2786"/>
              <a:gd name="T120" fmla="*/ 222 w 2426"/>
              <a:gd name="T121" fmla="*/ 126 h 2786"/>
              <a:gd name="T122" fmla="*/ 276 w 2426"/>
              <a:gd name="T123" fmla="*/ 0 h 27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2426" h="2786">
                <a:moveTo>
                  <a:pt x="306" y="0"/>
                </a:moveTo>
                <a:lnTo>
                  <a:pt x="323" y="10"/>
                </a:lnTo>
                <a:lnTo>
                  <a:pt x="344" y="21"/>
                </a:lnTo>
                <a:lnTo>
                  <a:pt x="413" y="50"/>
                </a:lnTo>
                <a:lnTo>
                  <a:pt x="427" y="57"/>
                </a:lnTo>
                <a:lnTo>
                  <a:pt x="434" y="57"/>
                </a:lnTo>
                <a:lnTo>
                  <a:pt x="436" y="57"/>
                </a:lnTo>
                <a:lnTo>
                  <a:pt x="439" y="57"/>
                </a:lnTo>
                <a:lnTo>
                  <a:pt x="439" y="52"/>
                </a:lnTo>
                <a:lnTo>
                  <a:pt x="441" y="47"/>
                </a:lnTo>
                <a:lnTo>
                  <a:pt x="443" y="43"/>
                </a:lnTo>
                <a:lnTo>
                  <a:pt x="446" y="40"/>
                </a:lnTo>
                <a:lnTo>
                  <a:pt x="467" y="52"/>
                </a:lnTo>
                <a:lnTo>
                  <a:pt x="479" y="59"/>
                </a:lnTo>
                <a:lnTo>
                  <a:pt x="481" y="62"/>
                </a:lnTo>
                <a:lnTo>
                  <a:pt x="490" y="64"/>
                </a:lnTo>
                <a:lnTo>
                  <a:pt x="502" y="69"/>
                </a:lnTo>
                <a:lnTo>
                  <a:pt x="556" y="7"/>
                </a:lnTo>
                <a:lnTo>
                  <a:pt x="679" y="123"/>
                </a:lnTo>
                <a:lnTo>
                  <a:pt x="738" y="175"/>
                </a:lnTo>
                <a:lnTo>
                  <a:pt x="740" y="180"/>
                </a:lnTo>
                <a:lnTo>
                  <a:pt x="728" y="180"/>
                </a:lnTo>
                <a:lnTo>
                  <a:pt x="726" y="189"/>
                </a:lnTo>
                <a:lnTo>
                  <a:pt x="726" y="199"/>
                </a:lnTo>
                <a:lnTo>
                  <a:pt x="717" y="208"/>
                </a:lnTo>
                <a:lnTo>
                  <a:pt x="712" y="213"/>
                </a:lnTo>
                <a:lnTo>
                  <a:pt x="714" y="218"/>
                </a:lnTo>
                <a:lnTo>
                  <a:pt x="745" y="272"/>
                </a:lnTo>
                <a:lnTo>
                  <a:pt x="769" y="279"/>
                </a:lnTo>
                <a:lnTo>
                  <a:pt x="823" y="310"/>
                </a:lnTo>
                <a:lnTo>
                  <a:pt x="837" y="320"/>
                </a:lnTo>
                <a:lnTo>
                  <a:pt x="962" y="391"/>
                </a:lnTo>
                <a:lnTo>
                  <a:pt x="981" y="400"/>
                </a:lnTo>
                <a:lnTo>
                  <a:pt x="1066" y="450"/>
                </a:lnTo>
                <a:lnTo>
                  <a:pt x="1101" y="464"/>
                </a:lnTo>
                <a:lnTo>
                  <a:pt x="1120" y="471"/>
                </a:lnTo>
                <a:lnTo>
                  <a:pt x="1120" y="474"/>
                </a:lnTo>
                <a:lnTo>
                  <a:pt x="1122" y="474"/>
                </a:lnTo>
                <a:lnTo>
                  <a:pt x="1249" y="485"/>
                </a:lnTo>
                <a:lnTo>
                  <a:pt x="1252" y="492"/>
                </a:lnTo>
                <a:lnTo>
                  <a:pt x="1259" y="502"/>
                </a:lnTo>
                <a:lnTo>
                  <a:pt x="1264" y="523"/>
                </a:lnTo>
                <a:lnTo>
                  <a:pt x="1266" y="535"/>
                </a:lnTo>
                <a:lnTo>
                  <a:pt x="1278" y="601"/>
                </a:lnTo>
                <a:lnTo>
                  <a:pt x="1285" y="606"/>
                </a:lnTo>
                <a:lnTo>
                  <a:pt x="1304" y="599"/>
                </a:lnTo>
                <a:lnTo>
                  <a:pt x="1304" y="597"/>
                </a:lnTo>
                <a:lnTo>
                  <a:pt x="1306" y="594"/>
                </a:lnTo>
                <a:lnTo>
                  <a:pt x="1311" y="594"/>
                </a:lnTo>
                <a:lnTo>
                  <a:pt x="1313" y="594"/>
                </a:lnTo>
                <a:lnTo>
                  <a:pt x="1318" y="594"/>
                </a:lnTo>
                <a:lnTo>
                  <a:pt x="1323" y="592"/>
                </a:lnTo>
                <a:lnTo>
                  <a:pt x="1337" y="592"/>
                </a:lnTo>
                <a:lnTo>
                  <a:pt x="1356" y="599"/>
                </a:lnTo>
                <a:lnTo>
                  <a:pt x="1358" y="599"/>
                </a:lnTo>
                <a:lnTo>
                  <a:pt x="1370" y="601"/>
                </a:lnTo>
                <a:lnTo>
                  <a:pt x="1384" y="580"/>
                </a:lnTo>
                <a:lnTo>
                  <a:pt x="1393" y="573"/>
                </a:lnTo>
                <a:lnTo>
                  <a:pt x="1424" y="561"/>
                </a:lnTo>
                <a:lnTo>
                  <a:pt x="1429" y="559"/>
                </a:lnTo>
                <a:lnTo>
                  <a:pt x="1495" y="530"/>
                </a:lnTo>
                <a:lnTo>
                  <a:pt x="1499" y="530"/>
                </a:lnTo>
                <a:lnTo>
                  <a:pt x="1504" y="528"/>
                </a:lnTo>
                <a:lnTo>
                  <a:pt x="1509" y="523"/>
                </a:lnTo>
                <a:lnTo>
                  <a:pt x="1537" y="450"/>
                </a:lnTo>
                <a:lnTo>
                  <a:pt x="1608" y="495"/>
                </a:lnTo>
                <a:lnTo>
                  <a:pt x="1610" y="490"/>
                </a:lnTo>
                <a:lnTo>
                  <a:pt x="1612" y="488"/>
                </a:lnTo>
                <a:lnTo>
                  <a:pt x="1615" y="485"/>
                </a:lnTo>
                <a:lnTo>
                  <a:pt x="1617" y="483"/>
                </a:lnTo>
                <a:lnTo>
                  <a:pt x="1624" y="485"/>
                </a:lnTo>
                <a:lnTo>
                  <a:pt x="1638" y="476"/>
                </a:lnTo>
                <a:lnTo>
                  <a:pt x="1641" y="469"/>
                </a:lnTo>
                <a:lnTo>
                  <a:pt x="1648" y="466"/>
                </a:lnTo>
                <a:lnTo>
                  <a:pt x="1655" y="462"/>
                </a:lnTo>
                <a:lnTo>
                  <a:pt x="1653" y="462"/>
                </a:lnTo>
                <a:lnTo>
                  <a:pt x="1662" y="459"/>
                </a:lnTo>
                <a:lnTo>
                  <a:pt x="1669" y="457"/>
                </a:lnTo>
                <a:lnTo>
                  <a:pt x="1674" y="459"/>
                </a:lnTo>
                <a:lnTo>
                  <a:pt x="1678" y="455"/>
                </a:lnTo>
                <a:lnTo>
                  <a:pt x="1683" y="452"/>
                </a:lnTo>
                <a:lnTo>
                  <a:pt x="1686" y="450"/>
                </a:lnTo>
                <a:lnTo>
                  <a:pt x="1688" y="450"/>
                </a:lnTo>
                <a:lnTo>
                  <a:pt x="1693" y="450"/>
                </a:lnTo>
                <a:lnTo>
                  <a:pt x="1695" y="455"/>
                </a:lnTo>
                <a:lnTo>
                  <a:pt x="1697" y="459"/>
                </a:lnTo>
                <a:lnTo>
                  <a:pt x="1697" y="464"/>
                </a:lnTo>
                <a:lnTo>
                  <a:pt x="1700" y="469"/>
                </a:lnTo>
                <a:lnTo>
                  <a:pt x="1697" y="471"/>
                </a:lnTo>
                <a:lnTo>
                  <a:pt x="1695" y="474"/>
                </a:lnTo>
                <a:lnTo>
                  <a:pt x="1693" y="474"/>
                </a:lnTo>
                <a:lnTo>
                  <a:pt x="1690" y="476"/>
                </a:lnTo>
                <a:lnTo>
                  <a:pt x="1688" y="478"/>
                </a:lnTo>
                <a:lnTo>
                  <a:pt x="1688" y="483"/>
                </a:lnTo>
                <a:lnTo>
                  <a:pt x="1690" y="485"/>
                </a:lnTo>
                <a:lnTo>
                  <a:pt x="1726" y="488"/>
                </a:lnTo>
                <a:lnTo>
                  <a:pt x="1740" y="488"/>
                </a:lnTo>
                <a:lnTo>
                  <a:pt x="1742" y="488"/>
                </a:lnTo>
                <a:lnTo>
                  <a:pt x="1761" y="490"/>
                </a:lnTo>
                <a:lnTo>
                  <a:pt x="1773" y="488"/>
                </a:lnTo>
                <a:lnTo>
                  <a:pt x="1820" y="492"/>
                </a:lnTo>
                <a:lnTo>
                  <a:pt x="1827" y="518"/>
                </a:lnTo>
                <a:lnTo>
                  <a:pt x="1836" y="559"/>
                </a:lnTo>
                <a:lnTo>
                  <a:pt x="1853" y="608"/>
                </a:lnTo>
                <a:lnTo>
                  <a:pt x="1865" y="646"/>
                </a:lnTo>
                <a:lnTo>
                  <a:pt x="1879" y="665"/>
                </a:lnTo>
                <a:lnTo>
                  <a:pt x="1891" y="684"/>
                </a:lnTo>
                <a:lnTo>
                  <a:pt x="1895" y="694"/>
                </a:lnTo>
                <a:lnTo>
                  <a:pt x="1895" y="708"/>
                </a:lnTo>
                <a:lnTo>
                  <a:pt x="1898" y="720"/>
                </a:lnTo>
                <a:lnTo>
                  <a:pt x="1900" y="724"/>
                </a:lnTo>
                <a:lnTo>
                  <a:pt x="1902" y="732"/>
                </a:lnTo>
                <a:lnTo>
                  <a:pt x="1910" y="736"/>
                </a:lnTo>
                <a:lnTo>
                  <a:pt x="1917" y="739"/>
                </a:lnTo>
                <a:lnTo>
                  <a:pt x="1924" y="741"/>
                </a:lnTo>
                <a:lnTo>
                  <a:pt x="1933" y="748"/>
                </a:lnTo>
                <a:lnTo>
                  <a:pt x="1940" y="760"/>
                </a:lnTo>
                <a:lnTo>
                  <a:pt x="1950" y="767"/>
                </a:lnTo>
                <a:lnTo>
                  <a:pt x="1945" y="777"/>
                </a:lnTo>
                <a:lnTo>
                  <a:pt x="1943" y="781"/>
                </a:lnTo>
                <a:lnTo>
                  <a:pt x="1940" y="784"/>
                </a:lnTo>
                <a:lnTo>
                  <a:pt x="1940" y="786"/>
                </a:lnTo>
                <a:lnTo>
                  <a:pt x="1940" y="788"/>
                </a:lnTo>
                <a:lnTo>
                  <a:pt x="1943" y="791"/>
                </a:lnTo>
                <a:lnTo>
                  <a:pt x="1945" y="791"/>
                </a:lnTo>
                <a:lnTo>
                  <a:pt x="1950" y="793"/>
                </a:lnTo>
                <a:lnTo>
                  <a:pt x="1952" y="791"/>
                </a:lnTo>
                <a:lnTo>
                  <a:pt x="1957" y="788"/>
                </a:lnTo>
                <a:lnTo>
                  <a:pt x="1961" y="788"/>
                </a:lnTo>
                <a:lnTo>
                  <a:pt x="1964" y="793"/>
                </a:lnTo>
                <a:lnTo>
                  <a:pt x="1966" y="795"/>
                </a:lnTo>
                <a:lnTo>
                  <a:pt x="1968" y="798"/>
                </a:lnTo>
                <a:lnTo>
                  <a:pt x="1966" y="805"/>
                </a:lnTo>
                <a:lnTo>
                  <a:pt x="1964" y="810"/>
                </a:lnTo>
                <a:lnTo>
                  <a:pt x="1961" y="814"/>
                </a:lnTo>
                <a:lnTo>
                  <a:pt x="1961" y="819"/>
                </a:lnTo>
                <a:lnTo>
                  <a:pt x="1959" y="821"/>
                </a:lnTo>
                <a:lnTo>
                  <a:pt x="1959" y="824"/>
                </a:lnTo>
                <a:lnTo>
                  <a:pt x="1959" y="826"/>
                </a:lnTo>
                <a:lnTo>
                  <a:pt x="1978" y="829"/>
                </a:lnTo>
                <a:lnTo>
                  <a:pt x="1983" y="836"/>
                </a:lnTo>
                <a:lnTo>
                  <a:pt x="1983" y="840"/>
                </a:lnTo>
                <a:lnTo>
                  <a:pt x="1985" y="843"/>
                </a:lnTo>
                <a:lnTo>
                  <a:pt x="1985" y="845"/>
                </a:lnTo>
                <a:lnTo>
                  <a:pt x="1987" y="850"/>
                </a:lnTo>
                <a:lnTo>
                  <a:pt x="1987" y="852"/>
                </a:lnTo>
                <a:lnTo>
                  <a:pt x="1990" y="857"/>
                </a:lnTo>
                <a:lnTo>
                  <a:pt x="1994" y="864"/>
                </a:lnTo>
                <a:lnTo>
                  <a:pt x="1999" y="871"/>
                </a:lnTo>
                <a:lnTo>
                  <a:pt x="2004" y="876"/>
                </a:lnTo>
                <a:lnTo>
                  <a:pt x="2020" y="883"/>
                </a:lnTo>
                <a:lnTo>
                  <a:pt x="2027" y="888"/>
                </a:lnTo>
                <a:lnTo>
                  <a:pt x="2037" y="890"/>
                </a:lnTo>
                <a:lnTo>
                  <a:pt x="2051" y="897"/>
                </a:lnTo>
                <a:lnTo>
                  <a:pt x="2051" y="900"/>
                </a:lnTo>
                <a:lnTo>
                  <a:pt x="2053" y="902"/>
                </a:lnTo>
                <a:lnTo>
                  <a:pt x="2056" y="904"/>
                </a:lnTo>
                <a:lnTo>
                  <a:pt x="2058" y="907"/>
                </a:lnTo>
                <a:lnTo>
                  <a:pt x="2058" y="911"/>
                </a:lnTo>
                <a:lnTo>
                  <a:pt x="2056" y="916"/>
                </a:lnTo>
                <a:lnTo>
                  <a:pt x="2051" y="926"/>
                </a:lnTo>
                <a:lnTo>
                  <a:pt x="2049" y="930"/>
                </a:lnTo>
                <a:lnTo>
                  <a:pt x="2046" y="942"/>
                </a:lnTo>
                <a:lnTo>
                  <a:pt x="2046" y="949"/>
                </a:lnTo>
                <a:lnTo>
                  <a:pt x="2046" y="954"/>
                </a:lnTo>
                <a:lnTo>
                  <a:pt x="2046" y="961"/>
                </a:lnTo>
                <a:lnTo>
                  <a:pt x="2049" y="966"/>
                </a:lnTo>
                <a:lnTo>
                  <a:pt x="2053" y="968"/>
                </a:lnTo>
                <a:lnTo>
                  <a:pt x="2056" y="973"/>
                </a:lnTo>
                <a:lnTo>
                  <a:pt x="2058" y="975"/>
                </a:lnTo>
                <a:lnTo>
                  <a:pt x="2053" y="978"/>
                </a:lnTo>
                <a:lnTo>
                  <a:pt x="2049" y="978"/>
                </a:lnTo>
                <a:lnTo>
                  <a:pt x="2046" y="978"/>
                </a:lnTo>
                <a:lnTo>
                  <a:pt x="2042" y="980"/>
                </a:lnTo>
                <a:lnTo>
                  <a:pt x="2039" y="982"/>
                </a:lnTo>
                <a:lnTo>
                  <a:pt x="2039" y="987"/>
                </a:lnTo>
                <a:lnTo>
                  <a:pt x="2039" y="992"/>
                </a:lnTo>
                <a:lnTo>
                  <a:pt x="2037" y="992"/>
                </a:lnTo>
                <a:lnTo>
                  <a:pt x="2034" y="994"/>
                </a:lnTo>
                <a:lnTo>
                  <a:pt x="2034" y="997"/>
                </a:lnTo>
                <a:lnTo>
                  <a:pt x="2034" y="999"/>
                </a:lnTo>
                <a:lnTo>
                  <a:pt x="2037" y="1001"/>
                </a:lnTo>
                <a:lnTo>
                  <a:pt x="2042" y="1004"/>
                </a:lnTo>
                <a:lnTo>
                  <a:pt x="2044" y="1006"/>
                </a:lnTo>
                <a:lnTo>
                  <a:pt x="2046" y="1009"/>
                </a:lnTo>
                <a:lnTo>
                  <a:pt x="2049" y="1011"/>
                </a:lnTo>
                <a:lnTo>
                  <a:pt x="2051" y="1013"/>
                </a:lnTo>
                <a:lnTo>
                  <a:pt x="2053" y="1016"/>
                </a:lnTo>
                <a:lnTo>
                  <a:pt x="2058" y="1018"/>
                </a:lnTo>
                <a:lnTo>
                  <a:pt x="2060" y="1018"/>
                </a:lnTo>
                <a:lnTo>
                  <a:pt x="2063" y="1020"/>
                </a:lnTo>
                <a:lnTo>
                  <a:pt x="2065" y="1023"/>
                </a:lnTo>
                <a:lnTo>
                  <a:pt x="2067" y="1025"/>
                </a:lnTo>
                <a:lnTo>
                  <a:pt x="2072" y="1027"/>
                </a:lnTo>
                <a:lnTo>
                  <a:pt x="2079" y="1030"/>
                </a:lnTo>
                <a:lnTo>
                  <a:pt x="2077" y="1037"/>
                </a:lnTo>
                <a:lnTo>
                  <a:pt x="2082" y="1042"/>
                </a:lnTo>
                <a:lnTo>
                  <a:pt x="2084" y="1046"/>
                </a:lnTo>
                <a:lnTo>
                  <a:pt x="2086" y="1051"/>
                </a:lnTo>
                <a:lnTo>
                  <a:pt x="2086" y="1056"/>
                </a:lnTo>
                <a:lnTo>
                  <a:pt x="2086" y="1061"/>
                </a:lnTo>
                <a:lnTo>
                  <a:pt x="2089" y="1063"/>
                </a:lnTo>
                <a:lnTo>
                  <a:pt x="2091" y="1063"/>
                </a:lnTo>
                <a:lnTo>
                  <a:pt x="2093" y="1068"/>
                </a:lnTo>
                <a:lnTo>
                  <a:pt x="2093" y="1070"/>
                </a:lnTo>
                <a:lnTo>
                  <a:pt x="2091" y="1075"/>
                </a:lnTo>
                <a:lnTo>
                  <a:pt x="2091" y="1077"/>
                </a:lnTo>
                <a:lnTo>
                  <a:pt x="2096" y="1080"/>
                </a:lnTo>
                <a:lnTo>
                  <a:pt x="2098" y="1082"/>
                </a:lnTo>
                <a:lnTo>
                  <a:pt x="2100" y="1084"/>
                </a:lnTo>
                <a:lnTo>
                  <a:pt x="2100" y="1089"/>
                </a:lnTo>
                <a:lnTo>
                  <a:pt x="2100" y="1091"/>
                </a:lnTo>
                <a:lnTo>
                  <a:pt x="2103" y="1096"/>
                </a:lnTo>
                <a:lnTo>
                  <a:pt x="2105" y="1096"/>
                </a:lnTo>
                <a:lnTo>
                  <a:pt x="2108" y="1106"/>
                </a:lnTo>
                <a:lnTo>
                  <a:pt x="2108" y="1110"/>
                </a:lnTo>
                <a:lnTo>
                  <a:pt x="2108" y="1113"/>
                </a:lnTo>
                <a:lnTo>
                  <a:pt x="2105" y="1115"/>
                </a:lnTo>
                <a:lnTo>
                  <a:pt x="2105" y="1120"/>
                </a:lnTo>
                <a:lnTo>
                  <a:pt x="2108" y="1122"/>
                </a:lnTo>
                <a:lnTo>
                  <a:pt x="2110" y="1127"/>
                </a:lnTo>
                <a:lnTo>
                  <a:pt x="2112" y="1132"/>
                </a:lnTo>
                <a:lnTo>
                  <a:pt x="2115" y="1132"/>
                </a:lnTo>
                <a:lnTo>
                  <a:pt x="2117" y="1134"/>
                </a:lnTo>
                <a:lnTo>
                  <a:pt x="2117" y="1139"/>
                </a:lnTo>
                <a:lnTo>
                  <a:pt x="2117" y="1141"/>
                </a:lnTo>
                <a:lnTo>
                  <a:pt x="2119" y="1146"/>
                </a:lnTo>
                <a:lnTo>
                  <a:pt x="2119" y="1148"/>
                </a:lnTo>
                <a:lnTo>
                  <a:pt x="2122" y="1151"/>
                </a:lnTo>
                <a:lnTo>
                  <a:pt x="2122" y="1155"/>
                </a:lnTo>
                <a:lnTo>
                  <a:pt x="2122" y="1158"/>
                </a:lnTo>
                <a:lnTo>
                  <a:pt x="2122" y="1160"/>
                </a:lnTo>
                <a:lnTo>
                  <a:pt x="2122" y="1162"/>
                </a:lnTo>
                <a:lnTo>
                  <a:pt x="2124" y="1165"/>
                </a:lnTo>
                <a:lnTo>
                  <a:pt x="2124" y="1167"/>
                </a:lnTo>
                <a:lnTo>
                  <a:pt x="2124" y="1169"/>
                </a:lnTo>
                <a:lnTo>
                  <a:pt x="2126" y="1172"/>
                </a:lnTo>
                <a:lnTo>
                  <a:pt x="2129" y="1179"/>
                </a:lnTo>
                <a:lnTo>
                  <a:pt x="2129" y="1184"/>
                </a:lnTo>
                <a:lnTo>
                  <a:pt x="2129" y="1191"/>
                </a:lnTo>
                <a:lnTo>
                  <a:pt x="2126" y="1193"/>
                </a:lnTo>
                <a:lnTo>
                  <a:pt x="2122" y="1198"/>
                </a:lnTo>
                <a:lnTo>
                  <a:pt x="2117" y="1200"/>
                </a:lnTo>
                <a:lnTo>
                  <a:pt x="2112" y="1205"/>
                </a:lnTo>
                <a:lnTo>
                  <a:pt x="2110" y="1205"/>
                </a:lnTo>
                <a:lnTo>
                  <a:pt x="2108" y="1207"/>
                </a:lnTo>
                <a:lnTo>
                  <a:pt x="2108" y="1210"/>
                </a:lnTo>
                <a:lnTo>
                  <a:pt x="2105" y="1212"/>
                </a:lnTo>
                <a:lnTo>
                  <a:pt x="2103" y="1214"/>
                </a:lnTo>
                <a:lnTo>
                  <a:pt x="2098" y="1217"/>
                </a:lnTo>
                <a:lnTo>
                  <a:pt x="2096" y="1222"/>
                </a:lnTo>
                <a:lnTo>
                  <a:pt x="2098" y="1224"/>
                </a:lnTo>
                <a:lnTo>
                  <a:pt x="2100" y="1226"/>
                </a:lnTo>
                <a:lnTo>
                  <a:pt x="2100" y="1229"/>
                </a:lnTo>
                <a:lnTo>
                  <a:pt x="2103" y="1233"/>
                </a:lnTo>
                <a:lnTo>
                  <a:pt x="2103" y="1240"/>
                </a:lnTo>
                <a:lnTo>
                  <a:pt x="2100" y="1243"/>
                </a:lnTo>
                <a:lnTo>
                  <a:pt x="2100" y="1245"/>
                </a:lnTo>
                <a:lnTo>
                  <a:pt x="2100" y="1248"/>
                </a:lnTo>
                <a:lnTo>
                  <a:pt x="2098" y="1250"/>
                </a:lnTo>
                <a:lnTo>
                  <a:pt x="2096" y="1252"/>
                </a:lnTo>
                <a:lnTo>
                  <a:pt x="2093" y="1255"/>
                </a:lnTo>
                <a:lnTo>
                  <a:pt x="2091" y="1255"/>
                </a:lnTo>
                <a:lnTo>
                  <a:pt x="2089" y="1255"/>
                </a:lnTo>
                <a:lnTo>
                  <a:pt x="2086" y="1255"/>
                </a:lnTo>
                <a:lnTo>
                  <a:pt x="2084" y="1255"/>
                </a:lnTo>
                <a:lnTo>
                  <a:pt x="2084" y="1259"/>
                </a:lnTo>
                <a:lnTo>
                  <a:pt x="2084" y="1262"/>
                </a:lnTo>
                <a:lnTo>
                  <a:pt x="2084" y="1264"/>
                </a:lnTo>
                <a:lnTo>
                  <a:pt x="2086" y="1267"/>
                </a:lnTo>
                <a:lnTo>
                  <a:pt x="2084" y="1269"/>
                </a:lnTo>
                <a:lnTo>
                  <a:pt x="2082" y="1271"/>
                </a:lnTo>
                <a:lnTo>
                  <a:pt x="2077" y="1276"/>
                </a:lnTo>
                <a:lnTo>
                  <a:pt x="2072" y="1283"/>
                </a:lnTo>
                <a:lnTo>
                  <a:pt x="2067" y="1290"/>
                </a:lnTo>
                <a:lnTo>
                  <a:pt x="2067" y="1293"/>
                </a:lnTo>
                <a:lnTo>
                  <a:pt x="2070" y="1293"/>
                </a:lnTo>
                <a:lnTo>
                  <a:pt x="2070" y="1297"/>
                </a:lnTo>
                <a:lnTo>
                  <a:pt x="2065" y="1300"/>
                </a:lnTo>
                <a:lnTo>
                  <a:pt x="2058" y="1307"/>
                </a:lnTo>
                <a:lnTo>
                  <a:pt x="2049" y="1309"/>
                </a:lnTo>
                <a:lnTo>
                  <a:pt x="2046" y="1311"/>
                </a:lnTo>
                <a:lnTo>
                  <a:pt x="2034" y="1330"/>
                </a:lnTo>
                <a:lnTo>
                  <a:pt x="2018" y="1359"/>
                </a:lnTo>
                <a:lnTo>
                  <a:pt x="2011" y="1366"/>
                </a:lnTo>
                <a:lnTo>
                  <a:pt x="1997" y="1392"/>
                </a:lnTo>
                <a:lnTo>
                  <a:pt x="1964" y="1442"/>
                </a:lnTo>
                <a:lnTo>
                  <a:pt x="1959" y="1522"/>
                </a:lnTo>
                <a:lnTo>
                  <a:pt x="1950" y="1579"/>
                </a:lnTo>
                <a:lnTo>
                  <a:pt x="1952" y="1577"/>
                </a:lnTo>
                <a:lnTo>
                  <a:pt x="1957" y="1579"/>
                </a:lnTo>
                <a:lnTo>
                  <a:pt x="1961" y="1581"/>
                </a:lnTo>
                <a:lnTo>
                  <a:pt x="1964" y="1588"/>
                </a:lnTo>
                <a:lnTo>
                  <a:pt x="1966" y="1593"/>
                </a:lnTo>
                <a:lnTo>
                  <a:pt x="1968" y="1596"/>
                </a:lnTo>
                <a:lnTo>
                  <a:pt x="1973" y="1603"/>
                </a:lnTo>
                <a:lnTo>
                  <a:pt x="1976" y="1605"/>
                </a:lnTo>
                <a:lnTo>
                  <a:pt x="1983" y="1605"/>
                </a:lnTo>
                <a:lnTo>
                  <a:pt x="1992" y="1605"/>
                </a:lnTo>
                <a:lnTo>
                  <a:pt x="1994" y="1603"/>
                </a:lnTo>
                <a:lnTo>
                  <a:pt x="2001" y="1607"/>
                </a:lnTo>
                <a:lnTo>
                  <a:pt x="2006" y="1610"/>
                </a:lnTo>
                <a:lnTo>
                  <a:pt x="2011" y="1612"/>
                </a:lnTo>
                <a:lnTo>
                  <a:pt x="2016" y="1617"/>
                </a:lnTo>
                <a:lnTo>
                  <a:pt x="2023" y="1619"/>
                </a:lnTo>
                <a:lnTo>
                  <a:pt x="2025" y="1622"/>
                </a:lnTo>
                <a:lnTo>
                  <a:pt x="2027" y="1629"/>
                </a:lnTo>
                <a:lnTo>
                  <a:pt x="2108" y="1629"/>
                </a:lnTo>
                <a:lnTo>
                  <a:pt x="2119" y="1626"/>
                </a:lnTo>
                <a:lnTo>
                  <a:pt x="2131" y="1626"/>
                </a:lnTo>
                <a:lnTo>
                  <a:pt x="2136" y="1626"/>
                </a:lnTo>
                <a:lnTo>
                  <a:pt x="2164" y="1624"/>
                </a:lnTo>
                <a:lnTo>
                  <a:pt x="2249" y="1695"/>
                </a:lnTo>
                <a:lnTo>
                  <a:pt x="2268" y="1704"/>
                </a:lnTo>
                <a:lnTo>
                  <a:pt x="2294" y="1712"/>
                </a:lnTo>
                <a:lnTo>
                  <a:pt x="2296" y="1768"/>
                </a:lnTo>
                <a:lnTo>
                  <a:pt x="2310" y="1790"/>
                </a:lnTo>
                <a:lnTo>
                  <a:pt x="2313" y="1794"/>
                </a:lnTo>
                <a:lnTo>
                  <a:pt x="2313" y="1797"/>
                </a:lnTo>
                <a:lnTo>
                  <a:pt x="2320" y="1802"/>
                </a:lnTo>
                <a:lnTo>
                  <a:pt x="2324" y="1806"/>
                </a:lnTo>
                <a:lnTo>
                  <a:pt x="2324" y="1811"/>
                </a:lnTo>
                <a:lnTo>
                  <a:pt x="2327" y="1818"/>
                </a:lnTo>
                <a:lnTo>
                  <a:pt x="2329" y="1820"/>
                </a:lnTo>
                <a:lnTo>
                  <a:pt x="2336" y="1823"/>
                </a:lnTo>
                <a:lnTo>
                  <a:pt x="2343" y="1830"/>
                </a:lnTo>
                <a:lnTo>
                  <a:pt x="2346" y="1832"/>
                </a:lnTo>
                <a:lnTo>
                  <a:pt x="2350" y="1835"/>
                </a:lnTo>
                <a:lnTo>
                  <a:pt x="2353" y="1832"/>
                </a:lnTo>
                <a:lnTo>
                  <a:pt x="2357" y="1828"/>
                </a:lnTo>
                <a:lnTo>
                  <a:pt x="2360" y="1825"/>
                </a:lnTo>
                <a:lnTo>
                  <a:pt x="2364" y="1823"/>
                </a:lnTo>
                <a:lnTo>
                  <a:pt x="2367" y="1823"/>
                </a:lnTo>
                <a:lnTo>
                  <a:pt x="2367" y="1820"/>
                </a:lnTo>
                <a:lnTo>
                  <a:pt x="2369" y="1818"/>
                </a:lnTo>
                <a:lnTo>
                  <a:pt x="2372" y="1816"/>
                </a:lnTo>
                <a:lnTo>
                  <a:pt x="2381" y="1818"/>
                </a:lnTo>
                <a:lnTo>
                  <a:pt x="2386" y="1820"/>
                </a:lnTo>
                <a:lnTo>
                  <a:pt x="2395" y="1820"/>
                </a:lnTo>
                <a:lnTo>
                  <a:pt x="2400" y="1820"/>
                </a:lnTo>
                <a:lnTo>
                  <a:pt x="2405" y="1820"/>
                </a:lnTo>
                <a:lnTo>
                  <a:pt x="2407" y="1820"/>
                </a:lnTo>
                <a:lnTo>
                  <a:pt x="2414" y="1818"/>
                </a:lnTo>
                <a:lnTo>
                  <a:pt x="2416" y="1818"/>
                </a:lnTo>
                <a:lnTo>
                  <a:pt x="2421" y="1816"/>
                </a:lnTo>
                <a:lnTo>
                  <a:pt x="2423" y="1816"/>
                </a:lnTo>
                <a:lnTo>
                  <a:pt x="2426" y="1816"/>
                </a:lnTo>
                <a:lnTo>
                  <a:pt x="2419" y="1830"/>
                </a:lnTo>
                <a:lnTo>
                  <a:pt x="2416" y="1830"/>
                </a:lnTo>
                <a:lnTo>
                  <a:pt x="2416" y="1835"/>
                </a:lnTo>
                <a:lnTo>
                  <a:pt x="2416" y="1837"/>
                </a:lnTo>
                <a:lnTo>
                  <a:pt x="2419" y="1842"/>
                </a:lnTo>
                <a:lnTo>
                  <a:pt x="2421" y="1842"/>
                </a:lnTo>
                <a:lnTo>
                  <a:pt x="2423" y="1849"/>
                </a:lnTo>
                <a:lnTo>
                  <a:pt x="2426" y="1851"/>
                </a:lnTo>
                <a:lnTo>
                  <a:pt x="2409" y="1877"/>
                </a:lnTo>
                <a:lnTo>
                  <a:pt x="2402" y="1887"/>
                </a:lnTo>
                <a:lnTo>
                  <a:pt x="2395" y="1899"/>
                </a:lnTo>
                <a:lnTo>
                  <a:pt x="2395" y="1901"/>
                </a:lnTo>
                <a:lnTo>
                  <a:pt x="2388" y="1903"/>
                </a:lnTo>
                <a:lnTo>
                  <a:pt x="2386" y="1908"/>
                </a:lnTo>
                <a:lnTo>
                  <a:pt x="2381" y="1913"/>
                </a:lnTo>
                <a:lnTo>
                  <a:pt x="2376" y="1913"/>
                </a:lnTo>
                <a:lnTo>
                  <a:pt x="2374" y="1915"/>
                </a:lnTo>
                <a:lnTo>
                  <a:pt x="2372" y="1917"/>
                </a:lnTo>
                <a:lnTo>
                  <a:pt x="2369" y="1922"/>
                </a:lnTo>
                <a:lnTo>
                  <a:pt x="2364" y="1927"/>
                </a:lnTo>
                <a:lnTo>
                  <a:pt x="2362" y="1929"/>
                </a:lnTo>
                <a:lnTo>
                  <a:pt x="2360" y="1929"/>
                </a:lnTo>
                <a:lnTo>
                  <a:pt x="2357" y="1929"/>
                </a:lnTo>
                <a:lnTo>
                  <a:pt x="2355" y="1934"/>
                </a:lnTo>
                <a:lnTo>
                  <a:pt x="2353" y="1936"/>
                </a:lnTo>
                <a:lnTo>
                  <a:pt x="2350" y="1941"/>
                </a:lnTo>
                <a:lnTo>
                  <a:pt x="2350" y="1951"/>
                </a:lnTo>
                <a:lnTo>
                  <a:pt x="2350" y="1953"/>
                </a:lnTo>
                <a:lnTo>
                  <a:pt x="2348" y="1960"/>
                </a:lnTo>
                <a:lnTo>
                  <a:pt x="2348" y="1965"/>
                </a:lnTo>
                <a:lnTo>
                  <a:pt x="2348" y="1970"/>
                </a:lnTo>
                <a:lnTo>
                  <a:pt x="2348" y="1972"/>
                </a:lnTo>
                <a:lnTo>
                  <a:pt x="2346" y="1974"/>
                </a:lnTo>
                <a:lnTo>
                  <a:pt x="2343" y="1981"/>
                </a:lnTo>
                <a:lnTo>
                  <a:pt x="2341" y="1984"/>
                </a:lnTo>
                <a:lnTo>
                  <a:pt x="2341" y="1986"/>
                </a:lnTo>
                <a:lnTo>
                  <a:pt x="2341" y="1991"/>
                </a:lnTo>
                <a:lnTo>
                  <a:pt x="2341" y="2000"/>
                </a:lnTo>
                <a:lnTo>
                  <a:pt x="2339" y="2012"/>
                </a:lnTo>
                <a:lnTo>
                  <a:pt x="2336" y="2017"/>
                </a:lnTo>
                <a:lnTo>
                  <a:pt x="2329" y="2022"/>
                </a:lnTo>
                <a:lnTo>
                  <a:pt x="2317" y="2026"/>
                </a:lnTo>
                <a:lnTo>
                  <a:pt x="2315" y="2026"/>
                </a:lnTo>
                <a:lnTo>
                  <a:pt x="2313" y="2031"/>
                </a:lnTo>
                <a:lnTo>
                  <a:pt x="2310" y="2033"/>
                </a:lnTo>
                <a:lnTo>
                  <a:pt x="2310" y="2036"/>
                </a:lnTo>
                <a:lnTo>
                  <a:pt x="2306" y="2041"/>
                </a:lnTo>
                <a:lnTo>
                  <a:pt x="2301" y="2045"/>
                </a:lnTo>
                <a:lnTo>
                  <a:pt x="2298" y="2050"/>
                </a:lnTo>
                <a:lnTo>
                  <a:pt x="2298" y="2057"/>
                </a:lnTo>
                <a:lnTo>
                  <a:pt x="2298" y="2062"/>
                </a:lnTo>
                <a:lnTo>
                  <a:pt x="2298" y="2064"/>
                </a:lnTo>
                <a:lnTo>
                  <a:pt x="2298" y="2069"/>
                </a:lnTo>
                <a:lnTo>
                  <a:pt x="2298" y="2078"/>
                </a:lnTo>
                <a:lnTo>
                  <a:pt x="2296" y="2086"/>
                </a:lnTo>
                <a:lnTo>
                  <a:pt x="2294" y="2090"/>
                </a:lnTo>
                <a:lnTo>
                  <a:pt x="2291" y="2097"/>
                </a:lnTo>
                <a:lnTo>
                  <a:pt x="2289" y="2100"/>
                </a:lnTo>
                <a:lnTo>
                  <a:pt x="2287" y="2105"/>
                </a:lnTo>
                <a:lnTo>
                  <a:pt x="2284" y="2109"/>
                </a:lnTo>
                <a:lnTo>
                  <a:pt x="2282" y="2112"/>
                </a:lnTo>
                <a:lnTo>
                  <a:pt x="2277" y="2116"/>
                </a:lnTo>
                <a:lnTo>
                  <a:pt x="2275" y="2119"/>
                </a:lnTo>
                <a:lnTo>
                  <a:pt x="2275" y="2121"/>
                </a:lnTo>
                <a:lnTo>
                  <a:pt x="2277" y="2123"/>
                </a:lnTo>
                <a:lnTo>
                  <a:pt x="2277" y="2126"/>
                </a:lnTo>
                <a:lnTo>
                  <a:pt x="2277" y="2128"/>
                </a:lnTo>
                <a:lnTo>
                  <a:pt x="2277" y="2131"/>
                </a:lnTo>
                <a:lnTo>
                  <a:pt x="2280" y="2131"/>
                </a:lnTo>
                <a:lnTo>
                  <a:pt x="2282" y="2131"/>
                </a:lnTo>
                <a:lnTo>
                  <a:pt x="2282" y="2133"/>
                </a:lnTo>
                <a:lnTo>
                  <a:pt x="2287" y="2133"/>
                </a:lnTo>
                <a:lnTo>
                  <a:pt x="2287" y="2135"/>
                </a:lnTo>
                <a:lnTo>
                  <a:pt x="2284" y="2138"/>
                </a:lnTo>
                <a:lnTo>
                  <a:pt x="2282" y="2138"/>
                </a:lnTo>
                <a:lnTo>
                  <a:pt x="2277" y="2138"/>
                </a:lnTo>
                <a:lnTo>
                  <a:pt x="2277" y="2142"/>
                </a:lnTo>
                <a:lnTo>
                  <a:pt x="2275" y="2145"/>
                </a:lnTo>
                <a:lnTo>
                  <a:pt x="2273" y="2145"/>
                </a:lnTo>
                <a:lnTo>
                  <a:pt x="2268" y="2142"/>
                </a:lnTo>
                <a:lnTo>
                  <a:pt x="2268" y="2145"/>
                </a:lnTo>
                <a:lnTo>
                  <a:pt x="2265" y="2147"/>
                </a:lnTo>
                <a:lnTo>
                  <a:pt x="2263" y="2152"/>
                </a:lnTo>
                <a:lnTo>
                  <a:pt x="2261" y="2157"/>
                </a:lnTo>
                <a:lnTo>
                  <a:pt x="2261" y="2159"/>
                </a:lnTo>
                <a:lnTo>
                  <a:pt x="2261" y="2161"/>
                </a:lnTo>
                <a:lnTo>
                  <a:pt x="2254" y="2171"/>
                </a:lnTo>
                <a:lnTo>
                  <a:pt x="2254" y="2173"/>
                </a:lnTo>
                <a:lnTo>
                  <a:pt x="2254" y="2176"/>
                </a:lnTo>
                <a:lnTo>
                  <a:pt x="2254" y="2178"/>
                </a:lnTo>
                <a:lnTo>
                  <a:pt x="2251" y="2180"/>
                </a:lnTo>
                <a:lnTo>
                  <a:pt x="2251" y="2185"/>
                </a:lnTo>
                <a:lnTo>
                  <a:pt x="2249" y="2187"/>
                </a:lnTo>
                <a:lnTo>
                  <a:pt x="2247" y="2187"/>
                </a:lnTo>
                <a:lnTo>
                  <a:pt x="2247" y="2190"/>
                </a:lnTo>
                <a:lnTo>
                  <a:pt x="2244" y="2192"/>
                </a:lnTo>
                <a:lnTo>
                  <a:pt x="2244" y="2194"/>
                </a:lnTo>
                <a:lnTo>
                  <a:pt x="2242" y="2197"/>
                </a:lnTo>
                <a:lnTo>
                  <a:pt x="2242" y="2204"/>
                </a:lnTo>
                <a:lnTo>
                  <a:pt x="2240" y="2206"/>
                </a:lnTo>
                <a:lnTo>
                  <a:pt x="2237" y="2209"/>
                </a:lnTo>
                <a:lnTo>
                  <a:pt x="2235" y="2211"/>
                </a:lnTo>
                <a:lnTo>
                  <a:pt x="2235" y="2216"/>
                </a:lnTo>
                <a:lnTo>
                  <a:pt x="2230" y="2223"/>
                </a:lnTo>
                <a:lnTo>
                  <a:pt x="2228" y="2225"/>
                </a:lnTo>
                <a:lnTo>
                  <a:pt x="2225" y="2228"/>
                </a:lnTo>
                <a:lnTo>
                  <a:pt x="2223" y="2230"/>
                </a:lnTo>
                <a:lnTo>
                  <a:pt x="2225" y="2232"/>
                </a:lnTo>
                <a:lnTo>
                  <a:pt x="2223" y="2242"/>
                </a:lnTo>
                <a:lnTo>
                  <a:pt x="2218" y="2247"/>
                </a:lnTo>
                <a:lnTo>
                  <a:pt x="2218" y="2249"/>
                </a:lnTo>
                <a:lnTo>
                  <a:pt x="2218" y="2254"/>
                </a:lnTo>
                <a:lnTo>
                  <a:pt x="2218" y="2258"/>
                </a:lnTo>
                <a:lnTo>
                  <a:pt x="2218" y="2261"/>
                </a:lnTo>
                <a:lnTo>
                  <a:pt x="2218" y="2263"/>
                </a:lnTo>
                <a:lnTo>
                  <a:pt x="2216" y="2265"/>
                </a:lnTo>
                <a:lnTo>
                  <a:pt x="2214" y="2270"/>
                </a:lnTo>
                <a:lnTo>
                  <a:pt x="2214" y="2273"/>
                </a:lnTo>
                <a:lnTo>
                  <a:pt x="2214" y="2275"/>
                </a:lnTo>
                <a:lnTo>
                  <a:pt x="2209" y="2287"/>
                </a:lnTo>
                <a:lnTo>
                  <a:pt x="2211" y="2284"/>
                </a:lnTo>
                <a:lnTo>
                  <a:pt x="2211" y="2292"/>
                </a:lnTo>
                <a:lnTo>
                  <a:pt x="2211" y="2294"/>
                </a:lnTo>
                <a:lnTo>
                  <a:pt x="2209" y="2299"/>
                </a:lnTo>
                <a:lnTo>
                  <a:pt x="2209" y="2301"/>
                </a:lnTo>
                <a:lnTo>
                  <a:pt x="2209" y="2310"/>
                </a:lnTo>
                <a:lnTo>
                  <a:pt x="2209" y="2313"/>
                </a:lnTo>
                <a:lnTo>
                  <a:pt x="2202" y="2318"/>
                </a:lnTo>
                <a:lnTo>
                  <a:pt x="2202" y="2320"/>
                </a:lnTo>
                <a:lnTo>
                  <a:pt x="2202" y="2325"/>
                </a:lnTo>
                <a:lnTo>
                  <a:pt x="2204" y="2327"/>
                </a:lnTo>
                <a:lnTo>
                  <a:pt x="2204" y="2329"/>
                </a:lnTo>
                <a:lnTo>
                  <a:pt x="2202" y="2332"/>
                </a:lnTo>
                <a:lnTo>
                  <a:pt x="2202" y="2336"/>
                </a:lnTo>
                <a:lnTo>
                  <a:pt x="2202" y="2339"/>
                </a:lnTo>
                <a:lnTo>
                  <a:pt x="2204" y="2341"/>
                </a:lnTo>
                <a:lnTo>
                  <a:pt x="2197" y="2353"/>
                </a:lnTo>
                <a:lnTo>
                  <a:pt x="2195" y="2355"/>
                </a:lnTo>
                <a:lnTo>
                  <a:pt x="2190" y="2360"/>
                </a:lnTo>
                <a:lnTo>
                  <a:pt x="2190" y="2363"/>
                </a:lnTo>
                <a:lnTo>
                  <a:pt x="2192" y="2365"/>
                </a:lnTo>
                <a:lnTo>
                  <a:pt x="2192" y="2370"/>
                </a:lnTo>
                <a:lnTo>
                  <a:pt x="2192" y="2374"/>
                </a:lnTo>
                <a:lnTo>
                  <a:pt x="2188" y="2381"/>
                </a:lnTo>
                <a:lnTo>
                  <a:pt x="2188" y="2403"/>
                </a:lnTo>
                <a:lnTo>
                  <a:pt x="2185" y="2407"/>
                </a:lnTo>
                <a:lnTo>
                  <a:pt x="2185" y="2412"/>
                </a:lnTo>
                <a:lnTo>
                  <a:pt x="2188" y="2415"/>
                </a:lnTo>
                <a:lnTo>
                  <a:pt x="2188" y="2419"/>
                </a:lnTo>
                <a:lnTo>
                  <a:pt x="2188" y="2424"/>
                </a:lnTo>
                <a:lnTo>
                  <a:pt x="2188" y="2426"/>
                </a:lnTo>
                <a:lnTo>
                  <a:pt x="2185" y="2429"/>
                </a:lnTo>
                <a:lnTo>
                  <a:pt x="2185" y="2431"/>
                </a:lnTo>
                <a:lnTo>
                  <a:pt x="2181" y="2434"/>
                </a:lnTo>
                <a:lnTo>
                  <a:pt x="2178" y="2438"/>
                </a:lnTo>
                <a:lnTo>
                  <a:pt x="2176" y="2441"/>
                </a:lnTo>
                <a:lnTo>
                  <a:pt x="2171" y="2443"/>
                </a:lnTo>
                <a:lnTo>
                  <a:pt x="2171" y="2450"/>
                </a:lnTo>
                <a:lnTo>
                  <a:pt x="2169" y="2455"/>
                </a:lnTo>
                <a:lnTo>
                  <a:pt x="2164" y="2460"/>
                </a:lnTo>
                <a:lnTo>
                  <a:pt x="2164" y="2464"/>
                </a:lnTo>
                <a:lnTo>
                  <a:pt x="2164" y="2469"/>
                </a:lnTo>
                <a:lnTo>
                  <a:pt x="2164" y="2471"/>
                </a:lnTo>
                <a:lnTo>
                  <a:pt x="2164" y="2474"/>
                </a:lnTo>
                <a:lnTo>
                  <a:pt x="2164" y="2479"/>
                </a:lnTo>
                <a:lnTo>
                  <a:pt x="2164" y="2486"/>
                </a:lnTo>
                <a:lnTo>
                  <a:pt x="2159" y="2493"/>
                </a:lnTo>
                <a:lnTo>
                  <a:pt x="2157" y="2495"/>
                </a:lnTo>
                <a:lnTo>
                  <a:pt x="2157" y="2497"/>
                </a:lnTo>
                <a:lnTo>
                  <a:pt x="2155" y="2502"/>
                </a:lnTo>
                <a:lnTo>
                  <a:pt x="2152" y="2514"/>
                </a:lnTo>
                <a:lnTo>
                  <a:pt x="2150" y="2521"/>
                </a:lnTo>
                <a:lnTo>
                  <a:pt x="2164" y="2547"/>
                </a:lnTo>
                <a:lnTo>
                  <a:pt x="2164" y="2552"/>
                </a:lnTo>
                <a:lnTo>
                  <a:pt x="2164" y="2554"/>
                </a:lnTo>
                <a:lnTo>
                  <a:pt x="2164" y="2557"/>
                </a:lnTo>
                <a:lnTo>
                  <a:pt x="2164" y="2564"/>
                </a:lnTo>
                <a:lnTo>
                  <a:pt x="2166" y="2568"/>
                </a:lnTo>
                <a:lnTo>
                  <a:pt x="2164" y="2573"/>
                </a:lnTo>
                <a:lnTo>
                  <a:pt x="2162" y="2580"/>
                </a:lnTo>
                <a:lnTo>
                  <a:pt x="2162" y="2583"/>
                </a:lnTo>
                <a:lnTo>
                  <a:pt x="2162" y="2585"/>
                </a:lnTo>
                <a:lnTo>
                  <a:pt x="2162" y="2597"/>
                </a:lnTo>
                <a:lnTo>
                  <a:pt x="2162" y="2602"/>
                </a:lnTo>
                <a:lnTo>
                  <a:pt x="2157" y="2604"/>
                </a:lnTo>
                <a:lnTo>
                  <a:pt x="2155" y="2609"/>
                </a:lnTo>
                <a:lnTo>
                  <a:pt x="2152" y="2616"/>
                </a:lnTo>
                <a:lnTo>
                  <a:pt x="2150" y="2623"/>
                </a:lnTo>
                <a:lnTo>
                  <a:pt x="2091" y="2613"/>
                </a:lnTo>
                <a:lnTo>
                  <a:pt x="2060" y="2609"/>
                </a:lnTo>
                <a:lnTo>
                  <a:pt x="2060" y="2613"/>
                </a:lnTo>
                <a:lnTo>
                  <a:pt x="2058" y="2616"/>
                </a:lnTo>
                <a:lnTo>
                  <a:pt x="2058" y="2621"/>
                </a:lnTo>
                <a:lnTo>
                  <a:pt x="2058" y="2623"/>
                </a:lnTo>
                <a:lnTo>
                  <a:pt x="2056" y="2628"/>
                </a:lnTo>
                <a:lnTo>
                  <a:pt x="2056" y="2630"/>
                </a:lnTo>
                <a:lnTo>
                  <a:pt x="2058" y="2632"/>
                </a:lnTo>
                <a:lnTo>
                  <a:pt x="2058" y="2637"/>
                </a:lnTo>
                <a:lnTo>
                  <a:pt x="2058" y="2639"/>
                </a:lnTo>
                <a:lnTo>
                  <a:pt x="2056" y="2649"/>
                </a:lnTo>
                <a:lnTo>
                  <a:pt x="2053" y="2654"/>
                </a:lnTo>
                <a:lnTo>
                  <a:pt x="2053" y="2658"/>
                </a:lnTo>
                <a:lnTo>
                  <a:pt x="2049" y="2661"/>
                </a:lnTo>
                <a:lnTo>
                  <a:pt x="2049" y="2670"/>
                </a:lnTo>
                <a:lnTo>
                  <a:pt x="2049" y="2675"/>
                </a:lnTo>
                <a:lnTo>
                  <a:pt x="2049" y="2680"/>
                </a:lnTo>
                <a:lnTo>
                  <a:pt x="2049" y="2682"/>
                </a:lnTo>
                <a:lnTo>
                  <a:pt x="2049" y="2684"/>
                </a:lnTo>
                <a:lnTo>
                  <a:pt x="2049" y="2687"/>
                </a:lnTo>
                <a:lnTo>
                  <a:pt x="2046" y="2689"/>
                </a:lnTo>
                <a:lnTo>
                  <a:pt x="2044" y="2694"/>
                </a:lnTo>
                <a:lnTo>
                  <a:pt x="2042" y="2699"/>
                </a:lnTo>
                <a:lnTo>
                  <a:pt x="2037" y="2699"/>
                </a:lnTo>
                <a:lnTo>
                  <a:pt x="2037" y="2706"/>
                </a:lnTo>
                <a:lnTo>
                  <a:pt x="2037" y="2710"/>
                </a:lnTo>
                <a:lnTo>
                  <a:pt x="2037" y="2713"/>
                </a:lnTo>
                <a:lnTo>
                  <a:pt x="2039" y="2720"/>
                </a:lnTo>
                <a:lnTo>
                  <a:pt x="2039" y="2725"/>
                </a:lnTo>
                <a:lnTo>
                  <a:pt x="2039" y="2729"/>
                </a:lnTo>
                <a:lnTo>
                  <a:pt x="2039" y="2734"/>
                </a:lnTo>
                <a:lnTo>
                  <a:pt x="2037" y="2739"/>
                </a:lnTo>
                <a:lnTo>
                  <a:pt x="2034" y="2741"/>
                </a:lnTo>
                <a:lnTo>
                  <a:pt x="2032" y="2744"/>
                </a:lnTo>
                <a:lnTo>
                  <a:pt x="2030" y="2746"/>
                </a:lnTo>
                <a:lnTo>
                  <a:pt x="2030" y="2751"/>
                </a:lnTo>
                <a:lnTo>
                  <a:pt x="2025" y="2751"/>
                </a:lnTo>
                <a:lnTo>
                  <a:pt x="2023" y="2753"/>
                </a:lnTo>
                <a:lnTo>
                  <a:pt x="2018" y="2758"/>
                </a:lnTo>
                <a:lnTo>
                  <a:pt x="2013" y="2758"/>
                </a:lnTo>
                <a:lnTo>
                  <a:pt x="2009" y="2755"/>
                </a:lnTo>
                <a:lnTo>
                  <a:pt x="2006" y="2753"/>
                </a:lnTo>
                <a:lnTo>
                  <a:pt x="2001" y="2755"/>
                </a:lnTo>
                <a:lnTo>
                  <a:pt x="1999" y="2760"/>
                </a:lnTo>
                <a:lnTo>
                  <a:pt x="1994" y="2760"/>
                </a:lnTo>
                <a:lnTo>
                  <a:pt x="1990" y="2760"/>
                </a:lnTo>
                <a:lnTo>
                  <a:pt x="1985" y="2763"/>
                </a:lnTo>
                <a:lnTo>
                  <a:pt x="1983" y="2767"/>
                </a:lnTo>
                <a:lnTo>
                  <a:pt x="1978" y="2772"/>
                </a:lnTo>
                <a:lnTo>
                  <a:pt x="1971" y="2774"/>
                </a:lnTo>
                <a:lnTo>
                  <a:pt x="1968" y="2774"/>
                </a:lnTo>
                <a:lnTo>
                  <a:pt x="1964" y="2774"/>
                </a:lnTo>
                <a:lnTo>
                  <a:pt x="1959" y="2770"/>
                </a:lnTo>
                <a:lnTo>
                  <a:pt x="1957" y="2767"/>
                </a:lnTo>
                <a:lnTo>
                  <a:pt x="1947" y="2772"/>
                </a:lnTo>
                <a:lnTo>
                  <a:pt x="1848" y="2782"/>
                </a:lnTo>
                <a:lnTo>
                  <a:pt x="1844" y="2786"/>
                </a:lnTo>
                <a:lnTo>
                  <a:pt x="1839" y="2786"/>
                </a:lnTo>
                <a:lnTo>
                  <a:pt x="1839" y="2784"/>
                </a:lnTo>
                <a:lnTo>
                  <a:pt x="1834" y="2782"/>
                </a:lnTo>
                <a:lnTo>
                  <a:pt x="1832" y="2779"/>
                </a:lnTo>
                <a:lnTo>
                  <a:pt x="1832" y="2777"/>
                </a:lnTo>
                <a:lnTo>
                  <a:pt x="1829" y="2772"/>
                </a:lnTo>
                <a:lnTo>
                  <a:pt x="1825" y="2770"/>
                </a:lnTo>
                <a:lnTo>
                  <a:pt x="1818" y="2767"/>
                </a:lnTo>
                <a:lnTo>
                  <a:pt x="1811" y="2767"/>
                </a:lnTo>
                <a:lnTo>
                  <a:pt x="1806" y="2767"/>
                </a:lnTo>
                <a:lnTo>
                  <a:pt x="1803" y="2772"/>
                </a:lnTo>
                <a:lnTo>
                  <a:pt x="1801" y="2772"/>
                </a:lnTo>
                <a:lnTo>
                  <a:pt x="1796" y="2772"/>
                </a:lnTo>
                <a:lnTo>
                  <a:pt x="1792" y="2774"/>
                </a:lnTo>
                <a:lnTo>
                  <a:pt x="1787" y="2772"/>
                </a:lnTo>
                <a:lnTo>
                  <a:pt x="1787" y="2770"/>
                </a:lnTo>
                <a:lnTo>
                  <a:pt x="1782" y="2767"/>
                </a:lnTo>
                <a:lnTo>
                  <a:pt x="1735" y="2737"/>
                </a:lnTo>
                <a:lnTo>
                  <a:pt x="1686" y="2708"/>
                </a:lnTo>
                <a:lnTo>
                  <a:pt x="1674" y="2701"/>
                </a:lnTo>
                <a:lnTo>
                  <a:pt x="1653" y="2680"/>
                </a:lnTo>
                <a:lnTo>
                  <a:pt x="1648" y="2675"/>
                </a:lnTo>
                <a:lnTo>
                  <a:pt x="1638" y="2663"/>
                </a:lnTo>
                <a:lnTo>
                  <a:pt x="1620" y="2642"/>
                </a:lnTo>
                <a:lnTo>
                  <a:pt x="1612" y="2635"/>
                </a:lnTo>
                <a:lnTo>
                  <a:pt x="1601" y="2623"/>
                </a:lnTo>
                <a:lnTo>
                  <a:pt x="1589" y="2606"/>
                </a:lnTo>
                <a:lnTo>
                  <a:pt x="1579" y="2599"/>
                </a:lnTo>
                <a:lnTo>
                  <a:pt x="1579" y="2597"/>
                </a:lnTo>
                <a:lnTo>
                  <a:pt x="1575" y="2592"/>
                </a:lnTo>
                <a:lnTo>
                  <a:pt x="1568" y="2585"/>
                </a:lnTo>
                <a:lnTo>
                  <a:pt x="1565" y="2583"/>
                </a:lnTo>
                <a:lnTo>
                  <a:pt x="1558" y="2578"/>
                </a:lnTo>
                <a:lnTo>
                  <a:pt x="1554" y="2573"/>
                </a:lnTo>
                <a:lnTo>
                  <a:pt x="1549" y="2568"/>
                </a:lnTo>
                <a:lnTo>
                  <a:pt x="1539" y="2566"/>
                </a:lnTo>
                <a:lnTo>
                  <a:pt x="1532" y="2564"/>
                </a:lnTo>
                <a:lnTo>
                  <a:pt x="1525" y="2561"/>
                </a:lnTo>
                <a:lnTo>
                  <a:pt x="1518" y="2559"/>
                </a:lnTo>
                <a:lnTo>
                  <a:pt x="1513" y="2557"/>
                </a:lnTo>
                <a:lnTo>
                  <a:pt x="1509" y="2552"/>
                </a:lnTo>
                <a:lnTo>
                  <a:pt x="1509" y="2550"/>
                </a:lnTo>
                <a:lnTo>
                  <a:pt x="1504" y="2547"/>
                </a:lnTo>
                <a:lnTo>
                  <a:pt x="1502" y="2545"/>
                </a:lnTo>
                <a:lnTo>
                  <a:pt x="1499" y="2538"/>
                </a:lnTo>
                <a:lnTo>
                  <a:pt x="1490" y="2533"/>
                </a:lnTo>
                <a:lnTo>
                  <a:pt x="1483" y="2531"/>
                </a:lnTo>
                <a:lnTo>
                  <a:pt x="1471" y="2533"/>
                </a:lnTo>
                <a:lnTo>
                  <a:pt x="1466" y="2531"/>
                </a:lnTo>
                <a:lnTo>
                  <a:pt x="1464" y="2531"/>
                </a:lnTo>
                <a:lnTo>
                  <a:pt x="1459" y="2531"/>
                </a:lnTo>
                <a:lnTo>
                  <a:pt x="1457" y="2531"/>
                </a:lnTo>
                <a:lnTo>
                  <a:pt x="1452" y="2531"/>
                </a:lnTo>
                <a:lnTo>
                  <a:pt x="1447" y="2531"/>
                </a:lnTo>
                <a:lnTo>
                  <a:pt x="1445" y="2533"/>
                </a:lnTo>
                <a:lnTo>
                  <a:pt x="1440" y="2535"/>
                </a:lnTo>
                <a:lnTo>
                  <a:pt x="1438" y="2540"/>
                </a:lnTo>
                <a:lnTo>
                  <a:pt x="1436" y="2547"/>
                </a:lnTo>
                <a:lnTo>
                  <a:pt x="1436" y="2550"/>
                </a:lnTo>
                <a:lnTo>
                  <a:pt x="1438" y="2557"/>
                </a:lnTo>
                <a:lnTo>
                  <a:pt x="1433" y="2559"/>
                </a:lnTo>
                <a:lnTo>
                  <a:pt x="1429" y="2561"/>
                </a:lnTo>
                <a:lnTo>
                  <a:pt x="1426" y="2564"/>
                </a:lnTo>
                <a:lnTo>
                  <a:pt x="1424" y="2568"/>
                </a:lnTo>
                <a:lnTo>
                  <a:pt x="1419" y="2576"/>
                </a:lnTo>
                <a:lnTo>
                  <a:pt x="1414" y="2578"/>
                </a:lnTo>
                <a:lnTo>
                  <a:pt x="1412" y="2578"/>
                </a:lnTo>
                <a:lnTo>
                  <a:pt x="1410" y="2578"/>
                </a:lnTo>
                <a:lnTo>
                  <a:pt x="1407" y="2576"/>
                </a:lnTo>
                <a:lnTo>
                  <a:pt x="1407" y="2573"/>
                </a:lnTo>
                <a:lnTo>
                  <a:pt x="1403" y="2573"/>
                </a:lnTo>
                <a:lnTo>
                  <a:pt x="1398" y="2576"/>
                </a:lnTo>
                <a:lnTo>
                  <a:pt x="1396" y="2576"/>
                </a:lnTo>
                <a:lnTo>
                  <a:pt x="1391" y="2571"/>
                </a:lnTo>
                <a:lnTo>
                  <a:pt x="1389" y="2571"/>
                </a:lnTo>
                <a:lnTo>
                  <a:pt x="1389" y="2566"/>
                </a:lnTo>
                <a:lnTo>
                  <a:pt x="1393" y="2564"/>
                </a:lnTo>
                <a:lnTo>
                  <a:pt x="1389" y="2559"/>
                </a:lnTo>
                <a:lnTo>
                  <a:pt x="1384" y="2561"/>
                </a:lnTo>
                <a:lnTo>
                  <a:pt x="1379" y="2561"/>
                </a:lnTo>
                <a:lnTo>
                  <a:pt x="1372" y="2559"/>
                </a:lnTo>
                <a:lnTo>
                  <a:pt x="1370" y="2557"/>
                </a:lnTo>
                <a:lnTo>
                  <a:pt x="1363" y="2554"/>
                </a:lnTo>
                <a:lnTo>
                  <a:pt x="1358" y="2545"/>
                </a:lnTo>
                <a:lnTo>
                  <a:pt x="1358" y="2535"/>
                </a:lnTo>
                <a:lnTo>
                  <a:pt x="1363" y="2533"/>
                </a:lnTo>
                <a:lnTo>
                  <a:pt x="1365" y="2531"/>
                </a:lnTo>
                <a:lnTo>
                  <a:pt x="1367" y="2526"/>
                </a:lnTo>
                <a:lnTo>
                  <a:pt x="1367" y="2521"/>
                </a:lnTo>
                <a:lnTo>
                  <a:pt x="1372" y="2509"/>
                </a:lnTo>
                <a:lnTo>
                  <a:pt x="1374" y="2502"/>
                </a:lnTo>
                <a:lnTo>
                  <a:pt x="1377" y="2497"/>
                </a:lnTo>
                <a:lnTo>
                  <a:pt x="1377" y="2495"/>
                </a:lnTo>
                <a:lnTo>
                  <a:pt x="1379" y="2490"/>
                </a:lnTo>
                <a:lnTo>
                  <a:pt x="1379" y="2486"/>
                </a:lnTo>
                <a:lnTo>
                  <a:pt x="1379" y="2481"/>
                </a:lnTo>
                <a:lnTo>
                  <a:pt x="1381" y="2476"/>
                </a:lnTo>
                <a:lnTo>
                  <a:pt x="1384" y="2479"/>
                </a:lnTo>
                <a:lnTo>
                  <a:pt x="1393" y="2481"/>
                </a:lnTo>
                <a:lnTo>
                  <a:pt x="1398" y="2483"/>
                </a:lnTo>
                <a:lnTo>
                  <a:pt x="1403" y="2486"/>
                </a:lnTo>
                <a:lnTo>
                  <a:pt x="1407" y="2488"/>
                </a:lnTo>
                <a:lnTo>
                  <a:pt x="1414" y="2490"/>
                </a:lnTo>
                <a:lnTo>
                  <a:pt x="1419" y="2495"/>
                </a:lnTo>
                <a:lnTo>
                  <a:pt x="1426" y="2495"/>
                </a:lnTo>
                <a:lnTo>
                  <a:pt x="1429" y="2497"/>
                </a:lnTo>
                <a:lnTo>
                  <a:pt x="1433" y="2495"/>
                </a:lnTo>
                <a:lnTo>
                  <a:pt x="1438" y="2495"/>
                </a:lnTo>
                <a:lnTo>
                  <a:pt x="1440" y="2495"/>
                </a:lnTo>
                <a:lnTo>
                  <a:pt x="1445" y="2495"/>
                </a:lnTo>
                <a:lnTo>
                  <a:pt x="1447" y="2497"/>
                </a:lnTo>
                <a:lnTo>
                  <a:pt x="1450" y="2500"/>
                </a:lnTo>
                <a:lnTo>
                  <a:pt x="1452" y="2502"/>
                </a:lnTo>
                <a:lnTo>
                  <a:pt x="1455" y="2502"/>
                </a:lnTo>
                <a:lnTo>
                  <a:pt x="1459" y="2505"/>
                </a:lnTo>
                <a:lnTo>
                  <a:pt x="1459" y="2502"/>
                </a:lnTo>
                <a:lnTo>
                  <a:pt x="1462" y="2502"/>
                </a:lnTo>
                <a:lnTo>
                  <a:pt x="1462" y="2497"/>
                </a:lnTo>
                <a:lnTo>
                  <a:pt x="1459" y="2493"/>
                </a:lnTo>
                <a:lnTo>
                  <a:pt x="1457" y="2486"/>
                </a:lnTo>
                <a:lnTo>
                  <a:pt x="1457" y="2483"/>
                </a:lnTo>
                <a:lnTo>
                  <a:pt x="1459" y="2481"/>
                </a:lnTo>
                <a:lnTo>
                  <a:pt x="1459" y="2479"/>
                </a:lnTo>
                <a:lnTo>
                  <a:pt x="1459" y="2474"/>
                </a:lnTo>
                <a:lnTo>
                  <a:pt x="1462" y="2474"/>
                </a:lnTo>
                <a:lnTo>
                  <a:pt x="1464" y="2474"/>
                </a:lnTo>
                <a:lnTo>
                  <a:pt x="1464" y="2471"/>
                </a:lnTo>
                <a:lnTo>
                  <a:pt x="1462" y="2457"/>
                </a:lnTo>
                <a:lnTo>
                  <a:pt x="1464" y="2448"/>
                </a:lnTo>
                <a:lnTo>
                  <a:pt x="1464" y="2438"/>
                </a:lnTo>
                <a:lnTo>
                  <a:pt x="1466" y="2436"/>
                </a:lnTo>
                <a:lnTo>
                  <a:pt x="1480" y="2443"/>
                </a:lnTo>
                <a:lnTo>
                  <a:pt x="1495" y="2448"/>
                </a:lnTo>
                <a:lnTo>
                  <a:pt x="1582" y="2488"/>
                </a:lnTo>
                <a:lnTo>
                  <a:pt x="1579" y="2495"/>
                </a:lnTo>
                <a:lnTo>
                  <a:pt x="1579" y="2500"/>
                </a:lnTo>
                <a:lnTo>
                  <a:pt x="1577" y="2502"/>
                </a:lnTo>
                <a:lnTo>
                  <a:pt x="1577" y="2505"/>
                </a:lnTo>
                <a:lnTo>
                  <a:pt x="1577" y="2533"/>
                </a:lnTo>
                <a:lnTo>
                  <a:pt x="1579" y="2531"/>
                </a:lnTo>
                <a:lnTo>
                  <a:pt x="1584" y="2528"/>
                </a:lnTo>
                <a:lnTo>
                  <a:pt x="1594" y="2528"/>
                </a:lnTo>
                <a:lnTo>
                  <a:pt x="1608" y="2528"/>
                </a:lnTo>
                <a:lnTo>
                  <a:pt x="1690" y="2521"/>
                </a:lnTo>
                <a:lnTo>
                  <a:pt x="1714" y="2519"/>
                </a:lnTo>
                <a:lnTo>
                  <a:pt x="1730" y="2481"/>
                </a:lnTo>
                <a:lnTo>
                  <a:pt x="1737" y="2462"/>
                </a:lnTo>
                <a:lnTo>
                  <a:pt x="1744" y="2452"/>
                </a:lnTo>
                <a:lnTo>
                  <a:pt x="1759" y="2434"/>
                </a:lnTo>
                <a:lnTo>
                  <a:pt x="1763" y="2424"/>
                </a:lnTo>
                <a:lnTo>
                  <a:pt x="1778" y="2400"/>
                </a:lnTo>
                <a:lnTo>
                  <a:pt x="1780" y="2393"/>
                </a:lnTo>
                <a:lnTo>
                  <a:pt x="1782" y="2391"/>
                </a:lnTo>
                <a:lnTo>
                  <a:pt x="1785" y="2389"/>
                </a:lnTo>
                <a:lnTo>
                  <a:pt x="1792" y="2384"/>
                </a:lnTo>
                <a:lnTo>
                  <a:pt x="1803" y="2370"/>
                </a:lnTo>
                <a:lnTo>
                  <a:pt x="1787" y="2372"/>
                </a:lnTo>
                <a:lnTo>
                  <a:pt x="1603" y="2393"/>
                </a:lnTo>
                <a:lnTo>
                  <a:pt x="1603" y="2327"/>
                </a:lnTo>
                <a:lnTo>
                  <a:pt x="1612" y="2313"/>
                </a:lnTo>
                <a:lnTo>
                  <a:pt x="1603" y="2313"/>
                </a:lnTo>
                <a:lnTo>
                  <a:pt x="1603" y="2301"/>
                </a:lnTo>
                <a:lnTo>
                  <a:pt x="1575" y="2294"/>
                </a:lnTo>
                <a:lnTo>
                  <a:pt x="1568" y="2287"/>
                </a:lnTo>
                <a:lnTo>
                  <a:pt x="1563" y="2287"/>
                </a:lnTo>
                <a:lnTo>
                  <a:pt x="1556" y="2287"/>
                </a:lnTo>
                <a:lnTo>
                  <a:pt x="1551" y="2289"/>
                </a:lnTo>
                <a:lnTo>
                  <a:pt x="1549" y="2280"/>
                </a:lnTo>
                <a:lnTo>
                  <a:pt x="1544" y="2275"/>
                </a:lnTo>
                <a:lnTo>
                  <a:pt x="1535" y="2256"/>
                </a:lnTo>
                <a:lnTo>
                  <a:pt x="1523" y="2242"/>
                </a:lnTo>
                <a:lnTo>
                  <a:pt x="1513" y="2232"/>
                </a:lnTo>
                <a:lnTo>
                  <a:pt x="1511" y="2225"/>
                </a:lnTo>
                <a:lnTo>
                  <a:pt x="1509" y="2223"/>
                </a:lnTo>
                <a:lnTo>
                  <a:pt x="1506" y="2218"/>
                </a:lnTo>
                <a:lnTo>
                  <a:pt x="1506" y="2206"/>
                </a:lnTo>
                <a:lnTo>
                  <a:pt x="1506" y="2204"/>
                </a:lnTo>
                <a:lnTo>
                  <a:pt x="1504" y="2202"/>
                </a:lnTo>
                <a:lnTo>
                  <a:pt x="1499" y="2197"/>
                </a:lnTo>
                <a:lnTo>
                  <a:pt x="1495" y="2194"/>
                </a:lnTo>
                <a:lnTo>
                  <a:pt x="1492" y="2190"/>
                </a:lnTo>
                <a:lnTo>
                  <a:pt x="1488" y="2183"/>
                </a:lnTo>
                <a:lnTo>
                  <a:pt x="1483" y="2178"/>
                </a:lnTo>
                <a:lnTo>
                  <a:pt x="1478" y="2171"/>
                </a:lnTo>
                <a:lnTo>
                  <a:pt x="1473" y="2164"/>
                </a:lnTo>
                <a:lnTo>
                  <a:pt x="1466" y="2154"/>
                </a:lnTo>
                <a:lnTo>
                  <a:pt x="1464" y="2149"/>
                </a:lnTo>
                <a:lnTo>
                  <a:pt x="1471" y="2140"/>
                </a:lnTo>
                <a:lnTo>
                  <a:pt x="1483" y="2133"/>
                </a:lnTo>
                <a:lnTo>
                  <a:pt x="1488" y="2128"/>
                </a:lnTo>
                <a:lnTo>
                  <a:pt x="1492" y="2123"/>
                </a:lnTo>
                <a:lnTo>
                  <a:pt x="1495" y="2121"/>
                </a:lnTo>
                <a:lnTo>
                  <a:pt x="1497" y="2119"/>
                </a:lnTo>
                <a:lnTo>
                  <a:pt x="1495" y="2114"/>
                </a:lnTo>
                <a:lnTo>
                  <a:pt x="1495" y="2109"/>
                </a:lnTo>
                <a:lnTo>
                  <a:pt x="1492" y="2107"/>
                </a:lnTo>
                <a:lnTo>
                  <a:pt x="1488" y="2105"/>
                </a:lnTo>
                <a:lnTo>
                  <a:pt x="1483" y="2105"/>
                </a:lnTo>
                <a:lnTo>
                  <a:pt x="1478" y="2105"/>
                </a:lnTo>
                <a:lnTo>
                  <a:pt x="1476" y="2105"/>
                </a:lnTo>
                <a:lnTo>
                  <a:pt x="1476" y="2100"/>
                </a:lnTo>
                <a:lnTo>
                  <a:pt x="1473" y="2097"/>
                </a:lnTo>
                <a:lnTo>
                  <a:pt x="1480" y="2090"/>
                </a:lnTo>
                <a:lnTo>
                  <a:pt x="1485" y="2083"/>
                </a:lnTo>
                <a:lnTo>
                  <a:pt x="1488" y="2076"/>
                </a:lnTo>
                <a:lnTo>
                  <a:pt x="1490" y="2069"/>
                </a:lnTo>
                <a:lnTo>
                  <a:pt x="1490" y="2067"/>
                </a:lnTo>
                <a:lnTo>
                  <a:pt x="1490" y="2064"/>
                </a:lnTo>
                <a:lnTo>
                  <a:pt x="1488" y="2060"/>
                </a:lnTo>
                <a:lnTo>
                  <a:pt x="1485" y="2052"/>
                </a:lnTo>
                <a:lnTo>
                  <a:pt x="1483" y="2048"/>
                </a:lnTo>
                <a:lnTo>
                  <a:pt x="1480" y="2045"/>
                </a:lnTo>
                <a:lnTo>
                  <a:pt x="1480" y="2043"/>
                </a:lnTo>
                <a:lnTo>
                  <a:pt x="1478" y="2043"/>
                </a:lnTo>
                <a:lnTo>
                  <a:pt x="1473" y="2036"/>
                </a:lnTo>
                <a:lnTo>
                  <a:pt x="1459" y="2026"/>
                </a:lnTo>
                <a:lnTo>
                  <a:pt x="1462" y="2026"/>
                </a:lnTo>
                <a:lnTo>
                  <a:pt x="1466" y="2024"/>
                </a:lnTo>
                <a:lnTo>
                  <a:pt x="1471" y="2026"/>
                </a:lnTo>
                <a:lnTo>
                  <a:pt x="1476" y="2026"/>
                </a:lnTo>
                <a:lnTo>
                  <a:pt x="1480" y="2026"/>
                </a:lnTo>
                <a:lnTo>
                  <a:pt x="1480" y="2024"/>
                </a:lnTo>
                <a:lnTo>
                  <a:pt x="1480" y="2019"/>
                </a:lnTo>
                <a:lnTo>
                  <a:pt x="1476" y="2015"/>
                </a:lnTo>
                <a:lnTo>
                  <a:pt x="1476" y="2010"/>
                </a:lnTo>
                <a:lnTo>
                  <a:pt x="1476" y="2000"/>
                </a:lnTo>
                <a:lnTo>
                  <a:pt x="1476" y="1998"/>
                </a:lnTo>
                <a:lnTo>
                  <a:pt x="1476" y="1996"/>
                </a:lnTo>
                <a:lnTo>
                  <a:pt x="1480" y="1993"/>
                </a:lnTo>
                <a:lnTo>
                  <a:pt x="1483" y="1986"/>
                </a:lnTo>
                <a:lnTo>
                  <a:pt x="1485" y="1986"/>
                </a:lnTo>
                <a:lnTo>
                  <a:pt x="1485" y="1984"/>
                </a:lnTo>
                <a:lnTo>
                  <a:pt x="1485" y="1981"/>
                </a:lnTo>
                <a:lnTo>
                  <a:pt x="1488" y="1981"/>
                </a:lnTo>
                <a:lnTo>
                  <a:pt x="1490" y="1979"/>
                </a:lnTo>
                <a:lnTo>
                  <a:pt x="1492" y="1977"/>
                </a:lnTo>
                <a:lnTo>
                  <a:pt x="1495" y="1977"/>
                </a:lnTo>
                <a:lnTo>
                  <a:pt x="1492" y="1967"/>
                </a:lnTo>
                <a:lnTo>
                  <a:pt x="1490" y="1960"/>
                </a:lnTo>
                <a:lnTo>
                  <a:pt x="1490" y="1958"/>
                </a:lnTo>
                <a:lnTo>
                  <a:pt x="1488" y="1955"/>
                </a:lnTo>
                <a:lnTo>
                  <a:pt x="1485" y="1953"/>
                </a:lnTo>
                <a:lnTo>
                  <a:pt x="1485" y="1951"/>
                </a:lnTo>
                <a:lnTo>
                  <a:pt x="1485" y="1948"/>
                </a:lnTo>
                <a:lnTo>
                  <a:pt x="1485" y="1946"/>
                </a:lnTo>
                <a:lnTo>
                  <a:pt x="1485" y="1944"/>
                </a:lnTo>
                <a:lnTo>
                  <a:pt x="1480" y="1939"/>
                </a:lnTo>
                <a:lnTo>
                  <a:pt x="1480" y="1936"/>
                </a:lnTo>
                <a:lnTo>
                  <a:pt x="1478" y="1934"/>
                </a:lnTo>
                <a:lnTo>
                  <a:pt x="1476" y="1932"/>
                </a:lnTo>
                <a:lnTo>
                  <a:pt x="1473" y="1927"/>
                </a:lnTo>
                <a:lnTo>
                  <a:pt x="1476" y="1920"/>
                </a:lnTo>
                <a:lnTo>
                  <a:pt x="1473" y="1920"/>
                </a:lnTo>
                <a:lnTo>
                  <a:pt x="1471" y="1920"/>
                </a:lnTo>
                <a:lnTo>
                  <a:pt x="1436" y="1922"/>
                </a:lnTo>
                <a:lnTo>
                  <a:pt x="1400" y="1920"/>
                </a:lnTo>
                <a:lnTo>
                  <a:pt x="1365" y="1920"/>
                </a:lnTo>
                <a:lnTo>
                  <a:pt x="1351" y="1917"/>
                </a:lnTo>
                <a:lnTo>
                  <a:pt x="1348" y="1915"/>
                </a:lnTo>
                <a:lnTo>
                  <a:pt x="1346" y="1910"/>
                </a:lnTo>
                <a:lnTo>
                  <a:pt x="1344" y="1910"/>
                </a:lnTo>
                <a:lnTo>
                  <a:pt x="1341" y="1908"/>
                </a:lnTo>
                <a:lnTo>
                  <a:pt x="1341" y="1903"/>
                </a:lnTo>
                <a:lnTo>
                  <a:pt x="1339" y="1901"/>
                </a:lnTo>
                <a:lnTo>
                  <a:pt x="1337" y="1899"/>
                </a:lnTo>
                <a:lnTo>
                  <a:pt x="1337" y="1896"/>
                </a:lnTo>
                <a:lnTo>
                  <a:pt x="1337" y="1894"/>
                </a:lnTo>
                <a:lnTo>
                  <a:pt x="1334" y="1891"/>
                </a:lnTo>
                <a:lnTo>
                  <a:pt x="1334" y="1889"/>
                </a:lnTo>
                <a:lnTo>
                  <a:pt x="1332" y="1887"/>
                </a:lnTo>
                <a:lnTo>
                  <a:pt x="1332" y="1880"/>
                </a:lnTo>
                <a:lnTo>
                  <a:pt x="1330" y="1875"/>
                </a:lnTo>
                <a:lnTo>
                  <a:pt x="1327" y="1873"/>
                </a:lnTo>
                <a:lnTo>
                  <a:pt x="1325" y="1868"/>
                </a:lnTo>
                <a:lnTo>
                  <a:pt x="1323" y="1865"/>
                </a:lnTo>
                <a:lnTo>
                  <a:pt x="1320" y="1863"/>
                </a:lnTo>
                <a:lnTo>
                  <a:pt x="1320" y="1861"/>
                </a:lnTo>
                <a:lnTo>
                  <a:pt x="1318" y="1854"/>
                </a:lnTo>
                <a:lnTo>
                  <a:pt x="1315" y="1851"/>
                </a:lnTo>
                <a:lnTo>
                  <a:pt x="1313" y="1849"/>
                </a:lnTo>
                <a:lnTo>
                  <a:pt x="1308" y="1844"/>
                </a:lnTo>
                <a:lnTo>
                  <a:pt x="1308" y="1839"/>
                </a:lnTo>
                <a:lnTo>
                  <a:pt x="1304" y="1825"/>
                </a:lnTo>
                <a:lnTo>
                  <a:pt x="1301" y="1818"/>
                </a:lnTo>
                <a:lnTo>
                  <a:pt x="1299" y="1809"/>
                </a:lnTo>
                <a:lnTo>
                  <a:pt x="1297" y="1797"/>
                </a:lnTo>
                <a:lnTo>
                  <a:pt x="1297" y="1783"/>
                </a:lnTo>
                <a:lnTo>
                  <a:pt x="1299" y="1778"/>
                </a:lnTo>
                <a:lnTo>
                  <a:pt x="1299" y="1775"/>
                </a:lnTo>
                <a:lnTo>
                  <a:pt x="1301" y="1775"/>
                </a:lnTo>
                <a:lnTo>
                  <a:pt x="1304" y="1773"/>
                </a:lnTo>
                <a:lnTo>
                  <a:pt x="1301" y="1773"/>
                </a:lnTo>
                <a:lnTo>
                  <a:pt x="1301" y="1771"/>
                </a:lnTo>
                <a:lnTo>
                  <a:pt x="1301" y="1768"/>
                </a:lnTo>
                <a:lnTo>
                  <a:pt x="1299" y="1766"/>
                </a:lnTo>
                <a:lnTo>
                  <a:pt x="1294" y="1766"/>
                </a:lnTo>
                <a:lnTo>
                  <a:pt x="1292" y="1768"/>
                </a:lnTo>
                <a:lnTo>
                  <a:pt x="1287" y="1771"/>
                </a:lnTo>
                <a:lnTo>
                  <a:pt x="1282" y="1775"/>
                </a:lnTo>
                <a:lnTo>
                  <a:pt x="1280" y="1778"/>
                </a:lnTo>
                <a:lnTo>
                  <a:pt x="1275" y="1778"/>
                </a:lnTo>
                <a:lnTo>
                  <a:pt x="1268" y="1778"/>
                </a:lnTo>
                <a:lnTo>
                  <a:pt x="1264" y="1783"/>
                </a:lnTo>
                <a:lnTo>
                  <a:pt x="1259" y="1783"/>
                </a:lnTo>
                <a:lnTo>
                  <a:pt x="1254" y="1783"/>
                </a:lnTo>
                <a:lnTo>
                  <a:pt x="1252" y="1783"/>
                </a:lnTo>
                <a:lnTo>
                  <a:pt x="1224" y="1811"/>
                </a:lnTo>
                <a:lnTo>
                  <a:pt x="1219" y="1816"/>
                </a:lnTo>
                <a:lnTo>
                  <a:pt x="1209" y="1823"/>
                </a:lnTo>
                <a:lnTo>
                  <a:pt x="1205" y="1830"/>
                </a:lnTo>
                <a:lnTo>
                  <a:pt x="1200" y="1832"/>
                </a:lnTo>
                <a:lnTo>
                  <a:pt x="1198" y="1837"/>
                </a:lnTo>
                <a:lnTo>
                  <a:pt x="1193" y="1839"/>
                </a:lnTo>
                <a:lnTo>
                  <a:pt x="1188" y="1842"/>
                </a:lnTo>
                <a:lnTo>
                  <a:pt x="1181" y="1844"/>
                </a:lnTo>
                <a:lnTo>
                  <a:pt x="1176" y="1846"/>
                </a:lnTo>
                <a:lnTo>
                  <a:pt x="1172" y="1846"/>
                </a:lnTo>
                <a:lnTo>
                  <a:pt x="1165" y="1846"/>
                </a:lnTo>
                <a:lnTo>
                  <a:pt x="1162" y="1846"/>
                </a:lnTo>
                <a:lnTo>
                  <a:pt x="1158" y="1846"/>
                </a:lnTo>
                <a:lnTo>
                  <a:pt x="1150" y="1851"/>
                </a:lnTo>
                <a:lnTo>
                  <a:pt x="1136" y="1851"/>
                </a:lnTo>
                <a:lnTo>
                  <a:pt x="1134" y="1851"/>
                </a:lnTo>
                <a:lnTo>
                  <a:pt x="1127" y="1854"/>
                </a:lnTo>
                <a:lnTo>
                  <a:pt x="1125" y="1854"/>
                </a:lnTo>
                <a:lnTo>
                  <a:pt x="1117" y="1858"/>
                </a:lnTo>
                <a:lnTo>
                  <a:pt x="1108" y="1861"/>
                </a:lnTo>
                <a:lnTo>
                  <a:pt x="1106" y="1863"/>
                </a:lnTo>
                <a:lnTo>
                  <a:pt x="1103" y="1865"/>
                </a:lnTo>
                <a:lnTo>
                  <a:pt x="1096" y="1870"/>
                </a:lnTo>
                <a:lnTo>
                  <a:pt x="1092" y="1873"/>
                </a:lnTo>
                <a:lnTo>
                  <a:pt x="1089" y="1873"/>
                </a:lnTo>
                <a:lnTo>
                  <a:pt x="1084" y="1870"/>
                </a:lnTo>
                <a:lnTo>
                  <a:pt x="1080" y="1865"/>
                </a:lnTo>
                <a:lnTo>
                  <a:pt x="1073" y="1861"/>
                </a:lnTo>
                <a:lnTo>
                  <a:pt x="1051" y="1858"/>
                </a:lnTo>
                <a:lnTo>
                  <a:pt x="1033" y="1846"/>
                </a:lnTo>
                <a:lnTo>
                  <a:pt x="1030" y="1835"/>
                </a:lnTo>
                <a:lnTo>
                  <a:pt x="1023" y="1835"/>
                </a:lnTo>
                <a:lnTo>
                  <a:pt x="1018" y="1835"/>
                </a:lnTo>
                <a:lnTo>
                  <a:pt x="1014" y="1835"/>
                </a:lnTo>
                <a:lnTo>
                  <a:pt x="1011" y="1835"/>
                </a:lnTo>
                <a:lnTo>
                  <a:pt x="1007" y="1837"/>
                </a:lnTo>
                <a:lnTo>
                  <a:pt x="1002" y="1837"/>
                </a:lnTo>
                <a:lnTo>
                  <a:pt x="1000" y="1837"/>
                </a:lnTo>
                <a:lnTo>
                  <a:pt x="1000" y="1839"/>
                </a:lnTo>
                <a:lnTo>
                  <a:pt x="997" y="1839"/>
                </a:lnTo>
                <a:lnTo>
                  <a:pt x="997" y="1846"/>
                </a:lnTo>
                <a:lnTo>
                  <a:pt x="997" y="1849"/>
                </a:lnTo>
                <a:lnTo>
                  <a:pt x="997" y="1861"/>
                </a:lnTo>
                <a:lnTo>
                  <a:pt x="995" y="1865"/>
                </a:lnTo>
                <a:lnTo>
                  <a:pt x="995" y="1875"/>
                </a:lnTo>
                <a:lnTo>
                  <a:pt x="992" y="1880"/>
                </a:lnTo>
                <a:lnTo>
                  <a:pt x="992" y="1887"/>
                </a:lnTo>
                <a:lnTo>
                  <a:pt x="990" y="1894"/>
                </a:lnTo>
                <a:lnTo>
                  <a:pt x="990" y="1899"/>
                </a:lnTo>
                <a:lnTo>
                  <a:pt x="988" y="1903"/>
                </a:lnTo>
                <a:lnTo>
                  <a:pt x="988" y="1906"/>
                </a:lnTo>
                <a:lnTo>
                  <a:pt x="1007" y="1917"/>
                </a:lnTo>
                <a:lnTo>
                  <a:pt x="1014" y="1922"/>
                </a:lnTo>
                <a:lnTo>
                  <a:pt x="1018" y="1927"/>
                </a:lnTo>
                <a:lnTo>
                  <a:pt x="1028" y="1934"/>
                </a:lnTo>
                <a:lnTo>
                  <a:pt x="1037" y="1941"/>
                </a:lnTo>
                <a:lnTo>
                  <a:pt x="1035" y="1946"/>
                </a:lnTo>
                <a:lnTo>
                  <a:pt x="1028" y="1944"/>
                </a:lnTo>
                <a:lnTo>
                  <a:pt x="1023" y="1941"/>
                </a:lnTo>
                <a:lnTo>
                  <a:pt x="1023" y="1944"/>
                </a:lnTo>
                <a:lnTo>
                  <a:pt x="1023" y="1946"/>
                </a:lnTo>
                <a:lnTo>
                  <a:pt x="1023" y="1948"/>
                </a:lnTo>
                <a:lnTo>
                  <a:pt x="1023" y="1951"/>
                </a:lnTo>
                <a:lnTo>
                  <a:pt x="1021" y="1951"/>
                </a:lnTo>
                <a:lnTo>
                  <a:pt x="1018" y="1951"/>
                </a:lnTo>
                <a:lnTo>
                  <a:pt x="1016" y="1951"/>
                </a:lnTo>
                <a:lnTo>
                  <a:pt x="1014" y="1953"/>
                </a:lnTo>
                <a:lnTo>
                  <a:pt x="1011" y="1953"/>
                </a:lnTo>
                <a:lnTo>
                  <a:pt x="1014" y="1953"/>
                </a:lnTo>
                <a:lnTo>
                  <a:pt x="1014" y="1955"/>
                </a:lnTo>
                <a:lnTo>
                  <a:pt x="1009" y="1958"/>
                </a:lnTo>
                <a:lnTo>
                  <a:pt x="1002" y="1960"/>
                </a:lnTo>
                <a:lnTo>
                  <a:pt x="1002" y="1962"/>
                </a:lnTo>
                <a:lnTo>
                  <a:pt x="1002" y="1965"/>
                </a:lnTo>
                <a:lnTo>
                  <a:pt x="1002" y="1970"/>
                </a:lnTo>
                <a:lnTo>
                  <a:pt x="1002" y="1972"/>
                </a:lnTo>
                <a:lnTo>
                  <a:pt x="1000" y="1974"/>
                </a:lnTo>
                <a:lnTo>
                  <a:pt x="997" y="1979"/>
                </a:lnTo>
                <a:lnTo>
                  <a:pt x="995" y="1984"/>
                </a:lnTo>
                <a:lnTo>
                  <a:pt x="992" y="1984"/>
                </a:lnTo>
                <a:lnTo>
                  <a:pt x="992" y="1986"/>
                </a:lnTo>
                <a:lnTo>
                  <a:pt x="985" y="1981"/>
                </a:lnTo>
                <a:lnTo>
                  <a:pt x="981" y="1979"/>
                </a:lnTo>
                <a:lnTo>
                  <a:pt x="976" y="1974"/>
                </a:lnTo>
                <a:lnTo>
                  <a:pt x="974" y="1970"/>
                </a:lnTo>
                <a:lnTo>
                  <a:pt x="971" y="1965"/>
                </a:lnTo>
                <a:lnTo>
                  <a:pt x="967" y="1962"/>
                </a:lnTo>
                <a:lnTo>
                  <a:pt x="957" y="1962"/>
                </a:lnTo>
                <a:lnTo>
                  <a:pt x="952" y="1962"/>
                </a:lnTo>
                <a:lnTo>
                  <a:pt x="948" y="1960"/>
                </a:lnTo>
                <a:lnTo>
                  <a:pt x="945" y="1960"/>
                </a:lnTo>
                <a:lnTo>
                  <a:pt x="943" y="1960"/>
                </a:lnTo>
                <a:lnTo>
                  <a:pt x="941" y="1958"/>
                </a:lnTo>
                <a:lnTo>
                  <a:pt x="938" y="1962"/>
                </a:lnTo>
                <a:lnTo>
                  <a:pt x="936" y="1965"/>
                </a:lnTo>
                <a:lnTo>
                  <a:pt x="936" y="1970"/>
                </a:lnTo>
                <a:lnTo>
                  <a:pt x="931" y="1967"/>
                </a:lnTo>
                <a:lnTo>
                  <a:pt x="929" y="1965"/>
                </a:lnTo>
                <a:lnTo>
                  <a:pt x="924" y="1962"/>
                </a:lnTo>
                <a:lnTo>
                  <a:pt x="922" y="1962"/>
                </a:lnTo>
                <a:lnTo>
                  <a:pt x="919" y="1970"/>
                </a:lnTo>
                <a:lnTo>
                  <a:pt x="915" y="1972"/>
                </a:lnTo>
                <a:lnTo>
                  <a:pt x="910" y="1974"/>
                </a:lnTo>
                <a:lnTo>
                  <a:pt x="868" y="1972"/>
                </a:lnTo>
                <a:lnTo>
                  <a:pt x="868" y="1974"/>
                </a:lnTo>
                <a:lnTo>
                  <a:pt x="865" y="1974"/>
                </a:lnTo>
                <a:lnTo>
                  <a:pt x="858" y="1984"/>
                </a:lnTo>
                <a:lnTo>
                  <a:pt x="842" y="1974"/>
                </a:lnTo>
                <a:lnTo>
                  <a:pt x="823" y="1984"/>
                </a:lnTo>
                <a:lnTo>
                  <a:pt x="823" y="1986"/>
                </a:lnTo>
                <a:lnTo>
                  <a:pt x="813" y="1989"/>
                </a:lnTo>
                <a:lnTo>
                  <a:pt x="809" y="1989"/>
                </a:lnTo>
                <a:lnTo>
                  <a:pt x="794" y="1981"/>
                </a:lnTo>
                <a:lnTo>
                  <a:pt x="785" y="1972"/>
                </a:lnTo>
                <a:lnTo>
                  <a:pt x="785" y="1958"/>
                </a:lnTo>
                <a:lnTo>
                  <a:pt x="785" y="1955"/>
                </a:lnTo>
                <a:lnTo>
                  <a:pt x="787" y="1948"/>
                </a:lnTo>
                <a:lnTo>
                  <a:pt x="778" y="1932"/>
                </a:lnTo>
                <a:lnTo>
                  <a:pt x="778" y="1925"/>
                </a:lnTo>
                <a:lnTo>
                  <a:pt x="780" y="1920"/>
                </a:lnTo>
                <a:lnTo>
                  <a:pt x="778" y="1915"/>
                </a:lnTo>
                <a:lnTo>
                  <a:pt x="778" y="1908"/>
                </a:lnTo>
                <a:lnTo>
                  <a:pt x="780" y="1903"/>
                </a:lnTo>
                <a:lnTo>
                  <a:pt x="778" y="1899"/>
                </a:lnTo>
                <a:lnTo>
                  <a:pt x="773" y="1894"/>
                </a:lnTo>
                <a:lnTo>
                  <a:pt x="771" y="1889"/>
                </a:lnTo>
                <a:lnTo>
                  <a:pt x="773" y="1880"/>
                </a:lnTo>
                <a:lnTo>
                  <a:pt x="776" y="1873"/>
                </a:lnTo>
                <a:lnTo>
                  <a:pt x="776" y="1868"/>
                </a:lnTo>
                <a:lnTo>
                  <a:pt x="771" y="1865"/>
                </a:lnTo>
                <a:lnTo>
                  <a:pt x="771" y="1863"/>
                </a:lnTo>
                <a:lnTo>
                  <a:pt x="766" y="1856"/>
                </a:lnTo>
                <a:lnTo>
                  <a:pt x="761" y="1844"/>
                </a:lnTo>
                <a:lnTo>
                  <a:pt x="761" y="1842"/>
                </a:lnTo>
                <a:lnTo>
                  <a:pt x="759" y="1835"/>
                </a:lnTo>
                <a:lnTo>
                  <a:pt x="759" y="1825"/>
                </a:lnTo>
                <a:lnTo>
                  <a:pt x="757" y="1820"/>
                </a:lnTo>
                <a:lnTo>
                  <a:pt x="790" y="1820"/>
                </a:lnTo>
                <a:lnTo>
                  <a:pt x="851" y="1809"/>
                </a:lnTo>
                <a:lnTo>
                  <a:pt x="825" y="1721"/>
                </a:lnTo>
                <a:lnTo>
                  <a:pt x="823" y="1697"/>
                </a:lnTo>
                <a:lnTo>
                  <a:pt x="802" y="1671"/>
                </a:lnTo>
                <a:lnTo>
                  <a:pt x="797" y="1657"/>
                </a:lnTo>
                <a:lnTo>
                  <a:pt x="778" y="1652"/>
                </a:lnTo>
                <a:lnTo>
                  <a:pt x="776" y="1650"/>
                </a:lnTo>
                <a:lnTo>
                  <a:pt x="773" y="1645"/>
                </a:lnTo>
                <a:lnTo>
                  <a:pt x="771" y="1643"/>
                </a:lnTo>
                <a:lnTo>
                  <a:pt x="771" y="1641"/>
                </a:lnTo>
                <a:lnTo>
                  <a:pt x="771" y="1636"/>
                </a:lnTo>
                <a:lnTo>
                  <a:pt x="771" y="1629"/>
                </a:lnTo>
                <a:lnTo>
                  <a:pt x="773" y="1622"/>
                </a:lnTo>
                <a:lnTo>
                  <a:pt x="773" y="1619"/>
                </a:lnTo>
                <a:lnTo>
                  <a:pt x="773" y="1614"/>
                </a:lnTo>
                <a:lnTo>
                  <a:pt x="773" y="1612"/>
                </a:lnTo>
                <a:lnTo>
                  <a:pt x="776" y="1607"/>
                </a:lnTo>
                <a:lnTo>
                  <a:pt x="780" y="1605"/>
                </a:lnTo>
                <a:lnTo>
                  <a:pt x="785" y="1603"/>
                </a:lnTo>
                <a:lnTo>
                  <a:pt x="785" y="1600"/>
                </a:lnTo>
                <a:lnTo>
                  <a:pt x="783" y="1598"/>
                </a:lnTo>
                <a:lnTo>
                  <a:pt x="783" y="1596"/>
                </a:lnTo>
                <a:lnTo>
                  <a:pt x="783" y="1593"/>
                </a:lnTo>
                <a:lnTo>
                  <a:pt x="785" y="1588"/>
                </a:lnTo>
                <a:lnTo>
                  <a:pt x="785" y="1586"/>
                </a:lnTo>
                <a:lnTo>
                  <a:pt x="785" y="1581"/>
                </a:lnTo>
                <a:lnTo>
                  <a:pt x="787" y="1577"/>
                </a:lnTo>
                <a:lnTo>
                  <a:pt x="787" y="1572"/>
                </a:lnTo>
                <a:lnTo>
                  <a:pt x="790" y="1570"/>
                </a:lnTo>
                <a:lnTo>
                  <a:pt x="794" y="1565"/>
                </a:lnTo>
                <a:lnTo>
                  <a:pt x="797" y="1560"/>
                </a:lnTo>
                <a:lnTo>
                  <a:pt x="804" y="1551"/>
                </a:lnTo>
                <a:lnTo>
                  <a:pt x="804" y="1548"/>
                </a:lnTo>
                <a:lnTo>
                  <a:pt x="804" y="1546"/>
                </a:lnTo>
                <a:lnTo>
                  <a:pt x="806" y="1543"/>
                </a:lnTo>
                <a:lnTo>
                  <a:pt x="809" y="1541"/>
                </a:lnTo>
                <a:lnTo>
                  <a:pt x="813" y="1536"/>
                </a:lnTo>
                <a:lnTo>
                  <a:pt x="816" y="1534"/>
                </a:lnTo>
                <a:lnTo>
                  <a:pt x="820" y="1534"/>
                </a:lnTo>
                <a:lnTo>
                  <a:pt x="823" y="1532"/>
                </a:lnTo>
                <a:lnTo>
                  <a:pt x="825" y="1529"/>
                </a:lnTo>
                <a:lnTo>
                  <a:pt x="827" y="1527"/>
                </a:lnTo>
                <a:lnTo>
                  <a:pt x="832" y="1527"/>
                </a:lnTo>
                <a:lnTo>
                  <a:pt x="830" y="1522"/>
                </a:lnTo>
                <a:lnTo>
                  <a:pt x="830" y="1520"/>
                </a:lnTo>
                <a:lnTo>
                  <a:pt x="827" y="1517"/>
                </a:lnTo>
                <a:lnTo>
                  <a:pt x="825" y="1515"/>
                </a:lnTo>
                <a:lnTo>
                  <a:pt x="825" y="1513"/>
                </a:lnTo>
                <a:lnTo>
                  <a:pt x="825" y="1510"/>
                </a:lnTo>
                <a:lnTo>
                  <a:pt x="830" y="1510"/>
                </a:lnTo>
                <a:lnTo>
                  <a:pt x="832" y="1510"/>
                </a:lnTo>
                <a:lnTo>
                  <a:pt x="832" y="1508"/>
                </a:lnTo>
                <a:lnTo>
                  <a:pt x="835" y="1506"/>
                </a:lnTo>
                <a:lnTo>
                  <a:pt x="837" y="1503"/>
                </a:lnTo>
                <a:lnTo>
                  <a:pt x="839" y="1501"/>
                </a:lnTo>
                <a:lnTo>
                  <a:pt x="839" y="1499"/>
                </a:lnTo>
                <a:lnTo>
                  <a:pt x="839" y="1496"/>
                </a:lnTo>
                <a:lnTo>
                  <a:pt x="839" y="1494"/>
                </a:lnTo>
                <a:lnTo>
                  <a:pt x="842" y="1489"/>
                </a:lnTo>
                <a:lnTo>
                  <a:pt x="842" y="1484"/>
                </a:lnTo>
                <a:lnTo>
                  <a:pt x="844" y="1482"/>
                </a:lnTo>
                <a:lnTo>
                  <a:pt x="844" y="1480"/>
                </a:lnTo>
                <a:lnTo>
                  <a:pt x="846" y="1477"/>
                </a:lnTo>
                <a:lnTo>
                  <a:pt x="849" y="1475"/>
                </a:lnTo>
                <a:lnTo>
                  <a:pt x="849" y="1472"/>
                </a:lnTo>
                <a:lnTo>
                  <a:pt x="851" y="1465"/>
                </a:lnTo>
                <a:lnTo>
                  <a:pt x="851" y="1463"/>
                </a:lnTo>
                <a:lnTo>
                  <a:pt x="851" y="1461"/>
                </a:lnTo>
                <a:lnTo>
                  <a:pt x="851" y="1456"/>
                </a:lnTo>
                <a:lnTo>
                  <a:pt x="849" y="1454"/>
                </a:lnTo>
                <a:lnTo>
                  <a:pt x="846" y="1451"/>
                </a:lnTo>
                <a:lnTo>
                  <a:pt x="846" y="1449"/>
                </a:lnTo>
                <a:lnTo>
                  <a:pt x="849" y="1446"/>
                </a:lnTo>
                <a:lnTo>
                  <a:pt x="851" y="1446"/>
                </a:lnTo>
                <a:lnTo>
                  <a:pt x="853" y="1444"/>
                </a:lnTo>
                <a:lnTo>
                  <a:pt x="858" y="1442"/>
                </a:lnTo>
                <a:lnTo>
                  <a:pt x="860" y="1439"/>
                </a:lnTo>
                <a:lnTo>
                  <a:pt x="863" y="1437"/>
                </a:lnTo>
                <a:lnTo>
                  <a:pt x="865" y="1437"/>
                </a:lnTo>
                <a:lnTo>
                  <a:pt x="868" y="1435"/>
                </a:lnTo>
                <a:lnTo>
                  <a:pt x="872" y="1435"/>
                </a:lnTo>
                <a:lnTo>
                  <a:pt x="875" y="1435"/>
                </a:lnTo>
                <a:lnTo>
                  <a:pt x="877" y="1439"/>
                </a:lnTo>
                <a:lnTo>
                  <a:pt x="879" y="1439"/>
                </a:lnTo>
                <a:lnTo>
                  <a:pt x="884" y="1439"/>
                </a:lnTo>
                <a:lnTo>
                  <a:pt x="886" y="1439"/>
                </a:lnTo>
                <a:lnTo>
                  <a:pt x="891" y="1439"/>
                </a:lnTo>
                <a:lnTo>
                  <a:pt x="893" y="1442"/>
                </a:lnTo>
                <a:lnTo>
                  <a:pt x="898" y="1442"/>
                </a:lnTo>
                <a:lnTo>
                  <a:pt x="901" y="1442"/>
                </a:lnTo>
                <a:lnTo>
                  <a:pt x="903" y="1442"/>
                </a:lnTo>
                <a:lnTo>
                  <a:pt x="905" y="1442"/>
                </a:lnTo>
                <a:lnTo>
                  <a:pt x="908" y="1442"/>
                </a:lnTo>
                <a:lnTo>
                  <a:pt x="908" y="1439"/>
                </a:lnTo>
                <a:lnTo>
                  <a:pt x="912" y="1439"/>
                </a:lnTo>
                <a:lnTo>
                  <a:pt x="912" y="1442"/>
                </a:lnTo>
                <a:lnTo>
                  <a:pt x="915" y="1442"/>
                </a:lnTo>
                <a:lnTo>
                  <a:pt x="917" y="1442"/>
                </a:lnTo>
                <a:lnTo>
                  <a:pt x="917" y="1439"/>
                </a:lnTo>
                <a:lnTo>
                  <a:pt x="919" y="1439"/>
                </a:lnTo>
                <a:lnTo>
                  <a:pt x="924" y="1442"/>
                </a:lnTo>
                <a:lnTo>
                  <a:pt x="926" y="1439"/>
                </a:lnTo>
                <a:lnTo>
                  <a:pt x="931" y="1439"/>
                </a:lnTo>
                <a:lnTo>
                  <a:pt x="934" y="1437"/>
                </a:lnTo>
                <a:lnTo>
                  <a:pt x="938" y="1435"/>
                </a:lnTo>
                <a:lnTo>
                  <a:pt x="941" y="1432"/>
                </a:lnTo>
                <a:lnTo>
                  <a:pt x="943" y="1430"/>
                </a:lnTo>
                <a:lnTo>
                  <a:pt x="945" y="1430"/>
                </a:lnTo>
                <a:lnTo>
                  <a:pt x="945" y="1427"/>
                </a:lnTo>
                <a:lnTo>
                  <a:pt x="948" y="1427"/>
                </a:lnTo>
                <a:lnTo>
                  <a:pt x="948" y="1425"/>
                </a:lnTo>
                <a:lnTo>
                  <a:pt x="950" y="1423"/>
                </a:lnTo>
                <a:lnTo>
                  <a:pt x="952" y="1420"/>
                </a:lnTo>
                <a:lnTo>
                  <a:pt x="955" y="1420"/>
                </a:lnTo>
                <a:lnTo>
                  <a:pt x="957" y="1420"/>
                </a:lnTo>
                <a:lnTo>
                  <a:pt x="959" y="1418"/>
                </a:lnTo>
                <a:lnTo>
                  <a:pt x="962" y="1416"/>
                </a:lnTo>
                <a:lnTo>
                  <a:pt x="964" y="1416"/>
                </a:lnTo>
                <a:lnTo>
                  <a:pt x="967" y="1413"/>
                </a:lnTo>
                <a:lnTo>
                  <a:pt x="969" y="1413"/>
                </a:lnTo>
                <a:lnTo>
                  <a:pt x="974" y="1413"/>
                </a:lnTo>
                <a:lnTo>
                  <a:pt x="976" y="1413"/>
                </a:lnTo>
                <a:lnTo>
                  <a:pt x="978" y="1411"/>
                </a:lnTo>
                <a:lnTo>
                  <a:pt x="981" y="1411"/>
                </a:lnTo>
                <a:lnTo>
                  <a:pt x="981" y="1409"/>
                </a:lnTo>
                <a:lnTo>
                  <a:pt x="983" y="1409"/>
                </a:lnTo>
                <a:lnTo>
                  <a:pt x="983" y="1406"/>
                </a:lnTo>
                <a:lnTo>
                  <a:pt x="985" y="1406"/>
                </a:lnTo>
                <a:lnTo>
                  <a:pt x="988" y="1406"/>
                </a:lnTo>
                <a:lnTo>
                  <a:pt x="990" y="1406"/>
                </a:lnTo>
                <a:lnTo>
                  <a:pt x="992" y="1404"/>
                </a:lnTo>
                <a:lnTo>
                  <a:pt x="992" y="1401"/>
                </a:lnTo>
                <a:lnTo>
                  <a:pt x="995" y="1399"/>
                </a:lnTo>
                <a:lnTo>
                  <a:pt x="995" y="1397"/>
                </a:lnTo>
                <a:lnTo>
                  <a:pt x="992" y="1394"/>
                </a:lnTo>
                <a:lnTo>
                  <a:pt x="988" y="1392"/>
                </a:lnTo>
                <a:lnTo>
                  <a:pt x="988" y="1390"/>
                </a:lnTo>
                <a:lnTo>
                  <a:pt x="990" y="1390"/>
                </a:lnTo>
                <a:lnTo>
                  <a:pt x="992" y="1392"/>
                </a:lnTo>
                <a:lnTo>
                  <a:pt x="995" y="1392"/>
                </a:lnTo>
                <a:lnTo>
                  <a:pt x="997" y="1390"/>
                </a:lnTo>
                <a:lnTo>
                  <a:pt x="1000" y="1390"/>
                </a:lnTo>
                <a:lnTo>
                  <a:pt x="1000" y="1385"/>
                </a:lnTo>
                <a:lnTo>
                  <a:pt x="1000" y="1383"/>
                </a:lnTo>
                <a:lnTo>
                  <a:pt x="1002" y="1383"/>
                </a:lnTo>
                <a:lnTo>
                  <a:pt x="1004" y="1383"/>
                </a:lnTo>
                <a:lnTo>
                  <a:pt x="1007" y="1380"/>
                </a:lnTo>
                <a:lnTo>
                  <a:pt x="1009" y="1380"/>
                </a:lnTo>
                <a:lnTo>
                  <a:pt x="1011" y="1378"/>
                </a:lnTo>
                <a:lnTo>
                  <a:pt x="1014" y="1375"/>
                </a:lnTo>
                <a:lnTo>
                  <a:pt x="1014" y="1373"/>
                </a:lnTo>
                <a:lnTo>
                  <a:pt x="1016" y="1371"/>
                </a:lnTo>
                <a:lnTo>
                  <a:pt x="1018" y="1371"/>
                </a:lnTo>
                <a:lnTo>
                  <a:pt x="1021" y="1371"/>
                </a:lnTo>
                <a:lnTo>
                  <a:pt x="1023" y="1371"/>
                </a:lnTo>
                <a:lnTo>
                  <a:pt x="1023" y="1366"/>
                </a:lnTo>
                <a:lnTo>
                  <a:pt x="1023" y="1364"/>
                </a:lnTo>
                <a:lnTo>
                  <a:pt x="1023" y="1361"/>
                </a:lnTo>
                <a:lnTo>
                  <a:pt x="1021" y="1359"/>
                </a:lnTo>
                <a:lnTo>
                  <a:pt x="1021" y="1356"/>
                </a:lnTo>
                <a:lnTo>
                  <a:pt x="1023" y="1354"/>
                </a:lnTo>
                <a:lnTo>
                  <a:pt x="1023" y="1352"/>
                </a:lnTo>
                <a:lnTo>
                  <a:pt x="1025" y="1349"/>
                </a:lnTo>
                <a:lnTo>
                  <a:pt x="1023" y="1345"/>
                </a:lnTo>
                <a:lnTo>
                  <a:pt x="1023" y="1342"/>
                </a:lnTo>
                <a:lnTo>
                  <a:pt x="1023" y="1340"/>
                </a:lnTo>
                <a:lnTo>
                  <a:pt x="1023" y="1338"/>
                </a:lnTo>
                <a:lnTo>
                  <a:pt x="1025" y="1335"/>
                </a:lnTo>
                <a:lnTo>
                  <a:pt x="1025" y="1333"/>
                </a:lnTo>
                <a:lnTo>
                  <a:pt x="1025" y="1330"/>
                </a:lnTo>
                <a:lnTo>
                  <a:pt x="1023" y="1326"/>
                </a:lnTo>
                <a:lnTo>
                  <a:pt x="1023" y="1321"/>
                </a:lnTo>
                <a:lnTo>
                  <a:pt x="1023" y="1319"/>
                </a:lnTo>
                <a:lnTo>
                  <a:pt x="1025" y="1314"/>
                </a:lnTo>
                <a:lnTo>
                  <a:pt x="1025" y="1311"/>
                </a:lnTo>
                <a:lnTo>
                  <a:pt x="1023" y="1304"/>
                </a:lnTo>
                <a:lnTo>
                  <a:pt x="1021" y="1300"/>
                </a:lnTo>
                <a:lnTo>
                  <a:pt x="1021" y="1297"/>
                </a:lnTo>
                <a:lnTo>
                  <a:pt x="1018" y="1295"/>
                </a:lnTo>
                <a:lnTo>
                  <a:pt x="1016" y="1293"/>
                </a:lnTo>
                <a:lnTo>
                  <a:pt x="1016" y="1290"/>
                </a:lnTo>
                <a:lnTo>
                  <a:pt x="1014" y="1290"/>
                </a:lnTo>
                <a:lnTo>
                  <a:pt x="1009" y="1288"/>
                </a:lnTo>
                <a:lnTo>
                  <a:pt x="1007" y="1288"/>
                </a:lnTo>
                <a:lnTo>
                  <a:pt x="1004" y="1285"/>
                </a:lnTo>
                <a:lnTo>
                  <a:pt x="1004" y="1283"/>
                </a:lnTo>
                <a:lnTo>
                  <a:pt x="1004" y="1278"/>
                </a:lnTo>
                <a:lnTo>
                  <a:pt x="1004" y="1276"/>
                </a:lnTo>
                <a:lnTo>
                  <a:pt x="1002" y="1274"/>
                </a:lnTo>
                <a:lnTo>
                  <a:pt x="1000" y="1271"/>
                </a:lnTo>
                <a:lnTo>
                  <a:pt x="1000" y="1269"/>
                </a:lnTo>
                <a:lnTo>
                  <a:pt x="1000" y="1267"/>
                </a:lnTo>
                <a:lnTo>
                  <a:pt x="1000" y="1264"/>
                </a:lnTo>
                <a:lnTo>
                  <a:pt x="1000" y="1262"/>
                </a:lnTo>
                <a:lnTo>
                  <a:pt x="1002" y="1264"/>
                </a:lnTo>
                <a:lnTo>
                  <a:pt x="1002" y="1267"/>
                </a:lnTo>
                <a:lnTo>
                  <a:pt x="1002" y="1269"/>
                </a:lnTo>
                <a:lnTo>
                  <a:pt x="1004" y="1271"/>
                </a:lnTo>
                <a:lnTo>
                  <a:pt x="1007" y="1274"/>
                </a:lnTo>
                <a:lnTo>
                  <a:pt x="1009" y="1276"/>
                </a:lnTo>
                <a:lnTo>
                  <a:pt x="1011" y="1276"/>
                </a:lnTo>
                <a:lnTo>
                  <a:pt x="1016" y="1274"/>
                </a:lnTo>
                <a:lnTo>
                  <a:pt x="1018" y="1276"/>
                </a:lnTo>
                <a:lnTo>
                  <a:pt x="1021" y="1278"/>
                </a:lnTo>
                <a:lnTo>
                  <a:pt x="1023" y="1278"/>
                </a:lnTo>
                <a:lnTo>
                  <a:pt x="1025" y="1278"/>
                </a:lnTo>
                <a:lnTo>
                  <a:pt x="1030" y="1278"/>
                </a:lnTo>
                <a:lnTo>
                  <a:pt x="1033" y="1281"/>
                </a:lnTo>
                <a:lnTo>
                  <a:pt x="1037" y="1276"/>
                </a:lnTo>
                <a:lnTo>
                  <a:pt x="1037" y="1271"/>
                </a:lnTo>
                <a:lnTo>
                  <a:pt x="1040" y="1271"/>
                </a:lnTo>
                <a:lnTo>
                  <a:pt x="1040" y="1269"/>
                </a:lnTo>
                <a:lnTo>
                  <a:pt x="1042" y="1264"/>
                </a:lnTo>
                <a:lnTo>
                  <a:pt x="1044" y="1262"/>
                </a:lnTo>
                <a:lnTo>
                  <a:pt x="1047" y="1255"/>
                </a:lnTo>
                <a:lnTo>
                  <a:pt x="1047" y="1252"/>
                </a:lnTo>
                <a:lnTo>
                  <a:pt x="1047" y="1248"/>
                </a:lnTo>
                <a:lnTo>
                  <a:pt x="1047" y="1243"/>
                </a:lnTo>
                <a:lnTo>
                  <a:pt x="1047" y="1240"/>
                </a:lnTo>
                <a:lnTo>
                  <a:pt x="1049" y="1240"/>
                </a:lnTo>
                <a:lnTo>
                  <a:pt x="1051" y="1240"/>
                </a:lnTo>
                <a:lnTo>
                  <a:pt x="1054" y="1238"/>
                </a:lnTo>
                <a:lnTo>
                  <a:pt x="1056" y="1236"/>
                </a:lnTo>
                <a:lnTo>
                  <a:pt x="1056" y="1233"/>
                </a:lnTo>
                <a:lnTo>
                  <a:pt x="1058" y="1229"/>
                </a:lnTo>
                <a:lnTo>
                  <a:pt x="1058" y="1226"/>
                </a:lnTo>
                <a:lnTo>
                  <a:pt x="1058" y="1222"/>
                </a:lnTo>
                <a:lnTo>
                  <a:pt x="1058" y="1219"/>
                </a:lnTo>
                <a:lnTo>
                  <a:pt x="1058" y="1217"/>
                </a:lnTo>
                <a:lnTo>
                  <a:pt x="1058" y="1214"/>
                </a:lnTo>
                <a:lnTo>
                  <a:pt x="1058" y="1212"/>
                </a:lnTo>
                <a:lnTo>
                  <a:pt x="1061" y="1210"/>
                </a:lnTo>
                <a:lnTo>
                  <a:pt x="1063" y="1207"/>
                </a:lnTo>
                <a:lnTo>
                  <a:pt x="1063" y="1205"/>
                </a:lnTo>
                <a:lnTo>
                  <a:pt x="1063" y="1200"/>
                </a:lnTo>
                <a:lnTo>
                  <a:pt x="1063" y="1198"/>
                </a:lnTo>
                <a:lnTo>
                  <a:pt x="1063" y="1196"/>
                </a:lnTo>
                <a:lnTo>
                  <a:pt x="1058" y="1191"/>
                </a:lnTo>
                <a:lnTo>
                  <a:pt x="1056" y="1188"/>
                </a:lnTo>
                <a:lnTo>
                  <a:pt x="1054" y="1186"/>
                </a:lnTo>
                <a:lnTo>
                  <a:pt x="1051" y="1184"/>
                </a:lnTo>
                <a:lnTo>
                  <a:pt x="1051" y="1181"/>
                </a:lnTo>
                <a:lnTo>
                  <a:pt x="1054" y="1179"/>
                </a:lnTo>
                <a:lnTo>
                  <a:pt x="1058" y="1177"/>
                </a:lnTo>
                <a:lnTo>
                  <a:pt x="1061" y="1172"/>
                </a:lnTo>
                <a:lnTo>
                  <a:pt x="1061" y="1169"/>
                </a:lnTo>
                <a:lnTo>
                  <a:pt x="1063" y="1165"/>
                </a:lnTo>
                <a:lnTo>
                  <a:pt x="1063" y="1162"/>
                </a:lnTo>
                <a:lnTo>
                  <a:pt x="1063" y="1160"/>
                </a:lnTo>
                <a:lnTo>
                  <a:pt x="1066" y="1160"/>
                </a:lnTo>
                <a:lnTo>
                  <a:pt x="1066" y="1158"/>
                </a:lnTo>
                <a:lnTo>
                  <a:pt x="1066" y="1155"/>
                </a:lnTo>
                <a:lnTo>
                  <a:pt x="1068" y="1153"/>
                </a:lnTo>
                <a:lnTo>
                  <a:pt x="1070" y="1151"/>
                </a:lnTo>
                <a:lnTo>
                  <a:pt x="1073" y="1148"/>
                </a:lnTo>
                <a:lnTo>
                  <a:pt x="1073" y="1146"/>
                </a:lnTo>
                <a:lnTo>
                  <a:pt x="1073" y="1143"/>
                </a:lnTo>
                <a:lnTo>
                  <a:pt x="1073" y="1141"/>
                </a:lnTo>
                <a:lnTo>
                  <a:pt x="1073" y="1139"/>
                </a:lnTo>
                <a:lnTo>
                  <a:pt x="1073" y="1136"/>
                </a:lnTo>
                <a:lnTo>
                  <a:pt x="1073" y="1134"/>
                </a:lnTo>
                <a:lnTo>
                  <a:pt x="1075" y="1129"/>
                </a:lnTo>
                <a:lnTo>
                  <a:pt x="1075" y="1127"/>
                </a:lnTo>
                <a:lnTo>
                  <a:pt x="1077" y="1124"/>
                </a:lnTo>
                <a:lnTo>
                  <a:pt x="1077" y="1120"/>
                </a:lnTo>
                <a:lnTo>
                  <a:pt x="1080" y="1120"/>
                </a:lnTo>
                <a:lnTo>
                  <a:pt x="1084" y="1115"/>
                </a:lnTo>
                <a:lnTo>
                  <a:pt x="1087" y="1115"/>
                </a:lnTo>
                <a:lnTo>
                  <a:pt x="1089" y="1113"/>
                </a:lnTo>
                <a:lnTo>
                  <a:pt x="1094" y="1113"/>
                </a:lnTo>
                <a:lnTo>
                  <a:pt x="1099" y="1110"/>
                </a:lnTo>
                <a:lnTo>
                  <a:pt x="1099" y="1106"/>
                </a:lnTo>
                <a:lnTo>
                  <a:pt x="1094" y="1101"/>
                </a:lnTo>
                <a:lnTo>
                  <a:pt x="1092" y="1101"/>
                </a:lnTo>
                <a:lnTo>
                  <a:pt x="1087" y="1098"/>
                </a:lnTo>
                <a:lnTo>
                  <a:pt x="1084" y="1098"/>
                </a:lnTo>
                <a:lnTo>
                  <a:pt x="1082" y="1098"/>
                </a:lnTo>
                <a:lnTo>
                  <a:pt x="1077" y="1101"/>
                </a:lnTo>
                <a:lnTo>
                  <a:pt x="1070" y="1101"/>
                </a:lnTo>
                <a:lnTo>
                  <a:pt x="1063" y="1098"/>
                </a:lnTo>
                <a:lnTo>
                  <a:pt x="1061" y="1098"/>
                </a:lnTo>
                <a:lnTo>
                  <a:pt x="1058" y="1103"/>
                </a:lnTo>
                <a:lnTo>
                  <a:pt x="1056" y="1108"/>
                </a:lnTo>
                <a:lnTo>
                  <a:pt x="1054" y="1113"/>
                </a:lnTo>
                <a:lnTo>
                  <a:pt x="1051" y="1113"/>
                </a:lnTo>
                <a:lnTo>
                  <a:pt x="1049" y="1113"/>
                </a:lnTo>
                <a:lnTo>
                  <a:pt x="1047" y="1113"/>
                </a:lnTo>
                <a:lnTo>
                  <a:pt x="1044" y="1113"/>
                </a:lnTo>
                <a:lnTo>
                  <a:pt x="1040" y="1113"/>
                </a:lnTo>
                <a:lnTo>
                  <a:pt x="1037" y="1113"/>
                </a:lnTo>
                <a:lnTo>
                  <a:pt x="1035" y="1113"/>
                </a:lnTo>
                <a:lnTo>
                  <a:pt x="1030" y="1113"/>
                </a:lnTo>
                <a:lnTo>
                  <a:pt x="1028" y="1115"/>
                </a:lnTo>
                <a:lnTo>
                  <a:pt x="1023" y="1113"/>
                </a:lnTo>
                <a:lnTo>
                  <a:pt x="1018" y="1113"/>
                </a:lnTo>
                <a:lnTo>
                  <a:pt x="1016" y="1110"/>
                </a:lnTo>
                <a:lnTo>
                  <a:pt x="1014" y="1108"/>
                </a:lnTo>
                <a:lnTo>
                  <a:pt x="1014" y="1106"/>
                </a:lnTo>
                <a:lnTo>
                  <a:pt x="1007" y="1108"/>
                </a:lnTo>
                <a:lnTo>
                  <a:pt x="1004" y="1106"/>
                </a:lnTo>
                <a:lnTo>
                  <a:pt x="1000" y="1106"/>
                </a:lnTo>
                <a:lnTo>
                  <a:pt x="997" y="1108"/>
                </a:lnTo>
                <a:lnTo>
                  <a:pt x="992" y="1108"/>
                </a:lnTo>
                <a:lnTo>
                  <a:pt x="990" y="1108"/>
                </a:lnTo>
                <a:lnTo>
                  <a:pt x="988" y="1108"/>
                </a:lnTo>
                <a:lnTo>
                  <a:pt x="985" y="1108"/>
                </a:lnTo>
                <a:lnTo>
                  <a:pt x="983" y="1108"/>
                </a:lnTo>
                <a:lnTo>
                  <a:pt x="981" y="1108"/>
                </a:lnTo>
                <a:lnTo>
                  <a:pt x="976" y="1110"/>
                </a:lnTo>
                <a:lnTo>
                  <a:pt x="976" y="1108"/>
                </a:lnTo>
                <a:lnTo>
                  <a:pt x="974" y="1108"/>
                </a:lnTo>
                <a:lnTo>
                  <a:pt x="971" y="1106"/>
                </a:lnTo>
                <a:lnTo>
                  <a:pt x="950" y="1080"/>
                </a:lnTo>
                <a:lnTo>
                  <a:pt x="950" y="1077"/>
                </a:lnTo>
                <a:lnTo>
                  <a:pt x="948" y="1077"/>
                </a:lnTo>
                <a:lnTo>
                  <a:pt x="948" y="1075"/>
                </a:lnTo>
                <a:lnTo>
                  <a:pt x="941" y="1068"/>
                </a:lnTo>
                <a:lnTo>
                  <a:pt x="934" y="1058"/>
                </a:lnTo>
                <a:lnTo>
                  <a:pt x="929" y="1051"/>
                </a:lnTo>
                <a:lnTo>
                  <a:pt x="924" y="1049"/>
                </a:lnTo>
                <a:lnTo>
                  <a:pt x="922" y="1044"/>
                </a:lnTo>
                <a:lnTo>
                  <a:pt x="917" y="1049"/>
                </a:lnTo>
                <a:lnTo>
                  <a:pt x="912" y="1051"/>
                </a:lnTo>
                <a:lnTo>
                  <a:pt x="905" y="1053"/>
                </a:lnTo>
                <a:lnTo>
                  <a:pt x="903" y="1053"/>
                </a:lnTo>
                <a:lnTo>
                  <a:pt x="898" y="1056"/>
                </a:lnTo>
                <a:lnTo>
                  <a:pt x="893" y="1058"/>
                </a:lnTo>
                <a:lnTo>
                  <a:pt x="889" y="1058"/>
                </a:lnTo>
                <a:lnTo>
                  <a:pt x="886" y="1058"/>
                </a:lnTo>
                <a:lnTo>
                  <a:pt x="882" y="1058"/>
                </a:lnTo>
                <a:lnTo>
                  <a:pt x="879" y="1056"/>
                </a:lnTo>
                <a:lnTo>
                  <a:pt x="875" y="1053"/>
                </a:lnTo>
                <a:lnTo>
                  <a:pt x="872" y="1051"/>
                </a:lnTo>
                <a:lnTo>
                  <a:pt x="870" y="1049"/>
                </a:lnTo>
                <a:lnTo>
                  <a:pt x="868" y="1046"/>
                </a:lnTo>
                <a:lnTo>
                  <a:pt x="865" y="1046"/>
                </a:lnTo>
                <a:lnTo>
                  <a:pt x="863" y="1044"/>
                </a:lnTo>
                <a:lnTo>
                  <a:pt x="860" y="1044"/>
                </a:lnTo>
                <a:lnTo>
                  <a:pt x="858" y="1044"/>
                </a:lnTo>
                <a:lnTo>
                  <a:pt x="858" y="1046"/>
                </a:lnTo>
                <a:lnTo>
                  <a:pt x="858" y="1049"/>
                </a:lnTo>
                <a:lnTo>
                  <a:pt x="858" y="1053"/>
                </a:lnTo>
                <a:lnTo>
                  <a:pt x="856" y="1053"/>
                </a:lnTo>
                <a:lnTo>
                  <a:pt x="853" y="1053"/>
                </a:lnTo>
                <a:lnTo>
                  <a:pt x="851" y="1051"/>
                </a:lnTo>
                <a:lnTo>
                  <a:pt x="849" y="1049"/>
                </a:lnTo>
                <a:lnTo>
                  <a:pt x="846" y="1046"/>
                </a:lnTo>
                <a:lnTo>
                  <a:pt x="844" y="1044"/>
                </a:lnTo>
                <a:lnTo>
                  <a:pt x="842" y="1044"/>
                </a:lnTo>
                <a:lnTo>
                  <a:pt x="839" y="1044"/>
                </a:lnTo>
                <a:lnTo>
                  <a:pt x="837" y="1044"/>
                </a:lnTo>
                <a:lnTo>
                  <a:pt x="835" y="1044"/>
                </a:lnTo>
                <a:lnTo>
                  <a:pt x="832" y="1044"/>
                </a:lnTo>
                <a:lnTo>
                  <a:pt x="830" y="1044"/>
                </a:lnTo>
                <a:lnTo>
                  <a:pt x="825" y="1044"/>
                </a:lnTo>
                <a:lnTo>
                  <a:pt x="823" y="1046"/>
                </a:lnTo>
                <a:lnTo>
                  <a:pt x="820" y="1046"/>
                </a:lnTo>
                <a:lnTo>
                  <a:pt x="818" y="1049"/>
                </a:lnTo>
                <a:lnTo>
                  <a:pt x="816" y="1051"/>
                </a:lnTo>
                <a:lnTo>
                  <a:pt x="816" y="1049"/>
                </a:lnTo>
                <a:lnTo>
                  <a:pt x="813" y="1044"/>
                </a:lnTo>
                <a:lnTo>
                  <a:pt x="813" y="1039"/>
                </a:lnTo>
                <a:lnTo>
                  <a:pt x="811" y="1035"/>
                </a:lnTo>
                <a:lnTo>
                  <a:pt x="809" y="1035"/>
                </a:lnTo>
                <a:lnTo>
                  <a:pt x="809" y="1032"/>
                </a:lnTo>
                <a:lnTo>
                  <a:pt x="806" y="1030"/>
                </a:lnTo>
                <a:lnTo>
                  <a:pt x="804" y="1027"/>
                </a:lnTo>
                <a:lnTo>
                  <a:pt x="802" y="1027"/>
                </a:lnTo>
                <a:lnTo>
                  <a:pt x="799" y="1025"/>
                </a:lnTo>
                <a:lnTo>
                  <a:pt x="797" y="1025"/>
                </a:lnTo>
                <a:lnTo>
                  <a:pt x="794" y="1023"/>
                </a:lnTo>
                <a:lnTo>
                  <a:pt x="792" y="1018"/>
                </a:lnTo>
                <a:lnTo>
                  <a:pt x="790" y="1018"/>
                </a:lnTo>
                <a:lnTo>
                  <a:pt x="790" y="1013"/>
                </a:lnTo>
                <a:lnTo>
                  <a:pt x="787" y="1011"/>
                </a:lnTo>
                <a:lnTo>
                  <a:pt x="785" y="1006"/>
                </a:lnTo>
                <a:lnTo>
                  <a:pt x="783" y="1006"/>
                </a:lnTo>
                <a:lnTo>
                  <a:pt x="780" y="1004"/>
                </a:lnTo>
                <a:lnTo>
                  <a:pt x="780" y="1001"/>
                </a:lnTo>
                <a:lnTo>
                  <a:pt x="778" y="999"/>
                </a:lnTo>
                <a:lnTo>
                  <a:pt x="778" y="994"/>
                </a:lnTo>
                <a:lnTo>
                  <a:pt x="776" y="990"/>
                </a:lnTo>
                <a:lnTo>
                  <a:pt x="776" y="985"/>
                </a:lnTo>
                <a:lnTo>
                  <a:pt x="773" y="980"/>
                </a:lnTo>
                <a:lnTo>
                  <a:pt x="773" y="978"/>
                </a:lnTo>
                <a:lnTo>
                  <a:pt x="773" y="973"/>
                </a:lnTo>
                <a:lnTo>
                  <a:pt x="776" y="968"/>
                </a:lnTo>
                <a:lnTo>
                  <a:pt x="776" y="964"/>
                </a:lnTo>
                <a:lnTo>
                  <a:pt x="773" y="964"/>
                </a:lnTo>
                <a:lnTo>
                  <a:pt x="771" y="964"/>
                </a:lnTo>
                <a:lnTo>
                  <a:pt x="766" y="964"/>
                </a:lnTo>
                <a:lnTo>
                  <a:pt x="764" y="968"/>
                </a:lnTo>
                <a:lnTo>
                  <a:pt x="764" y="973"/>
                </a:lnTo>
                <a:lnTo>
                  <a:pt x="761" y="975"/>
                </a:lnTo>
                <a:lnTo>
                  <a:pt x="761" y="978"/>
                </a:lnTo>
                <a:lnTo>
                  <a:pt x="761" y="982"/>
                </a:lnTo>
                <a:lnTo>
                  <a:pt x="764" y="985"/>
                </a:lnTo>
                <a:lnTo>
                  <a:pt x="764" y="987"/>
                </a:lnTo>
                <a:lnTo>
                  <a:pt x="764" y="992"/>
                </a:lnTo>
                <a:lnTo>
                  <a:pt x="761" y="994"/>
                </a:lnTo>
                <a:lnTo>
                  <a:pt x="717" y="980"/>
                </a:lnTo>
                <a:lnTo>
                  <a:pt x="688" y="971"/>
                </a:lnTo>
                <a:lnTo>
                  <a:pt x="681" y="968"/>
                </a:lnTo>
                <a:lnTo>
                  <a:pt x="679" y="968"/>
                </a:lnTo>
                <a:lnTo>
                  <a:pt x="674" y="968"/>
                </a:lnTo>
                <a:lnTo>
                  <a:pt x="670" y="964"/>
                </a:lnTo>
                <a:lnTo>
                  <a:pt x="665" y="961"/>
                </a:lnTo>
                <a:lnTo>
                  <a:pt x="653" y="959"/>
                </a:lnTo>
                <a:lnTo>
                  <a:pt x="644" y="956"/>
                </a:lnTo>
                <a:lnTo>
                  <a:pt x="637" y="954"/>
                </a:lnTo>
                <a:lnTo>
                  <a:pt x="641" y="966"/>
                </a:lnTo>
                <a:lnTo>
                  <a:pt x="639" y="973"/>
                </a:lnTo>
                <a:lnTo>
                  <a:pt x="637" y="978"/>
                </a:lnTo>
                <a:lnTo>
                  <a:pt x="634" y="982"/>
                </a:lnTo>
                <a:lnTo>
                  <a:pt x="629" y="1004"/>
                </a:lnTo>
                <a:lnTo>
                  <a:pt x="627" y="1004"/>
                </a:lnTo>
                <a:lnTo>
                  <a:pt x="622" y="1001"/>
                </a:lnTo>
                <a:lnTo>
                  <a:pt x="594" y="985"/>
                </a:lnTo>
                <a:lnTo>
                  <a:pt x="592" y="985"/>
                </a:lnTo>
                <a:lnTo>
                  <a:pt x="587" y="985"/>
                </a:lnTo>
                <a:lnTo>
                  <a:pt x="582" y="987"/>
                </a:lnTo>
                <a:lnTo>
                  <a:pt x="580" y="990"/>
                </a:lnTo>
                <a:lnTo>
                  <a:pt x="573" y="994"/>
                </a:lnTo>
                <a:lnTo>
                  <a:pt x="571" y="997"/>
                </a:lnTo>
                <a:lnTo>
                  <a:pt x="568" y="999"/>
                </a:lnTo>
                <a:lnTo>
                  <a:pt x="566" y="1001"/>
                </a:lnTo>
                <a:lnTo>
                  <a:pt x="566" y="1009"/>
                </a:lnTo>
                <a:lnTo>
                  <a:pt x="563" y="1011"/>
                </a:lnTo>
                <a:lnTo>
                  <a:pt x="566" y="1013"/>
                </a:lnTo>
                <a:lnTo>
                  <a:pt x="566" y="1016"/>
                </a:lnTo>
                <a:lnTo>
                  <a:pt x="566" y="1018"/>
                </a:lnTo>
                <a:lnTo>
                  <a:pt x="568" y="1018"/>
                </a:lnTo>
                <a:lnTo>
                  <a:pt x="575" y="1018"/>
                </a:lnTo>
                <a:lnTo>
                  <a:pt x="599" y="1018"/>
                </a:lnTo>
                <a:lnTo>
                  <a:pt x="613" y="1018"/>
                </a:lnTo>
                <a:lnTo>
                  <a:pt x="613" y="1027"/>
                </a:lnTo>
                <a:lnTo>
                  <a:pt x="608" y="1046"/>
                </a:lnTo>
                <a:lnTo>
                  <a:pt x="611" y="1072"/>
                </a:lnTo>
                <a:lnTo>
                  <a:pt x="611" y="1094"/>
                </a:lnTo>
                <a:lnTo>
                  <a:pt x="613" y="1108"/>
                </a:lnTo>
                <a:lnTo>
                  <a:pt x="599" y="1108"/>
                </a:lnTo>
                <a:lnTo>
                  <a:pt x="596" y="1108"/>
                </a:lnTo>
                <a:lnTo>
                  <a:pt x="594" y="1110"/>
                </a:lnTo>
                <a:lnTo>
                  <a:pt x="594" y="1115"/>
                </a:lnTo>
                <a:lnTo>
                  <a:pt x="592" y="1117"/>
                </a:lnTo>
                <a:lnTo>
                  <a:pt x="587" y="1120"/>
                </a:lnTo>
                <a:lnTo>
                  <a:pt x="582" y="1120"/>
                </a:lnTo>
                <a:lnTo>
                  <a:pt x="580" y="1122"/>
                </a:lnTo>
                <a:lnTo>
                  <a:pt x="578" y="1124"/>
                </a:lnTo>
                <a:lnTo>
                  <a:pt x="578" y="1127"/>
                </a:lnTo>
                <a:lnTo>
                  <a:pt x="575" y="1129"/>
                </a:lnTo>
                <a:lnTo>
                  <a:pt x="573" y="1132"/>
                </a:lnTo>
                <a:lnTo>
                  <a:pt x="571" y="1134"/>
                </a:lnTo>
                <a:lnTo>
                  <a:pt x="568" y="1136"/>
                </a:lnTo>
                <a:lnTo>
                  <a:pt x="568" y="1141"/>
                </a:lnTo>
                <a:lnTo>
                  <a:pt x="566" y="1143"/>
                </a:lnTo>
                <a:lnTo>
                  <a:pt x="566" y="1146"/>
                </a:lnTo>
                <a:lnTo>
                  <a:pt x="563" y="1148"/>
                </a:lnTo>
                <a:lnTo>
                  <a:pt x="561" y="1148"/>
                </a:lnTo>
                <a:lnTo>
                  <a:pt x="559" y="1148"/>
                </a:lnTo>
                <a:lnTo>
                  <a:pt x="556" y="1151"/>
                </a:lnTo>
                <a:lnTo>
                  <a:pt x="547" y="1151"/>
                </a:lnTo>
                <a:lnTo>
                  <a:pt x="540" y="1148"/>
                </a:lnTo>
                <a:lnTo>
                  <a:pt x="535" y="1146"/>
                </a:lnTo>
                <a:lnTo>
                  <a:pt x="533" y="1146"/>
                </a:lnTo>
                <a:lnTo>
                  <a:pt x="528" y="1148"/>
                </a:lnTo>
                <a:lnTo>
                  <a:pt x="526" y="1148"/>
                </a:lnTo>
                <a:lnTo>
                  <a:pt x="514" y="1148"/>
                </a:lnTo>
                <a:lnTo>
                  <a:pt x="509" y="1148"/>
                </a:lnTo>
                <a:lnTo>
                  <a:pt x="502" y="1148"/>
                </a:lnTo>
                <a:lnTo>
                  <a:pt x="500" y="1148"/>
                </a:lnTo>
                <a:lnTo>
                  <a:pt x="495" y="1148"/>
                </a:lnTo>
                <a:lnTo>
                  <a:pt x="488" y="1148"/>
                </a:lnTo>
                <a:lnTo>
                  <a:pt x="481" y="1151"/>
                </a:lnTo>
                <a:lnTo>
                  <a:pt x="479" y="1151"/>
                </a:lnTo>
                <a:lnTo>
                  <a:pt x="476" y="1151"/>
                </a:lnTo>
                <a:lnTo>
                  <a:pt x="474" y="1151"/>
                </a:lnTo>
                <a:lnTo>
                  <a:pt x="472" y="1153"/>
                </a:lnTo>
                <a:lnTo>
                  <a:pt x="469" y="1155"/>
                </a:lnTo>
                <a:lnTo>
                  <a:pt x="464" y="1155"/>
                </a:lnTo>
                <a:lnTo>
                  <a:pt x="457" y="1155"/>
                </a:lnTo>
                <a:lnTo>
                  <a:pt x="455" y="1158"/>
                </a:lnTo>
                <a:lnTo>
                  <a:pt x="453" y="1158"/>
                </a:lnTo>
                <a:lnTo>
                  <a:pt x="448" y="1160"/>
                </a:lnTo>
                <a:lnTo>
                  <a:pt x="446" y="1160"/>
                </a:lnTo>
                <a:lnTo>
                  <a:pt x="443" y="1160"/>
                </a:lnTo>
                <a:lnTo>
                  <a:pt x="441" y="1160"/>
                </a:lnTo>
                <a:lnTo>
                  <a:pt x="439" y="1162"/>
                </a:lnTo>
                <a:lnTo>
                  <a:pt x="434" y="1162"/>
                </a:lnTo>
                <a:lnTo>
                  <a:pt x="431" y="1165"/>
                </a:lnTo>
                <a:lnTo>
                  <a:pt x="429" y="1167"/>
                </a:lnTo>
                <a:lnTo>
                  <a:pt x="427" y="1169"/>
                </a:lnTo>
                <a:lnTo>
                  <a:pt x="424" y="1174"/>
                </a:lnTo>
                <a:lnTo>
                  <a:pt x="422" y="1179"/>
                </a:lnTo>
                <a:lnTo>
                  <a:pt x="420" y="1181"/>
                </a:lnTo>
                <a:lnTo>
                  <a:pt x="417" y="1179"/>
                </a:lnTo>
                <a:lnTo>
                  <a:pt x="413" y="1172"/>
                </a:lnTo>
                <a:lnTo>
                  <a:pt x="413" y="1169"/>
                </a:lnTo>
                <a:lnTo>
                  <a:pt x="410" y="1167"/>
                </a:lnTo>
                <a:lnTo>
                  <a:pt x="410" y="1162"/>
                </a:lnTo>
                <a:lnTo>
                  <a:pt x="410" y="1160"/>
                </a:lnTo>
                <a:lnTo>
                  <a:pt x="413" y="1158"/>
                </a:lnTo>
                <a:lnTo>
                  <a:pt x="415" y="1155"/>
                </a:lnTo>
                <a:lnTo>
                  <a:pt x="417" y="1153"/>
                </a:lnTo>
                <a:lnTo>
                  <a:pt x="420" y="1148"/>
                </a:lnTo>
                <a:lnTo>
                  <a:pt x="420" y="1146"/>
                </a:lnTo>
                <a:lnTo>
                  <a:pt x="420" y="1143"/>
                </a:lnTo>
                <a:lnTo>
                  <a:pt x="422" y="1143"/>
                </a:lnTo>
                <a:lnTo>
                  <a:pt x="424" y="1141"/>
                </a:lnTo>
                <a:lnTo>
                  <a:pt x="427" y="1139"/>
                </a:lnTo>
                <a:lnTo>
                  <a:pt x="429" y="1139"/>
                </a:lnTo>
                <a:lnTo>
                  <a:pt x="431" y="1139"/>
                </a:lnTo>
                <a:lnTo>
                  <a:pt x="434" y="1139"/>
                </a:lnTo>
                <a:lnTo>
                  <a:pt x="434" y="1134"/>
                </a:lnTo>
                <a:lnTo>
                  <a:pt x="431" y="1129"/>
                </a:lnTo>
                <a:lnTo>
                  <a:pt x="431" y="1122"/>
                </a:lnTo>
                <a:lnTo>
                  <a:pt x="431" y="1117"/>
                </a:lnTo>
                <a:lnTo>
                  <a:pt x="431" y="1115"/>
                </a:lnTo>
                <a:lnTo>
                  <a:pt x="431" y="1113"/>
                </a:lnTo>
                <a:lnTo>
                  <a:pt x="431" y="1110"/>
                </a:lnTo>
                <a:lnTo>
                  <a:pt x="431" y="1108"/>
                </a:lnTo>
                <a:lnTo>
                  <a:pt x="431" y="1106"/>
                </a:lnTo>
                <a:lnTo>
                  <a:pt x="429" y="1103"/>
                </a:lnTo>
                <a:lnTo>
                  <a:pt x="427" y="1103"/>
                </a:lnTo>
                <a:lnTo>
                  <a:pt x="424" y="1106"/>
                </a:lnTo>
                <a:lnTo>
                  <a:pt x="422" y="1106"/>
                </a:lnTo>
                <a:lnTo>
                  <a:pt x="420" y="1106"/>
                </a:lnTo>
                <a:lnTo>
                  <a:pt x="417" y="1106"/>
                </a:lnTo>
                <a:lnTo>
                  <a:pt x="410" y="1103"/>
                </a:lnTo>
                <a:lnTo>
                  <a:pt x="408" y="1103"/>
                </a:lnTo>
                <a:lnTo>
                  <a:pt x="406" y="1103"/>
                </a:lnTo>
                <a:lnTo>
                  <a:pt x="401" y="1103"/>
                </a:lnTo>
                <a:lnTo>
                  <a:pt x="401" y="1101"/>
                </a:lnTo>
                <a:lnTo>
                  <a:pt x="403" y="1098"/>
                </a:lnTo>
                <a:lnTo>
                  <a:pt x="406" y="1096"/>
                </a:lnTo>
                <a:lnTo>
                  <a:pt x="406" y="1094"/>
                </a:lnTo>
                <a:lnTo>
                  <a:pt x="408" y="1094"/>
                </a:lnTo>
                <a:lnTo>
                  <a:pt x="410" y="1091"/>
                </a:lnTo>
                <a:lnTo>
                  <a:pt x="413" y="1089"/>
                </a:lnTo>
                <a:lnTo>
                  <a:pt x="413" y="1084"/>
                </a:lnTo>
                <a:lnTo>
                  <a:pt x="413" y="1082"/>
                </a:lnTo>
                <a:lnTo>
                  <a:pt x="410" y="1077"/>
                </a:lnTo>
                <a:lnTo>
                  <a:pt x="408" y="1075"/>
                </a:lnTo>
                <a:lnTo>
                  <a:pt x="406" y="1072"/>
                </a:lnTo>
                <a:lnTo>
                  <a:pt x="403" y="1070"/>
                </a:lnTo>
                <a:lnTo>
                  <a:pt x="401" y="1068"/>
                </a:lnTo>
                <a:lnTo>
                  <a:pt x="398" y="1063"/>
                </a:lnTo>
                <a:lnTo>
                  <a:pt x="396" y="1058"/>
                </a:lnTo>
                <a:lnTo>
                  <a:pt x="396" y="1056"/>
                </a:lnTo>
                <a:lnTo>
                  <a:pt x="396" y="1053"/>
                </a:lnTo>
                <a:lnTo>
                  <a:pt x="394" y="1051"/>
                </a:lnTo>
                <a:lnTo>
                  <a:pt x="391" y="1049"/>
                </a:lnTo>
                <a:lnTo>
                  <a:pt x="389" y="1046"/>
                </a:lnTo>
                <a:lnTo>
                  <a:pt x="387" y="1049"/>
                </a:lnTo>
                <a:lnTo>
                  <a:pt x="382" y="1049"/>
                </a:lnTo>
                <a:lnTo>
                  <a:pt x="380" y="1051"/>
                </a:lnTo>
                <a:lnTo>
                  <a:pt x="377" y="1051"/>
                </a:lnTo>
                <a:lnTo>
                  <a:pt x="372" y="1053"/>
                </a:lnTo>
                <a:lnTo>
                  <a:pt x="368" y="1058"/>
                </a:lnTo>
                <a:lnTo>
                  <a:pt x="365" y="1061"/>
                </a:lnTo>
                <a:lnTo>
                  <a:pt x="363" y="1063"/>
                </a:lnTo>
                <a:lnTo>
                  <a:pt x="361" y="1065"/>
                </a:lnTo>
                <a:lnTo>
                  <a:pt x="356" y="1065"/>
                </a:lnTo>
                <a:lnTo>
                  <a:pt x="354" y="1068"/>
                </a:lnTo>
                <a:lnTo>
                  <a:pt x="349" y="1068"/>
                </a:lnTo>
                <a:lnTo>
                  <a:pt x="347" y="1068"/>
                </a:lnTo>
                <a:lnTo>
                  <a:pt x="347" y="1072"/>
                </a:lnTo>
                <a:lnTo>
                  <a:pt x="344" y="1075"/>
                </a:lnTo>
                <a:lnTo>
                  <a:pt x="342" y="1077"/>
                </a:lnTo>
                <a:lnTo>
                  <a:pt x="339" y="1080"/>
                </a:lnTo>
                <a:lnTo>
                  <a:pt x="335" y="1082"/>
                </a:lnTo>
                <a:lnTo>
                  <a:pt x="332" y="1082"/>
                </a:lnTo>
                <a:lnTo>
                  <a:pt x="330" y="1082"/>
                </a:lnTo>
                <a:lnTo>
                  <a:pt x="325" y="1063"/>
                </a:lnTo>
                <a:lnTo>
                  <a:pt x="323" y="1061"/>
                </a:lnTo>
                <a:lnTo>
                  <a:pt x="323" y="1058"/>
                </a:lnTo>
                <a:lnTo>
                  <a:pt x="325" y="1053"/>
                </a:lnTo>
                <a:lnTo>
                  <a:pt x="325" y="1051"/>
                </a:lnTo>
                <a:lnTo>
                  <a:pt x="328" y="1049"/>
                </a:lnTo>
                <a:lnTo>
                  <a:pt x="330" y="1046"/>
                </a:lnTo>
                <a:lnTo>
                  <a:pt x="332" y="1042"/>
                </a:lnTo>
                <a:lnTo>
                  <a:pt x="332" y="1039"/>
                </a:lnTo>
                <a:lnTo>
                  <a:pt x="335" y="1037"/>
                </a:lnTo>
                <a:lnTo>
                  <a:pt x="339" y="1035"/>
                </a:lnTo>
                <a:lnTo>
                  <a:pt x="347" y="1032"/>
                </a:lnTo>
                <a:lnTo>
                  <a:pt x="344" y="1032"/>
                </a:lnTo>
                <a:lnTo>
                  <a:pt x="339" y="1032"/>
                </a:lnTo>
                <a:lnTo>
                  <a:pt x="335" y="1030"/>
                </a:lnTo>
                <a:lnTo>
                  <a:pt x="330" y="1030"/>
                </a:lnTo>
                <a:lnTo>
                  <a:pt x="328" y="1030"/>
                </a:lnTo>
                <a:lnTo>
                  <a:pt x="325" y="1032"/>
                </a:lnTo>
                <a:lnTo>
                  <a:pt x="323" y="1032"/>
                </a:lnTo>
                <a:lnTo>
                  <a:pt x="318" y="1032"/>
                </a:lnTo>
                <a:lnTo>
                  <a:pt x="316" y="1030"/>
                </a:lnTo>
                <a:lnTo>
                  <a:pt x="314" y="1025"/>
                </a:lnTo>
                <a:lnTo>
                  <a:pt x="309" y="1023"/>
                </a:lnTo>
                <a:lnTo>
                  <a:pt x="306" y="1020"/>
                </a:lnTo>
                <a:lnTo>
                  <a:pt x="304" y="1018"/>
                </a:lnTo>
                <a:lnTo>
                  <a:pt x="266" y="1025"/>
                </a:lnTo>
                <a:lnTo>
                  <a:pt x="264" y="1020"/>
                </a:lnTo>
                <a:lnTo>
                  <a:pt x="262" y="1018"/>
                </a:lnTo>
                <a:lnTo>
                  <a:pt x="262" y="1016"/>
                </a:lnTo>
                <a:lnTo>
                  <a:pt x="262" y="1011"/>
                </a:lnTo>
                <a:lnTo>
                  <a:pt x="262" y="1006"/>
                </a:lnTo>
                <a:lnTo>
                  <a:pt x="262" y="1004"/>
                </a:lnTo>
                <a:lnTo>
                  <a:pt x="262" y="1001"/>
                </a:lnTo>
                <a:lnTo>
                  <a:pt x="262" y="999"/>
                </a:lnTo>
                <a:lnTo>
                  <a:pt x="259" y="997"/>
                </a:lnTo>
                <a:lnTo>
                  <a:pt x="259" y="992"/>
                </a:lnTo>
                <a:lnTo>
                  <a:pt x="259" y="987"/>
                </a:lnTo>
                <a:lnTo>
                  <a:pt x="257" y="982"/>
                </a:lnTo>
                <a:lnTo>
                  <a:pt x="257" y="980"/>
                </a:lnTo>
                <a:lnTo>
                  <a:pt x="255" y="973"/>
                </a:lnTo>
                <a:lnTo>
                  <a:pt x="255" y="971"/>
                </a:lnTo>
                <a:lnTo>
                  <a:pt x="252" y="968"/>
                </a:lnTo>
                <a:lnTo>
                  <a:pt x="250" y="966"/>
                </a:lnTo>
                <a:lnTo>
                  <a:pt x="250" y="961"/>
                </a:lnTo>
                <a:lnTo>
                  <a:pt x="250" y="959"/>
                </a:lnTo>
                <a:lnTo>
                  <a:pt x="250" y="954"/>
                </a:lnTo>
                <a:lnTo>
                  <a:pt x="250" y="947"/>
                </a:lnTo>
                <a:lnTo>
                  <a:pt x="229" y="945"/>
                </a:lnTo>
                <a:lnTo>
                  <a:pt x="224" y="937"/>
                </a:lnTo>
                <a:lnTo>
                  <a:pt x="222" y="933"/>
                </a:lnTo>
                <a:lnTo>
                  <a:pt x="212" y="930"/>
                </a:lnTo>
                <a:lnTo>
                  <a:pt x="210" y="923"/>
                </a:lnTo>
                <a:lnTo>
                  <a:pt x="212" y="921"/>
                </a:lnTo>
                <a:lnTo>
                  <a:pt x="219" y="911"/>
                </a:lnTo>
                <a:lnTo>
                  <a:pt x="229" y="900"/>
                </a:lnTo>
                <a:lnTo>
                  <a:pt x="229" y="897"/>
                </a:lnTo>
                <a:lnTo>
                  <a:pt x="229" y="895"/>
                </a:lnTo>
                <a:lnTo>
                  <a:pt x="231" y="890"/>
                </a:lnTo>
                <a:lnTo>
                  <a:pt x="233" y="876"/>
                </a:lnTo>
                <a:lnTo>
                  <a:pt x="236" y="871"/>
                </a:lnTo>
                <a:lnTo>
                  <a:pt x="236" y="866"/>
                </a:lnTo>
                <a:lnTo>
                  <a:pt x="238" y="864"/>
                </a:lnTo>
                <a:lnTo>
                  <a:pt x="240" y="855"/>
                </a:lnTo>
                <a:lnTo>
                  <a:pt x="240" y="850"/>
                </a:lnTo>
                <a:lnTo>
                  <a:pt x="240" y="848"/>
                </a:lnTo>
                <a:lnTo>
                  <a:pt x="240" y="845"/>
                </a:lnTo>
                <a:lnTo>
                  <a:pt x="243" y="840"/>
                </a:lnTo>
                <a:lnTo>
                  <a:pt x="243" y="838"/>
                </a:lnTo>
                <a:lnTo>
                  <a:pt x="243" y="836"/>
                </a:lnTo>
                <a:lnTo>
                  <a:pt x="243" y="833"/>
                </a:lnTo>
                <a:lnTo>
                  <a:pt x="240" y="833"/>
                </a:lnTo>
                <a:lnTo>
                  <a:pt x="240" y="831"/>
                </a:lnTo>
                <a:lnTo>
                  <a:pt x="240" y="829"/>
                </a:lnTo>
                <a:lnTo>
                  <a:pt x="240" y="826"/>
                </a:lnTo>
                <a:lnTo>
                  <a:pt x="238" y="824"/>
                </a:lnTo>
                <a:lnTo>
                  <a:pt x="238" y="821"/>
                </a:lnTo>
                <a:lnTo>
                  <a:pt x="236" y="821"/>
                </a:lnTo>
                <a:lnTo>
                  <a:pt x="236" y="819"/>
                </a:lnTo>
                <a:lnTo>
                  <a:pt x="233" y="817"/>
                </a:lnTo>
                <a:lnTo>
                  <a:pt x="231" y="817"/>
                </a:lnTo>
                <a:lnTo>
                  <a:pt x="231" y="814"/>
                </a:lnTo>
                <a:lnTo>
                  <a:pt x="229" y="814"/>
                </a:lnTo>
                <a:lnTo>
                  <a:pt x="224" y="807"/>
                </a:lnTo>
                <a:lnTo>
                  <a:pt x="219" y="800"/>
                </a:lnTo>
                <a:lnTo>
                  <a:pt x="215" y="793"/>
                </a:lnTo>
                <a:lnTo>
                  <a:pt x="212" y="788"/>
                </a:lnTo>
                <a:lnTo>
                  <a:pt x="193" y="755"/>
                </a:lnTo>
                <a:lnTo>
                  <a:pt x="182" y="746"/>
                </a:lnTo>
                <a:lnTo>
                  <a:pt x="184" y="741"/>
                </a:lnTo>
                <a:lnTo>
                  <a:pt x="186" y="739"/>
                </a:lnTo>
                <a:lnTo>
                  <a:pt x="189" y="734"/>
                </a:lnTo>
                <a:lnTo>
                  <a:pt x="184" y="727"/>
                </a:lnTo>
                <a:lnTo>
                  <a:pt x="189" y="713"/>
                </a:lnTo>
                <a:lnTo>
                  <a:pt x="191" y="701"/>
                </a:lnTo>
                <a:lnTo>
                  <a:pt x="184" y="696"/>
                </a:lnTo>
                <a:lnTo>
                  <a:pt x="172" y="687"/>
                </a:lnTo>
                <a:lnTo>
                  <a:pt x="167" y="684"/>
                </a:lnTo>
                <a:lnTo>
                  <a:pt x="167" y="682"/>
                </a:lnTo>
                <a:lnTo>
                  <a:pt x="167" y="677"/>
                </a:lnTo>
                <a:lnTo>
                  <a:pt x="170" y="675"/>
                </a:lnTo>
                <a:lnTo>
                  <a:pt x="172" y="672"/>
                </a:lnTo>
                <a:lnTo>
                  <a:pt x="172" y="670"/>
                </a:lnTo>
                <a:lnTo>
                  <a:pt x="172" y="668"/>
                </a:lnTo>
                <a:lnTo>
                  <a:pt x="172" y="665"/>
                </a:lnTo>
                <a:lnTo>
                  <a:pt x="174" y="663"/>
                </a:lnTo>
                <a:lnTo>
                  <a:pt x="174" y="658"/>
                </a:lnTo>
                <a:lnTo>
                  <a:pt x="174" y="651"/>
                </a:lnTo>
                <a:lnTo>
                  <a:pt x="174" y="646"/>
                </a:lnTo>
                <a:lnTo>
                  <a:pt x="174" y="642"/>
                </a:lnTo>
                <a:lnTo>
                  <a:pt x="172" y="634"/>
                </a:lnTo>
                <a:lnTo>
                  <a:pt x="174" y="632"/>
                </a:lnTo>
                <a:lnTo>
                  <a:pt x="177" y="630"/>
                </a:lnTo>
                <a:lnTo>
                  <a:pt x="177" y="625"/>
                </a:lnTo>
                <a:lnTo>
                  <a:pt x="184" y="616"/>
                </a:lnTo>
                <a:lnTo>
                  <a:pt x="186" y="613"/>
                </a:lnTo>
                <a:lnTo>
                  <a:pt x="191" y="608"/>
                </a:lnTo>
                <a:lnTo>
                  <a:pt x="196" y="606"/>
                </a:lnTo>
                <a:lnTo>
                  <a:pt x="198" y="604"/>
                </a:lnTo>
                <a:lnTo>
                  <a:pt x="200" y="601"/>
                </a:lnTo>
                <a:lnTo>
                  <a:pt x="203" y="599"/>
                </a:lnTo>
                <a:lnTo>
                  <a:pt x="207" y="597"/>
                </a:lnTo>
                <a:lnTo>
                  <a:pt x="210" y="592"/>
                </a:lnTo>
                <a:lnTo>
                  <a:pt x="215" y="587"/>
                </a:lnTo>
                <a:lnTo>
                  <a:pt x="215" y="585"/>
                </a:lnTo>
                <a:lnTo>
                  <a:pt x="215" y="582"/>
                </a:lnTo>
                <a:lnTo>
                  <a:pt x="215" y="578"/>
                </a:lnTo>
                <a:lnTo>
                  <a:pt x="212" y="575"/>
                </a:lnTo>
                <a:lnTo>
                  <a:pt x="210" y="573"/>
                </a:lnTo>
                <a:lnTo>
                  <a:pt x="207" y="571"/>
                </a:lnTo>
                <a:lnTo>
                  <a:pt x="205" y="568"/>
                </a:lnTo>
                <a:lnTo>
                  <a:pt x="203" y="566"/>
                </a:lnTo>
                <a:lnTo>
                  <a:pt x="198" y="563"/>
                </a:lnTo>
                <a:lnTo>
                  <a:pt x="196" y="561"/>
                </a:lnTo>
                <a:lnTo>
                  <a:pt x="193" y="559"/>
                </a:lnTo>
                <a:lnTo>
                  <a:pt x="193" y="556"/>
                </a:lnTo>
                <a:lnTo>
                  <a:pt x="191" y="556"/>
                </a:lnTo>
                <a:lnTo>
                  <a:pt x="191" y="554"/>
                </a:lnTo>
                <a:lnTo>
                  <a:pt x="189" y="552"/>
                </a:lnTo>
                <a:lnTo>
                  <a:pt x="189" y="549"/>
                </a:lnTo>
                <a:lnTo>
                  <a:pt x="186" y="547"/>
                </a:lnTo>
                <a:lnTo>
                  <a:pt x="186" y="545"/>
                </a:lnTo>
                <a:lnTo>
                  <a:pt x="186" y="542"/>
                </a:lnTo>
                <a:lnTo>
                  <a:pt x="186" y="540"/>
                </a:lnTo>
                <a:lnTo>
                  <a:pt x="186" y="537"/>
                </a:lnTo>
                <a:lnTo>
                  <a:pt x="189" y="535"/>
                </a:lnTo>
                <a:lnTo>
                  <a:pt x="191" y="533"/>
                </a:lnTo>
                <a:lnTo>
                  <a:pt x="191" y="530"/>
                </a:lnTo>
                <a:lnTo>
                  <a:pt x="191" y="528"/>
                </a:lnTo>
                <a:lnTo>
                  <a:pt x="191" y="526"/>
                </a:lnTo>
                <a:lnTo>
                  <a:pt x="191" y="521"/>
                </a:lnTo>
                <a:lnTo>
                  <a:pt x="189" y="518"/>
                </a:lnTo>
                <a:lnTo>
                  <a:pt x="189" y="516"/>
                </a:lnTo>
                <a:lnTo>
                  <a:pt x="186" y="511"/>
                </a:lnTo>
                <a:lnTo>
                  <a:pt x="186" y="509"/>
                </a:lnTo>
                <a:lnTo>
                  <a:pt x="189" y="507"/>
                </a:lnTo>
                <a:lnTo>
                  <a:pt x="191" y="504"/>
                </a:lnTo>
                <a:lnTo>
                  <a:pt x="191" y="502"/>
                </a:lnTo>
                <a:lnTo>
                  <a:pt x="191" y="500"/>
                </a:lnTo>
                <a:lnTo>
                  <a:pt x="191" y="497"/>
                </a:lnTo>
                <a:lnTo>
                  <a:pt x="191" y="492"/>
                </a:lnTo>
                <a:lnTo>
                  <a:pt x="191" y="490"/>
                </a:lnTo>
                <a:lnTo>
                  <a:pt x="191" y="488"/>
                </a:lnTo>
                <a:lnTo>
                  <a:pt x="189" y="485"/>
                </a:lnTo>
                <a:lnTo>
                  <a:pt x="189" y="481"/>
                </a:lnTo>
                <a:lnTo>
                  <a:pt x="191" y="478"/>
                </a:lnTo>
                <a:lnTo>
                  <a:pt x="191" y="476"/>
                </a:lnTo>
                <a:lnTo>
                  <a:pt x="191" y="474"/>
                </a:lnTo>
                <a:lnTo>
                  <a:pt x="191" y="471"/>
                </a:lnTo>
                <a:lnTo>
                  <a:pt x="191" y="469"/>
                </a:lnTo>
                <a:lnTo>
                  <a:pt x="189" y="466"/>
                </a:lnTo>
                <a:lnTo>
                  <a:pt x="186" y="464"/>
                </a:lnTo>
                <a:lnTo>
                  <a:pt x="184" y="464"/>
                </a:lnTo>
                <a:lnTo>
                  <a:pt x="182" y="462"/>
                </a:lnTo>
                <a:lnTo>
                  <a:pt x="179" y="462"/>
                </a:lnTo>
                <a:lnTo>
                  <a:pt x="177" y="462"/>
                </a:lnTo>
                <a:lnTo>
                  <a:pt x="174" y="464"/>
                </a:lnTo>
                <a:lnTo>
                  <a:pt x="172" y="464"/>
                </a:lnTo>
                <a:lnTo>
                  <a:pt x="170" y="466"/>
                </a:lnTo>
                <a:lnTo>
                  <a:pt x="167" y="466"/>
                </a:lnTo>
                <a:lnTo>
                  <a:pt x="165" y="469"/>
                </a:lnTo>
                <a:lnTo>
                  <a:pt x="163" y="466"/>
                </a:lnTo>
                <a:lnTo>
                  <a:pt x="165" y="464"/>
                </a:lnTo>
                <a:lnTo>
                  <a:pt x="165" y="462"/>
                </a:lnTo>
                <a:lnTo>
                  <a:pt x="167" y="459"/>
                </a:lnTo>
                <a:lnTo>
                  <a:pt x="170" y="455"/>
                </a:lnTo>
                <a:lnTo>
                  <a:pt x="170" y="452"/>
                </a:lnTo>
                <a:lnTo>
                  <a:pt x="170" y="450"/>
                </a:lnTo>
                <a:lnTo>
                  <a:pt x="167" y="447"/>
                </a:lnTo>
                <a:lnTo>
                  <a:pt x="167" y="445"/>
                </a:lnTo>
                <a:lnTo>
                  <a:pt x="165" y="445"/>
                </a:lnTo>
                <a:lnTo>
                  <a:pt x="163" y="445"/>
                </a:lnTo>
                <a:lnTo>
                  <a:pt x="158" y="445"/>
                </a:lnTo>
                <a:lnTo>
                  <a:pt x="156" y="445"/>
                </a:lnTo>
                <a:lnTo>
                  <a:pt x="153" y="445"/>
                </a:lnTo>
                <a:lnTo>
                  <a:pt x="153" y="443"/>
                </a:lnTo>
                <a:lnTo>
                  <a:pt x="153" y="440"/>
                </a:lnTo>
                <a:lnTo>
                  <a:pt x="156" y="438"/>
                </a:lnTo>
                <a:lnTo>
                  <a:pt x="156" y="436"/>
                </a:lnTo>
                <a:lnTo>
                  <a:pt x="153" y="433"/>
                </a:lnTo>
                <a:lnTo>
                  <a:pt x="153" y="431"/>
                </a:lnTo>
                <a:lnTo>
                  <a:pt x="151" y="431"/>
                </a:lnTo>
                <a:lnTo>
                  <a:pt x="151" y="429"/>
                </a:lnTo>
                <a:lnTo>
                  <a:pt x="149" y="429"/>
                </a:lnTo>
                <a:lnTo>
                  <a:pt x="146" y="429"/>
                </a:lnTo>
                <a:lnTo>
                  <a:pt x="144" y="426"/>
                </a:lnTo>
                <a:lnTo>
                  <a:pt x="141" y="426"/>
                </a:lnTo>
                <a:lnTo>
                  <a:pt x="141" y="424"/>
                </a:lnTo>
                <a:lnTo>
                  <a:pt x="139" y="424"/>
                </a:lnTo>
                <a:lnTo>
                  <a:pt x="139" y="419"/>
                </a:lnTo>
                <a:lnTo>
                  <a:pt x="137" y="414"/>
                </a:lnTo>
                <a:lnTo>
                  <a:pt x="134" y="412"/>
                </a:lnTo>
                <a:lnTo>
                  <a:pt x="132" y="410"/>
                </a:lnTo>
                <a:lnTo>
                  <a:pt x="130" y="407"/>
                </a:lnTo>
                <a:lnTo>
                  <a:pt x="127" y="405"/>
                </a:lnTo>
                <a:lnTo>
                  <a:pt x="125" y="405"/>
                </a:lnTo>
                <a:lnTo>
                  <a:pt x="123" y="405"/>
                </a:lnTo>
                <a:lnTo>
                  <a:pt x="123" y="407"/>
                </a:lnTo>
                <a:lnTo>
                  <a:pt x="123" y="412"/>
                </a:lnTo>
                <a:lnTo>
                  <a:pt x="120" y="414"/>
                </a:lnTo>
                <a:lnTo>
                  <a:pt x="120" y="419"/>
                </a:lnTo>
                <a:lnTo>
                  <a:pt x="120" y="421"/>
                </a:lnTo>
                <a:lnTo>
                  <a:pt x="118" y="426"/>
                </a:lnTo>
                <a:lnTo>
                  <a:pt x="118" y="431"/>
                </a:lnTo>
                <a:lnTo>
                  <a:pt x="116" y="431"/>
                </a:lnTo>
                <a:lnTo>
                  <a:pt x="116" y="426"/>
                </a:lnTo>
                <a:lnTo>
                  <a:pt x="116" y="424"/>
                </a:lnTo>
                <a:lnTo>
                  <a:pt x="116" y="421"/>
                </a:lnTo>
                <a:lnTo>
                  <a:pt x="116" y="414"/>
                </a:lnTo>
                <a:lnTo>
                  <a:pt x="118" y="403"/>
                </a:lnTo>
                <a:lnTo>
                  <a:pt x="116" y="403"/>
                </a:lnTo>
                <a:lnTo>
                  <a:pt x="116" y="398"/>
                </a:lnTo>
                <a:lnTo>
                  <a:pt x="116" y="395"/>
                </a:lnTo>
                <a:lnTo>
                  <a:pt x="113" y="393"/>
                </a:lnTo>
                <a:lnTo>
                  <a:pt x="111" y="391"/>
                </a:lnTo>
                <a:lnTo>
                  <a:pt x="108" y="388"/>
                </a:lnTo>
                <a:lnTo>
                  <a:pt x="106" y="386"/>
                </a:lnTo>
                <a:lnTo>
                  <a:pt x="101" y="384"/>
                </a:lnTo>
                <a:lnTo>
                  <a:pt x="99" y="384"/>
                </a:lnTo>
                <a:lnTo>
                  <a:pt x="97" y="384"/>
                </a:lnTo>
                <a:lnTo>
                  <a:pt x="94" y="384"/>
                </a:lnTo>
                <a:lnTo>
                  <a:pt x="94" y="386"/>
                </a:lnTo>
                <a:lnTo>
                  <a:pt x="94" y="388"/>
                </a:lnTo>
                <a:lnTo>
                  <a:pt x="94" y="391"/>
                </a:lnTo>
                <a:lnTo>
                  <a:pt x="94" y="393"/>
                </a:lnTo>
                <a:lnTo>
                  <a:pt x="94" y="395"/>
                </a:lnTo>
                <a:lnTo>
                  <a:pt x="94" y="398"/>
                </a:lnTo>
                <a:lnTo>
                  <a:pt x="92" y="403"/>
                </a:lnTo>
                <a:lnTo>
                  <a:pt x="92" y="405"/>
                </a:lnTo>
                <a:lnTo>
                  <a:pt x="90" y="405"/>
                </a:lnTo>
                <a:lnTo>
                  <a:pt x="87" y="407"/>
                </a:lnTo>
                <a:lnTo>
                  <a:pt x="87" y="410"/>
                </a:lnTo>
                <a:lnTo>
                  <a:pt x="85" y="412"/>
                </a:lnTo>
                <a:lnTo>
                  <a:pt x="85" y="414"/>
                </a:lnTo>
                <a:lnTo>
                  <a:pt x="83" y="417"/>
                </a:lnTo>
                <a:lnTo>
                  <a:pt x="78" y="417"/>
                </a:lnTo>
                <a:lnTo>
                  <a:pt x="75" y="417"/>
                </a:lnTo>
                <a:lnTo>
                  <a:pt x="73" y="417"/>
                </a:lnTo>
                <a:lnTo>
                  <a:pt x="73" y="419"/>
                </a:lnTo>
                <a:lnTo>
                  <a:pt x="71" y="419"/>
                </a:lnTo>
                <a:lnTo>
                  <a:pt x="71" y="421"/>
                </a:lnTo>
                <a:lnTo>
                  <a:pt x="73" y="424"/>
                </a:lnTo>
                <a:lnTo>
                  <a:pt x="73" y="421"/>
                </a:lnTo>
                <a:lnTo>
                  <a:pt x="75" y="421"/>
                </a:lnTo>
                <a:lnTo>
                  <a:pt x="78" y="424"/>
                </a:lnTo>
                <a:lnTo>
                  <a:pt x="78" y="426"/>
                </a:lnTo>
                <a:lnTo>
                  <a:pt x="75" y="426"/>
                </a:lnTo>
                <a:lnTo>
                  <a:pt x="75" y="429"/>
                </a:lnTo>
                <a:lnTo>
                  <a:pt x="73" y="429"/>
                </a:lnTo>
                <a:lnTo>
                  <a:pt x="71" y="426"/>
                </a:lnTo>
                <a:lnTo>
                  <a:pt x="68" y="426"/>
                </a:lnTo>
                <a:lnTo>
                  <a:pt x="64" y="429"/>
                </a:lnTo>
                <a:lnTo>
                  <a:pt x="61" y="429"/>
                </a:lnTo>
                <a:lnTo>
                  <a:pt x="59" y="426"/>
                </a:lnTo>
                <a:lnTo>
                  <a:pt x="61" y="426"/>
                </a:lnTo>
                <a:lnTo>
                  <a:pt x="64" y="424"/>
                </a:lnTo>
                <a:lnTo>
                  <a:pt x="66" y="424"/>
                </a:lnTo>
                <a:lnTo>
                  <a:pt x="66" y="421"/>
                </a:lnTo>
                <a:lnTo>
                  <a:pt x="66" y="419"/>
                </a:lnTo>
                <a:lnTo>
                  <a:pt x="66" y="417"/>
                </a:lnTo>
                <a:lnTo>
                  <a:pt x="68" y="414"/>
                </a:lnTo>
                <a:lnTo>
                  <a:pt x="71" y="414"/>
                </a:lnTo>
                <a:lnTo>
                  <a:pt x="73" y="412"/>
                </a:lnTo>
                <a:lnTo>
                  <a:pt x="75" y="412"/>
                </a:lnTo>
                <a:lnTo>
                  <a:pt x="78" y="412"/>
                </a:lnTo>
                <a:lnTo>
                  <a:pt x="80" y="412"/>
                </a:lnTo>
                <a:lnTo>
                  <a:pt x="83" y="410"/>
                </a:lnTo>
                <a:lnTo>
                  <a:pt x="83" y="407"/>
                </a:lnTo>
                <a:lnTo>
                  <a:pt x="85" y="400"/>
                </a:lnTo>
                <a:lnTo>
                  <a:pt x="87" y="398"/>
                </a:lnTo>
                <a:lnTo>
                  <a:pt x="87" y="395"/>
                </a:lnTo>
                <a:lnTo>
                  <a:pt x="87" y="393"/>
                </a:lnTo>
                <a:lnTo>
                  <a:pt x="87" y="391"/>
                </a:lnTo>
                <a:lnTo>
                  <a:pt x="85" y="388"/>
                </a:lnTo>
                <a:lnTo>
                  <a:pt x="85" y="386"/>
                </a:lnTo>
                <a:lnTo>
                  <a:pt x="87" y="384"/>
                </a:lnTo>
                <a:lnTo>
                  <a:pt x="87" y="381"/>
                </a:lnTo>
                <a:lnTo>
                  <a:pt x="90" y="379"/>
                </a:lnTo>
                <a:lnTo>
                  <a:pt x="87" y="376"/>
                </a:lnTo>
                <a:lnTo>
                  <a:pt x="87" y="372"/>
                </a:lnTo>
                <a:lnTo>
                  <a:pt x="83" y="369"/>
                </a:lnTo>
                <a:lnTo>
                  <a:pt x="80" y="369"/>
                </a:lnTo>
                <a:lnTo>
                  <a:pt x="78" y="369"/>
                </a:lnTo>
                <a:lnTo>
                  <a:pt x="75" y="367"/>
                </a:lnTo>
                <a:lnTo>
                  <a:pt x="78" y="365"/>
                </a:lnTo>
                <a:lnTo>
                  <a:pt x="80" y="365"/>
                </a:lnTo>
                <a:lnTo>
                  <a:pt x="83" y="365"/>
                </a:lnTo>
                <a:lnTo>
                  <a:pt x="85" y="365"/>
                </a:lnTo>
                <a:lnTo>
                  <a:pt x="87" y="362"/>
                </a:lnTo>
                <a:lnTo>
                  <a:pt x="90" y="362"/>
                </a:lnTo>
                <a:lnTo>
                  <a:pt x="90" y="360"/>
                </a:lnTo>
                <a:lnTo>
                  <a:pt x="92" y="358"/>
                </a:lnTo>
                <a:lnTo>
                  <a:pt x="92" y="355"/>
                </a:lnTo>
                <a:lnTo>
                  <a:pt x="92" y="353"/>
                </a:lnTo>
                <a:lnTo>
                  <a:pt x="92" y="350"/>
                </a:lnTo>
                <a:lnTo>
                  <a:pt x="92" y="348"/>
                </a:lnTo>
                <a:lnTo>
                  <a:pt x="90" y="348"/>
                </a:lnTo>
                <a:lnTo>
                  <a:pt x="87" y="348"/>
                </a:lnTo>
                <a:lnTo>
                  <a:pt x="85" y="348"/>
                </a:lnTo>
                <a:lnTo>
                  <a:pt x="85" y="346"/>
                </a:lnTo>
                <a:lnTo>
                  <a:pt x="85" y="343"/>
                </a:lnTo>
                <a:lnTo>
                  <a:pt x="85" y="339"/>
                </a:lnTo>
                <a:lnTo>
                  <a:pt x="85" y="336"/>
                </a:lnTo>
                <a:lnTo>
                  <a:pt x="85" y="334"/>
                </a:lnTo>
                <a:lnTo>
                  <a:pt x="85" y="331"/>
                </a:lnTo>
                <a:lnTo>
                  <a:pt x="83" y="329"/>
                </a:lnTo>
                <a:lnTo>
                  <a:pt x="80" y="324"/>
                </a:lnTo>
                <a:lnTo>
                  <a:pt x="78" y="322"/>
                </a:lnTo>
                <a:lnTo>
                  <a:pt x="78" y="320"/>
                </a:lnTo>
                <a:lnTo>
                  <a:pt x="80" y="317"/>
                </a:lnTo>
                <a:lnTo>
                  <a:pt x="80" y="315"/>
                </a:lnTo>
                <a:lnTo>
                  <a:pt x="80" y="313"/>
                </a:lnTo>
                <a:lnTo>
                  <a:pt x="83" y="305"/>
                </a:lnTo>
                <a:lnTo>
                  <a:pt x="83" y="301"/>
                </a:lnTo>
                <a:lnTo>
                  <a:pt x="85" y="294"/>
                </a:lnTo>
                <a:lnTo>
                  <a:pt x="85" y="289"/>
                </a:lnTo>
                <a:lnTo>
                  <a:pt x="87" y="284"/>
                </a:lnTo>
                <a:lnTo>
                  <a:pt x="85" y="284"/>
                </a:lnTo>
                <a:lnTo>
                  <a:pt x="83" y="282"/>
                </a:lnTo>
                <a:lnTo>
                  <a:pt x="78" y="277"/>
                </a:lnTo>
                <a:lnTo>
                  <a:pt x="75" y="277"/>
                </a:lnTo>
                <a:lnTo>
                  <a:pt x="68" y="275"/>
                </a:lnTo>
                <a:lnTo>
                  <a:pt x="68" y="272"/>
                </a:lnTo>
                <a:lnTo>
                  <a:pt x="68" y="270"/>
                </a:lnTo>
                <a:lnTo>
                  <a:pt x="68" y="265"/>
                </a:lnTo>
                <a:lnTo>
                  <a:pt x="68" y="263"/>
                </a:lnTo>
                <a:lnTo>
                  <a:pt x="66" y="260"/>
                </a:lnTo>
                <a:lnTo>
                  <a:pt x="64" y="258"/>
                </a:lnTo>
                <a:lnTo>
                  <a:pt x="61" y="256"/>
                </a:lnTo>
                <a:lnTo>
                  <a:pt x="61" y="251"/>
                </a:lnTo>
                <a:lnTo>
                  <a:pt x="59" y="249"/>
                </a:lnTo>
                <a:lnTo>
                  <a:pt x="59" y="244"/>
                </a:lnTo>
                <a:lnTo>
                  <a:pt x="57" y="239"/>
                </a:lnTo>
                <a:lnTo>
                  <a:pt x="54" y="237"/>
                </a:lnTo>
                <a:lnTo>
                  <a:pt x="54" y="232"/>
                </a:lnTo>
                <a:lnTo>
                  <a:pt x="54" y="230"/>
                </a:lnTo>
                <a:lnTo>
                  <a:pt x="52" y="227"/>
                </a:lnTo>
                <a:lnTo>
                  <a:pt x="50" y="225"/>
                </a:lnTo>
                <a:lnTo>
                  <a:pt x="50" y="218"/>
                </a:lnTo>
                <a:lnTo>
                  <a:pt x="50" y="216"/>
                </a:lnTo>
                <a:lnTo>
                  <a:pt x="52" y="213"/>
                </a:lnTo>
                <a:lnTo>
                  <a:pt x="52" y="211"/>
                </a:lnTo>
                <a:lnTo>
                  <a:pt x="52" y="206"/>
                </a:lnTo>
                <a:lnTo>
                  <a:pt x="52" y="204"/>
                </a:lnTo>
                <a:lnTo>
                  <a:pt x="50" y="199"/>
                </a:lnTo>
                <a:lnTo>
                  <a:pt x="50" y="197"/>
                </a:lnTo>
                <a:lnTo>
                  <a:pt x="47" y="194"/>
                </a:lnTo>
                <a:lnTo>
                  <a:pt x="45" y="192"/>
                </a:lnTo>
                <a:lnTo>
                  <a:pt x="42" y="189"/>
                </a:lnTo>
                <a:lnTo>
                  <a:pt x="38" y="192"/>
                </a:lnTo>
                <a:lnTo>
                  <a:pt x="33" y="192"/>
                </a:lnTo>
                <a:lnTo>
                  <a:pt x="31" y="189"/>
                </a:lnTo>
                <a:lnTo>
                  <a:pt x="31" y="182"/>
                </a:lnTo>
                <a:lnTo>
                  <a:pt x="26" y="178"/>
                </a:lnTo>
                <a:lnTo>
                  <a:pt x="21" y="168"/>
                </a:lnTo>
                <a:lnTo>
                  <a:pt x="21" y="163"/>
                </a:lnTo>
                <a:lnTo>
                  <a:pt x="24" y="161"/>
                </a:lnTo>
                <a:lnTo>
                  <a:pt x="24" y="159"/>
                </a:lnTo>
                <a:lnTo>
                  <a:pt x="26" y="154"/>
                </a:lnTo>
                <a:lnTo>
                  <a:pt x="26" y="147"/>
                </a:lnTo>
                <a:lnTo>
                  <a:pt x="21" y="142"/>
                </a:lnTo>
                <a:lnTo>
                  <a:pt x="21" y="135"/>
                </a:lnTo>
                <a:lnTo>
                  <a:pt x="12" y="123"/>
                </a:lnTo>
                <a:lnTo>
                  <a:pt x="5" y="121"/>
                </a:lnTo>
                <a:lnTo>
                  <a:pt x="0" y="118"/>
                </a:lnTo>
                <a:lnTo>
                  <a:pt x="0" y="114"/>
                </a:lnTo>
                <a:lnTo>
                  <a:pt x="0" y="111"/>
                </a:lnTo>
                <a:lnTo>
                  <a:pt x="0" y="107"/>
                </a:lnTo>
                <a:lnTo>
                  <a:pt x="2" y="102"/>
                </a:lnTo>
                <a:lnTo>
                  <a:pt x="2" y="100"/>
                </a:lnTo>
                <a:lnTo>
                  <a:pt x="0" y="92"/>
                </a:lnTo>
                <a:lnTo>
                  <a:pt x="2" y="92"/>
                </a:lnTo>
                <a:lnTo>
                  <a:pt x="2" y="88"/>
                </a:lnTo>
                <a:lnTo>
                  <a:pt x="5" y="85"/>
                </a:lnTo>
                <a:lnTo>
                  <a:pt x="5" y="83"/>
                </a:lnTo>
                <a:lnTo>
                  <a:pt x="9" y="81"/>
                </a:lnTo>
                <a:lnTo>
                  <a:pt x="12" y="78"/>
                </a:lnTo>
                <a:lnTo>
                  <a:pt x="14" y="71"/>
                </a:lnTo>
                <a:lnTo>
                  <a:pt x="17" y="66"/>
                </a:lnTo>
                <a:lnTo>
                  <a:pt x="19" y="59"/>
                </a:lnTo>
                <a:lnTo>
                  <a:pt x="21" y="57"/>
                </a:lnTo>
                <a:lnTo>
                  <a:pt x="24" y="57"/>
                </a:lnTo>
                <a:lnTo>
                  <a:pt x="26" y="57"/>
                </a:lnTo>
                <a:lnTo>
                  <a:pt x="31" y="55"/>
                </a:lnTo>
                <a:lnTo>
                  <a:pt x="33" y="52"/>
                </a:lnTo>
                <a:lnTo>
                  <a:pt x="35" y="55"/>
                </a:lnTo>
                <a:lnTo>
                  <a:pt x="35" y="59"/>
                </a:lnTo>
                <a:lnTo>
                  <a:pt x="38" y="62"/>
                </a:lnTo>
                <a:lnTo>
                  <a:pt x="38" y="64"/>
                </a:lnTo>
                <a:lnTo>
                  <a:pt x="40" y="66"/>
                </a:lnTo>
                <a:lnTo>
                  <a:pt x="42" y="69"/>
                </a:lnTo>
                <a:lnTo>
                  <a:pt x="42" y="71"/>
                </a:lnTo>
                <a:lnTo>
                  <a:pt x="40" y="73"/>
                </a:lnTo>
                <a:lnTo>
                  <a:pt x="42" y="76"/>
                </a:lnTo>
                <a:lnTo>
                  <a:pt x="45" y="78"/>
                </a:lnTo>
                <a:lnTo>
                  <a:pt x="42" y="81"/>
                </a:lnTo>
                <a:lnTo>
                  <a:pt x="42" y="83"/>
                </a:lnTo>
                <a:lnTo>
                  <a:pt x="45" y="88"/>
                </a:lnTo>
                <a:lnTo>
                  <a:pt x="45" y="92"/>
                </a:lnTo>
                <a:lnTo>
                  <a:pt x="45" y="95"/>
                </a:lnTo>
                <a:lnTo>
                  <a:pt x="47" y="97"/>
                </a:lnTo>
                <a:lnTo>
                  <a:pt x="50" y="100"/>
                </a:lnTo>
                <a:lnTo>
                  <a:pt x="52" y="102"/>
                </a:lnTo>
                <a:lnTo>
                  <a:pt x="57" y="104"/>
                </a:lnTo>
                <a:lnTo>
                  <a:pt x="59" y="107"/>
                </a:lnTo>
                <a:lnTo>
                  <a:pt x="64" y="109"/>
                </a:lnTo>
                <a:lnTo>
                  <a:pt x="64" y="111"/>
                </a:lnTo>
                <a:lnTo>
                  <a:pt x="66" y="111"/>
                </a:lnTo>
                <a:lnTo>
                  <a:pt x="83" y="118"/>
                </a:lnTo>
                <a:lnTo>
                  <a:pt x="90" y="126"/>
                </a:lnTo>
                <a:lnTo>
                  <a:pt x="92" y="128"/>
                </a:lnTo>
                <a:lnTo>
                  <a:pt x="108" y="121"/>
                </a:lnTo>
                <a:lnTo>
                  <a:pt x="123" y="144"/>
                </a:lnTo>
                <a:lnTo>
                  <a:pt x="137" y="187"/>
                </a:lnTo>
                <a:lnTo>
                  <a:pt x="134" y="197"/>
                </a:lnTo>
                <a:lnTo>
                  <a:pt x="139" y="246"/>
                </a:lnTo>
                <a:lnTo>
                  <a:pt x="163" y="246"/>
                </a:lnTo>
                <a:lnTo>
                  <a:pt x="165" y="246"/>
                </a:lnTo>
                <a:lnTo>
                  <a:pt x="167" y="246"/>
                </a:lnTo>
                <a:lnTo>
                  <a:pt x="172" y="244"/>
                </a:lnTo>
                <a:lnTo>
                  <a:pt x="174" y="242"/>
                </a:lnTo>
                <a:lnTo>
                  <a:pt x="179" y="239"/>
                </a:lnTo>
                <a:lnTo>
                  <a:pt x="182" y="239"/>
                </a:lnTo>
                <a:lnTo>
                  <a:pt x="184" y="237"/>
                </a:lnTo>
                <a:lnTo>
                  <a:pt x="189" y="232"/>
                </a:lnTo>
                <a:lnTo>
                  <a:pt x="191" y="227"/>
                </a:lnTo>
                <a:lnTo>
                  <a:pt x="196" y="225"/>
                </a:lnTo>
                <a:lnTo>
                  <a:pt x="198" y="225"/>
                </a:lnTo>
                <a:lnTo>
                  <a:pt x="203" y="225"/>
                </a:lnTo>
                <a:lnTo>
                  <a:pt x="205" y="225"/>
                </a:lnTo>
                <a:lnTo>
                  <a:pt x="212" y="220"/>
                </a:lnTo>
                <a:lnTo>
                  <a:pt x="217" y="218"/>
                </a:lnTo>
                <a:lnTo>
                  <a:pt x="219" y="218"/>
                </a:lnTo>
                <a:lnTo>
                  <a:pt x="222" y="216"/>
                </a:lnTo>
                <a:lnTo>
                  <a:pt x="229" y="218"/>
                </a:lnTo>
                <a:lnTo>
                  <a:pt x="231" y="213"/>
                </a:lnTo>
                <a:lnTo>
                  <a:pt x="215" y="192"/>
                </a:lnTo>
                <a:lnTo>
                  <a:pt x="224" y="182"/>
                </a:lnTo>
                <a:lnTo>
                  <a:pt x="233" y="168"/>
                </a:lnTo>
                <a:lnTo>
                  <a:pt x="248" y="144"/>
                </a:lnTo>
                <a:lnTo>
                  <a:pt x="243" y="147"/>
                </a:lnTo>
                <a:lnTo>
                  <a:pt x="224" y="144"/>
                </a:lnTo>
                <a:lnTo>
                  <a:pt x="222" y="128"/>
                </a:lnTo>
                <a:lnTo>
                  <a:pt x="222" y="126"/>
                </a:lnTo>
                <a:lnTo>
                  <a:pt x="222" y="104"/>
                </a:lnTo>
                <a:lnTo>
                  <a:pt x="222" y="92"/>
                </a:lnTo>
                <a:lnTo>
                  <a:pt x="219" y="90"/>
                </a:lnTo>
                <a:lnTo>
                  <a:pt x="219" y="88"/>
                </a:lnTo>
                <a:lnTo>
                  <a:pt x="219" y="83"/>
                </a:lnTo>
                <a:lnTo>
                  <a:pt x="219" y="73"/>
                </a:lnTo>
                <a:lnTo>
                  <a:pt x="219" y="71"/>
                </a:lnTo>
                <a:lnTo>
                  <a:pt x="222" y="71"/>
                </a:lnTo>
                <a:lnTo>
                  <a:pt x="222" y="69"/>
                </a:lnTo>
                <a:lnTo>
                  <a:pt x="224" y="66"/>
                </a:lnTo>
                <a:lnTo>
                  <a:pt x="229" y="66"/>
                </a:lnTo>
                <a:lnTo>
                  <a:pt x="231" y="66"/>
                </a:lnTo>
                <a:lnTo>
                  <a:pt x="233" y="64"/>
                </a:lnTo>
                <a:lnTo>
                  <a:pt x="233" y="62"/>
                </a:lnTo>
                <a:lnTo>
                  <a:pt x="233" y="59"/>
                </a:lnTo>
                <a:lnTo>
                  <a:pt x="236" y="52"/>
                </a:lnTo>
                <a:lnTo>
                  <a:pt x="240" y="50"/>
                </a:lnTo>
                <a:lnTo>
                  <a:pt x="240" y="47"/>
                </a:lnTo>
                <a:lnTo>
                  <a:pt x="240" y="45"/>
                </a:lnTo>
                <a:lnTo>
                  <a:pt x="243" y="43"/>
                </a:lnTo>
                <a:lnTo>
                  <a:pt x="243" y="40"/>
                </a:lnTo>
                <a:lnTo>
                  <a:pt x="245" y="40"/>
                </a:lnTo>
                <a:lnTo>
                  <a:pt x="248" y="38"/>
                </a:lnTo>
                <a:lnTo>
                  <a:pt x="250" y="36"/>
                </a:lnTo>
                <a:lnTo>
                  <a:pt x="252" y="33"/>
                </a:lnTo>
                <a:lnTo>
                  <a:pt x="255" y="33"/>
                </a:lnTo>
                <a:lnTo>
                  <a:pt x="257" y="28"/>
                </a:lnTo>
                <a:lnTo>
                  <a:pt x="257" y="21"/>
                </a:lnTo>
                <a:lnTo>
                  <a:pt x="257" y="19"/>
                </a:lnTo>
                <a:lnTo>
                  <a:pt x="264" y="14"/>
                </a:lnTo>
                <a:lnTo>
                  <a:pt x="264" y="12"/>
                </a:lnTo>
                <a:lnTo>
                  <a:pt x="269" y="10"/>
                </a:lnTo>
                <a:lnTo>
                  <a:pt x="273" y="5"/>
                </a:lnTo>
                <a:lnTo>
                  <a:pt x="276" y="0"/>
                </a:lnTo>
                <a:lnTo>
                  <a:pt x="281" y="0"/>
                </a:lnTo>
                <a:lnTo>
                  <a:pt x="283" y="0"/>
                </a:lnTo>
                <a:lnTo>
                  <a:pt x="288" y="0"/>
                </a:lnTo>
                <a:lnTo>
                  <a:pt x="290" y="0"/>
                </a:lnTo>
                <a:lnTo>
                  <a:pt x="295" y="2"/>
                </a:lnTo>
                <a:lnTo>
                  <a:pt x="297" y="2"/>
                </a:lnTo>
                <a:lnTo>
                  <a:pt x="302" y="2"/>
                </a:lnTo>
                <a:lnTo>
                  <a:pt x="304" y="0"/>
                </a:lnTo>
                <a:lnTo>
                  <a:pt x="306" y="0"/>
                </a:lnTo>
                <a:close/>
              </a:path>
            </a:pathLst>
          </a:custGeom>
          <a:solidFill>
            <a:srgbClr val="FCD3B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rot="0" vert="horz" wrap="square" lIns="137160" tIns="68580" rIns="137160" bIns="68580" anchor="t" anchorCtr="0" upright="1">
            <a:noAutofit/>
          </a:bodyPr>
          <a:lstStyle/>
          <a:p>
            <a:endParaRPr lang="es-MX" sz="2700"/>
          </a:p>
        </p:txBody>
      </p:sp>
      <p:pic>
        <p:nvPicPr>
          <p:cNvPr id="22" name="Picture 2" descr="Estado de México – Pacto federal">
            <a:hlinkClick r:id="rId8" action="ppaction://hlinksldjump" tooltip="Distritos Judiciales Electorales"/>
          </p:cNvPr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62999" y="8613564"/>
            <a:ext cx="762001" cy="6265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Imagen 22">
            <a:hlinkClick r:id="" action="ppaction://hlinkshowjump?jump=previousslide" tooltip="Anterior"/>
          </p:cNvPr>
          <p:cNvPicPr>
            <a:picLocks noChangeAspect="1"/>
          </p:cNvPicPr>
          <p:nvPr/>
        </p:nvPicPr>
        <p:blipFill>
          <a:blip r:embed="rId10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7971312" y="8567437"/>
            <a:ext cx="718852" cy="718852"/>
          </a:xfrm>
          <a:prstGeom prst="rect">
            <a:avLst/>
          </a:prstGeom>
        </p:spPr>
      </p:pic>
      <p:pic>
        <p:nvPicPr>
          <p:cNvPr id="24" name="Imagen 23">
            <a:hlinkClick r:id="" action="ppaction://hlinkshowjump?jump=nextslide" tooltip="Siguiente"/>
          </p:cNvPr>
          <p:cNvPicPr>
            <a:picLocks noChangeAspect="1"/>
          </p:cNvPicPr>
          <p:nvPr/>
        </p:nvPicPr>
        <p:blipFill>
          <a:blip r:embed="rId10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97835" y="8567438"/>
            <a:ext cx="718852" cy="7188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3171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Click="0">
        <p14:reveal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2401" y="178509"/>
            <a:ext cx="2274414" cy="1025763"/>
          </a:xfrm>
          <a:prstGeom prst="rect">
            <a:avLst/>
          </a:prstGeom>
        </p:spPr>
      </p:pic>
      <p:sp>
        <p:nvSpPr>
          <p:cNvPr id="72" name="Paralelogramo 71"/>
          <p:cNvSpPr/>
          <p:nvPr/>
        </p:nvSpPr>
        <p:spPr>
          <a:xfrm>
            <a:off x="15672659" y="8634356"/>
            <a:ext cx="4243892" cy="1612305"/>
          </a:xfrm>
          <a:prstGeom prst="parallelogram">
            <a:avLst>
              <a:gd name="adj" fmla="val 68198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73" name="Paralelogramo 72"/>
          <p:cNvSpPr/>
          <p:nvPr/>
        </p:nvSpPr>
        <p:spPr>
          <a:xfrm>
            <a:off x="0" y="9478834"/>
            <a:ext cx="18750579" cy="814892"/>
          </a:xfrm>
          <a:prstGeom prst="parallelogram">
            <a:avLst>
              <a:gd name="adj" fmla="val 58663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pic>
        <p:nvPicPr>
          <p:cNvPr id="77" name="Imagen 7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33436" y="88635"/>
            <a:ext cx="1272614" cy="1202562"/>
          </a:xfrm>
          <a:prstGeom prst="rect">
            <a:avLst/>
          </a:prstGeom>
        </p:spPr>
      </p:pic>
      <p:sp>
        <p:nvSpPr>
          <p:cNvPr id="78" name="Triángulo isósceles 77"/>
          <p:cNvSpPr/>
          <p:nvPr/>
        </p:nvSpPr>
        <p:spPr>
          <a:xfrm rot="18459014">
            <a:off x="-931438" y="-343536"/>
            <a:ext cx="2154764" cy="1158996"/>
          </a:xfrm>
          <a:prstGeom prst="triangl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79" name="Triángulo isósceles 78"/>
          <p:cNvSpPr/>
          <p:nvPr/>
        </p:nvSpPr>
        <p:spPr>
          <a:xfrm rot="10631482">
            <a:off x="-55789" y="-206601"/>
            <a:ext cx="2154764" cy="1158996"/>
          </a:xfrm>
          <a:prstGeom prst="triangle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cxnSp>
        <p:nvCxnSpPr>
          <p:cNvPr id="81" name="Conector recto 80"/>
          <p:cNvCxnSpPr/>
          <p:nvPr/>
        </p:nvCxnSpPr>
        <p:spPr>
          <a:xfrm>
            <a:off x="9144000" y="88635"/>
            <a:ext cx="0" cy="1202562"/>
          </a:xfrm>
          <a:prstGeom prst="line">
            <a:avLst/>
          </a:prstGeom>
          <a:ln w="28575" cap="rnd">
            <a:solidFill>
              <a:schemeClr val="bg2">
                <a:lumMod val="5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3" name="Imagen 8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87420" y="1"/>
            <a:ext cx="1500581" cy="1500581"/>
          </a:xfrm>
          <a:prstGeom prst="rect">
            <a:avLst/>
          </a:prstGeom>
        </p:spPr>
      </p:pic>
      <p:pic>
        <p:nvPicPr>
          <p:cNvPr id="84" name="Imagen 83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25" t="29137" r="9744" b="27962"/>
          <a:stretch/>
        </p:blipFill>
        <p:spPr>
          <a:xfrm>
            <a:off x="666928" y="8648186"/>
            <a:ext cx="1516151" cy="816819"/>
          </a:xfrm>
          <a:prstGeom prst="rect">
            <a:avLst/>
          </a:prstGeom>
        </p:spPr>
      </p:pic>
      <p:sp>
        <p:nvSpPr>
          <p:cNvPr id="2" name="Rectángulo 1"/>
          <p:cNvSpPr/>
          <p:nvPr/>
        </p:nvSpPr>
        <p:spPr>
          <a:xfrm>
            <a:off x="2630986" y="1408760"/>
            <a:ext cx="13050367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s-MX" sz="6000" cap="all" dirty="0">
                <a:solidFill>
                  <a:srgbClr val="8C52FF"/>
                </a:solidFill>
                <a:latin typeface="Exo 2" panose="00000800000000000000" pitchFamily="2" charset="0"/>
              </a:rPr>
              <a:t>Distrito judicial no. vi JILOTEPEC</a:t>
            </a:r>
            <a:endParaRPr lang="es-MX" sz="6000" cap="all" dirty="0">
              <a:latin typeface="Exo 2" panose="00000800000000000000" pitchFamily="2" charset="0"/>
            </a:endParaRPr>
          </a:p>
        </p:txBody>
      </p:sp>
      <p:sp>
        <p:nvSpPr>
          <p:cNvPr id="27" name="Freeform 15"/>
          <p:cNvSpPr>
            <a:spLocks/>
          </p:cNvSpPr>
          <p:nvPr/>
        </p:nvSpPr>
        <p:spPr bwMode="auto">
          <a:xfrm>
            <a:off x="458180" y="2804360"/>
            <a:ext cx="4304321" cy="4989234"/>
          </a:xfrm>
          <a:custGeom>
            <a:avLst/>
            <a:gdLst>
              <a:gd name="T0" fmla="*/ 1066 w 2426"/>
              <a:gd name="T1" fmla="*/ 450 h 2786"/>
              <a:gd name="T2" fmla="*/ 1612 w 2426"/>
              <a:gd name="T3" fmla="*/ 488 h 2786"/>
              <a:gd name="T4" fmla="*/ 1827 w 2426"/>
              <a:gd name="T5" fmla="*/ 518 h 2786"/>
              <a:gd name="T6" fmla="*/ 1961 w 2426"/>
              <a:gd name="T7" fmla="*/ 819 h 2786"/>
              <a:gd name="T8" fmla="*/ 2058 w 2426"/>
              <a:gd name="T9" fmla="*/ 975 h 2786"/>
              <a:gd name="T10" fmla="*/ 2093 w 2426"/>
              <a:gd name="T11" fmla="*/ 1068 h 2786"/>
              <a:gd name="T12" fmla="*/ 2129 w 2426"/>
              <a:gd name="T13" fmla="*/ 1179 h 2786"/>
              <a:gd name="T14" fmla="*/ 2082 w 2426"/>
              <a:gd name="T15" fmla="*/ 1271 h 2786"/>
              <a:gd name="T16" fmla="*/ 2025 w 2426"/>
              <a:gd name="T17" fmla="*/ 1622 h 2786"/>
              <a:gd name="T18" fmla="*/ 2400 w 2426"/>
              <a:gd name="T19" fmla="*/ 1820 h 2786"/>
              <a:gd name="T20" fmla="*/ 2350 w 2426"/>
              <a:gd name="T21" fmla="*/ 1951 h 2786"/>
              <a:gd name="T22" fmla="*/ 2282 w 2426"/>
              <a:gd name="T23" fmla="*/ 2112 h 2786"/>
              <a:gd name="T24" fmla="*/ 2247 w 2426"/>
              <a:gd name="T25" fmla="*/ 2190 h 2786"/>
              <a:gd name="T26" fmla="*/ 2202 w 2426"/>
              <a:gd name="T27" fmla="*/ 2320 h 2786"/>
              <a:gd name="T28" fmla="*/ 2164 w 2426"/>
              <a:gd name="T29" fmla="*/ 2471 h 2786"/>
              <a:gd name="T30" fmla="*/ 2058 w 2426"/>
              <a:gd name="T31" fmla="*/ 2632 h 2786"/>
              <a:gd name="T32" fmla="*/ 2006 w 2426"/>
              <a:gd name="T33" fmla="*/ 2753 h 2786"/>
              <a:gd name="T34" fmla="*/ 1686 w 2426"/>
              <a:gd name="T35" fmla="*/ 2708 h 2786"/>
              <a:gd name="T36" fmla="*/ 1452 w 2426"/>
              <a:gd name="T37" fmla="*/ 2531 h 2786"/>
              <a:gd name="T38" fmla="*/ 1365 w 2426"/>
              <a:gd name="T39" fmla="*/ 2531 h 2786"/>
              <a:gd name="T40" fmla="*/ 1457 w 2426"/>
              <a:gd name="T41" fmla="*/ 2483 h 2786"/>
              <a:gd name="T42" fmla="*/ 1792 w 2426"/>
              <a:gd name="T43" fmla="*/ 2384 h 2786"/>
              <a:gd name="T44" fmla="*/ 1483 w 2426"/>
              <a:gd name="T45" fmla="*/ 2133 h 2786"/>
              <a:gd name="T46" fmla="*/ 1480 w 2426"/>
              <a:gd name="T47" fmla="*/ 2019 h 2786"/>
              <a:gd name="T48" fmla="*/ 1365 w 2426"/>
              <a:gd name="T49" fmla="*/ 1920 h 2786"/>
              <a:gd name="T50" fmla="*/ 1304 w 2426"/>
              <a:gd name="T51" fmla="*/ 1773 h 2786"/>
              <a:gd name="T52" fmla="*/ 1125 w 2426"/>
              <a:gd name="T53" fmla="*/ 1854 h 2786"/>
              <a:gd name="T54" fmla="*/ 1007 w 2426"/>
              <a:gd name="T55" fmla="*/ 1917 h 2786"/>
              <a:gd name="T56" fmla="*/ 971 w 2426"/>
              <a:gd name="T57" fmla="*/ 1965 h 2786"/>
              <a:gd name="T58" fmla="*/ 780 w 2426"/>
              <a:gd name="T59" fmla="*/ 1920 h 2786"/>
              <a:gd name="T60" fmla="*/ 773 w 2426"/>
              <a:gd name="T61" fmla="*/ 1612 h 2786"/>
              <a:gd name="T62" fmla="*/ 830 w 2426"/>
              <a:gd name="T63" fmla="*/ 1510 h 2786"/>
              <a:gd name="T64" fmla="*/ 879 w 2426"/>
              <a:gd name="T65" fmla="*/ 1439 h 2786"/>
              <a:gd name="T66" fmla="*/ 964 w 2426"/>
              <a:gd name="T67" fmla="*/ 1416 h 2786"/>
              <a:gd name="T68" fmla="*/ 1016 w 2426"/>
              <a:gd name="T69" fmla="*/ 1371 h 2786"/>
              <a:gd name="T70" fmla="*/ 1004 w 2426"/>
              <a:gd name="T71" fmla="*/ 1283 h 2786"/>
              <a:gd name="T72" fmla="*/ 1049 w 2426"/>
              <a:gd name="T73" fmla="*/ 1240 h 2786"/>
              <a:gd name="T74" fmla="*/ 1070 w 2426"/>
              <a:gd name="T75" fmla="*/ 1151 h 2786"/>
              <a:gd name="T76" fmla="*/ 1044 w 2426"/>
              <a:gd name="T77" fmla="*/ 1113 h 2786"/>
              <a:gd name="T78" fmla="*/ 917 w 2426"/>
              <a:gd name="T79" fmla="*/ 1049 h 2786"/>
              <a:gd name="T80" fmla="*/ 823 w 2426"/>
              <a:gd name="T81" fmla="*/ 1046 h 2786"/>
              <a:gd name="T82" fmla="*/ 771 w 2426"/>
              <a:gd name="T83" fmla="*/ 964 h 2786"/>
              <a:gd name="T84" fmla="*/ 571 w 2426"/>
              <a:gd name="T85" fmla="*/ 997 h 2786"/>
              <a:gd name="T86" fmla="*/ 563 w 2426"/>
              <a:gd name="T87" fmla="*/ 1148 h 2786"/>
              <a:gd name="T88" fmla="*/ 427 w 2426"/>
              <a:gd name="T89" fmla="*/ 1169 h 2786"/>
              <a:gd name="T90" fmla="*/ 422 w 2426"/>
              <a:gd name="T91" fmla="*/ 1106 h 2786"/>
              <a:gd name="T92" fmla="*/ 365 w 2426"/>
              <a:gd name="T93" fmla="*/ 1061 h 2786"/>
              <a:gd name="T94" fmla="*/ 316 w 2426"/>
              <a:gd name="T95" fmla="*/ 1030 h 2786"/>
              <a:gd name="T96" fmla="*/ 229 w 2426"/>
              <a:gd name="T97" fmla="*/ 900 h 2786"/>
              <a:gd name="T98" fmla="*/ 184 w 2426"/>
              <a:gd name="T99" fmla="*/ 741 h 2786"/>
              <a:gd name="T100" fmla="*/ 215 w 2426"/>
              <a:gd name="T101" fmla="*/ 587 h 2786"/>
              <a:gd name="T102" fmla="*/ 191 w 2426"/>
              <a:gd name="T103" fmla="*/ 502 h 2786"/>
              <a:gd name="T104" fmla="*/ 163 w 2426"/>
              <a:gd name="T105" fmla="*/ 445 h 2786"/>
              <a:gd name="T106" fmla="*/ 116 w 2426"/>
              <a:gd name="T107" fmla="*/ 426 h 2786"/>
              <a:gd name="T108" fmla="*/ 71 w 2426"/>
              <a:gd name="T109" fmla="*/ 419 h 2786"/>
              <a:gd name="T110" fmla="*/ 85 w 2426"/>
              <a:gd name="T111" fmla="*/ 388 h 2786"/>
              <a:gd name="T112" fmla="*/ 78 w 2426"/>
              <a:gd name="T113" fmla="*/ 322 h 2786"/>
              <a:gd name="T114" fmla="*/ 52 w 2426"/>
              <a:gd name="T115" fmla="*/ 211 h 2786"/>
              <a:gd name="T116" fmla="*/ 9 w 2426"/>
              <a:gd name="T117" fmla="*/ 81 h 2786"/>
              <a:gd name="T118" fmla="*/ 90 w 2426"/>
              <a:gd name="T119" fmla="*/ 126 h 2786"/>
              <a:gd name="T120" fmla="*/ 222 w 2426"/>
              <a:gd name="T121" fmla="*/ 126 h 2786"/>
              <a:gd name="T122" fmla="*/ 276 w 2426"/>
              <a:gd name="T123" fmla="*/ 0 h 27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2426" h="2786">
                <a:moveTo>
                  <a:pt x="306" y="0"/>
                </a:moveTo>
                <a:lnTo>
                  <a:pt x="323" y="10"/>
                </a:lnTo>
                <a:lnTo>
                  <a:pt x="344" y="21"/>
                </a:lnTo>
                <a:lnTo>
                  <a:pt x="413" y="50"/>
                </a:lnTo>
                <a:lnTo>
                  <a:pt x="427" y="57"/>
                </a:lnTo>
                <a:lnTo>
                  <a:pt x="434" y="57"/>
                </a:lnTo>
                <a:lnTo>
                  <a:pt x="436" y="57"/>
                </a:lnTo>
                <a:lnTo>
                  <a:pt x="439" y="57"/>
                </a:lnTo>
                <a:lnTo>
                  <a:pt x="439" y="52"/>
                </a:lnTo>
                <a:lnTo>
                  <a:pt x="441" y="47"/>
                </a:lnTo>
                <a:lnTo>
                  <a:pt x="443" y="43"/>
                </a:lnTo>
                <a:lnTo>
                  <a:pt x="446" y="40"/>
                </a:lnTo>
                <a:lnTo>
                  <a:pt x="467" y="52"/>
                </a:lnTo>
                <a:lnTo>
                  <a:pt x="479" y="59"/>
                </a:lnTo>
                <a:lnTo>
                  <a:pt x="481" y="62"/>
                </a:lnTo>
                <a:lnTo>
                  <a:pt x="490" y="64"/>
                </a:lnTo>
                <a:lnTo>
                  <a:pt x="502" y="69"/>
                </a:lnTo>
                <a:lnTo>
                  <a:pt x="556" y="7"/>
                </a:lnTo>
                <a:lnTo>
                  <a:pt x="679" y="123"/>
                </a:lnTo>
                <a:lnTo>
                  <a:pt x="738" y="175"/>
                </a:lnTo>
                <a:lnTo>
                  <a:pt x="740" y="180"/>
                </a:lnTo>
                <a:lnTo>
                  <a:pt x="728" y="180"/>
                </a:lnTo>
                <a:lnTo>
                  <a:pt x="726" y="189"/>
                </a:lnTo>
                <a:lnTo>
                  <a:pt x="726" y="199"/>
                </a:lnTo>
                <a:lnTo>
                  <a:pt x="717" y="208"/>
                </a:lnTo>
                <a:lnTo>
                  <a:pt x="712" y="213"/>
                </a:lnTo>
                <a:lnTo>
                  <a:pt x="714" y="218"/>
                </a:lnTo>
                <a:lnTo>
                  <a:pt x="745" y="272"/>
                </a:lnTo>
                <a:lnTo>
                  <a:pt x="769" y="279"/>
                </a:lnTo>
                <a:lnTo>
                  <a:pt x="823" y="310"/>
                </a:lnTo>
                <a:lnTo>
                  <a:pt x="837" y="320"/>
                </a:lnTo>
                <a:lnTo>
                  <a:pt x="962" y="391"/>
                </a:lnTo>
                <a:lnTo>
                  <a:pt x="981" y="400"/>
                </a:lnTo>
                <a:lnTo>
                  <a:pt x="1066" y="450"/>
                </a:lnTo>
                <a:lnTo>
                  <a:pt x="1101" y="464"/>
                </a:lnTo>
                <a:lnTo>
                  <a:pt x="1120" y="471"/>
                </a:lnTo>
                <a:lnTo>
                  <a:pt x="1120" y="474"/>
                </a:lnTo>
                <a:lnTo>
                  <a:pt x="1122" y="474"/>
                </a:lnTo>
                <a:lnTo>
                  <a:pt x="1249" y="485"/>
                </a:lnTo>
                <a:lnTo>
                  <a:pt x="1252" y="492"/>
                </a:lnTo>
                <a:lnTo>
                  <a:pt x="1259" y="502"/>
                </a:lnTo>
                <a:lnTo>
                  <a:pt x="1264" y="523"/>
                </a:lnTo>
                <a:lnTo>
                  <a:pt x="1266" y="535"/>
                </a:lnTo>
                <a:lnTo>
                  <a:pt x="1278" y="601"/>
                </a:lnTo>
                <a:lnTo>
                  <a:pt x="1285" y="606"/>
                </a:lnTo>
                <a:lnTo>
                  <a:pt x="1304" y="599"/>
                </a:lnTo>
                <a:lnTo>
                  <a:pt x="1304" y="597"/>
                </a:lnTo>
                <a:lnTo>
                  <a:pt x="1306" y="594"/>
                </a:lnTo>
                <a:lnTo>
                  <a:pt x="1311" y="594"/>
                </a:lnTo>
                <a:lnTo>
                  <a:pt x="1313" y="594"/>
                </a:lnTo>
                <a:lnTo>
                  <a:pt x="1318" y="594"/>
                </a:lnTo>
                <a:lnTo>
                  <a:pt x="1323" y="592"/>
                </a:lnTo>
                <a:lnTo>
                  <a:pt x="1337" y="592"/>
                </a:lnTo>
                <a:lnTo>
                  <a:pt x="1356" y="599"/>
                </a:lnTo>
                <a:lnTo>
                  <a:pt x="1358" y="599"/>
                </a:lnTo>
                <a:lnTo>
                  <a:pt x="1370" y="601"/>
                </a:lnTo>
                <a:lnTo>
                  <a:pt x="1384" y="580"/>
                </a:lnTo>
                <a:lnTo>
                  <a:pt x="1393" y="573"/>
                </a:lnTo>
                <a:lnTo>
                  <a:pt x="1424" y="561"/>
                </a:lnTo>
                <a:lnTo>
                  <a:pt x="1429" y="559"/>
                </a:lnTo>
                <a:lnTo>
                  <a:pt x="1495" y="530"/>
                </a:lnTo>
                <a:lnTo>
                  <a:pt x="1499" y="530"/>
                </a:lnTo>
                <a:lnTo>
                  <a:pt x="1504" y="528"/>
                </a:lnTo>
                <a:lnTo>
                  <a:pt x="1509" y="523"/>
                </a:lnTo>
                <a:lnTo>
                  <a:pt x="1537" y="450"/>
                </a:lnTo>
                <a:lnTo>
                  <a:pt x="1608" y="495"/>
                </a:lnTo>
                <a:lnTo>
                  <a:pt x="1610" y="490"/>
                </a:lnTo>
                <a:lnTo>
                  <a:pt x="1612" y="488"/>
                </a:lnTo>
                <a:lnTo>
                  <a:pt x="1615" y="485"/>
                </a:lnTo>
                <a:lnTo>
                  <a:pt x="1617" y="483"/>
                </a:lnTo>
                <a:lnTo>
                  <a:pt x="1624" y="485"/>
                </a:lnTo>
                <a:lnTo>
                  <a:pt x="1638" y="476"/>
                </a:lnTo>
                <a:lnTo>
                  <a:pt x="1641" y="469"/>
                </a:lnTo>
                <a:lnTo>
                  <a:pt x="1648" y="466"/>
                </a:lnTo>
                <a:lnTo>
                  <a:pt x="1655" y="462"/>
                </a:lnTo>
                <a:lnTo>
                  <a:pt x="1653" y="462"/>
                </a:lnTo>
                <a:lnTo>
                  <a:pt x="1662" y="459"/>
                </a:lnTo>
                <a:lnTo>
                  <a:pt x="1669" y="457"/>
                </a:lnTo>
                <a:lnTo>
                  <a:pt x="1674" y="459"/>
                </a:lnTo>
                <a:lnTo>
                  <a:pt x="1678" y="455"/>
                </a:lnTo>
                <a:lnTo>
                  <a:pt x="1683" y="452"/>
                </a:lnTo>
                <a:lnTo>
                  <a:pt x="1686" y="450"/>
                </a:lnTo>
                <a:lnTo>
                  <a:pt x="1688" y="450"/>
                </a:lnTo>
                <a:lnTo>
                  <a:pt x="1693" y="450"/>
                </a:lnTo>
                <a:lnTo>
                  <a:pt x="1695" y="455"/>
                </a:lnTo>
                <a:lnTo>
                  <a:pt x="1697" y="459"/>
                </a:lnTo>
                <a:lnTo>
                  <a:pt x="1697" y="464"/>
                </a:lnTo>
                <a:lnTo>
                  <a:pt x="1700" y="469"/>
                </a:lnTo>
                <a:lnTo>
                  <a:pt x="1697" y="471"/>
                </a:lnTo>
                <a:lnTo>
                  <a:pt x="1695" y="474"/>
                </a:lnTo>
                <a:lnTo>
                  <a:pt x="1693" y="474"/>
                </a:lnTo>
                <a:lnTo>
                  <a:pt x="1690" y="476"/>
                </a:lnTo>
                <a:lnTo>
                  <a:pt x="1688" y="478"/>
                </a:lnTo>
                <a:lnTo>
                  <a:pt x="1688" y="483"/>
                </a:lnTo>
                <a:lnTo>
                  <a:pt x="1690" y="485"/>
                </a:lnTo>
                <a:lnTo>
                  <a:pt x="1726" y="488"/>
                </a:lnTo>
                <a:lnTo>
                  <a:pt x="1740" y="488"/>
                </a:lnTo>
                <a:lnTo>
                  <a:pt x="1742" y="488"/>
                </a:lnTo>
                <a:lnTo>
                  <a:pt x="1761" y="490"/>
                </a:lnTo>
                <a:lnTo>
                  <a:pt x="1773" y="488"/>
                </a:lnTo>
                <a:lnTo>
                  <a:pt x="1820" y="492"/>
                </a:lnTo>
                <a:lnTo>
                  <a:pt x="1827" y="518"/>
                </a:lnTo>
                <a:lnTo>
                  <a:pt x="1836" y="559"/>
                </a:lnTo>
                <a:lnTo>
                  <a:pt x="1853" y="608"/>
                </a:lnTo>
                <a:lnTo>
                  <a:pt x="1865" y="646"/>
                </a:lnTo>
                <a:lnTo>
                  <a:pt x="1879" y="665"/>
                </a:lnTo>
                <a:lnTo>
                  <a:pt x="1891" y="684"/>
                </a:lnTo>
                <a:lnTo>
                  <a:pt x="1895" y="694"/>
                </a:lnTo>
                <a:lnTo>
                  <a:pt x="1895" y="708"/>
                </a:lnTo>
                <a:lnTo>
                  <a:pt x="1898" y="720"/>
                </a:lnTo>
                <a:lnTo>
                  <a:pt x="1900" y="724"/>
                </a:lnTo>
                <a:lnTo>
                  <a:pt x="1902" y="732"/>
                </a:lnTo>
                <a:lnTo>
                  <a:pt x="1910" y="736"/>
                </a:lnTo>
                <a:lnTo>
                  <a:pt x="1917" y="739"/>
                </a:lnTo>
                <a:lnTo>
                  <a:pt x="1924" y="741"/>
                </a:lnTo>
                <a:lnTo>
                  <a:pt x="1933" y="748"/>
                </a:lnTo>
                <a:lnTo>
                  <a:pt x="1940" y="760"/>
                </a:lnTo>
                <a:lnTo>
                  <a:pt x="1950" y="767"/>
                </a:lnTo>
                <a:lnTo>
                  <a:pt x="1945" y="777"/>
                </a:lnTo>
                <a:lnTo>
                  <a:pt x="1943" y="781"/>
                </a:lnTo>
                <a:lnTo>
                  <a:pt x="1940" y="784"/>
                </a:lnTo>
                <a:lnTo>
                  <a:pt x="1940" y="786"/>
                </a:lnTo>
                <a:lnTo>
                  <a:pt x="1940" y="788"/>
                </a:lnTo>
                <a:lnTo>
                  <a:pt x="1943" y="791"/>
                </a:lnTo>
                <a:lnTo>
                  <a:pt x="1945" y="791"/>
                </a:lnTo>
                <a:lnTo>
                  <a:pt x="1950" y="793"/>
                </a:lnTo>
                <a:lnTo>
                  <a:pt x="1952" y="791"/>
                </a:lnTo>
                <a:lnTo>
                  <a:pt x="1957" y="788"/>
                </a:lnTo>
                <a:lnTo>
                  <a:pt x="1961" y="788"/>
                </a:lnTo>
                <a:lnTo>
                  <a:pt x="1964" y="793"/>
                </a:lnTo>
                <a:lnTo>
                  <a:pt x="1966" y="795"/>
                </a:lnTo>
                <a:lnTo>
                  <a:pt x="1968" y="798"/>
                </a:lnTo>
                <a:lnTo>
                  <a:pt x="1966" y="805"/>
                </a:lnTo>
                <a:lnTo>
                  <a:pt x="1964" y="810"/>
                </a:lnTo>
                <a:lnTo>
                  <a:pt x="1961" y="814"/>
                </a:lnTo>
                <a:lnTo>
                  <a:pt x="1961" y="819"/>
                </a:lnTo>
                <a:lnTo>
                  <a:pt x="1959" y="821"/>
                </a:lnTo>
                <a:lnTo>
                  <a:pt x="1959" y="824"/>
                </a:lnTo>
                <a:lnTo>
                  <a:pt x="1959" y="826"/>
                </a:lnTo>
                <a:lnTo>
                  <a:pt x="1978" y="829"/>
                </a:lnTo>
                <a:lnTo>
                  <a:pt x="1983" y="836"/>
                </a:lnTo>
                <a:lnTo>
                  <a:pt x="1983" y="840"/>
                </a:lnTo>
                <a:lnTo>
                  <a:pt x="1985" y="843"/>
                </a:lnTo>
                <a:lnTo>
                  <a:pt x="1985" y="845"/>
                </a:lnTo>
                <a:lnTo>
                  <a:pt x="1987" y="850"/>
                </a:lnTo>
                <a:lnTo>
                  <a:pt x="1987" y="852"/>
                </a:lnTo>
                <a:lnTo>
                  <a:pt x="1990" y="857"/>
                </a:lnTo>
                <a:lnTo>
                  <a:pt x="1994" y="864"/>
                </a:lnTo>
                <a:lnTo>
                  <a:pt x="1999" y="871"/>
                </a:lnTo>
                <a:lnTo>
                  <a:pt x="2004" y="876"/>
                </a:lnTo>
                <a:lnTo>
                  <a:pt x="2020" y="883"/>
                </a:lnTo>
                <a:lnTo>
                  <a:pt x="2027" y="888"/>
                </a:lnTo>
                <a:lnTo>
                  <a:pt x="2037" y="890"/>
                </a:lnTo>
                <a:lnTo>
                  <a:pt x="2051" y="897"/>
                </a:lnTo>
                <a:lnTo>
                  <a:pt x="2051" y="900"/>
                </a:lnTo>
                <a:lnTo>
                  <a:pt x="2053" y="902"/>
                </a:lnTo>
                <a:lnTo>
                  <a:pt x="2056" y="904"/>
                </a:lnTo>
                <a:lnTo>
                  <a:pt x="2058" y="907"/>
                </a:lnTo>
                <a:lnTo>
                  <a:pt x="2058" y="911"/>
                </a:lnTo>
                <a:lnTo>
                  <a:pt x="2056" y="916"/>
                </a:lnTo>
                <a:lnTo>
                  <a:pt x="2051" y="926"/>
                </a:lnTo>
                <a:lnTo>
                  <a:pt x="2049" y="930"/>
                </a:lnTo>
                <a:lnTo>
                  <a:pt x="2046" y="942"/>
                </a:lnTo>
                <a:lnTo>
                  <a:pt x="2046" y="949"/>
                </a:lnTo>
                <a:lnTo>
                  <a:pt x="2046" y="954"/>
                </a:lnTo>
                <a:lnTo>
                  <a:pt x="2046" y="961"/>
                </a:lnTo>
                <a:lnTo>
                  <a:pt x="2049" y="966"/>
                </a:lnTo>
                <a:lnTo>
                  <a:pt x="2053" y="968"/>
                </a:lnTo>
                <a:lnTo>
                  <a:pt x="2056" y="973"/>
                </a:lnTo>
                <a:lnTo>
                  <a:pt x="2058" y="975"/>
                </a:lnTo>
                <a:lnTo>
                  <a:pt x="2053" y="978"/>
                </a:lnTo>
                <a:lnTo>
                  <a:pt x="2049" y="978"/>
                </a:lnTo>
                <a:lnTo>
                  <a:pt x="2046" y="978"/>
                </a:lnTo>
                <a:lnTo>
                  <a:pt x="2042" y="980"/>
                </a:lnTo>
                <a:lnTo>
                  <a:pt x="2039" y="982"/>
                </a:lnTo>
                <a:lnTo>
                  <a:pt x="2039" y="987"/>
                </a:lnTo>
                <a:lnTo>
                  <a:pt x="2039" y="992"/>
                </a:lnTo>
                <a:lnTo>
                  <a:pt x="2037" y="992"/>
                </a:lnTo>
                <a:lnTo>
                  <a:pt x="2034" y="994"/>
                </a:lnTo>
                <a:lnTo>
                  <a:pt x="2034" y="997"/>
                </a:lnTo>
                <a:lnTo>
                  <a:pt x="2034" y="999"/>
                </a:lnTo>
                <a:lnTo>
                  <a:pt x="2037" y="1001"/>
                </a:lnTo>
                <a:lnTo>
                  <a:pt x="2042" y="1004"/>
                </a:lnTo>
                <a:lnTo>
                  <a:pt x="2044" y="1006"/>
                </a:lnTo>
                <a:lnTo>
                  <a:pt x="2046" y="1009"/>
                </a:lnTo>
                <a:lnTo>
                  <a:pt x="2049" y="1011"/>
                </a:lnTo>
                <a:lnTo>
                  <a:pt x="2051" y="1013"/>
                </a:lnTo>
                <a:lnTo>
                  <a:pt x="2053" y="1016"/>
                </a:lnTo>
                <a:lnTo>
                  <a:pt x="2058" y="1018"/>
                </a:lnTo>
                <a:lnTo>
                  <a:pt x="2060" y="1018"/>
                </a:lnTo>
                <a:lnTo>
                  <a:pt x="2063" y="1020"/>
                </a:lnTo>
                <a:lnTo>
                  <a:pt x="2065" y="1023"/>
                </a:lnTo>
                <a:lnTo>
                  <a:pt x="2067" y="1025"/>
                </a:lnTo>
                <a:lnTo>
                  <a:pt x="2072" y="1027"/>
                </a:lnTo>
                <a:lnTo>
                  <a:pt x="2079" y="1030"/>
                </a:lnTo>
                <a:lnTo>
                  <a:pt x="2077" y="1037"/>
                </a:lnTo>
                <a:lnTo>
                  <a:pt x="2082" y="1042"/>
                </a:lnTo>
                <a:lnTo>
                  <a:pt x="2084" y="1046"/>
                </a:lnTo>
                <a:lnTo>
                  <a:pt x="2086" y="1051"/>
                </a:lnTo>
                <a:lnTo>
                  <a:pt x="2086" y="1056"/>
                </a:lnTo>
                <a:lnTo>
                  <a:pt x="2086" y="1061"/>
                </a:lnTo>
                <a:lnTo>
                  <a:pt x="2089" y="1063"/>
                </a:lnTo>
                <a:lnTo>
                  <a:pt x="2091" y="1063"/>
                </a:lnTo>
                <a:lnTo>
                  <a:pt x="2093" y="1068"/>
                </a:lnTo>
                <a:lnTo>
                  <a:pt x="2093" y="1070"/>
                </a:lnTo>
                <a:lnTo>
                  <a:pt x="2091" y="1075"/>
                </a:lnTo>
                <a:lnTo>
                  <a:pt x="2091" y="1077"/>
                </a:lnTo>
                <a:lnTo>
                  <a:pt x="2096" y="1080"/>
                </a:lnTo>
                <a:lnTo>
                  <a:pt x="2098" y="1082"/>
                </a:lnTo>
                <a:lnTo>
                  <a:pt x="2100" y="1084"/>
                </a:lnTo>
                <a:lnTo>
                  <a:pt x="2100" y="1089"/>
                </a:lnTo>
                <a:lnTo>
                  <a:pt x="2100" y="1091"/>
                </a:lnTo>
                <a:lnTo>
                  <a:pt x="2103" y="1096"/>
                </a:lnTo>
                <a:lnTo>
                  <a:pt x="2105" y="1096"/>
                </a:lnTo>
                <a:lnTo>
                  <a:pt x="2108" y="1106"/>
                </a:lnTo>
                <a:lnTo>
                  <a:pt x="2108" y="1110"/>
                </a:lnTo>
                <a:lnTo>
                  <a:pt x="2108" y="1113"/>
                </a:lnTo>
                <a:lnTo>
                  <a:pt x="2105" y="1115"/>
                </a:lnTo>
                <a:lnTo>
                  <a:pt x="2105" y="1120"/>
                </a:lnTo>
                <a:lnTo>
                  <a:pt x="2108" y="1122"/>
                </a:lnTo>
                <a:lnTo>
                  <a:pt x="2110" y="1127"/>
                </a:lnTo>
                <a:lnTo>
                  <a:pt x="2112" y="1132"/>
                </a:lnTo>
                <a:lnTo>
                  <a:pt x="2115" y="1132"/>
                </a:lnTo>
                <a:lnTo>
                  <a:pt x="2117" y="1134"/>
                </a:lnTo>
                <a:lnTo>
                  <a:pt x="2117" y="1139"/>
                </a:lnTo>
                <a:lnTo>
                  <a:pt x="2117" y="1141"/>
                </a:lnTo>
                <a:lnTo>
                  <a:pt x="2119" y="1146"/>
                </a:lnTo>
                <a:lnTo>
                  <a:pt x="2119" y="1148"/>
                </a:lnTo>
                <a:lnTo>
                  <a:pt x="2122" y="1151"/>
                </a:lnTo>
                <a:lnTo>
                  <a:pt x="2122" y="1155"/>
                </a:lnTo>
                <a:lnTo>
                  <a:pt x="2122" y="1158"/>
                </a:lnTo>
                <a:lnTo>
                  <a:pt x="2122" y="1160"/>
                </a:lnTo>
                <a:lnTo>
                  <a:pt x="2122" y="1162"/>
                </a:lnTo>
                <a:lnTo>
                  <a:pt x="2124" y="1165"/>
                </a:lnTo>
                <a:lnTo>
                  <a:pt x="2124" y="1167"/>
                </a:lnTo>
                <a:lnTo>
                  <a:pt x="2124" y="1169"/>
                </a:lnTo>
                <a:lnTo>
                  <a:pt x="2126" y="1172"/>
                </a:lnTo>
                <a:lnTo>
                  <a:pt x="2129" y="1179"/>
                </a:lnTo>
                <a:lnTo>
                  <a:pt x="2129" y="1184"/>
                </a:lnTo>
                <a:lnTo>
                  <a:pt x="2129" y="1191"/>
                </a:lnTo>
                <a:lnTo>
                  <a:pt x="2126" y="1193"/>
                </a:lnTo>
                <a:lnTo>
                  <a:pt x="2122" y="1198"/>
                </a:lnTo>
                <a:lnTo>
                  <a:pt x="2117" y="1200"/>
                </a:lnTo>
                <a:lnTo>
                  <a:pt x="2112" y="1205"/>
                </a:lnTo>
                <a:lnTo>
                  <a:pt x="2110" y="1205"/>
                </a:lnTo>
                <a:lnTo>
                  <a:pt x="2108" y="1207"/>
                </a:lnTo>
                <a:lnTo>
                  <a:pt x="2108" y="1210"/>
                </a:lnTo>
                <a:lnTo>
                  <a:pt x="2105" y="1212"/>
                </a:lnTo>
                <a:lnTo>
                  <a:pt x="2103" y="1214"/>
                </a:lnTo>
                <a:lnTo>
                  <a:pt x="2098" y="1217"/>
                </a:lnTo>
                <a:lnTo>
                  <a:pt x="2096" y="1222"/>
                </a:lnTo>
                <a:lnTo>
                  <a:pt x="2098" y="1224"/>
                </a:lnTo>
                <a:lnTo>
                  <a:pt x="2100" y="1226"/>
                </a:lnTo>
                <a:lnTo>
                  <a:pt x="2100" y="1229"/>
                </a:lnTo>
                <a:lnTo>
                  <a:pt x="2103" y="1233"/>
                </a:lnTo>
                <a:lnTo>
                  <a:pt x="2103" y="1240"/>
                </a:lnTo>
                <a:lnTo>
                  <a:pt x="2100" y="1243"/>
                </a:lnTo>
                <a:lnTo>
                  <a:pt x="2100" y="1245"/>
                </a:lnTo>
                <a:lnTo>
                  <a:pt x="2100" y="1248"/>
                </a:lnTo>
                <a:lnTo>
                  <a:pt x="2098" y="1250"/>
                </a:lnTo>
                <a:lnTo>
                  <a:pt x="2096" y="1252"/>
                </a:lnTo>
                <a:lnTo>
                  <a:pt x="2093" y="1255"/>
                </a:lnTo>
                <a:lnTo>
                  <a:pt x="2091" y="1255"/>
                </a:lnTo>
                <a:lnTo>
                  <a:pt x="2089" y="1255"/>
                </a:lnTo>
                <a:lnTo>
                  <a:pt x="2086" y="1255"/>
                </a:lnTo>
                <a:lnTo>
                  <a:pt x="2084" y="1255"/>
                </a:lnTo>
                <a:lnTo>
                  <a:pt x="2084" y="1259"/>
                </a:lnTo>
                <a:lnTo>
                  <a:pt x="2084" y="1262"/>
                </a:lnTo>
                <a:lnTo>
                  <a:pt x="2084" y="1264"/>
                </a:lnTo>
                <a:lnTo>
                  <a:pt x="2086" y="1267"/>
                </a:lnTo>
                <a:lnTo>
                  <a:pt x="2084" y="1269"/>
                </a:lnTo>
                <a:lnTo>
                  <a:pt x="2082" y="1271"/>
                </a:lnTo>
                <a:lnTo>
                  <a:pt x="2077" y="1276"/>
                </a:lnTo>
                <a:lnTo>
                  <a:pt x="2072" y="1283"/>
                </a:lnTo>
                <a:lnTo>
                  <a:pt x="2067" y="1290"/>
                </a:lnTo>
                <a:lnTo>
                  <a:pt x="2067" y="1293"/>
                </a:lnTo>
                <a:lnTo>
                  <a:pt x="2070" y="1293"/>
                </a:lnTo>
                <a:lnTo>
                  <a:pt x="2070" y="1297"/>
                </a:lnTo>
                <a:lnTo>
                  <a:pt x="2065" y="1300"/>
                </a:lnTo>
                <a:lnTo>
                  <a:pt x="2058" y="1307"/>
                </a:lnTo>
                <a:lnTo>
                  <a:pt x="2049" y="1309"/>
                </a:lnTo>
                <a:lnTo>
                  <a:pt x="2046" y="1311"/>
                </a:lnTo>
                <a:lnTo>
                  <a:pt x="2034" y="1330"/>
                </a:lnTo>
                <a:lnTo>
                  <a:pt x="2018" y="1359"/>
                </a:lnTo>
                <a:lnTo>
                  <a:pt x="2011" y="1366"/>
                </a:lnTo>
                <a:lnTo>
                  <a:pt x="1997" y="1392"/>
                </a:lnTo>
                <a:lnTo>
                  <a:pt x="1964" y="1442"/>
                </a:lnTo>
                <a:lnTo>
                  <a:pt x="1959" y="1522"/>
                </a:lnTo>
                <a:lnTo>
                  <a:pt x="1950" y="1579"/>
                </a:lnTo>
                <a:lnTo>
                  <a:pt x="1952" y="1577"/>
                </a:lnTo>
                <a:lnTo>
                  <a:pt x="1957" y="1579"/>
                </a:lnTo>
                <a:lnTo>
                  <a:pt x="1961" y="1581"/>
                </a:lnTo>
                <a:lnTo>
                  <a:pt x="1964" y="1588"/>
                </a:lnTo>
                <a:lnTo>
                  <a:pt x="1966" y="1593"/>
                </a:lnTo>
                <a:lnTo>
                  <a:pt x="1968" y="1596"/>
                </a:lnTo>
                <a:lnTo>
                  <a:pt x="1973" y="1603"/>
                </a:lnTo>
                <a:lnTo>
                  <a:pt x="1976" y="1605"/>
                </a:lnTo>
                <a:lnTo>
                  <a:pt x="1983" y="1605"/>
                </a:lnTo>
                <a:lnTo>
                  <a:pt x="1992" y="1605"/>
                </a:lnTo>
                <a:lnTo>
                  <a:pt x="1994" y="1603"/>
                </a:lnTo>
                <a:lnTo>
                  <a:pt x="2001" y="1607"/>
                </a:lnTo>
                <a:lnTo>
                  <a:pt x="2006" y="1610"/>
                </a:lnTo>
                <a:lnTo>
                  <a:pt x="2011" y="1612"/>
                </a:lnTo>
                <a:lnTo>
                  <a:pt x="2016" y="1617"/>
                </a:lnTo>
                <a:lnTo>
                  <a:pt x="2023" y="1619"/>
                </a:lnTo>
                <a:lnTo>
                  <a:pt x="2025" y="1622"/>
                </a:lnTo>
                <a:lnTo>
                  <a:pt x="2027" y="1629"/>
                </a:lnTo>
                <a:lnTo>
                  <a:pt x="2108" y="1629"/>
                </a:lnTo>
                <a:lnTo>
                  <a:pt x="2119" y="1626"/>
                </a:lnTo>
                <a:lnTo>
                  <a:pt x="2131" y="1626"/>
                </a:lnTo>
                <a:lnTo>
                  <a:pt x="2136" y="1626"/>
                </a:lnTo>
                <a:lnTo>
                  <a:pt x="2164" y="1624"/>
                </a:lnTo>
                <a:lnTo>
                  <a:pt x="2249" y="1695"/>
                </a:lnTo>
                <a:lnTo>
                  <a:pt x="2268" y="1704"/>
                </a:lnTo>
                <a:lnTo>
                  <a:pt x="2294" y="1712"/>
                </a:lnTo>
                <a:lnTo>
                  <a:pt x="2296" y="1768"/>
                </a:lnTo>
                <a:lnTo>
                  <a:pt x="2310" y="1790"/>
                </a:lnTo>
                <a:lnTo>
                  <a:pt x="2313" y="1794"/>
                </a:lnTo>
                <a:lnTo>
                  <a:pt x="2313" y="1797"/>
                </a:lnTo>
                <a:lnTo>
                  <a:pt x="2320" y="1802"/>
                </a:lnTo>
                <a:lnTo>
                  <a:pt x="2324" y="1806"/>
                </a:lnTo>
                <a:lnTo>
                  <a:pt x="2324" y="1811"/>
                </a:lnTo>
                <a:lnTo>
                  <a:pt x="2327" y="1818"/>
                </a:lnTo>
                <a:lnTo>
                  <a:pt x="2329" y="1820"/>
                </a:lnTo>
                <a:lnTo>
                  <a:pt x="2336" y="1823"/>
                </a:lnTo>
                <a:lnTo>
                  <a:pt x="2343" y="1830"/>
                </a:lnTo>
                <a:lnTo>
                  <a:pt x="2346" y="1832"/>
                </a:lnTo>
                <a:lnTo>
                  <a:pt x="2350" y="1835"/>
                </a:lnTo>
                <a:lnTo>
                  <a:pt x="2353" y="1832"/>
                </a:lnTo>
                <a:lnTo>
                  <a:pt x="2357" y="1828"/>
                </a:lnTo>
                <a:lnTo>
                  <a:pt x="2360" y="1825"/>
                </a:lnTo>
                <a:lnTo>
                  <a:pt x="2364" y="1823"/>
                </a:lnTo>
                <a:lnTo>
                  <a:pt x="2367" y="1823"/>
                </a:lnTo>
                <a:lnTo>
                  <a:pt x="2367" y="1820"/>
                </a:lnTo>
                <a:lnTo>
                  <a:pt x="2369" y="1818"/>
                </a:lnTo>
                <a:lnTo>
                  <a:pt x="2372" y="1816"/>
                </a:lnTo>
                <a:lnTo>
                  <a:pt x="2381" y="1818"/>
                </a:lnTo>
                <a:lnTo>
                  <a:pt x="2386" y="1820"/>
                </a:lnTo>
                <a:lnTo>
                  <a:pt x="2395" y="1820"/>
                </a:lnTo>
                <a:lnTo>
                  <a:pt x="2400" y="1820"/>
                </a:lnTo>
                <a:lnTo>
                  <a:pt x="2405" y="1820"/>
                </a:lnTo>
                <a:lnTo>
                  <a:pt x="2407" y="1820"/>
                </a:lnTo>
                <a:lnTo>
                  <a:pt x="2414" y="1818"/>
                </a:lnTo>
                <a:lnTo>
                  <a:pt x="2416" y="1818"/>
                </a:lnTo>
                <a:lnTo>
                  <a:pt x="2421" y="1816"/>
                </a:lnTo>
                <a:lnTo>
                  <a:pt x="2423" y="1816"/>
                </a:lnTo>
                <a:lnTo>
                  <a:pt x="2426" y="1816"/>
                </a:lnTo>
                <a:lnTo>
                  <a:pt x="2419" y="1830"/>
                </a:lnTo>
                <a:lnTo>
                  <a:pt x="2416" y="1830"/>
                </a:lnTo>
                <a:lnTo>
                  <a:pt x="2416" y="1835"/>
                </a:lnTo>
                <a:lnTo>
                  <a:pt x="2416" y="1837"/>
                </a:lnTo>
                <a:lnTo>
                  <a:pt x="2419" y="1842"/>
                </a:lnTo>
                <a:lnTo>
                  <a:pt x="2421" y="1842"/>
                </a:lnTo>
                <a:lnTo>
                  <a:pt x="2423" y="1849"/>
                </a:lnTo>
                <a:lnTo>
                  <a:pt x="2426" y="1851"/>
                </a:lnTo>
                <a:lnTo>
                  <a:pt x="2409" y="1877"/>
                </a:lnTo>
                <a:lnTo>
                  <a:pt x="2402" y="1887"/>
                </a:lnTo>
                <a:lnTo>
                  <a:pt x="2395" y="1899"/>
                </a:lnTo>
                <a:lnTo>
                  <a:pt x="2395" y="1901"/>
                </a:lnTo>
                <a:lnTo>
                  <a:pt x="2388" y="1903"/>
                </a:lnTo>
                <a:lnTo>
                  <a:pt x="2386" y="1908"/>
                </a:lnTo>
                <a:lnTo>
                  <a:pt x="2381" y="1913"/>
                </a:lnTo>
                <a:lnTo>
                  <a:pt x="2376" y="1913"/>
                </a:lnTo>
                <a:lnTo>
                  <a:pt x="2374" y="1915"/>
                </a:lnTo>
                <a:lnTo>
                  <a:pt x="2372" y="1917"/>
                </a:lnTo>
                <a:lnTo>
                  <a:pt x="2369" y="1922"/>
                </a:lnTo>
                <a:lnTo>
                  <a:pt x="2364" y="1927"/>
                </a:lnTo>
                <a:lnTo>
                  <a:pt x="2362" y="1929"/>
                </a:lnTo>
                <a:lnTo>
                  <a:pt x="2360" y="1929"/>
                </a:lnTo>
                <a:lnTo>
                  <a:pt x="2357" y="1929"/>
                </a:lnTo>
                <a:lnTo>
                  <a:pt x="2355" y="1934"/>
                </a:lnTo>
                <a:lnTo>
                  <a:pt x="2353" y="1936"/>
                </a:lnTo>
                <a:lnTo>
                  <a:pt x="2350" y="1941"/>
                </a:lnTo>
                <a:lnTo>
                  <a:pt x="2350" y="1951"/>
                </a:lnTo>
                <a:lnTo>
                  <a:pt x="2350" y="1953"/>
                </a:lnTo>
                <a:lnTo>
                  <a:pt x="2348" y="1960"/>
                </a:lnTo>
                <a:lnTo>
                  <a:pt x="2348" y="1965"/>
                </a:lnTo>
                <a:lnTo>
                  <a:pt x="2348" y="1970"/>
                </a:lnTo>
                <a:lnTo>
                  <a:pt x="2348" y="1972"/>
                </a:lnTo>
                <a:lnTo>
                  <a:pt x="2346" y="1974"/>
                </a:lnTo>
                <a:lnTo>
                  <a:pt x="2343" y="1981"/>
                </a:lnTo>
                <a:lnTo>
                  <a:pt x="2341" y="1984"/>
                </a:lnTo>
                <a:lnTo>
                  <a:pt x="2341" y="1986"/>
                </a:lnTo>
                <a:lnTo>
                  <a:pt x="2341" y="1991"/>
                </a:lnTo>
                <a:lnTo>
                  <a:pt x="2341" y="2000"/>
                </a:lnTo>
                <a:lnTo>
                  <a:pt x="2339" y="2012"/>
                </a:lnTo>
                <a:lnTo>
                  <a:pt x="2336" y="2017"/>
                </a:lnTo>
                <a:lnTo>
                  <a:pt x="2329" y="2022"/>
                </a:lnTo>
                <a:lnTo>
                  <a:pt x="2317" y="2026"/>
                </a:lnTo>
                <a:lnTo>
                  <a:pt x="2315" y="2026"/>
                </a:lnTo>
                <a:lnTo>
                  <a:pt x="2313" y="2031"/>
                </a:lnTo>
                <a:lnTo>
                  <a:pt x="2310" y="2033"/>
                </a:lnTo>
                <a:lnTo>
                  <a:pt x="2310" y="2036"/>
                </a:lnTo>
                <a:lnTo>
                  <a:pt x="2306" y="2041"/>
                </a:lnTo>
                <a:lnTo>
                  <a:pt x="2301" y="2045"/>
                </a:lnTo>
                <a:lnTo>
                  <a:pt x="2298" y="2050"/>
                </a:lnTo>
                <a:lnTo>
                  <a:pt x="2298" y="2057"/>
                </a:lnTo>
                <a:lnTo>
                  <a:pt x="2298" y="2062"/>
                </a:lnTo>
                <a:lnTo>
                  <a:pt x="2298" y="2064"/>
                </a:lnTo>
                <a:lnTo>
                  <a:pt x="2298" y="2069"/>
                </a:lnTo>
                <a:lnTo>
                  <a:pt x="2298" y="2078"/>
                </a:lnTo>
                <a:lnTo>
                  <a:pt x="2296" y="2086"/>
                </a:lnTo>
                <a:lnTo>
                  <a:pt x="2294" y="2090"/>
                </a:lnTo>
                <a:lnTo>
                  <a:pt x="2291" y="2097"/>
                </a:lnTo>
                <a:lnTo>
                  <a:pt x="2289" y="2100"/>
                </a:lnTo>
                <a:lnTo>
                  <a:pt x="2287" y="2105"/>
                </a:lnTo>
                <a:lnTo>
                  <a:pt x="2284" y="2109"/>
                </a:lnTo>
                <a:lnTo>
                  <a:pt x="2282" y="2112"/>
                </a:lnTo>
                <a:lnTo>
                  <a:pt x="2277" y="2116"/>
                </a:lnTo>
                <a:lnTo>
                  <a:pt x="2275" y="2119"/>
                </a:lnTo>
                <a:lnTo>
                  <a:pt x="2275" y="2121"/>
                </a:lnTo>
                <a:lnTo>
                  <a:pt x="2277" y="2123"/>
                </a:lnTo>
                <a:lnTo>
                  <a:pt x="2277" y="2126"/>
                </a:lnTo>
                <a:lnTo>
                  <a:pt x="2277" y="2128"/>
                </a:lnTo>
                <a:lnTo>
                  <a:pt x="2277" y="2131"/>
                </a:lnTo>
                <a:lnTo>
                  <a:pt x="2280" y="2131"/>
                </a:lnTo>
                <a:lnTo>
                  <a:pt x="2282" y="2131"/>
                </a:lnTo>
                <a:lnTo>
                  <a:pt x="2282" y="2133"/>
                </a:lnTo>
                <a:lnTo>
                  <a:pt x="2287" y="2133"/>
                </a:lnTo>
                <a:lnTo>
                  <a:pt x="2287" y="2135"/>
                </a:lnTo>
                <a:lnTo>
                  <a:pt x="2284" y="2138"/>
                </a:lnTo>
                <a:lnTo>
                  <a:pt x="2282" y="2138"/>
                </a:lnTo>
                <a:lnTo>
                  <a:pt x="2277" y="2138"/>
                </a:lnTo>
                <a:lnTo>
                  <a:pt x="2277" y="2142"/>
                </a:lnTo>
                <a:lnTo>
                  <a:pt x="2275" y="2145"/>
                </a:lnTo>
                <a:lnTo>
                  <a:pt x="2273" y="2145"/>
                </a:lnTo>
                <a:lnTo>
                  <a:pt x="2268" y="2142"/>
                </a:lnTo>
                <a:lnTo>
                  <a:pt x="2268" y="2145"/>
                </a:lnTo>
                <a:lnTo>
                  <a:pt x="2265" y="2147"/>
                </a:lnTo>
                <a:lnTo>
                  <a:pt x="2263" y="2152"/>
                </a:lnTo>
                <a:lnTo>
                  <a:pt x="2261" y="2157"/>
                </a:lnTo>
                <a:lnTo>
                  <a:pt x="2261" y="2159"/>
                </a:lnTo>
                <a:lnTo>
                  <a:pt x="2261" y="2161"/>
                </a:lnTo>
                <a:lnTo>
                  <a:pt x="2254" y="2171"/>
                </a:lnTo>
                <a:lnTo>
                  <a:pt x="2254" y="2173"/>
                </a:lnTo>
                <a:lnTo>
                  <a:pt x="2254" y="2176"/>
                </a:lnTo>
                <a:lnTo>
                  <a:pt x="2254" y="2178"/>
                </a:lnTo>
                <a:lnTo>
                  <a:pt x="2251" y="2180"/>
                </a:lnTo>
                <a:lnTo>
                  <a:pt x="2251" y="2185"/>
                </a:lnTo>
                <a:lnTo>
                  <a:pt x="2249" y="2187"/>
                </a:lnTo>
                <a:lnTo>
                  <a:pt x="2247" y="2187"/>
                </a:lnTo>
                <a:lnTo>
                  <a:pt x="2247" y="2190"/>
                </a:lnTo>
                <a:lnTo>
                  <a:pt x="2244" y="2192"/>
                </a:lnTo>
                <a:lnTo>
                  <a:pt x="2244" y="2194"/>
                </a:lnTo>
                <a:lnTo>
                  <a:pt x="2242" y="2197"/>
                </a:lnTo>
                <a:lnTo>
                  <a:pt x="2242" y="2204"/>
                </a:lnTo>
                <a:lnTo>
                  <a:pt x="2240" y="2206"/>
                </a:lnTo>
                <a:lnTo>
                  <a:pt x="2237" y="2209"/>
                </a:lnTo>
                <a:lnTo>
                  <a:pt x="2235" y="2211"/>
                </a:lnTo>
                <a:lnTo>
                  <a:pt x="2235" y="2216"/>
                </a:lnTo>
                <a:lnTo>
                  <a:pt x="2230" y="2223"/>
                </a:lnTo>
                <a:lnTo>
                  <a:pt x="2228" y="2225"/>
                </a:lnTo>
                <a:lnTo>
                  <a:pt x="2225" y="2228"/>
                </a:lnTo>
                <a:lnTo>
                  <a:pt x="2223" y="2230"/>
                </a:lnTo>
                <a:lnTo>
                  <a:pt x="2225" y="2232"/>
                </a:lnTo>
                <a:lnTo>
                  <a:pt x="2223" y="2242"/>
                </a:lnTo>
                <a:lnTo>
                  <a:pt x="2218" y="2247"/>
                </a:lnTo>
                <a:lnTo>
                  <a:pt x="2218" y="2249"/>
                </a:lnTo>
                <a:lnTo>
                  <a:pt x="2218" y="2254"/>
                </a:lnTo>
                <a:lnTo>
                  <a:pt x="2218" y="2258"/>
                </a:lnTo>
                <a:lnTo>
                  <a:pt x="2218" y="2261"/>
                </a:lnTo>
                <a:lnTo>
                  <a:pt x="2218" y="2263"/>
                </a:lnTo>
                <a:lnTo>
                  <a:pt x="2216" y="2265"/>
                </a:lnTo>
                <a:lnTo>
                  <a:pt x="2214" y="2270"/>
                </a:lnTo>
                <a:lnTo>
                  <a:pt x="2214" y="2273"/>
                </a:lnTo>
                <a:lnTo>
                  <a:pt x="2214" y="2275"/>
                </a:lnTo>
                <a:lnTo>
                  <a:pt x="2209" y="2287"/>
                </a:lnTo>
                <a:lnTo>
                  <a:pt x="2211" y="2284"/>
                </a:lnTo>
                <a:lnTo>
                  <a:pt x="2211" y="2292"/>
                </a:lnTo>
                <a:lnTo>
                  <a:pt x="2211" y="2294"/>
                </a:lnTo>
                <a:lnTo>
                  <a:pt x="2209" y="2299"/>
                </a:lnTo>
                <a:lnTo>
                  <a:pt x="2209" y="2301"/>
                </a:lnTo>
                <a:lnTo>
                  <a:pt x="2209" y="2310"/>
                </a:lnTo>
                <a:lnTo>
                  <a:pt x="2209" y="2313"/>
                </a:lnTo>
                <a:lnTo>
                  <a:pt x="2202" y="2318"/>
                </a:lnTo>
                <a:lnTo>
                  <a:pt x="2202" y="2320"/>
                </a:lnTo>
                <a:lnTo>
                  <a:pt x="2202" y="2325"/>
                </a:lnTo>
                <a:lnTo>
                  <a:pt x="2204" y="2327"/>
                </a:lnTo>
                <a:lnTo>
                  <a:pt x="2204" y="2329"/>
                </a:lnTo>
                <a:lnTo>
                  <a:pt x="2202" y="2332"/>
                </a:lnTo>
                <a:lnTo>
                  <a:pt x="2202" y="2336"/>
                </a:lnTo>
                <a:lnTo>
                  <a:pt x="2202" y="2339"/>
                </a:lnTo>
                <a:lnTo>
                  <a:pt x="2204" y="2341"/>
                </a:lnTo>
                <a:lnTo>
                  <a:pt x="2197" y="2353"/>
                </a:lnTo>
                <a:lnTo>
                  <a:pt x="2195" y="2355"/>
                </a:lnTo>
                <a:lnTo>
                  <a:pt x="2190" y="2360"/>
                </a:lnTo>
                <a:lnTo>
                  <a:pt x="2190" y="2363"/>
                </a:lnTo>
                <a:lnTo>
                  <a:pt x="2192" y="2365"/>
                </a:lnTo>
                <a:lnTo>
                  <a:pt x="2192" y="2370"/>
                </a:lnTo>
                <a:lnTo>
                  <a:pt x="2192" y="2374"/>
                </a:lnTo>
                <a:lnTo>
                  <a:pt x="2188" y="2381"/>
                </a:lnTo>
                <a:lnTo>
                  <a:pt x="2188" y="2403"/>
                </a:lnTo>
                <a:lnTo>
                  <a:pt x="2185" y="2407"/>
                </a:lnTo>
                <a:lnTo>
                  <a:pt x="2185" y="2412"/>
                </a:lnTo>
                <a:lnTo>
                  <a:pt x="2188" y="2415"/>
                </a:lnTo>
                <a:lnTo>
                  <a:pt x="2188" y="2419"/>
                </a:lnTo>
                <a:lnTo>
                  <a:pt x="2188" y="2424"/>
                </a:lnTo>
                <a:lnTo>
                  <a:pt x="2188" y="2426"/>
                </a:lnTo>
                <a:lnTo>
                  <a:pt x="2185" y="2429"/>
                </a:lnTo>
                <a:lnTo>
                  <a:pt x="2185" y="2431"/>
                </a:lnTo>
                <a:lnTo>
                  <a:pt x="2181" y="2434"/>
                </a:lnTo>
                <a:lnTo>
                  <a:pt x="2178" y="2438"/>
                </a:lnTo>
                <a:lnTo>
                  <a:pt x="2176" y="2441"/>
                </a:lnTo>
                <a:lnTo>
                  <a:pt x="2171" y="2443"/>
                </a:lnTo>
                <a:lnTo>
                  <a:pt x="2171" y="2450"/>
                </a:lnTo>
                <a:lnTo>
                  <a:pt x="2169" y="2455"/>
                </a:lnTo>
                <a:lnTo>
                  <a:pt x="2164" y="2460"/>
                </a:lnTo>
                <a:lnTo>
                  <a:pt x="2164" y="2464"/>
                </a:lnTo>
                <a:lnTo>
                  <a:pt x="2164" y="2469"/>
                </a:lnTo>
                <a:lnTo>
                  <a:pt x="2164" y="2471"/>
                </a:lnTo>
                <a:lnTo>
                  <a:pt x="2164" y="2474"/>
                </a:lnTo>
                <a:lnTo>
                  <a:pt x="2164" y="2479"/>
                </a:lnTo>
                <a:lnTo>
                  <a:pt x="2164" y="2486"/>
                </a:lnTo>
                <a:lnTo>
                  <a:pt x="2159" y="2493"/>
                </a:lnTo>
                <a:lnTo>
                  <a:pt x="2157" y="2495"/>
                </a:lnTo>
                <a:lnTo>
                  <a:pt x="2157" y="2497"/>
                </a:lnTo>
                <a:lnTo>
                  <a:pt x="2155" y="2502"/>
                </a:lnTo>
                <a:lnTo>
                  <a:pt x="2152" y="2514"/>
                </a:lnTo>
                <a:lnTo>
                  <a:pt x="2150" y="2521"/>
                </a:lnTo>
                <a:lnTo>
                  <a:pt x="2164" y="2547"/>
                </a:lnTo>
                <a:lnTo>
                  <a:pt x="2164" y="2552"/>
                </a:lnTo>
                <a:lnTo>
                  <a:pt x="2164" y="2554"/>
                </a:lnTo>
                <a:lnTo>
                  <a:pt x="2164" y="2557"/>
                </a:lnTo>
                <a:lnTo>
                  <a:pt x="2164" y="2564"/>
                </a:lnTo>
                <a:lnTo>
                  <a:pt x="2166" y="2568"/>
                </a:lnTo>
                <a:lnTo>
                  <a:pt x="2164" y="2573"/>
                </a:lnTo>
                <a:lnTo>
                  <a:pt x="2162" y="2580"/>
                </a:lnTo>
                <a:lnTo>
                  <a:pt x="2162" y="2583"/>
                </a:lnTo>
                <a:lnTo>
                  <a:pt x="2162" y="2585"/>
                </a:lnTo>
                <a:lnTo>
                  <a:pt x="2162" y="2597"/>
                </a:lnTo>
                <a:lnTo>
                  <a:pt x="2162" y="2602"/>
                </a:lnTo>
                <a:lnTo>
                  <a:pt x="2157" y="2604"/>
                </a:lnTo>
                <a:lnTo>
                  <a:pt x="2155" y="2609"/>
                </a:lnTo>
                <a:lnTo>
                  <a:pt x="2152" y="2616"/>
                </a:lnTo>
                <a:lnTo>
                  <a:pt x="2150" y="2623"/>
                </a:lnTo>
                <a:lnTo>
                  <a:pt x="2091" y="2613"/>
                </a:lnTo>
                <a:lnTo>
                  <a:pt x="2060" y="2609"/>
                </a:lnTo>
                <a:lnTo>
                  <a:pt x="2060" y="2613"/>
                </a:lnTo>
                <a:lnTo>
                  <a:pt x="2058" y="2616"/>
                </a:lnTo>
                <a:lnTo>
                  <a:pt x="2058" y="2621"/>
                </a:lnTo>
                <a:lnTo>
                  <a:pt x="2058" y="2623"/>
                </a:lnTo>
                <a:lnTo>
                  <a:pt x="2056" y="2628"/>
                </a:lnTo>
                <a:lnTo>
                  <a:pt x="2056" y="2630"/>
                </a:lnTo>
                <a:lnTo>
                  <a:pt x="2058" y="2632"/>
                </a:lnTo>
                <a:lnTo>
                  <a:pt x="2058" y="2637"/>
                </a:lnTo>
                <a:lnTo>
                  <a:pt x="2058" y="2639"/>
                </a:lnTo>
                <a:lnTo>
                  <a:pt x="2056" y="2649"/>
                </a:lnTo>
                <a:lnTo>
                  <a:pt x="2053" y="2654"/>
                </a:lnTo>
                <a:lnTo>
                  <a:pt x="2053" y="2658"/>
                </a:lnTo>
                <a:lnTo>
                  <a:pt x="2049" y="2661"/>
                </a:lnTo>
                <a:lnTo>
                  <a:pt x="2049" y="2670"/>
                </a:lnTo>
                <a:lnTo>
                  <a:pt x="2049" y="2675"/>
                </a:lnTo>
                <a:lnTo>
                  <a:pt x="2049" y="2680"/>
                </a:lnTo>
                <a:lnTo>
                  <a:pt x="2049" y="2682"/>
                </a:lnTo>
                <a:lnTo>
                  <a:pt x="2049" y="2684"/>
                </a:lnTo>
                <a:lnTo>
                  <a:pt x="2049" y="2687"/>
                </a:lnTo>
                <a:lnTo>
                  <a:pt x="2046" y="2689"/>
                </a:lnTo>
                <a:lnTo>
                  <a:pt x="2044" y="2694"/>
                </a:lnTo>
                <a:lnTo>
                  <a:pt x="2042" y="2699"/>
                </a:lnTo>
                <a:lnTo>
                  <a:pt x="2037" y="2699"/>
                </a:lnTo>
                <a:lnTo>
                  <a:pt x="2037" y="2706"/>
                </a:lnTo>
                <a:lnTo>
                  <a:pt x="2037" y="2710"/>
                </a:lnTo>
                <a:lnTo>
                  <a:pt x="2037" y="2713"/>
                </a:lnTo>
                <a:lnTo>
                  <a:pt x="2039" y="2720"/>
                </a:lnTo>
                <a:lnTo>
                  <a:pt x="2039" y="2725"/>
                </a:lnTo>
                <a:lnTo>
                  <a:pt x="2039" y="2729"/>
                </a:lnTo>
                <a:lnTo>
                  <a:pt x="2039" y="2734"/>
                </a:lnTo>
                <a:lnTo>
                  <a:pt x="2037" y="2739"/>
                </a:lnTo>
                <a:lnTo>
                  <a:pt x="2034" y="2741"/>
                </a:lnTo>
                <a:lnTo>
                  <a:pt x="2032" y="2744"/>
                </a:lnTo>
                <a:lnTo>
                  <a:pt x="2030" y="2746"/>
                </a:lnTo>
                <a:lnTo>
                  <a:pt x="2030" y="2751"/>
                </a:lnTo>
                <a:lnTo>
                  <a:pt x="2025" y="2751"/>
                </a:lnTo>
                <a:lnTo>
                  <a:pt x="2023" y="2753"/>
                </a:lnTo>
                <a:lnTo>
                  <a:pt x="2018" y="2758"/>
                </a:lnTo>
                <a:lnTo>
                  <a:pt x="2013" y="2758"/>
                </a:lnTo>
                <a:lnTo>
                  <a:pt x="2009" y="2755"/>
                </a:lnTo>
                <a:lnTo>
                  <a:pt x="2006" y="2753"/>
                </a:lnTo>
                <a:lnTo>
                  <a:pt x="2001" y="2755"/>
                </a:lnTo>
                <a:lnTo>
                  <a:pt x="1999" y="2760"/>
                </a:lnTo>
                <a:lnTo>
                  <a:pt x="1994" y="2760"/>
                </a:lnTo>
                <a:lnTo>
                  <a:pt x="1990" y="2760"/>
                </a:lnTo>
                <a:lnTo>
                  <a:pt x="1985" y="2763"/>
                </a:lnTo>
                <a:lnTo>
                  <a:pt x="1983" y="2767"/>
                </a:lnTo>
                <a:lnTo>
                  <a:pt x="1978" y="2772"/>
                </a:lnTo>
                <a:lnTo>
                  <a:pt x="1971" y="2774"/>
                </a:lnTo>
                <a:lnTo>
                  <a:pt x="1968" y="2774"/>
                </a:lnTo>
                <a:lnTo>
                  <a:pt x="1964" y="2774"/>
                </a:lnTo>
                <a:lnTo>
                  <a:pt x="1959" y="2770"/>
                </a:lnTo>
                <a:lnTo>
                  <a:pt x="1957" y="2767"/>
                </a:lnTo>
                <a:lnTo>
                  <a:pt x="1947" y="2772"/>
                </a:lnTo>
                <a:lnTo>
                  <a:pt x="1848" y="2782"/>
                </a:lnTo>
                <a:lnTo>
                  <a:pt x="1844" y="2786"/>
                </a:lnTo>
                <a:lnTo>
                  <a:pt x="1839" y="2786"/>
                </a:lnTo>
                <a:lnTo>
                  <a:pt x="1839" y="2784"/>
                </a:lnTo>
                <a:lnTo>
                  <a:pt x="1834" y="2782"/>
                </a:lnTo>
                <a:lnTo>
                  <a:pt x="1832" y="2779"/>
                </a:lnTo>
                <a:lnTo>
                  <a:pt x="1832" y="2777"/>
                </a:lnTo>
                <a:lnTo>
                  <a:pt x="1829" y="2772"/>
                </a:lnTo>
                <a:lnTo>
                  <a:pt x="1825" y="2770"/>
                </a:lnTo>
                <a:lnTo>
                  <a:pt x="1818" y="2767"/>
                </a:lnTo>
                <a:lnTo>
                  <a:pt x="1811" y="2767"/>
                </a:lnTo>
                <a:lnTo>
                  <a:pt x="1806" y="2767"/>
                </a:lnTo>
                <a:lnTo>
                  <a:pt x="1803" y="2772"/>
                </a:lnTo>
                <a:lnTo>
                  <a:pt x="1801" y="2772"/>
                </a:lnTo>
                <a:lnTo>
                  <a:pt x="1796" y="2772"/>
                </a:lnTo>
                <a:lnTo>
                  <a:pt x="1792" y="2774"/>
                </a:lnTo>
                <a:lnTo>
                  <a:pt x="1787" y="2772"/>
                </a:lnTo>
                <a:lnTo>
                  <a:pt x="1787" y="2770"/>
                </a:lnTo>
                <a:lnTo>
                  <a:pt x="1782" y="2767"/>
                </a:lnTo>
                <a:lnTo>
                  <a:pt x="1735" y="2737"/>
                </a:lnTo>
                <a:lnTo>
                  <a:pt x="1686" y="2708"/>
                </a:lnTo>
                <a:lnTo>
                  <a:pt x="1674" y="2701"/>
                </a:lnTo>
                <a:lnTo>
                  <a:pt x="1653" y="2680"/>
                </a:lnTo>
                <a:lnTo>
                  <a:pt x="1648" y="2675"/>
                </a:lnTo>
                <a:lnTo>
                  <a:pt x="1638" y="2663"/>
                </a:lnTo>
                <a:lnTo>
                  <a:pt x="1620" y="2642"/>
                </a:lnTo>
                <a:lnTo>
                  <a:pt x="1612" y="2635"/>
                </a:lnTo>
                <a:lnTo>
                  <a:pt x="1601" y="2623"/>
                </a:lnTo>
                <a:lnTo>
                  <a:pt x="1589" y="2606"/>
                </a:lnTo>
                <a:lnTo>
                  <a:pt x="1579" y="2599"/>
                </a:lnTo>
                <a:lnTo>
                  <a:pt x="1579" y="2597"/>
                </a:lnTo>
                <a:lnTo>
                  <a:pt x="1575" y="2592"/>
                </a:lnTo>
                <a:lnTo>
                  <a:pt x="1568" y="2585"/>
                </a:lnTo>
                <a:lnTo>
                  <a:pt x="1565" y="2583"/>
                </a:lnTo>
                <a:lnTo>
                  <a:pt x="1558" y="2578"/>
                </a:lnTo>
                <a:lnTo>
                  <a:pt x="1554" y="2573"/>
                </a:lnTo>
                <a:lnTo>
                  <a:pt x="1549" y="2568"/>
                </a:lnTo>
                <a:lnTo>
                  <a:pt x="1539" y="2566"/>
                </a:lnTo>
                <a:lnTo>
                  <a:pt x="1532" y="2564"/>
                </a:lnTo>
                <a:lnTo>
                  <a:pt x="1525" y="2561"/>
                </a:lnTo>
                <a:lnTo>
                  <a:pt x="1518" y="2559"/>
                </a:lnTo>
                <a:lnTo>
                  <a:pt x="1513" y="2557"/>
                </a:lnTo>
                <a:lnTo>
                  <a:pt x="1509" y="2552"/>
                </a:lnTo>
                <a:lnTo>
                  <a:pt x="1509" y="2550"/>
                </a:lnTo>
                <a:lnTo>
                  <a:pt x="1504" y="2547"/>
                </a:lnTo>
                <a:lnTo>
                  <a:pt x="1502" y="2545"/>
                </a:lnTo>
                <a:lnTo>
                  <a:pt x="1499" y="2538"/>
                </a:lnTo>
                <a:lnTo>
                  <a:pt x="1490" y="2533"/>
                </a:lnTo>
                <a:lnTo>
                  <a:pt x="1483" y="2531"/>
                </a:lnTo>
                <a:lnTo>
                  <a:pt x="1471" y="2533"/>
                </a:lnTo>
                <a:lnTo>
                  <a:pt x="1466" y="2531"/>
                </a:lnTo>
                <a:lnTo>
                  <a:pt x="1464" y="2531"/>
                </a:lnTo>
                <a:lnTo>
                  <a:pt x="1459" y="2531"/>
                </a:lnTo>
                <a:lnTo>
                  <a:pt x="1457" y="2531"/>
                </a:lnTo>
                <a:lnTo>
                  <a:pt x="1452" y="2531"/>
                </a:lnTo>
                <a:lnTo>
                  <a:pt x="1447" y="2531"/>
                </a:lnTo>
                <a:lnTo>
                  <a:pt x="1445" y="2533"/>
                </a:lnTo>
                <a:lnTo>
                  <a:pt x="1440" y="2535"/>
                </a:lnTo>
                <a:lnTo>
                  <a:pt x="1438" y="2540"/>
                </a:lnTo>
                <a:lnTo>
                  <a:pt x="1436" y="2547"/>
                </a:lnTo>
                <a:lnTo>
                  <a:pt x="1436" y="2550"/>
                </a:lnTo>
                <a:lnTo>
                  <a:pt x="1438" y="2557"/>
                </a:lnTo>
                <a:lnTo>
                  <a:pt x="1433" y="2559"/>
                </a:lnTo>
                <a:lnTo>
                  <a:pt x="1429" y="2561"/>
                </a:lnTo>
                <a:lnTo>
                  <a:pt x="1426" y="2564"/>
                </a:lnTo>
                <a:lnTo>
                  <a:pt x="1424" y="2568"/>
                </a:lnTo>
                <a:lnTo>
                  <a:pt x="1419" y="2576"/>
                </a:lnTo>
                <a:lnTo>
                  <a:pt x="1414" y="2578"/>
                </a:lnTo>
                <a:lnTo>
                  <a:pt x="1412" y="2578"/>
                </a:lnTo>
                <a:lnTo>
                  <a:pt x="1410" y="2578"/>
                </a:lnTo>
                <a:lnTo>
                  <a:pt x="1407" y="2576"/>
                </a:lnTo>
                <a:lnTo>
                  <a:pt x="1407" y="2573"/>
                </a:lnTo>
                <a:lnTo>
                  <a:pt x="1403" y="2573"/>
                </a:lnTo>
                <a:lnTo>
                  <a:pt x="1398" y="2576"/>
                </a:lnTo>
                <a:lnTo>
                  <a:pt x="1396" y="2576"/>
                </a:lnTo>
                <a:lnTo>
                  <a:pt x="1391" y="2571"/>
                </a:lnTo>
                <a:lnTo>
                  <a:pt x="1389" y="2571"/>
                </a:lnTo>
                <a:lnTo>
                  <a:pt x="1389" y="2566"/>
                </a:lnTo>
                <a:lnTo>
                  <a:pt x="1393" y="2564"/>
                </a:lnTo>
                <a:lnTo>
                  <a:pt x="1389" y="2559"/>
                </a:lnTo>
                <a:lnTo>
                  <a:pt x="1384" y="2561"/>
                </a:lnTo>
                <a:lnTo>
                  <a:pt x="1379" y="2561"/>
                </a:lnTo>
                <a:lnTo>
                  <a:pt x="1372" y="2559"/>
                </a:lnTo>
                <a:lnTo>
                  <a:pt x="1370" y="2557"/>
                </a:lnTo>
                <a:lnTo>
                  <a:pt x="1363" y="2554"/>
                </a:lnTo>
                <a:lnTo>
                  <a:pt x="1358" y="2545"/>
                </a:lnTo>
                <a:lnTo>
                  <a:pt x="1358" y="2535"/>
                </a:lnTo>
                <a:lnTo>
                  <a:pt x="1363" y="2533"/>
                </a:lnTo>
                <a:lnTo>
                  <a:pt x="1365" y="2531"/>
                </a:lnTo>
                <a:lnTo>
                  <a:pt x="1367" y="2526"/>
                </a:lnTo>
                <a:lnTo>
                  <a:pt x="1367" y="2521"/>
                </a:lnTo>
                <a:lnTo>
                  <a:pt x="1372" y="2509"/>
                </a:lnTo>
                <a:lnTo>
                  <a:pt x="1374" y="2502"/>
                </a:lnTo>
                <a:lnTo>
                  <a:pt x="1377" y="2497"/>
                </a:lnTo>
                <a:lnTo>
                  <a:pt x="1377" y="2495"/>
                </a:lnTo>
                <a:lnTo>
                  <a:pt x="1379" y="2490"/>
                </a:lnTo>
                <a:lnTo>
                  <a:pt x="1379" y="2486"/>
                </a:lnTo>
                <a:lnTo>
                  <a:pt x="1379" y="2481"/>
                </a:lnTo>
                <a:lnTo>
                  <a:pt x="1381" y="2476"/>
                </a:lnTo>
                <a:lnTo>
                  <a:pt x="1384" y="2479"/>
                </a:lnTo>
                <a:lnTo>
                  <a:pt x="1393" y="2481"/>
                </a:lnTo>
                <a:lnTo>
                  <a:pt x="1398" y="2483"/>
                </a:lnTo>
                <a:lnTo>
                  <a:pt x="1403" y="2486"/>
                </a:lnTo>
                <a:lnTo>
                  <a:pt x="1407" y="2488"/>
                </a:lnTo>
                <a:lnTo>
                  <a:pt x="1414" y="2490"/>
                </a:lnTo>
                <a:lnTo>
                  <a:pt x="1419" y="2495"/>
                </a:lnTo>
                <a:lnTo>
                  <a:pt x="1426" y="2495"/>
                </a:lnTo>
                <a:lnTo>
                  <a:pt x="1429" y="2497"/>
                </a:lnTo>
                <a:lnTo>
                  <a:pt x="1433" y="2495"/>
                </a:lnTo>
                <a:lnTo>
                  <a:pt x="1438" y="2495"/>
                </a:lnTo>
                <a:lnTo>
                  <a:pt x="1440" y="2495"/>
                </a:lnTo>
                <a:lnTo>
                  <a:pt x="1445" y="2495"/>
                </a:lnTo>
                <a:lnTo>
                  <a:pt x="1447" y="2497"/>
                </a:lnTo>
                <a:lnTo>
                  <a:pt x="1450" y="2500"/>
                </a:lnTo>
                <a:lnTo>
                  <a:pt x="1452" y="2502"/>
                </a:lnTo>
                <a:lnTo>
                  <a:pt x="1455" y="2502"/>
                </a:lnTo>
                <a:lnTo>
                  <a:pt x="1459" y="2505"/>
                </a:lnTo>
                <a:lnTo>
                  <a:pt x="1459" y="2502"/>
                </a:lnTo>
                <a:lnTo>
                  <a:pt x="1462" y="2502"/>
                </a:lnTo>
                <a:lnTo>
                  <a:pt x="1462" y="2497"/>
                </a:lnTo>
                <a:lnTo>
                  <a:pt x="1459" y="2493"/>
                </a:lnTo>
                <a:lnTo>
                  <a:pt x="1457" y="2486"/>
                </a:lnTo>
                <a:lnTo>
                  <a:pt x="1457" y="2483"/>
                </a:lnTo>
                <a:lnTo>
                  <a:pt x="1459" y="2481"/>
                </a:lnTo>
                <a:lnTo>
                  <a:pt x="1459" y="2479"/>
                </a:lnTo>
                <a:lnTo>
                  <a:pt x="1459" y="2474"/>
                </a:lnTo>
                <a:lnTo>
                  <a:pt x="1462" y="2474"/>
                </a:lnTo>
                <a:lnTo>
                  <a:pt x="1464" y="2474"/>
                </a:lnTo>
                <a:lnTo>
                  <a:pt x="1464" y="2471"/>
                </a:lnTo>
                <a:lnTo>
                  <a:pt x="1462" y="2457"/>
                </a:lnTo>
                <a:lnTo>
                  <a:pt x="1464" y="2448"/>
                </a:lnTo>
                <a:lnTo>
                  <a:pt x="1464" y="2438"/>
                </a:lnTo>
                <a:lnTo>
                  <a:pt x="1466" y="2436"/>
                </a:lnTo>
                <a:lnTo>
                  <a:pt x="1480" y="2443"/>
                </a:lnTo>
                <a:lnTo>
                  <a:pt x="1495" y="2448"/>
                </a:lnTo>
                <a:lnTo>
                  <a:pt x="1582" y="2488"/>
                </a:lnTo>
                <a:lnTo>
                  <a:pt x="1579" y="2495"/>
                </a:lnTo>
                <a:lnTo>
                  <a:pt x="1579" y="2500"/>
                </a:lnTo>
                <a:lnTo>
                  <a:pt x="1577" y="2502"/>
                </a:lnTo>
                <a:lnTo>
                  <a:pt x="1577" y="2505"/>
                </a:lnTo>
                <a:lnTo>
                  <a:pt x="1577" y="2533"/>
                </a:lnTo>
                <a:lnTo>
                  <a:pt x="1579" y="2531"/>
                </a:lnTo>
                <a:lnTo>
                  <a:pt x="1584" y="2528"/>
                </a:lnTo>
                <a:lnTo>
                  <a:pt x="1594" y="2528"/>
                </a:lnTo>
                <a:lnTo>
                  <a:pt x="1608" y="2528"/>
                </a:lnTo>
                <a:lnTo>
                  <a:pt x="1690" y="2521"/>
                </a:lnTo>
                <a:lnTo>
                  <a:pt x="1714" y="2519"/>
                </a:lnTo>
                <a:lnTo>
                  <a:pt x="1730" y="2481"/>
                </a:lnTo>
                <a:lnTo>
                  <a:pt x="1737" y="2462"/>
                </a:lnTo>
                <a:lnTo>
                  <a:pt x="1744" y="2452"/>
                </a:lnTo>
                <a:lnTo>
                  <a:pt x="1759" y="2434"/>
                </a:lnTo>
                <a:lnTo>
                  <a:pt x="1763" y="2424"/>
                </a:lnTo>
                <a:lnTo>
                  <a:pt x="1778" y="2400"/>
                </a:lnTo>
                <a:lnTo>
                  <a:pt x="1780" y="2393"/>
                </a:lnTo>
                <a:lnTo>
                  <a:pt x="1782" y="2391"/>
                </a:lnTo>
                <a:lnTo>
                  <a:pt x="1785" y="2389"/>
                </a:lnTo>
                <a:lnTo>
                  <a:pt x="1792" y="2384"/>
                </a:lnTo>
                <a:lnTo>
                  <a:pt x="1803" y="2370"/>
                </a:lnTo>
                <a:lnTo>
                  <a:pt x="1787" y="2372"/>
                </a:lnTo>
                <a:lnTo>
                  <a:pt x="1603" y="2393"/>
                </a:lnTo>
                <a:lnTo>
                  <a:pt x="1603" y="2327"/>
                </a:lnTo>
                <a:lnTo>
                  <a:pt x="1612" y="2313"/>
                </a:lnTo>
                <a:lnTo>
                  <a:pt x="1603" y="2313"/>
                </a:lnTo>
                <a:lnTo>
                  <a:pt x="1603" y="2301"/>
                </a:lnTo>
                <a:lnTo>
                  <a:pt x="1575" y="2294"/>
                </a:lnTo>
                <a:lnTo>
                  <a:pt x="1568" y="2287"/>
                </a:lnTo>
                <a:lnTo>
                  <a:pt x="1563" y="2287"/>
                </a:lnTo>
                <a:lnTo>
                  <a:pt x="1556" y="2287"/>
                </a:lnTo>
                <a:lnTo>
                  <a:pt x="1551" y="2289"/>
                </a:lnTo>
                <a:lnTo>
                  <a:pt x="1549" y="2280"/>
                </a:lnTo>
                <a:lnTo>
                  <a:pt x="1544" y="2275"/>
                </a:lnTo>
                <a:lnTo>
                  <a:pt x="1535" y="2256"/>
                </a:lnTo>
                <a:lnTo>
                  <a:pt x="1523" y="2242"/>
                </a:lnTo>
                <a:lnTo>
                  <a:pt x="1513" y="2232"/>
                </a:lnTo>
                <a:lnTo>
                  <a:pt x="1511" y="2225"/>
                </a:lnTo>
                <a:lnTo>
                  <a:pt x="1509" y="2223"/>
                </a:lnTo>
                <a:lnTo>
                  <a:pt x="1506" y="2218"/>
                </a:lnTo>
                <a:lnTo>
                  <a:pt x="1506" y="2206"/>
                </a:lnTo>
                <a:lnTo>
                  <a:pt x="1506" y="2204"/>
                </a:lnTo>
                <a:lnTo>
                  <a:pt x="1504" y="2202"/>
                </a:lnTo>
                <a:lnTo>
                  <a:pt x="1499" y="2197"/>
                </a:lnTo>
                <a:lnTo>
                  <a:pt x="1495" y="2194"/>
                </a:lnTo>
                <a:lnTo>
                  <a:pt x="1492" y="2190"/>
                </a:lnTo>
                <a:lnTo>
                  <a:pt x="1488" y="2183"/>
                </a:lnTo>
                <a:lnTo>
                  <a:pt x="1483" y="2178"/>
                </a:lnTo>
                <a:lnTo>
                  <a:pt x="1478" y="2171"/>
                </a:lnTo>
                <a:lnTo>
                  <a:pt x="1473" y="2164"/>
                </a:lnTo>
                <a:lnTo>
                  <a:pt x="1466" y="2154"/>
                </a:lnTo>
                <a:lnTo>
                  <a:pt x="1464" y="2149"/>
                </a:lnTo>
                <a:lnTo>
                  <a:pt x="1471" y="2140"/>
                </a:lnTo>
                <a:lnTo>
                  <a:pt x="1483" y="2133"/>
                </a:lnTo>
                <a:lnTo>
                  <a:pt x="1488" y="2128"/>
                </a:lnTo>
                <a:lnTo>
                  <a:pt x="1492" y="2123"/>
                </a:lnTo>
                <a:lnTo>
                  <a:pt x="1495" y="2121"/>
                </a:lnTo>
                <a:lnTo>
                  <a:pt x="1497" y="2119"/>
                </a:lnTo>
                <a:lnTo>
                  <a:pt x="1495" y="2114"/>
                </a:lnTo>
                <a:lnTo>
                  <a:pt x="1495" y="2109"/>
                </a:lnTo>
                <a:lnTo>
                  <a:pt x="1492" y="2107"/>
                </a:lnTo>
                <a:lnTo>
                  <a:pt x="1488" y="2105"/>
                </a:lnTo>
                <a:lnTo>
                  <a:pt x="1483" y="2105"/>
                </a:lnTo>
                <a:lnTo>
                  <a:pt x="1478" y="2105"/>
                </a:lnTo>
                <a:lnTo>
                  <a:pt x="1476" y="2105"/>
                </a:lnTo>
                <a:lnTo>
                  <a:pt x="1476" y="2100"/>
                </a:lnTo>
                <a:lnTo>
                  <a:pt x="1473" y="2097"/>
                </a:lnTo>
                <a:lnTo>
                  <a:pt x="1480" y="2090"/>
                </a:lnTo>
                <a:lnTo>
                  <a:pt x="1485" y="2083"/>
                </a:lnTo>
                <a:lnTo>
                  <a:pt x="1488" y="2076"/>
                </a:lnTo>
                <a:lnTo>
                  <a:pt x="1490" y="2069"/>
                </a:lnTo>
                <a:lnTo>
                  <a:pt x="1490" y="2067"/>
                </a:lnTo>
                <a:lnTo>
                  <a:pt x="1490" y="2064"/>
                </a:lnTo>
                <a:lnTo>
                  <a:pt x="1488" y="2060"/>
                </a:lnTo>
                <a:lnTo>
                  <a:pt x="1485" y="2052"/>
                </a:lnTo>
                <a:lnTo>
                  <a:pt x="1483" y="2048"/>
                </a:lnTo>
                <a:lnTo>
                  <a:pt x="1480" y="2045"/>
                </a:lnTo>
                <a:lnTo>
                  <a:pt x="1480" y="2043"/>
                </a:lnTo>
                <a:lnTo>
                  <a:pt x="1478" y="2043"/>
                </a:lnTo>
                <a:lnTo>
                  <a:pt x="1473" y="2036"/>
                </a:lnTo>
                <a:lnTo>
                  <a:pt x="1459" y="2026"/>
                </a:lnTo>
                <a:lnTo>
                  <a:pt x="1462" y="2026"/>
                </a:lnTo>
                <a:lnTo>
                  <a:pt x="1466" y="2024"/>
                </a:lnTo>
                <a:lnTo>
                  <a:pt x="1471" y="2026"/>
                </a:lnTo>
                <a:lnTo>
                  <a:pt x="1476" y="2026"/>
                </a:lnTo>
                <a:lnTo>
                  <a:pt x="1480" y="2026"/>
                </a:lnTo>
                <a:lnTo>
                  <a:pt x="1480" y="2024"/>
                </a:lnTo>
                <a:lnTo>
                  <a:pt x="1480" y="2019"/>
                </a:lnTo>
                <a:lnTo>
                  <a:pt x="1476" y="2015"/>
                </a:lnTo>
                <a:lnTo>
                  <a:pt x="1476" y="2010"/>
                </a:lnTo>
                <a:lnTo>
                  <a:pt x="1476" y="2000"/>
                </a:lnTo>
                <a:lnTo>
                  <a:pt x="1476" y="1998"/>
                </a:lnTo>
                <a:lnTo>
                  <a:pt x="1476" y="1996"/>
                </a:lnTo>
                <a:lnTo>
                  <a:pt x="1480" y="1993"/>
                </a:lnTo>
                <a:lnTo>
                  <a:pt x="1483" y="1986"/>
                </a:lnTo>
                <a:lnTo>
                  <a:pt x="1485" y="1986"/>
                </a:lnTo>
                <a:lnTo>
                  <a:pt x="1485" y="1984"/>
                </a:lnTo>
                <a:lnTo>
                  <a:pt x="1485" y="1981"/>
                </a:lnTo>
                <a:lnTo>
                  <a:pt x="1488" y="1981"/>
                </a:lnTo>
                <a:lnTo>
                  <a:pt x="1490" y="1979"/>
                </a:lnTo>
                <a:lnTo>
                  <a:pt x="1492" y="1977"/>
                </a:lnTo>
                <a:lnTo>
                  <a:pt x="1495" y="1977"/>
                </a:lnTo>
                <a:lnTo>
                  <a:pt x="1492" y="1967"/>
                </a:lnTo>
                <a:lnTo>
                  <a:pt x="1490" y="1960"/>
                </a:lnTo>
                <a:lnTo>
                  <a:pt x="1490" y="1958"/>
                </a:lnTo>
                <a:lnTo>
                  <a:pt x="1488" y="1955"/>
                </a:lnTo>
                <a:lnTo>
                  <a:pt x="1485" y="1953"/>
                </a:lnTo>
                <a:lnTo>
                  <a:pt x="1485" y="1951"/>
                </a:lnTo>
                <a:lnTo>
                  <a:pt x="1485" y="1948"/>
                </a:lnTo>
                <a:lnTo>
                  <a:pt x="1485" y="1946"/>
                </a:lnTo>
                <a:lnTo>
                  <a:pt x="1485" y="1944"/>
                </a:lnTo>
                <a:lnTo>
                  <a:pt x="1480" y="1939"/>
                </a:lnTo>
                <a:lnTo>
                  <a:pt x="1480" y="1936"/>
                </a:lnTo>
                <a:lnTo>
                  <a:pt x="1478" y="1934"/>
                </a:lnTo>
                <a:lnTo>
                  <a:pt x="1476" y="1932"/>
                </a:lnTo>
                <a:lnTo>
                  <a:pt x="1473" y="1927"/>
                </a:lnTo>
                <a:lnTo>
                  <a:pt x="1476" y="1920"/>
                </a:lnTo>
                <a:lnTo>
                  <a:pt x="1473" y="1920"/>
                </a:lnTo>
                <a:lnTo>
                  <a:pt x="1471" y="1920"/>
                </a:lnTo>
                <a:lnTo>
                  <a:pt x="1436" y="1922"/>
                </a:lnTo>
                <a:lnTo>
                  <a:pt x="1400" y="1920"/>
                </a:lnTo>
                <a:lnTo>
                  <a:pt x="1365" y="1920"/>
                </a:lnTo>
                <a:lnTo>
                  <a:pt x="1351" y="1917"/>
                </a:lnTo>
                <a:lnTo>
                  <a:pt x="1348" y="1915"/>
                </a:lnTo>
                <a:lnTo>
                  <a:pt x="1346" y="1910"/>
                </a:lnTo>
                <a:lnTo>
                  <a:pt x="1344" y="1910"/>
                </a:lnTo>
                <a:lnTo>
                  <a:pt x="1341" y="1908"/>
                </a:lnTo>
                <a:lnTo>
                  <a:pt x="1341" y="1903"/>
                </a:lnTo>
                <a:lnTo>
                  <a:pt x="1339" y="1901"/>
                </a:lnTo>
                <a:lnTo>
                  <a:pt x="1337" y="1899"/>
                </a:lnTo>
                <a:lnTo>
                  <a:pt x="1337" y="1896"/>
                </a:lnTo>
                <a:lnTo>
                  <a:pt x="1337" y="1894"/>
                </a:lnTo>
                <a:lnTo>
                  <a:pt x="1334" y="1891"/>
                </a:lnTo>
                <a:lnTo>
                  <a:pt x="1334" y="1889"/>
                </a:lnTo>
                <a:lnTo>
                  <a:pt x="1332" y="1887"/>
                </a:lnTo>
                <a:lnTo>
                  <a:pt x="1332" y="1880"/>
                </a:lnTo>
                <a:lnTo>
                  <a:pt x="1330" y="1875"/>
                </a:lnTo>
                <a:lnTo>
                  <a:pt x="1327" y="1873"/>
                </a:lnTo>
                <a:lnTo>
                  <a:pt x="1325" y="1868"/>
                </a:lnTo>
                <a:lnTo>
                  <a:pt x="1323" y="1865"/>
                </a:lnTo>
                <a:lnTo>
                  <a:pt x="1320" y="1863"/>
                </a:lnTo>
                <a:lnTo>
                  <a:pt x="1320" y="1861"/>
                </a:lnTo>
                <a:lnTo>
                  <a:pt x="1318" y="1854"/>
                </a:lnTo>
                <a:lnTo>
                  <a:pt x="1315" y="1851"/>
                </a:lnTo>
                <a:lnTo>
                  <a:pt x="1313" y="1849"/>
                </a:lnTo>
                <a:lnTo>
                  <a:pt x="1308" y="1844"/>
                </a:lnTo>
                <a:lnTo>
                  <a:pt x="1308" y="1839"/>
                </a:lnTo>
                <a:lnTo>
                  <a:pt x="1304" y="1825"/>
                </a:lnTo>
                <a:lnTo>
                  <a:pt x="1301" y="1818"/>
                </a:lnTo>
                <a:lnTo>
                  <a:pt x="1299" y="1809"/>
                </a:lnTo>
                <a:lnTo>
                  <a:pt x="1297" y="1797"/>
                </a:lnTo>
                <a:lnTo>
                  <a:pt x="1297" y="1783"/>
                </a:lnTo>
                <a:lnTo>
                  <a:pt x="1299" y="1778"/>
                </a:lnTo>
                <a:lnTo>
                  <a:pt x="1299" y="1775"/>
                </a:lnTo>
                <a:lnTo>
                  <a:pt x="1301" y="1775"/>
                </a:lnTo>
                <a:lnTo>
                  <a:pt x="1304" y="1773"/>
                </a:lnTo>
                <a:lnTo>
                  <a:pt x="1301" y="1773"/>
                </a:lnTo>
                <a:lnTo>
                  <a:pt x="1301" y="1771"/>
                </a:lnTo>
                <a:lnTo>
                  <a:pt x="1301" y="1768"/>
                </a:lnTo>
                <a:lnTo>
                  <a:pt x="1299" y="1766"/>
                </a:lnTo>
                <a:lnTo>
                  <a:pt x="1294" y="1766"/>
                </a:lnTo>
                <a:lnTo>
                  <a:pt x="1292" y="1768"/>
                </a:lnTo>
                <a:lnTo>
                  <a:pt x="1287" y="1771"/>
                </a:lnTo>
                <a:lnTo>
                  <a:pt x="1282" y="1775"/>
                </a:lnTo>
                <a:lnTo>
                  <a:pt x="1280" y="1778"/>
                </a:lnTo>
                <a:lnTo>
                  <a:pt x="1275" y="1778"/>
                </a:lnTo>
                <a:lnTo>
                  <a:pt x="1268" y="1778"/>
                </a:lnTo>
                <a:lnTo>
                  <a:pt x="1264" y="1783"/>
                </a:lnTo>
                <a:lnTo>
                  <a:pt x="1259" y="1783"/>
                </a:lnTo>
                <a:lnTo>
                  <a:pt x="1254" y="1783"/>
                </a:lnTo>
                <a:lnTo>
                  <a:pt x="1252" y="1783"/>
                </a:lnTo>
                <a:lnTo>
                  <a:pt x="1224" y="1811"/>
                </a:lnTo>
                <a:lnTo>
                  <a:pt x="1219" y="1816"/>
                </a:lnTo>
                <a:lnTo>
                  <a:pt x="1209" y="1823"/>
                </a:lnTo>
                <a:lnTo>
                  <a:pt x="1205" y="1830"/>
                </a:lnTo>
                <a:lnTo>
                  <a:pt x="1200" y="1832"/>
                </a:lnTo>
                <a:lnTo>
                  <a:pt x="1198" y="1837"/>
                </a:lnTo>
                <a:lnTo>
                  <a:pt x="1193" y="1839"/>
                </a:lnTo>
                <a:lnTo>
                  <a:pt x="1188" y="1842"/>
                </a:lnTo>
                <a:lnTo>
                  <a:pt x="1181" y="1844"/>
                </a:lnTo>
                <a:lnTo>
                  <a:pt x="1176" y="1846"/>
                </a:lnTo>
                <a:lnTo>
                  <a:pt x="1172" y="1846"/>
                </a:lnTo>
                <a:lnTo>
                  <a:pt x="1165" y="1846"/>
                </a:lnTo>
                <a:lnTo>
                  <a:pt x="1162" y="1846"/>
                </a:lnTo>
                <a:lnTo>
                  <a:pt x="1158" y="1846"/>
                </a:lnTo>
                <a:lnTo>
                  <a:pt x="1150" y="1851"/>
                </a:lnTo>
                <a:lnTo>
                  <a:pt x="1136" y="1851"/>
                </a:lnTo>
                <a:lnTo>
                  <a:pt x="1134" y="1851"/>
                </a:lnTo>
                <a:lnTo>
                  <a:pt x="1127" y="1854"/>
                </a:lnTo>
                <a:lnTo>
                  <a:pt x="1125" y="1854"/>
                </a:lnTo>
                <a:lnTo>
                  <a:pt x="1117" y="1858"/>
                </a:lnTo>
                <a:lnTo>
                  <a:pt x="1108" y="1861"/>
                </a:lnTo>
                <a:lnTo>
                  <a:pt x="1106" y="1863"/>
                </a:lnTo>
                <a:lnTo>
                  <a:pt x="1103" y="1865"/>
                </a:lnTo>
                <a:lnTo>
                  <a:pt x="1096" y="1870"/>
                </a:lnTo>
                <a:lnTo>
                  <a:pt x="1092" y="1873"/>
                </a:lnTo>
                <a:lnTo>
                  <a:pt x="1089" y="1873"/>
                </a:lnTo>
                <a:lnTo>
                  <a:pt x="1084" y="1870"/>
                </a:lnTo>
                <a:lnTo>
                  <a:pt x="1080" y="1865"/>
                </a:lnTo>
                <a:lnTo>
                  <a:pt x="1073" y="1861"/>
                </a:lnTo>
                <a:lnTo>
                  <a:pt x="1051" y="1858"/>
                </a:lnTo>
                <a:lnTo>
                  <a:pt x="1033" y="1846"/>
                </a:lnTo>
                <a:lnTo>
                  <a:pt x="1030" y="1835"/>
                </a:lnTo>
                <a:lnTo>
                  <a:pt x="1023" y="1835"/>
                </a:lnTo>
                <a:lnTo>
                  <a:pt x="1018" y="1835"/>
                </a:lnTo>
                <a:lnTo>
                  <a:pt x="1014" y="1835"/>
                </a:lnTo>
                <a:lnTo>
                  <a:pt x="1011" y="1835"/>
                </a:lnTo>
                <a:lnTo>
                  <a:pt x="1007" y="1837"/>
                </a:lnTo>
                <a:lnTo>
                  <a:pt x="1002" y="1837"/>
                </a:lnTo>
                <a:lnTo>
                  <a:pt x="1000" y="1837"/>
                </a:lnTo>
                <a:lnTo>
                  <a:pt x="1000" y="1839"/>
                </a:lnTo>
                <a:lnTo>
                  <a:pt x="997" y="1839"/>
                </a:lnTo>
                <a:lnTo>
                  <a:pt x="997" y="1846"/>
                </a:lnTo>
                <a:lnTo>
                  <a:pt x="997" y="1849"/>
                </a:lnTo>
                <a:lnTo>
                  <a:pt x="997" y="1861"/>
                </a:lnTo>
                <a:lnTo>
                  <a:pt x="995" y="1865"/>
                </a:lnTo>
                <a:lnTo>
                  <a:pt x="995" y="1875"/>
                </a:lnTo>
                <a:lnTo>
                  <a:pt x="992" y="1880"/>
                </a:lnTo>
                <a:lnTo>
                  <a:pt x="992" y="1887"/>
                </a:lnTo>
                <a:lnTo>
                  <a:pt x="990" y="1894"/>
                </a:lnTo>
                <a:lnTo>
                  <a:pt x="990" y="1899"/>
                </a:lnTo>
                <a:lnTo>
                  <a:pt x="988" y="1903"/>
                </a:lnTo>
                <a:lnTo>
                  <a:pt x="988" y="1906"/>
                </a:lnTo>
                <a:lnTo>
                  <a:pt x="1007" y="1917"/>
                </a:lnTo>
                <a:lnTo>
                  <a:pt x="1014" y="1922"/>
                </a:lnTo>
                <a:lnTo>
                  <a:pt x="1018" y="1927"/>
                </a:lnTo>
                <a:lnTo>
                  <a:pt x="1028" y="1934"/>
                </a:lnTo>
                <a:lnTo>
                  <a:pt x="1037" y="1941"/>
                </a:lnTo>
                <a:lnTo>
                  <a:pt x="1035" y="1946"/>
                </a:lnTo>
                <a:lnTo>
                  <a:pt x="1028" y="1944"/>
                </a:lnTo>
                <a:lnTo>
                  <a:pt x="1023" y="1941"/>
                </a:lnTo>
                <a:lnTo>
                  <a:pt x="1023" y="1944"/>
                </a:lnTo>
                <a:lnTo>
                  <a:pt x="1023" y="1946"/>
                </a:lnTo>
                <a:lnTo>
                  <a:pt x="1023" y="1948"/>
                </a:lnTo>
                <a:lnTo>
                  <a:pt x="1023" y="1951"/>
                </a:lnTo>
                <a:lnTo>
                  <a:pt x="1021" y="1951"/>
                </a:lnTo>
                <a:lnTo>
                  <a:pt x="1018" y="1951"/>
                </a:lnTo>
                <a:lnTo>
                  <a:pt x="1016" y="1951"/>
                </a:lnTo>
                <a:lnTo>
                  <a:pt x="1014" y="1953"/>
                </a:lnTo>
                <a:lnTo>
                  <a:pt x="1011" y="1953"/>
                </a:lnTo>
                <a:lnTo>
                  <a:pt x="1014" y="1953"/>
                </a:lnTo>
                <a:lnTo>
                  <a:pt x="1014" y="1955"/>
                </a:lnTo>
                <a:lnTo>
                  <a:pt x="1009" y="1958"/>
                </a:lnTo>
                <a:lnTo>
                  <a:pt x="1002" y="1960"/>
                </a:lnTo>
                <a:lnTo>
                  <a:pt x="1002" y="1962"/>
                </a:lnTo>
                <a:lnTo>
                  <a:pt x="1002" y="1965"/>
                </a:lnTo>
                <a:lnTo>
                  <a:pt x="1002" y="1970"/>
                </a:lnTo>
                <a:lnTo>
                  <a:pt x="1002" y="1972"/>
                </a:lnTo>
                <a:lnTo>
                  <a:pt x="1000" y="1974"/>
                </a:lnTo>
                <a:lnTo>
                  <a:pt x="997" y="1979"/>
                </a:lnTo>
                <a:lnTo>
                  <a:pt x="995" y="1984"/>
                </a:lnTo>
                <a:lnTo>
                  <a:pt x="992" y="1984"/>
                </a:lnTo>
                <a:lnTo>
                  <a:pt x="992" y="1986"/>
                </a:lnTo>
                <a:lnTo>
                  <a:pt x="985" y="1981"/>
                </a:lnTo>
                <a:lnTo>
                  <a:pt x="981" y="1979"/>
                </a:lnTo>
                <a:lnTo>
                  <a:pt x="976" y="1974"/>
                </a:lnTo>
                <a:lnTo>
                  <a:pt x="974" y="1970"/>
                </a:lnTo>
                <a:lnTo>
                  <a:pt x="971" y="1965"/>
                </a:lnTo>
                <a:lnTo>
                  <a:pt x="967" y="1962"/>
                </a:lnTo>
                <a:lnTo>
                  <a:pt x="957" y="1962"/>
                </a:lnTo>
                <a:lnTo>
                  <a:pt x="952" y="1962"/>
                </a:lnTo>
                <a:lnTo>
                  <a:pt x="948" y="1960"/>
                </a:lnTo>
                <a:lnTo>
                  <a:pt x="945" y="1960"/>
                </a:lnTo>
                <a:lnTo>
                  <a:pt x="943" y="1960"/>
                </a:lnTo>
                <a:lnTo>
                  <a:pt x="941" y="1958"/>
                </a:lnTo>
                <a:lnTo>
                  <a:pt x="938" y="1962"/>
                </a:lnTo>
                <a:lnTo>
                  <a:pt x="936" y="1965"/>
                </a:lnTo>
                <a:lnTo>
                  <a:pt x="936" y="1970"/>
                </a:lnTo>
                <a:lnTo>
                  <a:pt x="931" y="1967"/>
                </a:lnTo>
                <a:lnTo>
                  <a:pt x="929" y="1965"/>
                </a:lnTo>
                <a:lnTo>
                  <a:pt x="924" y="1962"/>
                </a:lnTo>
                <a:lnTo>
                  <a:pt x="922" y="1962"/>
                </a:lnTo>
                <a:lnTo>
                  <a:pt x="919" y="1970"/>
                </a:lnTo>
                <a:lnTo>
                  <a:pt x="915" y="1972"/>
                </a:lnTo>
                <a:lnTo>
                  <a:pt x="910" y="1974"/>
                </a:lnTo>
                <a:lnTo>
                  <a:pt x="868" y="1972"/>
                </a:lnTo>
                <a:lnTo>
                  <a:pt x="868" y="1974"/>
                </a:lnTo>
                <a:lnTo>
                  <a:pt x="865" y="1974"/>
                </a:lnTo>
                <a:lnTo>
                  <a:pt x="858" y="1984"/>
                </a:lnTo>
                <a:lnTo>
                  <a:pt x="842" y="1974"/>
                </a:lnTo>
                <a:lnTo>
                  <a:pt x="823" y="1984"/>
                </a:lnTo>
                <a:lnTo>
                  <a:pt x="823" y="1986"/>
                </a:lnTo>
                <a:lnTo>
                  <a:pt x="813" y="1989"/>
                </a:lnTo>
                <a:lnTo>
                  <a:pt x="809" y="1989"/>
                </a:lnTo>
                <a:lnTo>
                  <a:pt x="794" y="1981"/>
                </a:lnTo>
                <a:lnTo>
                  <a:pt x="785" y="1972"/>
                </a:lnTo>
                <a:lnTo>
                  <a:pt x="785" y="1958"/>
                </a:lnTo>
                <a:lnTo>
                  <a:pt x="785" y="1955"/>
                </a:lnTo>
                <a:lnTo>
                  <a:pt x="787" y="1948"/>
                </a:lnTo>
                <a:lnTo>
                  <a:pt x="778" y="1932"/>
                </a:lnTo>
                <a:lnTo>
                  <a:pt x="778" y="1925"/>
                </a:lnTo>
                <a:lnTo>
                  <a:pt x="780" y="1920"/>
                </a:lnTo>
                <a:lnTo>
                  <a:pt x="778" y="1915"/>
                </a:lnTo>
                <a:lnTo>
                  <a:pt x="778" y="1908"/>
                </a:lnTo>
                <a:lnTo>
                  <a:pt x="780" y="1903"/>
                </a:lnTo>
                <a:lnTo>
                  <a:pt x="778" y="1899"/>
                </a:lnTo>
                <a:lnTo>
                  <a:pt x="773" y="1894"/>
                </a:lnTo>
                <a:lnTo>
                  <a:pt x="771" y="1889"/>
                </a:lnTo>
                <a:lnTo>
                  <a:pt x="773" y="1880"/>
                </a:lnTo>
                <a:lnTo>
                  <a:pt x="776" y="1873"/>
                </a:lnTo>
                <a:lnTo>
                  <a:pt x="776" y="1868"/>
                </a:lnTo>
                <a:lnTo>
                  <a:pt x="771" y="1865"/>
                </a:lnTo>
                <a:lnTo>
                  <a:pt x="771" y="1863"/>
                </a:lnTo>
                <a:lnTo>
                  <a:pt x="766" y="1856"/>
                </a:lnTo>
                <a:lnTo>
                  <a:pt x="761" y="1844"/>
                </a:lnTo>
                <a:lnTo>
                  <a:pt x="761" y="1842"/>
                </a:lnTo>
                <a:lnTo>
                  <a:pt x="759" y="1835"/>
                </a:lnTo>
                <a:lnTo>
                  <a:pt x="759" y="1825"/>
                </a:lnTo>
                <a:lnTo>
                  <a:pt x="757" y="1820"/>
                </a:lnTo>
                <a:lnTo>
                  <a:pt x="790" y="1820"/>
                </a:lnTo>
                <a:lnTo>
                  <a:pt x="851" y="1809"/>
                </a:lnTo>
                <a:lnTo>
                  <a:pt x="825" y="1721"/>
                </a:lnTo>
                <a:lnTo>
                  <a:pt x="823" y="1697"/>
                </a:lnTo>
                <a:lnTo>
                  <a:pt x="802" y="1671"/>
                </a:lnTo>
                <a:lnTo>
                  <a:pt x="797" y="1657"/>
                </a:lnTo>
                <a:lnTo>
                  <a:pt x="778" y="1652"/>
                </a:lnTo>
                <a:lnTo>
                  <a:pt x="776" y="1650"/>
                </a:lnTo>
                <a:lnTo>
                  <a:pt x="773" y="1645"/>
                </a:lnTo>
                <a:lnTo>
                  <a:pt x="771" y="1643"/>
                </a:lnTo>
                <a:lnTo>
                  <a:pt x="771" y="1641"/>
                </a:lnTo>
                <a:lnTo>
                  <a:pt x="771" y="1636"/>
                </a:lnTo>
                <a:lnTo>
                  <a:pt x="771" y="1629"/>
                </a:lnTo>
                <a:lnTo>
                  <a:pt x="773" y="1622"/>
                </a:lnTo>
                <a:lnTo>
                  <a:pt x="773" y="1619"/>
                </a:lnTo>
                <a:lnTo>
                  <a:pt x="773" y="1614"/>
                </a:lnTo>
                <a:lnTo>
                  <a:pt x="773" y="1612"/>
                </a:lnTo>
                <a:lnTo>
                  <a:pt x="776" y="1607"/>
                </a:lnTo>
                <a:lnTo>
                  <a:pt x="780" y="1605"/>
                </a:lnTo>
                <a:lnTo>
                  <a:pt x="785" y="1603"/>
                </a:lnTo>
                <a:lnTo>
                  <a:pt x="785" y="1600"/>
                </a:lnTo>
                <a:lnTo>
                  <a:pt x="783" y="1598"/>
                </a:lnTo>
                <a:lnTo>
                  <a:pt x="783" y="1596"/>
                </a:lnTo>
                <a:lnTo>
                  <a:pt x="783" y="1593"/>
                </a:lnTo>
                <a:lnTo>
                  <a:pt x="785" y="1588"/>
                </a:lnTo>
                <a:lnTo>
                  <a:pt x="785" y="1586"/>
                </a:lnTo>
                <a:lnTo>
                  <a:pt x="785" y="1581"/>
                </a:lnTo>
                <a:lnTo>
                  <a:pt x="787" y="1577"/>
                </a:lnTo>
                <a:lnTo>
                  <a:pt x="787" y="1572"/>
                </a:lnTo>
                <a:lnTo>
                  <a:pt x="790" y="1570"/>
                </a:lnTo>
                <a:lnTo>
                  <a:pt x="794" y="1565"/>
                </a:lnTo>
                <a:lnTo>
                  <a:pt x="797" y="1560"/>
                </a:lnTo>
                <a:lnTo>
                  <a:pt x="804" y="1551"/>
                </a:lnTo>
                <a:lnTo>
                  <a:pt x="804" y="1548"/>
                </a:lnTo>
                <a:lnTo>
                  <a:pt x="804" y="1546"/>
                </a:lnTo>
                <a:lnTo>
                  <a:pt x="806" y="1543"/>
                </a:lnTo>
                <a:lnTo>
                  <a:pt x="809" y="1541"/>
                </a:lnTo>
                <a:lnTo>
                  <a:pt x="813" y="1536"/>
                </a:lnTo>
                <a:lnTo>
                  <a:pt x="816" y="1534"/>
                </a:lnTo>
                <a:lnTo>
                  <a:pt x="820" y="1534"/>
                </a:lnTo>
                <a:lnTo>
                  <a:pt x="823" y="1532"/>
                </a:lnTo>
                <a:lnTo>
                  <a:pt x="825" y="1529"/>
                </a:lnTo>
                <a:lnTo>
                  <a:pt x="827" y="1527"/>
                </a:lnTo>
                <a:lnTo>
                  <a:pt x="832" y="1527"/>
                </a:lnTo>
                <a:lnTo>
                  <a:pt x="830" y="1522"/>
                </a:lnTo>
                <a:lnTo>
                  <a:pt x="830" y="1520"/>
                </a:lnTo>
                <a:lnTo>
                  <a:pt x="827" y="1517"/>
                </a:lnTo>
                <a:lnTo>
                  <a:pt x="825" y="1515"/>
                </a:lnTo>
                <a:lnTo>
                  <a:pt x="825" y="1513"/>
                </a:lnTo>
                <a:lnTo>
                  <a:pt x="825" y="1510"/>
                </a:lnTo>
                <a:lnTo>
                  <a:pt x="830" y="1510"/>
                </a:lnTo>
                <a:lnTo>
                  <a:pt x="832" y="1510"/>
                </a:lnTo>
                <a:lnTo>
                  <a:pt x="832" y="1508"/>
                </a:lnTo>
                <a:lnTo>
                  <a:pt x="835" y="1506"/>
                </a:lnTo>
                <a:lnTo>
                  <a:pt x="837" y="1503"/>
                </a:lnTo>
                <a:lnTo>
                  <a:pt x="839" y="1501"/>
                </a:lnTo>
                <a:lnTo>
                  <a:pt x="839" y="1499"/>
                </a:lnTo>
                <a:lnTo>
                  <a:pt x="839" y="1496"/>
                </a:lnTo>
                <a:lnTo>
                  <a:pt x="839" y="1494"/>
                </a:lnTo>
                <a:lnTo>
                  <a:pt x="842" y="1489"/>
                </a:lnTo>
                <a:lnTo>
                  <a:pt x="842" y="1484"/>
                </a:lnTo>
                <a:lnTo>
                  <a:pt x="844" y="1482"/>
                </a:lnTo>
                <a:lnTo>
                  <a:pt x="844" y="1480"/>
                </a:lnTo>
                <a:lnTo>
                  <a:pt x="846" y="1477"/>
                </a:lnTo>
                <a:lnTo>
                  <a:pt x="849" y="1475"/>
                </a:lnTo>
                <a:lnTo>
                  <a:pt x="849" y="1472"/>
                </a:lnTo>
                <a:lnTo>
                  <a:pt x="851" y="1465"/>
                </a:lnTo>
                <a:lnTo>
                  <a:pt x="851" y="1463"/>
                </a:lnTo>
                <a:lnTo>
                  <a:pt x="851" y="1461"/>
                </a:lnTo>
                <a:lnTo>
                  <a:pt x="851" y="1456"/>
                </a:lnTo>
                <a:lnTo>
                  <a:pt x="849" y="1454"/>
                </a:lnTo>
                <a:lnTo>
                  <a:pt x="846" y="1451"/>
                </a:lnTo>
                <a:lnTo>
                  <a:pt x="846" y="1449"/>
                </a:lnTo>
                <a:lnTo>
                  <a:pt x="849" y="1446"/>
                </a:lnTo>
                <a:lnTo>
                  <a:pt x="851" y="1446"/>
                </a:lnTo>
                <a:lnTo>
                  <a:pt x="853" y="1444"/>
                </a:lnTo>
                <a:lnTo>
                  <a:pt x="858" y="1442"/>
                </a:lnTo>
                <a:lnTo>
                  <a:pt x="860" y="1439"/>
                </a:lnTo>
                <a:lnTo>
                  <a:pt x="863" y="1437"/>
                </a:lnTo>
                <a:lnTo>
                  <a:pt x="865" y="1437"/>
                </a:lnTo>
                <a:lnTo>
                  <a:pt x="868" y="1435"/>
                </a:lnTo>
                <a:lnTo>
                  <a:pt x="872" y="1435"/>
                </a:lnTo>
                <a:lnTo>
                  <a:pt x="875" y="1435"/>
                </a:lnTo>
                <a:lnTo>
                  <a:pt x="877" y="1439"/>
                </a:lnTo>
                <a:lnTo>
                  <a:pt x="879" y="1439"/>
                </a:lnTo>
                <a:lnTo>
                  <a:pt x="884" y="1439"/>
                </a:lnTo>
                <a:lnTo>
                  <a:pt x="886" y="1439"/>
                </a:lnTo>
                <a:lnTo>
                  <a:pt x="891" y="1439"/>
                </a:lnTo>
                <a:lnTo>
                  <a:pt x="893" y="1442"/>
                </a:lnTo>
                <a:lnTo>
                  <a:pt x="898" y="1442"/>
                </a:lnTo>
                <a:lnTo>
                  <a:pt x="901" y="1442"/>
                </a:lnTo>
                <a:lnTo>
                  <a:pt x="903" y="1442"/>
                </a:lnTo>
                <a:lnTo>
                  <a:pt x="905" y="1442"/>
                </a:lnTo>
                <a:lnTo>
                  <a:pt x="908" y="1442"/>
                </a:lnTo>
                <a:lnTo>
                  <a:pt x="908" y="1439"/>
                </a:lnTo>
                <a:lnTo>
                  <a:pt x="912" y="1439"/>
                </a:lnTo>
                <a:lnTo>
                  <a:pt x="912" y="1442"/>
                </a:lnTo>
                <a:lnTo>
                  <a:pt x="915" y="1442"/>
                </a:lnTo>
                <a:lnTo>
                  <a:pt x="917" y="1442"/>
                </a:lnTo>
                <a:lnTo>
                  <a:pt x="917" y="1439"/>
                </a:lnTo>
                <a:lnTo>
                  <a:pt x="919" y="1439"/>
                </a:lnTo>
                <a:lnTo>
                  <a:pt x="924" y="1442"/>
                </a:lnTo>
                <a:lnTo>
                  <a:pt x="926" y="1439"/>
                </a:lnTo>
                <a:lnTo>
                  <a:pt x="931" y="1439"/>
                </a:lnTo>
                <a:lnTo>
                  <a:pt x="934" y="1437"/>
                </a:lnTo>
                <a:lnTo>
                  <a:pt x="938" y="1435"/>
                </a:lnTo>
                <a:lnTo>
                  <a:pt x="941" y="1432"/>
                </a:lnTo>
                <a:lnTo>
                  <a:pt x="943" y="1430"/>
                </a:lnTo>
                <a:lnTo>
                  <a:pt x="945" y="1430"/>
                </a:lnTo>
                <a:lnTo>
                  <a:pt x="945" y="1427"/>
                </a:lnTo>
                <a:lnTo>
                  <a:pt x="948" y="1427"/>
                </a:lnTo>
                <a:lnTo>
                  <a:pt x="948" y="1425"/>
                </a:lnTo>
                <a:lnTo>
                  <a:pt x="950" y="1423"/>
                </a:lnTo>
                <a:lnTo>
                  <a:pt x="952" y="1420"/>
                </a:lnTo>
                <a:lnTo>
                  <a:pt x="955" y="1420"/>
                </a:lnTo>
                <a:lnTo>
                  <a:pt x="957" y="1420"/>
                </a:lnTo>
                <a:lnTo>
                  <a:pt x="959" y="1418"/>
                </a:lnTo>
                <a:lnTo>
                  <a:pt x="962" y="1416"/>
                </a:lnTo>
                <a:lnTo>
                  <a:pt x="964" y="1416"/>
                </a:lnTo>
                <a:lnTo>
                  <a:pt x="967" y="1413"/>
                </a:lnTo>
                <a:lnTo>
                  <a:pt x="969" y="1413"/>
                </a:lnTo>
                <a:lnTo>
                  <a:pt x="974" y="1413"/>
                </a:lnTo>
                <a:lnTo>
                  <a:pt x="976" y="1413"/>
                </a:lnTo>
                <a:lnTo>
                  <a:pt x="978" y="1411"/>
                </a:lnTo>
                <a:lnTo>
                  <a:pt x="981" y="1411"/>
                </a:lnTo>
                <a:lnTo>
                  <a:pt x="981" y="1409"/>
                </a:lnTo>
                <a:lnTo>
                  <a:pt x="983" y="1409"/>
                </a:lnTo>
                <a:lnTo>
                  <a:pt x="983" y="1406"/>
                </a:lnTo>
                <a:lnTo>
                  <a:pt x="985" y="1406"/>
                </a:lnTo>
                <a:lnTo>
                  <a:pt x="988" y="1406"/>
                </a:lnTo>
                <a:lnTo>
                  <a:pt x="990" y="1406"/>
                </a:lnTo>
                <a:lnTo>
                  <a:pt x="992" y="1404"/>
                </a:lnTo>
                <a:lnTo>
                  <a:pt x="992" y="1401"/>
                </a:lnTo>
                <a:lnTo>
                  <a:pt x="995" y="1399"/>
                </a:lnTo>
                <a:lnTo>
                  <a:pt x="995" y="1397"/>
                </a:lnTo>
                <a:lnTo>
                  <a:pt x="992" y="1394"/>
                </a:lnTo>
                <a:lnTo>
                  <a:pt x="988" y="1392"/>
                </a:lnTo>
                <a:lnTo>
                  <a:pt x="988" y="1390"/>
                </a:lnTo>
                <a:lnTo>
                  <a:pt x="990" y="1390"/>
                </a:lnTo>
                <a:lnTo>
                  <a:pt x="992" y="1392"/>
                </a:lnTo>
                <a:lnTo>
                  <a:pt x="995" y="1392"/>
                </a:lnTo>
                <a:lnTo>
                  <a:pt x="997" y="1390"/>
                </a:lnTo>
                <a:lnTo>
                  <a:pt x="1000" y="1390"/>
                </a:lnTo>
                <a:lnTo>
                  <a:pt x="1000" y="1385"/>
                </a:lnTo>
                <a:lnTo>
                  <a:pt x="1000" y="1383"/>
                </a:lnTo>
                <a:lnTo>
                  <a:pt x="1002" y="1383"/>
                </a:lnTo>
                <a:lnTo>
                  <a:pt x="1004" y="1383"/>
                </a:lnTo>
                <a:lnTo>
                  <a:pt x="1007" y="1380"/>
                </a:lnTo>
                <a:lnTo>
                  <a:pt x="1009" y="1380"/>
                </a:lnTo>
                <a:lnTo>
                  <a:pt x="1011" y="1378"/>
                </a:lnTo>
                <a:lnTo>
                  <a:pt x="1014" y="1375"/>
                </a:lnTo>
                <a:lnTo>
                  <a:pt x="1014" y="1373"/>
                </a:lnTo>
                <a:lnTo>
                  <a:pt x="1016" y="1371"/>
                </a:lnTo>
                <a:lnTo>
                  <a:pt x="1018" y="1371"/>
                </a:lnTo>
                <a:lnTo>
                  <a:pt x="1021" y="1371"/>
                </a:lnTo>
                <a:lnTo>
                  <a:pt x="1023" y="1371"/>
                </a:lnTo>
                <a:lnTo>
                  <a:pt x="1023" y="1366"/>
                </a:lnTo>
                <a:lnTo>
                  <a:pt x="1023" y="1364"/>
                </a:lnTo>
                <a:lnTo>
                  <a:pt x="1023" y="1361"/>
                </a:lnTo>
                <a:lnTo>
                  <a:pt x="1021" y="1359"/>
                </a:lnTo>
                <a:lnTo>
                  <a:pt x="1021" y="1356"/>
                </a:lnTo>
                <a:lnTo>
                  <a:pt x="1023" y="1354"/>
                </a:lnTo>
                <a:lnTo>
                  <a:pt x="1023" y="1352"/>
                </a:lnTo>
                <a:lnTo>
                  <a:pt x="1025" y="1349"/>
                </a:lnTo>
                <a:lnTo>
                  <a:pt x="1023" y="1345"/>
                </a:lnTo>
                <a:lnTo>
                  <a:pt x="1023" y="1342"/>
                </a:lnTo>
                <a:lnTo>
                  <a:pt x="1023" y="1340"/>
                </a:lnTo>
                <a:lnTo>
                  <a:pt x="1023" y="1338"/>
                </a:lnTo>
                <a:lnTo>
                  <a:pt x="1025" y="1335"/>
                </a:lnTo>
                <a:lnTo>
                  <a:pt x="1025" y="1333"/>
                </a:lnTo>
                <a:lnTo>
                  <a:pt x="1025" y="1330"/>
                </a:lnTo>
                <a:lnTo>
                  <a:pt x="1023" y="1326"/>
                </a:lnTo>
                <a:lnTo>
                  <a:pt x="1023" y="1321"/>
                </a:lnTo>
                <a:lnTo>
                  <a:pt x="1023" y="1319"/>
                </a:lnTo>
                <a:lnTo>
                  <a:pt x="1025" y="1314"/>
                </a:lnTo>
                <a:lnTo>
                  <a:pt x="1025" y="1311"/>
                </a:lnTo>
                <a:lnTo>
                  <a:pt x="1023" y="1304"/>
                </a:lnTo>
                <a:lnTo>
                  <a:pt x="1021" y="1300"/>
                </a:lnTo>
                <a:lnTo>
                  <a:pt x="1021" y="1297"/>
                </a:lnTo>
                <a:lnTo>
                  <a:pt x="1018" y="1295"/>
                </a:lnTo>
                <a:lnTo>
                  <a:pt x="1016" y="1293"/>
                </a:lnTo>
                <a:lnTo>
                  <a:pt x="1016" y="1290"/>
                </a:lnTo>
                <a:lnTo>
                  <a:pt x="1014" y="1290"/>
                </a:lnTo>
                <a:lnTo>
                  <a:pt x="1009" y="1288"/>
                </a:lnTo>
                <a:lnTo>
                  <a:pt x="1007" y="1288"/>
                </a:lnTo>
                <a:lnTo>
                  <a:pt x="1004" y="1285"/>
                </a:lnTo>
                <a:lnTo>
                  <a:pt x="1004" y="1283"/>
                </a:lnTo>
                <a:lnTo>
                  <a:pt x="1004" y="1278"/>
                </a:lnTo>
                <a:lnTo>
                  <a:pt x="1004" y="1276"/>
                </a:lnTo>
                <a:lnTo>
                  <a:pt x="1002" y="1274"/>
                </a:lnTo>
                <a:lnTo>
                  <a:pt x="1000" y="1271"/>
                </a:lnTo>
                <a:lnTo>
                  <a:pt x="1000" y="1269"/>
                </a:lnTo>
                <a:lnTo>
                  <a:pt x="1000" y="1267"/>
                </a:lnTo>
                <a:lnTo>
                  <a:pt x="1000" y="1264"/>
                </a:lnTo>
                <a:lnTo>
                  <a:pt x="1000" y="1262"/>
                </a:lnTo>
                <a:lnTo>
                  <a:pt x="1002" y="1264"/>
                </a:lnTo>
                <a:lnTo>
                  <a:pt x="1002" y="1267"/>
                </a:lnTo>
                <a:lnTo>
                  <a:pt x="1002" y="1269"/>
                </a:lnTo>
                <a:lnTo>
                  <a:pt x="1004" y="1271"/>
                </a:lnTo>
                <a:lnTo>
                  <a:pt x="1007" y="1274"/>
                </a:lnTo>
                <a:lnTo>
                  <a:pt x="1009" y="1276"/>
                </a:lnTo>
                <a:lnTo>
                  <a:pt x="1011" y="1276"/>
                </a:lnTo>
                <a:lnTo>
                  <a:pt x="1016" y="1274"/>
                </a:lnTo>
                <a:lnTo>
                  <a:pt x="1018" y="1276"/>
                </a:lnTo>
                <a:lnTo>
                  <a:pt x="1021" y="1278"/>
                </a:lnTo>
                <a:lnTo>
                  <a:pt x="1023" y="1278"/>
                </a:lnTo>
                <a:lnTo>
                  <a:pt x="1025" y="1278"/>
                </a:lnTo>
                <a:lnTo>
                  <a:pt x="1030" y="1278"/>
                </a:lnTo>
                <a:lnTo>
                  <a:pt x="1033" y="1281"/>
                </a:lnTo>
                <a:lnTo>
                  <a:pt x="1037" y="1276"/>
                </a:lnTo>
                <a:lnTo>
                  <a:pt x="1037" y="1271"/>
                </a:lnTo>
                <a:lnTo>
                  <a:pt x="1040" y="1271"/>
                </a:lnTo>
                <a:lnTo>
                  <a:pt x="1040" y="1269"/>
                </a:lnTo>
                <a:lnTo>
                  <a:pt x="1042" y="1264"/>
                </a:lnTo>
                <a:lnTo>
                  <a:pt x="1044" y="1262"/>
                </a:lnTo>
                <a:lnTo>
                  <a:pt x="1047" y="1255"/>
                </a:lnTo>
                <a:lnTo>
                  <a:pt x="1047" y="1252"/>
                </a:lnTo>
                <a:lnTo>
                  <a:pt x="1047" y="1248"/>
                </a:lnTo>
                <a:lnTo>
                  <a:pt x="1047" y="1243"/>
                </a:lnTo>
                <a:lnTo>
                  <a:pt x="1047" y="1240"/>
                </a:lnTo>
                <a:lnTo>
                  <a:pt x="1049" y="1240"/>
                </a:lnTo>
                <a:lnTo>
                  <a:pt x="1051" y="1240"/>
                </a:lnTo>
                <a:lnTo>
                  <a:pt x="1054" y="1238"/>
                </a:lnTo>
                <a:lnTo>
                  <a:pt x="1056" y="1236"/>
                </a:lnTo>
                <a:lnTo>
                  <a:pt x="1056" y="1233"/>
                </a:lnTo>
                <a:lnTo>
                  <a:pt x="1058" y="1229"/>
                </a:lnTo>
                <a:lnTo>
                  <a:pt x="1058" y="1226"/>
                </a:lnTo>
                <a:lnTo>
                  <a:pt x="1058" y="1222"/>
                </a:lnTo>
                <a:lnTo>
                  <a:pt x="1058" y="1219"/>
                </a:lnTo>
                <a:lnTo>
                  <a:pt x="1058" y="1217"/>
                </a:lnTo>
                <a:lnTo>
                  <a:pt x="1058" y="1214"/>
                </a:lnTo>
                <a:lnTo>
                  <a:pt x="1058" y="1212"/>
                </a:lnTo>
                <a:lnTo>
                  <a:pt x="1061" y="1210"/>
                </a:lnTo>
                <a:lnTo>
                  <a:pt x="1063" y="1207"/>
                </a:lnTo>
                <a:lnTo>
                  <a:pt x="1063" y="1205"/>
                </a:lnTo>
                <a:lnTo>
                  <a:pt x="1063" y="1200"/>
                </a:lnTo>
                <a:lnTo>
                  <a:pt x="1063" y="1198"/>
                </a:lnTo>
                <a:lnTo>
                  <a:pt x="1063" y="1196"/>
                </a:lnTo>
                <a:lnTo>
                  <a:pt x="1058" y="1191"/>
                </a:lnTo>
                <a:lnTo>
                  <a:pt x="1056" y="1188"/>
                </a:lnTo>
                <a:lnTo>
                  <a:pt x="1054" y="1186"/>
                </a:lnTo>
                <a:lnTo>
                  <a:pt x="1051" y="1184"/>
                </a:lnTo>
                <a:lnTo>
                  <a:pt x="1051" y="1181"/>
                </a:lnTo>
                <a:lnTo>
                  <a:pt x="1054" y="1179"/>
                </a:lnTo>
                <a:lnTo>
                  <a:pt x="1058" y="1177"/>
                </a:lnTo>
                <a:lnTo>
                  <a:pt x="1061" y="1172"/>
                </a:lnTo>
                <a:lnTo>
                  <a:pt x="1061" y="1169"/>
                </a:lnTo>
                <a:lnTo>
                  <a:pt x="1063" y="1165"/>
                </a:lnTo>
                <a:lnTo>
                  <a:pt x="1063" y="1162"/>
                </a:lnTo>
                <a:lnTo>
                  <a:pt x="1063" y="1160"/>
                </a:lnTo>
                <a:lnTo>
                  <a:pt x="1066" y="1160"/>
                </a:lnTo>
                <a:lnTo>
                  <a:pt x="1066" y="1158"/>
                </a:lnTo>
                <a:lnTo>
                  <a:pt x="1066" y="1155"/>
                </a:lnTo>
                <a:lnTo>
                  <a:pt x="1068" y="1153"/>
                </a:lnTo>
                <a:lnTo>
                  <a:pt x="1070" y="1151"/>
                </a:lnTo>
                <a:lnTo>
                  <a:pt x="1073" y="1148"/>
                </a:lnTo>
                <a:lnTo>
                  <a:pt x="1073" y="1146"/>
                </a:lnTo>
                <a:lnTo>
                  <a:pt x="1073" y="1143"/>
                </a:lnTo>
                <a:lnTo>
                  <a:pt x="1073" y="1141"/>
                </a:lnTo>
                <a:lnTo>
                  <a:pt x="1073" y="1139"/>
                </a:lnTo>
                <a:lnTo>
                  <a:pt x="1073" y="1136"/>
                </a:lnTo>
                <a:lnTo>
                  <a:pt x="1073" y="1134"/>
                </a:lnTo>
                <a:lnTo>
                  <a:pt x="1075" y="1129"/>
                </a:lnTo>
                <a:lnTo>
                  <a:pt x="1075" y="1127"/>
                </a:lnTo>
                <a:lnTo>
                  <a:pt x="1077" y="1124"/>
                </a:lnTo>
                <a:lnTo>
                  <a:pt x="1077" y="1120"/>
                </a:lnTo>
                <a:lnTo>
                  <a:pt x="1080" y="1120"/>
                </a:lnTo>
                <a:lnTo>
                  <a:pt x="1084" y="1115"/>
                </a:lnTo>
                <a:lnTo>
                  <a:pt x="1087" y="1115"/>
                </a:lnTo>
                <a:lnTo>
                  <a:pt x="1089" y="1113"/>
                </a:lnTo>
                <a:lnTo>
                  <a:pt x="1094" y="1113"/>
                </a:lnTo>
                <a:lnTo>
                  <a:pt x="1099" y="1110"/>
                </a:lnTo>
                <a:lnTo>
                  <a:pt x="1099" y="1106"/>
                </a:lnTo>
                <a:lnTo>
                  <a:pt x="1094" y="1101"/>
                </a:lnTo>
                <a:lnTo>
                  <a:pt x="1092" y="1101"/>
                </a:lnTo>
                <a:lnTo>
                  <a:pt x="1087" y="1098"/>
                </a:lnTo>
                <a:lnTo>
                  <a:pt x="1084" y="1098"/>
                </a:lnTo>
                <a:lnTo>
                  <a:pt x="1082" y="1098"/>
                </a:lnTo>
                <a:lnTo>
                  <a:pt x="1077" y="1101"/>
                </a:lnTo>
                <a:lnTo>
                  <a:pt x="1070" y="1101"/>
                </a:lnTo>
                <a:lnTo>
                  <a:pt x="1063" y="1098"/>
                </a:lnTo>
                <a:lnTo>
                  <a:pt x="1061" y="1098"/>
                </a:lnTo>
                <a:lnTo>
                  <a:pt x="1058" y="1103"/>
                </a:lnTo>
                <a:lnTo>
                  <a:pt x="1056" y="1108"/>
                </a:lnTo>
                <a:lnTo>
                  <a:pt x="1054" y="1113"/>
                </a:lnTo>
                <a:lnTo>
                  <a:pt x="1051" y="1113"/>
                </a:lnTo>
                <a:lnTo>
                  <a:pt x="1049" y="1113"/>
                </a:lnTo>
                <a:lnTo>
                  <a:pt x="1047" y="1113"/>
                </a:lnTo>
                <a:lnTo>
                  <a:pt x="1044" y="1113"/>
                </a:lnTo>
                <a:lnTo>
                  <a:pt x="1040" y="1113"/>
                </a:lnTo>
                <a:lnTo>
                  <a:pt x="1037" y="1113"/>
                </a:lnTo>
                <a:lnTo>
                  <a:pt x="1035" y="1113"/>
                </a:lnTo>
                <a:lnTo>
                  <a:pt x="1030" y="1113"/>
                </a:lnTo>
                <a:lnTo>
                  <a:pt x="1028" y="1115"/>
                </a:lnTo>
                <a:lnTo>
                  <a:pt x="1023" y="1113"/>
                </a:lnTo>
                <a:lnTo>
                  <a:pt x="1018" y="1113"/>
                </a:lnTo>
                <a:lnTo>
                  <a:pt x="1016" y="1110"/>
                </a:lnTo>
                <a:lnTo>
                  <a:pt x="1014" y="1108"/>
                </a:lnTo>
                <a:lnTo>
                  <a:pt x="1014" y="1106"/>
                </a:lnTo>
                <a:lnTo>
                  <a:pt x="1007" y="1108"/>
                </a:lnTo>
                <a:lnTo>
                  <a:pt x="1004" y="1106"/>
                </a:lnTo>
                <a:lnTo>
                  <a:pt x="1000" y="1106"/>
                </a:lnTo>
                <a:lnTo>
                  <a:pt x="997" y="1108"/>
                </a:lnTo>
                <a:lnTo>
                  <a:pt x="992" y="1108"/>
                </a:lnTo>
                <a:lnTo>
                  <a:pt x="990" y="1108"/>
                </a:lnTo>
                <a:lnTo>
                  <a:pt x="988" y="1108"/>
                </a:lnTo>
                <a:lnTo>
                  <a:pt x="985" y="1108"/>
                </a:lnTo>
                <a:lnTo>
                  <a:pt x="983" y="1108"/>
                </a:lnTo>
                <a:lnTo>
                  <a:pt x="981" y="1108"/>
                </a:lnTo>
                <a:lnTo>
                  <a:pt x="976" y="1110"/>
                </a:lnTo>
                <a:lnTo>
                  <a:pt x="976" y="1108"/>
                </a:lnTo>
                <a:lnTo>
                  <a:pt x="974" y="1108"/>
                </a:lnTo>
                <a:lnTo>
                  <a:pt x="971" y="1106"/>
                </a:lnTo>
                <a:lnTo>
                  <a:pt x="950" y="1080"/>
                </a:lnTo>
                <a:lnTo>
                  <a:pt x="950" y="1077"/>
                </a:lnTo>
                <a:lnTo>
                  <a:pt x="948" y="1077"/>
                </a:lnTo>
                <a:lnTo>
                  <a:pt x="948" y="1075"/>
                </a:lnTo>
                <a:lnTo>
                  <a:pt x="941" y="1068"/>
                </a:lnTo>
                <a:lnTo>
                  <a:pt x="934" y="1058"/>
                </a:lnTo>
                <a:lnTo>
                  <a:pt x="929" y="1051"/>
                </a:lnTo>
                <a:lnTo>
                  <a:pt x="924" y="1049"/>
                </a:lnTo>
                <a:lnTo>
                  <a:pt x="922" y="1044"/>
                </a:lnTo>
                <a:lnTo>
                  <a:pt x="917" y="1049"/>
                </a:lnTo>
                <a:lnTo>
                  <a:pt x="912" y="1051"/>
                </a:lnTo>
                <a:lnTo>
                  <a:pt x="905" y="1053"/>
                </a:lnTo>
                <a:lnTo>
                  <a:pt x="903" y="1053"/>
                </a:lnTo>
                <a:lnTo>
                  <a:pt x="898" y="1056"/>
                </a:lnTo>
                <a:lnTo>
                  <a:pt x="893" y="1058"/>
                </a:lnTo>
                <a:lnTo>
                  <a:pt x="889" y="1058"/>
                </a:lnTo>
                <a:lnTo>
                  <a:pt x="886" y="1058"/>
                </a:lnTo>
                <a:lnTo>
                  <a:pt x="882" y="1058"/>
                </a:lnTo>
                <a:lnTo>
                  <a:pt x="879" y="1056"/>
                </a:lnTo>
                <a:lnTo>
                  <a:pt x="875" y="1053"/>
                </a:lnTo>
                <a:lnTo>
                  <a:pt x="872" y="1051"/>
                </a:lnTo>
                <a:lnTo>
                  <a:pt x="870" y="1049"/>
                </a:lnTo>
                <a:lnTo>
                  <a:pt x="868" y="1046"/>
                </a:lnTo>
                <a:lnTo>
                  <a:pt x="865" y="1046"/>
                </a:lnTo>
                <a:lnTo>
                  <a:pt x="863" y="1044"/>
                </a:lnTo>
                <a:lnTo>
                  <a:pt x="860" y="1044"/>
                </a:lnTo>
                <a:lnTo>
                  <a:pt x="858" y="1044"/>
                </a:lnTo>
                <a:lnTo>
                  <a:pt x="858" y="1046"/>
                </a:lnTo>
                <a:lnTo>
                  <a:pt x="858" y="1049"/>
                </a:lnTo>
                <a:lnTo>
                  <a:pt x="858" y="1053"/>
                </a:lnTo>
                <a:lnTo>
                  <a:pt x="856" y="1053"/>
                </a:lnTo>
                <a:lnTo>
                  <a:pt x="853" y="1053"/>
                </a:lnTo>
                <a:lnTo>
                  <a:pt x="851" y="1051"/>
                </a:lnTo>
                <a:lnTo>
                  <a:pt x="849" y="1049"/>
                </a:lnTo>
                <a:lnTo>
                  <a:pt x="846" y="1046"/>
                </a:lnTo>
                <a:lnTo>
                  <a:pt x="844" y="1044"/>
                </a:lnTo>
                <a:lnTo>
                  <a:pt x="842" y="1044"/>
                </a:lnTo>
                <a:lnTo>
                  <a:pt x="839" y="1044"/>
                </a:lnTo>
                <a:lnTo>
                  <a:pt x="837" y="1044"/>
                </a:lnTo>
                <a:lnTo>
                  <a:pt x="835" y="1044"/>
                </a:lnTo>
                <a:lnTo>
                  <a:pt x="832" y="1044"/>
                </a:lnTo>
                <a:lnTo>
                  <a:pt x="830" y="1044"/>
                </a:lnTo>
                <a:lnTo>
                  <a:pt x="825" y="1044"/>
                </a:lnTo>
                <a:lnTo>
                  <a:pt x="823" y="1046"/>
                </a:lnTo>
                <a:lnTo>
                  <a:pt x="820" y="1046"/>
                </a:lnTo>
                <a:lnTo>
                  <a:pt x="818" y="1049"/>
                </a:lnTo>
                <a:lnTo>
                  <a:pt x="816" y="1051"/>
                </a:lnTo>
                <a:lnTo>
                  <a:pt x="816" y="1049"/>
                </a:lnTo>
                <a:lnTo>
                  <a:pt x="813" y="1044"/>
                </a:lnTo>
                <a:lnTo>
                  <a:pt x="813" y="1039"/>
                </a:lnTo>
                <a:lnTo>
                  <a:pt x="811" y="1035"/>
                </a:lnTo>
                <a:lnTo>
                  <a:pt x="809" y="1035"/>
                </a:lnTo>
                <a:lnTo>
                  <a:pt x="809" y="1032"/>
                </a:lnTo>
                <a:lnTo>
                  <a:pt x="806" y="1030"/>
                </a:lnTo>
                <a:lnTo>
                  <a:pt x="804" y="1027"/>
                </a:lnTo>
                <a:lnTo>
                  <a:pt x="802" y="1027"/>
                </a:lnTo>
                <a:lnTo>
                  <a:pt x="799" y="1025"/>
                </a:lnTo>
                <a:lnTo>
                  <a:pt x="797" y="1025"/>
                </a:lnTo>
                <a:lnTo>
                  <a:pt x="794" y="1023"/>
                </a:lnTo>
                <a:lnTo>
                  <a:pt x="792" y="1018"/>
                </a:lnTo>
                <a:lnTo>
                  <a:pt x="790" y="1018"/>
                </a:lnTo>
                <a:lnTo>
                  <a:pt x="790" y="1013"/>
                </a:lnTo>
                <a:lnTo>
                  <a:pt x="787" y="1011"/>
                </a:lnTo>
                <a:lnTo>
                  <a:pt x="785" y="1006"/>
                </a:lnTo>
                <a:lnTo>
                  <a:pt x="783" y="1006"/>
                </a:lnTo>
                <a:lnTo>
                  <a:pt x="780" y="1004"/>
                </a:lnTo>
                <a:lnTo>
                  <a:pt x="780" y="1001"/>
                </a:lnTo>
                <a:lnTo>
                  <a:pt x="778" y="999"/>
                </a:lnTo>
                <a:lnTo>
                  <a:pt x="778" y="994"/>
                </a:lnTo>
                <a:lnTo>
                  <a:pt x="776" y="990"/>
                </a:lnTo>
                <a:lnTo>
                  <a:pt x="776" y="985"/>
                </a:lnTo>
                <a:lnTo>
                  <a:pt x="773" y="980"/>
                </a:lnTo>
                <a:lnTo>
                  <a:pt x="773" y="978"/>
                </a:lnTo>
                <a:lnTo>
                  <a:pt x="773" y="973"/>
                </a:lnTo>
                <a:lnTo>
                  <a:pt x="776" y="968"/>
                </a:lnTo>
                <a:lnTo>
                  <a:pt x="776" y="964"/>
                </a:lnTo>
                <a:lnTo>
                  <a:pt x="773" y="964"/>
                </a:lnTo>
                <a:lnTo>
                  <a:pt x="771" y="964"/>
                </a:lnTo>
                <a:lnTo>
                  <a:pt x="766" y="964"/>
                </a:lnTo>
                <a:lnTo>
                  <a:pt x="764" y="968"/>
                </a:lnTo>
                <a:lnTo>
                  <a:pt x="764" y="973"/>
                </a:lnTo>
                <a:lnTo>
                  <a:pt x="761" y="975"/>
                </a:lnTo>
                <a:lnTo>
                  <a:pt x="761" y="978"/>
                </a:lnTo>
                <a:lnTo>
                  <a:pt x="761" y="982"/>
                </a:lnTo>
                <a:lnTo>
                  <a:pt x="764" y="985"/>
                </a:lnTo>
                <a:lnTo>
                  <a:pt x="764" y="987"/>
                </a:lnTo>
                <a:lnTo>
                  <a:pt x="764" y="992"/>
                </a:lnTo>
                <a:lnTo>
                  <a:pt x="761" y="994"/>
                </a:lnTo>
                <a:lnTo>
                  <a:pt x="717" y="980"/>
                </a:lnTo>
                <a:lnTo>
                  <a:pt x="688" y="971"/>
                </a:lnTo>
                <a:lnTo>
                  <a:pt x="681" y="968"/>
                </a:lnTo>
                <a:lnTo>
                  <a:pt x="679" y="968"/>
                </a:lnTo>
                <a:lnTo>
                  <a:pt x="674" y="968"/>
                </a:lnTo>
                <a:lnTo>
                  <a:pt x="670" y="964"/>
                </a:lnTo>
                <a:lnTo>
                  <a:pt x="665" y="961"/>
                </a:lnTo>
                <a:lnTo>
                  <a:pt x="653" y="959"/>
                </a:lnTo>
                <a:lnTo>
                  <a:pt x="644" y="956"/>
                </a:lnTo>
                <a:lnTo>
                  <a:pt x="637" y="954"/>
                </a:lnTo>
                <a:lnTo>
                  <a:pt x="641" y="966"/>
                </a:lnTo>
                <a:lnTo>
                  <a:pt x="639" y="973"/>
                </a:lnTo>
                <a:lnTo>
                  <a:pt x="637" y="978"/>
                </a:lnTo>
                <a:lnTo>
                  <a:pt x="634" y="982"/>
                </a:lnTo>
                <a:lnTo>
                  <a:pt x="629" y="1004"/>
                </a:lnTo>
                <a:lnTo>
                  <a:pt x="627" y="1004"/>
                </a:lnTo>
                <a:lnTo>
                  <a:pt x="622" y="1001"/>
                </a:lnTo>
                <a:lnTo>
                  <a:pt x="594" y="985"/>
                </a:lnTo>
                <a:lnTo>
                  <a:pt x="592" y="985"/>
                </a:lnTo>
                <a:lnTo>
                  <a:pt x="587" y="985"/>
                </a:lnTo>
                <a:lnTo>
                  <a:pt x="582" y="987"/>
                </a:lnTo>
                <a:lnTo>
                  <a:pt x="580" y="990"/>
                </a:lnTo>
                <a:lnTo>
                  <a:pt x="573" y="994"/>
                </a:lnTo>
                <a:lnTo>
                  <a:pt x="571" y="997"/>
                </a:lnTo>
                <a:lnTo>
                  <a:pt x="568" y="999"/>
                </a:lnTo>
                <a:lnTo>
                  <a:pt x="566" y="1001"/>
                </a:lnTo>
                <a:lnTo>
                  <a:pt x="566" y="1009"/>
                </a:lnTo>
                <a:lnTo>
                  <a:pt x="563" y="1011"/>
                </a:lnTo>
                <a:lnTo>
                  <a:pt x="566" y="1013"/>
                </a:lnTo>
                <a:lnTo>
                  <a:pt x="566" y="1016"/>
                </a:lnTo>
                <a:lnTo>
                  <a:pt x="566" y="1018"/>
                </a:lnTo>
                <a:lnTo>
                  <a:pt x="568" y="1018"/>
                </a:lnTo>
                <a:lnTo>
                  <a:pt x="575" y="1018"/>
                </a:lnTo>
                <a:lnTo>
                  <a:pt x="599" y="1018"/>
                </a:lnTo>
                <a:lnTo>
                  <a:pt x="613" y="1018"/>
                </a:lnTo>
                <a:lnTo>
                  <a:pt x="613" y="1027"/>
                </a:lnTo>
                <a:lnTo>
                  <a:pt x="608" y="1046"/>
                </a:lnTo>
                <a:lnTo>
                  <a:pt x="611" y="1072"/>
                </a:lnTo>
                <a:lnTo>
                  <a:pt x="611" y="1094"/>
                </a:lnTo>
                <a:lnTo>
                  <a:pt x="613" y="1108"/>
                </a:lnTo>
                <a:lnTo>
                  <a:pt x="599" y="1108"/>
                </a:lnTo>
                <a:lnTo>
                  <a:pt x="596" y="1108"/>
                </a:lnTo>
                <a:lnTo>
                  <a:pt x="594" y="1110"/>
                </a:lnTo>
                <a:lnTo>
                  <a:pt x="594" y="1115"/>
                </a:lnTo>
                <a:lnTo>
                  <a:pt x="592" y="1117"/>
                </a:lnTo>
                <a:lnTo>
                  <a:pt x="587" y="1120"/>
                </a:lnTo>
                <a:lnTo>
                  <a:pt x="582" y="1120"/>
                </a:lnTo>
                <a:lnTo>
                  <a:pt x="580" y="1122"/>
                </a:lnTo>
                <a:lnTo>
                  <a:pt x="578" y="1124"/>
                </a:lnTo>
                <a:lnTo>
                  <a:pt x="578" y="1127"/>
                </a:lnTo>
                <a:lnTo>
                  <a:pt x="575" y="1129"/>
                </a:lnTo>
                <a:lnTo>
                  <a:pt x="573" y="1132"/>
                </a:lnTo>
                <a:lnTo>
                  <a:pt x="571" y="1134"/>
                </a:lnTo>
                <a:lnTo>
                  <a:pt x="568" y="1136"/>
                </a:lnTo>
                <a:lnTo>
                  <a:pt x="568" y="1141"/>
                </a:lnTo>
                <a:lnTo>
                  <a:pt x="566" y="1143"/>
                </a:lnTo>
                <a:lnTo>
                  <a:pt x="566" y="1146"/>
                </a:lnTo>
                <a:lnTo>
                  <a:pt x="563" y="1148"/>
                </a:lnTo>
                <a:lnTo>
                  <a:pt x="561" y="1148"/>
                </a:lnTo>
                <a:lnTo>
                  <a:pt x="559" y="1148"/>
                </a:lnTo>
                <a:lnTo>
                  <a:pt x="556" y="1151"/>
                </a:lnTo>
                <a:lnTo>
                  <a:pt x="547" y="1151"/>
                </a:lnTo>
                <a:lnTo>
                  <a:pt x="540" y="1148"/>
                </a:lnTo>
                <a:lnTo>
                  <a:pt x="535" y="1146"/>
                </a:lnTo>
                <a:lnTo>
                  <a:pt x="533" y="1146"/>
                </a:lnTo>
                <a:lnTo>
                  <a:pt x="528" y="1148"/>
                </a:lnTo>
                <a:lnTo>
                  <a:pt x="526" y="1148"/>
                </a:lnTo>
                <a:lnTo>
                  <a:pt x="514" y="1148"/>
                </a:lnTo>
                <a:lnTo>
                  <a:pt x="509" y="1148"/>
                </a:lnTo>
                <a:lnTo>
                  <a:pt x="502" y="1148"/>
                </a:lnTo>
                <a:lnTo>
                  <a:pt x="500" y="1148"/>
                </a:lnTo>
                <a:lnTo>
                  <a:pt x="495" y="1148"/>
                </a:lnTo>
                <a:lnTo>
                  <a:pt x="488" y="1148"/>
                </a:lnTo>
                <a:lnTo>
                  <a:pt x="481" y="1151"/>
                </a:lnTo>
                <a:lnTo>
                  <a:pt x="479" y="1151"/>
                </a:lnTo>
                <a:lnTo>
                  <a:pt x="476" y="1151"/>
                </a:lnTo>
                <a:lnTo>
                  <a:pt x="474" y="1151"/>
                </a:lnTo>
                <a:lnTo>
                  <a:pt x="472" y="1153"/>
                </a:lnTo>
                <a:lnTo>
                  <a:pt x="469" y="1155"/>
                </a:lnTo>
                <a:lnTo>
                  <a:pt x="464" y="1155"/>
                </a:lnTo>
                <a:lnTo>
                  <a:pt x="457" y="1155"/>
                </a:lnTo>
                <a:lnTo>
                  <a:pt x="455" y="1158"/>
                </a:lnTo>
                <a:lnTo>
                  <a:pt x="453" y="1158"/>
                </a:lnTo>
                <a:lnTo>
                  <a:pt x="448" y="1160"/>
                </a:lnTo>
                <a:lnTo>
                  <a:pt x="446" y="1160"/>
                </a:lnTo>
                <a:lnTo>
                  <a:pt x="443" y="1160"/>
                </a:lnTo>
                <a:lnTo>
                  <a:pt x="441" y="1160"/>
                </a:lnTo>
                <a:lnTo>
                  <a:pt x="439" y="1162"/>
                </a:lnTo>
                <a:lnTo>
                  <a:pt x="434" y="1162"/>
                </a:lnTo>
                <a:lnTo>
                  <a:pt x="431" y="1165"/>
                </a:lnTo>
                <a:lnTo>
                  <a:pt x="429" y="1167"/>
                </a:lnTo>
                <a:lnTo>
                  <a:pt x="427" y="1169"/>
                </a:lnTo>
                <a:lnTo>
                  <a:pt x="424" y="1174"/>
                </a:lnTo>
                <a:lnTo>
                  <a:pt x="422" y="1179"/>
                </a:lnTo>
                <a:lnTo>
                  <a:pt x="420" y="1181"/>
                </a:lnTo>
                <a:lnTo>
                  <a:pt x="417" y="1179"/>
                </a:lnTo>
                <a:lnTo>
                  <a:pt x="413" y="1172"/>
                </a:lnTo>
                <a:lnTo>
                  <a:pt x="413" y="1169"/>
                </a:lnTo>
                <a:lnTo>
                  <a:pt x="410" y="1167"/>
                </a:lnTo>
                <a:lnTo>
                  <a:pt x="410" y="1162"/>
                </a:lnTo>
                <a:lnTo>
                  <a:pt x="410" y="1160"/>
                </a:lnTo>
                <a:lnTo>
                  <a:pt x="413" y="1158"/>
                </a:lnTo>
                <a:lnTo>
                  <a:pt x="415" y="1155"/>
                </a:lnTo>
                <a:lnTo>
                  <a:pt x="417" y="1153"/>
                </a:lnTo>
                <a:lnTo>
                  <a:pt x="420" y="1148"/>
                </a:lnTo>
                <a:lnTo>
                  <a:pt x="420" y="1146"/>
                </a:lnTo>
                <a:lnTo>
                  <a:pt x="420" y="1143"/>
                </a:lnTo>
                <a:lnTo>
                  <a:pt x="422" y="1143"/>
                </a:lnTo>
                <a:lnTo>
                  <a:pt x="424" y="1141"/>
                </a:lnTo>
                <a:lnTo>
                  <a:pt x="427" y="1139"/>
                </a:lnTo>
                <a:lnTo>
                  <a:pt x="429" y="1139"/>
                </a:lnTo>
                <a:lnTo>
                  <a:pt x="431" y="1139"/>
                </a:lnTo>
                <a:lnTo>
                  <a:pt x="434" y="1139"/>
                </a:lnTo>
                <a:lnTo>
                  <a:pt x="434" y="1134"/>
                </a:lnTo>
                <a:lnTo>
                  <a:pt x="431" y="1129"/>
                </a:lnTo>
                <a:lnTo>
                  <a:pt x="431" y="1122"/>
                </a:lnTo>
                <a:lnTo>
                  <a:pt x="431" y="1117"/>
                </a:lnTo>
                <a:lnTo>
                  <a:pt x="431" y="1115"/>
                </a:lnTo>
                <a:lnTo>
                  <a:pt x="431" y="1113"/>
                </a:lnTo>
                <a:lnTo>
                  <a:pt x="431" y="1110"/>
                </a:lnTo>
                <a:lnTo>
                  <a:pt x="431" y="1108"/>
                </a:lnTo>
                <a:lnTo>
                  <a:pt x="431" y="1106"/>
                </a:lnTo>
                <a:lnTo>
                  <a:pt x="429" y="1103"/>
                </a:lnTo>
                <a:lnTo>
                  <a:pt x="427" y="1103"/>
                </a:lnTo>
                <a:lnTo>
                  <a:pt x="424" y="1106"/>
                </a:lnTo>
                <a:lnTo>
                  <a:pt x="422" y="1106"/>
                </a:lnTo>
                <a:lnTo>
                  <a:pt x="420" y="1106"/>
                </a:lnTo>
                <a:lnTo>
                  <a:pt x="417" y="1106"/>
                </a:lnTo>
                <a:lnTo>
                  <a:pt x="410" y="1103"/>
                </a:lnTo>
                <a:lnTo>
                  <a:pt x="408" y="1103"/>
                </a:lnTo>
                <a:lnTo>
                  <a:pt x="406" y="1103"/>
                </a:lnTo>
                <a:lnTo>
                  <a:pt x="401" y="1103"/>
                </a:lnTo>
                <a:lnTo>
                  <a:pt x="401" y="1101"/>
                </a:lnTo>
                <a:lnTo>
                  <a:pt x="403" y="1098"/>
                </a:lnTo>
                <a:lnTo>
                  <a:pt x="406" y="1096"/>
                </a:lnTo>
                <a:lnTo>
                  <a:pt x="406" y="1094"/>
                </a:lnTo>
                <a:lnTo>
                  <a:pt x="408" y="1094"/>
                </a:lnTo>
                <a:lnTo>
                  <a:pt x="410" y="1091"/>
                </a:lnTo>
                <a:lnTo>
                  <a:pt x="413" y="1089"/>
                </a:lnTo>
                <a:lnTo>
                  <a:pt x="413" y="1084"/>
                </a:lnTo>
                <a:lnTo>
                  <a:pt x="413" y="1082"/>
                </a:lnTo>
                <a:lnTo>
                  <a:pt x="410" y="1077"/>
                </a:lnTo>
                <a:lnTo>
                  <a:pt x="408" y="1075"/>
                </a:lnTo>
                <a:lnTo>
                  <a:pt x="406" y="1072"/>
                </a:lnTo>
                <a:lnTo>
                  <a:pt x="403" y="1070"/>
                </a:lnTo>
                <a:lnTo>
                  <a:pt x="401" y="1068"/>
                </a:lnTo>
                <a:lnTo>
                  <a:pt x="398" y="1063"/>
                </a:lnTo>
                <a:lnTo>
                  <a:pt x="396" y="1058"/>
                </a:lnTo>
                <a:lnTo>
                  <a:pt x="396" y="1056"/>
                </a:lnTo>
                <a:lnTo>
                  <a:pt x="396" y="1053"/>
                </a:lnTo>
                <a:lnTo>
                  <a:pt x="394" y="1051"/>
                </a:lnTo>
                <a:lnTo>
                  <a:pt x="391" y="1049"/>
                </a:lnTo>
                <a:lnTo>
                  <a:pt x="389" y="1046"/>
                </a:lnTo>
                <a:lnTo>
                  <a:pt x="387" y="1049"/>
                </a:lnTo>
                <a:lnTo>
                  <a:pt x="382" y="1049"/>
                </a:lnTo>
                <a:lnTo>
                  <a:pt x="380" y="1051"/>
                </a:lnTo>
                <a:lnTo>
                  <a:pt x="377" y="1051"/>
                </a:lnTo>
                <a:lnTo>
                  <a:pt x="372" y="1053"/>
                </a:lnTo>
                <a:lnTo>
                  <a:pt x="368" y="1058"/>
                </a:lnTo>
                <a:lnTo>
                  <a:pt x="365" y="1061"/>
                </a:lnTo>
                <a:lnTo>
                  <a:pt x="363" y="1063"/>
                </a:lnTo>
                <a:lnTo>
                  <a:pt x="361" y="1065"/>
                </a:lnTo>
                <a:lnTo>
                  <a:pt x="356" y="1065"/>
                </a:lnTo>
                <a:lnTo>
                  <a:pt x="354" y="1068"/>
                </a:lnTo>
                <a:lnTo>
                  <a:pt x="349" y="1068"/>
                </a:lnTo>
                <a:lnTo>
                  <a:pt x="347" y="1068"/>
                </a:lnTo>
                <a:lnTo>
                  <a:pt x="347" y="1072"/>
                </a:lnTo>
                <a:lnTo>
                  <a:pt x="344" y="1075"/>
                </a:lnTo>
                <a:lnTo>
                  <a:pt x="342" y="1077"/>
                </a:lnTo>
                <a:lnTo>
                  <a:pt x="339" y="1080"/>
                </a:lnTo>
                <a:lnTo>
                  <a:pt x="335" y="1082"/>
                </a:lnTo>
                <a:lnTo>
                  <a:pt x="332" y="1082"/>
                </a:lnTo>
                <a:lnTo>
                  <a:pt x="330" y="1082"/>
                </a:lnTo>
                <a:lnTo>
                  <a:pt x="325" y="1063"/>
                </a:lnTo>
                <a:lnTo>
                  <a:pt x="323" y="1061"/>
                </a:lnTo>
                <a:lnTo>
                  <a:pt x="323" y="1058"/>
                </a:lnTo>
                <a:lnTo>
                  <a:pt x="325" y="1053"/>
                </a:lnTo>
                <a:lnTo>
                  <a:pt x="325" y="1051"/>
                </a:lnTo>
                <a:lnTo>
                  <a:pt x="328" y="1049"/>
                </a:lnTo>
                <a:lnTo>
                  <a:pt x="330" y="1046"/>
                </a:lnTo>
                <a:lnTo>
                  <a:pt x="332" y="1042"/>
                </a:lnTo>
                <a:lnTo>
                  <a:pt x="332" y="1039"/>
                </a:lnTo>
                <a:lnTo>
                  <a:pt x="335" y="1037"/>
                </a:lnTo>
                <a:lnTo>
                  <a:pt x="339" y="1035"/>
                </a:lnTo>
                <a:lnTo>
                  <a:pt x="347" y="1032"/>
                </a:lnTo>
                <a:lnTo>
                  <a:pt x="344" y="1032"/>
                </a:lnTo>
                <a:lnTo>
                  <a:pt x="339" y="1032"/>
                </a:lnTo>
                <a:lnTo>
                  <a:pt x="335" y="1030"/>
                </a:lnTo>
                <a:lnTo>
                  <a:pt x="330" y="1030"/>
                </a:lnTo>
                <a:lnTo>
                  <a:pt x="328" y="1030"/>
                </a:lnTo>
                <a:lnTo>
                  <a:pt x="325" y="1032"/>
                </a:lnTo>
                <a:lnTo>
                  <a:pt x="323" y="1032"/>
                </a:lnTo>
                <a:lnTo>
                  <a:pt x="318" y="1032"/>
                </a:lnTo>
                <a:lnTo>
                  <a:pt x="316" y="1030"/>
                </a:lnTo>
                <a:lnTo>
                  <a:pt x="314" y="1025"/>
                </a:lnTo>
                <a:lnTo>
                  <a:pt x="309" y="1023"/>
                </a:lnTo>
                <a:lnTo>
                  <a:pt x="306" y="1020"/>
                </a:lnTo>
                <a:lnTo>
                  <a:pt x="304" y="1018"/>
                </a:lnTo>
                <a:lnTo>
                  <a:pt x="266" y="1025"/>
                </a:lnTo>
                <a:lnTo>
                  <a:pt x="264" y="1020"/>
                </a:lnTo>
                <a:lnTo>
                  <a:pt x="262" y="1018"/>
                </a:lnTo>
                <a:lnTo>
                  <a:pt x="262" y="1016"/>
                </a:lnTo>
                <a:lnTo>
                  <a:pt x="262" y="1011"/>
                </a:lnTo>
                <a:lnTo>
                  <a:pt x="262" y="1006"/>
                </a:lnTo>
                <a:lnTo>
                  <a:pt x="262" y="1004"/>
                </a:lnTo>
                <a:lnTo>
                  <a:pt x="262" y="1001"/>
                </a:lnTo>
                <a:lnTo>
                  <a:pt x="262" y="999"/>
                </a:lnTo>
                <a:lnTo>
                  <a:pt x="259" y="997"/>
                </a:lnTo>
                <a:lnTo>
                  <a:pt x="259" y="992"/>
                </a:lnTo>
                <a:lnTo>
                  <a:pt x="259" y="987"/>
                </a:lnTo>
                <a:lnTo>
                  <a:pt x="257" y="982"/>
                </a:lnTo>
                <a:lnTo>
                  <a:pt x="257" y="980"/>
                </a:lnTo>
                <a:lnTo>
                  <a:pt x="255" y="973"/>
                </a:lnTo>
                <a:lnTo>
                  <a:pt x="255" y="971"/>
                </a:lnTo>
                <a:lnTo>
                  <a:pt x="252" y="968"/>
                </a:lnTo>
                <a:lnTo>
                  <a:pt x="250" y="966"/>
                </a:lnTo>
                <a:lnTo>
                  <a:pt x="250" y="961"/>
                </a:lnTo>
                <a:lnTo>
                  <a:pt x="250" y="959"/>
                </a:lnTo>
                <a:lnTo>
                  <a:pt x="250" y="954"/>
                </a:lnTo>
                <a:lnTo>
                  <a:pt x="250" y="947"/>
                </a:lnTo>
                <a:lnTo>
                  <a:pt x="229" y="945"/>
                </a:lnTo>
                <a:lnTo>
                  <a:pt x="224" y="937"/>
                </a:lnTo>
                <a:lnTo>
                  <a:pt x="222" y="933"/>
                </a:lnTo>
                <a:lnTo>
                  <a:pt x="212" y="930"/>
                </a:lnTo>
                <a:lnTo>
                  <a:pt x="210" y="923"/>
                </a:lnTo>
                <a:lnTo>
                  <a:pt x="212" y="921"/>
                </a:lnTo>
                <a:lnTo>
                  <a:pt x="219" y="911"/>
                </a:lnTo>
                <a:lnTo>
                  <a:pt x="229" y="900"/>
                </a:lnTo>
                <a:lnTo>
                  <a:pt x="229" y="897"/>
                </a:lnTo>
                <a:lnTo>
                  <a:pt x="229" y="895"/>
                </a:lnTo>
                <a:lnTo>
                  <a:pt x="231" y="890"/>
                </a:lnTo>
                <a:lnTo>
                  <a:pt x="233" y="876"/>
                </a:lnTo>
                <a:lnTo>
                  <a:pt x="236" y="871"/>
                </a:lnTo>
                <a:lnTo>
                  <a:pt x="236" y="866"/>
                </a:lnTo>
                <a:lnTo>
                  <a:pt x="238" y="864"/>
                </a:lnTo>
                <a:lnTo>
                  <a:pt x="240" y="855"/>
                </a:lnTo>
                <a:lnTo>
                  <a:pt x="240" y="850"/>
                </a:lnTo>
                <a:lnTo>
                  <a:pt x="240" y="848"/>
                </a:lnTo>
                <a:lnTo>
                  <a:pt x="240" y="845"/>
                </a:lnTo>
                <a:lnTo>
                  <a:pt x="243" y="840"/>
                </a:lnTo>
                <a:lnTo>
                  <a:pt x="243" y="838"/>
                </a:lnTo>
                <a:lnTo>
                  <a:pt x="243" y="836"/>
                </a:lnTo>
                <a:lnTo>
                  <a:pt x="243" y="833"/>
                </a:lnTo>
                <a:lnTo>
                  <a:pt x="240" y="833"/>
                </a:lnTo>
                <a:lnTo>
                  <a:pt x="240" y="831"/>
                </a:lnTo>
                <a:lnTo>
                  <a:pt x="240" y="829"/>
                </a:lnTo>
                <a:lnTo>
                  <a:pt x="240" y="826"/>
                </a:lnTo>
                <a:lnTo>
                  <a:pt x="238" y="824"/>
                </a:lnTo>
                <a:lnTo>
                  <a:pt x="238" y="821"/>
                </a:lnTo>
                <a:lnTo>
                  <a:pt x="236" y="821"/>
                </a:lnTo>
                <a:lnTo>
                  <a:pt x="236" y="819"/>
                </a:lnTo>
                <a:lnTo>
                  <a:pt x="233" y="817"/>
                </a:lnTo>
                <a:lnTo>
                  <a:pt x="231" y="817"/>
                </a:lnTo>
                <a:lnTo>
                  <a:pt x="231" y="814"/>
                </a:lnTo>
                <a:lnTo>
                  <a:pt x="229" y="814"/>
                </a:lnTo>
                <a:lnTo>
                  <a:pt x="224" y="807"/>
                </a:lnTo>
                <a:lnTo>
                  <a:pt x="219" y="800"/>
                </a:lnTo>
                <a:lnTo>
                  <a:pt x="215" y="793"/>
                </a:lnTo>
                <a:lnTo>
                  <a:pt x="212" y="788"/>
                </a:lnTo>
                <a:lnTo>
                  <a:pt x="193" y="755"/>
                </a:lnTo>
                <a:lnTo>
                  <a:pt x="182" y="746"/>
                </a:lnTo>
                <a:lnTo>
                  <a:pt x="184" y="741"/>
                </a:lnTo>
                <a:lnTo>
                  <a:pt x="186" y="739"/>
                </a:lnTo>
                <a:lnTo>
                  <a:pt x="189" y="734"/>
                </a:lnTo>
                <a:lnTo>
                  <a:pt x="184" y="727"/>
                </a:lnTo>
                <a:lnTo>
                  <a:pt x="189" y="713"/>
                </a:lnTo>
                <a:lnTo>
                  <a:pt x="191" y="701"/>
                </a:lnTo>
                <a:lnTo>
                  <a:pt x="184" y="696"/>
                </a:lnTo>
                <a:lnTo>
                  <a:pt x="172" y="687"/>
                </a:lnTo>
                <a:lnTo>
                  <a:pt x="167" y="684"/>
                </a:lnTo>
                <a:lnTo>
                  <a:pt x="167" y="682"/>
                </a:lnTo>
                <a:lnTo>
                  <a:pt x="167" y="677"/>
                </a:lnTo>
                <a:lnTo>
                  <a:pt x="170" y="675"/>
                </a:lnTo>
                <a:lnTo>
                  <a:pt x="172" y="672"/>
                </a:lnTo>
                <a:lnTo>
                  <a:pt x="172" y="670"/>
                </a:lnTo>
                <a:lnTo>
                  <a:pt x="172" y="668"/>
                </a:lnTo>
                <a:lnTo>
                  <a:pt x="172" y="665"/>
                </a:lnTo>
                <a:lnTo>
                  <a:pt x="174" y="663"/>
                </a:lnTo>
                <a:lnTo>
                  <a:pt x="174" y="658"/>
                </a:lnTo>
                <a:lnTo>
                  <a:pt x="174" y="651"/>
                </a:lnTo>
                <a:lnTo>
                  <a:pt x="174" y="646"/>
                </a:lnTo>
                <a:lnTo>
                  <a:pt x="174" y="642"/>
                </a:lnTo>
                <a:lnTo>
                  <a:pt x="172" y="634"/>
                </a:lnTo>
                <a:lnTo>
                  <a:pt x="174" y="632"/>
                </a:lnTo>
                <a:lnTo>
                  <a:pt x="177" y="630"/>
                </a:lnTo>
                <a:lnTo>
                  <a:pt x="177" y="625"/>
                </a:lnTo>
                <a:lnTo>
                  <a:pt x="184" y="616"/>
                </a:lnTo>
                <a:lnTo>
                  <a:pt x="186" y="613"/>
                </a:lnTo>
                <a:lnTo>
                  <a:pt x="191" y="608"/>
                </a:lnTo>
                <a:lnTo>
                  <a:pt x="196" y="606"/>
                </a:lnTo>
                <a:lnTo>
                  <a:pt x="198" y="604"/>
                </a:lnTo>
                <a:lnTo>
                  <a:pt x="200" y="601"/>
                </a:lnTo>
                <a:lnTo>
                  <a:pt x="203" y="599"/>
                </a:lnTo>
                <a:lnTo>
                  <a:pt x="207" y="597"/>
                </a:lnTo>
                <a:lnTo>
                  <a:pt x="210" y="592"/>
                </a:lnTo>
                <a:lnTo>
                  <a:pt x="215" y="587"/>
                </a:lnTo>
                <a:lnTo>
                  <a:pt x="215" y="585"/>
                </a:lnTo>
                <a:lnTo>
                  <a:pt x="215" y="582"/>
                </a:lnTo>
                <a:lnTo>
                  <a:pt x="215" y="578"/>
                </a:lnTo>
                <a:lnTo>
                  <a:pt x="212" y="575"/>
                </a:lnTo>
                <a:lnTo>
                  <a:pt x="210" y="573"/>
                </a:lnTo>
                <a:lnTo>
                  <a:pt x="207" y="571"/>
                </a:lnTo>
                <a:lnTo>
                  <a:pt x="205" y="568"/>
                </a:lnTo>
                <a:lnTo>
                  <a:pt x="203" y="566"/>
                </a:lnTo>
                <a:lnTo>
                  <a:pt x="198" y="563"/>
                </a:lnTo>
                <a:lnTo>
                  <a:pt x="196" y="561"/>
                </a:lnTo>
                <a:lnTo>
                  <a:pt x="193" y="559"/>
                </a:lnTo>
                <a:lnTo>
                  <a:pt x="193" y="556"/>
                </a:lnTo>
                <a:lnTo>
                  <a:pt x="191" y="556"/>
                </a:lnTo>
                <a:lnTo>
                  <a:pt x="191" y="554"/>
                </a:lnTo>
                <a:lnTo>
                  <a:pt x="189" y="552"/>
                </a:lnTo>
                <a:lnTo>
                  <a:pt x="189" y="549"/>
                </a:lnTo>
                <a:lnTo>
                  <a:pt x="186" y="547"/>
                </a:lnTo>
                <a:lnTo>
                  <a:pt x="186" y="545"/>
                </a:lnTo>
                <a:lnTo>
                  <a:pt x="186" y="542"/>
                </a:lnTo>
                <a:lnTo>
                  <a:pt x="186" y="540"/>
                </a:lnTo>
                <a:lnTo>
                  <a:pt x="186" y="537"/>
                </a:lnTo>
                <a:lnTo>
                  <a:pt x="189" y="535"/>
                </a:lnTo>
                <a:lnTo>
                  <a:pt x="191" y="533"/>
                </a:lnTo>
                <a:lnTo>
                  <a:pt x="191" y="530"/>
                </a:lnTo>
                <a:lnTo>
                  <a:pt x="191" y="528"/>
                </a:lnTo>
                <a:lnTo>
                  <a:pt x="191" y="526"/>
                </a:lnTo>
                <a:lnTo>
                  <a:pt x="191" y="521"/>
                </a:lnTo>
                <a:lnTo>
                  <a:pt x="189" y="518"/>
                </a:lnTo>
                <a:lnTo>
                  <a:pt x="189" y="516"/>
                </a:lnTo>
                <a:lnTo>
                  <a:pt x="186" y="511"/>
                </a:lnTo>
                <a:lnTo>
                  <a:pt x="186" y="509"/>
                </a:lnTo>
                <a:lnTo>
                  <a:pt x="189" y="507"/>
                </a:lnTo>
                <a:lnTo>
                  <a:pt x="191" y="504"/>
                </a:lnTo>
                <a:lnTo>
                  <a:pt x="191" y="502"/>
                </a:lnTo>
                <a:lnTo>
                  <a:pt x="191" y="500"/>
                </a:lnTo>
                <a:lnTo>
                  <a:pt x="191" y="497"/>
                </a:lnTo>
                <a:lnTo>
                  <a:pt x="191" y="492"/>
                </a:lnTo>
                <a:lnTo>
                  <a:pt x="191" y="490"/>
                </a:lnTo>
                <a:lnTo>
                  <a:pt x="191" y="488"/>
                </a:lnTo>
                <a:lnTo>
                  <a:pt x="189" y="485"/>
                </a:lnTo>
                <a:lnTo>
                  <a:pt x="189" y="481"/>
                </a:lnTo>
                <a:lnTo>
                  <a:pt x="191" y="478"/>
                </a:lnTo>
                <a:lnTo>
                  <a:pt x="191" y="476"/>
                </a:lnTo>
                <a:lnTo>
                  <a:pt x="191" y="474"/>
                </a:lnTo>
                <a:lnTo>
                  <a:pt x="191" y="471"/>
                </a:lnTo>
                <a:lnTo>
                  <a:pt x="191" y="469"/>
                </a:lnTo>
                <a:lnTo>
                  <a:pt x="189" y="466"/>
                </a:lnTo>
                <a:lnTo>
                  <a:pt x="186" y="464"/>
                </a:lnTo>
                <a:lnTo>
                  <a:pt x="184" y="464"/>
                </a:lnTo>
                <a:lnTo>
                  <a:pt x="182" y="462"/>
                </a:lnTo>
                <a:lnTo>
                  <a:pt x="179" y="462"/>
                </a:lnTo>
                <a:lnTo>
                  <a:pt x="177" y="462"/>
                </a:lnTo>
                <a:lnTo>
                  <a:pt x="174" y="464"/>
                </a:lnTo>
                <a:lnTo>
                  <a:pt x="172" y="464"/>
                </a:lnTo>
                <a:lnTo>
                  <a:pt x="170" y="466"/>
                </a:lnTo>
                <a:lnTo>
                  <a:pt x="167" y="466"/>
                </a:lnTo>
                <a:lnTo>
                  <a:pt x="165" y="469"/>
                </a:lnTo>
                <a:lnTo>
                  <a:pt x="163" y="466"/>
                </a:lnTo>
                <a:lnTo>
                  <a:pt x="165" y="464"/>
                </a:lnTo>
                <a:lnTo>
                  <a:pt x="165" y="462"/>
                </a:lnTo>
                <a:lnTo>
                  <a:pt x="167" y="459"/>
                </a:lnTo>
                <a:lnTo>
                  <a:pt x="170" y="455"/>
                </a:lnTo>
                <a:lnTo>
                  <a:pt x="170" y="452"/>
                </a:lnTo>
                <a:lnTo>
                  <a:pt x="170" y="450"/>
                </a:lnTo>
                <a:lnTo>
                  <a:pt x="167" y="447"/>
                </a:lnTo>
                <a:lnTo>
                  <a:pt x="167" y="445"/>
                </a:lnTo>
                <a:lnTo>
                  <a:pt x="165" y="445"/>
                </a:lnTo>
                <a:lnTo>
                  <a:pt x="163" y="445"/>
                </a:lnTo>
                <a:lnTo>
                  <a:pt x="158" y="445"/>
                </a:lnTo>
                <a:lnTo>
                  <a:pt x="156" y="445"/>
                </a:lnTo>
                <a:lnTo>
                  <a:pt x="153" y="445"/>
                </a:lnTo>
                <a:lnTo>
                  <a:pt x="153" y="443"/>
                </a:lnTo>
                <a:lnTo>
                  <a:pt x="153" y="440"/>
                </a:lnTo>
                <a:lnTo>
                  <a:pt x="156" y="438"/>
                </a:lnTo>
                <a:lnTo>
                  <a:pt x="156" y="436"/>
                </a:lnTo>
                <a:lnTo>
                  <a:pt x="153" y="433"/>
                </a:lnTo>
                <a:lnTo>
                  <a:pt x="153" y="431"/>
                </a:lnTo>
                <a:lnTo>
                  <a:pt x="151" y="431"/>
                </a:lnTo>
                <a:lnTo>
                  <a:pt x="151" y="429"/>
                </a:lnTo>
                <a:lnTo>
                  <a:pt x="149" y="429"/>
                </a:lnTo>
                <a:lnTo>
                  <a:pt x="146" y="429"/>
                </a:lnTo>
                <a:lnTo>
                  <a:pt x="144" y="426"/>
                </a:lnTo>
                <a:lnTo>
                  <a:pt x="141" y="426"/>
                </a:lnTo>
                <a:lnTo>
                  <a:pt x="141" y="424"/>
                </a:lnTo>
                <a:lnTo>
                  <a:pt x="139" y="424"/>
                </a:lnTo>
                <a:lnTo>
                  <a:pt x="139" y="419"/>
                </a:lnTo>
                <a:lnTo>
                  <a:pt x="137" y="414"/>
                </a:lnTo>
                <a:lnTo>
                  <a:pt x="134" y="412"/>
                </a:lnTo>
                <a:lnTo>
                  <a:pt x="132" y="410"/>
                </a:lnTo>
                <a:lnTo>
                  <a:pt x="130" y="407"/>
                </a:lnTo>
                <a:lnTo>
                  <a:pt x="127" y="405"/>
                </a:lnTo>
                <a:lnTo>
                  <a:pt x="125" y="405"/>
                </a:lnTo>
                <a:lnTo>
                  <a:pt x="123" y="405"/>
                </a:lnTo>
                <a:lnTo>
                  <a:pt x="123" y="407"/>
                </a:lnTo>
                <a:lnTo>
                  <a:pt x="123" y="412"/>
                </a:lnTo>
                <a:lnTo>
                  <a:pt x="120" y="414"/>
                </a:lnTo>
                <a:lnTo>
                  <a:pt x="120" y="419"/>
                </a:lnTo>
                <a:lnTo>
                  <a:pt x="120" y="421"/>
                </a:lnTo>
                <a:lnTo>
                  <a:pt x="118" y="426"/>
                </a:lnTo>
                <a:lnTo>
                  <a:pt x="118" y="431"/>
                </a:lnTo>
                <a:lnTo>
                  <a:pt x="116" y="431"/>
                </a:lnTo>
                <a:lnTo>
                  <a:pt x="116" y="426"/>
                </a:lnTo>
                <a:lnTo>
                  <a:pt x="116" y="424"/>
                </a:lnTo>
                <a:lnTo>
                  <a:pt x="116" y="421"/>
                </a:lnTo>
                <a:lnTo>
                  <a:pt x="116" y="414"/>
                </a:lnTo>
                <a:lnTo>
                  <a:pt x="118" y="403"/>
                </a:lnTo>
                <a:lnTo>
                  <a:pt x="116" y="403"/>
                </a:lnTo>
                <a:lnTo>
                  <a:pt x="116" y="398"/>
                </a:lnTo>
                <a:lnTo>
                  <a:pt x="116" y="395"/>
                </a:lnTo>
                <a:lnTo>
                  <a:pt x="113" y="393"/>
                </a:lnTo>
                <a:lnTo>
                  <a:pt x="111" y="391"/>
                </a:lnTo>
                <a:lnTo>
                  <a:pt x="108" y="388"/>
                </a:lnTo>
                <a:lnTo>
                  <a:pt x="106" y="386"/>
                </a:lnTo>
                <a:lnTo>
                  <a:pt x="101" y="384"/>
                </a:lnTo>
                <a:lnTo>
                  <a:pt x="99" y="384"/>
                </a:lnTo>
                <a:lnTo>
                  <a:pt x="97" y="384"/>
                </a:lnTo>
                <a:lnTo>
                  <a:pt x="94" y="384"/>
                </a:lnTo>
                <a:lnTo>
                  <a:pt x="94" y="386"/>
                </a:lnTo>
                <a:lnTo>
                  <a:pt x="94" y="388"/>
                </a:lnTo>
                <a:lnTo>
                  <a:pt x="94" y="391"/>
                </a:lnTo>
                <a:lnTo>
                  <a:pt x="94" y="393"/>
                </a:lnTo>
                <a:lnTo>
                  <a:pt x="94" y="395"/>
                </a:lnTo>
                <a:lnTo>
                  <a:pt x="94" y="398"/>
                </a:lnTo>
                <a:lnTo>
                  <a:pt x="92" y="403"/>
                </a:lnTo>
                <a:lnTo>
                  <a:pt x="92" y="405"/>
                </a:lnTo>
                <a:lnTo>
                  <a:pt x="90" y="405"/>
                </a:lnTo>
                <a:lnTo>
                  <a:pt x="87" y="407"/>
                </a:lnTo>
                <a:lnTo>
                  <a:pt x="87" y="410"/>
                </a:lnTo>
                <a:lnTo>
                  <a:pt x="85" y="412"/>
                </a:lnTo>
                <a:lnTo>
                  <a:pt x="85" y="414"/>
                </a:lnTo>
                <a:lnTo>
                  <a:pt x="83" y="417"/>
                </a:lnTo>
                <a:lnTo>
                  <a:pt x="78" y="417"/>
                </a:lnTo>
                <a:lnTo>
                  <a:pt x="75" y="417"/>
                </a:lnTo>
                <a:lnTo>
                  <a:pt x="73" y="417"/>
                </a:lnTo>
                <a:lnTo>
                  <a:pt x="73" y="419"/>
                </a:lnTo>
                <a:lnTo>
                  <a:pt x="71" y="419"/>
                </a:lnTo>
                <a:lnTo>
                  <a:pt x="71" y="421"/>
                </a:lnTo>
                <a:lnTo>
                  <a:pt x="73" y="424"/>
                </a:lnTo>
                <a:lnTo>
                  <a:pt x="73" y="421"/>
                </a:lnTo>
                <a:lnTo>
                  <a:pt x="75" y="421"/>
                </a:lnTo>
                <a:lnTo>
                  <a:pt x="78" y="424"/>
                </a:lnTo>
                <a:lnTo>
                  <a:pt x="78" y="426"/>
                </a:lnTo>
                <a:lnTo>
                  <a:pt x="75" y="426"/>
                </a:lnTo>
                <a:lnTo>
                  <a:pt x="75" y="429"/>
                </a:lnTo>
                <a:lnTo>
                  <a:pt x="73" y="429"/>
                </a:lnTo>
                <a:lnTo>
                  <a:pt x="71" y="426"/>
                </a:lnTo>
                <a:lnTo>
                  <a:pt x="68" y="426"/>
                </a:lnTo>
                <a:lnTo>
                  <a:pt x="64" y="429"/>
                </a:lnTo>
                <a:lnTo>
                  <a:pt x="61" y="429"/>
                </a:lnTo>
                <a:lnTo>
                  <a:pt x="59" y="426"/>
                </a:lnTo>
                <a:lnTo>
                  <a:pt x="61" y="426"/>
                </a:lnTo>
                <a:lnTo>
                  <a:pt x="64" y="424"/>
                </a:lnTo>
                <a:lnTo>
                  <a:pt x="66" y="424"/>
                </a:lnTo>
                <a:lnTo>
                  <a:pt x="66" y="421"/>
                </a:lnTo>
                <a:lnTo>
                  <a:pt x="66" y="419"/>
                </a:lnTo>
                <a:lnTo>
                  <a:pt x="66" y="417"/>
                </a:lnTo>
                <a:lnTo>
                  <a:pt x="68" y="414"/>
                </a:lnTo>
                <a:lnTo>
                  <a:pt x="71" y="414"/>
                </a:lnTo>
                <a:lnTo>
                  <a:pt x="73" y="412"/>
                </a:lnTo>
                <a:lnTo>
                  <a:pt x="75" y="412"/>
                </a:lnTo>
                <a:lnTo>
                  <a:pt x="78" y="412"/>
                </a:lnTo>
                <a:lnTo>
                  <a:pt x="80" y="412"/>
                </a:lnTo>
                <a:lnTo>
                  <a:pt x="83" y="410"/>
                </a:lnTo>
                <a:lnTo>
                  <a:pt x="83" y="407"/>
                </a:lnTo>
                <a:lnTo>
                  <a:pt x="85" y="400"/>
                </a:lnTo>
                <a:lnTo>
                  <a:pt x="87" y="398"/>
                </a:lnTo>
                <a:lnTo>
                  <a:pt x="87" y="395"/>
                </a:lnTo>
                <a:lnTo>
                  <a:pt x="87" y="393"/>
                </a:lnTo>
                <a:lnTo>
                  <a:pt x="87" y="391"/>
                </a:lnTo>
                <a:lnTo>
                  <a:pt x="85" y="388"/>
                </a:lnTo>
                <a:lnTo>
                  <a:pt x="85" y="386"/>
                </a:lnTo>
                <a:lnTo>
                  <a:pt x="87" y="384"/>
                </a:lnTo>
                <a:lnTo>
                  <a:pt x="87" y="381"/>
                </a:lnTo>
                <a:lnTo>
                  <a:pt x="90" y="379"/>
                </a:lnTo>
                <a:lnTo>
                  <a:pt x="87" y="376"/>
                </a:lnTo>
                <a:lnTo>
                  <a:pt x="87" y="372"/>
                </a:lnTo>
                <a:lnTo>
                  <a:pt x="83" y="369"/>
                </a:lnTo>
                <a:lnTo>
                  <a:pt x="80" y="369"/>
                </a:lnTo>
                <a:lnTo>
                  <a:pt x="78" y="369"/>
                </a:lnTo>
                <a:lnTo>
                  <a:pt x="75" y="367"/>
                </a:lnTo>
                <a:lnTo>
                  <a:pt x="78" y="365"/>
                </a:lnTo>
                <a:lnTo>
                  <a:pt x="80" y="365"/>
                </a:lnTo>
                <a:lnTo>
                  <a:pt x="83" y="365"/>
                </a:lnTo>
                <a:lnTo>
                  <a:pt x="85" y="365"/>
                </a:lnTo>
                <a:lnTo>
                  <a:pt x="87" y="362"/>
                </a:lnTo>
                <a:lnTo>
                  <a:pt x="90" y="362"/>
                </a:lnTo>
                <a:lnTo>
                  <a:pt x="90" y="360"/>
                </a:lnTo>
                <a:lnTo>
                  <a:pt x="92" y="358"/>
                </a:lnTo>
                <a:lnTo>
                  <a:pt x="92" y="355"/>
                </a:lnTo>
                <a:lnTo>
                  <a:pt x="92" y="353"/>
                </a:lnTo>
                <a:lnTo>
                  <a:pt x="92" y="350"/>
                </a:lnTo>
                <a:lnTo>
                  <a:pt x="92" y="348"/>
                </a:lnTo>
                <a:lnTo>
                  <a:pt x="90" y="348"/>
                </a:lnTo>
                <a:lnTo>
                  <a:pt x="87" y="348"/>
                </a:lnTo>
                <a:lnTo>
                  <a:pt x="85" y="348"/>
                </a:lnTo>
                <a:lnTo>
                  <a:pt x="85" y="346"/>
                </a:lnTo>
                <a:lnTo>
                  <a:pt x="85" y="343"/>
                </a:lnTo>
                <a:lnTo>
                  <a:pt x="85" y="339"/>
                </a:lnTo>
                <a:lnTo>
                  <a:pt x="85" y="336"/>
                </a:lnTo>
                <a:lnTo>
                  <a:pt x="85" y="334"/>
                </a:lnTo>
                <a:lnTo>
                  <a:pt x="85" y="331"/>
                </a:lnTo>
                <a:lnTo>
                  <a:pt x="83" y="329"/>
                </a:lnTo>
                <a:lnTo>
                  <a:pt x="80" y="324"/>
                </a:lnTo>
                <a:lnTo>
                  <a:pt x="78" y="322"/>
                </a:lnTo>
                <a:lnTo>
                  <a:pt x="78" y="320"/>
                </a:lnTo>
                <a:lnTo>
                  <a:pt x="80" y="317"/>
                </a:lnTo>
                <a:lnTo>
                  <a:pt x="80" y="315"/>
                </a:lnTo>
                <a:lnTo>
                  <a:pt x="80" y="313"/>
                </a:lnTo>
                <a:lnTo>
                  <a:pt x="83" y="305"/>
                </a:lnTo>
                <a:lnTo>
                  <a:pt x="83" y="301"/>
                </a:lnTo>
                <a:lnTo>
                  <a:pt x="85" y="294"/>
                </a:lnTo>
                <a:lnTo>
                  <a:pt x="85" y="289"/>
                </a:lnTo>
                <a:lnTo>
                  <a:pt x="87" y="284"/>
                </a:lnTo>
                <a:lnTo>
                  <a:pt x="85" y="284"/>
                </a:lnTo>
                <a:lnTo>
                  <a:pt x="83" y="282"/>
                </a:lnTo>
                <a:lnTo>
                  <a:pt x="78" y="277"/>
                </a:lnTo>
                <a:lnTo>
                  <a:pt x="75" y="277"/>
                </a:lnTo>
                <a:lnTo>
                  <a:pt x="68" y="275"/>
                </a:lnTo>
                <a:lnTo>
                  <a:pt x="68" y="272"/>
                </a:lnTo>
                <a:lnTo>
                  <a:pt x="68" y="270"/>
                </a:lnTo>
                <a:lnTo>
                  <a:pt x="68" y="265"/>
                </a:lnTo>
                <a:lnTo>
                  <a:pt x="68" y="263"/>
                </a:lnTo>
                <a:lnTo>
                  <a:pt x="66" y="260"/>
                </a:lnTo>
                <a:lnTo>
                  <a:pt x="64" y="258"/>
                </a:lnTo>
                <a:lnTo>
                  <a:pt x="61" y="256"/>
                </a:lnTo>
                <a:lnTo>
                  <a:pt x="61" y="251"/>
                </a:lnTo>
                <a:lnTo>
                  <a:pt x="59" y="249"/>
                </a:lnTo>
                <a:lnTo>
                  <a:pt x="59" y="244"/>
                </a:lnTo>
                <a:lnTo>
                  <a:pt x="57" y="239"/>
                </a:lnTo>
                <a:lnTo>
                  <a:pt x="54" y="237"/>
                </a:lnTo>
                <a:lnTo>
                  <a:pt x="54" y="232"/>
                </a:lnTo>
                <a:lnTo>
                  <a:pt x="54" y="230"/>
                </a:lnTo>
                <a:lnTo>
                  <a:pt x="52" y="227"/>
                </a:lnTo>
                <a:lnTo>
                  <a:pt x="50" y="225"/>
                </a:lnTo>
                <a:lnTo>
                  <a:pt x="50" y="218"/>
                </a:lnTo>
                <a:lnTo>
                  <a:pt x="50" y="216"/>
                </a:lnTo>
                <a:lnTo>
                  <a:pt x="52" y="213"/>
                </a:lnTo>
                <a:lnTo>
                  <a:pt x="52" y="211"/>
                </a:lnTo>
                <a:lnTo>
                  <a:pt x="52" y="206"/>
                </a:lnTo>
                <a:lnTo>
                  <a:pt x="52" y="204"/>
                </a:lnTo>
                <a:lnTo>
                  <a:pt x="50" y="199"/>
                </a:lnTo>
                <a:lnTo>
                  <a:pt x="50" y="197"/>
                </a:lnTo>
                <a:lnTo>
                  <a:pt x="47" y="194"/>
                </a:lnTo>
                <a:lnTo>
                  <a:pt x="45" y="192"/>
                </a:lnTo>
                <a:lnTo>
                  <a:pt x="42" y="189"/>
                </a:lnTo>
                <a:lnTo>
                  <a:pt x="38" y="192"/>
                </a:lnTo>
                <a:lnTo>
                  <a:pt x="33" y="192"/>
                </a:lnTo>
                <a:lnTo>
                  <a:pt x="31" y="189"/>
                </a:lnTo>
                <a:lnTo>
                  <a:pt x="31" y="182"/>
                </a:lnTo>
                <a:lnTo>
                  <a:pt x="26" y="178"/>
                </a:lnTo>
                <a:lnTo>
                  <a:pt x="21" y="168"/>
                </a:lnTo>
                <a:lnTo>
                  <a:pt x="21" y="163"/>
                </a:lnTo>
                <a:lnTo>
                  <a:pt x="24" y="161"/>
                </a:lnTo>
                <a:lnTo>
                  <a:pt x="24" y="159"/>
                </a:lnTo>
                <a:lnTo>
                  <a:pt x="26" y="154"/>
                </a:lnTo>
                <a:lnTo>
                  <a:pt x="26" y="147"/>
                </a:lnTo>
                <a:lnTo>
                  <a:pt x="21" y="142"/>
                </a:lnTo>
                <a:lnTo>
                  <a:pt x="21" y="135"/>
                </a:lnTo>
                <a:lnTo>
                  <a:pt x="12" y="123"/>
                </a:lnTo>
                <a:lnTo>
                  <a:pt x="5" y="121"/>
                </a:lnTo>
                <a:lnTo>
                  <a:pt x="0" y="118"/>
                </a:lnTo>
                <a:lnTo>
                  <a:pt x="0" y="114"/>
                </a:lnTo>
                <a:lnTo>
                  <a:pt x="0" y="111"/>
                </a:lnTo>
                <a:lnTo>
                  <a:pt x="0" y="107"/>
                </a:lnTo>
                <a:lnTo>
                  <a:pt x="2" y="102"/>
                </a:lnTo>
                <a:lnTo>
                  <a:pt x="2" y="100"/>
                </a:lnTo>
                <a:lnTo>
                  <a:pt x="0" y="92"/>
                </a:lnTo>
                <a:lnTo>
                  <a:pt x="2" y="92"/>
                </a:lnTo>
                <a:lnTo>
                  <a:pt x="2" y="88"/>
                </a:lnTo>
                <a:lnTo>
                  <a:pt x="5" y="85"/>
                </a:lnTo>
                <a:lnTo>
                  <a:pt x="5" y="83"/>
                </a:lnTo>
                <a:lnTo>
                  <a:pt x="9" y="81"/>
                </a:lnTo>
                <a:lnTo>
                  <a:pt x="12" y="78"/>
                </a:lnTo>
                <a:lnTo>
                  <a:pt x="14" y="71"/>
                </a:lnTo>
                <a:lnTo>
                  <a:pt x="17" y="66"/>
                </a:lnTo>
                <a:lnTo>
                  <a:pt x="19" y="59"/>
                </a:lnTo>
                <a:lnTo>
                  <a:pt x="21" y="57"/>
                </a:lnTo>
                <a:lnTo>
                  <a:pt x="24" y="57"/>
                </a:lnTo>
                <a:lnTo>
                  <a:pt x="26" y="57"/>
                </a:lnTo>
                <a:lnTo>
                  <a:pt x="31" y="55"/>
                </a:lnTo>
                <a:lnTo>
                  <a:pt x="33" y="52"/>
                </a:lnTo>
                <a:lnTo>
                  <a:pt x="35" y="55"/>
                </a:lnTo>
                <a:lnTo>
                  <a:pt x="35" y="59"/>
                </a:lnTo>
                <a:lnTo>
                  <a:pt x="38" y="62"/>
                </a:lnTo>
                <a:lnTo>
                  <a:pt x="38" y="64"/>
                </a:lnTo>
                <a:lnTo>
                  <a:pt x="40" y="66"/>
                </a:lnTo>
                <a:lnTo>
                  <a:pt x="42" y="69"/>
                </a:lnTo>
                <a:lnTo>
                  <a:pt x="42" y="71"/>
                </a:lnTo>
                <a:lnTo>
                  <a:pt x="40" y="73"/>
                </a:lnTo>
                <a:lnTo>
                  <a:pt x="42" y="76"/>
                </a:lnTo>
                <a:lnTo>
                  <a:pt x="45" y="78"/>
                </a:lnTo>
                <a:lnTo>
                  <a:pt x="42" y="81"/>
                </a:lnTo>
                <a:lnTo>
                  <a:pt x="42" y="83"/>
                </a:lnTo>
                <a:lnTo>
                  <a:pt x="45" y="88"/>
                </a:lnTo>
                <a:lnTo>
                  <a:pt x="45" y="92"/>
                </a:lnTo>
                <a:lnTo>
                  <a:pt x="45" y="95"/>
                </a:lnTo>
                <a:lnTo>
                  <a:pt x="47" y="97"/>
                </a:lnTo>
                <a:lnTo>
                  <a:pt x="50" y="100"/>
                </a:lnTo>
                <a:lnTo>
                  <a:pt x="52" y="102"/>
                </a:lnTo>
                <a:lnTo>
                  <a:pt x="57" y="104"/>
                </a:lnTo>
                <a:lnTo>
                  <a:pt x="59" y="107"/>
                </a:lnTo>
                <a:lnTo>
                  <a:pt x="64" y="109"/>
                </a:lnTo>
                <a:lnTo>
                  <a:pt x="64" y="111"/>
                </a:lnTo>
                <a:lnTo>
                  <a:pt x="66" y="111"/>
                </a:lnTo>
                <a:lnTo>
                  <a:pt x="83" y="118"/>
                </a:lnTo>
                <a:lnTo>
                  <a:pt x="90" y="126"/>
                </a:lnTo>
                <a:lnTo>
                  <a:pt x="92" y="128"/>
                </a:lnTo>
                <a:lnTo>
                  <a:pt x="108" y="121"/>
                </a:lnTo>
                <a:lnTo>
                  <a:pt x="123" y="144"/>
                </a:lnTo>
                <a:lnTo>
                  <a:pt x="137" y="187"/>
                </a:lnTo>
                <a:lnTo>
                  <a:pt x="134" y="197"/>
                </a:lnTo>
                <a:lnTo>
                  <a:pt x="139" y="246"/>
                </a:lnTo>
                <a:lnTo>
                  <a:pt x="163" y="246"/>
                </a:lnTo>
                <a:lnTo>
                  <a:pt x="165" y="246"/>
                </a:lnTo>
                <a:lnTo>
                  <a:pt x="167" y="246"/>
                </a:lnTo>
                <a:lnTo>
                  <a:pt x="172" y="244"/>
                </a:lnTo>
                <a:lnTo>
                  <a:pt x="174" y="242"/>
                </a:lnTo>
                <a:lnTo>
                  <a:pt x="179" y="239"/>
                </a:lnTo>
                <a:lnTo>
                  <a:pt x="182" y="239"/>
                </a:lnTo>
                <a:lnTo>
                  <a:pt x="184" y="237"/>
                </a:lnTo>
                <a:lnTo>
                  <a:pt x="189" y="232"/>
                </a:lnTo>
                <a:lnTo>
                  <a:pt x="191" y="227"/>
                </a:lnTo>
                <a:lnTo>
                  <a:pt x="196" y="225"/>
                </a:lnTo>
                <a:lnTo>
                  <a:pt x="198" y="225"/>
                </a:lnTo>
                <a:lnTo>
                  <a:pt x="203" y="225"/>
                </a:lnTo>
                <a:lnTo>
                  <a:pt x="205" y="225"/>
                </a:lnTo>
                <a:lnTo>
                  <a:pt x="212" y="220"/>
                </a:lnTo>
                <a:lnTo>
                  <a:pt x="217" y="218"/>
                </a:lnTo>
                <a:lnTo>
                  <a:pt x="219" y="218"/>
                </a:lnTo>
                <a:lnTo>
                  <a:pt x="222" y="216"/>
                </a:lnTo>
                <a:lnTo>
                  <a:pt x="229" y="218"/>
                </a:lnTo>
                <a:lnTo>
                  <a:pt x="231" y="213"/>
                </a:lnTo>
                <a:lnTo>
                  <a:pt x="215" y="192"/>
                </a:lnTo>
                <a:lnTo>
                  <a:pt x="224" y="182"/>
                </a:lnTo>
                <a:lnTo>
                  <a:pt x="233" y="168"/>
                </a:lnTo>
                <a:lnTo>
                  <a:pt x="248" y="144"/>
                </a:lnTo>
                <a:lnTo>
                  <a:pt x="243" y="147"/>
                </a:lnTo>
                <a:lnTo>
                  <a:pt x="224" y="144"/>
                </a:lnTo>
                <a:lnTo>
                  <a:pt x="222" y="128"/>
                </a:lnTo>
                <a:lnTo>
                  <a:pt x="222" y="126"/>
                </a:lnTo>
                <a:lnTo>
                  <a:pt x="222" y="104"/>
                </a:lnTo>
                <a:lnTo>
                  <a:pt x="222" y="92"/>
                </a:lnTo>
                <a:lnTo>
                  <a:pt x="219" y="90"/>
                </a:lnTo>
                <a:lnTo>
                  <a:pt x="219" y="88"/>
                </a:lnTo>
                <a:lnTo>
                  <a:pt x="219" y="83"/>
                </a:lnTo>
                <a:lnTo>
                  <a:pt x="219" y="73"/>
                </a:lnTo>
                <a:lnTo>
                  <a:pt x="219" y="71"/>
                </a:lnTo>
                <a:lnTo>
                  <a:pt x="222" y="71"/>
                </a:lnTo>
                <a:lnTo>
                  <a:pt x="222" y="69"/>
                </a:lnTo>
                <a:lnTo>
                  <a:pt x="224" y="66"/>
                </a:lnTo>
                <a:lnTo>
                  <a:pt x="229" y="66"/>
                </a:lnTo>
                <a:lnTo>
                  <a:pt x="231" y="66"/>
                </a:lnTo>
                <a:lnTo>
                  <a:pt x="233" y="64"/>
                </a:lnTo>
                <a:lnTo>
                  <a:pt x="233" y="62"/>
                </a:lnTo>
                <a:lnTo>
                  <a:pt x="233" y="59"/>
                </a:lnTo>
                <a:lnTo>
                  <a:pt x="236" y="52"/>
                </a:lnTo>
                <a:lnTo>
                  <a:pt x="240" y="50"/>
                </a:lnTo>
                <a:lnTo>
                  <a:pt x="240" y="47"/>
                </a:lnTo>
                <a:lnTo>
                  <a:pt x="240" y="45"/>
                </a:lnTo>
                <a:lnTo>
                  <a:pt x="243" y="43"/>
                </a:lnTo>
                <a:lnTo>
                  <a:pt x="243" y="40"/>
                </a:lnTo>
                <a:lnTo>
                  <a:pt x="245" y="40"/>
                </a:lnTo>
                <a:lnTo>
                  <a:pt x="248" y="38"/>
                </a:lnTo>
                <a:lnTo>
                  <a:pt x="250" y="36"/>
                </a:lnTo>
                <a:lnTo>
                  <a:pt x="252" y="33"/>
                </a:lnTo>
                <a:lnTo>
                  <a:pt x="255" y="33"/>
                </a:lnTo>
                <a:lnTo>
                  <a:pt x="257" y="28"/>
                </a:lnTo>
                <a:lnTo>
                  <a:pt x="257" y="21"/>
                </a:lnTo>
                <a:lnTo>
                  <a:pt x="257" y="19"/>
                </a:lnTo>
                <a:lnTo>
                  <a:pt x="264" y="14"/>
                </a:lnTo>
                <a:lnTo>
                  <a:pt x="264" y="12"/>
                </a:lnTo>
                <a:lnTo>
                  <a:pt x="269" y="10"/>
                </a:lnTo>
                <a:lnTo>
                  <a:pt x="273" y="5"/>
                </a:lnTo>
                <a:lnTo>
                  <a:pt x="276" y="0"/>
                </a:lnTo>
                <a:lnTo>
                  <a:pt x="281" y="0"/>
                </a:lnTo>
                <a:lnTo>
                  <a:pt x="283" y="0"/>
                </a:lnTo>
                <a:lnTo>
                  <a:pt x="288" y="0"/>
                </a:lnTo>
                <a:lnTo>
                  <a:pt x="290" y="0"/>
                </a:lnTo>
                <a:lnTo>
                  <a:pt x="295" y="2"/>
                </a:lnTo>
                <a:lnTo>
                  <a:pt x="297" y="2"/>
                </a:lnTo>
                <a:lnTo>
                  <a:pt x="302" y="2"/>
                </a:lnTo>
                <a:lnTo>
                  <a:pt x="304" y="0"/>
                </a:lnTo>
                <a:lnTo>
                  <a:pt x="306" y="0"/>
                </a:lnTo>
                <a:close/>
              </a:path>
            </a:pathLst>
          </a:custGeom>
          <a:solidFill>
            <a:srgbClr val="FCD3B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rot="0" vert="horz" wrap="square" lIns="137160" tIns="68580" rIns="137160" bIns="68580" anchor="t" anchorCtr="0" upright="1">
            <a:noAutofit/>
          </a:bodyPr>
          <a:lstStyle/>
          <a:p>
            <a:endParaRPr lang="es-MX" sz="2700"/>
          </a:p>
        </p:txBody>
      </p:sp>
      <p:sp>
        <p:nvSpPr>
          <p:cNvPr id="35" name="Rectángulo 34"/>
          <p:cNvSpPr/>
          <p:nvPr/>
        </p:nvSpPr>
        <p:spPr>
          <a:xfrm>
            <a:off x="10787785" y="2546577"/>
            <a:ext cx="2143023" cy="7848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s-MX" sz="4500" cap="all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CARGOS</a:t>
            </a:r>
          </a:p>
        </p:txBody>
      </p:sp>
      <p:cxnSp>
        <p:nvCxnSpPr>
          <p:cNvPr id="36" name="Conector angular 35"/>
          <p:cNvCxnSpPr>
            <a:stCxn id="35" idx="1"/>
            <a:endCxn id="35" idx="3"/>
          </p:cNvCxnSpPr>
          <p:nvPr/>
        </p:nvCxnSpPr>
        <p:spPr>
          <a:xfrm rot="10800000" flipH="1">
            <a:off x="10741251" y="2962076"/>
            <a:ext cx="2236092" cy="19050"/>
          </a:xfrm>
          <a:prstGeom prst="bentConnector5">
            <a:avLst>
              <a:gd name="adj1" fmla="val -216391"/>
              <a:gd name="adj2" fmla="val -28118906"/>
              <a:gd name="adj3" fmla="val 315539"/>
            </a:avLst>
          </a:prstGeom>
          <a:ln w="38100">
            <a:solidFill>
              <a:schemeClr val="tx1">
                <a:lumMod val="50000"/>
                <a:lumOff val="50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Rectángulo 38"/>
          <p:cNvSpPr/>
          <p:nvPr/>
        </p:nvSpPr>
        <p:spPr>
          <a:xfrm>
            <a:off x="10199039" y="4073773"/>
            <a:ext cx="3059655" cy="18697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MX" sz="1650" cap="all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MAGISTRATURAS DEL TRIBUNAL SUPERIOR DE JUSTICIA DEL ESTADO DE MÉXICO: </a:t>
            </a:r>
            <a:r>
              <a:rPr lang="es-MX" sz="1650" b="1" cap="all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13 cargos</a:t>
            </a:r>
          </a:p>
          <a:p>
            <a:pPr algn="just"/>
            <a:endParaRPr lang="es-MX" sz="1650" cap="all" dirty="0">
              <a:solidFill>
                <a:srgbClr val="00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s-MX" sz="1650" cap="all" dirty="0"/>
              <a:t>Materia civil:</a:t>
            </a:r>
            <a:r>
              <a:rPr lang="es-MX" sz="1650" b="1" cap="all" dirty="0"/>
              <a:t> 5 cargos </a:t>
            </a:r>
            <a:endParaRPr lang="es-MX" sz="1650" cap="all" dirty="0"/>
          </a:p>
          <a:p>
            <a:r>
              <a:rPr lang="es-MX" sz="1650" cap="all" dirty="0"/>
              <a:t>Materia FAMILIAR:</a:t>
            </a:r>
            <a:r>
              <a:rPr lang="es-MX" sz="1650" b="1" cap="all" dirty="0"/>
              <a:t> 4 cargos </a:t>
            </a:r>
            <a:endParaRPr lang="es-MX" sz="1650" cap="all" dirty="0"/>
          </a:p>
          <a:p>
            <a:r>
              <a:rPr lang="es-MX" sz="1650" cap="all" dirty="0"/>
              <a:t>materia penal:</a:t>
            </a:r>
            <a:r>
              <a:rPr lang="es-MX" sz="1650" b="1" cap="all" dirty="0"/>
              <a:t> 4 cargos</a:t>
            </a:r>
            <a:endParaRPr lang="es-MX" sz="1650" cap="all" dirty="0"/>
          </a:p>
        </p:txBody>
      </p:sp>
      <p:sp>
        <p:nvSpPr>
          <p:cNvPr id="40" name="Rectángulo 39"/>
          <p:cNvSpPr/>
          <p:nvPr/>
        </p:nvSpPr>
        <p:spPr>
          <a:xfrm>
            <a:off x="14478054" y="4058801"/>
            <a:ext cx="3059655" cy="13619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MX" sz="1650" cap="all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juezas Y JUECES DEL PODER JUDICIAL DEL ESTADO DE MÉXICO: </a:t>
            </a:r>
            <a:r>
              <a:rPr lang="es-MX" sz="1650" b="1" cap="all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 cargos</a:t>
            </a:r>
          </a:p>
          <a:p>
            <a:pPr algn="just"/>
            <a:endParaRPr lang="es-MX" sz="1650" cap="all" dirty="0">
              <a:solidFill>
                <a:srgbClr val="00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s-MX" sz="1650" dirty="0"/>
              <a:t>MATERIA PENAL: </a:t>
            </a:r>
            <a:r>
              <a:rPr lang="es-MX" sz="1650" b="1" dirty="0"/>
              <a:t>2 cargos</a:t>
            </a:r>
            <a:endParaRPr lang="es-MX" sz="1650" cap="all" dirty="0"/>
          </a:p>
        </p:txBody>
      </p:sp>
      <p:sp>
        <p:nvSpPr>
          <p:cNvPr id="41" name="Elipse 40"/>
          <p:cNvSpPr/>
          <p:nvPr/>
        </p:nvSpPr>
        <p:spPr>
          <a:xfrm>
            <a:off x="6158483" y="4142772"/>
            <a:ext cx="324000" cy="326232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42" name="Elipse 41"/>
          <p:cNvSpPr/>
          <p:nvPr/>
        </p:nvSpPr>
        <p:spPr>
          <a:xfrm>
            <a:off x="6158483" y="5197818"/>
            <a:ext cx="324000" cy="326232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43" name="Elipse 42"/>
          <p:cNvSpPr/>
          <p:nvPr/>
        </p:nvSpPr>
        <p:spPr>
          <a:xfrm>
            <a:off x="9912188" y="4111269"/>
            <a:ext cx="324000" cy="326232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44" name="Elipse 43"/>
          <p:cNvSpPr/>
          <p:nvPr/>
        </p:nvSpPr>
        <p:spPr>
          <a:xfrm>
            <a:off x="14154054" y="4138583"/>
            <a:ext cx="324000" cy="326232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pic>
        <p:nvPicPr>
          <p:cNvPr id="25" name="Picture 2" descr="Estado de México – Pacto federal">
            <a:hlinkClick r:id="rId6" action="ppaction://hlinksldjump" tooltip="Distritos Judiciales Electorales"/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62999" y="8613564"/>
            <a:ext cx="762001" cy="6265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Imagen 25">
            <a:hlinkClick r:id="" action="ppaction://hlinkshowjump?jump=previousslide" tooltip="Anterior"/>
          </p:cNvPr>
          <p:cNvPicPr>
            <a:picLocks noChangeAspect="1"/>
          </p:cNvPicPr>
          <p:nvPr/>
        </p:nvPicPr>
        <p:blipFill>
          <a:blip r:embed="rId8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7971312" y="8567437"/>
            <a:ext cx="718852" cy="718852"/>
          </a:xfrm>
          <a:prstGeom prst="rect">
            <a:avLst/>
          </a:prstGeom>
        </p:spPr>
      </p:pic>
      <p:pic>
        <p:nvPicPr>
          <p:cNvPr id="28" name="Imagen 27">
            <a:hlinkClick r:id="" action="ppaction://hlinkshowjump?jump=nextslide" tooltip="Siguiente"/>
          </p:cNvPr>
          <p:cNvPicPr>
            <a:picLocks noChangeAspect="1"/>
          </p:cNvPicPr>
          <p:nvPr/>
        </p:nvPicPr>
        <p:blipFill>
          <a:blip r:embed="rId8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97835" y="8567438"/>
            <a:ext cx="718852" cy="718852"/>
          </a:xfrm>
          <a:prstGeom prst="rect">
            <a:avLst/>
          </a:prstGeom>
        </p:spPr>
      </p:pic>
      <p:sp>
        <p:nvSpPr>
          <p:cNvPr id="29" name="Rectángulo 28"/>
          <p:cNvSpPr/>
          <p:nvPr/>
        </p:nvSpPr>
        <p:spPr>
          <a:xfrm>
            <a:off x="6461383" y="4088649"/>
            <a:ext cx="3022961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MX" sz="1650" dirty="0">
                <a:solidFill>
                  <a:srgbClr val="000000"/>
                </a:solidFill>
              </a:rPr>
              <a:t>PRESIDENCIA DEL TRIBUNAL SUPERIOR DE JUSTICIA: </a:t>
            </a:r>
            <a:r>
              <a:rPr lang="es-MX" sz="1650" b="1" dirty="0">
                <a:solidFill>
                  <a:srgbClr val="000000"/>
                </a:solidFill>
              </a:rPr>
              <a:t>1 </a:t>
            </a:r>
            <a:r>
              <a:rPr lang="es-MX" sz="1650" b="1" dirty="0" smtClean="0">
                <a:solidFill>
                  <a:srgbClr val="000000"/>
                </a:solidFill>
              </a:rPr>
              <a:t>CARGO</a:t>
            </a:r>
            <a:endParaRPr lang="es-MX" sz="1650" dirty="0"/>
          </a:p>
        </p:txBody>
      </p:sp>
      <p:sp>
        <p:nvSpPr>
          <p:cNvPr id="30" name="Rectángulo 29"/>
          <p:cNvSpPr/>
          <p:nvPr/>
        </p:nvSpPr>
        <p:spPr>
          <a:xfrm>
            <a:off x="6482483" y="5119843"/>
            <a:ext cx="2892807" cy="13619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MX" sz="1650" dirty="0">
                <a:solidFill>
                  <a:srgbClr val="000000"/>
                </a:solidFill>
              </a:rPr>
              <a:t>MAGISTRATURAS DEL TRIBUNAL DE DISCIPLINA JUDICIAL DEL PODER JUDICIAL DEL ESTADO DE MÉXICO:</a:t>
            </a:r>
            <a:r>
              <a:rPr lang="es-MX" sz="1650" b="1" dirty="0">
                <a:solidFill>
                  <a:srgbClr val="000000"/>
                </a:solidFill>
              </a:rPr>
              <a:t> 5 </a:t>
            </a:r>
            <a:r>
              <a:rPr lang="es-MX" sz="1650" b="1" dirty="0" smtClean="0">
                <a:solidFill>
                  <a:srgbClr val="000000"/>
                </a:solidFill>
              </a:rPr>
              <a:t>CARGOS</a:t>
            </a:r>
            <a:endParaRPr lang="es-MX" sz="1650" dirty="0"/>
          </a:p>
        </p:txBody>
      </p:sp>
      <p:sp>
        <p:nvSpPr>
          <p:cNvPr id="31" name="Rectángulo 30"/>
          <p:cNvSpPr/>
          <p:nvPr/>
        </p:nvSpPr>
        <p:spPr>
          <a:xfrm>
            <a:off x="7287296" y="7739214"/>
            <a:ext cx="9144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s-MX" sz="1600" dirty="0" smtClean="0">
                <a:solidFill>
                  <a:srgbClr val="7030A0"/>
                </a:solidFill>
                <a:latin typeface="Calibri" panose="020F0502020204030204" pitchFamily="34" charset="0"/>
              </a:rPr>
              <a:t>Para </a:t>
            </a:r>
            <a:r>
              <a:rPr lang="es-MX" sz="1600" dirty="0">
                <a:solidFill>
                  <a:srgbClr val="7030A0"/>
                </a:solidFill>
                <a:latin typeface="Calibri" panose="020F0502020204030204" pitchFamily="34" charset="0"/>
              </a:rPr>
              <a:t>conocer más al respecto se puede visitar el sitio </a:t>
            </a:r>
            <a:r>
              <a:rPr lang="es-MX" sz="1600" b="1" dirty="0">
                <a:solidFill>
                  <a:srgbClr val="7030A0"/>
                </a:solidFill>
                <a:latin typeface="Calibri" panose="020F0502020204030204" pitchFamily="34" charset="0"/>
              </a:rPr>
              <a:t>“Candidaturas Proceso Electoral Judicial Extraordinario Conóceles</a:t>
            </a:r>
            <a:r>
              <a:rPr lang="es-MX" sz="1600" dirty="0" smtClean="0">
                <a:solidFill>
                  <a:srgbClr val="7030A0"/>
                </a:solidFill>
                <a:latin typeface="Calibri" panose="020F0502020204030204" pitchFamily="34" charset="0"/>
              </a:rPr>
              <a:t>”</a:t>
            </a:r>
            <a:r>
              <a:rPr lang="es-MX" sz="1600" dirty="0">
                <a:solidFill>
                  <a:srgbClr val="7030A0"/>
                </a:solidFill>
                <a:latin typeface="Calibri" panose="020F0502020204030204" pitchFamily="34" charset="0"/>
              </a:rPr>
              <a:t>	</a:t>
            </a:r>
          </a:p>
        </p:txBody>
      </p:sp>
      <p:pic>
        <p:nvPicPr>
          <p:cNvPr id="32" name="Picture 2" descr="logo conoceles">
            <a:hlinkClick r:id="rId9" tooltip="Conóceles 2025"/>
          </p:cNvPr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13834" y="6863590"/>
            <a:ext cx="1030063" cy="8638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389072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Click="0">
        <p14:reveal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2401" y="178509"/>
            <a:ext cx="2274414" cy="1025763"/>
          </a:xfrm>
          <a:prstGeom prst="rect">
            <a:avLst/>
          </a:prstGeom>
        </p:spPr>
      </p:pic>
      <p:sp>
        <p:nvSpPr>
          <p:cNvPr id="72" name="Paralelogramo 71"/>
          <p:cNvSpPr/>
          <p:nvPr/>
        </p:nvSpPr>
        <p:spPr>
          <a:xfrm>
            <a:off x="15672659" y="8634356"/>
            <a:ext cx="4243892" cy="1612305"/>
          </a:xfrm>
          <a:prstGeom prst="parallelogram">
            <a:avLst>
              <a:gd name="adj" fmla="val 68198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73" name="Paralelogramo 72"/>
          <p:cNvSpPr/>
          <p:nvPr/>
        </p:nvSpPr>
        <p:spPr>
          <a:xfrm>
            <a:off x="0" y="9478834"/>
            <a:ext cx="18750579" cy="814892"/>
          </a:xfrm>
          <a:prstGeom prst="parallelogram">
            <a:avLst>
              <a:gd name="adj" fmla="val 58663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pic>
        <p:nvPicPr>
          <p:cNvPr id="77" name="Imagen 7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33436" y="88635"/>
            <a:ext cx="1272614" cy="1202562"/>
          </a:xfrm>
          <a:prstGeom prst="rect">
            <a:avLst/>
          </a:prstGeom>
        </p:spPr>
      </p:pic>
      <p:sp>
        <p:nvSpPr>
          <p:cNvPr id="78" name="Triángulo isósceles 77"/>
          <p:cNvSpPr/>
          <p:nvPr/>
        </p:nvSpPr>
        <p:spPr>
          <a:xfrm rot="18459014">
            <a:off x="-931438" y="-343536"/>
            <a:ext cx="2154764" cy="1158996"/>
          </a:xfrm>
          <a:prstGeom prst="triangl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79" name="Triángulo isósceles 78"/>
          <p:cNvSpPr/>
          <p:nvPr/>
        </p:nvSpPr>
        <p:spPr>
          <a:xfrm rot="10631482">
            <a:off x="-55789" y="-206601"/>
            <a:ext cx="2154764" cy="1158996"/>
          </a:xfrm>
          <a:prstGeom prst="triangle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cxnSp>
        <p:nvCxnSpPr>
          <p:cNvPr id="81" name="Conector recto 80"/>
          <p:cNvCxnSpPr/>
          <p:nvPr/>
        </p:nvCxnSpPr>
        <p:spPr>
          <a:xfrm>
            <a:off x="9144000" y="88635"/>
            <a:ext cx="0" cy="1202562"/>
          </a:xfrm>
          <a:prstGeom prst="line">
            <a:avLst/>
          </a:prstGeom>
          <a:ln w="28575" cap="rnd">
            <a:solidFill>
              <a:schemeClr val="bg2">
                <a:lumMod val="5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3" name="Imagen 8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87420" y="1"/>
            <a:ext cx="1500581" cy="1500581"/>
          </a:xfrm>
          <a:prstGeom prst="rect">
            <a:avLst/>
          </a:prstGeom>
        </p:spPr>
      </p:pic>
      <p:pic>
        <p:nvPicPr>
          <p:cNvPr id="84" name="Imagen 83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25" t="29137" r="9744" b="27962"/>
          <a:stretch/>
        </p:blipFill>
        <p:spPr>
          <a:xfrm>
            <a:off x="666928" y="8648186"/>
            <a:ext cx="1516151" cy="816819"/>
          </a:xfrm>
          <a:prstGeom prst="rect">
            <a:avLst/>
          </a:prstGeom>
        </p:spPr>
      </p:pic>
      <p:sp>
        <p:nvSpPr>
          <p:cNvPr id="2" name="Rectángulo 1"/>
          <p:cNvSpPr/>
          <p:nvPr/>
        </p:nvSpPr>
        <p:spPr>
          <a:xfrm>
            <a:off x="2630986" y="1408760"/>
            <a:ext cx="13050367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s-MX" sz="6000" cap="all" dirty="0">
                <a:solidFill>
                  <a:srgbClr val="8C52FF"/>
                </a:solidFill>
                <a:latin typeface="Exo 2" panose="00000800000000000000" pitchFamily="2" charset="0"/>
              </a:rPr>
              <a:t>Distrito judicial no. vi JILOTEPEC</a:t>
            </a:r>
            <a:endParaRPr lang="es-MX" sz="6000" cap="all" dirty="0">
              <a:latin typeface="Exo 2" panose="00000800000000000000" pitchFamily="2" charset="0"/>
            </a:endParaRPr>
          </a:p>
        </p:txBody>
      </p:sp>
      <p:sp>
        <p:nvSpPr>
          <p:cNvPr id="27" name="Freeform 15"/>
          <p:cNvSpPr>
            <a:spLocks/>
          </p:cNvSpPr>
          <p:nvPr/>
        </p:nvSpPr>
        <p:spPr bwMode="auto">
          <a:xfrm>
            <a:off x="458180" y="2804360"/>
            <a:ext cx="4304321" cy="4989234"/>
          </a:xfrm>
          <a:custGeom>
            <a:avLst/>
            <a:gdLst>
              <a:gd name="T0" fmla="*/ 1066 w 2426"/>
              <a:gd name="T1" fmla="*/ 450 h 2786"/>
              <a:gd name="T2" fmla="*/ 1612 w 2426"/>
              <a:gd name="T3" fmla="*/ 488 h 2786"/>
              <a:gd name="T4" fmla="*/ 1827 w 2426"/>
              <a:gd name="T5" fmla="*/ 518 h 2786"/>
              <a:gd name="T6" fmla="*/ 1961 w 2426"/>
              <a:gd name="T7" fmla="*/ 819 h 2786"/>
              <a:gd name="T8" fmla="*/ 2058 w 2426"/>
              <a:gd name="T9" fmla="*/ 975 h 2786"/>
              <a:gd name="T10" fmla="*/ 2093 w 2426"/>
              <a:gd name="T11" fmla="*/ 1068 h 2786"/>
              <a:gd name="T12" fmla="*/ 2129 w 2426"/>
              <a:gd name="T13" fmla="*/ 1179 h 2786"/>
              <a:gd name="T14" fmla="*/ 2082 w 2426"/>
              <a:gd name="T15" fmla="*/ 1271 h 2786"/>
              <a:gd name="T16" fmla="*/ 2025 w 2426"/>
              <a:gd name="T17" fmla="*/ 1622 h 2786"/>
              <a:gd name="T18" fmla="*/ 2400 w 2426"/>
              <a:gd name="T19" fmla="*/ 1820 h 2786"/>
              <a:gd name="T20" fmla="*/ 2350 w 2426"/>
              <a:gd name="T21" fmla="*/ 1951 h 2786"/>
              <a:gd name="T22" fmla="*/ 2282 w 2426"/>
              <a:gd name="T23" fmla="*/ 2112 h 2786"/>
              <a:gd name="T24" fmla="*/ 2247 w 2426"/>
              <a:gd name="T25" fmla="*/ 2190 h 2786"/>
              <a:gd name="T26" fmla="*/ 2202 w 2426"/>
              <a:gd name="T27" fmla="*/ 2320 h 2786"/>
              <a:gd name="T28" fmla="*/ 2164 w 2426"/>
              <a:gd name="T29" fmla="*/ 2471 h 2786"/>
              <a:gd name="T30" fmla="*/ 2058 w 2426"/>
              <a:gd name="T31" fmla="*/ 2632 h 2786"/>
              <a:gd name="T32" fmla="*/ 2006 w 2426"/>
              <a:gd name="T33" fmla="*/ 2753 h 2786"/>
              <a:gd name="T34" fmla="*/ 1686 w 2426"/>
              <a:gd name="T35" fmla="*/ 2708 h 2786"/>
              <a:gd name="T36" fmla="*/ 1452 w 2426"/>
              <a:gd name="T37" fmla="*/ 2531 h 2786"/>
              <a:gd name="T38" fmla="*/ 1365 w 2426"/>
              <a:gd name="T39" fmla="*/ 2531 h 2786"/>
              <a:gd name="T40" fmla="*/ 1457 w 2426"/>
              <a:gd name="T41" fmla="*/ 2483 h 2786"/>
              <a:gd name="T42" fmla="*/ 1792 w 2426"/>
              <a:gd name="T43" fmla="*/ 2384 h 2786"/>
              <a:gd name="T44" fmla="*/ 1483 w 2426"/>
              <a:gd name="T45" fmla="*/ 2133 h 2786"/>
              <a:gd name="T46" fmla="*/ 1480 w 2426"/>
              <a:gd name="T47" fmla="*/ 2019 h 2786"/>
              <a:gd name="T48" fmla="*/ 1365 w 2426"/>
              <a:gd name="T49" fmla="*/ 1920 h 2786"/>
              <a:gd name="T50" fmla="*/ 1304 w 2426"/>
              <a:gd name="T51" fmla="*/ 1773 h 2786"/>
              <a:gd name="T52" fmla="*/ 1125 w 2426"/>
              <a:gd name="T53" fmla="*/ 1854 h 2786"/>
              <a:gd name="T54" fmla="*/ 1007 w 2426"/>
              <a:gd name="T55" fmla="*/ 1917 h 2786"/>
              <a:gd name="T56" fmla="*/ 971 w 2426"/>
              <a:gd name="T57" fmla="*/ 1965 h 2786"/>
              <a:gd name="T58" fmla="*/ 780 w 2426"/>
              <a:gd name="T59" fmla="*/ 1920 h 2786"/>
              <a:gd name="T60" fmla="*/ 773 w 2426"/>
              <a:gd name="T61" fmla="*/ 1612 h 2786"/>
              <a:gd name="T62" fmla="*/ 830 w 2426"/>
              <a:gd name="T63" fmla="*/ 1510 h 2786"/>
              <a:gd name="T64" fmla="*/ 879 w 2426"/>
              <a:gd name="T65" fmla="*/ 1439 h 2786"/>
              <a:gd name="T66" fmla="*/ 964 w 2426"/>
              <a:gd name="T67" fmla="*/ 1416 h 2786"/>
              <a:gd name="T68" fmla="*/ 1016 w 2426"/>
              <a:gd name="T69" fmla="*/ 1371 h 2786"/>
              <a:gd name="T70" fmla="*/ 1004 w 2426"/>
              <a:gd name="T71" fmla="*/ 1283 h 2786"/>
              <a:gd name="T72" fmla="*/ 1049 w 2426"/>
              <a:gd name="T73" fmla="*/ 1240 h 2786"/>
              <a:gd name="T74" fmla="*/ 1070 w 2426"/>
              <a:gd name="T75" fmla="*/ 1151 h 2786"/>
              <a:gd name="T76" fmla="*/ 1044 w 2426"/>
              <a:gd name="T77" fmla="*/ 1113 h 2786"/>
              <a:gd name="T78" fmla="*/ 917 w 2426"/>
              <a:gd name="T79" fmla="*/ 1049 h 2786"/>
              <a:gd name="T80" fmla="*/ 823 w 2426"/>
              <a:gd name="T81" fmla="*/ 1046 h 2786"/>
              <a:gd name="T82" fmla="*/ 771 w 2426"/>
              <a:gd name="T83" fmla="*/ 964 h 2786"/>
              <a:gd name="T84" fmla="*/ 571 w 2426"/>
              <a:gd name="T85" fmla="*/ 997 h 2786"/>
              <a:gd name="T86" fmla="*/ 563 w 2426"/>
              <a:gd name="T87" fmla="*/ 1148 h 2786"/>
              <a:gd name="T88" fmla="*/ 427 w 2426"/>
              <a:gd name="T89" fmla="*/ 1169 h 2786"/>
              <a:gd name="T90" fmla="*/ 422 w 2426"/>
              <a:gd name="T91" fmla="*/ 1106 h 2786"/>
              <a:gd name="T92" fmla="*/ 365 w 2426"/>
              <a:gd name="T93" fmla="*/ 1061 h 2786"/>
              <a:gd name="T94" fmla="*/ 316 w 2426"/>
              <a:gd name="T95" fmla="*/ 1030 h 2786"/>
              <a:gd name="T96" fmla="*/ 229 w 2426"/>
              <a:gd name="T97" fmla="*/ 900 h 2786"/>
              <a:gd name="T98" fmla="*/ 184 w 2426"/>
              <a:gd name="T99" fmla="*/ 741 h 2786"/>
              <a:gd name="T100" fmla="*/ 215 w 2426"/>
              <a:gd name="T101" fmla="*/ 587 h 2786"/>
              <a:gd name="T102" fmla="*/ 191 w 2426"/>
              <a:gd name="T103" fmla="*/ 502 h 2786"/>
              <a:gd name="T104" fmla="*/ 163 w 2426"/>
              <a:gd name="T105" fmla="*/ 445 h 2786"/>
              <a:gd name="T106" fmla="*/ 116 w 2426"/>
              <a:gd name="T107" fmla="*/ 426 h 2786"/>
              <a:gd name="T108" fmla="*/ 71 w 2426"/>
              <a:gd name="T109" fmla="*/ 419 h 2786"/>
              <a:gd name="T110" fmla="*/ 85 w 2426"/>
              <a:gd name="T111" fmla="*/ 388 h 2786"/>
              <a:gd name="T112" fmla="*/ 78 w 2426"/>
              <a:gd name="T113" fmla="*/ 322 h 2786"/>
              <a:gd name="T114" fmla="*/ 52 w 2426"/>
              <a:gd name="T115" fmla="*/ 211 h 2786"/>
              <a:gd name="T116" fmla="*/ 9 w 2426"/>
              <a:gd name="T117" fmla="*/ 81 h 2786"/>
              <a:gd name="T118" fmla="*/ 90 w 2426"/>
              <a:gd name="T119" fmla="*/ 126 h 2786"/>
              <a:gd name="T120" fmla="*/ 222 w 2426"/>
              <a:gd name="T121" fmla="*/ 126 h 2786"/>
              <a:gd name="T122" fmla="*/ 276 w 2426"/>
              <a:gd name="T123" fmla="*/ 0 h 27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2426" h="2786">
                <a:moveTo>
                  <a:pt x="306" y="0"/>
                </a:moveTo>
                <a:lnTo>
                  <a:pt x="323" y="10"/>
                </a:lnTo>
                <a:lnTo>
                  <a:pt x="344" y="21"/>
                </a:lnTo>
                <a:lnTo>
                  <a:pt x="413" y="50"/>
                </a:lnTo>
                <a:lnTo>
                  <a:pt x="427" y="57"/>
                </a:lnTo>
                <a:lnTo>
                  <a:pt x="434" y="57"/>
                </a:lnTo>
                <a:lnTo>
                  <a:pt x="436" y="57"/>
                </a:lnTo>
                <a:lnTo>
                  <a:pt x="439" y="57"/>
                </a:lnTo>
                <a:lnTo>
                  <a:pt x="439" y="52"/>
                </a:lnTo>
                <a:lnTo>
                  <a:pt x="441" y="47"/>
                </a:lnTo>
                <a:lnTo>
                  <a:pt x="443" y="43"/>
                </a:lnTo>
                <a:lnTo>
                  <a:pt x="446" y="40"/>
                </a:lnTo>
                <a:lnTo>
                  <a:pt x="467" y="52"/>
                </a:lnTo>
                <a:lnTo>
                  <a:pt x="479" y="59"/>
                </a:lnTo>
                <a:lnTo>
                  <a:pt x="481" y="62"/>
                </a:lnTo>
                <a:lnTo>
                  <a:pt x="490" y="64"/>
                </a:lnTo>
                <a:lnTo>
                  <a:pt x="502" y="69"/>
                </a:lnTo>
                <a:lnTo>
                  <a:pt x="556" y="7"/>
                </a:lnTo>
                <a:lnTo>
                  <a:pt x="679" y="123"/>
                </a:lnTo>
                <a:lnTo>
                  <a:pt x="738" y="175"/>
                </a:lnTo>
                <a:lnTo>
                  <a:pt x="740" y="180"/>
                </a:lnTo>
                <a:lnTo>
                  <a:pt x="728" y="180"/>
                </a:lnTo>
                <a:lnTo>
                  <a:pt x="726" y="189"/>
                </a:lnTo>
                <a:lnTo>
                  <a:pt x="726" y="199"/>
                </a:lnTo>
                <a:lnTo>
                  <a:pt x="717" y="208"/>
                </a:lnTo>
                <a:lnTo>
                  <a:pt x="712" y="213"/>
                </a:lnTo>
                <a:lnTo>
                  <a:pt x="714" y="218"/>
                </a:lnTo>
                <a:lnTo>
                  <a:pt x="745" y="272"/>
                </a:lnTo>
                <a:lnTo>
                  <a:pt x="769" y="279"/>
                </a:lnTo>
                <a:lnTo>
                  <a:pt x="823" y="310"/>
                </a:lnTo>
                <a:lnTo>
                  <a:pt x="837" y="320"/>
                </a:lnTo>
                <a:lnTo>
                  <a:pt x="962" y="391"/>
                </a:lnTo>
                <a:lnTo>
                  <a:pt x="981" y="400"/>
                </a:lnTo>
                <a:lnTo>
                  <a:pt x="1066" y="450"/>
                </a:lnTo>
                <a:lnTo>
                  <a:pt x="1101" y="464"/>
                </a:lnTo>
                <a:lnTo>
                  <a:pt x="1120" y="471"/>
                </a:lnTo>
                <a:lnTo>
                  <a:pt x="1120" y="474"/>
                </a:lnTo>
                <a:lnTo>
                  <a:pt x="1122" y="474"/>
                </a:lnTo>
                <a:lnTo>
                  <a:pt x="1249" y="485"/>
                </a:lnTo>
                <a:lnTo>
                  <a:pt x="1252" y="492"/>
                </a:lnTo>
                <a:lnTo>
                  <a:pt x="1259" y="502"/>
                </a:lnTo>
                <a:lnTo>
                  <a:pt x="1264" y="523"/>
                </a:lnTo>
                <a:lnTo>
                  <a:pt x="1266" y="535"/>
                </a:lnTo>
                <a:lnTo>
                  <a:pt x="1278" y="601"/>
                </a:lnTo>
                <a:lnTo>
                  <a:pt x="1285" y="606"/>
                </a:lnTo>
                <a:lnTo>
                  <a:pt x="1304" y="599"/>
                </a:lnTo>
                <a:lnTo>
                  <a:pt x="1304" y="597"/>
                </a:lnTo>
                <a:lnTo>
                  <a:pt x="1306" y="594"/>
                </a:lnTo>
                <a:lnTo>
                  <a:pt x="1311" y="594"/>
                </a:lnTo>
                <a:lnTo>
                  <a:pt x="1313" y="594"/>
                </a:lnTo>
                <a:lnTo>
                  <a:pt x="1318" y="594"/>
                </a:lnTo>
                <a:lnTo>
                  <a:pt x="1323" y="592"/>
                </a:lnTo>
                <a:lnTo>
                  <a:pt x="1337" y="592"/>
                </a:lnTo>
                <a:lnTo>
                  <a:pt x="1356" y="599"/>
                </a:lnTo>
                <a:lnTo>
                  <a:pt x="1358" y="599"/>
                </a:lnTo>
                <a:lnTo>
                  <a:pt x="1370" y="601"/>
                </a:lnTo>
                <a:lnTo>
                  <a:pt x="1384" y="580"/>
                </a:lnTo>
                <a:lnTo>
                  <a:pt x="1393" y="573"/>
                </a:lnTo>
                <a:lnTo>
                  <a:pt x="1424" y="561"/>
                </a:lnTo>
                <a:lnTo>
                  <a:pt x="1429" y="559"/>
                </a:lnTo>
                <a:lnTo>
                  <a:pt x="1495" y="530"/>
                </a:lnTo>
                <a:lnTo>
                  <a:pt x="1499" y="530"/>
                </a:lnTo>
                <a:lnTo>
                  <a:pt x="1504" y="528"/>
                </a:lnTo>
                <a:lnTo>
                  <a:pt x="1509" y="523"/>
                </a:lnTo>
                <a:lnTo>
                  <a:pt x="1537" y="450"/>
                </a:lnTo>
                <a:lnTo>
                  <a:pt x="1608" y="495"/>
                </a:lnTo>
                <a:lnTo>
                  <a:pt x="1610" y="490"/>
                </a:lnTo>
                <a:lnTo>
                  <a:pt x="1612" y="488"/>
                </a:lnTo>
                <a:lnTo>
                  <a:pt x="1615" y="485"/>
                </a:lnTo>
                <a:lnTo>
                  <a:pt x="1617" y="483"/>
                </a:lnTo>
                <a:lnTo>
                  <a:pt x="1624" y="485"/>
                </a:lnTo>
                <a:lnTo>
                  <a:pt x="1638" y="476"/>
                </a:lnTo>
                <a:lnTo>
                  <a:pt x="1641" y="469"/>
                </a:lnTo>
                <a:lnTo>
                  <a:pt x="1648" y="466"/>
                </a:lnTo>
                <a:lnTo>
                  <a:pt x="1655" y="462"/>
                </a:lnTo>
                <a:lnTo>
                  <a:pt x="1653" y="462"/>
                </a:lnTo>
                <a:lnTo>
                  <a:pt x="1662" y="459"/>
                </a:lnTo>
                <a:lnTo>
                  <a:pt x="1669" y="457"/>
                </a:lnTo>
                <a:lnTo>
                  <a:pt x="1674" y="459"/>
                </a:lnTo>
                <a:lnTo>
                  <a:pt x="1678" y="455"/>
                </a:lnTo>
                <a:lnTo>
                  <a:pt x="1683" y="452"/>
                </a:lnTo>
                <a:lnTo>
                  <a:pt x="1686" y="450"/>
                </a:lnTo>
                <a:lnTo>
                  <a:pt x="1688" y="450"/>
                </a:lnTo>
                <a:lnTo>
                  <a:pt x="1693" y="450"/>
                </a:lnTo>
                <a:lnTo>
                  <a:pt x="1695" y="455"/>
                </a:lnTo>
                <a:lnTo>
                  <a:pt x="1697" y="459"/>
                </a:lnTo>
                <a:lnTo>
                  <a:pt x="1697" y="464"/>
                </a:lnTo>
                <a:lnTo>
                  <a:pt x="1700" y="469"/>
                </a:lnTo>
                <a:lnTo>
                  <a:pt x="1697" y="471"/>
                </a:lnTo>
                <a:lnTo>
                  <a:pt x="1695" y="474"/>
                </a:lnTo>
                <a:lnTo>
                  <a:pt x="1693" y="474"/>
                </a:lnTo>
                <a:lnTo>
                  <a:pt x="1690" y="476"/>
                </a:lnTo>
                <a:lnTo>
                  <a:pt x="1688" y="478"/>
                </a:lnTo>
                <a:lnTo>
                  <a:pt x="1688" y="483"/>
                </a:lnTo>
                <a:lnTo>
                  <a:pt x="1690" y="485"/>
                </a:lnTo>
                <a:lnTo>
                  <a:pt x="1726" y="488"/>
                </a:lnTo>
                <a:lnTo>
                  <a:pt x="1740" y="488"/>
                </a:lnTo>
                <a:lnTo>
                  <a:pt x="1742" y="488"/>
                </a:lnTo>
                <a:lnTo>
                  <a:pt x="1761" y="490"/>
                </a:lnTo>
                <a:lnTo>
                  <a:pt x="1773" y="488"/>
                </a:lnTo>
                <a:lnTo>
                  <a:pt x="1820" y="492"/>
                </a:lnTo>
                <a:lnTo>
                  <a:pt x="1827" y="518"/>
                </a:lnTo>
                <a:lnTo>
                  <a:pt x="1836" y="559"/>
                </a:lnTo>
                <a:lnTo>
                  <a:pt x="1853" y="608"/>
                </a:lnTo>
                <a:lnTo>
                  <a:pt x="1865" y="646"/>
                </a:lnTo>
                <a:lnTo>
                  <a:pt x="1879" y="665"/>
                </a:lnTo>
                <a:lnTo>
                  <a:pt x="1891" y="684"/>
                </a:lnTo>
                <a:lnTo>
                  <a:pt x="1895" y="694"/>
                </a:lnTo>
                <a:lnTo>
                  <a:pt x="1895" y="708"/>
                </a:lnTo>
                <a:lnTo>
                  <a:pt x="1898" y="720"/>
                </a:lnTo>
                <a:lnTo>
                  <a:pt x="1900" y="724"/>
                </a:lnTo>
                <a:lnTo>
                  <a:pt x="1902" y="732"/>
                </a:lnTo>
                <a:lnTo>
                  <a:pt x="1910" y="736"/>
                </a:lnTo>
                <a:lnTo>
                  <a:pt x="1917" y="739"/>
                </a:lnTo>
                <a:lnTo>
                  <a:pt x="1924" y="741"/>
                </a:lnTo>
                <a:lnTo>
                  <a:pt x="1933" y="748"/>
                </a:lnTo>
                <a:lnTo>
                  <a:pt x="1940" y="760"/>
                </a:lnTo>
                <a:lnTo>
                  <a:pt x="1950" y="767"/>
                </a:lnTo>
                <a:lnTo>
                  <a:pt x="1945" y="777"/>
                </a:lnTo>
                <a:lnTo>
                  <a:pt x="1943" y="781"/>
                </a:lnTo>
                <a:lnTo>
                  <a:pt x="1940" y="784"/>
                </a:lnTo>
                <a:lnTo>
                  <a:pt x="1940" y="786"/>
                </a:lnTo>
                <a:lnTo>
                  <a:pt x="1940" y="788"/>
                </a:lnTo>
                <a:lnTo>
                  <a:pt x="1943" y="791"/>
                </a:lnTo>
                <a:lnTo>
                  <a:pt x="1945" y="791"/>
                </a:lnTo>
                <a:lnTo>
                  <a:pt x="1950" y="793"/>
                </a:lnTo>
                <a:lnTo>
                  <a:pt x="1952" y="791"/>
                </a:lnTo>
                <a:lnTo>
                  <a:pt x="1957" y="788"/>
                </a:lnTo>
                <a:lnTo>
                  <a:pt x="1961" y="788"/>
                </a:lnTo>
                <a:lnTo>
                  <a:pt x="1964" y="793"/>
                </a:lnTo>
                <a:lnTo>
                  <a:pt x="1966" y="795"/>
                </a:lnTo>
                <a:lnTo>
                  <a:pt x="1968" y="798"/>
                </a:lnTo>
                <a:lnTo>
                  <a:pt x="1966" y="805"/>
                </a:lnTo>
                <a:lnTo>
                  <a:pt x="1964" y="810"/>
                </a:lnTo>
                <a:lnTo>
                  <a:pt x="1961" y="814"/>
                </a:lnTo>
                <a:lnTo>
                  <a:pt x="1961" y="819"/>
                </a:lnTo>
                <a:lnTo>
                  <a:pt x="1959" y="821"/>
                </a:lnTo>
                <a:lnTo>
                  <a:pt x="1959" y="824"/>
                </a:lnTo>
                <a:lnTo>
                  <a:pt x="1959" y="826"/>
                </a:lnTo>
                <a:lnTo>
                  <a:pt x="1978" y="829"/>
                </a:lnTo>
                <a:lnTo>
                  <a:pt x="1983" y="836"/>
                </a:lnTo>
                <a:lnTo>
                  <a:pt x="1983" y="840"/>
                </a:lnTo>
                <a:lnTo>
                  <a:pt x="1985" y="843"/>
                </a:lnTo>
                <a:lnTo>
                  <a:pt x="1985" y="845"/>
                </a:lnTo>
                <a:lnTo>
                  <a:pt x="1987" y="850"/>
                </a:lnTo>
                <a:lnTo>
                  <a:pt x="1987" y="852"/>
                </a:lnTo>
                <a:lnTo>
                  <a:pt x="1990" y="857"/>
                </a:lnTo>
                <a:lnTo>
                  <a:pt x="1994" y="864"/>
                </a:lnTo>
                <a:lnTo>
                  <a:pt x="1999" y="871"/>
                </a:lnTo>
                <a:lnTo>
                  <a:pt x="2004" y="876"/>
                </a:lnTo>
                <a:lnTo>
                  <a:pt x="2020" y="883"/>
                </a:lnTo>
                <a:lnTo>
                  <a:pt x="2027" y="888"/>
                </a:lnTo>
                <a:lnTo>
                  <a:pt x="2037" y="890"/>
                </a:lnTo>
                <a:lnTo>
                  <a:pt x="2051" y="897"/>
                </a:lnTo>
                <a:lnTo>
                  <a:pt x="2051" y="900"/>
                </a:lnTo>
                <a:lnTo>
                  <a:pt x="2053" y="902"/>
                </a:lnTo>
                <a:lnTo>
                  <a:pt x="2056" y="904"/>
                </a:lnTo>
                <a:lnTo>
                  <a:pt x="2058" y="907"/>
                </a:lnTo>
                <a:lnTo>
                  <a:pt x="2058" y="911"/>
                </a:lnTo>
                <a:lnTo>
                  <a:pt x="2056" y="916"/>
                </a:lnTo>
                <a:lnTo>
                  <a:pt x="2051" y="926"/>
                </a:lnTo>
                <a:lnTo>
                  <a:pt x="2049" y="930"/>
                </a:lnTo>
                <a:lnTo>
                  <a:pt x="2046" y="942"/>
                </a:lnTo>
                <a:lnTo>
                  <a:pt x="2046" y="949"/>
                </a:lnTo>
                <a:lnTo>
                  <a:pt x="2046" y="954"/>
                </a:lnTo>
                <a:lnTo>
                  <a:pt x="2046" y="961"/>
                </a:lnTo>
                <a:lnTo>
                  <a:pt x="2049" y="966"/>
                </a:lnTo>
                <a:lnTo>
                  <a:pt x="2053" y="968"/>
                </a:lnTo>
                <a:lnTo>
                  <a:pt x="2056" y="973"/>
                </a:lnTo>
                <a:lnTo>
                  <a:pt x="2058" y="975"/>
                </a:lnTo>
                <a:lnTo>
                  <a:pt x="2053" y="978"/>
                </a:lnTo>
                <a:lnTo>
                  <a:pt x="2049" y="978"/>
                </a:lnTo>
                <a:lnTo>
                  <a:pt x="2046" y="978"/>
                </a:lnTo>
                <a:lnTo>
                  <a:pt x="2042" y="980"/>
                </a:lnTo>
                <a:lnTo>
                  <a:pt x="2039" y="982"/>
                </a:lnTo>
                <a:lnTo>
                  <a:pt x="2039" y="987"/>
                </a:lnTo>
                <a:lnTo>
                  <a:pt x="2039" y="992"/>
                </a:lnTo>
                <a:lnTo>
                  <a:pt x="2037" y="992"/>
                </a:lnTo>
                <a:lnTo>
                  <a:pt x="2034" y="994"/>
                </a:lnTo>
                <a:lnTo>
                  <a:pt x="2034" y="997"/>
                </a:lnTo>
                <a:lnTo>
                  <a:pt x="2034" y="999"/>
                </a:lnTo>
                <a:lnTo>
                  <a:pt x="2037" y="1001"/>
                </a:lnTo>
                <a:lnTo>
                  <a:pt x="2042" y="1004"/>
                </a:lnTo>
                <a:lnTo>
                  <a:pt x="2044" y="1006"/>
                </a:lnTo>
                <a:lnTo>
                  <a:pt x="2046" y="1009"/>
                </a:lnTo>
                <a:lnTo>
                  <a:pt x="2049" y="1011"/>
                </a:lnTo>
                <a:lnTo>
                  <a:pt x="2051" y="1013"/>
                </a:lnTo>
                <a:lnTo>
                  <a:pt x="2053" y="1016"/>
                </a:lnTo>
                <a:lnTo>
                  <a:pt x="2058" y="1018"/>
                </a:lnTo>
                <a:lnTo>
                  <a:pt x="2060" y="1018"/>
                </a:lnTo>
                <a:lnTo>
                  <a:pt x="2063" y="1020"/>
                </a:lnTo>
                <a:lnTo>
                  <a:pt x="2065" y="1023"/>
                </a:lnTo>
                <a:lnTo>
                  <a:pt x="2067" y="1025"/>
                </a:lnTo>
                <a:lnTo>
                  <a:pt x="2072" y="1027"/>
                </a:lnTo>
                <a:lnTo>
                  <a:pt x="2079" y="1030"/>
                </a:lnTo>
                <a:lnTo>
                  <a:pt x="2077" y="1037"/>
                </a:lnTo>
                <a:lnTo>
                  <a:pt x="2082" y="1042"/>
                </a:lnTo>
                <a:lnTo>
                  <a:pt x="2084" y="1046"/>
                </a:lnTo>
                <a:lnTo>
                  <a:pt x="2086" y="1051"/>
                </a:lnTo>
                <a:lnTo>
                  <a:pt x="2086" y="1056"/>
                </a:lnTo>
                <a:lnTo>
                  <a:pt x="2086" y="1061"/>
                </a:lnTo>
                <a:lnTo>
                  <a:pt x="2089" y="1063"/>
                </a:lnTo>
                <a:lnTo>
                  <a:pt x="2091" y="1063"/>
                </a:lnTo>
                <a:lnTo>
                  <a:pt x="2093" y="1068"/>
                </a:lnTo>
                <a:lnTo>
                  <a:pt x="2093" y="1070"/>
                </a:lnTo>
                <a:lnTo>
                  <a:pt x="2091" y="1075"/>
                </a:lnTo>
                <a:lnTo>
                  <a:pt x="2091" y="1077"/>
                </a:lnTo>
                <a:lnTo>
                  <a:pt x="2096" y="1080"/>
                </a:lnTo>
                <a:lnTo>
                  <a:pt x="2098" y="1082"/>
                </a:lnTo>
                <a:lnTo>
                  <a:pt x="2100" y="1084"/>
                </a:lnTo>
                <a:lnTo>
                  <a:pt x="2100" y="1089"/>
                </a:lnTo>
                <a:lnTo>
                  <a:pt x="2100" y="1091"/>
                </a:lnTo>
                <a:lnTo>
                  <a:pt x="2103" y="1096"/>
                </a:lnTo>
                <a:lnTo>
                  <a:pt x="2105" y="1096"/>
                </a:lnTo>
                <a:lnTo>
                  <a:pt x="2108" y="1106"/>
                </a:lnTo>
                <a:lnTo>
                  <a:pt x="2108" y="1110"/>
                </a:lnTo>
                <a:lnTo>
                  <a:pt x="2108" y="1113"/>
                </a:lnTo>
                <a:lnTo>
                  <a:pt x="2105" y="1115"/>
                </a:lnTo>
                <a:lnTo>
                  <a:pt x="2105" y="1120"/>
                </a:lnTo>
                <a:lnTo>
                  <a:pt x="2108" y="1122"/>
                </a:lnTo>
                <a:lnTo>
                  <a:pt x="2110" y="1127"/>
                </a:lnTo>
                <a:lnTo>
                  <a:pt x="2112" y="1132"/>
                </a:lnTo>
                <a:lnTo>
                  <a:pt x="2115" y="1132"/>
                </a:lnTo>
                <a:lnTo>
                  <a:pt x="2117" y="1134"/>
                </a:lnTo>
                <a:lnTo>
                  <a:pt x="2117" y="1139"/>
                </a:lnTo>
                <a:lnTo>
                  <a:pt x="2117" y="1141"/>
                </a:lnTo>
                <a:lnTo>
                  <a:pt x="2119" y="1146"/>
                </a:lnTo>
                <a:lnTo>
                  <a:pt x="2119" y="1148"/>
                </a:lnTo>
                <a:lnTo>
                  <a:pt x="2122" y="1151"/>
                </a:lnTo>
                <a:lnTo>
                  <a:pt x="2122" y="1155"/>
                </a:lnTo>
                <a:lnTo>
                  <a:pt x="2122" y="1158"/>
                </a:lnTo>
                <a:lnTo>
                  <a:pt x="2122" y="1160"/>
                </a:lnTo>
                <a:lnTo>
                  <a:pt x="2122" y="1162"/>
                </a:lnTo>
                <a:lnTo>
                  <a:pt x="2124" y="1165"/>
                </a:lnTo>
                <a:lnTo>
                  <a:pt x="2124" y="1167"/>
                </a:lnTo>
                <a:lnTo>
                  <a:pt x="2124" y="1169"/>
                </a:lnTo>
                <a:lnTo>
                  <a:pt x="2126" y="1172"/>
                </a:lnTo>
                <a:lnTo>
                  <a:pt x="2129" y="1179"/>
                </a:lnTo>
                <a:lnTo>
                  <a:pt x="2129" y="1184"/>
                </a:lnTo>
                <a:lnTo>
                  <a:pt x="2129" y="1191"/>
                </a:lnTo>
                <a:lnTo>
                  <a:pt x="2126" y="1193"/>
                </a:lnTo>
                <a:lnTo>
                  <a:pt x="2122" y="1198"/>
                </a:lnTo>
                <a:lnTo>
                  <a:pt x="2117" y="1200"/>
                </a:lnTo>
                <a:lnTo>
                  <a:pt x="2112" y="1205"/>
                </a:lnTo>
                <a:lnTo>
                  <a:pt x="2110" y="1205"/>
                </a:lnTo>
                <a:lnTo>
                  <a:pt x="2108" y="1207"/>
                </a:lnTo>
                <a:lnTo>
                  <a:pt x="2108" y="1210"/>
                </a:lnTo>
                <a:lnTo>
                  <a:pt x="2105" y="1212"/>
                </a:lnTo>
                <a:lnTo>
                  <a:pt x="2103" y="1214"/>
                </a:lnTo>
                <a:lnTo>
                  <a:pt x="2098" y="1217"/>
                </a:lnTo>
                <a:lnTo>
                  <a:pt x="2096" y="1222"/>
                </a:lnTo>
                <a:lnTo>
                  <a:pt x="2098" y="1224"/>
                </a:lnTo>
                <a:lnTo>
                  <a:pt x="2100" y="1226"/>
                </a:lnTo>
                <a:lnTo>
                  <a:pt x="2100" y="1229"/>
                </a:lnTo>
                <a:lnTo>
                  <a:pt x="2103" y="1233"/>
                </a:lnTo>
                <a:lnTo>
                  <a:pt x="2103" y="1240"/>
                </a:lnTo>
                <a:lnTo>
                  <a:pt x="2100" y="1243"/>
                </a:lnTo>
                <a:lnTo>
                  <a:pt x="2100" y="1245"/>
                </a:lnTo>
                <a:lnTo>
                  <a:pt x="2100" y="1248"/>
                </a:lnTo>
                <a:lnTo>
                  <a:pt x="2098" y="1250"/>
                </a:lnTo>
                <a:lnTo>
                  <a:pt x="2096" y="1252"/>
                </a:lnTo>
                <a:lnTo>
                  <a:pt x="2093" y="1255"/>
                </a:lnTo>
                <a:lnTo>
                  <a:pt x="2091" y="1255"/>
                </a:lnTo>
                <a:lnTo>
                  <a:pt x="2089" y="1255"/>
                </a:lnTo>
                <a:lnTo>
                  <a:pt x="2086" y="1255"/>
                </a:lnTo>
                <a:lnTo>
                  <a:pt x="2084" y="1255"/>
                </a:lnTo>
                <a:lnTo>
                  <a:pt x="2084" y="1259"/>
                </a:lnTo>
                <a:lnTo>
                  <a:pt x="2084" y="1262"/>
                </a:lnTo>
                <a:lnTo>
                  <a:pt x="2084" y="1264"/>
                </a:lnTo>
                <a:lnTo>
                  <a:pt x="2086" y="1267"/>
                </a:lnTo>
                <a:lnTo>
                  <a:pt x="2084" y="1269"/>
                </a:lnTo>
                <a:lnTo>
                  <a:pt x="2082" y="1271"/>
                </a:lnTo>
                <a:lnTo>
                  <a:pt x="2077" y="1276"/>
                </a:lnTo>
                <a:lnTo>
                  <a:pt x="2072" y="1283"/>
                </a:lnTo>
                <a:lnTo>
                  <a:pt x="2067" y="1290"/>
                </a:lnTo>
                <a:lnTo>
                  <a:pt x="2067" y="1293"/>
                </a:lnTo>
                <a:lnTo>
                  <a:pt x="2070" y="1293"/>
                </a:lnTo>
                <a:lnTo>
                  <a:pt x="2070" y="1297"/>
                </a:lnTo>
                <a:lnTo>
                  <a:pt x="2065" y="1300"/>
                </a:lnTo>
                <a:lnTo>
                  <a:pt x="2058" y="1307"/>
                </a:lnTo>
                <a:lnTo>
                  <a:pt x="2049" y="1309"/>
                </a:lnTo>
                <a:lnTo>
                  <a:pt x="2046" y="1311"/>
                </a:lnTo>
                <a:lnTo>
                  <a:pt x="2034" y="1330"/>
                </a:lnTo>
                <a:lnTo>
                  <a:pt x="2018" y="1359"/>
                </a:lnTo>
                <a:lnTo>
                  <a:pt x="2011" y="1366"/>
                </a:lnTo>
                <a:lnTo>
                  <a:pt x="1997" y="1392"/>
                </a:lnTo>
                <a:lnTo>
                  <a:pt x="1964" y="1442"/>
                </a:lnTo>
                <a:lnTo>
                  <a:pt x="1959" y="1522"/>
                </a:lnTo>
                <a:lnTo>
                  <a:pt x="1950" y="1579"/>
                </a:lnTo>
                <a:lnTo>
                  <a:pt x="1952" y="1577"/>
                </a:lnTo>
                <a:lnTo>
                  <a:pt x="1957" y="1579"/>
                </a:lnTo>
                <a:lnTo>
                  <a:pt x="1961" y="1581"/>
                </a:lnTo>
                <a:lnTo>
                  <a:pt x="1964" y="1588"/>
                </a:lnTo>
                <a:lnTo>
                  <a:pt x="1966" y="1593"/>
                </a:lnTo>
                <a:lnTo>
                  <a:pt x="1968" y="1596"/>
                </a:lnTo>
                <a:lnTo>
                  <a:pt x="1973" y="1603"/>
                </a:lnTo>
                <a:lnTo>
                  <a:pt x="1976" y="1605"/>
                </a:lnTo>
                <a:lnTo>
                  <a:pt x="1983" y="1605"/>
                </a:lnTo>
                <a:lnTo>
                  <a:pt x="1992" y="1605"/>
                </a:lnTo>
                <a:lnTo>
                  <a:pt x="1994" y="1603"/>
                </a:lnTo>
                <a:lnTo>
                  <a:pt x="2001" y="1607"/>
                </a:lnTo>
                <a:lnTo>
                  <a:pt x="2006" y="1610"/>
                </a:lnTo>
                <a:lnTo>
                  <a:pt x="2011" y="1612"/>
                </a:lnTo>
                <a:lnTo>
                  <a:pt x="2016" y="1617"/>
                </a:lnTo>
                <a:lnTo>
                  <a:pt x="2023" y="1619"/>
                </a:lnTo>
                <a:lnTo>
                  <a:pt x="2025" y="1622"/>
                </a:lnTo>
                <a:lnTo>
                  <a:pt x="2027" y="1629"/>
                </a:lnTo>
                <a:lnTo>
                  <a:pt x="2108" y="1629"/>
                </a:lnTo>
                <a:lnTo>
                  <a:pt x="2119" y="1626"/>
                </a:lnTo>
                <a:lnTo>
                  <a:pt x="2131" y="1626"/>
                </a:lnTo>
                <a:lnTo>
                  <a:pt x="2136" y="1626"/>
                </a:lnTo>
                <a:lnTo>
                  <a:pt x="2164" y="1624"/>
                </a:lnTo>
                <a:lnTo>
                  <a:pt x="2249" y="1695"/>
                </a:lnTo>
                <a:lnTo>
                  <a:pt x="2268" y="1704"/>
                </a:lnTo>
                <a:lnTo>
                  <a:pt x="2294" y="1712"/>
                </a:lnTo>
                <a:lnTo>
                  <a:pt x="2296" y="1768"/>
                </a:lnTo>
                <a:lnTo>
                  <a:pt x="2310" y="1790"/>
                </a:lnTo>
                <a:lnTo>
                  <a:pt x="2313" y="1794"/>
                </a:lnTo>
                <a:lnTo>
                  <a:pt x="2313" y="1797"/>
                </a:lnTo>
                <a:lnTo>
                  <a:pt x="2320" y="1802"/>
                </a:lnTo>
                <a:lnTo>
                  <a:pt x="2324" y="1806"/>
                </a:lnTo>
                <a:lnTo>
                  <a:pt x="2324" y="1811"/>
                </a:lnTo>
                <a:lnTo>
                  <a:pt x="2327" y="1818"/>
                </a:lnTo>
                <a:lnTo>
                  <a:pt x="2329" y="1820"/>
                </a:lnTo>
                <a:lnTo>
                  <a:pt x="2336" y="1823"/>
                </a:lnTo>
                <a:lnTo>
                  <a:pt x="2343" y="1830"/>
                </a:lnTo>
                <a:lnTo>
                  <a:pt x="2346" y="1832"/>
                </a:lnTo>
                <a:lnTo>
                  <a:pt x="2350" y="1835"/>
                </a:lnTo>
                <a:lnTo>
                  <a:pt x="2353" y="1832"/>
                </a:lnTo>
                <a:lnTo>
                  <a:pt x="2357" y="1828"/>
                </a:lnTo>
                <a:lnTo>
                  <a:pt x="2360" y="1825"/>
                </a:lnTo>
                <a:lnTo>
                  <a:pt x="2364" y="1823"/>
                </a:lnTo>
                <a:lnTo>
                  <a:pt x="2367" y="1823"/>
                </a:lnTo>
                <a:lnTo>
                  <a:pt x="2367" y="1820"/>
                </a:lnTo>
                <a:lnTo>
                  <a:pt x="2369" y="1818"/>
                </a:lnTo>
                <a:lnTo>
                  <a:pt x="2372" y="1816"/>
                </a:lnTo>
                <a:lnTo>
                  <a:pt x="2381" y="1818"/>
                </a:lnTo>
                <a:lnTo>
                  <a:pt x="2386" y="1820"/>
                </a:lnTo>
                <a:lnTo>
                  <a:pt x="2395" y="1820"/>
                </a:lnTo>
                <a:lnTo>
                  <a:pt x="2400" y="1820"/>
                </a:lnTo>
                <a:lnTo>
                  <a:pt x="2405" y="1820"/>
                </a:lnTo>
                <a:lnTo>
                  <a:pt x="2407" y="1820"/>
                </a:lnTo>
                <a:lnTo>
                  <a:pt x="2414" y="1818"/>
                </a:lnTo>
                <a:lnTo>
                  <a:pt x="2416" y="1818"/>
                </a:lnTo>
                <a:lnTo>
                  <a:pt x="2421" y="1816"/>
                </a:lnTo>
                <a:lnTo>
                  <a:pt x="2423" y="1816"/>
                </a:lnTo>
                <a:lnTo>
                  <a:pt x="2426" y="1816"/>
                </a:lnTo>
                <a:lnTo>
                  <a:pt x="2419" y="1830"/>
                </a:lnTo>
                <a:lnTo>
                  <a:pt x="2416" y="1830"/>
                </a:lnTo>
                <a:lnTo>
                  <a:pt x="2416" y="1835"/>
                </a:lnTo>
                <a:lnTo>
                  <a:pt x="2416" y="1837"/>
                </a:lnTo>
                <a:lnTo>
                  <a:pt x="2419" y="1842"/>
                </a:lnTo>
                <a:lnTo>
                  <a:pt x="2421" y="1842"/>
                </a:lnTo>
                <a:lnTo>
                  <a:pt x="2423" y="1849"/>
                </a:lnTo>
                <a:lnTo>
                  <a:pt x="2426" y="1851"/>
                </a:lnTo>
                <a:lnTo>
                  <a:pt x="2409" y="1877"/>
                </a:lnTo>
                <a:lnTo>
                  <a:pt x="2402" y="1887"/>
                </a:lnTo>
                <a:lnTo>
                  <a:pt x="2395" y="1899"/>
                </a:lnTo>
                <a:lnTo>
                  <a:pt x="2395" y="1901"/>
                </a:lnTo>
                <a:lnTo>
                  <a:pt x="2388" y="1903"/>
                </a:lnTo>
                <a:lnTo>
                  <a:pt x="2386" y="1908"/>
                </a:lnTo>
                <a:lnTo>
                  <a:pt x="2381" y="1913"/>
                </a:lnTo>
                <a:lnTo>
                  <a:pt x="2376" y="1913"/>
                </a:lnTo>
                <a:lnTo>
                  <a:pt x="2374" y="1915"/>
                </a:lnTo>
                <a:lnTo>
                  <a:pt x="2372" y="1917"/>
                </a:lnTo>
                <a:lnTo>
                  <a:pt x="2369" y="1922"/>
                </a:lnTo>
                <a:lnTo>
                  <a:pt x="2364" y="1927"/>
                </a:lnTo>
                <a:lnTo>
                  <a:pt x="2362" y="1929"/>
                </a:lnTo>
                <a:lnTo>
                  <a:pt x="2360" y="1929"/>
                </a:lnTo>
                <a:lnTo>
                  <a:pt x="2357" y="1929"/>
                </a:lnTo>
                <a:lnTo>
                  <a:pt x="2355" y="1934"/>
                </a:lnTo>
                <a:lnTo>
                  <a:pt x="2353" y="1936"/>
                </a:lnTo>
                <a:lnTo>
                  <a:pt x="2350" y="1941"/>
                </a:lnTo>
                <a:lnTo>
                  <a:pt x="2350" y="1951"/>
                </a:lnTo>
                <a:lnTo>
                  <a:pt x="2350" y="1953"/>
                </a:lnTo>
                <a:lnTo>
                  <a:pt x="2348" y="1960"/>
                </a:lnTo>
                <a:lnTo>
                  <a:pt x="2348" y="1965"/>
                </a:lnTo>
                <a:lnTo>
                  <a:pt x="2348" y="1970"/>
                </a:lnTo>
                <a:lnTo>
                  <a:pt x="2348" y="1972"/>
                </a:lnTo>
                <a:lnTo>
                  <a:pt x="2346" y="1974"/>
                </a:lnTo>
                <a:lnTo>
                  <a:pt x="2343" y="1981"/>
                </a:lnTo>
                <a:lnTo>
                  <a:pt x="2341" y="1984"/>
                </a:lnTo>
                <a:lnTo>
                  <a:pt x="2341" y="1986"/>
                </a:lnTo>
                <a:lnTo>
                  <a:pt x="2341" y="1991"/>
                </a:lnTo>
                <a:lnTo>
                  <a:pt x="2341" y="2000"/>
                </a:lnTo>
                <a:lnTo>
                  <a:pt x="2339" y="2012"/>
                </a:lnTo>
                <a:lnTo>
                  <a:pt x="2336" y="2017"/>
                </a:lnTo>
                <a:lnTo>
                  <a:pt x="2329" y="2022"/>
                </a:lnTo>
                <a:lnTo>
                  <a:pt x="2317" y="2026"/>
                </a:lnTo>
                <a:lnTo>
                  <a:pt x="2315" y="2026"/>
                </a:lnTo>
                <a:lnTo>
                  <a:pt x="2313" y="2031"/>
                </a:lnTo>
                <a:lnTo>
                  <a:pt x="2310" y="2033"/>
                </a:lnTo>
                <a:lnTo>
                  <a:pt x="2310" y="2036"/>
                </a:lnTo>
                <a:lnTo>
                  <a:pt x="2306" y="2041"/>
                </a:lnTo>
                <a:lnTo>
                  <a:pt x="2301" y="2045"/>
                </a:lnTo>
                <a:lnTo>
                  <a:pt x="2298" y="2050"/>
                </a:lnTo>
                <a:lnTo>
                  <a:pt x="2298" y="2057"/>
                </a:lnTo>
                <a:lnTo>
                  <a:pt x="2298" y="2062"/>
                </a:lnTo>
                <a:lnTo>
                  <a:pt x="2298" y="2064"/>
                </a:lnTo>
                <a:lnTo>
                  <a:pt x="2298" y="2069"/>
                </a:lnTo>
                <a:lnTo>
                  <a:pt x="2298" y="2078"/>
                </a:lnTo>
                <a:lnTo>
                  <a:pt x="2296" y="2086"/>
                </a:lnTo>
                <a:lnTo>
                  <a:pt x="2294" y="2090"/>
                </a:lnTo>
                <a:lnTo>
                  <a:pt x="2291" y="2097"/>
                </a:lnTo>
                <a:lnTo>
                  <a:pt x="2289" y="2100"/>
                </a:lnTo>
                <a:lnTo>
                  <a:pt x="2287" y="2105"/>
                </a:lnTo>
                <a:lnTo>
                  <a:pt x="2284" y="2109"/>
                </a:lnTo>
                <a:lnTo>
                  <a:pt x="2282" y="2112"/>
                </a:lnTo>
                <a:lnTo>
                  <a:pt x="2277" y="2116"/>
                </a:lnTo>
                <a:lnTo>
                  <a:pt x="2275" y="2119"/>
                </a:lnTo>
                <a:lnTo>
                  <a:pt x="2275" y="2121"/>
                </a:lnTo>
                <a:lnTo>
                  <a:pt x="2277" y="2123"/>
                </a:lnTo>
                <a:lnTo>
                  <a:pt x="2277" y="2126"/>
                </a:lnTo>
                <a:lnTo>
                  <a:pt x="2277" y="2128"/>
                </a:lnTo>
                <a:lnTo>
                  <a:pt x="2277" y="2131"/>
                </a:lnTo>
                <a:lnTo>
                  <a:pt x="2280" y="2131"/>
                </a:lnTo>
                <a:lnTo>
                  <a:pt x="2282" y="2131"/>
                </a:lnTo>
                <a:lnTo>
                  <a:pt x="2282" y="2133"/>
                </a:lnTo>
                <a:lnTo>
                  <a:pt x="2287" y="2133"/>
                </a:lnTo>
                <a:lnTo>
                  <a:pt x="2287" y="2135"/>
                </a:lnTo>
                <a:lnTo>
                  <a:pt x="2284" y="2138"/>
                </a:lnTo>
                <a:lnTo>
                  <a:pt x="2282" y="2138"/>
                </a:lnTo>
                <a:lnTo>
                  <a:pt x="2277" y="2138"/>
                </a:lnTo>
                <a:lnTo>
                  <a:pt x="2277" y="2142"/>
                </a:lnTo>
                <a:lnTo>
                  <a:pt x="2275" y="2145"/>
                </a:lnTo>
                <a:lnTo>
                  <a:pt x="2273" y="2145"/>
                </a:lnTo>
                <a:lnTo>
                  <a:pt x="2268" y="2142"/>
                </a:lnTo>
                <a:lnTo>
                  <a:pt x="2268" y="2145"/>
                </a:lnTo>
                <a:lnTo>
                  <a:pt x="2265" y="2147"/>
                </a:lnTo>
                <a:lnTo>
                  <a:pt x="2263" y="2152"/>
                </a:lnTo>
                <a:lnTo>
                  <a:pt x="2261" y="2157"/>
                </a:lnTo>
                <a:lnTo>
                  <a:pt x="2261" y="2159"/>
                </a:lnTo>
                <a:lnTo>
                  <a:pt x="2261" y="2161"/>
                </a:lnTo>
                <a:lnTo>
                  <a:pt x="2254" y="2171"/>
                </a:lnTo>
                <a:lnTo>
                  <a:pt x="2254" y="2173"/>
                </a:lnTo>
                <a:lnTo>
                  <a:pt x="2254" y="2176"/>
                </a:lnTo>
                <a:lnTo>
                  <a:pt x="2254" y="2178"/>
                </a:lnTo>
                <a:lnTo>
                  <a:pt x="2251" y="2180"/>
                </a:lnTo>
                <a:lnTo>
                  <a:pt x="2251" y="2185"/>
                </a:lnTo>
                <a:lnTo>
                  <a:pt x="2249" y="2187"/>
                </a:lnTo>
                <a:lnTo>
                  <a:pt x="2247" y="2187"/>
                </a:lnTo>
                <a:lnTo>
                  <a:pt x="2247" y="2190"/>
                </a:lnTo>
                <a:lnTo>
                  <a:pt x="2244" y="2192"/>
                </a:lnTo>
                <a:lnTo>
                  <a:pt x="2244" y="2194"/>
                </a:lnTo>
                <a:lnTo>
                  <a:pt x="2242" y="2197"/>
                </a:lnTo>
                <a:lnTo>
                  <a:pt x="2242" y="2204"/>
                </a:lnTo>
                <a:lnTo>
                  <a:pt x="2240" y="2206"/>
                </a:lnTo>
                <a:lnTo>
                  <a:pt x="2237" y="2209"/>
                </a:lnTo>
                <a:lnTo>
                  <a:pt x="2235" y="2211"/>
                </a:lnTo>
                <a:lnTo>
                  <a:pt x="2235" y="2216"/>
                </a:lnTo>
                <a:lnTo>
                  <a:pt x="2230" y="2223"/>
                </a:lnTo>
                <a:lnTo>
                  <a:pt x="2228" y="2225"/>
                </a:lnTo>
                <a:lnTo>
                  <a:pt x="2225" y="2228"/>
                </a:lnTo>
                <a:lnTo>
                  <a:pt x="2223" y="2230"/>
                </a:lnTo>
                <a:lnTo>
                  <a:pt x="2225" y="2232"/>
                </a:lnTo>
                <a:lnTo>
                  <a:pt x="2223" y="2242"/>
                </a:lnTo>
                <a:lnTo>
                  <a:pt x="2218" y="2247"/>
                </a:lnTo>
                <a:lnTo>
                  <a:pt x="2218" y="2249"/>
                </a:lnTo>
                <a:lnTo>
                  <a:pt x="2218" y="2254"/>
                </a:lnTo>
                <a:lnTo>
                  <a:pt x="2218" y="2258"/>
                </a:lnTo>
                <a:lnTo>
                  <a:pt x="2218" y="2261"/>
                </a:lnTo>
                <a:lnTo>
                  <a:pt x="2218" y="2263"/>
                </a:lnTo>
                <a:lnTo>
                  <a:pt x="2216" y="2265"/>
                </a:lnTo>
                <a:lnTo>
                  <a:pt x="2214" y="2270"/>
                </a:lnTo>
                <a:lnTo>
                  <a:pt x="2214" y="2273"/>
                </a:lnTo>
                <a:lnTo>
                  <a:pt x="2214" y="2275"/>
                </a:lnTo>
                <a:lnTo>
                  <a:pt x="2209" y="2287"/>
                </a:lnTo>
                <a:lnTo>
                  <a:pt x="2211" y="2284"/>
                </a:lnTo>
                <a:lnTo>
                  <a:pt x="2211" y="2292"/>
                </a:lnTo>
                <a:lnTo>
                  <a:pt x="2211" y="2294"/>
                </a:lnTo>
                <a:lnTo>
                  <a:pt x="2209" y="2299"/>
                </a:lnTo>
                <a:lnTo>
                  <a:pt x="2209" y="2301"/>
                </a:lnTo>
                <a:lnTo>
                  <a:pt x="2209" y="2310"/>
                </a:lnTo>
                <a:lnTo>
                  <a:pt x="2209" y="2313"/>
                </a:lnTo>
                <a:lnTo>
                  <a:pt x="2202" y="2318"/>
                </a:lnTo>
                <a:lnTo>
                  <a:pt x="2202" y="2320"/>
                </a:lnTo>
                <a:lnTo>
                  <a:pt x="2202" y="2325"/>
                </a:lnTo>
                <a:lnTo>
                  <a:pt x="2204" y="2327"/>
                </a:lnTo>
                <a:lnTo>
                  <a:pt x="2204" y="2329"/>
                </a:lnTo>
                <a:lnTo>
                  <a:pt x="2202" y="2332"/>
                </a:lnTo>
                <a:lnTo>
                  <a:pt x="2202" y="2336"/>
                </a:lnTo>
                <a:lnTo>
                  <a:pt x="2202" y="2339"/>
                </a:lnTo>
                <a:lnTo>
                  <a:pt x="2204" y="2341"/>
                </a:lnTo>
                <a:lnTo>
                  <a:pt x="2197" y="2353"/>
                </a:lnTo>
                <a:lnTo>
                  <a:pt x="2195" y="2355"/>
                </a:lnTo>
                <a:lnTo>
                  <a:pt x="2190" y="2360"/>
                </a:lnTo>
                <a:lnTo>
                  <a:pt x="2190" y="2363"/>
                </a:lnTo>
                <a:lnTo>
                  <a:pt x="2192" y="2365"/>
                </a:lnTo>
                <a:lnTo>
                  <a:pt x="2192" y="2370"/>
                </a:lnTo>
                <a:lnTo>
                  <a:pt x="2192" y="2374"/>
                </a:lnTo>
                <a:lnTo>
                  <a:pt x="2188" y="2381"/>
                </a:lnTo>
                <a:lnTo>
                  <a:pt x="2188" y="2403"/>
                </a:lnTo>
                <a:lnTo>
                  <a:pt x="2185" y="2407"/>
                </a:lnTo>
                <a:lnTo>
                  <a:pt x="2185" y="2412"/>
                </a:lnTo>
                <a:lnTo>
                  <a:pt x="2188" y="2415"/>
                </a:lnTo>
                <a:lnTo>
                  <a:pt x="2188" y="2419"/>
                </a:lnTo>
                <a:lnTo>
                  <a:pt x="2188" y="2424"/>
                </a:lnTo>
                <a:lnTo>
                  <a:pt x="2188" y="2426"/>
                </a:lnTo>
                <a:lnTo>
                  <a:pt x="2185" y="2429"/>
                </a:lnTo>
                <a:lnTo>
                  <a:pt x="2185" y="2431"/>
                </a:lnTo>
                <a:lnTo>
                  <a:pt x="2181" y="2434"/>
                </a:lnTo>
                <a:lnTo>
                  <a:pt x="2178" y="2438"/>
                </a:lnTo>
                <a:lnTo>
                  <a:pt x="2176" y="2441"/>
                </a:lnTo>
                <a:lnTo>
                  <a:pt x="2171" y="2443"/>
                </a:lnTo>
                <a:lnTo>
                  <a:pt x="2171" y="2450"/>
                </a:lnTo>
                <a:lnTo>
                  <a:pt x="2169" y="2455"/>
                </a:lnTo>
                <a:lnTo>
                  <a:pt x="2164" y="2460"/>
                </a:lnTo>
                <a:lnTo>
                  <a:pt x="2164" y="2464"/>
                </a:lnTo>
                <a:lnTo>
                  <a:pt x="2164" y="2469"/>
                </a:lnTo>
                <a:lnTo>
                  <a:pt x="2164" y="2471"/>
                </a:lnTo>
                <a:lnTo>
                  <a:pt x="2164" y="2474"/>
                </a:lnTo>
                <a:lnTo>
                  <a:pt x="2164" y="2479"/>
                </a:lnTo>
                <a:lnTo>
                  <a:pt x="2164" y="2486"/>
                </a:lnTo>
                <a:lnTo>
                  <a:pt x="2159" y="2493"/>
                </a:lnTo>
                <a:lnTo>
                  <a:pt x="2157" y="2495"/>
                </a:lnTo>
                <a:lnTo>
                  <a:pt x="2157" y="2497"/>
                </a:lnTo>
                <a:lnTo>
                  <a:pt x="2155" y="2502"/>
                </a:lnTo>
                <a:lnTo>
                  <a:pt x="2152" y="2514"/>
                </a:lnTo>
                <a:lnTo>
                  <a:pt x="2150" y="2521"/>
                </a:lnTo>
                <a:lnTo>
                  <a:pt x="2164" y="2547"/>
                </a:lnTo>
                <a:lnTo>
                  <a:pt x="2164" y="2552"/>
                </a:lnTo>
                <a:lnTo>
                  <a:pt x="2164" y="2554"/>
                </a:lnTo>
                <a:lnTo>
                  <a:pt x="2164" y="2557"/>
                </a:lnTo>
                <a:lnTo>
                  <a:pt x="2164" y="2564"/>
                </a:lnTo>
                <a:lnTo>
                  <a:pt x="2166" y="2568"/>
                </a:lnTo>
                <a:lnTo>
                  <a:pt x="2164" y="2573"/>
                </a:lnTo>
                <a:lnTo>
                  <a:pt x="2162" y="2580"/>
                </a:lnTo>
                <a:lnTo>
                  <a:pt x="2162" y="2583"/>
                </a:lnTo>
                <a:lnTo>
                  <a:pt x="2162" y="2585"/>
                </a:lnTo>
                <a:lnTo>
                  <a:pt x="2162" y="2597"/>
                </a:lnTo>
                <a:lnTo>
                  <a:pt x="2162" y="2602"/>
                </a:lnTo>
                <a:lnTo>
                  <a:pt x="2157" y="2604"/>
                </a:lnTo>
                <a:lnTo>
                  <a:pt x="2155" y="2609"/>
                </a:lnTo>
                <a:lnTo>
                  <a:pt x="2152" y="2616"/>
                </a:lnTo>
                <a:lnTo>
                  <a:pt x="2150" y="2623"/>
                </a:lnTo>
                <a:lnTo>
                  <a:pt x="2091" y="2613"/>
                </a:lnTo>
                <a:lnTo>
                  <a:pt x="2060" y="2609"/>
                </a:lnTo>
                <a:lnTo>
                  <a:pt x="2060" y="2613"/>
                </a:lnTo>
                <a:lnTo>
                  <a:pt x="2058" y="2616"/>
                </a:lnTo>
                <a:lnTo>
                  <a:pt x="2058" y="2621"/>
                </a:lnTo>
                <a:lnTo>
                  <a:pt x="2058" y="2623"/>
                </a:lnTo>
                <a:lnTo>
                  <a:pt x="2056" y="2628"/>
                </a:lnTo>
                <a:lnTo>
                  <a:pt x="2056" y="2630"/>
                </a:lnTo>
                <a:lnTo>
                  <a:pt x="2058" y="2632"/>
                </a:lnTo>
                <a:lnTo>
                  <a:pt x="2058" y="2637"/>
                </a:lnTo>
                <a:lnTo>
                  <a:pt x="2058" y="2639"/>
                </a:lnTo>
                <a:lnTo>
                  <a:pt x="2056" y="2649"/>
                </a:lnTo>
                <a:lnTo>
                  <a:pt x="2053" y="2654"/>
                </a:lnTo>
                <a:lnTo>
                  <a:pt x="2053" y="2658"/>
                </a:lnTo>
                <a:lnTo>
                  <a:pt x="2049" y="2661"/>
                </a:lnTo>
                <a:lnTo>
                  <a:pt x="2049" y="2670"/>
                </a:lnTo>
                <a:lnTo>
                  <a:pt x="2049" y="2675"/>
                </a:lnTo>
                <a:lnTo>
                  <a:pt x="2049" y="2680"/>
                </a:lnTo>
                <a:lnTo>
                  <a:pt x="2049" y="2682"/>
                </a:lnTo>
                <a:lnTo>
                  <a:pt x="2049" y="2684"/>
                </a:lnTo>
                <a:lnTo>
                  <a:pt x="2049" y="2687"/>
                </a:lnTo>
                <a:lnTo>
                  <a:pt x="2046" y="2689"/>
                </a:lnTo>
                <a:lnTo>
                  <a:pt x="2044" y="2694"/>
                </a:lnTo>
                <a:lnTo>
                  <a:pt x="2042" y="2699"/>
                </a:lnTo>
                <a:lnTo>
                  <a:pt x="2037" y="2699"/>
                </a:lnTo>
                <a:lnTo>
                  <a:pt x="2037" y="2706"/>
                </a:lnTo>
                <a:lnTo>
                  <a:pt x="2037" y="2710"/>
                </a:lnTo>
                <a:lnTo>
                  <a:pt x="2037" y="2713"/>
                </a:lnTo>
                <a:lnTo>
                  <a:pt x="2039" y="2720"/>
                </a:lnTo>
                <a:lnTo>
                  <a:pt x="2039" y="2725"/>
                </a:lnTo>
                <a:lnTo>
                  <a:pt x="2039" y="2729"/>
                </a:lnTo>
                <a:lnTo>
                  <a:pt x="2039" y="2734"/>
                </a:lnTo>
                <a:lnTo>
                  <a:pt x="2037" y="2739"/>
                </a:lnTo>
                <a:lnTo>
                  <a:pt x="2034" y="2741"/>
                </a:lnTo>
                <a:lnTo>
                  <a:pt x="2032" y="2744"/>
                </a:lnTo>
                <a:lnTo>
                  <a:pt x="2030" y="2746"/>
                </a:lnTo>
                <a:lnTo>
                  <a:pt x="2030" y="2751"/>
                </a:lnTo>
                <a:lnTo>
                  <a:pt x="2025" y="2751"/>
                </a:lnTo>
                <a:lnTo>
                  <a:pt x="2023" y="2753"/>
                </a:lnTo>
                <a:lnTo>
                  <a:pt x="2018" y="2758"/>
                </a:lnTo>
                <a:lnTo>
                  <a:pt x="2013" y="2758"/>
                </a:lnTo>
                <a:lnTo>
                  <a:pt x="2009" y="2755"/>
                </a:lnTo>
                <a:lnTo>
                  <a:pt x="2006" y="2753"/>
                </a:lnTo>
                <a:lnTo>
                  <a:pt x="2001" y="2755"/>
                </a:lnTo>
                <a:lnTo>
                  <a:pt x="1999" y="2760"/>
                </a:lnTo>
                <a:lnTo>
                  <a:pt x="1994" y="2760"/>
                </a:lnTo>
                <a:lnTo>
                  <a:pt x="1990" y="2760"/>
                </a:lnTo>
                <a:lnTo>
                  <a:pt x="1985" y="2763"/>
                </a:lnTo>
                <a:lnTo>
                  <a:pt x="1983" y="2767"/>
                </a:lnTo>
                <a:lnTo>
                  <a:pt x="1978" y="2772"/>
                </a:lnTo>
                <a:lnTo>
                  <a:pt x="1971" y="2774"/>
                </a:lnTo>
                <a:lnTo>
                  <a:pt x="1968" y="2774"/>
                </a:lnTo>
                <a:lnTo>
                  <a:pt x="1964" y="2774"/>
                </a:lnTo>
                <a:lnTo>
                  <a:pt x="1959" y="2770"/>
                </a:lnTo>
                <a:lnTo>
                  <a:pt x="1957" y="2767"/>
                </a:lnTo>
                <a:lnTo>
                  <a:pt x="1947" y="2772"/>
                </a:lnTo>
                <a:lnTo>
                  <a:pt x="1848" y="2782"/>
                </a:lnTo>
                <a:lnTo>
                  <a:pt x="1844" y="2786"/>
                </a:lnTo>
                <a:lnTo>
                  <a:pt x="1839" y="2786"/>
                </a:lnTo>
                <a:lnTo>
                  <a:pt x="1839" y="2784"/>
                </a:lnTo>
                <a:lnTo>
                  <a:pt x="1834" y="2782"/>
                </a:lnTo>
                <a:lnTo>
                  <a:pt x="1832" y="2779"/>
                </a:lnTo>
                <a:lnTo>
                  <a:pt x="1832" y="2777"/>
                </a:lnTo>
                <a:lnTo>
                  <a:pt x="1829" y="2772"/>
                </a:lnTo>
                <a:lnTo>
                  <a:pt x="1825" y="2770"/>
                </a:lnTo>
                <a:lnTo>
                  <a:pt x="1818" y="2767"/>
                </a:lnTo>
                <a:lnTo>
                  <a:pt x="1811" y="2767"/>
                </a:lnTo>
                <a:lnTo>
                  <a:pt x="1806" y="2767"/>
                </a:lnTo>
                <a:lnTo>
                  <a:pt x="1803" y="2772"/>
                </a:lnTo>
                <a:lnTo>
                  <a:pt x="1801" y="2772"/>
                </a:lnTo>
                <a:lnTo>
                  <a:pt x="1796" y="2772"/>
                </a:lnTo>
                <a:lnTo>
                  <a:pt x="1792" y="2774"/>
                </a:lnTo>
                <a:lnTo>
                  <a:pt x="1787" y="2772"/>
                </a:lnTo>
                <a:lnTo>
                  <a:pt x="1787" y="2770"/>
                </a:lnTo>
                <a:lnTo>
                  <a:pt x="1782" y="2767"/>
                </a:lnTo>
                <a:lnTo>
                  <a:pt x="1735" y="2737"/>
                </a:lnTo>
                <a:lnTo>
                  <a:pt x="1686" y="2708"/>
                </a:lnTo>
                <a:lnTo>
                  <a:pt x="1674" y="2701"/>
                </a:lnTo>
                <a:lnTo>
                  <a:pt x="1653" y="2680"/>
                </a:lnTo>
                <a:lnTo>
                  <a:pt x="1648" y="2675"/>
                </a:lnTo>
                <a:lnTo>
                  <a:pt x="1638" y="2663"/>
                </a:lnTo>
                <a:lnTo>
                  <a:pt x="1620" y="2642"/>
                </a:lnTo>
                <a:lnTo>
                  <a:pt x="1612" y="2635"/>
                </a:lnTo>
                <a:lnTo>
                  <a:pt x="1601" y="2623"/>
                </a:lnTo>
                <a:lnTo>
                  <a:pt x="1589" y="2606"/>
                </a:lnTo>
                <a:lnTo>
                  <a:pt x="1579" y="2599"/>
                </a:lnTo>
                <a:lnTo>
                  <a:pt x="1579" y="2597"/>
                </a:lnTo>
                <a:lnTo>
                  <a:pt x="1575" y="2592"/>
                </a:lnTo>
                <a:lnTo>
                  <a:pt x="1568" y="2585"/>
                </a:lnTo>
                <a:lnTo>
                  <a:pt x="1565" y="2583"/>
                </a:lnTo>
                <a:lnTo>
                  <a:pt x="1558" y="2578"/>
                </a:lnTo>
                <a:lnTo>
                  <a:pt x="1554" y="2573"/>
                </a:lnTo>
                <a:lnTo>
                  <a:pt x="1549" y="2568"/>
                </a:lnTo>
                <a:lnTo>
                  <a:pt x="1539" y="2566"/>
                </a:lnTo>
                <a:lnTo>
                  <a:pt x="1532" y="2564"/>
                </a:lnTo>
                <a:lnTo>
                  <a:pt x="1525" y="2561"/>
                </a:lnTo>
                <a:lnTo>
                  <a:pt x="1518" y="2559"/>
                </a:lnTo>
                <a:lnTo>
                  <a:pt x="1513" y="2557"/>
                </a:lnTo>
                <a:lnTo>
                  <a:pt x="1509" y="2552"/>
                </a:lnTo>
                <a:lnTo>
                  <a:pt x="1509" y="2550"/>
                </a:lnTo>
                <a:lnTo>
                  <a:pt x="1504" y="2547"/>
                </a:lnTo>
                <a:lnTo>
                  <a:pt x="1502" y="2545"/>
                </a:lnTo>
                <a:lnTo>
                  <a:pt x="1499" y="2538"/>
                </a:lnTo>
                <a:lnTo>
                  <a:pt x="1490" y="2533"/>
                </a:lnTo>
                <a:lnTo>
                  <a:pt x="1483" y="2531"/>
                </a:lnTo>
                <a:lnTo>
                  <a:pt x="1471" y="2533"/>
                </a:lnTo>
                <a:lnTo>
                  <a:pt x="1466" y="2531"/>
                </a:lnTo>
                <a:lnTo>
                  <a:pt x="1464" y="2531"/>
                </a:lnTo>
                <a:lnTo>
                  <a:pt x="1459" y="2531"/>
                </a:lnTo>
                <a:lnTo>
                  <a:pt x="1457" y="2531"/>
                </a:lnTo>
                <a:lnTo>
                  <a:pt x="1452" y="2531"/>
                </a:lnTo>
                <a:lnTo>
                  <a:pt x="1447" y="2531"/>
                </a:lnTo>
                <a:lnTo>
                  <a:pt x="1445" y="2533"/>
                </a:lnTo>
                <a:lnTo>
                  <a:pt x="1440" y="2535"/>
                </a:lnTo>
                <a:lnTo>
                  <a:pt x="1438" y="2540"/>
                </a:lnTo>
                <a:lnTo>
                  <a:pt x="1436" y="2547"/>
                </a:lnTo>
                <a:lnTo>
                  <a:pt x="1436" y="2550"/>
                </a:lnTo>
                <a:lnTo>
                  <a:pt x="1438" y="2557"/>
                </a:lnTo>
                <a:lnTo>
                  <a:pt x="1433" y="2559"/>
                </a:lnTo>
                <a:lnTo>
                  <a:pt x="1429" y="2561"/>
                </a:lnTo>
                <a:lnTo>
                  <a:pt x="1426" y="2564"/>
                </a:lnTo>
                <a:lnTo>
                  <a:pt x="1424" y="2568"/>
                </a:lnTo>
                <a:lnTo>
                  <a:pt x="1419" y="2576"/>
                </a:lnTo>
                <a:lnTo>
                  <a:pt x="1414" y="2578"/>
                </a:lnTo>
                <a:lnTo>
                  <a:pt x="1412" y="2578"/>
                </a:lnTo>
                <a:lnTo>
                  <a:pt x="1410" y="2578"/>
                </a:lnTo>
                <a:lnTo>
                  <a:pt x="1407" y="2576"/>
                </a:lnTo>
                <a:lnTo>
                  <a:pt x="1407" y="2573"/>
                </a:lnTo>
                <a:lnTo>
                  <a:pt x="1403" y="2573"/>
                </a:lnTo>
                <a:lnTo>
                  <a:pt x="1398" y="2576"/>
                </a:lnTo>
                <a:lnTo>
                  <a:pt x="1396" y="2576"/>
                </a:lnTo>
                <a:lnTo>
                  <a:pt x="1391" y="2571"/>
                </a:lnTo>
                <a:lnTo>
                  <a:pt x="1389" y="2571"/>
                </a:lnTo>
                <a:lnTo>
                  <a:pt x="1389" y="2566"/>
                </a:lnTo>
                <a:lnTo>
                  <a:pt x="1393" y="2564"/>
                </a:lnTo>
                <a:lnTo>
                  <a:pt x="1389" y="2559"/>
                </a:lnTo>
                <a:lnTo>
                  <a:pt x="1384" y="2561"/>
                </a:lnTo>
                <a:lnTo>
                  <a:pt x="1379" y="2561"/>
                </a:lnTo>
                <a:lnTo>
                  <a:pt x="1372" y="2559"/>
                </a:lnTo>
                <a:lnTo>
                  <a:pt x="1370" y="2557"/>
                </a:lnTo>
                <a:lnTo>
                  <a:pt x="1363" y="2554"/>
                </a:lnTo>
                <a:lnTo>
                  <a:pt x="1358" y="2545"/>
                </a:lnTo>
                <a:lnTo>
                  <a:pt x="1358" y="2535"/>
                </a:lnTo>
                <a:lnTo>
                  <a:pt x="1363" y="2533"/>
                </a:lnTo>
                <a:lnTo>
                  <a:pt x="1365" y="2531"/>
                </a:lnTo>
                <a:lnTo>
                  <a:pt x="1367" y="2526"/>
                </a:lnTo>
                <a:lnTo>
                  <a:pt x="1367" y="2521"/>
                </a:lnTo>
                <a:lnTo>
                  <a:pt x="1372" y="2509"/>
                </a:lnTo>
                <a:lnTo>
                  <a:pt x="1374" y="2502"/>
                </a:lnTo>
                <a:lnTo>
                  <a:pt x="1377" y="2497"/>
                </a:lnTo>
                <a:lnTo>
                  <a:pt x="1377" y="2495"/>
                </a:lnTo>
                <a:lnTo>
                  <a:pt x="1379" y="2490"/>
                </a:lnTo>
                <a:lnTo>
                  <a:pt x="1379" y="2486"/>
                </a:lnTo>
                <a:lnTo>
                  <a:pt x="1379" y="2481"/>
                </a:lnTo>
                <a:lnTo>
                  <a:pt x="1381" y="2476"/>
                </a:lnTo>
                <a:lnTo>
                  <a:pt x="1384" y="2479"/>
                </a:lnTo>
                <a:lnTo>
                  <a:pt x="1393" y="2481"/>
                </a:lnTo>
                <a:lnTo>
                  <a:pt x="1398" y="2483"/>
                </a:lnTo>
                <a:lnTo>
                  <a:pt x="1403" y="2486"/>
                </a:lnTo>
                <a:lnTo>
                  <a:pt x="1407" y="2488"/>
                </a:lnTo>
                <a:lnTo>
                  <a:pt x="1414" y="2490"/>
                </a:lnTo>
                <a:lnTo>
                  <a:pt x="1419" y="2495"/>
                </a:lnTo>
                <a:lnTo>
                  <a:pt x="1426" y="2495"/>
                </a:lnTo>
                <a:lnTo>
                  <a:pt x="1429" y="2497"/>
                </a:lnTo>
                <a:lnTo>
                  <a:pt x="1433" y="2495"/>
                </a:lnTo>
                <a:lnTo>
                  <a:pt x="1438" y="2495"/>
                </a:lnTo>
                <a:lnTo>
                  <a:pt x="1440" y="2495"/>
                </a:lnTo>
                <a:lnTo>
                  <a:pt x="1445" y="2495"/>
                </a:lnTo>
                <a:lnTo>
                  <a:pt x="1447" y="2497"/>
                </a:lnTo>
                <a:lnTo>
                  <a:pt x="1450" y="2500"/>
                </a:lnTo>
                <a:lnTo>
                  <a:pt x="1452" y="2502"/>
                </a:lnTo>
                <a:lnTo>
                  <a:pt x="1455" y="2502"/>
                </a:lnTo>
                <a:lnTo>
                  <a:pt x="1459" y="2505"/>
                </a:lnTo>
                <a:lnTo>
                  <a:pt x="1459" y="2502"/>
                </a:lnTo>
                <a:lnTo>
                  <a:pt x="1462" y="2502"/>
                </a:lnTo>
                <a:lnTo>
                  <a:pt x="1462" y="2497"/>
                </a:lnTo>
                <a:lnTo>
                  <a:pt x="1459" y="2493"/>
                </a:lnTo>
                <a:lnTo>
                  <a:pt x="1457" y="2486"/>
                </a:lnTo>
                <a:lnTo>
                  <a:pt x="1457" y="2483"/>
                </a:lnTo>
                <a:lnTo>
                  <a:pt x="1459" y="2481"/>
                </a:lnTo>
                <a:lnTo>
                  <a:pt x="1459" y="2479"/>
                </a:lnTo>
                <a:lnTo>
                  <a:pt x="1459" y="2474"/>
                </a:lnTo>
                <a:lnTo>
                  <a:pt x="1462" y="2474"/>
                </a:lnTo>
                <a:lnTo>
                  <a:pt x="1464" y="2474"/>
                </a:lnTo>
                <a:lnTo>
                  <a:pt x="1464" y="2471"/>
                </a:lnTo>
                <a:lnTo>
                  <a:pt x="1462" y="2457"/>
                </a:lnTo>
                <a:lnTo>
                  <a:pt x="1464" y="2448"/>
                </a:lnTo>
                <a:lnTo>
                  <a:pt x="1464" y="2438"/>
                </a:lnTo>
                <a:lnTo>
                  <a:pt x="1466" y="2436"/>
                </a:lnTo>
                <a:lnTo>
                  <a:pt x="1480" y="2443"/>
                </a:lnTo>
                <a:lnTo>
                  <a:pt x="1495" y="2448"/>
                </a:lnTo>
                <a:lnTo>
                  <a:pt x="1582" y="2488"/>
                </a:lnTo>
                <a:lnTo>
                  <a:pt x="1579" y="2495"/>
                </a:lnTo>
                <a:lnTo>
                  <a:pt x="1579" y="2500"/>
                </a:lnTo>
                <a:lnTo>
                  <a:pt x="1577" y="2502"/>
                </a:lnTo>
                <a:lnTo>
                  <a:pt x="1577" y="2505"/>
                </a:lnTo>
                <a:lnTo>
                  <a:pt x="1577" y="2533"/>
                </a:lnTo>
                <a:lnTo>
                  <a:pt x="1579" y="2531"/>
                </a:lnTo>
                <a:lnTo>
                  <a:pt x="1584" y="2528"/>
                </a:lnTo>
                <a:lnTo>
                  <a:pt x="1594" y="2528"/>
                </a:lnTo>
                <a:lnTo>
                  <a:pt x="1608" y="2528"/>
                </a:lnTo>
                <a:lnTo>
                  <a:pt x="1690" y="2521"/>
                </a:lnTo>
                <a:lnTo>
                  <a:pt x="1714" y="2519"/>
                </a:lnTo>
                <a:lnTo>
                  <a:pt x="1730" y="2481"/>
                </a:lnTo>
                <a:lnTo>
                  <a:pt x="1737" y="2462"/>
                </a:lnTo>
                <a:lnTo>
                  <a:pt x="1744" y="2452"/>
                </a:lnTo>
                <a:lnTo>
                  <a:pt x="1759" y="2434"/>
                </a:lnTo>
                <a:lnTo>
                  <a:pt x="1763" y="2424"/>
                </a:lnTo>
                <a:lnTo>
                  <a:pt x="1778" y="2400"/>
                </a:lnTo>
                <a:lnTo>
                  <a:pt x="1780" y="2393"/>
                </a:lnTo>
                <a:lnTo>
                  <a:pt x="1782" y="2391"/>
                </a:lnTo>
                <a:lnTo>
                  <a:pt x="1785" y="2389"/>
                </a:lnTo>
                <a:lnTo>
                  <a:pt x="1792" y="2384"/>
                </a:lnTo>
                <a:lnTo>
                  <a:pt x="1803" y="2370"/>
                </a:lnTo>
                <a:lnTo>
                  <a:pt x="1787" y="2372"/>
                </a:lnTo>
                <a:lnTo>
                  <a:pt x="1603" y="2393"/>
                </a:lnTo>
                <a:lnTo>
                  <a:pt x="1603" y="2327"/>
                </a:lnTo>
                <a:lnTo>
                  <a:pt x="1612" y="2313"/>
                </a:lnTo>
                <a:lnTo>
                  <a:pt x="1603" y="2313"/>
                </a:lnTo>
                <a:lnTo>
                  <a:pt x="1603" y="2301"/>
                </a:lnTo>
                <a:lnTo>
                  <a:pt x="1575" y="2294"/>
                </a:lnTo>
                <a:lnTo>
                  <a:pt x="1568" y="2287"/>
                </a:lnTo>
                <a:lnTo>
                  <a:pt x="1563" y="2287"/>
                </a:lnTo>
                <a:lnTo>
                  <a:pt x="1556" y="2287"/>
                </a:lnTo>
                <a:lnTo>
                  <a:pt x="1551" y="2289"/>
                </a:lnTo>
                <a:lnTo>
                  <a:pt x="1549" y="2280"/>
                </a:lnTo>
                <a:lnTo>
                  <a:pt x="1544" y="2275"/>
                </a:lnTo>
                <a:lnTo>
                  <a:pt x="1535" y="2256"/>
                </a:lnTo>
                <a:lnTo>
                  <a:pt x="1523" y="2242"/>
                </a:lnTo>
                <a:lnTo>
                  <a:pt x="1513" y="2232"/>
                </a:lnTo>
                <a:lnTo>
                  <a:pt x="1511" y="2225"/>
                </a:lnTo>
                <a:lnTo>
                  <a:pt x="1509" y="2223"/>
                </a:lnTo>
                <a:lnTo>
                  <a:pt x="1506" y="2218"/>
                </a:lnTo>
                <a:lnTo>
                  <a:pt x="1506" y="2206"/>
                </a:lnTo>
                <a:lnTo>
                  <a:pt x="1506" y="2204"/>
                </a:lnTo>
                <a:lnTo>
                  <a:pt x="1504" y="2202"/>
                </a:lnTo>
                <a:lnTo>
                  <a:pt x="1499" y="2197"/>
                </a:lnTo>
                <a:lnTo>
                  <a:pt x="1495" y="2194"/>
                </a:lnTo>
                <a:lnTo>
                  <a:pt x="1492" y="2190"/>
                </a:lnTo>
                <a:lnTo>
                  <a:pt x="1488" y="2183"/>
                </a:lnTo>
                <a:lnTo>
                  <a:pt x="1483" y="2178"/>
                </a:lnTo>
                <a:lnTo>
                  <a:pt x="1478" y="2171"/>
                </a:lnTo>
                <a:lnTo>
                  <a:pt x="1473" y="2164"/>
                </a:lnTo>
                <a:lnTo>
                  <a:pt x="1466" y="2154"/>
                </a:lnTo>
                <a:lnTo>
                  <a:pt x="1464" y="2149"/>
                </a:lnTo>
                <a:lnTo>
                  <a:pt x="1471" y="2140"/>
                </a:lnTo>
                <a:lnTo>
                  <a:pt x="1483" y="2133"/>
                </a:lnTo>
                <a:lnTo>
                  <a:pt x="1488" y="2128"/>
                </a:lnTo>
                <a:lnTo>
                  <a:pt x="1492" y="2123"/>
                </a:lnTo>
                <a:lnTo>
                  <a:pt x="1495" y="2121"/>
                </a:lnTo>
                <a:lnTo>
                  <a:pt x="1497" y="2119"/>
                </a:lnTo>
                <a:lnTo>
                  <a:pt x="1495" y="2114"/>
                </a:lnTo>
                <a:lnTo>
                  <a:pt x="1495" y="2109"/>
                </a:lnTo>
                <a:lnTo>
                  <a:pt x="1492" y="2107"/>
                </a:lnTo>
                <a:lnTo>
                  <a:pt x="1488" y="2105"/>
                </a:lnTo>
                <a:lnTo>
                  <a:pt x="1483" y="2105"/>
                </a:lnTo>
                <a:lnTo>
                  <a:pt x="1478" y="2105"/>
                </a:lnTo>
                <a:lnTo>
                  <a:pt x="1476" y="2105"/>
                </a:lnTo>
                <a:lnTo>
                  <a:pt x="1476" y="2100"/>
                </a:lnTo>
                <a:lnTo>
                  <a:pt x="1473" y="2097"/>
                </a:lnTo>
                <a:lnTo>
                  <a:pt x="1480" y="2090"/>
                </a:lnTo>
                <a:lnTo>
                  <a:pt x="1485" y="2083"/>
                </a:lnTo>
                <a:lnTo>
                  <a:pt x="1488" y="2076"/>
                </a:lnTo>
                <a:lnTo>
                  <a:pt x="1490" y="2069"/>
                </a:lnTo>
                <a:lnTo>
                  <a:pt x="1490" y="2067"/>
                </a:lnTo>
                <a:lnTo>
                  <a:pt x="1490" y="2064"/>
                </a:lnTo>
                <a:lnTo>
                  <a:pt x="1488" y="2060"/>
                </a:lnTo>
                <a:lnTo>
                  <a:pt x="1485" y="2052"/>
                </a:lnTo>
                <a:lnTo>
                  <a:pt x="1483" y="2048"/>
                </a:lnTo>
                <a:lnTo>
                  <a:pt x="1480" y="2045"/>
                </a:lnTo>
                <a:lnTo>
                  <a:pt x="1480" y="2043"/>
                </a:lnTo>
                <a:lnTo>
                  <a:pt x="1478" y="2043"/>
                </a:lnTo>
                <a:lnTo>
                  <a:pt x="1473" y="2036"/>
                </a:lnTo>
                <a:lnTo>
                  <a:pt x="1459" y="2026"/>
                </a:lnTo>
                <a:lnTo>
                  <a:pt x="1462" y="2026"/>
                </a:lnTo>
                <a:lnTo>
                  <a:pt x="1466" y="2024"/>
                </a:lnTo>
                <a:lnTo>
                  <a:pt x="1471" y="2026"/>
                </a:lnTo>
                <a:lnTo>
                  <a:pt x="1476" y="2026"/>
                </a:lnTo>
                <a:lnTo>
                  <a:pt x="1480" y="2026"/>
                </a:lnTo>
                <a:lnTo>
                  <a:pt x="1480" y="2024"/>
                </a:lnTo>
                <a:lnTo>
                  <a:pt x="1480" y="2019"/>
                </a:lnTo>
                <a:lnTo>
                  <a:pt x="1476" y="2015"/>
                </a:lnTo>
                <a:lnTo>
                  <a:pt x="1476" y="2010"/>
                </a:lnTo>
                <a:lnTo>
                  <a:pt x="1476" y="2000"/>
                </a:lnTo>
                <a:lnTo>
                  <a:pt x="1476" y="1998"/>
                </a:lnTo>
                <a:lnTo>
                  <a:pt x="1476" y="1996"/>
                </a:lnTo>
                <a:lnTo>
                  <a:pt x="1480" y="1993"/>
                </a:lnTo>
                <a:lnTo>
                  <a:pt x="1483" y="1986"/>
                </a:lnTo>
                <a:lnTo>
                  <a:pt x="1485" y="1986"/>
                </a:lnTo>
                <a:lnTo>
                  <a:pt x="1485" y="1984"/>
                </a:lnTo>
                <a:lnTo>
                  <a:pt x="1485" y="1981"/>
                </a:lnTo>
                <a:lnTo>
                  <a:pt x="1488" y="1981"/>
                </a:lnTo>
                <a:lnTo>
                  <a:pt x="1490" y="1979"/>
                </a:lnTo>
                <a:lnTo>
                  <a:pt x="1492" y="1977"/>
                </a:lnTo>
                <a:lnTo>
                  <a:pt x="1495" y="1977"/>
                </a:lnTo>
                <a:lnTo>
                  <a:pt x="1492" y="1967"/>
                </a:lnTo>
                <a:lnTo>
                  <a:pt x="1490" y="1960"/>
                </a:lnTo>
                <a:lnTo>
                  <a:pt x="1490" y="1958"/>
                </a:lnTo>
                <a:lnTo>
                  <a:pt x="1488" y="1955"/>
                </a:lnTo>
                <a:lnTo>
                  <a:pt x="1485" y="1953"/>
                </a:lnTo>
                <a:lnTo>
                  <a:pt x="1485" y="1951"/>
                </a:lnTo>
                <a:lnTo>
                  <a:pt x="1485" y="1948"/>
                </a:lnTo>
                <a:lnTo>
                  <a:pt x="1485" y="1946"/>
                </a:lnTo>
                <a:lnTo>
                  <a:pt x="1485" y="1944"/>
                </a:lnTo>
                <a:lnTo>
                  <a:pt x="1480" y="1939"/>
                </a:lnTo>
                <a:lnTo>
                  <a:pt x="1480" y="1936"/>
                </a:lnTo>
                <a:lnTo>
                  <a:pt x="1478" y="1934"/>
                </a:lnTo>
                <a:lnTo>
                  <a:pt x="1476" y="1932"/>
                </a:lnTo>
                <a:lnTo>
                  <a:pt x="1473" y="1927"/>
                </a:lnTo>
                <a:lnTo>
                  <a:pt x="1476" y="1920"/>
                </a:lnTo>
                <a:lnTo>
                  <a:pt x="1473" y="1920"/>
                </a:lnTo>
                <a:lnTo>
                  <a:pt x="1471" y="1920"/>
                </a:lnTo>
                <a:lnTo>
                  <a:pt x="1436" y="1922"/>
                </a:lnTo>
                <a:lnTo>
                  <a:pt x="1400" y="1920"/>
                </a:lnTo>
                <a:lnTo>
                  <a:pt x="1365" y="1920"/>
                </a:lnTo>
                <a:lnTo>
                  <a:pt x="1351" y="1917"/>
                </a:lnTo>
                <a:lnTo>
                  <a:pt x="1348" y="1915"/>
                </a:lnTo>
                <a:lnTo>
                  <a:pt x="1346" y="1910"/>
                </a:lnTo>
                <a:lnTo>
                  <a:pt x="1344" y="1910"/>
                </a:lnTo>
                <a:lnTo>
                  <a:pt x="1341" y="1908"/>
                </a:lnTo>
                <a:lnTo>
                  <a:pt x="1341" y="1903"/>
                </a:lnTo>
                <a:lnTo>
                  <a:pt x="1339" y="1901"/>
                </a:lnTo>
                <a:lnTo>
                  <a:pt x="1337" y="1899"/>
                </a:lnTo>
                <a:lnTo>
                  <a:pt x="1337" y="1896"/>
                </a:lnTo>
                <a:lnTo>
                  <a:pt x="1337" y="1894"/>
                </a:lnTo>
                <a:lnTo>
                  <a:pt x="1334" y="1891"/>
                </a:lnTo>
                <a:lnTo>
                  <a:pt x="1334" y="1889"/>
                </a:lnTo>
                <a:lnTo>
                  <a:pt x="1332" y="1887"/>
                </a:lnTo>
                <a:lnTo>
                  <a:pt x="1332" y="1880"/>
                </a:lnTo>
                <a:lnTo>
                  <a:pt x="1330" y="1875"/>
                </a:lnTo>
                <a:lnTo>
                  <a:pt x="1327" y="1873"/>
                </a:lnTo>
                <a:lnTo>
                  <a:pt x="1325" y="1868"/>
                </a:lnTo>
                <a:lnTo>
                  <a:pt x="1323" y="1865"/>
                </a:lnTo>
                <a:lnTo>
                  <a:pt x="1320" y="1863"/>
                </a:lnTo>
                <a:lnTo>
                  <a:pt x="1320" y="1861"/>
                </a:lnTo>
                <a:lnTo>
                  <a:pt x="1318" y="1854"/>
                </a:lnTo>
                <a:lnTo>
                  <a:pt x="1315" y="1851"/>
                </a:lnTo>
                <a:lnTo>
                  <a:pt x="1313" y="1849"/>
                </a:lnTo>
                <a:lnTo>
                  <a:pt x="1308" y="1844"/>
                </a:lnTo>
                <a:lnTo>
                  <a:pt x="1308" y="1839"/>
                </a:lnTo>
                <a:lnTo>
                  <a:pt x="1304" y="1825"/>
                </a:lnTo>
                <a:lnTo>
                  <a:pt x="1301" y="1818"/>
                </a:lnTo>
                <a:lnTo>
                  <a:pt x="1299" y="1809"/>
                </a:lnTo>
                <a:lnTo>
                  <a:pt x="1297" y="1797"/>
                </a:lnTo>
                <a:lnTo>
                  <a:pt x="1297" y="1783"/>
                </a:lnTo>
                <a:lnTo>
                  <a:pt x="1299" y="1778"/>
                </a:lnTo>
                <a:lnTo>
                  <a:pt x="1299" y="1775"/>
                </a:lnTo>
                <a:lnTo>
                  <a:pt x="1301" y="1775"/>
                </a:lnTo>
                <a:lnTo>
                  <a:pt x="1304" y="1773"/>
                </a:lnTo>
                <a:lnTo>
                  <a:pt x="1301" y="1773"/>
                </a:lnTo>
                <a:lnTo>
                  <a:pt x="1301" y="1771"/>
                </a:lnTo>
                <a:lnTo>
                  <a:pt x="1301" y="1768"/>
                </a:lnTo>
                <a:lnTo>
                  <a:pt x="1299" y="1766"/>
                </a:lnTo>
                <a:lnTo>
                  <a:pt x="1294" y="1766"/>
                </a:lnTo>
                <a:lnTo>
                  <a:pt x="1292" y="1768"/>
                </a:lnTo>
                <a:lnTo>
                  <a:pt x="1287" y="1771"/>
                </a:lnTo>
                <a:lnTo>
                  <a:pt x="1282" y="1775"/>
                </a:lnTo>
                <a:lnTo>
                  <a:pt x="1280" y="1778"/>
                </a:lnTo>
                <a:lnTo>
                  <a:pt x="1275" y="1778"/>
                </a:lnTo>
                <a:lnTo>
                  <a:pt x="1268" y="1778"/>
                </a:lnTo>
                <a:lnTo>
                  <a:pt x="1264" y="1783"/>
                </a:lnTo>
                <a:lnTo>
                  <a:pt x="1259" y="1783"/>
                </a:lnTo>
                <a:lnTo>
                  <a:pt x="1254" y="1783"/>
                </a:lnTo>
                <a:lnTo>
                  <a:pt x="1252" y="1783"/>
                </a:lnTo>
                <a:lnTo>
                  <a:pt x="1224" y="1811"/>
                </a:lnTo>
                <a:lnTo>
                  <a:pt x="1219" y="1816"/>
                </a:lnTo>
                <a:lnTo>
                  <a:pt x="1209" y="1823"/>
                </a:lnTo>
                <a:lnTo>
                  <a:pt x="1205" y="1830"/>
                </a:lnTo>
                <a:lnTo>
                  <a:pt x="1200" y="1832"/>
                </a:lnTo>
                <a:lnTo>
                  <a:pt x="1198" y="1837"/>
                </a:lnTo>
                <a:lnTo>
                  <a:pt x="1193" y="1839"/>
                </a:lnTo>
                <a:lnTo>
                  <a:pt x="1188" y="1842"/>
                </a:lnTo>
                <a:lnTo>
                  <a:pt x="1181" y="1844"/>
                </a:lnTo>
                <a:lnTo>
                  <a:pt x="1176" y="1846"/>
                </a:lnTo>
                <a:lnTo>
                  <a:pt x="1172" y="1846"/>
                </a:lnTo>
                <a:lnTo>
                  <a:pt x="1165" y="1846"/>
                </a:lnTo>
                <a:lnTo>
                  <a:pt x="1162" y="1846"/>
                </a:lnTo>
                <a:lnTo>
                  <a:pt x="1158" y="1846"/>
                </a:lnTo>
                <a:lnTo>
                  <a:pt x="1150" y="1851"/>
                </a:lnTo>
                <a:lnTo>
                  <a:pt x="1136" y="1851"/>
                </a:lnTo>
                <a:lnTo>
                  <a:pt x="1134" y="1851"/>
                </a:lnTo>
                <a:lnTo>
                  <a:pt x="1127" y="1854"/>
                </a:lnTo>
                <a:lnTo>
                  <a:pt x="1125" y="1854"/>
                </a:lnTo>
                <a:lnTo>
                  <a:pt x="1117" y="1858"/>
                </a:lnTo>
                <a:lnTo>
                  <a:pt x="1108" y="1861"/>
                </a:lnTo>
                <a:lnTo>
                  <a:pt x="1106" y="1863"/>
                </a:lnTo>
                <a:lnTo>
                  <a:pt x="1103" y="1865"/>
                </a:lnTo>
                <a:lnTo>
                  <a:pt x="1096" y="1870"/>
                </a:lnTo>
                <a:lnTo>
                  <a:pt x="1092" y="1873"/>
                </a:lnTo>
                <a:lnTo>
                  <a:pt x="1089" y="1873"/>
                </a:lnTo>
                <a:lnTo>
                  <a:pt x="1084" y="1870"/>
                </a:lnTo>
                <a:lnTo>
                  <a:pt x="1080" y="1865"/>
                </a:lnTo>
                <a:lnTo>
                  <a:pt x="1073" y="1861"/>
                </a:lnTo>
                <a:lnTo>
                  <a:pt x="1051" y="1858"/>
                </a:lnTo>
                <a:lnTo>
                  <a:pt x="1033" y="1846"/>
                </a:lnTo>
                <a:lnTo>
                  <a:pt x="1030" y="1835"/>
                </a:lnTo>
                <a:lnTo>
                  <a:pt x="1023" y="1835"/>
                </a:lnTo>
                <a:lnTo>
                  <a:pt x="1018" y="1835"/>
                </a:lnTo>
                <a:lnTo>
                  <a:pt x="1014" y="1835"/>
                </a:lnTo>
                <a:lnTo>
                  <a:pt x="1011" y="1835"/>
                </a:lnTo>
                <a:lnTo>
                  <a:pt x="1007" y="1837"/>
                </a:lnTo>
                <a:lnTo>
                  <a:pt x="1002" y="1837"/>
                </a:lnTo>
                <a:lnTo>
                  <a:pt x="1000" y="1837"/>
                </a:lnTo>
                <a:lnTo>
                  <a:pt x="1000" y="1839"/>
                </a:lnTo>
                <a:lnTo>
                  <a:pt x="997" y="1839"/>
                </a:lnTo>
                <a:lnTo>
                  <a:pt x="997" y="1846"/>
                </a:lnTo>
                <a:lnTo>
                  <a:pt x="997" y="1849"/>
                </a:lnTo>
                <a:lnTo>
                  <a:pt x="997" y="1861"/>
                </a:lnTo>
                <a:lnTo>
                  <a:pt x="995" y="1865"/>
                </a:lnTo>
                <a:lnTo>
                  <a:pt x="995" y="1875"/>
                </a:lnTo>
                <a:lnTo>
                  <a:pt x="992" y="1880"/>
                </a:lnTo>
                <a:lnTo>
                  <a:pt x="992" y="1887"/>
                </a:lnTo>
                <a:lnTo>
                  <a:pt x="990" y="1894"/>
                </a:lnTo>
                <a:lnTo>
                  <a:pt x="990" y="1899"/>
                </a:lnTo>
                <a:lnTo>
                  <a:pt x="988" y="1903"/>
                </a:lnTo>
                <a:lnTo>
                  <a:pt x="988" y="1906"/>
                </a:lnTo>
                <a:lnTo>
                  <a:pt x="1007" y="1917"/>
                </a:lnTo>
                <a:lnTo>
                  <a:pt x="1014" y="1922"/>
                </a:lnTo>
                <a:lnTo>
                  <a:pt x="1018" y="1927"/>
                </a:lnTo>
                <a:lnTo>
                  <a:pt x="1028" y="1934"/>
                </a:lnTo>
                <a:lnTo>
                  <a:pt x="1037" y="1941"/>
                </a:lnTo>
                <a:lnTo>
                  <a:pt x="1035" y="1946"/>
                </a:lnTo>
                <a:lnTo>
                  <a:pt x="1028" y="1944"/>
                </a:lnTo>
                <a:lnTo>
                  <a:pt x="1023" y="1941"/>
                </a:lnTo>
                <a:lnTo>
                  <a:pt x="1023" y="1944"/>
                </a:lnTo>
                <a:lnTo>
                  <a:pt x="1023" y="1946"/>
                </a:lnTo>
                <a:lnTo>
                  <a:pt x="1023" y="1948"/>
                </a:lnTo>
                <a:lnTo>
                  <a:pt x="1023" y="1951"/>
                </a:lnTo>
                <a:lnTo>
                  <a:pt x="1021" y="1951"/>
                </a:lnTo>
                <a:lnTo>
                  <a:pt x="1018" y="1951"/>
                </a:lnTo>
                <a:lnTo>
                  <a:pt x="1016" y="1951"/>
                </a:lnTo>
                <a:lnTo>
                  <a:pt x="1014" y="1953"/>
                </a:lnTo>
                <a:lnTo>
                  <a:pt x="1011" y="1953"/>
                </a:lnTo>
                <a:lnTo>
                  <a:pt x="1014" y="1953"/>
                </a:lnTo>
                <a:lnTo>
                  <a:pt x="1014" y="1955"/>
                </a:lnTo>
                <a:lnTo>
                  <a:pt x="1009" y="1958"/>
                </a:lnTo>
                <a:lnTo>
                  <a:pt x="1002" y="1960"/>
                </a:lnTo>
                <a:lnTo>
                  <a:pt x="1002" y="1962"/>
                </a:lnTo>
                <a:lnTo>
                  <a:pt x="1002" y="1965"/>
                </a:lnTo>
                <a:lnTo>
                  <a:pt x="1002" y="1970"/>
                </a:lnTo>
                <a:lnTo>
                  <a:pt x="1002" y="1972"/>
                </a:lnTo>
                <a:lnTo>
                  <a:pt x="1000" y="1974"/>
                </a:lnTo>
                <a:lnTo>
                  <a:pt x="997" y="1979"/>
                </a:lnTo>
                <a:lnTo>
                  <a:pt x="995" y="1984"/>
                </a:lnTo>
                <a:lnTo>
                  <a:pt x="992" y="1984"/>
                </a:lnTo>
                <a:lnTo>
                  <a:pt x="992" y="1986"/>
                </a:lnTo>
                <a:lnTo>
                  <a:pt x="985" y="1981"/>
                </a:lnTo>
                <a:lnTo>
                  <a:pt x="981" y="1979"/>
                </a:lnTo>
                <a:lnTo>
                  <a:pt x="976" y="1974"/>
                </a:lnTo>
                <a:lnTo>
                  <a:pt x="974" y="1970"/>
                </a:lnTo>
                <a:lnTo>
                  <a:pt x="971" y="1965"/>
                </a:lnTo>
                <a:lnTo>
                  <a:pt x="967" y="1962"/>
                </a:lnTo>
                <a:lnTo>
                  <a:pt x="957" y="1962"/>
                </a:lnTo>
                <a:lnTo>
                  <a:pt x="952" y="1962"/>
                </a:lnTo>
                <a:lnTo>
                  <a:pt x="948" y="1960"/>
                </a:lnTo>
                <a:lnTo>
                  <a:pt x="945" y="1960"/>
                </a:lnTo>
                <a:lnTo>
                  <a:pt x="943" y="1960"/>
                </a:lnTo>
                <a:lnTo>
                  <a:pt x="941" y="1958"/>
                </a:lnTo>
                <a:lnTo>
                  <a:pt x="938" y="1962"/>
                </a:lnTo>
                <a:lnTo>
                  <a:pt x="936" y="1965"/>
                </a:lnTo>
                <a:lnTo>
                  <a:pt x="936" y="1970"/>
                </a:lnTo>
                <a:lnTo>
                  <a:pt x="931" y="1967"/>
                </a:lnTo>
                <a:lnTo>
                  <a:pt x="929" y="1965"/>
                </a:lnTo>
                <a:lnTo>
                  <a:pt x="924" y="1962"/>
                </a:lnTo>
                <a:lnTo>
                  <a:pt x="922" y="1962"/>
                </a:lnTo>
                <a:lnTo>
                  <a:pt x="919" y="1970"/>
                </a:lnTo>
                <a:lnTo>
                  <a:pt x="915" y="1972"/>
                </a:lnTo>
                <a:lnTo>
                  <a:pt x="910" y="1974"/>
                </a:lnTo>
                <a:lnTo>
                  <a:pt x="868" y="1972"/>
                </a:lnTo>
                <a:lnTo>
                  <a:pt x="868" y="1974"/>
                </a:lnTo>
                <a:lnTo>
                  <a:pt x="865" y="1974"/>
                </a:lnTo>
                <a:lnTo>
                  <a:pt x="858" y="1984"/>
                </a:lnTo>
                <a:lnTo>
                  <a:pt x="842" y="1974"/>
                </a:lnTo>
                <a:lnTo>
                  <a:pt x="823" y="1984"/>
                </a:lnTo>
                <a:lnTo>
                  <a:pt x="823" y="1986"/>
                </a:lnTo>
                <a:lnTo>
                  <a:pt x="813" y="1989"/>
                </a:lnTo>
                <a:lnTo>
                  <a:pt x="809" y="1989"/>
                </a:lnTo>
                <a:lnTo>
                  <a:pt x="794" y="1981"/>
                </a:lnTo>
                <a:lnTo>
                  <a:pt x="785" y="1972"/>
                </a:lnTo>
                <a:lnTo>
                  <a:pt x="785" y="1958"/>
                </a:lnTo>
                <a:lnTo>
                  <a:pt x="785" y="1955"/>
                </a:lnTo>
                <a:lnTo>
                  <a:pt x="787" y="1948"/>
                </a:lnTo>
                <a:lnTo>
                  <a:pt x="778" y="1932"/>
                </a:lnTo>
                <a:lnTo>
                  <a:pt x="778" y="1925"/>
                </a:lnTo>
                <a:lnTo>
                  <a:pt x="780" y="1920"/>
                </a:lnTo>
                <a:lnTo>
                  <a:pt x="778" y="1915"/>
                </a:lnTo>
                <a:lnTo>
                  <a:pt x="778" y="1908"/>
                </a:lnTo>
                <a:lnTo>
                  <a:pt x="780" y="1903"/>
                </a:lnTo>
                <a:lnTo>
                  <a:pt x="778" y="1899"/>
                </a:lnTo>
                <a:lnTo>
                  <a:pt x="773" y="1894"/>
                </a:lnTo>
                <a:lnTo>
                  <a:pt x="771" y="1889"/>
                </a:lnTo>
                <a:lnTo>
                  <a:pt x="773" y="1880"/>
                </a:lnTo>
                <a:lnTo>
                  <a:pt x="776" y="1873"/>
                </a:lnTo>
                <a:lnTo>
                  <a:pt x="776" y="1868"/>
                </a:lnTo>
                <a:lnTo>
                  <a:pt x="771" y="1865"/>
                </a:lnTo>
                <a:lnTo>
                  <a:pt x="771" y="1863"/>
                </a:lnTo>
                <a:lnTo>
                  <a:pt x="766" y="1856"/>
                </a:lnTo>
                <a:lnTo>
                  <a:pt x="761" y="1844"/>
                </a:lnTo>
                <a:lnTo>
                  <a:pt x="761" y="1842"/>
                </a:lnTo>
                <a:lnTo>
                  <a:pt x="759" y="1835"/>
                </a:lnTo>
                <a:lnTo>
                  <a:pt x="759" y="1825"/>
                </a:lnTo>
                <a:lnTo>
                  <a:pt x="757" y="1820"/>
                </a:lnTo>
                <a:lnTo>
                  <a:pt x="790" y="1820"/>
                </a:lnTo>
                <a:lnTo>
                  <a:pt x="851" y="1809"/>
                </a:lnTo>
                <a:lnTo>
                  <a:pt x="825" y="1721"/>
                </a:lnTo>
                <a:lnTo>
                  <a:pt x="823" y="1697"/>
                </a:lnTo>
                <a:lnTo>
                  <a:pt x="802" y="1671"/>
                </a:lnTo>
                <a:lnTo>
                  <a:pt x="797" y="1657"/>
                </a:lnTo>
                <a:lnTo>
                  <a:pt x="778" y="1652"/>
                </a:lnTo>
                <a:lnTo>
                  <a:pt x="776" y="1650"/>
                </a:lnTo>
                <a:lnTo>
                  <a:pt x="773" y="1645"/>
                </a:lnTo>
                <a:lnTo>
                  <a:pt x="771" y="1643"/>
                </a:lnTo>
                <a:lnTo>
                  <a:pt x="771" y="1641"/>
                </a:lnTo>
                <a:lnTo>
                  <a:pt x="771" y="1636"/>
                </a:lnTo>
                <a:lnTo>
                  <a:pt x="771" y="1629"/>
                </a:lnTo>
                <a:lnTo>
                  <a:pt x="773" y="1622"/>
                </a:lnTo>
                <a:lnTo>
                  <a:pt x="773" y="1619"/>
                </a:lnTo>
                <a:lnTo>
                  <a:pt x="773" y="1614"/>
                </a:lnTo>
                <a:lnTo>
                  <a:pt x="773" y="1612"/>
                </a:lnTo>
                <a:lnTo>
                  <a:pt x="776" y="1607"/>
                </a:lnTo>
                <a:lnTo>
                  <a:pt x="780" y="1605"/>
                </a:lnTo>
                <a:lnTo>
                  <a:pt x="785" y="1603"/>
                </a:lnTo>
                <a:lnTo>
                  <a:pt x="785" y="1600"/>
                </a:lnTo>
                <a:lnTo>
                  <a:pt x="783" y="1598"/>
                </a:lnTo>
                <a:lnTo>
                  <a:pt x="783" y="1596"/>
                </a:lnTo>
                <a:lnTo>
                  <a:pt x="783" y="1593"/>
                </a:lnTo>
                <a:lnTo>
                  <a:pt x="785" y="1588"/>
                </a:lnTo>
                <a:lnTo>
                  <a:pt x="785" y="1586"/>
                </a:lnTo>
                <a:lnTo>
                  <a:pt x="785" y="1581"/>
                </a:lnTo>
                <a:lnTo>
                  <a:pt x="787" y="1577"/>
                </a:lnTo>
                <a:lnTo>
                  <a:pt x="787" y="1572"/>
                </a:lnTo>
                <a:lnTo>
                  <a:pt x="790" y="1570"/>
                </a:lnTo>
                <a:lnTo>
                  <a:pt x="794" y="1565"/>
                </a:lnTo>
                <a:lnTo>
                  <a:pt x="797" y="1560"/>
                </a:lnTo>
                <a:lnTo>
                  <a:pt x="804" y="1551"/>
                </a:lnTo>
                <a:lnTo>
                  <a:pt x="804" y="1548"/>
                </a:lnTo>
                <a:lnTo>
                  <a:pt x="804" y="1546"/>
                </a:lnTo>
                <a:lnTo>
                  <a:pt x="806" y="1543"/>
                </a:lnTo>
                <a:lnTo>
                  <a:pt x="809" y="1541"/>
                </a:lnTo>
                <a:lnTo>
                  <a:pt x="813" y="1536"/>
                </a:lnTo>
                <a:lnTo>
                  <a:pt x="816" y="1534"/>
                </a:lnTo>
                <a:lnTo>
                  <a:pt x="820" y="1534"/>
                </a:lnTo>
                <a:lnTo>
                  <a:pt x="823" y="1532"/>
                </a:lnTo>
                <a:lnTo>
                  <a:pt x="825" y="1529"/>
                </a:lnTo>
                <a:lnTo>
                  <a:pt x="827" y="1527"/>
                </a:lnTo>
                <a:lnTo>
                  <a:pt x="832" y="1527"/>
                </a:lnTo>
                <a:lnTo>
                  <a:pt x="830" y="1522"/>
                </a:lnTo>
                <a:lnTo>
                  <a:pt x="830" y="1520"/>
                </a:lnTo>
                <a:lnTo>
                  <a:pt x="827" y="1517"/>
                </a:lnTo>
                <a:lnTo>
                  <a:pt x="825" y="1515"/>
                </a:lnTo>
                <a:lnTo>
                  <a:pt x="825" y="1513"/>
                </a:lnTo>
                <a:lnTo>
                  <a:pt x="825" y="1510"/>
                </a:lnTo>
                <a:lnTo>
                  <a:pt x="830" y="1510"/>
                </a:lnTo>
                <a:lnTo>
                  <a:pt x="832" y="1510"/>
                </a:lnTo>
                <a:lnTo>
                  <a:pt x="832" y="1508"/>
                </a:lnTo>
                <a:lnTo>
                  <a:pt x="835" y="1506"/>
                </a:lnTo>
                <a:lnTo>
                  <a:pt x="837" y="1503"/>
                </a:lnTo>
                <a:lnTo>
                  <a:pt x="839" y="1501"/>
                </a:lnTo>
                <a:lnTo>
                  <a:pt x="839" y="1499"/>
                </a:lnTo>
                <a:lnTo>
                  <a:pt x="839" y="1496"/>
                </a:lnTo>
                <a:lnTo>
                  <a:pt x="839" y="1494"/>
                </a:lnTo>
                <a:lnTo>
                  <a:pt x="842" y="1489"/>
                </a:lnTo>
                <a:lnTo>
                  <a:pt x="842" y="1484"/>
                </a:lnTo>
                <a:lnTo>
                  <a:pt x="844" y="1482"/>
                </a:lnTo>
                <a:lnTo>
                  <a:pt x="844" y="1480"/>
                </a:lnTo>
                <a:lnTo>
                  <a:pt x="846" y="1477"/>
                </a:lnTo>
                <a:lnTo>
                  <a:pt x="849" y="1475"/>
                </a:lnTo>
                <a:lnTo>
                  <a:pt x="849" y="1472"/>
                </a:lnTo>
                <a:lnTo>
                  <a:pt x="851" y="1465"/>
                </a:lnTo>
                <a:lnTo>
                  <a:pt x="851" y="1463"/>
                </a:lnTo>
                <a:lnTo>
                  <a:pt x="851" y="1461"/>
                </a:lnTo>
                <a:lnTo>
                  <a:pt x="851" y="1456"/>
                </a:lnTo>
                <a:lnTo>
                  <a:pt x="849" y="1454"/>
                </a:lnTo>
                <a:lnTo>
                  <a:pt x="846" y="1451"/>
                </a:lnTo>
                <a:lnTo>
                  <a:pt x="846" y="1449"/>
                </a:lnTo>
                <a:lnTo>
                  <a:pt x="849" y="1446"/>
                </a:lnTo>
                <a:lnTo>
                  <a:pt x="851" y="1446"/>
                </a:lnTo>
                <a:lnTo>
                  <a:pt x="853" y="1444"/>
                </a:lnTo>
                <a:lnTo>
                  <a:pt x="858" y="1442"/>
                </a:lnTo>
                <a:lnTo>
                  <a:pt x="860" y="1439"/>
                </a:lnTo>
                <a:lnTo>
                  <a:pt x="863" y="1437"/>
                </a:lnTo>
                <a:lnTo>
                  <a:pt x="865" y="1437"/>
                </a:lnTo>
                <a:lnTo>
                  <a:pt x="868" y="1435"/>
                </a:lnTo>
                <a:lnTo>
                  <a:pt x="872" y="1435"/>
                </a:lnTo>
                <a:lnTo>
                  <a:pt x="875" y="1435"/>
                </a:lnTo>
                <a:lnTo>
                  <a:pt x="877" y="1439"/>
                </a:lnTo>
                <a:lnTo>
                  <a:pt x="879" y="1439"/>
                </a:lnTo>
                <a:lnTo>
                  <a:pt x="884" y="1439"/>
                </a:lnTo>
                <a:lnTo>
                  <a:pt x="886" y="1439"/>
                </a:lnTo>
                <a:lnTo>
                  <a:pt x="891" y="1439"/>
                </a:lnTo>
                <a:lnTo>
                  <a:pt x="893" y="1442"/>
                </a:lnTo>
                <a:lnTo>
                  <a:pt x="898" y="1442"/>
                </a:lnTo>
                <a:lnTo>
                  <a:pt x="901" y="1442"/>
                </a:lnTo>
                <a:lnTo>
                  <a:pt x="903" y="1442"/>
                </a:lnTo>
                <a:lnTo>
                  <a:pt x="905" y="1442"/>
                </a:lnTo>
                <a:lnTo>
                  <a:pt x="908" y="1442"/>
                </a:lnTo>
                <a:lnTo>
                  <a:pt x="908" y="1439"/>
                </a:lnTo>
                <a:lnTo>
                  <a:pt x="912" y="1439"/>
                </a:lnTo>
                <a:lnTo>
                  <a:pt x="912" y="1442"/>
                </a:lnTo>
                <a:lnTo>
                  <a:pt x="915" y="1442"/>
                </a:lnTo>
                <a:lnTo>
                  <a:pt x="917" y="1442"/>
                </a:lnTo>
                <a:lnTo>
                  <a:pt x="917" y="1439"/>
                </a:lnTo>
                <a:lnTo>
                  <a:pt x="919" y="1439"/>
                </a:lnTo>
                <a:lnTo>
                  <a:pt x="924" y="1442"/>
                </a:lnTo>
                <a:lnTo>
                  <a:pt x="926" y="1439"/>
                </a:lnTo>
                <a:lnTo>
                  <a:pt x="931" y="1439"/>
                </a:lnTo>
                <a:lnTo>
                  <a:pt x="934" y="1437"/>
                </a:lnTo>
                <a:lnTo>
                  <a:pt x="938" y="1435"/>
                </a:lnTo>
                <a:lnTo>
                  <a:pt x="941" y="1432"/>
                </a:lnTo>
                <a:lnTo>
                  <a:pt x="943" y="1430"/>
                </a:lnTo>
                <a:lnTo>
                  <a:pt x="945" y="1430"/>
                </a:lnTo>
                <a:lnTo>
                  <a:pt x="945" y="1427"/>
                </a:lnTo>
                <a:lnTo>
                  <a:pt x="948" y="1427"/>
                </a:lnTo>
                <a:lnTo>
                  <a:pt x="948" y="1425"/>
                </a:lnTo>
                <a:lnTo>
                  <a:pt x="950" y="1423"/>
                </a:lnTo>
                <a:lnTo>
                  <a:pt x="952" y="1420"/>
                </a:lnTo>
                <a:lnTo>
                  <a:pt x="955" y="1420"/>
                </a:lnTo>
                <a:lnTo>
                  <a:pt x="957" y="1420"/>
                </a:lnTo>
                <a:lnTo>
                  <a:pt x="959" y="1418"/>
                </a:lnTo>
                <a:lnTo>
                  <a:pt x="962" y="1416"/>
                </a:lnTo>
                <a:lnTo>
                  <a:pt x="964" y="1416"/>
                </a:lnTo>
                <a:lnTo>
                  <a:pt x="967" y="1413"/>
                </a:lnTo>
                <a:lnTo>
                  <a:pt x="969" y="1413"/>
                </a:lnTo>
                <a:lnTo>
                  <a:pt x="974" y="1413"/>
                </a:lnTo>
                <a:lnTo>
                  <a:pt x="976" y="1413"/>
                </a:lnTo>
                <a:lnTo>
                  <a:pt x="978" y="1411"/>
                </a:lnTo>
                <a:lnTo>
                  <a:pt x="981" y="1411"/>
                </a:lnTo>
                <a:lnTo>
                  <a:pt x="981" y="1409"/>
                </a:lnTo>
                <a:lnTo>
                  <a:pt x="983" y="1409"/>
                </a:lnTo>
                <a:lnTo>
                  <a:pt x="983" y="1406"/>
                </a:lnTo>
                <a:lnTo>
                  <a:pt x="985" y="1406"/>
                </a:lnTo>
                <a:lnTo>
                  <a:pt x="988" y="1406"/>
                </a:lnTo>
                <a:lnTo>
                  <a:pt x="990" y="1406"/>
                </a:lnTo>
                <a:lnTo>
                  <a:pt x="992" y="1404"/>
                </a:lnTo>
                <a:lnTo>
                  <a:pt x="992" y="1401"/>
                </a:lnTo>
                <a:lnTo>
                  <a:pt x="995" y="1399"/>
                </a:lnTo>
                <a:lnTo>
                  <a:pt x="995" y="1397"/>
                </a:lnTo>
                <a:lnTo>
                  <a:pt x="992" y="1394"/>
                </a:lnTo>
                <a:lnTo>
                  <a:pt x="988" y="1392"/>
                </a:lnTo>
                <a:lnTo>
                  <a:pt x="988" y="1390"/>
                </a:lnTo>
                <a:lnTo>
                  <a:pt x="990" y="1390"/>
                </a:lnTo>
                <a:lnTo>
                  <a:pt x="992" y="1392"/>
                </a:lnTo>
                <a:lnTo>
                  <a:pt x="995" y="1392"/>
                </a:lnTo>
                <a:lnTo>
                  <a:pt x="997" y="1390"/>
                </a:lnTo>
                <a:lnTo>
                  <a:pt x="1000" y="1390"/>
                </a:lnTo>
                <a:lnTo>
                  <a:pt x="1000" y="1385"/>
                </a:lnTo>
                <a:lnTo>
                  <a:pt x="1000" y="1383"/>
                </a:lnTo>
                <a:lnTo>
                  <a:pt x="1002" y="1383"/>
                </a:lnTo>
                <a:lnTo>
                  <a:pt x="1004" y="1383"/>
                </a:lnTo>
                <a:lnTo>
                  <a:pt x="1007" y="1380"/>
                </a:lnTo>
                <a:lnTo>
                  <a:pt x="1009" y="1380"/>
                </a:lnTo>
                <a:lnTo>
                  <a:pt x="1011" y="1378"/>
                </a:lnTo>
                <a:lnTo>
                  <a:pt x="1014" y="1375"/>
                </a:lnTo>
                <a:lnTo>
                  <a:pt x="1014" y="1373"/>
                </a:lnTo>
                <a:lnTo>
                  <a:pt x="1016" y="1371"/>
                </a:lnTo>
                <a:lnTo>
                  <a:pt x="1018" y="1371"/>
                </a:lnTo>
                <a:lnTo>
                  <a:pt x="1021" y="1371"/>
                </a:lnTo>
                <a:lnTo>
                  <a:pt x="1023" y="1371"/>
                </a:lnTo>
                <a:lnTo>
                  <a:pt x="1023" y="1366"/>
                </a:lnTo>
                <a:lnTo>
                  <a:pt x="1023" y="1364"/>
                </a:lnTo>
                <a:lnTo>
                  <a:pt x="1023" y="1361"/>
                </a:lnTo>
                <a:lnTo>
                  <a:pt x="1021" y="1359"/>
                </a:lnTo>
                <a:lnTo>
                  <a:pt x="1021" y="1356"/>
                </a:lnTo>
                <a:lnTo>
                  <a:pt x="1023" y="1354"/>
                </a:lnTo>
                <a:lnTo>
                  <a:pt x="1023" y="1352"/>
                </a:lnTo>
                <a:lnTo>
                  <a:pt x="1025" y="1349"/>
                </a:lnTo>
                <a:lnTo>
                  <a:pt x="1023" y="1345"/>
                </a:lnTo>
                <a:lnTo>
                  <a:pt x="1023" y="1342"/>
                </a:lnTo>
                <a:lnTo>
                  <a:pt x="1023" y="1340"/>
                </a:lnTo>
                <a:lnTo>
                  <a:pt x="1023" y="1338"/>
                </a:lnTo>
                <a:lnTo>
                  <a:pt x="1025" y="1335"/>
                </a:lnTo>
                <a:lnTo>
                  <a:pt x="1025" y="1333"/>
                </a:lnTo>
                <a:lnTo>
                  <a:pt x="1025" y="1330"/>
                </a:lnTo>
                <a:lnTo>
                  <a:pt x="1023" y="1326"/>
                </a:lnTo>
                <a:lnTo>
                  <a:pt x="1023" y="1321"/>
                </a:lnTo>
                <a:lnTo>
                  <a:pt x="1023" y="1319"/>
                </a:lnTo>
                <a:lnTo>
                  <a:pt x="1025" y="1314"/>
                </a:lnTo>
                <a:lnTo>
                  <a:pt x="1025" y="1311"/>
                </a:lnTo>
                <a:lnTo>
                  <a:pt x="1023" y="1304"/>
                </a:lnTo>
                <a:lnTo>
                  <a:pt x="1021" y="1300"/>
                </a:lnTo>
                <a:lnTo>
                  <a:pt x="1021" y="1297"/>
                </a:lnTo>
                <a:lnTo>
                  <a:pt x="1018" y="1295"/>
                </a:lnTo>
                <a:lnTo>
                  <a:pt x="1016" y="1293"/>
                </a:lnTo>
                <a:lnTo>
                  <a:pt x="1016" y="1290"/>
                </a:lnTo>
                <a:lnTo>
                  <a:pt x="1014" y="1290"/>
                </a:lnTo>
                <a:lnTo>
                  <a:pt x="1009" y="1288"/>
                </a:lnTo>
                <a:lnTo>
                  <a:pt x="1007" y="1288"/>
                </a:lnTo>
                <a:lnTo>
                  <a:pt x="1004" y="1285"/>
                </a:lnTo>
                <a:lnTo>
                  <a:pt x="1004" y="1283"/>
                </a:lnTo>
                <a:lnTo>
                  <a:pt x="1004" y="1278"/>
                </a:lnTo>
                <a:lnTo>
                  <a:pt x="1004" y="1276"/>
                </a:lnTo>
                <a:lnTo>
                  <a:pt x="1002" y="1274"/>
                </a:lnTo>
                <a:lnTo>
                  <a:pt x="1000" y="1271"/>
                </a:lnTo>
                <a:lnTo>
                  <a:pt x="1000" y="1269"/>
                </a:lnTo>
                <a:lnTo>
                  <a:pt x="1000" y="1267"/>
                </a:lnTo>
                <a:lnTo>
                  <a:pt x="1000" y="1264"/>
                </a:lnTo>
                <a:lnTo>
                  <a:pt x="1000" y="1262"/>
                </a:lnTo>
                <a:lnTo>
                  <a:pt x="1002" y="1264"/>
                </a:lnTo>
                <a:lnTo>
                  <a:pt x="1002" y="1267"/>
                </a:lnTo>
                <a:lnTo>
                  <a:pt x="1002" y="1269"/>
                </a:lnTo>
                <a:lnTo>
                  <a:pt x="1004" y="1271"/>
                </a:lnTo>
                <a:lnTo>
                  <a:pt x="1007" y="1274"/>
                </a:lnTo>
                <a:lnTo>
                  <a:pt x="1009" y="1276"/>
                </a:lnTo>
                <a:lnTo>
                  <a:pt x="1011" y="1276"/>
                </a:lnTo>
                <a:lnTo>
                  <a:pt x="1016" y="1274"/>
                </a:lnTo>
                <a:lnTo>
                  <a:pt x="1018" y="1276"/>
                </a:lnTo>
                <a:lnTo>
                  <a:pt x="1021" y="1278"/>
                </a:lnTo>
                <a:lnTo>
                  <a:pt x="1023" y="1278"/>
                </a:lnTo>
                <a:lnTo>
                  <a:pt x="1025" y="1278"/>
                </a:lnTo>
                <a:lnTo>
                  <a:pt x="1030" y="1278"/>
                </a:lnTo>
                <a:lnTo>
                  <a:pt x="1033" y="1281"/>
                </a:lnTo>
                <a:lnTo>
                  <a:pt x="1037" y="1276"/>
                </a:lnTo>
                <a:lnTo>
                  <a:pt x="1037" y="1271"/>
                </a:lnTo>
                <a:lnTo>
                  <a:pt x="1040" y="1271"/>
                </a:lnTo>
                <a:lnTo>
                  <a:pt x="1040" y="1269"/>
                </a:lnTo>
                <a:lnTo>
                  <a:pt x="1042" y="1264"/>
                </a:lnTo>
                <a:lnTo>
                  <a:pt x="1044" y="1262"/>
                </a:lnTo>
                <a:lnTo>
                  <a:pt x="1047" y="1255"/>
                </a:lnTo>
                <a:lnTo>
                  <a:pt x="1047" y="1252"/>
                </a:lnTo>
                <a:lnTo>
                  <a:pt x="1047" y="1248"/>
                </a:lnTo>
                <a:lnTo>
                  <a:pt x="1047" y="1243"/>
                </a:lnTo>
                <a:lnTo>
                  <a:pt x="1047" y="1240"/>
                </a:lnTo>
                <a:lnTo>
                  <a:pt x="1049" y="1240"/>
                </a:lnTo>
                <a:lnTo>
                  <a:pt x="1051" y="1240"/>
                </a:lnTo>
                <a:lnTo>
                  <a:pt x="1054" y="1238"/>
                </a:lnTo>
                <a:lnTo>
                  <a:pt x="1056" y="1236"/>
                </a:lnTo>
                <a:lnTo>
                  <a:pt x="1056" y="1233"/>
                </a:lnTo>
                <a:lnTo>
                  <a:pt x="1058" y="1229"/>
                </a:lnTo>
                <a:lnTo>
                  <a:pt x="1058" y="1226"/>
                </a:lnTo>
                <a:lnTo>
                  <a:pt x="1058" y="1222"/>
                </a:lnTo>
                <a:lnTo>
                  <a:pt x="1058" y="1219"/>
                </a:lnTo>
                <a:lnTo>
                  <a:pt x="1058" y="1217"/>
                </a:lnTo>
                <a:lnTo>
                  <a:pt x="1058" y="1214"/>
                </a:lnTo>
                <a:lnTo>
                  <a:pt x="1058" y="1212"/>
                </a:lnTo>
                <a:lnTo>
                  <a:pt x="1061" y="1210"/>
                </a:lnTo>
                <a:lnTo>
                  <a:pt x="1063" y="1207"/>
                </a:lnTo>
                <a:lnTo>
                  <a:pt x="1063" y="1205"/>
                </a:lnTo>
                <a:lnTo>
                  <a:pt x="1063" y="1200"/>
                </a:lnTo>
                <a:lnTo>
                  <a:pt x="1063" y="1198"/>
                </a:lnTo>
                <a:lnTo>
                  <a:pt x="1063" y="1196"/>
                </a:lnTo>
                <a:lnTo>
                  <a:pt x="1058" y="1191"/>
                </a:lnTo>
                <a:lnTo>
                  <a:pt x="1056" y="1188"/>
                </a:lnTo>
                <a:lnTo>
                  <a:pt x="1054" y="1186"/>
                </a:lnTo>
                <a:lnTo>
                  <a:pt x="1051" y="1184"/>
                </a:lnTo>
                <a:lnTo>
                  <a:pt x="1051" y="1181"/>
                </a:lnTo>
                <a:lnTo>
                  <a:pt x="1054" y="1179"/>
                </a:lnTo>
                <a:lnTo>
                  <a:pt x="1058" y="1177"/>
                </a:lnTo>
                <a:lnTo>
                  <a:pt x="1061" y="1172"/>
                </a:lnTo>
                <a:lnTo>
                  <a:pt x="1061" y="1169"/>
                </a:lnTo>
                <a:lnTo>
                  <a:pt x="1063" y="1165"/>
                </a:lnTo>
                <a:lnTo>
                  <a:pt x="1063" y="1162"/>
                </a:lnTo>
                <a:lnTo>
                  <a:pt x="1063" y="1160"/>
                </a:lnTo>
                <a:lnTo>
                  <a:pt x="1066" y="1160"/>
                </a:lnTo>
                <a:lnTo>
                  <a:pt x="1066" y="1158"/>
                </a:lnTo>
                <a:lnTo>
                  <a:pt x="1066" y="1155"/>
                </a:lnTo>
                <a:lnTo>
                  <a:pt x="1068" y="1153"/>
                </a:lnTo>
                <a:lnTo>
                  <a:pt x="1070" y="1151"/>
                </a:lnTo>
                <a:lnTo>
                  <a:pt x="1073" y="1148"/>
                </a:lnTo>
                <a:lnTo>
                  <a:pt x="1073" y="1146"/>
                </a:lnTo>
                <a:lnTo>
                  <a:pt x="1073" y="1143"/>
                </a:lnTo>
                <a:lnTo>
                  <a:pt x="1073" y="1141"/>
                </a:lnTo>
                <a:lnTo>
                  <a:pt x="1073" y="1139"/>
                </a:lnTo>
                <a:lnTo>
                  <a:pt x="1073" y="1136"/>
                </a:lnTo>
                <a:lnTo>
                  <a:pt x="1073" y="1134"/>
                </a:lnTo>
                <a:lnTo>
                  <a:pt x="1075" y="1129"/>
                </a:lnTo>
                <a:lnTo>
                  <a:pt x="1075" y="1127"/>
                </a:lnTo>
                <a:lnTo>
                  <a:pt x="1077" y="1124"/>
                </a:lnTo>
                <a:lnTo>
                  <a:pt x="1077" y="1120"/>
                </a:lnTo>
                <a:lnTo>
                  <a:pt x="1080" y="1120"/>
                </a:lnTo>
                <a:lnTo>
                  <a:pt x="1084" y="1115"/>
                </a:lnTo>
                <a:lnTo>
                  <a:pt x="1087" y="1115"/>
                </a:lnTo>
                <a:lnTo>
                  <a:pt x="1089" y="1113"/>
                </a:lnTo>
                <a:lnTo>
                  <a:pt x="1094" y="1113"/>
                </a:lnTo>
                <a:lnTo>
                  <a:pt x="1099" y="1110"/>
                </a:lnTo>
                <a:lnTo>
                  <a:pt x="1099" y="1106"/>
                </a:lnTo>
                <a:lnTo>
                  <a:pt x="1094" y="1101"/>
                </a:lnTo>
                <a:lnTo>
                  <a:pt x="1092" y="1101"/>
                </a:lnTo>
                <a:lnTo>
                  <a:pt x="1087" y="1098"/>
                </a:lnTo>
                <a:lnTo>
                  <a:pt x="1084" y="1098"/>
                </a:lnTo>
                <a:lnTo>
                  <a:pt x="1082" y="1098"/>
                </a:lnTo>
                <a:lnTo>
                  <a:pt x="1077" y="1101"/>
                </a:lnTo>
                <a:lnTo>
                  <a:pt x="1070" y="1101"/>
                </a:lnTo>
                <a:lnTo>
                  <a:pt x="1063" y="1098"/>
                </a:lnTo>
                <a:lnTo>
                  <a:pt x="1061" y="1098"/>
                </a:lnTo>
                <a:lnTo>
                  <a:pt x="1058" y="1103"/>
                </a:lnTo>
                <a:lnTo>
                  <a:pt x="1056" y="1108"/>
                </a:lnTo>
                <a:lnTo>
                  <a:pt x="1054" y="1113"/>
                </a:lnTo>
                <a:lnTo>
                  <a:pt x="1051" y="1113"/>
                </a:lnTo>
                <a:lnTo>
                  <a:pt x="1049" y="1113"/>
                </a:lnTo>
                <a:lnTo>
                  <a:pt x="1047" y="1113"/>
                </a:lnTo>
                <a:lnTo>
                  <a:pt x="1044" y="1113"/>
                </a:lnTo>
                <a:lnTo>
                  <a:pt x="1040" y="1113"/>
                </a:lnTo>
                <a:lnTo>
                  <a:pt x="1037" y="1113"/>
                </a:lnTo>
                <a:lnTo>
                  <a:pt x="1035" y="1113"/>
                </a:lnTo>
                <a:lnTo>
                  <a:pt x="1030" y="1113"/>
                </a:lnTo>
                <a:lnTo>
                  <a:pt x="1028" y="1115"/>
                </a:lnTo>
                <a:lnTo>
                  <a:pt x="1023" y="1113"/>
                </a:lnTo>
                <a:lnTo>
                  <a:pt x="1018" y="1113"/>
                </a:lnTo>
                <a:lnTo>
                  <a:pt x="1016" y="1110"/>
                </a:lnTo>
                <a:lnTo>
                  <a:pt x="1014" y="1108"/>
                </a:lnTo>
                <a:lnTo>
                  <a:pt x="1014" y="1106"/>
                </a:lnTo>
                <a:lnTo>
                  <a:pt x="1007" y="1108"/>
                </a:lnTo>
                <a:lnTo>
                  <a:pt x="1004" y="1106"/>
                </a:lnTo>
                <a:lnTo>
                  <a:pt x="1000" y="1106"/>
                </a:lnTo>
                <a:lnTo>
                  <a:pt x="997" y="1108"/>
                </a:lnTo>
                <a:lnTo>
                  <a:pt x="992" y="1108"/>
                </a:lnTo>
                <a:lnTo>
                  <a:pt x="990" y="1108"/>
                </a:lnTo>
                <a:lnTo>
                  <a:pt x="988" y="1108"/>
                </a:lnTo>
                <a:lnTo>
                  <a:pt x="985" y="1108"/>
                </a:lnTo>
                <a:lnTo>
                  <a:pt x="983" y="1108"/>
                </a:lnTo>
                <a:lnTo>
                  <a:pt x="981" y="1108"/>
                </a:lnTo>
                <a:lnTo>
                  <a:pt x="976" y="1110"/>
                </a:lnTo>
                <a:lnTo>
                  <a:pt x="976" y="1108"/>
                </a:lnTo>
                <a:lnTo>
                  <a:pt x="974" y="1108"/>
                </a:lnTo>
                <a:lnTo>
                  <a:pt x="971" y="1106"/>
                </a:lnTo>
                <a:lnTo>
                  <a:pt x="950" y="1080"/>
                </a:lnTo>
                <a:lnTo>
                  <a:pt x="950" y="1077"/>
                </a:lnTo>
                <a:lnTo>
                  <a:pt x="948" y="1077"/>
                </a:lnTo>
                <a:lnTo>
                  <a:pt x="948" y="1075"/>
                </a:lnTo>
                <a:lnTo>
                  <a:pt x="941" y="1068"/>
                </a:lnTo>
                <a:lnTo>
                  <a:pt x="934" y="1058"/>
                </a:lnTo>
                <a:lnTo>
                  <a:pt x="929" y="1051"/>
                </a:lnTo>
                <a:lnTo>
                  <a:pt x="924" y="1049"/>
                </a:lnTo>
                <a:lnTo>
                  <a:pt x="922" y="1044"/>
                </a:lnTo>
                <a:lnTo>
                  <a:pt x="917" y="1049"/>
                </a:lnTo>
                <a:lnTo>
                  <a:pt x="912" y="1051"/>
                </a:lnTo>
                <a:lnTo>
                  <a:pt x="905" y="1053"/>
                </a:lnTo>
                <a:lnTo>
                  <a:pt x="903" y="1053"/>
                </a:lnTo>
                <a:lnTo>
                  <a:pt x="898" y="1056"/>
                </a:lnTo>
                <a:lnTo>
                  <a:pt x="893" y="1058"/>
                </a:lnTo>
                <a:lnTo>
                  <a:pt x="889" y="1058"/>
                </a:lnTo>
                <a:lnTo>
                  <a:pt x="886" y="1058"/>
                </a:lnTo>
                <a:lnTo>
                  <a:pt x="882" y="1058"/>
                </a:lnTo>
                <a:lnTo>
                  <a:pt x="879" y="1056"/>
                </a:lnTo>
                <a:lnTo>
                  <a:pt x="875" y="1053"/>
                </a:lnTo>
                <a:lnTo>
                  <a:pt x="872" y="1051"/>
                </a:lnTo>
                <a:lnTo>
                  <a:pt x="870" y="1049"/>
                </a:lnTo>
                <a:lnTo>
                  <a:pt x="868" y="1046"/>
                </a:lnTo>
                <a:lnTo>
                  <a:pt x="865" y="1046"/>
                </a:lnTo>
                <a:lnTo>
                  <a:pt x="863" y="1044"/>
                </a:lnTo>
                <a:lnTo>
                  <a:pt x="860" y="1044"/>
                </a:lnTo>
                <a:lnTo>
                  <a:pt x="858" y="1044"/>
                </a:lnTo>
                <a:lnTo>
                  <a:pt x="858" y="1046"/>
                </a:lnTo>
                <a:lnTo>
                  <a:pt x="858" y="1049"/>
                </a:lnTo>
                <a:lnTo>
                  <a:pt x="858" y="1053"/>
                </a:lnTo>
                <a:lnTo>
                  <a:pt x="856" y="1053"/>
                </a:lnTo>
                <a:lnTo>
                  <a:pt x="853" y="1053"/>
                </a:lnTo>
                <a:lnTo>
                  <a:pt x="851" y="1051"/>
                </a:lnTo>
                <a:lnTo>
                  <a:pt x="849" y="1049"/>
                </a:lnTo>
                <a:lnTo>
                  <a:pt x="846" y="1046"/>
                </a:lnTo>
                <a:lnTo>
                  <a:pt x="844" y="1044"/>
                </a:lnTo>
                <a:lnTo>
                  <a:pt x="842" y="1044"/>
                </a:lnTo>
                <a:lnTo>
                  <a:pt x="839" y="1044"/>
                </a:lnTo>
                <a:lnTo>
                  <a:pt x="837" y="1044"/>
                </a:lnTo>
                <a:lnTo>
                  <a:pt x="835" y="1044"/>
                </a:lnTo>
                <a:lnTo>
                  <a:pt x="832" y="1044"/>
                </a:lnTo>
                <a:lnTo>
                  <a:pt x="830" y="1044"/>
                </a:lnTo>
                <a:lnTo>
                  <a:pt x="825" y="1044"/>
                </a:lnTo>
                <a:lnTo>
                  <a:pt x="823" y="1046"/>
                </a:lnTo>
                <a:lnTo>
                  <a:pt x="820" y="1046"/>
                </a:lnTo>
                <a:lnTo>
                  <a:pt x="818" y="1049"/>
                </a:lnTo>
                <a:lnTo>
                  <a:pt x="816" y="1051"/>
                </a:lnTo>
                <a:lnTo>
                  <a:pt x="816" y="1049"/>
                </a:lnTo>
                <a:lnTo>
                  <a:pt x="813" y="1044"/>
                </a:lnTo>
                <a:lnTo>
                  <a:pt x="813" y="1039"/>
                </a:lnTo>
                <a:lnTo>
                  <a:pt x="811" y="1035"/>
                </a:lnTo>
                <a:lnTo>
                  <a:pt x="809" y="1035"/>
                </a:lnTo>
                <a:lnTo>
                  <a:pt x="809" y="1032"/>
                </a:lnTo>
                <a:lnTo>
                  <a:pt x="806" y="1030"/>
                </a:lnTo>
                <a:lnTo>
                  <a:pt x="804" y="1027"/>
                </a:lnTo>
                <a:lnTo>
                  <a:pt x="802" y="1027"/>
                </a:lnTo>
                <a:lnTo>
                  <a:pt x="799" y="1025"/>
                </a:lnTo>
                <a:lnTo>
                  <a:pt x="797" y="1025"/>
                </a:lnTo>
                <a:lnTo>
                  <a:pt x="794" y="1023"/>
                </a:lnTo>
                <a:lnTo>
                  <a:pt x="792" y="1018"/>
                </a:lnTo>
                <a:lnTo>
                  <a:pt x="790" y="1018"/>
                </a:lnTo>
                <a:lnTo>
                  <a:pt x="790" y="1013"/>
                </a:lnTo>
                <a:lnTo>
                  <a:pt x="787" y="1011"/>
                </a:lnTo>
                <a:lnTo>
                  <a:pt x="785" y="1006"/>
                </a:lnTo>
                <a:lnTo>
                  <a:pt x="783" y="1006"/>
                </a:lnTo>
                <a:lnTo>
                  <a:pt x="780" y="1004"/>
                </a:lnTo>
                <a:lnTo>
                  <a:pt x="780" y="1001"/>
                </a:lnTo>
                <a:lnTo>
                  <a:pt x="778" y="999"/>
                </a:lnTo>
                <a:lnTo>
                  <a:pt x="778" y="994"/>
                </a:lnTo>
                <a:lnTo>
                  <a:pt x="776" y="990"/>
                </a:lnTo>
                <a:lnTo>
                  <a:pt x="776" y="985"/>
                </a:lnTo>
                <a:lnTo>
                  <a:pt x="773" y="980"/>
                </a:lnTo>
                <a:lnTo>
                  <a:pt x="773" y="978"/>
                </a:lnTo>
                <a:lnTo>
                  <a:pt x="773" y="973"/>
                </a:lnTo>
                <a:lnTo>
                  <a:pt x="776" y="968"/>
                </a:lnTo>
                <a:lnTo>
                  <a:pt x="776" y="964"/>
                </a:lnTo>
                <a:lnTo>
                  <a:pt x="773" y="964"/>
                </a:lnTo>
                <a:lnTo>
                  <a:pt x="771" y="964"/>
                </a:lnTo>
                <a:lnTo>
                  <a:pt x="766" y="964"/>
                </a:lnTo>
                <a:lnTo>
                  <a:pt x="764" y="968"/>
                </a:lnTo>
                <a:lnTo>
                  <a:pt x="764" y="973"/>
                </a:lnTo>
                <a:lnTo>
                  <a:pt x="761" y="975"/>
                </a:lnTo>
                <a:lnTo>
                  <a:pt x="761" y="978"/>
                </a:lnTo>
                <a:lnTo>
                  <a:pt x="761" y="982"/>
                </a:lnTo>
                <a:lnTo>
                  <a:pt x="764" y="985"/>
                </a:lnTo>
                <a:lnTo>
                  <a:pt x="764" y="987"/>
                </a:lnTo>
                <a:lnTo>
                  <a:pt x="764" y="992"/>
                </a:lnTo>
                <a:lnTo>
                  <a:pt x="761" y="994"/>
                </a:lnTo>
                <a:lnTo>
                  <a:pt x="717" y="980"/>
                </a:lnTo>
                <a:lnTo>
                  <a:pt x="688" y="971"/>
                </a:lnTo>
                <a:lnTo>
                  <a:pt x="681" y="968"/>
                </a:lnTo>
                <a:lnTo>
                  <a:pt x="679" y="968"/>
                </a:lnTo>
                <a:lnTo>
                  <a:pt x="674" y="968"/>
                </a:lnTo>
                <a:lnTo>
                  <a:pt x="670" y="964"/>
                </a:lnTo>
                <a:lnTo>
                  <a:pt x="665" y="961"/>
                </a:lnTo>
                <a:lnTo>
                  <a:pt x="653" y="959"/>
                </a:lnTo>
                <a:lnTo>
                  <a:pt x="644" y="956"/>
                </a:lnTo>
                <a:lnTo>
                  <a:pt x="637" y="954"/>
                </a:lnTo>
                <a:lnTo>
                  <a:pt x="641" y="966"/>
                </a:lnTo>
                <a:lnTo>
                  <a:pt x="639" y="973"/>
                </a:lnTo>
                <a:lnTo>
                  <a:pt x="637" y="978"/>
                </a:lnTo>
                <a:lnTo>
                  <a:pt x="634" y="982"/>
                </a:lnTo>
                <a:lnTo>
                  <a:pt x="629" y="1004"/>
                </a:lnTo>
                <a:lnTo>
                  <a:pt x="627" y="1004"/>
                </a:lnTo>
                <a:lnTo>
                  <a:pt x="622" y="1001"/>
                </a:lnTo>
                <a:lnTo>
                  <a:pt x="594" y="985"/>
                </a:lnTo>
                <a:lnTo>
                  <a:pt x="592" y="985"/>
                </a:lnTo>
                <a:lnTo>
                  <a:pt x="587" y="985"/>
                </a:lnTo>
                <a:lnTo>
                  <a:pt x="582" y="987"/>
                </a:lnTo>
                <a:lnTo>
                  <a:pt x="580" y="990"/>
                </a:lnTo>
                <a:lnTo>
                  <a:pt x="573" y="994"/>
                </a:lnTo>
                <a:lnTo>
                  <a:pt x="571" y="997"/>
                </a:lnTo>
                <a:lnTo>
                  <a:pt x="568" y="999"/>
                </a:lnTo>
                <a:lnTo>
                  <a:pt x="566" y="1001"/>
                </a:lnTo>
                <a:lnTo>
                  <a:pt x="566" y="1009"/>
                </a:lnTo>
                <a:lnTo>
                  <a:pt x="563" y="1011"/>
                </a:lnTo>
                <a:lnTo>
                  <a:pt x="566" y="1013"/>
                </a:lnTo>
                <a:lnTo>
                  <a:pt x="566" y="1016"/>
                </a:lnTo>
                <a:lnTo>
                  <a:pt x="566" y="1018"/>
                </a:lnTo>
                <a:lnTo>
                  <a:pt x="568" y="1018"/>
                </a:lnTo>
                <a:lnTo>
                  <a:pt x="575" y="1018"/>
                </a:lnTo>
                <a:lnTo>
                  <a:pt x="599" y="1018"/>
                </a:lnTo>
                <a:lnTo>
                  <a:pt x="613" y="1018"/>
                </a:lnTo>
                <a:lnTo>
                  <a:pt x="613" y="1027"/>
                </a:lnTo>
                <a:lnTo>
                  <a:pt x="608" y="1046"/>
                </a:lnTo>
                <a:lnTo>
                  <a:pt x="611" y="1072"/>
                </a:lnTo>
                <a:lnTo>
                  <a:pt x="611" y="1094"/>
                </a:lnTo>
                <a:lnTo>
                  <a:pt x="613" y="1108"/>
                </a:lnTo>
                <a:lnTo>
                  <a:pt x="599" y="1108"/>
                </a:lnTo>
                <a:lnTo>
                  <a:pt x="596" y="1108"/>
                </a:lnTo>
                <a:lnTo>
                  <a:pt x="594" y="1110"/>
                </a:lnTo>
                <a:lnTo>
                  <a:pt x="594" y="1115"/>
                </a:lnTo>
                <a:lnTo>
                  <a:pt x="592" y="1117"/>
                </a:lnTo>
                <a:lnTo>
                  <a:pt x="587" y="1120"/>
                </a:lnTo>
                <a:lnTo>
                  <a:pt x="582" y="1120"/>
                </a:lnTo>
                <a:lnTo>
                  <a:pt x="580" y="1122"/>
                </a:lnTo>
                <a:lnTo>
                  <a:pt x="578" y="1124"/>
                </a:lnTo>
                <a:lnTo>
                  <a:pt x="578" y="1127"/>
                </a:lnTo>
                <a:lnTo>
                  <a:pt x="575" y="1129"/>
                </a:lnTo>
                <a:lnTo>
                  <a:pt x="573" y="1132"/>
                </a:lnTo>
                <a:lnTo>
                  <a:pt x="571" y="1134"/>
                </a:lnTo>
                <a:lnTo>
                  <a:pt x="568" y="1136"/>
                </a:lnTo>
                <a:lnTo>
                  <a:pt x="568" y="1141"/>
                </a:lnTo>
                <a:lnTo>
                  <a:pt x="566" y="1143"/>
                </a:lnTo>
                <a:lnTo>
                  <a:pt x="566" y="1146"/>
                </a:lnTo>
                <a:lnTo>
                  <a:pt x="563" y="1148"/>
                </a:lnTo>
                <a:lnTo>
                  <a:pt x="561" y="1148"/>
                </a:lnTo>
                <a:lnTo>
                  <a:pt x="559" y="1148"/>
                </a:lnTo>
                <a:lnTo>
                  <a:pt x="556" y="1151"/>
                </a:lnTo>
                <a:lnTo>
                  <a:pt x="547" y="1151"/>
                </a:lnTo>
                <a:lnTo>
                  <a:pt x="540" y="1148"/>
                </a:lnTo>
                <a:lnTo>
                  <a:pt x="535" y="1146"/>
                </a:lnTo>
                <a:lnTo>
                  <a:pt x="533" y="1146"/>
                </a:lnTo>
                <a:lnTo>
                  <a:pt x="528" y="1148"/>
                </a:lnTo>
                <a:lnTo>
                  <a:pt x="526" y="1148"/>
                </a:lnTo>
                <a:lnTo>
                  <a:pt x="514" y="1148"/>
                </a:lnTo>
                <a:lnTo>
                  <a:pt x="509" y="1148"/>
                </a:lnTo>
                <a:lnTo>
                  <a:pt x="502" y="1148"/>
                </a:lnTo>
                <a:lnTo>
                  <a:pt x="500" y="1148"/>
                </a:lnTo>
                <a:lnTo>
                  <a:pt x="495" y="1148"/>
                </a:lnTo>
                <a:lnTo>
                  <a:pt x="488" y="1148"/>
                </a:lnTo>
                <a:lnTo>
                  <a:pt x="481" y="1151"/>
                </a:lnTo>
                <a:lnTo>
                  <a:pt x="479" y="1151"/>
                </a:lnTo>
                <a:lnTo>
                  <a:pt x="476" y="1151"/>
                </a:lnTo>
                <a:lnTo>
                  <a:pt x="474" y="1151"/>
                </a:lnTo>
                <a:lnTo>
                  <a:pt x="472" y="1153"/>
                </a:lnTo>
                <a:lnTo>
                  <a:pt x="469" y="1155"/>
                </a:lnTo>
                <a:lnTo>
                  <a:pt x="464" y="1155"/>
                </a:lnTo>
                <a:lnTo>
                  <a:pt x="457" y="1155"/>
                </a:lnTo>
                <a:lnTo>
                  <a:pt x="455" y="1158"/>
                </a:lnTo>
                <a:lnTo>
                  <a:pt x="453" y="1158"/>
                </a:lnTo>
                <a:lnTo>
                  <a:pt x="448" y="1160"/>
                </a:lnTo>
                <a:lnTo>
                  <a:pt x="446" y="1160"/>
                </a:lnTo>
                <a:lnTo>
                  <a:pt x="443" y="1160"/>
                </a:lnTo>
                <a:lnTo>
                  <a:pt x="441" y="1160"/>
                </a:lnTo>
                <a:lnTo>
                  <a:pt x="439" y="1162"/>
                </a:lnTo>
                <a:lnTo>
                  <a:pt x="434" y="1162"/>
                </a:lnTo>
                <a:lnTo>
                  <a:pt x="431" y="1165"/>
                </a:lnTo>
                <a:lnTo>
                  <a:pt x="429" y="1167"/>
                </a:lnTo>
                <a:lnTo>
                  <a:pt x="427" y="1169"/>
                </a:lnTo>
                <a:lnTo>
                  <a:pt x="424" y="1174"/>
                </a:lnTo>
                <a:lnTo>
                  <a:pt x="422" y="1179"/>
                </a:lnTo>
                <a:lnTo>
                  <a:pt x="420" y="1181"/>
                </a:lnTo>
                <a:lnTo>
                  <a:pt x="417" y="1179"/>
                </a:lnTo>
                <a:lnTo>
                  <a:pt x="413" y="1172"/>
                </a:lnTo>
                <a:lnTo>
                  <a:pt x="413" y="1169"/>
                </a:lnTo>
                <a:lnTo>
                  <a:pt x="410" y="1167"/>
                </a:lnTo>
                <a:lnTo>
                  <a:pt x="410" y="1162"/>
                </a:lnTo>
                <a:lnTo>
                  <a:pt x="410" y="1160"/>
                </a:lnTo>
                <a:lnTo>
                  <a:pt x="413" y="1158"/>
                </a:lnTo>
                <a:lnTo>
                  <a:pt x="415" y="1155"/>
                </a:lnTo>
                <a:lnTo>
                  <a:pt x="417" y="1153"/>
                </a:lnTo>
                <a:lnTo>
                  <a:pt x="420" y="1148"/>
                </a:lnTo>
                <a:lnTo>
                  <a:pt x="420" y="1146"/>
                </a:lnTo>
                <a:lnTo>
                  <a:pt x="420" y="1143"/>
                </a:lnTo>
                <a:lnTo>
                  <a:pt x="422" y="1143"/>
                </a:lnTo>
                <a:lnTo>
                  <a:pt x="424" y="1141"/>
                </a:lnTo>
                <a:lnTo>
                  <a:pt x="427" y="1139"/>
                </a:lnTo>
                <a:lnTo>
                  <a:pt x="429" y="1139"/>
                </a:lnTo>
                <a:lnTo>
                  <a:pt x="431" y="1139"/>
                </a:lnTo>
                <a:lnTo>
                  <a:pt x="434" y="1139"/>
                </a:lnTo>
                <a:lnTo>
                  <a:pt x="434" y="1134"/>
                </a:lnTo>
                <a:lnTo>
                  <a:pt x="431" y="1129"/>
                </a:lnTo>
                <a:lnTo>
                  <a:pt x="431" y="1122"/>
                </a:lnTo>
                <a:lnTo>
                  <a:pt x="431" y="1117"/>
                </a:lnTo>
                <a:lnTo>
                  <a:pt x="431" y="1115"/>
                </a:lnTo>
                <a:lnTo>
                  <a:pt x="431" y="1113"/>
                </a:lnTo>
                <a:lnTo>
                  <a:pt x="431" y="1110"/>
                </a:lnTo>
                <a:lnTo>
                  <a:pt x="431" y="1108"/>
                </a:lnTo>
                <a:lnTo>
                  <a:pt x="431" y="1106"/>
                </a:lnTo>
                <a:lnTo>
                  <a:pt x="429" y="1103"/>
                </a:lnTo>
                <a:lnTo>
                  <a:pt x="427" y="1103"/>
                </a:lnTo>
                <a:lnTo>
                  <a:pt x="424" y="1106"/>
                </a:lnTo>
                <a:lnTo>
                  <a:pt x="422" y="1106"/>
                </a:lnTo>
                <a:lnTo>
                  <a:pt x="420" y="1106"/>
                </a:lnTo>
                <a:lnTo>
                  <a:pt x="417" y="1106"/>
                </a:lnTo>
                <a:lnTo>
                  <a:pt x="410" y="1103"/>
                </a:lnTo>
                <a:lnTo>
                  <a:pt x="408" y="1103"/>
                </a:lnTo>
                <a:lnTo>
                  <a:pt x="406" y="1103"/>
                </a:lnTo>
                <a:lnTo>
                  <a:pt x="401" y="1103"/>
                </a:lnTo>
                <a:lnTo>
                  <a:pt x="401" y="1101"/>
                </a:lnTo>
                <a:lnTo>
                  <a:pt x="403" y="1098"/>
                </a:lnTo>
                <a:lnTo>
                  <a:pt x="406" y="1096"/>
                </a:lnTo>
                <a:lnTo>
                  <a:pt x="406" y="1094"/>
                </a:lnTo>
                <a:lnTo>
                  <a:pt x="408" y="1094"/>
                </a:lnTo>
                <a:lnTo>
                  <a:pt x="410" y="1091"/>
                </a:lnTo>
                <a:lnTo>
                  <a:pt x="413" y="1089"/>
                </a:lnTo>
                <a:lnTo>
                  <a:pt x="413" y="1084"/>
                </a:lnTo>
                <a:lnTo>
                  <a:pt x="413" y="1082"/>
                </a:lnTo>
                <a:lnTo>
                  <a:pt x="410" y="1077"/>
                </a:lnTo>
                <a:lnTo>
                  <a:pt x="408" y="1075"/>
                </a:lnTo>
                <a:lnTo>
                  <a:pt x="406" y="1072"/>
                </a:lnTo>
                <a:lnTo>
                  <a:pt x="403" y="1070"/>
                </a:lnTo>
                <a:lnTo>
                  <a:pt x="401" y="1068"/>
                </a:lnTo>
                <a:lnTo>
                  <a:pt x="398" y="1063"/>
                </a:lnTo>
                <a:lnTo>
                  <a:pt x="396" y="1058"/>
                </a:lnTo>
                <a:lnTo>
                  <a:pt x="396" y="1056"/>
                </a:lnTo>
                <a:lnTo>
                  <a:pt x="396" y="1053"/>
                </a:lnTo>
                <a:lnTo>
                  <a:pt x="394" y="1051"/>
                </a:lnTo>
                <a:lnTo>
                  <a:pt x="391" y="1049"/>
                </a:lnTo>
                <a:lnTo>
                  <a:pt x="389" y="1046"/>
                </a:lnTo>
                <a:lnTo>
                  <a:pt x="387" y="1049"/>
                </a:lnTo>
                <a:lnTo>
                  <a:pt x="382" y="1049"/>
                </a:lnTo>
                <a:lnTo>
                  <a:pt x="380" y="1051"/>
                </a:lnTo>
                <a:lnTo>
                  <a:pt x="377" y="1051"/>
                </a:lnTo>
                <a:lnTo>
                  <a:pt x="372" y="1053"/>
                </a:lnTo>
                <a:lnTo>
                  <a:pt x="368" y="1058"/>
                </a:lnTo>
                <a:lnTo>
                  <a:pt x="365" y="1061"/>
                </a:lnTo>
                <a:lnTo>
                  <a:pt x="363" y="1063"/>
                </a:lnTo>
                <a:lnTo>
                  <a:pt x="361" y="1065"/>
                </a:lnTo>
                <a:lnTo>
                  <a:pt x="356" y="1065"/>
                </a:lnTo>
                <a:lnTo>
                  <a:pt x="354" y="1068"/>
                </a:lnTo>
                <a:lnTo>
                  <a:pt x="349" y="1068"/>
                </a:lnTo>
                <a:lnTo>
                  <a:pt x="347" y="1068"/>
                </a:lnTo>
                <a:lnTo>
                  <a:pt x="347" y="1072"/>
                </a:lnTo>
                <a:lnTo>
                  <a:pt x="344" y="1075"/>
                </a:lnTo>
                <a:lnTo>
                  <a:pt x="342" y="1077"/>
                </a:lnTo>
                <a:lnTo>
                  <a:pt x="339" y="1080"/>
                </a:lnTo>
                <a:lnTo>
                  <a:pt x="335" y="1082"/>
                </a:lnTo>
                <a:lnTo>
                  <a:pt x="332" y="1082"/>
                </a:lnTo>
                <a:lnTo>
                  <a:pt x="330" y="1082"/>
                </a:lnTo>
                <a:lnTo>
                  <a:pt x="325" y="1063"/>
                </a:lnTo>
                <a:lnTo>
                  <a:pt x="323" y="1061"/>
                </a:lnTo>
                <a:lnTo>
                  <a:pt x="323" y="1058"/>
                </a:lnTo>
                <a:lnTo>
                  <a:pt x="325" y="1053"/>
                </a:lnTo>
                <a:lnTo>
                  <a:pt x="325" y="1051"/>
                </a:lnTo>
                <a:lnTo>
                  <a:pt x="328" y="1049"/>
                </a:lnTo>
                <a:lnTo>
                  <a:pt x="330" y="1046"/>
                </a:lnTo>
                <a:lnTo>
                  <a:pt x="332" y="1042"/>
                </a:lnTo>
                <a:lnTo>
                  <a:pt x="332" y="1039"/>
                </a:lnTo>
                <a:lnTo>
                  <a:pt x="335" y="1037"/>
                </a:lnTo>
                <a:lnTo>
                  <a:pt x="339" y="1035"/>
                </a:lnTo>
                <a:lnTo>
                  <a:pt x="347" y="1032"/>
                </a:lnTo>
                <a:lnTo>
                  <a:pt x="344" y="1032"/>
                </a:lnTo>
                <a:lnTo>
                  <a:pt x="339" y="1032"/>
                </a:lnTo>
                <a:lnTo>
                  <a:pt x="335" y="1030"/>
                </a:lnTo>
                <a:lnTo>
                  <a:pt x="330" y="1030"/>
                </a:lnTo>
                <a:lnTo>
                  <a:pt x="328" y="1030"/>
                </a:lnTo>
                <a:lnTo>
                  <a:pt x="325" y="1032"/>
                </a:lnTo>
                <a:lnTo>
                  <a:pt x="323" y="1032"/>
                </a:lnTo>
                <a:lnTo>
                  <a:pt x="318" y="1032"/>
                </a:lnTo>
                <a:lnTo>
                  <a:pt x="316" y="1030"/>
                </a:lnTo>
                <a:lnTo>
                  <a:pt x="314" y="1025"/>
                </a:lnTo>
                <a:lnTo>
                  <a:pt x="309" y="1023"/>
                </a:lnTo>
                <a:lnTo>
                  <a:pt x="306" y="1020"/>
                </a:lnTo>
                <a:lnTo>
                  <a:pt x="304" y="1018"/>
                </a:lnTo>
                <a:lnTo>
                  <a:pt x="266" y="1025"/>
                </a:lnTo>
                <a:lnTo>
                  <a:pt x="264" y="1020"/>
                </a:lnTo>
                <a:lnTo>
                  <a:pt x="262" y="1018"/>
                </a:lnTo>
                <a:lnTo>
                  <a:pt x="262" y="1016"/>
                </a:lnTo>
                <a:lnTo>
                  <a:pt x="262" y="1011"/>
                </a:lnTo>
                <a:lnTo>
                  <a:pt x="262" y="1006"/>
                </a:lnTo>
                <a:lnTo>
                  <a:pt x="262" y="1004"/>
                </a:lnTo>
                <a:lnTo>
                  <a:pt x="262" y="1001"/>
                </a:lnTo>
                <a:lnTo>
                  <a:pt x="262" y="999"/>
                </a:lnTo>
                <a:lnTo>
                  <a:pt x="259" y="997"/>
                </a:lnTo>
                <a:lnTo>
                  <a:pt x="259" y="992"/>
                </a:lnTo>
                <a:lnTo>
                  <a:pt x="259" y="987"/>
                </a:lnTo>
                <a:lnTo>
                  <a:pt x="257" y="982"/>
                </a:lnTo>
                <a:lnTo>
                  <a:pt x="257" y="980"/>
                </a:lnTo>
                <a:lnTo>
                  <a:pt x="255" y="973"/>
                </a:lnTo>
                <a:lnTo>
                  <a:pt x="255" y="971"/>
                </a:lnTo>
                <a:lnTo>
                  <a:pt x="252" y="968"/>
                </a:lnTo>
                <a:lnTo>
                  <a:pt x="250" y="966"/>
                </a:lnTo>
                <a:lnTo>
                  <a:pt x="250" y="961"/>
                </a:lnTo>
                <a:lnTo>
                  <a:pt x="250" y="959"/>
                </a:lnTo>
                <a:lnTo>
                  <a:pt x="250" y="954"/>
                </a:lnTo>
                <a:lnTo>
                  <a:pt x="250" y="947"/>
                </a:lnTo>
                <a:lnTo>
                  <a:pt x="229" y="945"/>
                </a:lnTo>
                <a:lnTo>
                  <a:pt x="224" y="937"/>
                </a:lnTo>
                <a:lnTo>
                  <a:pt x="222" y="933"/>
                </a:lnTo>
                <a:lnTo>
                  <a:pt x="212" y="930"/>
                </a:lnTo>
                <a:lnTo>
                  <a:pt x="210" y="923"/>
                </a:lnTo>
                <a:lnTo>
                  <a:pt x="212" y="921"/>
                </a:lnTo>
                <a:lnTo>
                  <a:pt x="219" y="911"/>
                </a:lnTo>
                <a:lnTo>
                  <a:pt x="229" y="900"/>
                </a:lnTo>
                <a:lnTo>
                  <a:pt x="229" y="897"/>
                </a:lnTo>
                <a:lnTo>
                  <a:pt x="229" y="895"/>
                </a:lnTo>
                <a:lnTo>
                  <a:pt x="231" y="890"/>
                </a:lnTo>
                <a:lnTo>
                  <a:pt x="233" y="876"/>
                </a:lnTo>
                <a:lnTo>
                  <a:pt x="236" y="871"/>
                </a:lnTo>
                <a:lnTo>
                  <a:pt x="236" y="866"/>
                </a:lnTo>
                <a:lnTo>
                  <a:pt x="238" y="864"/>
                </a:lnTo>
                <a:lnTo>
                  <a:pt x="240" y="855"/>
                </a:lnTo>
                <a:lnTo>
                  <a:pt x="240" y="850"/>
                </a:lnTo>
                <a:lnTo>
                  <a:pt x="240" y="848"/>
                </a:lnTo>
                <a:lnTo>
                  <a:pt x="240" y="845"/>
                </a:lnTo>
                <a:lnTo>
                  <a:pt x="243" y="840"/>
                </a:lnTo>
                <a:lnTo>
                  <a:pt x="243" y="838"/>
                </a:lnTo>
                <a:lnTo>
                  <a:pt x="243" y="836"/>
                </a:lnTo>
                <a:lnTo>
                  <a:pt x="243" y="833"/>
                </a:lnTo>
                <a:lnTo>
                  <a:pt x="240" y="833"/>
                </a:lnTo>
                <a:lnTo>
                  <a:pt x="240" y="831"/>
                </a:lnTo>
                <a:lnTo>
                  <a:pt x="240" y="829"/>
                </a:lnTo>
                <a:lnTo>
                  <a:pt x="240" y="826"/>
                </a:lnTo>
                <a:lnTo>
                  <a:pt x="238" y="824"/>
                </a:lnTo>
                <a:lnTo>
                  <a:pt x="238" y="821"/>
                </a:lnTo>
                <a:lnTo>
                  <a:pt x="236" y="821"/>
                </a:lnTo>
                <a:lnTo>
                  <a:pt x="236" y="819"/>
                </a:lnTo>
                <a:lnTo>
                  <a:pt x="233" y="817"/>
                </a:lnTo>
                <a:lnTo>
                  <a:pt x="231" y="817"/>
                </a:lnTo>
                <a:lnTo>
                  <a:pt x="231" y="814"/>
                </a:lnTo>
                <a:lnTo>
                  <a:pt x="229" y="814"/>
                </a:lnTo>
                <a:lnTo>
                  <a:pt x="224" y="807"/>
                </a:lnTo>
                <a:lnTo>
                  <a:pt x="219" y="800"/>
                </a:lnTo>
                <a:lnTo>
                  <a:pt x="215" y="793"/>
                </a:lnTo>
                <a:lnTo>
                  <a:pt x="212" y="788"/>
                </a:lnTo>
                <a:lnTo>
                  <a:pt x="193" y="755"/>
                </a:lnTo>
                <a:lnTo>
                  <a:pt x="182" y="746"/>
                </a:lnTo>
                <a:lnTo>
                  <a:pt x="184" y="741"/>
                </a:lnTo>
                <a:lnTo>
                  <a:pt x="186" y="739"/>
                </a:lnTo>
                <a:lnTo>
                  <a:pt x="189" y="734"/>
                </a:lnTo>
                <a:lnTo>
                  <a:pt x="184" y="727"/>
                </a:lnTo>
                <a:lnTo>
                  <a:pt x="189" y="713"/>
                </a:lnTo>
                <a:lnTo>
                  <a:pt x="191" y="701"/>
                </a:lnTo>
                <a:lnTo>
                  <a:pt x="184" y="696"/>
                </a:lnTo>
                <a:lnTo>
                  <a:pt x="172" y="687"/>
                </a:lnTo>
                <a:lnTo>
                  <a:pt x="167" y="684"/>
                </a:lnTo>
                <a:lnTo>
                  <a:pt x="167" y="682"/>
                </a:lnTo>
                <a:lnTo>
                  <a:pt x="167" y="677"/>
                </a:lnTo>
                <a:lnTo>
                  <a:pt x="170" y="675"/>
                </a:lnTo>
                <a:lnTo>
                  <a:pt x="172" y="672"/>
                </a:lnTo>
                <a:lnTo>
                  <a:pt x="172" y="670"/>
                </a:lnTo>
                <a:lnTo>
                  <a:pt x="172" y="668"/>
                </a:lnTo>
                <a:lnTo>
                  <a:pt x="172" y="665"/>
                </a:lnTo>
                <a:lnTo>
                  <a:pt x="174" y="663"/>
                </a:lnTo>
                <a:lnTo>
                  <a:pt x="174" y="658"/>
                </a:lnTo>
                <a:lnTo>
                  <a:pt x="174" y="651"/>
                </a:lnTo>
                <a:lnTo>
                  <a:pt x="174" y="646"/>
                </a:lnTo>
                <a:lnTo>
                  <a:pt x="174" y="642"/>
                </a:lnTo>
                <a:lnTo>
                  <a:pt x="172" y="634"/>
                </a:lnTo>
                <a:lnTo>
                  <a:pt x="174" y="632"/>
                </a:lnTo>
                <a:lnTo>
                  <a:pt x="177" y="630"/>
                </a:lnTo>
                <a:lnTo>
                  <a:pt x="177" y="625"/>
                </a:lnTo>
                <a:lnTo>
                  <a:pt x="184" y="616"/>
                </a:lnTo>
                <a:lnTo>
                  <a:pt x="186" y="613"/>
                </a:lnTo>
                <a:lnTo>
                  <a:pt x="191" y="608"/>
                </a:lnTo>
                <a:lnTo>
                  <a:pt x="196" y="606"/>
                </a:lnTo>
                <a:lnTo>
                  <a:pt x="198" y="604"/>
                </a:lnTo>
                <a:lnTo>
                  <a:pt x="200" y="601"/>
                </a:lnTo>
                <a:lnTo>
                  <a:pt x="203" y="599"/>
                </a:lnTo>
                <a:lnTo>
                  <a:pt x="207" y="597"/>
                </a:lnTo>
                <a:lnTo>
                  <a:pt x="210" y="592"/>
                </a:lnTo>
                <a:lnTo>
                  <a:pt x="215" y="587"/>
                </a:lnTo>
                <a:lnTo>
                  <a:pt x="215" y="585"/>
                </a:lnTo>
                <a:lnTo>
                  <a:pt x="215" y="582"/>
                </a:lnTo>
                <a:lnTo>
                  <a:pt x="215" y="578"/>
                </a:lnTo>
                <a:lnTo>
                  <a:pt x="212" y="575"/>
                </a:lnTo>
                <a:lnTo>
                  <a:pt x="210" y="573"/>
                </a:lnTo>
                <a:lnTo>
                  <a:pt x="207" y="571"/>
                </a:lnTo>
                <a:lnTo>
                  <a:pt x="205" y="568"/>
                </a:lnTo>
                <a:lnTo>
                  <a:pt x="203" y="566"/>
                </a:lnTo>
                <a:lnTo>
                  <a:pt x="198" y="563"/>
                </a:lnTo>
                <a:lnTo>
                  <a:pt x="196" y="561"/>
                </a:lnTo>
                <a:lnTo>
                  <a:pt x="193" y="559"/>
                </a:lnTo>
                <a:lnTo>
                  <a:pt x="193" y="556"/>
                </a:lnTo>
                <a:lnTo>
                  <a:pt x="191" y="556"/>
                </a:lnTo>
                <a:lnTo>
                  <a:pt x="191" y="554"/>
                </a:lnTo>
                <a:lnTo>
                  <a:pt x="189" y="552"/>
                </a:lnTo>
                <a:lnTo>
                  <a:pt x="189" y="549"/>
                </a:lnTo>
                <a:lnTo>
                  <a:pt x="186" y="547"/>
                </a:lnTo>
                <a:lnTo>
                  <a:pt x="186" y="545"/>
                </a:lnTo>
                <a:lnTo>
                  <a:pt x="186" y="542"/>
                </a:lnTo>
                <a:lnTo>
                  <a:pt x="186" y="540"/>
                </a:lnTo>
                <a:lnTo>
                  <a:pt x="186" y="537"/>
                </a:lnTo>
                <a:lnTo>
                  <a:pt x="189" y="535"/>
                </a:lnTo>
                <a:lnTo>
                  <a:pt x="191" y="533"/>
                </a:lnTo>
                <a:lnTo>
                  <a:pt x="191" y="530"/>
                </a:lnTo>
                <a:lnTo>
                  <a:pt x="191" y="528"/>
                </a:lnTo>
                <a:lnTo>
                  <a:pt x="191" y="526"/>
                </a:lnTo>
                <a:lnTo>
                  <a:pt x="191" y="521"/>
                </a:lnTo>
                <a:lnTo>
                  <a:pt x="189" y="518"/>
                </a:lnTo>
                <a:lnTo>
                  <a:pt x="189" y="516"/>
                </a:lnTo>
                <a:lnTo>
                  <a:pt x="186" y="511"/>
                </a:lnTo>
                <a:lnTo>
                  <a:pt x="186" y="509"/>
                </a:lnTo>
                <a:lnTo>
                  <a:pt x="189" y="507"/>
                </a:lnTo>
                <a:lnTo>
                  <a:pt x="191" y="504"/>
                </a:lnTo>
                <a:lnTo>
                  <a:pt x="191" y="502"/>
                </a:lnTo>
                <a:lnTo>
                  <a:pt x="191" y="500"/>
                </a:lnTo>
                <a:lnTo>
                  <a:pt x="191" y="497"/>
                </a:lnTo>
                <a:lnTo>
                  <a:pt x="191" y="492"/>
                </a:lnTo>
                <a:lnTo>
                  <a:pt x="191" y="490"/>
                </a:lnTo>
                <a:lnTo>
                  <a:pt x="191" y="488"/>
                </a:lnTo>
                <a:lnTo>
                  <a:pt x="189" y="485"/>
                </a:lnTo>
                <a:lnTo>
                  <a:pt x="189" y="481"/>
                </a:lnTo>
                <a:lnTo>
                  <a:pt x="191" y="478"/>
                </a:lnTo>
                <a:lnTo>
                  <a:pt x="191" y="476"/>
                </a:lnTo>
                <a:lnTo>
                  <a:pt x="191" y="474"/>
                </a:lnTo>
                <a:lnTo>
                  <a:pt x="191" y="471"/>
                </a:lnTo>
                <a:lnTo>
                  <a:pt x="191" y="469"/>
                </a:lnTo>
                <a:lnTo>
                  <a:pt x="189" y="466"/>
                </a:lnTo>
                <a:lnTo>
                  <a:pt x="186" y="464"/>
                </a:lnTo>
                <a:lnTo>
                  <a:pt x="184" y="464"/>
                </a:lnTo>
                <a:lnTo>
                  <a:pt x="182" y="462"/>
                </a:lnTo>
                <a:lnTo>
                  <a:pt x="179" y="462"/>
                </a:lnTo>
                <a:lnTo>
                  <a:pt x="177" y="462"/>
                </a:lnTo>
                <a:lnTo>
                  <a:pt x="174" y="464"/>
                </a:lnTo>
                <a:lnTo>
                  <a:pt x="172" y="464"/>
                </a:lnTo>
                <a:lnTo>
                  <a:pt x="170" y="466"/>
                </a:lnTo>
                <a:lnTo>
                  <a:pt x="167" y="466"/>
                </a:lnTo>
                <a:lnTo>
                  <a:pt x="165" y="469"/>
                </a:lnTo>
                <a:lnTo>
                  <a:pt x="163" y="466"/>
                </a:lnTo>
                <a:lnTo>
                  <a:pt x="165" y="464"/>
                </a:lnTo>
                <a:lnTo>
                  <a:pt x="165" y="462"/>
                </a:lnTo>
                <a:lnTo>
                  <a:pt x="167" y="459"/>
                </a:lnTo>
                <a:lnTo>
                  <a:pt x="170" y="455"/>
                </a:lnTo>
                <a:lnTo>
                  <a:pt x="170" y="452"/>
                </a:lnTo>
                <a:lnTo>
                  <a:pt x="170" y="450"/>
                </a:lnTo>
                <a:lnTo>
                  <a:pt x="167" y="447"/>
                </a:lnTo>
                <a:lnTo>
                  <a:pt x="167" y="445"/>
                </a:lnTo>
                <a:lnTo>
                  <a:pt x="165" y="445"/>
                </a:lnTo>
                <a:lnTo>
                  <a:pt x="163" y="445"/>
                </a:lnTo>
                <a:lnTo>
                  <a:pt x="158" y="445"/>
                </a:lnTo>
                <a:lnTo>
                  <a:pt x="156" y="445"/>
                </a:lnTo>
                <a:lnTo>
                  <a:pt x="153" y="445"/>
                </a:lnTo>
                <a:lnTo>
                  <a:pt x="153" y="443"/>
                </a:lnTo>
                <a:lnTo>
                  <a:pt x="153" y="440"/>
                </a:lnTo>
                <a:lnTo>
                  <a:pt x="156" y="438"/>
                </a:lnTo>
                <a:lnTo>
                  <a:pt x="156" y="436"/>
                </a:lnTo>
                <a:lnTo>
                  <a:pt x="153" y="433"/>
                </a:lnTo>
                <a:lnTo>
                  <a:pt x="153" y="431"/>
                </a:lnTo>
                <a:lnTo>
                  <a:pt x="151" y="431"/>
                </a:lnTo>
                <a:lnTo>
                  <a:pt x="151" y="429"/>
                </a:lnTo>
                <a:lnTo>
                  <a:pt x="149" y="429"/>
                </a:lnTo>
                <a:lnTo>
                  <a:pt x="146" y="429"/>
                </a:lnTo>
                <a:lnTo>
                  <a:pt x="144" y="426"/>
                </a:lnTo>
                <a:lnTo>
                  <a:pt x="141" y="426"/>
                </a:lnTo>
                <a:lnTo>
                  <a:pt x="141" y="424"/>
                </a:lnTo>
                <a:lnTo>
                  <a:pt x="139" y="424"/>
                </a:lnTo>
                <a:lnTo>
                  <a:pt x="139" y="419"/>
                </a:lnTo>
                <a:lnTo>
                  <a:pt x="137" y="414"/>
                </a:lnTo>
                <a:lnTo>
                  <a:pt x="134" y="412"/>
                </a:lnTo>
                <a:lnTo>
                  <a:pt x="132" y="410"/>
                </a:lnTo>
                <a:lnTo>
                  <a:pt x="130" y="407"/>
                </a:lnTo>
                <a:lnTo>
                  <a:pt x="127" y="405"/>
                </a:lnTo>
                <a:lnTo>
                  <a:pt x="125" y="405"/>
                </a:lnTo>
                <a:lnTo>
                  <a:pt x="123" y="405"/>
                </a:lnTo>
                <a:lnTo>
                  <a:pt x="123" y="407"/>
                </a:lnTo>
                <a:lnTo>
                  <a:pt x="123" y="412"/>
                </a:lnTo>
                <a:lnTo>
                  <a:pt x="120" y="414"/>
                </a:lnTo>
                <a:lnTo>
                  <a:pt x="120" y="419"/>
                </a:lnTo>
                <a:lnTo>
                  <a:pt x="120" y="421"/>
                </a:lnTo>
                <a:lnTo>
                  <a:pt x="118" y="426"/>
                </a:lnTo>
                <a:lnTo>
                  <a:pt x="118" y="431"/>
                </a:lnTo>
                <a:lnTo>
                  <a:pt x="116" y="431"/>
                </a:lnTo>
                <a:lnTo>
                  <a:pt x="116" y="426"/>
                </a:lnTo>
                <a:lnTo>
                  <a:pt x="116" y="424"/>
                </a:lnTo>
                <a:lnTo>
                  <a:pt x="116" y="421"/>
                </a:lnTo>
                <a:lnTo>
                  <a:pt x="116" y="414"/>
                </a:lnTo>
                <a:lnTo>
                  <a:pt x="118" y="403"/>
                </a:lnTo>
                <a:lnTo>
                  <a:pt x="116" y="403"/>
                </a:lnTo>
                <a:lnTo>
                  <a:pt x="116" y="398"/>
                </a:lnTo>
                <a:lnTo>
                  <a:pt x="116" y="395"/>
                </a:lnTo>
                <a:lnTo>
                  <a:pt x="113" y="393"/>
                </a:lnTo>
                <a:lnTo>
                  <a:pt x="111" y="391"/>
                </a:lnTo>
                <a:lnTo>
                  <a:pt x="108" y="388"/>
                </a:lnTo>
                <a:lnTo>
                  <a:pt x="106" y="386"/>
                </a:lnTo>
                <a:lnTo>
                  <a:pt x="101" y="384"/>
                </a:lnTo>
                <a:lnTo>
                  <a:pt x="99" y="384"/>
                </a:lnTo>
                <a:lnTo>
                  <a:pt x="97" y="384"/>
                </a:lnTo>
                <a:lnTo>
                  <a:pt x="94" y="384"/>
                </a:lnTo>
                <a:lnTo>
                  <a:pt x="94" y="386"/>
                </a:lnTo>
                <a:lnTo>
                  <a:pt x="94" y="388"/>
                </a:lnTo>
                <a:lnTo>
                  <a:pt x="94" y="391"/>
                </a:lnTo>
                <a:lnTo>
                  <a:pt x="94" y="393"/>
                </a:lnTo>
                <a:lnTo>
                  <a:pt x="94" y="395"/>
                </a:lnTo>
                <a:lnTo>
                  <a:pt x="94" y="398"/>
                </a:lnTo>
                <a:lnTo>
                  <a:pt x="92" y="403"/>
                </a:lnTo>
                <a:lnTo>
                  <a:pt x="92" y="405"/>
                </a:lnTo>
                <a:lnTo>
                  <a:pt x="90" y="405"/>
                </a:lnTo>
                <a:lnTo>
                  <a:pt x="87" y="407"/>
                </a:lnTo>
                <a:lnTo>
                  <a:pt x="87" y="410"/>
                </a:lnTo>
                <a:lnTo>
                  <a:pt x="85" y="412"/>
                </a:lnTo>
                <a:lnTo>
                  <a:pt x="85" y="414"/>
                </a:lnTo>
                <a:lnTo>
                  <a:pt x="83" y="417"/>
                </a:lnTo>
                <a:lnTo>
                  <a:pt x="78" y="417"/>
                </a:lnTo>
                <a:lnTo>
                  <a:pt x="75" y="417"/>
                </a:lnTo>
                <a:lnTo>
                  <a:pt x="73" y="417"/>
                </a:lnTo>
                <a:lnTo>
                  <a:pt x="73" y="419"/>
                </a:lnTo>
                <a:lnTo>
                  <a:pt x="71" y="419"/>
                </a:lnTo>
                <a:lnTo>
                  <a:pt x="71" y="421"/>
                </a:lnTo>
                <a:lnTo>
                  <a:pt x="73" y="424"/>
                </a:lnTo>
                <a:lnTo>
                  <a:pt x="73" y="421"/>
                </a:lnTo>
                <a:lnTo>
                  <a:pt x="75" y="421"/>
                </a:lnTo>
                <a:lnTo>
                  <a:pt x="78" y="424"/>
                </a:lnTo>
                <a:lnTo>
                  <a:pt x="78" y="426"/>
                </a:lnTo>
                <a:lnTo>
                  <a:pt x="75" y="426"/>
                </a:lnTo>
                <a:lnTo>
                  <a:pt x="75" y="429"/>
                </a:lnTo>
                <a:lnTo>
                  <a:pt x="73" y="429"/>
                </a:lnTo>
                <a:lnTo>
                  <a:pt x="71" y="426"/>
                </a:lnTo>
                <a:lnTo>
                  <a:pt x="68" y="426"/>
                </a:lnTo>
                <a:lnTo>
                  <a:pt x="64" y="429"/>
                </a:lnTo>
                <a:lnTo>
                  <a:pt x="61" y="429"/>
                </a:lnTo>
                <a:lnTo>
                  <a:pt x="59" y="426"/>
                </a:lnTo>
                <a:lnTo>
                  <a:pt x="61" y="426"/>
                </a:lnTo>
                <a:lnTo>
                  <a:pt x="64" y="424"/>
                </a:lnTo>
                <a:lnTo>
                  <a:pt x="66" y="424"/>
                </a:lnTo>
                <a:lnTo>
                  <a:pt x="66" y="421"/>
                </a:lnTo>
                <a:lnTo>
                  <a:pt x="66" y="419"/>
                </a:lnTo>
                <a:lnTo>
                  <a:pt x="66" y="417"/>
                </a:lnTo>
                <a:lnTo>
                  <a:pt x="68" y="414"/>
                </a:lnTo>
                <a:lnTo>
                  <a:pt x="71" y="414"/>
                </a:lnTo>
                <a:lnTo>
                  <a:pt x="73" y="412"/>
                </a:lnTo>
                <a:lnTo>
                  <a:pt x="75" y="412"/>
                </a:lnTo>
                <a:lnTo>
                  <a:pt x="78" y="412"/>
                </a:lnTo>
                <a:lnTo>
                  <a:pt x="80" y="412"/>
                </a:lnTo>
                <a:lnTo>
                  <a:pt x="83" y="410"/>
                </a:lnTo>
                <a:lnTo>
                  <a:pt x="83" y="407"/>
                </a:lnTo>
                <a:lnTo>
                  <a:pt x="85" y="400"/>
                </a:lnTo>
                <a:lnTo>
                  <a:pt x="87" y="398"/>
                </a:lnTo>
                <a:lnTo>
                  <a:pt x="87" y="395"/>
                </a:lnTo>
                <a:lnTo>
                  <a:pt x="87" y="393"/>
                </a:lnTo>
                <a:lnTo>
                  <a:pt x="87" y="391"/>
                </a:lnTo>
                <a:lnTo>
                  <a:pt x="85" y="388"/>
                </a:lnTo>
                <a:lnTo>
                  <a:pt x="85" y="386"/>
                </a:lnTo>
                <a:lnTo>
                  <a:pt x="87" y="384"/>
                </a:lnTo>
                <a:lnTo>
                  <a:pt x="87" y="381"/>
                </a:lnTo>
                <a:lnTo>
                  <a:pt x="90" y="379"/>
                </a:lnTo>
                <a:lnTo>
                  <a:pt x="87" y="376"/>
                </a:lnTo>
                <a:lnTo>
                  <a:pt x="87" y="372"/>
                </a:lnTo>
                <a:lnTo>
                  <a:pt x="83" y="369"/>
                </a:lnTo>
                <a:lnTo>
                  <a:pt x="80" y="369"/>
                </a:lnTo>
                <a:lnTo>
                  <a:pt x="78" y="369"/>
                </a:lnTo>
                <a:lnTo>
                  <a:pt x="75" y="367"/>
                </a:lnTo>
                <a:lnTo>
                  <a:pt x="78" y="365"/>
                </a:lnTo>
                <a:lnTo>
                  <a:pt x="80" y="365"/>
                </a:lnTo>
                <a:lnTo>
                  <a:pt x="83" y="365"/>
                </a:lnTo>
                <a:lnTo>
                  <a:pt x="85" y="365"/>
                </a:lnTo>
                <a:lnTo>
                  <a:pt x="87" y="362"/>
                </a:lnTo>
                <a:lnTo>
                  <a:pt x="90" y="362"/>
                </a:lnTo>
                <a:lnTo>
                  <a:pt x="90" y="360"/>
                </a:lnTo>
                <a:lnTo>
                  <a:pt x="92" y="358"/>
                </a:lnTo>
                <a:lnTo>
                  <a:pt x="92" y="355"/>
                </a:lnTo>
                <a:lnTo>
                  <a:pt x="92" y="353"/>
                </a:lnTo>
                <a:lnTo>
                  <a:pt x="92" y="350"/>
                </a:lnTo>
                <a:lnTo>
                  <a:pt x="92" y="348"/>
                </a:lnTo>
                <a:lnTo>
                  <a:pt x="90" y="348"/>
                </a:lnTo>
                <a:lnTo>
                  <a:pt x="87" y="348"/>
                </a:lnTo>
                <a:lnTo>
                  <a:pt x="85" y="348"/>
                </a:lnTo>
                <a:lnTo>
                  <a:pt x="85" y="346"/>
                </a:lnTo>
                <a:lnTo>
                  <a:pt x="85" y="343"/>
                </a:lnTo>
                <a:lnTo>
                  <a:pt x="85" y="339"/>
                </a:lnTo>
                <a:lnTo>
                  <a:pt x="85" y="336"/>
                </a:lnTo>
                <a:lnTo>
                  <a:pt x="85" y="334"/>
                </a:lnTo>
                <a:lnTo>
                  <a:pt x="85" y="331"/>
                </a:lnTo>
                <a:lnTo>
                  <a:pt x="83" y="329"/>
                </a:lnTo>
                <a:lnTo>
                  <a:pt x="80" y="324"/>
                </a:lnTo>
                <a:lnTo>
                  <a:pt x="78" y="322"/>
                </a:lnTo>
                <a:lnTo>
                  <a:pt x="78" y="320"/>
                </a:lnTo>
                <a:lnTo>
                  <a:pt x="80" y="317"/>
                </a:lnTo>
                <a:lnTo>
                  <a:pt x="80" y="315"/>
                </a:lnTo>
                <a:lnTo>
                  <a:pt x="80" y="313"/>
                </a:lnTo>
                <a:lnTo>
                  <a:pt x="83" y="305"/>
                </a:lnTo>
                <a:lnTo>
                  <a:pt x="83" y="301"/>
                </a:lnTo>
                <a:lnTo>
                  <a:pt x="85" y="294"/>
                </a:lnTo>
                <a:lnTo>
                  <a:pt x="85" y="289"/>
                </a:lnTo>
                <a:lnTo>
                  <a:pt x="87" y="284"/>
                </a:lnTo>
                <a:lnTo>
                  <a:pt x="85" y="284"/>
                </a:lnTo>
                <a:lnTo>
                  <a:pt x="83" y="282"/>
                </a:lnTo>
                <a:lnTo>
                  <a:pt x="78" y="277"/>
                </a:lnTo>
                <a:lnTo>
                  <a:pt x="75" y="277"/>
                </a:lnTo>
                <a:lnTo>
                  <a:pt x="68" y="275"/>
                </a:lnTo>
                <a:lnTo>
                  <a:pt x="68" y="272"/>
                </a:lnTo>
                <a:lnTo>
                  <a:pt x="68" y="270"/>
                </a:lnTo>
                <a:lnTo>
                  <a:pt x="68" y="265"/>
                </a:lnTo>
                <a:lnTo>
                  <a:pt x="68" y="263"/>
                </a:lnTo>
                <a:lnTo>
                  <a:pt x="66" y="260"/>
                </a:lnTo>
                <a:lnTo>
                  <a:pt x="64" y="258"/>
                </a:lnTo>
                <a:lnTo>
                  <a:pt x="61" y="256"/>
                </a:lnTo>
                <a:lnTo>
                  <a:pt x="61" y="251"/>
                </a:lnTo>
                <a:lnTo>
                  <a:pt x="59" y="249"/>
                </a:lnTo>
                <a:lnTo>
                  <a:pt x="59" y="244"/>
                </a:lnTo>
                <a:lnTo>
                  <a:pt x="57" y="239"/>
                </a:lnTo>
                <a:lnTo>
                  <a:pt x="54" y="237"/>
                </a:lnTo>
                <a:lnTo>
                  <a:pt x="54" y="232"/>
                </a:lnTo>
                <a:lnTo>
                  <a:pt x="54" y="230"/>
                </a:lnTo>
                <a:lnTo>
                  <a:pt x="52" y="227"/>
                </a:lnTo>
                <a:lnTo>
                  <a:pt x="50" y="225"/>
                </a:lnTo>
                <a:lnTo>
                  <a:pt x="50" y="218"/>
                </a:lnTo>
                <a:lnTo>
                  <a:pt x="50" y="216"/>
                </a:lnTo>
                <a:lnTo>
                  <a:pt x="52" y="213"/>
                </a:lnTo>
                <a:lnTo>
                  <a:pt x="52" y="211"/>
                </a:lnTo>
                <a:lnTo>
                  <a:pt x="52" y="206"/>
                </a:lnTo>
                <a:lnTo>
                  <a:pt x="52" y="204"/>
                </a:lnTo>
                <a:lnTo>
                  <a:pt x="50" y="199"/>
                </a:lnTo>
                <a:lnTo>
                  <a:pt x="50" y="197"/>
                </a:lnTo>
                <a:lnTo>
                  <a:pt x="47" y="194"/>
                </a:lnTo>
                <a:lnTo>
                  <a:pt x="45" y="192"/>
                </a:lnTo>
                <a:lnTo>
                  <a:pt x="42" y="189"/>
                </a:lnTo>
                <a:lnTo>
                  <a:pt x="38" y="192"/>
                </a:lnTo>
                <a:lnTo>
                  <a:pt x="33" y="192"/>
                </a:lnTo>
                <a:lnTo>
                  <a:pt x="31" y="189"/>
                </a:lnTo>
                <a:lnTo>
                  <a:pt x="31" y="182"/>
                </a:lnTo>
                <a:lnTo>
                  <a:pt x="26" y="178"/>
                </a:lnTo>
                <a:lnTo>
                  <a:pt x="21" y="168"/>
                </a:lnTo>
                <a:lnTo>
                  <a:pt x="21" y="163"/>
                </a:lnTo>
                <a:lnTo>
                  <a:pt x="24" y="161"/>
                </a:lnTo>
                <a:lnTo>
                  <a:pt x="24" y="159"/>
                </a:lnTo>
                <a:lnTo>
                  <a:pt x="26" y="154"/>
                </a:lnTo>
                <a:lnTo>
                  <a:pt x="26" y="147"/>
                </a:lnTo>
                <a:lnTo>
                  <a:pt x="21" y="142"/>
                </a:lnTo>
                <a:lnTo>
                  <a:pt x="21" y="135"/>
                </a:lnTo>
                <a:lnTo>
                  <a:pt x="12" y="123"/>
                </a:lnTo>
                <a:lnTo>
                  <a:pt x="5" y="121"/>
                </a:lnTo>
                <a:lnTo>
                  <a:pt x="0" y="118"/>
                </a:lnTo>
                <a:lnTo>
                  <a:pt x="0" y="114"/>
                </a:lnTo>
                <a:lnTo>
                  <a:pt x="0" y="111"/>
                </a:lnTo>
                <a:lnTo>
                  <a:pt x="0" y="107"/>
                </a:lnTo>
                <a:lnTo>
                  <a:pt x="2" y="102"/>
                </a:lnTo>
                <a:lnTo>
                  <a:pt x="2" y="100"/>
                </a:lnTo>
                <a:lnTo>
                  <a:pt x="0" y="92"/>
                </a:lnTo>
                <a:lnTo>
                  <a:pt x="2" y="92"/>
                </a:lnTo>
                <a:lnTo>
                  <a:pt x="2" y="88"/>
                </a:lnTo>
                <a:lnTo>
                  <a:pt x="5" y="85"/>
                </a:lnTo>
                <a:lnTo>
                  <a:pt x="5" y="83"/>
                </a:lnTo>
                <a:lnTo>
                  <a:pt x="9" y="81"/>
                </a:lnTo>
                <a:lnTo>
                  <a:pt x="12" y="78"/>
                </a:lnTo>
                <a:lnTo>
                  <a:pt x="14" y="71"/>
                </a:lnTo>
                <a:lnTo>
                  <a:pt x="17" y="66"/>
                </a:lnTo>
                <a:lnTo>
                  <a:pt x="19" y="59"/>
                </a:lnTo>
                <a:lnTo>
                  <a:pt x="21" y="57"/>
                </a:lnTo>
                <a:lnTo>
                  <a:pt x="24" y="57"/>
                </a:lnTo>
                <a:lnTo>
                  <a:pt x="26" y="57"/>
                </a:lnTo>
                <a:lnTo>
                  <a:pt x="31" y="55"/>
                </a:lnTo>
                <a:lnTo>
                  <a:pt x="33" y="52"/>
                </a:lnTo>
                <a:lnTo>
                  <a:pt x="35" y="55"/>
                </a:lnTo>
                <a:lnTo>
                  <a:pt x="35" y="59"/>
                </a:lnTo>
                <a:lnTo>
                  <a:pt x="38" y="62"/>
                </a:lnTo>
                <a:lnTo>
                  <a:pt x="38" y="64"/>
                </a:lnTo>
                <a:lnTo>
                  <a:pt x="40" y="66"/>
                </a:lnTo>
                <a:lnTo>
                  <a:pt x="42" y="69"/>
                </a:lnTo>
                <a:lnTo>
                  <a:pt x="42" y="71"/>
                </a:lnTo>
                <a:lnTo>
                  <a:pt x="40" y="73"/>
                </a:lnTo>
                <a:lnTo>
                  <a:pt x="42" y="76"/>
                </a:lnTo>
                <a:lnTo>
                  <a:pt x="45" y="78"/>
                </a:lnTo>
                <a:lnTo>
                  <a:pt x="42" y="81"/>
                </a:lnTo>
                <a:lnTo>
                  <a:pt x="42" y="83"/>
                </a:lnTo>
                <a:lnTo>
                  <a:pt x="45" y="88"/>
                </a:lnTo>
                <a:lnTo>
                  <a:pt x="45" y="92"/>
                </a:lnTo>
                <a:lnTo>
                  <a:pt x="45" y="95"/>
                </a:lnTo>
                <a:lnTo>
                  <a:pt x="47" y="97"/>
                </a:lnTo>
                <a:lnTo>
                  <a:pt x="50" y="100"/>
                </a:lnTo>
                <a:lnTo>
                  <a:pt x="52" y="102"/>
                </a:lnTo>
                <a:lnTo>
                  <a:pt x="57" y="104"/>
                </a:lnTo>
                <a:lnTo>
                  <a:pt x="59" y="107"/>
                </a:lnTo>
                <a:lnTo>
                  <a:pt x="64" y="109"/>
                </a:lnTo>
                <a:lnTo>
                  <a:pt x="64" y="111"/>
                </a:lnTo>
                <a:lnTo>
                  <a:pt x="66" y="111"/>
                </a:lnTo>
                <a:lnTo>
                  <a:pt x="83" y="118"/>
                </a:lnTo>
                <a:lnTo>
                  <a:pt x="90" y="126"/>
                </a:lnTo>
                <a:lnTo>
                  <a:pt x="92" y="128"/>
                </a:lnTo>
                <a:lnTo>
                  <a:pt x="108" y="121"/>
                </a:lnTo>
                <a:lnTo>
                  <a:pt x="123" y="144"/>
                </a:lnTo>
                <a:lnTo>
                  <a:pt x="137" y="187"/>
                </a:lnTo>
                <a:lnTo>
                  <a:pt x="134" y="197"/>
                </a:lnTo>
                <a:lnTo>
                  <a:pt x="139" y="246"/>
                </a:lnTo>
                <a:lnTo>
                  <a:pt x="163" y="246"/>
                </a:lnTo>
                <a:lnTo>
                  <a:pt x="165" y="246"/>
                </a:lnTo>
                <a:lnTo>
                  <a:pt x="167" y="246"/>
                </a:lnTo>
                <a:lnTo>
                  <a:pt x="172" y="244"/>
                </a:lnTo>
                <a:lnTo>
                  <a:pt x="174" y="242"/>
                </a:lnTo>
                <a:lnTo>
                  <a:pt x="179" y="239"/>
                </a:lnTo>
                <a:lnTo>
                  <a:pt x="182" y="239"/>
                </a:lnTo>
                <a:lnTo>
                  <a:pt x="184" y="237"/>
                </a:lnTo>
                <a:lnTo>
                  <a:pt x="189" y="232"/>
                </a:lnTo>
                <a:lnTo>
                  <a:pt x="191" y="227"/>
                </a:lnTo>
                <a:lnTo>
                  <a:pt x="196" y="225"/>
                </a:lnTo>
                <a:lnTo>
                  <a:pt x="198" y="225"/>
                </a:lnTo>
                <a:lnTo>
                  <a:pt x="203" y="225"/>
                </a:lnTo>
                <a:lnTo>
                  <a:pt x="205" y="225"/>
                </a:lnTo>
                <a:lnTo>
                  <a:pt x="212" y="220"/>
                </a:lnTo>
                <a:lnTo>
                  <a:pt x="217" y="218"/>
                </a:lnTo>
                <a:lnTo>
                  <a:pt x="219" y="218"/>
                </a:lnTo>
                <a:lnTo>
                  <a:pt x="222" y="216"/>
                </a:lnTo>
                <a:lnTo>
                  <a:pt x="229" y="218"/>
                </a:lnTo>
                <a:lnTo>
                  <a:pt x="231" y="213"/>
                </a:lnTo>
                <a:lnTo>
                  <a:pt x="215" y="192"/>
                </a:lnTo>
                <a:lnTo>
                  <a:pt x="224" y="182"/>
                </a:lnTo>
                <a:lnTo>
                  <a:pt x="233" y="168"/>
                </a:lnTo>
                <a:lnTo>
                  <a:pt x="248" y="144"/>
                </a:lnTo>
                <a:lnTo>
                  <a:pt x="243" y="147"/>
                </a:lnTo>
                <a:lnTo>
                  <a:pt x="224" y="144"/>
                </a:lnTo>
                <a:lnTo>
                  <a:pt x="222" y="128"/>
                </a:lnTo>
                <a:lnTo>
                  <a:pt x="222" y="126"/>
                </a:lnTo>
                <a:lnTo>
                  <a:pt x="222" y="104"/>
                </a:lnTo>
                <a:lnTo>
                  <a:pt x="222" y="92"/>
                </a:lnTo>
                <a:lnTo>
                  <a:pt x="219" y="90"/>
                </a:lnTo>
                <a:lnTo>
                  <a:pt x="219" y="88"/>
                </a:lnTo>
                <a:lnTo>
                  <a:pt x="219" y="83"/>
                </a:lnTo>
                <a:lnTo>
                  <a:pt x="219" y="73"/>
                </a:lnTo>
                <a:lnTo>
                  <a:pt x="219" y="71"/>
                </a:lnTo>
                <a:lnTo>
                  <a:pt x="222" y="71"/>
                </a:lnTo>
                <a:lnTo>
                  <a:pt x="222" y="69"/>
                </a:lnTo>
                <a:lnTo>
                  <a:pt x="224" y="66"/>
                </a:lnTo>
                <a:lnTo>
                  <a:pt x="229" y="66"/>
                </a:lnTo>
                <a:lnTo>
                  <a:pt x="231" y="66"/>
                </a:lnTo>
                <a:lnTo>
                  <a:pt x="233" y="64"/>
                </a:lnTo>
                <a:lnTo>
                  <a:pt x="233" y="62"/>
                </a:lnTo>
                <a:lnTo>
                  <a:pt x="233" y="59"/>
                </a:lnTo>
                <a:lnTo>
                  <a:pt x="236" y="52"/>
                </a:lnTo>
                <a:lnTo>
                  <a:pt x="240" y="50"/>
                </a:lnTo>
                <a:lnTo>
                  <a:pt x="240" y="47"/>
                </a:lnTo>
                <a:lnTo>
                  <a:pt x="240" y="45"/>
                </a:lnTo>
                <a:lnTo>
                  <a:pt x="243" y="43"/>
                </a:lnTo>
                <a:lnTo>
                  <a:pt x="243" y="40"/>
                </a:lnTo>
                <a:lnTo>
                  <a:pt x="245" y="40"/>
                </a:lnTo>
                <a:lnTo>
                  <a:pt x="248" y="38"/>
                </a:lnTo>
                <a:lnTo>
                  <a:pt x="250" y="36"/>
                </a:lnTo>
                <a:lnTo>
                  <a:pt x="252" y="33"/>
                </a:lnTo>
                <a:lnTo>
                  <a:pt x="255" y="33"/>
                </a:lnTo>
                <a:lnTo>
                  <a:pt x="257" y="28"/>
                </a:lnTo>
                <a:lnTo>
                  <a:pt x="257" y="21"/>
                </a:lnTo>
                <a:lnTo>
                  <a:pt x="257" y="19"/>
                </a:lnTo>
                <a:lnTo>
                  <a:pt x="264" y="14"/>
                </a:lnTo>
                <a:lnTo>
                  <a:pt x="264" y="12"/>
                </a:lnTo>
                <a:lnTo>
                  <a:pt x="269" y="10"/>
                </a:lnTo>
                <a:lnTo>
                  <a:pt x="273" y="5"/>
                </a:lnTo>
                <a:lnTo>
                  <a:pt x="276" y="0"/>
                </a:lnTo>
                <a:lnTo>
                  <a:pt x="281" y="0"/>
                </a:lnTo>
                <a:lnTo>
                  <a:pt x="283" y="0"/>
                </a:lnTo>
                <a:lnTo>
                  <a:pt x="288" y="0"/>
                </a:lnTo>
                <a:lnTo>
                  <a:pt x="290" y="0"/>
                </a:lnTo>
                <a:lnTo>
                  <a:pt x="295" y="2"/>
                </a:lnTo>
                <a:lnTo>
                  <a:pt x="297" y="2"/>
                </a:lnTo>
                <a:lnTo>
                  <a:pt x="302" y="2"/>
                </a:lnTo>
                <a:lnTo>
                  <a:pt x="304" y="0"/>
                </a:lnTo>
                <a:lnTo>
                  <a:pt x="306" y="0"/>
                </a:lnTo>
                <a:close/>
              </a:path>
            </a:pathLst>
          </a:custGeom>
          <a:solidFill>
            <a:srgbClr val="FCD3B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rot="0" vert="horz" wrap="square" lIns="137160" tIns="68580" rIns="137160" bIns="68580" anchor="t" anchorCtr="0" upright="1">
            <a:noAutofit/>
          </a:bodyPr>
          <a:lstStyle/>
          <a:p>
            <a:endParaRPr lang="es-MX" sz="2700"/>
          </a:p>
        </p:txBody>
      </p:sp>
      <p:sp>
        <p:nvSpPr>
          <p:cNvPr id="14" name="Rectángulo 13"/>
          <p:cNvSpPr/>
          <p:nvPr/>
        </p:nvSpPr>
        <p:spPr>
          <a:xfrm>
            <a:off x="10304228" y="2546577"/>
            <a:ext cx="3110146" cy="7848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s-MX" sz="4500" cap="all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municipios</a:t>
            </a:r>
          </a:p>
        </p:txBody>
      </p:sp>
      <p:cxnSp>
        <p:nvCxnSpPr>
          <p:cNvPr id="15" name="Conector angular 14"/>
          <p:cNvCxnSpPr>
            <a:stCxn id="14" idx="1"/>
            <a:endCxn id="14" idx="3"/>
          </p:cNvCxnSpPr>
          <p:nvPr/>
        </p:nvCxnSpPr>
        <p:spPr>
          <a:xfrm rot="10800000" flipH="1">
            <a:off x="10260064" y="2962076"/>
            <a:ext cx="3198473" cy="19050"/>
          </a:xfrm>
          <a:prstGeom prst="bentConnector5">
            <a:avLst>
              <a:gd name="adj1" fmla="val -138774"/>
              <a:gd name="adj2" fmla="val -28318906"/>
              <a:gd name="adj3" fmla="val 234010"/>
            </a:avLst>
          </a:prstGeom>
          <a:ln w="38100">
            <a:solidFill>
              <a:schemeClr val="tx1">
                <a:lumMod val="50000"/>
                <a:lumOff val="50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Rectángulo 15"/>
          <p:cNvSpPr/>
          <p:nvPr/>
        </p:nvSpPr>
        <p:spPr>
          <a:xfrm>
            <a:off x="6268610" y="4447224"/>
            <a:ext cx="5775111" cy="30008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 algn="just">
              <a:buFont typeface="Arial" panose="020B0604020202020204" pitchFamily="34" charset="0"/>
              <a:buChar char="•"/>
            </a:pPr>
            <a:r>
              <a:rPr lang="es-419" sz="2700" dirty="0">
                <a:solidFill>
                  <a:srgbClr val="000000"/>
                </a:solidFill>
              </a:rPr>
              <a:t>Jilotepec</a:t>
            </a:r>
          </a:p>
          <a:p>
            <a:pPr marL="514350" indent="-514350" algn="just">
              <a:buFont typeface="Arial" panose="020B0604020202020204" pitchFamily="34" charset="0"/>
              <a:buChar char="•"/>
            </a:pPr>
            <a:r>
              <a:rPr lang="es-419" sz="2700" dirty="0">
                <a:solidFill>
                  <a:srgbClr val="000000"/>
                </a:solidFill>
              </a:rPr>
              <a:t>Aculco</a:t>
            </a:r>
          </a:p>
          <a:p>
            <a:pPr marL="514350" indent="-514350" algn="just">
              <a:buFont typeface="Arial" panose="020B0604020202020204" pitchFamily="34" charset="0"/>
              <a:buChar char="•"/>
            </a:pPr>
            <a:r>
              <a:rPr lang="es-419" sz="2700" dirty="0">
                <a:solidFill>
                  <a:srgbClr val="000000"/>
                </a:solidFill>
              </a:rPr>
              <a:t>Chapa de Mota</a:t>
            </a:r>
          </a:p>
          <a:p>
            <a:pPr marL="514350" indent="-514350" algn="just">
              <a:buFont typeface="Arial" panose="020B0604020202020204" pitchFamily="34" charset="0"/>
              <a:buChar char="•"/>
            </a:pPr>
            <a:r>
              <a:rPr lang="es-419" sz="2700" dirty="0" err="1">
                <a:solidFill>
                  <a:srgbClr val="000000"/>
                </a:solidFill>
              </a:rPr>
              <a:t>Polotitlán</a:t>
            </a:r>
            <a:endParaRPr lang="es-419" sz="2700" dirty="0">
              <a:solidFill>
                <a:srgbClr val="000000"/>
              </a:solidFill>
            </a:endParaRPr>
          </a:p>
          <a:p>
            <a:pPr marL="514350" indent="-514350" algn="just">
              <a:buFont typeface="Arial" panose="020B0604020202020204" pitchFamily="34" charset="0"/>
              <a:buChar char="•"/>
            </a:pPr>
            <a:r>
              <a:rPr lang="es-419" sz="2700" dirty="0" err="1"/>
              <a:t>Soyaniquilpan</a:t>
            </a:r>
            <a:r>
              <a:rPr lang="es-419" sz="2700" dirty="0"/>
              <a:t> de Juárez </a:t>
            </a:r>
          </a:p>
          <a:p>
            <a:pPr marL="514350" indent="-514350" algn="just">
              <a:buFont typeface="Arial" panose="020B0604020202020204" pitchFamily="34" charset="0"/>
              <a:buChar char="•"/>
            </a:pPr>
            <a:r>
              <a:rPr lang="es-419" sz="2700" dirty="0" err="1"/>
              <a:t>Timilpan</a:t>
            </a:r>
            <a:endParaRPr lang="es-419" sz="2700" dirty="0"/>
          </a:p>
          <a:p>
            <a:pPr marL="514350" indent="-514350" algn="just">
              <a:buFont typeface="Arial" panose="020B0604020202020204" pitchFamily="34" charset="0"/>
              <a:buChar char="•"/>
            </a:pPr>
            <a:r>
              <a:rPr lang="es-419" sz="2700" dirty="0"/>
              <a:t>Villa del Carbón</a:t>
            </a:r>
            <a:endParaRPr lang="es-MX" sz="2700" dirty="0"/>
          </a:p>
        </p:txBody>
      </p:sp>
      <p:pic>
        <p:nvPicPr>
          <p:cNvPr id="18" name="Picture 2" descr="Estado de México – Pacto federal">
            <a:hlinkClick r:id="rId6" action="ppaction://hlinksldjump" tooltip="Distritos Judiciales Electorales"/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62999" y="8613564"/>
            <a:ext cx="762001" cy="6265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Imagen 18">
            <a:hlinkClick r:id="" action="ppaction://hlinkshowjump?jump=previousslide" tooltip="Anterior"/>
          </p:cNvPr>
          <p:cNvPicPr>
            <a:picLocks noChangeAspect="1"/>
          </p:cNvPicPr>
          <p:nvPr/>
        </p:nvPicPr>
        <p:blipFill>
          <a:blip r:embed="rId8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7971312" y="8567437"/>
            <a:ext cx="718852" cy="718852"/>
          </a:xfrm>
          <a:prstGeom prst="rect">
            <a:avLst/>
          </a:prstGeom>
        </p:spPr>
      </p:pic>
      <p:pic>
        <p:nvPicPr>
          <p:cNvPr id="20" name="Imagen 19">
            <a:hlinkClick r:id="" action="ppaction://hlinkshowjump?jump=nextslide" tooltip="Siguiente"/>
          </p:cNvPr>
          <p:cNvPicPr>
            <a:picLocks noChangeAspect="1"/>
          </p:cNvPicPr>
          <p:nvPr/>
        </p:nvPicPr>
        <p:blipFill>
          <a:blip r:embed="rId8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97835" y="8567438"/>
            <a:ext cx="718852" cy="718852"/>
          </a:xfrm>
          <a:prstGeom prst="rect">
            <a:avLst/>
          </a:prstGeom>
        </p:spPr>
      </p:pic>
      <p:sp>
        <p:nvSpPr>
          <p:cNvPr id="21" name="Rectángulo 20"/>
          <p:cNvSpPr/>
          <p:nvPr/>
        </p:nvSpPr>
        <p:spPr>
          <a:xfrm>
            <a:off x="10153504" y="3126363"/>
            <a:ext cx="343651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s-MX" sz="2000" cap="all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Que conforman el distrito</a:t>
            </a:r>
            <a:endParaRPr lang="es-MX" sz="2000" cap="all" dirty="0">
              <a:solidFill>
                <a:schemeClr val="tx1">
                  <a:lumMod val="50000"/>
                  <a:lumOff val="50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874694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Click="0">
        <p14:reveal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2401" y="178509"/>
            <a:ext cx="2274414" cy="1025763"/>
          </a:xfrm>
          <a:prstGeom prst="rect">
            <a:avLst/>
          </a:prstGeom>
        </p:spPr>
      </p:pic>
      <p:sp>
        <p:nvSpPr>
          <p:cNvPr id="72" name="Paralelogramo 71"/>
          <p:cNvSpPr/>
          <p:nvPr/>
        </p:nvSpPr>
        <p:spPr>
          <a:xfrm>
            <a:off x="15672659" y="8634356"/>
            <a:ext cx="4243892" cy="1612305"/>
          </a:xfrm>
          <a:prstGeom prst="parallelogram">
            <a:avLst>
              <a:gd name="adj" fmla="val 68198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73" name="Paralelogramo 72"/>
          <p:cNvSpPr/>
          <p:nvPr/>
        </p:nvSpPr>
        <p:spPr>
          <a:xfrm>
            <a:off x="0" y="9478834"/>
            <a:ext cx="18750579" cy="814892"/>
          </a:xfrm>
          <a:prstGeom prst="parallelogram">
            <a:avLst>
              <a:gd name="adj" fmla="val 58663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pic>
        <p:nvPicPr>
          <p:cNvPr id="77" name="Imagen 7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33436" y="88635"/>
            <a:ext cx="1272614" cy="1202562"/>
          </a:xfrm>
          <a:prstGeom prst="rect">
            <a:avLst/>
          </a:prstGeom>
        </p:spPr>
      </p:pic>
      <p:sp>
        <p:nvSpPr>
          <p:cNvPr id="78" name="Triángulo isósceles 77"/>
          <p:cNvSpPr/>
          <p:nvPr/>
        </p:nvSpPr>
        <p:spPr>
          <a:xfrm rot="18459014">
            <a:off x="-931438" y="-343536"/>
            <a:ext cx="2154764" cy="1158996"/>
          </a:xfrm>
          <a:prstGeom prst="triangl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79" name="Triángulo isósceles 78"/>
          <p:cNvSpPr/>
          <p:nvPr/>
        </p:nvSpPr>
        <p:spPr>
          <a:xfrm rot="10631482">
            <a:off x="-55789" y="-206601"/>
            <a:ext cx="2154764" cy="1158996"/>
          </a:xfrm>
          <a:prstGeom prst="triangle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cxnSp>
        <p:nvCxnSpPr>
          <p:cNvPr id="81" name="Conector recto 80"/>
          <p:cNvCxnSpPr/>
          <p:nvPr/>
        </p:nvCxnSpPr>
        <p:spPr>
          <a:xfrm>
            <a:off x="9144000" y="88635"/>
            <a:ext cx="0" cy="1202562"/>
          </a:xfrm>
          <a:prstGeom prst="line">
            <a:avLst/>
          </a:prstGeom>
          <a:ln w="28575" cap="rnd">
            <a:solidFill>
              <a:schemeClr val="bg2">
                <a:lumMod val="5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3" name="Imagen 8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87420" y="1"/>
            <a:ext cx="1500581" cy="1500581"/>
          </a:xfrm>
          <a:prstGeom prst="rect">
            <a:avLst/>
          </a:prstGeom>
        </p:spPr>
      </p:pic>
      <p:pic>
        <p:nvPicPr>
          <p:cNvPr id="84" name="Imagen 83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25" t="29137" r="9744" b="27962"/>
          <a:stretch/>
        </p:blipFill>
        <p:spPr>
          <a:xfrm>
            <a:off x="666928" y="8648186"/>
            <a:ext cx="1516151" cy="816819"/>
          </a:xfrm>
          <a:prstGeom prst="rect">
            <a:avLst/>
          </a:prstGeom>
        </p:spPr>
      </p:pic>
      <p:sp>
        <p:nvSpPr>
          <p:cNvPr id="2" name="Rectángulo 1"/>
          <p:cNvSpPr/>
          <p:nvPr/>
        </p:nvSpPr>
        <p:spPr>
          <a:xfrm>
            <a:off x="3006892" y="1408760"/>
            <a:ext cx="12298560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s-MX" sz="6000" cap="all" dirty="0">
                <a:solidFill>
                  <a:srgbClr val="8C52FF"/>
                </a:solidFill>
                <a:latin typeface="Exo 2" panose="00000800000000000000" pitchFamily="2" charset="0"/>
              </a:rPr>
              <a:t>Distrito judicial no. </a:t>
            </a:r>
            <a:r>
              <a:rPr lang="es-MX" sz="6000" cap="all" dirty="0" smtClean="0">
                <a:solidFill>
                  <a:srgbClr val="8C52FF"/>
                </a:solidFill>
                <a:latin typeface="Exo 2" panose="00000800000000000000" pitchFamily="2" charset="0"/>
              </a:rPr>
              <a:t>vii </a:t>
            </a:r>
            <a:r>
              <a:rPr lang="es-MX" sz="6000" cap="all" dirty="0">
                <a:solidFill>
                  <a:srgbClr val="8C52FF"/>
                </a:solidFill>
                <a:latin typeface="Exo 2" panose="00000800000000000000" pitchFamily="2" charset="0"/>
              </a:rPr>
              <a:t>LERMA</a:t>
            </a:r>
            <a:endParaRPr lang="es-MX" sz="6000" cap="all" dirty="0">
              <a:latin typeface="Exo 2" panose="00000800000000000000" pitchFamily="2" charset="0"/>
            </a:endParaRPr>
          </a:p>
        </p:txBody>
      </p:sp>
      <p:sp>
        <p:nvSpPr>
          <p:cNvPr id="4" name="Elipse 3"/>
          <p:cNvSpPr/>
          <p:nvPr/>
        </p:nvSpPr>
        <p:spPr>
          <a:xfrm>
            <a:off x="8906165" y="3590757"/>
            <a:ext cx="540000" cy="540000"/>
          </a:xfrm>
          <a:prstGeom prst="ellipse">
            <a:avLst/>
          </a:prstGeom>
          <a:solidFill>
            <a:srgbClr val="CC99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5" name="Arco 4"/>
          <p:cNvSpPr/>
          <p:nvPr/>
        </p:nvSpPr>
        <p:spPr>
          <a:xfrm rot="10800000">
            <a:off x="8771165" y="3455757"/>
            <a:ext cx="810000" cy="810000"/>
          </a:xfrm>
          <a:prstGeom prst="arc">
            <a:avLst>
              <a:gd name="adj1" fmla="val 16200000"/>
              <a:gd name="adj2" fmla="val 5350066"/>
            </a:avLst>
          </a:prstGeom>
          <a:noFill/>
          <a:ln w="28575" cap="rnd">
            <a:solidFill>
              <a:srgbClr val="CC99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82" name="Rectángulo redondeado 81">
            <a:hlinkClick r:id="rId6" action="ppaction://hlinksldjump"/>
          </p:cNvPr>
          <p:cNvSpPr/>
          <p:nvPr/>
        </p:nvSpPr>
        <p:spPr>
          <a:xfrm>
            <a:off x="9581164" y="3387669"/>
            <a:ext cx="4899950" cy="981759"/>
          </a:xfrm>
          <a:prstGeom prst="roundRect">
            <a:avLst>
              <a:gd name="adj" fmla="val 50000"/>
            </a:avLst>
          </a:prstGeom>
          <a:solidFill>
            <a:srgbClr val="CC99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85" name="Rectángulo 84">
            <a:hlinkClick r:id="rId6" action="ppaction://hlinksldjump"/>
          </p:cNvPr>
          <p:cNvSpPr/>
          <p:nvPr/>
        </p:nvSpPr>
        <p:spPr>
          <a:xfrm>
            <a:off x="9898437" y="3369584"/>
            <a:ext cx="2808782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es-419" sz="5400" cap="all" dirty="0">
                <a:solidFill>
                  <a:schemeClr val="bg1"/>
                </a:solidFill>
                <a:latin typeface="Exo 2" panose="00000800000000000000" pitchFamily="2" charset="0"/>
              </a:rPr>
              <a:t>cargos</a:t>
            </a:r>
            <a:endParaRPr lang="es-MX" sz="5400" cap="all" dirty="0">
              <a:solidFill>
                <a:schemeClr val="bg1"/>
              </a:solidFill>
              <a:latin typeface="Exo 2" panose="00000800000000000000" pitchFamily="2" charset="0"/>
            </a:endParaRPr>
          </a:p>
        </p:txBody>
      </p:sp>
      <p:sp>
        <p:nvSpPr>
          <p:cNvPr id="86" name="Elipse 85"/>
          <p:cNvSpPr/>
          <p:nvPr/>
        </p:nvSpPr>
        <p:spPr>
          <a:xfrm>
            <a:off x="8906165" y="5011185"/>
            <a:ext cx="540000" cy="540000"/>
          </a:xfrm>
          <a:prstGeom prst="ellipse">
            <a:avLst/>
          </a:prstGeom>
          <a:solidFill>
            <a:srgbClr val="FF99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87" name="Arco 86"/>
          <p:cNvSpPr/>
          <p:nvPr/>
        </p:nvSpPr>
        <p:spPr>
          <a:xfrm rot="10800000">
            <a:off x="8771165" y="4876185"/>
            <a:ext cx="810000" cy="810000"/>
          </a:xfrm>
          <a:prstGeom prst="arc">
            <a:avLst>
              <a:gd name="adj1" fmla="val 16200000"/>
              <a:gd name="adj2" fmla="val 5350066"/>
            </a:avLst>
          </a:prstGeom>
          <a:ln w="28575" cap="rnd">
            <a:solidFill>
              <a:srgbClr val="FF99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88" name="Rectángulo redondeado 87">
            <a:hlinkClick r:id="rId7" action="ppaction://hlinksldjump"/>
          </p:cNvPr>
          <p:cNvSpPr/>
          <p:nvPr/>
        </p:nvSpPr>
        <p:spPr>
          <a:xfrm>
            <a:off x="9581165" y="4808097"/>
            <a:ext cx="4899948" cy="981759"/>
          </a:xfrm>
          <a:prstGeom prst="roundRect">
            <a:avLst>
              <a:gd name="adj" fmla="val 50000"/>
            </a:avLst>
          </a:prstGeom>
          <a:solidFill>
            <a:srgbClr val="FF99CC"/>
          </a:solidFill>
          <a:ln>
            <a:solidFill>
              <a:srgbClr val="FF99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89" name="Rectángulo 88">
            <a:hlinkClick r:id="rId7" action="ppaction://hlinksldjump"/>
          </p:cNvPr>
          <p:cNvSpPr/>
          <p:nvPr/>
        </p:nvSpPr>
        <p:spPr>
          <a:xfrm>
            <a:off x="9898438" y="4805199"/>
            <a:ext cx="4099199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419" sz="5400" cap="all" dirty="0">
                <a:solidFill>
                  <a:schemeClr val="bg1"/>
                </a:solidFill>
                <a:latin typeface="Exo 2" panose="00000800000000000000" pitchFamily="2" charset="0"/>
              </a:rPr>
              <a:t>MUNICIPIOS</a:t>
            </a:r>
            <a:endParaRPr lang="es-MX" sz="5400" cap="all" dirty="0">
              <a:solidFill>
                <a:schemeClr val="bg1"/>
              </a:solidFill>
              <a:latin typeface="Exo 2" panose="00000800000000000000" pitchFamily="2" charset="0"/>
            </a:endParaRPr>
          </a:p>
        </p:txBody>
      </p:sp>
      <p:sp>
        <p:nvSpPr>
          <p:cNvPr id="22" name="Freeform 19"/>
          <p:cNvSpPr>
            <a:spLocks noEditPoints="1"/>
          </p:cNvSpPr>
          <p:nvPr/>
        </p:nvSpPr>
        <p:spPr bwMode="auto">
          <a:xfrm>
            <a:off x="285073" y="2444899"/>
            <a:ext cx="5092634" cy="6469686"/>
          </a:xfrm>
          <a:custGeom>
            <a:avLst/>
            <a:gdLst>
              <a:gd name="T0" fmla="*/ 143 w 1232"/>
              <a:gd name="T1" fmla="*/ 452 h 1280"/>
              <a:gd name="T2" fmla="*/ 134 w 1232"/>
              <a:gd name="T3" fmla="*/ 464 h 1280"/>
              <a:gd name="T4" fmla="*/ 120 w 1232"/>
              <a:gd name="T5" fmla="*/ 471 h 1280"/>
              <a:gd name="T6" fmla="*/ 110 w 1232"/>
              <a:gd name="T7" fmla="*/ 483 h 1280"/>
              <a:gd name="T8" fmla="*/ 106 w 1232"/>
              <a:gd name="T9" fmla="*/ 494 h 1280"/>
              <a:gd name="T10" fmla="*/ 172 w 1232"/>
              <a:gd name="T11" fmla="*/ 537 h 1280"/>
              <a:gd name="T12" fmla="*/ 150 w 1232"/>
              <a:gd name="T13" fmla="*/ 577 h 1280"/>
              <a:gd name="T14" fmla="*/ 56 w 1232"/>
              <a:gd name="T15" fmla="*/ 494 h 1280"/>
              <a:gd name="T16" fmla="*/ 82 w 1232"/>
              <a:gd name="T17" fmla="*/ 459 h 1280"/>
              <a:gd name="T18" fmla="*/ 96 w 1232"/>
              <a:gd name="T19" fmla="*/ 449 h 1280"/>
              <a:gd name="T20" fmla="*/ 106 w 1232"/>
              <a:gd name="T21" fmla="*/ 442 h 1280"/>
              <a:gd name="T22" fmla="*/ 103 w 1232"/>
              <a:gd name="T23" fmla="*/ 428 h 1280"/>
              <a:gd name="T24" fmla="*/ 106 w 1232"/>
              <a:gd name="T25" fmla="*/ 416 h 1280"/>
              <a:gd name="T26" fmla="*/ 117 w 1232"/>
              <a:gd name="T27" fmla="*/ 412 h 1280"/>
              <a:gd name="T28" fmla="*/ 129 w 1232"/>
              <a:gd name="T29" fmla="*/ 423 h 1280"/>
              <a:gd name="T30" fmla="*/ 141 w 1232"/>
              <a:gd name="T31" fmla="*/ 433 h 1280"/>
              <a:gd name="T32" fmla="*/ 153 w 1232"/>
              <a:gd name="T33" fmla="*/ 442 h 1280"/>
              <a:gd name="T34" fmla="*/ 796 w 1232"/>
              <a:gd name="T35" fmla="*/ 97 h 1280"/>
              <a:gd name="T36" fmla="*/ 813 w 1232"/>
              <a:gd name="T37" fmla="*/ 106 h 1280"/>
              <a:gd name="T38" fmla="*/ 843 w 1232"/>
              <a:gd name="T39" fmla="*/ 132 h 1280"/>
              <a:gd name="T40" fmla="*/ 827 w 1232"/>
              <a:gd name="T41" fmla="*/ 151 h 1280"/>
              <a:gd name="T42" fmla="*/ 770 w 1232"/>
              <a:gd name="T43" fmla="*/ 201 h 1280"/>
              <a:gd name="T44" fmla="*/ 740 w 1232"/>
              <a:gd name="T45" fmla="*/ 241 h 1280"/>
              <a:gd name="T46" fmla="*/ 879 w 1232"/>
              <a:gd name="T47" fmla="*/ 194 h 1280"/>
              <a:gd name="T48" fmla="*/ 992 w 1232"/>
              <a:gd name="T49" fmla="*/ 215 h 1280"/>
              <a:gd name="T50" fmla="*/ 1004 w 1232"/>
              <a:gd name="T51" fmla="*/ 236 h 1280"/>
              <a:gd name="T52" fmla="*/ 1018 w 1232"/>
              <a:gd name="T53" fmla="*/ 405 h 1280"/>
              <a:gd name="T54" fmla="*/ 1025 w 1232"/>
              <a:gd name="T55" fmla="*/ 487 h 1280"/>
              <a:gd name="T56" fmla="*/ 1004 w 1232"/>
              <a:gd name="T57" fmla="*/ 568 h 1280"/>
              <a:gd name="T58" fmla="*/ 983 w 1232"/>
              <a:gd name="T59" fmla="*/ 603 h 1280"/>
              <a:gd name="T60" fmla="*/ 940 w 1232"/>
              <a:gd name="T61" fmla="*/ 696 h 1280"/>
              <a:gd name="T62" fmla="*/ 1086 w 1232"/>
              <a:gd name="T63" fmla="*/ 876 h 1280"/>
              <a:gd name="T64" fmla="*/ 1192 w 1232"/>
              <a:gd name="T65" fmla="*/ 939 h 1280"/>
              <a:gd name="T66" fmla="*/ 1140 w 1232"/>
              <a:gd name="T67" fmla="*/ 1032 h 1280"/>
              <a:gd name="T68" fmla="*/ 1136 w 1232"/>
              <a:gd name="T69" fmla="*/ 1153 h 1280"/>
              <a:gd name="T70" fmla="*/ 1065 w 1232"/>
              <a:gd name="T71" fmla="*/ 1271 h 1280"/>
              <a:gd name="T72" fmla="*/ 985 w 1232"/>
              <a:gd name="T73" fmla="*/ 1195 h 1280"/>
              <a:gd name="T74" fmla="*/ 723 w 1232"/>
              <a:gd name="T75" fmla="*/ 1126 h 1280"/>
              <a:gd name="T76" fmla="*/ 542 w 1232"/>
              <a:gd name="T77" fmla="*/ 1153 h 1280"/>
              <a:gd name="T78" fmla="*/ 464 w 1232"/>
              <a:gd name="T79" fmla="*/ 1145 h 1280"/>
              <a:gd name="T80" fmla="*/ 469 w 1232"/>
              <a:gd name="T81" fmla="*/ 1119 h 1280"/>
              <a:gd name="T82" fmla="*/ 421 w 1232"/>
              <a:gd name="T83" fmla="*/ 1117 h 1280"/>
              <a:gd name="T84" fmla="*/ 370 w 1232"/>
              <a:gd name="T85" fmla="*/ 1041 h 1280"/>
              <a:gd name="T86" fmla="*/ 370 w 1232"/>
              <a:gd name="T87" fmla="*/ 980 h 1280"/>
              <a:gd name="T88" fmla="*/ 351 w 1232"/>
              <a:gd name="T89" fmla="*/ 918 h 1280"/>
              <a:gd name="T90" fmla="*/ 339 w 1232"/>
              <a:gd name="T91" fmla="*/ 883 h 1280"/>
              <a:gd name="T92" fmla="*/ 374 w 1232"/>
              <a:gd name="T93" fmla="*/ 902 h 1280"/>
              <a:gd name="T94" fmla="*/ 443 w 1232"/>
              <a:gd name="T95" fmla="*/ 838 h 1280"/>
              <a:gd name="T96" fmla="*/ 440 w 1232"/>
              <a:gd name="T97" fmla="*/ 629 h 1280"/>
              <a:gd name="T98" fmla="*/ 337 w 1232"/>
              <a:gd name="T99" fmla="*/ 523 h 1280"/>
              <a:gd name="T100" fmla="*/ 264 w 1232"/>
              <a:gd name="T101" fmla="*/ 577 h 1280"/>
              <a:gd name="T102" fmla="*/ 233 w 1232"/>
              <a:gd name="T103" fmla="*/ 547 h 1280"/>
              <a:gd name="T104" fmla="*/ 259 w 1232"/>
              <a:gd name="T105" fmla="*/ 494 h 1280"/>
              <a:gd name="T106" fmla="*/ 289 w 1232"/>
              <a:gd name="T107" fmla="*/ 419 h 1280"/>
              <a:gd name="T108" fmla="*/ 355 w 1232"/>
              <a:gd name="T109" fmla="*/ 357 h 1280"/>
              <a:gd name="T110" fmla="*/ 337 w 1232"/>
              <a:gd name="T111" fmla="*/ 248 h 1280"/>
              <a:gd name="T112" fmla="*/ 466 w 1232"/>
              <a:gd name="T113" fmla="*/ 116 h 1280"/>
              <a:gd name="T114" fmla="*/ 582 w 1232"/>
              <a:gd name="T115" fmla="*/ 71 h 1280"/>
              <a:gd name="T116" fmla="*/ 693 w 1232"/>
              <a:gd name="T117" fmla="*/ 30 h 1280"/>
              <a:gd name="T118" fmla="*/ 773 w 1232"/>
              <a:gd name="T119" fmla="*/ 21 h 12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232" h="1280">
                <a:moveTo>
                  <a:pt x="153" y="442"/>
                </a:moveTo>
                <a:lnTo>
                  <a:pt x="153" y="445"/>
                </a:lnTo>
                <a:lnTo>
                  <a:pt x="150" y="445"/>
                </a:lnTo>
                <a:lnTo>
                  <a:pt x="148" y="445"/>
                </a:lnTo>
                <a:lnTo>
                  <a:pt x="148" y="447"/>
                </a:lnTo>
                <a:lnTo>
                  <a:pt x="146" y="447"/>
                </a:lnTo>
                <a:lnTo>
                  <a:pt x="146" y="449"/>
                </a:lnTo>
                <a:lnTo>
                  <a:pt x="143" y="449"/>
                </a:lnTo>
                <a:lnTo>
                  <a:pt x="143" y="452"/>
                </a:lnTo>
                <a:lnTo>
                  <a:pt x="141" y="452"/>
                </a:lnTo>
                <a:lnTo>
                  <a:pt x="141" y="454"/>
                </a:lnTo>
                <a:lnTo>
                  <a:pt x="139" y="454"/>
                </a:lnTo>
                <a:lnTo>
                  <a:pt x="139" y="457"/>
                </a:lnTo>
                <a:lnTo>
                  <a:pt x="136" y="457"/>
                </a:lnTo>
                <a:lnTo>
                  <a:pt x="136" y="459"/>
                </a:lnTo>
                <a:lnTo>
                  <a:pt x="136" y="461"/>
                </a:lnTo>
                <a:lnTo>
                  <a:pt x="134" y="461"/>
                </a:lnTo>
                <a:lnTo>
                  <a:pt x="134" y="464"/>
                </a:lnTo>
                <a:lnTo>
                  <a:pt x="132" y="464"/>
                </a:lnTo>
                <a:lnTo>
                  <a:pt x="132" y="466"/>
                </a:lnTo>
                <a:lnTo>
                  <a:pt x="129" y="466"/>
                </a:lnTo>
                <a:lnTo>
                  <a:pt x="129" y="468"/>
                </a:lnTo>
                <a:lnTo>
                  <a:pt x="127" y="468"/>
                </a:lnTo>
                <a:lnTo>
                  <a:pt x="124" y="468"/>
                </a:lnTo>
                <a:lnTo>
                  <a:pt x="124" y="471"/>
                </a:lnTo>
                <a:lnTo>
                  <a:pt x="122" y="471"/>
                </a:lnTo>
                <a:lnTo>
                  <a:pt x="120" y="471"/>
                </a:lnTo>
                <a:lnTo>
                  <a:pt x="117" y="471"/>
                </a:lnTo>
                <a:lnTo>
                  <a:pt x="115" y="471"/>
                </a:lnTo>
                <a:lnTo>
                  <a:pt x="115" y="473"/>
                </a:lnTo>
                <a:lnTo>
                  <a:pt x="113" y="473"/>
                </a:lnTo>
                <a:lnTo>
                  <a:pt x="113" y="476"/>
                </a:lnTo>
                <a:lnTo>
                  <a:pt x="113" y="478"/>
                </a:lnTo>
                <a:lnTo>
                  <a:pt x="113" y="480"/>
                </a:lnTo>
                <a:lnTo>
                  <a:pt x="110" y="480"/>
                </a:lnTo>
                <a:lnTo>
                  <a:pt x="110" y="483"/>
                </a:lnTo>
                <a:lnTo>
                  <a:pt x="108" y="483"/>
                </a:lnTo>
                <a:lnTo>
                  <a:pt x="108" y="485"/>
                </a:lnTo>
                <a:lnTo>
                  <a:pt x="110" y="485"/>
                </a:lnTo>
                <a:lnTo>
                  <a:pt x="110" y="487"/>
                </a:lnTo>
                <a:lnTo>
                  <a:pt x="110" y="490"/>
                </a:lnTo>
                <a:lnTo>
                  <a:pt x="108" y="490"/>
                </a:lnTo>
                <a:lnTo>
                  <a:pt x="108" y="492"/>
                </a:lnTo>
                <a:lnTo>
                  <a:pt x="108" y="494"/>
                </a:lnTo>
                <a:lnTo>
                  <a:pt x="106" y="494"/>
                </a:lnTo>
                <a:lnTo>
                  <a:pt x="106" y="497"/>
                </a:lnTo>
                <a:lnTo>
                  <a:pt x="106" y="499"/>
                </a:lnTo>
                <a:lnTo>
                  <a:pt x="103" y="499"/>
                </a:lnTo>
                <a:lnTo>
                  <a:pt x="103" y="502"/>
                </a:lnTo>
                <a:lnTo>
                  <a:pt x="129" y="509"/>
                </a:lnTo>
                <a:lnTo>
                  <a:pt x="143" y="516"/>
                </a:lnTo>
                <a:lnTo>
                  <a:pt x="169" y="523"/>
                </a:lnTo>
                <a:lnTo>
                  <a:pt x="181" y="528"/>
                </a:lnTo>
                <a:lnTo>
                  <a:pt x="172" y="537"/>
                </a:lnTo>
                <a:lnTo>
                  <a:pt x="172" y="544"/>
                </a:lnTo>
                <a:lnTo>
                  <a:pt x="169" y="547"/>
                </a:lnTo>
                <a:lnTo>
                  <a:pt x="169" y="549"/>
                </a:lnTo>
                <a:lnTo>
                  <a:pt x="172" y="549"/>
                </a:lnTo>
                <a:lnTo>
                  <a:pt x="162" y="558"/>
                </a:lnTo>
                <a:lnTo>
                  <a:pt x="157" y="565"/>
                </a:lnTo>
                <a:lnTo>
                  <a:pt x="155" y="568"/>
                </a:lnTo>
                <a:lnTo>
                  <a:pt x="153" y="568"/>
                </a:lnTo>
                <a:lnTo>
                  <a:pt x="150" y="577"/>
                </a:lnTo>
                <a:lnTo>
                  <a:pt x="148" y="577"/>
                </a:lnTo>
                <a:lnTo>
                  <a:pt x="122" y="573"/>
                </a:lnTo>
                <a:lnTo>
                  <a:pt x="136" y="525"/>
                </a:lnTo>
                <a:lnTo>
                  <a:pt x="117" y="521"/>
                </a:lnTo>
                <a:lnTo>
                  <a:pt x="96" y="516"/>
                </a:lnTo>
                <a:lnTo>
                  <a:pt x="82" y="518"/>
                </a:lnTo>
                <a:lnTo>
                  <a:pt x="80" y="516"/>
                </a:lnTo>
                <a:lnTo>
                  <a:pt x="68" y="502"/>
                </a:lnTo>
                <a:lnTo>
                  <a:pt x="56" y="494"/>
                </a:lnTo>
                <a:lnTo>
                  <a:pt x="58" y="485"/>
                </a:lnTo>
                <a:lnTo>
                  <a:pt x="44" y="483"/>
                </a:lnTo>
                <a:lnTo>
                  <a:pt x="2" y="478"/>
                </a:lnTo>
                <a:lnTo>
                  <a:pt x="0" y="461"/>
                </a:lnTo>
                <a:lnTo>
                  <a:pt x="37" y="461"/>
                </a:lnTo>
                <a:lnTo>
                  <a:pt x="56" y="461"/>
                </a:lnTo>
                <a:lnTo>
                  <a:pt x="80" y="461"/>
                </a:lnTo>
                <a:lnTo>
                  <a:pt x="80" y="459"/>
                </a:lnTo>
                <a:lnTo>
                  <a:pt x="82" y="459"/>
                </a:lnTo>
                <a:lnTo>
                  <a:pt x="82" y="457"/>
                </a:lnTo>
                <a:lnTo>
                  <a:pt x="82" y="454"/>
                </a:lnTo>
                <a:lnTo>
                  <a:pt x="84" y="454"/>
                </a:lnTo>
                <a:lnTo>
                  <a:pt x="87" y="454"/>
                </a:lnTo>
                <a:lnTo>
                  <a:pt x="89" y="452"/>
                </a:lnTo>
                <a:lnTo>
                  <a:pt x="91" y="452"/>
                </a:lnTo>
                <a:lnTo>
                  <a:pt x="91" y="449"/>
                </a:lnTo>
                <a:lnTo>
                  <a:pt x="94" y="449"/>
                </a:lnTo>
                <a:lnTo>
                  <a:pt x="96" y="449"/>
                </a:lnTo>
                <a:lnTo>
                  <a:pt x="96" y="452"/>
                </a:lnTo>
                <a:lnTo>
                  <a:pt x="96" y="449"/>
                </a:lnTo>
                <a:lnTo>
                  <a:pt x="99" y="449"/>
                </a:lnTo>
                <a:lnTo>
                  <a:pt x="99" y="447"/>
                </a:lnTo>
                <a:lnTo>
                  <a:pt x="101" y="447"/>
                </a:lnTo>
                <a:lnTo>
                  <a:pt x="101" y="445"/>
                </a:lnTo>
                <a:lnTo>
                  <a:pt x="103" y="445"/>
                </a:lnTo>
                <a:lnTo>
                  <a:pt x="103" y="442"/>
                </a:lnTo>
                <a:lnTo>
                  <a:pt x="106" y="442"/>
                </a:lnTo>
                <a:lnTo>
                  <a:pt x="103" y="442"/>
                </a:lnTo>
                <a:lnTo>
                  <a:pt x="103" y="440"/>
                </a:lnTo>
                <a:lnTo>
                  <a:pt x="103" y="438"/>
                </a:lnTo>
                <a:lnTo>
                  <a:pt x="103" y="435"/>
                </a:lnTo>
                <a:lnTo>
                  <a:pt x="101" y="435"/>
                </a:lnTo>
                <a:lnTo>
                  <a:pt x="101" y="433"/>
                </a:lnTo>
                <a:lnTo>
                  <a:pt x="101" y="431"/>
                </a:lnTo>
                <a:lnTo>
                  <a:pt x="103" y="431"/>
                </a:lnTo>
                <a:lnTo>
                  <a:pt x="103" y="428"/>
                </a:lnTo>
                <a:lnTo>
                  <a:pt x="101" y="428"/>
                </a:lnTo>
                <a:lnTo>
                  <a:pt x="103" y="426"/>
                </a:lnTo>
                <a:lnTo>
                  <a:pt x="103" y="423"/>
                </a:lnTo>
                <a:lnTo>
                  <a:pt x="103" y="421"/>
                </a:lnTo>
                <a:lnTo>
                  <a:pt x="103" y="419"/>
                </a:lnTo>
                <a:lnTo>
                  <a:pt x="106" y="419"/>
                </a:lnTo>
                <a:lnTo>
                  <a:pt x="103" y="419"/>
                </a:lnTo>
                <a:lnTo>
                  <a:pt x="103" y="416"/>
                </a:lnTo>
                <a:lnTo>
                  <a:pt x="106" y="416"/>
                </a:lnTo>
                <a:lnTo>
                  <a:pt x="106" y="414"/>
                </a:lnTo>
                <a:lnTo>
                  <a:pt x="108" y="414"/>
                </a:lnTo>
                <a:lnTo>
                  <a:pt x="110" y="414"/>
                </a:lnTo>
                <a:lnTo>
                  <a:pt x="110" y="412"/>
                </a:lnTo>
                <a:lnTo>
                  <a:pt x="113" y="412"/>
                </a:lnTo>
                <a:lnTo>
                  <a:pt x="115" y="412"/>
                </a:lnTo>
                <a:lnTo>
                  <a:pt x="115" y="409"/>
                </a:lnTo>
                <a:lnTo>
                  <a:pt x="115" y="412"/>
                </a:lnTo>
                <a:lnTo>
                  <a:pt x="117" y="412"/>
                </a:lnTo>
                <a:lnTo>
                  <a:pt x="117" y="414"/>
                </a:lnTo>
                <a:lnTo>
                  <a:pt x="120" y="416"/>
                </a:lnTo>
                <a:lnTo>
                  <a:pt x="122" y="416"/>
                </a:lnTo>
                <a:lnTo>
                  <a:pt x="122" y="419"/>
                </a:lnTo>
                <a:lnTo>
                  <a:pt x="124" y="419"/>
                </a:lnTo>
                <a:lnTo>
                  <a:pt x="124" y="421"/>
                </a:lnTo>
                <a:lnTo>
                  <a:pt x="127" y="421"/>
                </a:lnTo>
                <a:lnTo>
                  <a:pt x="127" y="423"/>
                </a:lnTo>
                <a:lnTo>
                  <a:pt x="129" y="423"/>
                </a:lnTo>
                <a:lnTo>
                  <a:pt x="129" y="426"/>
                </a:lnTo>
                <a:lnTo>
                  <a:pt x="132" y="426"/>
                </a:lnTo>
                <a:lnTo>
                  <a:pt x="134" y="426"/>
                </a:lnTo>
                <a:lnTo>
                  <a:pt x="134" y="428"/>
                </a:lnTo>
                <a:lnTo>
                  <a:pt x="136" y="428"/>
                </a:lnTo>
                <a:lnTo>
                  <a:pt x="136" y="431"/>
                </a:lnTo>
                <a:lnTo>
                  <a:pt x="139" y="431"/>
                </a:lnTo>
                <a:lnTo>
                  <a:pt x="141" y="431"/>
                </a:lnTo>
                <a:lnTo>
                  <a:pt x="141" y="433"/>
                </a:lnTo>
                <a:lnTo>
                  <a:pt x="143" y="433"/>
                </a:lnTo>
                <a:lnTo>
                  <a:pt x="143" y="435"/>
                </a:lnTo>
                <a:lnTo>
                  <a:pt x="146" y="435"/>
                </a:lnTo>
                <a:lnTo>
                  <a:pt x="148" y="435"/>
                </a:lnTo>
                <a:lnTo>
                  <a:pt x="148" y="438"/>
                </a:lnTo>
                <a:lnTo>
                  <a:pt x="150" y="438"/>
                </a:lnTo>
                <a:lnTo>
                  <a:pt x="150" y="440"/>
                </a:lnTo>
                <a:lnTo>
                  <a:pt x="153" y="440"/>
                </a:lnTo>
                <a:lnTo>
                  <a:pt x="153" y="442"/>
                </a:lnTo>
                <a:close/>
                <a:moveTo>
                  <a:pt x="773" y="38"/>
                </a:moveTo>
                <a:lnTo>
                  <a:pt x="775" y="40"/>
                </a:lnTo>
                <a:lnTo>
                  <a:pt x="782" y="47"/>
                </a:lnTo>
                <a:lnTo>
                  <a:pt x="785" y="49"/>
                </a:lnTo>
                <a:lnTo>
                  <a:pt x="785" y="57"/>
                </a:lnTo>
                <a:lnTo>
                  <a:pt x="787" y="64"/>
                </a:lnTo>
                <a:lnTo>
                  <a:pt x="787" y="71"/>
                </a:lnTo>
                <a:lnTo>
                  <a:pt x="794" y="92"/>
                </a:lnTo>
                <a:lnTo>
                  <a:pt x="796" y="97"/>
                </a:lnTo>
                <a:lnTo>
                  <a:pt x="796" y="102"/>
                </a:lnTo>
                <a:lnTo>
                  <a:pt x="796" y="106"/>
                </a:lnTo>
                <a:lnTo>
                  <a:pt x="799" y="111"/>
                </a:lnTo>
                <a:lnTo>
                  <a:pt x="799" y="113"/>
                </a:lnTo>
                <a:lnTo>
                  <a:pt x="799" y="118"/>
                </a:lnTo>
                <a:lnTo>
                  <a:pt x="801" y="118"/>
                </a:lnTo>
                <a:lnTo>
                  <a:pt x="806" y="111"/>
                </a:lnTo>
                <a:lnTo>
                  <a:pt x="808" y="109"/>
                </a:lnTo>
                <a:lnTo>
                  <a:pt x="813" y="106"/>
                </a:lnTo>
                <a:lnTo>
                  <a:pt x="818" y="109"/>
                </a:lnTo>
                <a:lnTo>
                  <a:pt x="825" y="111"/>
                </a:lnTo>
                <a:lnTo>
                  <a:pt x="825" y="113"/>
                </a:lnTo>
                <a:lnTo>
                  <a:pt x="827" y="118"/>
                </a:lnTo>
                <a:lnTo>
                  <a:pt x="829" y="120"/>
                </a:lnTo>
                <a:lnTo>
                  <a:pt x="834" y="123"/>
                </a:lnTo>
                <a:lnTo>
                  <a:pt x="841" y="128"/>
                </a:lnTo>
                <a:lnTo>
                  <a:pt x="843" y="130"/>
                </a:lnTo>
                <a:lnTo>
                  <a:pt x="843" y="132"/>
                </a:lnTo>
                <a:lnTo>
                  <a:pt x="843" y="137"/>
                </a:lnTo>
                <a:lnTo>
                  <a:pt x="841" y="139"/>
                </a:lnTo>
                <a:lnTo>
                  <a:pt x="841" y="142"/>
                </a:lnTo>
                <a:lnTo>
                  <a:pt x="841" y="146"/>
                </a:lnTo>
                <a:lnTo>
                  <a:pt x="839" y="149"/>
                </a:lnTo>
                <a:lnTo>
                  <a:pt x="839" y="151"/>
                </a:lnTo>
                <a:lnTo>
                  <a:pt x="836" y="151"/>
                </a:lnTo>
                <a:lnTo>
                  <a:pt x="832" y="154"/>
                </a:lnTo>
                <a:lnTo>
                  <a:pt x="827" y="151"/>
                </a:lnTo>
                <a:lnTo>
                  <a:pt x="825" y="154"/>
                </a:lnTo>
                <a:lnTo>
                  <a:pt x="820" y="158"/>
                </a:lnTo>
                <a:lnTo>
                  <a:pt x="815" y="163"/>
                </a:lnTo>
                <a:lnTo>
                  <a:pt x="806" y="170"/>
                </a:lnTo>
                <a:lnTo>
                  <a:pt x="801" y="175"/>
                </a:lnTo>
                <a:lnTo>
                  <a:pt x="792" y="189"/>
                </a:lnTo>
                <a:lnTo>
                  <a:pt x="787" y="194"/>
                </a:lnTo>
                <a:lnTo>
                  <a:pt x="773" y="201"/>
                </a:lnTo>
                <a:lnTo>
                  <a:pt x="770" y="201"/>
                </a:lnTo>
                <a:lnTo>
                  <a:pt x="768" y="201"/>
                </a:lnTo>
                <a:lnTo>
                  <a:pt x="763" y="201"/>
                </a:lnTo>
                <a:lnTo>
                  <a:pt x="759" y="203"/>
                </a:lnTo>
                <a:lnTo>
                  <a:pt x="754" y="206"/>
                </a:lnTo>
                <a:lnTo>
                  <a:pt x="752" y="210"/>
                </a:lnTo>
                <a:lnTo>
                  <a:pt x="747" y="218"/>
                </a:lnTo>
                <a:lnTo>
                  <a:pt x="747" y="222"/>
                </a:lnTo>
                <a:lnTo>
                  <a:pt x="747" y="225"/>
                </a:lnTo>
                <a:lnTo>
                  <a:pt x="740" y="241"/>
                </a:lnTo>
                <a:lnTo>
                  <a:pt x="775" y="241"/>
                </a:lnTo>
                <a:lnTo>
                  <a:pt x="796" y="239"/>
                </a:lnTo>
                <a:lnTo>
                  <a:pt x="832" y="241"/>
                </a:lnTo>
                <a:lnTo>
                  <a:pt x="846" y="246"/>
                </a:lnTo>
                <a:lnTo>
                  <a:pt x="862" y="239"/>
                </a:lnTo>
                <a:lnTo>
                  <a:pt x="853" y="227"/>
                </a:lnTo>
                <a:lnTo>
                  <a:pt x="855" y="225"/>
                </a:lnTo>
                <a:lnTo>
                  <a:pt x="876" y="199"/>
                </a:lnTo>
                <a:lnTo>
                  <a:pt x="879" y="194"/>
                </a:lnTo>
                <a:lnTo>
                  <a:pt x="884" y="184"/>
                </a:lnTo>
                <a:lnTo>
                  <a:pt x="888" y="177"/>
                </a:lnTo>
                <a:lnTo>
                  <a:pt x="902" y="173"/>
                </a:lnTo>
                <a:lnTo>
                  <a:pt x="919" y="180"/>
                </a:lnTo>
                <a:lnTo>
                  <a:pt x="931" y="201"/>
                </a:lnTo>
                <a:lnTo>
                  <a:pt x="942" y="201"/>
                </a:lnTo>
                <a:lnTo>
                  <a:pt x="954" y="199"/>
                </a:lnTo>
                <a:lnTo>
                  <a:pt x="947" y="210"/>
                </a:lnTo>
                <a:lnTo>
                  <a:pt x="992" y="215"/>
                </a:lnTo>
                <a:lnTo>
                  <a:pt x="994" y="218"/>
                </a:lnTo>
                <a:lnTo>
                  <a:pt x="1001" y="218"/>
                </a:lnTo>
                <a:lnTo>
                  <a:pt x="1004" y="218"/>
                </a:lnTo>
                <a:lnTo>
                  <a:pt x="1004" y="220"/>
                </a:lnTo>
                <a:lnTo>
                  <a:pt x="1006" y="220"/>
                </a:lnTo>
                <a:lnTo>
                  <a:pt x="1006" y="222"/>
                </a:lnTo>
                <a:lnTo>
                  <a:pt x="1006" y="225"/>
                </a:lnTo>
                <a:lnTo>
                  <a:pt x="1006" y="227"/>
                </a:lnTo>
                <a:lnTo>
                  <a:pt x="1004" y="236"/>
                </a:lnTo>
                <a:lnTo>
                  <a:pt x="1004" y="246"/>
                </a:lnTo>
                <a:lnTo>
                  <a:pt x="1004" y="258"/>
                </a:lnTo>
                <a:lnTo>
                  <a:pt x="1004" y="272"/>
                </a:lnTo>
                <a:lnTo>
                  <a:pt x="1037" y="305"/>
                </a:lnTo>
                <a:lnTo>
                  <a:pt x="1070" y="355"/>
                </a:lnTo>
                <a:lnTo>
                  <a:pt x="1098" y="397"/>
                </a:lnTo>
                <a:lnTo>
                  <a:pt x="1070" y="405"/>
                </a:lnTo>
                <a:lnTo>
                  <a:pt x="1067" y="405"/>
                </a:lnTo>
                <a:lnTo>
                  <a:pt x="1018" y="405"/>
                </a:lnTo>
                <a:lnTo>
                  <a:pt x="1056" y="426"/>
                </a:lnTo>
                <a:lnTo>
                  <a:pt x="1039" y="431"/>
                </a:lnTo>
                <a:lnTo>
                  <a:pt x="1032" y="438"/>
                </a:lnTo>
                <a:lnTo>
                  <a:pt x="1030" y="442"/>
                </a:lnTo>
                <a:lnTo>
                  <a:pt x="1027" y="445"/>
                </a:lnTo>
                <a:lnTo>
                  <a:pt x="1025" y="447"/>
                </a:lnTo>
                <a:lnTo>
                  <a:pt x="1020" y="454"/>
                </a:lnTo>
                <a:lnTo>
                  <a:pt x="1023" y="480"/>
                </a:lnTo>
                <a:lnTo>
                  <a:pt x="1025" y="487"/>
                </a:lnTo>
                <a:lnTo>
                  <a:pt x="1025" y="490"/>
                </a:lnTo>
                <a:lnTo>
                  <a:pt x="1027" y="502"/>
                </a:lnTo>
                <a:lnTo>
                  <a:pt x="1018" y="528"/>
                </a:lnTo>
                <a:lnTo>
                  <a:pt x="1016" y="535"/>
                </a:lnTo>
                <a:lnTo>
                  <a:pt x="1008" y="554"/>
                </a:lnTo>
                <a:lnTo>
                  <a:pt x="1008" y="556"/>
                </a:lnTo>
                <a:lnTo>
                  <a:pt x="1006" y="561"/>
                </a:lnTo>
                <a:lnTo>
                  <a:pt x="1006" y="565"/>
                </a:lnTo>
                <a:lnTo>
                  <a:pt x="1004" y="568"/>
                </a:lnTo>
                <a:lnTo>
                  <a:pt x="1004" y="570"/>
                </a:lnTo>
                <a:lnTo>
                  <a:pt x="1001" y="577"/>
                </a:lnTo>
                <a:lnTo>
                  <a:pt x="999" y="584"/>
                </a:lnTo>
                <a:lnTo>
                  <a:pt x="999" y="587"/>
                </a:lnTo>
                <a:lnTo>
                  <a:pt x="994" y="584"/>
                </a:lnTo>
                <a:lnTo>
                  <a:pt x="994" y="594"/>
                </a:lnTo>
                <a:lnTo>
                  <a:pt x="992" y="596"/>
                </a:lnTo>
                <a:lnTo>
                  <a:pt x="990" y="599"/>
                </a:lnTo>
                <a:lnTo>
                  <a:pt x="983" y="603"/>
                </a:lnTo>
                <a:lnTo>
                  <a:pt x="973" y="606"/>
                </a:lnTo>
                <a:lnTo>
                  <a:pt x="973" y="618"/>
                </a:lnTo>
                <a:lnTo>
                  <a:pt x="973" y="620"/>
                </a:lnTo>
                <a:lnTo>
                  <a:pt x="971" y="625"/>
                </a:lnTo>
                <a:lnTo>
                  <a:pt x="973" y="634"/>
                </a:lnTo>
                <a:lnTo>
                  <a:pt x="978" y="636"/>
                </a:lnTo>
                <a:lnTo>
                  <a:pt x="983" y="646"/>
                </a:lnTo>
                <a:lnTo>
                  <a:pt x="954" y="663"/>
                </a:lnTo>
                <a:lnTo>
                  <a:pt x="940" y="696"/>
                </a:lnTo>
                <a:lnTo>
                  <a:pt x="942" y="698"/>
                </a:lnTo>
                <a:lnTo>
                  <a:pt x="952" y="743"/>
                </a:lnTo>
                <a:lnTo>
                  <a:pt x="954" y="750"/>
                </a:lnTo>
                <a:lnTo>
                  <a:pt x="1016" y="731"/>
                </a:lnTo>
                <a:lnTo>
                  <a:pt x="1039" y="816"/>
                </a:lnTo>
                <a:lnTo>
                  <a:pt x="1060" y="845"/>
                </a:lnTo>
                <a:lnTo>
                  <a:pt x="1067" y="852"/>
                </a:lnTo>
                <a:lnTo>
                  <a:pt x="1074" y="861"/>
                </a:lnTo>
                <a:lnTo>
                  <a:pt x="1086" y="876"/>
                </a:lnTo>
                <a:lnTo>
                  <a:pt x="1098" y="871"/>
                </a:lnTo>
                <a:lnTo>
                  <a:pt x="1122" y="883"/>
                </a:lnTo>
                <a:lnTo>
                  <a:pt x="1124" y="883"/>
                </a:lnTo>
                <a:lnTo>
                  <a:pt x="1126" y="883"/>
                </a:lnTo>
                <a:lnTo>
                  <a:pt x="1169" y="895"/>
                </a:lnTo>
                <a:lnTo>
                  <a:pt x="1174" y="913"/>
                </a:lnTo>
                <a:lnTo>
                  <a:pt x="1174" y="918"/>
                </a:lnTo>
                <a:lnTo>
                  <a:pt x="1176" y="921"/>
                </a:lnTo>
                <a:lnTo>
                  <a:pt x="1192" y="939"/>
                </a:lnTo>
                <a:lnTo>
                  <a:pt x="1178" y="954"/>
                </a:lnTo>
                <a:lnTo>
                  <a:pt x="1169" y="961"/>
                </a:lnTo>
                <a:lnTo>
                  <a:pt x="1145" y="992"/>
                </a:lnTo>
                <a:lnTo>
                  <a:pt x="1133" y="1011"/>
                </a:lnTo>
                <a:lnTo>
                  <a:pt x="1124" y="1022"/>
                </a:lnTo>
                <a:lnTo>
                  <a:pt x="1129" y="1025"/>
                </a:lnTo>
                <a:lnTo>
                  <a:pt x="1131" y="1029"/>
                </a:lnTo>
                <a:lnTo>
                  <a:pt x="1138" y="1029"/>
                </a:lnTo>
                <a:lnTo>
                  <a:pt x="1140" y="1032"/>
                </a:lnTo>
                <a:lnTo>
                  <a:pt x="1145" y="1034"/>
                </a:lnTo>
                <a:lnTo>
                  <a:pt x="1152" y="1041"/>
                </a:lnTo>
                <a:lnTo>
                  <a:pt x="1188" y="1044"/>
                </a:lnTo>
                <a:lnTo>
                  <a:pt x="1223" y="1082"/>
                </a:lnTo>
                <a:lnTo>
                  <a:pt x="1223" y="1093"/>
                </a:lnTo>
                <a:lnTo>
                  <a:pt x="1232" y="1141"/>
                </a:lnTo>
                <a:lnTo>
                  <a:pt x="1159" y="1138"/>
                </a:lnTo>
                <a:lnTo>
                  <a:pt x="1148" y="1145"/>
                </a:lnTo>
                <a:lnTo>
                  <a:pt x="1136" y="1153"/>
                </a:lnTo>
                <a:lnTo>
                  <a:pt x="1133" y="1174"/>
                </a:lnTo>
                <a:lnTo>
                  <a:pt x="1133" y="1181"/>
                </a:lnTo>
                <a:lnTo>
                  <a:pt x="1133" y="1190"/>
                </a:lnTo>
                <a:lnTo>
                  <a:pt x="1133" y="1193"/>
                </a:lnTo>
                <a:lnTo>
                  <a:pt x="1131" y="1193"/>
                </a:lnTo>
                <a:lnTo>
                  <a:pt x="1155" y="1261"/>
                </a:lnTo>
                <a:lnTo>
                  <a:pt x="1072" y="1280"/>
                </a:lnTo>
                <a:lnTo>
                  <a:pt x="1067" y="1273"/>
                </a:lnTo>
                <a:lnTo>
                  <a:pt x="1065" y="1271"/>
                </a:lnTo>
                <a:lnTo>
                  <a:pt x="1049" y="1264"/>
                </a:lnTo>
                <a:lnTo>
                  <a:pt x="1044" y="1259"/>
                </a:lnTo>
                <a:lnTo>
                  <a:pt x="1041" y="1254"/>
                </a:lnTo>
                <a:lnTo>
                  <a:pt x="1023" y="1240"/>
                </a:lnTo>
                <a:lnTo>
                  <a:pt x="1020" y="1235"/>
                </a:lnTo>
                <a:lnTo>
                  <a:pt x="1016" y="1231"/>
                </a:lnTo>
                <a:lnTo>
                  <a:pt x="1001" y="1226"/>
                </a:lnTo>
                <a:lnTo>
                  <a:pt x="985" y="1205"/>
                </a:lnTo>
                <a:lnTo>
                  <a:pt x="985" y="1195"/>
                </a:lnTo>
                <a:lnTo>
                  <a:pt x="983" y="1174"/>
                </a:lnTo>
                <a:lnTo>
                  <a:pt x="957" y="1148"/>
                </a:lnTo>
                <a:lnTo>
                  <a:pt x="874" y="1141"/>
                </a:lnTo>
                <a:lnTo>
                  <a:pt x="770" y="1134"/>
                </a:lnTo>
                <a:lnTo>
                  <a:pt x="756" y="1134"/>
                </a:lnTo>
                <a:lnTo>
                  <a:pt x="742" y="1134"/>
                </a:lnTo>
                <a:lnTo>
                  <a:pt x="735" y="1131"/>
                </a:lnTo>
                <a:lnTo>
                  <a:pt x="730" y="1131"/>
                </a:lnTo>
                <a:lnTo>
                  <a:pt x="723" y="1126"/>
                </a:lnTo>
                <a:lnTo>
                  <a:pt x="716" y="1126"/>
                </a:lnTo>
                <a:lnTo>
                  <a:pt x="709" y="1124"/>
                </a:lnTo>
                <a:lnTo>
                  <a:pt x="678" y="1124"/>
                </a:lnTo>
                <a:lnTo>
                  <a:pt x="627" y="1122"/>
                </a:lnTo>
                <a:lnTo>
                  <a:pt x="624" y="1153"/>
                </a:lnTo>
                <a:lnTo>
                  <a:pt x="615" y="1153"/>
                </a:lnTo>
                <a:lnTo>
                  <a:pt x="605" y="1153"/>
                </a:lnTo>
                <a:lnTo>
                  <a:pt x="561" y="1153"/>
                </a:lnTo>
                <a:lnTo>
                  <a:pt x="542" y="1153"/>
                </a:lnTo>
                <a:lnTo>
                  <a:pt x="542" y="1160"/>
                </a:lnTo>
                <a:lnTo>
                  <a:pt x="542" y="1162"/>
                </a:lnTo>
                <a:lnTo>
                  <a:pt x="537" y="1162"/>
                </a:lnTo>
                <a:lnTo>
                  <a:pt x="532" y="1162"/>
                </a:lnTo>
                <a:lnTo>
                  <a:pt x="511" y="1162"/>
                </a:lnTo>
                <a:lnTo>
                  <a:pt x="492" y="1162"/>
                </a:lnTo>
                <a:lnTo>
                  <a:pt x="471" y="1164"/>
                </a:lnTo>
                <a:lnTo>
                  <a:pt x="462" y="1164"/>
                </a:lnTo>
                <a:lnTo>
                  <a:pt x="464" y="1145"/>
                </a:lnTo>
                <a:lnTo>
                  <a:pt x="466" y="1145"/>
                </a:lnTo>
                <a:lnTo>
                  <a:pt x="466" y="1143"/>
                </a:lnTo>
                <a:lnTo>
                  <a:pt x="466" y="1138"/>
                </a:lnTo>
                <a:lnTo>
                  <a:pt x="464" y="1138"/>
                </a:lnTo>
                <a:lnTo>
                  <a:pt x="464" y="1131"/>
                </a:lnTo>
                <a:lnTo>
                  <a:pt x="466" y="1131"/>
                </a:lnTo>
                <a:lnTo>
                  <a:pt x="466" y="1122"/>
                </a:lnTo>
                <a:lnTo>
                  <a:pt x="469" y="1124"/>
                </a:lnTo>
                <a:lnTo>
                  <a:pt x="469" y="1119"/>
                </a:lnTo>
                <a:lnTo>
                  <a:pt x="466" y="1119"/>
                </a:lnTo>
                <a:lnTo>
                  <a:pt x="471" y="1117"/>
                </a:lnTo>
                <a:lnTo>
                  <a:pt x="471" y="1115"/>
                </a:lnTo>
                <a:lnTo>
                  <a:pt x="440" y="1112"/>
                </a:lnTo>
                <a:lnTo>
                  <a:pt x="429" y="1112"/>
                </a:lnTo>
                <a:lnTo>
                  <a:pt x="429" y="1110"/>
                </a:lnTo>
                <a:lnTo>
                  <a:pt x="426" y="1110"/>
                </a:lnTo>
                <a:lnTo>
                  <a:pt x="426" y="1117"/>
                </a:lnTo>
                <a:lnTo>
                  <a:pt x="421" y="1117"/>
                </a:lnTo>
                <a:lnTo>
                  <a:pt x="419" y="1117"/>
                </a:lnTo>
                <a:lnTo>
                  <a:pt x="419" y="1115"/>
                </a:lnTo>
                <a:lnTo>
                  <a:pt x="414" y="1115"/>
                </a:lnTo>
                <a:lnTo>
                  <a:pt x="412" y="1086"/>
                </a:lnTo>
                <a:lnTo>
                  <a:pt x="410" y="1067"/>
                </a:lnTo>
                <a:lnTo>
                  <a:pt x="407" y="1041"/>
                </a:lnTo>
                <a:lnTo>
                  <a:pt x="403" y="1041"/>
                </a:lnTo>
                <a:lnTo>
                  <a:pt x="400" y="1027"/>
                </a:lnTo>
                <a:lnTo>
                  <a:pt x="370" y="1041"/>
                </a:lnTo>
                <a:lnTo>
                  <a:pt x="353" y="1051"/>
                </a:lnTo>
                <a:lnTo>
                  <a:pt x="353" y="1044"/>
                </a:lnTo>
                <a:lnTo>
                  <a:pt x="353" y="1039"/>
                </a:lnTo>
                <a:lnTo>
                  <a:pt x="353" y="1032"/>
                </a:lnTo>
                <a:lnTo>
                  <a:pt x="353" y="1001"/>
                </a:lnTo>
                <a:lnTo>
                  <a:pt x="370" y="999"/>
                </a:lnTo>
                <a:lnTo>
                  <a:pt x="370" y="994"/>
                </a:lnTo>
                <a:lnTo>
                  <a:pt x="370" y="987"/>
                </a:lnTo>
                <a:lnTo>
                  <a:pt x="370" y="980"/>
                </a:lnTo>
                <a:lnTo>
                  <a:pt x="370" y="973"/>
                </a:lnTo>
                <a:lnTo>
                  <a:pt x="370" y="963"/>
                </a:lnTo>
                <a:lnTo>
                  <a:pt x="370" y="961"/>
                </a:lnTo>
                <a:lnTo>
                  <a:pt x="360" y="958"/>
                </a:lnTo>
                <a:lnTo>
                  <a:pt x="360" y="937"/>
                </a:lnTo>
                <a:lnTo>
                  <a:pt x="358" y="925"/>
                </a:lnTo>
                <a:lnTo>
                  <a:pt x="355" y="916"/>
                </a:lnTo>
                <a:lnTo>
                  <a:pt x="351" y="921"/>
                </a:lnTo>
                <a:lnTo>
                  <a:pt x="351" y="918"/>
                </a:lnTo>
                <a:lnTo>
                  <a:pt x="348" y="918"/>
                </a:lnTo>
                <a:lnTo>
                  <a:pt x="346" y="918"/>
                </a:lnTo>
                <a:lnTo>
                  <a:pt x="339" y="909"/>
                </a:lnTo>
                <a:lnTo>
                  <a:pt x="337" y="904"/>
                </a:lnTo>
                <a:lnTo>
                  <a:pt x="337" y="895"/>
                </a:lnTo>
                <a:lnTo>
                  <a:pt x="334" y="895"/>
                </a:lnTo>
                <a:lnTo>
                  <a:pt x="334" y="890"/>
                </a:lnTo>
                <a:lnTo>
                  <a:pt x="339" y="890"/>
                </a:lnTo>
                <a:lnTo>
                  <a:pt x="339" y="883"/>
                </a:lnTo>
                <a:lnTo>
                  <a:pt x="344" y="883"/>
                </a:lnTo>
                <a:lnTo>
                  <a:pt x="348" y="883"/>
                </a:lnTo>
                <a:lnTo>
                  <a:pt x="353" y="880"/>
                </a:lnTo>
                <a:lnTo>
                  <a:pt x="358" y="880"/>
                </a:lnTo>
                <a:lnTo>
                  <a:pt x="367" y="873"/>
                </a:lnTo>
                <a:lnTo>
                  <a:pt x="370" y="883"/>
                </a:lnTo>
                <a:lnTo>
                  <a:pt x="370" y="887"/>
                </a:lnTo>
                <a:lnTo>
                  <a:pt x="374" y="899"/>
                </a:lnTo>
                <a:lnTo>
                  <a:pt x="374" y="902"/>
                </a:lnTo>
                <a:lnTo>
                  <a:pt x="377" y="906"/>
                </a:lnTo>
                <a:lnTo>
                  <a:pt x="386" y="902"/>
                </a:lnTo>
                <a:lnTo>
                  <a:pt x="398" y="951"/>
                </a:lnTo>
                <a:lnTo>
                  <a:pt x="400" y="963"/>
                </a:lnTo>
                <a:lnTo>
                  <a:pt x="403" y="963"/>
                </a:lnTo>
                <a:lnTo>
                  <a:pt x="393" y="928"/>
                </a:lnTo>
                <a:lnTo>
                  <a:pt x="381" y="866"/>
                </a:lnTo>
                <a:lnTo>
                  <a:pt x="417" y="857"/>
                </a:lnTo>
                <a:lnTo>
                  <a:pt x="443" y="838"/>
                </a:lnTo>
                <a:lnTo>
                  <a:pt x="462" y="835"/>
                </a:lnTo>
                <a:lnTo>
                  <a:pt x="509" y="828"/>
                </a:lnTo>
                <a:lnTo>
                  <a:pt x="502" y="790"/>
                </a:lnTo>
                <a:lnTo>
                  <a:pt x="497" y="774"/>
                </a:lnTo>
                <a:lnTo>
                  <a:pt x="492" y="745"/>
                </a:lnTo>
                <a:lnTo>
                  <a:pt x="490" y="738"/>
                </a:lnTo>
                <a:lnTo>
                  <a:pt x="485" y="724"/>
                </a:lnTo>
                <a:lnTo>
                  <a:pt x="462" y="677"/>
                </a:lnTo>
                <a:lnTo>
                  <a:pt x="440" y="629"/>
                </a:lnTo>
                <a:lnTo>
                  <a:pt x="436" y="625"/>
                </a:lnTo>
                <a:lnTo>
                  <a:pt x="433" y="620"/>
                </a:lnTo>
                <a:lnTo>
                  <a:pt x="429" y="613"/>
                </a:lnTo>
                <a:lnTo>
                  <a:pt x="405" y="587"/>
                </a:lnTo>
                <a:lnTo>
                  <a:pt x="379" y="556"/>
                </a:lnTo>
                <a:lnTo>
                  <a:pt x="363" y="539"/>
                </a:lnTo>
                <a:lnTo>
                  <a:pt x="337" y="511"/>
                </a:lnTo>
                <a:lnTo>
                  <a:pt x="337" y="516"/>
                </a:lnTo>
                <a:lnTo>
                  <a:pt x="337" y="523"/>
                </a:lnTo>
                <a:lnTo>
                  <a:pt x="332" y="530"/>
                </a:lnTo>
                <a:lnTo>
                  <a:pt x="320" y="544"/>
                </a:lnTo>
                <a:lnTo>
                  <a:pt x="318" y="554"/>
                </a:lnTo>
                <a:lnTo>
                  <a:pt x="315" y="558"/>
                </a:lnTo>
                <a:lnTo>
                  <a:pt x="313" y="561"/>
                </a:lnTo>
                <a:lnTo>
                  <a:pt x="306" y="573"/>
                </a:lnTo>
                <a:lnTo>
                  <a:pt x="294" y="594"/>
                </a:lnTo>
                <a:lnTo>
                  <a:pt x="266" y="577"/>
                </a:lnTo>
                <a:lnTo>
                  <a:pt x="264" y="577"/>
                </a:lnTo>
                <a:lnTo>
                  <a:pt x="266" y="575"/>
                </a:lnTo>
                <a:lnTo>
                  <a:pt x="292" y="532"/>
                </a:lnTo>
                <a:lnTo>
                  <a:pt x="285" y="532"/>
                </a:lnTo>
                <a:lnTo>
                  <a:pt x="266" y="554"/>
                </a:lnTo>
                <a:lnTo>
                  <a:pt x="242" y="547"/>
                </a:lnTo>
                <a:lnTo>
                  <a:pt x="240" y="551"/>
                </a:lnTo>
                <a:lnTo>
                  <a:pt x="235" y="551"/>
                </a:lnTo>
                <a:lnTo>
                  <a:pt x="238" y="547"/>
                </a:lnTo>
                <a:lnTo>
                  <a:pt x="233" y="547"/>
                </a:lnTo>
                <a:lnTo>
                  <a:pt x="231" y="549"/>
                </a:lnTo>
                <a:lnTo>
                  <a:pt x="214" y="544"/>
                </a:lnTo>
                <a:lnTo>
                  <a:pt x="221" y="530"/>
                </a:lnTo>
                <a:lnTo>
                  <a:pt x="202" y="523"/>
                </a:lnTo>
                <a:lnTo>
                  <a:pt x="207" y="513"/>
                </a:lnTo>
                <a:lnTo>
                  <a:pt x="228" y="518"/>
                </a:lnTo>
                <a:lnTo>
                  <a:pt x="249" y="502"/>
                </a:lnTo>
                <a:lnTo>
                  <a:pt x="252" y="499"/>
                </a:lnTo>
                <a:lnTo>
                  <a:pt x="259" y="494"/>
                </a:lnTo>
                <a:lnTo>
                  <a:pt x="264" y="487"/>
                </a:lnTo>
                <a:lnTo>
                  <a:pt x="252" y="480"/>
                </a:lnTo>
                <a:lnTo>
                  <a:pt x="254" y="478"/>
                </a:lnTo>
                <a:lnTo>
                  <a:pt x="256" y="473"/>
                </a:lnTo>
                <a:lnTo>
                  <a:pt x="273" y="471"/>
                </a:lnTo>
                <a:lnTo>
                  <a:pt x="271" y="438"/>
                </a:lnTo>
                <a:lnTo>
                  <a:pt x="282" y="428"/>
                </a:lnTo>
                <a:lnTo>
                  <a:pt x="287" y="421"/>
                </a:lnTo>
                <a:lnTo>
                  <a:pt x="289" y="419"/>
                </a:lnTo>
                <a:lnTo>
                  <a:pt x="292" y="416"/>
                </a:lnTo>
                <a:lnTo>
                  <a:pt x="292" y="412"/>
                </a:lnTo>
                <a:lnTo>
                  <a:pt x="297" y="409"/>
                </a:lnTo>
                <a:lnTo>
                  <a:pt x="306" y="405"/>
                </a:lnTo>
                <a:lnTo>
                  <a:pt x="327" y="388"/>
                </a:lnTo>
                <a:lnTo>
                  <a:pt x="337" y="386"/>
                </a:lnTo>
                <a:lnTo>
                  <a:pt x="341" y="383"/>
                </a:lnTo>
                <a:lnTo>
                  <a:pt x="353" y="381"/>
                </a:lnTo>
                <a:lnTo>
                  <a:pt x="355" y="357"/>
                </a:lnTo>
                <a:lnTo>
                  <a:pt x="358" y="343"/>
                </a:lnTo>
                <a:lnTo>
                  <a:pt x="358" y="315"/>
                </a:lnTo>
                <a:lnTo>
                  <a:pt x="353" y="312"/>
                </a:lnTo>
                <a:lnTo>
                  <a:pt x="348" y="310"/>
                </a:lnTo>
                <a:lnTo>
                  <a:pt x="348" y="307"/>
                </a:lnTo>
                <a:lnTo>
                  <a:pt x="346" y="305"/>
                </a:lnTo>
                <a:lnTo>
                  <a:pt x="344" y="298"/>
                </a:lnTo>
                <a:lnTo>
                  <a:pt x="334" y="274"/>
                </a:lnTo>
                <a:lnTo>
                  <a:pt x="337" y="248"/>
                </a:lnTo>
                <a:lnTo>
                  <a:pt x="363" y="225"/>
                </a:lnTo>
                <a:lnTo>
                  <a:pt x="358" y="210"/>
                </a:lnTo>
                <a:lnTo>
                  <a:pt x="379" y="180"/>
                </a:lnTo>
                <a:lnTo>
                  <a:pt x="424" y="196"/>
                </a:lnTo>
                <a:lnTo>
                  <a:pt x="429" y="173"/>
                </a:lnTo>
                <a:lnTo>
                  <a:pt x="440" y="154"/>
                </a:lnTo>
                <a:lnTo>
                  <a:pt x="454" y="144"/>
                </a:lnTo>
                <a:lnTo>
                  <a:pt x="466" y="128"/>
                </a:lnTo>
                <a:lnTo>
                  <a:pt x="466" y="116"/>
                </a:lnTo>
                <a:lnTo>
                  <a:pt x="476" y="116"/>
                </a:lnTo>
                <a:lnTo>
                  <a:pt x="480" y="113"/>
                </a:lnTo>
                <a:lnTo>
                  <a:pt x="487" y="120"/>
                </a:lnTo>
                <a:lnTo>
                  <a:pt x="506" y="118"/>
                </a:lnTo>
                <a:lnTo>
                  <a:pt x="528" y="116"/>
                </a:lnTo>
                <a:lnTo>
                  <a:pt x="546" y="120"/>
                </a:lnTo>
                <a:lnTo>
                  <a:pt x="556" y="85"/>
                </a:lnTo>
                <a:lnTo>
                  <a:pt x="575" y="85"/>
                </a:lnTo>
                <a:lnTo>
                  <a:pt x="582" y="71"/>
                </a:lnTo>
                <a:lnTo>
                  <a:pt x="601" y="68"/>
                </a:lnTo>
                <a:lnTo>
                  <a:pt x="610" y="57"/>
                </a:lnTo>
                <a:lnTo>
                  <a:pt x="636" y="42"/>
                </a:lnTo>
                <a:lnTo>
                  <a:pt x="657" y="33"/>
                </a:lnTo>
                <a:lnTo>
                  <a:pt x="674" y="42"/>
                </a:lnTo>
                <a:lnTo>
                  <a:pt x="683" y="42"/>
                </a:lnTo>
                <a:lnTo>
                  <a:pt x="676" y="33"/>
                </a:lnTo>
                <a:lnTo>
                  <a:pt x="683" y="28"/>
                </a:lnTo>
                <a:lnTo>
                  <a:pt x="693" y="30"/>
                </a:lnTo>
                <a:lnTo>
                  <a:pt x="700" y="26"/>
                </a:lnTo>
                <a:lnTo>
                  <a:pt x="714" y="38"/>
                </a:lnTo>
                <a:lnTo>
                  <a:pt x="740" y="33"/>
                </a:lnTo>
                <a:lnTo>
                  <a:pt x="756" y="19"/>
                </a:lnTo>
                <a:lnTo>
                  <a:pt x="768" y="0"/>
                </a:lnTo>
                <a:lnTo>
                  <a:pt x="768" y="7"/>
                </a:lnTo>
                <a:lnTo>
                  <a:pt x="770" y="14"/>
                </a:lnTo>
                <a:lnTo>
                  <a:pt x="773" y="16"/>
                </a:lnTo>
                <a:lnTo>
                  <a:pt x="773" y="21"/>
                </a:lnTo>
                <a:lnTo>
                  <a:pt x="773" y="26"/>
                </a:lnTo>
                <a:lnTo>
                  <a:pt x="773" y="33"/>
                </a:lnTo>
                <a:lnTo>
                  <a:pt x="773" y="38"/>
                </a:lnTo>
                <a:close/>
              </a:path>
            </a:pathLst>
          </a:custGeom>
          <a:solidFill>
            <a:srgbClr val="F3FCB3"/>
          </a:solidFill>
          <a:ln w="4445">
            <a:solidFill>
              <a:srgbClr val="6E6E6E"/>
            </a:solidFill>
            <a:prstDash val="solid"/>
            <a:round/>
            <a:headEnd/>
            <a:tailEnd/>
          </a:ln>
        </p:spPr>
        <p:txBody>
          <a:bodyPr rot="0" vert="horz" wrap="square" lIns="137160" tIns="68580" rIns="137160" bIns="68580" anchor="t" anchorCtr="0" upright="1">
            <a:noAutofit/>
          </a:bodyPr>
          <a:lstStyle/>
          <a:p>
            <a:endParaRPr lang="es-MX" sz="2700"/>
          </a:p>
        </p:txBody>
      </p:sp>
      <p:pic>
        <p:nvPicPr>
          <p:cNvPr id="23" name="Picture 2" descr="Estado de México – Pacto federal">
            <a:hlinkClick r:id="rId8" action="ppaction://hlinksldjump" tooltip="Distritos Judiciales Electorales"/>
          </p:cNvPr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62999" y="8613564"/>
            <a:ext cx="762001" cy="6265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Imagen 23">
            <a:hlinkClick r:id="" action="ppaction://hlinkshowjump?jump=previousslide" tooltip="Anterior"/>
          </p:cNvPr>
          <p:cNvPicPr>
            <a:picLocks noChangeAspect="1"/>
          </p:cNvPicPr>
          <p:nvPr/>
        </p:nvPicPr>
        <p:blipFill>
          <a:blip r:embed="rId10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7971312" y="8567437"/>
            <a:ext cx="718852" cy="718852"/>
          </a:xfrm>
          <a:prstGeom prst="rect">
            <a:avLst/>
          </a:prstGeom>
        </p:spPr>
      </p:pic>
      <p:pic>
        <p:nvPicPr>
          <p:cNvPr id="25" name="Imagen 24">
            <a:hlinkClick r:id="" action="ppaction://hlinkshowjump?jump=nextslide" tooltip="Siguiente"/>
          </p:cNvPr>
          <p:cNvPicPr>
            <a:picLocks noChangeAspect="1"/>
          </p:cNvPicPr>
          <p:nvPr/>
        </p:nvPicPr>
        <p:blipFill>
          <a:blip r:embed="rId10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97835" y="8567438"/>
            <a:ext cx="718852" cy="7188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87723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Click="0">
        <p14:reveal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2401" y="178509"/>
            <a:ext cx="2274414" cy="1025763"/>
          </a:xfrm>
          <a:prstGeom prst="rect">
            <a:avLst/>
          </a:prstGeom>
        </p:spPr>
      </p:pic>
      <p:sp>
        <p:nvSpPr>
          <p:cNvPr id="72" name="Paralelogramo 71"/>
          <p:cNvSpPr/>
          <p:nvPr/>
        </p:nvSpPr>
        <p:spPr>
          <a:xfrm>
            <a:off x="15672659" y="8634356"/>
            <a:ext cx="4243892" cy="1612305"/>
          </a:xfrm>
          <a:prstGeom prst="parallelogram">
            <a:avLst>
              <a:gd name="adj" fmla="val 68198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73" name="Paralelogramo 72"/>
          <p:cNvSpPr/>
          <p:nvPr/>
        </p:nvSpPr>
        <p:spPr>
          <a:xfrm>
            <a:off x="0" y="9478834"/>
            <a:ext cx="18750579" cy="814892"/>
          </a:xfrm>
          <a:prstGeom prst="parallelogram">
            <a:avLst>
              <a:gd name="adj" fmla="val 58663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pic>
        <p:nvPicPr>
          <p:cNvPr id="77" name="Imagen 7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33436" y="88635"/>
            <a:ext cx="1272614" cy="1202562"/>
          </a:xfrm>
          <a:prstGeom prst="rect">
            <a:avLst/>
          </a:prstGeom>
        </p:spPr>
      </p:pic>
      <p:sp>
        <p:nvSpPr>
          <p:cNvPr id="78" name="Triángulo isósceles 77"/>
          <p:cNvSpPr/>
          <p:nvPr/>
        </p:nvSpPr>
        <p:spPr>
          <a:xfrm rot="18459014">
            <a:off x="-931438" y="-343536"/>
            <a:ext cx="2154764" cy="1158996"/>
          </a:xfrm>
          <a:prstGeom prst="triangl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79" name="Triángulo isósceles 78"/>
          <p:cNvSpPr/>
          <p:nvPr/>
        </p:nvSpPr>
        <p:spPr>
          <a:xfrm rot="10631482">
            <a:off x="-55789" y="-206601"/>
            <a:ext cx="2154764" cy="1158996"/>
          </a:xfrm>
          <a:prstGeom prst="triangle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cxnSp>
        <p:nvCxnSpPr>
          <p:cNvPr id="81" name="Conector recto 80"/>
          <p:cNvCxnSpPr/>
          <p:nvPr/>
        </p:nvCxnSpPr>
        <p:spPr>
          <a:xfrm>
            <a:off x="9144000" y="88635"/>
            <a:ext cx="0" cy="1202562"/>
          </a:xfrm>
          <a:prstGeom prst="line">
            <a:avLst/>
          </a:prstGeom>
          <a:ln w="28575" cap="rnd">
            <a:solidFill>
              <a:schemeClr val="bg2">
                <a:lumMod val="5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3" name="Imagen 8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87420" y="1"/>
            <a:ext cx="1500581" cy="1500581"/>
          </a:xfrm>
          <a:prstGeom prst="rect">
            <a:avLst/>
          </a:prstGeom>
        </p:spPr>
      </p:pic>
      <p:pic>
        <p:nvPicPr>
          <p:cNvPr id="84" name="Imagen 83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25" t="29137" r="9744" b="27962"/>
          <a:stretch/>
        </p:blipFill>
        <p:spPr>
          <a:xfrm>
            <a:off x="666928" y="8648186"/>
            <a:ext cx="1516151" cy="816819"/>
          </a:xfrm>
          <a:prstGeom prst="rect">
            <a:avLst/>
          </a:prstGeom>
        </p:spPr>
      </p:pic>
      <p:sp>
        <p:nvSpPr>
          <p:cNvPr id="2" name="Rectángulo 1"/>
          <p:cNvSpPr/>
          <p:nvPr/>
        </p:nvSpPr>
        <p:spPr>
          <a:xfrm>
            <a:off x="3101462" y="1442965"/>
            <a:ext cx="12109405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s-MX" sz="6000" cap="all" dirty="0">
                <a:solidFill>
                  <a:srgbClr val="8C52FF"/>
                </a:solidFill>
                <a:latin typeface="Exo 2" panose="00000800000000000000" pitchFamily="2" charset="0"/>
              </a:rPr>
              <a:t>Distrito judicial no. vii LERMA</a:t>
            </a:r>
            <a:endParaRPr lang="es-MX" sz="6000" cap="all" dirty="0">
              <a:latin typeface="Exo 2" panose="00000800000000000000" pitchFamily="2" charset="0"/>
            </a:endParaRPr>
          </a:p>
        </p:txBody>
      </p:sp>
      <p:sp>
        <p:nvSpPr>
          <p:cNvPr id="26" name="Freeform 19"/>
          <p:cNvSpPr>
            <a:spLocks noEditPoints="1"/>
          </p:cNvSpPr>
          <p:nvPr/>
        </p:nvSpPr>
        <p:spPr bwMode="auto">
          <a:xfrm>
            <a:off x="285073" y="2444899"/>
            <a:ext cx="5092634" cy="6469686"/>
          </a:xfrm>
          <a:custGeom>
            <a:avLst/>
            <a:gdLst>
              <a:gd name="T0" fmla="*/ 143 w 1232"/>
              <a:gd name="T1" fmla="*/ 452 h 1280"/>
              <a:gd name="T2" fmla="*/ 134 w 1232"/>
              <a:gd name="T3" fmla="*/ 464 h 1280"/>
              <a:gd name="T4" fmla="*/ 120 w 1232"/>
              <a:gd name="T5" fmla="*/ 471 h 1280"/>
              <a:gd name="T6" fmla="*/ 110 w 1232"/>
              <a:gd name="T7" fmla="*/ 483 h 1280"/>
              <a:gd name="T8" fmla="*/ 106 w 1232"/>
              <a:gd name="T9" fmla="*/ 494 h 1280"/>
              <a:gd name="T10" fmla="*/ 172 w 1232"/>
              <a:gd name="T11" fmla="*/ 537 h 1280"/>
              <a:gd name="T12" fmla="*/ 150 w 1232"/>
              <a:gd name="T13" fmla="*/ 577 h 1280"/>
              <a:gd name="T14" fmla="*/ 56 w 1232"/>
              <a:gd name="T15" fmla="*/ 494 h 1280"/>
              <a:gd name="T16" fmla="*/ 82 w 1232"/>
              <a:gd name="T17" fmla="*/ 459 h 1280"/>
              <a:gd name="T18" fmla="*/ 96 w 1232"/>
              <a:gd name="T19" fmla="*/ 449 h 1280"/>
              <a:gd name="T20" fmla="*/ 106 w 1232"/>
              <a:gd name="T21" fmla="*/ 442 h 1280"/>
              <a:gd name="T22" fmla="*/ 103 w 1232"/>
              <a:gd name="T23" fmla="*/ 428 h 1280"/>
              <a:gd name="T24" fmla="*/ 106 w 1232"/>
              <a:gd name="T25" fmla="*/ 416 h 1280"/>
              <a:gd name="T26" fmla="*/ 117 w 1232"/>
              <a:gd name="T27" fmla="*/ 412 h 1280"/>
              <a:gd name="T28" fmla="*/ 129 w 1232"/>
              <a:gd name="T29" fmla="*/ 423 h 1280"/>
              <a:gd name="T30" fmla="*/ 141 w 1232"/>
              <a:gd name="T31" fmla="*/ 433 h 1280"/>
              <a:gd name="T32" fmla="*/ 153 w 1232"/>
              <a:gd name="T33" fmla="*/ 442 h 1280"/>
              <a:gd name="T34" fmla="*/ 796 w 1232"/>
              <a:gd name="T35" fmla="*/ 97 h 1280"/>
              <a:gd name="T36" fmla="*/ 813 w 1232"/>
              <a:gd name="T37" fmla="*/ 106 h 1280"/>
              <a:gd name="T38" fmla="*/ 843 w 1232"/>
              <a:gd name="T39" fmla="*/ 132 h 1280"/>
              <a:gd name="T40" fmla="*/ 827 w 1232"/>
              <a:gd name="T41" fmla="*/ 151 h 1280"/>
              <a:gd name="T42" fmla="*/ 770 w 1232"/>
              <a:gd name="T43" fmla="*/ 201 h 1280"/>
              <a:gd name="T44" fmla="*/ 740 w 1232"/>
              <a:gd name="T45" fmla="*/ 241 h 1280"/>
              <a:gd name="T46" fmla="*/ 879 w 1232"/>
              <a:gd name="T47" fmla="*/ 194 h 1280"/>
              <a:gd name="T48" fmla="*/ 992 w 1232"/>
              <a:gd name="T49" fmla="*/ 215 h 1280"/>
              <a:gd name="T50" fmla="*/ 1004 w 1232"/>
              <a:gd name="T51" fmla="*/ 236 h 1280"/>
              <a:gd name="T52" fmla="*/ 1018 w 1232"/>
              <a:gd name="T53" fmla="*/ 405 h 1280"/>
              <a:gd name="T54" fmla="*/ 1025 w 1232"/>
              <a:gd name="T55" fmla="*/ 487 h 1280"/>
              <a:gd name="T56" fmla="*/ 1004 w 1232"/>
              <a:gd name="T57" fmla="*/ 568 h 1280"/>
              <a:gd name="T58" fmla="*/ 983 w 1232"/>
              <a:gd name="T59" fmla="*/ 603 h 1280"/>
              <a:gd name="T60" fmla="*/ 940 w 1232"/>
              <a:gd name="T61" fmla="*/ 696 h 1280"/>
              <a:gd name="T62" fmla="*/ 1086 w 1232"/>
              <a:gd name="T63" fmla="*/ 876 h 1280"/>
              <a:gd name="T64" fmla="*/ 1192 w 1232"/>
              <a:gd name="T65" fmla="*/ 939 h 1280"/>
              <a:gd name="T66" fmla="*/ 1140 w 1232"/>
              <a:gd name="T67" fmla="*/ 1032 h 1280"/>
              <a:gd name="T68" fmla="*/ 1136 w 1232"/>
              <a:gd name="T69" fmla="*/ 1153 h 1280"/>
              <a:gd name="T70" fmla="*/ 1065 w 1232"/>
              <a:gd name="T71" fmla="*/ 1271 h 1280"/>
              <a:gd name="T72" fmla="*/ 985 w 1232"/>
              <a:gd name="T73" fmla="*/ 1195 h 1280"/>
              <a:gd name="T74" fmla="*/ 723 w 1232"/>
              <a:gd name="T75" fmla="*/ 1126 h 1280"/>
              <a:gd name="T76" fmla="*/ 542 w 1232"/>
              <a:gd name="T77" fmla="*/ 1153 h 1280"/>
              <a:gd name="T78" fmla="*/ 464 w 1232"/>
              <a:gd name="T79" fmla="*/ 1145 h 1280"/>
              <a:gd name="T80" fmla="*/ 469 w 1232"/>
              <a:gd name="T81" fmla="*/ 1119 h 1280"/>
              <a:gd name="T82" fmla="*/ 421 w 1232"/>
              <a:gd name="T83" fmla="*/ 1117 h 1280"/>
              <a:gd name="T84" fmla="*/ 370 w 1232"/>
              <a:gd name="T85" fmla="*/ 1041 h 1280"/>
              <a:gd name="T86" fmla="*/ 370 w 1232"/>
              <a:gd name="T87" fmla="*/ 980 h 1280"/>
              <a:gd name="T88" fmla="*/ 351 w 1232"/>
              <a:gd name="T89" fmla="*/ 918 h 1280"/>
              <a:gd name="T90" fmla="*/ 339 w 1232"/>
              <a:gd name="T91" fmla="*/ 883 h 1280"/>
              <a:gd name="T92" fmla="*/ 374 w 1232"/>
              <a:gd name="T93" fmla="*/ 902 h 1280"/>
              <a:gd name="T94" fmla="*/ 443 w 1232"/>
              <a:gd name="T95" fmla="*/ 838 h 1280"/>
              <a:gd name="T96" fmla="*/ 440 w 1232"/>
              <a:gd name="T97" fmla="*/ 629 h 1280"/>
              <a:gd name="T98" fmla="*/ 337 w 1232"/>
              <a:gd name="T99" fmla="*/ 523 h 1280"/>
              <a:gd name="T100" fmla="*/ 264 w 1232"/>
              <a:gd name="T101" fmla="*/ 577 h 1280"/>
              <a:gd name="T102" fmla="*/ 233 w 1232"/>
              <a:gd name="T103" fmla="*/ 547 h 1280"/>
              <a:gd name="T104" fmla="*/ 259 w 1232"/>
              <a:gd name="T105" fmla="*/ 494 h 1280"/>
              <a:gd name="T106" fmla="*/ 289 w 1232"/>
              <a:gd name="T107" fmla="*/ 419 h 1280"/>
              <a:gd name="T108" fmla="*/ 355 w 1232"/>
              <a:gd name="T109" fmla="*/ 357 h 1280"/>
              <a:gd name="T110" fmla="*/ 337 w 1232"/>
              <a:gd name="T111" fmla="*/ 248 h 1280"/>
              <a:gd name="T112" fmla="*/ 466 w 1232"/>
              <a:gd name="T113" fmla="*/ 116 h 1280"/>
              <a:gd name="T114" fmla="*/ 582 w 1232"/>
              <a:gd name="T115" fmla="*/ 71 h 1280"/>
              <a:gd name="T116" fmla="*/ 693 w 1232"/>
              <a:gd name="T117" fmla="*/ 30 h 1280"/>
              <a:gd name="T118" fmla="*/ 773 w 1232"/>
              <a:gd name="T119" fmla="*/ 21 h 12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232" h="1280">
                <a:moveTo>
                  <a:pt x="153" y="442"/>
                </a:moveTo>
                <a:lnTo>
                  <a:pt x="153" y="445"/>
                </a:lnTo>
                <a:lnTo>
                  <a:pt x="150" y="445"/>
                </a:lnTo>
                <a:lnTo>
                  <a:pt x="148" y="445"/>
                </a:lnTo>
                <a:lnTo>
                  <a:pt x="148" y="447"/>
                </a:lnTo>
                <a:lnTo>
                  <a:pt x="146" y="447"/>
                </a:lnTo>
                <a:lnTo>
                  <a:pt x="146" y="449"/>
                </a:lnTo>
                <a:lnTo>
                  <a:pt x="143" y="449"/>
                </a:lnTo>
                <a:lnTo>
                  <a:pt x="143" y="452"/>
                </a:lnTo>
                <a:lnTo>
                  <a:pt x="141" y="452"/>
                </a:lnTo>
                <a:lnTo>
                  <a:pt x="141" y="454"/>
                </a:lnTo>
                <a:lnTo>
                  <a:pt x="139" y="454"/>
                </a:lnTo>
                <a:lnTo>
                  <a:pt x="139" y="457"/>
                </a:lnTo>
                <a:lnTo>
                  <a:pt x="136" y="457"/>
                </a:lnTo>
                <a:lnTo>
                  <a:pt x="136" y="459"/>
                </a:lnTo>
                <a:lnTo>
                  <a:pt x="136" y="461"/>
                </a:lnTo>
                <a:lnTo>
                  <a:pt x="134" y="461"/>
                </a:lnTo>
                <a:lnTo>
                  <a:pt x="134" y="464"/>
                </a:lnTo>
                <a:lnTo>
                  <a:pt x="132" y="464"/>
                </a:lnTo>
                <a:lnTo>
                  <a:pt x="132" y="466"/>
                </a:lnTo>
                <a:lnTo>
                  <a:pt x="129" y="466"/>
                </a:lnTo>
                <a:lnTo>
                  <a:pt x="129" y="468"/>
                </a:lnTo>
                <a:lnTo>
                  <a:pt x="127" y="468"/>
                </a:lnTo>
                <a:lnTo>
                  <a:pt x="124" y="468"/>
                </a:lnTo>
                <a:lnTo>
                  <a:pt x="124" y="471"/>
                </a:lnTo>
                <a:lnTo>
                  <a:pt x="122" y="471"/>
                </a:lnTo>
                <a:lnTo>
                  <a:pt x="120" y="471"/>
                </a:lnTo>
                <a:lnTo>
                  <a:pt x="117" y="471"/>
                </a:lnTo>
                <a:lnTo>
                  <a:pt x="115" y="471"/>
                </a:lnTo>
                <a:lnTo>
                  <a:pt x="115" y="473"/>
                </a:lnTo>
                <a:lnTo>
                  <a:pt x="113" y="473"/>
                </a:lnTo>
                <a:lnTo>
                  <a:pt x="113" y="476"/>
                </a:lnTo>
                <a:lnTo>
                  <a:pt x="113" y="478"/>
                </a:lnTo>
                <a:lnTo>
                  <a:pt x="113" y="480"/>
                </a:lnTo>
                <a:lnTo>
                  <a:pt x="110" y="480"/>
                </a:lnTo>
                <a:lnTo>
                  <a:pt x="110" y="483"/>
                </a:lnTo>
                <a:lnTo>
                  <a:pt x="108" y="483"/>
                </a:lnTo>
                <a:lnTo>
                  <a:pt x="108" y="485"/>
                </a:lnTo>
                <a:lnTo>
                  <a:pt x="110" y="485"/>
                </a:lnTo>
                <a:lnTo>
                  <a:pt x="110" y="487"/>
                </a:lnTo>
                <a:lnTo>
                  <a:pt x="110" y="490"/>
                </a:lnTo>
                <a:lnTo>
                  <a:pt x="108" y="490"/>
                </a:lnTo>
                <a:lnTo>
                  <a:pt x="108" y="492"/>
                </a:lnTo>
                <a:lnTo>
                  <a:pt x="108" y="494"/>
                </a:lnTo>
                <a:lnTo>
                  <a:pt x="106" y="494"/>
                </a:lnTo>
                <a:lnTo>
                  <a:pt x="106" y="497"/>
                </a:lnTo>
                <a:lnTo>
                  <a:pt x="106" y="499"/>
                </a:lnTo>
                <a:lnTo>
                  <a:pt x="103" y="499"/>
                </a:lnTo>
                <a:lnTo>
                  <a:pt x="103" y="502"/>
                </a:lnTo>
                <a:lnTo>
                  <a:pt x="129" y="509"/>
                </a:lnTo>
                <a:lnTo>
                  <a:pt x="143" y="516"/>
                </a:lnTo>
                <a:lnTo>
                  <a:pt x="169" y="523"/>
                </a:lnTo>
                <a:lnTo>
                  <a:pt x="181" y="528"/>
                </a:lnTo>
                <a:lnTo>
                  <a:pt x="172" y="537"/>
                </a:lnTo>
                <a:lnTo>
                  <a:pt x="172" y="544"/>
                </a:lnTo>
                <a:lnTo>
                  <a:pt x="169" y="547"/>
                </a:lnTo>
                <a:lnTo>
                  <a:pt x="169" y="549"/>
                </a:lnTo>
                <a:lnTo>
                  <a:pt x="172" y="549"/>
                </a:lnTo>
                <a:lnTo>
                  <a:pt x="162" y="558"/>
                </a:lnTo>
                <a:lnTo>
                  <a:pt x="157" y="565"/>
                </a:lnTo>
                <a:lnTo>
                  <a:pt x="155" y="568"/>
                </a:lnTo>
                <a:lnTo>
                  <a:pt x="153" y="568"/>
                </a:lnTo>
                <a:lnTo>
                  <a:pt x="150" y="577"/>
                </a:lnTo>
                <a:lnTo>
                  <a:pt x="148" y="577"/>
                </a:lnTo>
                <a:lnTo>
                  <a:pt x="122" y="573"/>
                </a:lnTo>
                <a:lnTo>
                  <a:pt x="136" y="525"/>
                </a:lnTo>
                <a:lnTo>
                  <a:pt x="117" y="521"/>
                </a:lnTo>
                <a:lnTo>
                  <a:pt x="96" y="516"/>
                </a:lnTo>
                <a:lnTo>
                  <a:pt x="82" y="518"/>
                </a:lnTo>
                <a:lnTo>
                  <a:pt x="80" y="516"/>
                </a:lnTo>
                <a:lnTo>
                  <a:pt x="68" y="502"/>
                </a:lnTo>
                <a:lnTo>
                  <a:pt x="56" y="494"/>
                </a:lnTo>
                <a:lnTo>
                  <a:pt x="58" y="485"/>
                </a:lnTo>
                <a:lnTo>
                  <a:pt x="44" y="483"/>
                </a:lnTo>
                <a:lnTo>
                  <a:pt x="2" y="478"/>
                </a:lnTo>
                <a:lnTo>
                  <a:pt x="0" y="461"/>
                </a:lnTo>
                <a:lnTo>
                  <a:pt x="37" y="461"/>
                </a:lnTo>
                <a:lnTo>
                  <a:pt x="56" y="461"/>
                </a:lnTo>
                <a:lnTo>
                  <a:pt x="80" y="461"/>
                </a:lnTo>
                <a:lnTo>
                  <a:pt x="80" y="459"/>
                </a:lnTo>
                <a:lnTo>
                  <a:pt x="82" y="459"/>
                </a:lnTo>
                <a:lnTo>
                  <a:pt x="82" y="457"/>
                </a:lnTo>
                <a:lnTo>
                  <a:pt x="82" y="454"/>
                </a:lnTo>
                <a:lnTo>
                  <a:pt x="84" y="454"/>
                </a:lnTo>
                <a:lnTo>
                  <a:pt x="87" y="454"/>
                </a:lnTo>
                <a:lnTo>
                  <a:pt x="89" y="452"/>
                </a:lnTo>
                <a:lnTo>
                  <a:pt x="91" y="452"/>
                </a:lnTo>
                <a:lnTo>
                  <a:pt x="91" y="449"/>
                </a:lnTo>
                <a:lnTo>
                  <a:pt x="94" y="449"/>
                </a:lnTo>
                <a:lnTo>
                  <a:pt x="96" y="449"/>
                </a:lnTo>
                <a:lnTo>
                  <a:pt x="96" y="452"/>
                </a:lnTo>
                <a:lnTo>
                  <a:pt x="96" y="449"/>
                </a:lnTo>
                <a:lnTo>
                  <a:pt x="99" y="449"/>
                </a:lnTo>
                <a:lnTo>
                  <a:pt x="99" y="447"/>
                </a:lnTo>
                <a:lnTo>
                  <a:pt x="101" y="447"/>
                </a:lnTo>
                <a:lnTo>
                  <a:pt x="101" y="445"/>
                </a:lnTo>
                <a:lnTo>
                  <a:pt x="103" y="445"/>
                </a:lnTo>
                <a:lnTo>
                  <a:pt x="103" y="442"/>
                </a:lnTo>
                <a:lnTo>
                  <a:pt x="106" y="442"/>
                </a:lnTo>
                <a:lnTo>
                  <a:pt x="103" y="442"/>
                </a:lnTo>
                <a:lnTo>
                  <a:pt x="103" y="440"/>
                </a:lnTo>
                <a:lnTo>
                  <a:pt x="103" y="438"/>
                </a:lnTo>
                <a:lnTo>
                  <a:pt x="103" y="435"/>
                </a:lnTo>
                <a:lnTo>
                  <a:pt x="101" y="435"/>
                </a:lnTo>
                <a:lnTo>
                  <a:pt x="101" y="433"/>
                </a:lnTo>
                <a:lnTo>
                  <a:pt x="101" y="431"/>
                </a:lnTo>
                <a:lnTo>
                  <a:pt x="103" y="431"/>
                </a:lnTo>
                <a:lnTo>
                  <a:pt x="103" y="428"/>
                </a:lnTo>
                <a:lnTo>
                  <a:pt x="101" y="428"/>
                </a:lnTo>
                <a:lnTo>
                  <a:pt x="103" y="426"/>
                </a:lnTo>
                <a:lnTo>
                  <a:pt x="103" y="423"/>
                </a:lnTo>
                <a:lnTo>
                  <a:pt x="103" y="421"/>
                </a:lnTo>
                <a:lnTo>
                  <a:pt x="103" y="419"/>
                </a:lnTo>
                <a:lnTo>
                  <a:pt x="106" y="419"/>
                </a:lnTo>
                <a:lnTo>
                  <a:pt x="103" y="419"/>
                </a:lnTo>
                <a:lnTo>
                  <a:pt x="103" y="416"/>
                </a:lnTo>
                <a:lnTo>
                  <a:pt x="106" y="416"/>
                </a:lnTo>
                <a:lnTo>
                  <a:pt x="106" y="414"/>
                </a:lnTo>
                <a:lnTo>
                  <a:pt x="108" y="414"/>
                </a:lnTo>
                <a:lnTo>
                  <a:pt x="110" y="414"/>
                </a:lnTo>
                <a:lnTo>
                  <a:pt x="110" y="412"/>
                </a:lnTo>
                <a:lnTo>
                  <a:pt x="113" y="412"/>
                </a:lnTo>
                <a:lnTo>
                  <a:pt x="115" y="412"/>
                </a:lnTo>
                <a:lnTo>
                  <a:pt x="115" y="409"/>
                </a:lnTo>
                <a:lnTo>
                  <a:pt x="115" y="412"/>
                </a:lnTo>
                <a:lnTo>
                  <a:pt x="117" y="412"/>
                </a:lnTo>
                <a:lnTo>
                  <a:pt x="117" y="414"/>
                </a:lnTo>
                <a:lnTo>
                  <a:pt x="120" y="416"/>
                </a:lnTo>
                <a:lnTo>
                  <a:pt x="122" y="416"/>
                </a:lnTo>
                <a:lnTo>
                  <a:pt x="122" y="419"/>
                </a:lnTo>
                <a:lnTo>
                  <a:pt x="124" y="419"/>
                </a:lnTo>
                <a:lnTo>
                  <a:pt x="124" y="421"/>
                </a:lnTo>
                <a:lnTo>
                  <a:pt x="127" y="421"/>
                </a:lnTo>
                <a:lnTo>
                  <a:pt x="127" y="423"/>
                </a:lnTo>
                <a:lnTo>
                  <a:pt x="129" y="423"/>
                </a:lnTo>
                <a:lnTo>
                  <a:pt x="129" y="426"/>
                </a:lnTo>
                <a:lnTo>
                  <a:pt x="132" y="426"/>
                </a:lnTo>
                <a:lnTo>
                  <a:pt x="134" y="426"/>
                </a:lnTo>
                <a:lnTo>
                  <a:pt x="134" y="428"/>
                </a:lnTo>
                <a:lnTo>
                  <a:pt x="136" y="428"/>
                </a:lnTo>
                <a:lnTo>
                  <a:pt x="136" y="431"/>
                </a:lnTo>
                <a:lnTo>
                  <a:pt x="139" y="431"/>
                </a:lnTo>
                <a:lnTo>
                  <a:pt x="141" y="431"/>
                </a:lnTo>
                <a:lnTo>
                  <a:pt x="141" y="433"/>
                </a:lnTo>
                <a:lnTo>
                  <a:pt x="143" y="433"/>
                </a:lnTo>
                <a:lnTo>
                  <a:pt x="143" y="435"/>
                </a:lnTo>
                <a:lnTo>
                  <a:pt x="146" y="435"/>
                </a:lnTo>
                <a:lnTo>
                  <a:pt x="148" y="435"/>
                </a:lnTo>
                <a:lnTo>
                  <a:pt x="148" y="438"/>
                </a:lnTo>
                <a:lnTo>
                  <a:pt x="150" y="438"/>
                </a:lnTo>
                <a:lnTo>
                  <a:pt x="150" y="440"/>
                </a:lnTo>
                <a:lnTo>
                  <a:pt x="153" y="440"/>
                </a:lnTo>
                <a:lnTo>
                  <a:pt x="153" y="442"/>
                </a:lnTo>
                <a:close/>
                <a:moveTo>
                  <a:pt x="773" y="38"/>
                </a:moveTo>
                <a:lnTo>
                  <a:pt x="775" y="40"/>
                </a:lnTo>
                <a:lnTo>
                  <a:pt x="782" y="47"/>
                </a:lnTo>
                <a:lnTo>
                  <a:pt x="785" y="49"/>
                </a:lnTo>
                <a:lnTo>
                  <a:pt x="785" y="57"/>
                </a:lnTo>
                <a:lnTo>
                  <a:pt x="787" y="64"/>
                </a:lnTo>
                <a:lnTo>
                  <a:pt x="787" y="71"/>
                </a:lnTo>
                <a:lnTo>
                  <a:pt x="794" y="92"/>
                </a:lnTo>
                <a:lnTo>
                  <a:pt x="796" y="97"/>
                </a:lnTo>
                <a:lnTo>
                  <a:pt x="796" y="102"/>
                </a:lnTo>
                <a:lnTo>
                  <a:pt x="796" y="106"/>
                </a:lnTo>
                <a:lnTo>
                  <a:pt x="799" y="111"/>
                </a:lnTo>
                <a:lnTo>
                  <a:pt x="799" y="113"/>
                </a:lnTo>
                <a:lnTo>
                  <a:pt x="799" y="118"/>
                </a:lnTo>
                <a:lnTo>
                  <a:pt x="801" y="118"/>
                </a:lnTo>
                <a:lnTo>
                  <a:pt x="806" y="111"/>
                </a:lnTo>
                <a:lnTo>
                  <a:pt x="808" y="109"/>
                </a:lnTo>
                <a:lnTo>
                  <a:pt x="813" y="106"/>
                </a:lnTo>
                <a:lnTo>
                  <a:pt x="818" y="109"/>
                </a:lnTo>
                <a:lnTo>
                  <a:pt x="825" y="111"/>
                </a:lnTo>
                <a:lnTo>
                  <a:pt x="825" y="113"/>
                </a:lnTo>
                <a:lnTo>
                  <a:pt x="827" y="118"/>
                </a:lnTo>
                <a:lnTo>
                  <a:pt x="829" y="120"/>
                </a:lnTo>
                <a:lnTo>
                  <a:pt x="834" y="123"/>
                </a:lnTo>
                <a:lnTo>
                  <a:pt x="841" y="128"/>
                </a:lnTo>
                <a:lnTo>
                  <a:pt x="843" y="130"/>
                </a:lnTo>
                <a:lnTo>
                  <a:pt x="843" y="132"/>
                </a:lnTo>
                <a:lnTo>
                  <a:pt x="843" y="137"/>
                </a:lnTo>
                <a:lnTo>
                  <a:pt x="841" y="139"/>
                </a:lnTo>
                <a:lnTo>
                  <a:pt x="841" y="142"/>
                </a:lnTo>
                <a:lnTo>
                  <a:pt x="841" y="146"/>
                </a:lnTo>
                <a:lnTo>
                  <a:pt x="839" y="149"/>
                </a:lnTo>
                <a:lnTo>
                  <a:pt x="839" y="151"/>
                </a:lnTo>
                <a:lnTo>
                  <a:pt x="836" y="151"/>
                </a:lnTo>
                <a:lnTo>
                  <a:pt x="832" y="154"/>
                </a:lnTo>
                <a:lnTo>
                  <a:pt x="827" y="151"/>
                </a:lnTo>
                <a:lnTo>
                  <a:pt x="825" y="154"/>
                </a:lnTo>
                <a:lnTo>
                  <a:pt x="820" y="158"/>
                </a:lnTo>
                <a:lnTo>
                  <a:pt x="815" y="163"/>
                </a:lnTo>
                <a:lnTo>
                  <a:pt x="806" y="170"/>
                </a:lnTo>
                <a:lnTo>
                  <a:pt x="801" y="175"/>
                </a:lnTo>
                <a:lnTo>
                  <a:pt x="792" y="189"/>
                </a:lnTo>
                <a:lnTo>
                  <a:pt x="787" y="194"/>
                </a:lnTo>
                <a:lnTo>
                  <a:pt x="773" y="201"/>
                </a:lnTo>
                <a:lnTo>
                  <a:pt x="770" y="201"/>
                </a:lnTo>
                <a:lnTo>
                  <a:pt x="768" y="201"/>
                </a:lnTo>
                <a:lnTo>
                  <a:pt x="763" y="201"/>
                </a:lnTo>
                <a:lnTo>
                  <a:pt x="759" y="203"/>
                </a:lnTo>
                <a:lnTo>
                  <a:pt x="754" y="206"/>
                </a:lnTo>
                <a:lnTo>
                  <a:pt x="752" y="210"/>
                </a:lnTo>
                <a:lnTo>
                  <a:pt x="747" y="218"/>
                </a:lnTo>
                <a:lnTo>
                  <a:pt x="747" y="222"/>
                </a:lnTo>
                <a:lnTo>
                  <a:pt x="747" y="225"/>
                </a:lnTo>
                <a:lnTo>
                  <a:pt x="740" y="241"/>
                </a:lnTo>
                <a:lnTo>
                  <a:pt x="775" y="241"/>
                </a:lnTo>
                <a:lnTo>
                  <a:pt x="796" y="239"/>
                </a:lnTo>
                <a:lnTo>
                  <a:pt x="832" y="241"/>
                </a:lnTo>
                <a:lnTo>
                  <a:pt x="846" y="246"/>
                </a:lnTo>
                <a:lnTo>
                  <a:pt x="862" y="239"/>
                </a:lnTo>
                <a:lnTo>
                  <a:pt x="853" y="227"/>
                </a:lnTo>
                <a:lnTo>
                  <a:pt x="855" y="225"/>
                </a:lnTo>
                <a:lnTo>
                  <a:pt x="876" y="199"/>
                </a:lnTo>
                <a:lnTo>
                  <a:pt x="879" y="194"/>
                </a:lnTo>
                <a:lnTo>
                  <a:pt x="884" y="184"/>
                </a:lnTo>
                <a:lnTo>
                  <a:pt x="888" y="177"/>
                </a:lnTo>
                <a:lnTo>
                  <a:pt x="902" y="173"/>
                </a:lnTo>
                <a:lnTo>
                  <a:pt x="919" y="180"/>
                </a:lnTo>
                <a:lnTo>
                  <a:pt x="931" y="201"/>
                </a:lnTo>
                <a:lnTo>
                  <a:pt x="942" y="201"/>
                </a:lnTo>
                <a:lnTo>
                  <a:pt x="954" y="199"/>
                </a:lnTo>
                <a:lnTo>
                  <a:pt x="947" y="210"/>
                </a:lnTo>
                <a:lnTo>
                  <a:pt x="992" y="215"/>
                </a:lnTo>
                <a:lnTo>
                  <a:pt x="994" y="218"/>
                </a:lnTo>
                <a:lnTo>
                  <a:pt x="1001" y="218"/>
                </a:lnTo>
                <a:lnTo>
                  <a:pt x="1004" y="218"/>
                </a:lnTo>
                <a:lnTo>
                  <a:pt x="1004" y="220"/>
                </a:lnTo>
                <a:lnTo>
                  <a:pt x="1006" y="220"/>
                </a:lnTo>
                <a:lnTo>
                  <a:pt x="1006" y="222"/>
                </a:lnTo>
                <a:lnTo>
                  <a:pt x="1006" y="225"/>
                </a:lnTo>
                <a:lnTo>
                  <a:pt x="1006" y="227"/>
                </a:lnTo>
                <a:lnTo>
                  <a:pt x="1004" y="236"/>
                </a:lnTo>
                <a:lnTo>
                  <a:pt x="1004" y="246"/>
                </a:lnTo>
                <a:lnTo>
                  <a:pt x="1004" y="258"/>
                </a:lnTo>
                <a:lnTo>
                  <a:pt x="1004" y="272"/>
                </a:lnTo>
                <a:lnTo>
                  <a:pt x="1037" y="305"/>
                </a:lnTo>
                <a:lnTo>
                  <a:pt x="1070" y="355"/>
                </a:lnTo>
                <a:lnTo>
                  <a:pt x="1098" y="397"/>
                </a:lnTo>
                <a:lnTo>
                  <a:pt x="1070" y="405"/>
                </a:lnTo>
                <a:lnTo>
                  <a:pt x="1067" y="405"/>
                </a:lnTo>
                <a:lnTo>
                  <a:pt x="1018" y="405"/>
                </a:lnTo>
                <a:lnTo>
                  <a:pt x="1056" y="426"/>
                </a:lnTo>
                <a:lnTo>
                  <a:pt x="1039" y="431"/>
                </a:lnTo>
                <a:lnTo>
                  <a:pt x="1032" y="438"/>
                </a:lnTo>
                <a:lnTo>
                  <a:pt x="1030" y="442"/>
                </a:lnTo>
                <a:lnTo>
                  <a:pt x="1027" y="445"/>
                </a:lnTo>
                <a:lnTo>
                  <a:pt x="1025" y="447"/>
                </a:lnTo>
                <a:lnTo>
                  <a:pt x="1020" y="454"/>
                </a:lnTo>
                <a:lnTo>
                  <a:pt x="1023" y="480"/>
                </a:lnTo>
                <a:lnTo>
                  <a:pt x="1025" y="487"/>
                </a:lnTo>
                <a:lnTo>
                  <a:pt x="1025" y="490"/>
                </a:lnTo>
                <a:lnTo>
                  <a:pt x="1027" y="502"/>
                </a:lnTo>
                <a:lnTo>
                  <a:pt x="1018" y="528"/>
                </a:lnTo>
                <a:lnTo>
                  <a:pt x="1016" y="535"/>
                </a:lnTo>
                <a:lnTo>
                  <a:pt x="1008" y="554"/>
                </a:lnTo>
                <a:lnTo>
                  <a:pt x="1008" y="556"/>
                </a:lnTo>
                <a:lnTo>
                  <a:pt x="1006" y="561"/>
                </a:lnTo>
                <a:lnTo>
                  <a:pt x="1006" y="565"/>
                </a:lnTo>
                <a:lnTo>
                  <a:pt x="1004" y="568"/>
                </a:lnTo>
                <a:lnTo>
                  <a:pt x="1004" y="570"/>
                </a:lnTo>
                <a:lnTo>
                  <a:pt x="1001" y="577"/>
                </a:lnTo>
                <a:lnTo>
                  <a:pt x="999" y="584"/>
                </a:lnTo>
                <a:lnTo>
                  <a:pt x="999" y="587"/>
                </a:lnTo>
                <a:lnTo>
                  <a:pt x="994" y="584"/>
                </a:lnTo>
                <a:lnTo>
                  <a:pt x="994" y="594"/>
                </a:lnTo>
                <a:lnTo>
                  <a:pt x="992" y="596"/>
                </a:lnTo>
                <a:lnTo>
                  <a:pt x="990" y="599"/>
                </a:lnTo>
                <a:lnTo>
                  <a:pt x="983" y="603"/>
                </a:lnTo>
                <a:lnTo>
                  <a:pt x="973" y="606"/>
                </a:lnTo>
                <a:lnTo>
                  <a:pt x="973" y="618"/>
                </a:lnTo>
                <a:lnTo>
                  <a:pt x="973" y="620"/>
                </a:lnTo>
                <a:lnTo>
                  <a:pt x="971" y="625"/>
                </a:lnTo>
                <a:lnTo>
                  <a:pt x="973" y="634"/>
                </a:lnTo>
                <a:lnTo>
                  <a:pt x="978" y="636"/>
                </a:lnTo>
                <a:lnTo>
                  <a:pt x="983" y="646"/>
                </a:lnTo>
                <a:lnTo>
                  <a:pt x="954" y="663"/>
                </a:lnTo>
                <a:lnTo>
                  <a:pt x="940" y="696"/>
                </a:lnTo>
                <a:lnTo>
                  <a:pt x="942" y="698"/>
                </a:lnTo>
                <a:lnTo>
                  <a:pt x="952" y="743"/>
                </a:lnTo>
                <a:lnTo>
                  <a:pt x="954" y="750"/>
                </a:lnTo>
                <a:lnTo>
                  <a:pt x="1016" y="731"/>
                </a:lnTo>
                <a:lnTo>
                  <a:pt x="1039" y="816"/>
                </a:lnTo>
                <a:lnTo>
                  <a:pt x="1060" y="845"/>
                </a:lnTo>
                <a:lnTo>
                  <a:pt x="1067" y="852"/>
                </a:lnTo>
                <a:lnTo>
                  <a:pt x="1074" y="861"/>
                </a:lnTo>
                <a:lnTo>
                  <a:pt x="1086" y="876"/>
                </a:lnTo>
                <a:lnTo>
                  <a:pt x="1098" y="871"/>
                </a:lnTo>
                <a:lnTo>
                  <a:pt x="1122" y="883"/>
                </a:lnTo>
                <a:lnTo>
                  <a:pt x="1124" y="883"/>
                </a:lnTo>
                <a:lnTo>
                  <a:pt x="1126" y="883"/>
                </a:lnTo>
                <a:lnTo>
                  <a:pt x="1169" y="895"/>
                </a:lnTo>
                <a:lnTo>
                  <a:pt x="1174" y="913"/>
                </a:lnTo>
                <a:lnTo>
                  <a:pt x="1174" y="918"/>
                </a:lnTo>
                <a:lnTo>
                  <a:pt x="1176" y="921"/>
                </a:lnTo>
                <a:lnTo>
                  <a:pt x="1192" y="939"/>
                </a:lnTo>
                <a:lnTo>
                  <a:pt x="1178" y="954"/>
                </a:lnTo>
                <a:lnTo>
                  <a:pt x="1169" y="961"/>
                </a:lnTo>
                <a:lnTo>
                  <a:pt x="1145" y="992"/>
                </a:lnTo>
                <a:lnTo>
                  <a:pt x="1133" y="1011"/>
                </a:lnTo>
                <a:lnTo>
                  <a:pt x="1124" y="1022"/>
                </a:lnTo>
                <a:lnTo>
                  <a:pt x="1129" y="1025"/>
                </a:lnTo>
                <a:lnTo>
                  <a:pt x="1131" y="1029"/>
                </a:lnTo>
                <a:lnTo>
                  <a:pt x="1138" y="1029"/>
                </a:lnTo>
                <a:lnTo>
                  <a:pt x="1140" y="1032"/>
                </a:lnTo>
                <a:lnTo>
                  <a:pt x="1145" y="1034"/>
                </a:lnTo>
                <a:lnTo>
                  <a:pt x="1152" y="1041"/>
                </a:lnTo>
                <a:lnTo>
                  <a:pt x="1188" y="1044"/>
                </a:lnTo>
                <a:lnTo>
                  <a:pt x="1223" y="1082"/>
                </a:lnTo>
                <a:lnTo>
                  <a:pt x="1223" y="1093"/>
                </a:lnTo>
                <a:lnTo>
                  <a:pt x="1232" y="1141"/>
                </a:lnTo>
                <a:lnTo>
                  <a:pt x="1159" y="1138"/>
                </a:lnTo>
                <a:lnTo>
                  <a:pt x="1148" y="1145"/>
                </a:lnTo>
                <a:lnTo>
                  <a:pt x="1136" y="1153"/>
                </a:lnTo>
                <a:lnTo>
                  <a:pt x="1133" y="1174"/>
                </a:lnTo>
                <a:lnTo>
                  <a:pt x="1133" y="1181"/>
                </a:lnTo>
                <a:lnTo>
                  <a:pt x="1133" y="1190"/>
                </a:lnTo>
                <a:lnTo>
                  <a:pt x="1133" y="1193"/>
                </a:lnTo>
                <a:lnTo>
                  <a:pt x="1131" y="1193"/>
                </a:lnTo>
                <a:lnTo>
                  <a:pt x="1155" y="1261"/>
                </a:lnTo>
                <a:lnTo>
                  <a:pt x="1072" y="1280"/>
                </a:lnTo>
                <a:lnTo>
                  <a:pt x="1067" y="1273"/>
                </a:lnTo>
                <a:lnTo>
                  <a:pt x="1065" y="1271"/>
                </a:lnTo>
                <a:lnTo>
                  <a:pt x="1049" y="1264"/>
                </a:lnTo>
                <a:lnTo>
                  <a:pt x="1044" y="1259"/>
                </a:lnTo>
                <a:lnTo>
                  <a:pt x="1041" y="1254"/>
                </a:lnTo>
                <a:lnTo>
                  <a:pt x="1023" y="1240"/>
                </a:lnTo>
                <a:lnTo>
                  <a:pt x="1020" y="1235"/>
                </a:lnTo>
                <a:lnTo>
                  <a:pt x="1016" y="1231"/>
                </a:lnTo>
                <a:lnTo>
                  <a:pt x="1001" y="1226"/>
                </a:lnTo>
                <a:lnTo>
                  <a:pt x="985" y="1205"/>
                </a:lnTo>
                <a:lnTo>
                  <a:pt x="985" y="1195"/>
                </a:lnTo>
                <a:lnTo>
                  <a:pt x="983" y="1174"/>
                </a:lnTo>
                <a:lnTo>
                  <a:pt x="957" y="1148"/>
                </a:lnTo>
                <a:lnTo>
                  <a:pt x="874" y="1141"/>
                </a:lnTo>
                <a:lnTo>
                  <a:pt x="770" y="1134"/>
                </a:lnTo>
                <a:lnTo>
                  <a:pt x="756" y="1134"/>
                </a:lnTo>
                <a:lnTo>
                  <a:pt x="742" y="1134"/>
                </a:lnTo>
                <a:lnTo>
                  <a:pt x="735" y="1131"/>
                </a:lnTo>
                <a:lnTo>
                  <a:pt x="730" y="1131"/>
                </a:lnTo>
                <a:lnTo>
                  <a:pt x="723" y="1126"/>
                </a:lnTo>
                <a:lnTo>
                  <a:pt x="716" y="1126"/>
                </a:lnTo>
                <a:lnTo>
                  <a:pt x="709" y="1124"/>
                </a:lnTo>
                <a:lnTo>
                  <a:pt x="678" y="1124"/>
                </a:lnTo>
                <a:lnTo>
                  <a:pt x="627" y="1122"/>
                </a:lnTo>
                <a:lnTo>
                  <a:pt x="624" y="1153"/>
                </a:lnTo>
                <a:lnTo>
                  <a:pt x="615" y="1153"/>
                </a:lnTo>
                <a:lnTo>
                  <a:pt x="605" y="1153"/>
                </a:lnTo>
                <a:lnTo>
                  <a:pt x="561" y="1153"/>
                </a:lnTo>
                <a:lnTo>
                  <a:pt x="542" y="1153"/>
                </a:lnTo>
                <a:lnTo>
                  <a:pt x="542" y="1160"/>
                </a:lnTo>
                <a:lnTo>
                  <a:pt x="542" y="1162"/>
                </a:lnTo>
                <a:lnTo>
                  <a:pt x="537" y="1162"/>
                </a:lnTo>
                <a:lnTo>
                  <a:pt x="532" y="1162"/>
                </a:lnTo>
                <a:lnTo>
                  <a:pt x="511" y="1162"/>
                </a:lnTo>
                <a:lnTo>
                  <a:pt x="492" y="1162"/>
                </a:lnTo>
                <a:lnTo>
                  <a:pt x="471" y="1164"/>
                </a:lnTo>
                <a:lnTo>
                  <a:pt x="462" y="1164"/>
                </a:lnTo>
                <a:lnTo>
                  <a:pt x="464" y="1145"/>
                </a:lnTo>
                <a:lnTo>
                  <a:pt x="466" y="1145"/>
                </a:lnTo>
                <a:lnTo>
                  <a:pt x="466" y="1143"/>
                </a:lnTo>
                <a:lnTo>
                  <a:pt x="466" y="1138"/>
                </a:lnTo>
                <a:lnTo>
                  <a:pt x="464" y="1138"/>
                </a:lnTo>
                <a:lnTo>
                  <a:pt x="464" y="1131"/>
                </a:lnTo>
                <a:lnTo>
                  <a:pt x="466" y="1131"/>
                </a:lnTo>
                <a:lnTo>
                  <a:pt x="466" y="1122"/>
                </a:lnTo>
                <a:lnTo>
                  <a:pt x="469" y="1124"/>
                </a:lnTo>
                <a:lnTo>
                  <a:pt x="469" y="1119"/>
                </a:lnTo>
                <a:lnTo>
                  <a:pt x="466" y="1119"/>
                </a:lnTo>
                <a:lnTo>
                  <a:pt x="471" y="1117"/>
                </a:lnTo>
                <a:lnTo>
                  <a:pt x="471" y="1115"/>
                </a:lnTo>
                <a:lnTo>
                  <a:pt x="440" y="1112"/>
                </a:lnTo>
                <a:lnTo>
                  <a:pt x="429" y="1112"/>
                </a:lnTo>
                <a:lnTo>
                  <a:pt x="429" y="1110"/>
                </a:lnTo>
                <a:lnTo>
                  <a:pt x="426" y="1110"/>
                </a:lnTo>
                <a:lnTo>
                  <a:pt x="426" y="1117"/>
                </a:lnTo>
                <a:lnTo>
                  <a:pt x="421" y="1117"/>
                </a:lnTo>
                <a:lnTo>
                  <a:pt x="419" y="1117"/>
                </a:lnTo>
                <a:lnTo>
                  <a:pt x="419" y="1115"/>
                </a:lnTo>
                <a:lnTo>
                  <a:pt x="414" y="1115"/>
                </a:lnTo>
                <a:lnTo>
                  <a:pt x="412" y="1086"/>
                </a:lnTo>
                <a:lnTo>
                  <a:pt x="410" y="1067"/>
                </a:lnTo>
                <a:lnTo>
                  <a:pt x="407" y="1041"/>
                </a:lnTo>
                <a:lnTo>
                  <a:pt x="403" y="1041"/>
                </a:lnTo>
                <a:lnTo>
                  <a:pt x="400" y="1027"/>
                </a:lnTo>
                <a:lnTo>
                  <a:pt x="370" y="1041"/>
                </a:lnTo>
                <a:lnTo>
                  <a:pt x="353" y="1051"/>
                </a:lnTo>
                <a:lnTo>
                  <a:pt x="353" y="1044"/>
                </a:lnTo>
                <a:lnTo>
                  <a:pt x="353" y="1039"/>
                </a:lnTo>
                <a:lnTo>
                  <a:pt x="353" y="1032"/>
                </a:lnTo>
                <a:lnTo>
                  <a:pt x="353" y="1001"/>
                </a:lnTo>
                <a:lnTo>
                  <a:pt x="370" y="999"/>
                </a:lnTo>
                <a:lnTo>
                  <a:pt x="370" y="994"/>
                </a:lnTo>
                <a:lnTo>
                  <a:pt x="370" y="987"/>
                </a:lnTo>
                <a:lnTo>
                  <a:pt x="370" y="980"/>
                </a:lnTo>
                <a:lnTo>
                  <a:pt x="370" y="973"/>
                </a:lnTo>
                <a:lnTo>
                  <a:pt x="370" y="963"/>
                </a:lnTo>
                <a:lnTo>
                  <a:pt x="370" y="961"/>
                </a:lnTo>
                <a:lnTo>
                  <a:pt x="360" y="958"/>
                </a:lnTo>
                <a:lnTo>
                  <a:pt x="360" y="937"/>
                </a:lnTo>
                <a:lnTo>
                  <a:pt x="358" y="925"/>
                </a:lnTo>
                <a:lnTo>
                  <a:pt x="355" y="916"/>
                </a:lnTo>
                <a:lnTo>
                  <a:pt x="351" y="921"/>
                </a:lnTo>
                <a:lnTo>
                  <a:pt x="351" y="918"/>
                </a:lnTo>
                <a:lnTo>
                  <a:pt x="348" y="918"/>
                </a:lnTo>
                <a:lnTo>
                  <a:pt x="346" y="918"/>
                </a:lnTo>
                <a:lnTo>
                  <a:pt x="339" y="909"/>
                </a:lnTo>
                <a:lnTo>
                  <a:pt x="337" y="904"/>
                </a:lnTo>
                <a:lnTo>
                  <a:pt x="337" y="895"/>
                </a:lnTo>
                <a:lnTo>
                  <a:pt x="334" y="895"/>
                </a:lnTo>
                <a:lnTo>
                  <a:pt x="334" y="890"/>
                </a:lnTo>
                <a:lnTo>
                  <a:pt x="339" y="890"/>
                </a:lnTo>
                <a:lnTo>
                  <a:pt x="339" y="883"/>
                </a:lnTo>
                <a:lnTo>
                  <a:pt x="344" y="883"/>
                </a:lnTo>
                <a:lnTo>
                  <a:pt x="348" y="883"/>
                </a:lnTo>
                <a:lnTo>
                  <a:pt x="353" y="880"/>
                </a:lnTo>
                <a:lnTo>
                  <a:pt x="358" y="880"/>
                </a:lnTo>
                <a:lnTo>
                  <a:pt x="367" y="873"/>
                </a:lnTo>
                <a:lnTo>
                  <a:pt x="370" y="883"/>
                </a:lnTo>
                <a:lnTo>
                  <a:pt x="370" y="887"/>
                </a:lnTo>
                <a:lnTo>
                  <a:pt x="374" y="899"/>
                </a:lnTo>
                <a:lnTo>
                  <a:pt x="374" y="902"/>
                </a:lnTo>
                <a:lnTo>
                  <a:pt x="377" y="906"/>
                </a:lnTo>
                <a:lnTo>
                  <a:pt x="386" y="902"/>
                </a:lnTo>
                <a:lnTo>
                  <a:pt x="398" y="951"/>
                </a:lnTo>
                <a:lnTo>
                  <a:pt x="400" y="963"/>
                </a:lnTo>
                <a:lnTo>
                  <a:pt x="403" y="963"/>
                </a:lnTo>
                <a:lnTo>
                  <a:pt x="393" y="928"/>
                </a:lnTo>
                <a:lnTo>
                  <a:pt x="381" y="866"/>
                </a:lnTo>
                <a:lnTo>
                  <a:pt x="417" y="857"/>
                </a:lnTo>
                <a:lnTo>
                  <a:pt x="443" y="838"/>
                </a:lnTo>
                <a:lnTo>
                  <a:pt x="462" y="835"/>
                </a:lnTo>
                <a:lnTo>
                  <a:pt x="509" y="828"/>
                </a:lnTo>
                <a:lnTo>
                  <a:pt x="502" y="790"/>
                </a:lnTo>
                <a:lnTo>
                  <a:pt x="497" y="774"/>
                </a:lnTo>
                <a:lnTo>
                  <a:pt x="492" y="745"/>
                </a:lnTo>
                <a:lnTo>
                  <a:pt x="490" y="738"/>
                </a:lnTo>
                <a:lnTo>
                  <a:pt x="485" y="724"/>
                </a:lnTo>
                <a:lnTo>
                  <a:pt x="462" y="677"/>
                </a:lnTo>
                <a:lnTo>
                  <a:pt x="440" y="629"/>
                </a:lnTo>
                <a:lnTo>
                  <a:pt x="436" y="625"/>
                </a:lnTo>
                <a:lnTo>
                  <a:pt x="433" y="620"/>
                </a:lnTo>
                <a:lnTo>
                  <a:pt x="429" y="613"/>
                </a:lnTo>
                <a:lnTo>
                  <a:pt x="405" y="587"/>
                </a:lnTo>
                <a:lnTo>
                  <a:pt x="379" y="556"/>
                </a:lnTo>
                <a:lnTo>
                  <a:pt x="363" y="539"/>
                </a:lnTo>
                <a:lnTo>
                  <a:pt x="337" y="511"/>
                </a:lnTo>
                <a:lnTo>
                  <a:pt x="337" y="516"/>
                </a:lnTo>
                <a:lnTo>
                  <a:pt x="337" y="523"/>
                </a:lnTo>
                <a:lnTo>
                  <a:pt x="332" y="530"/>
                </a:lnTo>
                <a:lnTo>
                  <a:pt x="320" y="544"/>
                </a:lnTo>
                <a:lnTo>
                  <a:pt x="318" y="554"/>
                </a:lnTo>
                <a:lnTo>
                  <a:pt x="315" y="558"/>
                </a:lnTo>
                <a:lnTo>
                  <a:pt x="313" y="561"/>
                </a:lnTo>
                <a:lnTo>
                  <a:pt x="306" y="573"/>
                </a:lnTo>
                <a:lnTo>
                  <a:pt x="294" y="594"/>
                </a:lnTo>
                <a:lnTo>
                  <a:pt x="266" y="577"/>
                </a:lnTo>
                <a:lnTo>
                  <a:pt x="264" y="577"/>
                </a:lnTo>
                <a:lnTo>
                  <a:pt x="266" y="575"/>
                </a:lnTo>
                <a:lnTo>
                  <a:pt x="292" y="532"/>
                </a:lnTo>
                <a:lnTo>
                  <a:pt x="285" y="532"/>
                </a:lnTo>
                <a:lnTo>
                  <a:pt x="266" y="554"/>
                </a:lnTo>
                <a:lnTo>
                  <a:pt x="242" y="547"/>
                </a:lnTo>
                <a:lnTo>
                  <a:pt x="240" y="551"/>
                </a:lnTo>
                <a:lnTo>
                  <a:pt x="235" y="551"/>
                </a:lnTo>
                <a:lnTo>
                  <a:pt x="238" y="547"/>
                </a:lnTo>
                <a:lnTo>
                  <a:pt x="233" y="547"/>
                </a:lnTo>
                <a:lnTo>
                  <a:pt x="231" y="549"/>
                </a:lnTo>
                <a:lnTo>
                  <a:pt x="214" y="544"/>
                </a:lnTo>
                <a:lnTo>
                  <a:pt x="221" y="530"/>
                </a:lnTo>
                <a:lnTo>
                  <a:pt x="202" y="523"/>
                </a:lnTo>
                <a:lnTo>
                  <a:pt x="207" y="513"/>
                </a:lnTo>
                <a:lnTo>
                  <a:pt x="228" y="518"/>
                </a:lnTo>
                <a:lnTo>
                  <a:pt x="249" y="502"/>
                </a:lnTo>
                <a:lnTo>
                  <a:pt x="252" y="499"/>
                </a:lnTo>
                <a:lnTo>
                  <a:pt x="259" y="494"/>
                </a:lnTo>
                <a:lnTo>
                  <a:pt x="264" y="487"/>
                </a:lnTo>
                <a:lnTo>
                  <a:pt x="252" y="480"/>
                </a:lnTo>
                <a:lnTo>
                  <a:pt x="254" y="478"/>
                </a:lnTo>
                <a:lnTo>
                  <a:pt x="256" y="473"/>
                </a:lnTo>
                <a:lnTo>
                  <a:pt x="273" y="471"/>
                </a:lnTo>
                <a:lnTo>
                  <a:pt x="271" y="438"/>
                </a:lnTo>
                <a:lnTo>
                  <a:pt x="282" y="428"/>
                </a:lnTo>
                <a:lnTo>
                  <a:pt x="287" y="421"/>
                </a:lnTo>
                <a:lnTo>
                  <a:pt x="289" y="419"/>
                </a:lnTo>
                <a:lnTo>
                  <a:pt x="292" y="416"/>
                </a:lnTo>
                <a:lnTo>
                  <a:pt x="292" y="412"/>
                </a:lnTo>
                <a:lnTo>
                  <a:pt x="297" y="409"/>
                </a:lnTo>
                <a:lnTo>
                  <a:pt x="306" y="405"/>
                </a:lnTo>
                <a:lnTo>
                  <a:pt x="327" y="388"/>
                </a:lnTo>
                <a:lnTo>
                  <a:pt x="337" y="386"/>
                </a:lnTo>
                <a:lnTo>
                  <a:pt x="341" y="383"/>
                </a:lnTo>
                <a:lnTo>
                  <a:pt x="353" y="381"/>
                </a:lnTo>
                <a:lnTo>
                  <a:pt x="355" y="357"/>
                </a:lnTo>
                <a:lnTo>
                  <a:pt x="358" y="343"/>
                </a:lnTo>
                <a:lnTo>
                  <a:pt x="358" y="315"/>
                </a:lnTo>
                <a:lnTo>
                  <a:pt x="353" y="312"/>
                </a:lnTo>
                <a:lnTo>
                  <a:pt x="348" y="310"/>
                </a:lnTo>
                <a:lnTo>
                  <a:pt x="348" y="307"/>
                </a:lnTo>
                <a:lnTo>
                  <a:pt x="346" y="305"/>
                </a:lnTo>
                <a:lnTo>
                  <a:pt x="344" y="298"/>
                </a:lnTo>
                <a:lnTo>
                  <a:pt x="334" y="274"/>
                </a:lnTo>
                <a:lnTo>
                  <a:pt x="337" y="248"/>
                </a:lnTo>
                <a:lnTo>
                  <a:pt x="363" y="225"/>
                </a:lnTo>
                <a:lnTo>
                  <a:pt x="358" y="210"/>
                </a:lnTo>
                <a:lnTo>
                  <a:pt x="379" y="180"/>
                </a:lnTo>
                <a:lnTo>
                  <a:pt x="424" y="196"/>
                </a:lnTo>
                <a:lnTo>
                  <a:pt x="429" y="173"/>
                </a:lnTo>
                <a:lnTo>
                  <a:pt x="440" y="154"/>
                </a:lnTo>
                <a:lnTo>
                  <a:pt x="454" y="144"/>
                </a:lnTo>
                <a:lnTo>
                  <a:pt x="466" y="128"/>
                </a:lnTo>
                <a:lnTo>
                  <a:pt x="466" y="116"/>
                </a:lnTo>
                <a:lnTo>
                  <a:pt x="476" y="116"/>
                </a:lnTo>
                <a:lnTo>
                  <a:pt x="480" y="113"/>
                </a:lnTo>
                <a:lnTo>
                  <a:pt x="487" y="120"/>
                </a:lnTo>
                <a:lnTo>
                  <a:pt x="506" y="118"/>
                </a:lnTo>
                <a:lnTo>
                  <a:pt x="528" y="116"/>
                </a:lnTo>
                <a:lnTo>
                  <a:pt x="546" y="120"/>
                </a:lnTo>
                <a:lnTo>
                  <a:pt x="556" y="85"/>
                </a:lnTo>
                <a:lnTo>
                  <a:pt x="575" y="85"/>
                </a:lnTo>
                <a:lnTo>
                  <a:pt x="582" y="71"/>
                </a:lnTo>
                <a:lnTo>
                  <a:pt x="601" y="68"/>
                </a:lnTo>
                <a:lnTo>
                  <a:pt x="610" y="57"/>
                </a:lnTo>
                <a:lnTo>
                  <a:pt x="636" y="42"/>
                </a:lnTo>
                <a:lnTo>
                  <a:pt x="657" y="33"/>
                </a:lnTo>
                <a:lnTo>
                  <a:pt x="674" y="42"/>
                </a:lnTo>
                <a:lnTo>
                  <a:pt x="683" y="42"/>
                </a:lnTo>
                <a:lnTo>
                  <a:pt x="676" y="33"/>
                </a:lnTo>
                <a:lnTo>
                  <a:pt x="683" y="28"/>
                </a:lnTo>
                <a:lnTo>
                  <a:pt x="693" y="30"/>
                </a:lnTo>
                <a:lnTo>
                  <a:pt x="700" y="26"/>
                </a:lnTo>
                <a:lnTo>
                  <a:pt x="714" y="38"/>
                </a:lnTo>
                <a:lnTo>
                  <a:pt x="740" y="33"/>
                </a:lnTo>
                <a:lnTo>
                  <a:pt x="756" y="19"/>
                </a:lnTo>
                <a:lnTo>
                  <a:pt x="768" y="0"/>
                </a:lnTo>
                <a:lnTo>
                  <a:pt x="768" y="7"/>
                </a:lnTo>
                <a:lnTo>
                  <a:pt x="770" y="14"/>
                </a:lnTo>
                <a:lnTo>
                  <a:pt x="773" y="16"/>
                </a:lnTo>
                <a:lnTo>
                  <a:pt x="773" y="21"/>
                </a:lnTo>
                <a:lnTo>
                  <a:pt x="773" y="26"/>
                </a:lnTo>
                <a:lnTo>
                  <a:pt x="773" y="33"/>
                </a:lnTo>
                <a:lnTo>
                  <a:pt x="773" y="38"/>
                </a:lnTo>
                <a:close/>
              </a:path>
            </a:pathLst>
          </a:custGeom>
          <a:solidFill>
            <a:srgbClr val="F3FCB3"/>
          </a:solidFill>
          <a:ln w="4445">
            <a:solidFill>
              <a:srgbClr val="6E6E6E"/>
            </a:solidFill>
            <a:prstDash val="solid"/>
            <a:round/>
            <a:headEnd/>
            <a:tailEnd/>
          </a:ln>
        </p:spPr>
        <p:txBody>
          <a:bodyPr rot="0" vert="horz" wrap="square" lIns="137160" tIns="68580" rIns="137160" bIns="68580" anchor="t" anchorCtr="0" upright="1">
            <a:noAutofit/>
          </a:bodyPr>
          <a:lstStyle/>
          <a:p>
            <a:endParaRPr lang="es-MX" sz="2700"/>
          </a:p>
        </p:txBody>
      </p:sp>
      <p:sp>
        <p:nvSpPr>
          <p:cNvPr id="27" name="Rectángulo 26"/>
          <p:cNvSpPr/>
          <p:nvPr/>
        </p:nvSpPr>
        <p:spPr>
          <a:xfrm>
            <a:off x="10787785" y="2546577"/>
            <a:ext cx="2143023" cy="7848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s-MX" sz="4500" cap="all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CARGOS</a:t>
            </a:r>
          </a:p>
        </p:txBody>
      </p:sp>
      <p:cxnSp>
        <p:nvCxnSpPr>
          <p:cNvPr id="28" name="Conector angular 27"/>
          <p:cNvCxnSpPr>
            <a:stCxn id="27" idx="1"/>
            <a:endCxn id="27" idx="3"/>
          </p:cNvCxnSpPr>
          <p:nvPr/>
        </p:nvCxnSpPr>
        <p:spPr>
          <a:xfrm rot="10800000" flipH="1">
            <a:off x="10741251" y="2962076"/>
            <a:ext cx="2236092" cy="19050"/>
          </a:xfrm>
          <a:prstGeom prst="bentConnector5">
            <a:avLst>
              <a:gd name="adj1" fmla="val -216391"/>
              <a:gd name="adj2" fmla="val -28118906"/>
              <a:gd name="adj3" fmla="val 315539"/>
            </a:avLst>
          </a:prstGeom>
          <a:ln w="38100">
            <a:solidFill>
              <a:schemeClr val="tx1">
                <a:lumMod val="50000"/>
                <a:lumOff val="50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Rectángulo 30"/>
          <p:cNvSpPr/>
          <p:nvPr/>
        </p:nvSpPr>
        <p:spPr>
          <a:xfrm>
            <a:off x="10199039" y="4073773"/>
            <a:ext cx="3059655" cy="22852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MX" sz="1650" cap="all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MAGISTRATURAS DEL TRIBUNAL SUPERIOR DE JUSTICIA DEL ESTADO DE MÉXICO: </a:t>
            </a:r>
            <a:r>
              <a:rPr lang="es-MX" sz="1650" b="1" cap="all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13 cargos</a:t>
            </a:r>
          </a:p>
          <a:p>
            <a:pPr algn="just"/>
            <a:endParaRPr lang="es-MX" sz="1650" cap="all" dirty="0">
              <a:solidFill>
                <a:srgbClr val="00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s-MX" sz="2700" cap="all" dirty="0"/>
          </a:p>
          <a:p>
            <a:r>
              <a:rPr lang="es-MX" sz="1650" cap="all" dirty="0"/>
              <a:t>Materia civil:</a:t>
            </a:r>
            <a:r>
              <a:rPr lang="es-MX" sz="1650" b="1" cap="all" dirty="0"/>
              <a:t> 5 cargos </a:t>
            </a:r>
            <a:endParaRPr lang="es-MX" sz="1650" cap="all" dirty="0"/>
          </a:p>
          <a:p>
            <a:r>
              <a:rPr lang="es-MX" sz="1650" cap="all" dirty="0"/>
              <a:t>Materia FAMILIAR:</a:t>
            </a:r>
            <a:r>
              <a:rPr lang="es-MX" sz="1650" b="1" cap="all" dirty="0"/>
              <a:t> 4 cargos </a:t>
            </a:r>
            <a:endParaRPr lang="es-MX" sz="1650" cap="all" dirty="0"/>
          </a:p>
          <a:p>
            <a:r>
              <a:rPr lang="es-MX" sz="1650" cap="all" dirty="0"/>
              <a:t>materia penal:</a:t>
            </a:r>
            <a:r>
              <a:rPr lang="es-MX" sz="1650" b="1" cap="all" dirty="0"/>
              <a:t> 4 cargos</a:t>
            </a:r>
            <a:endParaRPr lang="es-MX" sz="1650" cap="all" dirty="0"/>
          </a:p>
        </p:txBody>
      </p:sp>
      <p:sp>
        <p:nvSpPr>
          <p:cNvPr id="32" name="Elipse 31"/>
          <p:cNvSpPr/>
          <p:nvPr/>
        </p:nvSpPr>
        <p:spPr>
          <a:xfrm>
            <a:off x="6158483" y="4142772"/>
            <a:ext cx="324000" cy="326232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33" name="Elipse 32"/>
          <p:cNvSpPr/>
          <p:nvPr/>
        </p:nvSpPr>
        <p:spPr>
          <a:xfrm>
            <a:off x="6158483" y="5197818"/>
            <a:ext cx="324000" cy="326232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34" name="Elipse 33"/>
          <p:cNvSpPr/>
          <p:nvPr/>
        </p:nvSpPr>
        <p:spPr>
          <a:xfrm>
            <a:off x="9912188" y="4111269"/>
            <a:ext cx="324000" cy="326232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pic>
        <p:nvPicPr>
          <p:cNvPr id="23" name="Picture 2" descr="Estado de México – Pacto federal">
            <a:hlinkClick r:id="rId6" action="ppaction://hlinksldjump" tooltip="Distritos Judiciales Electorales"/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62999" y="8613564"/>
            <a:ext cx="762001" cy="6265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Imagen 23">
            <a:hlinkClick r:id="" action="ppaction://hlinkshowjump?jump=previousslide" tooltip="Anterior"/>
          </p:cNvPr>
          <p:cNvPicPr>
            <a:picLocks noChangeAspect="1"/>
          </p:cNvPicPr>
          <p:nvPr/>
        </p:nvPicPr>
        <p:blipFill>
          <a:blip r:embed="rId8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7971312" y="8567437"/>
            <a:ext cx="718852" cy="718852"/>
          </a:xfrm>
          <a:prstGeom prst="rect">
            <a:avLst/>
          </a:prstGeom>
        </p:spPr>
      </p:pic>
      <p:pic>
        <p:nvPicPr>
          <p:cNvPr id="25" name="Imagen 24">
            <a:hlinkClick r:id="" action="ppaction://hlinkshowjump?jump=nextslide" tooltip="Siguiente"/>
          </p:cNvPr>
          <p:cNvPicPr>
            <a:picLocks noChangeAspect="1"/>
          </p:cNvPicPr>
          <p:nvPr/>
        </p:nvPicPr>
        <p:blipFill>
          <a:blip r:embed="rId8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97835" y="8567438"/>
            <a:ext cx="718852" cy="718852"/>
          </a:xfrm>
          <a:prstGeom prst="rect">
            <a:avLst/>
          </a:prstGeom>
        </p:spPr>
      </p:pic>
      <p:sp>
        <p:nvSpPr>
          <p:cNvPr id="36" name="Rectángulo 35"/>
          <p:cNvSpPr/>
          <p:nvPr/>
        </p:nvSpPr>
        <p:spPr>
          <a:xfrm>
            <a:off x="6461383" y="4088649"/>
            <a:ext cx="3022961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MX" sz="1650" dirty="0">
                <a:solidFill>
                  <a:srgbClr val="000000"/>
                </a:solidFill>
              </a:rPr>
              <a:t>PRESIDENCIA DEL TRIBUNAL SUPERIOR DE JUSTICIA: </a:t>
            </a:r>
            <a:r>
              <a:rPr lang="es-MX" sz="1650" b="1" dirty="0">
                <a:solidFill>
                  <a:srgbClr val="000000"/>
                </a:solidFill>
              </a:rPr>
              <a:t>1 </a:t>
            </a:r>
            <a:r>
              <a:rPr lang="es-MX" sz="1650" b="1" dirty="0" smtClean="0">
                <a:solidFill>
                  <a:srgbClr val="000000"/>
                </a:solidFill>
              </a:rPr>
              <a:t>CARGO</a:t>
            </a:r>
            <a:endParaRPr lang="es-MX" sz="1650" dirty="0"/>
          </a:p>
        </p:txBody>
      </p:sp>
      <p:sp>
        <p:nvSpPr>
          <p:cNvPr id="37" name="Rectángulo 36"/>
          <p:cNvSpPr/>
          <p:nvPr/>
        </p:nvSpPr>
        <p:spPr>
          <a:xfrm>
            <a:off x="6482483" y="5119843"/>
            <a:ext cx="2892807" cy="13619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MX" sz="1650" dirty="0">
                <a:solidFill>
                  <a:srgbClr val="000000"/>
                </a:solidFill>
              </a:rPr>
              <a:t>MAGISTRATURAS DEL TRIBUNAL DE DISCIPLINA JUDICIAL DEL PODER JUDICIAL DEL ESTADO DE MÉXICO:</a:t>
            </a:r>
            <a:r>
              <a:rPr lang="es-MX" sz="1650" b="1" dirty="0">
                <a:solidFill>
                  <a:srgbClr val="000000"/>
                </a:solidFill>
              </a:rPr>
              <a:t> 5 </a:t>
            </a:r>
            <a:r>
              <a:rPr lang="es-MX" sz="1650" b="1" dirty="0" smtClean="0">
                <a:solidFill>
                  <a:srgbClr val="000000"/>
                </a:solidFill>
              </a:rPr>
              <a:t>CARGOS</a:t>
            </a:r>
            <a:endParaRPr lang="es-MX" sz="1650" dirty="0"/>
          </a:p>
        </p:txBody>
      </p:sp>
      <p:sp>
        <p:nvSpPr>
          <p:cNvPr id="38" name="Rectángulo 37"/>
          <p:cNvSpPr/>
          <p:nvPr/>
        </p:nvSpPr>
        <p:spPr>
          <a:xfrm>
            <a:off x="14478054" y="4058801"/>
            <a:ext cx="3059655" cy="11772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MX" sz="1650" cap="all" dirty="0" smtClean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No se realiza </a:t>
            </a:r>
            <a:r>
              <a:rPr lang="es-MX" dirty="0" smtClean="0"/>
              <a:t>ELECCIÓN DE JUEZAS Y JUECES </a:t>
            </a:r>
          </a:p>
          <a:p>
            <a:r>
              <a:rPr lang="es-MX" dirty="0"/>
              <a:t>	</a:t>
            </a:r>
          </a:p>
          <a:p>
            <a:pPr algn="just"/>
            <a:endParaRPr lang="es-MX" sz="1650" cap="all" dirty="0"/>
          </a:p>
        </p:txBody>
      </p:sp>
      <p:sp>
        <p:nvSpPr>
          <p:cNvPr id="39" name="Elipse 38"/>
          <p:cNvSpPr/>
          <p:nvPr/>
        </p:nvSpPr>
        <p:spPr>
          <a:xfrm>
            <a:off x="14154054" y="4138583"/>
            <a:ext cx="324000" cy="326232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29" name="Rectángulo 28"/>
          <p:cNvSpPr/>
          <p:nvPr/>
        </p:nvSpPr>
        <p:spPr>
          <a:xfrm>
            <a:off x="7287296" y="7739214"/>
            <a:ext cx="9144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s-MX" sz="1600" dirty="0" smtClean="0">
                <a:solidFill>
                  <a:srgbClr val="7030A0"/>
                </a:solidFill>
                <a:latin typeface="Calibri" panose="020F0502020204030204" pitchFamily="34" charset="0"/>
              </a:rPr>
              <a:t>Para </a:t>
            </a:r>
            <a:r>
              <a:rPr lang="es-MX" sz="1600" dirty="0">
                <a:solidFill>
                  <a:srgbClr val="7030A0"/>
                </a:solidFill>
                <a:latin typeface="Calibri" panose="020F0502020204030204" pitchFamily="34" charset="0"/>
              </a:rPr>
              <a:t>conocer más al respecto se puede visitar el sitio </a:t>
            </a:r>
            <a:r>
              <a:rPr lang="es-MX" sz="1600" b="1" dirty="0">
                <a:solidFill>
                  <a:srgbClr val="7030A0"/>
                </a:solidFill>
                <a:latin typeface="Calibri" panose="020F0502020204030204" pitchFamily="34" charset="0"/>
              </a:rPr>
              <a:t>“Candidaturas Proceso Electoral Judicial Extraordinario Conóceles</a:t>
            </a:r>
            <a:r>
              <a:rPr lang="es-MX" sz="1600" dirty="0" smtClean="0">
                <a:solidFill>
                  <a:srgbClr val="7030A0"/>
                </a:solidFill>
                <a:latin typeface="Calibri" panose="020F0502020204030204" pitchFamily="34" charset="0"/>
              </a:rPr>
              <a:t>”</a:t>
            </a:r>
            <a:r>
              <a:rPr lang="es-MX" sz="1600" dirty="0">
                <a:solidFill>
                  <a:srgbClr val="7030A0"/>
                </a:solidFill>
                <a:latin typeface="Calibri" panose="020F0502020204030204" pitchFamily="34" charset="0"/>
              </a:rPr>
              <a:t>	</a:t>
            </a:r>
          </a:p>
        </p:txBody>
      </p:sp>
      <p:pic>
        <p:nvPicPr>
          <p:cNvPr id="30" name="Picture 2" descr="logo conoceles">
            <a:hlinkClick r:id="rId9" tooltip="Conóceles 2025"/>
          </p:cNvPr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13834" y="6863590"/>
            <a:ext cx="1030063" cy="8638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653403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Click="0">
        <p14:reveal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2401" y="178509"/>
            <a:ext cx="2274414" cy="1025763"/>
          </a:xfrm>
          <a:prstGeom prst="rect">
            <a:avLst/>
          </a:prstGeom>
        </p:spPr>
      </p:pic>
      <p:sp>
        <p:nvSpPr>
          <p:cNvPr id="72" name="Paralelogramo 71"/>
          <p:cNvSpPr/>
          <p:nvPr/>
        </p:nvSpPr>
        <p:spPr>
          <a:xfrm>
            <a:off x="15672659" y="8634356"/>
            <a:ext cx="4243892" cy="1612305"/>
          </a:xfrm>
          <a:prstGeom prst="parallelogram">
            <a:avLst>
              <a:gd name="adj" fmla="val 68198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73" name="Paralelogramo 72"/>
          <p:cNvSpPr/>
          <p:nvPr/>
        </p:nvSpPr>
        <p:spPr>
          <a:xfrm>
            <a:off x="0" y="9478834"/>
            <a:ext cx="18750579" cy="814892"/>
          </a:xfrm>
          <a:prstGeom prst="parallelogram">
            <a:avLst>
              <a:gd name="adj" fmla="val 58663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pic>
        <p:nvPicPr>
          <p:cNvPr id="77" name="Imagen 7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33436" y="88635"/>
            <a:ext cx="1272614" cy="1202562"/>
          </a:xfrm>
          <a:prstGeom prst="rect">
            <a:avLst/>
          </a:prstGeom>
        </p:spPr>
      </p:pic>
      <p:sp>
        <p:nvSpPr>
          <p:cNvPr id="78" name="Triángulo isósceles 77"/>
          <p:cNvSpPr/>
          <p:nvPr/>
        </p:nvSpPr>
        <p:spPr>
          <a:xfrm rot="18459014">
            <a:off x="-931438" y="-343536"/>
            <a:ext cx="2154764" cy="1158996"/>
          </a:xfrm>
          <a:prstGeom prst="triangl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79" name="Triángulo isósceles 78"/>
          <p:cNvSpPr/>
          <p:nvPr/>
        </p:nvSpPr>
        <p:spPr>
          <a:xfrm rot="10631482">
            <a:off x="-55789" y="-206601"/>
            <a:ext cx="2154764" cy="1158996"/>
          </a:xfrm>
          <a:prstGeom prst="triangle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cxnSp>
        <p:nvCxnSpPr>
          <p:cNvPr id="81" name="Conector recto 80"/>
          <p:cNvCxnSpPr/>
          <p:nvPr/>
        </p:nvCxnSpPr>
        <p:spPr>
          <a:xfrm>
            <a:off x="9144000" y="88635"/>
            <a:ext cx="0" cy="1202562"/>
          </a:xfrm>
          <a:prstGeom prst="line">
            <a:avLst/>
          </a:prstGeom>
          <a:ln w="28575" cap="rnd">
            <a:solidFill>
              <a:schemeClr val="bg2">
                <a:lumMod val="5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3" name="Imagen 8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87420" y="1"/>
            <a:ext cx="1500581" cy="1500581"/>
          </a:xfrm>
          <a:prstGeom prst="rect">
            <a:avLst/>
          </a:prstGeom>
        </p:spPr>
      </p:pic>
      <p:pic>
        <p:nvPicPr>
          <p:cNvPr id="84" name="Imagen 83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25" t="29137" r="9744" b="27962"/>
          <a:stretch/>
        </p:blipFill>
        <p:spPr>
          <a:xfrm>
            <a:off x="666928" y="8648186"/>
            <a:ext cx="1516151" cy="816819"/>
          </a:xfrm>
          <a:prstGeom prst="rect">
            <a:avLst/>
          </a:prstGeom>
        </p:spPr>
      </p:pic>
      <p:sp>
        <p:nvSpPr>
          <p:cNvPr id="2" name="Rectángulo 1"/>
          <p:cNvSpPr/>
          <p:nvPr/>
        </p:nvSpPr>
        <p:spPr>
          <a:xfrm>
            <a:off x="3101469" y="1408760"/>
            <a:ext cx="12109405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s-MX" sz="6000" cap="all" dirty="0">
                <a:solidFill>
                  <a:srgbClr val="8C52FF"/>
                </a:solidFill>
                <a:latin typeface="Exo 2" panose="00000800000000000000" pitchFamily="2" charset="0"/>
              </a:rPr>
              <a:t>Distrito judicial no. vii LERMA</a:t>
            </a:r>
            <a:endParaRPr lang="es-MX" sz="6000" cap="all" dirty="0">
              <a:latin typeface="Exo 2" panose="00000800000000000000" pitchFamily="2" charset="0"/>
            </a:endParaRPr>
          </a:p>
        </p:txBody>
      </p:sp>
      <p:sp>
        <p:nvSpPr>
          <p:cNvPr id="14" name="Rectángulo 13"/>
          <p:cNvSpPr/>
          <p:nvPr/>
        </p:nvSpPr>
        <p:spPr>
          <a:xfrm>
            <a:off x="10304228" y="2546577"/>
            <a:ext cx="3110146" cy="7848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s-MX" sz="4500" cap="all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municipios</a:t>
            </a:r>
          </a:p>
        </p:txBody>
      </p:sp>
      <p:cxnSp>
        <p:nvCxnSpPr>
          <p:cNvPr id="15" name="Conector angular 14"/>
          <p:cNvCxnSpPr>
            <a:stCxn id="14" idx="1"/>
            <a:endCxn id="14" idx="3"/>
          </p:cNvCxnSpPr>
          <p:nvPr/>
        </p:nvCxnSpPr>
        <p:spPr>
          <a:xfrm rot="10800000" flipH="1">
            <a:off x="10260064" y="2962076"/>
            <a:ext cx="3198473" cy="19050"/>
          </a:xfrm>
          <a:prstGeom prst="bentConnector5">
            <a:avLst>
              <a:gd name="adj1" fmla="val -138774"/>
              <a:gd name="adj2" fmla="val -28318906"/>
              <a:gd name="adj3" fmla="val 234010"/>
            </a:avLst>
          </a:prstGeom>
          <a:ln w="38100">
            <a:solidFill>
              <a:schemeClr val="tx1">
                <a:lumMod val="50000"/>
                <a:lumOff val="50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Rectángulo 15"/>
          <p:cNvSpPr/>
          <p:nvPr/>
        </p:nvSpPr>
        <p:spPr>
          <a:xfrm>
            <a:off x="6268610" y="4447225"/>
            <a:ext cx="5775111" cy="2169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 algn="just">
              <a:buFont typeface="Arial" panose="020B0604020202020204" pitchFamily="34" charset="0"/>
              <a:buChar char="•"/>
            </a:pPr>
            <a:r>
              <a:rPr lang="es-419" sz="2700" dirty="0">
                <a:solidFill>
                  <a:srgbClr val="000000"/>
                </a:solidFill>
              </a:rPr>
              <a:t>Lerma</a:t>
            </a:r>
          </a:p>
          <a:p>
            <a:pPr marL="514350" indent="-514350" algn="just">
              <a:buFont typeface="Arial" panose="020B0604020202020204" pitchFamily="34" charset="0"/>
              <a:buChar char="•"/>
            </a:pPr>
            <a:r>
              <a:rPr lang="es-419" sz="2700" dirty="0" err="1">
                <a:solidFill>
                  <a:srgbClr val="000000"/>
                </a:solidFill>
              </a:rPr>
              <a:t>Ocoyoacac</a:t>
            </a:r>
            <a:endParaRPr lang="es-419" sz="2700" dirty="0">
              <a:solidFill>
                <a:srgbClr val="000000"/>
              </a:solidFill>
            </a:endParaRPr>
          </a:p>
          <a:p>
            <a:pPr marL="514350" indent="-514350" algn="just">
              <a:buFont typeface="Arial" panose="020B0604020202020204" pitchFamily="34" charset="0"/>
              <a:buChar char="•"/>
            </a:pPr>
            <a:r>
              <a:rPr lang="es-419" sz="2700" dirty="0" err="1">
                <a:solidFill>
                  <a:srgbClr val="000000"/>
                </a:solidFill>
              </a:rPr>
              <a:t>Otzolotepec</a:t>
            </a:r>
            <a:endParaRPr lang="es-419" sz="2700" dirty="0">
              <a:solidFill>
                <a:srgbClr val="000000"/>
              </a:solidFill>
            </a:endParaRPr>
          </a:p>
          <a:p>
            <a:pPr marL="514350" indent="-514350" algn="just">
              <a:buFont typeface="Arial" panose="020B0604020202020204" pitchFamily="34" charset="0"/>
              <a:buChar char="•"/>
            </a:pPr>
            <a:r>
              <a:rPr lang="es-419" sz="2700" dirty="0">
                <a:solidFill>
                  <a:srgbClr val="000000"/>
                </a:solidFill>
              </a:rPr>
              <a:t>San Mateo Atenco</a:t>
            </a:r>
          </a:p>
          <a:p>
            <a:pPr marL="514350" indent="-514350" algn="just">
              <a:buFont typeface="Arial" panose="020B0604020202020204" pitchFamily="34" charset="0"/>
              <a:buChar char="•"/>
            </a:pPr>
            <a:r>
              <a:rPr lang="es-419" sz="2700" dirty="0" err="1">
                <a:solidFill>
                  <a:srgbClr val="000000"/>
                </a:solidFill>
              </a:rPr>
              <a:t>Xonacatlán</a:t>
            </a:r>
            <a:endParaRPr lang="es-MX" sz="2700" dirty="0"/>
          </a:p>
        </p:txBody>
      </p:sp>
      <p:sp>
        <p:nvSpPr>
          <p:cNvPr id="18" name="Freeform 19"/>
          <p:cNvSpPr>
            <a:spLocks noEditPoints="1"/>
          </p:cNvSpPr>
          <p:nvPr/>
        </p:nvSpPr>
        <p:spPr bwMode="auto">
          <a:xfrm>
            <a:off x="285073" y="2444899"/>
            <a:ext cx="5092634" cy="6469686"/>
          </a:xfrm>
          <a:custGeom>
            <a:avLst/>
            <a:gdLst>
              <a:gd name="T0" fmla="*/ 143 w 1232"/>
              <a:gd name="T1" fmla="*/ 452 h 1280"/>
              <a:gd name="T2" fmla="*/ 134 w 1232"/>
              <a:gd name="T3" fmla="*/ 464 h 1280"/>
              <a:gd name="T4" fmla="*/ 120 w 1232"/>
              <a:gd name="T5" fmla="*/ 471 h 1280"/>
              <a:gd name="T6" fmla="*/ 110 w 1232"/>
              <a:gd name="T7" fmla="*/ 483 h 1280"/>
              <a:gd name="T8" fmla="*/ 106 w 1232"/>
              <a:gd name="T9" fmla="*/ 494 h 1280"/>
              <a:gd name="T10" fmla="*/ 172 w 1232"/>
              <a:gd name="T11" fmla="*/ 537 h 1280"/>
              <a:gd name="T12" fmla="*/ 150 w 1232"/>
              <a:gd name="T13" fmla="*/ 577 h 1280"/>
              <a:gd name="T14" fmla="*/ 56 w 1232"/>
              <a:gd name="T15" fmla="*/ 494 h 1280"/>
              <a:gd name="T16" fmla="*/ 82 w 1232"/>
              <a:gd name="T17" fmla="*/ 459 h 1280"/>
              <a:gd name="T18" fmla="*/ 96 w 1232"/>
              <a:gd name="T19" fmla="*/ 449 h 1280"/>
              <a:gd name="T20" fmla="*/ 106 w 1232"/>
              <a:gd name="T21" fmla="*/ 442 h 1280"/>
              <a:gd name="T22" fmla="*/ 103 w 1232"/>
              <a:gd name="T23" fmla="*/ 428 h 1280"/>
              <a:gd name="T24" fmla="*/ 106 w 1232"/>
              <a:gd name="T25" fmla="*/ 416 h 1280"/>
              <a:gd name="T26" fmla="*/ 117 w 1232"/>
              <a:gd name="T27" fmla="*/ 412 h 1280"/>
              <a:gd name="T28" fmla="*/ 129 w 1232"/>
              <a:gd name="T29" fmla="*/ 423 h 1280"/>
              <a:gd name="T30" fmla="*/ 141 w 1232"/>
              <a:gd name="T31" fmla="*/ 433 h 1280"/>
              <a:gd name="T32" fmla="*/ 153 w 1232"/>
              <a:gd name="T33" fmla="*/ 442 h 1280"/>
              <a:gd name="T34" fmla="*/ 796 w 1232"/>
              <a:gd name="T35" fmla="*/ 97 h 1280"/>
              <a:gd name="T36" fmla="*/ 813 w 1232"/>
              <a:gd name="T37" fmla="*/ 106 h 1280"/>
              <a:gd name="T38" fmla="*/ 843 w 1232"/>
              <a:gd name="T39" fmla="*/ 132 h 1280"/>
              <a:gd name="T40" fmla="*/ 827 w 1232"/>
              <a:gd name="T41" fmla="*/ 151 h 1280"/>
              <a:gd name="T42" fmla="*/ 770 w 1232"/>
              <a:gd name="T43" fmla="*/ 201 h 1280"/>
              <a:gd name="T44" fmla="*/ 740 w 1232"/>
              <a:gd name="T45" fmla="*/ 241 h 1280"/>
              <a:gd name="T46" fmla="*/ 879 w 1232"/>
              <a:gd name="T47" fmla="*/ 194 h 1280"/>
              <a:gd name="T48" fmla="*/ 992 w 1232"/>
              <a:gd name="T49" fmla="*/ 215 h 1280"/>
              <a:gd name="T50" fmla="*/ 1004 w 1232"/>
              <a:gd name="T51" fmla="*/ 236 h 1280"/>
              <a:gd name="T52" fmla="*/ 1018 w 1232"/>
              <a:gd name="T53" fmla="*/ 405 h 1280"/>
              <a:gd name="T54" fmla="*/ 1025 w 1232"/>
              <a:gd name="T55" fmla="*/ 487 h 1280"/>
              <a:gd name="T56" fmla="*/ 1004 w 1232"/>
              <a:gd name="T57" fmla="*/ 568 h 1280"/>
              <a:gd name="T58" fmla="*/ 983 w 1232"/>
              <a:gd name="T59" fmla="*/ 603 h 1280"/>
              <a:gd name="T60" fmla="*/ 940 w 1232"/>
              <a:gd name="T61" fmla="*/ 696 h 1280"/>
              <a:gd name="T62" fmla="*/ 1086 w 1232"/>
              <a:gd name="T63" fmla="*/ 876 h 1280"/>
              <a:gd name="T64" fmla="*/ 1192 w 1232"/>
              <a:gd name="T65" fmla="*/ 939 h 1280"/>
              <a:gd name="T66" fmla="*/ 1140 w 1232"/>
              <a:gd name="T67" fmla="*/ 1032 h 1280"/>
              <a:gd name="T68" fmla="*/ 1136 w 1232"/>
              <a:gd name="T69" fmla="*/ 1153 h 1280"/>
              <a:gd name="T70" fmla="*/ 1065 w 1232"/>
              <a:gd name="T71" fmla="*/ 1271 h 1280"/>
              <a:gd name="T72" fmla="*/ 985 w 1232"/>
              <a:gd name="T73" fmla="*/ 1195 h 1280"/>
              <a:gd name="T74" fmla="*/ 723 w 1232"/>
              <a:gd name="T75" fmla="*/ 1126 h 1280"/>
              <a:gd name="T76" fmla="*/ 542 w 1232"/>
              <a:gd name="T77" fmla="*/ 1153 h 1280"/>
              <a:gd name="T78" fmla="*/ 464 w 1232"/>
              <a:gd name="T79" fmla="*/ 1145 h 1280"/>
              <a:gd name="T80" fmla="*/ 469 w 1232"/>
              <a:gd name="T81" fmla="*/ 1119 h 1280"/>
              <a:gd name="T82" fmla="*/ 421 w 1232"/>
              <a:gd name="T83" fmla="*/ 1117 h 1280"/>
              <a:gd name="T84" fmla="*/ 370 w 1232"/>
              <a:gd name="T85" fmla="*/ 1041 h 1280"/>
              <a:gd name="T86" fmla="*/ 370 w 1232"/>
              <a:gd name="T87" fmla="*/ 980 h 1280"/>
              <a:gd name="T88" fmla="*/ 351 w 1232"/>
              <a:gd name="T89" fmla="*/ 918 h 1280"/>
              <a:gd name="T90" fmla="*/ 339 w 1232"/>
              <a:gd name="T91" fmla="*/ 883 h 1280"/>
              <a:gd name="T92" fmla="*/ 374 w 1232"/>
              <a:gd name="T93" fmla="*/ 902 h 1280"/>
              <a:gd name="T94" fmla="*/ 443 w 1232"/>
              <a:gd name="T95" fmla="*/ 838 h 1280"/>
              <a:gd name="T96" fmla="*/ 440 w 1232"/>
              <a:gd name="T97" fmla="*/ 629 h 1280"/>
              <a:gd name="T98" fmla="*/ 337 w 1232"/>
              <a:gd name="T99" fmla="*/ 523 h 1280"/>
              <a:gd name="T100" fmla="*/ 264 w 1232"/>
              <a:gd name="T101" fmla="*/ 577 h 1280"/>
              <a:gd name="T102" fmla="*/ 233 w 1232"/>
              <a:gd name="T103" fmla="*/ 547 h 1280"/>
              <a:gd name="T104" fmla="*/ 259 w 1232"/>
              <a:gd name="T105" fmla="*/ 494 h 1280"/>
              <a:gd name="T106" fmla="*/ 289 w 1232"/>
              <a:gd name="T107" fmla="*/ 419 h 1280"/>
              <a:gd name="T108" fmla="*/ 355 w 1232"/>
              <a:gd name="T109" fmla="*/ 357 h 1280"/>
              <a:gd name="T110" fmla="*/ 337 w 1232"/>
              <a:gd name="T111" fmla="*/ 248 h 1280"/>
              <a:gd name="T112" fmla="*/ 466 w 1232"/>
              <a:gd name="T113" fmla="*/ 116 h 1280"/>
              <a:gd name="T114" fmla="*/ 582 w 1232"/>
              <a:gd name="T115" fmla="*/ 71 h 1280"/>
              <a:gd name="T116" fmla="*/ 693 w 1232"/>
              <a:gd name="T117" fmla="*/ 30 h 1280"/>
              <a:gd name="T118" fmla="*/ 773 w 1232"/>
              <a:gd name="T119" fmla="*/ 21 h 12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232" h="1280">
                <a:moveTo>
                  <a:pt x="153" y="442"/>
                </a:moveTo>
                <a:lnTo>
                  <a:pt x="153" y="445"/>
                </a:lnTo>
                <a:lnTo>
                  <a:pt x="150" y="445"/>
                </a:lnTo>
                <a:lnTo>
                  <a:pt x="148" y="445"/>
                </a:lnTo>
                <a:lnTo>
                  <a:pt x="148" y="447"/>
                </a:lnTo>
                <a:lnTo>
                  <a:pt x="146" y="447"/>
                </a:lnTo>
                <a:lnTo>
                  <a:pt x="146" y="449"/>
                </a:lnTo>
                <a:lnTo>
                  <a:pt x="143" y="449"/>
                </a:lnTo>
                <a:lnTo>
                  <a:pt x="143" y="452"/>
                </a:lnTo>
                <a:lnTo>
                  <a:pt x="141" y="452"/>
                </a:lnTo>
                <a:lnTo>
                  <a:pt x="141" y="454"/>
                </a:lnTo>
                <a:lnTo>
                  <a:pt x="139" y="454"/>
                </a:lnTo>
                <a:lnTo>
                  <a:pt x="139" y="457"/>
                </a:lnTo>
                <a:lnTo>
                  <a:pt x="136" y="457"/>
                </a:lnTo>
                <a:lnTo>
                  <a:pt x="136" y="459"/>
                </a:lnTo>
                <a:lnTo>
                  <a:pt x="136" y="461"/>
                </a:lnTo>
                <a:lnTo>
                  <a:pt x="134" y="461"/>
                </a:lnTo>
                <a:lnTo>
                  <a:pt x="134" y="464"/>
                </a:lnTo>
                <a:lnTo>
                  <a:pt x="132" y="464"/>
                </a:lnTo>
                <a:lnTo>
                  <a:pt x="132" y="466"/>
                </a:lnTo>
                <a:lnTo>
                  <a:pt x="129" y="466"/>
                </a:lnTo>
                <a:lnTo>
                  <a:pt x="129" y="468"/>
                </a:lnTo>
                <a:lnTo>
                  <a:pt x="127" y="468"/>
                </a:lnTo>
                <a:lnTo>
                  <a:pt x="124" y="468"/>
                </a:lnTo>
                <a:lnTo>
                  <a:pt x="124" y="471"/>
                </a:lnTo>
                <a:lnTo>
                  <a:pt x="122" y="471"/>
                </a:lnTo>
                <a:lnTo>
                  <a:pt x="120" y="471"/>
                </a:lnTo>
                <a:lnTo>
                  <a:pt x="117" y="471"/>
                </a:lnTo>
                <a:lnTo>
                  <a:pt x="115" y="471"/>
                </a:lnTo>
                <a:lnTo>
                  <a:pt x="115" y="473"/>
                </a:lnTo>
                <a:lnTo>
                  <a:pt x="113" y="473"/>
                </a:lnTo>
                <a:lnTo>
                  <a:pt x="113" y="476"/>
                </a:lnTo>
                <a:lnTo>
                  <a:pt x="113" y="478"/>
                </a:lnTo>
                <a:lnTo>
                  <a:pt x="113" y="480"/>
                </a:lnTo>
                <a:lnTo>
                  <a:pt x="110" y="480"/>
                </a:lnTo>
                <a:lnTo>
                  <a:pt x="110" y="483"/>
                </a:lnTo>
                <a:lnTo>
                  <a:pt x="108" y="483"/>
                </a:lnTo>
                <a:lnTo>
                  <a:pt x="108" y="485"/>
                </a:lnTo>
                <a:lnTo>
                  <a:pt x="110" y="485"/>
                </a:lnTo>
                <a:lnTo>
                  <a:pt x="110" y="487"/>
                </a:lnTo>
                <a:lnTo>
                  <a:pt x="110" y="490"/>
                </a:lnTo>
                <a:lnTo>
                  <a:pt x="108" y="490"/>
                </a:lnTo>
                <a:lnTo>
                  <a:pt x="108" y="492"/>
                </a:lnTo>
                <a:lnTo>
                  <a:pt x="108" y="494"/>
                </a:lnTo>
                <a:lnTo>
                  <a:pt x="106" y="494"/>
                </a:lnTo>
                <a:lnTo>
                  <a:pt x="106" y="497"/>
                </a:lnTo>
                <a:lnTo>
                  <a:pt x="106" y="499"/>
                </a:lnTo>
                <a:lnTo>
                  <a:pt x="103" y="499"/>
                </a:lnTo>
                <a:lnTo>
                  <a:pt x="103" y="502"/>
                </a:lnTo>
                <a:lnTo>
                  <a:pt x="129" y="509"/>
                </a:lnTo>
                <a:lnTo>
                  <a:pt x="143" y="516"/>
                </a:lnTo>
                <a:lnTo>
                  <a:pt x="169" y="523"/>
                </a:lnTo>
                <a:lnTo>
                  <a:pt x="181" y="528"/>
                </a:lnTo>
                <a:lnTo>
                  <a:pt x="172" y="537"/>
                </a:lnTo>
                <a:lnTo>
                  <a:pt x="172" y="544"/>
                </a:lnTo>
                <a:lnTo>
                  <a:pt x="169" y="547"/>
                </a:lnTo>
                <a:lnTo>
                  <a:pt x="169" y="549"/>
                </a:lnTo>
                <a:lnTo>
                  <a:pt x="172" y="549"/>
                </a:lnTo>
                <a:lnTo>
                  <a:pt x="162" y="558"/>
                </a:lnTo>
                <a:lnTo>
                  <a:pt x="157" y="565"/>
                </a:lnTo>
                <a:lnTo>
                  <a:pt x="155" y="568"/>
                </a:lnTo>
                <a:lnTo>
                  <a:pt x="153" y="568"/>
                </a:lnTo>
                <a:lnTo>
                  <a:pt x="150" y="577"/>
                </a:lnTo>
                <a:lnTo>
                  <a:pt x="148" y="577"/>
                </a:lnTo>
                <a:lnTo>
                  <a:pt x="122" y="573"/>
                </a:lnTo>
                <a:lnTo>
                  <a:pt x="136" y="525"/>
                </a:lnTo>
                <a:lnTo>
                  <a:pt x="117" y="521"/>
                </a:lnTo>
                <a:lnTo>
                  <a:pt x="96" y="516"/>
                </a:lnTo>
                <a:lnTo>
                  <a:pt x="82" y="518"/>
                </a:lnTo>
                <a:lnTo>
                  <a:pt x="80" y="516"/>
                </a:lnTo>
                <a:lnTo>
                  <a:pt x="68" y="502"/>
                </a:lnTo>
                <a:lnTo>
                  <a:pt x="56" y="494"/>
                </a:lnTo>
                <a:lnTo>
                  <a:pt x="58" y="485"/>
                </a:lnTo>
                <a:lnTo>
                  <a:pt x="44" y="483"/>
                </a:lnTo>
                <a:lnTo>
                  <a:pt x="2" y="478"/>
                </a:lnTo>
                <a:lnTo>
                  <a:pt x="0" y="461"/>
                </a:lnTo>
                <a:lnTo>
                  <a:pt x="37" y="461"/>
                </a:lnTo>
                <a:lnTo>
                  <a:pt x="56" y="461"/>
                </a:lnTo>
                <a:lnTo>
                  <a:pt x="80" y="461"/>
                </a:lnTo>
                <a:lnTo>
                  <a:pt x="80" y="459"/>
                </a:lnTo>
                <a:lnTo>
                  <a:pt x="82" y="459"/>
                </a:lnTo>
                <a:lnTo>
                  <a:pt x="82" y="457"/>
                </a:lnTo>
                <a:lnTo>
                  <a:pt x="82" y="454"/>
                </a:lnTo>
                <a:lnTo>
                  <a:pt x="84" y="454"/>
                </a:lnTo>
                <a:lnTo>
                  <a:pt x="87" y="454"/>
                </a:lnTo>
                <a:lnTo>
                  <a:pt x="89" y="452"/>
                </a:lnTo>
                <a:lnTo>
                  <a:pt x="91" y="452"/>
                </a:lnTo>
                <a:lnTo>
                  <a:pt x="91" y="449"/>
                </a:lnTo>
                <a:lnTo>
                  <a:pt x="94" y="449"/>
                </a:lnTo>
                <a:lnTo>
                  <a:pt x="96" y="449"/>
                </a:lnTo>
                <a:lnTo>
                  <a:pt x="96" y="452"/>
                </a:lnTo>
                <a:lnTo>
                  <a:pt x="96" y="449"/>
                </a:lnTo>
                <a:lnTo>
                  <a:pt x="99" y="449"/>
                </a:lnTo>
                <a:lnTo>
                  <a:pt x="99" y="447"/>
                </a:lnTo>
                <a:lnTo>
                  <a:pt x="101" y="447"/>
                </a:lnTo>
                <a:lnTo>
                  <a:pt x="101" y="445"/>
                </a:lnTo>
                <a:lnTo>
                  <a:pt x="103" y="445"/>
                </a:lnTo>
                <a:lnTo>
                  <a:pt x="103" y="442"/>
                </a:lnTo>
                <a:lnTo>
                  <a:pt x="106" y="442"/>
                </a:lnTo>
                <a:lnTo>
                  <a:pt x="103" y="442"/>
                </a:lnTo>
                <a:lnTo>
                  <a:pt x="103" y="440"/>
                </a:lnTo>
                <a:lnTo>
                  <a:pt x="103" y="438"/>
                </a:lnTo>
                <a:lnTo>
                  <a:pt x="103" y="435"/>
                </a:lnTo>
                <a:lnTo>
                  <a:pt x="101" y="435"/>
                </a:lnTo>
                <a:lnTo>
                  <a:pt x="101" y="433"/>
                </a:lnTo>
                <a:lnTo>
                  <a:pt x="101" y="431"/>
                </a:lnTo>
                <a:lnTo>
                  <a:pt x="103" y="431"/>
                </a:lnTo>
                <a:lnTo>
                  <a:pt x="103" y="428"/>
                </a:lnTo>
                <a:lnTo>
                  <a:pt x="101" y="428"/>
                </a:lnTo>
                <a:lnTo>
                  <a:pt x="103" y="426"/>
                </a:lnTo>
                <a:lnTo>
                  <a:pt x="103" y="423"/>
                </a:lnTo>
                <a:lnTo>
                  <a:pt x="103" y="421"/>
                </a:lnTo>
                <a:lnTo>
                  <a:pt x="103" y="419"/>
                </a:lnTo>
                <a:lnTo>
                  <a:pt x="106" y="419"/>
                </a:lnTo>
                <a:lnTo>
                  <a:pt x="103" y="419"/>
                </a:lnTo>
                <a:lnTo>
                  <a:pt x="103" y="416"/>
                </a:lnTo>
                <a:lnTo>
                  <a:pt x="106" y="416"/>
                </a:lnTo>
                <a:lnTo>
                  <a:pt x="106" y="414"/>
                </a:lnTo>
                <a:lnTo>
                  <a:pt x="108" y="414"/>
                </a:lnTo>
                <a:lnTo>
                  <a:pt x="110" y="414"/>
                </a:lnTo>
                <a:lnTo>
                  <a:pt x="110" y="412"/>
                </a:lnTo>
                <a:lnTo>
                  <a:pt x="113" y="412"/>
                </a:lnTo>
                <a:lnTo>
                  <a:pt x="115" y="412"/>
                </a:lnTo>
                <a:lnTo>
                  <a:pt x="115" y="409"/>
                </a:lnTo>
                <a:lnTo>
                  <a:pt x="115" y="412"/>
                </a:lnTo>
                <a:lnTo>
                  <a:pt x="117" y="412"/>
                </a:lnTo>
                <a:lnTo>
                  <a:pt x="117" y="414"/>
                </a:lnTo>
                <a:lnTo>
                  <a:pt x="120" y="416"/>
                </a:lnTo>
                <a:lnTo>
                  <a:pt x="122" y="416"/>
                </a:lnTo>
                <a:lnTo>
                  <a:pt x="122" y="419"/>
                </a:lnTo>
                <a:lnTo>
                  <a:pt x="124" y="419"/>
                </a:lnTo>
                <a:lnTo>
                  <a:pt x="124" y="421"/>
                </a:lnTo>
                <a:lnTo>
                  <a:pt x="127" y="421"/>
                </a:lnTo>
                <a:lnTo>
                  <a:pt x="127" y="423"/>
                </a:lnTo>
                <a:lnTo>
                  <a:pt x="129" y="423"/>
                </a:lnTo>
                <a:lnTo>
                  <a:pt x="129" y="426"/>
                </a:lnTo>
                <a:lnTo>
                  <a:pt x="132" y="426"/>
                </a:lnTo>
                <a:lnTo>
                  <a:pt x="134" y="426"/>
                </a:lnTo>
                <a:lnTo>
                  <a:pt x="134" y="428"/>
                </a:lnTo>
                <a:lnTo>
                  <a:pt x="136" y="428"/>
                </a:lnTo>
                <a:lnTo>
                  <a:pt x="136" y="431"/>
                </a:lnTo>
                <a:lnTo>
                  <a:pt x="139" y="431"/>
                </a:lnTo>
                <a:lnTo>
                  <a:pt x="141" y="431"/>
                </a:lnTo>
                <a:lnTo>
                  <a:pt x="141" y="433"/>
                </a:lnTo>
                <a:lnTo>
                  <a:pt x="143" y="433"/>
                </a:lnTo>
                <a:lnTo>
                  <a:pt x="143" y="435"/>
                </a:lnTo>
                <a:lnTo>
                  <a:pt x="146" y="435"/>
                </a:lnTo>
                <a:lnTo>
                  <a:pt x="148" y="435"/>
                </a:lnTo>
                <a:lnTo>
                  <a:pt x="148" y="438"/>
                </a:lnTo>
                <a:lnTo>
                  <a:pt x="150" y="438"/>
                </a:lnTo>
                <a:lnTo>
                  <a:pt x="150" y="440"/>
                </a:lnTo>
                <a:lnTo>
                  <a:pt x="153" y="440"/>
                </a:lnTo>
                <a:lnTo>
                  <a:pt x="153" y="442"/>
                </a:lnTo>
                <a:close/>
                <a:moveTo>
                  <a:pt x="773" y="38"/>
                </a:moveTo>
                <a:lnTo>
                  <a:pt x="775" y="40"/>
                </a:lnTo>
                <a:lnTo>
                  <a:pt x="782" y="47"/>
                </a:lnTo>
                <a:lnTo>
                  <a:pt x="785" y="49"/>
                </a:lnTo>
                <a:lnTo>
                  <a:pt x="785" y="57"/>
                </a:lnTo>
                <a:lnTo>
                  <a:pt x="787" y="64"/>
                </a:lnTo>
                <a:lnTo>
                  <a:pt x="787" y="71"/>
                </a:lnTo>
                <a:lnTo>
                  <a:pt x="794" y="92"/>
                </a:lnTo>
                <a:lnTo>
                  <a:pt x="796" y="97"/>
                </a:lnTo>
                <a:lnTo>
                  <a:pt x="796" y="102"/>
                </a:lnTo>
                <a:lnTo>
                  <a:pt x="796" y="106"/>
                </a:lnTo>
                <a:lnTo>
                  <a:pt x="799" y="111"/>
                </a:lnTo>
                <a:lnTo>
                  <a:pt x="799" y="113"/>
                </a:lnTo>
                <a:lnTo>
                  <a:pt x="799" y="118"/>
                </a:lnTo>
                <a:lnTo>
                  <a:pt x="801" y="118"/>
                </a:lnTo>
                <a:lnTo>
                  <a:pt x="806" y="111"/>
                </a:lnTo>
                <a:lnTo>
                  <a:pt x="808" y="109"/>
                </a:lnTo>
                <a:lnTo>
                  <a:pt x="813" y="106"/>
                </a:lnTo>
                <a:lnTo>
                  <a:pt x="818" y="109"/>
                </a:lnTo>
                <a:lnTo>
                  <a:pt x="825" y="111"/>
                </a:lnTo>
                <a:lnTo>
                  <a:pt x="825" y="113"/>
                </a:lnTo>
                <a:lnTo>
                  <a:pt x="827" y="118"/>
                </a:lnTo>
                <a:lnTo>
                  <a:pt x="829" y="120"/>
                </a:lnTo>
                <a:lnTo>
                  <a:pt x="834" y="123"/>
                </a:lnTo>
                <a:lnTo>
                  <a:pt x="841" y="128"/>
                </a:lnTo>
                <a:lnTo>
                  <a:pt x="843" y="130"/>
                </a:lnTo>
                <a:lnTo>
                  <a:pt x="843" y="132"/>
                </a:lnTo>
                <a:lnTo>
                  <a:pt x="843" y="137"/>
                </a:lnTo>
                <a:lnTo>
                  <a:pt x="841" y="139"/>
                </a:lnTo>
                <a:lnTo>
                  <a:pt x="841" y="142"/>
                </a:lnTo>
                <a:lnTo>
                  <a:pt x="841" y="146"/>
                </a:lnTo>
                <a:lnTo>
                  <a:pt x="839" y="149"/>
                </a:lnTo>
                <a:lnTo>
                  <a:pt x="839" y="151"/>
                </a:lnTo>
                <a:lnTo>
                  <a:pt x="836" y="151"/>
                </a:lnTo>
                <a:lnTo>
                  <a:pt x="832" y="154"/>
                </a:lnTo>
                <a:lnTo>
                  <a:pt x="827" y="151"/>
                </a:lnTo>
                <a:lnTo>
                  <a:pt x="825" y="154"/>
                </a:lnTo>
                <a:lnTo>
                  <a:pt x="820" y="158"/>
                </a:lnTo>
                <a:lnTo>
                  <a:pt x="815" y="163"/>
                </a:lnTo>
                <a:lnTo>
                  <a:pt x="806" y="170"/>
                </a:lnTo>
                <a:lnTo>
                  <a:pt x="801" y="175"/>
                </a:lnTo>
                <a:lnTo>
                  <a:pt x="792" y="189"/>
                </a:lnTo>
                <a:lnTo>
                  <a:pt x="787" y="194"/>
                </a:lnTo>
                <a:lnTo>
                  <a:pt x="773" y="201"/>
                </a:lnTo>
                <a:lnTo>
                  <a:pt x="770" y="201"/>
                </a:lnTo>
                <a:lnTo>
                  <a:pt x="768" y="201"/>
                </a:lnTo>
                <a:lnTo>
                  <a:pt x="763" y="201"/>
                </a:lnTo>
                <a:lnTo>
                  <a:pt x="759" y="203"/>
                </a:lnTo>
                <a:lnTo>
                  <a:pt x="754" y="206"/>
                </a:lnTo>
                <a:lnTo>
                  <a:pt x="752" y="210"/>
                </a:lnTo>
                <a:lnTo>
                  <a:pt x="747" y="218"/>
                </a:lnTo>
                <a:lnTo>
                  <a:pt x="747" y="222"/>
                </a:lnTo>
                <a:lnTo>
                  <a:pt x="747" y="225"/>
                </a:lnTo>
                <a:lnTo>
                  <a:pt x="740" y="241"/>
                </a:lnTo>
                <a:lnTo>
                  <a:pt x="775" y="241"/>
                </a:lnTo>
                <a:lnTo>
                  <a:pt x="796" y="239"/>
                </a:lnTo>
                <a:lnTo>
                  <a:pt x="832" y="241"/>
                </a:lnTo>
                <a:lnTo>
                  <a:pt x="846" y="246"/>
                </a:lnTo>
                <a:lnTo>
                  <a:pt x="862" y="239"/>
                </a:lnTo>
                <a:lnTo>
                  <a:pt x="853" y="227"/>
                </a:lnTo>
                <a:lnTo>
                  <a:pt x="855" y="225"/>
                </a:lnTo>
                <a:lnTo>
                  <a:pt x="876" y="199"/>
                </a:lnTo>
                <a:lnTo>
                  <a:pt x="879" y="194"/>
                </a:lnTo>
                <a:lnTo>
                  <a:pt x="884" y="184"/>
                </a:lnTo>
                <a:lnTo>
                  <a:pt x="888" y="177"/>
                </a:lnTo>
                <a:lnTo>
                  <a:pt x="902" y="173"/>
                </a:lnTo>
                <a:lnTo>
                  <a:pt x="919" y="180"/>
                </a:lnTo>
                <a:lnTo>
                  <a:pt x="931" y="201"/>
                </a:lnTo>
                <a:lnTo>
                  <a:pt x="942" y="201"/>
                </a:lnTo>
                <a:lnTo>
                  <a:pt x="954" y="199"/>
                </a:lnTo>
                <a:lnTo>
                  <a:pt x="947" y="210"/>
                </a:lnTo>
                <a:lnTo>
                  <a:pt x="992" y="215"/>
                </a:lnTo>
                <a:lnTo>
                  <a:pt x="994" y="218"/>
                </a:lnTo>
                <a:lnTo>
                  <a:pt x="1001" y="218"/>
                </a:lnTo>
                <a:lnTo>
                  <a:pt x="1004" y="218"/>
                </a:lnTo>
                <a:lnTo>
                  <a:pt x="1004" y="220"/>
                </a:lnTo>
                <a:lnTo>
                  <a:pt x="1006" y="220"/>
                </a:lnTo>
                <a:lnTo>
                  <a:pt x="1006" y="222"/>
                </a:lnTo>
                <a:lnTo>
                  <a:pt x="1006" y="225"/>
                </a:lnTo>
                <a:lnTo>
                  <a:pt x="1006" y="227"/>
                </a:lnTo>
                <a:lnTo>
                  <a:pt x="1004" y="236"/>
                </a:lnTo>
                <a:lnTo>
                  <a:pt x="1004" y="246"/>
                </a:lnTo>
                <a:lnTo>
                  <a:pt x="1004" y="258"/>
                </a:lnTo>
                <a:lnTo>
                  <a:pt x="1004" y="272"/>
                </a:lnTo>
                <a:lnTo>
                  <a:pt x="1037" y="305"/>
                </a:lnTo>
                <a:lnTo>
                  <a:pt x="1070" y="355"/>
                </a:lnTo>
                <a:lnTo>
                  <a:pt x="1098" y="397"/>
                </a:lnTo>
                <a:lnTo>
                  <a:pt x="1070" y="405"/>
                </a:lnTo>
                <a:lnTo>
                  <a:pt x="1067" y="405"/>
                </a:lnTo>
                <a:lnTo>
                  <a:pt x="1018" y="405"/>
                </a:lnTo>
                <a:lnTo>
                  <a:pt x="1056" y="426"/>
                </a:lnTo>
                <a:lnTo>
                  <a:pt x="1039" y="431"/>
                </a:lnTo>
                <a:lnTo>
                  <a:pt x="1032" y="438"/>
                </a:lnTo>
                <a:lnTo>
                  <a:pt x="1030" y="442"/>
                </a:lnTo>
                <a:lnTo>
                  <a:pt x="1027" y="445"/>
                </a:lnTo>
                <a:lnTo>
                  <a:pt x="1025" y="447"/>
                </a:lnTo>
                <a:lnTo>
                  <a:pt x="1020" y="454"/>
                </a:lnTo>
                <a:lnTo>
                  <a:pt x="1023" y="480"/>
                </a:lnTo>
                <a:lnTo>
                  <a:pt x="1025" y="487"/>
                </a:lnTo>
                <a:lnTo>
                  <a:pt x="1025" y="490"/>
                </a:lnTo>
                <a:lnTo>
                  <a:pt x="1027" y="502"/>
                </a:lnTo>
                <a:lnTo>
                  <a:pt x="1018" y="528"/>
                </a:lnTo>
                <a:lnTo>
                  <a:pt x="1016" y="535"/>
                </a:lnTo>
                <a:lnTo>
                  <a:pt x="1008" y="554"/>
                </a:lnTo>
                <a:lnTo>
                  <a:pt x="1008" y="556"/>
                </a:lnTo>
                <a:lnTo>
                  <a:pt x="1006" y="561"/>
                </a:lnTo>
                <a:lnTo>
                  <a:pt x="1006" y="565"/>
                </a:lnTo>
                <a:lnTo>
                  <a:pt x="1004" y="568"/>
                </a:lnTo>
                <a:lnTo>
                  <a:pt x="1004" y="570"/>
                </a:lnTo>
                <a:lnTo>
                  <a:pt x="1001" y="577"/>
                </a:lnTo>
                <a:lnTo>
                  <a:pt x="999" y="584"/>
                </a:lnTo>
                <a:lnTo>
                  <a:pt x="999" y="587"/>
                </a:lnTo>
                <a:lnTo>
                  <a:pt x="994" y="584"/>
                </a:lnTo>
                <a:lnTo>
                  <a:pt x="994" y="594"/>
                </a:lnTo>
                <a:lnTo>
                  <a:pt x="992" y="596"/>
                </a:lnTo>
                <a:lnTo>
                  <a:pt x="990" y="599"/>
                </a:lnTo>
                <a:lnTo>
                  <a:pt x="983" y="603"/>
                </a:lnTo>
                <a:lnTo>
                  <a:pt x="973" y="606"/>
                </a:lnTo>
                <a:lnTo>
                  <a:pt x="973" y="618"/>
                </a:lnTo>
                <a:lnTo>
                  <a:pt x="973" y="620"/>
                </a:lnTo>
                <a:lnTo>
                  <a:pt x="971" y="625"/>
                </a:lnTo>
                <a:lnTo>
                  <a:pt x="973" y="634"/>
                </a:lnTo>
                <a:lnTo>
                  <a:pt x="978" y="636"/>
                </a:lnTo>
                <a:lnTo>
                  <a:pt x="983" y="646"/>
                </a:lnTo>
                <a:lnTo>
                  <a:pt x="954" y="663"/>
                </a:lnTo>
                <a:lnTo>
                  <a:pt x="940" y="696"/>
                </a:lnTo>
                <a:lnTo>
                  <a:pt x="942" y="698"/>
                </a:lnTo>
                <a:lnTo>
                  <a:pt x="952" y="743"/>
                </a:lnTo>
                <a:lnTo>
                  <a:pt x="954" y="750"/>
                </a:lnTo>
                <a:lnTo>
                  <a:pt x="1016" y="731"/>
                </a:lnTo>
                <a:lnTo>
                  <a:pt x="1039" y="816"/>
                </a:lnTo>
                <a:lnTo>
                  <a:pt x="1060" y="845"/>
                </a:lnTo>
                <a:lnTo>
                  <a:pt x="1067" y="852"/>
                </a:lnTo>
                <a:lnTo>
                  <a:pt x="1074" y="861"/>
                </a:lnTo>
                <a:lnTo>
                  <a:pt x="1086" y="876"/>
                </a:lnTo>
                <a:lnTo>
                  <a:pt x="1098" y="871"/>
                </a:lnTo>
                <a:lnTo>
                  <a:pt x="1122" y="883"/>
                </a:lnTo>
                <a:lnTo>
                  <a:pt x="1124" y="883"/>
                </a:lnTo>
                <a:lnTo>
                  <a:pt x="1126" y="883"/>
                </a:lnTo>
                <a:lnTo>
                  <a:pt x="1169" y="895"/>
                </a:lnTo>
                <a:lnTo>
                  <a:pt x="1174" y="913"/>
                </a:lnTo>
                <a:lnTo>
                  <a:pt x="1174" y="918"/>
                </a:lnTo>
                <a:lnTo>
                  <a:pt x="1176" y="921"/>
                </a:lnTo>
                <a:lnTo>
                  <a:pt x="1192" y="939"/>
                </a:lnTo>
                <a:lnTo>
                  <a:pt x="1178" y="954"/>
                </a:lnTo>
                <a:lnTo>
                  <a:pt x="1169" y="961"/>
                </a:lnTo>
                <a:lnTo>
                  <a:pt x="1145" y="992"/>
                </a:lnTo>
                <a:lnTo>
                  <a:pt x="1133" y="1011"/>
                </a:lnTo>
                <a:lnTo>
                  <a:pt x="1124" y="1022"/>
                </a:lnTo>
                <a:lnTo>
                  <a:pt x="1129" y="1025"/>
                </a:lnTo>
                <a:lnTo>
                  <a:pt x="1131" y="1029"/>
                </a:lnTo>
                <a:lnTo>
                  <a:pt x="1138" y="1029"/>
                </a:lnTo>
                <a:lnTo>
                  <a:pt x="1140" y="1032"/>
                </a:lnTo>
                <a:lnTo>
                  <a:pt x="1145" y="1034"/>
                </a:lnTo>
                <a:lnTo>
                  <a:pt x="1152" y="1041"/>
                </a:lnTo>
                <a:lnTo>
                  <a:pt x="1188" y="1044"/>
                </a:lnTo>
                <a:lnTo>
                  <a:pt x="1223" y="1082"/>
                </a:lnTo>
                <a:lnTo>
                  <a:pt x="1223" y="1093"/>
                </a:lnTo>
                <a:lnTo>
                  <a:pt x="1232" y="1141"/>
                </a:lnTo>
                <a:lnTo>
                  <a:pt x="1159" y="1138"/>
                </a:lnTo>
                <a:lnTo>
                  <a:pt x="1148" y="1145"/>
                </a:lnTo>
                <a:lnTo>
                  <a:pt x="1136" y="1153"/>
                </a:lnTo>
                <a:lnTo>
                  <a:pt x="1133" y="1174"/>
                </a:lnTo>
                <a:lnTo>
                  <a:pt x="1133" y="1181"/>
                </a:lnTo>
                <a:lnTo>
                  <a:pt x="1133" y="1190"/>
                </a:lnTo>
                <a:lnTo>
                  <a:pt x="1133" y="1193"/>
                </a:lnTo>
                <a:lnTo>
                  <a:pt x="1131" y="1193"/>
                </a:lnTo>
                <a:lnTo>
                  <a:pt x="1155" y="1261"/>
                </a:lnTo>
                <a:lnTo>
                  <a:pt x="1072" y="1280"/>
                </a:lnTo>
                <a:lnTo>
                  <a:pt x="1067" y="1273"/>
                </a:lnTo>
                <a:lnTo>
                  <a:pt x="1065" y="1271"/>
                </a:lnTo>
                <a:lnTo>
                  <a:pt x="1049" y="1264"/>
                </a:lnTo>
                <a:lnTo>
                  <a:pt x="1044" y="1259"/>
                </a:lnTo>
                <a:lnTo>
                  <a:pt x="1041" y="1254"/>
                </a:lnTo>
                <a:lnTo>
                  <a:pt x="1023" y="1240"/>
                </a:lnTo>
                <a:lnTo>
                  <a:pt x="1020" y="1235"/>
                </a:lnTo>
                <a:lnTo>
                  <a:pt x="1016" y="1231"/>
                </a:lnTo>
                <a:lnTo>
                  <a:pt x="1001" y="1226"/>
                </a:lnTo>
                <a:lnTo>
                  <a:pt x="985" y="1205"/>
                </a:lnTo>
                <a:lnTo>
                  <a:pt x="985" y="1195"/>
                </a:lnTo>
                <a:lnTo>
                  <a:pt x="983" y="1174"/>
                </a:lnTo>
                <a:lnTo>
                  <a:pt x="957" y="1148"/>
                </a:lnTo>
                <a:lnTo>
                  <a:pt x="874" y="1141"/>
                </a:lnTo>
                <a:lnTo>
                  <a:pt x="770" y="1134"/>
                </a:lnTo>
                <a:lnTo>
                  <a:pt x="756" y="1134"/>
                </a:lnTo>
                <a:lnTo>
                  <a:pt x="742" y="1134"/>
                </a:lnTo>
                <a:lnTo>
                  <a:pt x="735" y="1131"/>
                </a:lnTo>
                <a:lnTo>
                  <a:pt x="730" y="1131"/>
                </a:lnTo>
                <a:lnTo>
                  <a:pt x="723" y="1126"/>
                </a:lnTo>
                <a:lnTo>
                  <a:pt x="716" y="1126"/>
                </a:lnTo>
                <a:lnTo>
                  <a:pt x="709" y="1124"/>
                </a:lnTo>
                <a:lnTo>
                  <a:pt x="678" y="1124"/>
                </a:lnTo>
                <a:lnTo>
                  <a:pt x="627" y="1122"/>
                </a:lnTo>
                <a:lnTo>
                  <a:pt x="624" y="1153"/>
                </a:lnTo>
                <a:lnTo>
                  <a:pt x="615" y="1153"/>
                </a:lnTo>
                <a:lnTo>
                  <a:pt x="605" y="1153"/>
                </a:lnTo>
                <a:lnTo>
                  <a:pt x="561" y="1153"/>
                </a:lnTo>
                <a:lnTo>
                  <a:pt x="542" y="1153"/>
                </a:lnTo>
                <a:lnTo>
                  <a:pt x="542" y="1160"/>
                </a:lnTo>
                <a:lnTo>
                  <a:pt x="542" y="1162"/>
                </a:lnTo>
                <a:lnTo>
                  <a:pt x="537" y="1162"/>
                </a:lnTo>
                <a:lnTo>
                  <a:pt x="532" y="1162"/>
                </a:lnTo>
                <a:lnTo>
                  <a:pt x="511" y="1162"/>
                </a:lnTo>
                <a:lnTo>
                  <a:pt x="492" y="1162"/>
                </a:lnTo>
                <a:lnTo>
                  <a:pt x="471" y="1164"/>
                </a:lnTo>
                <a:lnTo>
                  <a:pt x="462" y="1164"/>
                </a:lnTo>
                <a:lnTo>
                  <a:pt x="464" y="1145"/>
                </a:lnTo>
                <a:lnTo>
                  <a:pt x="466" y="1145"/>
                </a:lnTo>
                <a:lnTo>
                  <a:pt x="466" y="1143"/>
                </a:lnTo>
                <a:lnTo>
                  <a:pt x="466" y="1138"/>
                </a:lnTo>
                <a:lnTo>
                  <a:pt x="464" y="1138"/>
                </a:lnTo>
                <a:lnTo>
                  <a:pt x="464" y="1131"/>
                </a:lnTo>
                <a:lnTo>
                  <a:pt x="466" y="1131"/>
                </a:lnTo>
                <a:lnTo>
                  <a:pt x="466" y="1122"/>
                </a:lnTo>
                <a:lnTo>
                  <a:pt x="469" y="1124"/>
                </a:lnTo>
                <a:lnTo>
                  <a:pt x="469" y="1119"/>
                </a:lnTo>
                <a:lnTo>
                  <a:pt x="466" y="1119"/>
                </a:lnTo>
                <a:lnTo>
                  <a:pt x="471" y="1117"/>
                </a:lnTo>
                <a:lnTo>
                  <a:pt x="471" y="1115"/>
                </a:lnTo>
                <a:lnTo>
                  <a:pt x="440" y="1112"/>
                </a:lnTo>
                <a:lnTo>
                  <a:pt x="429" y="1112"/>
                </a:lnTo>
                <a:lnTo>
                  <a:pt x="429" y="1110"/>
                </a:lnTo>
                <a:lnTo>
                  <a:pt x="426" y="1110"/>
                </a:lnTo>
                <a:lnTo>
                  <a:pt x="426" y="1117"/>
                </a:lnTo>
                <a:lnTo>
                  <a:pt x="421" y="1117"/>
                </a:lnTo>
                <a:lnTo>
                  <a:pt x="419" y="1117"/>
                </a:lnTo>
                <a:lnTo>
                  <a:pt x="419" y="1115"/>
                </a:lnTo>
                <a:lnTo>
                  <a:pt x="414" y="1115"/>
                </a:lnTo>
                <a:lnTo>
                  <a:pt x="412" y="1086"/>
                </a:lnTo>
                <a:lnTo>
                  <a:pt x="410" y="1067"/>
                </a:lnTo>
                <a:lnTo>
                  <a:pt x="407" y="1041"/>
                </a:lnTo>
                <a:lnTo>
                  <a:pt x="403" y="1041"/>
                </a:lnTo>
                <a:lnTo>
                  <a:pt x="400" y="1027"/>
                </a:lnTo>
                <a:lnTo>
                  <a:pt x="370" y="1041"/>
                </a:lnTo>
                <a:lnTo>
                  <a:pt x="353" y="1051"/>
                </a:lnTo>
                <a:lnTo>
                  <a:pt x="353" y="1044"/>
                </a:lnTo>
                <a:lnTo>
                  <a:pt x="353" y="1039"/>
                </a:lnTo>
                <a:lnTo>
                  <a:pt x="353" y="1032"/>
                </a:lnTo>
                <a:lnTo>
                  <a:pt x="353" y="1001"/>
                </a:lnTo>
                <a:lnTo>
                  <a:pt x="370" y="999"/>
                </a:lnTo>
                <a:lnTo>
                  <a:pt x="370" y="994"/>
                </a:lnTo>
                <a:lnTo>
                  <a:pt x="370" y="987"/>
                </a:lnTo>
                <a:lnTo>
                  <a:pt x="370" y="980"/>
                </a:lnTo>
                <a:lnTo>
                  <a:pt x="370" y="973"/>
                </a:lnTo>
                <a:lnTo>
                  <a:pt x="370" y="963"/>
                </a:lnTo>
                <a:lnTo>
                  <a:pt x="370" y="961"/>
                </a:lnTo>
                <a:lnTo>
                  <a:pt x="360" y="958"/>
                </a:lnTo>
                <a:lnTo>
                  <a:pt x="360" y="937"/>
                </a:lnTo>
                <a:lnTo>
                  <a:pt x="358" y="925"/>
                </a:lnTo>
                <a:lnTo>
                  <a:pt x="355" y="916"/>
                </a:lnTo>
                <a:lnTo>
                  <a:pt x="351" y="921"/>
                </a:lnTo>
                <a:lnTo>
                  <a:pt x="351" y="918"/>
                </a:lnTo>
                <a:lnTo>
                  <a:pt x="348" y="918"/>
                </a:lnTo>
                <a:lnTo>
                  <a:pt x="346" y="918"/>
                </a:lnTo>
                <a:lnTo>
                  <a:pt x="339" y="909"/>
                </a:lnTo>
                <a:lnTo>
                  <a:pt x="337" y="904"/>
                </a:lnTo>
                <a:lnTo>
                  <a:pt x="337" y="895"/>
                </a:lnTo>
                <a:lnTo>
                  <a:pt x="334" y="895"/>
                </a:lnTo>
                <a:lnTo>
                  <a:pt x="334" y="890"/>
                </a:lnTo>
                <a:lnTo>
                  <a:pt x="339" y="890"/>
                </a:lnTo>
                <a:lnTo>
                  <a:pt x="339" y="883"/>
                </a:lnTo>
                <a:lnTo>
                  <a:pt x="344" y="883"/>
                </a:lnTo>
                <a:lnTo>
                  <a:pt x="348" y="883"/>
                </a:lnTo>
                <a:lnTo>
                  <a:pt x="353" y="880"/>
                </a:lnTo>
                <a:lnTo>
                  <a:pt x="358" y="880"/>
                </a:lnTo>
                <a:lnTo>
                  <a:pt x="367" y="873"/>
                </a:lnTo>
                <a:lnTo>
                  <a:pt x="370" y="883"/>
                </a:lnTo>
                <a:lnTo>
                  <a:pt x="370" y="887"/>
                </a:lnTo>
                <a:lnTo>
                  <a:pt x="374" y="899"/>
                </a:lnTo>
                <a:lnTo>
                  <a:pt x="374" y="902"/>
                </a:lnTo>
                <a:lnTo>
                  <a:pt x="377" y="906"/>
                </a:lnTo>
                <a:lnTo>
                  <a:pt x="386" y="902"/>
                </a:lnTo>
                <a:lnTo>
                  <a:pt x="398" y="951"/>
                </a:lnTo>
                <a:lnTo>
                  <a:pt x="400" y="963"/>
                </a:lnTo>
                <a:lnTo>
                  <a:pt x="403" y="963"/>
                </a:lnTo>
                <a:lnTo>
                  <a:pt x="393" y="928"/>
                </a:lnTo>
                <a:lnTo>
                  <a:pt x="381" y="866"/>
                </a:lnTo>
                <a:lnTo>
                  <a:pt x="417" y="857"/>
                </a:lnTo>
                <a:lnTo>
                  <a:pt x="443" y="838"/>
                </a:lnTo>
                <a:lnTo>
                  <a:pt x="462" y="835"/>
                </a:lnTo>
                <a:lnTo>
                  <a:pt x="509" y="828"/>
                </a:lnTo>
                <a:lnTo>
                  <a:pt x="502" y="790"/>
                </a:lnTo>
                <a:lnTo>
                  <a:pt x="497" y="774"/>
                </a:lnTo>
                <a:lnTo>
                  <a:pt x="492" y="745"/>
                </a:lnTo>
                <a:lnTo>
                  <a:pt x="490" y="738"/>
                </a:lnTo>
                <a:lnTo>
                  <a:pt x="485" y="724"/>
                </a:lnTo>
                <a:lnTo>
                  <a:pt x="462" y="677"/>
                </a:lnTo>
                <a:lnTo>
                  <a:pt x="440" y="629"/>
                </a:lnTo>
                <a:lnTo>
                  <a:pt x="436" y="625"/>
                </a:lnTo>
                <a:lnTo>
                  <a:pt x="433" y="620"/>
                </a:lnTo>
                <a:lnTo>
                  <a:pt x="429" y="613"/>
                </a:lnTo>
                <a:lnTo>
                  <a:pt x="405" y="587"/>
                </a:lnTo>
                <a:lnTo>
                  <a:pt x="379" y="556"/>
                </a:lnTo>
                <a:lnTo>
                  <a:pt x="363" y="539"/>
                </a:lnTo>
                <a:lnTo>
                  <a:pt x="337" y="511"/>
                </a:lnTo>
                <a:lnTo>
                  <a:pt x="337" y="516"/>
                </a:lnTo>
                <a:lnTo>
                  <a:pt x="337" y="523"/>
                </a:lnTo>
                <a:lnTo>
                  <a:pt x="332" y="530"/>
                </a:lnTo>
                <a:lnTo>
                  <a:pt x="320" y="544"/>
                </a:lnTo>
                <a:lnTo>
                  <a:pt x="318" y="554"/>
                </a:lnTo>
                <a:lnTo>
                  <a:pt x="315" y="558"/>
                </a:lnTo>
                <a:lnTo>
                  <a:pt x="313" y="561"/>
                </a:lnTo>
                <a:lnTo>
                  <a:pt x="306" y="573"/>
                </a:lnTo>
                <a:lnTo>
                  <a:pt x="294" y="594"/>
                </a:lnTo>
                <a:lnTo>
                  <a:pt x="266" y="577"/>
                </a:lnTo>
                <a:lnTo>
                  <a:pt x="264" y="577"/>
                </a:lnTo>
                <a:lnTo>
                  <a:pt x="266" y="575"/>
                </a:lnTo>
                <a:lnTo>
                  <a:pt x="292" y="532"/>
                </a:lnTo>
                <a:lnTo>
                  <a:pt x="285" y="532"/>
                </a:lnTo>
                <a:lnTo>
                  <a:pt x="266" y="554"/>
                </a:lnTo>
                <a:lnTo>
                  <a:pt x="242" y="547"/>
                </a:lnTo>
                <a:lnTo>
                  <a:pt x="240" y="551"/>
                </a:lnTo>
                <a:lnTo>
                  <a:pt x="235" y="551"/>
                </a:lnTo>
                <a:lnTo>
                  <a:pt x="238" y="547"/>
                </a:lnTo>
                <a:lnTo>
                  <a:pt x="233" y="547"/>
                </a:lnTo>
                <a:lnTo>
                  <a:pt x="231" y="549"/>
                </a:lnTo>
                <a:lnTo>
                  <a:pt x="214" y="544"/>
                </a:lnTo>
                <a:lnTo>
                  <a:pt x="221" y="530"/>
                </a:lnTo>
                <a:lnTo>
                  <a:pt x="202" y="523"/>
                </a:lnTo>
                <a:lnTo>
                  <a:pt x="207" y="513"/>
                </a:lnTo>
                <a:lnTo>
                  <a:pt x="228" y="518"/>
                </a:lnTo>
                <a:lnTo>
                  <a:pt x="249" y="502"/>
                </a:lnTo>
                <a:lnTo>
                  <a:pt x="252" y="499"/>
                </a:lnTo>
                <a:lnTo>
                  <a:pt x="259" y="494"/>
                </a:lnTo>
                <a:lnTo>
                  <a:pt x="264" y="487"/>
                </a:lnTo>
                <a:lnTo>
                  <a:pt x="252" y="480"/>
                </a:lnTo>
                <a:lnTo>
                  <a:pt x="254" y="478"/>
                </a:lnTo>
                <a:lnTo>
                  <a:pt x="256" y="473"/>
                </a:lnTo>
                <a:lnTo>
                  <a:pt x="273" y="471"/>
                </a:lnTo>
                <a:lnTo>
                  <a:pt x="271" y="438"/>
                </a:lnTo>
                <a:lnTo>
                  <a:pt x="282" y="428"/>
                </a:lnTo>
                <a:lnTo>
                  <a:pt x="287" y="421"/>
                </a:lnTo>
                <a:lnTo>
                  <a:pt x="289" y="419"/>
                </a:lnTo>
                <a:lnTo>
                  <a:pt x="292" y="416"/>
                </a:lnTo>
                <a:lnTo>
                  <a:pt x="292" y="412"/>
                </a:lnTo>
                <a:lnTo>
                  <a:pt x="297" y="409"/>
                </a:lnTo>
                <a:lnTo>
                  <a:pt x="306" y="405"/>
                </a:lnTo>
                <a:lnTo>
                  <a:pt x="327" y="388"/>
                </a:lnTo>
                <a:lnTo>
                  <a:pt x="337" y="386"/>
                </a:lnTo>
                <a:lnTo>
                  <a:pt x="341" y="383"/>
                </a:lnTo>
                <a:lnTo>
                  <a:pt x="353" y="381"/>
                </a:lnTo>
                <a:lnTo>
                  <a:pt x="355" y="357"/>
                </a:lnTo>
                <a:lnTo>
                  <a:pt x="358" y="343"/>
                </a:lnTo>
                <a:lnTo>
                  <a:pt x="358" y="315"/>
                </a:lnTo>
                <a:lnTo>
                  <a:pt x="353" y="312"/>
                </a:lnTo>
                <a:lnTo>
                  <a:pt x="348" y="310"/>
                </a:lnTo>
                <a:lnTo>
                  <a:pt x="348" y="307"/>
                </a:lnTo>
                <a:lnTo>
                  <a:pt x="346" y="305"/>
                </a:lnTo>
                <a:lnTo>
                  <a:pt x="344" y="298"/>
                </a:lnTo>
                <a:lnTo>
                  <a:pt x="334" y="274"/>
                </a:lnTo>
                <a:lnTo>
                  <a:pt x="337" y="248"/>
                </a:lnTo>
                <a:lnTo>
                  <a:pt x="363" y="225"/>
                </a:lnTo>
                <a:lnTo>
                  <a:pt x="358" y="210"/>
                </a:lnTo>
                <a:lnTo>
                  <a:pt x="379" y="180"/>
                </a:lnTo>
                <a:lnTo>
                  <a:pt x="424" y="196"/>
                </a:lnTo>
                <a:lnTo>
                  <a:pt x="429" y="173"/>
                </a:lnTo>
                <a:lnTo>
                  <a:pt x="440" y="154"/>
                </a:lnTo>
                <a:lnTo>
                  <a:pt x="454" y="144"/>
                </a:lnTo>
                <a:lnTo>
                  <a:pt x="466" y="128"/>
                </a:lnTo>
                <a:lnTo>
                  <a:pt x="466" y="116"/>
                </a:lnTo>
                <a:lnTo>
                  <a:pt x="476" y="116"/>
                </a:lnTo>
                <a:lnTo>
                  <a:pt x="480" y="113"/>
                </a:lnTo>
                <a:lnTo>
                  <a:pt x="487" y="120"/>
                </a:lnTo>
                <a:lnTo>
                  <a:pt x="506" y="118"/>
                </a:lnTo>
                <a:lnTo>
                  <a:pt x="528" y="116"/>
                </a:lnTo>
                <a:lnTo>
                  <a:pt x="546" y="120"/>
                </a:lnTo>
                <a:lnTo>
                  <a:pt x="556" y="85"/>
                </a:lnTo>
                <a:lnTo>
                  <a:pt x="575" y="85"/>
                </a:lnTo>
                <a:lnTo>
                  <a:pt x="582" y="71"/>
                </a:lnTo>
                <a:lnTo>
                  <a:pt x="601" y="68"/>
                </a:lnTo>
                <a:lnTo>
                  <a:pt x="610" y="57"/>
                </a:lnTo>
                <a:lnTo>
                  <a:pt x="636" y="42"/>
                </a:lnTo>
                <a:lnTo>
                  <a:pt x="657" y="33"/>
                </a:lnTo>
                <a:lnTo>
                  <a:pt x="674" y="42"/>
                </a:lnTo>
                <a:lnTo>
                  <a:pt x="683" y="42"/>
                </a:lnTo>
                <a:lnTo>
                  <a:pt x="676" y="33"/>
                </a:lnTo>
                <a:lnTo>
                  <a:pt x="683" y="28"/>
                </a:lnTo>
                <a:lnTo>
                  <a:pt x="693" y="30"/>
                </a:lnTo>
                <a:lnTo>
                  <a:pt x="700" y="26"/>
                </a:lnTo>
                <a:lnTo>
                  <a:pt x="714" y="38"/>
                </a:lnTo>
                <a:lnTo>
                  <a:pt x="740" y="33"/>
                </a:lnTo>
                <a:lnTo>
                  <a:pt x="756" y="19"/>
                </a:lnTo>
                <a:lnTo>
                  <a:pt x="768" y="0"/>
                </a:lnTo>
                <a:lnTo>
                  <a:pt x="768" y="7"/>
                </a:lnTo>
                <a:lnTo>
                  <a:pt x="770" y="14"/>
                </a:lnTo>
                <a:lnTo>
                  <a:pt x="773" y="16"/>
                </a:lnTo>
                <a:lnTo>
                  <a:pt x="773" y="21"/>
                </a:lnTo>
                <a:lnTo>
                  <a:pt x="773" y="26"/>
                </a:lnTo>
                <a:lnTo>
                  <a:pt x="773" y="33"/>
                </a:lnTo>
                <a:lnTo>
                  <a:pt x="773" y="38"/>
                </a:lnTo>
                <a:close/>
              </a:path>
            </a:pathLst>
          </a:custGeom>
          <a:solidFill>
            <a:srgbClr val="F3FCB3"/>
          </a:solidFill>
          <a:ln w="4445">
            <a:solidFill>
              <a:srgbClr val="6E6E6E"/>
            </a:solidFill>
            <a:prstDash val="solid"/>
            <a:round/>
            <a:headEnd/>
            <a:tailEnd/>
          </a:ln>
        </p:spPr>
        <p:txBody>
          <a:bodyPr rot="0" vert="horz" wrap="square" lIns="137160" tIns="68580" rIns="137160" bIns="68580" anchor="t" anchorCtr="0" upright="1">
            <a:noAutofit/>
          </a:bodyPr>
          <a:lstStyle/>
          <a:p>
            <a:endParaRPr lang="es-MX" sz="2700"/>
          </a:p>
        </p:txBody>
      </p:sp>
      <p:pic>
        <p:nvPicPr>
          <p:cNvPr id="19" name="Picture 2" descr="Estado de México – Pacto federal">
            <a:hlinkClick r:id="rId6" action="ppaction://hlinksldjump" tooltip="Distritos Judiciales Electorales"/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62999" y="8613564"/>
            <a:ext cx="762001" cy="6265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Imagen 19">
            <a:hlinkClick r:id="" action="ppaction://hlinkshowjump?jump=previousslide" tooltip="Anterior"/>
          </p:cNvPr>
          <p:cNvPicPr>
            <a:picLocks noChangeAspect="1"/>
          </p:cNvPicPr>
          <p:nvPr/>
        </p:nvPicPr>
        <p:blipFill>
          <a:blip r:embed="rId8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7971312" y="8567437"/>
            <a:ext cx="718852" cy="718852"/>
          </a:xfrm>
          <a:prstGeom prst="rect">
            <a:avLst/>
          </a:prstGeom>
        </p:spPr>
      </p:pic>
      <p:pic>
        <p:nvPicPr>
          <p:cNvPr id="21" name="Imagen 20">
            <a:hlinkClick r:id="" action="ppaction://hlinkshowjump?jump=nextslide" tooltip="Siguiente"/>
          </p:cNvPr>
          <p:cNvPicPr>
            <a:picLocks noChangeAspect="1"/>
          </p:cNvPicPr>
          <p:nvPr/>
        </p:nvPicPr>
        <p:blipFill>
          <a:blip r:embed="rId8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97835" y="8567438"/>
            <a:ext cx="718852" cy="718852"/>
          </a:xfrm>
          <a:prstGeom prst="rect">
            <a:avLst/>
          </a:prstGeom>
        </p:spPr>
      </p:pic>
      <p:sp>
        <p:nvSpPr>
          <p:cNvPr id="22" name="Rectángulo 21"/>
          <p:cNvSpPr/>
          <p:nvPr/>
        </p:nvSpPr>
        <p:spPr>
          <a:xfrm>
            <a:off x="10153504" y="3126363"/>
            <a:ext cx="343651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s-MX" sz="2000" cap="all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Que conforman el distrito</a:t>
            </a:r>
            <a:endParaRPr lang="es-MX" sz="2000" cap="all" dirty="0">
              <a:solidFill>
                <a:schemeClr val="tx1">
                  <a:lumMod val="50000"/>
                  <a:lumOff val="50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834546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Click="0">
        <p14:reveal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1" name="Imagen 9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41" y="1934603"/>
            <a:ext cx="11884524" cy="7566206"/>
          </a:xfrm>
          <a:prstGeom prst="rect">
            <a:avLst/>
          </a:prstGeom>
        </p:spPr>
      </p:pic>
      <p:sp>
        <p:nvSpPr>
          <p:cNvPr id="92" name="Rectángulo redondeado 91"/>
          <p:cNvSpPr/>
          <p:nvPr/>
        </p:nvSpPr>
        <p:spPr>
          <a:xfrm>
            <a:off x="1943100" y="4353563"/>
            <a:ext cx="3144858" cy="4844226"/>
          </a:xfrm>
          <a:prstGeom prst="roundRect">
            <a:avLst>
              <a:gd name="adj" fmla="val 6884"/>
            </a:avLst>
          </a:prstGeom>
          <a:noFill/>
          <a:ln w="38100">
            <a:solidFill>
              <a:schemeClr val="accent5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93" name="Rectángulo redondeado 92"/>
          <p:cNvSpPr/>
          <p:nvPr/>
        </p:nvSpPr>
        <p:spPr>
          <a:xfrm>
            <a:off x="7867650" y="4353563"/>
            <a:ext cx="3219450" cy="4844223"/>
          </a:xfrm>
          <a:prstGeom prst="roundRect">
            <a:avLst>
              <a:gd name="adj" fmla="val 6568"/>
            </a:avLst>
          </a:prstGeom>
          <a:noFill/>
          <a:ln w="38100">
            <a:solidFill>
              <a:schemeClr val="accent5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94" name="Elipse 93">
            <a:hlinkClick r:id="rId3" action="ppaction://hlinksldjump"/>
          </p:cNvPr>
          <p:cNvSpPr/>
          <p:nvPr/>
        </p:nvSpPr>
        <p:spPr>
          <a:xfrm>
            <a:off x="6022679" y="9413862"/>
            <a:ext cx="675000" cy="675000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95" name="Rectángulo 94">
            <a:hlinkClick r:id="rId3" action="ppaction://hlinksldjump"/>
          </p:cNvPr>
          <p:cNvSpPr/>
          <p:nvPr/>
        </p:nvSpPr>
        <p:spPr>
          <a:xfrm>
            <a:off x="6104660" y="9451280"/>
            <a:ext cx="50094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419" sz="3000" b="1" dirty="0">
                <a:solidFill>
                  <a:srgbClr val="FFFFFF"/>
                </a:solidFill>
              </a:rPr>
              <a:t>2</a:t>
            </a:r>
            <a:endParaRPr lang="es-MX" sz="3000" dirty="0"/>
          </a:p>
        </p:txBody>
      </p:sp>
      <p:cxnSp>
        <p:nvCxnSpPr>
          <p:cNvPr id="96" name="Conector angular 95"/>
          <p:cNvCxnSpPr>
            <a:stCxn id="92" idx="2"/>
            <a:endCxn id="94" idx="2"/>
          </p:cNvCxnSpPr>
          <p:nvPr/>
        </p:nvCxnSpPr>
        <p:spPr>
          <a:xfrm rot="16200000" flipH="1">
            <a:off x="4492318" y="8221000"/>
            <a:ext cx="553574" cy="2507150"/>
          </a:xfrm>
          <a:prstGeom prst="bentConnector2">
            <a:avLst/>
          </a:prstGeom>
          <a:ln w="38100">
            <a:solidFill>
              <a:schemeClr val="accent5">
                <a:lumMod val="7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Conector angular 96"/>
          <p:cNvCxnSpPr>
            <a:stCxn id="93" idx="2"/>
            <a:endCxn id="94" idx="6"/>
          </p:cNvCxnSpPr>
          <p:nvPr/>
        </p:nvCxnSpPr>
        <p:spPr>
          <a:xfrm rot="5400000">
            <a:off x="7810741" y="8084726"/>
            <a:ext cx="553577" cy="2779697"/>
          </a:xfrm>
          <a:prstGeom prst="bentConnector2">
            <a:avLst/>
          </a:prstGeom>
          <a:ln w="38100">
            <a:solidFill>
              <a:schemeClr val="accent5">
                <a:lumMod val="7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Rectángulo 25"/>
          <p:cNvSpPr/>
          <p:nvPr/>
        </p:nvSpPr>
        <p:spPr>
          <a:xfrm>
            <a:off x="2382257" y="180863"/>
            <a:ext cx="13523486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MX" sz="2700" b="1" dirty="0">
                <a:solidFill>
                  <a:srgbClr val="F10AD4"/>
                </a:solidFill>
              </a:rPr>
              <a:t>PRESIDENCIA DEL TRIBUNAL SUPERIOR DE JUSTICIA DEL ESTADO DE MÉXICO</a:t>
            </a:r>
            <a:endParaRPr lang="es-MX" sz="2700" dirty="0"/>
          </a:p>
        </p:txBody>
      </p:sp>
      <p:sp>
        <p:nvSpPr>
          <p:cNvPr id="46" name="Rectángulo redondeado 45">
            <a:hlinkClick r:id="rId4" action="ppaction://hlinksldjump"/>
          </p:cNvPr>
          <p:cNvSpPr/>
          <p:nvPr/>
        </p:nvSpPr>
        <p:spPr>
          <a:xfrm>
            <a:off x="12997542" y="5443076"/>
            <a:ext cx="5290458" cy="895682"/>
          </a:xfrm>
          <a:prstGeom prst="roundRect">
            <a:avLst/>
          </a:prstGeom>
          <a:solidFill>
            <a:schemeClr val="accent4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47" name="Rectángulo redondeado 46">
            <a:hlinkClick r:id="rId5" action="ppaction://hlinksldjump"/>
          </p:cNvPr>
          <p:cNvSpPr/>
          <p:nvPr/>
        </p:nvSpPr>
        <p:spPr>
          <a:xfrm>
            <a:off x="12997542" y="3470228"/>
            <a:ext cx="5290458" cy="895682"/>
          </a:xfrm>
          <a:prstGeom prst="round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48" name="Rectángulo redondeado 47">
            <a:hlinkClick r:id="rId3" action="ppaction://hlinksldjump"/>
          </p:cNvPr>
          <p:cNvSpPr/>
          <p:nvPr/>
        </p:nvSpPr>
        <p:spPr>
          <a:xfrm>
            <a:off x="12997542" y="4457320"/>
            <a:ext cx="5290458" cy="895682"/>
          </a:xfrm>
          <a:prstGeom prst="roundRect">
            <a:avLst/>
          </a:prstGeom>
          <a:solidFill>
            <a:srgbClr val="9966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49" name="Rectángulo redondeado 48">
            <a:hlinkClick r:id="rId6" action="ppaction://hlinksldjump"/>
          </p:cNvPr>
          <p:cNvSpPr/>
          <p:nvPr/>
        </p:nvSpPr>
        <p:spPr>
          <a:xfrm>
            <a:off x="12997542" y="2275111"/>
            <a:ext cx="5290458" cy="1097594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50" name="Rectángulo 49">
            <a:hlinkClick r:id="rId4" action="ppaction://hlinksldjump"/>
          </p:cNvPr>
          <p:cNvSpPr/>
          <p:nvPr/>
        </p:nvSpPr>
        <p:spPr>
          <a:xfrm>
            <a:off x="12997542" y="5475418"/>
            <a:ext cx="5290458" cy="78483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es-MX" sz="2250" b="1" dirty="0">
                <a:solidFill>
                  <a:srgbClr val="FFFFFF"/>
                </a:solidFill>
              </a:rPr>
              <a:t>LOS PODERES QUE POSTULAN Y CARGOS EN FUNCIONES.</a:t>
            </a:r>
            <a:endParaRPr lang="es-MX" sz="2250" dirty="0"/>
          </a:p>
        </p:txBody>
      </p:sp>
      <p:sp>
        <p:nvSpPr>
          <p:cNvPr id="51" name="Rectángulo 50">
            <a:hlinkClick r:id="rId5" action="ppaction://hlinksldjump"/>
          </p:cNvPr>
          <p:cNvSpPr/>
          <p:nvPr/>
        </p:nvSpPr>
        <p:spPr>
          <a:xfrm>
            <a:off x="12997542" y="3502569"/>
            <a:ext cx="529045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MX" sz="2100" b="1" dirty="0">
                <a:solidFill>
                  <a:srgbClr val="FFFFFF"/>
                </a:solidFill>
              </a:rPr>
              <a:t>NOMBRES DE LAS PERSONAS CANDIDATAS EN DOS LISTADOS POR </a:t>
            </a:r>
            <a:r>
              <a:rPr lang="es-MX" sz="2100" b="1" dirty="0" smtClean="0">
                <a:solidFill>
                  <a:srgbClr val="FFFFFF"/>
                </a:solidFill>
              </a:rPr>
              <a:t>SEXO.</a:t>
            </a:r>
            <a:endParaRPr lang="es-MX" sz="2100" dirty="0"/>
          </a:p>
        </p:txBody>
      </p:sp>
      <p:sp>
        <p:nvSpPr>
          <p:cNvPr id="52" name="Rectángulo 51">
            <a:hlinkClick r:id="rId3" action="ppaction://hlinksldjump"/>
          </p:cNvPr>
          <p:cNvSpPr/>
          <p:nvPr/>
        </p:nvSpPr>
        <p:spPr>
          <a:xfrm>
            <a:off x="12997541" y="4592576"/>
            <a:ext cx="517581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MX" b="1" dirty="0">
                <a:solidFill>
                  <a:srgbClr val="FFFFFF"/>
                </a:solidFill>
              </a:rPr>
              <a:t>NÚMERO IDENTIFICADOR DE CADA NOMBRE QUE DEBERÁ SER COLOCADO EN EL RECUADRO.</a:t>
            </a:r>
            <a:endParaRPr lang="es-MX" dirty="0"/>
          </a:p>
        </p:txBody>
      </p:sp>
      <p:sp>
        <p:nvSpPr>
          <p:cNvPr id="53" name="Rectángulo 52">
            <a:hlinkClick r:id="rId6" action="ppaction://hlinksldjump"/>
          </p:cNvPr>
          <p:cNvSpPr/>
          <p:nvPr/>
        </p:nvSpPr>
        <p:spPr>
          <a:xfrm>
            <a:off x="12997541" y="2330536"/>
            <a:ext cx="5175818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MX" sz="2100" b="1" dirty="0">
                <a:solidFill>
                  <a:srgbClr val="FFFFFF"/>
                </a:solidFill>
              </a:rPr>
              <a:t>RECUADRO PARA ESCRIBIR EL NÚMERO IDENTIFICADOR DE DOS DIGITOS DE LAS PERSONAS CANDIDATAS. </a:t>
            </a:r>
            <a:endParaRPr lang="es-MX" sz="2100" dirty="0"/>
          </a:p>
        </p:txBody>
      </p:sp>
      <p:sp>
        <p:nvSpPr>
          <p:cNvPr id="54" name="Elipse 53">
            <a:hlinkClick r:id="rId4" action="ppaction://hlinksldjump"/>
          </p:cNvPr>
          <p:cNvSpPr/>
          <p:nvPr/>
        </p:nvSpPr>
        <p:spPr>
          <a:xfrm>
            <a:off x="12268200" y="5531200"/>
            <a:ext cx="675000" cy="675000"/>
          </a:xfrm>
          <a:prstGeom prst="ellipse">
            <a:avLst/>
          </a:prstGeom>
          <a:solidFill>
            <a:schemeClr val="accent4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55" name="Elipse 54">
            <a:hlinkClick r:id="rId5" action="ppaction://hlinksldjump"/>
          </p:cNvPr>
          <p:cNvSpPr/>
          <p:nvPr/>
        </p:nvSpPr>
        <p:spPr>
          <a:xfrm>
            <a:off x="12268200" y="3566233"/>
            <a:ext cx="675000" cy="675000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56" name="Elipse 55">
            <a:hlinkClick r:id="rId3" action="ppaction://hlinksldjump"/>
          </p:cNvPr>
          <p:cNvSpPr/>
          <p:nvPr/>
        </p:nvSpPr>
        <p:spPr>
          <a:xfrm>
            <a:off x="12268200" y="4563907"/>
            <a:ext cx="675000" cy="675000"/>
          </a:xfrm>
          <a:prstGeom prst="ellipse">
            <a:avLst/>
          </a:prstGeom>
          <a:solidFill>
            <a:srgbClr val="9966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57" name="Elipse 56">
            <a:hlinkClick r:id="rId6" action="ppaction://hlinksldjump"/>
          </p:cNvPr>
          <p:cNvSpPr/>
          <p:nvPr/>
        </p:nvSpPr>
        <p:spPr>
          <a:xfrm>
            <a:off x="12268200" y="2385450"/>
            <a:ext cx="675000" cy="675000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58" name="Rectángulo 57">
            <a:hlinkClick r:id="rId4" action="ppaction://hlinksldjump"/>
          </p:cNvPr>
          <p:cNvSpPr/>
          <p:nvPr/>
        </p:nvSpPr>
        <p:spPr>
          <a:xfrm>
            <a:off x="12355226" y="5566601"/>
            <a:ext cx="50094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419" sz="3000" b="1" dirty="0">
                <a:solidFill>
                  <a:srgbClr val="FFFFFF"/>
                </a:solidFill>
              </a:rPr>
              <a:t>4</a:t>
            </a:r>
            <a:endParaRPr lang="es-MX" sz="3000" dirty="0"/>
          </a:p>
        </p:txBody>
      </p:sp>
      <p:sp>
        <p:nvSpPr>
          <p:cNvPr id="59" name="Rectángulo 58">
            <a:hlinkClick r:id="rId5" action="ppaction://hlinksldjump"/>
          </p:cNvPr>
          <p:cNvSpPr/>
          <p:nvPr/>
        </p:nvSpPr>
        <p:spPr>
          <a:xfrm>
            <a:off x="12350181" y="3621534"/>
            <a:ext cx="50094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419" sz="3000" b="1" dirty="0">
                <a:solidFill>
                  <a:srgbClr val="FFFFFF"/>
                </a:solidFill>
              </a:rPr>
              <a:t>2</a:t>
            </a:r>
            <a:endParaRPr lang="es-MX" sz="3000" dirty="0"/>
          </a:p>
        </p:txBody>
      </p:sp>
      <p:sp>
        <p:nvSpPr>
          <p:cNvPr id="60" name="Rectángulo 59">
            <a:hlinkClick r:id="rId3" action="ppaction://hlinksldjump"/>
          </p:cNvPr>
          <p:cNvSpPr/>
          <p:nvPr/>
        </p:nvSpPr>
        <p:spPr>
          <a:xfrm>
            <a:off x="12350181" y="4601325"/>
            <a:ext cx="50094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419" sz="3000" b="1" dirty="0">
                <a:solidFill>
                  <a:srgbClr val="FFFFFF"/>
                </a:solidFill>
              </a:rPr>
              <a:t>3</a:t>
            </a:r>
            <a:endParaRPr lang="es-MX" sz="3000" dirty="0"/>
          </a:p>
        </p:txBody>
      </p:sp>
      <p:sp>
        <p:nvSpPr>
          <p:cNvPr id="61" name="Rectángulo 60">
            <a:hlinkClick r:id="rId6" action="ppaction://hlinksldjump"/>
          </p:cNvPr>
          <p:cNvSpPr/>
          <p:nvPr/>
        </p:nvSpPr>
        <p:spPr>
          <a:xfrm>
            <a:off x="12350181" y="2422868"/>
            <a:ext cx="50094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419" sz="3000" b="1" dirty="0">
                <a:solidFill>
                  <a:srgbClr val="FFFFFF"/>
                </a:solidFill>
              </a:rPr>
              <a:t>1</a:t>
            </a:r>
            <a:endParaRPr lang="es-MX" sz="3000" dirty="0"/>
          </a:p>
        </p:txBody>
      </p:sp>
      <p:pic>
        <p:nvPicPr>
          <p:cNvPr id="32" name="Imagen 31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39717" y="9242549"/>
            <a:ext cx="806108" cy="675758"/>
          </a:xfrm>
          <a:prstGeom prst="rect">
            <a:avLst/>
          </a:prstGeom>
        </p:spPr>
      </p:pic>
      <p:pic>
        <p:nvPicPr>
          <p:cNvPr id="33" name="Imagen 32">
            <a:hlinkClick r:id="rId9" action="ppaction://hlinksldjump" tooltip="Siguiente Boleta"/>
            <a:extLst>
              <a:ext uri="{FF2B5EF4-FFF2-40B4-BE49-F238E27FC236}">
                <a16:creationId xmlns:a16="http://schemas.microsoft.com/office/drawing/2014/main" id="{B5939DB8-2694-4B8A-9F4B-7AC82AF40CD0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75" r="1639"/>
          <a:stretch/>
        </p:blipFill>
        <p:spPr>
          <a:xfrm>
            <a:off x="16383000" y="9267492"/>
            <a:ext cx="1037530" cy="6508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05866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3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8" dur="500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5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3" dur="500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5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8" dur="500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5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3" dur="500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5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8" dur="500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0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3" dur="500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5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" grpId="0" animBg="1"/>
      <p:bldP spid="92" grpId="1" animBg="1"/>
      <p:bldP spid="93" grpId="0" animBg="1"/>
      <p:bldP spid="93" grpId="1" animBg="1"/>
      <p:bldP spid="94" grpId="0" animBg="1"/>
      <p:bldP spid="94" grpId="1" animBg="1"/>
      <p:bldP spid="95" grpId="0"/>
      <p:bldP spid="95" grpId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2401" y="178509"/>
            <a:ext cx="2274414" cy="1025763"/>
          </a:xfrm>
          <a:prstGeom prst="rect">
            <a:avLst/>
          </a:prstGeom>
        </p:spPr>
      </p:pic>
      <p:sp>
        <p:nvSpPr>
          <p:cNvPr id="72" name="Paralelogramo 71"/>
          <p:cNvSpPr/>
          <p:nvPr/>
        </p:nvSpPr>
        <p:spPr>
          <a:xfrm>
            <a:off x="15672659" y="8634356"/>
            <a:ext cx="4243892" cy="1612305"/>
          </a:xfrm>
          <a:prstGeom prst="parallelogram">
            <a:avLst>
              <a:gd name="adj" fmla="val 68198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73" name="Paralelogramo 72"/>
          <p:cNvSpPr/>
          <p:nvPr/>
        </p:nvSpPr>
        <p:spPr>
          <a:xfrm>
            <a:off x="0" y="9478834"/>
            <a:ext cx="18750579" cy="814892"/>
          </a:xfrm>
          <a:prstGeom prst="parallelogram">
            <a:avLst>
              <a:gd name="adj" fmla="val 58663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pic>
        <p:nvPicPr>
          <p:cNvPr id="77" name="Imagen 7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33436" y="88635"/>
            <a:ext cx="1272614" cy="1202562"/>
          </a:xfrm>
          <a:prstGeom prst="rect">
            <a:avLst/>
          </a:prstGeom>
        </p:spPr>
      </p:pic>
      <p:sp>
        <p:nvSpPr>
          <p:cNvPr id="78" name="Triángulo isósceles 77"/>
          <p:cNvSpPr/>
          <p:nvPr/>
        </p:nvSpPr>
        <p:spPr>
          <a:xfrm rot="18459014">
            <a:off x="-931438" y="-343536"/>
            <a:ext cx="2154764" cy="1158996"/>
          </a:xfrm>
          <a:prstGeom prst="triangl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79" name="Triángulo isósceles 78"/>
          <p:cNvSpPr/>
          <p:nvPr/>
        </p:nvSpPr>
        <p:spPr>
          <a:xfrm rot="10631482">
            <a:off x="-55789" y="-206601"/>
            <a:ext cx="2154764" cy="1158996"/>
          </a:xfrm>
          <a:prstGeom prst="triangle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cxnSp>
        <p:nvCxnSpPr>
          <p:cNvPr id="81" name="Conector recto 80"/>
          <p:cNvCxnSpPr/>
          <p:nvPr/>
        </p:nvCxnSpPr>
        <p:spPr>
          <a:xfrm>
            <a:off x="9144000" y="88635"/>
            <a:ext cx="0" cy="1202562"/>
          </a:xfrm>
          <a:prstGeom prst="line">
            <a:avLst/>
          </a:prstGeom>
          <a:ln w="28575" cap="rnd">
            <a:solidFill>
              <a:schemeClr val="bg2">
                <a:lumMod val="5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3" name="Imagen 8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87420" y="1"/>
            <a:ext cx="1500581" cy="1500581"/>
          </a:xfrm>
          <a:prstGeom prst="rect">
            <a:avLst/>
          </a:prstGeom>
        </p:spPr>
      </p:pic>
      <p:pic>
        <p:nvPicPr>
          <p:cNvPr id="84" name="Imagen 83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25" t="29137" r="9744" b="27962"/>
          <a:stretch/>
        </p:blipFill>
        <p:spPr>
          <a:xfrm>
            <a:off x="666928" y="8648186"/>
            <a:ext cx="1516151" cy="816819"/>
          </a:xfrm>
          <a:prstGeom prst="rect">
            <a:avLst/>
          </a:prstGeom>
        </p:spPr>
      </p:pic>
      <p:sp>
        <p:nvSpPr>
          <p:cNvPr id="2" name="Rectángulo 1"/>
          <p:cNvSpPr/>
          <p:nvPr/>
        </p:nvSpPr>
        <p:spPr>
          <a:xfrm>
            <a:off x="793146" y="1408760"/>
            <a:ext cx="16726054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s-MX" sz="6000" cap="all" dirty="0">
                <a:solidFill>
                  <a:srgbClr val="8C52FF"/>
                </a:solidFill>
                <a:latin typeface="Exo 2" panose="00000800000000000000" pitchFamily="2" charset="0"/>
              </a:rPr>
              <a:t>Distrito judicial no. </a:t>
            </a:r>
            <a:r>
              <a:rPr lang="es-MX" sz="6000" cap="all" dirty="0" smtClean="0">
                <a:solidFill>
                  <a:srgbClr val="8C52FF"/>
                </a:solidFill>
                <a:latin typeface="Exo 2" panose="00000800000000000000" pitchFamily="2" charset="0"/>
              </a:rPr>
              <a:t>viii </a:t>
            </a:r>
            <a:r>
              <a:rPr lang="es-MX" sz="6000" cap="all" dirty="0">
                <a:solidFill>
                  <a:srgbClr val="8C52FF"/>
                </a:solidFill>
                <a:latin typeface="Exo 2" panose="00000800000000000000" pitchFamily="2" charset="0"/>
              </a:rPr>
              <a:t>NEZAHUALCÓYOTL</a:t>
            </a:r>
            <a:endParaRPr lang="es-MX" sz="6000" cap="all" dirty="0">
              <a:latin typeface="Exo 2" panose="00000800000000000000" pitchFamily="2" charset="0"/>
            </a:endParaRPr>
          </a:p>
        </p:txBody>
      </p:sp>
      <p:sp>
        <p:nvSpPr>
          <p:cNvPr id="4" name="Elipse 3"/>
          <p:cNvSpPr/>
          <p:nvPr/>
        </p:nvSpPr>
        <p:spPr>
          <a:xfrm>
            <a:off x="8906165" y="3590757"/>
            <a:ext cx="540000" cy="540000"/>
          </a:xfrm>
          <a:prstGeom prst="ellipse">
            <a:avLst/>
          </a:prstGeom>
          <a:solidFill>
            <a:srgbClr val="CC99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5" name="Arco 4"/>
          <p:cNvSpPr/>
          <p:nvPr/>
        </p:nvSpPr>
        <p:spPr>
          <a:xfrm rot="10800000">
            <a:off x="8771165" y="3455757"/>
            <a:ext cx="810000" cy="810000"/>
          </a:xfrm>
          <a:prstGeom prst="arc">
            <a:avLst>
              <a:gd name="adj1" fmla="val 16200000"/>
              <a:gd name="adj2" fmla="val 5350066"/>
            </a:avLst>
          </a:prstGeom>
          <a:noFill/>
          <a:ln w="28575" cap="rnd">
            <a:solidFill>
              <a:srgbClr val="CC99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82" name="Rectángulo redondeado 81">
            <a:hlinkClick r:id="rId6" action="ppaction://hlinksldjump"/>
          </p:cNvPr>
          <p:cNvSpPr/>
          <p:nvPr/>
        </p:nvSpPr>
        <p:spPr>
          <a:xfrm>
            <a:off x="9581164" y="3387669"/>
            <a:ext cx="4899950" cy="981759"/>
          </a:xfrm>
          <a:prstGeom prst="roundRect">
            <a:avLst>
              <a:gd name="adj" fmla="val 50000"/>
            </a:avLst>
          </a:prstGeom>
          <a:solidFill>
            <a:srgbClr val="CC99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85" name="Rectángulo 84">
            <a:hlinkClick r:id="rId6" action="ppaction://hlinksldjump"/>
          </p:cNvPr>
          <p:cNvSpPr/>
          <p:nvPr/>
        </p:nvSpPr>
        <p:spPr>
          <a:xfrm>
            <a:off x="9898437" y="3369584"/>
            <a:ext cx="2808782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es-419" sz="5400" cap="all" dirty="0">
                <a:solidFill>
                  <a:schemeClr val="bg1"/>
                </a:solidFill>
                <a:latin typeface="Exo 2" panose="00000800000000000000" pitchFamily="2" charset="0"/>
              </a:rPr>
              <a:t>cargos</a:t>
            </a:r>
            <a:endParaRPr lang="es-MX" sz="5400" cap="all" dirty="0">
              <a:solidFill>
                <a:schemeClr val="bg1"/>
              </a:solidFill>
              <a:latin typeface="Exo 2" panose="00000800000000000000" pitchFamily="2" charset="0"/>
            </a:endParaRPr>
          </a:p>
        </p:txBody>
      </p:sp>
      <p:sp>
        <p:nvSpPr>
          <p:cNvPr id="86" name="Elipse 85"/>
          <p:cNvSpPr/>
          <p:nvPr/>
        </p:nvSpPr>
        <p:spPr>
          <a:xfrm>
            <a:off x="8906165" y="5011185"/>
            <a:ext cx="540000" cy="540000"/>
          </a:xfrm>
          <a:prstGeom prst="ellipse">
            <a:avLst/>
          </a:prstGeom>
          <a:solidFill>
            <a:srgbClr val="FF99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87" name="Arco 86"/>
          <p:cNvSpPr/>
          <p:nvPr/>
        </p:nvSpPr>
        <p:spPr>
          <a:xfrm rot="10800000">
            <a:off x="8771165" y="4876185"/>
            <a:ext cx="810000" cy="810000"/>
          </a:xfrm>
          <a:prstGeom prst="arc">
            <a:avLst>
              <a:gd name="adj1" fmla="val 16200000"/>
              <a:gd name="adj2" fmla="val 5350066"/>
            </a:avLst>
          </a:prstGeom>
          <a:ln w="28575" cap="rnd">
            <a:solidFill>
              <a:srgbClr val="FF99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88" name="Rectángulo redondeado 87">
            <a:hlinkClick r:id="rId7" action="ppaction://hlinksldjump"/>
          </p:cNvPr>
          <p:cNvSpPr/>
          <p:nvPr/>
        </p:nvSpPr>
        <p:spPr>
          <a:xfrm>
            <a:off x="9581165" y="4808097"/>
            <a:ext cx="4899948" cy="981759"/>
          </a:xfrm>
          <a:prstGeom prst="roundRect">
            <a:avLst>
              <a:gd name="adj" fmla="val 50000"/>
            </a:avLst>
          </a:prstGeom>
          <a:solidFill>
            <a:srgbClr val="FF99CC"/>
          </a:solidFill>
          <a:ln>
            <a:solidFill>
              <a:srgbClr val="FF99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89" name="Rectángulo 88">
            <a:hlinkClick r:id="rId7" action="ppaction://hlinksldjump"/>
          </p:cNvPr>
          <p:cNvSpPr/>
          <p:nvPr/>
        </p:nvSpPr>
        <p:spPr>
          <a:xfrm>
            <a:off x="9898438" y="4805199"/>
            <a:ext cx="4099199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419" sz="5400" cap="all" dirty="0">
                <a:solidFill>
                  <a:schemeClr val="bg1"/>
                </a:solidFill>
                <a:latin typeface="Exo 2" panose="00000800000000000000" pitchFamily="2" charset="0"/>
              </a:rPr>
              <a:t>MUNICIPIOS</a:t>
            </a:r>
            <a:endParaRPr lang="es-MX" sz="5400" cap="all" dirty="0">
              <a:solidFill>
                <a:schemeClr val="bg1"/>
              </a:solidFill>
              <a:latin typeface="Exo 2" panose="00000800000000000000" pitchFamily="2" charset="0"/>
            </a:endParaRPr>
          </a:p>
        </p:txBody>
      </p:sp>
      <p:sp>
        <p:nvSpPr>
          <p:cNvPr id="27" name="Freeform 20"/>
          <p:cNvSpPr>
            <a:spLocks/>
          </p:cNvSpPr>
          <p:nvPr/>
        </p:nvSpPr>
        <p:spPr bwMode="auto">
          <a:xfrm>
            <a:off x="241193" y="3390052"/>
            <a:ext cx="5588108" cy="3956201"/>
          </a:xfrm>
          <a:custGeom>
            <a:avLst/>
            <a:gdLst>
              <a:gd name="T0" fmla="*/ 99 w 677"/>
              <a:gd name="T1" fmla="*/ 248 h 684"/>
              <a:gd name="T2" fmla="*/ 121 w 677"/>
              <a:gd name="T3" fmla="*/ 255 h 684"/>
              <a:gd name="T4" fmla="*/ 144 w 677"/>
              <a:gd name="T5" fmla="*/ 260 h 684"/>
              <a:gd name="T6" fmla="*/ 182 w 677"/>
              <a:gd name="T7" fmla="*/ 279 h 684"/>
              <a:gd name="T8" fmla="*/ 305 w 677"/>
              <a:gd name="T9" fmla="*/ 348 h 684"/>
              <a:gd name="T10" fmla="*/ 297 w 677"/>
              <a:gd name="T11" fmla="*/ 288 h 684"/>
              <a:gd name="T12" fmla="*/ 340 w 677"/>
              <a:gd name="T13" fmla="*/ 262 h 684"/>
              <a:gd name="T14" fmla="*/ 354 w 677"/>
              <a:gd name="T15" fmla="*/ 236 h 684"/>
              <a:gd name="T16" fmla="*/ 366 w 677"/>
              <a:gd name="T17" fmla="*/ 213 h 684"/>
              <a:gd name="T18" fmla="*/ 389 w 677"/>
              <a:gd name="T19" fmla="*/ 201 h 684"/>
              <a:gd name="T20" fmla="*/ 418 w 677"/>
              <a:gd name="T21" fmla="*/ 199 h 684"/>
              <a:gd name="T22" fmla="*/ 448 w 677"/>
              <a:gd name="T23" fmla="*/ 199 h 684"/>
              <a:gd name="T24" fmla="*/ 472 w 677"/>
              <a:gd name="T25" fmla="*/ 196 h 684"/>
              <a:gd name="T26" fmla="*/ 507 w 677"/>
              <a:gd name="T27" fmla="*/ 196 h 684"/>
              <a:gd name="T28" fmla="*/ 538 w 677"/>
              <a:gd name="T29" fmla="*/ 203 h 684"/>
              <a:gd name="T30" fmla="*/ 550 w 677"/>
              <a:gd name="T31" fmla="*/ 222 h 684"/>
              <a:gd name="T32" fmla="*/ 557 w 677"/>
              <a:gd name="T33" fmla="*/ 246 h 684"/>
              <a:gd name="T34" fmla="*/ 559 w 677"/>
              <a:gd name="T35" fmla="*/ 270 h 684"/>
              <a:gd name="T36" fmla="*/ 552 w 677"/>
              <a:gd name="T37" fmla="*/ 362 h 684"/>
              <a:gd name="T38" fmla="*/ 519 w 677"/>
              <a:gd name="T39" fmla="*/ 402 h 684"/>
              <a:gd name="T40" fmla="*/ 557 w 677"/>
              <a:gd name="T41" fmla="*/ 414 h 684"/>
              <a:gd name="T42" fmla="*/ 606 w 677"/>
              <a:gd name="T43" fmla="*/ 378 h 684"/>
              <a:gd name="T44" fmla="*/ 675 w 677"/>
              <a:gd name="T45" fmla="*/ 454 h 684"/>
              <a:gd name="T46" fmla="*/ 616 w 677"/>
              <a:gd name="T47" fmla="*/ 580 h 684"/>
              <a:gd name="T48" fmla="*/ 587 w 677"/>
              <a:gd name="T49" fmla="*/ 618 h 684"/>
              <a:gd name="T50" fmla="*/ 571 w 677"/>
              <a:gd name="T51" fmla="*/ 627 h 684"/>
              <a:gd name="T52" fmla="*/ 547 w 677"/>
              <a:gd name="T53" fmla="*/ 636 h 684"/>
              <a:gd name="T54" fmla="*/ 524 w 677"/>
              <a:gd name="T55" fmla="*/ 655 h 684"/>
              <a:gd name="T56" fmla="*/ 500 w 677"/>
              <a:gd name="T57" fmla="*/ 655 h 684"/>
              <a:gd name="T58" fmla="*/ 470 w 677"/>
              <a:gd name="T59" fmla="*/ 674 h 684"/>
              <a:gd name="T60" fmla="*/ 427 w 677"/>
              <a:gd name="T61" fmla="*/ 662 h 684"/>
              <a:gd name="T62" fmla="*/ 385 w 677"/>
              <a:gd name="T63" fmla="*/ 674 h 684"/>
              <a:gd name="T64" fmla="*/ 359 w 677"/>
              <a:gd name="T65" fmla="*/ 655 h 684"/>
              <a:gd name="T66" fmla="*/ 295 w 677"/>
              <a:gd name="T67" fmla="*/ 587 h 684"/>
              <a:gd name="T68" fmla="*/ 295 w 677"/>
              <a:gd name="T69" fmla="*/ 539 h 684"/>
              <a:gd name="T70" fmla="*/ 269 w 677"/>
              <a:gd name="T71" fmla="*/ 523 h 684"/>
              <a:gd name="T72" fmla="*/ 246 w 677"/>
              <a:gd name="T73" fmla="*/ 509 h 684"/>
              <a:gd name="T74" fmla="*/ 222 w 677"/>
              <a:gd name="T75" fmla="*/ 492 h 684"/>
              <a:gd name="T76" fmla="*/ 201 w 677"/>
              <a:gd name="T77" fmla="*/ 480 h 684"/>
              <a:gd name="T78" fmla="*/ 175 w 677"/>
              <a:gd name="T79" fmla="*/ 468 h 684"/>
              <a:gd name="T80" fmla="*/ 156 w 677"/>
              <a:gd name="T81" fmla="*/ 459 h 684"/>
              <a:gd name="T82" fmla="*/ 130 w 677"/>
              <a:gd name="T83" fmla="*/ 447 h 684"/>
              <a:gd name="T84" fmla="*/ 114 w 677"/>
              <a:gd name="T85" fmla="*/ 438 h 684"/>
              <a:gd name="T86" fmla="*/ 90 w 677"/>
              <a:gd name="T87" fmla="*/ 428 h 684"/>
              <a:gd name="T88" fmla="*/ 69 w 677"/>
              <a:gd name="T89" fmla="*/ 416 h 684"/>
              <a:gd name="T90" fmla="*/ 45 w 677"/>
              <a:gd name="T91" fmla="*/ 407 h 684"/>
              <a:gd name="T92" fmla="*/ 45 w 677"/>
              <a:gd name="T93" fmla="*/ 343 h 684"/>
              <a:gd name="T94" fmla="*/ 59 w 677"/>
              <a:gd name="T95" fmla="*/ 291 h 684"/>
              <a:gd name="T96" fmla="*/ 85 w 677"/>
              <a:gd name="T97" fmla="*/ 234 h 684"/>
              <a:gd name="T98" fmla="*/ 62 w 677"/>
              <a:gd name="T99" fmla="*/ 184 h 684"/>
              <a:gd name="T100" fmla="*/ 52 w 677"/>
              <a:gd name="T101" fmla="*/ 161 h 684"/>
              <a:gd name="T102" fmla="*/ 26 w 677"/>
              <a:gd name="T103" fmla="*/ 99 h 684"/>
              <a:gd name="T104" fmla="*/ 12 w 677"/>
              <a:gd name="T105" fmla="*/ 64 h 684"/>
              <a:gd name="T106" fmla="*/ 5 w 677"/>
              <a:gd name="T107" fmla="*/ 26 h 684"/>
              <a:gd name="T108" fmla="*/ 29 w 677"/>
              <a:gd name="T109" fmla="*/ 7 h 684"/>
              <a:gd name="T110" fmla="*/ 92 w 677"/>
              <a:gd name="T111" fmla="*/ 33 h 684"/>
              <a:gd name="T112" fmla="*/ 147 w 677"/>
              <a:gd name="T113" fmla="*/ 56 h 684"/>
              <a:gd name="T114" fmla="*/ 132 w 677"/>
              <a:gd name="T115" fmla="*/ 94 h 684"/>
              <a:gd name="T116" fmla="*/ 121 w 677"/>
              <a:gd name="T117" fmla="*/ 128 h 684"/>
              <a:gd name="T118" fmla="*/ 114 w 677"/>
              <a:gd name="T119" fmla="*/ 172 h 6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677" h="684">
                <a:moveTo>
                  <a:pt x="92" y="180"/>
                </a:moveTo>
                <a:lnTo>
                  <a:pt x="83" y="199"/>
                </a:lnTo>
                <a:lnTo>
                  <a:pt x="83" y="215"/>
                </a:lnTo>
                <a:lnTo>
                  <a:pt x="88" y="234"/>
                </a:lnTo>
                <a:lnTo>
                  <a:pt x="88" y="236"/>
                </a:lnTo>
                <a:lnTo>
                  <a:pt x="90" y="239"/>
                </a:lnTo>
                <a:lnTo>
                  <a:pt x="92" y="241"/>
                </a:lnTo>
                <a:lnTo>
                  <a:pt x="92" y="243"/>
                </a:lnTo>
                <a:lnTo>
                  <a:pt x="95" y="246"/>
                </a:lnTo>
                <a:lnTo>
                  <a:pt x="97" y="246"/>
                </a:lnTo>
                <a:lnTo>
                  <a:pt x="99" y="248"/>
                </a:lnTo>
                <a:lnTo>
                  <a:pt x="102" y="248"/>
                </a:lnTo>
                <a:lnTo>
                  <a:pt x="102" y="251"/>
                </a:lnTo>
                <a:lnTo>
                  <a:pt x="104" y="251"/>
                </a:lnTo>
                <a:lnTo>
                  <a:pt x="106" y="251"/>
                </a:lnTo>
                <a:lnTo>
                  <a:pt x="109" y="251"/>
                </a:lnTo>
                <a:lnTo>
                  <a:pt x="111" y="253"/>
                </a:lnTo>
                <a:lnTo>
                  <a:pt x="114" y="253"/>
                </a:lnTo>
                <a:lnTo>
                  <a:pt x="116" y="253"/>
                </a:lnTo>
                <a:lnTo>
                  <a:pt x="118" y="253"/>
                </a:lnTo>
                <a:lnTo>
                  <a:pt x="118" y="255"/>
                </a:lnTo>
                <a:lnTo>
                  <a:pt x="121" y="255"/>
                </a:lnTo>
                <a:lnTo>
                  <a:pt x="123" y="255"/>
                </a:lnTo>
                <a:lnTo>
                  <a:pt x="125" y="255"/>
                </a:lnTo>
                <a:lnTo>
                  <a:pt x="128" y="255"/>
                </a:lnTo>
                <a:lnTo>
                  <a:pt x="128" y="258"/>
                </a:lnTo>
                <a:lnTo>
                  <a:pt x="130" y="258"/>
                </a:lnTo>
                <a:lnTo>
                  <a:pt x="132" y="258"/>
                </a:lnTo>
                <a:lnTo>
                  <a:pt x="135" y="258"/>
                </a:lnTo>
                <a:lnTo>
                  <a:pt x="137" y="260"/>
                </a:lnTo>
                <a:lnTo>
                  <a:pt x="139" y="260"/>
                </a:lnTo>
                <a:lnTo>
                  <a:pt x="142" y="260"/>
                </a:lnTo>
                <a:lnTo>
                  <a:pt x="144" y="260"/>
                </a:lnTo>
                <a:lnTo>
                  <a:pt x="144" y="262"/>
                </a:lnTo>
                <a:lnTo>
                  <a:pt x="147" y="262"/>
                </a:lnTo>
                <a:lnTo>
                  <a:pt x="149" y="262"/>
                </a:lnTo>
                <a:lnTo>
                  <a:pt x="151" y="262"/>
                </a:lnTo>
                <a:lnTo>
                  <a:pt x="154" y="265"/>
                </a:lnTo>
                <a:lnTo>
                  <a:pt x="156" y="265"/>
                </a:lnTo>
                <a:lnTo>
                  <a:pt x="158" y="265"/>
                </a:lnTo>
                <a:lnTo>
                  <a:pt x="161" y="267"/>
                </a:lnTo>
                <a:lnTo>
                  <a:pt x="165" y="270"/>
                </a:lnTo>
                <a:lnTo>
                  <a:pt x="170" y="272"/>
                </a:lnTo>
                <a:lnTo>
                  <a:pt x="182" y="279"/>
                </a:lnTo>
                <a:lnTo>
                  <a:pt x="215" y="296"/>
                </a:lnTo>
                <a:lnTo>
                  <a:pt x="234" y="307"/>
                </a:lnTo>
                <a:lnTo>
                  <a:pt x="264" y="324"/>
                </a:lnTo>
                <a:lnTo>
                  <a:pt x="267" y="326"/>
                </a:lnTo>
                <a:lnTo>
                  <a:pt x="269" y="329"/>
                </a:lnTo>
                <a:lnTo>
                  <a:pt x="274" y="331"/>
                </a:lnTo>
                <a:lnTo>
                  <a:pt x="286" y="336"/>
                </a:lnTo>
                <a:lnTo>
                  <a:pt x="295" y="341"/>
                </a:lnTo>
                <a:lnTo>
                  <a:pt x="300" y="345"/>
                </a:lnTo>
                <a:lnTo>
                  <a:pt x="302" y="345"/>
                </a:lnTo>
                <a:lnTo>
                  <a:pt x="305" y="348"/>
                </a:lnTo>
                <a:lnTo>
                  <a:pt x="312" y="348"/>
                </a:lnTo>
                <a:lnTo>
                  <a:pt x="312" y="345"/>
                </a:lnTo>
                <a:lnTo>
                  <a:pt x="312" y="343"/>
                </a:lnTo>
                <a:lnTo>
                  <a:pt x="312" y="341"/>
                </a:lnTo>
                <a:lnTo>
                  <a:pt x="305" y="326"/>
                </a:lnTo>
                <a:lnTo>
                  <a:pt x="300" y="315"/>
                </a:lnTo>
                <a:lnTo>
                  <a:pt x="297" y="307"/>
                </a:lnTo>
                <a:lnTo>
                  <a:pt x="293" y="288"/>
                </a:lnTo>
                <a:lnTo>
                  <a:pt x="295" y="291"/>
                </a:lnTo>
                <a:lnTo>
                  <a:pt x="295" y="288"/>
                </a:lnTo>
                <a:lnTo>
                  <a:pt x="297" y="288"/>
                </a:lnTo>
                <a:lnTo>
                  <a:pt x="300" y="286"/>
                </a:lnTo>
                <a:lnTo>
                  <a:pt x="302" y="286"/>
                </a:lnTo>
                <a:lnTo>
                  <a:pt x="305" y="284"/>
                </a:lnTo>
                <a:lnTo>
                  <a:pt x="309" y="281"/>
                </a:lnTo>
                <a:lnTo>
                  <a:pt x="312" y="281"/>
                </a:lnTo>
                <a:lnTo>
                  <a:pt x="314" y="279"/>
                </a:lnTo>
                <a:lnTo>
                  <a:pt x="321" y="274"/>
                </a:lnTo>
                <a:lnTo>
                  <a:pt x="323" y="274"/>
                </a:lnTo>
                <a:lnTo>
                  <a:pt x="330" y="267"/>
                </a:lnTo>
                <a:lnTo>
                  <a:pt x="333" y="267"/>
                </a:lnTo>
                <a:lnTo>
                  <a:pt x="340" y="262"/>
                </a:lnTo>
                <a:lnTo>
                  <a:pt x="347" y="260"/>
                </a:lnTo>
                <a:lnTo>
                  <a:pt x="347" y="258"/>
                </a:lnTo>
                <a:lnTo>
                  <a:pt x="349" y="255"/>
                </a:lnTo>
                <a:lnTo>
                  <a:pt x="349" y="253"/>
                </a:lnTo>
                <a:lnTo>
                  <a:pt x="349" y="251"/>
                </a:lnTo>
                <a:lnTo>
                  <a:pt x="349" y="248"/>
                </a:lnTo>
                <a:lnTo>
                  <a:pt x="352" y="246"/>
                </a:lnTo>
                <a:lnTo>
                  <a:pt x="352" y="241"/>
                </a:lnTo>
                <a:lnTo>
                  <a:pt x="352" y="239"/>
                </a:lnTo>
                <a:lnTo>
                  <a:pt x="352" y="236"/>
                </a:lnTo>
                <a:lnTo>
                  <a:pt x="354" y="236"/>
                </a:lnTo>
                <a:lnTo>
                  <a:pt x="354" y="234"/>
                </a:lnTo>
                <a:lnTo>
                  <a:pt x="354" y="232"/>
                </a:lnTo>
                <a:lnTo>
                  <a:pt x="354" y="229"/>
                </a:lnTo>
                <a:lnTo>
                  <a:pt x="354" y="227"/>
                </a:lnTo>
                <a:lnTo>
                  <a:pt x="356" y="225"/>
                </a:lnTo>
                <a:lnTo>
                  <a:pt x="359" y="217"/>
                </a:lnTo>
                <a:lnTo>
                  <a:pt x="359" y="215"/>
                </a:lnTo>
                <a:lnTo>
                  <a:pt x="361" y="215"/>
                </a:lnTo>
                <a:lnTo>
                  <a:pt x="361" y="213"/>
                </a:lnTo>
                <a:lnTo>
                  <a:pt x="363" y="213"/>
                </a:lnTo>
                <a:lnTo>
                  <a:pt x="366" y="213"/>
                </a:lnTo>
                <a:lnTo>
                  <a:pt x="368" y="210"/>
                </a:lnTo>
                <a:lnTo>
                  <a:pt x="371" y="210"/>
                </a:lnTo>
                <a:lnTo>
                  <a:pt x="373" y="208"/>
                </a:lnTo>
                <a:lnTo>
                  <a:pt x="375" y="208"/>
                </a:lnTo>
                <a:lnTo>
                  <a:pt x="378" y="206"/>
                </a:lnTo>
                <a:lnTo>
                  <a:pt x="380" y="206"/>
                </a:lnTo>
                <a:lnTo>
                  <a:pt x="382" y="203"/>
                </a:lnTo>
                <a:lnTo>
                  <a:pt x="385" y="203"/>
                </a:lnTo>
                <a:lnTo>
                  <a:pt x="387" y="203"/>
                </a:lnTo>
                <a:lnTo>
                  <a:pt x="387" y="201"/>
                </a:lnTo>
                <a:lnTo>
                  <a:pt x="389" y="201"/>
                </a:lnTo>
                <a:lnTo>
                  <a:pt x="392" y="201"/>
                </a:lnTo>
                <a:lnTo>
                  <a:pt x="394" y="199"/>
                </a:lnTo>
                <a:lnTo>
                  <a:pt x="396" y="199"/>
                </a:lnTo>
                <a:lnTo>
                  <a:pt x="399" y="196"/>
                </a:lnTo>
                <a:lnTo>
                  <a:pt x="401" y="196"/>
                </a:lnTo>
                <a:lnTo>
                  <a:pt x="404" y="196"/>
                </a:lnTo>
                <a:lnTo>
                  <a:pt x="406" y="196"/>
                </a:lnTo>
                <a:lnTo>
                  <a:pt x="408" y="196"/>
                </a:lnTo>
                <a:lnTo>
                  <a:pt x="411" y="196"/>
                </a:lnTo>
                <a:lnTo>
                  <a:pt x="415" y="199"/>
                </a:lnTo>
                <a:lnTo>
                  <a:pt x="418" y="199"/>
                </a:lnTo>
                <a:lnTo>
                  <a:pt x="420" y="199"/>
                </a:lnTo>
                <a:lnTo>
                  <a:pt x="422" y="199"/>
                </a:lnTo>
                <a:lnTo>
                  <a:pt x="425" y="201"/>
                </a:lnTo>
                <a:lnTo>
                  <a:pt x="432" y="201"/>
                </a:lnTo>
                <a:lnTo>
                  <a:pt x="434" y="201"/>
                </a:lnTo>
                <a:lnTo>
                  <a:pt x="437" y="201"/>
                </a:lnTo>
                <a:lnTo>
                  <a:pt x="439" y="201"/>
                </a:lnTo>
                <a:lnTo>
                  <a:pt x="441" y="201"/>
                </a:lnTo>
                <a:lnTo>
                  <a:pt x="444" y="201"/>
                </a:lnTo>
                <a:lnTo>
                  <a:pt x="446" y="199"/>
                </a:lnTo>
                <a:lnTo>
                  <a:pt x="448" y="199"/>
                </a:lnTo>
                <a:lnTo>
                  <a:pt x="451" y="199"/>
                </a:lnTo>
                <a:lnTo>
                  <a:pt x="453" y="199"/>
                </a:lnTo>
                <a:lnTo>
                  <a:pt x="455" y="199"/>
                </a:lnTo>
                <a:lnTo>
                  <a:pt x="458" y="199"/>
                </a:lnTo>
                <a:lnTo>
                  <a:pt x="460" y="199"/>
                </a:lnTo>
                <a:lnTo>
                  <a:pt x="462" y="199"/>
                </a:lnTo>
                <a:lnTo>
                  <a:pt x="465" y="199"/>
                </a:lnTo>
                <a:lnTo>
                  <a:pt x="467" y="199"/>
                </a:lnTo>
                <a:lnTo>
                  <a:pt x="470" y="199"/>
                </a:lnTo>
                <a:lnTo>
                  <a:pt x="472" y="199"/>
                </a:lnTo>
                <a:lnTo>
                  <a:pt x="472" y="196"/>
                </a:lnTo>
                <a:lnTo>
                  <a:pt x="474" y="196"/>
                </a:lnTo>
                <a:lnTo>
                  <a:pt x="477" y="196"/>
                </a:lnTo>
                <a:lnTo>
                  <a:pt x="479" y="196"/>
                </a:lnTo>
                <a:lnTo>
                  <a:pt x="481" y="196"/>
                </a:lnTo>
                <a:lnTo>
                  <a:pt x="484" y="196"/>
                </a:lnTo>
                <a:lnTo>
                  <a:pt x="493" y="196"/>
                </a:lnTo>
                <a:lnTo>
                  <a:pt x="498" y="196"/>
                </a:lnTo>
                <a:lnTo>
                  <a:pt x="500" y="196"/>
                </a:lnTo>
                <a:lnTo>
                  <a:pt x="503" y="196"/>
                </a:lnTo>
                <a:lnTo>
                  <a:pt x="505" y="196"/>
                </a:lnTo>
                <a:lnTo>
                  <a:pt x="507" y="196"/>
                </a:lnTo>
                <a:lnTo>
                  <a:pt x="510" y="196"/>
                </a:lnTo>
                <a:lnTo>
                  <a:pt x="510" y="194"/>
                </a:lnTo>
                <a:lnTo>
                  <a:pt x="510" y="191"/>
                </a:lnTo>
                <a:lnTo>
                  <a:pt x="510" y="189"/>
                </a:lnTo>
                <a:lnTo>
                  <a:pt x="507" y="158"/>
                </a:lnTo>
                <a:lnTo>
                  <a:pt x="514" y="168"/>
                </a:lnTo>
                <a:lnTo>
                  <a:pt x="526" y="182"/>
                </a:lnTo>
                <a:lnTo>
                  <a:pt x="533" y="196"/>
                </a:lnTo>
                <a:lnTo>
                  <a:pt x="536" y="201"/>
                </a:lnTo>
                <a:lnTo>
                  <a:pt x="538" y="201"/>
                </a:lnTo>
                <a:lnTo>
                  <a:pt x="538" y="203"/>
                </a:lnTo>
                <a:lnTo>
                  <a:pt x="540" y="206"/>
                </a:lnTo>
                <a:lnTo>
                  <a:pt x="540" y="208"/>
                </a:lnTo>
                <a:lnTo>
                  <a:pt x="543" y="208"/>
                </a:lnTo>
                <a:lnTo>
                  <a:pt x="543" y="210"/>
                </a:lnTo>
                <a:lnTo>
                  <a:pt x="543" y="213"/>
                </a:lnTo>
                <a:lnTo>
                  <a:pt x="545" y="213"/>
                </a:lnTo>
                <a:lnTo>
                  <a:pt x="545" y="215"/>
                </a:lnTo>
                <a:lnTo>
                  <a:pt x="547" y="215"/>
                </a:lnTo>
                <a:lnTo>
                  <a:pt x="547" y="217"/>
                </a:lnTo>
                <a:lnTo>
                  <a:pt x="550" y="220"/>
                </a:lnTo>
                <a:lnTo>
                  <a:pt x="550" y="222"/>
                </a:lnTo>
                <a:lnTo>
                  <a:pt x="552" y="225"/>
                </a:lnTo>
                <a:lnTo>
                  <a:pt x="552" y="227"/>
                </a:lnTo>
                <a:lnTo>
                  <a:pt x="554" y="227"/>
                </a:lnTo>
                <a:lnTo>
                  <a:pt x="554" y="229"/>
                </a:lnTo>
                <a:lnTo>
                  <a:pt x="557" y="232"/>
                </a:lnTo>
                <a:lnTo>
                  <a:pt x="557" y="234"/>
                </a:lnTo>
                <a:lnTo>
                  <a:pt x="557" y="236"/>
                </a:lnTo>
                <a:lnTo>
                  <a:pt x="557" y="239"/>
                </a:lnTo>
                <a:lnTo>
                  <a:pt x="557" y="241"/>
                </a:lnTo>
                <a:lnTo>
                  <a:pt x="557" y="243"/>
                </a:lnTo>
                <a:lnTo>
                  <a:pt x="557" y="246"/>
                </a:lnTo>
                <a:lnTo>
                  <a:pt x="559" y="246"/>
                </a:lnTo>
                <a:lnTo>
                  <a:pt x="559" y="248"/>
                </a:lnTo>
                <a:lnTo>
                  <a:pt x="559" y="251"/>
                </a:lnTo>
                <a:lnTo>
                  <a:pt x="559" y="253"/>
                </a:lnTo>
                <a:lnTo>
                  <a:pt x="559" y="255"/>
                </a:lnTo>
                <a:lnTo>
                  <a:pt x="559" y="258"/>
                </a:lnTo>
                <a:lnTo>
                  <a:pt x="559" y="260"/>
                </a:lnTo>
                <a:lnTo>
                  <a:pt x="559" y="262"/>
                </a:lnTo>
                <a:lnTo>
                  <a:pt x="559" y="265"/>
                </a:lnTo>
                <a:lnTo>
                  <a:pt x="559" y="267"/>
                </a:lnTo>
                <a:lnTo>
                  <a:pt x="559" y="270"/>
                </a:lnTo>
                <a:lnTo>
                  <a:pt x="559" y="272"/>
                </a:lnTo>
                <a:lnTo>
                  <a:pt x="559" y="274"/>
                </a:lnTo>
                <a:lnTo>
                  <a:pt x="561" y="277"/>
                </a:lnTo>
                <a:lnTo>
                  <a:pt x="561" y="279"/>
                </a:lnTo>
                <a:lnTo>
                  <a:pt x="561" y="281"/>
                </a:lnTo>
                <a:lnTo>
                  <a:pt x="561" y="284"/>
                </a:lnTo>
                <a:lnTo>
                  <a:pt x="561" y="286"/>
                </a:lnTo>
                <a:lnTo>
                  <a:pt x="561" y="291"/>
                </a:lnTo>
                <a:lnTo>
                  <a:pt x="561" y="298"/>
                </a:lnTo>
                <a:lnTo>
                  <a:pt x="557" y="336"/>
                </a:lnTo>
                <a:lnTo>
                  <a:pt x="552" y="362"/>
                </a:lnTo>
                <a:lnTo>
                  <a:pt x="554" y="362"/>
                </a:lnTo>
                <a:lnTo>
                  <a:pt x="557" y="364"/>
                </a:lnTo>
                <a:lnTo>
                  <a:pt x="571" y="350"/>
                </a:lnTo>
                <a:lnTo>
                  <a:pt x="566" y="357"/>
                </a:lnTo>
                <a:lnTo>
                  <a:pt x="557" y="374"/>
                </a:lnTo>
                <a:lnTo>
                  <a:pt x="550" y="388"/>
                </a:lnTo>
                <a:lnTo>
                  <a:pt x="538" y="383"/>
                </a:lnTo>
                <a:lnTo>
                  <a:pt x="528" y="393"/>
                </a:lnTo>
                <a:lnTo>
                  <a:pt x="526" y="395"/>
                </a:lnTo>
                <a:lnTo>
                  <a:pt x="521" y="400"/>
                </a:lnTo>
                <a:lnTo>
                  <a:pt x="519" y="402"/>
                </a:lnTo>
                <a:lnTo>
                  <a:pt x="517" y="404"/>
                </a:lnTo>
                <a:lnTo>
                  <a:pt x="512" y="409"/>
                </a:lnTo>
                <a:lnTo>
                  <a:pt x="507" y="416"/>
                </a:lnTo>
                <a:lnTo>
                  <a:pt x="514" y="426"/>
                </a:lnTo>
                <a:lnTo>
                  <a:pt x="519" y="435"/>
                </a:lnTo>
                <a:lnTo>
                  <a:pt x="526" y="445"/>
                </a:lnTo>
                <a:lnTo>
                  <a:pt x="538" y="433"/>
                </a:lnTo>
                <a:lnTo>
                  <a:pt x="543" y="426"/>
                </a:lnTo>
                <a:lnTo>
                  <a:pt x="545" y="426"/>
                </a:lnTo>
                <a:lnTo>
                  <a:pt x="552" y="419"/>
                </a:lnTo>
                <a:lnTo>
                  <a:pt x="557" y="414"/>
                </a:lnTo>
                <a:lnTo>
                  <a:pt x="559" y="409"/>
                </a:lnTo>
                <a:lnTo>
                  <a:pt x="564" y="409"/>
                </a:lnTo>
                <a:lnTo>
                  <a:pt x="569" y="407"/>
                </a:lnTo>
                <a:lnTo>
                  <a:pt x="576" y="402"/>
                </a:lnTo>
                <a:lnTo>
                  <a:pt x="576" y="395"/>
                </a:lnTo>
                <a:lnTo>
                  <a:pt x="576" y="393"/>
                </a:lnTo>
                <a:lnTo>
                  <a:pt x="583" y="386"/>
                </a:lnTo>
                <a:lnTo>
                  <a:pt x="587" y="381"/>
                </a:lnTo>
                <a:lnTo>
                  <a:pt x="590" y="381"/>
                </a:lnTo>
                <a:lnTo>
                  <a:pt x="594" y="378"/>
                </a:lnTo>
                <a:lnTo>
                  <a:pt x="606" y="378"/>
                </a:lnTo>
                <a:lnTo>
                  <a:pt x="611" y="374"/>
                </a:lnTo>
                <a:lnTo>
                  <a:pt x="609" y="383"/>
                </a:lnTo>
                <a:lnTo>
                  <a:pt x="609" y="386"/>
                </a:lnTo>
                <a:lnTo>
                  <a:pt x="606" y="400"/>
                </a:lnTo>
                <a:lnTo>
                  <a:pt x="618" y="402"/>
                </a:lnTo>
                <a:lnTo>
                  <a:pt x="635" y="407"/>
                </a:lnTo>
                <a:lnTo>
                  <a:pt x="637" y="407"/>
                </a:lnTo>
                <a:lnTo>
                  <a:pt x="656" y="412"/>
                </a:lnTo>
                <a:lnTo>
                  <a:pt x="665" y="414"/>
                </a:lnTo>
                <a:lnTo>
                  <a:pt x="677" y="416"/>
                </a:lnTo>
                <a:lnTo>
                  <a:pt x="675" y="454"/>
                </a:lnTo>
                <a:lnTo>
                  <a:pt x="675" y="483"/>
                </a:lnTo>
                <a:lnTo>
                  <a:pt x="675" y="499"/>
                </a:lnTo>
                <a:lnTo>
                  <a:pt x="675" y="518"/>
                </a:lnTo>
                <a:lnTo>
                  <a:pt x="665" y="516"/>
                </a:lnTo>
                <a:lnTo>
                  <a:pt x="660" y="537"/>
                </a:lnTo>
                <a:lnTo>
                  <a:pt x="656" y="546"/>
                </a:lnTo>
                <a:lnTo>
                  <a:pt x="656" y="558"/>
                </a:lnTo>
                <a:lnTo>
                  <a:pt x="656" y="561"/>
                </a:lnTo>
                <a:lnTo>
                  <a:pt x="658" y="570"/>
                </a:lnTo>
                <a:lnTo>
                  <a:pt x="658" y="582"/>
                </a:lnTo>
                <a:lnTo>
                  <a:pt x="616" y="580"/>
                </a:lnTo>
                <a:lnTo>
                  <a:pt x="609" y="589"/>
                </a:lnTo>
                <a:lnTo>
                  <a:pt x="606" y="591"/>
                </a:lnTo>
                <a:lnTo>
                  <a:pt x="604" y="591"/>
                </a:lnTo>
                <a:lnTo>
                  <a:pt x="604" y="594"/>
                </a:lnTo>
                <a:lnTo>
                  <a:pt x="602" y="596"/>
                </a:lnTo>
                <a:lnTo>
                  <a:pt x="602" y="599"/>
                </a:lnTo>
                <a:lnTo>
                  <a:pt x="602" y="601"/>
                </a:lnTo>
                <a:lnTo>
                  <a:pt x="599" y="603"/>
                </a:lnTo>
                <a:lnTo>
                  <a:pt x="597" y="606"/>
                </a:lnTo>
                <a:lnTo>
                  <a:pt x="597" y="608"/>
                </a:lnTo>
                <a:lnTo>
                  <a:pt x="587" y="618"/>
                </a:lnTo>
                <a:lnTo>
                  <a:pt x="585" y="618"/>
                </a:lnTo>
                <a:lnTo>
                  <a:pt x="585" y="620"/>
                </a:lnTo>
                <a:lnTo>
                  <a:pt x="583" y="620"/>
                </a:lnTo>
                <a:lnTo>
                  <a:pt x="583" y="622"/>
                </a:lnTo>
                <a:lnTo>
                  <a:pt x="583" y="625"/>
                </a:lnTo>
                <a:lnTo>
                  <a:pt x="580" y="627"/>
                </a:lnTo>
                <a:lnTo>
                  <a:pt x="578" y="627"/>
                </a:lnTo>
                <a:lnTo>
                  <a:pt x="576" y="627"/>
                </a:lnTo>
                <a:lnTo>
                  <a:pt x="573" y="625"/>
                </a:lnTo>
                <a:lnTo>
                  <a:pt x="573" y="627"/>
                </a:lnTo>
                <a:lnTo>
                  <a:pt x="571" y="627"/>
                </a:lnTo>
                <a:lnTo>
                  <a:pt x="569" y="627"/>
                </a:lnTo>
                <a:lnTo>
                  <a:pt x="569" y="629"/>
                </a:lnTo>
                <a:lnTo>
                  <a:pt x="566" y="629"/>
                </a:lnTo>
                <a:lnTo>
                  <a:pt x="564" y="629"/>
                </a:lnTo>
                <a:lnTo>
                  <a:pt x="561" y="629"/>
                </a:lnTo>
                <a:lnTo>
                  <a:pt x="559" y="629"/>
                </a:lnTo>
                <a:lnTo>
                  <a:pt x="557" y="629"/>
                </a:lnTo>
                <a:lnTo>
                  <a:pt x="554" y="629"/>
                </a:lnTo>
                <a:lnTo>
                  <a:pt x="552" y="632"/>
                </a:lnTo>
                <a:lnTo>
                  <a:pt x="550" y="634"/>
                </a:lnTo>
                <a:lnTo>
                  <a:pt x="547" y="636"/>
                </a:lnTo>
                <a:lnTo>
                  <a:pt x="545" y="639"/>
                </a:lnTo>
                <a:lnTo>
                  <a:pt x="543" y="644"/>
                </a:lnTo>
                <a:lnTo>
                  <a:pt x="540" y="646"/>
                </a:lnTo>
                <a:lnTo>
                  <a:pt x="538" y="646"/>
                </a:lnTo>
                <a:lnTo>
                  <a:pt x="536" y="648"/>
                </a:lnTo>
                <a:lnTo>
                  <a:pt x="533" y="651"/>
                </a:lnTo>
                <a:lnTo>
                  <a:pt x="531" y="651"/>
                </a:lnTo>
                <a:lnTo>
                  <a:pt x="531" y="653"/>
                </a:lnTo>
                <a:lnTo>
                  <a:pt x="528" y="655"/>
                </a:lnTo>
                <a:lnTo>
                  <a:pt x="526" y="655"/>
                </a:lnTo>
                <a:lnTo>
                  <a:pt x="524" y="655"/>
                </a:lnTo>
                <a:lnTo>
                  <a:pt x="521" y="658"/>
                </a:lnTo>
                <a:lnTo>
                  <a:pt x="519" y="658"/>
                </a:lnTo>
                <a:lnTo>
                  <a:pt x="519" y="655"/>
                </a:lnTo>
                <a:lnTo>
                  <a:pt x="517" y="653"/>
                </a:lnTo>
                <a:lnTo>
                  <a:pt x="514" y="653"/>
                </a:lnTo>
                <a:lnTo>
                  <a:pt x="512" y="653"/>
                </a:lnTo>
                <a:lnTo>
                  <a:pt x="510" y="653"/>
                </a:lnTo>
                <a:lnTo>
                  <a:pt x="507" y="653"/>
                </a:lnTo>
                <a:lnTo>
                  <a:pt x="505" y="655"/>
                </a:lnTo>
                <a:lnTo>
                  <a:pt x="503" y="655"/>
                </a:lnTo>
                <a:lnTo>
                  <a:pt x="500" y="655"/>
                </a:lnTo>
                <a:lnTo>
                  <a:pt x="498" y="658"/>
                </a:lnTo>
                <a:lnTo>
                  <a:pt x="495" y="658"/>
                </a:lnTo>
                <a:lnTo>
                  <a:pt x="493" y="660"/>
                </a:lnTo>
                <a:lnTo>
                  <a:pt x="491" y="660"/>
                </a:lnTo>
                <a:lnTo>
                  <a:pt x="481" y="667"/>
                </a:lnTo>
                <a:lnTo>
                  <a:pt x="479" y="667"/>
                </a:lnTo>
                <a:lnTo>
                  <a:pt x="477" y="670"/>
                </a:lnTo>
                <a:lnTo>
                  <a:pt x="474" y="672"/>
                </a:lnTo>
                <a:lnTo>
                  <a:pt x="472" y="672"/>
                </a:lnTo>
                <a:lnTo>
                  <a:pt x="470" y="672"/>
                </a:lnTo>
                <a:lnTo>
                  <a:pt x="470" y="674"/>
                </a:lnTo>
                <a:lnTo>
                  <a:pt x="467" y="674"/>
                </a:lnTo>
                <a:lnTo>
                  <a:pt x="462" y="679"/>
                </a:lnTo>
                <a:lnTo>
                  <a:pt x="455" y="681"/>
                </a:lnTo>
                <a:lnTo>
                  <a:pt x="453" y="684"/>
                </a:lnTo>
                <a:lnTo>
                  <a:pt x="446" y="672"/>
                </a:lnTo>
                <a:lnTo>
                  <a:pt x="437" y="658"/>
                </a:lnTo>
                <a:lnTo>
                  <a:pt x="432" y="653"/>
                </a:lnTo>
                <a:lnTo>
                  <a:pt x="432" y="658"/>
                </a:lnTo>
                <a:lnTo>
                  <a:pt x="429" y="658"/>
                </a:lnTo>
                <a:lnTo>
                  <a:pt x="429" y="660"/>
                </a:lnTo>
                <a:lnTo>
                  <a:pt x="427" y="662"/>
                </a:lnTo>
                <a:lnTo>
                  <a:pt x="425" y="665"/>
                </a:lnTo>
                <a:lnTo>
                  <a:pt x="422" y="672"/>
                </a:lnTo>
                <a:lnTo>
                  <a:pt x="420" y="674"/>
                </a:lnTo>
                <a:lnTo>
                  <a:pt x="420" y="677"/>
                </a:lnTo>
                <a:lnTo>
                  <a:pt x="418" y="679"/>
                </a:lnTo>
                <a:lnTo>
                  <a:pt x="413" y="674"/>
                </a:lnTo>
                <a:lnTo>
                  <a:pt x="411" y="672"/>
                </a:lnTo>
                <a:lnTo>
                  <a:pt x="408" y="672"/>
                </a:lnTo>
                <a:lnTo>
                  <a:pt x="394" y="674"/>
                </a:lnTo>
                <a:lnTo>
                  <a:pt x="387" y="674"/>
                </a:lnTo>
                <a:lnTo>
                  <a:pt x="385" y="674"/>
                </a:lnTo>
                <a:lnTo>
                  <a:pt x="380" y="672"/>
                </a:lnTo>
                <a:lnTo>
                  <a:pt x="378" y="672"/>
                </a:lnTo>
                <a:lnTo>
                  <a:pt x="378" y="670"/>
                </a:lnTo>
                <a:lnTo>
                  <a:pt x="375" y="670"/>
                </a:lnTo>
                <a:lnTo>
                  <a:pt x="373" y="670"/>
                </a:lnTo>
                <a:lnTo>
                  <a:pt x="373" y="672"/>
                </a:lnTo>
                <a:lnTo>
                  <a:pt x="371" y="672"/>
                </a:lnTo>
                <a:lnTo>
                  <a:pt x="366" y="665"/>
                </a:lnTo>
                <a:lnTo>
                  <a:pt x="363" y="662"/>
                </a:lnTo>
                <a:lnTo>
                  <a:pt x="361" y="660"/>
                </a:lnTo>
                <a:lnTo>
                  <a:pt x="359" y="655"/>
                </a:lnTo>
                <a:lnTo>
                  <a:pt x="354" y="648"/>
                </a:lnTo>
                <a:lnTo>
                  <a:pt x="352" y="644"/>
                </a:lnTo>
                <a:lnTo>
                  <a:pt x="349" y="641"/>
                </a:lnTo>
                <a:lnTo>
                  <a:pt x="347" y="639"/>
                </a:lnTo>
                <a:lnTo>
                  <a:pt x="345" y="636"/>
                </a:lnTo>
                <a:lnTo>
                  <a:pt x="338" y="629"/>
                </a:lnTo>
                <a:lnTo>
                  <a:pt x="328" y="620"/>
                </a:lnTo>
                <a:lnTo>
                  <a:pt x="314" y="606"/>
                </a:lnTo>
                <a:lnTo>
                  <a:pt x="312" y="603"/>
                </a:lnTo>
                <a:lnTo>
                  <a:pt x="302" y="594"/>
                </a:lnTo>
                <a:lnTo>
                  <a:pt x="295" y="587"/>
                </a:lnTo>
                <a:lnTo>
                  <a:pt x="288" y="580"/>
                </a:lnTo>
                <a:lnTo>
                  <a:pt x="288" y="577"/>
                </a:lnTo>
                <a:lnTo>
                  <a:pt x="288" y="575"/>
                </a:lnTo>
                <a:lnTo>
                  <a:pt x="290" y="573"/>
                </a:lnTo>
                <a:lnTo>
                  <a:pt x="290" y="570"/>
                </a:lnTo>
                <a:lnTo>
                  <a:pt x="293" y="570"/>
                </a:lnTo>
                <a:lnTo>
                  <a:pt x="297" y="551"/>
                </a:lnTo>
                <a:lnTo>
                  <a:pt x="300" y="542"/>
                </a:lnTo>
                <a:lnTo>
                  <a:pt x="297" y="542"/>
                </a:lnTo>
                <a:lnTo>
                  <a:pt x="297" y="539"/>
                </a:lnTo>
                <a:lnTo>
                  <a:pt x="295" y="539"/>
                </a:lnTo>
                <a:lnTo>
                  <a:pt x="293" y="537"/>
                </a:lnTo>
                <a:lnTo>
                  <a:pt x="290" y="535"/>
                </a:lnTo>
                <a:lnTo>
                  <a:pt x="288" y="535"/>
                </a:lnTo>
                <a:lnTo>
                  <a:pt x="286" y="532"/>
                </a:lnTo>
                <a:lnTo>
                  <a:pt x="283" y="532"/>
                </a:lnTo>
                <a:lnTo>
                  <a:pt x="281" y="530"/>
                </a:lnTo>
                <a:lnTo>
                  <a:pt x="279" y="528"/>
                </a:lnTo>
                <a:lnTo>
                  <a:pt x="276" y="528"/>
                </a:lnTo>
                <a:lnTo>
                  <a:pt x="274" y="525"/>
                </a:lnTo>
                <a:lnTo>
                  <a:pt x="272" y="525"/>
                </a:lnTo>
                <a:lnTo>
                  <a:pt x="269" y="523"/>
                </a:lnTo>
                <a:lnTo>
                  <a:pt x="267" y="520"/>
                </a:lnTo>
                <a:lnTo>
                  <a:pt x="264" y="520"/>
                </a:lnTo>
                <a:lnTo>
                  <a:pt x="262" y="518"/>
                </a:lnTo>
                <a:lnTo>
                  <a:pt x="260" y="518"/>
                </a:lnTo>
                <a:lnTo>
                  <a:pt x="260" y="516"/>
                </a:lnTo>
                <a:lnTo>
                  <a:pt x="257" y="516"/>
                </a:lnTo>
                <a:lnTo>
                  <a:pt x="255" y="513"/>
                </a:lnTo>
                <a:lnTo>
                  <a:pt x="253" y="513"/>
                </a:lnTo>
                <a:lnTo>
                  <a:pt x="250" y="511"/>
                </a:lnTo>
                <a:lnTo>
                  <a:pt x="248" y="511"/>
                </a:lnTo>
                <a:lnTo>
                  <a:pt x="246" y="509"/>
                </a:lnTo>
                <a:lnTo>
                  <a:pt x="243" y="506"/>
                </a:lnTo>
                <a:lnTo>
                  <a:pt x="241" y="506"/>
                </a:lnTo>
                <a:lnTo>
                  <a:pt x="239" y="504"/>
                </a:lnTo>
                <a:lnTo>
                  <a:pt x="236" y="502"/>
                </a:lnTo>
                <a:lnTo>
                  <a:pt x="234" y="502"/>
                </a:lnTo>
                <a:lnTo>
                  <a:pt x="231" y="499"/>
                </a:lnTo>
                <a:lnTo>
                  <a:pt x="231" y="497"/>
                </a:lnTo>
                <a:lnTo>
                  <a:pt x="229" y="497"/>
                </a:lnTo>
                <a:lnTo>
                  <a:pt x="227" y="494"/>
                </a:lnTo>
                <a:lnTo>
                  <a:pt x="224" y="494"/>
                </a:lnTo>
                <a:lnTo>
                  <a:pt x="222" y="492"/>
                </a:lnTo>
                <a:lnTo>
                  <a:pt x="220" y="492"/>
                </a:lnTo>
                <a:lnTo>
                  <a:pt x="217" y="490"/>
                </a:lnTo>
                <a:lnTo>
                  <a:pt x="215" y="490"/>
                </a:lnTo>
                <a:lnTo>
                  <a:pt x="213" y="487"/>
                </a:lnTo>
                <a:lnTo>
                  <a:pt x="210" y="487"/>
                </a:lnTo>
                <a:lnTo>
                  <a:pt x="210" y="485"/>
                </a:lnTo>
                <a:lnTo>
                  <a:pt x="208" y="485"/>
                </a:lnTo>
                <a:lnTo>
                  <a:pt x="205" y="485"/>
                </a:lnTo>
                <a:lnTo>
                  <a:pt x="203" y="483"/>
                </a:lnTo>
                <a:lnTo>
                  <a:pt x="201" y="483"/>
                </a:lnTo>
                <a:lnTo>
                  <a:pt x="201" y="480"/>
                </a:lnTo>
                <a:lnTo>
                  <a:pt x="198" y="480"/>
                </a:lnTo>
                <a:lnTo>
                  <a:pt x="196" y="478"/>
                </a:lnTo>
                <a:lnTo>
                  <a:pt x="194" y="478"/>
                </a:lnTo>
                <a:lnTo>
                  <a:pt x="191" y="475"/>
                </a:lnTo>
                <a:lnTo>
                  <a:pt x="189" y="475"/>
                </a:lnTo>
                <a:lnTo>
                  <a:pt x="187" y="473"/>
                </a:lnTo>
                <a:lnTo>
                  <a:pt x="184" y="473"/>
                </a:lnTo>
                <a:lnTo>
                  <a:pt x="182" y="473"/>
                </a:lnTo>
                <a:lnTo>
                  <a:pt x="180" y="471"/>
                </a:lnTo>
                <a:lnTo>
                  <a:pt x="177" y="471"/>
                </a:lnTo>
                <a:lnTo>
                  <a:pt x="175" y="468"/>
                </a:lnTo>
                <a:lnTo>
                  <a:pt x="172" y="468"/>
                </a:lnTo>
                <a:lnTo>
                  <a:pt x="170" y="466"/>
                </a:lnTo>
                <a:lnTo>
                  <a:pt x="168" y="466"/>
                </a:lnTo>
                <a:lnTo>
                  <a:pt x="168" y="464"/>
                </a:lnTo>
                <a:lnTo>
                  <a:pt x="165" y="464"/>
                </a:lnTo>
                <a:lnTo>
                  <a:pt x="163" y="464"/>
                </a:lnTo>
                <a:lnTo>
                  <a:pt x="163" y="461"/>
                </a:lnTo>
                <a:lnTo>
                  <a:pt x="161" y="461"/>
                </a:lnTo>
                <a:lnTo>
                  <a:pt x="158" y="461"/>
                </a:lnTo>
                <a:lnTo>
                  <a:pt x="158" y="459"/>
                </a:lnTo>
                <a:lnTo>
                  <a:pt x="156" y="459"/>
                </a:lnTo>
                <a:lnTo>
                  <a:pt x="154" y="459"/>
                </a:lnTo>
                <a:lnTo>
                  <a:pt x="151" y="457"/>
                </a:lnTo>
                <a:lnTo>
                  <a:pt x="149" y="457"/>
                </a:lnTo>
                <a:lnTo>
                  <a:pt x="147" y="454"/>
                </a:lnTo>
                <a:lnTo>
                  <a:pt x="144" y="454"/>
                </a:lnTo>
                <a:lnTo>
                  <a:pt x="142" y="452"/>
                </a:lnTo>
                <a:lnTo>
                  <a:pt x="139" y="452"/>
                </a:lnTo>
                <a:lnTo>
                  <a:pt x="137" y="449"/>
                </a:lnTo>
                <a:lnTo>
                  <a:pt x="135" y="449"/>
                </a:lnTo>
                <a:lnTo>
                  <a:pt x="132" y="447"/>
                </a:lnTo>
                <a:lnTo>
                  <a:pt x="130" y="447"/>
                </a:lnTo>
                <a:lnTo>
                  <a:pt x="128" y="447"/>
                </a:lnTo>
                <a:lnTo>
                  <a:pt x="128" y="445"/>
                </a:lnTo>
                <a:lnTo>
                  <a:pt x="125" y="445"/>
                </a:lnTo>
                <a:lnTo>
                  <a:pt x="123" y="445"/>
                </a:lnTo>
                <a:lnTo>
                  <a:pt x="123" y="442"/>
                </a:lnTo>
                <a:lnTo>
                  <a:pt x="121" y="442"/>
                </a:lnTo>
                <a:lnTo>
                  <a:pt x="118" y="442"/>
                </a:lnTo>
                <a:lnTo>
                  <a:pt x="118" y="440"/>
                </a:lnTo>
                <a:lnTo>
                  <a:pt x="116" y="440"/>
                </a:lnTo>
                <a:lnTo>
                  <a:pt x="114" y="440"/>
                </a:lnTo>
                <a:lnTo>
                  <a:pt x="114" y="438"/>
                </a:lnTo>
                <a:lnTo>
                  <a:pt x="111" y="438"/>
                </a:lnTo>
                <a:lnTo>
                  <a:pt x="109" y="438"/>
                </a:lnTo>
                <a:lnTo>
                  <a:pt x="109" y="435"/>
                </a:lnTo>
                <a:lnTo>
                  <a:pt x="106" y="435"/>
                </a:lnTo>
                <a:lnTo>
                  <a:pt x="104" y="435"/>
                </a:lnTo>
                <a:lnTo>
                  <a:pt x="102" y="433"/>
                </a:lnTo>
                <a:lnTo>
                  <a:pt x="99" y="433"/>
                </a:lnTo>
                <a:lnTo>
                  <a:pt x="97" y="431"/>
                </a:lnTo>
                <a:lnTo>
                  <a:pt x="95" y="431"/>
                </a:lnTo>
                <a:lnTo>
                  <a:pt x="92" y="428"/>
                </a:lnTo>
                <a:lnTo>
                  <a:pt x="90" y="428"/>
                </a:lnTo>
                <a:lnTo>
                  <a:pt x="88" y="426"/>
                </a:lnTo>
                <a:lnTo>
                  <a:pt x="85" y="426"/>
                </a:lnTo>
                <a:lnTo>
                  <a:pt x="83" y="423"/>
                </a:lnTo>
                <a:lnTo>
                  <a:pt x="81" y="423"/>
                </a:lnTo>
                <a:lnTo>
                  <a:pt x="78" y="423"/>
                </a:lnTo>
                <a:lnTo>
                  <a:pt x="78" y="421"/>
                </a:lnTo>
                <a:lnTo>
                  <a:pt x="76" y="421"/>
                </a:lnTo>
                <a:lnTo>
                  <a:pt x="73" y="421"/>
                </a:lnTo>
                <a:lnTo>
                  <a:pt x="73" y="419"/>
                </a:lnTo>
                <a:lnTo>
                  <a:pt x="71" y="419"/>
                </a:lnTo>
                <a:lnTo>
                  <a:pt x="69" y="416"/>
                </a:lnTo>
                <a:lnTo>
                  <a:pt x="66" y="416"/>
                </a:lnTo>
                <a:lnTo>
                  <a:pt x="64" y="414"/>
                </a:lnTo>
                <a:lnTo>
                  <a:pt x="62" y="414"/>
                </a:lnTo>
                <a:lnTo>
                  <a:pt x="59" y="414"/>
                </a:lnTo>
                <a:lnTo>
                  <a:pt x="57" y="412"/>
                </a:lnTo>
                <a:lnTo>
                  <a:pt x="55" y="412"/>
                </a:lnTo>
                <a:lnTo>
                  <a:pt x="55" y="409"/>
                </a:lnTo>
                <a:lnTo>
                  <a:pt x="52" y="409"/>
                </a:lnTo>
                <a:lnTo>
                  <a:pt x="50" y="409"/>
                </a:lnTo>
                <a:lnTo>
                  <a:pt x="48" y="407"/>
                </a:lnTo>
                <a:lnTo>
                  <a:pt x="45" y="407"/>
                </a:lnTo>
                <a:lnTo>
                  <a:pt x="43" y="404"/>
                </a:lnTo>
                <a:lnTo>
                  <a:pt x="40" y="404"/>
                </a:lnTo>
                <a:lnTo>
                  <a:pt x="40" y="395"/>
                </a:lnTo>
                <a:lnTo>
                  <a:pt x="40" y="388"/>
                </a:lnTo>
                <a:lnTo>
                  <a:pt x="43" y="378"/>
                </a:lnTo>
                <a:lnTo>
                  <a:pt x="43" y="367"/>
                </a:lnTo>
                <a:lnTo>
                  <a:pt x="43" y="362"/>
                </a:lnTo>
                <a:lnTo>
                  <a:pt x="45" y="357"/>
                </a:lnTo>
                <a:lnTo>
                  <a:pt x="45" y="355"/>
                </a:lnTo>
                <a:lnTo>
                  <a:pt x="45" y="345"/>
                </a:lnTo>
                <a:lnTo>
                  <a:pt x="45" y="343"/>
                </a:lnTo>
                <a:lnTo>
                  <a:pt x="48" y="336"/>
                </a:lnTo>
                <a:lnTo>
                  <a:pt x="48" y="331"/>
                </a:lnTo>
                <a:lnTo>
                  <a:pt x="48" y="326"/>
                </a:lnTo>
                <a:lnTo>
                  <a:pt x="48" y="322"/>
                </a:lnTo>
                <a:lnTo>
                  <a:pt x="48" y="317"/>
                </a:lnTo>
                <a:lnTo>
                  <a:pt x="50" y="315"/>
                </a:lnTo>
                <a:lnTo>
                  <a:pt x="52" y="307"/>
                </a:lnTo>
                <a:lnTo>
                  <a:pt x="52" y="305"/>
                </a:lnTo>
                <a:lnTo>
                  <a:pt x="52" y="303"/>
                </a:lnTo>
                <a:lnTo>
                  <a:pt x="55" y="298"/>
                </a:lnTo>
                <a:lnTo>
                  <a:pt x="59" y="291"/>
                </a:lnTo>
                <a:lnTo>
                  <a:pt x="62" y="284"/>
                </a:lnTo>
                <a:lnTo>
                  <a:pt x="64" y="281"/>
                </a:lnTo>
                <a:lnTo>
                  <a:pt x="66" y="274"/>
                </a:lnTo>
                <a:lnTo>
                  <a:pt x="69" y="270"/>
                </a:lnTo>
                <a:lnTo>
                  <a:pt x="71" y="262"/>
                </a:lnTo>
                <a:lnTo>
                  <a:pt x="73" y="258"/>
                </a:lnTo>
                <a:lnTo>
                  <a:pt x="76" y="251"/>
                </a:lnTo>
                <a:lnTo>
                  <a:pt x="78" y="246"/>
                </a:lnTo>
                <a:lnTo>
                  <a:pt x="81" y="241"/>
                </a:lnTo>
                <a:lnTo>
                  <a:pt x="85" y="236"/>
                </a:lnTo>
                <a:lnTo>
                  <a:pt x="85" y="234"/>
                </a:lnTo>
                <a:lnTo>
                  <a:pt x="78" y="217"/>
                </a:lnTo>
                <a:lnTo>
                  <a:pt x="73" y="203"/>
                </a:lnTo>
                <a:lnTo>
                  <a:pt x="73" y="201"/>
                </a:lnTo>
                <a:lnTo>
                  <a:pt x="71" y="201"/>
                </a:lnTo>
                <a:lnTo>
                  <a:pt x="71" y="196"/>
                </a:lnTo>
                <a:lnTo>
                  <a:pt x="69" y="194"/>
                </a:lnTo>
                <a:lnTo>
                  <a:pt x="69" y="196"/>
                </a:lnTo>
                <a:lnTo>
                  <a:pt x="66" y="196"/>
                </a:lnTo>
                <a:lnTo>
                  <a:pt x="64" y="191"/>
                </a:lnTo>
                <a:lnTo>
                  <a:pt x="62" y="187"/>
                </a:lnTo>
                <a:lnTo>
                  <a:pt x="62" y="184"/>
                </a:lnTo>
                <a:lnTo>
                  <a:pt x="62" y="182"/>
                </a:lnTo>
                <a:lnTo>
                  <a:pt x="59" y="182"/>
                </a:lnTo>
                <a:lnTo>
                  <a:pt x="59" y="180"/>
                </a:lnTo>
                <a:lnTo>
                  <a:pt x="59" y="177"/>
                </a:lnTo>
                <a:lnTo>
                  <a:pt x="57" y="175"/>
                </a:lnTo>
                <a:lnTo>
                  <a:pt x="57" y="172"/>
                </a:lnTo>
                <a:lnTo>
                  <a:pt x="55" y="170"/>
                </a:lnTo>
                <a:lnTo>
                  <a:pt x="55" y="168"/>
                </a:lnTo>
                <a:lnTo>
                  <a:pt x="55" y="165"/>
                </a:lnTo>
                <a:lnTo>
                  <a:pt x="52" y="163"/>
                </a:lnTo>
                <a:lnTo>
                  <a:pt x="52" y="161"/>
                </a:lnTo>
                <a:lnTo>
                  <a:pt x="50" y="158"/>
                </a:lnTo>
                <a:lnTo>
                  <a:pt x="48" y="151"/>
                </a:lnTo>
                <a:lnTo>
                  <a:pt x="48" y="149"/>
                </a:lnTo>
                <a:lnTo>
                  <a:pt x="45" y="146"/>
                </a:lnTo>
                <a:lnTo>
                  <a:pt x="40" y="137"/>
                </a:lnTo>
                <a:lnTo>
                  <a:pt x="40" y="135"/>
                </a:lnTo>
                <a:lnTo>
                  <a:pt x="40" y="132"/>
                </a:lnTo>
                <a:lnTo>
                  <a:pt x="36" y="123"/>
                </a:lnTo>
                <a:lnTo>
                  <a:pt x="31" y="113"/>
                </a:lnTo>
                <a:lnTo>
                  <a:pt x="31" y="111"/>
                </a:lnTo>
                <a:lnTo>
                  <a:pt x="26" y="99"/>
                </a:lnTo>
                <a:lnTo>
                  <a:pt x="22" y="90"/>
                </a:lnTo>
                <a:lnTo>
                  <a:pt x="19" y="85"/>
                </a:lnTo>
                <a:lnTo>
                  <a:pt x="19" y="83"/>
                </a:lnTo>
                <a:lnTo>
                  <a:pt x="17" y="78"/>
                </a:lnTo>
                <a:lnTo>
                  <a:pt x="17" y="75"/>
                </a:lnTo>
                <a:lnTo>
                  <a:pt x="15" y="73"/>
                </a:lnTo>
                <a:lnTo>
                  <a:pt x="15" y="71"/>
                </a:lnTo>
                <a:lnTo>
                  <a:pt x="15" y="68"/>
                </a:lnTo>
                <a:lnTo>
                  <a:pt x="12" y="68"/>
                </a:lnTo>
                <a:lnTo>
                  <a:pt x="12" y="66"/>
                </a:lnTo>
                <a:lnTo>
                  <a:pt x="12" y="64"/>
                </a:lnTo>
                <a:lnTo>
                  <a:pt x="10" y="61"/>
                </a:lnTo>
                <a:lnTo>
                  <a:pt x="10" y="59"/>
                </a:lnTo>
                <a:lnTo>
                  <a:pt x="7" y="54"/>
                </a:lnTo>
                <a:lnTo>
                  <a:pt x="7" y="52"/>
                </a:lnTo>
                <a:lnTo>
                  <a:pt x="5" y="49"/>
                </a:lnTo>
                <a:lnTo>
                  <a:pt x="5" y="47"/>
                </a:lnTo>
                <a:lnTo>
                  <a:pt x="3" y="45"/>
                </a:lnTo>
                <a:lnTo>
                  <a:pt x="3" y="42"/>
                </a:lnTo>
                <a:lnTo>
                  <a:pt x="0" y="40"/>
                </a:lnTo>
                <a:lnTo>
                  <a:pt x="0" y="38"/>
                </a:lnTo>
                <a:lnTo>
                  <a:pt x="5" y="26"/>
                </a:lnTo>
                <a:lnTo>
                  <a:pt x="7" y="26"/>
                </a:lnTo>
                <a:lnTo>
                  <a:pt x="7" y="21"/>
                </a:lnTo>
                <a:lnTo>
                  <a:pt x="7" y="19"/>
                </a:lnTo>
                <a:lnTo>
                  <a:pt x="12" y="14"/>
                </a:lnTo>
                <a:lnTo>
                  <a:pt x="12" y="12"/>
                </a:lnTo>
                <a:lnTo>
                  <a:pt x="12" y="9"/>
                </a:lnTo>
                <a:lnTo>
                  <a:pt x="15" y="7"/>
                </a:lnTo>
                <a:lnTo>
                  <a:pt x="15" y="2"/>
                </a:lnTo>
                <a:lnTo>
                  <a:pt x="17" y="0"/>
                </a:lnTo>
                <a:lnTo>
                  <a:pt x="22" y="2"/>
                </a:lnTo>
                <a:lnTo>
                  <a:pt x="29" y="7"/>
                </a:lnTo>
                <a:lnTo>
                  <a:pt x="36" y="9"/>
                </a:lnTo>
                <a:lnTo>
                  <a:pt x="40" y="12"/>
                </a:lnTo>
                <a:lnTo>
                  <a:pt x="45" y="14"/>
                </a:lnTo>
                <a:lnTo>
                  <a:pt x="48" y="14"/>
                </a:lnTo>
                <a:lnTo>
                  <a:pt x="57" y="19"/>
                </a:lnTo>
                <a:lnTo>
                  <a:pt x="64" y="21"/>
                </a:lnTo>
                <a:lnTo>
                  <a:pt x="71" y="23"/>
                </a:lnTo>
                <a:lnTo>
                  <a:pt x="76" y="26"/>
                </a:lnTo>
                <a:lnTo>
                  <a:pt x="83" y="28"/>
                </a:lnTo>
                <a:lnTo>
                  <a:pt x="85" y="30"/>
                </a:lnTo>
                <a:lnTo>
                  <a:pt x="92" y="33"/>
                </a:lnTo>
                <a:lnTo>
                  <a:pt x="99" y="38"/>
                </a:lnTo>
                <a:lnTo>
                  <a:pt x="104" y="40"/>
                </a:lnTo>
                <a:lnTo>
                  <a:pt x="106" y="40"/>
                </a:lnTo>
                <a:lnTo>
                  <a:pt x="109" y="40"/>
                </a:lnTo>
                <a:lnTo>
                  <a:pt x="114" y="42"/>
                </a:lnTo>
                <a:lnTo>
                  <a:pt x="116" y="45"/>
                </a:lnTo>
                <a:lnTo>
                  <a:pt x="123" y="45"/>
                </a:lnTo>
                <a:lnTo>
                  <a:pt x="125" y="47"/>
                </a:lnTo>
                <a:lnTo>
                  <a:pt x="128" y="47"/>
                </a:lnTo>
                <a:lnTo>
                  <a:pt x="142" y="54"/>
                </a:lnTo>
                <a:lnTo>
                  <a:pt x="147" y="56"/>
                </a:lnTo>
                <a:lnTo>
                  <a:pt x="149" y="56"/>
                </a:lnTo>
                <a:lnTo>
                  <a:pt x="149" y="59"/>
                </a:lnTo>
                <a:lnTo>
                  <a:pt x="151" y="61"/>
                </a:lnTo>
                <a:lnTo>
                  <a:pt x="149" y="64"/>
                </a:lnTo>
                <a:lnTo>
                  <a:pt x="147" y="68"/>
                </a:lnTo>
                <a:lnTo>
                  <a:pt x="142" y="75"/>
                </a:lnTo>
                <a:lnTo>
                  <a:pt x="142" y="78"/>
                </a:lnTo>
                <a:lnTo>
                  <a:pt x="139" y="80"/>
                </a:lnTo>
                <a:lnTo>
                  <a:pt x="137" y="83"/>
                </a:lnTo>
                <a:lnTo>
                  <a:pt x="132" y="92"/>
                </a:lnTo>
                <a:lnTo>
                  <a:pt x="132" y="94"/>
                </a:lnTo>
                <a:lnTo>
                  <a:pt x="128" y="101"/>
                </a:lnTo>
                <a:lnTo>
                  <a:pt x="125" y="104"/>
                </a:lnTo>
                <a:lnTo>
                  <a:pt x="125" y="109"/>
                </a:lnTo>
                <a:lnTo>
                  <a:pt x="123" y="113"/>
                </a:lnTo>
                <a:lnTo>
                  <a:pt x="123" y="116"/>
                </a:lnTo>
                <a:lnTo>
                  <a:pt x="123" y="118"/>
                </a:lnTo>
                <a:lnTo>
                  <a:pt x="123" y="120"/>
                </a:lnTo>
                <a:lnTo>
                  <a:pt x="123" y="123"/>
                </a:lnTo>
                <a:lnTo>
                  <a:pt x="121" y="123"/>
                </a:lnTo>
                <a:lnTo>
                  <a:pt x="121" y="125"/>
                </a:lnTo>
                <a:lnTo>
                  <a:pt x="121" y="128"/>
                </a:lnTo>
                <a:lnTo>
                  <a:pt x="121" y="130"/>
                </a:lnTo>
                <a:lnTo>
                  <a:pt x="118" y="132"/>
                </a:lnTo>
                <a:lnTo>
                  <a:pt x="118" y="135"/>
                </a:lnTo>
                <a:lnTo>
                  <a:pt x="114" y="149"/>
                </a:lnTo>
                <a:lnTo>
                  <a:pt x="111" y="156"/>
                </a:lnTo>
                <a:lnTo>
                  <a:pt x="111" y="158"/>
                </a:lnTo>
                <a:lnTo>
                  <a:pt x="111" y="161"/>
                </a:lnTo>
                <a:lnTo>
                  <a:pt x="114" y="163"/>
                </a:lnTo>
                <a:lnTo>
                  <a:pt x="114" y="168"/>
                </a:lnTo>
                <a:lnTo>
                  <a:pt x="114" y="170"/>
                </a:lnTo>
                <a:lnTo>
                  <a:pt x="114" y="172"/>
                </a:lnTo>
                <a:lnTo>
                  <a:pt x="102" y="177"/>
                </a:lnTo>
                <a:lnTo>
                  <a:pt x="99" y="177"/>
                </a:lnTo>
                <a:lnTo>
                  <a:pt x="97" y="177"/>
                </a:lnTo>
                <a:lnTo>
                  <a:pt x="95" y="177"/>
                </a:lnTo>
                <a:lnTo>
                  <a:pt x="92" y="180"/>
                </a:lnTo>
                <a:close/>
              </a:path>
            </a:pathLst>
          </a:custGeom>
          <a:solidFill>
            <a:srgbClr val="D6B8FC"/>
          </a:solidFill>
          <a:ln w="4445">
            <a:solidFill>
              <a:srgbClr val="6E6E6E"/>
            </a:solidFill>
            <a:prstDash val="solid"/>
            <a:round/>
            <a:headEnd/>
            <a:tailEnd/>
          </a:ln>
        </p:spPr>
        <p:txBody>
          <a:bodyPr rot="0" vert="horz" wrap="square" lIns="137160" tIns="68580" rIns="137160" bIns="68580" anchor="t" anchorCtr="0" upright="1">
            <a:noAutofit/>
          </a:bodyPr>
          <a:lstStyle/>
          <a:p>
            <a:endParaRPr lang="es-MX" sz="2700"/>
          </a:p>
        </p:txBody>
      </p:sp>
      <p:pic>
        <p:nvPicPr>
          <p:cNvPr id="22" name="Picture 2" descr="Estado de México – Pacto federal">
            <a:hlinkClick r:id="rId8" action="ppaction://hlinksldjump" tooltip="Distritos Judiciales Electorales"/>
          </p:cNvPr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62999" y="8613564"/>
            <a:ext cx="762001" cy="6265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Imagen 22">
            <a:hlinkClick r:id="" action="ppaction://hlinkshowjump?jump=previousslide" tooltip="Anterior"/>
          </p:cNvPr>
          <p:cNvPicPr>
            <a:picLocks noChangeAspect="1"/>
          </p:cNvPicPr>
          <p:nvPr/>
        </p:nvPicPr>
        <p:blipFill>
          <a:blip r:embed="rId10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7971312" y="8567437"/>
            <a:ext cx="718852" cy="718852"/>
          </a:xfrm>
          <a:prstGeom prst="rect">
            <a:avLst/>
          </a:prstGeom>
        </p:spPr>
      </p:pic>
      <p:pic>
        <p:nvPicPr>
          <p:cNvPr id="24" name="Imagen 23">
            <a:hlinkClick r:id="" action="ppaction://hlinkshowjump?jump=nextslide" tooltip="Siguiente"/>
          </p:cNvPr>
          <p:cNvPicPr>
            <a:picLocks noChangeAspect="1"/>
          </p:cNvPicPr>
          <p:nvPr/>
        </p:nvPicPr>
        <p:blipFill>
          <a:blip r:embed="rId10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97835" y="8567438"/>
            <a:ext cx="718852" cy="7188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33780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Click="0">
        <p14:reveal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2401" y="178509"/>
            <a:ext cx="2274414" cy="1025763"/>
          </a:xfrm>
          <a:prstGeom prst="rect">
            <a:avLst/>
          </a:prstGeom>
        </p:spPr>
      </p:pic>
      <p:sp>
        <p:nvSpPr>
          <p:cNvPr id="72" name="Paralelogramo 71"/>
          <p:cNvSpPr/>
          <p:nvPr/>
        </p:nvSpPr>
        <p:spPr>
          <a:xfrm>
            <a:off x="15672659" y="8634356"/>
            <a:ext cx="4243892" cy="1612305"/>
          </a:xfrm>
          <a:prstGeom prst="parallelogram">
            <a:avLst>
              <a:gd name="adj" fmla="val 68198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73" name="Paralelogramo 72"/>
          <p:cNvSpPr/>
          <p:nvPr/>
        </p:nvSpPr>
        <p:spPr>
          <a:xfrm>
            <a:off x="0" y="9478834"/>
            <a:ext cx="18750579" cy="814892"/>
          </a:xfrm>
          <a:prstGeom prst="parallelogram">
            <a:avLst>
              <a:gd name="adj" fmla="val 58663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pic>
        <p:nvPicPr>
          <p:cNvPr id="77" name="Imagen 7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33436" y="88635"/>
            <a:ext cx="1272614" cy="1202562"/>
          </a:xfrm>
          <a:prstGeom prst="rect">
            <a:avLst/>
          </a:prstGeom>
        </p:spPr>
      </p:pic>
      <p:sp>
        <p:nvSpPr>
          <p:cNvPr id="78" name="Triángulo isósceles 77"/>
          <p:cNvSpPr/>
          <p:nvPr/>
        </p:nvSpPr>
        <p:spPr>
          <a:xfrm rot="18459014">
            <a:off x="-931438" y="-343536"/>
            <a:ext cx="2154764" cy="1158996"/>
          </a:xfrm>
          <a:prstGeom prst="triangl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79" name="Triángulo isósceles 78"/>
          <p:cNvSpPr/>
          <p:nvPr/>
        </p:nvSpPr>
        <p:spPr>
          <a:xfrm rot="10631482">
            <a:off x="-55789" y="-206601"/>
            <a:ext cx="2154764" cy="1158996"/>
          </a:xfrm>
          <a:prstGeom prst="triangle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cxnSp>
        <p:nvCxnSpPr>
          <p:cNvPr id="81" name="Conector recto 80"/>
          <p:cNvCxnSpPr/>
          <p:nvPr/>
        </p:nvCxnSpPr>
        <p:spPr>
          <a:xfrm>
            <a:off x="9144000" y="88635"/>
            <a:ext cx="0" cy="1202562"/>
          </a:xfrm>
          <a:prstGeom prst="line">
            <a:avLst/>
          </a:prstGeom>
          <a:ln w="28575" cap="rnd">
            <a:solidFill>
              <a:schemeClr val="bg2">
                <a:lumMod val="5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3" name="Imagen 8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87420" y="1"/>
            <a:ext cx="1500581" cy="1500581"/>
          </a:xfrm>
          <a:prstGeom prst="rect">
            <a:avLst/>
          </a:prstGeom>
        </p:spPr>
      </p:pic>
      <p:pic>
        <p:nvPicPr>
          <p:cNvPr id="84" name="Imagen 83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25" t="29137" r="9744" b="27962"/>
          <a:stretch/>
        </p:blipFill>
        <p:spPr>
          <a:xfrm>
            <a:off x="666928" y="8648186"/>
            <a:ext cx="1516151" cy="816819"/>
          </a:xfrm>
          <a:prstGeom prst="rect">
            <a:avLst/>
          </a:prstGeom>
        </p:spPr>
      </p:pic>
      <p:sp>
        <p:nvSpPr>
          <p:cNvPr id="2" name="Rectángulo 1"/>
          <p:cNvSpPr/>
          <p:nvPr/>
        </p:nvSpPr>
        <p:spPr>
          <a:xfrm>
            <a:off x="887723" y="1408760"/>
            <a:ext cx="16536899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s-MX" sz="6000" cap="all" dirty="0">
                <a:solidFill>
                  <a:srgbClr val="8C52FF"/>
                </a:solidFill>
                <a:latin typeface="Exo 2" panose="00000800000000000000" pitchFamily="2" charset="0"/>
              </a:rPr>
              <a:t>Distrito judicial no. viii NEZAHUALCÓYOTL</a:t>
            </a:r>
            <a:endParaRPr lang="es-MX" sz="6000" cap="all" dirty="0">
              <a:latin typeface="Exo 2" panose="00000800000000000000" pitchFamily="2" charset="0"/>
            </a:endParaRPr>
          </a:p>
        </p:txBody>
      </p:sp>
      <p:sp>
        <p:nvSpPr>
          <p:cNvPr id="27" name="Freeform 20"/>
          <p:cNvSpPr>
            <a:spLocks/>
          </p:cNvSpPr>
          <p:nvPr/>
        </p:nvSpPr>
        <p:spPr bwMode="auto">
          <a:xfrm>
            <a:off x="241193" y="3390052"/>
            <a:ext cx="5588108" cy="3956201"/>
          </a:xfrm>
          <a:custGeom>
            <a:avLst/>
            <a:gdLst>
              <a:gd name="T0" fmla="*/ 99 w 677"/>
              <a:gd name="T1" fmla="*/ 248 h 684"/>
              <a:gd name="T2" fmla="*/ 121 w 677"/>
              <a:gd name="T3" fmla="*/ 255 h 684"/>
              <a:gd name="T4" fmla="*/ 144 w 677"/>
              <a:gd name="T5" fmla="*/ 260 h 684"/>
              <a:gd name="T6" fmla="*/ 182 w 677"/>
              <a:gd name="T7" fmla="*/ 279 h 684"/>
              <a:gd name="T8" fmla="*/ 305 w 677"/>
              <a:gd name="T9" fmla="*/ 348 h 684"/>
              <a:gd name="T10" fmla="*/ 297 w 677"/>
              <a:gd name="T11" fmla="*/ 288 h 684"/>
              <a:gd name="T12" fmla="*/ 340 w 677"/>
              <a:gd name="T13" fmla="*/ 262 h 684"/>
              <a:gd name="T14" fmla="*/ 354 w 677"/>
              <a:gd name="T15" fmla="*/ 236 h 684"/>
              <a:gd name="T16" fmla="*/ 366 w 677"/>
              <a:gd name="T17" fmla="*/ 213 h 684"/>
              <a:gd name="T18" fmla="*/ 389 w 677"/>
              <a:gd name="T19" fmla="*/ 201 h 684"/>
              <a:gd name="T20" fmla="*/ 418 w 677"/>
              <a:gd name="T21" fmla="*/ 199 h 684"/>
              <a:gd name="T22" fmla="*/ 448 w 677"/>
              <a:gd name="T23" fmla="*/ 199 h 684"/>
              <a:gd name="T24" fmla="*/ 472 w 677"/>
              <a:gd name="T25" fmla="*/ 196 h 684"/>
              <a:gd name="T26" fmla="*/ 507 w 677"/>
              <a:gd name="T27" fmla="*/ 196 h 684"/>
              <a:gd name="T28" fmla="*/ 538 w 677"/>
              <a:gd name="T29" fmla="*/ 203 h 684"/>
              <a:gd name="T30" fmla="*/ 550 w 677"/>
              <a:gd name="T31" fmla="*/ 222 h 684"/>
              <a:gd name="T32" fmla="*/ 557 w 677"/>
              <a:gd name="T33" fmla="*/ 246 h 684"/>
              <a:gd name="T34" fmla="*/ 559 w 677"/>
              <a:gd name="T35" fmla="*/ 270 h 684"/>
              <a:gd name="T36" fmla="*/ 552 w 677"/>
              <a:gd name="T37" fmla="*/ 362 h 684"/>
              <a:gd name="T38" fmla="*/ 519 w 677"/>
              <a:gd name="T39" fmla="*/ 402 h 684"/>
              <a:gd name="T40" fmla="*/ 557 w 677"/>
              <a:gd name="T41" fmla="*/ 414 h 684"/>
              <a:gd name="T42" fmla="*/ 606 w 677"/>
              <a:gd name="T43" fmla="*/ 378 h 684"/>
              <a:gd name="T44" fmla="*/ 675 w 677"/>
              <a:gd name="T45" fmla="*/ 454 h 684"/>
              <a:gd name="T46" fmla="*/ 616 w 677"/>
              <a:gd name="T47" fmla="*/ 580 h 684"/>
              <a:gd name="T48" fmla="*/ 587 w 677"/>
              <a:gd name="T49" fmla="*/ 618 h 684"/>
              <a:gd name="T50" fmla="*/ 571 w 677"/>
              <a:gd name="T51" fmla="*/ 627 h 684"/>
              <a:gd name="T52" fmla="*/ 547 w 677"/>
              <a:gd name="T53" fmla="*/ 636 h 684"/>
              <a:gd name="T54" fmla="*/ 524 w 677"/>
              <a:gd name="T55" fmla="*/ 655 h 684"/>
              <a:gd name="T56" fmla="*/ 500 w 677"/>
              <a:gd name="T57" fmla="*/ 655 h 684"/>
              <a:gd name="T58" fmla="*/ 470 w 677"/>
              <a:gd name="T59" fmla="*/ 674 h 684"/>
              <a:gd name="T60" fmla="*/ 427 w 677"/>
              <a:gd name="T61" fmla="*/ 662 h 684"/>
              <a:gd name="T62" fmla="*/ 385 w 677"/>
              <a:gd name="T63" fmla="*/ 674 h 684"/>
              <a:gd name="T64" fmla="*/ 359 w 677"/>
              <a:gd name="T65" fmla="*/ 655 h 684"/>
              <a:gd name="T66" fmla="*/ 295 w 677"/>
              <a:gd name="T67" fmla="*/ 587 h 684"/>
              <a:gd name="T68" fmla="*/ 295 w 677"/>
              <a:gd name="T69" fmla="*/ 539 h 684"/>
              <a:gd name="T70" fmla="*/ 269 w 677"/>
              <a:gd name="T71" fmla="*/ 523 h 684"/>
              <a:gd name="T72" fmla="*/ 246 w 677"/>
              <a:gd name="T73" fmla="*/ 509 h 684"/>
              <a:gd name="T74" fmla="*/ 222 w 677"/>
              <a:gd name="T75" fmla="*/ 492 h 684"/>
              <a:gd name="T76" fmla="*/ 201 w 677"/>
              <a:gd name="T77" fmla="*/ 480 h 684"/>
              <a:gd name="T78" fmla="*/ 175 w 677"/>
              <a:gd name="T79" fmla="*/ 468 h 684"/>
              <a:gd name="T80" fmla="*/ 156 w 677"/>
              <a:gd name="T81" fmla="*/ 459 h 684"/>
              <a:gd name="T82" fmla="*/ 130 w 677"/>
              <a:gd name="T83" fmla="*/ 447 h 684"/>
              <a:gd name="T84" fmla="*/ 114 w 677"/>
              <a:gd name="T85" fmla="*/ 438 h 684"/>
              <a:gd name="T86" fmla="*/ 90 w 677"/>
              <a:gd name="T87" fmla="*/ 428 h 684"/>
              <a:gd name="T88" fmla="*/ 69 w 677"/>
              <a:gd name="T89" fmla="*/ 416 h 684"/>
              <a:gd name="T90" fmla="*/ 45 w 677"/>
              <a:gd name="T91" fmla="*/ 407 h 684"/>
              <a:gd name="T92" fmla="*/ 45 w 677"/>
              <a:gd name="T93" fmla="*/ 343 h 684"/>
              <a:gd name="T94" fmla="*/ 59 w 677"/>
              <a:gd name="T95" fmla="*/ 291 h 684"/>
              <a:gd name="T96" fmla="*/ 85 w 677"/>
              <a:gd name="T97" fmla="*/ 234 h 684"/>
              <a:gd name="T98" fmla="*/ 62 w 677"/>
              <a:gd name="T99" fmla="*/ 184 h 684"/>
              <a:gd name="T100" fmla="*/ 52 w 677"/>
              <a:gd name="T101" fmla="*/ 161 h 684"/>
              <a:gd name="T102" fmla="*/ 26 w 677"/>
              <a:gd name="T103" fmla="*/ 99 h 684"/>
              <a:gd name="T104" fmla="*/ 12 w 677"/>
              <a:gd name="T105" fmla="*/ 64 h 684"/>
              <a:gd name="T106" fmla="*/ 5 w 677"/>
              <a:gd name="T107" fmla="*/ 26 h 684"/>
              <a:gd name="T108" fmla="*/ 29 w 677"/>
              <a:gd name="T109" fmla="*/ 7 h 684"/>
              <a:gd name="T110" fmla="*/ 92 w 677"/>
              <a:gd name="T111" fmla="*/ 33 h 684"/>
              <a:gd name="T112" fmla="*/ 147 w 677"/>
              <a:gd name="T113" fmla="*/ 56 h 684"/>
              <a:gd name="T114" fmla="*/ 132 w 677"/>
              <a:gd name="T115" fmla="*/ 94 h 684"/>
              <a:gd name="T116" fmla="*/ 121 w 677"/>
              <a:gd name="T117" fmla="*/ 128 h 684"/>
              <a:gd name="T118" fmla="*/ 114 w 677"/>
              <a:gd name="T119" fmla="*/ 172 h 6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677" h="684">
                <a:moveTo>
                  <a:pt x="92" y="180"/>
                </a:moveTo>
                <a:lnTo>
                  <a:pt x="83" y="199"/>
                </a:lnTo>
                <a:lnTo>
                  <a:pt x="83" y="215"/>
                </a:lnTo>
                <a:lnTo>
                  <a:pt x="88" y="234"/>
                </a:lnTo>
                <a:lnTo>
                  <a:pt x="88" y="236"/>
                </a:lnTo>
                <a:lnTo>
                  <a:pt x="90" y="239"/>
                </a:lnTo>
                <a:lnTo>
                  <a:pt x="92" y="241"/>
                </a:lnTo>
                <a:lnTo>
                  <a:pt x="92" y="243"/>
                </a:lnTo>
                <a:lnTo>
                  <a:pt x="95" y="246"/>
                </a:lnTo>
                <a:lnTo>
                  <a:pt x="97" y="246"/>
                </a:lnTo>
                <a:lnTo>
                  <a:pt x="99" y="248"/>
                </a:lnTo>
                <a:lnTo>
                  <a:pt x="102" y="248"/>
                </a:lnTo>
                <a:lnTo>
                  <a:pt x="102" y="251"/>
                </a:lnTo>
                <a:lnTo>
                  <a:pt x="104" y="251"/>
                </a:lnTo>
                <a:lnTo>
                  <a:pt x="106" y="251"/>
                </a:lnTo>
                <a:lnTo>
                  <a:pt x="109" y="251"/>
                </a:lnTo>
                <a:lnTo>
                  <a:pt x="111" y="253"/>
                </a:lnTo>
                <a:lnTo>
                  <a:pt x="114" y="253"/>
                </a:lnTo>
                <a:lnTo>
                  <a:pt x="116" y="253"/>
                </a:lnTo>
                <a:lnTo>
                  <a:pt x="118" y="253"/>
                </a:lnTo>
                <a:lnTo>
                  <a:pt x="118" y="255"/>
                </a:lnTo>
                <a:lnTo>
                  <a:pt x="121" y="255"/>
                </a:lnTo>
                <a:lnTo>
                  <a:pt x="123" y="255"/>
                </a:lnTo>
                <a:lnTo>
                  <a:pt x="125" y="255"/>
                </a:lnTo>
                <a:lnTo>
                  <a:pt x="128" y="255"/>
                </a:lnTo>
                <a:lnTo>
                  <a:pt x="128" y="258"/>
                </a:lnTo>
                <a:lnTo>
                  <a:pt x="130" y="258"/>
                </a:lnTo>
                <a:lnTo>
                  <a:pt x="132" y="258"/>
                </a:lnTo>
                <a:lnTo>
                  <a:pt x="135" y="258"/>
                </a:lnTo>
                <a:lnTo>
                  <a:pt x="137" y="260"/>
                </a:lnTo>
                <a:lnTo>
                  <a:pt x="139" y="260"/>
                </a:lnTo>
                <a:lnTo>
                  <a:pt x="142" y="260"/>
                </a:lnTo>
                <a:lnTo>
                  <a:pt x="144" y="260"/>
                </a:lnTo>
                <a:lnTo>
                  <a:pt x="144" y="262"/>
                </a:lnTo>
                <a:lnTo>
                  <a:pt x="147" y="262"/>
                </a:lnTo>
                <a:lnTo>
                  <a:pt x="149" y="262"/>
                </a:lnTo>
                <a:lnTo>
                  <a:pt x="151" y="262"/>
                </a:lnTo>
                <a:lnTo>
                  <a:pt x="154" y="265"/>
                </a:lnTo>
                <a:lnTo>
                  <a:pt x="156" y="265"/>
                </a:lnTo>
                <a:lnTo>
                  <a:pt x="158" y="265"/>
                </a:lnTo>
                <a:lnTo>
                  <a:pt x="161" y="267"/>
                </a:lnTo>
                <a:lnTo>
                  <a:pt x="165" y="270"/>
                </a:lnTo>
                <a:lnTo>
                  <a:pt x="170" y="272"/>
                </a:lnTo>
                <a:lnTo>
                  <a:pt x="182" y="279"/>
                </a:lnTo>
                <a:lnTo>
                  <a:pt x="215" y="296"/>
                </a:lnTo>
                <a:lnTo>
                  <a:pt x="234" y="307"/>
                </a:lnTo>
                <a:lnTo>
                  <a:pt x="264" y="324"/>
                </a:lnTo>
                <a:lnTo>
                  <a:pt x="267" y="326"/>
                </a:lnTo>
                <a:lnTo>
                  <a:pt x="269" y="329"/>
                </a:lnTo>
                <a:lnTo>
                  <a:pt x="274" y="331"/>
                </a:lnTo>
                <a:lnTo>
                  <a:pt x="286" y="336"/>
                </a:lnTo>
                <a:lnTo>
                  <a:pt x="295" y="341"/>
                </a:lnTo>
                <a:lnTo>
                  <a:pt x="300" y="345"/>
                </a:lnTo>
                <a:lnTo>
                  <a:pt x="302" y="345"/>
                </a:lnTo>
                <a:lnTo>
                  <a:pt x="305" y="348"/>
                </a:lnTo>
                <a:lnTo>
                  <a:pt x="312" y="348"/>
                </a:lnTo>
                <a:lnTo>
                  <a:pt x="312" y="345"/>
                </a:lnTo>
                <a:lnTo>
                  <a:pt x="312" y="343"/>
                </a:lnTo>
                <a:lnTo>
                  <a:pt x="312" y="341"/>
                </a:lnTo>
                <a:lnTo>
                  <a:pt x="305" y="326"/>
                </a:lnTo>
                <a:lnTo>
                  <a:pt x="300" y="315"/>
                </a:lnTo>
                <a:lnTo>
                  <a:pt x="297" y="307"/>
                </a:lnTo>
                <a:lnTo>
                  <a:pt x="293" y="288"/>
                </a:lnTo>
                <a:lnTo>
                  <a:pt x="295" y="291"/>
                </a:lnTo>
                <a:lnTo>
                  <a:pt x="295" y="288"/>
                </a:lnTo>
                <a:lnTo>
                  <a:pt x="297" y="288"/>
                </a:lnTo>
                <a:lnTo>
                  <a:pt x="300" y="286"/>
                </a:lnTo>
                <a:lnTo>
                  <a:pt x="302" y="286"/>
                </a:lnTo>
                <a:lnTo>
                  <a:pt x="305" y="284"/>
                </a:lnTo>
                <a:lnTo>
                  <a:pt x="309" y="281"/>
                </a:lnTo>
                <a:lnTo>
                  <a:pt x="312" y="281"/>
                </a:lnTo>
                <a:lnTo>
                  <a:pt x="314" y="279"/>
                </a:lnTo>
                <a:lnTo>
                  <a:pt x="321" y="274"/>
                </a:lnTo>
                <a:lnTo>
                  <a:pt x="323" y="274"/>
                </a:lnTo>
                <a:lnTo>
                  <a:pt x="330" y="267"/>
                </a:lnTo>
                <a:lnTo>
                  <a:pt x="333" y="267"/>
                </a:lnTo>
                <a:lnTo>
                  <a:pt x="340" y="262"/>
                </a:lnTo>
                <a:lnTo>
                  <a:pt x="347" y="260"/>
                </a:lnTo>
                <a:lnTo>
                  <a:pt x="347" y="258"/>
                </a:lnTo>
                <a:lnTo>
                  <a:pt x="349" y="255"/>
                </a:lnTo>
                <a:lnTo>
                  <a:pt x="349" y="253"/>
                </a:lnTo>
                <a:lnTo>
                  <a:pt x="349" y="251"/>
                </a:lnTo>
                <a:lnTo>
                  <a:pt x="349" y="248"/>
                </a:lnTo>
                <a:lnTo>
                  <a:pt x="352" y="246"/>
                </a:lnTo>
                <a:lnTo>
                  <a:pt x="352" y="241"/>
                </a:lnTo>
                <a:lnTo>
                  <a:pt x="352" y="239"/>
                </a:lnTo>
                <a:lnTo>
                  <a:pt x="352" y="236"/>
                </a:lnTo>
                <a:lnTo>
                  <a:pt x="354" y="236"/>
                </a:lnTo>
                <a:lnTo>
                  <a:pt x="354" y="234"/>
                </a:lnTo>
                <a:lnTo>
                  <a:pt x="354" y="232"/>
                </a:lnTo>
                <a:lnTo>
                  <a:pt x="354" y="229"/>
                </a:lnTo>
                <a:lnTo>
                  <a:pt x="354" y="227"/>
                </a:lnTo>
                <a:lnTo>
                  <a:pt x="356" y="225"/>
                </a:lnTo>
                <a:lnTo>
                  <a:pt x="359" y="217"/>
                </a:lnTo>
                <a:lnTo>
                  <a:pt x="359" y="215"/>
                </a:lnTo>
                <a:lnTo>
                  <a:pt x="361" y="215"/>
                </a:lnTo>
                <a:lnTo>
                  <a:pt x="361" y="213"/>
                </a:lnTo>
                <a:lnTo>
                  <a:pt x="363" y="213"/>
                </a:lnTo>
                <a:lnTo>
                  <a:pt x="366" y="213"/>
                </a:lnTo>
                <a:lnTo>
                  <a:pt x="368" y="210"/>
                </a:lnTo>
                <a:lnTo>
                  <a:pt x="371" y="210"/>
                </a:lnTo>
                <a:lnTo>
                  <a:pt x="373" y="208"/>
                </a:lnTo>
                <a:lnTo>
                  <a:pt x="375" y="208"/>
                </a:lnTo>
                <a:lnTo>
                  <a:pt x="378" y="206"/>
                </a:lnTo>
                <a:lnTo>
                  <a:pt x="380" y="206"/>
                </a:lnTo>
                <a:lnTo>
                  <a:pt x="382" y="203"/>
                </a:lnTo>
                <a:lnTo>
                  <a:pt x="385" y="203"/>
                </a:lnTo>
                <a:lnTo>
                  <a:pt x="387" y="203"/>
                </a:lnTo>
                <a:lnTo>
                  <a:pt x="387" y="201"/>
                </a:lnTo>
                <a:lnTo>
                  <a:pt x="389" y="201"/>
                </a:lnTo>
                <a:lnTo>
                  <a:pt x="392" y="201"/>
                </a:lnTo>
                <a:lnTo>
                  <a:pt x="394" y="199"/>
                </a:lnTo>
                <a:lnTo>
                  <a:pt x="396" y="199"/>
                </a:lnTo>
                <a:lnTo>
                  <a:pt x="399" y="196"/>
                </a:lnTo>
                <a:lnTo>
                  <a:pt x="401" y="196"/>
                </a:lnTo>
                <a:lnTo>
                  <a:pt x="404" y="196"/>
                </a:lnTo>
                <a:lnTo>
                  <a:pt x="406" y="196"/>
                </a:lnTo>
                <a:lnTo>
                  <a:pt x="408" y="196"/>
                </a:lnTo>
                <a:lnTo>
                  <a:pt x="411" y="196"/>
                </a:lnTo>
                <a:lnTo>
                  <a:pt x="415" y="199"/>
                </a:lnTo>
                <a:lnTo>
                  <a:pt x="418" y="199"/>
                </a:lnTo>
                <a:lnTo>
                  <a:pt x="420" y="199"/>
                </a:lnTo>
                <a:lnTo>
                  <a:pt x="422" y="199"/>
                </a:lnTo>
                <a:lnTo>
                  <a:pt x="425" y="201"/>
                </a:lnTo>
                <a:lnTo>
                  <a:pt x="432" y="201"/>
                </a:lnTo>
                <a:lnTo>
                  <a:pt x="434" y="201"/>
                </a:lnTo>
                <a:lnTo>
                  <a:pt x="437" y="201"/>
                </a:lnTo>
                <a:lnTo>
                  <a:pt x="439" y="201"/>
                </a:lnTo>
                <a:lnTo>
                  <a:pt x="441" y="201"/>
                </a:lnTo>
                <a:lnTo>
                  <a:pt x="444" y="201"/>
                </a:lnTo>
                <a:lnTo>
                  <a:pt x="446" y="199"/>
                </a:lnTo>
                <a:lnTo>
                  <a:pt x="448" y="199"/>
                </a:lnTo>
                <a:lnTo>
                  <a:pt x="451" y="199"/>
                </a:lnTo>
                <a:lnTo>
                  <a:pt x="453" y="199"/>
                </a:lnTo>
                <a:lnTo>
                  <a:pt x="455" y="199"/>
                </a:lnTo>
                <a:lnTo>
                  <a:pt x="458" y="199"/>
                </a:lnTo>
                <a:lnTo>
                  <a:pt x="460" y="199"/>
                </a:lnTo>
                <a:lnTo>
                  <a:pt x="462" y="199"/>
                </a:lnTo>
                <a:lnTo>
                  <a:pt x="465" y="199"/>
                </a:lnTo>
                <a:lnTo>
                  <a:pt x="467" y="199"/>
                </a:lnTo>
                <a:lnTo>
                  <a:pt x="470" y="199"/>
                </a:lnTo>
                <a:lnTo>
                  <a:pt x="472" y="199"/>
                </a:lnTo>
                <a:lnTo>
                  <a:pt x="472" y="196"/>
                </a:lnTo>
                <a:lnTo>
                  <a:pt x="474" y="196"/>
                </a:lnTo>
                <a:lnTo>
                  <a:pt x="477" y="196"/>
                </a:lnTo>
                <a:lnTo>
                  <a:pt x="479" y="196"/>
                </a:lnTo>
                <a:lnTo>
                  <a:pt x="481" y="196"/>
                </a:lnTo>
                <a:lnTo>
                  <a:pt x="484" y="196"/>
                </a:lnTo>
                <a:lnTo>
                  <a:pt x="493" y="196"/>
                </a:lnTo>
                <a:lnTo>
                  <a:pt x="498" y="196"/>
                </a:lnTo>
                <a:lnTo>
                  <a:pt x="500" y="196"/>
                </a:lnTo>
                <a:lnTo>
                  <a:pt x="503" y="196"/>
                </a:lnTo>
                <a:lnTo>
                  <a:pt x="505" y="196"/>
                </a:lnTo>
                <a:lnTo>
                  <a:pt x="507" y="196"/>
                </a:lnTo>
                <a:lnTo>
                  <a:pt x="510" y="196"/>
                </a:lnTo>
                <a:lnTo>
                  <a:pt x="510" y="194"/>
                </a:lnTo>
                <a:lnTo>
                  <a:pt x="510" y="191"/>
                </a:lnTo>
                <a:lnTo>
                  <a:pt x="510" y="189"/>
                </a:lnTo>
                <a:lnTo>
                  <a:pt x="507" y="158"/>
                </a:lnTo>
                <a:lnTo>
                  <a:pt x="514" y="168"/>
                </a:lnTo>
                <a:lnTo>
                  <a:pt x="526" y="182"/>
                </a:lnTo>
                <a:lnTo>
                  <a:pt x="533" y="196"/>
                </a:lnTo>
                <a:lnTo>
                  <a:pt x="536" y="201"/>
                </a:lnTo>
                <a:lnTo>
                  <a:pt x="538" y="201"/>
                </a:lnTo>
                <a:lnTo>
                  <a:pt x="538" y="203"/>
                </a:lnTo>
                <a:lnTo>
                  <a:pt x="540" y="206"/>
                </a:lnTo>
                <a:lnTo>
                  <a:pt x="540" y="208"/>
                </a:lnTo>
                <a:lnTo>
                  <a:pt x="543" y="208"/>
                </a:lnTo>
                <a:lnTo>
                  <a:pt x="543" y="210"/>
                </a:lnTo>
                <a:lnTo>
                  <a:pt x="543" y="213"/>
                </a:lnTo>
                <a:lnTo>
                  <a:pt x="545" y="213"/>
                </a:lnTo>
                <a:lnTo>
                  <a:pt x="545" y="215"/>
                </a:lnTo>
                <a:lnTo>
                  <a:pt x="547" y="215"/>
                </a:lnTo>
                <a:lnTo>
                  <a:pt x="547" y="217"/>
                </a:lnTo>
                <a:lnTo>
                  <a:pt x="550" y="220"/>
                </a:lnTo>
                <a:lnTo>
                  <a:pt x="550" y="222"/>
                </a:lnTo>
                <a:lnTo>
                  <a:pt x="552" y="225"/>
                </a:lnTo>
                <a:lnTo>
                  <a:pt x="552" y="227"/>
                </a:lnTo>
                <a:lnTo>
                  <a:pt x="554" y="227"/>
                </a:lnTo>
                <a:lnTo>
                  <a:pt x="554" y="229"/>
                </a:lnTo>
                <a:lnTo>
                  <a:pt x="557" y="232"/>
                </a:lnTo>
                <a:lnTo>
                  <a:pt x="557" y="234"/>
                </a:lnTo>
                <a:lnTo>
                  <a:pt x="557" y="236"/>
                </a:lnTo>
                <a:lnTo>
                  <a:pt x="557" y="239"/>
                </a:lnTo>
                <a:lnTo>
                  <a:pt x="557" y="241"/>
                </a:lnTo>
                <a:lnTo>
                  <a:pt x="557" y="243"/>
                </a:lnTo>
                <a:lnTo>
                  <a:pt x="557" y="246"/>
                </a:lnTo>
                <a:lnTo>
                  <a:pt x="559" y="246"/>
                </a:lnTo>
                <a:lnTo>
                  <a:pt x="559" y="248"/>
                </a:lnTo>
                <a:lnTo>
                  <a:pt x="559" y="251"/>
                </a:lnTo>
                <a:lnTo>
                  <a:pt x="559" y="253"/>
                </a:lnTo>
                <a:lnTo>
                  <a:pt x="559" y="255"/>
                </a:lnTo>
                <a:lnTo>
                  <a:pt x="559" y="258"/>
                </a:lnTo>
                <a:lnTo>
                  <a:pt x="559" y="260"/>
                </a:lnTo>
                <a:lnTo>
                  <a:pt x="559" y="262"/>
                </a:lnTo>
                <a:lnTo>
                  <a:pt x="559" y="265"/>
                </a:lnTo>
                <a:lnTo>
                  <a:pt x="559" y="267"/>
                </a:lnTo>
                <a:lnTo>
                  <a:pt x="559" y="270"/>
                </a:lnTo>
                <a:lnTo>
                  <a:pt x="559" y="272"/>
                </a:lnTo>
                <a:lnTo>
                  <a:pt x="559" y="274"/>
                </a:lnTo>
                <a:lnTo>
                  <a:pt x="561" y="277"/>
                </a:lnTo>
                <a:lnTo>
                  <a:pt x="561" y="279"/>
                </a:lnTo>
                <a:lnTo>
                  <a:pt x="561" y="281"/>
                </a:lnTo>
                <a:lnTo>
                  <a:pt x="561" y="284"/>
                </a:lnTo>
                <a:lnTo>
                  <a:pt x="561" y="286"/>
                </a:lnTo>
                <a:lnTo>
                  <a:pt x="561" y="291"/>
                </a:lnTo>
                <a:lnTo>
                  <a:pt x="561" y="298"/>
                </a:lnTo>
                <a:lnTo>
                  <a:pt x="557" y="336"/>
                </a:lnTo>
                <a:lnTo>
                  <a:pt x="552" y="362"/>
                </a:lnTo>
                <a:lnTo>
                  <a:pt x="554" y="362"/>
                </a:lnTo>
                <a:lnTo>
                  <a:pt x="557" y="364"/>
                </a:lnTo>
                <a:lnTo>
                  <a:pt x="571" y="350"/>
                </a:lnTo>
                <a:lnTo>
                  <a:pt x="566" y="357"/>
                </a:lnTo>
                <a:lnTo>
                  <a:pt x="557" y="374"/>
                </a:lnTo>
                <a:lnTo>
                  <a:pt x="550" y="388"/>
                </a:lnTo>
                <a:lnTo>
                  <a:pt x="538" y="383"/>
                </a:lnTo>
                <a:lnTo>
                  <a:pt x="528" y="393"/>
                </a:lnTo>
                <a:lnTo>
                  <a:pt x="526" y="395"/>
                </a:lnTo>
                <a:lnTo>
                  <a:pt x="521" y="400"/>
                </a:lnTo>
                <a:lnTo>
                  <a:pt x="519" y="402"/>
                </a:lnTo>
                <a:lnTo>
                  <a:pt x="517" y="404"/>
                </a:lnTo>
                <a:lnTo>
                  <a:pt x="512" y="409"/>
                </a:lnTo>
                <a:lnTo>
                  <a:pt x="507" y="416"/>
                </a:lnTo>
                <a:lnTo>
                  <a:pt x="514" y="426"/>
                </a:lnTo>
                <a:lnTo>
                  <a:pt x="519" y="435"/>
                </a:lnTo>
                <a:lnTo>
                  <a:pt x="526" y="445"/>
                </a:lnTo>
                <a:lnTo>
                  <a:pt x="538" y="433"/>
                </a:lnTo>
                <a:lnTo>
                  <a:pt x="543" y="426"/>
                </a:lnTo>
                <a:lnTo>
                  <a:pt x="545" y="426"/>
                </a:lnTo>
                <a:lnTo>
                  <a:pt x="552" y="419"/>
                </a:lnTo>
                <a:lnTo>
                  <a:pt x="557" y="414"/>
                </a:lnTo>
                <a:lnTo>
                  <a:pt x="559" y="409"/>
                </a:lnTo>
                <a:lnTo>
                  <a:pt x="564" y="409"/>
                </a:lnTo>
                <a:lnTo>
                  <a:pt x="569" y="407"/>
                </a:lnTo>
                <a:lnTo>
                  <a:pt x="576" y="402"/>
                </a:lnTo>
                <a:lnTo>
                  <a:pt x="576" y="395"/>
                </a:lnTo>
                <a:lnTo>
                  <a:pt x="576" y="393"/>
                </a:lnTo>
                <a:lnTo>
                  <a:pt x="583" y="386"/>
                </a:lnTo>
                <a:lnTo>
                  <a:pt x="587" y="381"/>
                </a:lnTo>
                <a:lnTo>
                  <a:pt x="590" y="381"/>
                </a:lnTo>
                <a:lnTo>
                  <a:pt x="594" y="378"/>
                </a:lnTo>
                <a:lnTo>
                  <a:pt x="606" y="378"/>
                </a:lnTo>
                <a:lnTo>
                  <a:pt x="611" y="374"/>
                </a:lnTo>
                <a:lnTo>
                  <a:pt x="609" y="383"/>
                </a:lnTo>
                <a:lnTo>
                  <a:pt x="609" y="386"/>
                </a:lnTo>
                <a:lnTo>
                  <a:pt x="606" y="400"/>
                </a:lnTo>
                <a:lnTo>
                  <a:pt x="618" y="402"/>
                </a:lnTo>
                <a:lnTo>
                  <a:pt x="635" y="407"/>
                </a:lnTo>
                <a:lnTo>
                  <a:pt x="637" y="407"/>
                </a:lnTo>
                <a:lnTo>
                  <a:pt x="656" y="412"/>
                </a:lnTo>
                <a:lnTo>
                  <a:pt x="665" y="414"/>
                </a:lnTo>
                <a:lnTo>
                  <a:pt x="677" y="416"/>
                </a:lnTo>
                <a:lnTo>
                  <a:pt x="675" y="454"/>
                </a:lnTo>
                <a:lnTo>
                  <a:pt x="675" y="483"/>
                </a:lnTo>
                <a:lnTo>
                  <a:pt x="675" y="499"/>
                </a:lnTo>
                <a:lnTo>
                  <a:pt x="675" y="518"/>
                </a:lnTo>
                <a:lnTo>
                  <a:pt x="665" y="516"/>
                </a:lnTo>
                <a:lnTo>
                  <a:pt x="660" y="537"/>
                </a:lnTo>
                <a:lnTo>
                  <a:pt x="656" y="546"/>
                </a:lnTo>
                <a:lnTo>
                  <a:pt x="656" y="558"/>
                </a:lnTo>
                <a:lnTo>
                  <a:pt x="656" y="561"/>
                </a:lnTo>
                <a:lnTo>
                  <a:pt x="658" y="570"/>
                </a:lnTo>
                <a:lnTo>
                  <a:pt x="658" y="582"/>
                </a:lnTo>
                <a:lnTo>
                  <a:pt x="616" y="580"/>
                </a:lnTo>
                <a:lnTo>
                  <a:pt x="609" y="589"/>
                </a:lnTo>
                <a:lnTo>
                  <a:pt x="606" y="591"/>
                </a:lnTo>
                <a:lnTo>
                  <a:pt x="604" y="591"/>
                </a:lnTo>
                <a:lnTo>
                  <a:pt x="604" y="594"/>
                </a:lnTo>
                <a:lnTo>
                  <a:pt x="602" y="596"/>
                </a:lnTo>
                <a:lnTo>
                  <a:pt x="602" y="599"/>
                </a:lnTo>
                <a:lnTo>
                  <a:pt x="602" y="601"/>
                </a:lnTo>
                <a:lnTo>
                  <a:pt x="599" y="603"/>
                </a:lnTo>
                <a:lnTo>
                  <a:pt x="597" y="606"/>
                </a:lnTo>
                <a:lnTo>
                  <a:pt x="597" y="608"/>
                </a:lnTo>
                <a:lnTo>
                  <a:pt x="587" y="618"/>
                </a:lnTo>
                <a:lnTo>
                  <a:pt x="585" y="618"/>
                </a:lnTo>
                <a:lnTo>
                  <a:pt x="585" y="620"/>
                </a:lnTo>
                <a:lnTo>
                  <a:pt x="583" y="620"/>
                </a:lnTo>
                <a:lnTo>
                  <a:pt x="583" y="622"/>
                </a:lnTo>
                <a:lnTo>
                  <a:pt x="583" y="625"/>
                </a:lnTo>
                <a:lnTo>
                  <a:pt x="580" y="627"/>
                </a:lnTo>
                <a:lnTo>
                  <a:pt x="578" y="627"/>
                </a:lnTo>
                <a:lnTo>
                  <a:pt x="576" y="627"/>
                </a:lnTo>
                <a:lnTo>
                  <a:pt x="573" y="625"/>
                </a:lnTo>
                <a:lnTo>
                  <a:pt x="573" y="627"/>
                </a:lnTo>
                <a:lnTo>
                  <a:pt x="571" y="627"/>
                </a:lnTo>
                <a:lnTo>
                  <a:pt x="569" y="627"/>
                </a:lnTo>
                <a:lnTo>
                  <a:pt x="569" y="629"/>
                </a:lnTo>
                <a:lnTo>
                  <a:pt x="566" y="629"/>
                </a:lnTo>
                <a:lnTo>
                  <a:pt x="564" y="629"/>
                </a:lnTo>
                <a:lnTo>
                  <a:pt x="561" y="629"/>
                </a:lnTo>
                <a:lnTo>
                  <a:pt x="559" y="629"/>
                </a:lnTo>
                <a:lnTo>
                  <a:pt x="557" y="629"/>
                </a:lnTo>
                <a:lnTo>
                  <a:pt x="554" y="629"/>
                </a:lnTo>
                <a:lnTo>
                  <a:pt x="552" y="632"/>
                </a:lnTo>
                <a:lnTo>
                  <a:pt x="550" y="634"/>
                </a:lnTo>
                <a:lnTo>
                  <a:pt x="547" y="636"/>
                </a:lnTo>
                <a:lnTo>
                  <a:pt x="545" y="639"/>
                </a:lnTo>
                <a:lnTo>
                  <a:pt x="543" y="644"/>
                </a:lnTo>
                <a:lnTo>
                  <a:pt x="540" y="646"/>
                </a:lnTo>
                <a:lnTo>
                  <a:pt x="538" y="646"/>
                </a:lnTo>
                <a:lnTo>
                  <a:pt x="536" y="648"/>
                </a:lnTo>
                <a:lnTo>
                  <a:pt x="533" y="651"/>
                </a:lnTo>
                <a:lnTo>
                  <a:pt x="531" y="651"/>
                </a:lnTo>
                <a:lnTo>
                  <a:pt x="531" y="653"/>
                </a:lnTo>
                <a:lnTo>
                  <a:pt x="528" y="655"/>
                </a:lnTo>
                <a:lnTo>
                  <a:pt x="526" y="655"/>
                </a:lnTo>
                <a:lnTo>
                  <a:pt x="524" y="655"/>
                </a:lnTo>
                <a:lnTo>
                  <a:pt x="521" y="658"/>
                </a:lnTo>
                <a:lnTo>
                  <a:pt x="519" y="658"/>
                </a:lnTo>
                <a:lnTo>
                  <a:pt x="519" y="655"/>
                </a:lnTo>
                <a:lnTo>
                  <a:pt x="517" y="653"/>
                </a:lnTo>
                <a:lnTo>
                  <a:pt x="514" y="653"/>
                </a:lnTo>
                <a:lnTo>
                  <a:pt x="512" y="653"/>
                </a:lnTo>
                <a:lnTo>
                  <a:pt x="510" y="653"/>
                </a:lnTo>
                <a:lnTo>
                  <a:pt x="507" y="653"/>
                </a:lnTo>
                <a:lnTo>
                  <a:pt x="505" y="655"/>
                </a:lnTo>
                <a:lnTo>
                  <a:pt x="503" y="655"/>
                </a:lnTo>
                <a:lnTo>
                  <a:pt x="500" y="655"/>
                </a:lnTo>
                <a:lnTo>
                  <a:pt x="498" y="658"/>
                </a:lnTo>
                <a:lnTo>
                  <a:pt x="495" y="658"/>
                </a:lnTo>
                <a:lnTo>
                  <a:pt x="493" y="660"/>
                </a:lnTo>
                <a:lnTo>
                  <a:pt x="491" y="660"/>
                </a:lnTo>
                <a:lnTo>
                  <a:pt x="481" y="667"/>
                </a:lnTo>
                <a:lnTo>
                  <a:pt x="479" y="667"/>
                </a:lnTo>
                <a:lnTo>
                  <a:pt x="477" y="670"/>
                </a:lnTo>
                <a:lnTo>
                  <a:pt x="474" y="672"/>
                </a:lnTo>
                <a:lnTo>
                  <a:pt x="472" y="672"/>
                </a:lnTo>
                <a:lnTo>
                  <a:pt x="470" y="672"/>
                </a:lnTo>
                <a:lnTo>
                  <a:pt x="470" y="674"/>
                </a:lnTo>
                <a:lnTo>
                  <a:pt x="467" y="674"/>
                </a:lnTo>
                <a:lnTo>
                  <a:pt x="462" y="679"/>
                </a:lnTo>
                <a:lnTo>
                  <a:pt x="455" y="681"/>
                </a:lnTo>
                <a:lnTo>
                  <a:pt x="453" y="684"/>
                </a:lnTo>
                <a:lnTo>
                  <a:pt x="446" y="672"/>
                </a:lnTo>
                <a:lnTo>
                  <a:pt x="437" y="658"/>
                </a:lnTo>
                <a:lnTo>
                  <a:pt x="432" y="653"/>
                </a:lnTo>
                <a:lnTo>
                  <a:pt x="432" y="658"/>
                </a:lnTo>
                <a:lnTo>
                  <a:pt x="429" y="658"/>
                </a:lnTo>
                <a:lnTo>
                  <a:pt x="429" y="660"/>
                </a:lnTo>
                <a:lnTo>
                  <a:pt x="427" y="662"/>
                </a:lnTo>
                <a:lnTo>
                  <a:pt x="425" y="665"/>
                </a:lnTo>
                <a:lnTo>
                  <a:pt x="422" y="672"/>
                </a:lnTo>
                <a:lnTo>
                  <a:pt x="420" y="674"/>
                </a:lnTo>
                <a:lnTo>
                  <a:pt x="420" y="677"/>
                </a:lnTo>
                <a:lnTo>
                  <a:pt x="418" y="679"/>
                </a:lnTo>
                <a:lnTo>
                  <a:pt x="413" y="674"/>
                </a:lnTo>
                <a:lnTo>
                  <a:pt x="411" y="672"/>
                </a:lnTo>
                <a:lnTo>
                  <a:pt x="408" y="672"/>
                </a:lnTo>
                <a:lnTo>
                  <a:pt x="394" y="674"/>
                </a:lnTo>
                <a:lnTo>
                  <a:pt x="387" y="674"/>
                </a:lnTo>
                <a:lnTo>
                  <a:pt x="385" y="674"/>
                </a:lnTo>
                <a:lnTo>
                  <a:pt x="380" y="672"/>
                </a:lnTo>
                <a:lnTo>
                  <a:pt x="378" y="672"/>
                </a:lnTo>
                <a:lnTo>
                  <a:pt x="378" y="670"/>
                </a:lnTo>
                <a:lnTo>
                  <a:pt x="375" y="670"/>
                </a:lnTo>
                <a:lnTo>
                  <a:pt x="373" y="670"/>
                </a:lnTo>
                <a:lnTo>
                  <a:pt x="373" y="672"/>
                </a:lnTo>
                <a:lnTo>
                  <a:pt x="371" y="672"/>
                </a:lnTo>
                <a:lnTo>
                  <a:pt x="366" y="665"/>
                </a:lnTo>
                <a:lnTo>
                  <a:pt x="363" y="662"/>
                </a:lnTo>
                <a:lnTo>
                  <a:pt x="361" y="660"/>
                </a:lnTo>
                <a:lnTo>
                  <a:pt x="359" y="655"/>
                </a:lnTo>
                <a:lnTo>
                  <a:pt x="354" y="648"/>
                </a:lnTo>
                <a:lnTo>
                  <a:pt x="352" y="644"/>
                </a:lnTo>
                <a:lnTo>
                  <a:pt x="349" y="641"/>
                </a:lnTo>
                <a:lnTo>
                  <a:pt x="347" y="639"/>
                </a:lnTo>
                <a:lnTo>
                  <a:pt x="345" y="636"/>
                </a:lnTo>
                <a:lnTo>
                  <a:pt x="338" y="629"/>
                </a:lnTo>
                <a:lnTo>
                  <a:pt x="328" y="620"/>
                </a:lnTo>
                <a:lnTo>
                  <a:pt x="314" y="606"/>
                </a:lnTo>
                <a:lnTo>
                  <a:pt x="312" y="603"/>
                </a:lnTo>
                <a:lnTo>
                  <a:pt x="302" y="594"/>
                </a:lnTo>
                <a:lnTo>
                  <a:pt x="295" y="587"/>
                </a:lnTo>
                <a:lnTo>
                  <a:pt x="288" y="580"/>
                </a:lnTo>
                <a:lnTo>
                  <a:pt x="288" y="577"/>
                </a:lnTo>
                <a:lnTo>
                  <a:pt x="288" y="575"/>
                </a:lnTo>
                <a:lnTo>
                  <a:pt x="290" y="573"/>
                </a:lnTo>
                <a:lnTo>
                  <a:pt x="290" y="570"/>
                </a:lnTo>
                <a:lnTo>
                  <a:pt x="293" y="570"/>
                </a:lnTo>
                <a:lnTo>
                  <a:pt x="297" y="551"/>
                </a:lnTo>
                <a:lnTo>
                  <a:pt x="300" y="542"/>
                </a:lnTo>
                <a:lnTo>
                  <a:pt x="297" y="542"/>
                </a:lnTo>
                <a:lnTo>
                  <a:pt x="297" y="539"/>
                </a:lnTo>
                <a:lnTo>
                  <a:pt x="295" y="539"/>
                </a:lnTo>
                <a:lnTo>
                  <a:pt x="293" y="537"/>
                </a:lnTo>
                <a:lnTo>
                  <a:pt x="290" y="535"/>
                </a:lnTo>
                <a:lnTo>
                  <a:pt x="288" y="535"/>
                </a:lnTo>
                <a:lnTo>
                  <a:pt x="286" y="532"/>
                </a:lnTo>
                <a:lnTo>
                  <a:pt x="283" y="532"/>
                </a:lnTo>
                <a:lnTo>
                  <a:pt x="281" y="530"/>
                </a:lnTo>
                <a:lnTo>
                  <a:pt x="279" y="528"/>
                </a:lnTo>
                <a:lnTo>
                  <a:pt x="276" y="528"/>
                </a:lnTo>
                <a:lnTo>
                  <a:pt x="274" y="525"/>
                </a:lnTo>
                <a:lnTo>
                  <a:pt x="272" y="525"/>
                </a:lnTo>
                <a:lnTo>
                  <a:pt x="269" y="523"/>
                </a:lnTo>
                <a:lnTo>
                  <a:pt x="267" y="520"/>
                </a:lnTo>
                <a:lnTo>
                  <a:pt x="264" y="520"/>
                </a:lnTo>
                <a:lnTo>
                  <a:pt x="262" y="518"/>
                </a:lnTo>
                <a:lnTo>
                  <a:pt x="260" y="518"/>
                </a:lnTo>
                <a:lnTo>
                  <a:pt x="260" y="516"/>
                </a:lnTo>
                <a:lnTo>
                  <a:pt x="257" y="516"/>
                </a:lnTo>
                <a:lnTo>
                  <a:pt x="255" y="513"/>
                </a:lnTo>
                <a:lnTo>
                  <a:pt x="253" y="513"/>
                </a:lnTo>
                <a:lnTo>
                  <a:pt x="250" y="511"/>
                </a:lnTo>
                <a:lnTo>
                  <a:pt x="248" y="511"/>
                </a:lnTo>
                <a:lnTo>
                  <a:pt x="246" y="509"/>
                </a:lnTo>
                <a:lnTo>
                  <a:pt x="243" y="506"/>
                </a:lnTo>
                <a:lnTo>
                  <a:pt x="241" y="506"/>
                </a:lnTo>
                <a:lnTo>
                  <a:pt x="239" y="504"/>
                </a:lnTo>
                <a:lnTo>
                  <a:pt x="236" y="502"/>
                </a:lnTo>
                <a:lnTo>
                  <a:pt x="234" y="502"/>
                </a:lnTo>
                <a:lnTo>
                  <a:pt x="231" y="499"/>
                </a:lnTo>
                <a:lnTo>
                  <a:pt x="231" y="497"/>
                </a:lnTo>
                <a:lnTo>
                  <a:pt x="229" y="497"/>
                </a:lnTo>
                <a:lnTo>
                  <a:pt x="227" y="494"/>
                </a:lnTo>
                <a:lnTo>
                  <a:pt x="224" y="494"/>
                </a:lnTo>
                <a:lnTo>
                  <a:pt x="222" y="492"/>
                </a:lnTo>
                <a:lnTo>
                  <a:pt x="220" y="492"/>
                </a:lnTo>
                <a:lnTo>
                  <a:pt x="217" y="490"/>
                </a:lnTo>
                <a:lnTo>
                  <a:pt x="215" y="490"/>
                </a:lnTo>
                <a:lnTo>
                  <a:pt x="213" y="487"/>
                </a:lnTo>
                <a:lnTo>
                  <a:pt x="210" y="487"/>
                </a:lnTo>
                <a:lnTo>
                  <a:pt x="210" y="485"/>
                </a:lnTo>
                <a:lnTo>
                  <a:pt x="208" y="485"/>
                </a:lnTo>
                <a:lnTo>
                  <a:pt x="205" y="485"/>
                </a:lnTo>
                <a:lnTo>
                  <a:pt x="203" y="483"/>
                </a:lnTo>
                <a:lnTo>
                  <a:pt x="201" y="483"/>
                </a:lnTo>
                <a:lnTo>
                  <a:pt x="201" y="480"/>
                </a:lnTo>
                <a:lnTo>
                  <a:pt x="198" y="480"/>
                </a:lnTo>
                <a:lnTo>
                  <a:pt x="196" y="478"/>
                </a:lnTo>
                <a:lnTo>
                  <a:pt x="194" y="478"/>
                </a:lnTo>
                <a:lnTo>
                  <a:pt x="191" y="475"/>
                </a:lnTo>
                <a:lnTo>
                  <a:pt x="189" y="475"/>
                </a:lnTo>
                <a:lnTo>
                  <a:pt x="187" y="473"/>
                </a:lnTo>
                <a:lnTo>
                  <a:pt x="184" y="473"/>
                </a:lnTo>
                <a:lnTo>
                  <a:pt x="182" y="473"/>
                </a:lnTo>
                <a:lnTo>
                  <a:pt x="180" y="471"/>
                </a:lnTo>
                <a:lnTo>
                  <a:pt x="177" y="471"/>
                </a:lnTo>
                <a:lnTo>
                  <a:pt x="175" y="468"/>
                </a:lnTo>
                <a:lnTo>
                  <a:pt x="172" y="468"/>
                </a:lnTo>
                <a:lnTo>
                  <a:pt x="170" y="466"/>
                </a:lnTo>
                <a:lnTo>
                  <a:pt x="168" y="466"/>
                </a:lnTo>
                <a:lnTo>
                  <a:pt x="168" y="464"/>
                </a:lnTo>
                <a:lnTo>
                  <a:pt x="165" y="464"/>
                </a:lnTo>
                <a:lnTo>
                  <a:pt x="163" y="464"/>
                </a:lnTo>
                <a:lnTo>
                  <a:pt x="163" y="461"/>
                </a:lnTo>
                <a:lnTo>
                  <a:pt x="161" y="461"/>
                </a:lnTo>
                <a:lnTo>
                  <a:pt x="158" y="461"/>
                </a:lnTo>
                <a:lnTo>
                  <a:pt x="158" y="459"/>
                </a:lnTo>
                <a:lnTo>
                  <a:pt x="156" y="459"/>
                </a:lnTo>
                <a:lnTo>
                  <a:pt x="154" y="459"/>
                </a:lnTo>
                <a:lnTo>
                  <a:pt x="151" y="457"/>
                </a:lnTo>
                <a:lnTo>
                  <a:pt x="149" y="457"/>
                </a:lnTo>
                <a:lnTo>
                  <a:pt x="147" y="454"/>
                </a:lnTo>
                <a:lnTo>
                  <a:pt x="144" y="454"/>
                </a:lnTo>
                <a:lnTo>
                  <a:pt x="142" y="452"/>
                </a:lnTo>
                <a:lnTo>
                  <a:pt x="139" y="452"/>
                </a:lnTo>
                <a:lnTo>
                  <a:pt x="137" y="449"/>
                </a:lnTo>
                <a:lnTo>
                  <a:pt x="135" y="449"/>
                </a:lnTo>
                <a:lnTo>
                  <a:pt x="132" y="447"/>
                </a:lnTo>
                <a:lnTo>
                  <a:pt x="130" y="447"/>
                </a:lnTo>
                <a:lnTo>
                  <a:pt x="128" y="447"/>
                </a:lnTo>
                <a:lnTo>
                  <a:pt x="128" y="445"/>
                </a:lnTo>
                <a:lnTo>
                  <a:pt x="125" y="445"/>
                </a:lnTo>
                <a:lnTo>
                  <a:pt x="123" y="445"/>
                </a:lnTo>
                <a:lnTo>
                  <a:pt x="123" y="442"/>
                </a:lnTo>
                <a:lnTo>
                  <a:pt x="121" y="442"/>
                </a:lnTo>
                <a:lnTo>
                  <a:pt x="118" y="442"/>
                </a:lnTo>
                <a:lnTo>
                  <a:pt x="118" y="440"/>
                </a:lnTo>
                <a:lnTo>
                  <a:pt x="116" y="440"/>
                </a:lnTo>
                <a:lnTo>
                  <a:pt x="114" y="440"/>
                </a:lnTo>
                <a:lnTo>
                  <a:pt x="114" y="438"/>
                </a:lnTo>
                <a:lnTo>
                  <a:pt x="111" y="438"/>
                </a:lnTo>
                <a:lnTo>
                  <a:pt x="109" y="438"/>
                </a:lnTo>
                <a:lnTo>
                  <a:pt x="109" y="435"/>
                </a:lnTo>
                <a:lnTo>
                  <a:pt x="106" y="435"/>
                </a:lnTo>
                <a:lnTo>
                  <a:pt x="104" y="435"/>
                </a:lnTo>
                <a:lnTo>
                  <a:pt x="102" y="433"/>
                </a:lnTo>
                <a:lnTo>
                  <a:pt x="99" y="433"/>
                </a:lnTo>
                <a:lnTo>
                  <a:pt x="97" y="431"/>
                </a:lnTo>
                <a:lnTo>
                  <a:pt x="95" y="431"/>
                </a:lnTo>
                <a:lnTo>
                  <a:pt x="92" y="428"/>
                </a:lnTo>
                <a:lnTo>
                  <a:pt x="90" y="428"/>
                </a:lnTo>
                <a:lnTo>
                  <a:pt x="88" y="426"/>
                </a:lnTo>
                <a:lnTo>
                  <a:pt x="85" y="426"/>
                </a:lnTo>
                <a:lnTo>
                  <a:pt x="83" y="423"/>
                </a:lnTo>
                <a:lnTo>
                  <a:pt x="81" y="423"/>
                </a:lnTo>
                <a:lnTo>
                  <a:pt x="78" y="423"/>
                </a:lnTo>
                <a:lnTo>
                  <a:pt x="78" y="421"/>
                </a:lnTo>
                <a:lnTo>
                  <a:pt x="76" y="421"/>
                </a:lnTo>
                <a:lnTo>
                  <a:pt x="73" y="421"/>
                </a:lnTo>
                <a:lnTo>
                  <a:pt x="73" y="419"/>
                </a:lnTo>
                <a:lnTo>
                  <a:pt x="71" y="419"/>
                </a:lnTo>
                <a:lnTo>
                  <a:pt x="69" y="416"/>
                </a:lnTo>
                <a:lnTo>
                  <a:pt x="66" y="416"/>
                </a:lnTo>
                <a:lnTo>
                  <a:pt x="64" y="414"/>
                </a:lnTo>
                <a:lnTo>
                  <a:pt x="62" y="414"/>
                </a:lnTo>
                <a:lnTo>
                  <a:pt x="59" y="414"/>
                </a:lnTo>
                <a:lnTo>
                  <a:pt x="57" y="412"/>
                </a:lnTo>
                <a:lnTo>
                  <a:pt x="55" y="412"/>
                </a:lnTo>
                <a:lnTo>
                  <a:pt x="55" y="409"/>
                </a:lnTo>
                <a:lnTo>
                  <a:pt x="52" y="409"/>
                </a:lnTo>
                <a:lnTo>
                  <a:pt x="50" y="409"/>
                </a:lnTo>
                <a:lnTo>
                  <a:pt x="48" y="407"/>
                </a:lnTo>
                <a:lnTo>
                  <a:pt x="45" y="407"/>
                </a:lnTo>
                <a:lnTo>
                  <a:pt x="43" y="404"/>
                </a:lnTo>
                <a:lnTo>
                  <a:pt x="40" y="404"/>
                </a:lnTo>
                <a:lnTo>
                  <a:pt x="40" y="395"/>
                </a:lnTo>
                <a:lnTo>
                  <a:pt x="40" y="388"/>
                </a:lnTo>
                <a:lnTo>
                  <a:pt x="43" y="378"/>
                </a:lnTo>
                <a:lnTo>
                  <a:pt x="43" y="367"/>
                </a:lnTo>
                <a:lnTo>
                  <a:pt x="43" y="362"/>
                </a:lnTo>
                <a:lnTo>
                  <a:pt x="45" y="357"/>
                </a:lnTo>
                <a:lnTo>
                  <a:pt x="45" y="355"/>
                </a:lnTo>
                <a:lnTo>
                  <a:pt x="45" y="345"/>
                </a:lnTo>
                <a:lnTo>
                  <a:pt x="45" y="343"/>
                </a:lnTo>
                <a:lnTo>
                  <a:pt x="48" y="336"/>
                </a:lnTo>
                <a:lnTo>
                  <a:pt x="48" y="331"/>
                </a:lnTo>
                <a:lnTo>
                  <a:pt x="48" y="326"/>
                </a:lnTo>
                <a:lnTo>
                  <a:pt x="48" y="322"/>
                </a:lnTo>
                <a:lnTo>
                  <a:pt x="48" y="317"/>
                </a:lnTo>
                <a:lnTo>
                  <a:pt x="50" y="315"/>
                </a:lnTo>
                <a:lnTo>
                  <a:pt x="52" y="307"/>
                </a:lnTo>
                <a:lnTo>
                  <a:pt x="52" y="305"/>
                </a:lnTo>
                <a:lnTo>
                  <a:pt x="52" y="303"/>
                </a:lnTo>
                <a:lnTo>
                  <a:pt x="55" y="298"/>
                </a:lnTo>
                <a:lnTo>
                  <a:pt x="59" y="291"/>
                </a:lnTo>
                <a:lnTo>
                  <a:pt x="62" y="284"/>
                </a:lnTo>
                <a:lnTo>
                  <a:pt x="64" y="281"/>
                </a:lnTo>
                <a:lnTo>
                  <a:pt x="66" y="274"/>
                </a:lnTo>
                <a:lnTo>
                  <a:pt x="69" y="270"/>
                </a:lnTo>
                <a:lnTo>
                  <a:pt x="71" y="262"/>
                </a:lnTo>
                <a:lnTo>
                  <a:pt x="73" y="258"/>
                </a:lnTo>
                <a:lnTo>
                  <a:pt x="76" y="251"/>
                </a:lnTo>
                <a:lnTo>
                  <a:pt x="78" y="246"/>
                </a:lnTo>
                <a:lnTo>
                  <a:pt x="81" y="241"/>
                </a:lnTo>
                <a:lnTo>
                  <a:pt x="85" y="236"/>
                </a:lnTo>
                <a:lnTo>
                  <a:pt x="85" y="234"/>
                </a:lnTo>
                <a:lnTo>
                  <a:pt x="78" y="217"/>
                </a:lnTo>
                <a:lnTo>
                  <a:pt x="73" y="203"/>
                </a:lnTo>
                <a:lnTo>
                  <a:pt x="73" y="201"/>
                </a:lnTo>
                <a:lnTo>
                  <a:pt x="71" y="201"/>
                </a:lnTo>
                <a:lnTo>
                  <a:pt x="71" y="196"/>
                </a:lnTo>
                <a:lnTo>
                  <a:pt x="69" y="194"/>
                </a:lnTo>
                <a:lnTo>
                  <a:pt x="69" y="196"/>
                </a:lnTo>
                <a:lnTo>
                  <a:pt x="66" y="196"/>
                </a:lnTo>
                <a:lnTo>
                  <a:pt x="64" y="191"/>
                </a:lnTo>
                <a:lnTo>
                  <a:pt x="62" y="187"/>
                </a:lnTo>
                <a:lnTo>
                  <a:pt x="62" y="184"/>
                </a:lnTo>
                <a:lnTo>
                  <a:pt x="62" y="182"/>
                </a:lnTo>
                <a:lnTo>
                  <a:pt x="59" y="182"/>
                </a:lnTo>
                <a:lnTo>
                  <a:pt x="59" y="180"/>
                </a:lnTo>
                <a:lnTo>
                  <a:pt x="59" y="177"/>
                </a:lnTo>
                <a:lnTo>
                  <a:pt x="57" y="175"/>
                </a:lnTo>
                <a:lnTo>
                  <a:pt x="57" y="172"/>
                </a:lnTo>
                <a:lnTo>
                  <a:pt x="55" y="170"/>
                </a:lnTo>
                <a:lnTo>
                  <a:pt x="55" y="168"/>
                </a:lnTo>
                <a:lnTo>
                  <a:pt x="55" y="165"/>
                </a:lnTo>
                <a:lnTo>
                  <a:pt x="52" y="163"/>
                </a:lnTo>
                <a:lnTo>
                  <a:pt x="52" y="161"/>
                </a:lnTo>
                <a:lnTo>
                  <a:pt x="50" y="158"/>
                </a:lnTo>
                <a:lnTo>
                  <a:pt x="48" y="151"/>
                </a:lnTo>
                <a:lnTo>
                  <a:pt x="48" y="149"/>
                </a:lnTo>
                <a:lnTo>
                  <a:pt x="45" y="146"/>
                </a:lnTo>
                <a:lnTo>
                  <a:pt x="40" y="137"/>
                </a:lnTo>
                <a:lnTo>
                  <a:pt x="40" y="135"/>
                </a:lnTo>
                <a:lnTo>
                  <a:pt x="40" y="132"/>
                </a:lnTo>
                <a:lnTo>
                  <a:pt x="36" y="123"/>
                </a:lnTo>
                <a:lnTo>
                  <a:pt x="31" y="113"/>
                </a:lnTo>
                <a:lnTo>
                  <a:pt x="31" y="111"/>
                </a:lnTo>
                <a:lnTo>
                  <a:pt x="26" y="99"/>
                </a:lnTo>
                <a:lnTo>
                  <a:pt x="22" y="90"/>
                </a:lnTo>
                <a:lnTo>
                  <a:pt x="19" y="85"/>
                </a:lnTo>
                <a:lnTo>
                  <a:pt x="19" y="83"/>
                </a:lnTo>
                <a:lnTo>
                  <a:pt x="17" y="78"/>
                </a:lnTo>
                <a:lnTo>
                  <a:pt x="17" y="75"/>
                </a:lnTo>
                <a:lnTo>
                  <a:pt x="15" y="73"/>
                </a:lnTo>
                <a:lnTo>
                  <a:pt x="15" y="71"/>
                </a:lnTo>
                <a:lnTo>
                  <a:pt x="15" y="68"/>
                </a:lnTo>
                <a:lnTo>
                  <a:pt x="12" y="68"/>
                </a:lnTo>
                <a:lnTo>
                  <a:pt x="12" y="66"/>
                </a:lnTo>
                <a:lnTo>
                  <a:pt x="12" y="64"/>
                </a:lnTo>
                <a:lnTo>
                  <a:pt x="10" y="61"/>
                </a:lnTo>
                <a:lnTo>
                  <a:pt x="10" y="59"/>
                </a:lnTo>
                <a:lnTo>
                  <a:pt x="7" y="54"/>
                </a:lnTo>
                <a:lnTo>
                  <a:pt x="7" y="52"/>
                </a:lnTo>
                <a:lnTo>
                  <a:pt x="5" y="49"/>
                </a:lnTo>
                <a:lnTo>
                  <a:pt x="5" y="47"/>
                </a:lnTo>
                <a:lnTo>
                  <a:pt x="3" y="45"/>
                </a:lnTo>
                <a:lnTo>
                  <a:pt x="3" y="42"/>
                </a:lnTo>
                <a:lnTo>
                  <a:pt x="0" y="40"/>
                </a:lnTo>
                <a:lnTo>
                  <a:pt x="0" y="38"/>
                </a:lnTo>
                <a:lnTo>
                  <a:pt x="5" y="26"/>
                </a:lnTo>
                <a:lnTo>
                  <a:pt x="7" y="26"/>
                </a:lnTo>
                <a:lnTo>
                  <a:pt x="7" y="21"/>
                </a:lnTo>
                <a:lnTo>
                  <a:pt x="7" y="19"/>
                </a:lnTo>
                <a:lnTo>
                  <a:pt x="12" y="14"/>
                </a:lnTo>
                <a:lnTo>
                  <a:pt x="12" y="12"/>
                </a:lnTo>
                <a:lnTo>
                  <a:pt x="12" y="9"/>
                </a:lnTo>
                <a:lnTo>
                  <a:pt x="15" y="7"/>
                </a:lnTo>
                <a:lnTo>
                  <a:pt x="15" y="2"/>
                </a:lnTo>
                <a:lnTo>
                  <a:pt x="17" y="0"/>
                </a:lnTo>
                <a:lnTo>
                  <a:pt x="22" y="2"/>
                </a:lnTo>
                <a:lnTo>
                  <a:pt x="29" y="7"/>
                </a:lnTo>
                <a:lnTo>
                  <a:pt x="36" y="9"/>
                </a:lnTo>
                <a:lnTo>
                  <a:pt x="40" y="12"/>
                </a:lnTo>
                <a:lnTo>
                  <a:pt x="45" y="14"/>
                </a:lnTo>
                <a:lnTo>
                  <a:pt x="48" y="14"/>
                </a:lnTo>
                <a:lnTo>
                  <a:pt x="57" y="19"/>
                </a:lnTo>
                <a:lnTo>
                  <a:pt x="64" y="21"/>
                </a:lnTo>
                <a:lnTo>
                  <a:pt x="71" y="23"/>
                </a:lnTo>
                <a:lnTo>
                  <a:pt x="76" y="26"/>
                </a:lnTo>
                <a:lnTo>
                  <a:pt x="83" y="28"/>
                </a:lnTo>
                <a:lnTo>
                  <a:pt x="85" y="30"/>
                </a:lnTo>
                <a:lnTo>
                  <a:pt x="92" y="33"/>
                </a:lnTo>
                <a:lnTo>
                  <a:pt x="99" y="38"/>
                </a:lnTo>
                <a:lnTo>
                  <a:pt x="104" y="40"/>
                </a:lnTo>
                <a:lnTo>
                  <a:pt x="106" y="40"/>
                </a:lnTo>
                <a:lnTo>
                  <a:pt x="109" y="40"/>
                </a:lnTo>
                <a:lnTo>
                  <a:pt x="114" y="42"/>
                </a:lnTo>
                <a:lnTo>
                  <a:pt x="116" y="45"/>
                </a:lnTo>
                <a:lnTo>
                  <a:pt x="123" y="45"/>
                </a:lnTo>
                <a:lnTo>
                  <a:pt x="125" y="47"/>
                </a:lnTo>
                <a:lnTo>
                  <a:pt x="128" y="47"/>
                </a:lnTo>
                <a:lnTo>
                  <a:pt x="142" y="54"/>
                </a:lnTo>
                <a:lnTo>
                  <a:pt x="147" y="56"/>
                </a:lnTo>
                <a:lnTo>
                  <a:pt x="149" y="56"/>
                </a:lnTo>
                <a:lnTo>
                  <a:pt x="149" y="59"/>
                </a:lnTo>
                <a:lnTo>
                  <a:pt x="151" y="61"/>
                </a:lnTo>
                <a:lnTo>
                  <a:pt x="149" y="64"/>
                </a:lnTo>
                <a:lnTo>
                  <a:pt x="147" y="68"/>
                </a:lnTo>
                <a:lnTo>
                  <a:pt x="142" y="75"/>
                </a:lnTo>
                <a:lnTo>
                  <a:pt x="142" y="78"/>
                </a:lnTo>
                <a:lnTo>
                  <a:pt x="139" y="80"/>
                </a:lnTo>
                <a:lnTo>
                  <a:pt x="137" y="83"/>
                </a:lnTo>
                <a:lnTo>
                  <a:pt x="132" y="92"/>
                </a:lnTo>
                <a:lnTo>
                  <a:pt x="132" y="94"/>
                </a:lnTo>
                <a:lnTo>
                  <a:pt x="128" y="101"/>
                </a:lnTo>
                <a:lnTo>
                  <a:pt x="125" y="104"/>
                </a:lnTo>
                <a:lnTo>
                  <a:pt x="125" y="109"/>
                </a:lnTo>
                <a:lnTo>
                  <a:pt x="123" y="113"/>
                </a:lnTo>
                <a:lnTo>
                  <a:pt x="123" y="116"/>
                </a:lnTo>
                <a:lnTo>
                  <a:pt x="123" y="118"/>
                </a:lnTo>
                <a:lnTo>
                  <a:pt x="123" y="120"/>
                </a:lnTo>
                <a:lnTo>
                  <a:pt x="123" y="123"/>
                </a:lnTo>
                <a:lnTo>
                  <a:pt x="121" y="123"/>
                </a:lnTo>
                <a:lnTo>
                  <a:pt x="121" y="125"/>
                </a:lnTo>
                <a:lnTo>
                  <a:pt x="121" y="128"/>
                </a:lnTo>
                <a:lnTo>
                  <a:pt x="121" y="130"/>
                </a:lnTo>
                <a:lnTo>
                  <a:pt x="118" y="132"/>
                </a:lnTo>
                <a:lnTo>
                  <a:pt x="118" y="135"/>
                </a:lnTo>
                <a:lnTo>
                  <a:pt x="114" y="149"/>
                </a:lnTo>
                <a:lnTo>
                  <a:pt x="111" y="156"/>
                </a:lnTo>
                <a:lnTo>
                  <a:pt x="111" y="158"/>
                </a:lnTo>
                <a:lnTo>
                  <a:pt x="111" y="161"/>
                </a:lnTo>
                <a:lnTo>
                  <a:pt x="114" y="163"/>
                </a:lnTo>
                <a:lnTo>
                  <a:pt x="114" y="168"/>
                </a:lnTo>
                <a:lnTo>
                  <a:pt x="114" y="170"/>
                </a:lnTo>
                <a:lnTo>
                  <a:pt x="114" y="172"/>
                </a:lnTo>
                <a:lnTo>
                  <a:pt x="102" y="177"/>
                </a:lnTo>
                <a:lnTo>
                  <a:pt x="99" y="177"/>
                </a:lnTo>
                <a:lnTo>
                  <a:pt x="97" y="177"/>
                </a:lnTo>
                <a:lnTo>
                  <a:pt x="95" y="177"/>
                </a:lnTo>
                <a:lnTo>
                  <a:pt x="92" y="180"/>
                </a:lnTo>
                <a:close/>
              </a:path>
            </a:pathLst>
          </a:custGeom>
          <a:solidFill>
            <a:srgbClr val="D6B8FC"/>
          </a:solidFill>
          <a:ln w="4445">
            <a:solidFill>
              <a:srgbClr val="6E6E6E"/>
            </a:solidFill>
            <a:prstDash val="solid"/>
            <a:round/>
            <a:headEnd/>
            <a:tailEnd/>
          </a:ln>
        </p:spPr>
        <p:txBody>
          <a:bodyPr rot="0" vert="horz" wrap="square" lIns="137160" tIns="68580" rIns="137160" bIns="68580" anchor="t" anchorCtr="0" upright="1">
            <a:noAutofit/>
          </a:bodyPr>
          <a:lstStyle/>
          <a:p>
            <a:endParaRPr lang="es-MX" sz="2700"/>
          </a:p>
        </p:txBody>
      </p:sp>
      <p:sp>
        <p:nvSpPr>
          <p:cNvPr id="26" name="Rectángulo 25"/>
          <p:cNvSpPr/>
          <p:nvPr/>
        </p:nvSpPr>
        <p:spPr>
          <a:xfrm>
            <a:off x="10787785" y="2546577"/>
            <a:ext cx="2143023" cy="7848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s-MX" sz="4500" cap="all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CARGOS</a:t>
            </a:r>
          </a:p>
        </p:txBody>
      </p:sp>
      <p:cxnSp>
        <p:nvCxnSpPr>
          <p:cNvPr id="28" name="Conector angular 27"/>
          <p:cNvCxnSpPr>
            <a:stCxn id="26" idx="1"/>
            <a:endCxn id="26" idx="3"/>
          </p:cNvCxnSpPr>
          <p:nvPr/>
        </p:nvCxnSpPr>
        <p:spPr>
          <a:xfrm rot="10800000" flipH="1">
            <a:off x="10741251" y="2962076"/>
            <a:ext cx="2236092" cy="19050"/>
          </a:xfrm>
          <a:prstGeom prst="bentConnector5">
            <a:avLst>
              <a:gd name="adj1" fmla="val -216391"/>
              <a:gd name="adj2" fmla="val -28118906"/>
              <a:gd name="adj3" fmla="val 315539"/>
            </a:avLst>
          </a:prstGeom>
          <a:ln w="38100">
            <a:solidFill>
              <a:schemeClr val="tx1">
                <a:lumMod val="50000"/>
                <a:lumOff val="50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Rectángulo 30"/>
          <p:cNvSpPr/>
          <p:nvPr/>
        </p:nvSpPr>
        <p:spPr>
          <a:xfrm>
            <a:off x="10199039" y="4073772"/>
            <a:ext cx="3059655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MX" sz="1650" cap="all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MAGISTRATURAS DEL TRIBUNAL SUPERIOR DE JUSTICIA DEL ESTADO DE MÉXICO: </a:t>
            </a:r>
            <a:r>
              <a:rPr lang="es-MX" sz="1650" b="1" cap="all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6 cargos</a:t>
            </a:r>
          </a:p>
          <a:p>
            <a:pPr algn="just"/>
            <a:endParaRPr lang="es-MX" sz="1650" cap="all" dirty="0">
              <a:solidFill>
                <a:srgbClr val="00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s-MX" sz="1650" cap="all" dirty="0"/>
              <a:t>Materia civil:</a:t>
            </a:r>
            <a:r>
              <a:rPr lang="es-MX" sz="1650" b="1" cap="all" dirty="0"/>
              <a:t> 2 cargos </a:t>
            </a:r>
            <a:endParaRPr lang="es-MX" sz="1650" cap="all" dirty="0"/>
          </a:p>
          <a:p>
            <a:r>
              <a:rPr lang="es-MX" sz="1650" cap="all" dirty="0"/>
              <a:t>materia penal:</a:t>
            </a:r>
            <a:r>
              <a:rPr lang="es-MX" sz="1650" b="1" cap="all" dirty="0"/>
              <a:t> 4 cargos</a:t>
            </a:r>
            <a:endParaRPr lang="es-MX" sz="1650" cap="all" dirty="0"/>
          </a:p>
        </p:txBody>
      </p:sp>
      <p:sp>
        <p:nvSpPr>
          <p:cNvPr id="32" name="Rectángulo 31"/>
          <p:cNvSpPr/>
          <p:nvPr/>
        </p:nvSpPr>
        <p:spPr>
          <a:xfrm>
            <a:off x="14478054" y="4058801"/>
            <a:ext cx="3059655" cy="23775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MX" sz="1650" cap="all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juezas Y JUECES DEL PODER JUDICIAL DEL ESTADO DE MÉXICO: </a:t>
            </a:r>
            <a:r>
              <a:rPr lang="es-MX" sz="1650" b="1" cap="all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6 cargos</a:t>
            </a:r>
          </a:p>
          <a:p>
            <a:pPr algn="just"/>
            <a:endParaRPr lang="es-MX" sz="1650" cap="all" dirty="0">
              <a:solidFill>
                <a:srgbClr val="00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s-MX" sz="1650" cap="all" dirty="0"/>
              <a:t>materia civil: </a:t>
            </a:r>
            <a:r>
              <a:rPr lang="es-MX" sz="1650" b="1" cap="all" dirty="0"/>
              <a:t>1 cargo</a:t>
            </a:r>
            <a:endParaRPr lang="es-MX" sz="1650" cap="all" dirty="0"/>
          </a:p>
          <a:p>
            <a:r>
              <a:rPr lang="es-MX" sz="1650" cap="all" dirty="0"/>
              <a:t>materia familiar:</a:t>
            </a:r>
            <a:r>
              <a:rPr lang="es-MX" sz="1650" b="1" cap="all" dirty="0"/>
              <a:t> 1 cargo</a:t>
            </a:r>
            <a:endParaRPr lang="es-MX" sz="1650" cap="all" dirty="0"/>
          </a:p>
          <a:p>
            <a:r>
              <a:rPr lang="es-MX" sz="1650" cap="all" dirty="0"/>
              <a:t>materia MIXTA DE PRIMERA INSTANCIA: </a:t>
            </a:r>
            <a:r>
              <a:rPr lang="es-MX" sz="1650" b="1" cap="all" dirty="0"/>
              <a:t>1 cargo</a:t>
            </a:r>
            <a:endParaRPr lang="es-MX" sz="1650" cap="all" dirty="0"/>
          </a:p>
          <a:p>
            <a:r>
              <a:rPr lang="es-MX" sz="1650" cap="all" dirty="0"/>
              <a:t>materia PENAL: </a:t>
            </a:r>
            <a:r>
              <a:rPr lang="es-MX" sz="1650" b="1" cap="all" dirty="0"/>
              <a:t>3 cargos</a:t>
            </a:r>
            <a:endParaRPr lang="es-MX" sz="1650" cap="all" dirty="0"/>
          </a:p>
        </p:txBody>
      </p:sp>
      <p:sp>
        <p:nvSpPr>
          <p:cNvPr id="33" name="Elipse 32"/>
          <p:cNvSpPr/>
          <p:nvPr/>
        </p:nvSpPr>
        <p:spPr>
          <a:xfrm>
            <a:off x="6158483" y="4142772"/>
            <a:ext cx="324000" cy="326232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34" name="Elipse 33"/>
          <p:cNvSpPr/>
          <p:nvPr/>
        </p:nvSpPr>
        <p:spPr>
          <a:xfrm>
            <a:off x="6158483" y="5197818"/>
            <a:ext cx="324000" cy="326232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35" name="Elipse 34"/>
          <p:cNvSpPr/>
          <p:nvPr/>
        </p:nvSpPr>
        <p:spPr>
          <a:xfrm>
            <a:off x="9912188" y="4111269"/>
            <a:ext cx="324000" cy="326232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36" name="Elipse 35"/>
          <p:cNvSpPr/>
          <p:nvPr/>
        </p:nvSpPr>
        <p:spPr>
          <a:xfrm>
            <a:off x="14154054" y="4138583"/>
            <a:ext cx="324000" cy="326232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pic>
        <p:nvPicPr>
          <p:cNvPr id="25" name="Picture 2" descr="Estado de México – Pacto federal">
            <a:hlinkClick r:id="rId6" action="ppaction://hlinksldjump" tooltip="Distritos Judiciales Electorales"/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62999" y="8613564"/>
            <a:ext cx="762001" cy="6265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8" name="Imagen 37">
            <a:hlinkClick r:id="" action="ppaction://hlinkshowjump?jump=previousslide" tooltip="Anterior"/>
          </p:cNvPr>
          <p:cNvPicPr>
            <a:picLocks noChangeAspect="1"/>
          </p:cNvPicPr>
          <p:nvPr/>
        </p:nvPicPr>
        <p:blipFill>
          <a:blip r:embed="rId8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7971312" y="8567437"/>
            <a:ext cx="718852" cy="718852"/>
          </a:xfrm>
          <a:prstGeom prst="rect">
            <a:avLst/>
          </a:prstGeom>
        </p:spPr>
      </p:pic>
      <p:pic>
        <p:nvPicPr>
          <p:cNvPr id="39" name="Imagen 38">
            <a:hlinkClick r:id="" action="ppaction://hlinkshowjump?jump=nextslide" tooltip="Siguiente"/>
          </p:cNvPr>
          <p:cNvPicPr>
            <a:picLocks noChangeAspect="1"/>
          </p:cNvPicPr>
          <p:nvPr/>
        </p:nvPicPr>
        <p:blipFill>
          <a:blip r:embed="rId8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97835" y="8567438"/>
            <a:ext cx="718852" cy="718852"/>
          </a:xfrm>
          <a:prstGeom prst="rect">
            <a:avLst/>
          </a:prstGeom>
        </p:spPr>
      </p:pic>
      <p:sp>
        <p:nvSpPr>
          <p:cNvPr id="40" name="Rectángulo 39"/>
          <p:cNvSpPr/>
          <p:nvPr/>
        </p:nvSpPr>
        <p:spPr>
          <a:xfrm>
            <a:off x="6461383" y="4088649"/>
            <a:ext cx="3022961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MX" sz="1650" dirty="0">
                <a:solidFill>
                  <a:srgbClr val="000000"/>
                </a:solidFill>
              </a:rPr>
              <a:t>PRESIDENCIA DEL TRIBUNAL SUPERIOR DE JUSTICIA: </a:t>
            </a:r>
            <a:r>
              <a:rPr lang="es-MX" sz="1650" b="1" dirty="0">
                <a:solidFill>
                  <a:srgbClr val="000000"/>
                </a:solidFill>
              </a:rPr>
              <a:t>1 </a:t>
            </a:r>
            <a:r>
              <a:rPr lang="es-MX" sz="1650" b="1" dirty="0" smtClean="0">
                <a:solidFill>
                  <a:srgbClr val="000000"/>
                </a:solidFill>
              </a:rPr>
              <a:t>CARGO</a:t>
            </a:r>
            <a:endParaRPr lang="es-MX" sz="1650" dirty="0"/>
          </a:p>
        </p:txBody>
      </p:sp>
      <p:sp>
        <p:nvSpPr>
          <p:cNvPr id="41" name="Rectángulo 40"/>
          <p:cNvSpPr/>
          <p:nvPr/>
        </p:nvSpPr>
        <p:spPr>
          <a:xfrm>
            <a:off x="6482483" y="5119843"/>
            <a:ext cx="2892807" cy="13619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MX" sz="1650" dirty="0">
                <a:solidFill>
                  <a:srgbClr val="000000"/>
                </a:solidFill>
              </a:rPr>
              <a:t>MAGISTRATURAS DEL TRIBUNAL DE DISCIPLINA JUDICIAL DEL PODER JUDICIAL DEL ESTADO DE MÉXICO:</a:t>
            </a:r>
            <a:r>
              <a:rPr lang="es-MX" sz="1650" b="1" dirty="0">
                <a:solidFill>
                  <a:srgbClr val="000000"/>
                </a:solidFill>
              </a:rPr>
              <a:t> 5 </a:t>
            </a:r>
            <a:r>
              <a:rPr lang="es-MX" sz="1650" b="1" dirty="0" smtClean="0">
                <a:solidFill>
                  <a:srgbClr val="000000"/>
                </a:solidFill>
              </a:rPr>
              <a:t>CARGOS</a:t>
            </a:r>
            <a:endParaRPr lang="es-MX" sz="1650" dirty="0"/>
          </a:p>
        </p:txBody>
      </p:sp>
      <p:sp>
        <p:nvSpPr>
          <p:cNvPr id="29" name="Rectángulo 28"/>
          <p:cNvSpPr/>
          <p:nvPr/>
        </p:nvSpPr>
        <p:spPr>
          <a:xfrm>
            <a:off x="7287296" y="7739214"/>
            <a:ext cx="9144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s-MX" sz="1600" dirty="0" smtClean="0">
                <a:solidFill>
                  <a:srgbClr val="7030A0"/>
                </a:solidFill>
                <a:latin typeface="Calibri" panose="020F0502020204030204" pitchFamily="34" charset="0"/>
              </a:rPr>
              <a:t>Para </a:t>
            </a:r>
            <a:r>
              <a:rPr lang="es-MX" sz="1600" dirty="0">
                <a:solidFill>
                  <a:srgbClr val="7030A0"/>
                </a:solidFill>
                <a:latin typeface="Calibri" panose="020F0502020204030204" pitchFamily="34" charset="0"/>
              </a:rPr>
              <a:t>conocer más al respecto se puede visitar el sitio </a:t>
            </a:r>
            <a:r>
              <a:rPr lang="es-MX" sz="1600" b="1" dirty="0">
                <a:solidFill>
                  <a:srgbClr val="7030A0"/>
                </a:solidFill>
                <a:latin typeface="Calibri" panose="020F0502020204030204" pitchFamily="34" charset="0"/>
              </a:rPr>
              <a:t>“Candidaturas Proceso Electoral Judicial Extraordinario Conóceles</a:t>
            </a:r>
            <a:r>
              <a:rPr lang="es-MX" sz="1600" dirty="0" smtClean="0">
                <a:solidFill>
                  <a:srgbClr val="7030A0"/>
                </a:solidFill>
                <a:latin typeface="Calibri" panose="020F0502020204030204" pitchFamily="34" charset="0"/>
              </a:rPr>
              <a:t>”</a:t>
            </a:r>
            <a:r>
              <a:rPr lang="es-MX" sz="1600" dirty="0">
                <a:solidFill>
                  <a:srgbClr val="7030A0"/>
                </a:solidFill>
                <a:latin typeface="Calibri" panose="020F0502020204030204" pitchFamily="34" charset="0"/>
              </a:rPr>
              <a:t>	</a:t>
            </a:r>
          </a:p>
        </p:txBody>
      </p:sp>
      <p:pic>
        <p:nvPicPr>
          <p:cNvPr id="30" name="Picture 2" descr="logo conoceles">
            <a:hlinkClick r:id="rId9" tooltip="Conóceles 2025"/>
          </p:cNvPr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13834" y="6863590"/>
            <a:ext cx="1030063" cy="8638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330630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Click="0">
        <p14:reveal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2401" y="178509"/>
            <a:ext cx="2274414" cy="1025763"/>
          </a:xfrm>
          <a:prstGeom prst="rect">
            <a:avLst/>
          </a:prstGeom>
        </p:spPr>
      </p:pic>
      <p:sp>
        <p:nvSpPr>
          <p:cNvPr id="72" name="Paralelogramo 71"/>
          <p:cNvSpPr/>
          <p:nvPr/>
        </p:nvSpPr>
        <p:spPr>
          <a:xfrm>
            <a:off x="15672659" y="8634356"/>
            <a:ext cx="4243892" cy="1612305"/>
          </a:xfrm>
          <a:prstGeom prst="parallelogram">
            <a:avLst>
              <a:gd name="adj" fmla="val 68198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73" name="Paralelogramo 72"/>
          <p:cNvSpPr/>
          <p:nvPr/>
        </p:nvSpPr>
        <p:spPr>
          <a:xfrm>
            <a:off x="0" y="9478834"/>
            <a:ext cx="18750579" cy="814892"/>
          </a:xfrm>
          <a:prstGeom prst="parallelogram">
            <a:avLst>
              <a:gd name="adj" fmla="val 58663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pic>
        <p:nvPicPr>
          <p:cNvPr id="77" name="Imagen 7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33436" y="88635"/>
            <a:ext cx="1272614" cy="1202562"/>
          </a:xfrm>
          <a:prstGeom prst="rect">
            <a:avLst/>
          </a:prstGeom>
        </p:spPr>
      </p:pic>
      <p:sp>
        <p:nvSpPr>
          <p:cNvPr id="78" name="Triángulo isósceles 77"/>
          <p:cNvSpPr/>
          <p:nvPr/>
        </p:nvSpPr>
        <p:spPr>
          <a:xfrm rot="18459014">
            <a:off x="-931438" y="-343536"/>
            <a:ext cx="2154764" cy="1158996"/>
          </a:xfrm>
          <a:prstGeom prst="triangl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79" name="Triángulo isósceles 78"/>
          <p:cNvSpPr/>
          <p:nvPr/>
        </p:nvSpPr>
        <p:spPr>
          <a:xfrm rot="10631482">
            <a:off x="-55789" y="-206601"/>
            <a:ext cx="2154764" cy="1158996"/>
          </a:xfrm>
          <a:prstGeom prst="triangle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cxnSp>
        <p:nvCxnSpPr>
          <p:cNvPr id="81" name="Conector recto 80"/>
          <p:cNvCxnSpPr/>
          <p:nvPr/>
        </p:nvCxnSpPr>
        <p:spPr>
          <a:xfrm>
            <a:off x="9144000" y="88635"/>
            <a:ext cx="0" cy="1202562"/>
          </a:xfrm>
          <a:prstGeom prst="line">
            <a:avLst/>
          </a:prstGeom>
          <a:ln w="28575" cap="rnd">
            <a:solidFill>
              <a:schemeClr val="bg2">
                <a:lumMod val="5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3" name="Imagen 8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87420" y="1"/>
            <a:ext cx="1500581" cy="1500581"/>
          </a:xfrm>
          <a:prstGeom prst="rect">
            <a:avLst/>
          </a:prstGeom>
        </p:spPr>
      </p:pic>
      <p:pic>
        <p:nvPicPr>
          <p:cNvPr id="84" name="Imagen 83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25" t="29137" r="9744" b="27962"/>
          <a:stretch/>
        </p:blipFill>
        <p:spPr>
          <a:xfrm>
            <a:off x="666928" y="8648186"/>
            <a:ext cx="1516151" cy="816819"/>
          </a:xfrm>
          <a:prstGeom prst="rect">
            <a:avLst/>
          </a:prstGeom>
        </p:spPr>
      </p:pic>
      <p:sp>
        <p:nvSpPr>
          <p:cNvPr id="2" name="Rectángulo 1"/>
          <p:cNvSpPr/>
          <p:nvPr/>
        </p:nvSpPr>
        <p:spPr>
          <a:xfrm>
            <a:off x="887723" y="1408760"/>
            <a:ext cx="16536899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s-MX" sz="6000" cap="all" dirty="0">
                <a:solidFill>
                  <a:srgbClr val="8C52FF"/>
                </a:solidFill>
                <a:latin typeface="Exo 2" panose="00000800000000000000" pitchFamily="2" charset="0"/>
              </a:rPr>
              <a:t>Distrito judicial no. viii NEZAHUALCÓYOTL</a:t>
            </a:r>
            <a:endParaRPr lang="es-MX" sz="6000" cap="all" dirty="0">
              <a:latin typeface="Exo 2" panose="00000800000000000000" pitchFamily="2" charset="0"/>
            </a:endParaRPr>
          </a:p>
        </p:txBody>
      </p:sp>
      <p:sp>
        <p:nvSpPr>
          <p:cNvPr id="27" name="Freeform 20"/>
          <p:cNvSpPr>
            <a:spLocks/>
          </p:cNvSpPr>
          <p:nvPr/>
        </p:nvSpPr>
        <p:spPr bwMode="auto">
          <a:xfrm>
            <a:off x="241193" y="3390052"/>
            <a:ext cx="5492858" cy="3715700"/>
          </a:xfrm>
          <a:custGeom>
            <a:avLst/>
            <a:gdLst>
              <a:gd name="T0" fmla="*/ 99 w 677"/>
              <a:gd name="T1" fmla="*/ 248 h 684"/>
              <a:gd name="T2" fmla="*/ 121 w 677"/>
              <a:gd name="T3" fmla="*/ 255 h 684"/>
              <a:gd name="T4" fmla="*/ 144 w 677"/>
              <a:gd name="T5" fmla="*/ 260 h 684"/>
              <a:gd name="T6" fmla="*/ 182 w 677"/>
              <a:gd name="T7" fmla="*/ 279 h 684"/>
              <a:gd name="T8" fmla="*/ 305 w 677"/>
              <a:gd name="T9" fmla="*/ 348 h 684"/>
              <a:gd name="T10" fmla="*/ 297 w 677"/>
              <a:gd name="T11" fmla="*/ 288 h 684"/>
              <a:gd name="T12" fmla="*/ 340 w 677"/>
              <a:gd name="T13" fmla="*/ 262 h 684"/>
              <a:gd name="T14" fmla="*/ 354 w 677"/>
              <a:gd name="T15" fmla="*/ 236 h 684"/>
              <a:gd name="T16" fmla="*/ 366 w 677"/>
              <a:gd name="T17" fmla="*/ 213 h 684"/>
              <a:gd name="T18" fmla="*/ 389 w 677"/>
              <a:gd name="T19" fmla="*/ 201 h 684"/>
              <a:gd name="T20" fmla="*/ 418 w 677"/>
              <a:gd name="T21" fmla="*/ 199 h 684"/>
              <a:gd name="T22" fmla="*/ 448 w 677"/>
              <a:gd name="T23" fmla="*/ 199 h 684"/>
              <a:gd name="T24" fmla="*/ 472 w 677"/>
              <a:gd name="T25" fmla="*/ 196 h 684"/>
              <a:gd name="T26" fmla="*/ 507 w 677"/>
              <a:gd name="T27" fmla="*/ 196 h 684"/>
              <a:gd name="T28" fmla="*/ 538 w 677"/>
              <a:gd name="T29" fmla="*/ 203 h 684"/>
              <a:gd name="T30" fmla="*/ 550 w 677"/>
              <a:gd name="T31" fmla="*/ 222 h 684"/>
              <a:gd name="T32" fmla="*/ 557 w 677"/>
              <a:gd name="T33" fmla="*/ 246 h 684"/>
              <a:gd name="T34" fmla="*/ 559 w 677"/>
              <a:gd name="T35" fmla="*/ 270 h 684"/>
              <a:gd name="T36" fmla="*/ 552 w 677"/>
              <a:gd name="T37" fmla="*/ 362 h 684"/>
              <a:gd name="T38" fmla="*/ 519 w 677"/>
              <a:gd name="T39" fmla="*/ 402 h 684"/>
              <a:gd name="T40" fmla="*/ 557 w 677"/>
              <a:gd name="T41" fmla="*/ 414 h 684"/>
              <a:gd name="T42" fmla="*/ 606 w 677"/>
              <a:gd name="T43" fmla="*/ 378 h 684"/>
              <a:gd name="T44" fmla="*/ 675 w 677"/>
              <a:gd name="T45" fmla="*/ 454 h 684"/>
              <a:gd name="T46" fmla="*/ 616 w 677"/>
              <a:gd name="T47" fmla="*/ 580 h 684"/>
              <a:gd name="T48" fmla="*/ 587 w 677"/>
              <a:gd name="T49" fmla="*/ 618 h 684"/>
              <a:gd name="T50" fmla="*/ 571 w 677"/>
              <a:gd name="T51" fmla="*/ 627 h 684"/>
              <a:gd name="T52" fmla="*/ 547 w 677"/>
              <a:gd name="T53" fmla="*/ 636 h 684"/>
              <a:gd name="T54" fmla="*/ 524 w 677"/>
              <a:gd name="T55" fmla="*/ 655 h 684"/>
              <a:gd name="T56" fmla="*/ 500 w 677"/>
              <a:gd name="T57" fmla="*/ 655 h 684"/>
              <a:gd name="T58" fmla="*/ 470 w 677"/>
              <a:gd name="T59" fmla="*/ 674 h 684"/>
              <a:gd name="T60" fmla="*/ 427 w 677"/>
              <a:gd name="T61" fmla="*/ 662 h 684"/>
              <a:gd name="T62" fmla="*/ 385 w 677"/>
              <a:gd name="T63" fmla="*/ 674 h 684"/>
              <a:gd name="T64" fmla="*/ 359 w 677"/>
              <a:gd name="T65" fmla="*/ 655 h 684"/>
              <a:gd name="T66" fmla="*/ 295 w 677"/>
              <a:gd name="T67" fmla="*/ 587 h 684"/>
              <a:gd name="T68" fmla="*/ 295 w 677"/>
              <a:gd name="T69" fmla="*/ 539 h 684"/>
              <a:gd name="T70" fmla="*/ 269 w 677"/>
              <a:gd name="T71" fmla="*/ 523 h 684"/>
              <a:gd name="T72" fmla="*/ 246 w 677"/>
              <a:gd name="T73" fmla="*/ 509 h 684"/>
              <a:gd name="T74" fmla="*/ 222 w 677"/>
              <a:gd name="T75" fmla="*/ 492 h 684"/>
              <a:gd name="T76" fmla="*/ 201 w 677"/>
              <a:gd name="T77" fmla="*/ 480 h 684"/>
              <a:gd name="T78" fmla="*/ 175 w 677"/>
              <a:gd name="T79" fmla="*/ 468 h 684"/>
              <a:gd name="T80" fmla="*/ 156 w 677"/>
              <a:gd name="T81" fmla="*/ 459 h 684"/>
              <a:gd name="T82" fmla="*/ 130 w 677"/>
              <a:gd name="T83" fmla="*/ 447 h 684"/>
              <a:gd name="T84" fmla="*/ 114 w 677"/>
              <a:gd name="T85" fmla="*/ 438 h 684"/>
              <a:gd name="T86" fmla="*/ 90 w 677"/>
              <a:gd name="T87" fmla="*/ 428 h 684"/>
              <a:gd name="T88" fmla="*/ 69 w 677"/>
              <a:gd name="T89" fmla="*/ 416 h 684"/>
              <a:gd name="T90" fmla="*/ 45 w 677"/>
              <a:gd name="T91" fmla="*/ 407 h 684"/>
              <a:gd name="T92" fmla="*/ 45 w 677"/>
              <a:gd name="T93" fmla="*/ 343 h 684"/>
              <a:gd name="T94" fmla="*/ 59 w 677"/>
              <a:gd name="T95" fmla="*/ 291 h 684"/>
              <a:gd name="T96" fmla="*/ 85 w 677"/>
              <a:gd name="T97" fmla="*/ 234 h 684"/>
              <a:gd name="T98" fmla="*/ 62 w 677"/>
              <a:gd name="T99" fmla="*/ 184 h 684"/>
              <a:gd name="T100" fmla="*/ 52 w 677"/>
              <a:gd name="T101" fmla="*/ 161 h 684"/>
              <a:gd name="T102" fmla="*/ 26 w 677"/>
              <a:gd name="T103" fmla="*/ 99 h 684"/>
              <a:gd name="T104" fmla="*/ 12 w 677"/>
              <a:gd name="T105" fmla="*/ 64 h 684"/>
              <a:gd name="T106" fmla="*/ 5 w 677"/>
              <a:gd name="T107" fmla="*/ 26 h 684"/>
              <a:gd name="T108" fmla="*/ 29 w 677"/>
              <a:gd name="T109" fmla="*/ 7 h 684"/>
              <a:gd name="T110" fmla="*/ 92 w 677"/>
              <a:gd name="T111" fmla="*/ 33 h 684"/>
              <a:gd name="T112" fmla="*/ 147 w 677"/>
              <a:gd name="T113" fmla="*/ 56 h 684"/>
              <a:gd name="T114" fmla="*/ 132 w 677"/>
              <a:gd name="T115" fmla="*/ 94 h 684"/>
              <a:gd name="T116" fmla="*/ 121 w 677"/>
              <a:gd name="T117" fmla="*/ 128 h 684"/>
              <a:gd name="T118" fmla="*/ 114 w 677"/>
              <a:gd name="T119" fmla="*/ 172 h 6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677" h="684">
                <a:moveTo>
                  <a:pt x="92" y="180"/>
                </a:moveTo>
                <a:lnTo>
                  <a:pt x="83" y="199"/>
                </a:lnTo>
                <a:lnTo>
                  <a:pt x="83" y="215"/>
                </a:lnTo>
                <a:lnTo>
                  <a:pt x="88" y="234"/>
                </a:lnTo>
                <a:lnTo>
                  <a:pt x="88" y="236"/>
                </a:lnTo>
                <a:lnTo>
                  <a:pt x="90" y="239"/>
                </a:lnTo>
                <a:lnTo>
                  <a:pt x="92" y="241"/>
                </a:lnTo>
                <a:lnTo>
                  <a:pt x="92" y="243"/>
                </a:lnTo>
                <a:lnTo>
                  <a:pt x="95" y="246"/>
                </a:lnTo>
                <a:lnTo>
                  <a:pt x="97" y="246"/>
                </a:lnTo>
                <a:lnTo>
                  <a:pt x="99" y="248"/>
                </a:lnTo>
                <a:lnTo>
                  <a:pt x="102" y="248"/>
                </a:lnTo>
                <a:lnTo>
                  <a:pt x="102" y="251"/>
                </a:lnTo>
                <a:lnTo>
                  <a:pt x="104" y="251"/>
                </a:lnTo>
                <a:lnTo>
                  <a:pt x="106" y="251"/>
                </a:lnTo>
                <a:lnTo>
                  <a:pt x="109" y="251"/>
                </a:lnTo>
                <a:lnTo>
                  <a:pt x="111" y="253"/>
                </a:lnTo>
                <a:lnTo>
                  <a:pt x="114" y="253"/>
                </a:lnTo>
                <a:lnTo>
                  <a:pt x="116" y="253"/>
                </a:lnTo>
                <a:lnTo>
                  <a:pt x="118" y="253"/>
                </a:lnTo>
                <a:lnTo>
                  <a:pt x="118" y="255"/>
                </a:lnTo>
                <a:lnTo>
                  <a:pt x="121" y="255"/>
                </a:lnTo>
                <a:lnTo>
                  <a:pt x="123" y="255"/>
                </a:lnTo>
                <a:lnTo>
                  <a:pt x="125" y="255"/>
                </a:lnTo>
                <a:lnTo>
                  <a:pt x="128" y="255"/>
                </a:lnTo>
                <a:lnTo>
                  <a:pt x="128" y="258"/>
                </a:lnTo>
                <a:lnTo>
                  <a:pt x="130" y="258"/>
                </a:lnTo>
                <a:lnTo>
                  <a:pt x="132" y="258"/>
                </a:lnTo>
                <a:lnTo>
                  <a:pt x="135" y="258"/>
                </a:lnTo>
                <a:lnTo>
                  <a:pt x="137" y="260"/>
                </a:lnTo>
                <a:lnTo>
                  <a:pt x="139" y="260"/>
                </a:lnTo>
                <a:lnTo>
                  <a:pt x="142" y="260"/>
                </a:lnTo>
                <a:lnTo>
                  <a:pt x="144" y="260"/>
                </a:lnTo>
                <a:lnTo>
                  <a:pt x="144" y="262"/>
                </a:lnTo>
                <a:lnTo>
                  <a:pt x="147" y="262"/>
                </a:lnTo>
                <a:lnTo>
                  <a:pt x="149" y="262"/>
                </a:lnTo>
                <a:lnTo>
                  <a:pt x="151" y="262"/>
                </a:lnTo>
                <a:lnTo>
                  <a:pt x="154" y="265"/>
                </a:lnTo>
                <a:lnTo>
                  <a:pt x="156" y="265"/>
                </a:lnTo>
                <a:lnTo>
                  <a:pt x="158" y="265"/>
                </a:lnTo>
                <a:lnTo>
                  <a:pt x="161" y="267"/>
                </a:lnTo>
                <a:lnTo>
                  <a:pt x="165" y="270"/>
                </a:lnTo>
                <a:lnTo>
                  <a:pt x="170" y="272"/>
                </a:lnTo>
                <a:lnTo>
                  <a:pt x="182" y="279"/>
                </a:lnTo>
                <a:lnTo>
                  <a:pt x="215" y="296"/>
                </a:lnTo>
                <a:lnTo>
                  <a:pt x="234" y="307"/>
                </a:lnTo>
                <a:lnTo>
                  <a:pt x="264" y="324"/>
                </a:lnTo>
                <a:lnTo>
                  <a:pt x="267" y="326"/>
                </a:lnTo>
                <a:lnTo>
                  <a:pt x="269" y="329"/>
                </a:lnTo>
                <a:lnTo>
                  <a:pt x="274" y="331"/>
                </a:lnTo>
                <a:lnTo>
                  <a:pt x="286" y="336"/>
                </a:lnTo>
                <a:lnTo>
                  <a:pt x="295" y="341"/>
                </a:lnTo>
                <a:lnTo>
                  <a:pt x="300" y="345"/>
                </a:lnTo>
                <a:lnTo>
                  <a:pt x="302" y="345"/>
                </a:lnTo>
                <a:lnTo>
                  <a:pt x="305" y="348"/>
                </a:lnTo>
                <a:lnTo>
                  <a:pt x="312" y="348"/>
                </a:lnTo>
                <a:lnTo>
                  <a:pt x="312" y="345"/>
                </a:lnTo>
                <a:lnTo>
                  <a:pt x="312" y="343"/>
                </a:lnTo>
                <a:lnTo>
                  <a:pt x="312" y="341"/>
                </a:lnTo>
                <a:lnTo>
                  <a:pt x="305" y="326"/>
                </a:lnTo>
                <a:lnTo>
                  <a:pt x="300" y="315"/>
                </a:lnTo>
                <a:lnTo>
                  <a:pt x="297" y="307"/>
                </a:lnTo>
                <a:lnTo>
                  <a:pt x="293" y="288"/>
                </a:lnTo>
                <a:lnTo>
                  <a:pt x="295" y="291"/>
                </a:lnTo>
                <a:lnTo>
                  <a:pt x="295" y="288"/>
                </a:lnTo>
                <a:lnTo>
                  <a:pt x="297" y="288"/>
                </a:lnTo>
                <a:lnTo>
                  <a:pt x="300" y="286"/>
                </a:lnTo>
                <a:lnTo>
                  <a:pt x="302" y="286"/>
                </a:lnTo>
                <a:lnTo>
                  <a:pt x="305" y="284"/>
                </a:lnTo>
                <a:lnTo>
                  <a:pt x="309" y="281"/>
                </a:lnTo>
                <a:lnTo>
                  <a:pt x="312" y="281"/>
                </a:lnTo>
                <a:lnTo>
                  <a:pt x="314" y="279"/>
                </a:lnTo>
                <a:lnTo>
                  <a:pt x="321" y="274"/>
                </a:lnTo>
                <a:lnTo>
                  <a:pt x="323" y="274"/>
                </a:lnTo>
                <a:lnTo>
                  <a:pt x="330" y="267"/>
                </a:lnTo>
                <a:lnTo>
                  <a:pt x="333" y="267"/>
                </a:lnTo>
                <a:lnTo>
                  <a:pt x="340" y="262"/>
                </a:lnTo>
                <a:lnTo>
                  <a:pt x="347" y="260"/>
                </a:lnTo>
                <a:lnTo>
                  <a:pt x="347" y="258"/>
                </a:lnTo>
                <a:lnTo>
                  <a:pt x="349" y="255"/>
                </a:lnTo>
                <a:lnTo>
                  <a:pt x="349" y="253"/>
                </a:lnTo>
                <a:lnTo>
                  <a:pt x="349" y="251"/>
                </a:lnTo>
                <a:lnTo>
                  <a:pt x="349" y="248"/>
                </a:lnTo>
                <a:lnTo>
                  <a:pt x="352" y="246"/>
                </a:lnTo>
                <a:lnTo>
                  <a:pt x="352" y="241"/>
                </a:lnTo>
                <a:lnTo>
                  <a:pt x="352" y="239"/>
                </a:lnTo>
                <a:lnTo>
                  <a:pt x="352" y="236"/>
                </a:lnTo>
                <a:lnTo>
                  <a:pt x="354" y="236"/>
                </a:lnTo>
                <a:lnTo>
                  <a:pt x="354" y="234"/>
                </a:lnTo>
                <a:lnTo>
                  <a:pt x="354" y="232"/>
                </a:lnTo>
                <a:lnTo>
                  <a:pt x="354" y="229"/>
                </a:lnTo>
                <a:lnTo>
                  <a:pt x="354" y="227"/>
                </a:lnTo>
                <a:lnTo>
                  <a:pt x="356" y="225"/>
                </a:lnTo>
                <a:lnTo>
                  <a:pt x="359" y="217"/>
                </a:lnTo>
                <a:lnTo>
                  <a:pt x="359" y="215"/>
                </a:lnTo>
                <a:lnTo>
                  <a:pt x="361" y="215"/>
                </a:lnTo>
                <a:lnTo>
                  <a:pt x="361" y="213"/>
                </a:lnTo>
                <a:lnTo>
                  <a:pt x="363" y="213"/>
                </a:lnTo>
                <a:lnTo>
                  <a:pt x="366" y="213"/>
                </a:lnTo>
                <a:lnTo>
                  <a:pt x="368" y="210"/>
                </a:lnTo>
                <a:lnTo>
                  <a:pt x="371" y="210"/>
                </a:lnTo>
                <a:lnTo>
                  <a:pt x="373" y="208"/>
                </a:lnTo>
                <a:lnTo>
                  <a:pt x="375" y="208"/>
                </a:lnTo>
                <a:lnTo>
                  <a:pt x="378" y="206"/>
                </a:lnTo>
                <a:lnTo>
                  <a:pt x="380" y="206"/>
                </a:lnTo>
                <a:lnTo>
                  <a:pt x="382" y="203"/>
                </a:lnTo>
                <a:lnTo>
                  <a:pt x="385" y="203"/>
                </a:lnTo>
                <a:lnTo>
                  <a:pt x="387" y="203"/>
                </a:lnTo>
                <a:lnTo>
                  <a:pt x="387" y="201"/>
                </a:lnTo>
                <a:lnTo>
                  <a:pt x="389" y="201"/>
                </a:lnTo>
                <a:lnTo>
                  <a:pt x="392" y="201"/>
                </a:lnTo>
                <a:lnTo>
                  <a:pt x="394" y="199"/>
                </a:lnTo>
                <a:lnTo>
                  <a:pt x="396" y="199"/>
                </a:lnTo>
                <a:lnTo>
                  <a:pt x="399" y="196"/>
                </a:lnTo>
                <a:lnTo>
                  <a:pt x="401" y="196"/>
                </a:lnTo>
                <a:lnTo>
                  <a:pt x="404" y="196"/>
                </a:lnTo>
                <a:lnTo>
                  <a:pt x="406" y="196"/>
                </a:lnTo>
                <a:lnTo>
                  <a:pt x="408" y="196"/>
                </a:lnTo>
                <a:lnTo>
                  <a:pt x="411" y="196"/>
                </a:lnTo>
                <a:lnTo>
                  <a:pt x="415" y="199"/>
                </a:lnTo>
                <a:lnTo>
                  <a:pt x="418" y="199"/>
                </a:lnTo>
                <a:lnTo>
                  <a:pt x="420" y="199"/>
                </a:lnTo>
                <a:lnTo>
                  <a:pt x="422" y="199"/>
                </a:lnTo>
                <a:lnTo>
                  <a:pt x="425" y="201"/>
                </a:lnTo>
                <a:lnTo>
                  <a:pt x="432" y="201"/>
                </a:lnTo>
                <a:lnTo>
                  <a:pt x="434" y="201"/>
                </a:lnTo>
                <a:lnTo>
                  <a:pt x="437" y="201"/>
                </a:lnTo>
                <a:lnTo>
                  <a:pt x="439" y="201"/>
                </a:lnTo>
                <a:lnTo>
                  <a:pt x="441" y="201"/>
                </a:lnTo>
                <a:lnTo>
                  <a:pt x="444" y="201"/>
                </a:lnTo>
                <a:lnTo>
                  <a:pt x="446" y="199"/>
                </a:lnTo>
                <a:lnTo>
                  <a:pt x="448" y="199"/>
                </a:lnTo>
                <a:lnTo>
                  <a:pt x="451" y="199"/>
                </a:lnTo>
                <a:lnTo>
                  <a:pt x="453" y="199"/>
                </a:lnTo>
                <a:lnTo>
                  <a:pt x="455" y="199"/>
                </a:lnTo>
                <a:lnTo>
                  <a:pt x="458" y="199"/>
                </a:lnTo>
                <a:lnTo>
                  <a:pt x="460" y="199"/>
                </a:lnTo>
                <a:lnTo>
                  <a:pt x="462" y="199"/>
                </a:lnTo>
                <a:lnTo>
                  <a:pt x="465" y="199"/>
                </a:lnTo>
                <a:lnTo>
                  <a:pt x="467" y="199"/>
                </a:lnTo>
                <a:lnTo>
                  <a:pt x="470" y="199"/>
                </a:lnTo>
                <a:lnTo>
                  <a:pt x="472" y="199"/>
                </a:lnTo>
                <a:lnTo>
                  <a:pt x="472" y="196"/>
                </a:lnTo>
                <a:lnTo>
                  <a:pt x="474" y="196"/>
                </a:lnTo>
                <a:lnTo>
                  <a:pt x="477" y="196"/>
                </a:lnTo>
                <a:lnTo>
                  <a:pt x="479" y="196"/>
                </a:lnTo>
                <a:lnTo>
                  <a:pt x="481" y="196"/>
                </a:lnTo>
                <a:lnTo>
                  <a:pt x="484" y="196"/>
                </a:lnTo>
                <a:lnTo>
                  <a:pt x="493" y="196"/>
                </a:lnTo>
                <a:lnTo>
                  <a:pt x="498" y="196"/>
                </a:lnTo>
                <a:lnTo>
                  <a:pt x="500" y="196"/>
                </a:lnTo>
                <a:lnTo>
                  <a:pt x="503" y="196"/>
                </a:lnTo>
                <a:lnTo>
                  <a:pt x="505" y="196"/>
                </a:lnTo>
                <a:lnTo>
                  <a:pt x="507" y="196"/>
                </a:lnTo>
                <a:lnTo>
                  <a:pt x="510" y="196"/>
                </a:lnTo>
                <a:lnTo>
                  <a:pt x="510" y="194"/>
                </a:lnTo>
                <a:lnTo>
                  <a:pt x="510" y="191"/>
                </a:lnTo>
                <a:lnTo>
                  <a:pt x="510" y="189"/>
                </a:lnTo>
                <a:lnTo>
                  <a:pt x="507" y="158"/>
                </a:lnTo>
                <a:lnTo>
                  <a:pt x="514" y="168"/>
                </a:lnTo>
                <a:lnTo>
                  <a:pt x="526" y="182"/>
                </a:lnTo>
                <a:lnTo>
                  <a:pt x="533" y="196"/>
                </a:lnTo>
                <a:lnTo>
                  <a:pt x="536" y="201"/>
                </a:lnTo>
                <a:lnTo>
                  <a:pt x="538" y="201"/>
                </a:lnTo>
                <a:lnTo>
                  <a:pt x="538" y="203"/>
                </a:lnTo>
                <a:lnTo>
                  <a:pt x="540" y="206"/>
                </a:lnTo>
                <a:lnTo>
                  <a:pt x="540" y="208"/>
                </a:lnTo>
                <a:lnTo>
                  <a:pt x="543" y="208"/>
                </a:lnTo>
                <a:lnTo>
                  <a:pt x="543" y="210"/>
                </a:lnTo>
                <a:lnTo>
                  <a:pt x="543" y="213"/>
                </a:lnTo>
                <a:lnTo>
                  <a:pt x="545" y="213"/>
                </a:lnTo>
                <a:lnTo>
                  <a:pt x="545" y="215"/>
                </a:lnTo>
                <a:lnTo>
                  <a:pt x="547" y="215"/>
                </a:lnTo>
                <a:lnTo>
                  <a:pt x="547" y="217"/>
                </a:lnTo>
                <a:lnTo>
                  <a:pt x="550" y="220"/>
                </a:lnTo>
                <a:lnTo>
                  <a:pt x="550" y="222"/>
                </a:lnTo>
                <a:lnTo>
                  <a:pt x="552" y="225"/>
                </a:lnTo>
                <a:lnTo>
                  <a:pt x="552" y="227"/>
                </a:lnTo>
                <a:lnTo>
                  <a:pt x="554" y="227"/>
                </a:lnTo>
                <a:lnTo>
                  <a:pt x="554" y="229"/>
                </a:lnTo>
                <a:lnTo>
                  <a:pt x="557" y="232"/>
                </a:lnTo>
                <a:lnTo>
                  <a:pt x="557" y="234"/>
                </a:lnTo>
                <a:lnTo>
                  <a:pt x="557" y="236"/>
                </a:lnTo>
                <a:lnTo>
                  <a:pt x="557" y="239"/>
                </a:lnTo>
                <a:lnTo>
                  <a:pt x="557" y="241"/>
                </a:lnTo>
                <a:lnTo>
                  <a:pt x="557" y="243"/>
                </a:lnTo>
                <a:lnTo>
                  <a:pt x="557" y="246"/>
                </a:lnTo>
                <a:lnTo>
                  <a:pt x="559" y="246"/>
                </a:lnTo>
                <a:lnTo>
                  <a:pt x="559" y="248"/>
                </a:lnTo>
                <a:lnTo>
                  <a:pt x="559" y="251"/>
                </a:lnTo>
                <a:lnTo>
                  <a:pt x="559" y="253"/>
                </a:lnTo>
                <a:lnTo>
                  <a:pt x="559" y="255"/>
                </a:lnTo>
                <a:lnTo>
                  <a:pt x="559" y="258"/>
                </a:lnTo>
                <a:lnTo>
                  <a:pt x="559" y="260"/>
                </a:lnTo>
                <a:lnTo>
                  <a:pt x="559" y="262"/>
                </a:lnTo>
                <a:lnTo>
                  <a:pt x="559" y="265"/>
                </a:lnTo>
                <a:lnTo>
                  <a:pt x="559" y="267"/>
                </a:lnTo>
                <a:lnTo>
                  <a:pt x="559" y="270"/>
                </a:lnTo>
                <a:lnTo>
                  <a:pt x="559" y="272"/>
                </a:lnTo>
                <a:lnTo>
                  <a:pt x="559" y="274"/>
                </a:lnTo>
                <a:lnTo>
                  <a:pt x="561" y="277"/>
                </a:lnTo>
                <a:lnTo>
                  <a:pt x="561" y="279"/>
                </a:lnTo>
                <a:lnTo>
                  <a:pt x="561" y="281"/>
                </a:lnTo>
                <a:lnTo>
                  <a:pt x="561" y="284"/>
                </a:lnTo>
                <a:lnTo>
                  <a:pt x="561" y="286"/>
                </a:lnTo>
                <a:lnTo>
                  <a:pt x="561" y="291"/>
                </a:lnTo>
                <a:lnTo>
                  <a:pt x="561" y="298"/>
                </a:lnTo>
                <a:lnTo>
                  <a:pt x="557" y="336"/>
                </a:lnTo>
                <a:lnTo>
                  <a:pt x="552" y="362"/>
                </a:lnTo>
                <a:lnTo>
                  <a:pt x="554" y="362"/>
                </a:lnTo>
                <a:lnTo>
                  <a:pt x="557" y="364"/>
                </a:lnTo>
                <a:lnTo>
                  <a:pt x="571" y="350"/>
                </a:lnTo>
                <a:lnTo>
                  <a:pt x="566" y="357"/>
                </a:lnTo>
                <a:lnTo>
                  <a:pt x="557" y="374"/>
                </a:lnTo>
                <a:lnTo>
                  <a:pt x="550" y="388"/>
                </a:lnTo>
                <a:lnTo>
                  <a:pt x="538" y="383"/>
                </a:lnTo>
                <a:lnTo>
                  <a:pt x="528" y="393"/>
                </a:lnTo>
                <a:lnTo>
                  <a:pt x="526" y="395"/>
                </a:lnTo>
                <a:lnTo>
                  <a:pt x="521" y="400"/>
                </a:lnTo>
                <a:lnTo>
                  <a:pt x="519" y="402"/>
                </a:lnTo>
                <a:lnTo>
                  <a:pt x="517" y="404"/>
                </a:lnTo>
                <a:lnTo>
                  <a:pt x="512" y="409"/>
                </a:lnTo>
                <a:lnTo>
                  <a:pt x="507" y="416"/>
                </a:lnTo>
                <a:lnTo>
                  <a:pt x="514" y="426"/>
                </a:lnTo>
                <a:lnTo>
                  <a:pt x="519" y="435"/>
                </a:lnTo>
                <a:lnTo>
                  <a:pt x="526" y="445"/>
                </a:lnTo>
                <a:lnTo>
                  <a:pt x="538" y="433"/>
                </a:lnTo>
                <a:lnTo>
                  <a:pt x="543" y="426"/>
                </a:lnTo>
                <a:lnTo>
                  <a:pt x="545" y="426"/>
                </a:lnTo>
                <a:lnTo>
                  <a:pt x="552" y="419"/>
                </a:lnTo>
                <a:lnTo>
                  <a:pt x="557" y="414"/>
                </a:lnTo>
                <a:lnTo>
                  <a:pt x="559" y="409"/>
                </a:lnTo>
                <a:lnTo>
                  <a:pt x="564" y="409"/>
                </a:lnTo>
                <a:lnTo>
                  <a:pt x="569" y="407"/>
                </a:lnTo>
                <a:lnTo>
                  <a:pt x="576" y="402"/>
                </a:lnTo>
                <a:lnTo>
                  <a:pt x="576" y="395"/>
                </a:lnTo>
                <a:lnTo>
                  <a:pt x="576" y="393"/>
                </a:lnTo>
                <a:lnTo>
                  <a:pt x="583" y="386"/>
                </a:lnTo>
                <a:lnTo>
                  <a:pt x="587" y="381"/>
                </a:lnTo>
                <a:lnTo>
                  <a:pt x="590" y="381"/>
                </a:lnTo>
                <a:lnTo>
                  <a:pt x="594" y="378"/>
                </a:lnTo>
                <a:lnTo>
                  <a:pt x="606" y="378"/>
                </a:lnTo>
                <a:lnTo>
                  <a:pt x="611" y="374"/>
                </a:lnTo>
                <a:lnTo>
                  <a:pt x="609" y="383"/>
                </a:lnTo>
                <a:lnTo>
                  <a:pt x="609" y="386"/>
                </a:lnTo>
                <a:lnTo>
                  <a:pt x="606" y="400"/>
                </a:lnTo>
                <a:lnTo>
                  <a:pt x="618" y="402"/>
                </a:lnTo>
                <a:lnTo>
                  <a:pt x="635" y="407"/>
                </a:lnTo>
                <a:lnTo>
                  <a:pt x="637" y="407"/>
                </a:lnTo>
                <a:lnTo>
                  <a:pt x="656" y="412"/>
                </a:lnTo>
                <a:lnTo>
                  <a:pt x="665" y="414"/>
                </a:lnTo>
                <a:lnTo>
                  <a:pt x="677" y="416"/>
                </a:lnTo>
                <a:lnTo>
                  <a:pt x="675" y="454"/>
                </a:lnTo>
                <a:lnTo>
                  <a:pt x="675" y="483"/>
                </a:lnTo>
                <a:lnTo>
                  <a:pt x="675" y="499"/>
                </a:lnTo>
                <a:lnTo>
                  <a:pt x="675" y="518"/>
                </a:lnTo>
                <a:lnTo>
                  <a:pt x="665" y="516"/>
                </a:lnTo>
                <a:lnTo>
                  <a:pt x="660" y="537"/>
                </a:lnTo>
                <a:lnTo>
                  <a:pt x="656" y="546"/>
                </a:lnTo>
                <a:lnTo>
                  <a:pt x="656" y="558"/>
                </a:lnTo>
                <a:lnTo>
                  <a:pt x="656" y="561"/>
                </a:lnTo>
                <a:lnTo>
                  <a:pt x="658" y="570"/>
                </a:lnTo>
                <a:lnTo>
                  <a:pt x="658" y="582"/>
                </a:lnTo>
                <a:lnTo>
                  <a:pt x="616" y="580"/>
                </a:lnTo>
                <a:lnTo>
                  <a:pt x="609" y="589"/>
                </a:lnTo>
                <a:lnTo>
                  <a:pt x="606" y="591"/>
                </a:lnTo>
                <a:lnTo>
                  <a:pt x="604" y="591"/>
                </a:lnTo>
                <a:lnTo>
                  <a:pt x="604" y="594"/>
                </a:lnTo>
                <a:lnTo>
                  <a:pt x="602" y="596"/>
                </a:lnTo>
                <a:lnTo>
                  <a:pt x="602" y="599"/>
                </a:lnTo>
                <a:lnTo>
                  <a:pt x="602" y="601"/>
                </a:lnTo>
                <a:lnTo>
                  <a:pt x="599" y="603"/>
                </a:lnTo>
                <a:lnTo>
                  <a:pt x="597" y="606"/>
                </a:lnTo>
                <a:lnTo>
                  <a:pt x="597" y="608"/>
                </a:lnTo>
                <a:lnTo>
                  <a:pt x="587" y="618"/>
                </a:lnTo>
                <a:lnTo>
                  <a:pt x="585" y="618"/>
                </a:lnTo>
                <a:lnTo>
                  <a:pt x="585" y="620"/>
                </a:lnTo>
                <a:lnTo>
                  <a:pt x="583" y="620"/>
                </a:lnTo>
                <a:lnTo>
                  <a:pt x="583" y="622"/>
                </a:lnTo>
                <a:lnTo>
                  <a:pt x="583" y="625"/>
                </a:lnTo>
                <a:lnTo>
                  <a:pt x="580" y="627"/>
                </a:lnTo>
                <a:lnTo>
                  <a:pt x="578" y="627"/>
                </a:lnTo>
                <a:lnTo>
                  <a:pt x="576" y="627"/>
                </a:lnTo>
                <a:lnTo>
                  <a:pt x="573" y="625"/>
                </a:lnTo>
                <a:lnTo>
                  <a:pt x="573" y="627"/>
                </a:lnTo>
                <a:lnTo>
                  <a:pt x="571" y="627"/>
                </a:lnTo>
                <a:lnTo>
                  <a:pt x="569" y="627"/>
                </a:lnTo>
                <a:lnTo>
                  <a:pt x="569" y="629"/>
                </a:lnTo>
                <a:lnTo>
                  <a:pt x="566" y="629"/>
                </a:lnTo>
                <a:lnTo>
                  <a:pt x="564" y="629"/>
                </a:lnTo>
                <a:lnTo>
                  <a:pt x="561" y="629"/>
                </a:lnTo>
                <a:lnTo>
                  <a:pt x="559" y="629"/>
                </a:lnTo>
                <a:lnTo>
                  <a:pt x="557" y="629"/>
                </a:lnTo>
                <a:lnTo>
                  <a:pt x="554" y="629"/>
                </a:lnTo>
                <a:lnTo>
                  <a:pt x="552" y="632"/>
                </a:lnTo>
                <a:lnTo>
                  <a:pt x="550" y="634"/>
                </a:lnTo>
                <a:lnTo>
                  <a:pt x="547" y="636"/>
                </a:lnTo>
                <a:lnTo>
                  <a:pt x="545" y="639"/>
                </a:lnTo>
                <a:lnTo>
                  <a:pt x="543" y="644"/>
                </a:lnTo>
                <a:lnTo>
                  <a:pt x="540" y="646"/>
                </a:lnTo>
                <a:lnTo>
                  <a:pt x="538" y="646"/>
                </a:lnTo>
                <a:lnTo>
                  <a:pt x="536" y="648"/>
                </a:lnTo>
                <a:lnTo>
                  <a:pt x="533" y="651"/>
                </a:lnTo>
                <a:lnTo>
                  <a:pt x="531" y="651"/>
                </a:lnTo>
                <a:lnTo>
                  <a:pt x="531" y="653"/>
                </a:lnTo>
                <a:lnTo>
                  <a:pt x="528" y="655"/>
                </a:lnTo>
                <a:lnTo>
                  <a:pt x="526" y="655"/>
                </a:lnTo>
                <a:lnTo>
                  <a:pt x="524" y="655"/>
                </a:lnTo>
                <a:lnTo>
                  <a:pt x="521" y="658"/>
                </a:lnTo>
                <a:lnTo>
                  <a:pt x="519" y="658"/>
                </a:lnTo>
                <a:lnTo>
                  <a:pt x="519" y="655"/>
                </a:lnTo>
                <a:lnTo>
                  <a:pt x="517" y="653"/>
                </a:lnTo>
                <a:lnTo>
                  <a:pt x="514" y="653"/>
                </a:lnTo>
                <a:lnTo>
                  <a:pt x="512" y="653"/>
                </a:lnTo>
                <a:lnTo>
                  <a:pt x="510" y="653"/>
                </a:lnTo>
                <a:lnTo>
                  <a:pt x="507" y="653"/>
                </a:lnTo>
                <a:lnTo>
                  <a:pt x="505" y="655"/>
                </a:lnTo>
                <a:lnTo>
                  <a:pt x="503" y="655"/>
                </a:lnTo>
                <a:lnTo>
                  <a:pt x="500" y="655"/>
                </a:lnTo>
                <a:lnTo>
                  <a:pt x="498" y="658"/>
                </a:lnTo>
                <a:lnTo>
                  <a:pt x="495" y="658"/>
                </a:lnTo>
                <a:lnTo>
                  <a:pt x="493" y="660"/>
                </a:lnTo>
                <a:lnTo>
                  <a:pt x="491" y="660"/>
                </a:lnTo>
                <a:lnTo>
                  <a:pt x="481" y="667"/>
                </a:lnTo>
                <a:lnTo>
                  <a:pt x="479" y="667"/>
                </a:lnTo>
                <a:lnTo>
                  <a:pt x="477" y="670"/>
                </a:lnTo>
                <a:lnTo>
                  <a:pt x="474" y="672"/>
                </a:lnTo>
                <a:lnTo>
                  <a:pt x="472" y="672"/>
                </a:lnTo>
                <a:lnTo>
                  <a:pt x="470" y="672"/>
                </a:lnTo>
                <a:lnTo>
                  <a:pt x="470" y="674"/>
                </a:lnTo>
                <a:lnTo>
                  <a:pt x="467" y="674"/>
                </a:lnTo>
                <a:lnTo>
                  <a:pt x="462" y="679"/>
                </a:lnTo>
                <a:lnTo>
                  <a:pt x="455" y="681"/>
                </a:lnTo>
                <a:lnTo>
                  <a:pt x="453" y="684"/>
                </a:lnTo>
                <a:lnTo>
                  <a:pt x="446" y="672"/>
                </a:lnTo>
                <a:lnTo>
                  <a:pt x="437" y="658"/>
                </a:lnTo>
                <a:lnTo>
                  <a:pt x="432" y="653"/>
                </a:lnTo>
                <a:lnTo>
                  <a:pt x="432" y="658"/>
                </a:lnTo>
                <a:lnTo>
                  <a:pt x="429" y="658"/>
                </a:lnTo>
                <a:lnTo>
                  <a:pt x="429" y="660"/>
                </a:lnTo>
                <a:lnTo>
                  <a:pt x="427" y="662"/>
                </a:lnTo>
                <a:lnTo>
                  <a:pt x="425" y="665"/>
                </a:lnTo>
                <a:lnTo>
                  <a:pt x="422" y="672"/>
                </a:lnTo>
                <a:lnTo>
                  <a:pt x="420" y="674"/>
                </a:lnTo>
                <a:lnTo>
                  <a:pt x="420" y="677"/>
                </a:lnTo>
                <a:lnTo>
                  <a:pt x="418" y="679"/>
                </a:lnTo>
                <a:lnTo>
                  <a:pt x="413" y="674"/>
                </a:lnTo>
                <a:lnTo>
                  <a:pt x="411" y="672"/>
                </a:lnTo>
                <a:lnTo>
                  <a:pt x="408" y="672"/>
                </a:lnTo>
                <a:lnTo>
                  <a:pt x="394" y="674"/>
                </a:lnTo>
                <a:lnTo>
                  <a:pt x="387" y="674"/>
                </a:lnTo>
                <a:lnTo>
                  <a:pt x="385" y="674"/>
                </a:lnTo>
                <a:lnTo>
                  <a:pt x="380" y="672"/>
                </a:lnTo>
                <a:lnTo>
                  <a:pt x="378" y="672"/>
                </a:lnTo>
                <a:lnTo>
                  <a:pt x="378" y="670"/>
                </a:lnTo>
                <a:lnTo>
                  <a:pt x="375" y="670"/>
                </a:lnTo>
                <a:lnTo>
                  <a:pt x="373" y="670"/>
                </a:lnTo>
                <a:lnTo>
                  <a:pt x="373" y="672"/>
                </a:lnTo>
                <a:lnTo>
                  <a:pt x="371" y="672"/>
                </a:lnTo>
                <a:lnTo>
                  <a:pt x="366" y="665"/>
                </a:lnTo>
                <a:lnTo>
                  <a:pt x="363" y="662"/>
                </a:lnTo>
                <a:lnTo>
                  <a:pt x="361" y="660"/>
                </a:lnTo>
                <a:lnTo>
                  <a:pt x="359" y="655"/>
                </a:lnTo>
                <a:lnTo>
                  <a:pt x="354" y="648"/>
                </a:lnTo>
                <a:lnTo>
                  <a:pt x="352" y="644"/>
                </a:lnTo>
                <a:lnTo>
                  <a:pt x="349" y="641"/>
                </a:lnTo>
                <a:lnTo>
                  <a:pt x="347" y="639"/>
                </a:lnTo>
                <a:lnTo>
                  <a:pt x="345" y="636"/>
                </a:lnTo>
                <a:lnTo>
                  <a:pt x="338" y="629"/>
                </a:lnTo>
                <a:lnTo>
                  <a:pt x="328" y="620"/>
                </a:lnTo>
                <a:lnTo>
                  <a:pt x="314" y="606"/>
                </a:lnTo>
                <a:lnTo>
                  <a:pt x="312" y="603"/>
                </a:lnTo>
                <a:lnTo>
                  <a:pt x="302" y="594"/>
                </a:lnTo>
                <a:lnTo>
                  <a:pt x="295" y="587"/>
                </a:lnTo>
                <a:lnTo>
                  <a:pt x="288" y="580"/>
                </a:lnTo>
                <a:lnTo>
                  <a:pt x="288" y="577"/>
                </a:lnTo>
                <a:lnTo>
                  <a:pt x="288" y="575"/>
                </a:lnTo>
                <a:lnTo>
                  <a:pt x="290" y="573"/>
                </a:lnTo>
                <a:lnTo>
                  <a:pt x="290" y="570"/>
                </a:lnTo>
                <a:lnTo>
                  <a:pt x="293" y="570"/>
                </a:lnTo>
                <a:lnTo>
                  <a:pt x="297" y="551"/>
                </a:lnTo>
                <a:lnTo>
                  <a:pt x="300" y="542"/>
                </a:lnTo>
                <a:lnTo>
                  <a:pt x="297" y="542"/>
                </a:lnTo>
                <a:lnTo>
                  <a:pt x="297" y="539"/>
                </a:lnTo>
                <a:lnTo>
                  <a:pt x="295" y="539"/>
                </a:lnTo>
                <a:lnTo>
                  <a:pt x="293" y="537"/>
                </a:lnTo>
                <a:lnTo>
                  <a:pt x="290" y="535"/>
                </a:lnTo>
                <a:lnTo>
                  <a:pt x="288" y="535"/>
                </a:lnTo>
                <a:lnTo>
                  <a:pt x="286" y="532"/>
                </a:lnTo>
                <a:lnTo>
                  <a:pt x="283" y="532"/>
                </a:lnTo>
                <a:lnTo>
                  <a:pt x="281" y="530"/>
                </a:lnTo>
                <a:lnTo>
                  <a:pt x="279" y="528"/>
                </a:lnTo>
                <a:lnTo>
                  <a:pt x="276" y="528"/>
                </a:lnTo>
                <a:lnTo>
                  <a:pt x="274" y="525"/>
                </a:lnTo>
                <a:lnTo>
                  <a:pt x="272" y="525"/>
                </a:lnTo>
                <a:lnTo>
                  <a:pt x="269" y="523"/>
                </a:lnTo>
                <a:lnTo>
                  <a:pt x="267" y="520"/>
                </a:lnTo>
                <a:lnTo>
                  <a:pt x="264" y="520"/>
                </a:lnTo>
                <a:lnTo>
                  <a:pt x="262" y="518"/>
                </a:lnTo>
                <a:lnTo>
                  <a:pt x="260" y="518"/>
                </a:lnTo>
                <a:lnTo>
                  <a:pt x="260" y="516"/>
                </a:lnTo>
                <a:lnTo>
                  <a:pt x="257" y="516"/>
                </a:lnTo>
                <a:lnTo>
                  <a:pt x="255" y="513"/>
                </a:lnTo>
                <a:lnTo>
                  <a:pt x="253" y="513"/>
                </a:lnTo>
                <a:lnTo>
                  <a:pt x="250" y="511"/>
                </a:lnTo>
                <a:lnTo>
                  <a:pt x="248" y="511"/>
                </a:lnTo>
                <a:lnTo>
                  <a:pt x="246" y="509"/>
                </a:lnTo>
                <a:lnTo>
                  <a:pt x="243" y="506"/>
                </a:lnTo>
                <a:lnTo>
                  <a:pt x="241" y="506"/>
                </a:lnTo>
                <a:lnTo>
                  <a:pt x="239" y="504"/>
                </a:lnTo>
                <a:lnTo>
                  <a:pt x="236" y="502"/>
                </a:lnTo>
                <a:lnTo>
                  <a:pt x="234" y="502"/>
                </a:lnTo>
                <a:lnTo>
                  <a:pt x="231" y="499"/>
                </a:lnTo>
                <a:lnTo>
                  <a:pt x="231" y="497"/>
                </a:lnTo>
                <a:lnTo>
                  <a:pt x="229" y="497"/>
                </a:lnTo>
                <a:lnTo>
                  <a:pt x="227" y="494"/>
                </a:lnTo>
                <a:lnTo>
                  <a:pt x="224" y="494"/>
                </a:lnTo>
                <a:lnTo>
                  <a:pt x="222" y="492"/>
                </a:lnTo>
                <a:lnTo>
                  <a:pt x="220" y="492"/>
                </a:lnTo>
                <a:lnTo>
                  <a:pt x="217" y="490"/>
                </a:lnTo>
                <a:lnTo>
                  <a:pt x="215" y="490"/>
                </a:lnTo>
                <a:lnTo>
                  <a:pt x="213" y="487"/>
                </a:lnTo>
                <a:lnTo>
                  <a:pt x="210" y="487"/>
                </a:lnTo>
                <a:lnTo>
                  <a:pt x="210" y="485"/>
                </a:lnTo>
                <a:lnTo>
                  <a:pt x="208" y="485"/>
                </a:lnTo>
                <a:lnTo>
                  <a:pt x="205" y="485"/>
                </a:lnTo>
                <a:lnTo>
                  <a:pt x="203" y="483"/>
                </a:lnTo>
                <a:lnTo>
                  <a:pt x="201" y="483"/>
                </a:lnTo>
                <a:lnTo>
                  <a:pt x="201" y="480"/>
                </a:lnTo>
                <a:lnTo>
                  <a:pt x="198" y="480"/>
                </a:lnTo>
                <a:lnTo>
                  <a:pt x="196" y="478"/>
                </a:lnTo>
                <a:lnTo>
                  <a:pt x="194" y="478"/>
                </a:lnTo>
                <a:lnTo>
                  <a:pt x="191" y="475"/>
                </a:lnTo>
                <a:lnTo>
                  <a:pt x="189" y="475"/>
                </a:lnTo>
                <a:lnTo>
                  <a:pt x="187" y="473"/>
                </a:lnTo>
                <a:lnTo>
                  <a:pt x="184" y="473"/>
                </a:lnTo>
                <a:lnTo>
                  <a:pt x="182" y="473"/>
                </a:lnTo>
                <a:lnTo>
                  <a:pt x="180" y="471"/>
                </a:lnTo>
                <a:lnTo>
                  <a:pt x="177" y="471"/>
                </a:lnTo>
                <a:lnTo>
                  <a:pt x="175" y="468"/>
                </a:lnTo>
                <a:lnTo>
                  <a:pt x="172" y="468"/>
                </a:lnTo>
                <a:lnTo>
                  <a:pt x="170" y="466"/>
                </a:lnTo>
                <a:lnTo>
                  <a:pt x="168" y="466"/>
                </a:lnTo>
                <a:lnTo>
                  <a:pt x="168" y="464"/>
                </a:lnTo>
                <a:lnTo>
                  <a:pt x="165" y="464"/>
                </a:lnTo>
                <a:lnTo>
                  <a:pt x="163" y="464"/>
                </a:lnTo>
                <a:lnTo>
                  <a:pt x="163" y="461"/>
                </a:lnTo>
                <a:lnTo>
                  <a:pt x="161" y="461"/>
                </a:lnTo>
                <a:lnTo>
                  <a:pt x="158" y="461"/>
                </a:lnTo>
                <a:lnTo>
                  <a:pt x="158" y="459"/>
                </a:lnTo>
                <a:lnTo>
                  <a:pt x="156" y="459"/>
                </a:lnTo>
                <a:lnTo>
                  <a:pt x="154" y="459"/>
                </a:lnTo>
                <a:lnTo>
                  <a:pt x="151" y="457"/>
                </a:lnTo>
                <a:lnTo>
                  <a:pt x="149" y="457"/>
                </a:lnTo>
                <a:lnTo>
                  <a:pt x="147" y="454"/>
                </a:lnTo>
                <a:lnTo>
                  <a:pt x="144" y="454"/>
                </a:lnTo>
                <a:lnTo>
                  <a:pt x="142" y="452"/>
                </a:lnTo>
                <a:lnTo>
                  <a:pt x="139" y="452"/>
                </a:lnTo>
                <a:lnTo>
                  <a:pt x="137" y="449"/>
                </a:lnTo>
                <a:lnTo>
                  <a:pt x="135" y="449"/>
                </a:lnTo>
                <a:lnTo>
                  <a:pt x="132" y="447"/>
                </a:lnTo>
                <a:lnTo>
                  <a:pt x="130" y="447"/>
                </a:lnTo>
                <a:lnTo>
                  <a:pt x="128" y="447"/>
                </a:lnTo>
                <a:lnTo>
                  <a:pt x="128" y="445"/>
                </a:lnTo>
                <a:lnTo>
                  <a:pt x="125" y="445"/>
                </a:lnTo>
                <a:lnTo>
                  <a:pt x="123" y="445"/>
                </a:lnTo>
                <a:lnTo>
                  <a:pt x="123" y="442"/>
                </a:lnTo>
                <a:lnTo>
                  <a:pt x="121" y="442"/>
                </a:lnTo>
                <a:lnTo>
                  <a:pt x="118" y="442"/>
                </a:lnTo>
                <a:lnTo>
                  <a:pt x="118" y="440"/>
                </a:lnTo>
                <a:lnTo>
                  <a:pt x="116" y="440"/>
                </a:lnTo>
                <a:lnTo>
                  <a:pt x="114" y="440"/>
                </a:lnTo>
                <a:lnTo>
                  <a:pt x="114" y="438"/>
                </a:lnTo>
                <a:lnTo>
                  <a:pt x="111" y="438"/>
                </a:lnTo>
                <a:lnTo>
                  <a:pt x="109" y="438"/>
                </a:lnTo>
                <a:lnTo>
                  <a:pt x="109" y="435"/>
                </a:lnTo>
                <a:lnTo>
                  <a:pt x="106" y="435"/>
                </a:lnTo>
                <a:lnTo>
                  <a:pt x="104" y="435"/>
                </a:lnTo>
                <a:lnTo>
                  <a:pt x="102" y="433"/>
                </a:lnTo>
                <a:lnTo>
                  <a:pt x="99" y="433"/>
                </a:lnTo>
                <a:lnTo>
                  <a:pt x="97" y="431"/>
                </a:lnTo>
                <a:lnTo>
                  <a:pt x="95" y="431"/>
                </a:lnTo>
                <a:lnTo>
                  <a:pt x="92" y="428"/>
                </a:lnTo>
                <a:lnTo>
                  <a:pt x="90" y="428"/>
                </a:lnTo>
                <a:lnTo>
                  <a:pt x="88" y="426"/>
                </a:lnTo>
                <a:lnTo>
                  <a:pt x="85" y="426"/>
                </a:lnTo>
                <a:lnTo>
                  <a:pt x="83" y="423"/>
                </a:lnTo>
                <a:lnTo>
                  <a:pt x="81" y="423"/>
                </a:lnTo>
                <a:lnTo>
                  <a:pt x="78" y="423"/>
                </a:lnTo>
                <a:lnTo>
                  <a:pt x="78" y="421"/>
                </a:lnTo>
                <a:lnTo>
                  <a:pt x="76" y="421"/>
                </a:lnTo>
                <a:lnTo>
                  <a:pt x="73" y="421"/>
                </a:lnTo>
                <a:lnTo>
                  <a:pt x="73" y="419"/>
                </a:lnTo>
                <a:lnTo>
                  <a:pt x="71" y="419"/>
                </a:lnTo>
                <a:lnTo>
                  <a:pt x="69" y="416"/>
                </a:lnTo>
                <a:lnTo>
                  <a:pt x="66" y="416"/>
                </a:lnTo>
                <a:lnTo>
                  <a:pt x="64" y="414"/>
                </a:lnTo>
                <a:lnTo>
                  <a:pt x="62" y="414"/>
                </a:lnTo>
                <a:lnTo>
                  <a:pt x="59" y="414"/>
                </a:lnTo>
                <a:lnTo>
                  <a:pt x="57" y="412"/>
                </a:lnTo>
                <a:lnTo>
                  <a:pt x="55" y="412"/>
                </a:lnTo>
                <a:lnTo>
                  <a:pt x="55" y="409"/>
                </a:lnTo>
                <a:lnTo>
                  <a:pt x="52" y="409"/>
                </a:lnTo>
                <a:lnTo>
                  <a:pt x="50" y="409"/>
                </a:lnTo>
                <a:lnTo>
                  <a:pt x="48" y="407"/>
                </a:lnTo>
                <a:lnTo>
                  <a:pt x="45" y="407"/>
                </a:lnTo>
                <a:lnTo>
                  <a:pt x="43" y="404"/>
                </a:lnTo>
                <a:lnTo>
                  <a:pt x="40" y="404"/>
                </a:lnTo>
                <a:lnTo>
                  <a:pt x="40" y="395"/>
                </a:lnTo>
                <a:lnTo>
                  <a:pt x="40" y="388"/>
                </a:lnTo>
                <a:lnTo>
                  <a:pt x="43" y="378"/>
                </a:lnTo>
                <a:lnTo>
                  <a:pt x="43" y="367"/>
                </a:lnTo>
                <a:lnTo>
                  <a:pt x="43" y="362"/>
                </a:lnTo>
                <a:lnTo>
                  <a:pt x="45" y="357"/>
                </a:lnTo>
                <a:lnTo>
                  <a:pt x="45" y="355"/>
                </a:lnTo>
                <a:lnTo>
                  <a:pt x="45" y="345"/>
                </a:lnTo>
                <a:lnTo>
                  <a:pt x="45" y="343"/>
                </a:lnTo>
                <a:lnTo>
                  <a:pt x="48" y="336"/>
                </a:lnTo>
                <a:lnTo>
                  <a:pt x="48" y="331"/>
                </a:lnTo>
                <a:lnTo>
                  <a:pt x="48" y="326"/>
                </a:lnTo>
                <a:lnTo>
                  <a:pt x="48" y="322"/>
                </a:lnTo>
                <a:lnTo>
                  <a:pt x="48" y="317"/>
                </a:lnTo>
                <a:lnTo>
                  <a:pt x="50" y="315"/>
                </a:lnTo>
                <a:lnTo>
                  <a:pt x="52" y="307"/>
                </a:lnTo>
                <a:lnTo>
                  <a:pt x="52" y="305"/>
                </a:lnTo>
                <a:lnTo>
                  <a:pt x="52" y="303"/>
                </a:lnTo>
                <a:lnTo>
                  <a:pt x="55" y="298"/>
                </a:lnTo>
                <a:lnTo>
                  <a:pt x="59" y="291"/>
                </a:lnTo>
                <a:lnTo>
                  <a:pt x="62" y="284"/>
                </a:lnTo>
                <a:lnTo>
                  <a:pt x="64" y="281"/>
                </a:lnTo>
                <a:lnTo>
                  <a:pt x="66" y="274"/>
                </a:lnTo>
                <a:lnTo>
                  <a:pt x="69" y="270"/>
                </a:lnTo>
                <a:lnTo>
                  <a:pt x="71" y="262"/>
                </a:lnTo>
                <a:lnTo>
                  <a:pt x="73" y="258"/>
                </a:lnTo>
                <a:lnTo>
                  <a:pt x="76" y="251"/>
                </a:lnTo>
                <a:lnTo>
                  <a:pt x="78" y="246"/>
                </a:lnTo>
                <a:lnTo>
                  <a:pt x="81" y="241"/>
                </a:lnTo>
                <a:lnTo>
                  <a:pt x="85" y="236"/>
                </a:lnTo>
                <a:lnTo>
                  <a:pt x="85" y="234"/>
                </a:lnTo>
                <a:lnTo>
                  <a:pt x="78" y="217"/>
                </a:lnTo>
                <a:lnTo>
                  <a:pt x="73" y="203"/>
                </a:lnTo>
                <a:lnTo>
                  <a:pt x="73" y="201"/>
                </a:lnTo>
                <a:lnTo>
                  <a:pt x="71" y="201"/>
                </a:lnTo>
                <a:lnTo>
                  <a:pt x="71" y="196"/>
                </a:lnTo>
                <a:lnTo>
                  <a:pt x="69" y="194"/>
                </a:lnTo>
                <a:lnTo>
                  <a:pt x="69" y="196"/>
                </a:lnTo>
                <a:lnTo>
                  <a:pt x="66" y="196"/>
                </a:lnTo>
                <a:lnTo>
                  <a:pt x="64" y="191"/>
                </a:lnTo>
                <a:lnTo>
                  <a:pt x="62" y="187"/>
                </a:lnTo>
                <a:lnTo>
                  <a:pt x="62" y="184"/>
                </a:lnTo>
                <a:lnTo>
                  <a:pt x="62" y="182"/>
                </a:lnTo>
                <a:lnTo>
                  <a:pt x="59" y="182"/>
                </a:lnTo>
                <a:lnTo>
                  <a:pt x="59" y="180"/>
                </a:lnTo>
                <a:lnTo>
                  <a:pt x="59" y="177"/>
                </a:lnTo>
                <a:lnTo>
                  <a:pt x="57" y="175"/>
                </a:lnTo>
                <a:lnTo>
                  <a:pt x="57" y="172"/>
                </a:lnTo>
                <a:lnTo>
                  <a:pt x="55" y="170"/>
                </a:lnTo>
                <a:lnTo>
                  <a:pt x="55" y="168"/>
                </a:lnTo>
                <a:lnTo>
                  <a:pt x="55" y="165"/>
                </a:lnTo>
                <a:lnTo>
                  <a:pt x="52" y="163"/>
                </a:lnTo>
                <a:lnTo>
                  <a:pt x="52" y="161"/>
                </a:lnTo>
                <a:lnTo>
                  <a:pt x="50" y="158"/>
                </a:lnTo>
                <a:lnTo>
                  <a:pt x="48" y="151"/>
                </a:lnTo>
                <a:lnTo>
                  <a:pt x="48" y="149"/>
                </a:lnTo>
                <a:lnTo>
                  <a:pt x="45" y="146"/>
                </a:lnTo>
                <a:lnTo>
                  <a:pt x="40" y="137"/>
                </a:lnTo>
                <a:lnTo>
                  <a:pt x="40" y="135"/>
                </a:lnTo>
                <a:lnTo>
                  <a:pt x="40" y="132"/>
                </a:lnTo>
                <a:lnTo>
                  <a:pt x="36" y="123"/>
                </a:lnTo>
                <a:lnTo>
                  <a:pt x="31" y="113"/>
                </a:lnTo>
                <a:lnTo>
                  <a:pt x="31" y="111"/>
                </a:lnTo>
                <a:lnTo>
                  <a:pt x="26" y="99"/>
                </a:lnTo>
                <a:lnTo>
                  <a:pt x="22" y="90"/>
                </a:lnTo>
                <a:lnTo>
                  <a:pt x="19" y="85"/>
                </a:lnTo>
                <a:lnTo>
                  <a:pt x="19" y="83"/>
                </a:lnTo>
                <a:lnTo>
                  <a:pt x="17" y="78"/>
                </a:lnTo>
                <a:lnTo>
                  <a:pt x="17" y="75"/>
                </a:lnTo>
                <a:lnTo>
                  <a:pt x="15" y="73"/>
                </a:lnTo>
                <a:lnTo>
                  <a:pt x="15" y="71"/>
                </a:lnTo>
                <a:lnTo>
                  <a:pt x="15" y="68"/>
                </a:lnTo>
                <a:lnTo>
                  <a:pt x="12" y="68"/>
                </a:lnTo>
                <a:lnTo>
                  <a:pt x="12" y="66"/>
                </a:lnTo>
                <a:lnTo>
                  <a:pt x="12" y="64"/>
                </a:lnTo>
                <a:lnTo>
                  <a:pt x="10" y="61"/>
                </a:lnTo>
                <a:lnTo>
                  <a:pt x="10" y="59"/>
                </a:lnTo>
                <a:lnTo>
                  <a:pt x="7" y="54"/>
                </a:lnTo>
                <a:lnTo>
                  <a:pt x="7" y="52"/>
                </a:lnTo>
                <a:lnTo>
                  <a:pt x="5" y="49"/>
                </a:lnTo>
                <a:lnTo>
                  <a:pt x="5" y="47"/>
                </a:lnTo>
                <a:lnTo>
                  <a:pt x="3" y="45"/>
                </a:lnTo>
                <a:lnTo>
                  <a:pt x="3" y="42"/>
                </a:lnTo>
                <a:lnTo>
                  <a:pt x="0" y="40"/>
                </a:lnTo>
                <a:lnTo>
                  <a:pt x="0" y="38"/>
                </a:lnTo>
                <a:lnTo>
                  <a:pt x="5" y="26"/>
                </a:lnTo>
                <a:lnTo>
                  <a:pt x="7" y="26"/>
                </a:lnTo>
                <a:lnTo>
                  <a:pt x="7" y="21"/>
                </a:lnTo>
                <a:lnTo>
                  <a:pt x="7" y="19"/>
                </a:lnTo>
                <a:lnTo>
                  <a:pt x="12" y="14"/>
                </a:lnTo>
                <a:lnTo>
                  <a:pt x="12" y="12"/>
                </a:lnTo>
                <a:lnTo>
                  <a:pt x="12" y="9"/>
                </a:lnTo>
                <a:lnTo>
                  <a:pt x="15" y="7"/>
                </a:lnTo>
                <a:lnTo>
                  <a:pt x="15" y="2"/>
                </a:lnTo>
                <a:lnTo>
                  <a:pt x="17" y="0"/>
                </a:lnTo>
                <a:lnTo>
                  <a:pt x="22" y="2"/>
                </a:lnTo>
                <a:lnTo>
                  <a:pt x="29" y="7"/>
                </a:lnTo>
                <a:lnTo>
                  <a:pt x="36" y="9"/>
                </a:lnTo>
                <a:lnTo>
                  <a:pt x="40" y="12"/>
                </a:lnTo>
                <a:lnTo>
                  <a:pt x="45" y="14"/>
                </a:lnTo>
                <a:lnTo>
                  <a:pt x="48" y="14"/>
                </a:lnTo>
                <a:lnTo>
                  <a:pt x="57" y="19"/>
                </a:lnTo>
                <a:lnTo>
                  <a:pt x="64" y="21"/>
                </a:lnTo>
                <a:lnTo>
                  <a:pt x="71" y="23"/>
                </a:lnTo>
                <a:lnTo>
                  <a:pt x="76" y="26"/>
                </a:lnTo>
                <a:lnTo>
                  <a:pt x="83" y="28"/>
                </a:lnTo>
                <a:lnTo>
                  <a:pt x="85" y="30"/>
                </a:lnTo>
                <a:lnTo>
                  <a:pt x="92" y="33"/>
                </a:lnTo>
                <a:lnTo>
                  <a:pt x="99" y="38"/>
                </a:lnTo>
                <a:lnTo>
                  <a:pt x="104" y="40"/>
                </a:lnTo>
                <a:lnTo>
                  <a:pt x="106" y="40"/>
                </a:lnTo>
                <a:lnTo>
                  <a:pt x="109" y="40"/>
                </a:lnTo>
                <a:lnTo>
                  <a:pt x="114" y="42"/>
                </a:lnTo>
                <a:lnTo>
                  <a:pt x="116" y="45"/>
                </a:lnTo>
                <a:lnTo>
                  <a:pt x="123" y="45"/>
                </a:lnTo>
                <a:lnTo>
                  <a:pt x="125" y="47"/>
                </a:lnTo>
                <a:lnTo>
                  <a:pt x="128" y="47"/>
                </a:lnTo>
                <a:lnTo>
                  <a:pt x="142" y="54"/>
                </a:lnTo>
                <a:lnTo>
                  <a:pt x="147" y="56"/>
                </a:lnTo>
                <a:lnTo>
                  <a:pt x="149" y="56"/>
                </a:lnTo>
                <a:lnTo>
                  <a:pt x="149" y="59"/>
                </a:lnTo>
                <a:lnTo>
                  <a:pt x="151" y="61"/>
                </a:lnTo>
                <a:lnTo>
                  <a:pt x="149" y="64"/>
                </a:lnTo>
                <a:lnTo>
                  <a:pt x="147" y="68"/>
                </a:lnTo>
                <a:lnTo>
                  <a:pt x="142" y="75"/>
                </a:lnTo>
                <a:lnTo>
                  <a:pt x="142" y="78"/>
                </a:lnTo>
                <a:lnTo>
                  <a:pt x="139" y="80"/>
                </a:lnTo>
                <a:lnTo>
                  <a:pt x="137" y="83"/>
                </a:lnTo>
                <a:lnTo>
                  <a:pt x="132" y="92"/>
                </a:lnTo>
                <a:lnTo>
                  <a:pt x="132" y="94"/>
                </a:lnTo>
                <a:lnTo>
                  <a:pt x="128" y="101"/>
                </a:lnTo>
                <a:lnTo>
                  <a:pt x="125" y="104"/>
                </a:lnTo>
                <a:lnTo>
                  <a:pt x="125" y="109"/>
                </a:lnTo>
                <a:lnTo>
                  <a:pt x="123" y="113"/>
                </a:lnTo>
                <a:lnTo>
                  <a:pt x="123" y="116"/>
                </a:lnTo>
                <a:lnTo>
                  <a:pt x="123" y="118"/>
                </a:lnTo>
                <a:lnTo>
                  <a:pt x="123" y="120"/>
                </a:lnTo>
                <a:lnTo>
                  <a:pt x="123" y="123"/>
                </a:lnTo>
                <a:lnTo>
                  <a:pt x="121" y="123"/>
                </a:lnTo>
                <a:lnTo>
                  <a:pt x="121" y="125"/>
                </a:lnTo>
                <a:lnTo>
                  <a:pt x="121" y="128"/>
                </a:lnTo>
                <a:lnTo>
                  <a:pt x="121" y="130"/>
                </a:lnTo>
                <a:lnTo>
                  <a:pt x="118" y="132"/>
                </a:lnTo>
                <a:lnTo>
                  <a:pt x="118" y="135"/>
                </a:lnTo>
                <a:lnTo>
                  <a:pt x="114" y="149"/>
                </a:lnTo>
                <a:lnTo>
                  <a:pt x="111" y="156"/>
                </a:lnTo>
                <a:lnTo>
                  <a:pt x="111" y="158"/>
                </a:lnTo>
                <a:lnTo>
                  <a:pt x="111" y="161"/>
                </a:lnTo>
                <a:lnTo>
                  <a:pt x="114" y="163"/>
                </a:lnTo>
                <a:lnTo>
                  <a:pt x="114" y="168"/>
                </a:lnTo>
                <a:lnTo>
                  <a:pt x="114" y="170"/>
                </a:lnTo>
                <a:lnTo>
                  <a:pt x="114" y="172"/>
                </a:lnTo>
                <a:lnTo>
                  <a:pt x="102" y="177"/>
                </a:lnTo>
                <a:lnTo>
                  <a:pt x="99" y="177"/>
                </a:lnTo>
                <a:lnTo>
                  <a:pt x="97" y="177"/>
                </a:lnTo>
                <a:lnTo>
                  <a:pt x="95" y="177"/>
                </a:lnTo>
                <a:lnTo>
                  <a:pt x="92" y="180"/>
                </a:lnTo>
                <a:close/>
              </a:path>
            </a:pathLst>
          </a:custGeom>
          <a:solidFill>
            <a:srgbClr val="D6B8FC"/>
          </a:solidFill>
          <a:ln w="4445">
            <a:solidFill>
              <a:srgbClr val="6E6E6E"/>
            </a:solidFill>
            <a:prstDash val="solid"/>
            <a:round/>
            <a:headEnd/>
            <a:tailEnd/>
          </a:ln>
        </p:spPr>
        <p:txBody>
          <a:bodyPr rot="0" vert="horz" wrap="square" lIns="137160" tIns="68580" rIns="137160" bIns="68580" anchor="t" anchorCtr="0" upright="1">
            <a:noAutofit/>
          </a:bodyPr>
          <a:lstStyle/>
          <a:p>
            <a:endParaRPr lang="es-MX" sz="2700"/>
          </a:p>
        </p:txBody>
      </p:sp>
      <p:sp>
        <p:nvSpPr>
          <p:cNvPr id="14" name="Rectángulo 13"/>
          <p:cNvSpPr/>
          <p:nvPr/>
        </p:nvSpPr>
        <p:spPr>
          <a:xfrm>
            <a:off x="10304228" y="2546577"/>
            <a:ext cx="3110146" cy="7848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s-MX" sz="4500" cap="all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municipios</a:t>
            </a:r>
          </a:p>
        </p:txBody>
      </p:sp>
      <p:cxnSp>
        <p:nvCxnSpPr>
          <p:cNvPr id="15" name="Conector angular 14"/>
          <p:cNvCxnSpPr>
            <a:stCxn id="14" idx="1"/>
            <a:endCxn id="14" idx="3"/>
          </p:cNvCxnSpPr>
          <p:nvPr/>
        </p:nvCxnSpPr>
        <p:spPr>
          <a:xfrm rot="10800000" flipH="1">
            <a:off x="10260064" y="2962076"/>
            <a:ext cx="3198473" cy="19050"/>
          </a:xfrm>
          <a:prstGeom prst="bentConnector5">
            <a:avLst>
              <a:gd name="adj1" fmla="val -138774"/>
              <a:gd name="adj2" fmla="val -28318906"/>
              <a:gd name="adj3" fmla="val 234010"/>
            </a:avLst>
          </a:prstGeom>
          <a:ln w="38100">
            <a:solidFill>
              <a:schemeClr val="tx1">
                <a:lumMod val="50000"/>
                <a:lumOff val="50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Rectángulo 15"/>
          <p:cNvSpPr/>
          <p:nvPr/>
        </p:nvSpPr>
        <p:spPr>
          <a:xfrm>
            <a:off x="6268610" y="4447224"/>
            <a:ext cx="5775111" cy="13388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 algn="just">
              <a:buFont typeface="Arial" panose="020B0604020202020204" pitchFamily="34" charset="0"/>
              <a:buChar char="•"/>
            </a:pPr>
            <a:r>
              <a:rPr lang="es-419" sz="2700" dirty="0">
                <a:solidFill>
                  <a:srgbClr val="000000"/>
                </a:solidFill>
              </a:rPr>
              <a:t>Nezahualcóyotl</a:t>
            </a:r>
          </a:p>
          <a:p>
            <a:pPr marL="514350" indent="-514350" algn="just">
              <a:buFont typeface="Arial" panose="020B0604020202020204" pitchFamily="34" charset="0"/>
              <a:buChar char="•"/>
            </a:pPr>
            <a:r>
              <a:rPr lang="es-419" sz="2700" dirty="0">
                <a:solidFill>
                  <a:srgbClr val="000000"/>
                </a:solidFill>
              </a:rPr>
              <a:t>Chimalhuacán</a:t>
            </a:r>
          </a:p>
          <a:p>
            <a:pPr marL="514350" indent="-514350" algn="just">
              <a:buFont typeface="Arial" panose="020B0604020202020204" pitchFamily="34" charset="0"/>
              <a:buChar char="•"/>
            </a:pPr>
            <a:r>
              <a:rPr lang="es-419" sz="2700" dirty="0"/>
              <a:t>La Paz</a:t>
            </a:r>
            <a:endParaRPr lang="es-419" sz="2700" dirty="0">
              <a:solidFill>
                <a:srgbClr val="000000"/>
              </a:solidFill>
            </a:endParaRPr>
          </a:p>
        </p:txBody>
      </p:sp>
      <p:pic>
        <p:nvPicPr>
          <p:cNvPr id="18" name="Picture 2" descr="Estado de México – Pacto federal">
            <a:hlinkClick r:id="rId6" action="ppaction://hlinksldjump" tooltip="Distritos Judiciales Electorales"/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62999" y="8613564"/>
            <a:ext cx="762001" cy="6265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Imagen 18">
            <a:hlinkClick r:id="" action="ppaction://hlinkshowjump?jump=previousslide" tooltip="Anterior"/>
          </p:cNvPr>
          <p:cNvPicPr>
            <a:picLocks noChangeAspect="1"/>
          </p:cNvPicPr>
          <p:nvPr/>
        </p:nvPicPr>
        <p:blipFill>
          <a:blip r:embed="rId8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7971312" y="8567437"/>
            <a:ext cx="718852" cy="718852"/>
          </a:xfrm>
          <a:prstGeom prst="rect">
            <a:avLst/>
          </a:prstGeom>
        </p:spPr>
      </p:pic>
      <p:pic>
        <p:nvPicPr>
          <p:cNvPr id="20" name="Imagen 19">
            <a:hlinkClick r:id="" action="ppaction://hlinkshowjump?jump=nextslide" tooltip="Siguiente"/>
          </p:cNvPr>
          <p:cNvPicPr>
            <a:picLocks noChangeAspect="1"/>
          </p:cNvPicPr>
          <p:nvPr/>
        </p:nvPicPr>
        <p:blipFill>
          <a:blip r:embed="rId8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97835" y="8567438"/>
            <a:ext cx="718852" cy="718852"/>
          </a:xfrm>
          <a:prstGeom prst="rect">
            <a:avLst/>
          </a:prstGeom>
        </p:spPr>
      </p:pic>
      <p:sp>
        <p:nvSpPr>
          <p:cNvPr id="21" name="Rectángulo 20"/>
          <p:cNvSpPr/>
          <p:nvPr/>
        </p:nvSpPr>
        <p:spPr>
          <a:xfrm>
            <a:off x="10153504" y="3126363"/>
            <a:ext cx="343651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s-MX" sz="2000" cap="all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Que conforman el distrito</a:t>
            </a:r>
            <a:endParaRPr lang="es-MX" sz="2000" cap="all" dirty="0">
              <a:solidFill>
                <a:schemeClr val="tx1">
                  <a:lumMod val="50000"/>
                  <a:lumOff val="50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728057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Click="0">
        <p14:reveal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2401" y="178509"/>
            <a:ext cx="2274414" cy="1025763"/>
          </a:xfrm>
          <a:prstGeom prst="rect">
            <a:avLst/>
          </a:prstGeom>
        </p:spPr>
      </p:pic>
      <p:sp>
        <p:nvSpPr>
          <p:cNvPr id="72" name="Paralelogramo 71"/>
          <p:cNvSpPr/>
          <p:nvPr/>
        </p:nvSpPr>
        <p:spPr>
          <a:xfrm>
            <a:off x="15672659" y="8634356"/>
            <a:ext cx="4243892" cy="1612305"/>
          </a:xfrm>
          <a:prstGeom prst="parallelogram">
            <a:avLst>
              <a:gd name="adj" fmla="val 68198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73" name="Paralelogramo 72"/>
          <p:cNvSpPr/>
          <p:nvPr/>
        </p:nvSpPr>
        <p:spPr>
          <a:xfrm>
            <a:off x="0" y="9478834"/>
            <a:ext cx="18750579" cy="814892"/>
          </a:xfrm>
          <a:prstGeom prst="parallelogram">
            <a:avLst>
              <a:gd name="adj" fmla="val 58663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pic>
        <p:nvPicPr>
          <p:cNvPr id="77" name="Imagen 7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33436" y="88635"/>
            <a:ext cx="1272614" cy="1202562"/>
          </a:xfrm>
          <a:prstGeom prst="rect">
            <a:avLst/>
          </a:prstGeom>
        </p:spPr>
      </p:pic>
      <p:sp>
        <p:nvSpPr>
          <p:cNvPr id="78" name="Triángulo isósceles 77"/>
          <p:cNvSpPr/>
          <p:nvPr/>
        </p:nvSpPr>
        <p:spPr>
          <a:xfrm rot="18459014">
            <a:off x="-931438" y="-343536"/>
            <a:ext cx="2154764" cy="1158996"/>
          </a:xfrm>
          <a:prstGeom prst="triangl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79" name="Triángulo isósceles 78"/>
          <p:cNvSpPr/>
          <p:nvPr/>
        </p:nvSpPr>
        <p:spPr>
          <a:xfrm rot="10631482">
            <a:off x="-55789" y="-206601"/>
            <a:ext cx="2154764" cy="1158996"/>
          </a:xfrm>
          <a:prstGeom prst="triangle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cxnSp>
        <p:nvCxnSpPr>
          <p:cNvPr id="81" name="Conector recto 80"/>
          <p:cNvCxnSpPr/>
          <p:nvPr/>
        </p:nvCxnSpPr>
        <p:spPr>
          <a:xfrm>
            <a:off x="9144000" y="88635"/>
            <a:ext cx="0" cy="1202562"/>
          </a:xfrm>
          <a:prstGeom prst="line">
            <a:avLst/>
          </a:prstGeom>
          <a:ln w="28575" cap="rnd">
            <a:solidFill>
              <a:schemeClr val="bg2">
                <a:lumMod val="5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3" name="Imagen 8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87420" y="1"/>
            <a:ext cx="1500581" cy="1500581"/>
          </a:xfrm>
          <a:prstGeom prst="rect">
            <a:avLst/>
          </a:prstGeom>
        </p:spPr>
      </p:pic>
      <p:pic>
        <p:nvPicPr>
          <p:cNvPr id="84" name="Imagen 83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25" t="29137" r="9744" b="27962"/>
          <a:stretch/>
        </p:blipFill>
        <p:spPr>
          <a:xfrm>
            <a:off x="666928" y="8648186"/>
            <a:ext cx="1516151" cy="816819"/>
          </a:xfrm>
          <a:prstGeom prst="rect">
            <a:avLst/>
          </a:prstGeom>
        </p:spPr>
      </p:pic>
      <p:sp>
        <p:nvSpPr>
          <p:cNvPr id="2" name="Rectángulo 1"/>
          <p:cNvSpPr/>
          <p:nvPr/>
        </p:nvSpPr>
        <p:spPr>
          <a:xfrm>
            <a:off x="2788883" y="1408760"/>
            <a:ext cx="12734576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s-MX" sz="6000" cap="all" dirty="0">
                <a:solidFill>
                  <a:srgbClr val="8C52FF"/>
                </a:solidFill>
                <a:latin typeface="Exo 2" panose="00000800000000000000" pitchFamily="2" charset="0"/>
              </a:rPr>
              <a:t>Distrito judicial no. </a:t>
            </a:r>
            <a:r>
              <a:rPr lang="es-MX" sz="6000" cap="all" dirty="0" err="1" smtClean="0">
                <a:solidFill>
                  <a:srgbClr val="8C52FF"/>
                </a:solidFill>
                <a:latin typeface="Exo 2" panose="00000800000000000000" pitchFamily="2" charset="0"/>
              </a:rPr>
              <a:t>Ix</a:t>
            </a:r>
            <a:r>
              <a:rPr lang="es-MX" sz="6000" cap="all" dirty="0" smtClean="0">
                <a:solidFill>
                  <a:srgbClr val="8C52FF"/>
                </a:solidFill>
                <a:latin typeface="Exo 2" panose="00000800000000000000" pitchFamily="2" charset="0"/>
              </a:rPr>
              <a:t> </a:t>
            </a:r>
            <a:r>
              <a:rPr lang="es-MX" sz="6000" cap="all" dirty="0">
                <a:solidFill>
                  <a:srgbClr val="8C52FF"/>
                </a:solidFill>
                <a:latin typeface="Exo 2" panose="00000800000000000000" pitchFamily="2" charset="0"/>
              </a:rPr>
              <a:t>OTUMBA</a:t>
            </a:r>
            <a:endParaRPr lang="es-MX" sz="6000" cap="all" dirty="0">
              <a:latin typeface="Exo 2" panose="00000800000000000000" pitchFamily="2" charset="0"/>
            </a:endParaRPr>
          </a:p>
        </p:txBody>
      </p:sp>
      <p:sp>
        <p:nvSpPr>
          <p:cNvPr id="4" name="Elipse 3"/>
          <p:cNvSpPr/>
          <p:nvPr/>
        </p:nvSpPr>
        <p:spPr>
          <a:xfrm>
            <a:off x="8906165" y="3590757"/>
            <a:ext cx="540000" cy="540000"/>
          </a:xfrm>
          <a:prstGeom prst="ellipse">
            <a:avLst/>
          </a:prstGeom>
          <a:solidFill>
            <a:srgbClr val="CC99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5" name="Arco 4"/>
          <p:cNvSpPr/>
          <p:nvPr/>
        </p:nvSpPr>
        <p:spPr>
          <a:xfrm rot="10800000">
            <a:off x="8771165" y="3455757"/>
            <a:ext cx="810000" cy="810000"/>
          </a:xfrm>
          <a:prstGeom prst="arc">
            <a:avLst>
              <a:gd name="adj1" fmla="val 16200000"/>
              <a:gd name="adj2" fmla="val 5350066"/>
            </a:avLst>
          </a:prstGeom>
          <a:noFill/>
          <a:ln w="28575" cap="rnd">
            <a:solidFill>
              <a:srgbClr val="CC99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82" name="Rectángulo redondeado 81">
            <a:hlinkClick r:id="rId6" action="ppaction://hlinksldjump"/>
          </p:cNvPr>
          <p:cNvSpPr/>
          <p:nvPr/>
        </p:nvSpPr>
        <p:spPr>
          <a:xfrm>
            <a:off x="9581164" y="3387669"/>
            <a:ext cx="4899950" cy="981759"/>
          </a:xfrm>
          <a:prstGeom prst="roundRect">
            <a:avLst>
              <a:gd name="adj" fmla="val 50000"/>
            </a:avLst>
          </a:prstGeom>
          <a:solidFill>
            <a:srgbClr val="CC99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85" name="Rectángulo 84">
            <a:hlinkClick r:id="rId6" action="ppaction://hlinksldjump"/>
          </p:cNvPr>
          <p:cNvSpPr/>
          <p:nvPr/>
        </p:nvSpPr>
        <p:spPr>
          <a:xfrm>
            <a:off x="9898437" y="3369584"/>
            <a:ext cx="2808782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es-419" sz="5400" cap="all" dirty="0">
                <a:solidFill>
                  <a:schemeClr val="bg1"/>
                </a:solidFill>
                <a:latin typeface="Exo 2" panose="00000800000000000000" pitchFamily="2" charset="0"/>
              </a:rPr>
              <a:t>cargos</a:t>
            </a:r>
            <a:endParaRPr lang="es-MX" sz="5400" cap="all" dirty="0">
              <a:solidFill>
                <a:schemeClr val="bg1"/>
              </a:solidFill>
              <a:latin typeface="Exo 2" panose="00000800000000000000" pitchFamily="2" charset="0"/>
            </a:endParaRPr>
          </a:p>
        </p:txBody>
      </p:sp>
      <p:sp>
        <p:nvSpPr>
          <p:cNvPr id="86" name="Elipse 85"/>
          <p:cNvSpPr/>
          <p:nvPr/>
        </p:nvSpPr>
        <p:spPr>
          <a:xfrm>
            <a:off x="8906165" y="5011185"/>
            <a:ext cx="540000" cy="540000"/>
          </a:xfrm>
          <a:prstGeom prst="ellipse">
            <a:avLst/>
          </a:prstGeom>
          <a:solidFill>
            <a:srgbClr val="FF99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87" name="Arco 86"/>
          <p:cNvSpPr/>
          <p:nvPr/>
        </p:nvSpPr>
        <p:spPr>
          <a:xfrm rot="10800000">
            <a:off x="8771165" y="4876185"/>
            <a:ext cx="810000" cy="810000"/>
          </a:xfrm>
          <a:prstGeom prst="arc">
            <a:avLst>
              <a:gd name="adj1" fmla="val 16200000"/>
              <a:gd name="adj2" fmla="val 5350066"/>
            </a:avLst>
          </a:prstGeom>
          <a:ln w="28575" cap="rnd">
            <a:solidFill>
              <a:srgbClr val="FF99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88" name="Rectángulo redondeado 87">
            <a:hlinkClick r:id="rId7" action="ppaction://hlinksldjump"/>
          </p:cNvPr>
          <p:cNvSpPr/>
          <p:nvPr/>
        </p:nvSpPr>
        <p:spPr>
          <a:xfrm>
            <a:off x="9581165" y="4808097"/>
            <a:ext cx="4899948" cy="981759"/>
          </a:xfrm>
          <a:prstGeom prst="roundRect">
            <a:avLst>
              <a:gd name="adj" fmla="val 50000"/>
            </a:avLst>
          </a:prstGeom>
          <a:solidFill>
            <a:srgbClr val="FF99CC"/>
          </a:solidFill>
          <a:ln>
            <a:solidFill>
              <a:srgbClr val="FF99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89" name="Rectángulo 88">
            <a:hlinkClick r:id="rId7" action="ppaction://hlinksldjump"/>
          </p:cNvPr>
          <p:cNvSpPr/>
          <p:nvPr/>
        </p:nvSpPr>
        <p:spPr>
          <a:xfrm>
            <a:off x="9898438" y="4805199"/>
            <a:ext cx="4099199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419" sz="5400" cap="all" dirty="0">
                <a:solidFill>
                  <a:schemeClr val="bg1"/>
                </a:solidFill>
                <a:latin typeface="Exo 2" panose="00000800000000000000" pitchFamily="2" charset="0"/>
              </a:rPr>
              <a:t>MUNICIPIOS</a:t>
            </a:r>
            <a:endParaRPr lang="es-MX" sz="5400" cap="all" dirty="0">
              <a:solidFill>
                <a:schemeClr val="bg1"/>
              </a:solidFill>
              <a:latin typeface="Exo 2" panose="00000800000000000000" pitchFamily="2" charset="0"/>
            </a:endParaRPr>
          </a:p>
        </p:txBody>
      </p:sp>
      <p:sp>
        <p:nvSpPr>
          <p:cNvPr id="26" name="Freeform 21"/>
          <p:cNvSpPr>
            <a:spLocks/>
          </p:cNvSpPr>
          <p:nvPr/>
        </p:nvSpPr>
        <p:spPr bwMode="auto">
          <a:xfrm>
            <a:off x="524847" y="3264206"/>
            <a:ext cx="4313853" cy="3583125"/>
          </a:xfrm>
          <a:custGeom>
            <a:avLst/>
            <a:gdLst>
              <a:gd name="T0" fmla="*/ 507 w 1303"/>
              <a:gd name="T1" fmla="*/ 154 h 1324"/>
              <a:gd name="T2" fmla="*/ 584 w 1303"/>
              <a:gd name="T3" fmla="*/ 164 h 1324"/>
              <a:gd name="T4" fmla="*/ 606 w 1303"/>
              <a:gd name="T5" fmla="*/ 126 h 1324"/>
              <a:gd name="T6" fmla="*/ 738 w 1303"/>
              <a:gd name="T7" fmla="*/ 102 h 1324"/>
              <a:gd name="T8" fmla="*/ 870 w 1303"/>
              <a:gd name="T9" fmla="*/ 142 h 1324"/>
              <a:gd name="T10" fmla="*/ 912 w 1303"/>
              <a:gd name="T11" fmla="*/ 168 h 1324"/>
              <a:gd name="T12" fmla="*/ 954 w 1303"/>
              <a:gd name="T13" fmla="*/ 185 h 1324"/>
              <a:gd name="T14" fmla="*/ 999 w 1303"/>
              <a:gd name="T15" fmla="*/ 183 h 1324"/>
              <a:gd name="T16" fmla="*/ 1023 w 1303"/>
              <a:gd name="T17" fmla="*/ 230 h 1324"/>
              <a:gd name="T18" fmla="*/ 1101 w 1303"/>
              <a:gd name="T19" fmla="*/ 263 h 1324"/>
              <a:gd name="T20" fmla="*/ 1176 w 1303"/>
              <a:gd name="T21" fmla="*/ 353 h 1324"/>
              <a:gd name="T22" fmla="*/ 1275 w 1303"/>
              <a:gd name="T23" fmla="*/ 533 h 1324"/>
              <a:gd name="T24" fmla="*/ 1256 w 1303"/>
              <a:gd name="T25" fmla="*/ 665 h 1324"/>
              <a:gd name="T26" fmla="*/ 1235 w 1303"/>
              <a:gd name="T27" fmla="*/ 734 h 1324"/>
              <a:gd name="T28" fmla="*/ 1240 w 1303"/>
              <a:gd name="T29" fmla="*/ 819 h 1324"/>
              <a:gd name="T30" fmla="*/ 1273 w 1303"/>
              <a:gd name="T31" fmla="*/ 843 h 1324"/>
              <a:gd name="T32" fmla="*/ 1249 w 1303"/>
              <a:gd name="T33" fmla="*/ 916 h 1324"/>
              <a:gd name="T34" fmla="*/ 1219 w 1303"/>
              <a:gd name="T35" fmla="*/ 952 h 1324"/>
              <a:gd name="T36" fmla="*/ 1252 w 1303"/>
              <a:gd name="T37" fmla="*/ 973 h 1324"/>
              <a:gd name="T38" fmla="*/ 1280 w 1303"/>
              <a:gd name="T39" fmla="*/ 999 h 1324"/>
              <a:gd name="T40" fmla="*/ 1221 w 1303"/>
              <a:gd name="T41" fmla="*/ 1016 h 1324"/>
              <a:gd name="T42" fmla="*/ 1164 w 1303"/>
              <a:gd name="T43" fmla="*/ 1025 h 1324"/>
              <a:gd name="T44" fmla="*/ 1120 w 1303"/>
              <a:gd name="T45" fmla="*/ 1006 h 1324"/>
              <a:gd name="T46" fmla="*/ 1091 w 1303"/>
              <a:gd name="T47" fmla="*/ 1030 h 1324"/>
              <a:gd name="T48" fmla="*/ 1096 w 1303"/>
              <a:gd name="T49" fmla="*/ 1084 h 1324"/>
              <a:gd name="T50" fmla="*/ 1094 w 1303"/>
              <a:gd name="T51" fmla="*/ 1158 h 1324"/>
              <a:gd name="T52" fmla="*/ 1053 w 1303"/>
              <a:gd name="T53" fmla="*/ 1179 h 1324"/>
              <a:gd name="T54" fmla="*/ 1009 w 1303"/>
              <a:gd name="T55" fmla="*/ 1319 h 1324"/>
              <a:gd name="T56" fmla="*/ 1006 w 1303"/>
              <a:gd name="T57" fmla="*/ 1271 h 1324"/>
              <a:gd name="T58" fmla="*/ 973 w 1303"/>
              <a:gd name="T59" fmla="*/ 1243 h 1324"/>
              <a:gd name="T60" fmla="*/ 919 w 1303"/>
              <a:gd name="T61" fmla="*/ 1205 h 1324"/>
              <a:gd name="T62" fmla="*/ 874 w 1303"/>
              <a:gd name="T63" fmla="*/ 1182 h 1324"/>
              <a:gd name="T64" fmla="*/ 820 w 1303"/>
              <a:gd name="T65" fmla="*/ 1151 h 1324"/>
              <a:gd name="T66" fmla="*/ 773 w 1303"/>
              <a:gd name="T67" fmla="*/ 1160 h 1324"/>
              <a:gd name="T68" fmla="*/ 723 w 1303"/>
              <a:gd name="T69" fmla="*/ 1151 h 1324"/>
              <a:gd name="T70" fmla="*/ 688 w 1303"/>
              <a:gd name="T71" fmla="*/ 1155 h 1324"/>
              <a:gd name="T72" fmla="*/ 639 w 1303"/>
              <a:gd name="T73" fmla="*/ 1158 h 1324"/>
              <a:gd name="T74" fmla="*/ 429 w 1303"/>
              <a:gd name="T75" fmla="*/ 1153 h 1324"/>
              <a:gd name="T76" fmla="*/ 408 w 1303"/>
              <a:gd name="T77" fmla="*/ 1099 h 1324"/>
              <a:gd name="T78" fmla="*/ 342 w 1303"/>
              <a:gd name="T79" fmla="*/ 1002 h 1324"/>
              <a:gd name="T80" fmla="*/ 264 w 1303"/>
              <a:gd name="T81" fmla="*/ 1025 h 1324"/>
              <a:gd name="T82" fmla="*/ 235 w 1303"/>
              <a:gd name="T83" fmla="*/ 1016 h 1324"/>
              <a:gd name="T84" fmla="*/ 219 w 1303"/>
              <a:gd name="T85" fmla="*/ 968 h 1324"/>
              <a:gd name="T86" fmla="*/ 193 w 1303"/>
              <a:gd name="T87" fmla="*/ 992 h 1324"/>
              <a:gd name="T88" fmla="*/ 146 w 1303"/>
              <a:gd name="T89" fmla="*/ 931 h 1324"/>
              <a:gd name="T90" fmla="*/ 78 w 1303"/>
              <a:gd name="T91" fmla="*/ 850 h 1324"/>
              <a:gd name="T92" fmla="*/ 66 w 1303"/>
              <a:gd name="T93" fmla="*/ 810 h 1324"/>
              <a:gd name="T94" fmla="*/ 108 w 1303"/>
              <a:gd name="T95" fmla="*/ 741 h 1324"/>
              <a:gd name="T96" fmla="*/ 56 w 1303"/>
              <a:gd name="T97" fmla="*/ 706 h 1324"/>
              <a:gd name="T98" fmla="*/ 106 w 1303"/>
              <a:gd name="T99" fmla="*/ 680 h 1324"/>
              <a:gd name="T100" fmla="*/ 59 w 1303"/>
              <a:gd name="T101" fmla="*/ 637 h 1324"/>
              <a:gd name="T102" fmla="*/ 47 w 1303"/>
              <a:gd name="T103" fmla="*/ 602 h 1324"/>
              <a:gd name="T104" fmla="*/ 56 w 1303"/>
              <a:gd name="T105" fmla="*/ 552 h 1324"/>
              <a:gd name="T106" fmla="*/ 28 w 1303"/>
              <a:gd name="T107" fmla="*/ 502 h 1324"/>
              <a:gd name="T108" fmla="*/ 2 w 1303"/>
              <a:gd name="T109" fmla="*/ 467 h 1324"/>
              <a:gd name="T110" fmla="*/ 33 w 1303"/>
              <a:gd name="T111" fmla="*/ 377 h 1324"/>
              <a:gd name="T112" fmla="*/ 141 w 1303"/>
              <a:gd name="T113" fmla="*/ 220 h 1324"/>
              <a:gd name="T114" fmla="*/ 179 w 1303"/>
              <a:gd name="T115" fmla="*/ 154 h 1324"/>
              <a:gd name="T116" fmla="*/ 259 w 1303"/>
              <a:gd name="T117" fmla="*/ 7 h 13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1303" h="1324">
                <a:moveTo>
                  <a:pt x="261" y="0"/>
                </a:moveTo>
                <a:lnTo>
                  <a:pt x="313" y="22"/>
                </a:lnTo>
                <a:lnTo>
                  <a:pt x="327" y="3"/>
                </a:lnTo>
                <a:lnTo>
                  <a:pt x="339" y="7"/>
                </a:lnTo>
                <a:lnTo>
                  <a:pt x="370" y="17"/>
                </a:lnTo>
                <a:lnTo>
                  <a:pt x="375" y="17"/>
                </a:lnTo>
                <a:lnTo>
                  <a:pt x="419" y="31"/>
                </a:lnTo>
                <a:lnTo>
                  <a:pt x="426" y="33"/>
                </a:lnTo>
                <a:lnTo>
                  <a:pt x="400" y="123"/>
                </a:lnTo>
                <a:lnTo>
                  <a:pt x="408" y="121"/>
                </a:lnTo>
                <a:lnTo>
                  <a:pt x="436" y="116"/>
                </a:lnTo>
                <a:lnTo>
                  <a:pt x="452" y="126"/>
                </a:lnTo>
                <a:lnTo>
                  <a:pt x="507" y="154"/>
                </a:lnTo>
                <a:lnTo>
                  <a:pt x="518" y="123"/>
                </a:lnTo>
                <a:lnTo>
                  <a:pt x="535" y="140"/>
                </a:lnTo>
                <a:lnTo>
                  <a:pt x="540" y="142"/>
                </a:lnTo>
                <a:lnTo>
                  <a:pt x="549" y="145"/>
                </a:lnTo>
                <a:lnTo>
                  <a:pt x="556" y="145"/>
                </a:lnTo>
                <a:lnTo>
                  <a:pt x="558" y="145"/>
                </a:lnTo>
                <a:lnTo>
                  <a:pt x="561" y="145"/>
                </a:lnTo>
                <a:lnTo>
                  <a:pt x="563" y="147"/>
                </a:lnTo>
                <a:lnTo>
                  <a:pt x="566" y="147"/>
                </a:lnTo>
                <a:lnTo>
                  <a:pt x="582" y="147"/>
                </a:lnTo>
                <a:lnTo>
                  <a:pt x="584" y="159"/>
                </a:lnTo>
                <a:lnTo>
                  <a:pt x="584" y="161"/>
                </a:lnTo>
                <a:lnTo>
                  <a:pt x="584" y="164"/>
                </a:lnTo>
                <a:lnTo>
                  <a:pt x="587" y="166"/>
                </a:lnTo>
                <a:lnTo>
                  <a:pt x="589" y="168"/>
                </a:lnTo>
                <a:lnTo>
                  <a:pt x="591" y="168"/>
                </a:lnTo>
                <a:lnTo>
                  <a:pt x="599" y="173"/>
                </a:lnTo>
                <a:lnTo>
                  <a:pt x="606" y="175"/>
                </a:lnTo>
                <a:lnTo>
                  <a:pt x="620" y="164"/>
                </a:lnTo>
                <a:lnTo>
                  <a:pt x="622" y="161"/>
                </a:lnTo>
                <a:lnTo>
                  <a:pt x="615" y="159"/>
                </a:lnTo>
                <a:lnTo>
                  <a:pt x="601" y="154"/>
                </a:lnTo>
                <a:lnTo>
                  <a:pt x="613" y="138"/>
                </a:lnTo>
                <a:lnTo>
                  <a:pt x="615" y="128"/>
                </a:lnTo>
                <a:lnTo>
                  <a:pt x="608" y="126"/>
                </a:lnTo>
                <a:lnTo>
                  <a:pt x="606" y="126"/>
                </a:lnTo>
                <a:lnTo>
                  <a:pt x="601" y="126"/>
                </a:lnTo>
                <a:lnTo>
                  <a:pt x="610" y="116"/>
                </a:lnTo>
                <a:lnTo>
                  <a:pt x="615" y="112"/>
                </a:lnTo>
                <a:lnTo>
                  <a:pt x="636" y="93"/>
                </a:lnTo>
                <a:lnTo>
                  <a:pt x="639" y="90"/>
                </a:lnTo>
                <a:lnTo>
                  <a:pt x="646" y="86"/>
                </a:lnTo>
                <a:lnTo>
                  <a:pt x="667" y="76"/>
                </a:lnTo>
                <a:lnTo>
                  <a:pt x="669" y="74"/>
                </a:lnTo>
                <a:lnTo>
                  <a:pt x="695" y="86"/>
                </a:lnTo>
                <a:lnTo>
                  <a:pt x="712" y="95"/>
                </a:lnTo>
                <a:lnTo>
                  <a:pt x="726" y="100"/>
                </a:lnTo>
                <a:lnTo>
                  <a:pt x="735" y="102"/>
                </a:lnTo>
                <a:lnTo>
                  <a:pt x="738" y="102"/>
                </a:lnTo>
                <a:lnTo>
                  <a:pt x="761" y="112"/>
                </a:lnTo>
                <a:lnTo>
                  <a:pt x="773" y="102"/>
                </a:lnTo>
                <a:lnTo>
                  <a:pt x="794" y="112"/>
                </a:lnTo>
                <a:lnTo>
                  <a:pt x="825" y="119"/>
                </a:lnTo>
                <a:lnTo>
                  <a:pt x="830" y="119"/>
                </a:lnTo>
                <a:lnTo>
                  <a:pt x="841" y="121"/>
                </a:lnTo>
                <a:lnTo>
                  <a:pt x="848" y="121"/>
                </a:lnTo>
                <a:lnTo>
                  <a:pt x="848" y="123"/>
                </a:lnTo>
                <a:lnTo>
                  <a:pt x="851" y="126"/>
                </a:lnTo>
                <a:lnTo>
                  <a:pt x="855" y="133"/>
                </a:lnTo>
                <a:lnTo>
                  <a:pt x="858" y="133"/>
                </a:lnTo>
                <a:lnTo>
                  <a:pt x="867" y="140"/>
                </a:lnTo>
                <a:lnTo>
                  <a:pt x="870" y="142"/>
                </a:lnTo>
                <a:lnTo>
                  <a:pt x="872" y="142"/>
                </a:lnTo>
                <a:lnTo>
                  <a:pt x="877" y="145"/>
                </a:lnTo>
                <a:lnTo>
                  <a:pt x="877" y="147"/>
                </a:lnTo>
                <a:lnTo>
                  <a:pt x="881" y="147"/>
                </a:lnTo>
                <a:lnTo>
                  <a:pt x="884" y="147"/>
                </a:lnTo>
                <a:lnTo>
                  <a:pt x="886" y="149"/>
                </a:lnTo>
                <a:lnTo>
                  <a:pt x="896" y="149"/>
                </a:lnTo>
                <a:lnTo>
                  <a:pt x="903" y="152"/>
                </a:lnTo>
                <a:lnTo>
                  <a:pt x="905" y="152"/>
                </a:lnTo>
                <a:lnTo>
                  <a:pt x="907" y="157"/>
                </a:lnTo>
                <a:lnTo>
                  <a:pt x="907" y="161"/>
                </a:lnTo>
                <a:lnTo>
                  <a:pt x="910" y="164"/>
                </a:lnTo>
                <a:lnTo>
                  <a:pt x="912" y="168"/>
                </a:lnTo>
                <a:lnTo>
                  <a:pt x="912" y="171"/>
                </a:lnTo>
                <a:lnTo>
                  <a:pt x="917" y="178"/>
                </a:lnTo>
                <a:lnTo>
                  <a:pt x="919" y="180"/>
                </a:lnTo>
                <a:lnTo>
                  <a:pt x="921" y="185"/>
                </a:lnTo>
                <a:lnTo>
                  <a:pt x="924" y="187"/>
                </a:lnTo>
                <a:lnTo>
                  <a:pt x="926" y="187"/>
                </a:lnTo>
                <a:lnTo>
                  <a:pt x="931" y="185"/>
                </a:lnTo>
                <a:lnTo>
                  <a:pt x="936" y="183"/>
                </a:lnTo>
                <a:lnTo>
                  <a:pt x="943" y="185"/>
                </a:lnTo>
                <a:lnTo>
                  <a:pt x="947" y="187"/>
                </a:lnTo>
                <a:lnTo>
                  <a:pt x="950" y="185"/>
                </a:lnTo>
                <a:lnTo>
                  <a:pt x="952" y="185"/>
                </a:lnTo>
                <a:lnTo>
                  <a:pt x="954" y="185"/>
                </a:lnTo>
                <a:lnTo>
                  <a:pt x="959" y="185"/>
                </a:lnTo>
                <a:lnTo>
                  <a:pt x="962" y="185"/>
                </a:lnTo>
                <a:lnTo>
                  <a:pt x="962" y="183"/>
                </a:lnTo>
                <a:lnTo>
                  <a:pt x="966" y="180"/>
                </a:lnTo>
                <a:lnTo>
                  <a:pt x="969" y="180"/>
                </a:lnTo>
                <a:lnTo>
                  <a:pt x="971" y="178"/>
                </a:lnTo>
                <a:lnTo>
                  <a:pt x="973" y="175"/>
                </a:lnTo>
                <a:lnTo>
                  <a:pt x="976" y="175"/>
                </a:lnTo>
                <a:lnTo>
                  <a:pt x="978" y="175"/>
                </a:lnTo>
                <a:lnTo>
                  <a:pt x="983" y="173"/>
                </a:lnTo>
                <a:lnTo>
                  <a:pt x="985" y="173"/>
                </a:lnTo>
                <a:lnTo>
                  <a:pt x="985" y="171"/>
                </a:lnTo>
                <a:lnTo>
                  <a:pt x="999" y="183"/>
                </a:lnTo>
                <a:lnTo>
                  <a:pt x="1002" y="185"/>
                </a:lnTo>
                <a:lnTo>
                  <a:pt x="1004" y="187"/>
                </a:lnTo>
                <a:lnTo>
                  <a:pt x="1006" y="187"/>
                </a:lnTo>
                <a:lnTo>
                  <a:pt x="1009" y="190"/>
                </a:lnTo>
                <a:lnTo>
                  <a:pt x="1016" y="194"/>
                </a:lnTo>
                <a:lnTo>
                  <a:pt x="1025" y="199"/>
                </a:lnTo>
                <a:lnTo>
                  <a:pt x="1028" y="199"/>
                </a:lnTo>
                <a:lnTo>
                  <a:pt x="1032" y="204"/>
                </a:lnTo>
                <a:lnTo>
                  <a:pt x="1037" y="209"/>
                </a:lnTo>
                <a:lnTo>
                  <a:pt x="1032" y="213"/>
                </a:lnTo>
                <a:lnTo>
                  <a:pt x="1028" y="218"/>
                </a:lnTo>
                <a:lnTo>
                  <a:pt x="1020" y="228"/>
                </a:lnTo>
                <a:lnTo>
                  <a:pt x="1023" y="230"/>
                </a:lnTo>
                <a:lnTo>
                  <a:pt x="1025" y="235"/>
                </a:lnTo>
                <a:lnTo>
                  <a:pt x="1028" y="237"/>
                </a:lnTo>
                <a:lnTo>
                  <a:pt x="1030" y="239"/>
                </a:lnTo>
                <a:lnTo>
                  <a:pt x="1035" y="246"/>
                </a:lnTo>
                <a:lnTo>
                  <a:pt x="1039" y="251"/>
                </a:lnTo>
                <a:lnTo>
                  <a:pt x="1044" y="254"/>
                </a:lnTo>
                <a:lnTo>
                  <a:pt x="1046" y="256"/>
                </a:lnTo>
                <a:lnTo>
                  <a:pt x="1056" y="258"/>
                </a:lnTo>
                <a:lnTo>
                  <a:pt x="1058" y="261"/>
                </a:lnTo>
                <a:lnTo>
                  <a:pt x="1063" y="263"/>
                </a:lnTo>
                <a:lnTo>
                  <a:pt x="1065" y="263"/>
                </a:lnTo>
                <a:lnTo>
                  <a:pt x="1072" y="268"/>
                </a:lnTo>
                <a:lnTo>
                  <a:pt x="1101" y="263"/>
                </a:lnTo>
                <a:lnTo>
                  <a:pt x="1110" y="265"/>
                </a:lnTo>
                <a:lnTo>
                  <a:pt x="1115" y="265"/>
                </a:lnTo>
                <a:lnTo>
                  <a:pt x="1115" y="294"/>
                </a:lnTo>
                <a:lnTo>
                  <a:pt x="1117" y="294"/>
                </a:lnTo>
                <a:lnTo>
                  <a:pt x="1122" y="296"/>
                </a:lnTo>
                <a:lnTo>
                  <a:pt x="1129" y="303"/>
                </a:lnTo>
                <a:lnTo>
                  <a:pt x="1131" y="303"/>
                </a:lnTo>
                <a:lnTo>
                  <a:pt x="1138" y="313"/>
                </a:lnTo>
                <a:lnTo>
                  <a:pt x="1141" y="317"/>
                </a:lnTo>
                <a:lnTo>
                  <a:pt x="1160" y="329"/>
                </a:lnTo>
                <a:lnTo>
                  <a:pt x="1160" y="332"/>
                </a:lnTo>
                <a:lnTo>
                  <a:pt x="1162" y="339"/>
                </a:lnTo>
                <a:lnTo>
                  <a:pt x="1176" y="353"/>
                </a:lnTo>
                <a:lnTo>
                  <a:pt x="1181" y="362"/>
                </a:lnTo>
                <a:lnTo>
                  <a:pt x="1181" y="365"/>
                </a:lnTo>
                <a:lnTo>
                  <a:pt x="1183" y="386"/>
                </a:lnTo>
                <a:lnTo>
                  <a:pt x="1186" y="391"/>
                </a:lnTo>
                <a:lnTo>
                  <a:pt x="1188" y="398"/>
                </a:lnTo>
                <a:lnTo>
                  <a:pt x="1197" y="415"/>
                </a:lnTo>
                <a:lnTo>
                  <a:pt x="1207" y="441"/>
                </a:lnTo>
                <a:lnTo>
                  <a:pt x="1214" y="443"/>
                </a:lnTo>
                <a:lnTo>
                  <a:pt x="1280" y="412"/>
                </a:lnTo>
                <a:lnTo>
                  <a:pt x="1263" y="502"/>
                </a:lnTo>
                <a:lnTo>
                  <a:pt x="1263" y="509"/>
                </a:lnTo>
                <a:lnTo>
                  <a:pt x="1275" y="531"/>
                </a:lnTo>
                <a:lnTo>
                  <a:pt x="1275" y="533"/>
                </a:lnTo>
                <a:lnTo>
                  <a:pt x="1266" y="587"/>
                </a:lnTo>
                <a:lnTo>
                  <a:pt x="1263" y="592"/>
                </a:lnTo>
                <a:lnTo>
                  <a:pt x="1261" y="599"/>
                </a:lnTo>
                <a:lnTo>
                  <a:pt x="1261" y="604"/>
                </a:lnTo>
                <a:lnTo>
                  <a:pt x="1256" y="609"/>
                </a:lnTo>
                <a:lnTo>
                  <a:pt x="1256" y="611"/>
                </a:lnTo>
                <a:lnTo>
                  <a:pt x="1254" y="618"/>
                </a:lnTo>
                <a:lnTo>
                  <a:pt x="1254" y="620"/>
                </a:lnTo>
                <a:lnTo>
                  <a:pt x="1254" y="628"/>
                </a:lnTo>
                <a:lnTo>
                  <a:pt x="1254" y="635"/>
                </a:lnTo>
                <a:lnTo>
                  <a:pt x="1252" y="637"/>
                </a:lnTo>
                <a:lnTo>
                  <a:pt x="1247" y="661"/>
                </a:lnTo>
                <a:lnTo>
                  <a:pt x="1256" y="665"/>
                </a:lnTo>
                <a:lnTo>
                  <a:pt x="1263" y="665"/>
                </a:lnTo>
                <a:lnTo>
                  <a:pt x="1268" y="665"/>
                </a:lnTo>
                <a:lnTo>
                  <a:pt x="1303" y="677"/>
                </a:lnTo>
                <a:lnTo>
                  <a:pt x="1289" y="699"/>
                </a:lnTo>
                <a:lnTo>
                  <a:pt x="1273" y="708"/>
                </a:lnTo>
                <a:lnTo>
                  <a:pt x="1266" y="715"/>
                </a:lnTo>
                <a:lnTo>
                  <a:pt x="1263" y="718"/>
                </a:lnTo>
                <a:lnTo>
                  <a:pt x="1261" y="720"/>
                </a:lnTo>
                <a:lnTo>
                  <a:pt x="1261" y="722"/>
                </a:lnTo>
                <a:lnTo>
                  <a:pt x="1254" y="729"/>
                </a:lnTo>
                <a:lnTo>
                  <a:pt x="1247" y="732"/>
                </a:lnTo>
                <a:lnTo>
                  <a:pt x="1242" y="732"/>
                </a:lnTo>
                <a:lnTo>
                  <a:pt x="1235" y="734"/>
                </a:lnTo>
                <a:lnTo>
                  <a:pt x="1233" y="739"/>
                </a:lnTo>
                <a:lnTo>
                  <a:pt x="1233" y="741"/>
                </a:lnTo>
                <a:lnTo>
                  <a:pt x="1235" y="744"/>
                </a:lnTo>
                <a:lnTo>
                  <a:pt x="1235" y="748"/>
                </a:lnTo>
                <a:lnTo>
                  <a:pt x="1235" y="753"/>
                </a:lnTo>
                <a:lnTo>
                  <a:pt x="1233" y="755"/>
                </a:lnTo>
                <a:lnTo>
                  <a:pt x="1230" y="765"/>
                </a:lnTo>
                <a:lnTo>
                  <a:pt x="1230" y="779"/>
                </a:lnTo>
                <a:lnTo>
                  <a:pt x="1233" y="786"/>
                </a:lnTo>
                <a:lnTo>
                  <a:pt x="1230" y="793"/>
                </a:lnTo>
                <a:lnTo>
                  <a:pt x="1233" y="800"/>
                </a:lnTo>
                <a:lnTo>
                  <a:pt x="1235" y="810"/>
                </a:lnTo>
                <a:lnTo>
                  <a:pt x="1240" y="819"/>
                </a:lnTo>
                <a:lnTo>
                  <a:pt x="1249" y="819"/>
                </a:lnTo>
                <a:lnTo>
                  <a:pt x="1254" y="822"/>
                </a:lnTo>
                <a:lnTo>
                  <a:pt x="1256" y="824"/>
                </a:lnTo>
                <a:lnTo>
                  <a:pt x="1259" y="829"/>
                </a:lnTo>
                <a:lnTo>
                  <a:pt x="1259" y="834"/>
                </a:lnTo>
                <a:lnTo>
                  <a:pt x="1259" y="836"/>
                </a:lnTo>
                <a:lnTo>
                  <a:pt x="1259" y="841"/>
                </a:lnTo>
                <a:lnTo>
                  <a:pt x="1261" y="841"/>
                </a:lnTo>
                <a:lnTo>
                  <a:pt x="1266" y="838"/>
                </a:lnTo>
                <a:lnTo>
                  <a:pt x="1268" y="838"/>
                </a:lnTo>
                <a:lnTo>
                  <a:pt x="1270" y="838"/>
                </a:lnTo>
                <a:lnTo>
                  <a:pt x="1273" y="841"/>
                </a:lnTo>
                <a:lnTo>
                  <a:pt x="1273" y="843"/>
                </a:lnTo>
                <a:lnTo>
                  <a:pt x="1268" y="843"/>
                </a:lnTo>
                <a:lnTo>
                  <a:pt x="1268" y="848"/>
                </a:lnTo>
                <a:lnTo>
                  <a:pt x="1268" y="855"/>
                </a:lnTo>
                <a:lnTo>
                  <a:pt x="1268" y="862"/>
                </a:lnTo>
                <a:lnTo>
                  <a:pt x="1263" y="864"/>
                </a:lnTo>
                <a:lnTo>
                  <a:pt x="1256" y="871"/>
                </a:lnTo>
                <a:lnTo>
                  <a:pt x="1254" y="874"/>
                </a:lnTo>
                <a:lnTo>
                  <a:pt x="1254" y="879"/>
                </a:lnTo>
                <a:lnTo>
                  <a:pt x="1252" y="883"/>
                </a:lnTo>
                <a:lnTo>
                  <a:pt x="1254" y="888"/>
                </a:lnTo>
                <a:lnTo>
                  <a:pt x="1252" y="893"/>
                </a:lnTo>
                <a:lnTo>
                  <a:pt x="1252" y="900"/>
                </a:lnTo>
                <a:lnTo>
                  <a:pt x="1249" y="916"/>
                </a:lnTo>
                <a:lnTo>
                  <a:pt x="1242" y="923"/>
                </a:lnTo>
                <a:lnTo>
                  <a:pt x="1237" y="926"/>
                </a:lnTo>
                <a:lnTo>
                  <a:pt x="1233" y="928"/>
                </a:lnTo>
                <a:lnTo>
                  <a:pt x="1230" y="928"/>
                </a:lnTo>
                <a:lnTo>
                  <a:pt x="1226" y="928"/>
                </a:lnTo>
                <a:lnTo>
                  <a:pt x="1221" y="931"/>
                </a:lnTo>
                <a:lnTo>
                  <a:pt x="1219" y="931"/>
                </a:lnTo>
                <a:lnTo>
                  <a:pt x="1216" y="931"/>
                </a:lnTo>
                <a:lnTo>
                  <a:pt x="1214" y="933"/>
                </a:lnTo>
                <a:lnTo>
                  <a:pt x="1211" y="935"/>
                </a:lnTo>
                <a:lnTo>
                  <a:pt x="1214" y="942"/>
                </a:lnTo>
                <a:lnTo>
                  <a:pt x="1214" y="947"/>
                </a:lnTo>
                <a:lnTo>
                  <a:pt x="1219" y="952"/>
                </a:lnTo>
                <a:lnTo>
                  <a:pt x="1221" y="954"/>
                </a:lnTo>
                <a:lnTo>
                  <a:pt x="1223" y="954"/>
                </a:lnTo>
                <a:lnTo>
                  <a:pt x="1223" y="952"/>
                </a:lnTo>
                <a:lnTo>
                  <a:pt x="1226" y="952"/>
                </a:lnTo>
                <a:lnTo>
                  <a:pt x="1228" y="952"/>
                </a:lnTo>
                <a:lnTo>
                  <a:pt x="1230" y="952"/>
                </a:lnTo>
                <a:lnTo>
                  <a:pt x="1235" y="957"/>
                </a:lnTo>
                <a:lnTo>
                  <a:pt x="1240" y="961"/>
                </a:lnTo>
                <a:lnTo>
                  <a:pt x="1242" y="961"/>
                </a:lnTo>
                <a:lnTo>
                  <a:pt x="1247" y="964"/>
                </a:lnTo>
                <a:lnTo>
                  <a:pt x="1249" y="968"/>
                </a:lnTo>
                <a:lnTo>
                  <a:pt x="1249" y="971"/>
                </a:lnTo>
                <a:lnTo>
                  <a:pt x="1252" y="973"/>
                </a:lnTo>
                <a:lnTo>
                  <a:pt x="1259" y="976"/>
                </a:lnTo>
                <a:lnTo>
                  <a:pt x="1263" y="976"/>
                </a:lnTo>
                <a:lnTo>
                  <a:pt x="1268" y="976"/>
                </a:lnTo>
                <a:lnTo>
                  <a:pt x="1270" y="976"/>
                </a:lnTo>
                <a:lnTo>
                  <a:pt x="1273" y="976"/>
                </a:lnTo>
                <a:lnTo>
                  <a:pt x="1275" y="978"/>
                </a:lnTo>
                <a:lnTo>
                  <a:pt x="1280" y="980"/>
                </a:lnTo>
                <a:lnTo>
                  <a:pt x="1282" y="983"/>
                </a:lnTo>
                <a:lnTo>
                  <a:pt x="1287" y="987"/>
                </a:lnTo>
                <a:lnTo>
                  <a:pt x="1285" y="990"/>
                </a:lnTo>
                <a:lnTo>
                  <a:pt x="1285" y="992"/>
                </a:lnTo>
                <a:lnTo>
                  <a:pt x="1282" y="995"/>
                </a:lnTo>
                <a:lnTo>
                  <a:pt x="1280" y="999"/>
                </a:lnTo>
                <a:lnTo>
                  <a:pt x="1280" y="1004"/>
                </a:lnTo>
                <a:lnTo>
                  <a:pt x="1277" y="1006"/>
                </a:lnTo>
                <a:lnTo>
                  <a:pt x="1275" y="1006"/>
                </a:lnTo>
                <a:lnTo>
                  <a:pt x="1261" y="1013"/>
                </a:lnTo>
                <a:lnTo>
                  <a:pt x="1259" y="1009"/>
                </a:lnTo>
                <a:lnTo>
                  <a:pt x="1256" y="1004"/>
                </a:lnTo>
                <a:lnTo>
                  <a:pt x="1252" y="1004"/>
                </a:lnTo>
                <a:lnTo>
                  <a:pt x="1247" y="1009"/>
                </a:lnTo>
                <a:lnTo>
                  <a:pt x="1240" y="1006"/>
                </a:lnTo>
                <a:lnTo>
                  <a:pt x="1235" y="1006"/>
                </a:lnTo>
                <a:lnTo>
                  <a:pt x="1230" y="1009"/>
                </a:lnTo>
                <a:lnTo>
                  <a:pt x="1223" y="1016"/>
                </a:lnTo>
                <a:lnTo>
                  <a:pt x="1221" y="1016"/>
                </a:lnTo>
                <a:lnTo>
                  <a:pt x="1214" y="1018"/>
                </a:lnTo>
                <a:lnTo>
                  <a:pt x="1211" y="1021"/>
                </a:lnTo>
                <a:lnTo>
                  <a:pt x="1209" y="1025"/>
                </a:lnTo>
                <a:lnTo>
                  <a:pt x="1207" y="1028"/>
                </a:lnTo>
                <a:lnTo>
                  <a:pt x="1202" y="1032"/>
                </a:lnTo>
                <a:lnTo>
                  <a:pt x="1200" y="1035"/>
                </a:lnTo>
                <a:lnTo>
                  <a:pt x="1195" y="1035"/>
                </a:lnTo>
                <a:lnTo>
                  <a:pt x="1186" y="1032"/>
                </a:lnTo>
                <a:lnTo>
                  <a:pt x="1183" y="1032"/>
                </a:lnTo>
                <a:lnTo>
                  <a:pt x="1181" y="1032"/>
                </a:lnTo>
                <a:lnTo>
                  <a:pt x="1178" y="1030"/>
                </a:lnTo>
                <a:lnTo>
                  <a:pt x="1171" y="1028"/>
                </a:lnTo>
                <a:lnTo>
                  <a:pt x="1164" y="1025"/>
                </a:lnTo>
                <a:lnTo>
                  <a:pt x="1164" y="1023"/>
                </a:lnTo>
                <a:lnTo>
                  <a:pt x="1162" y="1023"/>
                </a:lnTo>
                <a:lnTo>
                  <a:pt x="1162" y="1021"/>
                </a:lnTo>
                <a:lnTo>
                  <a:pt x="1160" y="1018"/>
                </a:lnTo>
                <a:lnTo>
                  <a:pt x="1157" y="1013"/>
                </a:lnTo>
                <a:lnTo>
                  <a:pt x="1155" y="1011"/>
                </a:lnTo>
                <a:lnTo>
                  <a:pt x="1153" y="1011"/>
                </a:lnTo>
                <a:lnTo>
                  <a:pt x="1148" y="1013"/>
                </a:lnTo>
                <a:lnTo>
                  <a:pt x="1143" y="1016"/>
                </a:lnTo>
                <a:lnTo>
                  <a:pt x="1138" y="1016"/>
                </a:lnTo>
                <a:lnTo>
                  <a:pt x="1134" y="1013"/>
                </a:lnTo>
                <a:lnTo>
                  <a:pt x="1127" y="1011"/>
                </a:lnTo>
                <a:lnTo>
                  <a:pt x="1120" y="1006"/>
                </a:lnTo>
                <a:lnTo>
                  <a:pt x="1117" y="1004"/>
                </a:lnTo>
                <a:lnTo>
                  <a:pt x="1115" y="1004"/>
                </a:lnTo>
                <a:lnTo>
                  <a:pt x="1112" y="1004"/>
                </a:lnTo>
                <a:lnTo>
                  <a:pt x="1108" y="1004"/>
                </a:lnTo>
                <a:lnTo>
                  <a:pt x="1105" y="1004"/>
                </a:lnTo>
                <a:lnTo>
                  <a:pt x="1103" y="1004"/>
                </a:lnTo>
                <a:lnTo>
                  <a:pt x="1103" y="1006"/>
                </a:lnTo>
                <a:lnTo>
                  <a:pt x="1098" y="1011"/>
                </a:lnTo>
                <a:lnTo>
                  <a:pt x="1096" y="1011"/>
                </a:lnTo>
                <a:lnTo>
                  <a:pt x="1096" y="1013"/>
                </a:lnTo>
                <a:lnTo>
                  <a:pt x="1094" y="1016"/>
                </a:lnTo>
                <a:lnTo>
                  <a:pt x="1091" y="1021"/>
                </a:lnTo>
                <a:lnTo>
                  <a:pt x="1091" y="1030"/>
                </a:lnTo>
                <a:lnTo>
                  <a:pt x="1091" y="1032"/>
                </a:lnTo>
                <a:lnTo>
                  <a:pt x="1091" y="1035"/>
                </a:lnTo>
                <a:lnTo>
                  <a:pt x="1094" y="1039"/>
                </a:lnTo>
                <a:lnTo>
                  <a:pt x="1094" y="1042"/>
                </a:lnTo>
                <a:lnTo>
                  <a:pt x="1098" y="1047"/>
                </a:lnTo>
                <a:lnTo>
                  <a:pt x="1101" y="1049"/>
                </a:lnTo>
                <a:lnTo>
                  <a:pt x="1103" y="1054"/>
                </a:lnTo>
                <a:lnTo>
                  <a:pt x="1101" y="1058"/>
                </a:lnTo>
                <a:lnTo>
                  <a:pt x="1098" y="1063"/>
                </a:lnTo>
                <a:lnTo>
                  <a:pt x="1096" y="1068"/>
                </a:lnTo>
                <a:lnTo>
                  <a:pt x="1096" y="1075"/>
                </a:lnTo>
                <a:lnTo>
                  <a:pt x="1096" y="1082"/>
                </a:lnTo>
                <a:lnTo>
                  <a:pt x="1096" y="1084"/>
                </a:lnTo>
                <a:lnTo>
                  <a:pt x="1096" y="1092"/>
                </a:lnTo>
                <a:lnTo>
                  <a:pt x="1094" y="1101"/>
                </a:lnTo>
                <a:lnTo>
                  <a:pt x="1094" y="1108"/>
                </a:lnTo>
                <a:lnTo>
                  <a:pt x="1094" y="1118"/>
                </a:lnTo>
                <a:lnTo>
                  <a:pt x="1094" y="1120"/>
                </a:lnTo>
                <a:lnTo>
                  <a:pt x="1094" y="1125"/>
                </a:lnTo>
                <a:lnTo>
                  <a:pt x="1094" y="1129"/>
                </a:lnTo>
                <a:lnTo>
                  <a:pt x="1094" y="1134"/>
                </a:lnTo>
                <a:lnTo>
                  <a:pt x="1094" y="1137"/>
                </a:lnTo>
                <a:lnTo>
                  <a:pt x="1094" y="1144"/>
                </a:lnTo>
                <a:lnTo>
                  <a:pt x="1094" y="1148"/>
                </a:lnTo>
                <a:lnTo>
                  <a:pt x="1094" y="1153"/>
                </a:lnTo>
                <a:lnTo>
                  <a:pt x="1094" y="1158"/>
                </a:lnTo>
                <a:lnTo>
                  <a:pt x="1091" y="1160"/>
                </a:lnTo>
                <a:lnTo>
                  <a:pt x="1089" y="1163"/>
                </a:lnTo>
                <a:lnTo>
                  <a:pt x="1086" y="1165"/>
                </a:lnTo>
                <a:lnTo>
                  <a:pt x="1082" y="1167"/>
                </a:lnTo>
                <a:lnTo>
                  <a:pt x="1079" y="1170"/>
                </a:lnTo>
                <a:lnTo>
                  <a:pt x="1072" y="1170"/>
                </a:lnTo>
                <a:lnTo>
                  <a:pt x="1070" y="1172"/>
                </a:lnTo>
                <a:lnTo>
                  <a:pt x="1068" y="1172"/>
                </a:lnTo>
                <a:lnTo>
                  <a:pt x="1061" y="1174"/>
                </a:lnTo>
                <a:lnTo>
                  <a:pt x="1058" y="1174"/>
                </a:lnTo>
                <a:lnTo>
                  <a:pt x="1058" y="1177"/>
                </a:lnTo>
                <a:lnTo>
                  <a:pt x="1056" y="1177"/>
                </a:lnTo>
                <a:lnTo>
                  <a:pt x="1053" y="1179"/>
                </a:lnTo>
                <a:lnTo>
                  <a:pt x="1053" y="1182"/>
                </a:lnTo>
                <a:lnTo>
                  <a:pt x="1051" y="1184"/>
                </a:lnTo>
                <a:lnTo>
                  <a:pt x="1051" y="1189"/>
                </a:lnTo>
                <a:lnTo>
                  <a:pt x="1049" y="1250"/>
                </a:lnTo>
                <a:lnTo>
                  <a:pt x="1046" y="1257"/>
                </a:lnTo>
                <a:lnTo>
                  <a:pt x="1046" y="1262"/>
                </a:lnTo>
                <a:lnTo>
                  <a:pt x="1042" y="1269"/>
                </a:lnTo>
                <a:lnTo>
                  <a:pt x="1042" y="1276"/>
                </a:lnTo>
                <a:lnTo>
                  <a:pt x="1042" y="1281"/>
                </a:lnTo>
                <a:lnTo>
                  <a:pt x="1042" y="1286"/>
                </a:lnTo>
                <a:lnTo>
                  <a:pt x="1011" y="1324"/>
                </a:lnTo>
                <a:lnTo>
                  <a:pt x="1009" y="1321"/>
                </a:lnTo>
                <a:lnTo>
                  <a:pt x="1009" y="1319"/>
                </a:lnTo>
                <a:lnTo>
                  <a:pt x="1006" y="1319"/>
                </a:lnTo>
                <a:lnTo>
                  <a:pt x="1004" y="1314"/>
                </a:lnTo>
                <a:lnTo>
                  <a:pt x="1004" y="1312"/>
                </a:lnTo>
                <a:lnTo>
                  <a:pt x="1006" y="1307"/>
                </a:lnTo>
                <a:lnTo>
                  <a:pt x="1006" y="1305"/>
                </a:lnTo>
                <a:lnTo>
                  <a:pt x="1006" y="1300"/>
                </a:lnTo>
                <a:lnTo>
                  <a:pt x="1009" y="1298"/>
                </a:lnTo>
                <a:lnTo>
                  <a:pt x="1009" y="1290"/>
                </a:lnTo>
                <a:lnTo>
                  <a:pt x="1011" y="1286"/>
                </a:lnTo>
                <a:lnTo>
                  <a:pt x="1011" y="1281"/>
                </a:lnTo>
                <a:lnTo>
                  <a:pt x="1011" y="1279"/>
                </a:lnTo>
                <a:lnTo>
                  <a:pt x="1009" y="1276"/>
                </a:lnTo>
                <a:lnTo>
                  <a:pt x="1006" y="1271"/>
                </a:lnTo>
                <a:lnTo>
                  <a:pt x="1006" y="1269"/>
                </a:lnTo>
                <a:lnTo>
                  <a:pt x="1004" y="1267"/>
                </a:lnTo>
                <a:lnTo>
                  <a:pt x="1002" y="1262"/>
                </a:lnTo>
                <a:lnTo>
                  <a:pt x="999" y="1260"/>
                </a:lnTo>
                <a:lnTo>
                  <a:pt x="997" y="1257"/>
                </a:lnTo>
                <a:lnTo>
                  <a:pt x="995" y="1255"/>
                </a:lnTo>
                <a:lnTo>
                  <a:pt x="990" y="1255"/>
                </a:lnTo>
                <a:lnTo>
                  <a:pt x="987" y="1253"/>
                </a:lnTo>
                <a:lnTo>
                  <a:pt x="985" y="1250"/>
                </a:lnTo>
                <a:lnTo>
                  <a:pt x="983" y="1248"/>
                </a:lnTo>
                <a:lnTo>
                  <a:pt x="980" y="1245"/>
                </a:lnTo>
                <a:lnTo>
                  <a:pt x="978" y="1245"/>
                </a:lnTo>
                <a:lnTo>
                  <a:pt x="973" y="1243"/>
                </a:lnTo>
                <a:lnTo>
                  <a:pt x="971" y="1241"/>
                </a:lnTo>
                <a:lnTo>
                  <a:pt x="966" y="1238"/>
                </a:lnTo>
                <a:lnTo>
                  <a:pt x="959" y="1234"/>
                </a:lnTo>
                <a:lnTo>
                  <a:pt x="954" y="1231"/>
                </a:lnTo>
                <a:lnTo>
                  <a:pt x="952" y="1226"/>
                </a:lnTo>
                <a:lnTo>
                  <a:pt x="947" y="1224"/>
                </a:lnTo>
                <a:lnTo>
                  <a:pt x="943" y="1219"/>
                </a:lnTo>
                <a:lnTo>
                  <a:pt x="940" y="1217"/>
                </a:lnTo>
                <a:lnTo>
                  <a:pt x="938" y="1217"/>
                </a:lnTo>
                <a:lnTo>
                  <a:pt x="938" y="1215"/>
                </a:lnTo>
                <a:lnTo>
                  <a:pt x="933" y="1212"/>
                </a:lnTo>
                <a:lnTo>
                  <a:pt x="924" y="1208"/>
                </a:lnTo>
                <a:lnTo>
                  <a:pt x="919" y="1205"/>
                </a:lnTo>
                <a:lnTo>
                  <a:pt x="914" y="1203"/>
                </a:lnTo>
                <a:lnTo>
                  <a:pt x="912" y="1203"/>
                </a:lnTo>
                <a:lnTo>
                  <a:pt x="907" y="1200"/>
                </a:lnTo>
                <a:lnTo>
                  <a:pt x="903" y="1200"/>
                </a:lnTo>
                <a:lnTo>
                  <a:pt x="900" y="1198"/>
                </a:lnTo>
                <a:lnTo>
                  <a:pt x="896" y="1198"/>
                </a:lnTo>
                <a:lnTo>
                  <a:pt x="893" y="1196"/>
                </a:lnTo>
                <a:lnTo>
                  <a:pt x="891" y="1193"/>
                </a:lnTo>
                <a:lnTo>
                  <a:pt x="888" y="1191"/>
                </a:lnTo>
                <a:lnTo>
                  <a:pt x="884" y="1189"/>
                </a:lnTo>
                <a:lnTo>
                  <a:pt x="881" y="1186"/>
                </a:lnTo>
                <a:lnTo>
                  <a:pt x="877" y="1184"/>
                </a:lnTo>
                <a:lnTo>
                  <a:pt x="874" y="1182"/>
                </a:lnTo>
                <a:lnTo>
                  <a:pt x="870" y="1179"/>
                </a:lnTo>
                <a:lnTo>
                  <a:pt x="867" y="1179"/>
                </a:lnTo>
                <a:lnTo>
                  <a:pt x="865" y="1182"/>
                </a:lnTo>
                <a:lnTo>
                  <a:pt x="860" y="1182"/>
                </a:lnTo>
                <a:lnTo>
                  <a:pt x="858" y="1182"/>
                </a:lnTo>
                <a:lnTo>
                  <a:pt x="853" y="1179"/>
                </a:lnTo>
                <a:lnTo>
                  <a:pt x="848" y="1177"/>
                </a:lnTo>
                <a:lnTo>
                  <a:pt x="844" y="1174"/>
                </a:lnTo>
                <a:lnTo>
                  <a:pt x="841" y="1172"/>
                </a:lnTo>
                <a:lnTo>
                  <a:pt x="837" y="1167"/>
                </a:lnTo>
                <a:lnTo>
                  <a:pt x="832" y="1163"/>
                </a:lnTo>
                <a:lnTo>
                  <a:pt x="825" y="1158"/>
                </a:lnTo>
                <a:lnTo>
                  <a:pt x="820" y="1151"/>
                </a:lnTo>
                <a:lnTo>
                  <a:pt x="811" y="1144"/>
                </a:lnTo>
                <a:lnTo>
                  <a:pt x="806" y="1137"/>
                </a:lnTo>
                <a:lnTo>
                  <a:pt x="804" y="1134"/>
                </a:lnTo>
                <a:lnTo>
                  <a:pt x="801" y="1129"/>
                </a:lnTo>
                <a:lnTo>
                  <a:pt x="787" y="1129"/>
                </a:lnTo>
                <a:lnTo>
                  <a:pt x="785" y="1132"/>
                </a:lnTo>
                <a:lnTo>
                  <a:pt x="782" y="1137"/>
                </a:lnTo>
                <a:lnTo>
                  <a:pt x="780" y="1139"/>
                </a:lnTo>
                <a:lnTo>
                  <a:pt x="778" y="1146"/>
                </a:lnTo>
                <a:lnTo>
                  <a:pt x="775" y="1148"/>
                </a:lnTo>
                <a:lnTo>
                  <a:pt x="773" y="1151"/>
                </a:lnTo>
                <a:lnTo>
                  <a:pt x="773" y="1155"/>
                </a:lnTo>
                <a:lnTo>
                  <a:pt x="773" y="1160"/>
                </a:lnTo>
                <a:lnTo>
                  <a:pt x="771" y="1163"/>
                </a:lnTo>
                <a:lnTo>
                  <a:pt x="766" y="1163"/>
                </a:lnTo>
                <a:lnTo>
                  <a:pt x="761" y="1165"/>
                </a:lnTo>
                <a:lnTo>
                  <a:pt x="756" y="1165"/>
                </a:lnTo>
                <a:lnTo>
                  <a:pt x="754" y="1167"/>
                </a:lnTo>
                <a:lnTo>
                  <a:pt x="749" y="1165"/>
                </a:lnTo>
                <a:lnTo>
                  <a:pt x="745" y="1165"/>
                </a:lnTo>
                <a:lnTo>
                  <a:pt x="740" y="1163"/>
                </a:lnTo>
                <a:lnTo>
                  <a:pt x="738" y="1160"/>
                </a:lnTo>
                <a:lnTo>
                  <a:pt x="733" y="1158"/>
                </a:lnTo>
                <a:lnTo>
                  <a:pt x="728" y="1155"/>
                </a:lnTo>
                <a:lnTo>
                  <a:pt x="726" y="1153"/>
                </a:lnTo>
                <a:lnTo>
                  <a:pt x="723" y="1151"/>
                </a:lnTo>
                <a:lnTo>
                  <a:pt x="721" y="1148"/>
                </a:lnTo>
                <a:lnTo>
                  <a:pt x="719" y="1148"/>
                </a:lnTo>
                <a:lnTo>
                  <a:pt x="716" y="1148"/>
                </a:lnTo>
                <a:lnTo>
                  <a:pt x="714" y="1148"/>
                </a:lnTo>
                <a:lnTo>
                  <a:pt x="709" y="1151"/>
                </a:lnTo>
                <a:lnTo>
                  <a:pt x="709" y="1153"/>
                </a:lnTo>
                <a:lnTo>
                  <a:pt x="707" y="1158"/>
                </a:lnTo>
                <a:lnTo>
                  <a:pt x="702" y="1158"/>
                </a:lnTo>
                <a:lnTo>
                  <a:pt x="698" y="1158"/>
                </a:lnTo>
                <a:lnTo>
                  <a:pt x="695" y="1158"/>
                </a:lnTo>
                <a:lnTo>
                  <a:pt x="693" y="1158"/>
                </a:lnTo>
                <a:lnTo>
                  <a:pt x="690" y="1155"/>
                </a:lnTo>
                <a:lnTo>
                  <a:pt x="688" y="1155"/>
                </a:lnTo>
                <a:lnTo>
                  <a:pt x="686" y="1155"/>
                </a:lnTo>
                <a:lnTo>
                  <a:pt x="681" y="1158"/>
                </a:lnTo>
                <a:lnTo>
                  <a:pt x="676" y="1158"/>
                </a:lnTo>
                <a:lnTo>
                  <a:pt x="672" y="1158"/>
                </a:lnTo>
                <a:lnTo>
                  <a:pt x="667" y="1158"/>
                </a:lnTo>
                <a:lnTo>
                  <a:pt x="665" y="1158"/>
                </a:lnTo>
                <a:lnTo>
                  <a:pt x="660" y="1158"/>
                </a:lnTo>
                <a:lnTo>
                  <a:pt x="657" y="1158"/>
                </a:lnTo>
                <a:lnTo>
                  <a:pt x="655" y="1158"/>
                </a:lnTo>
                <a:lnTo>
                  <a:pt x="650" y="1158"/>
                </a:lnTo>
                <a:lnTo>
                  <a:pt x="646" y="1158"/>
                </a:lnTo>
                <a:lnTo>
                  <a:pt x="641" y="1158"/>
                </a:lnTo>
                <a:lnTo>
                  <a:pt x="639" y="1158"/>
                </a:lnTo>
                <a:lnTo>
                  <a:pt x="636" y="1160"/>
                </a:lnTo>
                <a:lnTo>
                  <a:pt x="639" y="1160"/>
                </a:lnTo>
                <a:lnTo>
                  <a:pt x="639" y="1163"/>
                </a:lnTo>
                <a:lnTo>
                  <a:pt x="641" y="1165"/>
                </a:lnTo>
                <a:lnTo>
                  <a:pt x="591" y="1177"/>
                </a:lnTo>
                <a:lnTo>
                  <a:pt x="554" y="1184"/>
                </a:lnTo>
                <a:lnTo>
                  <a:pt x="525" y="1160"/>
                </a:lnTo>
                <a:lnTo>
                  <a:pt x="518" y="1160"/>
                </a:lnTo>
                <a:lnTo>
                  <a:pt x="476" y="1158"/>
                </a:lnTo>
                <a:lnTo>
                  <a:pt x="452" y="1155"/>
                </a:lnTo>
                <a:lnTo>
                  <a:pt x="438" y="1153"/>
                </a:lnTo>
                <a:lnTo>
                  <a:pt x="431" y="1153"/>
                </a:lnTo>
                <a:lnTo>
                  <a:pt x="429" y="1153"/>
                </a:lnTo>
                <a:lnTo>
                  <a:pt x="429" y="1151"/>
                </a:lnTo>
                <a:lnTo>
                  <a:pt x="429" y="1148"/>
                </a:lnTo>
                <a:lnTo>
                  <a:pt x="424" y="1134"/>
                </a:lnTo>
                <a:lnTo>
                  <a:pt x="422" y="1132"/>
                </a:lnTo>
                <a:lnTo>
                  <a:pt x="419" y="1127"/>
                </a:lnTo>
                <a:lnTo>
                  <a:pt x="419" y="1125"/>
                </a:lnTo>
                <a:lnTo>
                  <a:pt x="417" y="1120"/>
                </a:lnTo>
                <a:lnTo>
                  <a:pt x="415" y="1118"/>
                </a:lnTo>
                <a:lnTo>
                  <a:pt x="412" y="1113"/>
                </a:lnTo>
                <a:lnTo>
                  <a:pt x="412" y="1108"/>
                </a:lnTo>
                <a:lnTo>
                  <a:pt x="410" y="1103"/>
                </a:lnTo>
                <a:lnTo>
                  <a:pt x="410" y="1101"/>
                </a:lnTo>
                <a:lnTo>
                  <a:pt x="408" y="1099"/>
                </a:lnTo>
                <a:lnTo>
                  <a:pt x="429" y="1094"/>
                </a:lnTo>
                <a:lnTo>
                  <a:pt x="429" y="1082"/>
                </a:lnTo>
                <a:lnTo>
                  <a:pt x="410" y="1075"/>
                </a:lnTo>
                <a:lnTo>
                  <a:pt x="389" y="1066"/>
                </a:lnTo>
                <a:lnTo>
                  <a:pt x="389" y="1049"/>
                </a:lnTo>
                <a:lnTo>
                  <a:pt x="382" y="1035"/>
                </a:lnTo>
                <a:lnTo>
                  <a:pt x="353" y="1021"/>
                </a:lnTo>
                <a:lnTo>
                  <a:pt x="356" y="1009"/>
                </a:lnTo>
                <a:lnTo>
                  <a:pt x="358" y="1006"/>
                </a:lnTo>
                <a:lnTo>
                  <a:pt x="360" y="1002"/>
                </a:lnTo>
                <a:lnTo>
                  <a:pt x="356" y="1002"/>
                </a:lnTo>
                <a:lnTo>
                  <a:pt x="351" y="1002"/>
                </a:lnTo>
                <a:lnTo>
                  <a:pt x="342" y="1002"/>
                </a:lnTo>
                <a:lnTo>
                  <a:pt x="330" y="1002"/>
                </a:lnTo>
                <a:lnTo>
                  <a:pt x="320" y="1011"/>
                </a:lnTo>
                <a:lnTo>
                  <a:pt x="318" y="1013"/>
                </a:lnTo>
                <a:lnTo>
                  <a:pt x="318" y="1011"/>
                </a:lnTo>
                <a:lnTo>
                  <a:pt x="309" y="1013"/>
                </a:lnTo>
                <a:lnTo>
                  <a:pt x="306" y="1013"/>
                </a:lnTo>
                <a:lnTo>
                  <a:pt x="301" y="1013"/>
                </a:lnTo>
                <a:lnTo>
                  <a:pt x="297" y="1013"/>
                </a:lnTo>
                <a:lnTo>
                  <a:pt x="294" y="1013"/>
                </a:lnTo>
                <a:lnTo>
                  <a:pt x="285" y="1016"/>
                </a:lnTo>
                <a:lnTo>
                  <a:pt x="276" y="1021"/>
                </a:lnTo>
                <a:lnTo>
                  <a:pt x="273" y="1021"/>
                </a:lnTo>
                <a:lnTo>
                  <a:pt x="264" y="1025"/>
                </a:lnTo>
                <a:lnTo>
                  <a:pt x="261" y="1025"/>
                </a:lnTo>
                <a:lnTo>
                  <a:pt x="259" y="1025"/>
                </a:lnTo>
                <a:lnTo>
                  <a:pt x="252" y="1030"/>
                </a:lnTo>
                <a:lnTo>
                  <a:pt x="250" y="1030"/>
                </a:lnTo>
                <a:lnTo>
                  <a:pt x="247" y="1030"/>
                </a:lnTo>
                <a:lnTo>
                  <a:pt x="243" y="1032"/>
                </a:lnTo>
                <a:lnTo>
                  <a:pt x="238" y="1035"/>
                </a:lnTo>
                <a:lnTo>
                  <a:pt x="235" y="1035"/>
                </a:lnTo>
                <a:lnTo>
                  <a:pt x="233" y="1037"/>
                </a:lnTo>
                <a:lnTo>
                  <a:pt x="231" y="1037"/>
                </a:lnTo>
                <a:lnTo>
                  <a:pt x="231" y="1021"/>
                </a:lnTo>
                <a:lnTo>
                  <a:pt x="231" y="1018"/>
                </a:lnTo>
                <a:lnTo>
                  <a:pt x="235" y="1016"/>
                </a:lnTo>
                <a:lnTo>
                  <a:pt x="238" y="1016"/>
                </a:lnTo>
                <a:lnTo>
                  <a:pt x="240" y="992"/>
                </a:lnTo>
                <a:lnTo>
                  <a:pt x="240" y="990"/>
                </a:lnTo>
                <a:lnTo>
                  <a:pt x="240" y="987"/>
                </a:lnTo>
                <a:lnTo>
                  <a:pt x="243" y="980"/>
                </a:lnTo>
                <a:lnTo>
                  <a:pt x="231" y="978"/>
                </a:lnTo>
                <a:lnTo>
                  <a:pt x="231" y="976"/>
                </a:lnTo>
                <a:lnTo>
                  <a:pt x="233" y="966"/>
                </a:lnTo>
                <a:lnTo>
                  <a:pt x="221" y="959"/>
                </a:lnTo>
                <a:lnTo>
                  <a:pt x="217" y="964"/>
                </a:lnTo>
                <a:lnTo>
                  <a:pt x="217" y="966"/>
                </a:lnTo>
                <a:lnTo>
                  <a:pt x="217" y="968"/>
                </a:lnTo>
                <a:lnTo>
                  <a:pt x="219" y="968"/>
                </a:lnTo>
                <a:lnTo>
                  <a:pt x="219" y="971"/>
                </a:lnTo>
                <a:lnTo>
                  <a:pt x="217" y="976"/>
                </a:lnTo>
                <a:lnTo>
                  <a:pt x="217" y="978"/>
                </a:lnTo>
                <a:lnTo>
                  <a:pt x="214" y="978"/>
                </a:lnTo>
                <a:lnTo>
                  <a:pt x="214" y="980"/>
                </a:lnTo>
                <a:lnTo>
                  <a:pt x="214" y="983"/>
                </a:lnTo>
                <a:lnTo>
                  <a:pt x="214" y="987"/>
                </a:lnTo>
                <a:lnTo>
                  <a:pt x="212" y="987"/>
                </a:lnTo>
                <a:lnTo>
                  <a:pt x="198" y="985"/>
                </a:lnTo>
                <a:lnTo>
                  <a:pt x="198" y="990"/>
                </a:lnTo>
                <a:lnTo>
                  <a:pt x="198" y="992"/>
                </a:lnTo>
                <a:lnTo>
                  <a:pt x="195" y="992"/>
                </a:lnTo>
                <a:lnTo>
                  <a:pt x="193" y="992"/>
                </a:lnTo>
                <a:lnTo>
                  <a:pt x="181" y="992"/>
                </a:lnTo>
                <a:lnTo>
                  <a:pt x="179" y="995"/>
                </a:lnTo>
                <a:lnTo>
                  <a:pt x="179" y="992"/>
                </a:lnTo>
                <a:lnTo>
                  <a:pt x="179" y="990"/>
                </a:lnTo>
                <a:lnTo>
                  <a:pt x="174" y="990"/>
                </a:lnTo>
                <a:lnTo>
                  <a:pt x="172" y="985"/>
                </a:lnTo>
                <a:lnTo>
                  <a:pt x="169" y="980"/>
                </a:lnTo>
                <a:lnTo>
                  <a:pt x="167" y="976"/>
                </a:lnTo>
                <a:lnTo>
                  <a:pt x="165" y="971"/>
                </a:lnTo>
                <a:lnTo>
                  <a:pt x="162" y="966"/>
                </a:lnTo>
                <a:lnTo>
                  <a:pt x="162" y="961"/>
                </a:lnTo>
                <a:lnTo>
                  <a:pt x="160" y="959"/>
                </a:lnTo>
                <a:lnTo>
                  <a:pt x="146" y="931"/>
                </a:lnTo>
                <a:lnTo>
                  <a:pt x="146" y="919"/>
                </a:lnTo>
                <a:lnTo>
                  <a:pt x="144" y="883"/>
                </a:lnTo>
                <a:lnTo>
                  <a:pt x="129" y="881"/>
                </a:lnTo>
                <a:lnTo>
                  <a:pt x="127" y="888"/>
                </a:lnTo>
                <a:lnTo>
                  <a:pt x="113" y="881"/>
                </a:lnTo>
                <a:lnTo>
                  <a:pt x="96" y="871"/>
                </a:lnTo>
                <a:lnTo>
                  <a:pt x="75" y="867"/>
                </a:lnTo>
                <a:lnTo>
                  <a:pt x="73" y="867"/>
                </a:lnTo>
                <a:lnTo>
                  <a:pt x="73" y="864"/>
                </a:lnTo>
                <a:lnTo>
                  <a:pt x="75" y="857"/>
                </a:lnTo>
                <a:lnTo>
                  <a:pt x="75" y="855"/>
                </a:lnTo>
                <a:lnTo>
                  <a:pt x="75" y="852"/>
                </a:lnTo>
                <a:lnTo>
                  <a:pt x="78" y="850"/>
                </a:lnTo>
                <a:lnTo>
                  <a:pt x="75" y="848"/>
                </a:lnTo>
                <a:lnTo>
                  <a:pt x="73" y="848"/>
                </a:lnTo>
                <a:lnTo>
                  <a:pt x="66" y="845"/>
                </a:lnTo>
                <a:lnTo>
                  <a:pt x="61" y="845"/>
                </a:lnTo>
                <a:lnTo>
                  <a:pt x="59" y="843"/>
                </a:lnTo>
                <a:lnTo>
                  <a:pt x="54" y="841"/>
                </a:lnTo>
                <a:lnTo>
                  <a:pt x="52" y="838"/>
                </a:lnTo>
                <a:lnTo>
                  <a:pt x="54" y="836"/>
                </a:lnTo>
                <a:lnTo>
                  <a:pt x="54" y="831"/>
                </a:lnTo>
                <a:lnTo>
                  <a:pt x="56" y="822"/>
                </a:lnTo>
                <a:lnTo>
                  <a:pt x="56" y="819"/>
                </a:lnTo>
                <a:lnTo>
                  <a:pt x="59" y="810"/>
                </a:lnTo>
                <a:lnTo>
                  <a:pt x="66" y="810"/>
                </a:lnTo>
                <a:lnTo>
                  <a:pt x="70" y="810"/>
                </a:lnTo>
                <a:lnTo>
                  <a:pt x="80" y="807"/>
                </a:lnTo>
                <a:lnTo>
                  <a:pt x="82" y="807"/>
                </a:lnTo>
                <a:lnTo>
                  <a:pt x="85" y="807"/>
                </a:lnTo>
                <a:lnTo>
                  <a:pt x="111" y="805"/>
                </a:lnTo>
                <a:lnTo>
                  <a:pt x="115" y="758"/>
                </a:lnTo>
                <a:lnTo>
                  <a:pt x="115" y="755"/>
                </a:lnTo>
                <a:lnTo>
                  <a:pt x="115" y="751"/>
                </a:lnTo>
                <a:lnTo>
                  <a:pt x="115" y="748"/>
                </a:lnTo>
                <a:lnTo>
                  <a:pt x="113" y="746"/>
                </a:lnTo>
                <a:lnTo>
                  <a:pt x="113" y="744"/>
                </a:lnTo>
                <a:lnTo>
                  <a:pt x="111" y="741"/>
                </a:lnTo>
                <a:lnTo>
                  <a:pt x="108" y="741"/>
                </a:lnTo>
                <a:lnTo>
                  <a:pt x="103" y="741"/>
                </a:lnTo>
                <a:lnTo>
                  <a:pt x="101" y="739"/>
                </a:lnTo>
                <a:lnTo>
                  <a:pt x="96" y="739"/>
                </a:lnTo>
                <a:lnTo>
                  <a:pt x="92" y="736"/>
                </a:lnTo>
                <a:lnTo>
                  <a:pt x="89" y="734"/>
                </a:lnTo>
                <a:lnTo>
                  <a:pt x="82" y="732"/>
                </a:lnTo>
                <a:lnTo>
                  <a:pt x="80" y="729"/>
                </a:lnTo>
                <a:lnTo>
                  <a:pt x="75" y="722"/>
                </a:lnTo>
                <a:lnTo>
                  <a:pt x="73" y="722"/>
                </a:lnTo>
                <a:lnTo>
                  <a:pt x="70" y="720"/>
                </a:lnTo>
                <a:lnTo>
                  <a:pt x="63" y="715"/>
                </a:lnTo>
                <a:lnTo>
                  <a:pt x="61" y="713"/>
                </a:lnTo>
                <a:lnTo>
                  <a:pt x="56" y="706"/>
                </a:lnTo>
                <a:lnTo>
                  <a:pt x="54" y="703"/>
                </a:lnTo>
                <a:lnTo>
                  <a:pt x="54" y="701"/>
                </a:lnTo>
                <a:lnTo>
                  <a:pt x="52" y="692"/>
                </a:lnTo>
                <a:lnTo>
                  <a:pt x="49" y="689"/>
                </a:lnTo>
                <a:lnTo>
                  <a:pt x="52" y="689"/>
                </a:lnTo>
                <a:lnTo>
                  <a:pt x="54" y="684"/>
                </a:lnTo>
                <a:lnTo>
                  <a:pt x="56" y="682"/>
                </a:lnTo>
                <a:lnTo>
                  <a:pt x="73" y="689"/>
                </a:lnTo>
                <a:lnTo>
                  <a:pt x="99" y="699"/>
                </a:lnTo>
                <a:lnTo>
                  <a:pt x="108" y="699"/>
                </a:lnTo>
                <a:lnTo>
                  <a:pt x="108" y="696"/>
                </a:lnTo>
                <a:lnTo>
                  <a:pt x="113" y="687"/>
                </a:lnTo>
                <a:lnTo>
                  <a:pt x="106" y="680"/>
                </a:lnTo>
                <a:lnTo>
                  <a:pt x="94" y="673"/>
                </a:lnTo>
                <a:lnTo>
                  <a:pt x="94" y="670"/>
                </a:lnTo>
                <a:lnTo>
                  <a:pt x="92" y="670"/>
                </a:lnTo>
                <a:lnTo>
                  <a:pt x="75" y="663"/>
                </a:lnTo>
                <a:lnTo>
                  <a:pt x="75" y="661"/>
                </a:lnTo>
                <a:lnTo>
                  <a:pt x="73" y="658"/>
                </a:lnTo>
                <a:lnTo>
                  <a:pt x="78" y="649"/>
                </a:lnTo>
                <a:lnTo>
                  <a:pt x="68" y="644"/>
                </a:lnTo>
                <a:lnTo>
                  <a:pt x="70" y="642"/>
                </a:lnTo>
                <a:lnTo>
                  <a:pt x="68" y="642"/>
                </a:lnTo>
                <a:lnTo>
                  <a:pt x="66" y="639"/>
                </a:lnTo>
                <a:lnTo>
                  <a:pt x="61" y="639"/>
                </a:lnTo>
                <a:lnTo>
                  <a:pt x="59" y="637"/>
                </a:lnTo>
                <a:lnTo>
                  <a:pt x="54" y="635"/>
                </a:lnTo>
                <a:lnTo>
                  <a:pt x="52" y="635"/>
                </a:lnTo>
                <a:lnTo>
                  <a:pt x="49" y="632"/>
                </a:lnTo>
                <a:lnTo>
                  <a:pt x="47" y="632"/>
                </a:lnTo>
                <a:lnTo>
                  <a:pt x="42" y="630"/>
                </a:lnTo>
                <a:lnTo>
                  <a:pt x="37" y="628"/>
                </a:lnTo>
                <a:lnTo>
                  <a:pt x="37" y="623"/>
                </a:lnTo>
                <a:lnTo>
                  <a:pt x="40" y="620"/>
                </a:lnTo>
                <a:lnTo>
                  <a:pt x="42" y="616"/>
                </a:lnTo>
                <a:lnTo>
                  <a:pt x="42" y="613"/>
                </a:lnTo>
                <a:lnTo>
                  <a:pt x="45" y="609"/>
                </a:lnTo>
                <a:lnTo>
                  <a:pt x="47" y="606"/>
                </a:lnTo>
                <a:lnTo>
                  <a:pt x="47" y="602"/>
                </a:lnTo>
                <a:lnTo>
                  <a:pt x="49" y="599"/>
                </a:lnTo>
                <a:lnTo>
                  <a:pt x="52" y="597"/>
                </a:lnTo>
                <a:lnTo>
                  <a:pt x="52" y="592"/>
                </a:lnTo>
                <a:lnTo>
                  <a:pt x="54" y="587"/>
                </a:lnTo>
                <a:lnTo>
                  <a:pt x="56" y="585"/>
                </a:lnTo>
                <a:lnTo>
                  <a:pt x="56" y="580"/>
                </a:lnTo>
                <a:lnTo>
                  <a:pt x="59" y="578"/>
                </a:lnTo>
                <a:lnTo>
                  <a:pt x="61" y="573"/>
                </a:lnTo>
                <a:lnTo>
                  <a:pt x="61" y="571"/>
                </a:lnTo>
                <a:lnTo>
                  <a:pt x="63" y="566"/>
                </a:lnTo>
                <a:lnTo>
                  <a:pt x="61" y="561"/>
                </a:lnTo>
                <a:lnTo>
                  <a:pt x="59" y="557"/>
                </a:lnTo>
                <a:lnTo>
                  <a:pt x="56" y="552"/>
                </a:lnTo>
                <a:lnTo>
                  <a:pt x="56" y="549"/>
                </a:lnTo>
                <a:lnTo>
                  <a:pt x="54" y="545"/>
                </a:lnTo>
                <a:lnTo>
                  <a:pt x="52" y="540"/>
                </a:lnTo>
                <a:lnTo>
                  <a:pt x="49" y="538"/>
                </a:lnTo>
                <a:lnTo>
                  <a:pt x="49" y="535"/>
                </a:lnTo>
                <a:lnTo>
                  <a:pt x="47" y="533"/>
                </a:lnTo>
                <a:lnTo>
                  <a:pt x="47" y="531"/>
                </a:lnTo>
                <a:lnTo>
                  <a:pt x="45" y="526"/>
                </a:lnTo>
                <a:lnTo>
                  <a:pt x="40" y="521"/>
                </a:lnTo>
                <a:lnTo>
                  <a:pt x="40" y="519"/>
                </a:lnTo>
                <a:lnTo>
                  <a:pt x="37" y="516"/>
                </a:lnTo>
                <a:lnTo>
                  <a:pt x="30" y="505"/>
                </a:lnTo>
                <a:lnTo>
                  <a:pt x="28" y="502"/>
                </a:lnTo>
                <a:lnTo>
                  <a:pt x="26" y="497"/>
                </a:lnTo>
                <a:lnTo>
                  <a:pt x="21" y="490"/>
                </a:lnTo>
                <a:lnTo>
                  <a:pt x="19" y="488"/>
                </a:lnTo>
                <a:lnTo>
                  <a:pt x="16" y="483"/>
                </a:lnTo>
                <a:lnTo>
                  <a:pt x="14" y="481"/>
                </a:lnTo>
                <a:lnTo>
                  <a:pt x="12" y="476"/>
                </a:lnTo>
                <a:lnTo>
                  <a:pt x="12" y="474"/>
                </a:lnTo>
                <a:lnTo>
                  <a:pt x="9" y="474"/>
                </a:lnTo>
                <a:lnTo>
                  <a:pt x="7" y="474"/>
                </a:lnTo>
                <a:lnTo>
                  <a:pt x="4" y="474"/>
                </a:lnTo>
                <a:lnTo>
                  <a:pt x="4" y="471"/>
                </a:lnTo>
                <a:lnTo>
                  <a:pt x="2" y="469"/>
                </a:lnTo>
                <a:lnTo>
                  <a:pt x="2" y="467"/>
                </a:lnTo>
                <a:lnTo>
                  <a:pt x="0" y="460"/>
                </a:lnTo>
                <a:lnTo>
                  <a:pt x="0" y="450"/>
                </a:lnTo>
                <a:lnTo>
                  <a:pt x="0" y="448"/>
                </a:lnTo>
                <a:lnTo>
                  <a:pt x="7" y="445"/>
                </a:lnTo>
                <a:lnTo>
                  <a:pt x="4" y="431"/>
                </a:lnTo>
                <a:lnTo>
                  <a:pt x="4" y="424"/>
                </a:lnTo>
                <a:lnTo>
                  <a:pt x="4" y="419"/>
                </a:lnTo>
                <a:lnTo>
                  <a:pt x="14" y="396"/>
                </a:lnTo>
                <a:lnTo>
                  <a:pt x="21" y="398"/>
                </a:lnTo>
                <a:lnTo>
                  <a:pt x="28" y="386"/>
                </a:lnTo>
                <a:lnTo>
                  <a:pt x="30" y="381"/>
                </a:lnTo>
                <a:lnTo>
                  <a:pt x="33" y="379"/>
                </a:lnTo>
                <a:lnTo>
                  <a:pt x="33" y="377"/>
                </a:lnTo>
                <a:lnTo>
                  <a:pt x="35" y="374"/>
                </a:lnTo>
                <a:lnTo>
                  <a:pt x="37" y="367"/>
                </a:lnTo>
                <a:lnTo>
                  <a:pt x="40" y="365"/>
                </a:lnTo>
                <a:lnTo>
                  <a:pt x="47" y="341"/>
                </a:lnTo>
                <a:lnTo>
                  <a:pt x="49" y="334"/>
                </a:lnTo>
                <a:lnTo>
                  <a:pt x="52" y="327"/>
                </a:lnTo>
                <a:lnTo>
                  <a:pt x="56" y="310"/>
                </a:lnTo>
                <a:lnTo>
                  <a:pt x="63" y="299"/>
                </a:lnTo>
                <a:lnTo>
                  <a:pt x="73" y="284"/>
                </a:lnTo>
                <a:lnTo>
                  <a:pt x="59" y="280"/>
                </a:lnTo>
                <a:lnTo>
                  <a:pt x="136" y="228"/>
                </a:lnTo>
                <a:lnTo>
                  <a:pt x="139" y="225"/>
                </a:lnTo>
                <a:lnTo>
                  <a:pt x="141" y="220"/>
                </a:lnTo>
                <a:lnTo>
                  <a:pt x="141" y="218"/>
                </a:lnTo>
                <a:lnTo>
                  <a:pt x="141" y="213"/>
                </a:lnTo>
                <a:lnTo>
                  <a:pt x="144" y="209"/>
                </a:lnTo>
                <a:lnTo>
                  <a:pt x="141" y="202"/>
                </a:lnTo>
                <a:lnTo>
                  <a:pt x="141" y="199"/>
                </a:lnTo>
                <a:lnTo>
                  <a:pt x="144" y="194"/>
                </a:lnTo>
                <a:lnTo>
                  <a:pt x="141" y="190"/>
                </a:lnTo>
                <a:lnTo>
                  <a:pt x="144" y="185"/>
                </a:lnTo>
                <a:lnTo>
                  <a:pt x="158" y="173"/>
                </a:lnTo>
                <a:lnTo>
                  <a:pt x="167" y="166"/>
                </a:lnTo>
                <a:lnTo>
                  <a:pt x="172" y="161"/>
                </a:lnTo>
                <a:lnTo>
                  <a:pt x="177" y="157"/>
                </a:lnTo>
                <a:lnTo>
                  <a:pt x="179" y="154"/>
                </a:lnTo>
                <a:lnTo>
                  <a:pt x="177" y="152"/>
                </a:lnTo>
                <a:lnTo>
                  <a:pt x="160" y="142"/>
                </a:lnTo>
                <a:lnTo>
                  <a:pt x="146" y="138"/>
                </a:lnTo>
                <a:lnTo>
                  <a:pt x="165" y="112"/>
                </a:lnTo>
                <a:lnTo>
                  <a:pt x="172" y="102"/>
                </a:lnTo>
                <a:lnTo>
                  <a:pt x="177" y="95"/>
                </a:lnTo>
                <a:lnTo>
                  <a:pt x="200" y="64"/>
                </a:lnTo>
                <a:lnTo>
                  <a:pt x="224" y="33"/>
                </a:lnTo>
                <a:lnTo>
                  <a:pt x="228" y="24"/>
                </a:lnTo>
                <a:lnTo>
                  <a:pt x="235" y="14"/>
                </a:lnTo>
                <a:lnTo>
                  <a:pt x="240" y="17"/>
                </a:lnTo>
                <a:lnTo>
                  <a:pt x="247" y="3"/>
                </a:lnTo>
                <a:lnTo>
                  <a:pt x="259" y="7"/>
                </a:lnTo>
                <a:lnTo>
                  <a:pt x="259" y="10"/>
                </a:lnTo>
                <a:lnTo>
                  <a:pt x="259" y="7"/>
                </a:lnTo>
                <a:lnTo>
                  <a:pt x="259" y="3"/>
                </a:lnTo>
                <a:lnTo>
                  <a:pt x="261" y="0"/>
                </a:lnTo>
                <a:close/>
              </a:path>
            </a:pathLst>
          </a:custGeom>
          <a:solidFill>
            <a:srgbClr val="B3DAFC"/>
          </a:solidFill>
          <a:ln w="4445">
            <a:solidFill>
              <a:srgbClr val="6E6E6E"/>
            </a:solidFill>
            <a:prstDash val="solid"/>
            <a:round/>
            <a:headEnd/>
            <a:tailEnd/>
          </a:ln>
        </p:spPr>
        <p:txBody>
          <a:bodyPr rot="0" vert="horz" wrap="square" lIns="137160" tIns="68580" rIns="137160" bIns="68580" anchor="t" anchorCtr="0" upright="1">
            <a:noAutofit/>
          </a:bodyPr>
          <a:lstStyle/>
          <a:p>
            <a:endParaRPr lang="es-MX" sz="2700"/>
          </a:p>
        </p:txBody>
      </p:sp>
      <p:pic>
        <p:nvPicPr>
          <p:cNvPr id="22" name="Picture 2" descr="Estado de México – Pacto federal">
            <a:hlinkClick r:id="rId8" action="ppaction://hlinksldjump" tooltip="Distritos Judiciales Electorales"/>
          </p:cNvPr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62999" y="8613564"/>
            <a:ext cx="762001" cy="6265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Imagen 22">
            <a:hlinkClick r:id="" action="ppaction://hlinkshowjump?jump=previousslide" tooltip="Anterior"/>
          </p:cNvPr>
          <p:cNvPicPr>
            <a:picLocks noChangeAspect="1"/>
          </p:cNvPicPr>
          <p:nvPr/>
        </p:nvPicPr>
        <p:blipFill>
          <a:blip r:embed="rId10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7971312" y="8567437"/>
            <a:ext cx="718852" cy="718852"/>
          </a:xfrm>
          <a:prstGeom prst="rect">
            <a:avLst/>
          </a:prstGeom>
        </p:spPr>
      </p:pic>
      <p:pic>
        <p:nvPicPr>
          <p:cNvPr id="24" name="Imagen 23">
            <a:hlinkClick r:id="" action="ppaction://hlinkshowjump?jump=nextslide" tooltip="Siguiente"/>
          </p:cNvPr>
          <p:cNvPicPr>
            <a:picLocks noChangeAspect="1"/>
          </p:cNvPicPr>
          <p:nvPr/>
        </p:nvPicPr>
        <p:blipFill>
          <a:blip r:embed="rId10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97835" y="8567438"/>
            <a:ext cx="718852" cy="7188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07107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Click="0">
        <p14:reveal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2401" y="178509"/>
            <a:ext cx="2274414" cy="1025763"/>
          </a:xfrm>
          <a:prstGeom prst="rect">
            <a:avLst/>
          </a:prstGeom>
        </p:spPr>
      </p:pic>
      <p:sp>
        <p:nvSpPr>
          <p:cNvPr id="72" name="Paralelogramo 71"/>
          <p:cNvSpPr/>
          <p:nvPr/>
        </p:nvSpPr>
        <p:spPr>
          <a:xfrm>
            <a:off x="15672659" y="8634356"/>
            <a:ext cx="4243892" cy="1612305"/>
          </a:xfrm>
          <a:prstGeom prst="parallelogram">
            <a:avLst>
              <a:gd name="adj" fmla="val 68198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73" name="Paralelogramo 72"/>
          <p:cNvSpPr/>
          <p:nvPr/>
        </p:nvSpPr>
        <p:spPr>
          <a:xfrm>
            <a:off x="0" y="9478834"/>
            <a:ext cx="18750579" cy="814892"/>
          </a:xfrm>
          <a:prstGeom prst="parallelogram">
            <a:avLst>
              <a:gd name="adj" fmla="val 58663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pic>
        <p:nvPicPr>
          <p:cNvPr id="77" name="Imagen 7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33436" y="88635"/>
            <a:ext cx="1272614" cy="1202562"/>
          </a:xfrm>
          <a:prstGeom prst="rect">
            <a:avLst/>
          </a:prstGeom>
        </p:spPr>
      </p:pic>
      <p:sp>
        <p:nvSpPr>
          <p:cNvPr id="78" name="Triángulo isósceles 77"/>
          <p:cNvSpPr/>
          <p:nvPr/>
        </p:nvSpPr>
        <p:spPr>
          <a:xfrm rot="18459014">
            <a:off x="-931438" y="-343536"/>
            <a:ext cx="2154764" cy="1158996"/>
          </a:xfrm>
          <a:prstGeom prst="triangl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79" name="Triángulo isósceles 78"/>
          <p:cNvSpPr/>
          <p:nvPr/>
        </p:nvSpPr>
        <p:spPr>
          <a:xfrm rot="10631482">
            <a:off x="-55789" y="-206601"/>
            <a:ext cx="2154764" cy="1158996"/>
          </a:xfrm>
          <a:prstGeom prst="triangle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cxnSp>
        <p:nvCxnSpPr>
          <p:cNvPr id="81" name="Conector recto 80"/>
          <p:cNvCxnSpPr/>
          <p:nvPr/>
        </p:nvCxnSpPr>
        <p:spPr>
          <a:xfrm>
            <a:off x="9144000" y="88635"/>
            <a:ext cx="0" cy="1202562"/>
          </a:xfrm>
          <a:prstGeom prst="line">
            <a:avLst/>
          </a:prstGeom>
          <a:ln w="28575" cap="rnd">
            <a:solidFill>
              <a:schemeClr val="bg2">
                <a:lumMod val="5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3" name="Imagen 8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87420" y="1"/>
            <a:ext cx="1500581" cy="1500581"/>
          </a:xfrm>
          <a:prstGeom prst="rect">
            <a:avLst/>
          </a:prstGeom>
        </p:spPr>
      </p:pic>
      <p:pic>
        <p:nvPicPr>
          <p:cNvPr id="84" name="Imagen 83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25" t="29137" r="9744" b="27962"/>
          <a:stretch/>
        </p:blipFill>
        <p:spPr>
          <a:xfrm>
            <a:off x="666928" y="8648186"/>
            <a:ext cx="1516151" cy="816819"/>
          </a:xfrm>
          <a:prstGeom prst="rect">
            <a:avLst/>
          </a:prstGeom>
        </p:spPr>
      </p:pic>
      <p:sp>
        <p:nvSpPr>
          <p:cNvPr id="2" name="Rectángulo 1"/>
          <p:cNvSpPr/>
          <p:nvPr/>
        </p:nvSpPr>
        <p:spPr>
          <a:xfrm>
            <a:off x="2883460" y="1408760"/>
            <a:ext cx="12545422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s-MX" sz="6000" cap="all" dirty="0">
                <a:solidFill>
                  <a:srgbClr val="8C52FF"/>
                </a:solidFill>
                <a:latin typeface="Exo 2" panose="00000800000000000000" pitchFamily="2" charset="0"/>
              </a:rPr>
              <a:t>Distrito judicial no. </a:t>
            </a:r>
            <a:r>
              <a:rPr lang="es-MX" sz="6000" cap="all" dirty="0" err="1">
                <a:solidFill>
                  <a:srgbClr val="8C52FF"/>
                </a:solidFill>
                <a:latin typeface="Exo 2" panose="00000800000000000000" pitchFamily="2" charset="0"/>
              </a:rPr>
              <a:t>Ix</a:t>
            </a:r>
            <a:r>
              <a:rPr lang="es-MX" sz="6000" cap="all" dirty="0">
                <a:solidFill>
                  <a:srgbClr val="8C52FF"/>
                </a:solidFill>
                <a:latin typeface="Exo 2" panose="00000800000000000000" pitchFamily="2" charset="0"/>
              </a:rPr>
              <a:t> OTUMBA</a:t>
            </a:r>
            <a:endParaRPr lang="es-MX" sz="6000" cap="all" dirty="0">
              <a:latin typeface="Exo 2" panose="00000800000000000000" pitchFamily="2" charset="0"/>
            </a:endParaRPr>
          </a:p>
        </p:txBody>
      </p:sp>
      <p:sp>
        <p:nvSpPr>
          <p:cNvPr id="26" name="Freeform 21"/>
          <p:cNvSpPr>
            <a:spLocks/>
          </p:cNvSpPr>
          <p:nvPr/>
        </p:nvSpPr>
        <p:spPr bwMode="auto">
          <a:xfrm>
            <a:off x="524847" y="3264206"/>
            <a:ext cx="4313853" cy="3583125"/>
          </a:xfrm>
          <a:custGeom>
            <a:avLst/>
            <a:gdLst>
              <a:gd name="T0" fmla="*/ 507 w 1303"/>
              <a:gd name="T1" fmla="*/ 154 h 1324"/>
              <a:gd name="T2" fmla="*/ 584 w 1303"/>
              <a:gd name="T3" fmla="*/ 164 h 1324"/>
              <a:gd name="T4" fmla="*/ 606 w 1303"/>
              <a:gd name="T5" fmla="*/ 126 h 1324"/>
              <a:gd name="T6" fmla="*/ 738 w 1303"/>
              <a:gd name="T7" fmla="*/ 102 h 1324"/>
              <a:gd name="T8" fmla="*/ 870 w 1303"/>
              <a:gd name="T9" fmla="*/ 142 h 1324"/>
              <a:gd name="T10" fmla="*/ 912 w 1303"/>
              <a:gd name="T11" fmla="*/ 168 h 1324"/>
              <a:gd name="T12" fmla="*/ 954 w 1303"/>
              <a:gd name="T13" fmla="*/ 185 h 1324"/>
              <a:gd name="T14" fmla="*/ 999 w 1303"/>
              <a:gd name="T15" fmla="*/ 183 h 1324"/>
              <a:gd name="T16" fmla="*/ 1023 w 1303"/>
              <a:gd name="T17" fmla="*/ 230 h 1324"/>
              <a:gd name="T18" fmla="*/ 1101 w 1303"/>
              <a:gd name="T19" fmla="*/ 263 h 1324"/>
              <a:gd name="T20" fmla="*/ 1176 w 1303"/>
              <a:gd name="T21" fmla="*/ 353 h 1324"/>
              <a:gd name="T22" fmla="*/ 1275 w 1303"/>
              <a:gd name="T23" fmla="*/ 533 h 1324"/>
              <a:gd name="T24" fmla="*/ 1256 w 1303"/>
              <a:gd name="T25" fmla="*/ 665 h 1324"/>
              <a:gd name="T26" fmla="*/ 1235 w 1303"/>
              <a:gd name="T27" fmla="*/ 734 h 1324"/>
              <a:gd name="T28" fmla="*/ 1240 w 1303"/>
              <a:gd name="T29" fmla="*/ 819 h 1324"/>
              <a:gd name="T30" fmla="*/ 1273 w 1303"/>
              <a:gd name="T31" fmla="*/ 843 h 1324"/>
              <a:gd name="T32" fmla="*/ 1249 w 1303"/>
              <a:gd name="T33" fmla="*/ 916 h 1324"/>
              <a:gd name="T34" fmla="*/ 1219 w 1303"/>
              <a:gd name="T35" fmla="*/ 952 h 1324"/>
              <a:gd name="T36" fmla="*/ 1252 w 1303"/>
              <a:gd name="T37" fmla="*/ 973 h 1324"/>
              <a:gd name="T38" fmla="*/ 1280 w 1303"/>
              <a:gd name="T39" fmla="*/ 999 h 1324"/>
              <a:gd name="T40" fmla="*/ 1221 w 1303"/>
              <a:gd name="T41" fmla="*/ 1016 h 1324"/>
              <a:gd name="T42" fmla="*/ 1164 w 1303"/>
              <a:gd name="T43" fmla="*/ 1025 h 1324"/>
              <a:gd name="T44" fmla="*/ 1120 w 1303"/>
              <a:gd name="T45" fmla="*/ 1006 h 1324"/>
              <a:gd name="T46" fmla="*/ 1091 w 1303"/>
              <a:gd name="T47" fmla="*/ 1030 h 1324"/>
              <a:gd name="T48" fmla="*/ 1096 w 1303"/>
              <a:gd name="T49" fmla="*/ 1084 h 1324"/>
              <a:gd name="T50" fmla="*/ 1094 w 1303"/>
              <a:gd name="T51" fmla="*/ 1158 h 1324"/>
              <a:gd name="T52" fmla="*/ 1053 w 1303"/>
              <a:gd name="T53" fmla="*/ 1179 h 1324"/>
              <a:gd name="T54" fmla="*/ 1009 w 1303"/>
              <a:gd name="T55" fmla="*/ 1319 h 1324"/>
              <a:gd name="T56" fmla="*/ 1006 w 1303"/>
              <a:gd name="T57" fmla="*/ 1271 h 1324"/>
              <a:gd name="T58" fmla="*/ 973 w 1303"/>
              <a:gd name="T59" fmla="*/ 1243 h 1324"/>
              <a:gd name="T60" fmla="*/ 919 w 1303"/>
              <a:gd name="T61" fmla="*/ 1205 h 1324"/>
              <a:gd name="T62" fmla="*/ 874 w 1303"/>
              <a:gd name="T63" fmla="*/ 1182 h 1324"/>
              <a:gd name="T64" fmla="*/ 820 w 1303"/>
              <a:gd name="T65" fmla="*/ 1151 h 1324"/>
              <a:gd name="T66" fmla="*/ 773 w 1303"/>
              <a:gd name="T67" fmla="*/ 1160 h 1324"/>
              <a:gd name="T68" fmla="*/ 723 w 1303"/>
              <a:gd name="T69" fmla="*/ 1151 h 1324"/>
              <a:gd name="T70" fmla="*/ 688 w 1303"/>
              <a:gd name="T71" fmla="*/ 1155 h 1324"/>
              <a:gd name="T72" fmla="*/ 639 w 1303"/>
              <a:gd name="T73" fmla="*/ 1158 h 1324"/>
              <a:gd name="T74" fmla="*/ 429 w 1303"/>
              <a:gd name="T75" fmla="*/ 1153 h 1324"/>
              <a:gd name="T76" fmla="*/ 408 w 1303"/>
              <a:gd name="T77" fmla="*/ 1099 h 1324"/>
              <a:gd name="T78" fmla="*/ 342 w 1303"/>
              <a:gd name="T79" fmla="*/ 1002 h 1324"/>
              <a:gd name="T80" fmla="*/ 264 w 1303"/>
              <a:gd name="T81" fmla="*/ 1025 h 1324"/>
              <a:gd name="T82" fmla="*/ 235 w 1303"/>
              <a:gd name="T83" fmla="*/ 1016 h 1324"/>
              <a:gd name="T84" fmla="*/ 219 w 1303"/>
              <a:gd name="T85" fmla="*/ 968 h 1324"/>
              <a:gd name="T86" fmla="*/ 193 w 1303"/>
              <a:gd name="T87" fmla="*/ 992 h 1324"/>
              <a:gd name="T88" fmla="*/ 146 w 1303"/>
              <a:gd name="T89" fmla="*/ 931 h 1324"/>
              <a:gd name="T90" fmla="*/ 78 w 1303"/>
              <a:gd name="T91" fmla="*/ 850 h 1324"/>
              <a:gd name="T92" fmla="*/ 66 w 1303"/>
              <a:gd name="T93" fmla="*/ 810 h 1324"/>
              <a:gd name="T94" fmla="*/ 108 w 1303"/>
              <a:gd name="T95" fmla="*/ 741 h 1324"/>
              <a:gd name="T96" fmla="*/ 56 w 1303"/>
              <a:gd name="T97" fmla="*/ 706 h 1324"/>
              <a:gd name="T98" fmla="*/ 106 w 1303"/>
              <a:gd name="T99" fmla="*/ 680 h 1324"/>
              <a:gd name="T100" fmla="*/ 59 w 1303"/>
              <a:gd name="T101" fmla="*/ 637 h 1324"/>
              <a:gd name="T102" fmla="*/ 47 w 1303"/>
              <a:gd name="T103" fmla="*/ 602 h 1324"/>
              <a:gd name="T104" fmla="*/ 56 w 1303"/>
              <a:gd name="T105" fmla="*/ 552 h 1324"/>
              <a:gd name="T106" fmla="*/ 28 w 1303"/>
              <a:gd name="T107" fmla="*/ 502 h 1324"/>
              <a:gd name="T108" fmla="*/ 2 w 1303"/>
              <a:gd name="T109" fmla="*/ 467 h 1324"/>
              <a:gd name="T110" fmla="*/ 33 w 1303"/>
              <a:gd name="T111" fmla="*/ 377 h 1324"/>
              <a:gd name="T112" fmla="*/ 141 w 1303"/>
              <a:gd name="T113" fmla="*/ 220 h 1324"/>
              <a:gd name="T114" fmla="*/ 179 w 1303"/>
              <a:gd name="T115" fmla="*/ 154 h 1324"/>
              <a:gd name="T116" fmla="*/ 259 w 1303"/>
              <a:gd name="T117" fmla="*/ 7 h 13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1303" h="1324">
                <a:moveTo>
                  <a:pt x="261" y="0"/>
                </a:moveTo>
                <a:lnTo>
                  <a:pt x="313" y="22"/>
                </a:lnTo>
                <a:lnTo>
                  <a:pt x="327" y="3"/>
                </a:lnTo>
                <a:lnTo>
                  <a:pt x="339" y="7"/>
                </a:lnTo>
                <a:lnTo>
                  <a:pt x="370" y="17"/>
                </a:lnTo>
                <a:lnTo>
                  <a:pt x="375" y="17"/>
                </a:lnTo>
                <a:lnTo>
                  <a:pt x="419" y="31"/>
                </a:lnTo>
                <a:lnTo>
                  <a:pt x="426" y="33"/>
                </a:lnTo>
                <a:lnTo>
                  <a:pt x="400" y="123"/>
                </a:lnTo>
                <a:lnTo>
                  <a:pt x="408" y="121"/>
                </a:lnTo>
                <a:lnTo>
                  <a:pt x="436" y="116"/>
                </a:lnTo>
                <a:lnTo>
                  <a:pt x="452" y="126"/>
                </a:lnTo>
                <a:lnTo>
                  <a:pt x="507" y="154"/>
                </a:lnTo>
                <a:lnTo>
                  <a:pt x="518" y="123"/>
                </a:lnTo>
                <a:lnTo>
                  <a:pt x="535" y="140"/>
                </a:lnTo>
                <a:lnTo>
                  <a:pt x="540" y="142"/>
                </a:lnTo>
                <a:lnTo>
                  <a:pt x="549" y="145"/>
                </a:lnTo>
                <a:lnTo>
                  <a:pt x="556" y="145"/>
                </a:lnTo>
                <a:lnTo>
                  <a:pt x="558" y="145"/>
                </a:lnTo>
                <a:lnTo>
                  <a:pt x="561" y="145"/>
                </a:lnTo>
                <a:lnTo>
                  <a:pt x="563" y="147"/>
                </a:lnTo>
                <a:lnTo>
                  <a:pt x="566" y="147"/>
                </a:lnTo>
                <a:lnTo>
                  <a:pt x="582" y="147"/>
                </a:lnTo>
                <a:lnTo>
                  <a:pt x="584" y="159"/>
                </a:lnTo>
                <a:lnTo>
                  <a:pt x="584" y="161"/>
                </a:lnTo>
                <a:lnTo>
                  <a:pt x="584" y="164"/>
                </a:lnTo>
                <a:lnTo>
                  <a:pt x="587" y="166"/>
                </a:lnTo>
                <a:lnTo>
                  <a:pt x="589" y="168"/>
                </a:lnTo>
                <a:lnTo>
                  <a:pt x="591" y="168"/>
                </a:lnTo>
                <a:lnTo>
                  <a:pt x="599" y="173"/>
                </a:lnTo>
                <a:lnTo>
                  <a:pt x="606" y="175"/>
                </a:lnTo>
                <a:lnTo>
                  <a:pt x="620" y="164"/>
                </a:lnTo>
                <a:lnTo>
                  <a:pt x="622" y="161"/>
                </a:lnTo>
                <a:lnTo>
                  <a:pt x="615" y="159"/>
                </a:lnTo>
                <a:lnTo>
                  <a:pt x="601" y="154"/>
                </a:lnTo>
                <a:lnTo>
                  <a:pt x="613" y="138"/>
                </a:lnTo>
                <a:lnTo>
                  <a:pt x="615" y="128"/>
                </a:lnTo>
                <a:lnTo>
                  <a:pt x="608" y="126"/>
                </a:lnTo>
                <a:lnTo>
                  <a:pt x="606" y="126"/>
                </a:lnTo>
                <a:lnTo>
                  <a:pt x="601" y="126"/>
                </a:lnTo>
                <a:lnTo>
                  <a:pt x="610" y="116"/>
                </a:lnTo>
                <a:lnTo>
                  <a:pt x="615" y="112"/>
                </a:lnTo>
                <a:lnTo>
                  <a:pt x="636" y="93"/>
                </a:lnTo>
                <a:lnTo>
                  <a:pt x="639" y="90"/>
                </a:lnTo>
                <a:lnTo>
                  <a:pt x="646" y="86"/>
                </a:lnTo>
                <a:lnTo>
                  <a:pt x="667" y="76"/>
                </a:lnTo>
                <a:lnTo>
                  <a:pt x="669" y="74"/>
                </a:lnTo>
                <a:lnTo>
                  <a:pt x="695" y="86"/>
                </a:lnTo>
                <a:lnTo>
                  <a:pt x="712" y="95"/>
                </a:lnTo>
                <a:lnTo>
                  <a:pt x="726" y="100"/>
                </a:lnTo>
                <a:lnTo>
                  <a:pt x="735" y="102"/>
                </a:lnTo>
                <a:lnTo>
                  <a:pt x="738" y="102"/>
                </a:lnTo>
                <a:lnTo>
                  <a:pt x="761" y="112"/>
                </a:lnTo>
                <a:lnTo>
                  <a:pt x="773" y="102"/>
                </a:lnTo>
                <a:lnTo>
                  <a:pt x="794" y="112"/>
                </a:lnTo>
                <a:lnTo>
                  <a:pt x="825" y="119"/>
                </a:lnTo>
                <a:lnTo>
                  <a:pt x="830" y="119"/>
                </a:lnTo>
                <a:lnTo>
                  <a:pt x="841" y="121"/>
                </a:lnTo>
                <a:lnTo>
                  <a:pt x="848" y="121"/>
                </a:lnTo>
                <a:lnTo>
                  <a:pt x="848" y="123"/>
                </a:lnTo>
                <a:lnTo>
                  <a:pt x="851" y="126"/>
                </a:lnTo>
                <a:lnTo>
                  <a:pt x="855" y="133"/>
                </a:lnTo>
                <a:lnTo>
                  <a:pt x="858" y="133"/>
                </a:lnTo>
                <a:lnTo>
                  <a:pt x="867" y="140"/>
                </a:lnTo>
                <a:lnTo>
                  <a:pt x="870" y="142"/>
                </a:lnTo>
                <a:lnTo>
                  <a:pt x="872" y="142"/>
                </a:lnTo>
                <a:lnTo>
                  <a:pt x="877" y="145"/>
                </a:lnTo>
                <a:lnTo>
                  <a:pt x="877" y="147"/>
                </a:lnTo>
                <a:lnTo>
                  <a:pt x="881" y="147"/>
                </a:lnTo>
                <a:lnTo>
                  <a:pt x="884" y="147"/>
                </a:lnTo>
                <a:lnTo>
                  <a:pt x="886" y="149"/>
                </a:lnTo>
                <a:lnTo>
                  <a:pt x="896" y="149"/>
                </a:lnTo>
                <a:lnTo>
                  <a:pt x="903" y="152"/>
                </a:lnTo>
                <a:lnTo>
                  <a:pt x="905" y="152"/>
                </a:lnTo>
                <a:lnTo>
                  <a:pt x="907" y="157"/>
                </a:lnTo>
                <a:lnTo>
                  <a:pt x="907" y="161"/>
                </a:lnTo>
                <a:lnTo>
                  <a:pt x="910" y="164"/>
                </a:lnTo>
                <a:lnTo>
                  <a:pt x="912" y="168"/>
                </a:lnTo>
                <a:lnTo>
                  <a:pt x="912" y="171"/>
                </a:lnTo>
                <a:lnTo>
                  <a:pt x="917" y="178"/>
                </a:lnTo>
                <a:lnTo>
                  <a:pt x="919" y="180"/>
                </a:lnTo>
                <a:lnTo>
                  <a:pt x="921" y="185"/>
                </a:lnTo>
                <a:lnTo>
                  <a:pt x="924" y="187"/>
                </a:lnTo>
                <a:lnTo>
                  <a:pt x="926" y="187"/>
                </a:lnTo>
                <a:lnTo>
                  <a:pt x="931" y="185"/>
                </a:lnTo>
                <a:lnTo>
                  <a:pt x="936" y="183"/>
                </a:lnTo>
                <a:lnTo>
                  <a:pt x="943" y="185"/>
                </a:lnTo>
                <a:lnTo>
                  <a:pt x="947" y="187"/>
                </a:lnTo>
                <a:lnTo>
                  <a:pt x="950" y="185"/>
                </a:lnTo>
                <a:lnTo>
                  <a:pt x="952" y="185"/>
                </a:lnTo>
                <a:lnTo>
                  <a:pt x="954" y="185"/>
                </a:lnTo>
                <a:lnTo>
                  <a:pt x="959" y="185"/>
                </a:lnTo>
                <a:lnTo>
                  <a:pt x="962" y="185"/>
                </a:lnTo>
                <a:lnTo>
                  <a:pt x="962" y="183"/>
                </a:lnTo>
                <a:lnTo>
                  <a:pt x="966" y="180"/>
                </a:lnTo>
                <a:lnTo>
                  <a:pt x="969" y="180"/>
                </a:lnTo>
                <a:lnTo>
                  <a:pt x="971" y="178"/>
                </a:lnTo>
                <a:lnTo>
                  <a:pt x="973" y="175"/>
                </a:lnTo>
                <a:lnTo>
                  <a:pt x="976" y="175"/>
                </a:lnTo>
                <a:lnTo>
                  <a:pt x="978" y="175"/>
                </a:lnTo>
                <a:lnTo>
                  <a:pt x="983" y="173"/>
                </a:lnTo>
                <a:lnTo>
                  <a:pt x="985" y="173"/>
                </a:lnTo>
                <a:lnTo>
                  <a:pt x="985" y="171"/>
                </a:lnTo>
                <a:lnTo>
                  <a:pt x="999" y="183"/>
                </a:lnTo>
                <a:lnTo>
                  <a:pt x="1002" y="185"/>
                </a:lnTo>
                <a:lnTo>
                  <a:pt x="1004" y="187"/>
                </a:lnTo>
                <a:lnTo>
                  <a:pt x="1006" y="187"/>
                </a:lnTo>
                <a:lnTo>
                  <a:pt x="1009" y="190"/>
                </a:lnTo>
                <a:lnTo>
                  <a:pt x="1016" y="194"/>
                </a:lnTo>
                <a:lnTo>
                  <a:pt x="1025" y="199"/>
                </a:lnTo>
                <a:lnTo>
                  <a:pt x="1028" y="199"/>
                </a:lnTo>
                <a:lnTo>
                  <a:pt x="1032" y="204"/>
                </a:lnTo>
                <a:lnTo>
                  <a:pt x="1037" y="209"/>
                </a:lnTo>
                <a:lnTo>
                  <a:pt x="1032" y="213"/>
                </a:lnTo>
                <a:lnTo>
                  <a:pt x="1028" y="218"/>
                </a:lnTo>
                <a:lnTo>
                  <a:pt x="1020" y="228"/>
                </a:lnTo>
                <a:lnTo>
                  <a:pt x="1023" y="230"/>
                </a:lnTo>
                <a:lnTo>
                  <a:pt x="1025" y="235"/>
                </a:lnTo>
                <a:lnTo>
                  <a:pt x="1028" y="237"/>
                </a:lnTo>
                <a:lnTo>
                  <a:pt x="1030" y="239"/>
                </a:lnTo>
                <a:lnTo>
                  <a:pt x="1035" y="246"/>
                </a:lnTo>
                <a:lnTo>
                  <a:pt x="1039" y="251"/>
                </a:lnTo>
                <a:lnTo>
                  <a:pt x="1044" y="254"/>
                </a:lnTo>
                <a:lnTo>
                  <a:pt x="1046" y="256"/>
                </a:lnTo>
                <a:lnTo>
                  <a:pt x="1056" y="258"/>
                </a:lnTo>
                <a:lnTo>
                  <a:pt x="1058" y="261"/>
                </a:lnTo>
                <a:lnTo>
                  <a:pt x="1063" y="263"/>
                </a:lnTo>
                <a:lnTo>
                  <a:pt x="1065" y="263"/>
                </a:lnTo>
                <a:lnTo>
                  <a:pt x="1072" y="268"/>
                </a:lnTo>
                <a:lnTo>
                  <a:pt x="1101" y="263"/>
                </a:lnTo>
                <a:lnTo>
                  <a:pt x="1110" y="265"/>
                </a:lnTo>
                <a:lnTo>
                  <a:pt x="1115" y="265"/>
                </a:lnTo>
                <a:lnTo>
                  <a:pt x="1115" y="294"/>
                </a:lnTo>
                <a:lnTo>
                  <a:pt x="1117" y="294"/>
                </a:lnTo>
                <a:lnTo>
                  <a:pt x="1122" y="296"/>
                </a:lnTo>
                <a:lnTo>
                  <a:pt x="1129" y="303"/>
                </a:lnTo>
                <a:lnTo>
                  <a:pt x="1131" y="303"/>
                </a:lnTo>
                <a:lnTo>
                  <a:pt x="1138" y="313"/>
                </a:lnTo>
                <a:lnTo>
                  <a:pt x="1141" y="317"/>
                </a:lnTo>
                <a:lnTo>
                  <a:pt x="1160" y="329"/>
                </a:lnTo>
                <a:lnTo>
                  <a:pt x="1160" y="332"/>
                </a:lnTo>
                <a:lnTo>
                  <a:pt x="1162" y="339"/>
                </a:lnTo>
                <a:lnTo>
                  <a:pt x="1176" y="353"/>
                </a:lnTo>
                <a:lnTo>
                  <a:pt x="1181" y="362"/>
                </a:lnTo>
                <a:lnTo>
                  <a:pt x="1181" y="365"/>
                </a:lnTo>
                <a:lnTo>
                  <a:pt x="1183" y="386"/>
                </a:lnTo>
                <a:lnTo>
                  <a:pt x="1186" y="391"/>
                </a:lnTo>
                <a:lnTo>
                  <a:pt x="1188" y="398"/>
                </a:lnTo>
                <a:lnTo>
                  <a:pt x="1197" y="415"/>
                </a:lnTo>
                <a:lnTo>
                  <a:pt x="1207" y="441"/>
                </a:lnTo>
                <a:lnTo>
                  <a:pt x="1214" y="443"/>
                </a:lnTo>
                <a:lnTo>
                  <a:pt x="1280" y="412"/>
                </a:lnTo>
                <a:lnTo>
                  <a:pt x="1263" y="502"/>
                </a:lnTo>
                <a:lnTo>
                  <a:pt x="1263" y="509"/>
                </a:lnTo>
                <a:lnTo>
                  <a:pt x="1275" y="531"/>
                </a:lnTo>
                <a:lnTo>
                  <a:pt x="1275" y="533"/>
                </a:lnTo>
                <a:lnTo>
                  <a:pt x="1266" y="587"/>
                </a:lnTo>
                <a:lnTo>
                  <a:pt x="1263" y="592"/>
                </a:lnTo>
                <a:lnTo>
                  <a:pt x="1261" y="599"/>
                </a:lnTo>
                <a:lnTo>
                  <a:pt x="1261" y="604"/>
                </a:lnTo>
                <a:lnTo>
                  <a:pt x="1256" y="609"/>
                </a:lnTo>
                <a:lnTo>
                  <a:pt x="1256" y="611"/>
                </a:lnTo>
                <a:lnTo>
                  <a:pt x="1254" y="618"/>
                </a:lnTo>
                <a:lnTo>
                  <a:pt x="1254" y="620"/>
                </a:lnTo>
                <a:lnTo>
                  <a:pt x="1254" y="628"/>
                </a:lnTo>
                <a:lnTo>
                  <a:pt x="1254" y="635"/>
                </a:lnTo>
                <a:lnTo>
                  <a:pt x="1252" y="637"/>
                </a:lnTo>
                <a:lnTo>
                  <a:pt x="1247" y="661"/>
                </a:lnTo>
                <a:lnTo>
                  <a:pt x="1256" y="665"/>
                </a:lnTo>
                <a:lnTo>
                  <a:pt x="1263" y="665"/>
                </a:lnTo>
                <a:lnTo>
                  <a:pt x="1268" y="665"/>
                </a:lnTo>
                <a:lnTo>
                  <a:pt x="1303" y="677"/>
                </a:lnTo>
                <a:lnTo>
                  <a:pt x="1289" y="699"/>
                </a:lnTo>
                <a:lnTo>
                  <a:pt x="1273" y="708"/>
                </a:lnTo>
                <a:lnTo>
                  <a:pt x="1266" y="715"/>
                </a:lnTo>
                <a:lnTo>
                  <a:pt x="1263" y="718"/>
                </a:lnTo>
                <a:lnTo>
                  <a:pt x="1261" y="720"/>
                </a:lnTo>
                <a:lnTo>
                  <a:pt x="1261" y="722"/>
                </a:lnTo>
                <a:lnTo>
                  <a:pt x="1254" y="729"/>
                </a:lnTo>
                <a:lnTo>
                  <a:pt x="1247" y="732"/>
                </a:lnTo>
                <a:lnTo>
                  <a:pt x="1242" y="732"/>
                </a:lnTo>
                <a:lnTo>
                  <a:pt x="1235" y="734"/>
                </a:lnTo>
                <a:lnTo>
                  <a:pt x="1233" y="739"/>
                </a:lnTo>
                <a:lnTo>
                  <a:pt x="1233" y="741"/>
                </a:lnTo>
                <a:lnTo>
                  <a:pt x="1235" y="744"/>
                </a:lnTo>
                <a:lnTo>
                  <a:pt x="1235" y="748"/>
                </a:lnTo>
                <a:lnTo>
                  <a:pt x="1235" y="753"/>
                </a:lnTo>
                <a:lnTo>
                  <a:pt x="1233" y="755"/>
                </a:lnTo>
                <a:lnTo>
                  <a:pt x="1230" y="765"/>
                </a:lnTo>
                <a:lnTo>
                  <a:pt x="1230" y="779"/>
                </a:lnTo>
                <a:lnTo>
                  <a:pt x="1233" y="786"/>
                </a:lnTo>
                <a:lnTo>
                  <a:pt x="1230" y="793"/>
                </a:lnTo>
                <a:lnTo>
                  <a:pt x="1233" y="800"/>
                </a:lnTo>
                <a:lnTo>
                  <a:pt x="1235" y="810"/>
                </a:lnTo>
                <a:lnTo>
                  <a:pt x="1240" y="819"/>
                </a:lnTo>
                <a:lnTo>
                  <a:pt x="1249" y="819"/>
                </a:lnTo>
                <a:lnTo>
                  <a:pt x="1254" y="822"/>
                </a:lnTo>
                <a:lnTo>
                  <a:pt x="1256" y="824"/>
                </a:lnTo>
                <a:lnTo>
                  <a:pt x="1259" y="829"/>
                </a:lnTo>
                <a:lnTo>
                  <a:pt x="1259" y="834"/>
                </a:lnTo>
                <a:lnTo>
                  <a:pt x="1259" y="836"/>
                </a:lnTo>
                <a:lnTo>
                  <a:pt x="1259" y="841"/>
                </a:lnTo>
                <a:lnTo>
                  <a:pt x="1261" y="841"/>
                </a:lnTo>
                <a:lnTo>
                  <a:pt x="1266" y="838"/>
                </a:lnTo>
                <a:lnTo>
                  <a:pt x="1268" y="838"/>
                </a:lnTo>
                <a:lnTo>
                  <a:pt x="1270" y="838"/>
                </a:lnTo>
                <a:lnTo>
                  <a:pt x="1273" y="841"/>
                </a:lnTo>
                <a:lnTo>
                  <a:pt x="1273" y="843"/>
                </a:lnTo>
                <a:lnTo>
                  <a:pt x="1268" y="843"/>
                </a:lnTo>
                <a:lnTo>
                  <a:pt x="1268" y="848"/>
                </a:lnTo>
                <a:lnTo>
                  <a:pt x="1268" y="855"/>
                </a:lnTo>
                <a:lnTo>
                  <a:pt x="1268" y="862"/>
                </a:lnTo>
                <a:lnTo>
                  <a:pt x="1263" y="864"/>
                </a:lnTo>
                <a:lnTo>
                  <a:pt x="1256" y="871"/>
                </a:lnTo>
                <a:lnTo>
                  <a:pt x="1254" y="874"/>
                </a:lnTo>
                <a:lnTo>
                  <a:pt x="1254" y="879"/>
                </a:lnTo>
                <a:lnTo>
                  <a:pt x="1252" y="883"/>
                </a:lnTo>
                <a:lnTo>
                  <a:pt x="1254" y="888"/>
                </a:lnTo>
                <a:lnTo>
                  <a:pt x="1252" y="893"/>
                </a:lnTo>
                <a:lnTo>
                  <a:pt x="1252" y="900"/>
                </a:lnTo>
                <a:lnTo>
                  <a:pt x="1249" y="916"/>
                </a:lnTo>
                <a:lnTo>
                  <a:pt x="1242" y="923"/>
                </a:lnTo>
                <a:lnTo>
                  <a:pt x="1237" y="926"/>
                </a:lnTo>
                <a:lnTo>
                  <a:pt x="1233" y="928"/>
                </a:lnTo>
                <a:lnTo>
                  <a:pt x="1230" y="928"/>
                </a:lnTo>
                <a:lnTo>
                  <a:pt x="1226" y="928"/>
                </a:lnTo>
                <a:lnTo>
                  <a:pt x="1221" y="931"/>
                </a:lnTo>
                <a:lnTo>
                  <a:pt x="1219" y="931"/>
                </a:lnTo>
                <a:lnTo>
                  <a:pt x="1216" y="931"/>
                </a:lnTo>
                <a:lnTo>
                  <a:pt x="1214" y="933"/>
                </a:lnTo>
                <a:lnTo>
                  <a:pt x="1211" y="935"/>
                </a:lnTo>
                <a:lnTo>
                  <a:pt x="1214" y="942"/>
                </a:lnTo>
                <a:lnTo>
                  <a:pt x="1214" y="947"/>
                </a:lnTo>
                <a:lnTo>
                  <a:pt x="1219" y="952"/>
                </a:lnTo>
                <a:lnTo>
                  <a:pt x="1221" y="954"/>
                </a:lnTo>
                <a:lnTo>
                  <a:pt x="1223" y="954"/>
                </a:lnTo>
                <a:lnTo>
                  <a:pt x="1223" y="952"/>
                </a:lnTo>
                <a:lnTo>
                  <a:pt x="1226" y="952"/>
                </a:lnTo>
                <a:lnTo>
                  <a:pt x="1228" y="952"/>
                </a:lnTo>
                <a:lnTo>
                  <a:pt x="1230" y="952"/>
                </a:lnTo>
                <a:lnTo>
                  <a:pt x="1235" y="957"/>
                </a:lnTo>
                <a:lnTo>
                  <a:pt x="1240" y="961"/>
                </a:lnTo>
                <a:lnTo>
                  <a:pt x="1242" y="961"/>
                </a:lnTo>
                <a:lnTo>
                  <a:pt x="1247" y="964"/>
                </a:lnTo>
                <a:lnTo>
                  <a:pt x="1249" y="968"/>
                </a:lnTo>
                <a:lnTo>
                  <a:pt x="1249" y="971"/>
                </a:lnTo>
                <a:lnTo>
                  <a:pt x="1252" y="973"/>
                </a:lnTo>
                <a:lnTo>
                  <a:pt x="1259" y="976"/>
                </a:lnTo>
                <a:lnTo>
                  <a:pt x="1263" y="976"/>
                </a:lnTo>
                <a:lnTo>
                  <a:pt x="1268" y="976"/>
                </a:lnTo>
                <a:lnTo>
                  <a:pt x="1270" y="976"/>
                </a:lnTo>
                <a:lnTo>
                  <a:pt x="1273" y="976"/>
                </a:lnTo>
                <a:lnTo>
                  <a:pt x="1275" y="978"/>
                </a:lnTo>
                <a:lnTo>
                  <a:pt x="1280" y="980"/>
                </a:lnTo>
                <a:lnTo>
                  <a:pt x="1282" y="983"/>
                </a:lnTo>
                <a:lnTo>
                  <a:pt x="1287" y="987"/>
                </a:lnTo>
                <a:lnTo>
                  <a:pt x="1285" y="990"/>
                </a:lnTo>
                <a:lnTo>
                  <a:pt x="1285" y="992"/>
                </a:lnTo>
                <a:lnTo>
                  <a:pt x="1282" y="995"/>
                </a:lnTo>
                <a:lnTo>
                  <a:pt x="1280" y="999"/>
                </a:lnTo>
                <a:lnTo>
                  <a:pt x="1280" y="1004"/>
                </a:lnTo>
                <a:lnTo>
                  <a:pt x="1277" y="1006"/>
                </a:lnTo>
                <a:lnTo>
                  <a:pt x="1275" y="1006"/>
                </a:lnTo>
                <a:lnTo>
                  <a:pt x="1261" y="1013"/>
                </a:lnTo>
                <a:lnTo>
                  <a:pt x="1259" y="1009"/>
                </a:lnTo>
                <a:lnTo>
                  <a:pt x="1256" y="1004"/>
                </a:lnTo>
                <a:lnTo>
                  <a:pt x="1252" y="1004"/>
                </a:lnTo>
                <a:lnTo>
                  <a:pt x="1247" y="1009"/>
                </a:lnTo>
                <a:lnTo>
                  <a:pt x="1240" y="1006"/>
                </a:lnTo>
                <a:lnTo>
                  <a:pt x="1235" y="1006"/>
                </a:lnTo>
                <a:lnTo>
                  <a:pt x="1230" y="1009"/>
                </a:lnTo>
                <a:lnTo>
                  <a:pt x="1223" y="1016"/>
                </a:lnTo>
                <a:lnTo>
                  <a:pt x="1221" y="1016"/>
                </a:lnTo>
                <a:lnTo>
                  <a:pt x="1214" y="1018"/>
                </a:lnTo>
                <a:lnTo>
                  <a:pt x="1211" y="1021"/>
                </a:lnTo>
                <a:lnTo>
                  <a:pt x="1209" y="1025"/>
                </a:lnTo>
                <a:lnTo>
                  <a:pt x="1207" y="1028"/>
                </a:lnTo>
                <a:lnTo>
                  <a:pt x="1202" y="1032"/>
                </a:lnTo>
                <a:lnTo>
                  <a:pt x="1200" y="1035"/>
                </a:lnTo>
                <a:lnTo>
                  <a:pt x="1195" y="1035"/>
                </a:lnTo>
                <a:lnTo>
                  <a:pt x="1186" y="1032"/>
                </a:lnTo>
                <a:lnTo>
                  <a:pt x="1183" y="1032"/>
                </a:lnTo>
                <a:lnTo>
                  <a:pt x="1181" y="1032"/>
                </a:lnTo>
                <a:lnTo>
                  <a:pt x="1178" y="1030"/>
                </a:lnTo>
                <a:lnTo>
                  <a:pt x="1171" y="1028"/>
                </a:lnTo>
                <a:lnTo>
                  <a:pt x="1164" y="1025"/>
                </a:lnTo>
                <a:lnTo>
                  <a:pt x="1164" y="1023"/>
                </a:lnTo>
                <a:lnTo>
                  <a:pt x="1162" y="1023"/>
                </a:lnTo>
                <a:lnTo>
                  <a:pt x="1162" y="1021"/>
                </a:lnTo>
                <a:lnTo>
                  <a:pt x="1160" y="1018"/>
                </a:lnTo>
                <a:lnTo>
                  <a:pt x="1157" y="1013"/>
                </a:lnTo>
                <a:lnTo>
                  <a:pt x="1155" y="1011"/>
                </a:lnTo>
                <a:lnTo>
                  <a:pt x="1153" y="1011"/>
                </a:lnTo>
                <a:lnTo>
                  <a:pt x="1148" y="1013"/>
                </a:lnTo>
                <a:lnTo>
                  <a:pt x="1143" y="1016"/>
                </a:lnTo>
                <a:lnTo>
                  <a:pt x="1138" y="1016"/>
                </a:lnTo>
                <a:lnTo>
                  <a:pt x="1134" y="1013"/>
                </a:lnTo>
                <a:lnTo>
                  <a:pt x="1127" y="1011"/>
                </a:lnTo>
                <a:lnTo>
                  <a:pt x="1120" y="1006"/>
                </a:lnTo>
                <a:lnTo>
                  <a:pt x="1117" y="1004"/>
                </a:lnTo>
                <a:lnTo>
                  <a:pt x="1115" y="1004"/>
                </a:lnTo>
                <a:lnTo>
                  <a:pt x="1112" y="1004"/>
                </a:lnTo>
                <a:lnTo>
                  <a:pt x="1108" y="1004"/>
                </a:lnTo>
                <a:lnTo>
                  <a:pt x="1105" y="1004"/>
                </a:lnTo>
                <a:lnTo>
                  <a:pt x="1103" y="1004"/>
                </a:lnTo>
                <a:lnTo>
                  <a:pt x="1103" y="1006"/>
                </a:lnTo>
                <a:lnTo>
                  <a:pt x="1098" y="1011"/>
                </a:lnTo>
                <a:lnTo>
                  <a:pt x="1096" y="1011"/>
                </a:lnTo>
                <a:lnTo>
                  <a:pt x="1096" y="1013"/>
                </a:lnTo>
                <a:lnTo>
                  <a:pt x="1094" y="1016"/>
                </a:lnTo>
                <a:lnTo>
                  <a:pt x="1091" y="1021"/>
                </a:lnTo>
                <a:lnTo>
                  <a:pt x="1091" y="1030"/>
                </a:lnTo>
                <a:lnTo>
                  <a:pt x="1091" y="1032"/>
                </a:lnTo>
                <a:lnTo>
                  <a:pt x="1091" y="1035"/>
                </a:lnTo>
                <a:lnTo>
                  <a:pt x="1094" y="1039"/>
                </a:lnTo>
                <a:lnTo>
                  <a:pt x="1094" y="1042"/>
                </a:lnTo>
                <a:lnTo>
                  <a:pt x="1098" y="1047"/>
                </a:lnTo>
                <a:lnTo>
                  <a:pt x="1101" y="1049"/>
                </a:lnTo>
                <a:lnTo>
                  <a:pt x="1103" y="1054"/>
                </a:lnTo>
                <a:lnTo>
                  <a:pt x="1101" y="1058"/>
                </a:lnTo>
                <a:lnTo>
                  <a:pt x="1098" y="1063"/>
                </a:lnTo>
                <a:lnTo>
                  <a:pt x="1096" y="1068"/>
                </a:lnTo>
                <a:lnTo>
                  <a:pt x="1096" y="1075"/>
                </a:lnTo>
                <a:lnTo>
                  <a:pt x="1096" y="1082"/>
                </a:lnTo>
                <a:lnTo>
                  <a:pt x="1096" y="1084"/>
                </a:lnTo>
                <a:lnTo>
                  <a:pt x="1096" y="1092"/>
                </a:lnTo>
                <a:lnTo>
                  <a:pt x="1094" y="1101"/>
                </a:lnTo>
                <a:lnTo>
                  <a:pt x="1094" y="1108"/>
                </a:lnTo>
                <a:lnTo>
                  <a:pt x="1094" y="1118"/>
                </a:lnTo>
                <a:lnTo>
                  <a:pt x="1094" y="1120"/>
                </a:lnTo>
                <a:lnTo>
                  <a:pt x="1094" y="1125"/>
                </a:lnTo>
                <a:lnTo>
                  <a:pt x="1094" y="1129"/>
                </a:lnTo>
                <a:lnTo>
                  <a:pt x="1094" y="1134"/>
                </a:lnTo>
                <a:lnTo>
                  <a:pt x="1094" y="1137"/>
                </a:lnTo>
                <a:lnTo>
                  <a:pt x="1094" y="1144"/>
                </a:lnTo>
                <a:lnTo>
                  <a:pt x="1094" y="1148"/>
                </a:lnTo>
                <a:lnTo>
                  <a:pt x="1094" y="1153"/>
                </a:lnTo>
                <a:lnTo>
                  <a:pt x="1094" y="1158"/>
                </a:lnTo>
                <a:lnTo>
                  <a:pt x="1091" y="1160"/>
                </a:lnTo>
                <a:lnTo>
                  <a:pt x="1089" y="1163"/>
                </a:lnTo>
                <a:lnTo>
                  <a:pt x="1086" y="1165"/>
                </a:lnTo>
                <a:lnTo>
                  <a:pt x="1082" y="1167"/>
                </a:lnTo>
                <a:lnTo>
                  <a:pt x="1079" y="1170"/>
                </a:lnTo>
                <a:lnTo>
                  <a:pt x="1072" y="1170"/>
                </a:lnTo>
                <a:lnTo>
                  <a:pt x="1070" y="1172"/>
                </a:lnTo>
                <a:lnTo>
                  <a:pt x="1068" y="1172"/>
                </a:lnTo>
                <a:lnTo>
                  <a:pt x="1061" y="1174"/>
                </a:lnTo>
                <a:lnTo>
                  <a:pt x="1058" y="1174"/>
                </a:lnTo>
                <a:lnTo>
                  <a:pt x="1058" y="1177"/>
                </a:lnTo>
                <a:lnTo>
                  <a:pt x="1056" y="1177"/>
                </a:lnTo>
                <a:lnTo>
                  <a:pt x="1053" y="1179"/>
                </a:lnTo>
                <a:lnTo>
                  <a:pt x="1053" y="1182"/>
                </a:lnTo>
                <a:lnTo>
                  <a:pt x="1051" y="1184"/>
                </a:lnTo>
                <a:lnTo>
                  <a:pt x="1051" y="1189"/>
                </a:lnTo>
                <a:lnTo>
                  <a:pt x="1049" y="1250"/>
                </a:lnTo>
                <a:lnTo>
                  <a:pt x="1046" y="1257"/>
                </a:lnTo>
                <a:lnTo>
                  <a:pt x="1046" y="1262"/>
                </a:lnTo>
                <a:lnTo>
                  <a:pt x="1042" y="1269"/>
                </a:lnTo>
                <a:lnTo>
                  <a:pt x="1042" y="1276"/>
                </a:lnTo>
                <a:lnTo>
                  <a:pt x="1042" y="1281"/>
                </a:lnTo>
                <a:lnTo>
                  <a:pt x="1042" y="1286"/>
                </a:lnTo>
                <a:lnTo>
                  <a:pt x="1011" y="1324"/>
                </a:lnTo>
                <a:lnTo>
                  <a:pt x="1009" y="1321"/>
                </a:lnTo>
                <a:lnTo>
                  <a:pt x="1009" y="1319"/>
                </a:lnTo>
                <a:lnTo>
                  <a:pt x="1006" y="1319"/>
                </a:lnTo>
                <a:lnTo>
                  <a:pt x="1004" y="1314"/>
                </a:lnTo>
                <a:lnTo>
                  <a:pt x="1004" y="1312"/>
                </a:lnTo>
                <a:lnTo>
                  <a:pt x="1006" y="1307"/>
                </a:lnTo>
                <a:lnTo>
                  <a:pt x="1006" y="1305"/>
                </a:lnTo>
                <a:lnTo>
                  <a:pt x="1006" y="1300"/>
                </a:lnTo>
                <a:lnTo>
                  <a:pt x="1009" y="1298"/>
                </a:lnTo>
                <a:lnTo>
                  <a:pt x="1009" y="1290"/>
                </a:lnTo>
                <a:lnTo>
                  <a:pt x="1011" y="1286"/>
                </a:lnTo>
                <a:lnTo>
                  <a:pt x="1011" y="1281"/>
                </a:lnTo>
                <a:lnTo>
                  <a:pt x="1011" y="1279"/>
                </a:lnTo>
                <a:lnTo>
                  <a:pt x="1009" y="1276"/>
                </a:lnTo>
                <a:lnTo>
                  <a:pt x="1006" y="1271"/>
                </a:lnTo>
                <a:lnTo>
                  <a:pt x="1006" y="1269"/>
                </a:lnTo>
                <a:lnTo>
                  <a:pt x="1004" y="1267"/>
                </a:lnTo>
                <a:lnTo>
                  <a:pt x="1002" y="1262"/>
                </a:lnTo>
                <a:lnTo>
                  <a:pt x="999" y="1260"/>
                </a:lnTo>
                <a:lnTo>
                  <a:pt x="997" y="1257"/>
                </a:lnTo>
                <a:lnTo>
                  <a:pt x="995" y="1255"/>
                </a:lnTo>
                <a:lnTo>
                  <a:pt x="990" y="1255"/>
                </a:lnTo>
                <a:lnTo>
                  <a:pt x="987" y="1253"/>
                </a:lnTo>
                <a:lnTo>
                  <a:pt x="985" y="1250"/>
                </a:lnTo>
                <a:lnTo>
                  <a:pt x="983" y="1248"/>
                </a:lnTo>
                <a:lnTo>
                  <a:pt x="980" y="1245"/>
                </a:lnTo>
                <a:lnTo>
                  <a:pt x="978" y="1245"/>
                </a:lnTo>
                <a:lnTo>
                  <a:pt x="973" y="1243"/>
                </a:lnTo>
                <a:lnTo>
                  <a:pt x="971" y="1241"/>
                </a:lnTo>
                <a:lnTo>
                  <a:pt x="966" y="1238"/>
                </a:lnTo>
                <a:lnTo>
                  <a:pt x="959" y="1234"/>
                </a:lnTo>
                <a:lnTo>
                  <a:pt x="954" y="1231"/>
                </a:lnTo>
                <a:lnTo>
                  <a:pt x="952" y="1226"/>
                </a:lnTo>
                <a:lnTo>
                  <a:pt x="947" y="1224"/>
                </a:lnTo>
                <a:lnTo>
                  <a:pt x="943" y="1219"/>
                </a:lnTo>
                <a:lnTo>
                  <a:pt x="940" y="1217"/>
                </a:lnTo>
                <a:lnTo>
                  <a:pt x="938" y="1217"/>
                </a:lnTo>
                <a:lnTo>
                  <a:pt x="938" y="1215"/>
                </a:lnTo>
                <a:lnTo>
                  <a:pt x="933" y="1212"/>
                </a:lnTo>
                <a:lnTo>
                  <a:pt x="924" y="1208"/>
                </a:lnTo>
                <a:lnTo>
                  <a:pt x="919" y="1205"/>
                </a:lnTo>
                <a:lnTo>
                  <a:pt x="914" y="1203"/>
                </a:lnTo>
                <a:lnTo>
                  <a:pt x="912" y="1203"/>
                </a:lnTo>
                <a:lnTo>
                  <a:pt x="907" y="1200"/>
                </a:lnTo>
                <a:lnTo>
                  <a:pt x="903" y="1200"/>
                </a:lnTo>
                <a:lnTo>
                  <a:pt x="900" y="1198"/>
                </a:lnTo>
                <a:lnTo>
                  <a:pt x="896" y="1198"/>
                </a:lnTo>
                <a:lnTo>
                  <a:pt x="893" y="1196"/>
                </a:lnTo>
                <a:lnTo>
                  <a:pt x="891" y="1193"/>
                </a:lnTo>
                <a:lnTo>
                  <a:pt x="888" y="1191"/>
                </a:lnTo>
                <a:lnTo>
                  <a:pt x="884" y="1189"/>
                </a:lnTo>
                <a:lnTo>
                  <a:pt x="881" y="1186"/>
                </a:lnTo>
                <a:lnTo>
                  <a:pt x="877" y="1184"/>
                </a:lnTo>
                <a:lnTo>
                  <a:pt x="874" y="1182"/>
                </a:lnTo>
                <a:lnTo>
                  <a:pt x="870" y="1179"/>
                </a:lnTo>
                <a:lnTo>
                  <a:pt x="867" y="1179"/>
                </a:lnTo>
                <a:lnTo>
                  <a:pt x="865" y="1182"/>
                </a:lnTo>
                <a:lnTo>
                  <a:pt x="860" y="1182"/>
                </a:lnTo>
                <a:lnTo>
                  <a:pt x="858" y="1182"/>
                </a:lnTo>
                <a:lnTo>
                  <a:pt x="853" y="1179"/>
                </a:lnTo>
                <a:lnTo>
                  <a:pt x="848" y="1177"/>
                </a:lnTo>
                <a:lnTo>
                  <a:pt x="844" y="1174"/>
                </a:lnTo>
                <a:lnTo>
                  <a:pt x="841" y="1172"/>
                </a:lnTo>
                <a:lnTo>
                  <a:pt x="837" y="1167"/>
                </a:lnTo>
                <a:lnTo>
                  <a:pt x="832" y="1163"/>
                </a:lnTo>
                <a:lnTo>
                  <a:pt x="825" y="1158"/>
                </a:lnTo>
                <a:lnTo>
                  <a:pt x="820" y="1151"/>
                </a:lnTo>
                <a:lnTo>
                  <a:pt x="811" y="1144"/>
                </a:lnTo>
                <a:lnTo>
                  <a:pt x="806" y="1137"/>
                </a:lnTo>
                <a:lnTo>
                  <a:pt x="804" y="1134"/>
                </a:lnTo>
                <a:lnTo>
                  <a:pt x="801" y="1129"/>
                </a:lnTo>
                <a:lnTo>
                  <a:pt x="787" y="1129"/>
                </a:lnTo>
                <a:lnTo>
                  <a:pt x="785" y="1132"/>
                </a:lnTo>
                <a:lnTo>
                  <a:pt x="782" y="1137"/>
                </a:lnTo>
                <a:lnTo>
                  <a:pt x="780" y="1139"/>
                </a:lnTo>
                <a:lnTo>
                  <a:pt x="778" y="1146"/>
                </a:lnTo>
                <a:lnTo>
                  <a:pt x="775" y="1148"/>
                </a:lnTo>
                <a:lnTo>
                  <a:pt x="773" y="1151"/>
                </a:lnTo>
                <a:lnTo>
                  <a:pt x="773" y="1155"/>
                </a:lnTo>
                <a:lnTo>
                  <a:pt x="773" y="1160"/>
                </a:lnTo>
                <a:lnTo>
                  <a:pt x="771" y="1163"/>
                </a:lnTo>
                <a:lnTo>
                  <a:pt x="766" y="1163"/>
                </a:lnTo>
                <a:lnTo>
                  <a:pt x="761" y="1165"/>
                </a:lnTo>
                <a:lnTo>
                  <a:pt x="756" y="1165"/>
                </a:lnTo>
                <a:lnTo>
                  <a:pt x="754" y="1167"/>
                </a:lnTo>
                <a:lnTo>
                  <a:pt x="749" y="1165"/>
                </a:lnTo>
                <a:lnTo>
                  <a:pt x="745" y="1165"/>
                </a:lnTo>
                <a:lnTo>
                  <a:pt x="740" y="1163"/>
                </a:lnTo>
                <a:lnTo>
                  <a:pt x="738" y="1160"/>
                </a:lnTo>
                <a:lnTo>
                  <a:pt x="733" y="1158"/>
                </a:lnTo>
                <a:lnTo>
                  <a:pt x="728" y="1155"/>
                </a:lnTo>
                <a:lnTo>
                  <a:pt x="726" y="1153"/>
                </a:lnTo>
                <a:lnTo>
                  <a:pt x="723" y="1151"/>
                </a:lnTo>
                <a:lnTo>
                  <a:pt x="721" y="1148"/>
                </a:lnTo>
                <a:lnTo>
                  <a:pt x="719" y="1148"/>
                </a:lnTo>
                <a:lnTo>
                  <a:pt x="716" y="1148"/>
                </a:lnTo>
                <a:lnTo>
                  <a:pt x="714" y="1148"/>
                </a:lnTo>
                <a:lnTo>
                  <a:pt x="709" y="1151"/>
                </a:lnTo>
                <a:lnTo>
                  <a:pt x="709" y="1153"/>
                </a:lnTo>
                <a:lnTo>
                  <a:pt x="707" y="1158"/>
                </a:lnTo>
                <a:lnTo>
                  <a:pt x="702" y="1158"/>
                </a:lnTo>
                <a:lnTo>
                  <a:pt x="698" y="1158"/>
                </a:lnTo>
                <a:lnTo>
                  <a:pt x="695" y="1158"/>
                </a:lnTo>
                <a:lnTo>
                  <a:pt x="693" y="1158"/>
                </a:lnTo>
                <a:lnTo>
                  <a:pt x="690" y="1155"/>
                </a:lnTo>
                <a:lnTo>
                  <a:pt x="688" y="1155"/>
                </a:lnTo>
                <a:lnTo>
                  <a:pt x="686" y="1155"/>
                </a:lnTo>
                <a:lnTo>
                  <a:pt x="681" y="1158"/>
                </a:lnTo>
                <a:lnTo>
                  <a:pt x="676" y="1158"/>
                </a:lnTo>
                <a:lnTo>
                  <a:pt x="672" y="1158"/>
                </a:lnTo>
                <a:lnTo>
                  <a:pt x="667" y="1158"/>
                </a:lnTo>
                <a:lnTo>
                  <a:pt x="665" y="1158"/>
                </a:lnTo>
                <a:lnTo>
                  <a:pt x="660" y="1158"/>
                </a:lnTo>
                <a:lnTo>
                  <a:pt x="657" y="1158"/>
                </a:lnTo>
                <a:lnTo>
                  <a:pt x="655" y="1158"/>
                </a:lnTo>
                <a:lnTo>
                  <a:pt x="650" y="1158"/>
                </a:lnTo>
                <a:lnTo>
                  <a:pt x="646" y="1158"/>
                </a:lnTo>
                <a:lnTo>
                  <a:pt x="641" y="1158"/>
                </a:lnTo>
                <a:lnTo>
                  <a:pt x="639" y="1158"/>
                </a:lnTo>
                <a:lnTo>
                  <a:pt x="636" y="1160"/>
                </a:lnTo>
                <a:lnTo>
                  <a:pt x="639" y="1160"/>
                </a:lnTo>
                <a:lnTo>
                  <a:pt x="639" y="1163"/>
                </a:lnTo>
                <a:lnTo>
                  <a:pt x="641" y="1165"/>
                </a:lnTo>
                <a:lnTo>
                  <a:pt x="591" y="1177"/>
                </a:lnTo>
                <a:lnTo>
                  <a:pt x="554" y="1184"/>
                </a:lnTo>
                <a:lnTo>
                  <a:pt x="525" y="1160"/>
                </a:lnTo>
                <a:lnTo>
                  <a:pt x="518" y="1160"/>
                </a:lnTo>
                <a:lnTo>
                  <a:pt x="476" y="1158"/>
                </a:lnTo>
                <a:lnTo>
                  <a:pt x="452" y="1155"/>
                </a:lnTo>
                <a:lnTo>
                  <a:pt x="438" y="1153"/>
                </a:lnTo>
                <a:lnTo>
                  <a:pt x="431" y="1153"/>
                </a:lnTo>
                <a:lnTo>
                  <a:pt x="429" y="1153"/>
                </a:lnTo>
                <a:lnTo>
                  <a:pt x="429" y="1151"/>
                </a:lnTo>
                <a:lnTo>
                  <a:pt x="429" y="1148"/>
                </a:lnTo>
                <a:lnTo>
                  <a:pt x="424" y="1134"/>
                </a:lnTo>
                <a:lnTo>
                  <a:pt x="422" y="1132"/>
                </a:lnTo>
                <a:lnTo>
                  <a:pt x="419" y="1127"/>
                </a:lnTo>
                <a:lnTo>
                  <a:pt x="419" y="1125"/>
                </a:lnTo>
                <a:lnTo>
                  <a:pt x="417" y="1120"/>
                </a:lnTo>
                <a:lnTo>
                  <a:pt x="415" y="1118"/>
                </a:lnTo>
                <a:lnTo>
                  <a:pt x="412" y="1113"/>
                </a:lnTo>
                <a:lnTo>
                  <a:pt x="412" y="1108"/>
                </a:lnTo>
                <a:lnTo>
                  <a:pt x="410" y="1103"/>
                </a:lnTo>
                <a:lnTo>
                  <a:pt x="410" y="1101"/>
                </a:lnTo>
                <a:lnTo>
                  <a:pt x="408" y="1099"/>
                </a:lnTo>
                <a:lnTo>
                  <a:pt x="429" y="1094"/>
                </a:lnTo>
                <a:lnTo>
                  <a:pt x="429" y="1082"/>
                </a:lnTo>
                <a:lnTo>
                  <a:pt x="410" y="1075"/>
                </a:lnTo>
                <a:lnTo>
                  <a:pt x="389" y="1066"/>
                </a:lnTo>
                <a:lnTo>
                  <a:pt x="389" y="1049"/>
                </a:lnTo>
                <a:lnTo>
                  <a:pt x="382" y="1035"/>
                </a:lnTo>
                <a:lnTo>
                  <a:pt x="353" y="1021"/>
                </a:lnTo>
                <a:lnTo>
                  <a:pt x="356" y="1009"/>
                </a:lnTo>
                <a:lnTo>
                  <a:pt x="358" y="1006"/>
                </a:lnTo>
                <a:lnTo>
                  <a:pt x="360" y="1002"/>
                </a:lnTo>
                <a:lnTo>
                  <a:pt x="356" y="1002"/>
                </a:lnTo>
                <a:lnTo>
                  <a:pt x="351" y="1002"/>
                </a:lnTo>
                <a:lnTo>
                  <a:pt x="342" y="1002"/>
                </a:lnTo>
                <a:lnTo>
                  <a:pt x="330" y="1002"/>
                </a:lnTo>
                <a:lnTo>
                  <a:pt x="320" y="1011"/>
                </a:lnTo>
                <a:lnTo>
                  <a:pt x="318" y="1013"/>
                </a:lnTo>
                <a:lnTo>
                  <a:pt x="318" y="1011"/>
                </a:lnTo>
                <a:lnTo>
                  <a:pt x="309" y="1013"/>
                </a:lnTo>
                <a:lnTo>
                  <a:pt x="306" y="1013"/>
                </a:lnTo>
                <a:lnTo>
                  <a:pt x="301" y="1013"/>
                </a:lnTo>
                <a:lnTo>
                  <a:pt x="297" y="1013"/>
                </a:lnTo>
                <a:lnTo>
                  <a:pt x="294" y="1013"/>
                </a:lnTo>
                <a:lnTo>
                  <a:pt x="285" y="1016"/>
                </a:lnTo>
                <a:lnTo>
                  <a:pt x="276" y="1021"/>
                </a:lnTo>
                <a:lnTo>
                  <a:pt x="273" y="1021"/>
                </a:lnTo>
                <a:lnTo>
                  <a:pt x="264" y="1025"/>
                </a:lnTo>
                <a:lnTo>
                  <a:pt x="261" y="1025"/>
                </a:lnTo>
                <a:lnTo>
                  <a:pt x="259" y="1025"/>
                </a:lnTo>
                <a:lnTo>
                  <a:pt x="252" y="1030"/>
                </a:lnTo>
                <a:lnTo>
                  <a:pt x="250" y="1030"/>
                </a:lnTo>
                <a:lnTo>
                  <a:pt x="247" y="1030"/>
                </a:lnTo>
                <a:lnTo>
                  <a:pt x="243" y="1032"/>
                </a:lnTo>
                <a:lnTo>
                  <a:pt x="238" y="1035"/>
                </a:lnTo>
                <a:lnTo>
                  <a:pt x="235" y="1035"/>
                </a:lnTo>
                <a:lnTo>
                  <a:pt x="233" y="1037"/>
                </a:lnTo>
                <a:lnTo>
                  <a:pt x="231" y="1037"/>
                </a:lnTo>
                <a:lnTo>
                  <a:pt x="231" y="1021"/>
                </a:lnTo>
                <a:lnTo>
                  <a:pt x="231" y="1018"/>
                </a:lnTo>
                <a:lnTo>
                  <a:pt x="235" y="1016"/>
                </a:lnTo>
                <a:lnTo>
                  <a:pt x="238" y="1016"/>
                </a:lnTo>
                <a:lnTo>
                  <a:pt x="240" y="992"/>
                </a:lnTo>
                <a:lnTo>
                  <a:pt x="240" y="990"/>
                </a:lnTo>
                <a:lnTo>
                  <a:pt x="240" y="987"/>
                </a:lnTo>
                <a:lnTo>
                  <a:pt x="243" y="980"/>
                </a:lnTo>
                <a:lnTo>
                  <a:pt x="231" y="978"/>
                </a:lnTo>
                <a:lnTo>
                  <a:pt x="231" y="976"/>
                </a:lnTo>
                <a:lnTo>
                  <a:pt x="233" y="966"/>
                </a:lnTo>
                <a:lnTo>
                  <a:pt x="221" y="959"/>
                </a:lnTo>
                <a:lnTo>
                  <a:pt x="217" y="964"/>
                </a:lnTo>
                <a:lnTo>
                  <a:pt x="217" y="966"/>
                </a:lnTo>
                <a:lnTo>
                  <a:pt x="217" y="968"/>
                </a:lnTo>
                <a:lnTo>
                  <a:pt x="219" y="968"/>
                </a:lnTo>
                <a:lnTo>
                  <a:pt x="219" y="971"/>
                </a:lnTo>
                <a:lnTo>
                  <a:pt x="217" y="976"/>
                </a:lnTo>
                <a:lnTo>
                  <a:pt x="217" y="978"/>
                </a:lnTo>
                <a:lnTo>
                  <a:pt x="214" y="978"/>
                </a:lnTo>
                <a:lnTo>
                  <a:pt x="214" y="980"/>
                </a:lnTo>
                <a:lnTo>
                  <a:pt x="214" y="983"/>
                </a:lnTo>
                <a:lnTo>
                  <a:pt x="214" y="987"/>
                </a:lnTo>
                <a:lnTo>
                  <a:pt x="212" y="987"/>
                </a:lnTo>
                <a:lnTo>
                  <a:pt x="198" y="985"/>
                </a:lnTo>
                <a:lnTo>
                  <a:pt x="198" y="990"/>
                </a:lnTo>
                <a:lnTo>
                  <a:pt x="198" y="992"/>
                </a:lnTo>
                <a:lnTo>
                  <a:pt x="195" y="992"/>
                </a:lnTo>
                <a:lnTo>
                  <a:pt x="193" y="992"/>
                </a:lnTo>
                <a:lnTo>
                  <a:pt x="181" y="992"/>
                </a:lnTo>
                <a:lnTo>
                  <a:pt x="179" y="995"/>
                </a:lnTo>
                <a:lnTo>
                  <a:pt x="179" y="992"/>
                </a:lnTo>
                <a:lnTo>
                  <a:pt x="179" y="990"/>
                </a:lnTo>
                <a:lnTo>
                  <a:pt x="174" y="990"/>
                </a:lnTo>
                <a:lnTo>
                  <a:pt x="172" y="985"/>
                </a:lnTo>
                <a:lnTo>
                  <a:pt x="169" y="980"/>
                </a:lnTo>
                <a:lnTo>
                  <a:pt x="167" y="976"/>
                </a:lnTo>
                <a:lnTo>
                  <a:pt x="165" y="971"/>
                </a:lnTo>
                <a:lnTo>
                  <a:pt x="162" y="966"/>
                </a:lnTo>
                <a:lnTo>
                  <a:pt x="162" y="961"/>
                </a:lnTo>
                <a:lnTo>
                  <a:pt x="160" y="959"/>
                </a:lnTo>
                <a:lnTo>
                  <a:pt x="146" y="931"/>
                </a:lnTo>
                <a:lnTo>
                  <a:pt x="146" y="919"/>
                </a:lnTo>
                <a:lnTo>
                  <a:pt x="144" y="883"/>
                </a:lnTo>
                <a:lnTo>
                  <a:pt x="129" y="881"/>
                </a:lnTo>
                <a:lnTo>
                  <a:pt x="127" y="888"/>
                </a:lnTo>
                <a:lnTo>
                  <a:pt x="113" y="881"/>
                </a:lnTo>
                <a:lnTo>
                  <a:pt x="96" y="871"/>
                </a:lnTo>
                <a:lnTo>
                  <a:pt x="75" y="867"/>
                </a:lnTo>
                <a:lnTo>
                  <a:pt x="73" y="867"/>
                </a:lnTo>
                <a:lnTo>
                  <a:pt x="73" y="864"/>
                </a:lnTo>
                <a:lnTo>
                  <a:pt x="75" y="857"/>
                </a:lnTo>
                <a:lnTo>
                  <a:pt x="75" y="855"/>
                </a:lnTo>
                <a:lnTo>
                  <a:pt x="75" y="852"/>
                </a:lnTo>
                <a:lnTo>
                  <a:pt x="78" y="850"/>
                </a:lnTo>
                <a:lnTo>
                  <a:pt x="75" y="848"/>
                </a:lnTo>
                <a:lnTo>
                  <a:pt x="73" y="848"/>
                </a:lnTo>
                <a:lnTo>
                  <a:pt x="66" y="845"/>
                </a:lnTo>
                <a:lnTo>
                  <a:pt x="61" y="845"/>
                </a:lnTo>
                <a:lnTo>
                  <a:pt x="59" y="843"/>
                </a:lnTo>
                <a:lnTo>
                  <a:pt x="54" y="841"/>
                </a:lnTo>
                <a:lnTo>
                  <a:pt x="52" y="838"/>
                </a:lnTo>
                <a:lnTo>
                  <a:pt x="54" y="836"/>
                </a:lnTo>
                <a:lnTo>
                  <a:pt x="54" y="831"/>
                </a:lnTo>
                <a:lnTo>
                  <a:pt x="56" y="822"/>
                </a:lnTo>
                <a:lnTo>
                  <a:pt x="56" y="819"/>
                </a:lnTo>
                <a:lnTo>
                  <a:pt x="59" y="810"/>
                </a:lnTo>
                <a:lnTo>
                  <a:pt x="66" y="810"/>
                </a:lnTo>
                <a:lnTo>
                  <a:pt x="70" y="810"/>
                </a:lnTo>
                <a:lnTo>
                  <a:pt x="80" y="807"/>
                </a:lnTo>
                <a:lnTo>
                  <a:pt x="82" y="807"/>
                </a:lnTo>
                <a:lnTo>
                  <a:pt x="85" y="807"/>
                </a:lnTo>
                <a:lnTo>
                  <a:pt x="111" y="805"/>
                </a:lnTo>
                <a:lnTo>
                  <a:pt x="115" y="758"/>
                </a:lnTo>
                <a:lnTo>
                  <a:pt x="115" y="755"/>
                </a:lnTo>
                <a:lnTo>
                  <a:pt x="115" y="751"/>
                </a:lnTo>
                <a:lnTo>
                  <a:pt x="115" y="748"/>
                </a:lnTo>
                <a:lnTo>
                  <a:pt x="113" y="746"/>
                </a:lnTo>
                <a:lnTo>
                  <a:pt x="113" y="744"/>
                </a:lnTo>
                <a:lnTo>
                  <a:pt x="111" y="741"/>
                </a:lnTo>
                <a:lnTo>
                  <a:pt x="108" y="741"/>
                </a:lnTo>
                <a:lnTo>
                  <a:pt x="103" y="741"/>
                </a:lnTo>
                <a:lnTo>
                  <a:pt x="101" y="739"/>
                </a:lnTo>
                <a:lnTo>
                  <a:pt x="96" y="739"/>
                </a:lnTo>
                <a:lnTo>
                  <a:pt x="92" y="736"/>
                </a:lnTo>
                <a:lnTo>
                  <a:pt x="89" y="734"/>
                </a:lnTo>
                <a:lnTo>
                  <a:pt x="82" y="732"/>
                </a:lnTo>
                <a:lnTo>
                  <a:pt x="80" y="729"/>
                </a:lnTo>
                <a:lnTo>
                  <a:pt x="75" y="722"/>
                </a:lnTo>
                <a:lnTo>
                  <a:pt x="73" y="722"/>
                </a:lnTo>
                <a:lnTo>
                  <a:pt x="70" y="720"/>
                </a:lnTo>
                <a:lnTo>
                  <a:pt x="63" y="715"/>
                </a:lnTo>
                <a:lnTo>
                  <a:pt x="61" y="713"/>
                </a:lnTo>
                <a:lnTo>
                  <a:pt x="56" y="706"/>
                </a:lnTo>
                <a:lnTo>
                  <a:pt x="54" y="703"/>
                </a:lnTo>
                <a:lnTo>
                  <a:pt x="54" y="701"/>
                </a:lnTo>
                <a:lnTo>
                  <a:pt x="52" y="692"/>
                </a:lnTo>
                <a:lnTo>
                  <a:pt x="49" y="689"/>
                </a:lnTo>
                <a:lnTo>
                  <a:pt x="52" y="689"/>
                </a:lnTo>
                <a:lnTo>
                  <a:pt x="54" y="684"/>
                </a:lnTo>
                <a:lnTo>
                  <a:pt x="56" y="682"/>
                </a:lnTo>
                <a:lnTo>
                  <a:pt x="73" y="689"/>
                </a:lnTo>
                <a:lnTo>
                  <a:pt x="99" y="699"/>
                </a:lnTo>
                <a:lnTo>
                  <a:pt x="108" y="699"/>
                </a:lnTo>
                <a:lnTo>
                  <a:pt x="108" y="696"/>
                </a:lnTo>
                <a:lnTo>
                  <a:pt x="113" y="687"/>
                </a:lnTo>
                <a:lnTo>
                  <a:pt x="106" y="680"/>
                </a:lnTo>
                <a:lnTo>
                  <a:pt x="94" y="673"/>
                </a:lnTo>
                <a:lnTo>
                  <a:pt x="94" y="670"/>
                </a:lnTo>
                <a:lnTo>
                  <a:pt x="92" y="670"/>
                </a:lnTo>
                <a:lnTo>
                  <a:pt x="75" y="663"/>
                </a:lnTo>
                <a:lnTo>
                  <a:pt x="75" y="661"/>
                </a:lnTo>
                <a:lnTo>
                  <a:pt x="73" y="658"/>
                </a:lnTo>
                <a:lnTo>
                  <a:pt x="78" y="649"/>
                </a:lnTo>
                <a:lnTo>
                  <a:pt x="68" y="644"/>
                </a:lnTo>
                <a:lnTo>
                  <a:pt x="70" y="642"/>
                </a:lnTo>
                <a:lnTo>
                  <a:pt x="68" y="642"/>
                </a:lnTo>
                <a:lnTo>
                  <a:pt x="66" y="639"/>
                </a:lnTo>
                <a:lnTo>
                  <a:pt x="61" y="639"/>
                </a:lnTo>
                <a:lnTo>
                  <a:pt x="59" y="637"/>
                </a:lnTo>
                <a:lnTo>
                  <a:pt x="54" y="635"/>
                </a:lnTo>
                <a:lnTo>
                  <a:pt x="52" y="635"/>
                </a:lnTo>
                <a:lnTo>
                  <a:pt x="49" y="632"/>
                </a:lnTo>
                <a:lnTo>
                  <a:pt x="47" y="632"/>
                </a:lnTo>
                <a:lnTo>
                  <a:pt x="42" y="630"/>
                </a:lnTo>
                <a:lnTo>
                  <a:pt x="37" y="628"/>
                </a:lnTo>
                <a:lnTo>
                  <a:pt x="37" y="623"/>
                </a:lnTo>
                <a:lnTo>
                  <a:pt x="40" y="620"/>
                </a:lnTo>
                <a:lnTo>
                  <a:pt x="42" y="616"/>
                </a:lnTo>
                <a:lnTo>
                  <a:pt x="42" y="613"/>
                </a:lnTo>
                <a:lnTo>
                  <a:pt x="45" y="609"/>
                </a:lnTo>
                <a:lnTo>
                  <a:pt x="47" y="606"/>
                </a:lnTo>
                <a:lnTo>
                  <a:pt x="47" y="602"/>
                </a:lnTo>
                <a:lnTo>
                  <a:pt x="49" y="599"/>
                </a:lnTo>
                <a:lnTo>
                  <a:pt x="52" y="597"/>
                </a:lnTo>
                <a:lnTo>
                  <a:pt x="52" y="592"/>
                </a:lnTo>
                <a:lnTo>
                  <a:pt x="54" y="587"/>
                </a:lnTo>
                <a:lnTo>
                  <a:pt x="56" y="585"/>
                </a:lnTo>
                <a:lnTo>
                  <a:pt x="56" y="580"/>
                </a:lnTo>
                <a:lnTo>
                  <a:pt x="59" y="578"/>
                </a:lnTo>
                <a:lnTo>
                  <a:pt x="61" y="573"/>
                </a:lnTo>
                <a:lnTo>
                  <a:pt x="61" y="571"/>
                </a:lnTo>
                <a:lnTo>
                  <a:pt x="63" y="566"/>
                </a:lnTo>
                <a:lnTo>
                  <a:pt x="61" y="561"/>
                </a:lnTo>
                <a:lnTo>
                  <a:pt x="59" y="557"/>
                </a:lnTo>
                <a:lnTo>
                  <a:pt x="56" y="552"/>
                </a:lnTo>
                <a:lnTo>
                  <a:pt x="56" y="549"/>
                </a:lnTo>
                <a:lnTo>
                  <a:pt x="54" y="545"/>
                </a:lnTo>
                <a:lnTo>
                  <a:pt x="52" y="540"/>
                </a:lnTo>
                <a:lnTo>
                  <a:pt x="49" y="538"/>
                </a:lnTo>
                <a:lnTo>
                  <a:pt x="49" y="535"/>
                </a:lnTo>
                <a:lnTo>
                  <a:pt x="47" y="533"/>
                </a:lnTo>
                <a:lnTo>
                  <a:pt x="47" y="531"/>
                </a:lnTo>
                <a:lnTo>
                  <a:pt x="45" y="526"/>
                </a:lnTo>
                <a:lnTo>
                  <a:pt x="40" y="521"/>
                </a:lnTo>
                <a:lnTo>
                  <a:pt x="40" y="519"/>
                </a:lnTo>
                <a:lnTo>
                  <a:pt x="37" y="516"/>
                </a:lnTo>
                <a:lnTo>
                  <a:pt x="30" y="505"/>
                </a:lnTo>
                <a:lnTo>
                  <a:pt x="28" y="502"/>
                </a:lnTo>
                <a:lnTo>
                  <a:pt x="26" y="497"/>
                </a:lnTo>
                <a:lnTo>
                  <a:pt x="21" y="490"/>
                </a:lnTo>
                <a:lnTo>
                  <a:pt x="19" y="488"/>
                </a:lnTo>
                <a:lnTo>
                  <a:pt x="16" y="483"/>
                </a:lnTo>
                <a:lnTo>
                  <a:pt x="14" y="481"/>
                </a:lnTo>
                <a:lnTo>
                  <a:pt x="12" y="476"/>
                </a:lnTo>
                <a:lnTo>
                  <a:pt x="12" y="474"/>
                </a:lnTo>
                <a:lnTo>
                  <a:pt x="9" y="474"/>
                </a:lnTo>
                <a:lnTo>
                  <a:pt x="7" y="474"/>
                </a:lnTo>
                <a:lnTo>
                  <a:pt x="4" y="474"/>
                </a:lnTo>
                <a:lnTo>
                  <a:pt x="4" y="471"/>
                </a:lnTo>
                <a:lnTo>
                  <a:pt x="2" y="469"/>
                </a:lnTo>
                <a:lnTo>
                  <a:pt x="2" y="467"/>
                </a:lnTo>
                <a:lnTo>
                  <a:pt x="0" y="460"/>
                </a:lnTo>
                <a:lnTo>
                  <a:pt x="0" y="450"/>
                </a:lnTo>
                <a:lnTo>
                  <a:pt x="0" y="448"/>
                </a:lnTo>
                <a:lnTo>
                  <a:pt x="7" y="445"/>
                </a:lnTo>
                <a:lnTo>
                  <a:pt x="4" y="431"/>
                </a:lnTo>
                <a:lnTo>
                  <a:pt x="4" y="424"/>
                </a:lnTo>
                <a:lnTo>
                  <a:pt x="4" y="419"/>
                </a:lnTo>
                <a:lnTo>
                  <a:pt x="14" y="396"/>
                </a:lnTo>
                <a:lnTo>
                  <a:pt x="21" y="398"/>
                </a:lnTo>
                <a:lnTo>
                  <a:pt x="28" y="386"/>
                </a:lnTo>
                <a:lnTo>
                  <a:pt x="30" y="381"/>
                </a:lnTo>
                <a:lnTo>
                  <a:pt x="33" y="379"/>
                </a:lnTo>
                <a:lnTo>
                  <a:pt x="33" y="377"/>
                </a:lnTo>
                <a:lnTo>
                  <a:pt x="35" y="374"/>
                </a:lnTo>
                <a:lnTo>
                  <a:pt x="37" y="367"/>
                </a:lnTo>
                <a:lnTo>
                  <a:pt x="40" y="365"/>
                </a:lnTo>
                <a:lnTo>
                  <a:pt x="47" y="341"/>
                </a:lnTo>
                <a:lnTo>
                  <a:pt x="49" y="334"/>
                </a:lnTo>
                <a:lnTo>
                  <a:pt x="52" y="327"/>
                </a:lnTo>
                <a:lnTo>
                  <a:pt x="56" y="310"/>
                </a:lnTo>
                <a:lnTo>
                  <a:pt x="63" y="299"/>
                </a:lnTo>
                <a:lnTo>
                  <a:pt x="73" y="284"/>
                </a:lnTo>
                <a:lnTo>
                  <a:pt x="59" y="280"/>
                </a:lnTo>
                <a:lnTo>
                  <a:pt x="136" y="228"/>
                </a:lnTo>
                <a:lnTo>
                  <a:pt x="139" y="225"/>
                </a:lnTo>
                <a:lnTo>
                  <a:pt x="141" y="220"/>
                </a:lnTo>
                <a:lnTo>
                  <a:pt x="141" y="218"/>
                </a:lnTo>
                <a:lnTo>
                  <a:pt x="141" y="213"/>
                </a:lnTo>
                <a:lnTo>
                  <a:pt x="144" y="209"/>
                </a:lnTo>
                <a:lnTo>
                  <a:pt x="141" y="202"/>
                </a:lnTo>
                <a:lnTo>
                  <a:pt x="141" y="199"/>
                </a:lnTo>
                <a:lnTo>
                  <a:pt x="144" y="194"/>
                </a:lnTo>
                <a:lnTo>
                  <a:pt x="141" y="190"/>
                </a:lnTo>
                <a:lnTo>
                  <a:pt x="144" y="185"/>
                </a:lnTo>
                <a:lnTo>
                  <a:pt x="158" y="173"/>
                </a:lnTo>
                <a:lnTo>
                  <a:pt x="167" y="166"/>
                </a:lnTo>
                <a:lnTo>
                  <a:pt x="172" y="161"/>
                </a:lnTo>
                <a:lnTo>
                  <a:pt x="177" y="157"/>
                </a:lnTo>
                <a:lnTo>
                  <a:pt x="179" y="154"/>
                </a:lnTo>
                <a:lnTo>
                  <a:pt x="177" y="152"/>
                </a:lnTo>
                <a:lnTo>
                  <a:pt x="160" y="142"/>
                </a:lnTo>
                <a:lnTo>
                  <a:pt x="146" y="138"/>
                </a:lnTo>
                <a:lnTo>
                  <a:pt x="165" y="112"/>
                </a:lnTo>
                <a:lnTo>
                  <a:pt x="172" y="102"/>
                </a:lnTo>
                <a:lnTo>
                  <a:pt x="177" y="95"/>
                </a:lnTo>
                <a:lnTo>
                  <a:pt x="200" y="64"/>
                </a:lnTo>
                <a:lnTo>
                  <a:pt x="224" y="33"/>
                </a:lnTo>
                <a:lnTo>
                  <a:pt x="228" y="24"/>
                </a:lnTo>
                <a:lnTo>
                  <a:pt x="235" y="14"/>
                </a:lnTo>
                <a:lnTo>
                  <a:pt x="240" y="17"/>
                </a:lnTo>
                <a:lnTo>
                  <a:pt x="247" y="3"/>
                </a:lnTo>
                <a:lnTo>
                  <a:pt x="259" y="7"/>
                </a:lnTo>
                <a:lnTo>
                  <a:pt x="259" y="10"/>
                </a:lnTo>
                <a:lnTo>
                  <a:pt x="259" y="7"/>
                </a:lnTo>
                <a:lnTo>
                  <a:pt x="259" y="3"/>
                </a:lnTo>
                <a:lnTo>
                  <a:pt x="261" y="0"/>
                </a:lnTo>
                <a:close/>
              </a:path>
            </a:pathLst>
          </a:custGeom>
          <a:solidFill>
            <a:srgbClr val="B3DAFC"/>
          </a:solidFill>
          <a:ln w="4445">
            <a:solidFill>
              <a:srgbClr val="6E6E6E"/>
            </a:solidFill>
            <a:prstDash val="solid"/>
            <a:round/>
            <a:headEnd/>
            <a:tailEnd/>
          </a:ln>
        </p:spPr>
        <p:txBody>
          <a:bodyPr rot="0" vert="horz" wrap="square" lIns="137160" tIns="68580" rIns="137160" bIns="68580" anchor="t" anchorCtr="0" upright="1">
            <a:noAutofit/>
          </a:bodyPr>
          <a:lstStyle/>
          <a:p>
            <a:endParaRPr lang="es-MX" sz="2700"/>
          </a:p>
        </p:txBody>
      </p:sp>
      <p:sp>
        <p:nvSpPr>
          <p:cNvPr id="27" name="Rectángulo 26"/>
          <p:cNvSpPr/>
          <p:nvPr/>
        </p:nvSpPr>
        <p:spPr>
          <a:xfrm>
            <a:off x="10787785" y="2546577"/>
            <a:ext cx="2143023" cy="7848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s-MX" sz="4500" cap="all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CARGOS</a:t>
            </a:r>
          </a:p>
        </p:txBody>
      </p:sp>
      <p:cxnSp>
        <p:nvCxnSpPr>
          <p:cNvPr id="28" name="Conector angular 27"/>
          <p:cNvCxnSpPr>
            <a:stCxn id="27" idx="1"/>
            <a:endCxn id="27" idx="3"/>
          </p:cNvCxnSpPr>
          <p:nvPr/>
        </p:nvCxnSpPr>
        <p:spPr>
          <a:xfrm rot="10800000" flipH="1">
            <a:off x="10741251" y="2962076"/>
            <a:ext cx="2236092" cy="19050"/>
          </a:xfrm>
          <a:prstGeom prst="bentConnector5">
            <a:avLst>
              <a:gd name="adj1" fmla="val -216391"/>
              <a:gd name="adj2" fmla="val -28118906"/>
              <a:gd name="adj3" fmla="val 315539"/>
            </a:avLst>
          </a:prstGeom>
          <a:ln w="38100">
            <a:solidFill>
              <a:schemeClr val="tx1">
                <a:lumMod val="50000"/>
                <a:lumOff val="50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Rectángulo 30"/>
          <p:cNvSpPr/>
          <p:nvPr/>
        </p:nvSpPr>
        <p:spPr>
          <a:xfrm>
            <a:off x="10199039" y="4073772"/>
            <a:ext cx="3059655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MX" sz="1650" cap="all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MAGISTRATURAS DEL TRIBUNAL SUPERIOR DE JUSTICIA DEL ESTADO DE MÉXICO: </a:t>
            </a:r>
            <a:r>
              <a:rPr lang="es-MX" sz="1650" b="1" cap="all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6 cargos</a:t>
            </a:r>
          </a:p>
          <a:p>
            <a:pPr algn="just"/>
            <a:endParaRPr lang="es-MX" sz="1650" cap="all" dirty="0">
              <a:solidFill>
                <a:srgbClr val="00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s-MX" sz="1650" cap="all" dirty="0"/>
              <a:t>Materia civil:</a:t>
            </a:r>
            <a:r>
              <a:rPr lang="es-MX" sz="1650" b="1" cap="all" dirty="0"/>
              <a:t> 2 cargos </a:t>
            </a:r>
            <a:endParaRPr lang="es-MX" sz="1650" cap="all" dirty="0"/>
          </a:p>
          <a:p>
            <a:r>
              <a:rPr lang="es-MX" sz="1650" cap="all" dirty="0"/>
              <a:t>materia penal:</a:t>
            </a:r>
            <a:r>
              <a:rPr lang="es-MX" sz="1650" b="1" cap="all" dirty="0"/>
              <a:t> 4 cargos</a:t>
            </a:r>
            <a:endParaRPr lang="es-MX" sz="1650" cap="all" dirty="0"/>
          </a:p>
        </p:txBody>
      </p:sp>
      <p:sp>
        <p:nvSpPr>
          <p:cNvPr id="32" name="Rectángulo 31"/>
          <p:cNvSpPr/>
          <p:nvPr/>
        </p:nvSpPr>
        <p:spPr>
          <a:xfrm>
            <a:off x="14478054" y="4058801"/>
            <a:ext cx="3059655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MX" sz="1650" cap="all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juezas Y JUECES DEL PODER JUDICIAL DEL ESTADO DE MÉXICO: </a:t>
            </a:r>
            <a:r>
              <a:rPr lang="es-MX" sz="1650" b="1" cap="all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3 cargos</a:t>
            </a:r>
          </a:p>
          <a:p>
            <a:pPr algn="just"/>
            <a:endParaRPr lang="es-MX" sz="1650" cap="all" dirty="0">
              <a:solidFill>
                <a:srgbClr val="00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s-MX" sz="1650" cap="all" dirty="0"/>
              <a:t>materia civil: </a:t>
            </a:r>
            <a:r>
              <a:rPr lang="es-MX" sz="1650" b="1" cap="all" dirty="0"/>
              <a:t>1 cargo</a:t>
            </a:r>
            <a:endParaRPr lang="es-MX" sz="1650" cap="all" dirty="0"/>
          </a:p>
          <a:p>
            <a:r>
              <a:rPr lang="es-MX" sz="1650" cap="all" dirty="0"/>
              <a:t>materia PENAL: </a:t>
            </a:r>
            <a:r>
              <a:rPr lang="es-MX" sz="1650" b="1" cap="all" dirty="0"/>
              <a:t>2 cargos</a:t>
            </a:r>
            <a:endParaRPr lang="es-MX" sz="1650" cap="all" dirty="0"/>
          </a:p>
        </p:txBody>
      </p:sp>
      <p:sp>
        <p:nvSpPr>
          <p:cNvPr id="33" name="Elipse 32"/>
          <p:cNvSpPr/>
          <p:nvPr/>
        </p:nvSpPr>
        <p:spPr>
          <a:xfrm>
            <a:off x="6158483" y="4142772"/>
            <a:ext cx="324000" cy="326232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34" name="Elipse 33"/>
          <p:cNvSpPr/>
          <p:nvPr/>
        </p:nvSpPr>
        <p:spPr>
          <a:xfrm>
            <a:off x="6158483" y="5197818"/>
            <a:ext cx="324000" cy="326232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35" name="Elipse 34"/>
          <p:cNvSpPr/>
          <p:nvPr/>
        </p:nvSpPr>
        <p:spPr>
          <a:xfrm>
            <a:off x="9912188" y="4111269"/>
            <a:ext cx="324000" cy="326232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36" name="Elipse 35"/>
          <p:cNvSpPr/>
          <p:nvPr/>
        </p:nvSpPr>
        <p:spPr>
          <a:xfrm>
            <a:off x="14154054" y="4138583"/>
            <a:ext cx="324000" cy="326232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pic>
        <p:nvPicPr>
          <p:cNvPr id="25" name="Picture 2" descr="Estado de México – Pacto federal">
            <a:hlinkClick r:id="rId6" action="ppaction://hlinksldjump" tooltip="Distritos Judiciales Electorales"/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62999" y="8613564"/>
            <a:ext cx="762001" cy="6265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8" name="Imagen 37">
            <a:hlinkClick r:id="" action="ppaction://hlinkshowjump?jump=previousslide" tooltip="Anterior"/>
          </p:cNvPr>
          <p:cNvPicPr>
            <a:picLocks noChangeAspect="1"/>
          </p:cNvPicPr>
          <p:nvPr/>
        </p:nvPicPr>
        <p:blipFill>
          <a:blip r:embed="rId8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7971312" y="8567437"/>
            <a:ext cx="718852" cy="718852"/>
          </a:xfrm>
          <a:prstGeom prst="rect">
            <a:avLst/>
          </a:prstGeom>
        </p:spPr>
      </p:pic>
      <p:pic>
        <p:nvPicPr>
          <p:cNvPr id="39" name="Imagen 38">
            <a:hlinkClick r:id="" action="ppaction://hlinkshowjump?jump=nextslide" tooltip="Siguiente"/>
          </p:cNvPr>
          <p:cNvPicPr>
            <a:picLocks noChangeAspect="1"/>
          </p:cNvPicPr>
          <p:nvPr/>
        </p:nvPicPr>
        <p:blipFill>
          <a:blip r:embed="rId8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97835" y="8567438"/>
            <a:ext cx="718852" cy="718852"/>
          </a:xfrm>
          <a:prstGeom prst="rect">
            <a:avLst/>
          </a:prstGeom>
        </p:spPr>
      </p:pic>
      <p:sp>
        <p:nvSpPr>
          <p:cNvPr id="40" name="Rectángulo 39"/>
          <p:cNvSpPr/>
          <p:nvPr/>
        </p:nvSpPr>
        <p:spPr>
          <a:xfrm>
            <a:off x="6461383" y="4088649"/>
            <a:ext cx="3022961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MX" sz="1650" dirty="0">
                <a:solidFill>
                  <a:srgbClr val="000000"/>
                </a:solidFill>
              </a:rPr>
              <a:t>PRESIDENCIA DEL TRIBUNAL SUPERIOR DE JUSTICIA: </a:t>
            </a:r>
            <a:r>
              <a:rPr lang="es-MX" sz="1650" b="1" dirty="0">
                <a:solidFill>
                  <a:srgbClr val="000000"/>
                </a:solidFill>
              </a:rPr>
              <a:t>1 </a:t>
            </a:r>
            <a:r>
              <a:rPr lang="es-MX" sz="1650" b="1" dirty="0" smtClean="0">
                <a:solidFill>
                  <a:srgbClr val="000000"/>
                </a:solidFill>
              </a:rPr>
              <a:t>CARGO</a:t>
            </a:r>
            <a:endParaRPr lang="es-MX" sz="1650" dirty="0"/>
          </a:p>
        </p:txBody>
      </p:sp>
      <p:sp>
        <p:nvSpPr>
          <p:cNvPr id="41" name="Rectángulo 40"/>
          <p:cNvSpPr/>
          <p:nvPr/>
        </p:nvSpPr>
        <p:spPr>
          <a:xfrm>
            <a:off x="6482483" y="5119843"/>
            <a:ext cx="2892807" cy="13619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MX" sz="1650" dirty="0">
                <a:solidFill>
                  <a:srgbClr val="000000"/>
                </a:solidFill>
              </a:rPr>
              <a:t>MAGISTRATURAS DEL TRIBUNAL DE DISCIPLINA JUDICIAL DEL PODER JUDICIAL DEL ESTADO DE MÉXICO:</a:t>
            </a:r>
            <a:r>
              <a:rPr lang="es-MX" sz="1650" b="1" dirty="0">
                <a:solidFill>
                  <a:srgbClr val="000000"/>
                </a:solidFill>
              </a:rPr>
              <a:t> 5 </a:t>
            </a:r>
            <a:r>
              <a:rPr lang="es-MX" sz="1650" b="1" dirty="0" smtClean="0">
                <a:solidFill>
                  <a:srgbClr val="000000"/>
                </a:solidFill>
              </a:rPr>
              <a:t>CARGOS</a:t>
            </a:r>
            <a:endParaRPr lang="es-MX" sz="1650" dirty="0"/>
          </a:p>
        </p:txBody>
      </p:sp>
      <p:sp>
        <p:nvSpPr>
          <p:cNvPr id="29" name="Rectángulo 28"/>
          <p:cNvSpPr/>
          <p:nvPr/>
        </p:nvSpPr>
        <p:spPr>
          <a:xfrm>
            <a:off x="7287296" y="7739214"/>
            <a:ext cx="9144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s-MX" sz="1600" dirty="0" smtClean="0">
                <a:solidFill>
                  <a:srgbClr val="7030A0"/>
                </a:solidFill>
                <a:latin typeface="Calibri" panose="020F0502020204030204" pitchFamily="34" charset="0"/>
              </a:rPr>
              <a:t>Para </a:t>
            </a:r>
            <a:r>
              <a:rPr lang="es-MX" sz="1600" dirty="0">
                <a:solidFill>
                  <a:srgbClr val="7030A0"/>
                </a:solidFill>
                <a:latin typeface="Calibri" panose="020F0502020204030204" pitchFamily="34" charset="0"/>
              </a:rPr>
              <a:t>conocer más al respecto se puede visitar el sitio </a:t>
            </a:r>
            <a:r>
              <a:rPr lang="es-MX" sz="1600" b="1" dirty="0">
                <a:solidFill>
                  <a:srgbClr val="7030A0"/>
                </a:solidFill>
                <a:latin typeface="Calibri" panose="020F0502020204030204" pitchFamily="34" charset="0"/>
              </a:rPr>
              <a:t>“Candidaturas Proceso Electoral Judicial Extraordinario Conóceles</a:t>
            </a:r>
            <a:r>
              <a:rPr lang="es-MX" sz="1600" dirty="0" smtClean="0">
                <a:solidFill>
                  <a:srgbClr val="7030A0"/>
                </a:solidFill>
                <a:latin typeface="Calibri" panose="020F0502020204030204" pitchFamily="34" charset="0"/>
              </a:rPr>
              <a:t>”</a:t>
            </a:r>
            <a:r>
              <a:rPr lang="es-MX" sz="1600" dirty="0">
                <a:solidFill>
                  <a:srgbClr val="7030A0"/>
                </a:solidFill>
                <a:latin typeface="Calibri" panose="020F0502020204030204" pitchFamily="34" charset="0"/>
              </a:rPr>
              <a:t>	</a:t>
            </a:r>
          </a:p>
        </p:txBody>
      </p:sp>
      <p:pic>
        <p:nvPicPr>
          <p:cNvPr id="30" name="Picture 2" descr="logo conoceles">
            <a:hlinkClick r:id="rId9" tooltip="Conóceles 2025"/>
          </p:cNvPr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13834" y="6863590"/>
            <a:ext cx="1030063" cy="8638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457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Click="0">
        <p14:reveal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2401" y="178509"/>
            <a:ext cx="2274414" cy="1025763"/>
          </a:xfrm>
          <a:prstGeom prst="rect">
            <a:avLst/>
          </a:prstGeom>
        </p:spPr>
      </p:pic>
      <p:sp>
        <p:nvSpPr>
          <p:cNvPr id="72" name="Paralelogramo 71"/>
          <p:cNvSpPr/>
          <p:nvPr/>
        </p:nvSpPr>
        <p:spPr>
          <a:xfrm>
            <a:off x="15672659" y="8634356"/>
            <a:ext cx="4243892" cy="1612305"/>
          </a:xfrm>
          <a:prstGeom prst="parallelogram">
            <a:avLst>
              <a:gd name="adj" fmla="val 68198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73" name="Paralelogramo 72"/>
          <p:cNvSpPr/>
          <p:nvPr/>
        </p:nvSpPr>
        <p:spPr>
          <a:xfrm>
            <a:off x="0" y="9478834"/>
            <a:ext cx="18750579" cy="814892"/>
          </a:xfrm>
          <a:prstGeom prst="parallelogram">
            <a:avLst>
              <a:gd name="adj" fmla="val 58663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pic>
        <p:nvPicPr>
          <p:cNvPr id="77" name="Imagen 7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33436" y="88635"/>
            <a:ext cx="1272614" cy="1202562"/>
          </a:xfrm>
          <a:prstGeom prst="rect">
            <a:avLst/>
          </a:prstGeom>
        </p:spPr>
      </p:pic>
      <p:sp>
        <p:nvSpPr>
          <p:cNvPr id="78" name="Triángulo isósceles 77"/>
          <p:cNvSpPr/>
          <p:nvPr/>
        </p:nvSpPr>
        <p:spPr>
          <a:xfrm rot="18459014">
            <a:off x="-931438" y="-343536"/>
            <a:ext cx="2154764" cy="1158996"/>
          </a:xfrm>
          <a:prstGeom prst="triangl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79" name="Triángulo isósceles 78"/>
          <p:cNvSpPr/>
          <p:nvPr/>
        </p:nvSpPr>
        <p:spPr>
          <a:xfrm rot="10631482">
            <a:off x="-55789" y="-206601"/>
            <a:ext cx="2154764" cy="1158996"/>
          </a:xfrm>
          <a:prstGeom prst="triangle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cxnSp>
        <p:nvCxnSpPr>
          <p:cNvPr id="81" name="Conector recto 80"/>
          <p:cNvCxnSpPr/>
          <p:nvPr/>
        </p:nvCxnSpPr>
        <p:spPr>
          <a:xfrm>
            <a:off x="9144000" y="88635"/>
            <a:ext cx="0" cy="1202562"/>
          </a:xfrm>
          <a:prstGeom prst="line">
            <a:avLst/>
          </a:prstGeom>
          <a:ln w="28575" cap="rnd">
            <a:solidFill>
              <a:schemeClr val="bg2">
                <a:lumMod val="5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3" name="Imagen 8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87420" y="1"/>
            <a:ext cx="1500581" cy="1500581"/>
          </a:xfrm>
          <a:prstGeom prst="rect">
            <a:avLst/>
          </a:prstGeom>
        </p:spPr>
      </p:pic>
      <p:pic>
        <p:nvPicPr>
          <p:cNvPr id="84" name="Imagen 83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25" t="29137" r="9744" b="27962"/>
          <a:stretch/>
        </p:blipFill>
        <p:spPr>
          <a:xfrm>
            <a:off x="666928" y="8648186"/>
            <a:ext cx="1516151" cy="816819"/>
          </a:xfrm>
          <a:prstGeom prst="rect">
            <a:avLst/>
          </a:prstGeom>
        </p:spPr>
      </p:pic>
      <p:sp>
        <p:nvSpPr>
          <p:cNvPr id="2" name="Rectángulo 1"/>
          <p:cNvSpPr/>
          <p:nvPr/>
        </p:nvSpPr>
        <p:spPr>
          <a:xfrm>
            <a:off x="2883460" y="1408760"/>
            <a:ext cx="12545422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s-MX" sz="6000" cap="all" dirty="0">
                <a:solidFill>
                  <a:srgbClr val="8C52FF"/>
                </a:solidFill>
                <a:latin typeface="Exo 2" panose="00000800000000000000" pitchFamily="2" charset="0"/>
              </a:rPr>
              <a:t>Distrito judicial no. </a:t>
            </a:r>
            <a:r>
              <a:rPr lang="es-MX" sz="6000" cap="all" dirty="0" err="1">
                <a:solidFill>
                  <a:srgbClr val="8C52FF"/>
                </a:solidFill>
                <a:latin typeface="Exo 2" panose="00000800000000000000" pitchFamily="2" charset="0"/>
              </a:rPr>
              <a:t>Ix</a:t>
            </a:r>
            <a:r>
              <a:rPr lang="es-MX" sz="6000" cap="all" dirty="0">
                <a:solidFill>
                  <a:srgbClr val="8C52FF"/>
                </a:solidFill>
                <a:latin typeface="Exo 2" panose="00000800000000000000" pitchFamily="2" charset="0"/>
              </a:rPr>
              <a:t> OTUMBA</a:t>
            </a:r>
            <a:endParaRPr lang="es-MX" sz="6000" cap="all" dirty="0">
              <a:latin typeface="Exo 2" panose="00000800000000000000" pitchFamily="2" charset="0"/>
            </a:endParaRPr>
          </a:p>
        </p:txBody>
      </p:sp>
      <p:sp>
        <p:nvSpPr>
          <p:cNvPr id="26" name="Freeform 21"/>
          <p:cNvSpPr>
            <a:spLocks/>
          </p:cNvSpPr>
          <p:nvPr/>
        </p:nvSpPr>
        <p:spPr bwMode="auto">
          <a:xfrm>
            <a:off x="524847" y="3264206"/>
            <a:ext cx="4313853" cy="3583125"/>
          </a:xfrm>
          <a:custGeom>
            <a:avLst/>
            <a:gdLst>
              <a:gd name="T0" fmla="*/ 507 w 1303"/>
              <a:gd name="T1" fmla="*/ 154 h 1324"/>
              <a:gd name="T2" fmla="*/ 584 w 1303"/>
              <a:gd name="T3" fmla="*/ 164 h 1324"/>
              <a:gd name="T4" fmla="*/ 606 w 1303"/>
              <a:gd name="T5" fmla="*/ 126 h 1324"/>
              <a:gd name="T6" fmla="*/ 738 w 1303"/>
              <a:gd name="T7" fmla="*/ 102 h 1324"/>
              <a:gd name="T8" fmla="*/ 870 w 1303"/>
              <a:gd name="T9" fmla="*/ 142 h 1324"/>
              <a:gd name="T10" fmla="*/ 912 w 1303"/>
              <a:gd name="T11" fmla="*/ 168 h 1324"/>
              <a:gd name="T12" fmla="*/ 954 w 1303"/>
              <a:gd name="T13" fmla="*/ 185 h 1324"/>
              <a:gd name="T14" fmla="*/ 999 w 1303"/>
              <a:gd name="T15" fmla="*/ 183 h 1324"/>
              <a:gd name="T16" fmla="*/ 1023 w 1303"/>
              <a:gd name="T17" fmla="*/ 230 h 1324"/>
              <a:gd name="T18" fmla="*/ 1101 w 1303"/>
              <a:gd name="T19" fmla="*/ 263 h 1324"/>
              <a:gd name="T20" fmla="*/ 1176 w 1303"/>
              <a:gd name="T21" fmla="*/ 353 h 1324"/>
              <a:gd name="T22" fmla="*/ 1275 w 1303"/>
              <a:gd name="T23" fmla="*/ 533 h 1324"/>
              <a:gd name="T24" fmla="*/ 1256 w 1303"/>
              <a:gd name="T25" fmla="*/ 665 h 1324"/>
              <a:gd name="T26" fmla="*/ 1235 w 1303"/>
              <a:gd name="T27" fmla="*/ 734 h 1324"/>
              <a:gd name="T28" fmla="*/ 1240 w 1303"/>
              <a:gd name="T29" fmla="*/ 819 h 1324"/>
              <a:gd name="T30" fmla="*/ 1273 w 1303"/>
              <a:gd name="T31" fmla="*/ 843 h 1324"/>
              <a:gd name="T32" fmla="*/ 1249 w 1303"/>
              <a:gd name="T33" fmla="*/ 916 h 1324"/>
              <a:gd name="T34" fmla="*/ 1219 w 1303"/>
              <a:gd name="T35" fmla="*/ 952 h 1324"/>
              <a:gd name="T36" fmla="*/ 1252 w 1303"/>
              <a:gd name="T37" fmla="*/ 973 h 1324"/>
              <a:gd name="T38" fmla="*/ 1280 w 1303"/>
              <a:gd name="T39" fmla="*/ 999 h 1324"/>
              <a:gd name="T40" fmla="*/ 1221 w 1303"/>
              <a:gd name="T41" fmla="*/ 1016 h 1324"/>
              <a:gd name="T42" fmla="*/ 1164 w 1303"/>
              <a:gd name="T43" fmla="*/ 1025 h 1324"/>
              <a:gd name="T44" fmla="*/ 1120 w 1303"/>
              <a:gd name="T45" fmla="*/ 1006 h 1324"/>
              <a:gd name="T46" fmla="*/ 1091 w 1303"/>
              <a:gd name="T47" fmla="*/ 1030 h 1324"/>
              <a:gd name="T48" fmla="*/ 1096 w 1303"/>
              <a:gd name="T49" fmla="*/ 1084 h 1324"/>
              <a:gd name="T50" fmla="*/ 1094 w 1303"/>
              <a:gd name="T51" fmla="*/ 1158 h 1324"/>
              <a:gd name="T52" fmla="*/ 1053 w 1303"/>
              <a:gd name="T53" fmla="*/ 1179 h 1324"/>
              <a:gd name="T54" fmla="*/ 1009 w 1303"/>
              <a:gd name="T55" fmla="*/ 1319 h 1324"/>
              <a:gd name="T56" fmla="*/ 1006 w 1303"/>
              <a:gd name="T57" fmla="*/ 1271 h 1324"/>
              <a:gd name="T58" fmla="*/ 973 w 1303"/>
              <a:gd name="T59" fmla="*/ 1243 h 1324"/>
              <a:gd name="T60" fmla="*/ 919 w 1303"/>
              <a:gd name="T61" fmla="*/ 1205 h 1324"/>
              <a:gd name="T62" fmla="*/ 874 w 1303"/>
              <a:gd name="T63" fmla="*/ 1182 h 1324"/>
              <a:gd name="T64" fmla="*/ 820 w 1303"/>
              <a:gd name="T65" fmla="*/ 1151 h 1324"/>
              <a:gd name="T66" fmla="*/ 773 w 1303"/>
              <a:gd name="T67" fmla="*/ 1160 h 1324"/>
              <a:gd name="T68" fmla="*/ 723 w 1303"/>
              <a:gd name="T69" fmla="*/ 1151 h 1324"/>
              <a:gd name="T70" fmla="*/ 688 w 1303"/>
              <a:gd name="T71" fmla="*/ 1155 h 1324"/>
              <a:gd name="T72" fmla="*/ 639 w 1303"/>
              <a:gd name="T73" fmla="*/ 1158 h 1324"/>
              <a:gd name="T74" fmla="*/ 429 w 1303"/>
              <a:gd name="T75" fmla="*/ 1153 h 1324"/>
              <a:gd name="T76" fmla="*/ 408 w 1303"/>
              <a:gd name="T77" fmla="*/ 1099 h 1324"/>
              <a:gd name="T78" fmla="*/ 342 w 1303"/>
              <a:gd name="T79" fmla="*/ 1002 h 1324"/>
              <a:gd name="T80" fmla="*/ 264 w 1303"/>
              <a:gd name="T81" fmla="*/ 1025 h 1324"/>
              <a:gd name="T82" fmla="*/ 235 w 1303"/>
              <a:gd name="T83" fmla="*/ 1016 h 1324"/>
              <a:gd name="T84" fmla="*/ 219 w 1303"/>
              <a:gd name="T85" fmla="*/ 968 h 1324"/>
              <a:gd name="T86" fmla="*/ 193 w 1303"/>
              <a:gd name="T87" fmla="*/ 992 h 1324"/>
              <a:gd name="T88" fmla="*/ 146 w 1303"/>
              <a:gd name="T89" fmla="*/ 931 h 1324"/>
              <a:gd name="T90" fmla="*/ 78 w 1303"/>
              <a:gd name="T91" fmla="*/ 850 h 1324"/>
              <a:gd name="T92" fmla="*/ 66 w 1303"/>
              <a:gd name="T93" fmla="*/ 810 h 1324"/>
              <a:gd name="T94" fmla="*/ 108 w 1303"/>
              <a:gd name="T95" fmla="*/ 741 h 1324"/>
              <a:gd name="T96" fmla="*/ 56 w 1303"/>
              <a:gd name="T97" fmla="*/ 706 h 1324"/>
              <a:gd name="T98" fmla="*/ 106 w 1303"/>
              <a:gd name="T99" fmla="*/ 680 h 1324"/>
              <a:gd name="T100" fmla="*/ 59 w 1303"/>
              <a:gd name="T101" fmla="*/ 637 h 1324"/>
              <a:gd name="T102" fmla="*/ 47 w 1303"/>
              <a:gd name="T103" fmla="*/ 602 h 1324"/>
              <a:gd name="T104" fmla="*/ 56 w 1303"/>
              <a:gd name="T105" fmla="*/ 552 h 1324"/>
              <a:gd name="T106" fmla="*/ 28 w 1303"/>
              <a:gd name="T107" fmla="*/ 502 h 1324"/>
              <a:gd name="T108" fmla="*/ 2 w 1303"/>
              <a:gd name="T109" fmla="*/ 467 h 1324"/>
              <a:gd name="T110" fmla="*/ 33 w 1303"/>
              <a:gd name="T111" fmla="*/ 377 h 1324"/>
              <a:gd name="T112" fmla="*/ 141 w 1303"/>
              <a:gd name="T113" fmla="*/ 220 h 1324"/>
              <a:gd name="T114" fmla="*/ 179 w 1303"/>
              <a:gd name="T115" fmla="*/ 154 h 1324"/>
              <a:gd name="T116" fmla="*/ 259 w 1303"/>
              <a:gd name="T117" fmla="*/ 7 h 13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1303" h="1324">
                <a:moveTo>
                  <a:pt x="261" y="0"/>
                </a:moveTo>
                <a:lnTo>
                  <a:pt x="313" y="22"/>
                </a:lnTo>
                <a:lnTo>
                  <a:pt x="327" y="3"/>
                </a:lnTo>
                <a:lnTo>
                  <a:pt x="339" y="7"/>
                </a:lnTo>
                <a:lnTo>
                  <a:pt x="370" y="17"/>
                </a:lnTo>
                <a:lnTo>
                  <a:pt x="375" y="17"/>
                </a:lnTo>
                <a:lnTo>
                  <a:pt x="419" y="31"/>
                </a:lnTo>
                <a:lnTo>
                  <a:pt x="426" y="33"/>
                </a:lnTo>
                <a:lnTo>
                  <a:pt x="400" y="123"/>
                </a:lnTo>
                <a:lnTo>
                  <a:pt x="408" y="121"/>
                </a:lnTo>
                <a:lnTo>
                  <a:pt x="436" y="116"/>
                </a:lnTo>
                <a:lnTo>
                  <a:pt x="452" y="126"/>
                </a:lnTo>
                <a:lnTo>
                  <a:pt x="507" y="154"/>
                </a:lnTo>
                <a:lnTo>
                  <a:pt x="518" y="123"/>
                </a:lnTo>
                <a:lnTo>
                  <a:pt x="535" y="140"/>
                </a:lnTo>
                <a:lnTo>
                  <a:pt x="540" y="142"/>
                </a:lnTo>
                <a:lnTo>
                  <a:pt x="549" y="145"/>
                </a:lnTo>
                <a:lnTo>
                  <a:pt x="556" y="145"/>
                </a:lnTo>
                <a:lnTo>
                  <a:pt x="558" y="145"/>
                </a:lnTo>
                <a:lnTo>
                  <a:pt x="561" y="145"/>
                </a:lnTo>
                <a:lnTo>
                  <a:pt x="563" y="147"/>
                </a:lnTo>
                <a:lnTo>
                  <a:pt x="566" y="147"/>
                </a:lnTo>
                <a:lnTo>
                  <a:pt x="582" y="147"/>
                </a:lnTo>
                <a:lnTo>
                  <a:pt x="584" y="159"/>
                </a:lnTo>
                <a:lnTo>
                  <a:pt x="584" y="161"/>
                </a:lnTo>
                <a:lnTo>
                  <a:pt x="584" y="164"/>
                </a:lnTo>
                <a:lnTo>
                  <a:pt x="587" y="166"/>
                </a:lnTo>
                <a:lnTo>
                  <a:pt x="589" y="168"/>
                </a:lnTo>
                <a:lnTo>
                  <a:pt x="591" y="168"/>
                </a:lnTo>
                <a:lnTo>
                  <a:pt x="599" y="173"/>
                </a:lnTo>
                <a:lnTo>
                  <a:pt x="606" y="175"/>
                </a:lnTo>
                <a:lnTo>
                  <a:pt x="620" y="164"/>
                </a:lnTo>
                <a:lnTo>
                  <a:pt x="622" y="161"/>
                </a:lnTo>
                <a:lnTo>
                  <a:pt x="615" y="159"/>
                </a:lnTo>
                <a:lnTo>
                  <a:pt x="601" y="154"/>
                </a:lnTo>
                <a:lnTo>
                  <a:pt x="613" y="138"/>
                </a:lnTo>
                <a:lnTo>
                  <a:pt x="615" y="128"/>
                </a:lnTo>
                <a:lnTo>
                  <a:pt x="608" y="126"/>
                </a:lnTo>
                <a:lnTo>
                  <a:pt x="606" y="126"/>
                </a:lnTo>
                <a:lnTo>
                  <a:pt x="601" y="126"/>
                </a:lnTo>
                <a:lnTo>
                  <a:pt x="610" y="116"/>
                </a:lnTo>
                <a:lnTo>
                  <a:pt x="615" y="112"/>
                </a:lnTo>
                <a:lnTo>
                  <a:pt x="636" y="93"/>
                </a:lnTo>
                <a:lnTo>
                  <a:pt x="639" y="90"/>
                </a:lnTo>
                <a:lnTo>
                  <a:pt x="646" y="86"/>
                </a:lnTo>
                <a:lnTo>
                  <a:pt x="667" y="76"/>
                </a:lnTo>
                <a:lnTo>
                  <a:pt x="669" y="74"/>
                </a:lnTo>
                <a:lnTo>
                  <a:pt x="695" y="86"/>
                </a:lnTo>
                <a:lnTo>
                  <a:pt x="712" y="95"/>
                </a:lnTo>
                <a:lnTo>
                  <a:pt x="726" y="100"/>
                </a:lnTo>
                <a:lnTo>
                  <a:pt x="735" y="102"/>
                </a:lnTo>
                <a:lnTo>
                  <a:pt x="738" y="102"/>
                </a:lnTo>
                <a:lnTo>
                  <a:pt x="761" y="112"/>
                </a:lnTo>
                <a:lnTo>
                  <a:pt x="773" y="102"/>
                </a:lnTo>
                <a:lnTo>
                  <a:pt x="794" y="112"/>
                </a:lnTo>
                <a:lnTo>
                  <a:pt x="825" y="119"/>
                </a:lnTo>
                <a:lnTo>
                  <a:pt x="830" y="119"/>
                </a:lnTo>
                <a:lnTo>
                  <a:pt x="841" y="121"/>
                </a:lnTo>
                <a:lnTo>
                  <a:pt x="848" y="121"/>
                </a:lnTo>
                <a:lnTo>
                  <a:pt x="848" y="123"/>
                </a:lnTo>
                <a:lnTo>
                  <a:pt x="851" y="126"/>
                </a:lnTo>
                <a:lnTo>
                  <a:pt x="855" y="133"/>
                </a:lnTo>
                <a:lnTo>
                  <a:pt x="858" y="133"/>
                </a:lnTo>
                <a:lnTo>
                  <a:pt x="867" y="140"/>
                </a:lnTo>
                <a:lnTo>
                  <a:pt x="870" y="142"/>
                </a:lnTo>
                <a:lnTo>
                  <a:pt x="872" y="142"/>
                </a:lnTo>
                <a:lnTo>
                  <a:pt x="877" y="145"/>
                </a:lnTo>
                <a:lnTo>
                  <a:pt x="877" y="147"/>
                </a:lnTo>
                <a:lnTo>
                  <a:pt x="881" y="147"/>
                </a:lnTo>
                <a:lnTo>
                  <a:pt x="884" y="147"/>
                </a:lnTo>
                <a:lnTo>
                  <a:pt x="886" y="149"/>
                </a:lnTo>
                <a:lnTo>
                  <a:pt x="896" y="149"/>
                </a:lnTo>
                <a:lnTo>
                  <a:pt x="903" y="152"/>
                </a:lnTo>
                <a:lnTo>
                  <a:pt x="905" y="152"/>
                </a:lnTo>
                <a:lnTo>
                  <a:pt x="907" y="157"/>
                </a:lnTo>
                <a:lnTo>
                  <a:pt x="907" y="161"/>
                </a:lnTo>
                <a:lnTo>
                  <a:pt x="910" y="164"/>
                </a:lnTo>
                <a:lnTo>
                  <a:pt x="912" y="168"/>
                </a:lnTo>
                <a:lnTo>
                  <a:pt x="912" y="171"/>
                </a:lnTo>
                <a:lnTo>
                  <a:pt x="917" y="178"/>
                </a:lnTo>
                <a:lnTo>
                  <a:pt x="919" y="180"/>
                </a:lnTo>
                <a:lnTo>
                  <a:pt x="921" y="185"/>
                </a:lnTo>
                <a:lnTo>
                  <a:pt x="924" y="187"/>
                </a:lnTo>
                <a:lnTo>
                  <a:pt x="926" y="187"/>
                </a:lnTo>
                <a:lnTo>
                  <a:pt x="931" y="185"/>
                </a:lnTo>
                <a:lnTo>
                  <a:pt x="936" y="183"/>
                </a:lnTo>
                <a:lnTo>
                  <a:pt x="943" y="185"/>
                </a:lnTo>
                <a:lnTo>
                  <a:pt x="947" y="187"/>
                </a:lnTo>
                <a:lnTo>
                  <a:pt x="950" y="185"/>
                </a:lnTo>
                <a:lnTo>
                  <a:pt x="952" y="185"/>
                </a:lnTo>
                <a:lnTo>
                  <a:pt x="954" y="185"/>
                </a:lnTo>
                <a:lnTo>
                  <a:pt x="959" y="185"/>
                </a:lnTo>
                <a:lnTo>
                  <a:pt x="962" y="185"/>
                </a:lnTo>
                <a:lnTo>
                  <a:pt x="962" y="183"/>
                </a:lnTo>
                <a:lnTo>
                  <a:pt x="966" y="180"/>
                </a:lnTo>
                <a:lnTo>
                  <a:pt x="969" y="180"/>
                </a:lnTo>
                <a:lnTo>
                  <a:pt x="971" y="178"/>
                </a:lnTo>
                <a:lnTo>
                  <a:pt x="973" y="175"/>
                </a:lnTo>
                <a:lnTo>
                  <a:pt x="976" y="175"/>
                </a:lnTo>
                <a:lnTo>
                  <a:pt x="978" y="175"/>
                </a:lnTo>
                <a:lnTo>
                  <a:pt x="983" y="173"/>
                </a:lnTo>
                <a:lnTo>
                  <a:pt x="985" y="173"/>
                </a:lnTo>
                <a:lnTo>
                  <a:pt x="985" y="171"/>
                </a:lnTo>
                <a:lnTo>
                  <a:pt x="999" y="183"/>
                </a:lnTo>
                <a:lnTo>
                  <a:pt x="1002" y="185"/>
                </a:lnTo>
                <a:lnTo>
                  <a:pt x="1004" y="187"/>
                </a:lnTo>
                <a:lnTo>
                  <a:pt x="1006" y="187"/>
                </a:lnTo>
                <a:lnTo>
                  <a:pt x="1009" y="190"/>
                </a:lnTo>
                <a:lnTo>
                  <a:pt x="1016" y="194"/>
                </a:lnTo>
                <a:lnTo>
                  <a:pt x="1025" y="199"/>
                </a:lnTo>
                <a:lnTo>
                  <a:pt x="1028" y="199"/>
                </a:lnTo>
                <a:lnTo>
                  <a:pt x="1032" y="204"/>
                </a:lnTo>
                <a:lnTo>
                  <a:pt x="1037" y="209"/>
                </a:lnTo>
                <a:lnTo>
                  <a:pt x="1032" y="213"/>
                </a:lnTo>
                <a:lnTo>
                  <a:pt x="1028" y="218"/>
                </a:lnTo>
                <a:lnTo>
                  <a:pt x="1020" y="228"/>
                </a:lnTo>
                <a:lnTo>
                  <a:pt x="1023" y="230"/>
                </a:lnTo>
                <a:lnTo>
                  <a:pt x="1025" y="235"/>
                </a:lnTo>
                <a:lnTo>
                  <a:pt x="1028" y="237"/>
                </a:lnTo>
                <a:lnTo>
                  <a:pt x="1030" y="239"/>
                </a:lnTo>
                <a:lnTo>
                  <a:pt x="1035" y="246"/>
                </a:lnTo>
                <a:lnTo>
                  <a:pt x="1039" y="251"/>
                </a:lnTo>
                <a:lnTo>
                  <a:pt x="1044" y="254"/>
                </a:lnTo>
                <a:lnTo>
                  <a:pt x="1046" y="256"/>
                </a:lnTo>
                <a:lnTo>
                  <a:pt x="1056" y="258"/>
                </a:lnTo>
                <a:lnTo>
                  <a:pt x="1058" y="261"/>
                </a:lnTo>
                <a:lnTo>
                  <a:pt x="1063" y="263"/>
                </a:lnTo>
                <a:lnTo>
                  <a:pt x="1065" y="263"/>
                </a:lnTo>
                <a:lnTo>
                  <a:pt x="1072" y="268"/>
                </a:lnTo>
                <a:lnTo>
                  <a:pt x="1101" y="263"/>
                </a:lnTo>
                <a:lnTo>
                  <a:pt x="1110" y="265"/>
                </a:lnTo>
                <a:lnTo>
                  <a:pt x="1115" y="265"/>
                </a:lnTo>
                <a:lnTo>
                  <a:pt x="1115" y="294"/>
                </a:lnTo>
                <a:lnTo>
                  <a:pt x="1117" y="294"/>
                </a:lnTo>
                <a:lnTo>
                  <a:pt x="1122" y="296"/>
                </a:lnTo>
                <a:lnTo>
                  <a:pt x="1129" y="303"/>
                </a:lnTo>
                <a:lnTo>
                  <a:pt x="1131" y="303"/>
                </a:lnTo>
                <a:lnTo>
                  <a:pt x="1138" y="313"/>
                </a:lnTo>
                <a:lnTo>
                  <a:pt x="1141" y="317"/>
                </a:lnTo>
                <a:lnTo>
                  <a:pt x="1160" y="329"/>
                </a:lnTo>
                <a:lnTo>
                  <a:pt x="1160" y="332"/>
                </a:lnTo>
                <a:lnTo>
                  <a:pt x="1162" y="339"/>
                </a:lnTo>
                <a:lnTo>
                  <a:pt x="1176" y="353"/>
                </a:lnTo>
                <a:lnTo>
                  <a:pt x="1181" y="362"/>
                </a:lnTo>
                <a:lnTo>
                  <a:pt x="1181" y="365"/>
                </a:lnTo>
                <a:lnTo>
                  <a:pt x="1183" y="386"/>
                </a:lnTo>
                <a:lnTo>
                  <a:pt x="1186" y="391"/>
                </a:lnTo>
                <a:lnTo>
                  <a:pt x="1188" y="398"/>
                </a:lnTo>
                <a:lnTo>
                  <a:pt x="1197" y="415"/>
                </a:lnTo>
                <a:lnTo>
                  <a:pt x="1207" y="441"/>
                </a:lnTo>
                <a:lnTo>
                  <a:pt x="1214" y="443"/>
                </a:lnTo>
                <a:lnTo>
                  <a:pt x="1280" y="412"/>
                </a:lnTo>
                <a:lnTo>
                  <a:pt x="1263" y="502"/>
                </a:lnTo>
                <a:lnTo>
                  <a:pt x="1263" y="509"/>
                </a:lnTo>
                <a:lnTo>
                  <a:pt x="1275" y="531"/>
                </a:lnTo>
                <a:lnTo>
                  <a:pt x="1275" y="533"/>
                </a:lnTo>
                <a:lnTo>
                  <a:pt x="1266" y="587"/>
                </a:lnTo>
                <a:lnTo>
                  <a:pt x="1263" y="592"/>
                </a:lnTo>
                <a:lnTo>
                  <a:pt x="1261" y="599"/>
                </a:lnTo>
                <a:lnTo>
                  <a:pt x="1261" y="604"/>
                </a:lnTo>
                <a:lnTo>
                  <a:pt x="1256" y="609"/>
                </a:lnTo>
                <a:lnTo>
                  <a:pt x="1256" y="611"/>
                </a:lnTo>
                <a:lnTo>
                  <a:pt x="1254" y="618"/>
                </a:lnTo>
                <a:lnTo>
                  <a:pt x="1254" y="620"/>
                </a:lnTo>
                <a:lnTo>
                  <a:pt x="1254" y="628"/>
                </a:lnTo>
                <a:lnTo>
                  <a:pt x="1254" y="635"/>
                </a:lnTo>
                <a:lnTo>
                  <a:pt x="1252" y="637"/>
                </a:lnTo>
                <a:lnTo>
                  <a:pt x="1247" y="661"/>
                </a:lnTo>
                <a:lnTo>
                  <a:pt x="1256" y="665"/>
                </a:lnTo>
                <a:lnTo>
                  <a:pt x="1263" y="665"/>
                </a:lnTo>
                <a:lnTo>
                  <a:pt x="1268" y="665"/>
                </a:lnTo>
                <a:lnTo>
                  <a:pt x="1303" y="677"/>
                </a:lnTo>
                <a:lnTo>
                  <a:pt x="1289" y="699"/>
                </a:lnTo>
                <a:lnTo>
                  <a:pt x="1273" y="708"/>
                </a:lnTo>
                <a:lnTo>
                  <a:pt x="1266" y="715"/>
                </a:lnTo>
                <a:lnTo>
                  <a:pt x="1263" y="718"/>
                </a:lnTo>
                <a:lnTo>
                  <a:pt x="1261" y="720"/>
                </a:lnTo>
                <a:lnTo>
                  <a:pt x="1261" y="722"/>
                </a:lnTo>
                <a:lnTo>
                  <a:pt x="1254" y="729"/>
                </a:lnTo>
                <a:lnTo>
                  <a:pt x="1247" y="732"/>
                </a:lnTo>
                <a:lnTo>
                  <a:pt x="1242" y="732"/>
                </a:lnTo>
                <a:lnTo>
                  <a:pt x="1235" y="734"/>
                </a:lnTo>
                <a:lnTo>
                  <a:pt x="1233" y="739"/>
                </a:lnTo>
                <a:lnTo>
                  <a:pt x="1233" y="741"/>
                </a:lnTo>
                <a:lnTo>
                  <a:pt x="1235" y="744"/>
                </a:lnTo>
                <a:lnTo>
                  <a:pt x="1235" y="748"/>
                </a:lnTo>
                <a:lnTo>
                  <a:pt x="1235" y="753"/>
                </a:lnTo>
                <a:lnTo>
                  <a:pt x="1233" y="755"/>
                </a:lnTo>
                <a:lnTo>
                  <a:pt x="1230" y="765"/>
                </a:lnTo>
                <a:lnTo>
                  <a:pt x="1230" y="779"/>
                </a:lnTo>
                <a:lnTo>
                  <a:pt x="1233" y="786"/>
                </a:lnTo>
                <a:lnTo>
                  <a:pt x="1230" y="793"/>
                </a:lnTo>
                <a:lnTo>
                  <a:pt x="1233" y="800"/>
                </a:lnTo>
                <a:lnTo>
                  <a:pt x="1235" y="810"/>
                </a:lnTo>
                <a:lnTo>
                  <a:pt x="1240" y="819"/>
                </a:lnTo>
                <a:lnTo>
                  <a:pt x="1249" y="819"/>
                </a:lnTo>
                <a:lnTo>
                  <a:pt x="1254" y="822"/>
                </a:lnTo>
                <a:lnTo>
                  <a:pt x="1256" y="824"/>
                </a:lnTo>
                <a:lnTo>
                  <a:pt x="1259" y="829"/>
                </a:lnTo>
                <a:lnTo>
                  <a:pt x="1259" y="834"/>
                </a:lnTo>
                <a:lnTo>
                  <a:pt x="1259" y="836"/>
                </a:lnTo>
                <a:lnTo>
                  <a:pt x="1259" y="841"/>
                </a:lnTo>
                <a:lnTo>
                  <a:pt x="1261" y="841"/>
                </a:lnTo>
                <a:lnTo>
                  <a:pt x="1266" y="838"/>
                </a:lnTo>
                <a:lnTo>
                  <a:pt x="1268" y="838"/>
                </a:lnTo>
                <a:lnTo>
                  <a:pt x="1270" y="838"/>
                </a:lnTo>
                <a:lnTo>
                  <a:pt x="1273" y="841"/>
                </a:lnTo>
                <a:lnTo>
                  <a:pt x="1273" y="843"/>
                </a:lnTo>
                <a:lnTo>
                  <a:pt x="1268" y="843"/>
                </a:lnTo>
                <a:lnTo>
                  <a:pt x="1268" y="848"/>
                </a:lnTo>
                <a:lnTo>
                  <a:pt x="1268" y="855"/>
                </a:lnTo>
                <a:lnTo>
                  <a:pt x="1268" y="862"/>
                </a:lnTo>
                <a:lnTo>
                  <a:pt x="1263" y="864"/>
                </a:lnTo>
                <a:lnTo>
                  <a:pt x="1256" y="871"/>
                </a:lnTo>
                <a:lnTo>
                  <a:pt x="1254" y="874"/>
                </a:lnTo>
                <a:lnTo>
                  <a:pt x="1254" y="879"/>
                </a:lnTo>
                <a:lnTo>
                  <a:pt x="1252" y="883"/>
                </a:lnTo>
                <a:lnTo>
                  <a:pt x="1254" y="888"/>
                </a:lnTo>
                <a:lnTo>
                  <a:pt x="1252" y="893"/>
                </a:lnTo>
                <a:lnTo>
                  <a:pt x="1252" y="900"/>
                </a:lnTo>
                <a:lnTo>
                  <a:pt x="1249" y="916"/>
                </a:lnTo>
                <a:lnTo>
                  <a:pt x="1242" y="923"/>
                </a:lnTo>
                <a:lnTo>
                  <a:pt x="1237" y="926"/>
                </a:lnTo>
                <a:lnTo>
                  <a:pt x="1233" y="928"/>
                </a:lnTo>
                <a:lnTo>
                  <a:pt x="1230" y="928"/>
                </a:lnTo>
                <a:lnTo>
                  <a:pt x="1226" y="928"/>
                </a:lnTo>
                <a:lnTo>
                  <a:pt x="1221" y="931"/>
                </a:lnTo>
                <a:lnTo>
                  <a:pt x="1219" y="931"/>
                </a:lnTo>
                <a:lnTo>
                  <a:pt x="1216" y="931"/>
                </a:lnTo>
                <a:lnTo>
                  <a:pt x="1214" y="933"/>
                </a:lnTo>
                <a:lnTo>
                  <a:pt x="1211" y="935"/>
                </a:lnTo>
                <a:lnTo>
                  <a:pt x="1214" y="942"/>
                </a:lnTo>
                <a:lnTo>
                  <a:pt x="1214" y="947"/>
                </a:lnTo>
                <a:lnTo>
                  <a:pt x="1219" y="952"/>
                </a:lnTo>
                <a:lnTo>
                  <a:pt x="1221" y="954"/>
                </a:lnTo>
                <a:lnTo>
                  <a:pt x="1223" y="954"/>
                </a:lnTo>
                <a:lnTo>
                  <a:pt x="1223" y="952"/>
                </a:lnTo>
                <a:lnTo>
                  <a:pt x="1226" y="952"/>
                </a:lnTo>
                <a:lnTo>
                  <a:pt x="1228" y="952"/>
                </a:lnTo>
                <a:lnTo>
                  <a:pt x="1230" y="952"/>
                </a:lnTo>
                <a:lnTo>
                  <a:pt x="1235" y="957"/>
                </a:lnTo>
                <a:lnTo>
                  <a:pt x="1240" y="961"/>
                </a:lnTo>
                <a:lnTo>
                  <a:pt x="1242" y="961"/>
                </a:lnTo>
                <a:lnTo>
                  <a:pt x="1247" y="964"/>
                </a:lnTo>
                <a:lnTo>
                  <a:pt x="1249" y="968"/>
                </a:lnTo>
                <a:lnTo>
                  <a:pt x="1249" y="971"/>
                </a:lnTo>
                <a:lnTo>
                  <a:pt x="1252" y="973"/>
                </a:lnTo>
                <a:lnTo>
                  <a:pt x="1259" y="976"/>
                </a:lnTo>
                <a:lnTo>
                  <a:pt x="1263" y="976"/>
                </a:lnTo>
                <a:lnTo>
                  <a:pt x="1268" y="976"/>
                </a:lnTo>
                <a:lnTo>
                  <a:pt x="1270" y="976"/>
                </a:lnTo>
                <a:lnTo>
                  <a:pt x="1273" y="976"/>
                </a:lnTo>
                <a:lnTo>
                  <a:pt x="1275" y="978"/>
                </a:lnTo>
                <a:lnTo>
                  <a:pt x="1280" y="980"/>
                </a:lnTo>
                <a:lnTo>
                  <a:pt x="1282" y="983"/>
                </a:lnTo>
                <a:lnTo>
                  <a:pt x="1287" y="987"/>
                </a:lnTo>
                <a:lnTo>
                  <a:pt x="1285" y="990"/>
                </a:lnTo>
                <a:lnTo>
                  <a:pt x="1285" y="992"/>
                </a:lnTo>
                <a:lnTo>
                  <a:pt x="1282" y="995"/>
                </a:lnTo>
                <a:lnTo>
                  <a:pt x="1280" y="999"/>
                </a:lnTo>
                <a:lnTo>
                  <a:pt x="1280" y="1004"/>
                </a:lnTo>
                <a:lnTo>
                  <a:pt x="1277" y="1006"/>
                </a:lnTo>
                <a:lnTo>
                  <a:pt x="1275" y="1006"/>
                </a:lnTo>
                <a:lnTo>
                  <a:pt x="1261" y="1013"/>
                </a:lnTo>
                <a:lnTo>
                  <a:pt x="1259" y="1009"/>
                </a:lnTo>
                <a:lnTo>
                  <a:pt x="1256" y="1004"/>
                </a:lnTo>
                <a:lnTo>
                  <a:pt x="1252" y="1004"/>
                </a:lnTo>
                <a:lnTo>
                  <a:pt x="1247" y="1009"/>
                </a:lnTo>
                <a:lnTo>
                  <a:pt x="1240" y="1006"/>
                </a:lnTo>
                <a:lnTo>
                  <a:pt x="1235" y="1006"/>
                </a:lnTo>
                <a:lnTo>
                  <a:pt x="1230" y="1009"/>
                </a:lnTo>
                <a:lnTo>
                  <a:pt x="1223" y="1016"/>
                </a:lnTo>
                <a:lnTo>
                  <a:pt x="1221" y="1016"/>
                </a:lnTo>
                <a:lnTo>
                  <a:pt x="1214" y="1018"/>
                </a:lnTo>
                <a:lnTo>
                  <a:pt x="1211" y="1021"/>
                </a:lnTo>
                <a:lnTo>
                  <a:pt x="1209" y="1025"/>
                </a:lnTo>
                <a:lnTo>
                  <a:pt x="1207" y="1028"/>
                </a:lnTo>
                <a:lnTo>
                  <a:pt x="1202" y="1032"/>
                </a:lnTo>
                <a:lnTo>
                  <a:pt x="1200" y="1035"/>
                </a:lnTo>
                <a:lnTo>
                  <a:pt x="1195" y="1035"/>
                </a:lnTo>
                <a:lnTo>
                  <a:pt x="1186" y="1032"/>
                </a:lnTo>
                <a:lnTo>
                  <a:pt x="1183" y="1032"/>
                </a:lnTo>
                <a:lnTo>
                  <a:pt x="1181" y="1032"/>
                </a:lnTo>
                <a:lnTo>
                  <a:pt x="1178" y="1030"/>
                </a:lnTo>
                <a:lnTo>
                  <a:pt x="1171" y="1028"/>
                </a:lnTo>
                <a:lnTo>
                  <a:pt x="1164" y="1025"/>
                </a:lnTo>
                <a:lnTo>
                  <a:pt x="1164" y="1023"/>
                </a:lnTo>
                <a:lnTo>
                  <a:pt x="1162" y="1023"/>
                </a:lnTo>
                <a:lnTo>
                  <a:pt x="1162" y="1021"/>
                </a:lnTo>
                <a:lnTo>
                  <a:pt x="1160" y="1018"/>
                </a:lnTo>
                <a:lnTo>
                  <a:pt x="1157" y="1013"/>
                </a:lnTo>
                <a:lnTo>
                  <a:pt x="1155" y="1011"/>
                </a:lnTo>
                <a:lnTo>
                  <a:pt x="1153" y="1011"/>
                </a:lnTo>
                <a:lnTo>
                  <a:pt x="1148" y="1013"/>
                </a:lnTo>
                <a:lnTo>
                  <a:pt x="1143" y="1016"/>
                </a:lnTo>
                <a:lnTo>
                  <a:pt x="1138" y="1016"/>
                </a:lnTo>
                <a:lnTo>
                  <a:pt x="1134" y="1013"/>
                </a:lnTo>
                <a:lnTo>
                  <a:pt x="1127" y="1011"/>
                </a:lnTo>
                <a:lnTo>
                  <a:pt x="1120" y="1006"/>
                </a:lnTo>
                <a:lnTo>
                  <a:pt x="1117" y="1004"/>
                </a:lnTo>
                <a:lnTo>
                  <a:pt x="1115" y="1004"/>
                </a:lnTo>
                <a:lnTo>
                  <a:pt x="1112" y="1004"/>
                </a:lnTo>
                <a:lnTo>
                  <a:pt x="1108" y="1004"/>
                </a:lnTo>
                <a:lnTo>
                  <a:pt x="1105" y="1004"/>
                </a:lnTo>
                <a:lnTo>
                  <a:pt x="1103" y="1004"/>
                </a:lnTo>
                <a:lnTo>
                  <a:pt x="1103" y="1006"/>
                </a:lnTo>
                <a:lnTo>
                  <a:pt x="1098" y="1011"/>
                </a:lnTo>
                <a:lnTo>
                  <a:pt x="1096" y="1011"/>
                </a:lnTo>
                <a:lnTo>
                  <a:pt x="1096" y="1013"/>
                </a:lnTo>
                <a:lnTo>
                  <a:pt x="1094" y="1016"/>
                </a:lnTo>
                <a:lnTo>
                  <a:pt x="1091" y="1021"/>
                </a:lnTo>
                <a:lnTo>
                  <a:pt x="1091" y="1030"/>
                </a:lnTo>
                <a:lnTo>
                  <a:pt x="1091" y="1032"/>
                </a:lnTo>
                <a:lnTo>
                  <a:pt x="1091" y="1035"/>
                </a:lnTo>
                <a:lnTo>
                  <a:pt x="1094" y="1039"/>
                </a:lnTo>
                <a:lnTo>
                  <a:pt x="1094" y="1042"/>
                </a:lnTo>
                <a:lnTo>
                  <a:pt x="1098" y="1047"/>
                </a:lnTo>
                <a:lnTo>
                  <a:pt x="1101" y="1049"/>
                </a:lnTo>
                <a:lnTo>
                  <a:pt x="1103" y="1054"/>
                </a:lnTo>
                <a:lnTo>
                  <a:pt x="1101" y="1058"/>
                </a:lnTo>
                <a:lnTo>
                  <a:pt x="1098" y="1063"/>
                </a:lnTo>
                <a:lnTo>
                  <a:pt x="1096" y="1068"/>
                </a:lnTo>
                <a:lnTo>
                  <a:pt x="1096" y="1075"/>
                </a:lnTo>
                <a:lnTo>
                  <a:pt x="1096" y="1082"/>
                </a:lnTo>
                <a:lnTo>
                  <a:pt x="1096" y="1084"/>
                </a:lnTo>
                <a:lnTo>
                  <a:pt x="1096" y="1092"/>
                </a:lnTo>
                <a:lnTo>
                  <a:pt x="1094" y="1101"/>
                </a:lnTo>
                <a:lnTo>
                  <a:pt x="1094" y="1108"/>
                </a:lnTo>
                <a:lnTo>
                  <a:pt x="1094" y="1118"/>
                </a:lnTo>
                <a:lnTo>
                  <a:pt x="1094" y="1120"/>
                </a:lnTo>
                <a:lnTo>
                  <a:pt x="1094" y="1125"/>
                </a:lnTo>
                <a:lnTo>
                  <a:pt x="1094" y="1129"/>
                </a:lnTo>
                <a:lnTo>
                  <a:pt x="1094" y="1134"/>
                </a:lnTo>
                <a:lnTo>
                  <a:pt x="1094" y="1137"/>
                </a:lnTo>
                <a:lnTo>
                  <a:pt x="1094" y="1144"/>
                </a:lnTo>
                <a:lnTo>
                  <a:pt x="1094" y="1148"/>
                </a:lnTo>
                <a:lnTo>
                  <a:pt x="1094" y="1153"/>
                </a:lnTo>
                <a:lnTo>
                  <a:pt x="1094" y="1158"/>
                </a:lnTo>
                <a:lnTo>
                  <a:pt x="1091" y="1160"/>
                </a:lnTo>
                <a:lnTo>
                  <a:pt x="1089" y="1163"/>
                </a:lnTo>
                <a:lnTo>
                  <a:pt x="1086" y="1165"/>
                </a:lnTo>
                <a:lnTo>
                  <a:pt x="1082" y="1167"/>
                </a:lnTo>
                <a:lnTo>
                  <a:pt x="1079" y="1170"/>
                </a:lnTo>
                <a:lnTo>
                  <a:pt x="1072" y="1170"/>
                </a:lnTo>
                <a:lnTo>
                  <a:pt x="1070" y="1172"/>
                </a:lnTo>
                <a:lnTo>
                  <a:pt x="1068" y="1172"/>
                </a:lnTo>
                <a:lnTo>
                  <a:pt x="1061" y="1174"/>
                </a:lnTo>
                <a:lnTo>
                  <a:pt x="1058" y="1174"/>
                </a:lnTo>
                <a:lnTo>
                  <a:pt x="1058" y="1177"/>
                </a:lnTo>
                <a:lnTo>
                  <a:pt x="1056" y="1177"/>
                </a:lnTo>
                <a:lnTo>
                  <a:pt x="1053" y="1179"/>
                </a:lnTo>
                <a:lnTo>
                  <a:pt x="1053" y="1182"/>
                </a:lnTo>
                <a:lnTo>
                  <a:pt x="1051" y="1184"/>
                </a:lnTo>
                <a:lnTo>
                  <a:pt x="1051" y="1189"/>
                </a:lnTo>
                <a:lnTo>
                  <a:pt x="1049" y="1250"/>
                </a:lnTo>
                <a:lnTo>
                  <a:pt x="1046" y="1257"/>
                </a:lnTo>
                <a:lnTo>
                  <a:pt x="1046" y="1262"/>
                </a:lnTo>
                <a:lnTo>
                  <a:pt x="1042" y="1269"/>
                </a:lnTo>
                <a:lnTo>
                  <a:pt x="1042" y="1276"/>
                </a:lnTo>
                <a:lnTo>
                  <a:pt x="1042" y="1281"/>
                </a:lnTo>
                <a:lnTo>
                  <a:pt x="1042" y="1286"/>
                </a:lnTo>
                <a:lnTo>
                  <a:pt x="1011" y="1324"/>
                </a:lnTo>
                <a:lnTo>
                  <a:pt x="1009" y="1321"/>
                </a:lnTo>
                <a:lnTo>
                  <a:pt x="1009" y="1319"/>
                </a:lnTo>
                <a:lnTo>
                  <a:pt x="1006" y="1319"/>
                </a:lnTo>
                <a:lnTo>
                  <a:pt x="1004" y="1314"/>
                </a:lnTo>
                <a:lnTo>
                  <a:pt x="1004" y="1312"/>
                </a:lnTo>
                <a:lnTo>
                  <a:pt x="1006" y="1307"/>
                </a:lnTo>
                <a:lnTo>
                  <a:pt x="1006" y="1305"/>
                </a:lnTo>
                <a:lnTo>
                  <a:pt x="1006" y="1300"/>
                </a:lnTo>
                <a:lnTo>
                  <a:pt x="1009" y="1298"/>
                </a:lnTo>
                <a:lnTo>
                  <a:pt x="1009" y="1290"/>
                </a:lnTo>
                <a:lnTo>
                  <a:pt x="1011" y="1286"/>
                </a:lnTo>
                <a:lnTo>
                  <a:pt x="1011" y="1281"/>
                </a:lnTo>
                <a:lnTo>
                  <a:pt x="1011" y="1279"/>
                </a:lnTo>
                <a:lnTo>
                  <a:pt x="1009" y="1276"/>
                </a:lnTo>
                <a:lnTo>
                  <a:pt x="1006" y="1271"/>
                </a:lnTo>
                <a:lnTo>
                  <a:pt x="1006" y="1269"/>
                </a:lnTo>
                <a:lnTo>
                  <a:pt x="1004" y="1267"/>
                </a:lnTo>
                <a:lnTo>
                  <a:pt x="1002" y="1262"/>
                </a:lnTo>
                <a:lnTo>
                  <a:pt x="999" y="1260"/>
                </a:lnTo>
                <a:lnTo>
                  <a:pt x="997" y="1257"/>
                </a:lnTo>
                <a:lnTo>
                  <a:pt x="995" y="1255"/>
                </a:lnTo>
                <a:lnTo>
                  <a:pt x="990" y="1255"/>
                </a:lnTo>
                <a:lnTo>
                  <a:pt x="987" y="1253"/>
                </a:lnTo>
                <a:lnTo>
                  <a:pt x="985" y="1250"/>
                </a:lnTo>
                <a:lnTo>
                  <a:pt x="983" y="1248"/>
                </a:lnTo>
                <a:lnTo>
                  <a:pt x="980" y="1245"/>
                </a:lnTo>
                <a:lnTo>
                  <a:pt x="978" y="1245"/>
                </a:lnTo>
                <a:lnTo>
                  <a:pt x="973" y="1243"/>
                </a:lnTo>
                <a:lnTo>
                  <a:pt x="971" y="1241"/>
                </a:lnTo>
                <a:lnTo>
                  <a:pt x="966" y="1238"/>
                </a:lnTo>
                <a:lnTo>
                  <a:pt x="959" y="1234"/>
                </a:lnTo>
                <a:lnTo>
                  <a:pt x="954" y="1231"/>
                </a:lnTo>
                <a:lnTo>
                  <a:pt x="952" y="1226"/>
                </a:lnTo>
                <a:lnTo>
                  <a:pt x="947" y="1224"/>
                </a:lnTo>
                <a:lnTo>
                  <a:pt x="943" y="1219"/>
                </a:lnTo>
                <a:lnTo>
                  <a:pt x="940" y="1217"/>
                </a:lnTo>
                <a:lnTo>
                  <a:pt x="938" y="1217"/>
                </a:lnTo>
                <a:lnTo>
                  <a:pt x="938" y="1215"/>
                </a:lnTo>
                <a:lnTo>
                  <a:pt x="933" y="1212"/>
                </a:lnTo>
                <a:lnTo>
                  <a:pt x="924" y="1208"/>
                </a:lnTo>
                <a:lnTo>
                  <a:pt x="919" y="1205"/>
                </a:lnTo>
                <a:lnTo>
                  <a:pt x="914" y="1203"/>
                </a:lnTo>
                <a:lnTo>
                  <a:pt x="912" y="1203"/>
                </a:lnTo>
                <a:lnTo>
                  <a:pt x="907" y="1200"/>
                </a:lnTo>
                <a:lnTo>
                  <a:pt x="903" y="1200"/>
                </a:lnTo>
                <a:lnTo>
                  <a:pt x="900" y="1198"/>
                </a:lnTo>
                <a:lnTo>
                  <a:pt x="896" y="1198"/>
                </a:lnTo>
                <a:lnTo>
                  <a:pt x="893" y="1196"/>
                </a:lnTo>
                <a:lnTo>
                  <a:pt x="891" y="1193"/>
                </a:lnTo>
                <a:lnTo>
                  <a:pt x="888" y="1191"/>
                </a:lnTo>
                <a:lnTo>
                  <a:pt x="884" y="1189"/>
                </a:lnTo>
                <a:lnTo>
                  <a:pt x="881" y="1186"/>
                </a:lnTo>
                <a:lnTo>
                  <a:pt x="877" y="1184"/>
                </a:lnTo>
                <a:lnTo>
                  <a:pt x="874" y="1182"/>
                </a:lnTo>
                <a:lnTo>
                  <a:pt x="870" y="1179"/>
                </a:lnTo>
                <a:lnTo>
                  <a:pt x="867" y="1179"/>
                </a:lnTo>
                <a:lnTo>
                  <a:pt x="865" y="1182"/>
                </a:lnTo>
                <a:lnTo>
                  <a:pt x="860" y="1182"/>
                </a:lnTo>
                <a:lnTo>
                  <a:pt x="858" y="1182"/>
                </a:lnTo>
                <a:lnTo>
                  <a:pt x="853" y="1179"/>
                </a:lnTo>
                <a:lnTo>
                  <a:pt x="848" y="1177"/>
                </a:lnTo>
                <a:lnTo>
                  <a:pt x="844" y="1174"/>
                </a:lnTo>
                <a:lnTo>
                  <a:pt x="841" y="1172"/>
                </a:lnTo>
                <a:lnTo>
                  <a:pt x="837" y="1167"/>
                </a:lnTo>
                <a:lnTo>
                  <a:pt x="832" y="1163"/>
                </a:lnTo>
                <a:lnTo>
                  <a:pt x="825" y="1158"/>
                </a:lnTo>
                <a:lnTo>
                  <a:pt x="820" y="1151"/>
                </a:lnTo>
                <a:lnTo>
                  <a:pt x="811" y="1144"/>
                </a:lnTo>
                <a:lnTo>
                  <a:pt x="806" y="1137"/>
                </a:lnTo>
                <a:lnTo>
                  <a:pt x="804" y="1134"/>
                </a:lnTo>
                <a:lnTo>
                  <a:pt x="801" y="1129"/>
                </a:lnTo>
                <a:lnTo>
                  <a:pt x="787" y="1129"/>
                </a:lnTo>
                <a:lnTo>
                  <a:pt x="785" y="1132"/>
                </a:lnTo>
                <a:lnTo>
                  <a:pt x="782" y="1137"/>
                </a:lnTo>
                <a:lnTo>
                  <a:pt x="780" y="1139"/>
                </a:lnTo>
                <a:lnTo>
                  <a:pt x="778" y="1146"/>
                </a:lnTo>
                <a:lnTo>
                  <a:pt x="775" y="1148"/>
                </a:lnTo>
                <a:lnTo>
                  <a:pt x="773" y="1151"/>
                </a:lnTo>
                <a:lnTo>
                  <a:pt x="773" y="1155"/>
                </a:lnTo>
                <a:lnTo>
                  <a:pt x="773" y="1160"/>
                </a:lnTo>
                <a:lnTo>
                  <a:pt x="771" y="1163"/>
                </a:lnTo>
                <a:lnTo>
                  <a:pt x="766" y="1163"/>
                </a:lnTo>
                <a:lnTo>
                  <a:pt x="761" y="1165"/>
                </a:lnTo>
                <a:lnTo>
                  <a:pt x="756" y="1165"/>
                </a:lnTo>
                <a:lnTo>
                  <a:pt x="754" y="1167"/>
                </a:lnTo>
                <a:lnTo>
                  <a:pt x="749" y="1165"/>
                </a:lnTo>
                <a:lnTo>
                  <a:pt x="745" y="1165"/>
                </a:lnTo>
                <a:lnTo>
                  <a:pt x="740" y="1163"/>
                </a:lnTo>
                <a:lnTo>
                  <a:pt x="738" y="1160"/>
                </a:lnTo>
                <a:lnTo>
                  <a:pt x="733" y="1158"/>
                </a:lnTo>
                <a:lnTo>
                  <a:pt x="728" y="1155"/>
                </a:lnTo>
                <a:lnTo>
                  <a:pt x="726" y="1153"/>
                </a:lnTo>
                <a:lnTo>
                  <a:pt x="723" y="1151"/>
                </a:lnTo>
                <a:lnTo>
                  <a:pt x="721" y="1148"/>
                </a:lnTo>
                <a:lnTo>
                  <a:pt x="719" y="1148"/>
                </a:lnTo>
                <a:lnTo>
                  <a:pt x="716" y="1148"/>
                </a:lnTo>
                <a:lnTo>
                  <a:pt x="714" y="1148"/>
                </a:lnTo>
                <a:lnTo>
                  <a:pt x="709" y="1151"/>
                </a:lnTo>
                <a:lnTo>
                  <a:pt x="709" y="1153"/>
                </a:lnTo>
                <a:lnTo>
                  <a:pt x="707" y="1158"/>
                </a:lnTo>
                <a:lnTo>
                  <a:pt x="702" y="1158"/>
                </a:lnTo>
                <a:lnTo>
                  <a:pt x="698" y="1158"/>
                </a:lnTo>
                <a:lnTo>
                  <a:pt x="695" y="1158"/>
                </a:lnTo>
                <a:lnTo>
                  <a:pt x="693" y="1158"/>
                </a:lnTo>
                <a:lnTo>
                  <a:pt x="690" y="1155"/>
                </a:lnTo>
                <a:lnTo>
                  <a:pt x="688" y="1155"/>
                </a:lnTo>
                <a:lnTo>
                  <a:pt x="686" y="1155"/>
                </a:lnTo>
                <a:lnTo>
                  <a:pt x="681" y="1158"/>
                </a:lnTo>
                <a:lnTo>
                  <a:pt x="676" y="1158"/>
                </a:lnTo>
                <a:lnTo>
                  <a:pt x="672" y="1158"/>
                </a:lnTo>
                <a:lnTo>
                  <a:pt x="667" y="1158"/>
                </a:lnTo>
                <a:lnTo>
                  <a:pt x="665" y="1158"/>
                </a:lnTo>
                <a:lnTo>
                  <a:pt x="660" y="1158"/>
                </a:lnTo>
                <a:lnTo>
                  <a:pt x="657" y="1158"/>
                </a:lnTo>
                <a:lnTo>
                  <a:pt x="655" y="1158"/>
                </a:lnTo>
                <a:lnTo>
                  <a:pt x="650" y="1158"/>
                </a:lnTo>
                <a:lnTo>
                  <a:pt x="646" y="1158"/>
                </a:lnTo>
                <a:lnTo>
                  <a:pt x="641" y="1158"/>
                </a:lnTo>
                <a:lnTo>
                  <a:pt x="639" y="1158"/>
                </a:lnTo>
                <a:lnTo>
                  <a:pt x="636" y="1160"/>
                </a:lnTo>
                <a:lnTo>
                  <a:pt x="639" y="1160"/>
                </a:lnTo>
                <a:lnTo>
                  <a:pt x="639" y="1163"/>
                </a:lnTo>
                <a:lnTo>
                  <a:pt x="641" y="1165"/>
                </a:lnTo>
                <a:lnTo>
                  <a:pt x="591" y="1177"/>
                </a:lnTo>
                <a:lnTo>
                  <a:pt x="554" y="1184"/>
                </a:lnTo>
                <a:lnTo>
                  <a:pt x="525" y="1160"/>
                </a:lnTo>
                <a:lnTo>
                  <a:pt x="518" y="1160"/>
                </a:lnTo>
                <a:lnTo>
                  <a:pt x="476" y="1158"/>
                </a:lnTo>
                <a:lnTo>
                  <a:pt x="452" y="1155"/>
                </a:lnTo>
                <a:lnTo>
                  <a:pt x="438" y="1153"/>
                </a:lnTo>
                <a:lnTo>
                  <a:pt x="431" y="1153"/>
                </a:lnTo>
                <a:lnTo>
                  <a:pt x="429" y="1153"/>
                </a:lnTo>
                <a:lnTo>
                  <a:pt x="429" y="1151"/>
                </a:lnTo>
                <a:lnTo>
                  <a:pt x="429" y="1148"/>
                </a:lnTo>
                <a:lnTo>
                  <a:pt x="424" y="1134"/>
                </a:lnTo>
                <a:lnTo>
                  <a:pt x="422" y="1132"/>
                </a:lnTo>
                <a:lnTo>
                  <a:pt x="419" y="1127"/>
                </a:lnTo>
                <a:lnTo>
                  <a:pt x="419" y="1125"/>
                </a:lnTo>
                <a:lnTo>
                  <a:pt x="417" y="1120"/>
                </a:lnTo>
                <a:lnTo>
                  <a:pt x="415" y="1118"/>
                </a:lnTo>
                <a:lnTo>
                  <a:pt x="412" y="1113"/>
                </a:lnTo>
                <a:lnTo>
                  <a:pt x="412" y="1108"/>
                </a:lnTo>
                <a:lnTo>
                  <a:pt x="410" y="1103"/>
                </a:lnTo>
                <a:lnTo>
                  <a:pt x="410" y="1101"/>
                </a:lnTo>
                <a:lnTo>
                  <a:pt x="408" y="1099"/>
                </a:lnTo>
                <a:lnTo>
                  <a:pt x="429" y="1094"/>
                </a:lnTo>
                <a:lnTo>
                  <a:pt x="429" y="1082"/>
                </a:lnTo>
                <a:lnTo>
                  <a:pt x="410" y="1075"/>
                </a:lnTo>
                <a:lnTo>
                  <a:pt x="389" y="1066"/>
                </a:lnTo>
                <a:lnTo>
                  <a:pt x="389" y="1049"/>
                </a:lnTo>
                <a:lnTo>
                  <a:pt x="382" y="1035"/>
                </a:lnTo>
                <a:lnTo>
                  <a:pt x="353" y="1021"/>
                </a:lnTo>
                <a:lnTo>
                  <a:pt x="356" y="1009"/>
                </a:lnTo>
                <a:lnTo>
                  <a:pt x="358" y="1006"/>
                </a:lnTo>
                <a:lnTo>
                  <a:pt x="360" y="1002"/>
                </a:lnTo>
                <a:lnTo>
                  <a:pt x="356" y="1002"/>
                </a:lnTo>
                <a:lnTo>
                  <a:pt x="351" y="1002"/>
                </a:lnTo>
                <a:lnTo>
                  <a:pt x="342" y="1002"/>
                </a:lnTo>
                <a:lnTo>
                  <a:pt x="330" y="1002"/>
                </a:lnTo>
                <a:lnTo>
                  <a:pt x="320" y="1011"/>
                </a:lnTo>
                <a:lnTo>
                  <a:pt x="318" y="1013"/>
                </a:lnTo>
                <a:lnTo>
                  <a:pt x="318" y="1011"/>
                </a:lnTo>
                <a:lnTo>
                  <a:pt x="309" y="1013"/>
                </a:lnTo>
                <a:lnTo>
                  <a:pt x="306" y="1013"/>
                </a:lnTo>
                <a:lnTo>
                  <a:pt x="301" y="1013"/>
                </a:lnTo>
                <a:lnTo>
                  <a:pt x="297" y="1013"/>
                </a:lnTo>
                <a:lnTo>
                  <a:pt x="294" y="1013"/>
                </a:lnTo>
                <a:lnTo>
                  <a:pt x="285" y="1016"/>
                </a:lnTo>
                <a:lnTo>
                  <a:pt x="276" y="1021"/>
                </a:lnTo>
                <a:lnTo>
                  <a:pt x="273" y="1021"/>
                </a:lnTo>
                <a:lnTo>
                  <a:pt x="264" y="1025"/>
                </a:lnTo>
                <a:lnTo>
                  <a:pt x="261" y="1025"/>
                </a:lnTo>
                <a:lnTo>
                  <a:pt x="259" y="1025"/>
                </a:lnTo>
                <a:lnTo>
                  <a:pt x="252" y="1030"/>
                </a:lnTo>
                <a:lnTo>
                  <a:pt x="250" y="1030"/>
                </a:lnTo>
                <a:lnTo>
                  <a:pt x="247" y="1030"/>
                </a:lnTo>
                <a:lnTo>
                  <a:pt x="243" y="1032"/>
                </a:lnTo>
                <a:lnTo>
                  <a:pt x="238" y="1035"/>
                </a:lnTo>
                <a:lnTo>
                  <a:pt x="235" y="1035"/>
                </a:lnTo>
                <a:lnTo>
                  <a:pt x="233" y="1037"/>
                </a:lnTo>
                <a:lnTo>
                  <a:pt x="231" y="1037"/>
                </a:lnTo>
                <a:lnTo>
                  <a:pt x="231" y="1021"/>
                </a:lnTo>
                <a:lnTo>
                  <a:pt x="231" y="1018"/>
                </a:lnTo>
                <a:lnTo>
                  <a:pt x="235" y="1016"/>
                </a:lnTo>
                <a:lnTo>
                  <a:pt x="238" y="1016"/>
                </a:lnTo>
                <a:lnTo>
                  <a:pt x="240" y="992"/>
                </a:lnTo>
                <a:lnTo>
                  <a:pt x="240" y="990"/>
                </a:lnTo>
                <a:lnTo>
                  <a:pt x="240" y="987"/>
                </a:lnTo>
                <a:lnTo>
                  <a:pt x="243" y="980"/>
                </a:lnTo>
                <a:lnTo>
                  <a:pt x="231" y="978"/>
                </a:lnTo>
                <a:lnTo>
                  <a:pt x="231" y="976"/>
                </a:lnTo>
                <a:lnTo>
                  <a:pt x="233" y="966"/>
                </a:lnTo>
                <a:lnTo>
                  <a:pt x="221" y="959"/>
                </a:lnTo>
                <a:lnTo>
                  <a:pt x="217" y="964"/>
                </a:lnTo>
                <a:lnTo>
                  <a:pt x="217" y="966"/>
                </a:lnTo>
                <a:lnTo>
                  <a:pt x="217" y="968"/>
                </a:lnTo>
                <a:lnTo>
                  <a:pt x="219" y="968"/>
                </a:lnTo>
                <a:lnTo>
                  <a:pt x="219" y="971"/>
                </a:lnTo>
                <a:lnTo>
                  <a:pt x="217" y="976"/>
                </a:lnTo>
                <a:lnTo>
                  <a:pt x="217" y="978"/>
                </a:lnTo>
                <a:lnTo>
                  <a:pt x="214" y="978"/>
                </a:lnTo>
                <a:lnTo>
                  <a:pt x="214" y="980"/>
                </a:lnTo>
                <a:lnTo>
                  <a:pt x="214" y="983"/>
                </a:lnTo>
                <a:lnTo>
                  <a:pt x="214" y="987"/>
                </a:lnTo>
                <a:lnTo>
                  <a:pt x="212" y="987"/>
                </a:lnTo>
                <a:lnTo>
                  <a:pt x="198" y="985"/>
                </a:lnTo>
                <a:lnTo>
                  <a:pt x="198" y="990"/>
                </a:lnTo>
                <a:lnTo>
                  <a:pt x="198" y="992"/>
                </a:lnTo>
                <a:lnTo>
                  <a:pt x="195" y="992"/>
                </a:lnTo>
                <a:lnTo>
                  <a:pt x="193" y="992"/>
                </a:lnTo>
                <a:lnTo>
                  <a:pt x="181" y="992"/>
                </a:lnTo>
                <a:lnTo>
                  <a:pt x="179" y="995"/>
                </a:lnTo>
                <a:lnTo>
                  <a:pt x="179" y="992"/>
                </a:lnTo>
                <a:lnTo>
                  <a:pt x="179" y="990"/>
                </a:lnTo>
                <a:lnTo>
                  <a:pt x="174" y="990"/>
                </a:lnTo>
                <a:lnTo>
                  <a:pt x="172" y="985"/>
                </a:lnTo>
                <a:lnTo>
                  <a:pt x="169" y="980"/>
                </a:lnTo>
                <a:lnTo>
                  <a:pt x="167" y="976"/>
                </a:lnTo>
                <a:lnTo>
                  <a:pt x="165" y="971"/>
                </a:lnTo>
                <a:lnTo>
                  <a:pt x="162" y="966"/>
                </a:lnTo>
                <a:lnTo>
                  <a:pt x="162" y="961"/>
                </a:lnTo>
                <a:lnTo>
                  <a:pt x="160" y="959"/>
                </a:lnTo>
                <a:lnTo>
                  <a:pt x="146" y="931"/>
                </a:lnTo>
                <a:lnTo>
                  <a:pt x="146" y="919"/>
                </a:lnTo>
                <a:lnTo>
                  <a:pt x="144" y="883"/>
                </a:lnTo>
                <a:lnTo>
                  <a:pt x="129" y="881"/>
                </a:lnTo>
                <a:lnTo>
                  <a:pt x="127" y="888"/>
                </a:lnTo>
                <a:lnTo>
                  <a:pt x="113" y="881"/>
                </a:lnTo>
                <a:lnTo>
                  <a:pt x="96" y="871"/>
                </a:lnTo>
                <a:lnTo>
                  <a:pt x="75" y="867"/>
                </a:lnTo>
                <a:lnTo>
                  <a:pt x="73" y="867"/>
                </a:lnTo>
                <a:lnTo>
                  <a:pt x="73" y="864"/>
                </a:lnTo>
                <a:lnTo>
                  <a:pt x="75" y="857"/>
                </a:lnTo>
                <a:lnTo>
                  <a:pt x="75" y="855"/>
                </a:lnTo>
                <a:lnTo>
                  <a:pt x="75" y="852"/>
                </a:lnTo>
                <a:lnTo>
                  <a:pt x="78" y="850"/>
                </a:lnTo>
                <a:lnTo>
                  <a:pt x="75" y="848"/>
                </a:lnTo>
                <a:lnTo>
                  <a:pt x="73" y="848"/>
                </a:lnTo>
                <a:lnTo>
                  <a:pt x="66" y="845"/>
                </a:lnTo>
                <a:lnTo>
                  <a:pt x="61" y="845"/>
                </a:lnTo>
                <a:lnTo>
                  <a:pt x="59" y="843"/>
                </a:lnTo>
                <a:lnTo>
                  <a:pt x="54" y="841"/>
                </a:lnTo>
                <a:lnTo>
                  <a:pt x="52" y="838"/>
                </a:lnTo>
                <a:lnTo>
                  <a:pt x="54" y="836"/>
                </a:lnTo>
                <a:lnTo>
                  <a:pt x="54" y="831"/>
                </a:lnTo>
                <a:lnTo>
                  <a:pt x="56" y="822"/>
                </a:lnTo>
                <a:lnTo>
                  <a:pt x="56" y="819"/>
                </a:lnTo>
                <a:lnTo>
                  <a:pt x="59" y="810"/>
                </a:lnTo>
                <a:lnTo>
                  <a:pt x="66" y="810"/>
                </a:lnTo>
                <a:lnTo>
                  <a:pt x="70" y="810"/>
                </a:lnTo>
                <a:lnTo>
                  <a:pt x="80" y="807"/>
                </a:lnTo>
                <a:lnTo>
                  <a:pt x="82" y="807"/>
                </a:lnTo>
                <a:lnTo>
                  <a:pt x="85" y="807"/>
                </a:lnTo>
                <a:lnTo>
                  <a:pt x="111" y="805"/>
                </a:lnTo>
                <a:lnTo>
                  <a:pt x="115" y="758"/>
                </a:lnTo>
                <a:lnTo>
                  <a:pt x="115" y="755"/>
                </a:lnTo>
                <a:lnTo>
                  <a:pt x="115" y="751"/>
                </a:lnTo>
                <a:lnTo>
                  <a:pt x="115" y="748"/>
                </a:lnTo>
                <a:lnTo>
                  <a:pt x="113" y="746"/>
                </a:lnTo>
                <a:lnTo>
                  <a:pt x="113" y="744"/>
                </a:lnTo>
                <a:lnTo>
                  <a:pt x="111" y="741"/>
                </a:lnTo>
                <a:lnTo>
                  <a:pt x="108" y="741"/>
                </a:lnTo>
                <a:lnTo>
                  <a:pt x="103" y="741"/>
                </a:lnTo>
                <a:lnTo>
                  <a:pt x="101" y="739"/>
                </a:lnTo>
                <a:lnTo>
                  <a:pt x="96" y="739"/>
                </a:lnTo>
                <a:lnTo>
                  <a:pt x="92" y="736"/>
                </a:lnTo>
                <a:lnTo>
                  <a:pt x="89" y="734"/>
                </a:lnTo>
                <a:lnTo>
                  <a:pt x="82" y="732"/>
                </a:lnTo>
                <a:lnTo>
                  <a:pt x="80" y="729"/>
                </a:lnTo>
                <a:lnTo>
                  <a:pt x="75" y="722"/>
                </a:lnTo>
                <a:lnTo>
                  <a:pt x="73" y="722"/>
                </a:lnTo>
                <a:lnTo>
                  <a:pt x="70" y="720"/>
                </a:lnTo>
                <a:lnTo>
                  <a:pt x="63" y="715"/>
                </a:lnTo>
                <a:lnTo>
                  <a:pt x="61" y="713"/>
                </a:lnTo>
                <a:lnTo>
                  <a:pt x="56" y="706"/>
                </a:lnTo>
                <a:lnTo>
                  <a:pt x="54" y="703"/>
                </a:lnTo>
                <a:lnTo>
                  <a:pt x="54" y="701"/>
                </a:lnTo>
                <a:lnTo>
                  <a:pt x="52" y="692"/>
                </a:lnTo>
                <a:lnTo>
                  <a:pt x="49" y="689"/>
                </a:lnTo>
                <a:lnTo>
                  <a:pt x="52" y="689"/>
                </a:lnTo>
                <a:lnTo>
                  <a:pt x="54" y="684"/>
                </a:lnTo>
                <a:lnTo>
                  <a:pt x="56" y="682"/>
                </a:lnTo>
                <a:lnTo>
                  <a:pt x="73" y="689"/>
                </a:lnTo>
                <a:lnTo>
                  <a:pt x="99" y="699"/>
                </a:lnTo>
                <a:lnTo>
                  <a:pt x="108" y="699"/>
                </a:lnTo>
                <a:lnTo>
                  <a:pt x="108" y="696"/>
                </a:lnTo>
                <a:lnTo>
                  <a:pt x="113" y="687"/>
                </a:lnTo>
                <a:lnTo>
                  <a:pt x="106" y="680"/>
                </a:lnTo>
                <a:lnTo>
                  <a:pt x="94" y="673"/>
                </a:lnTo>
                <a:lnTo>
                  <a:pt x="94" y="670"/>
                </a:lnTo>
                <a:lnTo>
                  <a:pt x="92" y="670"/>
                </a:lnTo>
                <a:lnTo>
                  <a:pt x="75" y="663"/>
                </a:lnTo>
                <a:lnTo>
                  <a:pt x="75" y="661"/>
                </a:lnTo>
                <a:lnTo>
                  <a:pt x="73" y="658"/>
                </a:lnTo>
                <a:lnTo>
                  <a:pt x="78" y="649"/>
                </a:lnTo>
                <a:lnTo>
                  <a:pt x="68" y="644"/>
                </a:lnTo>
                <a:lnTo>
                  <a:pt x="70" y="642"/>
                </a:lnTo>
                <a:lnTo>
                  <a:pt x="68" y="642"/>
                </a:lnTo>
                <a:lnTo>
                  <a:pt x="66" y="639"/>
                </a:lnTo>
                <a:lnTo>
                  <a:pt x="61" y="639"/>
                </a:lnTo>
                <a:lnTo>
                  <a:pt x="59" y="637"/>
                </a:lnTo>
                <a:lnTo>
                  <a:pt x="54" y="635"/>
                </a:lnTo>
                <a:lnTo>
                  <a:pt x="52" y="635"/>
                </a:lnTo>
                <a:lnTo>
                  <a:pt x="49" y="632"/>
                </a:lnTo>
                <a:lnTo>
                  <a:pt x="47" y="632"/>
                </a:lnTo>
                <a:lnTo>
                  <a:pt x="42" y="630"/>
                </a:lnTo>
                <a:lnTo>
                  <a:pt x="37" y="628"/>
                </a:lnTo>
                <a:lnTo>
                  <a:pt x="37" y="623"/>
                </a:lnTo>
                <a:lnTo>
                  <a:pt x="40" y="620"/>
                </a:lnTo>
                <a:lnTo>
                  <a:pt x="42" y="616"/>
                </a:lnTo>
                <a:lnTo>
                  <a:pt x="42" y="613"/>
                </a:lnTo>
                <a:lnTo>
                  <a:pt x="45" y="609"/>
                </a:lnTo>
                <a:lnTo>
                  <a:pt x="47" y="606"/>
                </a:lnTo>
                <a:lnTo>
                  <a:pt x="47" y="602"/>
                </a:lnTo>
                <a:lnTo>
                  <a:pt x="49" y="599"/>
                </a:lnTo>
                <a:lnTo>
                  <a:pt x="52" y="597"/>
                </a:lnTo>
                <a:lnTo>
                  <a:pt x="52" y="592"/>
                </a:lnTo>
                <a:lnTo>
                  <a:pt x="54" y="587"/>
                </a:lnTo>
                <a:lnTo>
                  <a:pt x="56" y="585"/>
                </a:lnTo>
                <a:lnTo>
                  <a:pt x="56" y="580"/>
                </a:lnTo>
                <a:lnTo>
                  <a:pt x="59" y="578"/>
                </a:lnTo>
                <a:lnTo>
                  <a:pt x="61" y="573"/>
                </a:lnTo>
                <a:lnTo>
                  <a:pt x="61" y="571"/>
                </a:lnTo>
                <a:lnTo>
                  <a:pt x="63" y="566"/>
                </a:lnTo>
                <a:lnTo>
                  <a:pt x="61" y="561"/>
                </a:lnTo>
                <a:lnTo>
                  <a:pt x="59" y="557"/>
                </a:lnTo>
                <a:lnTo>
                  <a:pt x="56" y="552"/>
                </a:lnTo>
                <a:lnTo>
                  <a:pt x="56" y="549"/>
                </a:lnTo>
                <a:lnTo>
                  <a:pt x="54" y="545"/>
                </a:lnTo>
                <a:lnTo>
                  <a:pt x="52" y="540"/>
                </a:lnTo>
                <a:lnTo>
                  <a:pt x="49" y="538"/>
                </a:lnTo>
                <a:lnTo>
                  <a:pt x="49" y="535"/>
                </a:lnTo>
                <a:lnTo>
                  <a:pt x="47" y="533"/>
                </a:lnTo>
                <a:lnTo>
                  <a:pt x="47" y="531"/>
                </a:lnTo>
                <a:lnTo>
                  <a:pt x="45" y="526"/>
                </a:lnTo>
                <a:lnTo>
                  <a:pt x="40" y="521"/>
                </a:lnTo>
                <a:lnTo>
                  <a:pt x="40" y="519"/>
                </a:lnTo>
                <a:lnTo>
                  <a:pt x="37" y="516"/>
                </a:lnTo>
                <a:lnTo>
                  <a:pt x="30" y="505"/>
                </a:lnTo>
                <a:lnTo>
                  <a:pt x="28" y="502"/>
                </a:lnTo>
                <a:lnTo>
                  <a:pt x="26" y="497"/>
                </a:lnTo>
                <a:lnTo>
                  <a:pt x="21" y="490"/>
                </a:lnTo>
                <a:lnTo>
                  <a:pt x="19" y="488"/>
                </a:lnTo>
                <a:lnTo>
                  <a:pt x="16" y="483"/>
                </a:lnTo>
                <a:lnTo>
                  <a:pt x="14" y="481"/>
                </a:lnTo>
                <a:lnTo>
                  <a:pt x="12" y="476"/>
                </a:lnTo>
                <a:lnTo>
                  <a:pt x="12" y="474"/>
                </a:lnTo>
                <a:lnTo>
                  <a:pt x="9" y="474"/>
                </a:lnTo>
                <a:lnTo>
                  <a:pt x="7" y="474"/>
                </a:lnTo>
                <a:lnTo>
                  <a:pt x="4" y="474"/>
                </a:lnTo>
                <a:lnTo>
                  <a:pt x="4" y="471"/>
                </a:lnTo>
                <a:lnTo>
                  <a:pt x="2" y="469"/>
                </a:lnTo>
                <a:lnTo>
                  <a:pt x="2" y="467"/>
                </a:lnTo>
                <a:lnTo>
                  <a:pt x="0" y="460"/>
                </a:lnTo>
                <a:lnTo>
                  <a:pt x="0" y="450"/>
                </a:lnTo>
                <a:lnTo>
                  <a:pt x="0" y="448"/>
                </a:lnTo>
                <a:lnTo>
                  <a:pt x="7" y="445"/>
                </a:lnTo>
                <a:lnTo>
                  <a:pt x="4" y="431"/>
                </a:lnTo>
                <a:lnTo>
                  <a:pt x="4" y="424"/>
                </a:lnTo>
                <a:lnTo>
                  <a:pt x="4" y="419"/>
                </a:lnTo>
                <a:lnTo>
                  <a:pt x="14" y="396"/>
                </a:lnTo>
                <a:lnTo>
                  <a:pt x="21" y="398"/>
                </a:lnTo>
                <a:lnTo>
                  <a:pt x="28" y="386"/>
                </a:lnTo>
                <a:lnTo>
                  <a:pt x="30" y="381"/>
                </a:lnTo>
                <a:lnTo>
                  <a:pt x="33" y="379"/>
                </a:lnTo>
                <a:lnTo>
                  <a:pt x="33" y="377"/>
                </a:lnTo>
                <a:lnTo>
                  <a:pt x="35" y="374"/>
                </a:lnTo>
                <a:lnTo>
                  <a:pt x="37" y="367"/>
                </a:lnTo>
                <a:lnTo>
                  <a:pt x="40" y="365"/>
                </a:lnTo>
                <a:lnTo>
                  <a:pt x="47" y="341"/>
                </a:lnTo>
                <a:lnTo>
                  <a:pt x="49" y="334"/>
                </a:lnTo>
                <a:lnTo>
                  <a:pt x="52" y="327"/>
                </a:lnTo>
                <a:lnTo>
                  <a:pt x="56" y="310"/>
                </a:lnTo>
                <a:lnTo>
                  <a:pt x="63" y="299"/>
                </a:lnTo>
                <a:lnTo>
                  <a:pt x="73" y="284"/>
                </a:lnTo>
                <a:lnTo>
                  <a:pt x="59" y="280"/>
                </a:lnTo>
                <a:lnTo>
                  <a:pt x="136" y="228"/>
                </a:lnTo>
                <a:lnTo>
                  <a:pt x="139" y="225"/>
                </a:lnTo>
                <a:lnTo>
                  <a:pt x="141" y="220"/>
                </a:lnTo>
                <a:lnTo>
                  <a:pt x="141" y="218"/>
                </a:lnTo>
                <a:lnTo>
                  <a:pt x="141" y="213"/>
                </a:lnTo>
                <a:lnTo>
                  <a:pt x="144" y="209"/>
                </a:lnTo>
                <a:lnTo>
                  <a:pt x="141" y="202"/>
                </a:lnTo>
                <a:lnTo>
                  <a:pt x="141" y="199"/>
                </a:lnTo>
                <a:lnTo>
                  <a:pt x="144" y="194"/>
                </a:lnTo>
                <a:lnTo>
                  <a:pt x="141" y="190"/>
                </a:lnTo>
                <a:lnTo>
                  <a:pt x="144" y="185"/>
                </a:lnTo>
                <a:lnTo>
                  <a:pt x="158" y="173"/>
                </a:lnTo>
                <a:lnTo>
                  <a:pt x="167" y="166"/>
                </a:lnTo>
                <a:lnTo>
                  <a:pt x="172" y="161"/>
                </a:lnTo>
                <a:lnTo>
                  <a:pt x="177" y="157"/>
                </a:lnTo>
                <a:lnTo>
                  <a:pt x="179" y="154"/>
                </a:lnTo>
                <a:lnTo>
                  <a:pt x="177" y="152"/>
                </a:lnTo>
                <a:lnTo>
                  <a:pt x="160" y="142"/>
                </a:lnTo>
                <a:lnTo>
                  <a:pt x="146" y="138"/>
                </a:lnTo>
                <a:lnTo>
                  <a:pt x="165" y="112"/>
                </a:lnTo>
                <a:lnTo>
                  <a:pt x="172" y="102"/>
                </a:lnTo>
                <a:lnTo>
                  <a:pt x="177" y="95"/>
                </a:lnTo>
                <a:lnTo>
                  <a:pt x="200" y="64"/>
                </a:lnTo>
                <a:lnTo>
                  <a:pt x="224" y="33"/>
                </a:lnTo>
                <a:lnTo>
                  <a:pt x="228" y="24"/>
                </a:lnTo>
                <a:lnTo>
                  <a:pt x="235" y="14"/>
                </a:lnTo>
                <a:lnTo>
                  <a:pt x="240" y="17"/>
                </a:lnTo>
                <a:lnTo>
                  <a:pt x="247" y="3"/>
                </a:lnTo>
                <a:lnTo>
                  <a:pt x="259" y="7"/>
                </a:lnTo>
                <a:lnTo>
                  <a:pt x="259" y="10"/>
                </a:lnTo>
                <a:lnTo>
                  <a:pt x="259" y="7"/>
                </a:lnTo>
                <a:lnTo>
                  <a:pt x="259" y="3"/>
                </a:lnTo>
                <a:lnTo>
                  <a:pt x="261" y="0"/>
                </a:lnTo>
                <a:close/>
              </a:path>
            </a:pathLst>
          </a:custGeom>
          <a:solidFill>
            <a:srgbClr val="B3DAFC"/>
          </a:solidFill>
          <a:ln w="4445">
            <a:solidFill>
              <a:srgbClr val="6E6E6E"/>
            </a:solidFill>
            <a:prstDash val="solid"/>
            <a:round/>
            <a:headEnd/>
            <a:tailEnd/>
          </a:ln>
        </p:spPr>
        <p:txBody>
          <a:bodyPr rot="0" vert="horz" wrap="square" lIns="137160" tIns="68580" rIns="137160" bIns="68580" anchor="t" anchorCtr="0" upright="1">
            <a:noAutofit/>
          </a:bodyPr>
          <a:lstStyle/>
          <a:p>
            <a:endParaRPr lang="es-MX" sz="2700"/>
          </a:p>
        </p:txBody>
      </p:sp>
      <p:sp>
        <p:nvSpPr>
          <p:cNvPr id="14" name="Rectángulo 13"/>
          <p:cNvSpPr/>
          <p:nvPr/>
        </p:nvSpPr>
        <p:spPr>
          <a:xfrm>
            <a:off x="10304228" y="2546577"/>
            <a:ext cx="3110146" cy="7848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s-MX" sz="4500" cap="all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municipios</a:t>
            </a:r>
          </a:p>
        </p:txBody>
      </p:sp>
      <p:cxnSp>
        <p:nvCxnSpPr>
          <p:cNvPr id="15" name="Conector angular 14"/>
          <p:cNvCxnSpPr>
            <a:stCxn id="14" idx="1"/>
            <a:endCxn id="14" idx="3"/>
          </p:cNvCxnSpPr>
          <p:nvPr/>
        </p:nvCxnSpPr>
        <p:spPr>
          <a:xfrm rot="10800000" flipH="1">
            <a:off x="10260064" y="2962076"/>
            <a:ext cx="3198473" cy="19050"/>
          </a:xfrm>
          <a:prstGeom prst="bentConnector5">
            <a:avLst>
              <a:gd name="adj1" fmla="val -138774"/>
              <a:gd name="adj2" fmla="val -28318906"/>
              <a:gd name="adj3" fmla="val 234010"/>
            </a:avLst>
          </a:prstGeom>
          <a:ln w="38100">
            <a:solidFill>
              <a:schemeClr val="tx1">
                <a:lumMod val="50000"/>
                <a:lumOff val="50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Rectángulo 15"/>
          <p:cNvSpPr/>
          <p:nvPr/>
        </p:nvSpPr>
        <p:spPr>
          <a:xfrm>
            <a:off x="6268610" y="4447225"/>
            <a:ext cx="5775111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 algn="just">
              <a:buFont typeface="Arial" panose="020B0604020202020204" pitchFamily="34" charset="0"/>
              <a:buChar char="•"/>
            </a:pPr>
            <a:r>
              <a:rPr lang="es-419" sz="2700" dirty="0" err="1">
                <a:solidFill>
                  <a:srgbClr val="000000"/>
                </a:solidFill>
              </a:rPr>
              <a:t>Otumba</a:t>
            </a:r>
            <a:endParaRPr lang="es-419" sz="2700" dirty="0">
              <a:solidFill>
                <a:srgbClr val="000000"/>
              </a:solidFill>
            </a:endParaRPr>
          </a:p>
          <a:p>
            <a:pPr marL="514350" indent="-514350" algn="just">
              <a:buFont typeface="Arial" panose="020B0604020202020204" pitchFamily="34" charset="0"/>
              <a:buChar char="•"/>
            </a:pPr>
            <a:r>
              <a:rPr lang="es-419" sz="2700" dirty="0" err="1">
                <a:solidFill>
                  <a:srgbClr val="000000"/>
                </a:solidFill>
              </a:rPr>
              <a:t>Axapusco</a:t>
            </a:r>
            <a:endParaRPr lang="es-419" sz="2700" dirty="0">
              <a:solidFill>
                <a:srgbClr val="000000"/>
              </a:solidFill>
            </a:endParaRPr>
          </a:p>
          <a:p>
            <a:pPr marL="514350" indent="-514350" algn="just">
              <a:buFont typeface="Arial" panose="020B0604020202020204" pitchFamily="34" charset="0"/>
              <a:buChar char="•"/>
            </a:pPr>
            <a:r>
              <a:rPr lang="es-419" sz="2700" dirty="0" err="1">
                <a:solidFill>
                  <a:srgbClr val="000000"/>
                </a:solidFill>
              </a:rPr>
              <a:t>Nopaltepec</a:t>
            </a:r>
            <a:endParaRPr lang="es-419" sz="2700" dirty="0">
              <a:solidFill>
                <a:srgbClr val="000000"/>
              </a:solidFill>
            </a:endParaRPr>
          </a:p>
          <a:p>
            <a:pPr marL="514350" indent="-514350" algn="just">
              <a:buFont typeface="Arial" panose="020B0604020202020204" pitchFamily="34" charset="0"/>
              <a:buChar char="•"/>
            </a:pPr>
            <a:r>
              <a:rPr lang="es-419" sz="2700" dirty="0">
                <a:solidFill>
                  <a:srgbClr val="000000"/>
                </a:solidFill>
              </a:rPr>
              <a:t>San Martín de las Pirámides</a:t>
            </a:r>
          </a:p>
          <a:p>
            <a:pPr marL="514350" indent="-514350" algn="just">
              <a:buFont typeface="Arial" panose="020B0604020202020204" pitchFamily="34" charset="0"/>
              <a:buChar char="•"/>
            </a:pPr>
            <a:r>
              <a:rPr lang="es-419" sz="2700" dirty="0">
                <a:solidFill>
                  <a:srgbClr val="000000"/>
                </a:solidFill>
              </a:rPr>
              <a:t>Teotihuacán</a:t>
            </a:r>
          </a:p>
          <a:p>
            <a:pPr marL="514350" indent="-514350" algn="just">
              <a:buFont typeface="Arial" panose="020B0604020202020204" pitchFamily="34" charset="0"/>
              <a:buChar char="•"/>
            </a:pPr>
            <a:r>
              <a:rPr lang="es-419" sz="2700" dirty="0" err="1">
                <a:solidFill>
                  <a:srgbClr val="000000"/>
                </a:solidFill>
              </a:rPr>
              <a:t>Temascalapa</a:t>
            </a:r>
            <a:endParaRPr lang="es-419" sz="2700" dirty="0">
              <a:solidFill>
                <a:srgbClr val="000000"/>
              </a:solidFill>
            </a:endParaRPr>
          </a:p>
        </p:txBody>
      </p:sp>
      <p:pic>
        <p:nvPicPr>
          <p:cNvPr id="18" name="Picture 2" descr="Estado de México – Pacto federal">
            <a:hlinkClick r:id="rId6" action="ppaction://hlinksldjump" tooltip="Distritos Judiciales Electorales"/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62999" y="8613564"/>
            <a:ext cx="762001" cy="6265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Imagen 18">
            <a:hlinkClick r:id="" action="ppaction://hlinkshowjump?jump=previousslide" tooltip="Anterior"/>
          </p:cNvPr>
          <p:cNvPicPr>
            <a:picLocks noChangeAspect="1"/>
          </p:cNvPicPr>
          <p:nvPr/>
        </p:nvPicPr>
        <p:blipFill>
          <a:blip r:embed="rId8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7971312" y="8567437"/>
            <a:ext cx="718852" cy="718852"/>
          </a:xfrm>
          <a:prstGeom prst="rect">
            <a:avLst/>
          </a:prstGeom>
        </p:spPr>
      </p:pic>
      <p:pic>
        <p:nvPicPr>
          <p:cNvPr id="20" name="Imagen 19">
            <a:hlinkClick r:id="" action="ppaction://hlinkshowjump?jump=nextslide" tooltip="Siguiente"/>
          </p:cNvPr>
          <p:cNvPicPr>
            <a:picLocks noChangeAspect="1"/>
          </p:cNvPicPr>
          <p:nvPr/>
        </p:nvPicPr>
        <p:blipFill>
          <a:blip r:embed="rId8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97835" y="8567438"/>
            <a:ext cx="718852" cy="718852"/>
          </a:xfrm>
          <a:prstGeom prst="rect">
            <a:avLst/>
          </a:prstGeom>
        </p:spPr>
      </p:pic>
      <p:sp>
        <p:nvSpPr>
          <p:cNvPr id="21" name="Rectángulo 20"/>
          <p:cNvSpPr/>
          <p:nvPr/>
        </p:nvSpPr>
        <p:spPr>
          <a:xfrm>
            <a:off x="10153504" y="3126363"/>
            <a:ext cx="343651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s-MX" sz="2000" cap="all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Que conforman el distrito</a:t>
            </a:r>
            <a:endParaRPr lang="es-MX" sz="2000" cap="all" dirty="0">
              <a:solidFill>
                <a:schemeClr val="tx1">
                  <a:lumMod val="50000"/>
                  <a:lumOff val="50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132425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Click="0">
        <p14:reveal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2401" y="178509"/>
            <a:ext cx="2274414" cy="1025763"/>
          </a:xfrm>
          <a:prstGeom prst="rect">
            <a:avLst/>
          </a:prstGeom>
        </p:spPr>
      </p:pic>
      <p:sp>
        <p:nvSpPr>
          <p:cNvPr id="72" name="Paralelogramo 71"/>
          <p:cNvSpPr/>
          <p:nvPr/>
        </p:nvSpPr>
        <p:spPr>
          <a:xfrm>
            <a:off x="15672659" y="8634356"/>
            <a:ext cx="4243892" cy="1612305"/>
          </a:xfrm>
          <a:prstGeom prst="parallelogram">
            <a:avLst>
              <a:gd name="adj" fmla="val 68198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73" name="Paralelogramo 72"/>
          <p:cNvSpPr/>
          <p:nvPr/>
        </p:nvSpPr>
        <p:spPr>
          <a:xfrm>
            <a:off x="0" y="9478834"/>
            <a:ext cx="18750579" cy="814892"/>
          </a:xfrm>
          <a:prstGeom prst="parallelogram">
            <a:avLst>
              <a:gd name="adj" fmla="val 58663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pic>
        <p:nvPicPr>
          <p:cNvPr id="77" name="Imagen 7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33436" y="88635"/>
            <a:ext cx="1272614" cy="1202562"/>
          </a:xfrm>
          <a:prstGeom prst="rect">
            <a:avLst/>
          </a:prstGeom>
        </p:spPr>
      </p:pic>
      <p:sp>
        <p:nvSpPr>
          <p:cNvPr id="78" name="Triángulo isósceles 77"/>
          <p:cNvSpPr/>
          <p:nvPr/>
        </p:nvSpPr>
        <p:spPr>
          <a:xfrm rot="18459014">
            <a:off x="-931438" y="-343536"/>
            <a:ext cx="2154764" cy="1158996"/>
          </a:xfrm>
          <a:prstGeom prst="triangl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79" name="Triángulo isósceles 78"/>
          <p:cNvSpPr/>
          <p:nvPr/>
        </p:nvSpPr>
        <p:spPr>
          <a:xfrm rot="10631482">
            <a:off x="-55789" y="-206601"/>
            <a:ext cx="2154764" cy="1158996"/>
          </a:xfrm>
          <a:prstGeom prst="triangle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cxnSp>
        <p:nvCxnSpPr>
          <p:cNvPr id="81" name="Conector recto 80"/>
          <p:cNvCxnSpPr/>
          <p:nvPr/>
        </p:nvCxnSpPr>
        <p:spPr>
          <a:xfrm>
            <a:off x="9144000" y="88635"/>
            <a:ext cx="0" cy="1202562"/>
          </a:xfrm>
          <a:prstGeom prst="line">
            <a:avLst/>
          </a:prstGeom>
          <a:ln w="28575" cap="rnd">
            <a:solidFill>
              <a:schemeClr val="bg2">
                <a:lumMod val="5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3" name="Imagen 8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87420" y="1"/>
            <a:ext cx="1500581" cy="1500581"/>
          </a:xfrm>
          <a:prstGeom prst="rect">
            <a:avLst/>
          </a:prstGeom>
        </p:spPr>
      </p:pic>
      <p:pic>
        <p:nvPicPr>
          <p:cNvPr id="84" name="Imagen 83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25" t="29137" r="9744" b="27962"/>
          <a:stretch/>
        </p:blipFill>
        <p:spPr>
          <a:xfrm>
            <a:off x="666928" y="8648186"/>
            <a:ext cx="1516151" cy="816819"/>
          </a:xfrm>
          <a:prstGeom prst="rect">
            <a:avLst/>
          </a:prstGeom>
        </p:spPr>
      </p:pic>
      <p:sp>
        <p:nvSpPr>
          <p:cNvPr id="2" name="Rectángulo 1"/>
          <p:cNvSpPr/>
          <p:nvPr/>
        </p:nvSpPr>
        <p:spPr>
          <a:xfrm>
            <a:off x="2677474" y="1408760"/>
            <a:ext cx="12957393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s-MX" sz="6000" cap="all" dirty="0">
                <a:solidFill>
                  <a:srgbClr val="8C52FF"/>
                </a:solidFill>
                <a:latin typeface="Exo 2" panose="00000800000000000000" pitchFamily="2" charset="0"/>
              </a:rPr>
              <a:t>Distrito judicial no. </a:t>
            </a:r>
            <a:r>
              <a:rPr lang="es-MX" sz="6000" cap="all" dirty="0" smtClean="0">
                <a:solidFill>
                  <a:srgbClr val="8C52FF"/>
                </a:solidFill>
                <a:latin typeface="Exo 2" panose="00000800000000000000" pitchFamily="2" charset="0"/>
              </a:rPr>
              <a:t>X </a:t>
            </a:r>
            <a:r>
              <a:rPr lang="es-MX" sz="6000" cap="all" dirty="0">
                <a:solidFill>
                  <a:srgbClr val="8C52FF"/>
                </a:solidFill>
                <a:latin typeface="Exo 2" panose="00000800000000000000" pitchFamily="2" charset="0"/>
              </a:rPr>
              <a:t>SULTEPEC</a:t>
            </a:r>
            <a:endParaRPr lang="es-MX" sz="6000" cap="all" dirty="0">
              <a:latin typeface="Exo 2" panose="00000800000000000000" pitchFamily="2" charset="0"/>
            </a:endParaRPr>
          </a:p>
        </p:txBody>
      </p:sp>
      <p:sp>
        <p:nvSpPr>
          <p:cNvPr id="4" name="Elipse 3"/>
          <p:cNvSpPr/>
          <p:nvPr/>
        </p:nvSpPr>
        <p:spPr>
          <a:xfrm>
            <a:off x="8906165" y="3590757"/>
            <a:ext cx="540000" cy="540000"/>
          </a:xfrm>
          <a:prstGeom prst="ellipse">
            <a:avLst/>
          </a:prstGeom>
          <a:solidFill>
            <a:srgbClr val="CC99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5" name="Arco 4"/>
          <p:cNvSpPr/>
          <p:nvPr/>
        </p:nvSpPr>
        <p:spPr>
          <a:xfrm rot="10800000">
            <a:off x="8771165" y="3455757"/>
            <a:ext cx="810000" cy="810000"/>
          </a:xfrm>
          <a:prstGeom prst="arc">
            <a:avLst>
              <a:gd name="adj1" fmla="val 16200000"/>
              <a:gd name="adj2" fmla="val 5350066"/>
            </a:avLst>
          </a:prstGeom>
          <a:noFill/>
          <a:ln w="28575" cap="rnd">
            <a:solidFill>
              <a:srgbClr val="CC99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82" name="Rectángulo redondeado 81">
            <a:hlinkClick r:id="rId6" action="ppaction://hlinksldjump"/>
          </p:cNvPr>
          <p:cNvSpPr/>
          <p:nvPr/>
        </p:nvSpPr>
        <p:spPr>
          <a:xfrm>
            <a:off x="9581164" y="3387669"/>
            <a:ext cx="4899950" cy="981759"/>
          </a:xfrm>
          <a:prstGeom prst="roundRect">
            <a:avLst>
              <a:gd name="adj" fmla="val 50000"/>
            </a:avLst>
          </a:prstGeom>
          <a:solidFill>
            <a:srgbClr val="CC99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85" name="Rectángulo 84">
            <a:hlinkClick r:id="rId6" action="ppaction://hlinksldjump"/>
          </p:cNvPr>
          <p:cNvSpPr/>
          <p:nvPr/>
        </p:nvSpPr>
        <p:spPr>
          <a:xfrm>
            <a:off x="9898437" y="3369584"/>
            <a:ext cx="2808782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es-419" sz="5400" cap="all" dirty="0">
                <a:solidFill>
                  <a:schemeClr val="bg1"/>
                </a:solidFill>
                <a:latin typeface="Exo 2" panose="00000800000000000000" pitchFamily="2" charset="0"/>
              </a:rPr>
              <a:t>cargos</a:t>
            </a:r>
            <a:endParaRPr lang="es-MX" sz="5400" cap="all" dirty="0">
              <a:solidFill>
                <a:schemeClr val="bg1"/>
              </a:solidFill>
              <a:latin typeface="Exo 2" panose="00000800000000000000" pitchFamily="2" charset="0"/>
            </a:endParaRPr>
          </a:p>
        </p:txBody>
      </p:sp>
      <p:sp>
        <p:nvSpPr>
          <p:cNvPr id="86" name="Elipse 85"/>
          <p:cNvSpPr/>
          <p:nvPr/>
        </p:nvSpPr>
        <p:spPr>
          <a:xfrm>
            <a:off x="8906165" y="5011185"/>
            <a:ext cx="540000" cy="540000"/>
          </a:xfrm>
          <a:prstGeom prst="ellipse">
            <a:avLst/>
          </a:prstGeom>
          <a:solidFill>
            <a:srgbClr val="FF99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87" name="Arco 86"/>
          <p:cNvSpPr/>
          <p:nvPr/>
        </p:nvSpPr>
        <p:spPr>
          <a:xfrm rot="10800000">
            <a:off x="8771165" y="4876185"/>
            <a:ext cx="810000" cy="810000"/>
          </a:xfrm>
          <a:prstGeom prst="arc">
            <a:avLst>
              <a:gd name="adj1" fmla="val 16200000"/>
              <a:gd name="adj2" fmla="val 5350066"/>
            </a:avLst>
          </a:prstGeom>
          <a:ln w="28575" cap="rnd">
            <a:solidFill>
              <a:srgbClr val="FF99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88" name="Rectángulo redondeado 87">
            <a:hlinkClick r:id="rId7" action="ppaction://hlinksldjump"/>
          </p:cNvPr>
          <p:cNvSpPr/>
          <p:nvPr/>
        </p:nvSpPr>
        <p:spPr>
          <a:xfrm>
            <a:off x="9581165" y="4808097"/>
            <a:ext cx="4899948" cy="981759"/>
          </a:xfrm>
          <a:prstGeom prst="roundRect">
            <a:avLst>
              <a:gd name="adj" fmla="val 50000"/>
            </a:avLst>
          </a:prstGeom>
          <a:solidFill>
            <a:srgbClr val="FF99CC"/>
          </a:solidFill>
          <a:ln>
            <a:solidFill>
              <a:srgbClr val="FF99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89" name="Rectángulo 88">
            <a:hlinkClick r:id="rId7" action="ppaction://hlinksldjump"/>
          </p:cNvPr>
          <p:cNvSpPr/>
          <p:nvPr/>
        </p:nvSpPr>
        <p:spPr>
          <a:xfrm>
            <a:off x="9898438" y="4805199"/>
            <a:ext cx="4099199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419" sz="5400" cap="all" dirty="0">
                <a:solidFill>
                  <a:schemeClr val="bg1"/>
                </a:solidFill>
                <a:latin typeface="Exo 2" panose="00000800000000000000" pitchFamily="2" charset="0"/>
              </a:rPr>
              <a:t>MUNICIPIOS</a:t>
            </a:r>
            <a:endParaRPr lang="es-MX" sz="5400" cap="all" dirty="0">
              <a:solidFill>
                <a:schemeClr val="bg1"/>
              </a:solidFill>
              <a:latin typeface="Exo 2" panose="00000800000000000000" pitchFamily="2" charset="0"/>
            </a:endParaRPr>
          </a:p>
        </p:txBody>
      </p:sp>
      <p:sp>
        <p:nvSpPr>
          <p:cNvPr id="27" name="Freeform 22"/>
          <p:cNvSpPr>
            <a:spLocks noEditPoints="1"/>
          </p:cNvSpPr>
          <p:nvPr/>
        </p:nvSpPr>
        <p:spPr bwMode="auto">
          <a:xfrm>
            <a:off x="237783" y="3455758"/>
            <a:ext cx="4581867" cy="3766727"/>
          </a:xfrm>
          <a:custGeom>
            <a:avLst/>
            <a:gdLst>
              <a:gd name="T0" fmla="*/ 1331 w 3038"/>
              <a:gd name="T1" fmla="*/ 1568 h 2661"/>
              <a:gd name="T2" fmla="*/ 1433 w 3038"/>
              <a:gd name="T3" fmla="*/ 1842 h 2661"/>
              <a:gd name="T4" fmla="*/ 1409 w 3038"/>
              <a:gd name="T5" fmla="*/ 1989 h 2661"/>
              <a:gd name="T6" fmla="*/ 1294 w 3038"/>
              <a:gd name="T7" fmla="*/ 2060 h 2661"/>
              <a:gd name="T8" fmla="*/ 1263 w 3038"/>
              <a:gd name="T9" fmla="*/ 2100 h 2661"/>
              <a:gd name="T10" fmla="*/ 1214 w 3038"/>
              <a:gd name="T11" fmla="*/ 2103 h 2661"/>
              <a:gd name="T12" fmla="*/ 1181 w 3038"/>
              <a:gd name="T13" fmla="*/ 2162 h 2661"/>
              <a:gd name="T14" fmla="*/ 1136 w 3038"/>
              <a:gd name="T15" fmla="*/ 2162 h 2661"/>
              <a:gd name="T16" fmla="*/ 1096 w 3038"/>
              <a:gd name="T17" fmla="*/ 2188 h 2661"/>
              <a:gd name="T18" fmla="*/ 1072 w 3038"/>
              <a:gd name="T19" fmla="*/ 2200 h 2661"/>
              <a:gd name="T20" fmla="*/ 1037 w 3038"/>
              <a:gd name="T21" fmla="*/ 2261 h 2661"/>
              <a:gd name="T22" fmla="*/ 983 w 3038"/>
              <a:gd name="T23" fmla="*/ 2297 h 2661"/>
              <a:gd name="T24" fmla="*/ 933 w 3038"/>
              <a:gd name="T25" fmla="*/ 2330 h 2661"/>
              <a:gd name="T26" fmla="*/ 846 w 3038"/>
              <a:gd name="T27" fmla="*/ 2417 h 2661"/>
              <a:gd name="T28" fmla="*/ 749 w 3038"/>
              <a:gd name="T29" fmla="*/ 2460 h 2661"/>
              <a:gd name="T30" fmla="*/ 603 w 3038"/>
              <a:gd name="T31" fmla="*/ 2609 h 2661"/>
              <a:gd name="T32" fmla="*/ 306 w 3038"/>
              <a:gd name="T33" fmla="*/ 2129 h 2661"/>
              <a:gd name="T34" fmla="*/ 216 w 3038"/>
              <a:gd name="T35" fmla="*/ 2079 h 2661"/>
              <a:gd name="T36" fmla="*/ 28 w 3038"/>
              <a:gd name="T37" fmla="*/ 1778 h 2661"/>
              <a:gd name="T38" fmla="*/ 162 w 3038"/>
              <a:gd name="T39" fmla="*/ 1650 h 2661"/>
              <a:gd name="T40" fmla="*/ 252 w 3038"/>
              <a:gd name="T41" fmla="*/ 1639 h 2661"/>
              <a:gd name="T42" fmla="*/ 431 w 3038"/>
              <a:gd name="T43" fmla="*/ 1501 h 2661"/>
              <a:gd name="T44" fmla="*/ 643 w 3038"/>
              <a:gd name="T45" fmla="*/ 1520 h 2661"/>
              <a:gd name="T46" fmla="*/ 787 w 3038"/>
              <a:gd name="T47" fmla="*/ 1513 h 2661"/>
              <a:gd name="T48" fmla="*/ 973 w 3038"/>
              <a:gd name="T49" fmla="*/ 1447 h 2661"/>
              <a:gd name="T50" fmla="*/ 1152 w 3038"/>
              <a:gd name="T51" fmla="*/ 1473 h 2661"/>
              <a:gd name="T52" fmla="*/ 2291 w 3038"/>
              <a:gd name="T53" fmla="*/ 258 h 2661"/>
              <a:gd name="T54" fmla="*/ 2371 w 3038"/>
              <a:gd name="T55" fmla="*/ 472 h 2661"/>
              <a:gd name="T56" fmla="*/ 2607 w 3038"/>
              <a:gd name="T57" fmla="*/ 786 h 2661"/>
              <a:gd name="T58" fmla="*/ 2635 w 3038"/>
              <a:gd name="T59" fmla="*/ 864 h 2661"/>
              <a:gd name="T60" fmla="*/ 2781 w 3038"/>
              <a:gd name="T61" fmla="*/ 862 h 2661"/>
              <a:gd name="T62" fmla="*/ 2864 w 3038"/>
              <a:gd name="T63" fmla="*/ 980 h 2661"/>
              <a:gd name="T64" fmla="*/ 2965 w 3038"/>
              <a:gd name="T65" fmla="*/ 1127 h 2661"/>
              <a:gd name="T66" fmla="*/ 3029 w 3038"/>
              <a:gd name="T67" fmla="*/ 1248 h 2661"/>
              <a:gd name="T68" fmla="*/ 2906 w 3038"/>
              <a:gd name="T69" fmla="*/ 1158 h 2661"/>
              <a:gd name="T70" fmla="*/ 2734 w 3038"/>
              <a:gd name="T71" fmla="*/ 1222 h 2661"/>
              <a:gd name="T72" fmla="*/ 2652 w 3038"/>
              <a:gd name="T73" fmla="*/ 1381 h 2661"/>
              <a:gd name="T74" fmla="*/ 2574 w 3038"/>
              <a:gd name="T75" fmla="*/ 1572 h 2661"/>
              <a:gd name="T76" fmla="*/ 2340 w 3038"/>
              <a:gd name="T77" fmla="*/ 1660 h 2661"/>
              <a:gd name="T78" fmla="*/ 2168 w 3038"/>
              <a:gd name="T79" fmla="*/ 1657 h 2661"/>
              <a:gd name="T80" fmla="*/ 2015 w 3038"/>
              <a:gd name="T81" fmla="*/ 1740 h 2661"/>
              <a:gd name="T82" fmla="*/ 1933 w 3038"/>
              <a:gd name="T83" fmla="*/ 1818 h 2661"/>
              <a:gd name="T84" fmla="*/ 1864 w 3038"/>
              <a:gd name="T85" fmla="*/ 1880 h 2661"/>
              <a:gd name="T86" fmla="*/ 1786 w 3038"/>
              <a:gd name="T87" fmla="*/ 1773 h 2661"/>
              <a:gd name="T88" fmla="*/ 1718 w 3038"/>
              <a:gd name="T89" fmla="*/ 1523 h 2661"/>
              <a:gd name="T90" fmla="*/ 1638 w 3038"/>
              <a:gd name="T91" fmla="*/ 1416 h 2661"/>
              <a:gd name="T92" fmla="*/ 1475 w 3038"/>
              <a:gd name="T93" fmla="*/ 1423 h 2661"/>
              <a:gd name="T94" fmla="*/ 1374 w 3038"/>
              <a:gd name="T95" fmla="*/ 1366 h 2661"/>
              <a:gd name="T96" fmla="*/ 1313 w 3038"/>
              <a:gd name="T97" fmla="*/ 1215 h 2661"/>
              <a:gd name="T98" fmla="*/ 1298 w 3038"/>
              <a:gd name="T99" fmla="*/ 1042 h 2661"/>
              <a:gd name="T100" fmla="*/ 1218 w 3038"/>
              <a:gd name="T101" fmla="*/ 924 h 2661"/>
              <a:gd name="T102" fmla="*/ 1256 w 3038"/>
              <a:gd name="T103" fmla="*/ 886 h 2661"/>
              <a:gd name="T104" fmla="*/ 1322 w 3038"/>
              <a:gd name="T105" fmla="*/ 898 h 2661"/>
              <a:gd name="T106" fmla="*/ 1355 w 3038"/>
              <a:gd name="T107" fmla="*/ 864 h 2661"/>
              <a:gd name="T108" fmla="*/ 1421 w 3038"/>
              <a:gd name="T109" fmla="*/ 853 h 2661"/>
              <a:gd name="T110" fmla="*/ 1489 w 3038"/>
              <a:gd name="T111" fmla="*/ 815 h 2661"/>
              <a:gd name="T112" fmla="*/ 1560 w 3038"/>
              <a:gd name="T113" fmla="*/ 772 h 2661"/>
              <a:gd name="T114" fmla="*/ 1598 w 3038"/>
              <a:gd name="T115" fmla="*/ 725 h 2661"/>
              <a:gd name="T116" fmla="*/ 1629 w 3038"/>
              <a:gd name="T117" fmla="*/ 668 h 2661"/>
              <a:gd name="T118" fmla="*/ 1685 w 3038"/>
              <a:gd name="T119" fmla="*/ 597 h 2661"/>
              <a:gd name="T120" fmla="*/ 1794 w 3038"/>
              <a:gd name="T121" fmla="*/ 450 h 2661"/>
              <a:gd name="T122" fmla="*/ 1824 w 3038"/>
              <a:gd name="T123" fmla="*/ 178 h 2661"/>
              <a:gd name="T124" fmla="*/ 2208 w 3038"/>
              <a:gd name="T125" fmla="*/ 69 h 26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038" h="2661">
                <a:moveTo>
                  <a:pt x="1237" y="1409"/>
                </a:moveTo>
                <a:lnTo>
                  <a:pt x="1242" y="1409"/>
                </a:lnTo>
                <a:lnTo>
                  <a:pt x="1247" y="1409"/>
                </a:lnTo>
                <a:lnTo>
                  <a:pt x="1254" y="1411"/>
                </a:lnTo>
                <a:lnTo>
                  <a:pt x="1258" y="1407"/>
                </a:lnTo>
                <a:lnTo>
                  <a:pt x="1273" y="1407"/>
                </a:lnTo>
                <a:lnTo>
                  <a:pt x="1277" y="1404"/>
                </a:lnTo>
                <a:lnTo>
                  <a:pt x="1280" y="1407"/>
                </a:lnTo>
                <a:lnTo>
                  <a:pt x="1287" y="1409"/>
                </a:lnTo>
                <a:lnTo>
                  <a:pt x="1291" y="1414"/>
                </a:lnTo>
                <a:lnTo>
                  <a:pt x="1291" y="1423"/>
                </a:lnTo>
                <a:lnTo>
                  <a:pt x="1294" y="1430"/>
                </a:lnTo>
                <a:lnTo>
                  <a:pt x="1294" y="1433"/>
                </a:lnTo>
                <a:lnTo>
                  <a:pt x="1282" y="1487"/>
                </a:lnTo>
                <a:lnTo>
                  <a:pt x="1280" y="1492"/>
                </a:lnTo>
                <a:lnTo>
                  <a:pt x="1277" y="1499"/>
                </a:lnTo>
                <a:lnTo>
                  <a:pt x="1275" y="1504"/>
                </a:lnTo>
                <a:lnTo>
                  <a:pt x="1273" y="1508"/>
                </a:lnTo>
                <a:lnTo>
                  <a:pt x="1270" y="1508"/>
                </a:lnTo>
                <a:lnTo>
                  <a:pt x="1265" y="1511"/>
                </a:lnTo>
                <a:lnTo>
                  <a:pt x="1263" y="1515"/>
                </a:lnTo>
                <a:lnTo>
                  <a:pt x="1258" y="1518"/>
                </a:lnTo>
                <a:lnTo>
                  <a:pt x="1256" y="1518"/>
                </a:lnTo>
                <a:lnTo>
                  <a:pt x="1256" y="1520"/>
                </a:lnTo>
                <a:lnTo>
                  <a:pt x="1254" y="1523"/>
                </a:lnTo>
                <a:lnTo>
                  <a:pt x="1261" y="1523"/>
                </a:lnTo>
                <a:lnTo>
                  <a:pt x="1270" y="1520"/>
                </a:lnTo>
                <a:lnTo>
                  <a:pt x="1273" y="1523"/>
                </a:lnTo>
                <a:lnTo>
                  <a:pt x="1275" y="1527"/>
                </a:lnTo>
                <a:lnTo>
                  <a:pt x="1280" y="1527"/>
                </a:lnTo>
                <a:lnTo>
                  <a:pt x="1282" y="1525"/>
                </a:lnTo>
                <a:lnTo>
                  <a:pt x="1287" y="1530"/>
                </a:lnTo>
                <a:lnTo>
                  <a:pt x="1294" y="1532"/>
                </a:lnTo>
                <a:lnTo>
                  <a:pt x="1303" y="1537"/>
                </a:lnTo>
                <a:lnTo>
                  <a:pt x="1308" y="1539"/>
                </a:lnTo>
                <a:lnTo>
                  <a:pt x="1315" y="1541"/>
                </a:lnTo>
                <a:lnTo>
                  <a:pt x="1320" y="1544"/>
                </a:lnTo>
                <a:lnTo>
                  <a:pt x="1320" y="1549"/>
                </a:lnTo>
                <a:lnTo>
                  <a:pt x="1320" y="1551"/>
                </a:lnTo>
                <a:lnTo>
                  <a:pt x="1317" y="1553"/>
                </a:lnTo>
                <a:lnTo>
                  <a:pt x="1317" y="1558"/>
                </a:lnTo>
                <a:lnTo>
                  <a:pt x="1317" y="1563"/>
                </a:lnTo>
                <a:lnTo>
                  <a:pt x="1315" y="1568"/>
                </a:lnTo>
                <a:lnTo>
                  <a:pt x="1313" y="1570"/>
                </a:lnTo>
                <a:lnTo>
                  <a:pt x="1313" y="1572"/>
                </a:lnTo>
                <a:lnTo>
                  <a:pt x="1317" y="1575"/>
                </a:lnTo>
                <a:lnTo>
                  <a:pt x="1322" y="1572"/>
                </a:lnTo>
                <a:lnTo>
                  <a:pt x="1327" y="1572"/>
                </a:lnTo>
                <a:lnTo>
                  <a:pt x="1331" y="1568"/>
                </a:lnTo>
                <a:lnTo>
                  <a:pt x="1336" y="1568"/>
                </a:lnTo>
                <a:lnTo>
                  <a:pt x="1341" y="1568"/>
                </a:lnTo>
                <a:lnTo>
                  <a:pt x="1346" y="1568"/>
                </a:lnTo>
                <a:lnTo>
                  <a:pt x="1348" y="1563"/>
                </a:lnTo>
                <a:lnTo>
                  <a:pt x="1350" y="1558"/>
                </a:lnTo>
                <a:lnTo>
                  <a:pt x="1355" y="1553"/>
                </a:lnTo>
                <a:lnTo>
                  <a:pt x="1357" y="1551"/>
                </a:lnTo>
                <a:lnTo>
                  <a:pt x="1364" y="1549"/>
                </a:lnTo>
                <a:lnTo>
                  <a:pt x="1369" y="1551"/>
                </a:lnTo>
                <a:lnTo>
                  <a:pt x="1421" y="1603"/>
                </a:lnTo>
                <a:lnTo>
                  <a:pt x="1421" y="1608"/>
                </a:lnTo>
                <a:lnTo>
                  <a:pt x="1416" y="1613"/>
                </a:lnTo>
                <a:lnTo>
                  <a:pt x="1416" y="1620"/>
                </a:lnTo>
                <a:lnTo>
                  <a:pt x="1416" y="1622"/>
                </a:lnTo>
                <a:lnTo>
                  <a:pt x="1419" y="1624"/>
                </a:lnTo>
                <a:lnTo>
                  <a:pt x="1426" y="1624"/>
                </a:lnTo>
                <a:lnTo>
                  <a:pt x="1430" y="1624"/>
                </a:lnTo>
                <a:lnTo>
                  <a:pt x="1438" y="1627"/>
                </a:lnTo>
                <a:lnTo>
                  <a:pt x="1445" y="1631"/>
                </a:lnTo>
                <a:lnTo>
                  <a:pt x="1447" y="1634"/>
                </a:lnTo>
                <a:lnTo>
                  <a:pt x="1456" y="1648"/>
                </a:lnTo>
                <a:lnTo>
                  <a:pt x="1463" y="1662"/>
                </a:lnTo>
                <a:lnTo>
                  <a:pt x="1468" y="1669"/>
                </a:lnTo>
                <a:lnTo>
                  <a:pt x="1489" y="1702"/>
                </a:lnTo>
                <a:lnTo>
                  <a:pt x="1489" y="1705"/>
                </a:lnTo>
                <a:lnTo>
                  <a:pt x="1513" y="1762"/>
                </a:lnTo>
                <a:lnTo>
                  <a:pt x="1496" y="1773"/>
                </a:lnTo>
                <a:lnTo>
                  <a:pt x="1489" y="1776"/>
                </a:lnTo>
                <a:lnTo>
                  <a:pt x="1487" y="1778"/>
                </a:lnTo>
                <a:lnTo>
                  <a:pt x="1482" y="1783"/>
                </a:lnTo>
                <a:lnTo>
                  <a:pt x="1478" y="1785"/>
                </a:lnTo>
                <a:lnTo>
                  <a:pt x="1473" y="1788"/>
                </a:lnTo>
                <a:lnTo>
                  <a:pt x="1471" y="1792"/>
                </a:lnTo>
                <a:lnTo>
                  <a:pt x="1468" y="1797"/>
                </a:lnTo>
                <a:lnTo>
                  <a:pt x="1466" y="1797"/>
                </a:lnTo>
                <a:lnTo>
                  <a:pt x="1463" y="1800"/>
                </a:lnTo>
                <a:lnTo>
                  <a:pt x="1456" y="1802"/>
                </a:lnTo>
                <a:lnTo>
                  <a:pt x="1452" y="1804"/>
                </a:lnTo>
                <a:lnTo>
                  <a:pt x="1452" y="1807"/>
                </a:lnTo>
                <a:lnTo>
                  <a:pt x="1452" y="1809"/>
                </a:lnTo>
                <a:lnTo>
                  <a:pt x="1449" y="1811"/>
                </a:lnTo>
                <a:lnTo>
                  <a:pt x="1449" y="1816"/>
                </a:lnTo>
                <a:lnTo>
                  <a:pt x="1452" y="1821"/>
                </a:lnTo>
                <a:lnTo>
                  <a:pt x="1447" y="1823"/>
                </a:lnTo>
                <a:lnTo>
                  <a:pt x="1445" y="1826"/>
                </a:lnTo>
                <a:lnTo>
                  <a:pt x="1440" y="1833"/>
                </a:lnTo>
                <a:lnTo>
                  <a:pt x="1440" y="1837"/>
                </a:lnTo>
                <a:lnTo>
                  <a:pt x="1438" y="1840"/>
                </a:lnTo>
                <a:lnTo>
                  <a:pt x="1433" y="1842"/>
                </a:lnTo>
                <a:lnTo>
                  <a:pt x="1428" y="1847"/>
                </a:lnTo>
                <a:lnTo>
                  <a:pt x="1423" y="1854"/>
                </a:lnTo>
                <a:lnTo>
                  <a:pt x="1416" y="1859"/>
                </a:lnTo>
                <a:lnTo>
                  <a:pt x="1412" y="1866"/>
                </a:lnTo>
                <a:lnTo>
                  <a:pt x="1416" y="1871"/>
                </a:lnTo>
                <a:lnTo>
                  <a:pt x="1419" y="1875"/>
                </a:lnTo>
                <a:lnTo>
                  <a:pt x="1421" y="1878"/>
                </a:lnTo>
                <a:lnTo>
                  <a:pt x="1423" y="1882"/>
                </a:lnTo>
                <a:lnTo>
                  <a:pt x="1423" y="1885"/>
                </a:lnTo>
                <a:lnTo>
                  <a:pt x="1421" y="1887"/>
                </a:lnTo>
                <a:lnTo>
                  <a:pt x="1414" y="1889"/>
                </a:lnTo>
                <a:lnTo>
                  <a:pt x="1409" y="1892"/>
                </a:lnTo>
                <a:lnTo>
                  <a:pt x="1412" y="1894"/>
                </a:lnTo>
                <a:lnTo>
                  <a:pt x="1416" y="1892"/>
                </a:lnTo>
                <a:lnTo>
                  <a:pt x="1421" y="1892"/>
                </a:lnTo>
                <a:lnTo>
                  <a:pt x="1423" y="1889"/>
                </a:lnTo>
                <a:lnTo>
                  <a:pt x="1426" y="1889"/>
                </a:lnTo>
                <a:lnTo>
                  <a:pt x="1433" y="1889"/>
                </a:lnTo>
                <a:lnTo>
                  <a:pt x="1438" y="1892"/>
                </a:lnTo>
                <a:lnTo>
                  <a:pt x="1440" y="1894"/>
                </a:lnTo>
                <a:lnTo>
                  <a:pt x="1442" y="1897"/>
                </a:lnTo>
                <a:lnTo>
                  <a:pt x="1447" y="1904"/>
                </a:lnTo>
                <a:lnTo>
                  <a:pt x="1442" y="1908"/>
                </a:lnTo>
                <a:lnTo>
                  <a:pt x="1440" y="1911"/>
                </a:lnTo>
                <a:lnTo>
                  <a:pt x="1440" y="1913"/>
                </a:lnTo>
                <a:lnTo>
                  <a:pt x="1438" y="1913"/>
                </a:lnTo>
                <a:lnTo>
                  <a:pt x="1435" y="1916"/>
                </a:lnTo>
                <a:lnTo>
                  <a:pt x="1433" y="1918"/>
                </a:lnTo>
                <a:lnTo>
                  <a:pt x="1430" y="1916"/>
                </a:lnTo>
                <a:lnTo>
                  <a:pt x="1428" y="1918"/>
                </a:lnTo>
                <a:lnTo>
                  <a:pt x="1426" y="1920"/>
                </a:lnTo>
                <a:lnTo>
                  <a:pt x="1423" y="1923"/>
                </a:lnTo>
                <a:lnTo>
                  <a:pt x="1419" y="1927"/>
                </a:lnTo>
                <a:lnTo>
                  <a:pt x="1414" y="1932"/>
                </a:lnTo>
                <a:lnTo>
                  <a:pt x="1412" y="1939"/>
                </a:lnTo>
                <a:lnTo>
                  <a:pt x="1412" y="1942"/>
                </a:lnTo>
                <a:lnTo>
                  <a:pt x="1409" y="1946"/>
                </a:lnTo>
                <a:lnTo>
                  <a:pt x="1407" y="1949"/>
                </a:lnTo>
                <a:lnTo>
                  <a:pt x="1407" y="1956"/>
                </a:lnTo>
                <a:lnTo>
                  <a:pt x="1407" y="1958"/>
                </a:lnTo>
                <a:lnTo>
                  <a:pt x="1409" y="1958"/>
                </a:lnTo>
                <a:lnTo>
                  <a:pt x="1412" y="1963"/>
                </a:lnTo>
                <a:lnTo>
                  <a:pt x="1412" y="1965"/>
                </a:lnTo>
                <a:lnTo>
                  <a:pt x="1409" y="1968"/>
                </a:lnTo>
                <a:lnTo>
                  <a:pt x="1409" y="1970"/>
                </a:lnTo>
                <a:lnTo>
                  <a:pt x="1409" y="1972"/>
                </a:lnTo>
                <a:lnTo>
                  <a:pt x="1409" y="1979"/>
                </a:lnTo>
                <a:lnTo>
                  <a:pt x="1409" y="1984"/>
                </a:lnTo>
                <a:lnTo>
                  <a:pt x="1409" y="1989"/>
                </a:lnTo>
                <a:lnTo>
                  <a:pt x="1412" y="1989"/>
                </a:lnTo>
                <a:lnTo>
                  <a:pt x="1412" y="1991"/>
                </a:lnTo>
                <a:lnTo>
                  <a:pt x="1412" y="1994"/>
                </a:lnTo>
                <a:lnTo>
                  <a:pt x="1409" y="1996"/>
                </a:lnTo>
                <a:lnTo>
                  <a:pt x="1407" y="1998"/>
                </a:lnTo>
                <a:lnTo>
                  <a:pt x="1407" y="2001"/>
                </a:lnTo>
                <a:lnTo>
                  <a:pt x="1405" y="2003"/>
                </a:lnTo>
                <a:lnTo>
                  <a:pt x="1402" y="2008"/>
                </a:lnTo>
                <a:lnTo>
                  <a:pt x="1400" y="2010"/>
                </a:lnTo>
                <a:lnTo>
                  <a:pt x="1395" y="2013"/>
                </a:lnTo>
                <a:lnTo>
                  <a:pt x="1393" y="2013"/>
                </a:lnTo>
                <a:lnTo>
                  <a:pt x="1390" y="2013"/>
                </a:lnTo>
                <a:lnTo>
                  <a:pt x="1383" y="2010"/>
                </a:lnTo>
                <a:lnTo>
                  <a:pt x="1383" y="2008"/>
                </a:lnTo>
                <a:lnTo>
                  <a:pt x="1381" y="2005"/>
                </a:lnTo>
                <a:lnTo>
                  <a:pt x="1379" y="2003"/>
                </a:lnTo>
                <a:lnTo>
                  <a:pt x="1376" y="2001"/>
                </a:lnTo>
                <a:lnTo>
                  <a:pt x="1374" y="1996"/>
                </a:lnTo>
                <a:lnTo>
                  <a:pt x="1372" y="1994"/>
                </a:lnTo>
                <a:lnTo>
                  <a:pt x="1362" y="1994"/>
                </a:lnTo>
                <a:lnTo>
                  <a:pt x="1357" y="1996"/>
                </a:lnTo>
                <a:lnTo>
                  <a:pt x="1355" y="1998"/>
                </a:lnTo>
                <a:lnTo>
                  <a:pt x="1353" y="2003"/>
                </a:lnTo>
                <a:lnTo>
                  <a:pt x="1353" y="2005"/>
                </a:lnTo>
                <a:lnTo>
                  <a:pt x="1350" y="2005"/>
                </a:lnTo>
                <a:lnTo>
                  <a:pt x="1348" y="2008"/>
                </a:lnTo>
                <a:lnTo>
                  <a:pt x="1348" y="2015"/>
                </a:lnTo>
                <a:lnTo>
                  <a:pt x="1343" y="2017"/>
                </a:lnTo>
                <a:lnTo>
                  <a:pt x="1341" y="2020"/>
                </a:lnTo>
                <a:lnTo>
                  <a:pt x="1339" y="2024"/>
                </a:lnTo>
                <a:lnTo>
                  <a:pt x="1334" y="2027"/>
                </a:lnTo>
                <a:lnTo>
                  <a:pt x="1331" y="2027"/>
                </a:lnTo>
                <a:lnTo>
                  <a:pt x="1327" y="2029"/>
                </a:lnTo>
                <a:lnTo>
                  <a:pt x="1324" y="2031"/>
                </a:lnTo>
                <a:lnTo>
                  <a:pt x="1322" y="2031"/>
                </a:lnTo>
                <a:lnTo>
                  <a:pt x="1320" y="2034"/>
                </a:lnTo>
                <a:lnTo>
                  <a:pt x="1320" y="2036"/>
                </a:lnTo>
                <a:lnTo>
                  <a:pt x="1317" y="2041"/>
                </a:lnTo>
                <a:lnTo>
                  <a:pt x="1313" y="2041"/>
                </a:lnTo>
                <a:lnTo>
                  <a:pt x="1313" y="2043"/>
                </a:lnTo>
                <a:lnTo>
                  <a:pt x="1313" y="2046"/>
                </a:lnTo>
                <a:lnTo>
                  <a:pt x="1308" y="2048"/>
                </a:lnTo>
                <a:lnTo>
                  <a:pt x="1306" y="2050"/>
                </a:lnTo>
                <a:lnTo>
                  <a:pt x="1301" y="2053"/>
                </a:lnTo>
                <a:lnTo>
                  <a:pt x="1301" y="2055"/>
                </a:lnTo>
                <a:lnTo>
                  <a:pt x="1301" y="2058"/>
                </a:lnTo>
                <a:lnTo>
                  <a:pt x="1298" y="2058"/>
                </a:lnTo>
                <a:lnTo>
                  <a:pt x="1296" y="2060"/>
                </a:lnTo>
                <a:lnTo>
                  <a:pt x="1294" y="2060"/>
                </a:lnTo>
                <a:lnTo>
                  <a:pt x="1294" y="2062"/>
                </a:lnTo>
                <a:lnTo>
                  <a:pt x="1294" y="2065"/>
                </a:lnTo>
                <a:lnTo>
                  <a:pt x="1291" y="2067"/>
                </a:lnTo>
                <a:lnTo>
                  <a:pt x="1291" y="2069"/>
                </a:lnTo>
                <a:lnTo>
                  <a:pt x="1291" y="2072"/>
                </a:lnTo>
                <a:lnTo>
                  <a:pt x="1291" y="2074"/>
                </a:lnTo>
                <a:lnTo>
                  <a:pt x="1291" y="2076"/>
                </a:lnTo>
                <a:lnTo>
                  <a:pt x="1291" y="2079"/>
                </a:lnTo>
                <a:lnTo>
                  <a:pt x="1289" y="2079"/>
                </a:lnTo>
                <a:lnTo>
                  <a:pt x="1289" y="2081"/>
                </a:lnTo>
                <a:lnTo>
                  <a:pt x="1289" y="2084"/>
                </a:lnTo>
                <a:lnTo>
                  <a:pt x="1287" y="2084"/>
                </a:lnTo>
                <a:lnTo>
                  <a:pt x="1287" y="2086"/>
                </a:lnTo>
                <a:lnTo>
                  <a:pt x="1284" y="2086"/>
                </a:lnTo>
                <a:lnTo>
                  <a:pt x="1282" y="2086"/>
                </a:lnTo>
                <a:lnTo>
                  <a:pt x="1280" y="2086"/>
                </a:lnTo>
                <a:lnTo>
                  <a:pt x="1277" y="2084"/>
                </a:lnTo>
                <a:lnTo>
                  <a:pt x="1275" y="2081"/>
                </a:lnTo>
                <a:lnTo>
                  <a:pt x="1275" y="2079"/>
                </a:lnTo>
                <a:lnTo>
                  <a:pt x="1273" y="2079"/>
                </a:lnTo>
                <a:lnTo>
                  <a:pt x="1273" y="2076"/>
                </a:lnTo>
                <a:lnTo>
                  <a:pt x="1270" y="2076"/>
                </a:lnTo>
                <a:lnTo>
                  <a:pt x="1270" y="2079"/>
                </a:lnTo>
                <a:lnTo>
                  <a:pt x="1270" y="2081"/>
                </a:lnTo>
                <a:lnTo>
                  <a:pt x="1268" y="2081"/>
                </a:lnTo>
                <a:lnTo>
                  <a:pt x="1268" y="2084"/>
                </a:lnTo>
                <a:lnTo>
                  <a:pt x="1270" y="2084"/>
                </a:lnTo>
                <a:lnTo>
                  <a:pt x="1270" y="2086"/>
                </a:lnTo>
                <a:lnTo>
                  <a:pt x="1273" y="2088"/>
                </a:lnTo>
                <a:lnTo>
                  <a:pt x="1275" y="2088"/>
                </a:lnTo>
                <a:lnTo>
                  <a:pt x="1275" y="2091"/>
                </a:lnTo>
                <a:lnTo>
                  <a:pt x="1277" y="2091"/>
                </a:lnTo>
                <a:lnTo>
                  <a:pt x="1280" y="2091"/>
                </a:lnTo>
                <a:lnTo>
                  <a:pt x="1282" y="2091"/>
                </a:lnTo>
                <a:lnTo>
                  <a:pt x="1282" y="2093"/>
                </a:lnTo>
                <a:lnTo>
                  <a:pt x="1284" y="2093"/>
                </a:lnTo>
                <a:lnTo>
                  <a:pt x="1284" y="2095"/>
                </a:lnTo>
                <a:lnTo>
                  <a:pt x="1284" y="2098"/>
                </a:lnTo>
                <a:lnTo>
                  <a:pt x="1282" y="2098"/>
                </a:lnTo>
                <a:lnTo>
                  <a:pt x="1282" y="2100"/>
                </a:lnTo>
                <a:lnTo>
                  <a:pt x="1280" y="2100"/>
                </a:lnTo>
                <a:lnTo>
                  <a:pt x="1275" y="2100"/>
                </a:lnTo>
                <a:lnTo>
                  <a:pt x="1275" y="2103"/>
                </a:lnTo>
                <a:lnTo>
                  <a:pt x="1273" y="2103"/>
                </a:lnTo>
                <a:lnTo>
                  <a:pt x="1270" y="2103"/>
                </a:lnTo>
                <a:lnTo>
                  <a:pt x="1270" y="2100"/>
                </a:lnTo>
                <a:lnTo>
                  <a:pt x="1268" y="2100"/>
                </a:lnTo>
                <a:lnTo>
                  <a:pt x="1265" y="2100"/>
                </a:lnTo>
                <a:lnTo>
                  <a:pt x="1263" y="2100"/>
                </a:lnTo>
                <a:lnTo>
                  <a:pt x="1263" y="2098"/>
                </a:lnTo>
                <a:lnTo>
                  <a:pt x="1261" y="2095"/>
                </a:lnTo>
                <a:lnTo>
                  <a:pt x="1261" y="2093"/>
                </a:lnTo>
                <a:lnTo>
                  <a:pt x="1258" y="2093"/>
                </a:lnTo>
                <a:lnTo>
                  <a:pt x="1258" y="2091"/>
                </a:lnTo>
                <a:lnTo>
                  <a:pt x="1256" y="2091"/>
                </a:lnTo>
                <a:lnTo>
                  <a:pt x="1254" y="2091"/>
                </a:lnTo>
                <a:lnTo>
                  <a:pt x="1251" y="2091"/>
                </a:lnTo>
                <a:lnTo>
                  <a:pt x="1249" y="2091"/>
                </a:lnTo>
                <a:lnTo>
                  <a:pt x="1247" y="2091"/>
                </a:lnTo>
                <a:lnTo>
                  <a:pt x="1247" y="2093"/>
                </a:lnTo>
                <a:lnTo>
                  <a:pt x="1247" y="2095"/>
                </a:lnTo>
                <a:lnTo>
                  <a:pt x="1249" y="2098"/>
                </a:lnTo>
                <a:lnTo>
                  <a:pt x="1249" y="2100"/>
                </a:lnTo>
                <a:lnTo>
                  <a:pt x="1249" y="2103"/>
                </a:lnTo>
                <a:lnTo>
                  <a:pt x="1249" y="2105"/>
                </a:lnTo>
                <a:lnTo>
                  <a:pt x="1249" y="2107"/>
                </a:lnTo>
                <a:lnTo>
                  <a:pt x="1251" y="2110"/>
                </a:lnTo>
                <a:lnTo>
                  <a:pt x="1251" y="2112"/>
                </a:lnTo>
                <a:lnTo>
                  <a:pt x="1249" y="2112"/>
                </a:lnTo>
                <a:lnTo>
                  <a:pt x="1249" y="2114"/>
                </a:lnTo>
                <a:lnTo>
                  <a:pt x="1247" y="2114"/>
                </a:lnTo>
                <a:lnTo>
                  <a:pt x="1244" y="2114"/>
                </a:lnTo>
                <a:lnTo>
                  <a:pt x="1242" y="2112"/>
                </a:lnTo>
                <a:lnTo>
                  <a:pt x="1240" y="2112"/>
                </a:lnTo>
                <a:lnTo>
                  <a:pt x="1237" y="2112"/>
                </a:lnTo>
                <a:lnTo>
                  <a:pt x="1235" y="2112"/>
                </a:lnTo>
                <a:lnTo>
                  <a:pt x="1235" y="2114"/>
                </a:lnTo>
                <a:lnTo>
                  <a:pt x="1235" y="2117"/>
                </a:lnTo>
                <a:lnTo>
                  <a:pt x="1232" y="2119"/>
                </a:lnTo>
                <a:lnTo>
                  <a:pt x="1230" y="2119"/>
                </a:lnTo>
                <a:lnTo>
                  <a:pt x="1230" y="2121"/>
                </a:lnTo>
                <a:lnTo>
                  <a:pt x="1228" y="2119"/>
                </a:lnTo>
                <a:lnTo>
                  <a:pt x="1228" y="2117"/>
                </a:lnTo>
                <a:lnTo>
                  <a:pt x="1225" y="2117"/>
                </a:lnTo>
                <a:lnTo>
                  <a:pt x="1225" y="2114"/>
                </a:lnTo>
                <a:lnTo>
                  <a:pt x="1225" y="2112"/>
                </a:lnTo>
                <a:lnTo>
                  <a:pt x="1225" y="2110"/>
                </a:lnTo>
                <a:lnTo>
                  <a:pt x="1225" y="2105"/>
                </a:lnTo>
                <a:lnTo>
                  <a:pt x="1225" y="2103"/>
                </a:lnTo>
                <a:lnTo>
                  <a:pt x="1225" y="2100"/>
                </a:lnTo>
                <a:lnTo>
                  <a:pt x="1223" y="2100"/>
                </a:lnTo>
                <a:lnTo>
                  <a:pt x="1223" y="2098"/>
                </a:lnTo>
                <a:lnTo>
                  <a:pt x="1221" y="2098"/>
                </a:lnTo>
                <a:lnTo>
                  <a:pt x="1218" y="2098"/>
                </a:lnTo>
                <a:lnTo>
                  <a:pt x="1216" y="2098"/>
                </a:lnTo>
                <a:lnTo>
                  <a:pt x="1216" y="2100"/>
                </a:lnTo>
                <a:lnTo>
                  <a:pt x="1214" y="2100"/>
                </a:lnTo>
                <a:lnTo>
                  <a:pt x="1214" y="2103"/>
                </a:lnTo>
                <a:lnTo>
                  <a:pt x="1211" y="2103"/>
                </a:lnTo>
                <a:lnTo>
                  <a:pt x="1211" y="2105"/>
                </a:lnTo>
                <a:lnTo>
                  <a:pt x="1209" y="2107"/>
                </a:lnTo>
                <a:lnTo>
                  <a:pt x="1209" y="2110"/>
                </a:lnTo>
                <a:lnTo>
                  <a:pt x="1207" y="2110"/>
                </a:lnTo>
                <a:lnTo>
                  <a:pt x="1207" y="2112"/>
                </a:lnTo>
                <a:lnTo>
                  <a:pt x="1204" y="2114"/>
                </a:lnTo>
                <a:lnTo>
                  <a:pt x="1204" y="2117"/>
                </a:lnTo>
                <a:lnTo>
                  <a:pt x="1202" y="2117"/>
                </a:lnTo>
                <a:lnTo>
                  <a:pt x="1199" y="2117"/>
                </a:lnTo>
                <a:lnTo>
                  <a:pt x="1197" y="2117"/>
                </a:lnTo>
                <a:lnTo>
                  <a:pt x="1197" y="2114"/>
                </a:lnTo>
                <a:lnTo>
                  <a:pt x="1195" y="2114"/>
                </a:lnTo>
                <a:lnTo>
                  <a:pt x="1195" y="2112"/>
                </a:lnTo>
                <a:lnTo>
                  <a:pt x="1192" y="2112"/>
                </a:lnTo>
                <a:lnTo>
                  <a:pt x="1190" y="2114"/>
                </a:lnTo>
                <a:lnTo>
                  <a:pt x="1190" y="2117"/>
                </a:lnTo>
                <a:lnTo>
                  <a:pt x="1190" y="2119"/>
                </a:lnTo>
                <a:lnTo>
                  <a:pt x="1190" y="2121"/>
                </a:lnTo>
                <a:lnTo>
                  <a:pt x="1190" y="2124"/>
                </a:lnTo>
                <a:lnTo>
                  <a:pt x="1188" y="2126"/>
                </a:lnTo>
                <a:lnTo>
                  <a:pt x="1188" y="2129"/>
                </a:lnTo>
                <a:lnTo>
                  <a:pt x="1185" y="2129"/>
                </a:lnTo>
                <a:lnTo>
                  <a:pt x="1183" y="2129"/>
                </a:lnTo>
                <a:lnTo>
                  <a:pt x="1183" y="2131"/>
                </a:lnTo>
                <a:lnTo>
                  <a:pt x="1181" y="2131"/>
                </a:lnTo>
                <a:lnTo>
                  <a:pt x="1178" y="2131"/>
                </a:lnTo>
                <a:lnTo>
                  <a:pt x="1178" y="2133"/>
                </a:lnTo>
                <a:lnTo>
                  <a:pt x="1178" y="2136"/>
                </a:lnTo>
                <a:lnTo>
                  <a:pt x="1181" y="2136"/>
                </a:lnTo>
                <a:lnTo>
                  <a:pt x="1178" y="2136"/>
                </a:lnTo>
                <a:lnTo>
                  <a:pt x="1178" y="2138"/>
                </a:lnTo>
                <a:lnTo>
                  <a:pt x="1178" y="2140"/>
                </a:lnTo>
                <a:lnTo>
                  <a:pt x="1176" y="2140"/>
                </a:lnTo>
                <a:lnTo>
                  <a:pt x="1176" y="2143"/>
                </a:lnTo>
                <a:lnTo>
                  <a:pt x="1178" y="2143"/>
                </a:lnTo>
                <a:lnTo>
                  <a:pt x="1178" y="2145"/>
                </a:lnTo>
                <a:lnTo>
                  <a:pt x="1181" y="2145"/>
                </a:lnTo>
                <a:lnTo>
                  <a:pt x="1183" y="2145"/>
                </a:lnTo>
                <a:lnTo>
                  <a:pt x="1183" y="2147"/>
                </a:lnTo>
                <a:lnTo>
                  <a:pt x="1181" y="2147"/>
                </a:lnTo>
                <a:lnTo>
                  <a:pt x="1181" y="2150"/>
                </a:lnTo>
                <a:lnTo>
                  <a:pt x="1178" y="2150"/>
                </a:lnTo>
                <a:lnTo>
                  <a:pt x="1178" y="2152"/>
                </a:lnTo>
                <a:lnTo>
                  <a:pt x="1178" y="2155"/>
                </a:lnTo>
                <a:lnTo>
                  <a:pt x="1181" y="2155"/>
                </a:lnTo>
                <a:lnTo>
                  <a:pt x="1181" y="2157"/>
                </a:lnTo>
                <a:lnTo>
                  <a:pt x="1181" y="2159"/>
                </a:lnTo>
                <a:lnTo>
                  <a:pt x="1181" y="2162"/>
                </a:lnTo>
                <a:lnTo>
                  <a:pt x="1181" y="2169"/>
                </a:lnTo>
                <a:lnTo>
                  <a:pt x="1181" y="2174"/>
                </a:lnTo>
                <a:lnTo>
                  <a:pt x="1178" y="2174"/>
                </a:lnTo>
                <a:lnTo>
                  <a:pt x="1176" y="2174"/>
                </a:lnTo>
                <a:lnTo>
                  <a:pt x="1176" y="2171"/>
                </a:lnTo>
                <a:lnTo>
                  <a:pt x="1176" y="2169"/>
                </a:lnTo>
                <a:lnTo>
                  <a:pt x="1176" y="2166"/>
                </a:lnTo>
                <a:lnTo>
                  <a:pt x="1174" y="2166"/>
                </a:lnTo>
                <a:lnTo>
                  <a:pt x="1171" y="2166"/>
                </a:lnTo>
                <a:lnTo>
                  <a:pt x="1169" y="2166"/>
                </a:lnTo>
                <a:lnTo>
                  <a:pt x="1166" y="2169"/>
                </a:lnTo>
                <a:lnTo>
                  <a:pt x="1159" y="2171"/>
                </a:lnTo>
                <a:lnTo>
                  <a:pt x="1157" y="2171"/>
                </a:lnTo>
                <a:lnTo>
                  <a:pt x="1157" y="2174"/>
                </a:lnTo>
                <a:lnTo>
                  <a:pt x="1155" y="2174"/>
                </a:lnTo>
                <a:lnTo>
                  <a:pt x="1155" y="2171"/>
                </a:lnTo>
                <a:lnTo>
                  <a:pt x="1155" y="2169"/>
                </a:lnTo>
                <a:lnTo>
                  <a:pt x="1155" y="2166"/>
                </a:lnTo>
                <a:lnTo>
                  <a:pt x="1155" y="2164"/>
                </a:lnTo>
                <a:lnTo>
                  <a:pt x="1155" y="2162"/>
                </a:lnTo>
                <a:lnTo>
                  <a:pt x="1152" y="2162"/>
                </a:lnTo>
                <a:lnTo>
                  <a:pt x="1152" y="2159"/>
                </a:lnTo>
                <a:lnTo>
                  <a:pt x="1150" y="2159"/>
                </a:lnTo>
                <a:lnTo>
                  <a:pt x="1148" y="2159"/>
                </a:lnTo>
                <a:lnTo>
                  <a:pt x="1143" y="2162"/>
                </a:lnTo>
                <a:lnTo>
                  <a:pt x="1141" y="2162"/>
                </a:lnTo>
                <a:lnTo>
                  <a:pt x="1141" y="2159"/>
                </a:lnTo>
                <a:lnTo>
                  <a:pt x="1138" y="2159"/>
                </a:lnTo>
                <a:lnTo>
                  <a:pt x="1136" y="2159"/>
                </a:lnTo>
                <a:lnTo>
                  <a:pt x="1133" y="2157"/>
                </a:lnTo>
                <a:lnTo>
                  <a:pt x="1131" y="2157"/>
                </a:lnTo>
                <a:lnTo>
                  <a:pt x="1129" y="2157"/>
                </a:lnTo>
                <a:lnTo>
                  <a:pt x="1126" y="2157"/>
                </a:lnTo>
                <a:lnTo>
                  <a:pt x="1124" y="2157"/>
                </a:lnTo>
                <a:lnTo>
                  <a:pt x="1124" y="2159"/>
                </a:lnTo>
                <a:lnTo>
                  <a:pt x="1122" y="2159"/>
                </a:lnTo>
                <a:lnTo>
                  <a:pt x="1122" y="2162"/>
                </a:lnTo>
                <a:lnTo>
                  <a:pt x="1122" y="2164"/>
                </a:lnTo>
                <a:lnTo>
                  <a:pt x="1122" y="2166"/>
                </a:lnTo>
                <a:lnTo>
                  <a:pt x="1122" y="2169"/>
                </a:lnTo>
                <a:lnTo>
                  <a:pt x="1124" y="2169"/>
                </a:lnTo>
                <a:lnTo>
                  <a:pt x="1126" y="2169"/>
                </a:lnTo>
                <a:lnTo>
                  <a:pt x="1126" y="2166"/>
                </a:lnTo>
                <a:lnTo>
                  <a:pt x="1129" y="2166"/>
                </a:lnTo>
                <a:lnTo>
                  <a:pt x="1129" y="2164"/>
                </a:lnTo>
                <a:lnTo>
                  <a:pt x="1131" y="2164"/>
                </a:lnTo>
                <a:lnTo>
                  <a:pt x="1131" y="2162"/>
                </a:lnTo>
                <a:lnTo>
                  <a:pt x="1133" y="2162"/>
                </a:lnTo>
                <a:lnTo>
                  <a:pt x="1136" y="2162"/>
                </a:lnTo>
                <a:lnTo>
                  <a:pt x="1138" y="2162"/>
                </a:lnTo>
                <a:lnTo>
                  <a:pt x="1138" y="2164"/>
                </a:lnTo>
                <a:lnTo>
                  <a:pt x="1138" y="2166"/>
                </a:lnTo>
                <a:lnTo>
                  <a:pt x="1138" y="2169"/>
                </a:lnTo>
                <a:lnTo>
                  <a:pt x="1136" y="2169"/>
                </a:lnTo>
                <a:lnTo>
                  <a:pt x="1136" y="2171"/>
                </a:lnTo>
                <a:lnTo>
                  <a:pt x="1133" y="2171"/>
                </a:lnTo>
                <a:lnTo>
                  <a:pt x="1133" y="2174"/>
                </a:lnTo>
                <a:lnTo>
                  <a:pt x="1133" y="2176"/>
                </a:lnTo>
                <a:lnTo>
                  <a:pt x="1133" y="2178"/>
                </a:lnTo>
                <a:lnTo>
                  <a:pt x="1131" y="2178"/>
                </a:lnTo>
                <a:lnTo>
                  <a:pt x="1131" y="2176"/>
                </a:lnTo>
                <a:lnTo>
                  <a:pt x="1129" y="2176"/>
                </a:lnTo>
                <a:lnTo>
                  <a:pt x="1129" y="2174"/>
                </a:lnTo>
                <a:lnTo>
                  <a:pt x="1126" y="2174"/>
                </a:lnTo>
                <a:lnTo>
                  <a:pt x="1126" y="2171"/>
                </a:lnTo>
                <a:lnTo>
                  <a:pt x="1124" y="2171"/>
                </a:lnTo>
                <a:lnTo>
                  <a:pt x="1124" y="2174"/>
                </a:lnTo>
                <a:lnTo>
                  <a:pt x="1122" y="2176"/>
                </a:lnTo>
                <a:lnTo>
                  <a:pt x="1122" y="2178"/>
                </a:lnTo>
                <a:lnTo>
                  <a:pt x="1122" y="2181"/>
                </a:lnTo>
                <a:lnTo>
                  <a:pt x="1119" y="2181"/>
                </a:lnTo>
                <a:lnTo>
                  <a:pt x="1119" y="2183"/>
                </a:lnTo>
                <a:lnTo>
                  <a:pt x="1117" y="2183"/>
                </a:lnTo>
                <a:lnTo>
                  <a:pt x="1117" y="2181"/>
                </a:lnTo>
                <a:lnTo>
                  <a:pt x="1115" y="2181"/>
                </a:lnTo>
                <a:lnTo>
                  <a:pt x="1115" y="2178"/>
                </a:lnTo>
                <a:lnTo>
                  <a:pt x="1115" y="2176"/>
                </a:lnTo>
                <a:lnTo>
                  <a:pt x="1115" y="2174"/>
                </a:lnTo>
                <a:lnTo>
                  <a:pt x="1112" y="2174"/>
                </a:lnTo>
                <a:lnTo>
                  <a:pt x="1112" y="2176"/>
                </a:lnTo>
                <a:lnTo>
                  <a:pt x="1110" y="2176"/>
                </a:lnTo>
                <a:lnTo>
                  <a:pt x="1110" y="2178"/>
                </a:lnTo>
                <a:lnTo>
                  <a:pt x="1110" y="2181"/>
                </a:lnTo>
                <a:lnTo>
                  <a:pt x="1110" y="2183"/>
                </a:lnTo>
                <a:lnTo>
                  <a:pt x="1108" y="2183"/>
                </a:lnTo>
                <a:lnTo>
                  <a:pt x="1105" y="2183"/>
                </a:lnTo>
                <a:lnTo>
                  <a:pt x="1103" y="2183"/>
                </a:lnTo>
                <a:lnTo>
                  <a:pt x="1103" y="2181"/>
                </a:lnTo>
                <a:lnTo>
                  <a:pt x="1100" y="2181"/>
                </a:lnTo>
                <a:lnTo>
                  <a:pt x="1100" y="2178"/>
                </a:lnTo>
                <a:lnTo>
                  <a:pt x="1098" y="2178"/>
                </a:lnTo>
                <a:lnTo>
                  <a:pt x="1096" y="2178"/>
                </a:lnTo>
                <a:lnTo>
                  <a:pt x="1096" y="2181"/>
                </a:lnTo>
                <a:lnTo>
                  <a:pt x="1096" y="2183"/>
                </a:lnTo>
                <a:lnTo>
                  <a:pt x="1093" y="2183"/>
                </a:lnTo>
                <a:lnTo>
                  <a:pt x="1096" y="2183"/>
                </a:lnTo>
                <a:lnTo>
                  <a:pt x="1096" y="2185"/>
                </a:lnTo>
                <a:lnTo>
                  <a:pt x="1096" y="2188"/>
                </a:lnTo>
                <a:lnTo>
                  <a:pt x="1098" y="2188"/>
                </a:lnTo>
                <a:lnTo>
                  <a:pt x="1100" y="2190"/>
                </a:lnTo>
                <a:lnTo>
                  <a:pt x="1103" y="2190"/>
                </a:lnTo>
                <a:lnTo>
                  <a:pt x="1103" y="2192"/>
                </a:lnTo>
                <a:lnTo>
                  <a:pt x="1105" y="2192"/>
                </a:lnTo>
                <a:lnTo>
                  <a:pt x="1105" y="2195"/>
                </a:lnTo>
                <a:lnTo>
                  <a:pt x="1103" y="2195"/>
                </a:lnTo>
                <a:lnTo>
                  <a:pt x="1103" y="2197"/>
                </a:lnTo>
                <a:lnTo>
                  <a:pt x="1100" y="2197"/>
                </a:lnTo>
                <a:lnTo>
                  <a:pt x="1098" y="2195"/>
                </a:lnTo>
                <a:lnTo>
                  <a:pt x="1096" y="2195"/>
                </a:lnTo>
                <a:lnTo>
                  <a:pt x="1096" y="2197"/>
                </a:lnTo>
                <a:lnTo>
                  <a:pt x="1093" y="2197"/>
                </a:lnTo>
                <a:lnTo>
                  <a:pt x="1093" y="2200"/>
                </a:lnTo>
                <a:lnTo>
                  <a:pt x="1093" y="2202"/>
                </a:lnTo>
                <a:lnTo>
                  <a:pt x="1096" y="2202"/>
                </a:lnTo>
                <a:lnTo>
                  <a:pt x="1096" y="2204"/>
                </a:lnTo>
                <a:lnTo>
                  <a:pt x="1096" y="2207"/>
                </a:lnTo>
                <a:lnTo>
                  <a:pt x="1096" y="2209"/>
                </a:lnTo>
                <a:lnTo>
                  <a:pt x="1093" y="2209"/>
                </a:lnTo>
                <a:lnTo>
                  <a:pt x="1093" y="2211"/>
                </a:lnTo>
                <a:lnTo>
                  <a:pt x="1091" y="2211"/>
                </a:lnTo>
                <a:lnTo>
                  <a:pt x="1089" y="2211"/>
                </a:lnTo>
                <a:lnTo>
                  <a:pt x="1086" y="2211"/>
                </a:lnTo>
                <a:lnTo>
                  <a:pt x="1084" y="2211"/>
                </a:lnTo>
                <a:lnTo>
                  <a:pt x="1084" y="2209"/>
                </a:lnTo>
                <a:lnTo>
                  <a:pt x="1082" y="2209"/>
                </a:lnTo>
                <a:lnTo>
                  <a:pt x="1082" y="2207"/>
                </a:lnTo>
                <a:lnTo>
                  <a:pt x="1082" y="2204"/>
                </a:lnTo>
                <a:lnTo>
                  <a:pt x="1082" y="2202"/>
                </a:lnTo>
                <a:lnTo>
                  <a:pt x="1084" y="2202"/>
                </a:lnTo>
                <a:lnTo>
                  <a:pt x="1084" y="2200"/>
                </a:lnTo>
                <a:lnTo>
                  <a:pt x="1084" y="2197"/>
                </a:lnTo>
                <a:lnTo>
                  <a:pt x="1086" y="2197"/>
                </a:lnTo>
                <a:lnTo>
                  <a:pt x="1086" y="2195"/>
                </a:lnTo>
                <a:lnTo>
                  <a:pt x="1086" y="2192"/>
                </a:lnTo>
                <a:lnTo>
                  <a:pt x="1084" y="2192"/>
                </a:lnTo>
                <a:lnTo>
                  <a:pt x="1084" y="2190"/>
                </a:lnTo>
                <a:lnTo>
                  <a:pt x="1082" y="2190"/>
                </a:lnTo>
                <a:lnTo>
                  <a:pt x="1079" y="2190"/>
                </a:lnTo>
                <a:lnTo>
                  <a:pt x="1079" y="2192"/>
                </a:lnTo>
                <a:lnTo>
                  <a:pt x="1077" y="2192"/>
                </a:lnTo>
                <a:lnTo>
                  <a:pt x="1077" y="2195"/>
                </a:lnTo>
                <a:lnTo>
                  <a:pt x="1077" y="2197"/>
                </a:lnTo>
                <a:lnTo>
                  <a:pt x="1077" y="2200"/>
                </a:lnTo>
                <a:lnTo>
                  <a:pt x="1077" y="2202"/>
                </a:lnTo>
                <a:lnTo>
                  <a:pt x="1075" y="2202"/>
                </a:lnTo>
                <a:lnTo>
                  <a:pt x="1072" y="2202"/>
                </a:lnTo>
                <a:lnTo>
                  <a:pt x="1072" y="2200"/>
                </a:lnTo>
                <a:lnTo>
                  <a:pt x="1070" y="2200"/>
                </a:lnTo>
                <a:lnTo>
                  <a:pt x="1067" y="2200"/>
                </a:lnTo>
                <a:lnTo>
                  <a:pt x="1067" y="2197"/>
                </a:lnTo>
                <a:lnTo>
                  <a:pt x="1065" y="2197"/>
                </a:lnTo>
                <a:lnTo>
                  <a:pt x="1065" y="2200"/>
                </a:lnTo>
                <a:lnTo>
                  <a:pt x="1065" y="2202"/>
                </a:lnTo>
                <a:lnTo>
                  <a:pt x="1065" y="2204"/>
                </a:lnTo>
                <a:lnTo>
                  <a:pt x="1065" y="2207"/>
                </a:lnTo>
                <a:lnTo>
                  <a:pt x="1065" y="2209"/>
                </a:lnTo>
                <a:lnTo>
                  <a:pt x="1065" y="2211"/>
                </a:lnTo>
                <a:lnTo>
                  <a:pt x="1067" y="2211"/>
                </a:lnTo>
                <a:lnTo>
                  <a:pt x="1067" y="2214"/>
                </a:lnTo>
                <a:lnTo>
                  <a:pt x="1067" y="2216"/>
                </a:lnTo>
                <a:lnTo>
                  <a:pt x="1070" y="2219"/>
                </a:lnTo>
                <a:lnTo>
                  <a:pt x="1072" y="2219"/>
                </a:lnTo>
                <a:lnTo>
                  <a:pt x="1072" y="2221"/>
                </a:lnTo>
                <a:lnTo>
                  <a:pt x="1072" y="2223"/>
                </a:lnTo>
                <a:lnTo>
                  <a:pt x="1075" y="2223"/>
                </a:lnTo>
                <a:lnTo>
                  <a:pt x="1075" y="2226"/>
                </a:lnTo>
                <a:lnTo>
                  <a:pt x="1072" y="2230"/>
                </a:lnTo>
                <a:lnTo>
                  <a:pt x="1072" y="2235"/>
                </a:lnTo>
                <a:lnTo>
                  <a:pt x="1075" y="2237"/>
                </a:lnTo>
                <a:lnTo>
                  <a:pt x="1075" y="2242"/>
                </a:lnTo>
                <a:lnTo>
                  <a:pt x="1072" y="2242"/>
                </a:lnTo>
                <a:lnTo>
                  <a:pt x="1072" y="2245"/>
                </a:lnTo>
                <a:lnTo>
                  <a:pt x="1070" y="2245"/>
                </a:lnTo>
                <a:lnTo>
                  <a:pt x="1067" y="2245"/>
                </a:lnTo>
                <a:lnTo>
                  <a:pt x="1067" y="2247"/>
                </a:lnTo>
                <a:lnTo>
                  <a:pt x="1065" y="2247"/>
                </a:lnTo>
                <a:lnTo>
                  <a:pt x="1063" y="2247"/>
                </a:lnTo>
                <a:lnTo>
                  <a:pt x="1060" y="2247"/>
                </a:lnTo>
                <a:lnTo>
                  <a:pt x="1058" y="2247"/>
                </a:lnTo>
                <a:lnTo>
                  <a:pt x="1056" y="2247"/>
                </a:lnTo>
                <a:lnTo>
                  <a:pt x="1053" y="2247"/>
                </a:lnTo>
                <a:lnTo>
                  <a:pt x="1053" y="2249"/>
                </a:lnTo>
                <a:lnTo>
                  <a:pt x="1051" y="2249"/>
                </a:lnTo>
                <a:lnTo>
                  <a:pt x="1049" y="2249"/>
                </a:lnTo>
                <a:lnTo>
                  <a:pt x="1046" y="2249"/>
                </a:lnTo>
                <a:lnTo>
                  <a:pt x="1044" y="2252"/>
                </a:lnTo>
                <a:lnTo>
                  <a:pt x="1042" y="2252"/>
                </a:lnTo>
                <a:lnTo>
                  <a:pt x="1039" y="2254"/>
                </a:lnTo>
                <a:lnTo>
                  <a:pt x="1037" y="2254"/>
                </a:lnTo>
                <a:lnTo>
                  <a:pt x="1034" y="2254"/>
                </a:lnTo>
                <a:lnTo>
                  <a:pt x="1032" y="2254"/>
                </a:lnTo>
                <a:lnTo>
                  <a:pt x="1032" y="2256"/>
                </a:lnTo>
                <a:lnTo>
                  <a:pt x="1032" y="2259"/>
                </a:lnTo>
                <a:lnTo>
                  <a:pt x="1032" y="2261"/>
                </a:lnTo>
                <a:lnTo>
                  <a:pt x="1034" y="2261"/>
                </a:lnTo>
                <a:lnTo>
                  <a:pt x="1037" y="2261"/>
                </a:lnTo>
                <a:lnTo>
                  <a:pt x="1037" y="2263"/>
                </a:lnTo>
                <a:lnTo>
                  <a:pt x="1039" y="2263"/>
                </a:lnTo>
                <a:lnTo>
                  <a:pt x="1042" y="2263"/>
                </a:lnTo>
                <a:lnTo>
                  <a:pt x="1042" y="2266"/>
                </a:lnTo>
                <a:lnTo>
                  <a:pt x="1042" y="2268"/>
                </a:lnTo>
                <a:lnTo>
                  <a:pt x="1039" y="2271"/>
                </a:lnTo>
                <a:lnTo>
                  <a:pt x="1037" y="2273"/>
                </a:lnTo>
                <a:lnTo>
                  <a:pt x="1037" y="2275"/>
                </a:lnTo>
                <a:lnTo>
                  <a:pt x="1034" y="2278"/>
                </a:lnTo>
                <a:lnTo>
                  <a:pt x="1034" y="2280"/>
                </a:lnTo>
                <a:lnTo>
                  <a:pt x="1034" y="2282"/>
                </a:lnTo>
                <a:lnTo>
                  <a:pt x="1032" y="2285"/>
                </a:lnTo>
                <a:lnTo>
                  <a:pt x="1032" y="2287"/>
                </a:lnTo>
                <a:lnTo>
                  <a:pt x="1030" y="2287"/>
                </a:lnTo>
                <a:lnTo>
                  <a:pt x="1027" y="2290"/>
                </a:lnTo>
                <a:lnTo>
                  <a:pt x="1027" y="2292"/>
                </a:lnTo>
                <a:lnTo>
                  <a:pt x="1025" y="2292"/>
                </a:lnTo>
                <a:lnTo>
                  <a:pt x="1025" y="2294"/>
                </a:lnTo>
                <a:lnTo>
                  <a:pt x="1023" y="2294"/>
                </a:lnTo>
                <a:lnTo>
                  <a:pt x="1020" y="2294"/>
                </a:lnTo>
                <a:lnTo>
                  <a:pt x="1020" y="2292"/>
                </a:lnTo>
                <a:lnTo>
                  <a:pt x="1018" y="2292"/>
                </a:lnTo>
                <a:lnTo>
                  <a:pt x="1016" y="2290"/>
                </a:lnTo>
                <a:lnTo>
                  <a:pt x="1013" y="2290"/>
                </a:lnTo>
                <a:lnTo>
                  <a:pt x="1011" y="2290"/>
                </a:lnTo>
                <a:lnTo>
                  <a:pt x="1011" y="2292"/>
                </a:lnTo>
                <a:lnTo>
                  <a:pt x="1009" y="2292"/>
                </a:lnTo>
                <a:lnTo>
                  <a:pt x="1009" y="2294"/>
                </a:lnTo>
                <a:lnTo>
                  <a:pt x="1011" y="2294"/>
                </a:lnTo>
                <a:lnTo>
                  <a:pt x="1011" y="2297"/>
                </a:lnTo>
                <a:lnTo>
                  <a:pt x="1013" y="2297"/>
                </a:lnTo>
                <a:lnTo>
                  <a:pt x="1016" y="2299"/>
                </a:lnTo>
                <a:lnTo>
                  <a:pt x="1018" y="2301"/>
                </a:lnTo>
                <a:lnTo>
                  <a:pt x="1018" y="2304"/>
                </a:lnTo>
                <a:lnTo>
                  <a:pt x="1020" y="2304"/>
                </a:lnTo>
                <a:lnTo>
                  <a:pt x="1020" y="2306"/>
                </a:lnTo>
                <a:lnTo>
                  <a:pt x="1016" y="2306"/>
                </a:lnTo>
                <a:lnTo>
                  <a:pt x="1013" y="2306"/>
                </a:lnTo>
                <a:lnTo>
                  <a:pt x="1011" y="2304"/>
                </a:lnTo>
                <a:lnTo>
                  <a:pt x="1009" y="2304"/>
                </a:lnTo>
                <a:lnTo>
                  <a:pt x="1006" y="2301"/>
                </a:lnTo>
                <a:lnTo>
                  <a:pt x="1004" y="2301"/>
                </a:lnTo>
                <a:lnTo>
                  <a:pt x="1004" y="2304"/>
                </a:lnTo>
                <a:lnTo>
                  <a:pt x="999" y="2304"/>
                </a:lnTo>
                <a:lnTo>
                  <a:pt x="994" y="2304"/>
                </a:lnTo>
                <a:lnTo>
                  <a:pt x="990" y="2301"/>
                </a:lnTo>
                <a:lnTo>
                  <a:pt x="987" y="2299"/>
                </a:lnTo>
                <a:lnTo>
                  <a:pt x="985" y="2297"/>
                </a:lnTo>
                <a:lnTo>
                  <a:pt x="983" y="2297"/>
                </a:lnTo>
                <a:lnTo>
                  <a:pt x="983" y="2299"/>
                </a:lnTo>
                <a:lnTo>
                  <a:pt x="980" y="2304"/>
                </a:lnTo>
                <a:lnTo>
                  <a:pt x="978" y="2304"/>
                </a:lnTo>
                <a:lnTo>
                  <a:pt x="976" y="2301"/>
                </a:lnTo>
                <a:lnTo>
                  <a:pt x="973" y="2299"/>
                </a:lnTo>
                <a:lnTo>
                  <a:pt x="971" y="2299"/>
                </a:lnTo>
                <a:lnTo>
                  <a:pt x="968" y="2299"/>
                </a:lnTo>
                <a:lnTo>
                  <a:pt x="966" y="2299"/>
                </a:lnTo>
                <a:lnTo>
                  <a:pt x="964" y="2299"/>
                </a:lnTo>
                <a:lnTo>
                  <a:pt x="964" y="2304"/>
                </a:lnTo>
                <a:lnTo>
                  <a:pt x="966" y="2304"/>
                </a:lnTo>
                <a:lnTo>
                  <a:pt x="966" y="2308"/>
                </a:lnTo>
                <a:lnTo>
                  <a:pt x="968" y="2311"/>
                </a:lnTo>
                <a:lnTo>
                  <a:pt x="968" y="2313"/>
                </a:lnTo>
                <a:lnTo>
                  <a:pt x="971" y="2316"/>
                </a:lnTo>
                <a:lnTo>
                  <a:pt x="968" y="2318"/>
                </a:lnTo>
                <a:lnTo>
                  <a:pt x="966" y="2318"/>
                </a:lnTo>
                <a:lnTo>
                  <a:pt x="964" y="2318"/>
                </a:lnTo>
                <a:lnTo>
                  <a:pt x="961" y="2320"/>
                </a:lnTo>
                <a:lnTo>
                  <a:pt x="959" y="2320"/>
                </a:lnTo>
                <a:lnTo>
                  <a:pt x="959" y="2323"/>
                </a:lnTo>
                <a:lnTo>
                  <a:pt x="959" y="2325"/>
                </a:lnTo>
                <a:lnTo>
                  <a:pt x="957" y="2327"/>
                </a:lnTo>
                <a:lnTo>
                  <a:pt x="952" y="2330"/>
                </a:lnTo>
                <a:lnTo>
                  <a:pt x="952" y="2332"/>
                </a:lnTo>
                <a:lnTo>
                  <a:pt x="950" y="2334"/>
                </a:lnTo>
                <a:lnTo>
                  <a:pt x="947" y="2337"/>
                </a:lnTo>
                <a:lnTo>
                  <a:pt x="945" y="2337"/>
                </a:lnTo>
                <a:lnTo>
                  <a:pt x="943" y="2339"/>
                </a:lnTo>
                <a:lnTo>
                  <a:pt x="943" y="2342"/>
                </a:lnTo>
                <a:lnTo>
                  <a:pt x="940" y="2346"/>
                </a:lnTo>
                <a:lnTo>
                  <a:pt x="940" y="2349"/>
                </a:lnTo>
                <a:lnTo>
                  <a:pt x="940" y="2351"/>
                </a:lnTo>
                <a:lnTo>
                  <a:pt x="938" y="2353"/>
                </a:lnTo>
                <a:lnTo>
                  <a:pt x="935" y="2356"/>
                </a:lnTo>
                <a:lnTo>
                  <a:pt x="933" y="2358"/>
                </a:lnTo>
                <a:lnTo>
                  <a:pt x="933" y="2361"/>
                </a:lnTo>
                <a:lnTo>
                  <a:pt x="928" y="2361"/>
                </a:lnTo>
                <a:lnTo>
                  <a:pt x="926" y="2361"/>
                </a:lnTo>
                <a:lnTo>
                  <a:pt x="926" y="2358"/>
                </a:lnTo>
                <a:lnTo>
                  <a:pt x="928" y="2356"/>
                </a:lnTo>
                <a:lnTo>
                  <a:pt x="928" y="2353"/>
                </a:lnTo>
                <a:lnTo>
                  <a:pt x="931" y="2351"/>
                </a:lnTo>
                <a:lnTo>
                  <a:pt x="931" y="2349"/>
                </a:lnTo>
                <a:lnTo>
                  <a:pt x="931" y="2346"/>
                </a:lnTo>
                <a:lnTo>
                  <a:pt x="931" y="2342"/>
                </a:lnTo>
                <a:lnTo>
                  <a:pt x="931" y="2339"/>
                </a:lnTo>
                <a:lnTo>
                  <a:pt x="933" y="2334"/>
                </a:lnTo>
                <a:lnTo>
                  <a:pt x="933" y="2330"/>
                </a:lnTo>
                <a:lnTo>
                  <a:pt x="931" y="2330"/>
                </a:lnTo>
                <a:lnTo>
                  <a:pt x="928" y="2327"/>
                </a:lnTo>
                <a:lnTo>
                  <a:pt x="926" y="2327"/>
                </a:lnTo>
                <a:lnTo>
                  <a:pt x="924" y="2327"/>
                </a:lnTo>
                <a:lnTo>
                  <a:pt x="921" y="2330"/>
                </a:lnTo>
                <a:lnTo>
                  <a:pt x="921" y="2332"/>
                </a:lnTo>
                <a:lnTo>
                  <a:pt x="919" y="2334"/>
                </a:lnTo>
                <a:lnTo>
                  <a:pt x="917" y="2337"/>
                </a:lnTo>
                <a:lnTo>
                  <a:pt x="912" y="2339"/>
                </a:lnTo>
                <a:lnTo>
                  <a:pt x="910" y="2339"/>
                </a:lnTo>
                <a:lnTo>
                  <a:pt x="905" y="2342"/>
                </a:lnTo>
                <a:lnTo>
                  <a:pt x="900" y="2342"/>
                </a:lnTo>
                <a:lnTo>
                  <a:pt x="895" y="2344"/>
                </a:lnTo>
                <a:lnTo>
                  <a:pt x="895" y="2356"/>
                </a:lnTo>
                <a:lnTo>
                  <a:pt x="893" y="2361"/>
                </a:lnTo>
                <a:lnTo>
                  <a:pt x="891" y="2363"/>
                </a:lnTo>
                <a:lnTo>
                  <a:pt x="888" y="2363"/>
                </a:lnTo>
                <a:lnTo>
                  <a:pt x="886" y="2363"/>
                </a:lnTo>
                <a:lnTo>
                  <a:pt x="881" y="2363"/>
                </a:lnTo>
                <a:lnTo>
                  <a:pt x="879" y="2363"/>
                </a:lnTo>
                <a:lnTo>
                  <a:pt x="876" y="2363"/>
                </a:lnTo>
                <a:lnTo>
                  <a:pt x="876" y="2365"/>
                </a:lnTo>
                <a:lnTo>
                  <a:pt x="874" y="2372"/>
                </a:lnTo>
                <a:lnTo>
                  <a:pt x="869" y="2377"/>
                </a:lnTo>
                <a:lnTo>
                  <a:pt x="867" y="2379"/>
                </a:lnTo>
                <a:lnTo>
                  <a:pt x="869" y="2382"/>
                </a:lnTo>
                <a:lnTo>
                  <a:pt x="869" y="2384"/>
                </a:lnTo>
                <a:lnTo>
                  <a:pt x="869" y="2387"/>
                </a:lnTo>
                <a:lnTo>
                  <a:pt x="867" y="2387"/>
                </a:lnTo>
                <a:lnTo>
                  <a:pt x="862" y="2387"/>
                </a:lnTo>
                <a:lnTo>
                  <a:pt x="860" y="2387"/>
                </a:lnTo>
                <a:lnTo>
                  <a:pt x="855" y="2387"/>
                </a:lnTo>
                <a:lnTo>
                  <a:pt x="855" y="2389"/>
                </a:lnTo>
                <a:lnTo>
                  <a:pt x="855" y="2391"/>
                </a:lnTo>
                <a:lnTo>
                  <a:pt x="858" y="2394"/>
                </a:lnTo>
                <a:lnTo>
                  <a:pt x="858" y="2396"/>
                </a:lnTo>
                <a:lnTo>
                  <a:pt x="858" y="2401"/>
                </a:lnTo>
                <a:lnTo>
                  <a:pt x="855" y="2401"/>
                </a:lnTo>
                <a:lnTo>
                  <a:pt x="853" y="2401"/>
                </a:lnTo>
                <a:lnTo>
                  <a:pt x="851" y="2401"/>
                </a:lnTo>
                <a:lnTo>
                  <a:pt x="848" y="2398"/>
                </a:lnTo>
                <a:lnTo>
                  <a:pt x="848" y="2401"/>
                </a:lnTo>
                <a:lnTo>
                  <a:pt x="846" y="2401"/>
                </a:lnTo>
                <a:lnTo>
                  <a:pt x="846" y="2406"/>
                </a:lnTo>
                <a:lnTo>
                  <a:pt x="846" y="2408"/>
                </a:lnTo>
                <a:lnTo>
                  <a:pt x="846" y="2410"/>
                </a:lnTo>
                <a:lnTo>
                  <a:pt x="846" y="2413"/>
                </a:lnTo>
                <a:lnTo>
                  <a:pt x="846" y="2415"/>
                </a:lnTo>
                <a:lnTo>
                  <a:pt x="846" y="2417"/>
                </a:lnTo>
                <a:lnTo>
                  <a:pt x="843" y="2420"/>
                </a:lnTo>
                <a:lnTo>
                  <a:pt x="843" y="2422"/>
                </a:lnTo>
                <a:lnTo>
                  <a:pt x="843" y="2424"/>
                </a:lnTo>
                <a:lnTo>
                  <a:pt x="841" y="2427"/>
                </a:lnTo>
                <a:lnTo>
                  <a:pt x="843" y="2432"/>
                </a:lnTo>
                <a:lnTo>
                  <a:pt x="846" y="2434"/>
                </a:lnTo>
                <a:lnTo>
                  <a:pt x="848" y="2436"/>
                </a:lnTo>
                <a:lnTo>
                  <a:pt x="851" y="2439"/>
                </a:lnTo>
                <a:lnTo>
                  <a:pt x="848" y="2443"/>
                </a:lnTo>
                <a:lnTo>
                  <a:pt x="848" y="2446"/>
                </a:lnTo>
                <a:lnTo>
                  <a:pt x="851" y="2446"/>
                </a:lnTo>
                <a:lnTo>
                  <a:pt x="851" y="2448"/>
                </a:lnTo>
                <a:lnTo>
                  <a:pt x="851" y="2450"/>
                </a:lnTo>
                <a:lnTo>
                  <a:pt x="848" y="2450"/>
                </a:lnTo>
                <a:lnTo>
                  <a:pt x="848" y="2453"/>
                </a:lnTo>
                <a:lnTo>
                  <a:pt x="846" y="2453"/>
                </a:lnTo>
                <a:lnTo>
                  <a:pt x="843" y="2453"/>
                </a:lnTo>
                <a:lnTo>
                  <a:pt x="843" y="2455"/>
                </a:lnTo>
                <a:lnTo>
                  <a:pt x="841" y="2455"/>
                </a:lnTo>
                <a:lnTo>
                  <a:pt x="839" y="2455"/>
                </a:lnTo>
                <a:lnTo>
                  <a:pt x="836" y="2455"/>
                </a:lnTo>
                <a:lnTo>
                  <a:pt x="834" y="2455"/>
                </a:lnTo>
                <a:lnTo>
                  <a:pt x="834" y="2458"/>
                </a:lnTo>
                <a:lnTo>
                  <a:pt x="832" y="2458"/>
                </a:lnTo>
                <a:lnTo>
                  <a:pt x="832" y="2460"/>
                </a:lnTo>
                <a:lnTo>
                  <a:pt x="829" y="2460"/>
                </a:lnTo>
                <a:lnTo>
                  <a:pt x="829" y="2462"/>
                </a:lnTo>
                <a:lnTo>
                  <a:pt x="827" y="2465"/>
                </a:lnTo>
                <a:lnTo>
                  <a:pt x="825" y="2467"/>
                </a:lnTo>
                <a:lnTo>
                  <a:pt x="822" y="2469"/>
                </a:lnTo>
                <a:lnTo>
                  <a:pt x="820" y="2469"/>
                </a:lnTo>
                <a:lnTo>
                  <a:pt x="818" y="2469"/>
                </a:lnTo>
                <a:lnTo>
                  <a:pt x="813" y="2467"/>
                </a:lnTo>
                <a:lnTo>
                  <a:pt x="810" y="2467"/>
                </a:lnTo>
                <a:lnTo>
                  <a:pt x="808" y="2467"/>
                </a:lnTo>
                <a:lnTo>
                  <a:pt x="806" y="2467"/>
                </a:lnTo>
                <a:lnTo>
                  <a:pt x="803" y="2467"/>
                </a:lnTo>
                <a:lnTo>
                  <a:pt x="801" y="2467"/>
                </a:lnTo>
                <a:lnTo>
                  <a:pt x="799" y="2467"/>
                </a:lnTo>
                <a:lnTo>
                  <a:pt x="796" y="2469"/>
                </a:lnTo>
                <a:lnTo>
                  <a:pt x="794" y="2469"/>
                </a:lnTo>
                <a:lnTo>
                  <a:pt x="792" y="2469"/>
                </a:lnTo>
                <a:lnTo>
                  <a:pt x="785" y="2465"/>
                </a:lnTo>
                <a:lnTo>
                  <a:pt x="777" y="2460"/>
                </a:lnTo>
                <a:lnTo>
                  <a:pt x="770" y="2458"/>
                </a:lnTo>
                <a:lnTo>
                  <a:pt x="763" y="2455"/>
                </a:lnTo>
                <a:lnTo>
                  <a:pt x="761" y="2455"/>
                </a:lnTo>
                <a:lnTo>
                  <a:pt x="756" y="2458"/>
                </a:lnTo>
                <a:lnTo>
                  <a:pt x="749" y="2460"/>
                </a:lnTo>
                <a:lnTo>
                  <a:pt x="740" y="2469"/>
                </a:lnTo>
                <a:lnTo>
                  <a:pt x="737" y="2477"/>
                </a:lnTo>
                <a:lnTo>
                  <a:pt x="735" y="2484"/>
                </a:lnTo>
                <a:lnTo>
                  <a:pt x="733" y="2503"/>
                </a:lnTo>
                <a:lnTo>
                  <a:pt x="730" y="2517"/>
                </a:lnTo>
                <a:lnTo>
                  <a:pt x="730" y="2531"/>
                </a:lnTo>
                <a:lnTo>
                  <a:pt x="730" y="2540"/>
                </a:lnTo>
                <a:lnTo>
                  <a:pt x="730" y="2550"/>
                </a:lnTo>
                <a:lnTo>
                  <a:pt x="730" y="2555"/>
                </a:lnTo>
                <a:lnTo>
                  <a:pt x="730" y="2562"/>
                </a:lnTo>
                <a:lnTo>
                  <a:pt x="730" y="2564"/>
                </a:lnTo>
                <a:lnTo>
                  <a:pt x="726" y="2574"/>
                </a:lnTo>
                <a:lnTo>
                  <a:pt x="719" y="2581"/>
                </a:lnTo>
                <a:lnTo>
                  <a:pt x="711" y="2588"/>
                </a:lnTo>
                <a:lnTo>
                  <a:pt x="697" y="2602"/>
                </a:lnTo>
                <a:lnTo>
                  <a:pt x="695" y="2602"/>
                </a:lnTo>
                <a:lnTo>
                  <a:pt x="695" y="2609"/>
                </a:lnTo>
                <a:lnTo>
                  <a:pt x="693" y="2616"/>
                </a:lnTo>
                <a:lnTo>
                  <a:pt x="693" y="2621"/>
                </a:lnTo>
                <a:lnTo>
                  <a:pt x="683" y="2623"/>
                </a:lnTo>
                <a:lnTo>
                  <a:pt x="678" y="2623"/>
                </a:lnTo>
                <a:lnTo>
                  <a:pt x="676" y="2623"/>
                </a:lnTo>
                <a:lnTo>
                  <a:pt x="671" y="2621"/>
                </a:lnTo>
                <a:lnTo>
                  <a:pt x="669" y="2621"/>
                </a:lnTo>
                <a:lnTo>
                  <a:pt x="667" y="2621"/>
                </a:lnTo>
                <a:lnTo>
                  <a:pt x="664" y="2621"/>
                </a:lnTo>
                <a:lnTo>
                  <a:pt x="662" y="2621"/>
                </a:lnTo>
                <a:lnTo>
                  <a:pt x="657" y="2621"/>
                </a:lnTo>
                <a:lnTo>
                  <a:pt x="657" y="2619"/>
                </a:lnTo>
                <a:lnTo>
                  <a:pt x="655" y="2619"/>
                </a:lnTo>
                <a:lnTo>
                  <a:pt x="653" y="2616"/>
                </a:lnTo>
                <a:lnTo>
                  <a:pt x="650" y="2616"/>
                </a:lnTo>
                <a:lnTo>
                  <a:pt x="650" y="2614"/>
                </a:lnTo>
                <a:lnTo>
                  <a:pt x="648" y="2611"/>
                </a:lnTo>
                <a:lnTo>
                  <a:pt x="645" y="2614"/>
                </a:lnTo>
                <a:lnTo>
                  <a:pt x="645" y="2616"/>
                </a:lnTo>
                <a:lnTo>
                  <a:pt x="643" y="2619"/>
                </a:lnTo>
                <a:lnTo>
                  <a:pt x="638" y="2621"/>
                </a:lnTo>
                <a:lnTo>
                  <a:pt x="634" y="2623"/>
                </a:lnTo>
                <a:lnTo>
                  <a:pt x="629" y="2623"/>
                </a:lnTo>
                <a:lnTo>
                  <a:pt x="627" y="2621"/>
                </a:lnTo>
                <a:lnTo>
                  <a:pt x="624" y="2614"/>
                </a:lnTo>
                <a:lnTo>
                  <a:pt x="622" y="2611"/>
                </a:lnTo>
                <a:lnTo>
                  <a:pt x="620" y="2611"/>
                </a:lnTo>
                <a:lnTo>
                  <a:pt x="617" y="2614"/>
                </a:lnTo>
                <a:lnTo>
                  <a:pt x="612" y="2614"/>
                </a:lnTo>
                <a:lnTo>
                  <a:pt x="610" y="2614"/>
                </a:lnTo>
                <a:lnTo>
                  <a:pt x="605" y="2611"/>
                </a:lnTo>
                <a:lnTo>
                  <a:pt x="603" y="2609"/>
                </a:lnTo>
                <a:lnTo>
                  <a:pt x="601" y="2607"/>
                </a:lnTo>
                <a:lnTo>
                  <a:pt x="598" y="2609"/>
                </a:lnTo>
                <a:lnTo>
                  <a:pt x="598" y="2611"/>
                </a:lnTo>
                <a:lnTo>
                  <a:pt x="598" y="2614"/>
                </a:lnTo>
                <a:lnTo>
                  <a:pt x="601" y="2616"/>
                </a:lnTo>
                <a:lnTo>
                  <a:pt x="601" y="2619"/>
                </a:lnTo>
                <a:lnTo>
                  <a:pt x="598" y="2623"/>
                </a:lnTo>
                <a:lnTo>
                  <a:pt x="598" y="2628"/>
                </a:lnTo>
                <a:lnTo>
                  <a:pt x="596" y="2635"/>
                </a:lnTo>
                <a:lnTo>
                  <a:pt x="594" y="2635"/>
                </a:lnTo>
                <a:lnTo>
                  <a:pt x="589" y="2635"/>
                </a:lnTo>
                <a:lnTo>
                  <a:pt x="584" y="2635"/>
                </a:lnTo>
                <a:lnTo>
                  <a:pt x="579" y="2635"/>
                </a:lnTo>
                <a:lnTo>
                  <a:pt x="577" y="2637"/>
                </a:lnTo>
                <a:lnTo>
                  <a:pt x="577" y="2640"/>
                </a:lnTo>
                <a:lnTo>
                  <a:pt x="575" y="2647"/>
                </a:lnTo>
                <a:lnTo>
                  <a:pt x="572" y="2649"/>
                </a:lnTo>
                <a:lnTo>
                  <a:pt x="568" y="2645"/>
                </a:lnTo>
                <a:lnTo>
                  <a:pt x="565" y="2645"/>
                </a:lnTo>
                <a:lnTo>
                  <a:pt x="563" y="2647"/>
                </a:lnTo>
                <a:lnTo>
                  <a:pt x="558" y="2649"/>
                </a:lnTo>
                <a:lnTo>
                  <a:pt x="558" y="2652"/>
                </a:lnTo>
                <a:lnTo>
                  <a:pt x="556" y="2656"/>
                </a:lnTo>
                <a:lnTo>
                  <a:pt x="554" y="2656"/>
                </a:lnTo>
                <a:lnTo>
                  <a:pt x="554" y="2659"/>
                </a:lnTo>
                <a:lnTo>
                  <a:pt x="554" y="2661"/>
                </a:lnTo>
                <a:lnTo>
                  <a:pt x="551" y="2659"/>
                </a:lnTo>
                <a:lnTo>
                  <a:pt x="551" y="2656"/>
                </a:lnTo>
                <a:lnTo>
                  <a:pt x="549" y="2654"/>
                </a:lnTo>
                <a:lnTo>
                  <a:pt x="546" y="2654"/>
                </a:lnTo>
                <a:lnTo>
                  <a:pt x="544" y="2654"/>
                </a:lnTo>
                <a:lnTo>
                  <a:pt x="542" y="2656"/>
                </a:lnTo>
                <a:lnTo>
                  <a:pt x="542" y="2659"/>
                </a:lnTo>
                <a:lnTo>
                  <a:pt x="537" y="2661"/>
                </a:lnTo>
                <a:lnTo>
                  <a:pt x="530" y="2649"/>
                </a:lnTo>
                <a:lnTo>
                  <a:pt x="480" y="2578"/>
                </a:lnTo>
                <a:lnTo>
                  <a:pt x="471" y="2562"/>
                </a:lnTo>
                <a:lnTo>
                  <a:pt x="457" y="2540"/>
                </a:lnTo>
                <a:lnTo>
                  <a:pt x="370" y="2505"/>
                </a:lnTo>
                <a:lnTo>
                  <a:pt x="259" y="2462"/>
                </a:lnTo>
                <a:lnTo>
                  <a:pt x="224" y="2448"/>
                </a:lnTo>
                <a:lnTo>
                  <a:pt x="181" y="2344"/>
                </a:lnTo>
                <a:lnTo>
                  <a:pt x="257" y="2268"/>
                </a:lnTo>
                <a:lnTo>
                  <a:pt x="306" y="2221"/>
                </a:lnTo>
                <a:lnTo>
                  <a:pt x="320" y="2136"/>
                </a:lnTo>
                <a:lnTo>
                  <a:pt x="315" y="2133"/>
                </a:lnTo>
                <a:lnTo>
                  <a:pt x="311" y="2133"/>
                </a:lnTo>
                <a:lnTo>
                  <a:pt x="308" y="2129"/>
                </a:lnTo>
                <a:lnTo>
                  <a:pt x="306" y="2129"/>
                </a:lnTo>
                <a:lnTo>
                  <a:pt x="301" y="2126"/>
                </a:lnTo>
                <a:lnTo>
                  <a:pt x="301" y="2124"/>
                </a:lnTo>
                <a:lnTo>
                  <a:pt x="297" y="2121"/>
                </a:lnTo>
                <a:lnTo>
                  <a:pt x="294" y="2121"/>
                </a:lnTo>
                <a:lnTo>
                  <a:pt x="292" y="2121"/>
                </a:lnTo>
                <a:lnTo>
                  <a:pt x="287" y="2117"/>
                </a:lnTo>
                <a:lnTo>
                  <a:pt x="287" y="2114"/>
                </a:lnTo>
                <a:lnTo>
                  <a:pt x="285" y="2110"/>
                </a:lnTo>
                <a:lnTo>
                  <a:pt x="285" y="2107"/>
                </a:lnTo>
                <a:lnTo>
                  <a:pt x="282" y="2105"/>
                </a:lnTo>
                <a:lnTo>
                  <a:pt x="280" y="2098"/>
                </a:lnTo>
                <a:lnTo>
                  <a:pt x="280" y="2095"/>
                </a:lnTo>
                <a:lnTo>
                  <a:pt x="280" y="2091"/>
                </a:lnTo>
                <a:lnTo>
                  <a:pt x="282" y="2088"/>
                </a:lnTo>
                <a:lnTo>
                  <a:pt x="282" y="2084"/>
                </a:lnTo>
                <a:lnTo>
                  <a:pt x="285" y="2084"/>
                </a:lnTo>
                <a:lnTo>
                  <a:pt x="285" y="2081"/>
                </a:lnTo>
                <a:lnTo>
                  <a:pt x="287" y="2081"/>
                </a:lnTo>
                <a:lnTo>
                  <a:pt x="290" y="2081"/>
                </a:lnTo>
                <a:lnTo>
                  <a:pt x="290" y="2079"/>
                </a:lnTo>
                <a:lnTo>
                  <a:pt x="290" y="2076"/>
                </a:lnTo>
                <a:lnTo>
                  <a:pt x="285" y="2079"/>
                </a:lnTo>
                <a:lnTo>
                  <a:pt x="280" y="2081"/>
                </a:lnTo>
                <a:lnTo>
                  <a:pt x="278" y="2081"/>
                </a:lnTo>
                <a:lnTo>
                  <a:pt x="273" y="2084"/>
                </a:lnTo>
                <a:lnTo>
                  <a:pt x="268" y="2088"/>
                </a:lnTo>
                <a:lnTo>
                  <a:pt x="259" y="2091"/>
                </a:lnTo>
                <a:lnTo>
                  <a:pt x="254" y="2091"/>
                </a:lnTo>
                <a:lnTo>
                  <a:pt x="247" y="2088"/>
                </a:lnTo>
                <a:lnTo>
                  <a:pt x="242" y="2088"/>
                </a:lnTo>
                <a:lnTo>
                  <a:pt x="238" y="2091"/>
                </a:lnTo>
                <a:lnTo>
                  <a:pt x="235" y="2091"/>
                </a:lnTo>
                <a:lnTo>
                  <a:pt x="235" y="2095"/>
                </a:lnTo>
                <a:lnTo>
                  <a:pt x="235" y="2098"/>
                </a:lnTo>
                <a:lnTo>
                  <a:pt x="233" y="2098"/>
                </a:lnTo>
                <a:lnTo>
                  <a:pt x="231" y="2098"/>
                </a:lnTo>
                <a:lnTo>
                  <a:pt x="228" y="2100"/>
                </a:lnTo>
                <a:lnTo>
                  <a:pt x="226" y="2103"/>
                </a:lnTo>
                <a:lnTo>
                  <a:pt x="224" y="2100"/>
                </a:lnTo>
                <a:lnTo>
                  <a:pt x="224" y="2095"/>
                </a:lnTo>
                <a:lnTo>
                  <a:pt x="221" y="2093"/>
                </a:lnTo>
                <a:lnTo>
                  <a:pt x="221" y="2088"/>
                </a:lnTo>
                <a:lnTo>
                  <a:pt x="221" y="2086"/>
                </a:lnTo>
                <a:lnTo>
                  <a:pt x="219" y="2084"/>
                </a:lnTo>
                <a:lnTo>
                  <a:pt x="216" y="2084"/>
                </a:lnTo>
                <a:lnTo>
                  <a:pt x="212" y="2081"/>
                </a:lnTo>
                <a:lnTo>
                  <a:pt x="214" y="2081"/>
                </a:lnTo>
                <a:lnTo>
                  <a:pt x="214" y="2079"/>
                </a:lnTo>
                <a:lnTo>
                  <a:pt x="216" y="2079"/>
                </a:lnTo>
                <a:lnTo>
                  <a:pt x="221" y="2079"/>
                </a:lnTo>
                <a:lnTo>
                  <a:pt x="221" y="2076"/>
                </a:lnTo>
                <a:lnTo>
                  <a:pt x="221" y="2074"/>
                </a:lnTo>
                <a:lnTo>
                  <a:pt x="216" y="2072"/>
                </a:lnTo>
                <a:lnTo>
                  <a:pt x="212" y="2069"/>
                </a:lnTo>
                <a:lnTo>
                  <a:pt x="207" y="2065"/>
                </a:lnTo>
                <a:lnTo>
                  <a:pt x="202" y="2062"/>
                </a:lnTo>
                <a:lnTo>
                  <a:pt x="200" y="2062"/>
                </a:lnTo>
                <a:lnTo>
                  <a:pt x="198" y="2058"/>
                </a:lnTo>
                <a:lnTo>
                  <a:pt x="190" y="2058"/>
                </a:lnTo>
                <a:lnTo>
                  <a:pt x="186" y="2058"/>
                </a:lnTo>
                <a:lnTo>
                  <a:pt x="179" y="2055"/>
                </a:lnTo>
                <a:lnTo>
                  <a:pt x="172" y="2053"/>
                </a:lnTo>
                <a:lnTo>
                  <a:pt x="165" y="2053"/>
                </a:lnTo>
                <a:lnTo>
                  <a:pt x="157" y="2050"/>
                </a:lnTo>
                <a:lnTo>
                  <a:pt x="150" y="2043"/>
                </a:lnTo>
                <a:lnTo>
                  <a:pt x="70" y="2072"/>
                </a:lnTo>
                <a:lnTo>
                  <a:pt x="37" y="1975"/>
                </a:lnTo>
                <a:lnTo>
                  <a:pt x="9" y="1899"/>
                </a:lnTo>
                <a:lnTo>
                  <a:pt x="9" y="1897"/>
                </a:lnTo>
                <a:lnTo>
                  <a:pt x="2" y="1866"/>
                </a:lnTo>
                <a:lnTo>
                  <a:pt x="0" y="1852"/>
                </a:lnTo>
                <a:lnTo>
                  <a:pt x="2" y="1852"/>
                </a:lnTo>
                <a:lnTo>
                  <a:pt x="4" y="1847"/>
                </a:lnTo>
                <a:lnTo>
                  <a:pt x="7" y="1844"/>
                </a:lnTo>
                <a:lnTo>
                  <a:pt x="9" y="1842"/>
                </a:lnTo>
                <a:lnTo>
                  <a:pt x="9" y="1840"/>
                </a:lnTo>
                <a:lnTo>
                  <a:pt x="14" y="1840"/>
                </a:lnTo>
                <a:lnTo>
                  <a:pt x="14" y="1837"/>
                </a:lnTo>
                <a:lnTo>
                  <a:pt x="16" y="1837"/>
                </a:lnTo>
                <a:lnTo>
                  <a:pt x="14" y="1835"/>
                </a:lnTo>
                <a:lnTo>
                  <a:pt x="18" y="1828"/>
                </a:lnTo>
                <a:lnTo>
                  <a:pt x="21" y="1823"/>
                </a:lnTo>
                <a:lnTo>
                  <a:pt x="23" y="1823"/>
                </a:lnTo>
                <a:lnTo>
                  <a:pt x="23" y="1826"/>
                </a:lnTo>
                <a:lnTo>
                  <a:pt x="25" y="1823"/>
                </a:lnTo>
                <a:lnTo>
                  <a:pt x="28" y="1823"/>
                </a:lnTo>
                <a:lnTo>
                  <a:pt x="30" y="1821"/>
                </a:lnTo>
                <a:lnTo>
                  <a:pt x="30" y="1816"/>
                </a:lnTo>
                <a:lnTo>
                  <a:pt x="30" y="1811"/>
                </a:lnTo>
                <a:lnTo>
                  <a:pt x="30" y="1809"/>
                </a:lnTo>
                <a:lnTo>
                  <a:pt x="28" y="1809"/>
                </a:lnTo>
                <a:lnTo>
                  <a:pt x="28" y="1804"/>
                </a:lnTo>
                <a:lnTo>
                  <a:pt x="28" y="1800"/>
                </a:lnTo>
                <a:lnTo>
                  <a:pt x="28" y="1795"/>
                </a:lnTo>
                <a:lnTo>
                  <a:pt x="28" y="1788"/>
                </a:lnTo>
                <a:lnTo>
                  <a:pt x="28" y="1785"/>
                </a:lnTo>
                <a:lnTo>
                  <a:pt x="25" y="1781"/>
                </a:lnTo>
                <a:lnTo>
                  <a:pt x="28" y="1778"/>
                </a:lnTo>
                <a:lnTo>
                  <a:pt x="33" y="1778"/>
                </a:lnTo>
                <a:lnTo>
                  <a:pt x="30" y="1773"/>
                </a:lnTo>
                <a:lnTo>
                  <a:pt x="28" y="1766"/>
                </a:lnTo>
                <a:lnTo>
                  <a:pt x="28" y="1764"/>
                </a:lnTo>
                <a:lnTo>
                  <a:pt x="25" y="1762"/>
                </a:lnTo>
                <a:lnTo>
                  <a:pt x="28" y="1762"/>
                </a:lnTo>
                <a:lnTo>
                  <a:pt x="30" y="1762"/>
                </a:lnTo>
                <a:lnTo>
                  <a:pt x="33" y="1762"/>
                </a:lnTo>
                <a:lnTo>
                  <a:pt x="35" y="1762"/>
                </a:lnTo>
                <a:lnTo>
                  <a:pt x="37" y="1759"/>
                </a:lnTo>
                <a:lnTo>
                  <a:pt x="37" y="1755"/>
                </a:lnTo>
                <a:lnTo>
                  <a:pt x="37" y="1752"/>
                </a:lnTo>
                <a:lnTo>
                  <a:pt x="40" y="1750"/>
                </a:lnTo>
                <a:lnTo>
                  <a:pt x="42" y="1747"/>
                </a:lnTo>
                <a:lnTo>
                  <a:pt x="44" y="1747"/>
                </a:lnTo>
                <a:lnTo>
                  <a:pt x="47" y="1745"/>
                </a:lnTo>
                <a:lnTo>
                  <a:pt x="49" y="1747"/>
                </a:lnTo>
                <a:lnTo>
                  <a:pt x="51" y="1745"/>
                </a:lnTo>
                <a:lnTo>
                  <a:pt x="51" y="1743"/>
                </a:lnTo>
                <a:lnTo>
                  <a:pt x="49" y="1743"/>
                </a:lnTo>
                <a:lnTo>
                  <a:pt x="51" y="1740"/>
                </a:lnTo>
                <a:lnTo>
                  <a:pt x="54" y="1738"/>
                </a:lnTo>
                <a:lnTo>
                  <a:pt x="54" y="1736"/>
                </a:lnTo>
                <a:lnTo>
                  <a:pt x="54" y="1733"/>
                </a:lnTo>
                <a:lnTo>
                  <a:pt x="56" y="1731"/>
                </a:lnTo>
                <a:lnTo>
                  <a:pt x="58" y="1731"/>
                </a:lnTo>
                <a:lnTo>
                  <a:pt x="61" y="1729"/>
                </a:lnTo>
                <a:lnTo>
                  <a:pt x="61" y="1726"/>
                </a:lnTo>
                <a:lnTo>
                  <a:pt x="63" y="1726"/>
                </a:lnTo>
                <a:lnTo>
                  <a:pt x="68" y="1726"/>
                </a:lnTo>
                <a:lnTo>
                  <a:pt x="70" y="1726"/>
                </a:lnTo>
                <a:lnTo>
                  <a:pt x="73" y="1724"/>
                </a:lnTo>
                <a:lnTo>
                  <a:pt x="75" y="1724"/>
                </a:lnTo>
                <a:lnTo>
                  <a:pt x="80" y="1721"/>
                </a:lnTo>
                <a:lnTo>
                  <a:pt x="113" y="1698"/>
                </a:lnTo>
                <a:lnTo>
                  <a:pt x="117" y="1686"/>
                </a:lnTo>
                <a:lnTo>
                  <a:pt x="136" y="1686"/>
                </a:lnTo>
                <a:lnTo>
                  <a:pt x="139" y="1686"/>
                </a:lnTo>
                <a:lnTo>
                  <a:pt x="139" y="1681"/>
                </a:lnTo>
                <a:lnTo>
                  <a:pt x="141" y="1676"/>
                </a:lnTo>
                <a:lnTo>
                  <a:pt x="141" y="1672"/>
                </a:lnTo>
                <a:lnTo>
                  <a:pt x="143" y="1669"/>
                </a:lnTo>
                <a:lnTo>
                  <a:pt x="146" y="1667"/>
                </a:lnTo>
                <a:lnTo>
                  <a:pt x="148" y="1665"/>
                </a:lnTo>
                <a:lnTo>
                  <a:pt x="153" y="1662"/>
                </a:lnTo>
                <a:lnTo>
                  <a:pt x="155" y="1657"/>
                </a:lnTo>
                <a:lnTo>
                  <a:pt x="157" y="1655"/>
                </a:lnTo>
                <a:lnTo>
                  <a:pt x="160" y="1653"/>
                </a:lnTo>
                <a:lnTo>
                  <a:pt x="162" y="1650"/>
                </a:lnTo>
                <a:lnTo>
                  <a:pt x="165" y="1650"/>
                </a:lnTo>
                <a:lnTo>
                  <a:pt x="167" y="1648"/>
                </a:lnTo>
                <a:lnTo>
                  <a:pt x="169" y="1646"/>
                </a:lnTo>
                <a:lnTo>
                  <a:pt x="169" y="1641"/>
                </a:lnTo>
                <a:lnTo>
                  <a:pt x="169" y="1634"/>
                </a:lnTo>
                <a:lnTo>
                  <a:pt x="169" y="1631"/>
                </a:lnTo>
                <a:lnTo>
                  <a:pt x="167" y="1624"/>
                </a:lnTo>
                <a:lnTo>
                  <a:pt x="167" y="1622"/>
                </a:lnTo>
                <a:lnTo>
                  <a:pt x="165" y="1617"/>
                </a:lnTo>
                <a:lnTo>
                  <a:pt x="160" y="1613"/>
                </a:lnTo>
                <a:lnTo>
                  <a:pt x="155" y="1610"/>
                </a:lnTo>
                <a:lnTo>
                  <a:pt x="153" y="1605"/>
                </a:lnTo>
                <a:lnTo>
                  <a:pt x="153" y="1603"/>
                </a:lnTo>
                <a:lnTo>
                  <a:pt x="155" y="1598"/>
                </a:lnTo>
                <a:lnTo>
                  <a:pt x="153" y="1596"/>
                </a:lnTo>
                <a:lnTo>
                  <a:pt x="153" y="1594"/>
                </a:lnTo>
                <a:lnTo>
                  <a:pt x="155" y="1589"/>
                </a:lnTo>
                <a:lnTo>
                  <a:pt x="153" y="1586"/>
                </a:lnTo>
                <a:lnTo>
                  <a:pt x="150" y="1586"/>
                </a:lnTo>
                <a:lnTo>
                  <a:pt x="148" y="1584"/>
                </a:lnTo>
                <a:lnTo>
                  <a:pt x="148" y="1582"/>
                </a:lnTo>
                <a:lnTo>
                  <a:pt x="153" y="1579"/>
                </a:lnTo>
                <a:lnTo>
                  <a:pt x="157" y="1577"/>
                </a:lnTo>
                <a:lnTo>
                  <a:pt x="162" y="1575"/>
                </a:lnTo>
                <a:lnTo>
                  <a:pt x="165" y="1575"/>
                </a:lnTo>
                <a:lnTo>
                  <a:pt x="167" y="1575"/>
                </a:lnTo>
                <a:lnTo>
                  <a:pt x="172" y="1579"/>
                </a:lnTo>
                <a:lnTo>
                  <a:pt x="172" y="1582"/>
                </a:lnTo>
                <a:lnTo>
                  <a:pt x="172" y="1584"/>
                </a:lnTo>
                <a:lnTo>
                  <a:pt x="174" y="1591"/>
                </a:lnTo>
                <a:lnTo>
                  <a:pt x="176" y="1594"/>
                </a:lnTo>
                <a:lnTo>
                  <a:pt x="181" y="1596"/>
                </a:lnTo>
                <a:lnTo>
                  <a:pt x="186" y="1594"/>
                </a:lnTo>
                <a:lnTo>
                  <a:pt x="200" y="1598"/>
                </a:lnTo>
                <a:lnTo>
                  <a:pt x="202" y="1601"/>
                </a:lnTo>
                <a:lnTo>
                  <a:pt x="207" y="1603"/>
                </a:lnTo>
                <a:lnTo>
                  <a:pt x="209" y="1608"/>
                </a:lnTo>
                <a:lnTo>
                  <a:pt x="209" y="1613"/>
                </a:lnTo>
                <a:lnTo>
                  <a:pt x="212" y="1613"/>
                </a:lnTo>
                <a:lnTo>
                  <a:pt x="214" y="1615"/>
                </a:lnTo>
                <a:lnTo>
                  <a:pt x="221" y="1617"/>
                </a:lnTo>
                <a:lnTo>
                  <a:pt x="224" y="1620"/>
                </a:lnTo>
                <a:lnTo>
                  <a:pt x="228" y="1622"/>
                </a:lnTo>
                <a:lnTo>
                  <a:pt x="235" y="1622"/>
                </a:lnTo>
                <a:lnTo>
                  <a:pt x="240" y="1622"/>
                </a:lnTo>
                <a:lnTo>
                  <a:pt x="245" y="1624"/>
                </a:lnTo>
                <a:lnTo>
                  <a:pt x="247" y="1629"/>
                </a:lnTo>
                <a:lnTo>
                  <a:pt x="249" y="1634"/>
                </a:lnTo>
                <a:lnTo>
                  <a:pt x="252" y="1639"/>
                </a:lnTo>
                <a:lnTo>
                  <a:pt x="257" y="1639"/>
                </a:lnTo>
                <a:lnTo>
                  <a:pt x="261" y="1636"/>
                </a:lnTo>
                <a:lnTo>
                  <a:pt x="266" y="1634"/>
                </a:lnTo>
                <a:lnTo>
                  <a:pt x="268" y="1629"/>
                </a:lnTo>
                <a:lnTo>
                  <a:pt x="271" y="1627"/>
                </a:lnTo>
                <a:lnTo>
                  <a:pt x="275" y="1624"/>
                </a:lnTo>
                <a:lnTo>
                  <a:pt x="278" y="1620"/>
                </a:lnTo>
                <a:lnTo>
                  <a:pt x="278" y="1617"/>
                </a:lnTo>
                <a:lnTo>
                  <a:pt x="280" y="1613"/>
                </a:lnTo>
                <a:lnTo>
                  <a:pt x="287" y="1610"/>
                </a:lnTo>
                <a:lnTo>
                  <a:pt x="294" y="1610"/>
                </a:lnTo>
                <a:lnTo>
                  <a:pt x="301" y="1613"/>
                </a:lnTo>
                <a:lnTo>
                  <a:pt x="306" y="1613"/>
                </a:lnTo>
                <a:lnTo>
                  <a:pt x="313" y="1613"/>
                </a:lnTo>
                <a:lnTo>
                  <a:pt x="318" y="1610"/>
                </a:lnTo>
                <a:lnTo>
                  <a:pt x="323" y="1613"/>
                </a:lnTo>
                <a:lnTo>
                  <a:pt x="325" y="1613"/>
                </a:lnTo>
                <a:lnTo>
                  <a:pt x="325" y="1605"/>
                </a:lnTo>
                <a:lnTo>
                  <a:pt x="327" y="1598"/>
                </a:lnTo>
                <a:lnTo>
                  <a:pt x="332" y="1591"/>
                </a:lnTo>
                <a:lnTo>
                  <a:pt x="334" y="1589"/>
                </a:lnTo>
                <a:lnTo>
                  <a:pt x="337" y="1582"/>
                </a:lnTo>
                <a:lnTo>
                  <a:pt x="339" y="1579"/>
                </a:lnTo>
                <a:lnTo>
                  <a:pt x="344" y="1577"/>
                </a:lnTo>
                <a:lnTo>
                  <a:pt x="346" y="1575"/>
                </a:lnTo>
                <a:lnTo>
                  <a:pt x="348" y="1572"/>
                </a:lnTo>
                <a:lnTo>
                  <a:pt x="351" y="1572"/>
                </a:lnTo>
                <a:lnTo>
                  <a:pt x="353" y="1570"/>
                </a:lnTo>
                <a:lnTo>
                  <a:pt x="356" y="1570"/>
                </a:lnTo>
                <a:lnTo>
                  <a:pt x="356" y="1565"/>
                </a:lnTo>
                <a:lnTo>
                  <a:pt x="356" y="1563"/>
                </a:lnTo>
                <a:lnTo>
                  <a:pt x="353" y="1560"/>
                </a:lnTo>
                <a:lnTo>
                  <a:pt x="353" y="1556"/>
                </a:lnTo>
                <a:lnTo>
                  <a:pt x="356" y="1551"/>
                </a:lnTo>
                <a:lnTo>
                  <a:pt x="358" y="1549"/>
                </a:lnTo>
                <a:lnTo>
                  <a:pt x="360" y="1546"/>
                </a:lnTo>
                <a:lnTo>
                  <a:pt x="360" y="1539"/>
                </a:lnTo>
                <a:lnTo>
                  <a:pt x="363" y="1534"/>
                </a:lnTo>
                <a:lnTo>
                  <a:pt x="363" y="1530"/>
                </a:lnTo>
                <a:lnTo>
                  <a:pt x="365" y="1527"/>
                </a:lnTo>
                <a:lnTo>
                  <a:pt x="374" y="1525"/>
                </a:lnTo>
                <a:lnTo>
                  <a:pt x="396" y="1515"/>
                </a:lnTo>
                <a:lnTo>
                  <a:pt x="400" y="1515"/>
                </a:lnTo>
                <a:lnTo>
                  <a:pt x="407" y="1515"/>
                </a:lnTo>
                <a:lnTo>
                  <a:pt x="414" y="1513"/>
                </a:lnTo>
                <a:lnTo>
                  <a:pt x="422" y="1513"/>
                </a:lnTo>
                <a:lnTo>
                  <a:pt x="424" y="1513"/>
                </a:lnTo>
                <a:lnTo>
                  <a:pt x="429" y="1508"/>
                </a:lnTo>
                <a:lnTo>
                  <a:pt x="431" y="1501"/>
                </a:lnTo>
                <a:lnTo>
                  <a:pt x="436" y="1497"/>
                </a:lnTo>
                <a:lnTo>
                  <a:pt x="440" y="1494"/>
                </a:lnTo>
                <a:lnTo>
                  <a:pt x="440" y="1492"/>
                </a:lnTo>
                <a:lnTo>
                  <a:pt x="455" y="1513"/>
                </a:lnTo>
                <a:lnTo>
                  <a:pt x="457" y="1513"/>
                </a:lnTo>
                <a:lnTo>
                  <a:pt x="462" y="1508"/>
                </a:lnTo>
                <a:lnTo>
                  <a:pt x="462" y="1504"/>
                </a:lnTo>
                <a:lnTo>
                  <a:pt x="466" y="1504"/>
                </a:lnTo>
                <a:lnTo>
                  <a:pt x="469" y="1501"/>
                </a:lnTo>
                <a:lnTo>
                  <a:pt x="473" y="1499"/>
                </a:lnTo>
                <a:lnTo>
                  <a:pt x="476" y="1497"/>
                </a:lnTo>
                <a:lnTo>
                  <a:pt x="480" y="1494"/>
                </a:lnTo>
                <a:lnTo>
                  <a:pt x="483" y="1497"/>
                </a:lnTo>
                <a:lnTo>
                  <a:pt x="488" y="1499"/>
                </a:lnTo>
                <a:lnTo>
                  <a:pt x="492" y="1497"/>
                </a:lnTo>
                <a:lnTo>
                  <a:pt x="497" y="1494"/>
                </a:lnTo>
                <a:lnTo>
                  <a:pt x="499" y="1489"/>
                </a:lnTo>
                <a:lnTo>
                  <a:pt x="502" y="1482"/>
                </a:lnTo>
                <a:lnTo>
                  <a:pt x="504" y="1480"/>
                </a:lnTo>
                <a:lnTo>
                  <a:pt x="537" y="1475"/>
                </a:lnTo>
                <a:lnTo>
                  <a:pt x="546" y="1475"/>
                </a:lnTo>
                <a:lnTo>
                  <a:pt x="549" y="1482"/>
                </a:lnTo>
                <a:lnTo>
                  <a:pt x="551" y="1482"/>
                </a:lnTo>
                <a:lnTo>
                  <a:pt x="556" y="1485"/>
                </a:lnTo>
                <a:lnTo>
                  <a:pt x="558" y="1487"/>
                </a:lnTo>
                <a:lnTo>
                  <a:pt x="563" y="1489"/>
                </a:lnTo>
                <a:lnTo>
                  <a:pt x="565" y="1489"/>
                </a:lnTo>
                <a:lnTo>
                  <a:pt x="568" y="1492"/>
                </a:lnTo>
                <a:lnTo>
                  <a:pt x="572" y="1494"/>
                </a:lnTo>
                <a:lnTo>
                  <a:pt x="575" y="1494"/>
                </a:lnTo>
                <a:lnTo>
                  <a:pt x="577" y="1501"/>
                </a:lnTo>
                <a:lnTo>
                  <a:pt x="579" y="1506"/>
                </a:lnTo>
                <a:lnTo>
                  <a:pt x="582" y="1508"/>
                </a:lnTo>
                <a:lnTo>
                  <a:pt x="587" y="1506"/>
                </a:lnTo>
                <a:lnTo>
                  <a:pt x="591" y="1506"/>
                </a:lnTo>
                <a:lnTo>
                  <a:pt x="596" y="1508"/>
                </a:lnTo>
                <a:lnTo>
                  <a:pt x="598" y="1511"/>
                </a:lnTo>
                <a:lnTo>
                  <a:pt x="603" y="1513"/>
                </a:lnTo>
                <a:lnTo>
                  <a:pt x="605" y="1513"/>
                </a:lnTo>
                <a:lnTo>
                  <a:pt x="622" y="1511"/>
                </a:lnTo>
                <a:lnTo>
                  <a:pt x="624" y="1511"/>
                </a:lnTo>
                <a:lnTo>
                  <a:pt x="627" y="1511"/>
                </a:lnTo>
                <a:lnTo>
                  <a:pt x="629" y="1513"/>
                </a:lnTo>
                <a:lnTo>
                  <a:pt x="631" y="1515"/>
                </a:lnTo>
                <a:lnTo>
                  <a:pt x="634" y="1513"/>
                </a:lnTo>
                <a:lnTo>
                  <a:pt x="636" y="1515"/>
                </a:lnTo>
                <a:lnTo>
                  <a:pt x="638" y="1518"/>
                </a:lnTo>
                <a:lnTo>
                  <a:pt x="641" y="1520"/>
                </a:lnTo>
                <a:lnTo>
                  <a:pt x="643" y="1520"/>
                </a:lnTo>
                <a:lnTo>
                  <a:pt x="643" y="1530"/>
                </a:lnTo>
                <a:lnTo>
                  <a:pt x="638" y="1534"/>
                </a:lnTo>
                <a:lnTo>
                  <a:pt x="638" y="1537"/>
                </a:lnTo>
                <a:lnTo>
                  <a:pt x="638" y="1539"/>
                </a:lnTo>
                <a:lnTo>
                  <a:pt x="641" y="1541"/>
                </a:lnTo>
                <a:lnTo>
                  <a:pt x="641" y="1546"/>
                </a:lnTo>
                <a:lnTo>
                  <a:pt x="645" y="1551"/>
                </a:lnTo>
                <a:lnTo>
                  <a:pt x="645" y="1553"/>
                </a:lnTo>
                <a:lnTo>
                  <a:pt x="648" y="1556"/>
                </a:lnTo>
                <a:lnTo>
                  <a:pt x="650" y="1553"/>
                </a:lnTo>
                <a:lnTo>
                  <a:pt x="650" y="1551"/>
                </a:lnTo>
                <a:lnTo>
                  <a:pt x="650" y="1546"/>
                </a:lnTo>
                <a:lnTo>
                  <a:pt x="653" y="1546"/>
                </a:lnTo>
                <a:lnTo>
                  <a:pt x="655" y="1546"/>
                </a:lnTo>
                <a:lnTo>
                  <a:pt x="657" y="1541"/>
                </a:lnTo>
                <a:lnTo>
                  <a:pt x="657" y="1539"/>
                </a:lnTo>
                <a:lnTo>
                  <a:pt x="660" y="1539"/>
                </a:lnTo>
                <a:lnTo>
                  <a:pt x="662" y="1539"/>
                </a:lnTo>
                <a:lnTo>
                  <a:pt x="667" y="1537"/>
                </a:lnTo>
                <a:lnTo>
                  <a:pt x="671" y="1532"/>
                </a:lnTo>
                <a:lnTo>
                  <a:pt x="674" y="1530"/>
                </a:lnTo>
                <a:lnTo>
                  <a:pt x="681" y="1530"/>
                </a:lnTo>
                <a:lnTo>
                  <a:pt x="690" y="1527"/>
                </a:lnTo>
                <a:lnTo>
                  <a:pt x="695" y="1527"/>
                </a:lnTo>
                <a:lnTo>
                  <a:pt x="700" y="1527"/>
                </a:lnTo>
                <a:lnTo>
                  <a:pt x="707" y="1523"/>
                </a:lnTo>
                <a:lnTo>
                  <a:pt x="709" y="1520"/>
                </a:lnTo>
                <a:lnTo>
                  <a:pt x="711" y="1518"/>
                </a:lnTo>
                <a:lnTo>
                  <a:pt x="716" y="1520"/>
                </a:lnTo>
                <a:lnTo>
                  <a:pt x="721" y="1518"/>
                </a:lnTo>
                <a:lnTo>
                  <a:pt x="726" y="1513"/>
                </a:lnTo>
                <a:lnTo>
                  <a:pt x="728" y="1511"/>
                </a:lnTo>
                <a:lnTo>
                  <a:pt x="730" y="1508"/>
                </a:lnTo>
                <a:lnTo>
                  <a:pt x="733" y="1511"/>
                </a:lnTo>
                <a:lnTo>
                  <a:pt x="735" y="1511"/>
                </a:lnTo>
                <a:lnTo>
                  <a:pt x="735" y="1513"/>
                </a:lnTo>
                <a:lnTo>
                  <a:pt x="737" y="1515"/>
                </a:lnTo>
                <a:lnTo>
                  <a:pt x="744" y="1515"/>
                </a:lnTo>
                <a:lnTo>
                  <a:pt x="747" y="1515"/>
                </a:lnTo>
                <a:lnTo>
                  <a:pt x="752" y="1518"/>
                </a:lnTo>
                <a:lnTo>
                  <a:pt x="754" y="1518"/>
                </a:lnTo>
                <a:lnTo>
                  <a:pt x="756" y="1518"/>
                </a:lnTo>
                <a:lnTo>
                  <a:pt x="761" y="1518"/>
                </a:lnTo>
                <a:lnTo>
                  <a:pt x="766" y="1515"/>
                </a:lnTo>
                <a:lnTo>
                  <a:pt x="768" y="1513"/>
                </a:lnTo>
                <a:lnTo>
                  <a:pt x="777" y="1513"/>
                </a:lnTo>
                <a:lnTo>
                  <a:pt x="782" y="1513"/>
                </a:lnTo>
                <a:lnTo>
                  <a:pt x="785" y="1513"/>
                </a:lnTo>
                <a:lnTo>
                  <a:pt x="787" y="1513"/>
                </a:lnTo>
                <a:lnTo>
                  <a:pt x="789" y="1513"/>
                </a:lnTo>
                <a:lnTo>
                  <a:pt x="792" y="1511"/>
                </a:lnTo>
                <a:lnTo>
                  <a:pt x="799" y="1511"/>
                </a:lnTo>
                <a:lnTo>
                  <a:pt x="806" y="1508"/>
                </a:lnTo>
                <a:lnTo>
                  <a:pt x="808" y="1508"/>
                </a:lnTo>
                <a:lnTo>
                  <a:pt x="813" y="1508"/>
                </a:lnTo>
                <a:lnTo>
                  <a:pt x="815" y="1513"/>
                </a:lnTo>
                <a:lnTo>
                  <a:pt x="815" y="1515"/>
                </a:lnTo>
                <a:lnTo>
                  <a:pt x="818" y="1518"/>
                </a:lnTo>
                <a:lnTo>
                  <a:pt x="827" y="1511"/>
                </a:lnTo>
                <a:lnTo>
                  <a:pt x="834" y="1508"/>
                </a:lnTo>
                <a:lnTo>
                  <a:pt x="841" y="1504"/>
                </a:lnTo>
                <a:lnTo>
                  <a:pt x="846" y="1504"/>
                </a:lnTo>
                <a:lnTo>
                  <a:pt x="851" y="1504"/>
                </a:lnTo>
                <a:lnTo>
                  <a:pt x="855" y="1504"/>
                </a:lnTo>
                <a:lnTo>
                  <a:pt x="858" y="1501"/>
                </a:lnTo>
                <a:lnTo>
                  <a:pt x="858" y="1499"/>
                </a:lnTo>
                <a:lnTo>
                  <a:pt x="860" y="1494"/>
                </a:lnTo>
                <a:lnTo>
                  <a:pt x="858" y="1492"/>
                </a:lnTo>
                <a:lnTo>
                  <a:pt x="860" y="1487"/>
                </a:lnTo>
                <a:lnTo>
                  <a:pt x="862" y="1492"/>
                </a:lnTo>
                <a:lnTo>
                  <a:pt x="867" y="1497"/>
                </a:lnTo>
                <a:lnTo>
                  <a:pt x="869" y="1497"/>
                </a:lnTo>
                <a:lnTo>
                  <a:pt x="881" y="1508"/>
                </a:lnTo>
                <a:lnTo>
                  <a:pt x="886" y="1506"/>
                </a:lnTo>
                <a:lnTo>
                  <a:pt x="891" y="1499"/>
                </a:lnTo>
                <a:lnTo>
                  <a:pt x="893" y="1497"/>
                </a:lnTo>
                <a:lnTo>
                  <a:pt x="895" y="1494"/>
                </a:lnTo>
                <a:lnTo>
                  <a:pt x="898" y="1492"/>
                </a:lnTo>
                <a:lnTo>
                  <a:pt x="900" y="1487"/>
                </a:lnTo>
                <a:lnTo>
                  <a:pt x="898" y="1482"/>
                </a:lnTo>
                <a:lnTo>
                  <a:pt x="898" y="1480"/>
                </a:lnTo>
                <a:lnTo>
                  <a:pt x="895" y="1475"/>
                </a:lnTo>
                <a:lnTo>
                  <a:pt x="900" y="1468"/>
                </a:lnTo>
                <a:lnTo>
                  <a:pt x="902" y="1463"/>
                </a:lnTo>
                <a:lnTo>
                  <a:pt x="907" y="1461"/>
                </a:lnTo>
                <a:lnTo>
                  <a:pt x="912" y="1456"/>
                </a:lnTo>
                <a:lnTo>
                  <a:pt x="917" y="1452"/>
                </a:lnTo>
                <a:lnTo>
                  <a:pt x="924" y="1452"/>
                </a:lnTo>
                <a:lnTo>
                  <a:pt x="928" y="1452"/>
                </a:lnTo>
                <a:lnTo>
                  <a:pt x="933" y="1452"/>
                </a:lnTo>
                <a:lnTo>
                  <a:pt x="938" y="1449"/>
                </a:lnTo>
                <a:lnTo>
                  <a:pt x="943" y="1447"/>
                </a:lnTo>
                <a:lnTo>
                  <a:pt x="945" y="1447"/>
                </a:lnTo>
                <a:lnTo>
                  <a:pt x="952" y="1447"/>
                </a:lnTo>
                <a:lnTo>
                  <a:pt x="954" y="1449"/>
                </a:lnTo>
                <a:lnTo>
                  <a:pt x="964" y="1447"/>
                </a:lnTo>
                <a:lnTo>
                  <a:pt x="968" y="1444"/>
                </a:lnTo>
                <a:lnTo>
                  <a:pt x="973" y="1447"/>
                </a:lnTo>
                <a:lnTo>
                  <a:pt x="976" y="1449"/>
                </a:lnTo>
                <a:lnTo>
                  <a:pt x="980" y="1452"/>
                </a:lnTo>
                <a:lnTo>
                  <a:pt x="983" y="1452"/>
                </a:lnTo>
                <a:lnTo>
                  <a:pt x="987" y="1454"/>
                </a:lnTo>
                <a:lnTo>
                  <a:pt x="992" y="1454"/>
                </a:lnTo>
                <a:lnTo>
                  <a:pt x="994" y="1454"/>
                </a:lnTo>
                <a:lnTo>
                  <a:pt x="997" y="1456"/>
                </a:lnTo>
                <a:lnTo>
                  <a:pt x="1001" y="1456"/>
                </a:lnTo>
                <a:lnTo>
                  <a:pt x="1004" y="1456"/>
                </a:lnTo>
                <a:lnTo>
                  <a:pt x="1011" y="1456"/>
                </a:lnTo>
                <a:lnTo>
                  <a:pt x="1016" y="1456"/>
                </a:lnTo>
                <a:lnTo>
                  <a:pt x="1023" y="1452"/>
                </a:lnTo>
                <a:lnTo>
                  <a:pt x="1027" y="1449"/>
                </a:lnTo>
                <a:lnTo>
                  <a:pt x="1032" y="1447"/>
                </a:lnTo>
                <a:lnTo>
                  <a:pt x="1037" y="1444"/>
                </a:lnTo>
                <a:lnTo>
                  <a:pt x="1034" y="1440"/>
                </a:lnTo>
                <a:lnTo>
                  <a:pt x="1037" y="1437"/>
                </a:lnTo>
                <a:lnTo>
                  <a:pt x="1039" y="1435"/>
                </a:lnTo>
                <a:lnTo>
                  <a:pt x="1044" y="1435"/>
                </a:lnTo>
                <a:lnTo>
                  <a:pt x="1046" y="1435"/>
                </a:lnTo>
                <a:lnTo>
                  <a:pt x="1051" y="1433"/>
                </a:lnTo>
                <a:lnTo>
                  <a:pt x="1053" y="1435"/>
                </a:lnTo>
                <a:lnTo>
                  <a:pt x="1056" y="1435"/>
                </a:lnTo>
                <a:lnTo>
                  <a:pt x="1063" y="1433"/>
                </a:lnTo>
                <a:lnTo>
                  <a:pt x="1067" y="1430"/>
                </a:lnTo>
                <a:lnTo>
                  <a:pt x="1072" y="1428"/>
                </a:lnTo>
                <a:lnTo>
                  <a:pt x="1077" y="1428"/>
                </a:lnTo>
                <a:lnTo>
                  <a:pt x="1079" y="1433"/>
                </a:lnTo>
                <a:lnTo>
                  <a:pt x="1082" y="1435"/>
                </a:lnTo>
                <a:lnTo>
                  <a:pt x="1084" y="1437"/>
                </a:lnTo>
                <a:lnTo>
                  <a:pt x="1084" y="1440"/>
                </a:lnTo>
                <a:lnTo>
                  <a:pt x="1089" y="1444"/>
                </a:lnTo>
                <a:lnTo>
                  <a:pt x="1096" y="1444"/>
                </a:lnTo>
                <a:lnTo>
                  <a:pt x="1100" y="1447"/>
                </a:lnTo>
                <a:lnTo>
                  <a:pt x="1108" y="1447"/>
                </a:lnTo>
                <a:lnTo>
                  <a:pt x="1110" y="1452"/>
                </a:lnTo>
                <a:lnTo>
                  <a:pt x="1117" y="1456"/>
                </a:lnTo>
                <a:lnTo>
                  <a:pt x="1117" y="1459"/>
                </a:lnTo>
                <a:lnTo>
                  <a:pt x="1117" y="1463"/>
                </a:lnTo>
                <a:lnTo>
                  <a:pt x="1119" y="1468"/>
                </a:lnTo>
                <a:lnTo>
                  <a:pt x="1122" y="1470"/>
                </a:lnTo>
                <a:lnTo>
                  <a:pt x="1126" y="1470"/>
                </a:lnTo>
                <a:lnTo>
                  <a:pt x="1131" y="1470"/>
                </a:lnTo>
                <a:lnTo>
                  <a:pt x="1136" y="1468"/>
                </a:lnTo>
                <a:lnTo>
                  <a:pt x="1138" y="1470"/>
                </a:lnTo>
                <a:lnTo>
                  <a:pt x="1143" y="1473"/>
                </a:lnTo>
                <a:lnTo>
                  <a:pt x="1145" y="1473"/>
                </a:lnTo>
                <a:lnTo>
                  <a:pt x="1150" y="1473"/>
                </a:lnTo>
                <a:lnTo>
                  <a:pt x="1152" y="1473"/>
                </a:lnTo>
                <a:lnTo>
                  <a:pt x="1155" y="1473"/>
                </a:lnTo>
                <a:lnTo>
                  <a:pt x="1159" y="1470"/>
                </a:lnTo>
                <a:lnTo>
                  <a:pt x="1162" y="1470"/>
                </a:lnTo>
                <a:lnTo>
                  <a:pt x="1166" y="1466"/>
                </a:lnTo>
                <a:lnTo>
                  <a:pt x="1169" y="1468"/>
                </a:lnTo>
                <a:lnTo>
                  <a:pt x="1171" y="1473"/>
                </a:lnTo>
                <a:lnTo>
                  <a:pt x="1176" y="1470"/>
                </a:lnTo>
                <a:lnTo>
                  <a:pt x="1174" y="1463"/>
                </a:lnTo>
                <a:lnTo>
                  <a:pt x="1171" y="1459"/>
                </a:lnTo>
                <a:lnTo>
                  <a:pt x="1176" y="1454"/>
                </a:lnTo>
                <a:lnTo>
                  <a:pt x="1181" y="1449"/>
                </a:lnTo>
                <a:lnTo>
                  <a:pt x="1183" y="1444"/>
                </a:lnTo>
                <a:lnTo>
                  <a:pt x="1183" y="1442"/>
                </a:lnTo>
                <a:lnTo>
                  <a:pt x="1181" y="1440"/>
                </a:lnTo>
                <a:lnTo>
                  <a:pt x="1178" y="1437"/>
                </a:lnTo>
                <a:lnTo>
                  <a:pt x="1174" y="1435"/>
                </a:lnTo>
                <a:lnTo>
                  <a:pt x="1171" y="1433"/>
                </a:lnTo>
                <a:lnTo>
                  <a:pt x="1176" y="1428"/>
                </a:lnTo>
                <a:lnTo>
                  <a:pt x="1183" y="1428"/>
                </a:lnTo>
                <a:lnTo>
                  <a:pt x="1188" y="1428"/>
                </a:lnTo>
                <a:lnTo>
                  <a:pt x="1188" y="1423"/>
                </a:lnTo>
                <a:lnTo>
                  <a:pt x="1190" y="1421"/>
                </a:lnTo>
                <a:lnTo>
                  <a:pt x="1190" y="1416"/>
                </a:lnTo>
                <a:lnTo>
                  <a:pt x="1192" y="1414"/>
                </a:lnTo>
                <a:lnTo>
                  <a:pt x="1195" y="1411"/>
                </a:lnTo>
                <a:lnTo>
                  <a:pt x="1199" y="1407"/>
                </a:lnTo>
                <a:lnTo>
                  <a:pt x="1204" y="1404"/>
                </a:lnTo>
                <a:lnTo>
                  <a:pt x="1211" y="1404"/>
                </a:lnTo>
                <a:lnTo>
                  <a:pt x="1216" y="1402"/>
                </a:lnTo>
                <a:lnTo>
                  <a:pt x="1225" y="1404"/>
                </a:lnTo>
                <a:lnTo>
                  <a:pt x="1230" y="1407"/>
                </a:lnTo>
                <a:lnTo>
                  <a:pt x="1232" y="1409"/>
                </a:lnTo>
                <a:lnTo>
                  <a:pt x="1237" y="1409"/>
                </a:lnTo>
                <a:close/>
                <a:moveTo>
                  <a:pt x="2208" y="119"/>
                </a:moveTo>
                <a:lnTo>
                  <a:pt x="2218" y="142"/>
                </a:lnTo>
                <a:lnTo>
                  <a:pt x="2251" y="150"/>
                </a:lnTo>
                <a:lnTo>
                  <a:pt x="2260" y="150"/>
                </a:lnTo>
                <a:lnTo>
                  <a:pt x="2265" y="152"/>
                </a:lnTo>
                <a:lnTo>
                  <a:pt x="2274" y="154"/>
                </a:lnTo>
                <a:lnTo>
                  <a:pt x="2291" y="157"/>
                </a:lnTo>
                <a:lnTo>
                  <a:pt x="2324" y="161"/>
                </a:lnTo>
                <a:lnTo>
                  <a:pt x="2317" y="169"/>
                </a:lnTo>
                <a:lnTo>
                  <a:pt x="2315" y="173"/>
                </a:lnTo>
                <a:lnTo>
                  <a:pt x="2312" y="178"/>
                </a:lnTo>
                <a:lnTo>
                  <a:pt x="2303" y="249"/>
                </a:lnTo>
                <a:lnTo>
                  <a:pt x="2300" y="249"/>
                </a:lnTo>
                <a:lnTo>
                  <a:pt x="2296" y="249"/>
                </a:lnTo>
                <a:lnTo>
                  <a:pt x="2293" y="254"/>
                </a:lnTo>
                <a:lnTo>
                  <a:pt x="2291" y="258"/>
                </a:lnTo>
                <a:lnTo>
                  <a:pt x="2289" y="263"/>
                </a:lnTo>
                <a:lnTo>
                  <a:pt x="2289" y="266"/>
                </a:lnTo>
                <a:lnTo>
                  <a:pt x="2284" y="266"/>
                </a:lnTo>
                <a:lnTo>
                  <a:pt x="2279" y="275"/>
                </a:lnTo>
                <a:lnTo>
                  <a:pt x="2277" y="282"/>
                </a:lnTo>
                <a:lnTo>
                  <a:pt x="2277" y="287"/>
                </a:lnTo>
                <a:lnTo>
                  <a:pt x="2274" y="292"/>
                </a:lnTo>
                <a:lnTo>
                  <a:pt x="2272" y="294"/>
                </a:lnTo>
                <a:lnTo>
                  <a:pt x="2270" y="296"/>
                </a:lnTo>
                <a:lnTo>
                  <a:pt x="2272" y="299"/>
                </a:lnTo>
                <a:lnTo>
                  <a:pt x="2272" y="301"/>
                </a:lnTo>
                <a:lnTo>
                  <a:pt x="2272" y="303"/>
                </a:lnTo>
                <a:lnTo>
                  <a:pt x="2270" y="303"/>
                </a:lnTo>
                <a:lnTo>
                  <a:pt x="2270" y="306"/>
                </a:lnTo>
                <a:lnTo>
                  <a:pt x="2265" y="315"/>
                </a:lnTo>
                <a:lnTo>
                  <a:pt x="2258" y="341"/>
                </a:lnTo>
                <a:lnTo>
                  <a:pt x="2251" y="358"/>
                </a:lnTo>
                <a:lnTo>
                  <a:pt x="2241" y="356"/>
                </a:lnTo>
                <a:lnTo>
                  <a:pt x="2190" y="348"/>
                </a:lnTo>
                <a:lnTo>
                  <a:pt x="2180" y="348"/>
                </a:lnTo>
                <a:lnTo>
                  <a:pt x="2168" y="382"/>
                </a:lnTo>
                <a:lnTo>
                  <a:pt x="2171" y="396"/>
                </a:lnTo>
                <a:lnTo>
                  <a:pt x="2173" y="415"/>
                </a:lnTo>
                <a:lnTo>
                  <a:pt x="2178" y="422"/>
                </a:lnTo>
                <a:lnTo>
                  <a:pt x="2180" y="424"/>
                </a:lnTo>
                <a:lnTo>
                  <a:pt x="2182" y="424"/>
                </a:lnTo>
                <a:lnTo>
                  <a:pt x="2185" y="427"/>
                </a:lnTo>
                <a:lnTo>
                  <a:pt x="2190" y="431"/>
                </a:lnTo>
                <a:lnTo>
                  <a:pt x="2194" y="434"/>
                </a:lnTo>
                <a:lnTo>
                  <a:pt x="2199" y="438"/>
                </a:lnTo>
                <a:lnTo>
                  <a:pt x="2204" y="441"/>
                </a:lnTo>
                <a:lnTo>
                  <a:pt x="2204" y="443"/>
                </a:lnTo>
                <a:lnTo>
                  <a:pt x="2206" y="443"/>
                </a:lnTo>
                <a:lnTo>
                  <a:pt x="2223" y="457"/>
                </a:lnTo>
                <a:lnTo>
                  <a:pt x="2232" y="464"/>
                </a:lnTo>
                <a:lnTo>
                  <a:pt x="2241" y="472"/>
                </a:lnTo>
                <a:lnTo>
                  <a:pt x="2265" y="493"/>
                </a:lnTo>
                <a:lnTo>
                  <a:pt x="2279" y="505"/>
                </a:lnTo>
                <a:lnTo>
                  <a:pt x="2286" y="509"/>
                </a:lnTo>
                <a:lnTo>
                  <a:pt x="2300" y="524"/>
                </a:lnTo>
                <a:lnTo>
                  <a:pt x="2305" y="519"/>
                </a:lnTo>
                <a:lnTo>
                  <a:pt x="2333" y="502"/>
                </a:lnTo>
                <a:lnTo>
                  <a:pt x="2350" y="476"/>
                </a:lnTo>
                <a:lnTo>
                  <a:pt x="2355" y="467"/>
                </a:lnTo>
                <a:lnTo>
                  <a:pt x="2357" y="469"/>
                </a:lnTo>
                <a:lnTo>
                  <a:pt x="2359" y="469"/>
                </a:lnTo>
                <a:lnTo>
                  <a:pt x="2362" y="469"/>
                </a:lnTo>
                <a:lnTo>
                  <a:pt x="2364" y="469"/>
                </a:lnTo>
                <a:lnTo>
                  <a:pt x="2371" y="472"/>
                </a:lnTo>
                <a:lnTo>
                  <a:pt x="2376" y="472"/>
                </a:lnTo>
                <a:lnTo>
                  <a:pt x="2378" y="472"/>
                </a:lnTo>
                <a:lnTo>
                  <a:pt x="2383" y="476"/>
                </a:lnTo>
                <a:lnTo>
                  <a:pt x="2388" y="476"/>
                </a:lnTo>
                <a:lnTo>
                  <a:pt x="2390" y="476"/>
                </a:lnTo>
                <a:lnTo>
                  <a:pt x="2406" y="490"/>
                </a:lnTo>
                <a:lnTo>
                  <a:pt x="2428" y="507"/>
                </a:lnTo>
                <a:lnTo>
                  <a:pt x="2432" y="507"/>
                </a:lnTo>
                <a:lnTo>
                  <a:pt x="2432" y="509"/>
                </a:lnTo>
                <a:lnTo>
                  <a:pt x="2435" y="512"/>
                </a:lnTo>
                <a:lnTo>
                  <a:pt x="2437" y="514"/>
                </a:lnTo>
                <a:lnTo>
                  <a:pt x="2442" y="521"/>
                </a:lnTo>
                <a:lnTo>
                  <a:pt x="2494" y="566"/>
                </a:lnTo>
                <a:lnTo>
                  <a:pt x="2503" y="588"/>
                </a:lnTo>
                <a:lnTo>
                  <a:pt x="2510" y="595"/>
                </a:lnTo>
                <a:lnTo>
                  <a:pt x="2515" y="602"/>
                </a:lnTo>
                <a:lnTo>
                  <a:pt x="2522" y="611"/>
                </a:lnTo>
                <a:lnTo>
                  <a:pt x="2524" y="616"/>
                </a:lnTo>
                <a:lnTo>
                  <a:pt x="2527" y="616"/>
                </a:lnTo>
                <a:lnTo>
                  <a:pt x="2529" y="616"/>
                </a:lnTo>
                <a:lnTo>
                  <a:pt x="2531" y="618"/>
                </a:lnTo>
                <a:lnTo>
                  <a:pt x="2538" y="621"/>
                </a:lnTo>
                <a:lnTo>
                  <a:pt x="2543" y="623"/>
                </a:lnTo>
                <a:lnTo>
                  <a:pt x="2548" y="625"/>
                </a:lnTo>
                <a:lnTo>
                  <a:pt x="2553" y="628"/>
                </a:lnTo>
                <a:lnTo>
                  <a:pt x="2557" y="633"/>
                </a:lnTo>
                <a:lnTo>
                  <a:pt x="2562" y="637"/>
                </a:lnTo>
                <a:lnTo>
                  <a:pt x="2567" y="642"/>
                </a:lnTo>
                <a:lnTo>
                  <a:pt x="2571" y="649"/>
                </a:lnTo>
                <a:lnTo>
                  <a:pt x="2574" y="651"/>
                </a:lnTo>
                <a:lnTo>
                  <a:pt x="2576" y="659"/>
                </a:lnTo>
                <a:lnTo>
                  <a:pt x="2579" y="663"/>
                </a:lnTo>
                <a:lnTo>
                  <a:pt x="2583" y="673"/>
                </a:lnTo>
                <a:lnTo>
                  <a:pt x="2590" y="682"/>
                </a:lnTo>
                <a:lnTo>
                  <a:pt x="2597" y="692"/>
                </a:lnTo>
                <a:lnTo>
                  <a:pt x="2602" y="701"/>
                </a:lnTo>
                <a:lnTo>
                  <a:pt x="2609" y="711"/>
                </a:lnTo>
                <a:lnTo>
                  <a:pt x="2614" y="715"/>
                </a:lnTo>
                <a:lnTo>
                  <a:pt x="2609" y="730"/>
                </a:lnTo>
                <a:lnTo>
                  <a:pt x="2607" y="734"/>
                </a:lnTo>
                <a:lnTo>
                  <a:pt x="2607" y="739"/>
                </a:lnTo>
                <a:lnTo>
                  <a:pt x="2609" y="744"/>
                </a:lnTo>
                <a:lnTo>
                  <a:pt x="2612" y="751"/>
                </a:lnTo>
                <a:lnTo>
                  <a:pt x="2614" y="756"/>
                </a:lnTo>
                <a:lnTo>
                  <a:pt x="2614" y="763"/>
                </a:lnTo>
                <a:lnTo>
                  <a:pt x="2612" y="767"/>
                </a:lnTo>
                <a:lnTo>
                  <a:pt x="2609" y="775"/>
                </a:lnTo>
                <a:lnTo>
                  <a:pt x="2609" y="779"/>
                </a:lnTo>
                <a:lnTo>
                  <a:pt x="2607" y="786"/>
                </a:lnTo>
                <a:lnTo>
                  <a:pt x="2604" y="791"/>
                </a:lnTo>
                <a:lnTo>
                  <a:pt x="2600" y="793"/>
                </a:lnTo>
                <a:lnTo>
                  <a:pt x="2600" y="801"/>
                </a:lnTo>
                <a:lnTo>
                  <a:pt x="2600" y="805"/>
                </a:lnTo>
                <a:lnTo>
                  <a:pt x="2595" y="805"/>
                </a:lnTo>
                <a:lnTo>
                  <a:pt x="2593" y="801"/>
                </a:lnTo>
                <a:lnTo>
                  <a:pt x="2588" y="801"/>
                </a:lnTo>
                <a:lnTo>
                  <a:pt x="2586" y="805"/>
                </a:lnTo>
                <a:lnTo>
                  <a:pt x="2583" y="808"/>
                </a:lnTo>
                <a:lnTo>
                  <a:pt x="2581" y="810"/>
                </a:lnTo>
                <a:lnTo>
                  <a:pt x="2581" y="812"/>
                </a:lnTo>
                <a:lnTo>
                  <a:pt x="2581" y="815"/>
                </a:lnTo>
                <a:lnTo>
                  <a:pt x="2576" y="817"/>
                </a:lnTo>
                <a:lnTo>
                  <a:pt x="2576" y="820"/>
                </a:lnTo>
                <a:lnTo>
                  <a:pt x="2574" y="824"/>
                </a:lnTo>
                <a:lnTo>
                  <a:pt x="2576" y="827"/>
                </a:lnTo>
                <a:lnTo>
                  <a:pt x="2576" y="829"/>
                </a:lnTo>
                <a:lnTo>
                  <a:pt x="2576" y="831"/>
                </a:lnTo>
                <a:lnTo>
                  <a:pt x="2579" y="834"/>
                </a:lnTo>
                <a:lnTo>
                  <a:pt x="2576" y="834"/>
                </a:lnTo>
                <a:lnTo>
                  <a:pt x="2574" y="836"/>
                </a:lnTo>
                <a:lnTo>
                  <a:pt x="2576" y="838"/>
                </a:lnTo>
                <a:lnTo>
                  <a:pt x="2579" y="838"/>
                </a:lnTo>
                <a:lnTo>
                  <a:pt x="2583" y="841"/>
                </a:lnTo>
                <a:lnTo>
                  <a:pt x="2588" y="843"/>
                </a:lnTo>
                <a:lnTo>
                  <a:pt x="2593" y="846"/>
                </a:lnTo>
                <a:lnTo>
                  <a:pt x="2595" y="843"/>
                </a:lnTo>
                <a:lnTo>
                  <a:pt x="2593" y="838"/>
                </a:lnTo>
                <a:lnTo>
                  <a:pt x="2595" y="834"/>
                </a:lnTo>
                <a:lnTo>
                  <a:pt x="2597" y="834"/>
                </a:lnTo>
                <a:lnTo>
                  <a:pt x="2604" y="834"/>
                </a:lnTo>
                <a:lnTo>
                  <a:pt x="2609" y="838"/>
                </a:lnTo>
                <a:lnTo>
                  <a:pt x="2612" y="841"/>
                </a:lnTo>
                <a:lnTo>
                  <a:pt x="2612" y="843"/>
                </a:lnTo>
                <a:lnTo>
                  <a:pt x="2612" y="848"/>
                </a:lnTo>
                <a:lnTo>
                  <a:pt x="2612" y="850"/>
                </a:lnTo>
                <a:lnTo>
                  <a:pt x="2612" y="855"/>
                </a:lnTo>
                <a:lnTo>
                  <a:pt x="2614" y="857"/>
                </a:lnTo>
                <a:lnTo>
                  <a:pt x="2616" y="860"/>
                </a:lnTo>
                <a:lnTo>
                  <a:pt x="2619" y="857"/>
                </a:lnTo>
                <a:lnTo>
                  <a:pt x="2619" y="855"/>
                </a:lnTo>
                <a:lnTo>
                  <a:pt x="2619" y="853"/>
                </a:lnTo>
                <a:lnTo>
                  <a:pt x="2621" y="850"/>
                </a:lnTo>
                <a:lnTo>
                  <a:pt x="2623" y="853"/>
                </a:lnTo>
                <a:lnTo>
                  <a:pt x="2623" y="855"/>
                </a:lnTo>
                <a:lnTo>
                  <a:pt x="2626" y="857"/>
                </a:lnTo>
                <a:lnTo>
                  <a:pt x="2628" y="857"/>
                </a:lnTo>
                <a:lnTo>
                  <a:pt x="2630" y="862"/>
                </a:lnTo>
                <a:lnTo>
                  <a:pt x="2635" y="864"/>
                </a:lnTo>
                <a:lnTo>
                  <a:pt x="2642" y="862"/>
                </a:lnTo>
                <a:lnTo>
                  <a:pt x="2645" y="862"/>
                </a:lnTo>
                <a:lnTo>
                  <a:pt x="2649" y="864"/>
                </a:lnTo>
                <a:lnTo>
                  <a:pt x="2652" y="864"/>
                </a:lnTo>
                <a:lnTo>
                  <a:pt x="2654" y="869"/>
                </a:lnTo>
                <a:lnTo>
                  <a:pt x="2656" y="872"/>
                </a:lnTo>
                <a:lnTo>
                  <a:pt x="2659" y="872"/>
                </a:lnTo>
                <a:lnTo>
                  <a:pt x="2661" y="872"/>
                </a:lnTo>
                <a:lnTo>
                  <a:pt x="2661" y="869"/>
                </a:lnTo>
                <a:lnTo>
                  <a:pt x="2663" y="867"/>
                </a:lnTo>
                <a:lnTo>
                  <a:pt x="2666" y="867"/>
                </a:lnTo>
                <a:lnTo>
                  <a:pt x="2670" y="867"/>
                </a:lnTo>
                <a:lnTo>
                  <a:pt x="2673" y="869"/>
                </a:lnTo>
                <a:lnTo>
                  <a:pt x="2673" y="872"/>
                </a:lnTo>
                <a:lnTo>
                  <a:pt x="2678" y="874"/>
                </a:lnTo>
                <a:lnTo>
                  <a:pt x="2680" y="874"/>
                </a:lnTo>
                <a:lnTo>
                  <a:pt x="2682" y="876"/>
                </a:lnTo>
                <a:lnTo>
                  <a:pt x="2685" y="872"/>
                </a:lnTo>
                <a:lnTo>
                  <a:pt x="2687" y="872"/>
                </a:lnTo>
                <a:lnTo>
                  <a:pt x="2689" y="872"/>
                </a:lnTo>
                <a:lnTo>
                  <a:pt x="2696" y="869"/>
                </a:lnTo>
                <a:lnTo>
                  <a:pt x="2701" y="867"/>
                </a:lnTo>
                <a:lnTo>
                  <a:pt x="2708" y="864"/>
                </a:lnTo>
                <a:lnTo>
                  <a:pt x="2715" y="862"/>
                </a:lnTo>
                <a:lnTo>
                  <a:pt x="2718" y="857"/>
                </a:lnTo>
                <a:lnTo>
                  <a:pt x="2720" y="857"/>
                </a:lnTo>
                <a:lnTo>
                  <a:pt x="2725" y="857"/>
                </a:lnTo>
                <a:lnTo>
                  <a:pt x="2732" y="857"/>
                </a:lnTo>
                <a:lnTo>
                  <a:pt x="2734" y="855"/>
                </a:lnTo>
                <a:lnTo>
                  <a:pt x="2736" y="850"/>
                </a:lnTo>
                <a:lnTo>
                  <a:pt x="2739" y="850"/>
                </a:lnTo>
                <a:lnTo>
                  <a:pt x="2741" y="848"/>
                </a:lnTo>
                <a:lnTo>
                  <a:pt x="2744" y="848"/>
                </a:lnTo>
                <a:lnTo>
                  <a:pt x="2746" y="848"/>
                </a:lnTo>
                <a:lnTo>
                  <a:pt x="2748" y="850"/>
                </a:lnTo>
                <a:lnTo>
                  <a:pt x="2751" y="848"/>
                </a:lnTo>
                <a:lnTo>
                  <a:pt x="2753" y="848"/>
                </a:lnTo>
                <a:lnTo>
                  <a:pt x="2755" y="846"/>
                </a:lnTo>
                <a:lnTo>
                  <a:pt x="2758" y="846"/>
                </a:lnTo>
                <a:lnTo>
                  <a:pt x="2760" y="846"/>
                </a:lnTo>
                <a:lnTo>
                  <a:pt x="2762" y="846"/>
                </a:lnTo>
                <a:lnTo>
                  <a:pt x="2765" y="846"/>
                </a:lnTo>
                <a:lnTo>
                  <a:pt x="2767" y="846"/>
                </a:lnTo>
                <a:lnTo>
                  <a:pt x="2769" y="848"/>
                </a:lnTo>
                <a:lnTo>
                  <a:pt x="2774" y="850"/>
                </a:lnTo>
                <a:lnTo>
                  <a:pt x="2779" y="850"/>
                </a:lnTo>
                <a:lnTo>
                  <a:pt x="2781" y="853"/>
                </a:lnTo>
                <a:lnTo>
                  <a:pt x="2781" y="857"/>
                </a:lnTo>
                <a:lnTo>
                  <a:pt x="2781" y="862"/>
                </a:lnTo>
                <a:lnTo>
                  <a:pt x="2786" y="864"/>
                </a:lnTo>
                <a:lnTo>
                  <a:pt x="2788" y="860"/>
                </a:lnTo>
                <a:lnTo>
                  <a:pt x="2791" y="860"/>
                </a:lnTo>
                <a:lnTo>
                  <a:pt x="2795" y="864"/>
                </a:lnTo>
                <a:lnTo>
                  <a:pt x="2798" y="869"/>
                </a:lnTo>
                <a:lnTo>
                  <a:pt x="2800" y="874"/>
                </a:lnTo>
                <a:lnTo>
                  <a:pt x="2802" y="874"/>
                </a:lnTo>
                <a:lnTo>
                  <a:pt x="2805" y="876"/>
                </a:lnTo>
                <a:lnTo>
                  <a:pt x="2807" y="879"/>
                </a:lnTo>
                <a:lnTo>
                  <a:pt x="2810" y="881"/>
                </a:lnTo>
                <a:lnTo>
                  <a:pt x="2812" y="883"/>
                </a:lnTo>
                <a:lnTo>
                  <a:pt x="2814" y="888"/>
                </a:lnTo>
                <a:lnTo>
                  <a:pt x="2814" y="891"/>
                </a:lnTo>
                <a:lnTo>
                  <a:pt x="2817" y="891"/>
                </a:lnTo>
                <a:lnTo>
                  <a:pt x="2821" y="888"/>
                </a:lnTo>
                <a:lnTo>
                  <a:pt x="2826" y="893"/>
                </a:lnTo>
                <a:lnTo>
                  <a:pt x="2826" y="895"/>
                </a:lnTo>
                <a:lnTo>
                  <a:pt x="2828" y="898"/>
                </a:lnTo>
                <a:lnTo>
                  <a:pt x="2831" y="900"/>
                </a:lnTo>
                <a:lnTo>
                  <a:pt x="2835" y="898"/>
                </a:lnTo>
                <a:lnTo>
                  <a:pt x="2835" y="900"/>
                </a:lnTo>
                <a:lnTo>
                  <a:pt x="2838" y="905"/>
                </a:lnTo>
                <a:lnTo>
                  <a:pt x="2840" y="907"/>
                </a:lnTo>
                <a:lnTo>
                  <a:pt x="2845" y="912"/>
                </a:lnTo>
                <a:lnTo>
                  <a:pt x="2845" y="914"/>
                </a:lnTo>
                <a:lnTo>
                  <a:pt x="2845" y="917"/>
                </a:lnTo>
                <a:lnTo>
                  <a:pt x="2845" y="921"/>
                </a:lnTo>
                <a:lnTo>
                  <a:pt x="2845" y="924"/>
                </a:lnTo>
                <a:lnTo>
                  <a:pt x="2847" y="924"/>
                </a:lnTo>
                <a:lnTo>
                  <a:pt x="2857" y="924"/>
                </a:lnTo>
                <a:lnTo>
                  <a:pt x="2857" y="926"/>
                </a:lnTo>
                <a:lnTo>
                  <a:pt x="2857" y="933"/>
                </a:lnTo>
                <a:lnTo>
                  <a:pt x="2861" y="933"/>
                </a:lnTo>
                <a:lnTo>
                  <a:pt x="2864" y="933"/>
                </a:lnTo>
                <a:lnTo>
                  <a:pt x="2861" y="938"/>
                </a:lnTo>
                <a:lnTo>
                  <a:pt x="2861" y="940"/>
                </a:lnTo>
                <a:lnTo>
                  <a:pt x="2866" y="943"/>
                </a:lnTo>
                <a:lnTo>
                  <a:pt x="2868" y="945"/>
                </a:lnTo>
                <a:lnTo>
                  <a:pt x="2868" y="952"/>
                </a:lnTo>
                <a:lnTo>
                  <a:pt x="2871" y="957"/>
                </a:lnTo>
                <a:lnTo>
                  <a:pt x="2866" y="959"/>
                </a:lnTo>
                <a:lnTo>
                  <a:pt x="2866" y="962"/>
                </a:lnTo>
                <a:lnTo>
                  <a:pt x="2866" y="964"/>
                </a:lnTo>
                <a:lnTo>
                  <a:pt x="2864" y="964"/>
                </a:lnTo>
                <a:lnTo>
                  <a:pt x="2861" y="966"/>
                </a:lnTo>
                <a:lnTo>
                  <a:pt x="2866" y="971"/>
                </a:lnTo>
                <a:lnTo>
                  <a:pt x="2866" y="973"/>
                </a:lnTo>
                <a:lnTo>
                  <a:pt x="2866" y="976"/>
                </a:lnTo>
                <a:lnTo>
                  <a:pt x="2864" y="980"/>
                </a:lnTo>
                <a:lnTo>
                  <a:pt x="2866" y="985"/>
                </a:lnTo>
                <a:lnTo>
                  <a:pt x="2868" y="988"/>
                </a:lnTo>
                <a:lnTo>
                  <a:pt x="2871" y="990"/>
                </a:lnTo>
                <a:lnTo>
                  <a:pt x="2873" y="990"/>
                </a:lnTo>
                <a:lnTo>
                  <a:pt x="2876" y="992"/>
                </a:lnTo>
                <a:lnTo>
                  <a:pt x="2873" y="997"/>
                </a:lnTo>
                <a:lnTo>
                  <a:pt x="2873" y="1002"/>
                </a:lnTo>
                <a:lnTo>
                  <a:pt x="2873" y="1004"/>
                </a:lnTo>
                <a:lnTo>
                  <a:pt x="2873" y="1007"/>
                </a:lnTo>
                <a:lnTo>
                  <a:pt x="2876" y="1009"/>
                </a:lnTo>
                <a:lnTo>
                  <a:pt x="2880" y="1007"/>
                </a:lnTo>
                <a:lnTo>
                  <a:pt x="2887" y="1011"/>
                </a:lnTo>
                <a:lnTo>
                  <a:pt x="2887" y="1014"/>
                </a:lnTo>
                <a:lnTo>
                  <a:pt x="2890" y="1016"/>
                </a:lnTo>
                <a:lnTo>
                  <a:pt x="2892" y="1018"/>
                </a:lnTo>
                <a:lnTo>
                  <a:pt x="2897" y="1021"/>
                </a:lnTo>
                <a:lnTo>
                  <a:pt x="2901" y="1023"/>
                </a:lnTo>
                <a:lnTo>
                  <a:pt x="2904" y="1025"/>
                </a:lnTo>
                <a:lnTo>
                  <a:pt x="2906" y="1030"/>
                </a:lnTo>
                <a:lnTo>
                  <a:pt x="2906" y="1033"/>
                </a:lnTo>
                <a:lnTo>
                  <a:pt x="2906" y="1035"/>
                </a:lnTo>
                <a:lnTo>
                  <a:pt x="2904" y="1037"/>
                </a:lnTo>
                <a:lnTo>
                  <a:pt x="2909" y="1040"/>
                </a:lnTo>
                <a:lnTo>
                  <a:pt x="2911" y="1042"/>
                </a:lnTo>
                <a:lnTo>
                  <a:pt x="2913" y="1049"/>
                </a:lnTo>
                <a:lnTo>
                  <a:pt x="2916" y="1051"/>
                </a:lnTo>
                <a:lnTo>
                  <a:pt x="2918" y="1054"/>
                </a:lnTo>
                <a:lnTo>
                  <a:pt x="2923" y="1054"/>
                </a:lnTo>
                <a:lnTo>
                  <a:pt x="2923" y="1056"/>
                </a:lnTo>
                <a:lnTo>
                  <a:pt x="2925" y="1061"/>
                </a:lnTo>
                <a:lnTo>
                  <a:pt x="2925" y="1066"/>
                </a:lnTo>
                <a:lnTo>
                  <a:pt x="2927" y="1068"/>
                </a:lnTo>
                <a:lnTo>
                  <a:pt x="2932" y="1073"/>
                </a:lnTo>
                <a:lnTo>
                  <a:pt x="2932" y="1078"/>
                </a:lnTo>
                <a:lnTo>
                  <a:pt x="2935" y="1085"/>
                </a:lnTo>
                <a:lnTo>
                  <a:pt x="2935" y="1087"/>
                </a:lnTo>
                <a:lnTo>
                  <a:pt x="2937" y="1092"/>
                </a:lnTo>
                <a:lnTo>
                  <a:pt x="2939" y="1094"/>
                </a:lnTo>
                <a:lnTo>
                  <a:pt x="2942" y="1096"/>
                </a:lnTo>
                <a:lnTo>
                  <a:pt x="2944" y="1099"/>
                </a:lnTo>
                <a:lnTo>
                  <a:pt x="2946" y="1101"/>
                </a:lnTo>
                <a:lnTo>
                  <a:pt x="2949" y="1101"/>
                </a:lnTo>
                <a:lnTo>
                  <a:pt x="2953" y="1106"/>
                </a:lnTo>
                <a:lnTo>
                  <a:pt x="2956" y="1108"/>
                </a:lnTo>
                <a:lnTo>
                  <a:pt x="2956" y="1111"/>
                </a:lnTo>
                <a:lnTo>
                  <a:pt x="2958" y="1115"/>
                </a:lnTo>
                <a:lnTo>
                  <a:pt x="2958" y="1120"/>
                </a:lnTo>
                <a:lnTo>
                  <a:pt x="2960" y="1123"/>
                </a:lnTo>
                <a:lnTo>
                  <a:pt x="2965" y="1127"/>
                </a:lnTo>
                <a:lnTo>
                  <a:pt x="2968" y="1127"/>
                </a:lnTo>
                <a:lnTo>
                  <a:pt x="2970" y="1130"/>
                </a:lnTo>
                <a:lnTo>
                  <a:pt x="2972" y="1130"/>
                </a:lnTo>
                <a:lnTo>
                  <a:pt x="2972" y="1132"/>
                </a:lnTo>
                <a:lnTo>
                  <a:pt x="2977" y="1137"/>
                </a:lnTo>
                <a:lnTo>
                  <a:pt x="2977" y="1139"/>
                </a:lnTo>
                <a:lnTo>
                  <a:pt x="2977" y="1141"/>
                </a:lnTo>
                <a:lnTo>
                  <a:pt x="2979" y="1144"/>
                </a:lnTo>
                <a:lnTo>
                  <a:pt x="2982" y="1151"/>
                </a:lnTo>
                <a:lnTo>
                  <a:pt x="2984" y="1153"/>
                </a:lnTo>
                <a:lnTo>
                  <a:pt x="2986" y="1156"/>
                </a:lnTo>
                <a:lnTo>
                  <a:pt x="2989" y="1158"/>
                </a:lnTo>
                <a:lnTo>
                  <a:pt x="2993" y="1160"/>
                </a:lnTo>
                <a:lnTo>
                  <a:pt x="2996" y="1160"/>
                </a:lnTo>
                <a:lnTo>
                  <a:pt x="2993" y="1163"/>
                </a:lnTo>
                <a:lnTo>
                  <a:pt x="2991" y="1165"/>
                </a:lnTo>
                <a:lnTo>
                  <a:pt x="2989" y="1167"/>
                </a:lnTo>
                <a:lnTo>
                  <a:pt x="2989" y="1172"/>
                </a:lnTo>
                <a:lnTo>
                  <a:pt x="2991" y="1172"/>
                </a:lnTo>
                <a:lnTo>
                  <a:pt x="2991" y="1175"/>
                </a:lnTo>
                <a:lnTo>
                  <a:pt x="2993" y="1175"/>
                </a:lnTo>
                <a:lnTo>
                  <a:pt x="2993" y="1177"/>
                </a:lnTo>
                <a:lnTo>
                  <a:pt x="2993" y="1179"/>
                </a:lnTo>
                <a:lnTo>
                  <a:pt x="2996" y="1179"/>
                </a:lnTo>
                <a:lnTo>
                  <a:pt x="2998" y="1184"/>
                </a:lnTo>
                <a:lnTo>
                  <a:pt x="2998" y="1186"/>
                </a:lnTo>
                <a:lnTo>
                  <a:pt x="3001" y="1189"/>
                </a:lnTo>
                <a:lnTo>
                  <a:pt x="3003" y="1191"/>
                </a:lnTo>
                <a:lnTo>
                  <a:pt x="3003" y="1194"/>
                </a:lnTo>
                <a:lnTo>
                  <a:pt x="3005" y="1196"/>
                </a:lnTo>
                <a:lnTo>
                  <a:pt x="3008" y="1198"/>
                </a:lnTo>
                <a:lnTo>
                  <a:pt x="3010" y="1198"/>
                </a:lnTo>
                <a:lnTo>
                  <a:pt x="3012" y="1198"/>
                </a:lnTo>
                <a:lnTo>
                  <a:pt x="3015" y="1201"/>
                </a:lnTo>
                <a:lnTo>
                  <a:pt x="3017" y="1203"/>
                </a:lnTo>
                <a:lnTo>
                  <a:pt x="3019" y="1208"/>
                </a:lnTo>
                <a:lnTo>
                  <a:pt x="3019" y="1210"/>
                </a:lnTo>
                <a:lnTo>
                  <a:pt x="3022" y="1215"/>
                </a:lnTo>
                <a:lnTo>
                  <a:pt x="3022" y="1217"/>
                </a:lnTo>
                <a:lnTo>
                  <a:pt x="3026" y="1220"/>
                </a:lnTo>
                <a:lnTo>
                  <a:pt x="3029" y="1227"/>
                </a:lnTo>
                <a:lnTo>
                  <a:pt x="3034" y="1234"/>
                </a:lnTo>
                <a:lnTo>
                  <a:pt x="3036" y="1238"/>
                </a:lnTo>
                <a:lnTo>
                  <a:pt x="3038" y="1241"/>
                </a:lnTo>
                <a:lnTo>
                  <a:pt x="3038" y="1243"/>
                </a:lnTo>
                <a:lnTo>
                  <a:pt x="3038" y="1246"/>
                </a:lnTo>
                <a:lnTo>
                  <a:pt x="3034" y="1248"/>
                </a:lnTo>
                <a:lnTo>
                  <a:pt x="3031" y="1248"/>
                </a:lnTo>
                <a:lnTo>
                  <a:pt x="3029" y="1248"/>
                </a:lnTo>
                <a:lnTo>
                  <a:pt x="3024" y="1248"/>
                </a:lnTo>
                <a:lnTo>
                  <a:pt x="3022" y="1248"/>
                </a:lnTo>
                <a:lnTo>
                  <a:pt x="3019" y="1250"/>
                </a:lnTo>
                <a:lnTo>
                  <a:pt x="3017" y="1250"/>
                </a:lnTo>
                <a:lnTo>
                  <a:pt x="3015" y="1250"/>
                </a:lnTo>
                <a:lnTo>
                  <a:pt x="3015" y="1253"/>
                </a:lnTo>
                <a:lnTo>
                  <a:pt x="3012" y="1255"/>
                </a:lnTo>
                <a:lnTo>
                  <a:pt x="3010" y="1255"/>
                </a:lnTo>
                <a:lnTo>
                  <a:pt x="3008" y="1250"/>
                </a:lnTo>
                <a:lnTo>
                  <a:pt x="3008" y="1248"/>
                </a:lnTo>
                <a:lnTo>
                  <a:pt x="3008" y="1246"/>
                </a:lnTo>
                <a:lnTo>
                  <a:pt x="3005" y="1243"/>
                </a:lnTo>
                <a:lnTo>
                  <a:pt x="3005" y="1241"/>
                </a:lnTo>
                <a:lnTo>
                  <a:pt x="3003" y="1241"/>
                </a:lnTo>
                <a:lnTo>
                  <a:pt x="3001" y="1238"/>
                </a:lnTo>
                <a:lnTo>
                  <a:pt x="2998" y="1236"/>
                </a:lnTo>
                <a:lnTo>
                  <a:pt x="2998" y="1234"/>
                </a:lnTo>
                <a:lnTo>
                  <a:pt x="2996" y="1231"/>
                </a:lnTo>
                <a:lnTo>
                  <a:pt x="2993" y="1227"/>
                </a:lnTo>
                <a:lnTo>
                  <a:pt x="2989" y="1227"/>
                </a:lnTo>
                <a:lnTo>
                  <a:pt x="2984" y="1224"/>
                </a:lnTo>
                <a:lnTo>
                  <a:pt x="2982" y="1222"/>
                </a:lnTo>
                <a:lnTo>
                  <a:pt x="2977" y="1220"/>
                </a:lnTo>
                <a:lnTo>
                  <a:pt x="2975" y="1217"/>
                </a:lnTo>
                <a:lnTo>
                  <a:pt x="2970" y="1217"/>
                </a:lnTo>
                <a:lnTo>
                  <a:pt x="2968" y="1217"/>
                </a:lnTo>
                <a:lnTo>
                  <a:pt x="2963" y="1217"/>
                </a:lnTo>
                <a:lnTo>
                  <a:pt x="2960" y="1215"/>
                </a:lnTo>
                <a:lnTo>
                  <a:pt x="2958" y="1212"/>
                </a:lnTo>
                <a:lnTo>
                  <a:pt x="2956" y="1210"/>
                </a:lnTo>
                <a:lnTo>
                  <a:pt x="2951" y="1208"/>
                </a:lnTo>
                <a:lnTo>
                  <a:pt x="2949" y="1208"/>
                </a:lnTo>
                <a:lnTo>
                  <a:pt x="2946" y="1203"/>
                </a:lnTo>
                <a:lnTo>
                  <a:pt x="2946" y="1198"/>
                </a:lnTo>
                <a:lnTo>
                  <a:pt x="2944" y="1196"/>
                </a:lnTo>
                <a:lnTo>
                  <a:pt x="2939" y="1194"/>
                </a:lnTo>
                <a:lnTo>
                  <a:pt x="2937" y="1189"/>
                </a:lnTo>
                <a:lnTo>
                  <a:pt x="2937" y="1184"/>
                </a:lnTo>
                <a:lnTo>
                  <a:pt x="2937" y="1182"/>
                </a:lnTo>
                <a:lnTo>
                  <a:pt x="2937" y="1179"/>
                </a:lnTo>
                <a:lnTo>
                  <a:pt x="2937" y="1177"/>
                </a:lnTo>
                <a:lnTo>
                  <a:pt x="2935" y="1177"/>
                </a:lnTo>
                <a:lnTo>
                  <a:pt x="2932" y="1175"/>
                </a:lnTo>
                <a:lnTo>
                  <a:pt x="2925" y="1170"/>
                </a:lnTo>
                <a:lnTo>
                  <a:pt x="2923" y="1165"/>
                </a:lnTo>
                <a:lnTo>
                  <a:pt x="2916" y="1160"/>
                </a:lnTo>
                <a:lnTo>
                  <a:pt x="2911" y="1158"/>
                </a:lnTo>
                <a:lnTo>
                  <a:pt x="2909" y="1158"/>
                </a:lnTo>
                <a:lnTo>
                  <a:pt x="2906" y="1158"/>
                </a:lnTo>
                <a:lnTo>
                  <a:pt x="2901" y="1158"/>
                </a:lnTo>
                <a:lnTo>
                  <a:pt x="2894" y="1158"/>
                </a:lnTo>
                <a:lnTo>
                  <a:pt x="2887" y="1153"/>
                </a:lnTo>
                <a:lnTo>
                  <a:pt x="2883" y="1153"/>
                </a:lnTo>
                <a:lnTo>
                  <a:pt x="2876" y="1153"/>
                </a:lnTo>
                <a:lnTo>
                  <a:pt x="2871" y="1156"/>
                </a:lnTo>
                <a:lnTo>
                  <a:pt x="2866" y="1156"/>
                </a:lnTo>
                <a:lnTo>
                  <a:pt x="2861" y="1158"/>
                </a:lnTo>
                <a:lnTo>
                  <a:pt x="2857" y="1158"/>
                </a:lnTo>
                <a:lnTo>
                  <a:pt x="2854" y="1156"/>
                </a:lnTo>
                <a:lnTo>
                  <a:pt x="2852" y="1153"/>
                </a:lnTo>
                <a:lnTo>
                  <a:pt x="2847" y="1151"/>
                </a:lnTo>
                <a:lnTo>
                  <a:pt x="2843" y="1149"/>
                </a:lnTo>
                <a:lnTo>
                  <a:pt x="2835" y="1149"/>
                </a:lnTo>
                <a:lnTo>
                  <a:pt x="2833" y="1146"/>
                </a:lnTo>
                <a:lnTo>
                  <a:pt x="2828" y="1144"/>
                </a:lnTo>
                <a:lnTo>
                  <a:pt x="2824" y="1144"/>
                </a:lnTo>
                <a:lnTo>
                  <a:pt x="2821" y="1144"/>
                </a:lnTo>
                <a:lnTo>
                  <a:pt x="2817" y="1144"/>
                </a:lnTo>
                <a:lnTo>
                  <a:pt x="2812" y="1144"/>
                </a:lnTo>
                <a:lnTo>
                  <a:pt x="2807" y="1141"/>
                </a:lnTo>
                <a:lnTo>
                  <a:pt x="2802" y="1139"/>
                </a:lnTo>
                <a:lnTo>
                  <a:pt x="2786" y="1141"/>
                </a:lnTo>
                <a:lnTo>
                  <a:pt x="2781" y="1141"/>
                </a:lnTo>
                <a:lnTo>
                  <a:pt x="2779" y="1144"/>
                </a:lnTo>
                <a:lnTo>
                  <a:pt x="2779" y="1149"/>
                </a:lnTo>
                <a:lnTo>
                  <a:pt x="2779" y="1151"/>
                </a:lnTo>
                <a:lnTo>
                  <a:pt x="2777" y="1153"/>
                </a:lnTo>
                <a:lnTo>
                  <a:pt x="2777" y="1156"/>
                </a:lnTo>
                <a:lnTo>
                  <a:pt x="2777" y="1158"/>
                </a:lnTo>
                <a:lnTo>
                  <a:pt x="2777" y="1160"/>
                </a:lnTo>
                <a:lnTo>
                  <a:pt x="2777" y="1163"/>
                </a:lnTo>
                <a:lnTo>
                  <a:pt x="2772" y="1163"/>
                </a:lnTo>
                <a:lnTo>
                  <a:pt x="2769" y="1167"/>
                </a:lnTo>
                <a:lnTo>
                  <a:pt x="2769" y="1175"/>
                </a:lnTo>
                <a:lnTo>
                  <a:pt x="2774" y="1182"/>
                </a:lnTo>
                <a:lnTo>
                  <a:pt x="2779" y="1186"/>
                </a:lnTo>
                <a:lnTo>
                  <a:pt x="2777" y="1189"/>
                </a:lnTo>
                <a:lnTo>
                  <a:pt x="2774" y="1189"/>
                </a:lnTo>
                <a:lnTo>
                  <a:pt x="2772" y="1186"/>
                </a:lnTo>
                <a:lnTo>
                  <a:pt x="2767" y="1191"/>
                </a:lnTo>
                <a:lnTo>
                  <a:pt x="2765" y="1196"/>
                </a:lnTo>
                <a:lnTo>
                  <a:pt x="2760" y="1198"/>
                </a:lnTo>
                <a:lnTo>
                  <a:pt x="2755" y="1198"/>
                </a:lnTo>
                <a:lnTo>
                  <a:pt x="2751" y="1203"/>
                </a:lnTo>
                <a:lnTo>
                  <a:pt x="2748" y="1208"/>
                </a:lnTo>
                <a:lnTo>
                  <a:pt x="2744" y="1208"/>
                </a:lnTo>
                <a:lnTo>
                  <a:pt x="2736" y="1215"/>
                </a:lnTo>
                <a:lnTo>
                  <a:pt x="2734" y="1222"/>
                </a:lnTo>
                <a:lnTo>
                  <a:pt x="2732" y="1227"/>
                </a:lnTo>
                <a:lnTo>
                  <a:pt x="2727" y="1227"/>
                </a:lnTo>
                <a:lnTo>
                  <a:pt x="2725" y="1227"/>
                </a:lnTo>
                <a:lnTo>
                  <a:pt x="2722" y="1227"/>
                </a:lnTo>
                <a:lnTo>
                  <a:pt x="2720" y="1227"/>
                </a:lnTo>
                <a:lnTo>
                  <a:pt x="2722" y="1231"/>
                </a:lnTo>
                <a:lnTo>
                  <a:pt x="2718" y="1234"/>
                </a:lnTo>
                <a:lnTo>
                  <a:pt x="2715" y="1238"/>
                </a:lnTo>
                <a:lnTo>
                  <a:pt x="2713" y="1246"/>
                </a:lnTo>
                <a:lnTo>
                  <a:pt x="2711" y="1248"/>
                </a:lnTo>
                <a:lnTo>
                  <a:pt x="2711" y="1246"/>
                </a:lnTo>
                <a:lnTo>
                  <a:pt x="2708" y="1248"/>
                </a:lnTo>
                <a:lnTo>
                  <a:pt x="2708" y="1253"/>
                </a:lnTo>
                <a:lnTo>
                  <a:pt x="2708" y="1255"/>
                </a:lnTo>
                <a:lnTo>
                  <a:pt x="2708" y="1257"/>
                </a:lnTo>
                <a:lnTo>
                  <a:pt x="2706" y="1260"/>
                </a:lnTo>
                <a:lnTo>
                  <a:pt x="2703" y="1265"/>
                </a:lnTo>
                <a:lnTo>
                  <a:pt x="2703" y="1269"/>
                </a:lnTo>
                <a:lnTo>
                  <a:pt x="2703" y="1272"/>
                </a:lnTo>
                <a:lnTo>
                  <a:pt x="2706" y="1274"/>
                </a:lnTo>
                <a:lnTo>
                  <a:pt x="2708" y="1279"/>
                </a:lnTo>
                <a:lnTo>
                  <a:pt x="2706" y="1281"/>
                </a:lnTo>
                <a:lnTo>
                  <a:pt x="2703" y="1286"/>
                </a:lnTo>
                <a:lnTo>
                  <a:pt x="2706" y="1288"/>
                </a:lnTo>
                <a:lnTo>
                  <a:pt x="2711" y="1291"/>
                </a:lnTo>
                <a:lnTo>
                  <a:pt x="2715" y="1298"/>
                </a:lnTo>
                <a:lnTo>
                  <a:pt x="2713" y="1300"/>
                </a:lnTo>
                <a:lnTo>
                  <a:pt x="2711" y="1305"/>
                </a:lnTo>
                <a:lnTo>
                  <a:pt x="2694" y="1312"/>
                </a:lnTo>
                <a:lnTo>
                  <a:pt x="2687" y="1314"/>
                </a:lnTo>
                <a:lnTo>
                  <a:pt x="2685" y="1324"/>
                </a:lnTo>
                <a:lnTo>
                  <a:pt x="2682" y="1326"/>
                </a:lnTo>
                <a:lnTo>
                  <a:pt x="2682" y="1328"/>
                </a:lnTo>
                <a:lnTo>
                  <a:pt x="2678" y="1336"/>
                </a:lnTo>
                <a:lnTo>
                  <a:pt x="2678" y="1338"/>
                </a:lnTo>
                <a:lnTo>
                  <a:pt x="2673" y="1338"/>
                </a:lnTo>
                <a:lnTo>
                  <a:pt x="2673" y="1343"/>
                </a:lnTo>
                <a:lnTo>
                  <a:pt x="2670" y="1343"/>
                </a:lnTo>
                <a:lnTo>
                  <a:pt x="2668" y="1345"/>
                </a:lnTo>
                <a:lnTo>
                  <a:pt x="2666" y="1347"/>
                </a:lnTo>
                <a:lnTo>
                  <a:pt x="2663" y="1352"/>
                </a:lnTo>
                <a:lnTo>
                  <a:pt x="2661" y="1352"/>
                </a:lnTo>
                <a:lnTo>
                  <a:pt x="2656" y="1354"/>
                </a:lnTo>
                <a:lnTo>
                  <a:pt x="2654" y="1357"/>
                </a:lnTo>
                <a:lnTo>
                  <a:pt x="2654" y="1362"/>
                </a:lnTo>
                <a:lnTo>
                  <a:pt x="2654" y="1364"/>
                </a:lnTo>
                <a:lnTo>
                  <a:pt x="2654" y="1369"/>
                </a:lnTo>
                <a:lnTo>
                  <a:pt x="2652" y="1376"/>
                </a:lnTo>
                <a:lnTo>
                  <a:pt x="2652" y="1381"/>
                </a:lnTo>
                <a:lnTo>
                  <a:pt x="2649" y="1383"/>
                </a:lnTo>
                <a:lnTo>
                  <a:pt x="2652" y="1385"/>
                </a:lnTo>
                <a:lnTo>
                  <a:pt x="2647" y="1392"/>
                </a:lnTo>
                <a:lnTo>
                  <a:pt x="2645" y="1395"/>
                </a:lnTo>
                <a:lnTo>
                  <a:pt x="2645" y="1399"/>
                </a:lnTo>
                <a:lnTo>
                  <a:pt x="2642" y="1399"/>
                </a:lnTo>
                <a:lnTo>
                  <a:pt x="2642" y="1402"/>
                </a:lnTo>
                <a:lnTo>
                  <a:pt x="2637" y="1411"/>
                </a:lnTo>
                <a:lnTo>
                  <a:pt x="2630" y="1418"/>
                </a:lnTo>
                <a:lnTo>
                  <a:pt x="2626" y="1423"/>
                </a:lnTo>
                <a:lnTo>
                  <a:pt x="2623" y="1430"/>
                </a:lnTo>
                <a:lnTo>
                  <a:pt x="2621" y="1435"/>
                </a:lnTo>
                <a:lnTo>
                  <a:pt x="2619" y="1437"/>
                </a:lnTo>
                <a:lnTo>
                  <a:pt x="2614" y="1437"/>
                </a:lnTo>
                <a:lnTo>
                  <a:pt x="2609" y="1440"/>
                </a:lnTo>
                <a:lnTo>
                  <a:pt x="2607" y="1444"/>
                </a:lnTo>
                <a:lnTo>
                  <a:pt x="2602" y="1452"/>
                </a:lnTo>
                <a:lnTo>
                  <a:pt x="2600" y="1459"/>
                </a:lnTo>
                <a:lnTo>
                  <a:pt x="2600" y="1466"/>
                </a:lnTo>
                <a:lnTo>
                  <a:pt x="2600" y="1473"/>
                </a:lnTo>
                <a:lnTo>
                  <a:pt x="2600" y="1475"/>
                </a:lnTo>
                <a:lnTo>
                  <a:pt x="2604" y="1480"/>
                </a:lnTo>
                <a:lnTo>
                  <a:pt x="2609" y="1485"/>
                </a:lnTo>
                <a:lnTo>
                  <a:pt x="2612" y="1489"/>
                </a:lnTo>
                <a:lnTo>
                  <a:pt x="2614" y="1497"/>
                </a:lnTo>
                <a:lnTo>
                  <a:pt x="2609" y="1497"/>
                </a:lnTo>
                <a:lnTo>
                  <a:pt x="2607" y="1494"/>
                </a:lnTo>
                <a:lnTo>
                  <a:pt x="2604" y="1497"/>
                </a:lnTo>
                <a:lnTo>
                  <a:pt x="2602" y="1501"/>
                </a:lnTo>
                <a:lnTo>
                  <a:pt x="2600" y="1506"/>
                </a:lnTo>
                <a:lnTo>
                  <a:pt x="2597" y="1511"/>
                </a:lnTo>
                <a:lnTo>
                  <a:pt x="2597" y="1515"/>
                </a:lnTo>
                <a:lnTo>
                  <a:pt x="2600" y="1520"/>
                </a:lnTo>
                <a:lnTo>
                  <a:pt x="2600" y="1525"/>
                </a:lnTo>
                <a:lnTo>
                  <a:pt x="2597" y="1530"/>
                </a:lnTo>
                <a:lnTo>
                  <a:pt x="2600" y="1534"/>
                </a:lnTo>
                <a:lnTo>
                  <a:pt x="2600" y="1537"/>
                </a:lnTo>
                <a:lnTo>
                  <a:pt x="2604" y="1544"/>
                </a:lnTo>
                <a:lnTo>
                  <a:pt x="2593" y="1551"/>
                </a:lnTo>
                <a:lnTo>
                  <a:pt x="2588" y="1558"/>
                </a:lnTo>
                <a:lnTo>
                  <a:pt x="2588" y="1560"/>
                </a:lnTo>
                <a:lnTo>
                  <a:pt x="2590" y="1565"/>
                </a:lnTo>
                <a:lnTo>
                  <a:pt x="2593" y="1572"/>
                </a:lnTo>
                <a:lnTo>
                  <a:pt x="2590" y="1575"/>
                </a:lnTo>
                <a:lnTo>
                  <a:pt x="2588" y="1577"/>
                </a:lnTo>
                <a:lnTo>
                  <a:pt x="2586" y="1575"/>
                </a:lnTo>
                <a:lnTo>
                  <a:pt x="2581" y="1575"/>
                </a:lnTo>
                <a:lnTo>
                  <a:pt x="2579" y="1575"/>
                </a:lnTo>
                <a:lnTo>
                  <a:pt x="2574" y="1572"/>
                </a:lnTo>
                <a:lnTo>
                  <a:pt x="2571" y="1575"/>
                </a:lnTo>
                <a:lnTo>
                  <a:pt x="2569" y="1577"/>
                </a:lnTo>
                <a:lnTo>
                  <a:pt x="2567" y="1579"/>
                </a:lnTo>
                <a:lnTo>
                  <a:pt x="2564" y="1584"/>
                </a:lnTo>
                <a:lnTo>
                  <a:pt x="2562" y="1586"/>
                </a:lnTo>
                <a:lnTo>
                  <a:pt x="2560" y="1589"/>
                </a:lnTo>
                <a:lnTo>
                  <a:pt x="2557" y="1591"/>
                </a:lnTo>
                <a:lnTo>
                  <a:pt x="2555" y="1594"/>
                </a:lnTo>
                <a:lnTo>
                  <a:pt x="2553" y="1596"/>
                </a:lnTo>
                <a:lnTo>
                  <a:pt x="2548" y="1598"/>
                </a:lnTo>
                <a:lnTo>
                  <a:pt x="2546" y="1601"/>
                </a:lnTo>
                <a:lnTo>
                  <a:pt x="2543" y="1601"/>
                </a:lnTo>
                <a:lnTo>
                  <a:pt x="2541" y="1601"/>
                </a:lnTo>
                <a:lnTo>
                  <a:pt x="2538" y="1601"/>
                </a:lnTo>
                <a:lnTo>
                  <a:pt x="2536" y="1598"/>
                </a:lnTo>
                <a:lnTo>
                  <a:pt x="2534" y="1598"/>
                </a:lnTo>
                <a:lnTo>
                  <a:pt x="2529" y="1598"/>
                </a:lnTo>
                <a:lnTo>
                  <a:pt x="2527" y="1598"/>
                </a:lnTo>
                <a:lnTo>
                  <a:pt x="2522" y="1598"/>
                </a:lnTo>
                <a:lnTo>
                  <a:pt x="2520" y="1598"/>
                </a:lnTo>
                <a:lnTo>
                  <a:pt x="2515" y="1598"/>
                </a:lnTo>
                <a:lnTo>
                  <a:pt x="2515" y="1596"/>
                </a:lnTo>
                <a:lnTo>
                  <a:pt x="2513" y="1594"/>
                </a:lnTo>
                <a:lnTo>
                  <a:pt x="2510" y="1594"/>
                </a:lnTo>
                <a:lnTo>
                  <a:pt x="2508" y="1594"/>
                </a:lnTo>
                <a:lnTo>
                  <a:pt x="2505" y="1594"/>
                </a:lnTo>
                <a:lnTo>
                  <a:pt x="2503" y="1594"/>
                </a:lnTo>
                <a:lnTo>
                  <a:pt x="2501" y="1594"/>
                </a:lnTo>
                <a:lnTo>
                  <a:pt x="2496" y="1594"/>
                </a:lnTo>
                <a:lnTo>
                  <a:pt x="2494" y="1596"/>
                </a:lnTo>
                <a:lnTo>
                  <a:pt x="2491" y="1598"/>
                </a:lnTo>
                <a:lnTo>
                  <a:pt x="2489" y="1603"/>
                </a:lnTo>
                <a:lnTo>
                  <a:pt x="2458" y="1579"/>
                </a:lnTo>
                <a:lnTo>
                  <a:pt x="2418" y="1549"/>
                </a:lnTo>
                <a:lnTo>
                  <a:pt x="2397" y="1534"/>
                </a:lnTo>
                <a:lnTo>
                  <a:pt x="2378" y="1568"/>
                </a:lnTo>
                <a:lnTo>
                  <a:pt x="2369" y="1586"/>
                </a:lnTo>
                <a:lnTo>
                  <a:pt x="2366" y="1594"/>
                </a:lnTo>
                <a:lnTo>
                  <a:pt x="2357" y="1613"/>
                </a:lnTo>
                <a:lnTo>
                  <a:pt x="2345" y="1634"/>
                </a:lnTo>
                <a:lnTo>
                  <a:pt x="2343" y="1636"/>
                </a:lnTo>
                <a:lnTo>
                  <a:pt x="2343" y="1641"/>
                </a:lnTo>
                <a:lnTo>
                  <a:pt x="2345" y="1643"/>
                </a:lnTo>
                <a:lnTo>
                  <a:pt x="2343" y="1646"/>
                </a:lnTo>
                <a:lnTo>
                  <a:pt x="2343" y="1648"/>
                </a:lnTo>
                <a:lnTo>
                  <a:pt x="2343" y="1650"/>
                </a:lnTo>
                <a:lnTo>
                  <a:pt x="2343" y="1655"/>
                </a:lnTo>
                <a:lnTo>
                  <a:pt x="2343" y="1657"/>
                </a:lnTo>
                <a:lnTo>
                  <a:pt x="2340" y="1660"/>
                </a:lnTo>
                <a:lnTo>
                  <a:pt x="2343" y="1662"/>
                </a:lnTo>
                <a:lnTo>
                  <a:pt x="2345" y="1662"/>
                </a:lnTo>
                <a:lnTo>
                  <a:pt x="2345" y="1665"/>
                </a:lnTo>
                <a:lnTo>
                  <a:pt x="2345" y="1669"/>
                </a:lnTo>
                <a:lnTo>
                  <a:pt x="2348" y="1672"/>
                </a:lnTo>
                <a:lnTo>
                  <a:pt x="2350" y="1674"/>
                </a:lnTo>
                <a:lnTo>
                  <a:pt x="2352" y="1674"/>
                </a:lnTo>
                <a:lnTo>
                  <a:pt x="2352" y="1676"/>
                </a:lnTo>
                <a:lnTo>
                  <a:pt x="2352" y="1679"/>
                </a:lnTo>
                <a:lnTo>
                  <a:pt x="2352" y="1684"/>
                </a:lnTo>
                <a:lnTo>
                  <a:pt x="2352" y="1686"/>
                </a:lnTo>
                <a:lnTo>
                  <a:pt x="2350" y="1688"/>
                </a:lnTo>
                <a:lnTo>
                  <a:pt x="2348" y="1691"/>
                </a:lnTo>
                <a:lnTo>
                  <a:pt x="2345" y="1691"/>
                </a:lnTo>
                <a:lnTo>
                  <a:pt x="2343" y="1691"/>
                </a:lnTo>
                <a:lnTo>
                  <a:pt x="2340" y="1691"/>
                </a:lnTo>
                <a:lnTo>
                  <a:pt x="2336" y="1688"/>
                </a:lnTo>
                <a:lnTo>
                  <a:pt x="2333" y="1688"/>
                </a:lnTo>
                <a:lnTo>
                  <a:pt x="2331" y="1688"/>
                </a:lnTo>
                <a:lnTo>
                  <a:pt x="2329" y="1686"/>
                </a:lnTo>
                <a:lnTo>
                  <a:pt x="2324" y="1686"/>
                </a:lnTo>
                <a:lnTo>
                  <a:pt x="2319" y="1684"/>
                </a:lnTo>
                <a:lnTo>
                  <a:pt x="2315" y="1684"/>
                </a:lnTo>
                <a:lnTo>
                  <a:pt x="2312" y="1681"/>
                </a:lnTo>
                <a:lnTo>
                  <a:pt x="2307" y="1679"/>
                </a:lnTo>
                <a:lnTo>
                  <a:pt x="2305" y="1676"/>
                </a:lnTo>
                <a:lnTo>
                  <a:pt x="2303" y="1674"/>
                </a:lnTo>
                <a:lnTo>
                  <a:pt x="2300" y="1674"/>
                </a:lnTo>
                <a:lnTo>
                  <a:pt x="2296" y="1676"/>
                </a:lnTo>
                <a:lnTo>
                  <a:pt x="2293" y="1676"/>
                </a:lnTo>
                <a:lnTo>
                  <a:pt x="2289" y="1679"/>
                </a:lnTo>
                <a:lnTo>
                  <a:pt x="2286" y="1679"/>
                </a:lnTo>
                <a:lnTo>
                  <a:pt x="2284" y="1676"/>
                </a:lnTo>
                <a:lnTo>
                  <a:pt x="2284" y="1672"/>
                </a:lnTo>
                <a:lnTo>
                  <a:pt x="2282" y="1669"/>
                </a:lnTo>
                <a:lnTo>
                  <a:pt x="2282" y="1667"/>
                </a:lnTo>
                <a:lnTo>
                  <a:pt x="2282" y="1665"/>
                </a:lnTo>
                <a:lnTo>
                  <a:pt x="2234" y="1650"/>
                </a:lnTo>
                <a:lnTo>
                  <a:pt x="2187" y="1636"/>
                </a:lnTo>
                <a:lnTo>
                  <a:pt x="2185" y="1639"/>
                </a:lnTo>
                <a:lnTo>
                  <a:pt x="2182" y="1643"/>
                </a:lnTo>
                <a:lnTo>
                  <a:pt x="2180" y="1646"/>
                </a:lnTo>
                <a:lnTo>
                  <a:pt x="2180" y="1648"/>
                </a:lnTo>
                <a:lnTo>
                  <a:pt x="2178" y="1648"/>
                </a:lnTo>
                <a:lnTo>
                  <a:pt x="2175" y="1648"/>
                </a:lnTo>
                <a:lnTo>
                  <a:pt x="2173" y="1650"/>
                </a:lnTo>
                <a:lnTo>
                  <a:pt x="2173" y="1653"/>
                </a:lnTo>
                <a:lnTo>
                  <a:pt x="2171" y="1655"/>
                </a:lnTo>
                <a:lnTo>
                  <a:pt x="2168" y="1657"/>
                </a:lnTo>
                <a:lnTo>
                  <a:pt x="2166" y="1657"/>
                </a:lnTo>
                <a:lnTo>
                  <a:pt x="2166" y="1660"/>
                </a:lnTo>
                <a:lnTo>
                  <a:pt x="2166" y="1662"/>
                </a:lnTo>
                <a:lnTo>
                  <a:pt x="2164" y="1662"/>
                </a:lnTo>
                <a:lnTo>
                  <a:pt x="2161" y="1665"/>
                </a:lnTo>
                <a:lnTo>
                  <a:pt x="2159" y="1667"/>
                </a:lnTo>
                <a:lnTo>
                  <a:pt x="2157" y="1669"/>
                </a:lnTo>
                <a:lnTo>
                  <a:pt x="2154" y="1672"/>
                </a:lnTo>
                <a:lnTo>
                  <a:pt x="2152" y="1672"/>
                </a:lnTo>
                <a:lnTo>
                  <a:pt x="2149" y="1672"/>
                </a:lnTo>
                <a:lnTo>
                  <a:pt x="2147" y="1672"/>
                </a:lnTo>
                <a:lnTo>
                  <a:pt x="2142" y="1674"/>
                </a:lnTo>
                <a:lnTo>
                  <a:pt x="2140" y="1676"/>
                </a:lnTo>
                <a:lnTo>
                  <a:pt x="2140" y="1679"/>
                </a:lnTo>
                <a:lnTo>
                  <a:pt x="2138" y="1681"/>
                </a:lnTo>
                <a:lnTo>
                  <a:pt x="2133" y="1681"/>
                </a:lnTo>
                <a:lnTo>
                  <a:pt x="2131" y="1684"/>
                </a:lnTo>
                <a:lnTo>
                  <a:pt x="2128" y="1684"/>
                </a:lnTo>
                <a:lnTo>
                  <a:pt x="2126" y="1686"/>
                </a:lnTo>
                <a:lnTo>
                  <a:pt x="2121" y="1688"/>
                </a:lnTo>
                <a:lnTo>
                  <a:pt x="2119" y="1691"/>
                </a:lnTo>
                <a:lnTo>
                  <a:pt x="2116" y="1693"/>
                </a:lnTo>
                <a:lnTo>
                  <a:pt x="2114" y="1698"/>
                </a:lnTo>
                <a:lnTo>
                  <a:pt x="2114" y="1700"/>
                </a:lnTo>
                <a:lnTo>
                  <a:pt x="2114" y="1702"/>
                </a:lnTo>
                <a:lnTo>
                  <a:pt x="2114" y="1707"/>
                </a:lnTo>
                <a:lnTo>
                  <a:pt x="2109" y="1710"/>
                </a:lnTo>
                <a:lnTo>
                  <a:pt x="2105" y="1710"/>
                </a:lnTo>
                <a:lnTo>
                  <a:pt x="2098" y="1712"/>
                </a:lnTo>
                <a:lnTo>
                  <a:pt x="2093" y="1714"/>
                </a:lnTo>
                <a:lnTo>
                  <a:pt x="2086" y="1719"/>
                </a:lnTo>
                <a:lnTo>
                  <a:pt x="2081" y="1721"/>
                </a:lnTo>
                <a:lnTo>
                  <a:pt x="2079" y="1721"/>
                </a:lnTo>
                <a:lnTo>
                  <a:pt x="2069" y="1721"/>
                </a:lnTo>
                <a:lnTo>
                  <a:pt x="2065" y="1721"/>
                </a:lnTo>
                <a:lnTo>
                  <a:pt x="2062" y="1719"/>
                </a:lnTo>
                <a:lnTo>
                  <a:pt x="2058" y="1721"/>
                </a:lnTo>
                <a:lnTo>
                  <a:pt x="2050" y="1724"/>
                </a:lnTo>
                <a:lnTo>
                  <a:pt x="2046" y="1729"/>
                </a:lnTo>
                <a:lnTo>
                  <a:pt x="2041" y="1731"/>
                </a:lnTo>
                <a:lnTo>
                  <a:pt x="2036" y="1736"/>
                </a:lnTo>
                <a:lnTo>
                  <a:pt x="2034" y="1738"/>
                </a:lnTo>
                <a:lnTo>
                  <a:pt x="2029" y="1738"/>
                </a:lnTo>
                <a:lnTo>
                  <a:pt x="2025" y="1738"/>
                </a:lnTo>
                <a:lnTo>
                  <a:pt x="2025" y="1740"/>
                </a:lnTo>
                <a:lnTo>
                  <a:pt x="2020" y="1740"/>
                </a:lnTo>
                <a:lnTo>
                  <a:pt x="2020" y="1743"/>
                </a:lnTo>
                <a:lnTo>
                  <a:pt x="2017" y="1743"/>
                </a:lnTo>
                <a:lnTo>
                  <a:pt x="2015" y="1740"/>
                </a:lnTo>
                <a:lnTo>
                  <a:pt x="2013" y="1743"/>
                </a:lnTo>
                <a:lnTo>
                  <a:pt x="2010" y="1743"/>
                </a:lnTo>
                <a:lnTo>
                  <a:pt x="2008" y="1743"/>
                </a:lnTo>
                <a:lnTo>
                  <a:pt x="2006" y="1745"/>
                </a:lnTo>
                <a:lnTo>
                  <a:pt x="2006" y="1747"/>
                </a:lnTo>
                <a:lnTo>
                  <a:pt x="2001" y="1752"/>
                </a:lnTo>
                <a:lnTo>
                  <a:pt x="1996" y="1750"/>
                </a:lnTo>
                <a:lnTo>
                  <a:pt x="1992" y="1747"/>
                </a:lnTo>
                <a:lnTo>
                  <a:pt x="1987" y="1750"/>
                </a:lnTo>
                <a:lnTo>
                  <a:pt x="1984" y="1755"/>
                </a:lnTo>
                <a:lnTo>
                  <a:pt x="1984" y="1757"/>
                </a:lnTo>
                <a:lnTo>
                  <a:pt x="1980" y="1757"/>
                </a:lnTo>
                <a:lnTo>
                  <a:pt x="1977" y="1757"/>
                </a:lnTo>
                <a:lnTo>
                  <a:pt x="1975" y="1755"/>
                </a:lnTo>
                <a:lnTo>
                  <a:pt x="1970" y="1755"/>
                </a:lnTo>
                <a:lnTo>
                  <a:pt x="1968" y="1757"/>
                </a:lnTo>
                <a:lnTo>
                  <a:pt x="1963" y="1757"/>
                </a:lnTo>
                <a:lnTo>
                  <a:pt x="1961" y="1757"/>
                </a:lnTo>
                <a:lnTo>
                  <a:pt x="1961" y="1759"/>
                </a:lnTo>
                <a:lnTo>
                  <a:pt x="1961" y="1762"/>
                </a:lnTo>
                <a:lnTo>
                  <a:pt x="1961" y="1764"/>
                </a:lnTo>
                <a:lnTo>
                  <a:pt x="1961" y="1766"/>
                </a:lnTo>
                <a:lnTo>
                  <a:pt x="1959" y="1769"/>
                </a:lnTo>
                <a:lnTo>
                  <a:pt x="1954" y="1771"/>
                </a:lnTo>
                <a:lnTo>
                  <a:pt x="1956" y="1771"/>
                </a:lnTo>
                <a:lnTo>
                  <a:pt x="1956" y="1773"/>
                </a:lnTo>
                <a:lnTo>
                  <a:pt x="1959" y="1776"/>
                </a:lnTo>
                <a:lnTo>
                  <a:pt x="1956" y="1776"/>
                </a:lnTo>
                <a:lnTo>
                  <a:pt x="1956" y="1781"/>
                </a:lnTo>
                <a:lnTo>
                  <a:pt x="1954" y="1783"/>
                </a:lnTo>
                <a:lnTo>
                  <a:pt x="1951" y="1783"/>
                </a:lnTo>
                <a:lnTo>
                  <a:pt x="1947" y="1783"/>
                </a:lnTo>
                <a:lnTo>
                  <a:pt x="1944" y="1785"/>
                </a:lnTo>
                <a:lnTo>
                  <a:pt x="1947" y="1788"/>
                </a:lnTo>
                <a:lnTo>
                  <a:pt x="1949" y="1790"/>
                </a:lnTo>
                <a:lnTo>
                  <a:pt x="1951" y="1790"/>
                </a:lnTo>
                <a:lnTo>
                  <a:pt x="1951" y="1792"/>
                </a:lnTo>
                <a:lnTo>
                  <a:pt x="1951" y="1795"/>
                </a:lnTo>
                <a:lnTo>
                  <a:pt x="1949" y="1795"/>
                </a:lnTo>
                <a:lnTo>
                  <a:pt x="1947" y="1795"/>
                </a:lnTo>
                <a:lnTo>
                  <a:pt x="1942" y="1797"/>
                </a:lnTo>
                <a:lnTo>
                  <a:pt x="1942" y="1800"/>
                </a:lnTo>
                <a:lnTo>
                  <a:pt x="1942" y="1802"/>
                </a:lnTo>
                <a:lnTo>
                  <a:pt x="1940" y="1804"/>
                </a:lnTo>
                <a:lnTo>
                  <a:pt x="1933" y="1809"/>
                </a:lnTo>
                <a:lnTo>
                  <a:pt x="1930" y="1811"/>
                </a:lnTo>
                <a:lnTo>
                  <a:pt x="1928" y="1816"/>
                </a:lnTo>
                <a:lnTo>
                  <a:pt x="1930" y="1818"/>
                </a:lnTo>
                <a:lnTo>
                  <a:pt x="1933" y="1818"/>
                </a:lnTo>
                <a:lnTo>
                  <a:pt x="1933" y="1821"/>
                </a:lnTo>
                <a:lnTo>
                  <a:pt x="1933" y="1823"/>
                </a:lnTo>
                <a:lnTo>
                  <a:pt x="1930" y="1823"/>
                </a:lnTo>
                <a:lnTo>
                  <a:pt x="1928" y="1823"/>
                </a:lnTo>
                <a:lnTo>
                  <a:pt x="1926" y="1823"/>
                </a:lnTo>
                <a:lnTo>
                  <a:pt x="1923" y="1823"/>
                </a:lnTo>
                <a:lnTo>
                  <a:pt x="1921" y="1826"/>
                </a:lnTo>
                <a:lnTo>
                  <a:pt x="1918" y="1826"/>
                </a:lnTo>
                <a:lnTo>
                  <a:pt x="1916" y="1830"/>
                </a:lnTo>
                <a:lnTo>
                  <a:pt x="1916" y="1833"/>
                </a:lnTo>
                <a:lnTo>
                  <a:pt x="1916" y="1835"/>
                </a:lnTo>
                <a:lnTo>
                  <a:pt x="1916" y="1837"/>
                </a:lnTo>
                <a:lnTo>
                  <a:pt x="1914" y="1837"/>
                </a:lnTo>
                <a:lnTo>
                  <a:pt x="1911" y="1840"/>
                </a:lnTo>
                <a:lnTo>
                  <a:pt x="1909" y="1844"/>
                </a:lnTo>
                <a:lnTo>
                  <a:pt x="1907" y="1844"/>
                </a:lnTo>
                <a:lnTo>
                  <a:pt x="1904" y="1844"/>
                </a:lnTo>
                <a:lnTo>
                  <a:pt x="1904" y="1847"/>
                </a:lnTo>
                <a:lnTo>
                  <a:pt x="1902" y="1847"/>
                </a:lnTo>
                <a:lnTo>
                  <a:pt x="1902" y="1849"/>
                </a:lnTo>
                <a:lnTo>
                  <a:pt x="1904" y="1852"/>
                </a:lnTo>
                <a:lnTo>
                  <a:pt x="1904" y="1854"/>
                </a:lnTo>
                <a:lnTo>
                  <a:pt x="1909" y="1854"/>
                </a:lnTo>
                <a:lnTo>
                  <a:pt x="1909" y="1856"/>
                </a:lnTo>
                <a:lnTo>
                  <a:pt x="1909" y="1859"/>
                </a:lnTo>
                <a:lnTo>
                  <a:pt x="1907" y="1859"/>
                </a:lnTo>
                <a:lnTo>
                  <a:pt x="1904" y="1859"/>
                </a:lnTo>
                <a:lnTo>
                  <a:pt x="1902" y="1861"/>
                </a:lnTo>
                <a:lnTo>
                  <a:pt x="1902" y="1863"/>
                </a:lnTo>
                <a:lnTo>
                  <a:pt x="1902" y="1866"/>
                </a:lnTo>
                <a:lnTo>
                  <a:pt x="1904" y="1866"/>
                </a:lnTo>
                <a:lnTo>
                  <a:pt x="1904" y="1868"/>
                </a:lnTo>
                <a:lnTo>
                  <a:pt x="1904" y="1871"/>
                </a:lnTo>
                <a:lnTo>
                  <a:pt x="1904" y="1875"/>
                </a:lnTo>
                <a:lnTo>
                  <a:pt x="1902" y="1878"/>
                </a:lnTo>
                <a:lnTo>
                  <a:pt x="1902" y="1880"/>
                </a:lnTo>
                <a:lnTo>
                  <a:pt x="1902" y="1882"/>
                </a:lnTo>
                <a:lnTo>
                  <a:pt x="1902" y="1885"/>
                </a:lnTo>
                <a:lnTo>
                  <a:pt x="1897" y="1882"/>
                </a:lnTo>
                <a:lnTo>
                  <a:pt x="1895" y="1880"/>
                </a:lnTo>
                <a:lnTo>
                  <a:pt x="1893" y="1880"/>
                </a:lnTo>
                <a:lnTo>
                  <a:pt x="1888" y="1875"/>
                </a:lnTo>
                <a:lnTo>
                  <a:pt x="1885" y="1873"/>
                </a:lnTo>
                <a:lnTo>
                  <a:pt x="1883" y="1873"/>
                </a:lnTo>
                <a:lnTo>
                  <a:pt x="1881" y="1875"/>
                </a:lnTo>
                <a:lnTo>
                  <a:pt x="1876" y="1878"/>
                </a:lnTo>
                <a:lnTo>
                  <a:pt x="1874" y="1878"/>
                </a:lnTo>
                <a:lnTo>
                  <a:pt x="1869" y="1880"/>
                </a:lnTo>
                <a:lnTo>
                  <a:pt x="1864" y="1880"/>
                </a:lnTo>
                <a:lnTo>
                  <a:pt x="1860" y="1880"/>
                </a:lnTo>
                <a:lnTo>
                  <a:pt x="1852" y="1878"/>
                </a:lnTo>
                <a:lnTo>
                  <a:pt x="1850" y="1875"/>
                </a:lnTo>
                <a:lnTo>
                  <a:pt x="1845" y="1878"/>
                </a:lnTo>
                <a:lnTo>
                  <a:pt x="1841" y="1875"/>
                </a:lnTo>
                <a:lnTo>
                  <a:pt x="1843" y="1871"/>
                </a:lnTo>
                <a:lnTo>
                  <a:pt x="1845" y="1868"/>
                </a:lnTo>
                <a:lnTo>
                  <a:pt x="1852" y="1863"/>
                </a:lnTo>
                <a:lnTo>
                  <a:pt x="1855" y="1859"/>
                </a:lnTo>
                <a:lnTo>
                  <a:pt x="1855" y="1856"/>
                </a:lnTo>
                <a:lnTo>
                  <a:pt x="1855" y="1854"/>
                </a:lnTo>
                <a:lnTo>
                  <a:pt x="1850" y="1854"/>
                </a:lnTo>
                <a:lnTo>
                  <a:pt x="1850" y="1849"/>
                </a:lnTo>
                <a:lnTo>
                  <a:pt x="1850" y="1847"/>
                </a:lnTo>
                <a:lnTo>
                  <a:pt x="1848" y="1840"/>
                </a:lnTo>
                <a:lnTo>
                  <a:pt x="1845" y="1840"/>
                </a:lnTo>
                <a:lnTo>
                  <a:pt x="1843" y="1842"/>
                </a:lnTo>
                <a:lnTo>
                  <a:pt x="1838" y="1844"/>
                </a:lnTo>
                <a:lnTo>
                  <a:pt x="1834" y="1844"/>
                </a:lnTo>
                <a:lnTo>
                  <a:pt x="1827" y="1844"/>
                </a:lnTo>
                <a:lnTo>
                  <a:pt x="1822" y="1840"/>
                </a:lnTo>
                <a:lnTo>
                  <a:pt x="1815" y="1833"/>
                </a:lnTo>
                <a:lnTo>
                  <a:pt x="1810" y="1833"/>
                </a:lnTo>
                <a:lnTo>
                  <a:pt x="1808" y="1835"/>
                </a:lnTo>
                <a:lnTo>
                  <a:pt x="1803" y="1835"/>
                </a:lnTo>
                <a:lnTo>
                  <a:pt x="1801" y="1833"/>
                </a:lnTo>
                <a:lnTo>
                  <a:pt x="1796" y="1826"/>
                </a:lnTo>
                <a:lnTo>
                  <a:pt x="1794" y="1823"/>
                </a:lnTo>
                <a:lnTo>
                  <a:pt x="1791" y="1821"/>
                </a:lnTo>
                <a:lnTo>
                  <a:pt x="1789" y="1818"/>
                </a:lnTo>
                <a:lnTo>
                  <a:pt x="1784" y="1814"/>
                </a:lnTo>
                <a:lnTo>
                  <a:pt x="1782" y="1811"/>
                </a:lnTo>
                <a:lnTo>
                  <a:pt x="1779" y="1811"/>
                </a:lnTo>
                <a:lnTo>
                  <a:pt x="1777" y="1809"/>
                </a:lnTo>
                <a:lnTo>
                  <a:pt x="1772" y="1807"/>
                </a:lnTo>
                <a:lnTo>
                  <a:pt x="1772" y="1804"/>
                </a:lnTo>
                <a:lnTo>
                  <a:pt x="1777" y="1802"/>
                </a:lnTo>
                <a:lnTo>
                  <a:pt x="1775" y="1800"/>
                </a:lnTo>
                <a:lnTo>
                  <a:pt x="1777" y="1797"/>
                </a:lnTo>
                <a:lnTo>
                  <a:pt x="1775" y="1795"/>
                </a:lnTo>
                <a:lnTo>
                  <a:pt x="1775" y="1792"/>
                </a:lnTo>
                <a:lnTo>
                  <a:pt x="1775" y="1788"/>
                </a:lnTo>
                <a:lnTo>
                  <a:pt x="1775" y="1785"/>
                </a:lnTo>
                <a:lnTo>
                  <a:pt x="1775" y="1783"/>
                </a:lnTo>
                <a:lnTo>
                  <a:pt x="1777" y="1781"/>
                </a:lnTo>
                <a:lnTo>
                  <a:pt x="1779" y="1781"/>
                </a:lnTo>
                <a:lnTo>
                  <a:pt x="1784" y="1778"/>
                </a:lnTo>
                <a:lnTo>
                  <a:pt x="1786" y="1776"/>
                </a:lnTo>
                <a:lnTo>
                  <a:pt x="1786" y="1773"/>
                </a:lnTo>
                <a:lnTo>
                  <a:pt x="1784" y="1769"/>
                </a:lnTo>
                <a:lnTo>
                  <a:pt x="1782" y="1766"/>
                </a:lnTo>
                <a:lnTo>
                  <a:pt x="1779" y="1766"/>
                </a:lnTo>
                <a:lnTo>
                  <a:pt x="1777" y="1764"/>
                </a:lnTo>
                <a:lnTo>
                  <a:pt x="1775" y="1764"/>
                </a:lnTo>
                <a:lnTo>
                  <a:pt x="1768" y="1759"/>
                </a:lnTo>
                <a:lnTo>
                  <a:pt x="1765" y="1755"/>
                </a:lnTo>
                <a:lnTo>
                  <a:pt x="1765" y="1750"/>
                </a:lnTo>
                <a:lnTo>
                  <a:pt x="1761" y="1747"/>
                </a:lnTo>
                <a:lnTo>
                  <a:pt x="1756" y="1747"/>
                </a:lnTo>
                <a:lnTo>
                  <a:pt x="1753" y="1743"/>
                </a:lnTo>
                <a:lnTo>
                  <a:pt x="1751" y="1738"/>
                </a:lnTo>
                <a:lnTo>
                  <a:pt x="1749" y="1736"/>
                </a:lnTo>
                <a:lnTo>
                  <a:pt x="1744" y="1736"/>
                </a:lnTo>
                <a:lnTo>
                  <a:pt x="1739" y="1736"/>
                </a:lnTo>
                <a:lnTo>
                  <a:pt x="1739" y="1733"/>
                </a:lnTo>
                <a:lnTo>
                  <a:pt x="1737" y="1729"/>
                </a:lnTo>
                <a:lnTo>
                  <a:pt x="1732" y="1724"/>
                </a:lnTo>
                <a:lnTo>
                  <a:pt x="1730" y="1721"/>
                </a:lnTo>
                <a:lnTo>
                  <a:pt x="1730" y="1717"/>
                </a:lnTo>
                <a:lnTo>
                  <a:pt x="1728" y="1717"/>
                </a:lnTo>
                <a:lnTo>
                  <a:pt x="1725" y="1712"/>
                </a:lnTo>
                <a:lnTo>
                  <a:pt x="1718" y="1712"/>
                </a:lnTo>
                <a:lnTo>
                  <a:pt x="1713" y="1712"/>
                </a:lnTo>
                <a:lnTo>
                  <a:pt x="1709" y="1712"/>
                </a:lnTo>
                <a:lnTo>
                  <a:pt x="1704" y="1712"/>
                </a:lnTo>
                <a:lnTo>
                  <a:pt x="1697" y="1714"/>
                </a:lnTo>
                <a:lnTo>
                  <a:pt x="1687" y="1710"/>
                </a:lnTo>
                <a:lnTo>
                  <a:pt x="1676" y="1705"/>
                </a:lnTo>
                <a:lnTo>
                  <a:pt x="1659" y="1702"/>
                </a:lnTo>
                <a:lnTo>
                  <a:pt x="1650" y="1700"/>
                </a:lnTo>
                <a:lnTo>
                  <a:pt x="1669" y="1672"/>
                </a:lnTo>
                <a:lnTo>
                  <a:pt x="1669" y="1662"/>
                </a:lnTo>
                <a:lnTo>
                  <a:pt x="1666" y="1655"/>
                </a:lnTo>
                <a:lnTo>
                  <a:pt x="1669" y="1648"/>
                </a:lnTo>
                <a:lnTo>
                  <a:pt x="1671" y="1643"/>
                </a:lnTo>
                <a:lnTo>
                  <a:pt x="1676" y="1634"/>
                </a:lnTo>
                <a:lnTo>
                  <a:pt x="1680" y="1622"/>
                </a:lnTo>
                <a:lnTo>
                  <a:pt x="1687" y="1610"/>
                </a:lnTo>
                <a:lnTo>
                  <a:pt x="1699" y="1586"/>
                </a:lnTo>
                <a:lnTo>
                  <a:pt x="1704" y="1577"/>
                </a:lnTo>
                <a:lnTo>
                  <a:pt x="1709" y="1568"/>
                </a:lnTo>
                <a:lnTo>
                  <a:pt x="1716" y="1553"/>
                </a:lnTo>
                <a:lnTo>
                  <a:pt x="1720" y="1544"/>
                </a:lnTo>
                <a:lnTo>
                  <a:pt x="1720" y="1541"/>
                </a:lnTo>
                <a:lnTo>
                  <a:pt x="1718" y="1537"/>
                </a:lnTo>
                <a:lnTo>
                  <a:pt x="1718" y="1532"/>
                </a:lnTo>
                <a:lnTo>
                  <a:pt x="1718" y="1527"/>
                </a:lnTo>
                <a:lnTo>
                  <a:pt x="1718" y="1523"/>
                </a:lnTo>
                <a:lnTo>
                  <a:pt x="1723" y="1520"/>
                </a:lnTo>
                <a:lnTo>
                  <a:pt x="1723" y="1518"/>
                </a:lnTo>
                <a:lnTo>
                  <a:pt x="1725" y="1515"/>
                </a:lnTo>
                <a:lnTo>
                  <a:pt x="1725" y="1513"/>
                </a:lnTo>
                <a:lnTo>
                  <a:pt x="1725" y="1511"/>
                </a:lnTo>
                <a:lnTo>
                  <a:pt x="1723" y="1508"/>
                </a:lnTo>
                <a:lnTo>
                  <a:pt x="1723" y="1504"/>
                </a:lnTo>
                <a:lnTo>
                  <a:pt x="1725" y="1501"/>
                </a:lnTo>
                <a:lnTo>
                  <a:pt x="1728" y="1499"/>
                </a:lnTo>
                <a:lnTo>
                  <a:pt x="1730" y="1494"/>
                </a:lnTo>
                <a:lnTo>
                  <a:pt x="1730" y="1489"/>
                </a:lnTo>
                <a:lnTo>
                  <a:pt x="1730" y="1485"/>
                </a:lnTo>
                <a:lnTo>
                  <a:pt x="1728" y="1478"/>
                </a:lnTo>
                <a:lnTo>
                  <a:pt x="1728" y="1470"/>
                </a:lnTo>
                <a:lnTo>
                  <a:pt x="1725" y="1463"/>
                </a:lnTo>
                <a:lnTo>
                  <a:pt x="1725" y="1459"/>
                </a:lnTo>
                <a:lnTo>
                  <a:pt x="1723" y="1452"/>
                </a:lnTo>
                <a:lnTo>
                  <a:pt x="1725" y="1449"/>
                </a:lnTo>
                <a:lnTo>
                  <a:pt x="1725" y="1447"/>
                </a:lnTo>
                <a:lnTo>
                  <a:pt x="1725" y="1442"/>
                </a:lnTo>
                <a:lnTo>
                  <a:pt x="1725" y="1437"/>
                </a:lnTo>
                <a:lnTo>
                  <a:pt x="1723" y="1435"/>
                </a:lnTo>
                <a:lnTo>
                  <a:pt x="1723" y="1430"/>
                </a:lnTo>
                <a:lnTo>
                  <a:pt x="1725" y="1428"/>
                </a:lnTo>
                <a:lnTo>
                  <a:pt x="1723" y="1428"/>
                </a:lnTo>
                <a:lnTo>
                  <a:pt x="1720" y="1428"/>
                </a:lnTo>
                <a:lnTo>
                  <a:pt x="1718" y="1426"/>
                </a:lnTo>
                <a:lnTo>
                  <a:pt x="1716" y="1423"/>
                </a:lnTo>
                <a:lnTo>
                  <a:pt x="1711" y="1423"/>
                </a:lnTo>
                <a:lnTo>
                  <a:pt x="1706" y="1426"/>
                </a:lnTo>
                <a:lnTo>
                  <a:pt x="1704" y="1426"/>
                </a:lnTo>
                <a:lnTo>
                  <a:pt x="1697" y="1426"/>
                </a:lnTo>
                <a:lnTo>
                  <a:pt x="1695" y="1428"/>
                </a:lnTo>
                <a:lnTo>
                  <a:pt x="1687" y="1430"/>
                </a:lnTo>
                <a:lnTo>
                  <a:pt x="1685" y="1433"/>
                </a:lnTo>
                <a:lnTo>
                  <a:pt x="1680" y="1435"/>
                </a:lnTo>
                <a:lnTo>
                  <a:pt x="1673" y="1435"/>
                </a:lnTo>
                <a:lnTo>
                  <a:pt x="1666" y="1437"/>
                </a:lnTo>
                <a:lnTo>
                  <a:pt x="1659" y="1440"/>
                </a:lnTo>
                <a:lnTo>
                  <a:pt x="1654" y="1437"/>
                </a:lnTo>
                <a:lnTo>
                  <a:pt x="1650" y="1435"/>
                </a:lnTo>
                <a:lnTo>
                  <a:pt x="1647" y="1430"/>
                </a:lnTo>
                <a:lnTo>
                  <a:pt x="1645" y="1430"/>
                </a:lnTo>
                <a:lnTo>
                  <a:pt x="1643" y="1430"/>
                </a:lnTo>
                <a:lnTo>
                  <a:pt x="1640" y="1430"/>
                </a:lnTo>
                <a:lnTo>
                  <a:pt x="1638" y="1428"/>
                </a:lnTo>
                <a:lnTo>
                  <a:pt x="1638" y="1423"/>
                </a:lnTo>
                <a:lnTo>
                  <a:pt x="1638" y="1418"/>
                </a:lnTo>
                <a:lnTo>
                  <a:pt x="1638" y="1416"/>
                </a:lnTo>
                <a:lnTo>
                  <a:pt x="1640" y="1411"/>
                </a:lnTo>
                <a:lnTo>
                  <a:pt x="1638" y="1411"/>
                </a:lnTo>
                <a:lnTo>
                  <a:pt x="1633" y="1409"/>
                </a:lnTo>
                <a:lnTo>
                  <a:pt x="1629" y="1411"/>
                </a:lnTo>
                <a:lnTo>
                  <a:pt x="1626" y="1411"/>
                </a:lnTo>
                <a:lnTo>
                  <a:pt x="1621" y="1411"/>
                </a:lnTo>
                <a:lnTo>
                  <a:pt x="1617" y="1414"/>
                </a:lnTo>
                <a:lnTo>
                  <a:pt x="1614" y="1418"/>
                </a:lnTo>
                <a:lnTo>
                  <a:pt x="1612" y="1421"/>
                </a:lnTo>
                <a:lnTo>
                  <a:pt x="1610" y="1423"/>
                </a:lnTo>
                <a:lnTo>
                  <a:pt x="1610" y="1428"/>
                </a:lnTo>
                <a:lnTo>
                  <a:pt x="1607" y="1433"/>
                </a:lnTo>
                <a:lnTo>
                  <a:pt x="1605" y="1433"/>
                </a:lnTo>
                <a:lnTo>
                  <a:pt x="1603" y="1433"/>
                </a:lnTo>
                <a:lnTo>
                  <a:pt x="1600" y="1430"/>
                </a:lnTo>
                <a:lnTo>
                  <a:pt x="1596" y="1430"/>
                </a:lnTo>
                <a:lnTo>
                  <a:pt x="1591" y="1430"/>
                </a:lnTo>
                <a:lnTo>
                  <a:pt x="1588" y="1433"/>
                </a:lnTo>
                <a:lnTo>
                  <a:pt x="1584" y="1435"/>
                </a:lnTo>
                <a:lnTo>
                  <a:pt x="1579" y="1435"/>
                </a:lnTo>
                <a:lnTo>
                  <a:pt x="1572" y="1435"/>
                </a:lnTo>
                <a:lnTo>
                  <a:pt x="1567" y="1435"/>
                </a:lnTo>
                <a:lnTo>
                  <a:pt x="1565" y="1433"/>
                </a:lnTo>
                <a:lnTo>
                  <a:pt x="1560" y="1430"/>
                </a:lnTo>
                <a:lnTo>
                  <a:pt x="1558" y="1423"/>
                </a:lnTo>
                <a:lnTo>
                  <a:pt x="1553" y="1421"/>
                </a:lnTo>
                <a:lnTo>
                  <a:pt x="1548" y="1418"/>
                </a:lnTo>
                <a:lnTo>
                  <a:pt x="1544" y="1418"/>
                </a:lnTo>
                <a:lnTo>
                  <a:pt x="1539" y="1418"/>
                </a:lnTo>
                <a:lnTo>
                  <a:pt x="1537" y="1414"/>
                </a:lnTo>
                <a:lnTo>
                  <a:pt x="1534" y="1414"/>
                </a:lnTo>
                <a:lnTo>
                  <a:pt x="1532" y="1411"/>
                </a:lnTo>
                <a:lnTo>
                  <a:pt x="1527" y="1411"/>
                </a:lnTo>
                <a:lnTo>
                  <a:pt x="1525" y="1409"/>
                </a:lnTo>
                <a:lnTo>
                  <a:pt x="1520" y="1411"/>
                </a:lnTo>
                <a:lnTo>
                  <a:pt x="1515" y="1411"/>
                </a:lnTo>
                <a:lnTo>
                  <a:pt x="1511" y="1411"/>
                </a:lnTo>
                <a:lnTo>
                  <a:pt x="1508" y="1411"/>
                </a:lnTo>
                <a:lnTo>
                  <a:pt x="1504" y="1414"/>
                </a:lnTo>
                <a:lnTo>
                  <a:pt x="1501" y="1418"/>
                </a:lnTo>
                <a:lnTo>
                  <a:pt x="1499" y="1421"/>
                </a:lnTo>
                <a:lnTo>
                  <a:pt x="1494" y="1423"/>
                </a:lnTo>
                <a:lnTo>
                  <a:pt x="1489" y="1423"/>
                </a:lnTo>
                <a:lnTo>
                  <a:pt x="1489" y="1428"/>
                </a:lnTo>
                <a:lnTo>
                  <a:pt x="1487" y="1428"/>
                </a:lnTo>
                <a:lnTo>
                  <a:pt x="1485" y="1426"/>
                </a:lnTo>
                <a:lnTo>
                  <a:pt x="1482" y="1423"/>
                </a:lnTo>
                <a:lnTo>
                  <a:pt x="1480" y="1423"/>
                </a:lnTo>
                <a:lnTo>
                  <a:pt x="1475" y="1423"/>
                </a:lnTo>
                <a:lnTo>
                  <a:pt x="1471" y="1423"/>
                </a:lnTo>
                <a:lnTo>
                  <a:pt x="1463" y="1423"/>
                </a:lnTo>
                <a:lnTo>
                  <a:pt x="1459" y="1421"/>
                </a:lnTo>
                <a:lnTo>
                  <a:pt x="1459" y="1418"/>
                </a:lnTo>
                <a:lnTo>
                  <a:pt x="1456" y="1414"/>
                </a:lnTo>
                <a:lnTo>
                  <a:pt x="1454" y="1409"/>
                </a:lnTo>
                <a:lnTo>
                  <a:pt x="1449" y="1407"/>
                </a:lnTo>
                <a:lnTo>
                  <a:pt x="1445" y="1404"/>
                </a:lnTo>
                <a:lnTo>
                  <a:pt x="1442" y="1402"/>
                </a:lnTo>
                <a:lnTo>
                  <a:pt x="1440" y="1397"/>
                </a:lnTo>
                <a:lnTo>
                  <a:pt x="1435" y="1392"/>
                </a:lnTo>
                <a:lnTo>
                  <a:pt x="1430" y="1390"/>
                </a:lnTo>
                <a:lnTo>
                  <a:pt x="1423" y="1388"/>
                </a:lnTo>
                <a:lnTo>
                  <a:pt x="1421" y="1385"/>
                </a:lnTo>
                <a:lnTo>
                  <a:pt x="1421" y="1381"/>
                </a:lnTo>
                <a:lnTo>
                  <a:pt x="1426" y="1373"/>
                </a:lnTo>
                <a:lnTo>
                  <a:pt x="1428" y="1371"/>
                </a:lnTo>
                <a:lnTo>
                  <a:pt x="1433" y="1369"/>
                </a:lnTo>
                <a:lnTo>
                  <a:pt x="1433" y="1366"/>
                </a:lnTo>
                <a:lnTo>
                  <a:pt x="1433" y="1362"/>
                </a:lnTo>
                <a:lnTo>
                  <a:pt x="1430" y="1359"/>
                </a:lnTo>
                <a:lnTo>
                  <a:pt x="1430" y="1357"/>
                </a:lnTo>
                <a:lnTo>
                  <a:pt x="1435" y="1352"/>
                </a:lnTo>
                <a:lnTo>
                  <a:pt x="1435" y="1350"/>
                </a:lnTo>
                <a:lnTo>
                  <a:pt x="1430" y="1347"/>
                </a:lnTo>
                <a:lnTo>
                  <a:pt x="1428" y="1345"/>
                </a:lnTo>
                <a:lnTo>
                  <a:pt x="1423" y="1343"/>
                </a:lnTo>
                <a:lnTo>
                  <a:pt x="1421" y="1340"/>
                </a:lnTo>
                <a:lnTo>
                  <a:pt x="1419" y="1336"/>
                </a:lnTo>
                <a:lnTo>
                  <a:pt x="1416" y="1331"/>
                </a:lnTo>
                <a:lnTo>
                  <a:pt x="1412" y="1324"/>
                </a:lnTo>
                <a:lnTo>
                  <a:pt x="1409" y="1319"/>
                </a:lnTo>
                <a:lnTo>
                  <a:pt x="1405" y="1312"/>
                </a:lnTo>
                <a:lnTo>
                  <a:pt x="1405" y="1310"/>
                </a:lnTo>
                <a:lnTo>
                  <a:pt x="1402" y="1307"/>
                </a:lnTo>
                <a:lnTo>
                  <a:pt x="1397" y="1305"/>
                </a:lnTo>
                <a:lnTo>
                  <a:pt x="1395" y="1307"/>
                </a:lnTo>
                <a:lnTo>
                  <a:pt x="1393" y="1307"/>
                </a:lnTo>
                <a:lnTo>
                  <a:pt x="1390" y="1310"/>
                </a:lnTo>
                <a:lnTo>
                  <a:pt x="1393" y="1317"/>
                </a:lnTo>
                <a:lnTo>
                  <a:pt x="1390" y="1324"/>
                </a:lnTo>
                <a:lnTo>
                  <a:pt x="1388" y="1328"/>
                </a:lnTo>
                <a:lnTo>
                  <a:pt x="1383" y="1333"/>
                </a:lnTo>
                <a:lnTo>
                  <a:pt x="1379" y="1340"/>
                </a:lnTo>
                <a:lnTo>
                  <a:pt x="1376" y="1347"/>
                </a:lnTo>
                <a:lnTo>
                  <a:pt x="1374" y="1357"/>
                </a:lnTo>
                <a:lnTo>
                  <a:pt x="1376" y="1362"/>
                </a:lnTo>
                <a:lnTo>
                  <a:pt x="1376" y="1366"/>
                </a:lnTo>
                <a:lnTo>
                  <a:pt x="1374" y="1366"/>
                </a:lnTo>
                <a:lnTo>
                  <a:pt x="1367" y="1369"/>
                </a:lnTo>
                <a:lnTo>
                  <a:pt x="1364" y="1369"/>
                </a:lnTo>
                <a:lnTo>
                  <a:pt x="1355" y="1366"/>
                </a:lnTo>
                <a:lnTo>
                  <a:pt x="1350" y="1364"/>
                </a:lnTo>
                <a:lnTo>
                  <a:pt x="1346" y="1359"/>
                </a:lnTo>
                <a:lnTo>
                  <a:pt x="1341" y="1354"/>
                </a:lnTo>
                <a:lnTo>
                  <a:pt x="1339" y="1354"/>
                </a:lnTo>
                <a:lnTo>
                  <a:pt x="1334" y="1354"/>
                </a:lnTo>
                <a:lnTo>
                  <a:pt x="1334" y="1352"/>
                </a:lnTo>
                <a:lnTo>
                  <a:pt x="1331" y="1350"/>
                </a:lnTo>
                <a:lnTo>
                  <a:pt x="1331" y="1345"/>
                </a:lnTo>
                <a:lnTo>
                  <a:pt x="1329" y="1345"/>
                </a:lnTo>
                <a:lnTo>
                  <a:pt x="1329" y="1343"/>
                </a:lnTo>
                <a:lnTo>
                  <a:pt x="1327" y="1340"/>
                </a:lnTo>
                <a:lnTo>
                  <a:pt x="1327" y="1336"/>
                </a:lnTo>
                <a:lnTo>
                  <a:pt x="1322" y="1333"/>
                </a:lnTo>
                <a:lnTo>
                  <a:pt x="1317" y="1333"/>
                </a:lnTo>
                <a:lnTo>
                  <a:pt x="1315" y="1333"/>
                </a:lnTo>
                <a:lnTo>
                  <a:pt x="1313" y="1328"/>
                </a:lnTo>
                <a:lnTo>
                  <a:pt x="1310" y="1326"/>
                </a:lnTo>
                <a:lnTo>
                  <a:pt x="1306" y="1328"/>
                </a:lnTo>
                <a:lnTo>
                  <a:pt x="1296" y="1326"/>
                </a:lnTo>
                <a:lnTo>
                  <a:pt x="1294" y="1324"/>
                </a:lnTo>
                <a:lnTo>
                  <a:pt x="1289" y="1314"/>
                </a:lnTo>
                <a:lnTo>
                  <a:pt x="1282" y="1307"/>
                </a:lnTo>
                <a:lnTo>
                  <a:pt x="1280" y="1302"/>
                </a:lnTo>
                <a:lnTo>
                  <a:pt x="1277" y="1295"/>
                </a:lnTo>
                <a:lnTo>
                  <a:pt x="1275" y="1283"/>
                </a:lnTo>
                <a:lnTo>
                  <a:pt x="1275" y="1274"/>
                </a:lnTo>
                <a:lnTo>
                  <a:pt x="1277" y="1274"/>
                </a:lnTo>
                <a:lnTo>
                  <a:pt x="1282" y="1276"/>
                </a:lnTo>
                <a:lnTo>
                  <a:pt x="1284" y="1279"/>
                </a:lnTo>
                <a:lnTo>
                  <a:pt x="1289" y="1279"/>
                </a:lnTo>
                <a:lnTo>
                  <a:pt x="1294" y="1279"/>
                </a:lnTo>
                <a:lnTo>
                  <a:pt x="1296" y="1279"/>
                </a:lnTo>
                <a:lnTo>
                  <a:pt x="1298" y="1281"/>
                </a:lnTo>
                <a:lnTo>
                  <a:pt x="1301" y="1283"/>
                </a:lnTo>
                <a:lnTo>
                  <a:pt x="1306" y="1286"/>
                </a:lnTo>
                <a:lnTo>
                  <a:pt x="1310" y="1283"/>
                </a:lnTo>
                <a:lnTo>
                  <a:pt x="1310" y="1281"/>
                </a:lnTo>
                <a:lnTo>
                  <a:pt x="1313" y="1274"/>
                </a:lnTo>
                <a:lnTo>
                  <a:pt x="1313" y="1267"/>
                </a:lnTo>
                <a:lnTo>
                  <a:pt x="1313" y="1253"/>
                </a:lnTo>
                <a:lnTo>
                  <a:pt x="1313" y="1238"/>
                </a:lnTo>
                <a:lnTo>
                  <a:pt x="1313" y="1224"/>
                </a:lnTo>
                <a:lnTo>
                  <a:pt x="1313" y="1222"/>
                </a:lnTo>
                <a:lnTo>
                  <a:pt x="1313" y="1220"/>
                </a:lnTo>
                <a:lnTo>
                  <a:pt x="1313" y="1217"/>
                </a:lnTo>
                <a:lnTo>
                  <a:pt x="1313" y="1215"/>
                </a:lnTo>
                <a:lnTo>
                  <a:pt x="1315" y="1212"/>
                </a:lnTo>
                <a:lnTo>
                  <a:pt x="1317" y="1210"/>
                </a:lnTo>
                <a:lnTo>
                  <a:pt x="1320" y="1208"/>
                </a:lnTo>
                <a:lnTo>
                  <a:pt x="1322" y="1201"/>
                </a:lnTo>
                <a:lnTo>
                  <a:pt x="1322" y="1196"/>
                </a:lnTo>
                <a:lnTo>
                  <a:pt x="1320" y="1189"/>
                </a:lnTo>
                <a:lnTo>
                  <a:pt x="1315" y="1186"/>
                </a:lnTo>
                <a:lnTo>
                  <a:pt x="1310" y="1184"/>
                </a:lnTo>
                <a:lnTo>
                  <a:pt x="1306" y="1184"/>
                </a:lnTo>
                <a:lnTo>
                  <a:pt x="1298" y="1182"/>
                </a:lnTo>
                <a:lnTo>
                  <a:pt x="1296" y="1182"/>
                </a:lnTo>
                <a:lnTo>
                  <a:pt x="1294" y="1175"/>
                </a:lnTo>
                <a:lnTo>
                  <a:pt x="1294" y="1172"/>
                </a:lnTo>
                <a:lnTo>
                  <a:pt x="1296" y="1167"/>
                </a:lnTo>
                <a:lnTo>
                  <a:pt x="1301" y="1163"/>
                </a:lnTo>
                <a:lnTo>
                  <a:pt x="1306" y="1160"/>
                </a:lnTo>
                <a:lnTo>
                  <a:pt x="1308" y="1158"/>
                </a:lnTo>
                <a:lnTo>
                  <a:pt x="1310" y="1158"/>
                </a:lnTo>
                <a:lnTo>
                  <a:pt x="1313" y="1158"/>
                </a:lnTo>
                <a:lnTo>
                  <a:pt x="1315" y="1156"/>
                </a:lnTo>
                <a:lnTo>
                  <a:pt x="1317" y="1151"/>
                </a:lnTo>
                <a:lnTo>
                  <a:pt x="1320" y="1144"/>
                </a:lnTo>
                <a:lnTo>
                  <a:pt x="1317" y="1139"/>
                </a:lnTo>
                <a:lnTo>
                  <a:pt x="1317" y="1134"/>
                </a:lnTo>
                <a:lnTo>
                  <a:pt x="1315" y="1130"/>
                </a:lnTo>
                <a:lnTo>
                  <a:pt x="1315" y="1125"/>
                </a:lnTo>
                <a:lnTo>
                  <a:pt x="1317" y="1120"/>
                </a:lnTo>
                <a:lnTo>
                  <a:pt x="1317" y="1113"/>
                </a:lnTo>
                <a:lnTo>
                  <a:pt x="1320" y="1108"/>
                </a:lnTo>
                <a:lnTo>
                  <a:pt x="1320" y="1104"/>
                </a:lnTo>
                <a:lnTo>
                  <a:pt x="1320" y="1099"/>
                </a:lnTo>
                <a:lnTo>
                  <a:pt x="1317" y="1096"/>
                </a:lnTo>
                <a:lnTo>
                  <a:pt x="1317" y="1092"/>
                </a:lnTo>
                <a:lnTo>
                  <a:pt x="1317" y="1087"/>
                </a:lnTo>
                <a:lnTo>
                  <a:pt x="1320" y="1082"/>
                </a:lnTo>
                <a:lnTo>
                  <a:pt x="1322" y="1078"/>
                </a:lnTo>
                <a:lnTo>
                  <a:pt x="1322" y="1073"/>
                </a:lnTo>
                <a:lnTo>
                  <a:pt x="1322" y="1066"/>
                </a:lnTo>
                <a:lnTo>
                  <a:pt x="1320" y="1061"/>
                </a:lnTo>
                <a:lnTo>
                  <a:pt x="1320" y="1059"/>
                </a:lnTo>
                <a:lnTo>
                  <a:pt x="1320" y="1054"/>
                </a:lnTo>
                <a:lnTo>
                  <a:pt x="1317" y="1054"/>
                </a:lnTo>
                <a:lnTo>
                  <a:pt x="1315" y="1054"/>
                </a:lnTo>
                <a:lnTo>
                  <a:pt x="1313" y="1051"/>
                </a:lnTo>
                <a:lnTo>
                  <a:pt x="1310" y="1051"/>
                </a:lnTo>
                <a:lnTo>
                  <a:pt x="1310" y="1049"/>
                </a:lnTo>
                <a:lnTo>
                  <a:pt x="1308" y="1047"/>
                </a:lnTo>
                <a:lnTo>
                  <a:pt x="1303" y="1044"/>
                </a:lnTo>
                <a:lnTo>
                  <a:pt x="1298" y="1042"/>
                </a:lnTo>
                <a:lnTo>
                  <a:pt x="1296" y="1040"/>
                </a:lnTo>
                <a:lnTo>
                  <a:pt x="1294" y="1033"/>
                </a:lnTo>
                <a:lnTo>
                  <a:pt x="1294" y="1030"/>
                </a:lnTo>
                <a:lnTo>
                  <a:pt x="1291" y="1025"/>
                </a:lnTo>
                <a:lnTo>
                  <a:pt x="1291" y="1021"/>
                </a:lnTo>
                <a:lnTo>
                  <a:pt x="1289" y="1021"/>
                </a:lnTo>
                <a:lnTo>
                  <a:pt x="1289" y="1014"/>
                </a:lnTo>
                <a:lnTo>
                  <a:pt x="1289" y="1011"/>
                </a:lnTo>
                <a:lnTo>
                  <a:pt x="1287" y="1007"/>
                </a:lnTo>
                <a:lnTo>
                  <a:pt x="1287" y="1004"/>
                </a:lnTo>
                <a:lnTo>
                  <a:pt x="1284" y="999"/>
                </a:lnTo>
                <a:lnTo>
                  <a:pt x="1287" y="997"/>
                </a:lnTo>
                <a:lnTo>
                  <a:pt x="1287" y="995"/>
                </a:lnTo>
                <a:lnTo>
                  <a:pt x="1284" y="995"/>
                </a:lnTo>
                <a:lnTo>
                  <a:pt x="1280" y="992"/>
                </a:lnTo>
                <a:lnTo>
                  <a:pt x="1275" y="992"/>
                </a:lnTo>
                <a:lnTo>
                  <a:pt x="1273" y="988"/>
                </a:lnTo>
                <a:lnTo>
                  <a:pt x="1268" y="983"/>
                </a:lnTo>
                <a:lnTo>
                  <a:pt x="1265" y="980"/>
                </a:lnTo>
                <a:lnTo>
                  <a:pt x="1265" y="978"/>
                </a:lnTo>
                <a:lnTo>
                  <a:pt x="1265" y="973"/>
                </a:lnTo>
                <a:lnTo>
                  <a:pt x="1268" y="973"/>
                </a:lnTo>
                <a:lnTo>
                  <a:pt x="1270" y="971"/>
                </a:lnTo>
                <a:lnTo>
                  <a:pt x="1270" y="966"/>
                </a:lnTo>
                <a:lnTo>
                  <a:pt x="1268" y="964"/>
                </a:lnTo>
                <a:lnTo>
                  <a:pt x="1265" y="964"/>
                </a:lnTo>
                <a:lnTo>
                  <a:pt x="1263" y="964"/>
                </a:lnTo>
                <a:lnTo>
                  <a:pt x="1261" y="959"/>
                </a:lnTo>
                <a:lnTo>
                  <a:pt x="1263" y="954"/>
                </a:lnTo>
                <a:lnTo>
                  <a:pt x="1261" y="952"/>
                </a:lnTo>
                <a:lnTo>
                  <a:pt x="1258" y="952"/>
                </a:lnTo>
                <a:lnTo>
                  <a:pt x="1256" y="950"/>
                </a:lnTo>
                <a:lnTo>
                  <a:pt x="1254" y="945"/>
                </a:lnTo>
                <a:lnTo>
                  <a:pt x="1249" y="945"/>
                </a:lnTo>
                <a:lnTo>
                  <a:pt x="1247" y="945"/>
                </a:lnTo>
                <a:lnTo>
                  <a:pt x="1247" y="940"/>
                </a:lnTo>
                <a:lnTo>
                  <a:pt x="1249" y="938"/>
                </a:lnTo>
                <a:lnTo>
                  <a:pt x="1249" y="935"/>
                </a:lnTo>
                <a:lnTo>
                  <a:pt x="1247" y="933"/>
                </a:lnTo>
                <a:lnTo>
                  <a:pt x="1244" y="933"/>
                </a:lnTo>
                <a:lnTo>
                  <a:pt x="1242" y="933"/>
                </a:lnTo>
                <a:lnTo>
                  <a:pt x="1240" y="931"/>
                </a:lnTo>
                <a:lnTo>
                  <a:pt x="1237" y="926"/>
                </a:lnTo>
                <a:lnTo>
                  <a:pt x="1232" y="928"/>
                </a:lnTo>
                <a:lnTo>
                  <a:pt x="1230" y="928"/>
                </a:lnTo>
                <a:lnTo>
                  <a:pt x="1225" y="928"/>
                </a:lnTo>
                <a:lnTo>
                  <a:pt x="1225" y="924"/>
                </a:lnTo>
                <a:lnTo>
                  <a:pt x="1221" y="924"/>
                </a:lnTo>
                <a:lnTo>
                  <a:pt x="1218" y="924"/>
                </a:lnTo>
                <a:lnTo>
                  <a:pt x="1216" y="926"/>
                </a:lnTo>
                <a:lnTo>
                  <a:pt x="1214" y="926"/>
                </a:lnTo>
                <a:lnTo>
                  <a:pt x="1214" y="924"/>
                </a:lnTo>
                <a:lnTo>
                  <a:pt x="1216" y="924"/>
                </a:lnTo>
                <a:lnTo>
                  <a:pt x="1218" y="921"/>
                </a:lnTo>
                <a:lnTo>
                  <a:pt x="1216" y="921"/>
                </a:lnTo>
                <a:lnTo>
                  <a:pt x="1214" y="919"/>
                </a:lnTo>
                <a:lnTo>
                  <a:pt x="1211" y="919"/>
                </a:lnTo>
                <a:lnTo>
                  <a:pt x="1211" y="917"/>
                </a:lnTo>
                <a:lnTo>
                  <a:pt x="1214" y="917"/>
                </a:lnTo>
                <a:lnTo>
                  <a:pt x="1214" y="914"/>
                </a:lnTo>
                <a:lnTo>
                  <a:pt x="1216" y="914"/>
                </a:lnTo>
                <a:lnTo>
                  <a:pt x="1218" y="914"/>
                </a:lnTo>
                <a:lnTo>
                  <a:pt x="1221" y="912"/>
                </a:lnTo>
                <a:lnTo>
                  <a:pt x="1221" y="909"/>
                </a:lnTo>
                <a:lnTo>
                  <a:pt x="1223" y="907"/>
                </a:lnTo>
                <a:lnTo>
                  <a:pt x="1223" y="905"/>
                </a:lnTo>
                <a:lnTo>
                  <a:pt x="1221" y="902"/>
                </a:lnTo>
                <a:lnTo>
                  <a:pt x="1221" y="900"/>
                </a:lnTo>
                <a:lnTo>
                  <a:pt x="1221" y="898"/>
                </a:lnTo>
                <a:lnTo>
                  <a:pt x="1221" y="895"/>
                </a:lnTo>
                <a:lnTo>
                  <a:pt x="1223" y="895"/>
                </a:lnTo>
                <a:lnTo>
                  <a:pt x="1225" y="898"/>
                </a:lnTo>
                <a:lnTo>
                  <a:pt x="1228" y="898"/>
                </a:lnTo>
                <a:lnTo>
                  <a:pt x="1230" y="900"/>
                </a:lnTo>
                <a:lnTo>
                  <a:pt x="1232" y="898"/>
                </a:lnTo>
                <a:lnTo>
                  <a:pt x="1235" y="898"/>
                </a:lnTo>
                <a:lnTo>
                  <a:pt x="1235" y="900"/>
                </a:lnTo>
                <a:lnTo>
                  <a:pt x="1237" y="900"/>
                </a:lnTo>
                <a:lnTo>
                  <a:pt x="1240" y="900"/>
                </a:lnTo>
                <a:lnTo>
                  <a:pt x="1242" y="898"/>
                </a:lnTo>
                <a:lnTo>
                  <a:pt x="1242" y="895"/>
                </a:lnTo>
                <a:lnTo>
                  <a:pt x="1244" y="895"/>
                </a:lnTo>
                <a:lnTo>
                  <a:pt x="1247" y="895"/>
                </a:lnTo>
                <a:lnTo>
                  <a:pt x="1247" y="893"/>
                </a:lnTo>
                <a:lnTo>
                  <a:pt x="1247" y="891"/>
                </a:lnTo>
                <a:lnTo>
                  <a:pt x="1249" y="891"/>
                </a:lnTo>
                <a:lnTo>
                  <a:pt x="1249" y="893"/>
                </a:lnTo>
                <a:lnTo>
                  <a:pt x="1251" y="893"/>
                </a:lnTo>
                <a:lnTo>
                  <a:pt x="1254" y="891"/>
                </a:lnTo>
                <a:lnTo>
                  <a:pt x="1256" y="891"/>
                </a:lnTo>
                <a:lnTo>
                  <a:pt x="1258" y="891"/>
                </a:lnTo>
                <a:lnTo>
                  <a:pt x="1258" y="888"/>
                </a:lnTo>
                <a:lnTo>
                  <a:pt x="1256" y="888"/>
                </a:lnTo>
                <a:lnTo>
                  <a:pt x="1254" y="888"/>
                </a:lnTo>
                <a:lnTo>
                  <a:pt x="1254" y="886"/>
                </a:lnTo>
                <a:lnTo>
                  <a:pt x="1254" y="883"/>
                </a:lnTo>
                <a:lnTo>
                  <a:pt x="1256" y="883"/>
                </a:lnTo>
                <a:lnTo>
                  <a:pt x="1256" y="886"/>
                </a:lnTo>
                <a:lnTo>
                  <a:pt x="1258" y="886"/>
                </a:lnTo>
                <a:lnTo>
                  <a:pt x="1261" y="886"/>
                </a:lnTo>
                <a:lnTo>
                  <a:pt x="1261" y="883"/>
                </a:lnTo>
                <a:lnTo>
                  <a:pt x="1263" y="883"/>
                </a:lnTo>
                <a:lnTo>
                  <a:pt x="1265" y="883"/>
                </a:lnTo>
                <a:lnTo>
                  <a:pt x="1265" y="886"/>
                </a:lnTo>
                <a:lnTo>
                  <a:pt x="1265" y="888"/>
                </a:lnTo>
                <a:lnTo>
                  <a:pt x="1268" y="888"/>
                </a:lnTo>
                <a:lnTo>
                  <a:pt x="1268" y="886"/>
                </a:lnTo>
                <a:lnTo>
                  <a:pt x="1270" y="886"/>
                </a:lnTo>
                <a:lnTo>
                  <a:pt x="1273" y="888"/>
                </a:lnTo>
                <a:lnTo>
                  <a:pt x="1275" y="888"/>
                </a:lnTo>
                <a:lnTo>
                  <a:pt x="1275" y="886"/>
                </a:lnTo>
                <a:lnTo>
                  <a:pt x="1277" y="886"/>
                </a:lnTo>
                <a:lnTo>
                  <a:pt x="1280" y="883"/>
                </a:lnTo>
                <a:lnTo>
                  <a:pt x="1280" y="881"/>
                </a:lnTo>
                <a:lnTo>
                  <a:pt x="1277" y="881"/>
                </a:lnTo>
                <a:lnTo>
                  <a:pt x="1280" y="879"/>
                </a:lnTo>
                <a:lnTo>
                  <a:pt x="1282" y="879"/>
                </a:lnTo>
                <a:lnTo>
                  <a:pt x="1282" y="876"/>
                </a:lnTo>
                <a:lnTo>
                  <a:pt x="1284" y="874"/>
                </a:lnTo>
                <a:lnTo>
                  <a:pt x="1284" y="872"/>
                </a:lnTo>
                <a:lnTo>
                  <a:pt x="1287" y="872"/>
                </a:lnTo>
                <a:lnTo>
                  <a:pt x="1289" y="869"/>
                </a:lnTo>
                <a:lnTo>
                  <a:pt x="1289" y="872"/>
                </a:lnTo>
                <a:lnTo>
                  <a:pt x="1287" y="874"/>
                </a:lnTo>
                <a:lnTo>
                  <a:pt x="1287" y="876"/>
                </a:lnTo>
                <a:lnTo>
                  <a:pt x="1289" y="879"/>
                </a:lnTo>
                <a:lnTo>
                  <a:pt x="1289" y="881"/>
                </a:lnTo>
                <a:lnTo>
                  <a:pt x="1291" y="883"/>
                </a:lnTo>
                <a:lnTo>
                  <a:pt x="1294" y="883"/>
                </a:lnTo>
                <a:lnTo>
                  <a:pt x="1294" y="886"/>
                </a:lnTo>
                <a:lnTo>
                  <a:pt x="1296" y="886"/>
                </a:lnTo>
                <a:lnTo>
                  <a:pt x="1298" y="888"/>
                </a:lnTo>
                <a:lnTo>
                  <a:pt x="1301" y="888"/>
                </a:lnTo>
                <a:lnTo>
                  <a:pt x="1303" y="886"/>
                </a:lnTo>
                <a:lnTo>
                  <a:pt x="1303" y="883"/>
                </a:lnTo>
                <a:lnTo>
                  <a:pt x="1306" y="886"/>
                </a:lnTo>
                <a:lnTo>
                  <a:pt x="1308" y="888"/>
                </a:lnTo>
                <a:lnTo>
                  <a:pt x="1310" y="891"/>
                </a:lnTo>
                <a:lnTo>
                  <a:pt x="1313" y="891"/>
                </a:lnTo>
                <a:lnTo>
                  <a:pt x="1313" y="893"/>
                </a:lnTo>
                <a:lnTo>
                  <a:pt x="1315" y="895"/>
                </a:lnTo>
                <a:lnTo>
                  <a:pt x="1317" y="895"/>
                </a:lnTo>
                <a:lnTo>
                  <a:pt x="1317" y="898"/>
                </a:lnTo>
                <a:lnTo>
                  <a:pt x="1320" y="898"/>
                </a:lnTo>
                <a:lnTo>
                  <a:pt x="1320" y="895"/>
                </a:lnTo>
                <a:lnTo>
                  <a:pt x="1322" y="895"/>
                </a:lnTo>
                <a:lnTo>
                  <a:pt x="1322" y="898"/>
                </a:lnTo>
                <a:lnTo>
                  <a:pt x="1324" y="898"/>
                </a:lnTo>
                <a:lnTo>
                  <a:pt x="1324" y="900"/>
                </a:lnTo>
                <a:lnTo>
                  <a:pt x="1327" y="898"/>
                </a:lnTo>
                <a:lnTo>
                  <a:pt x="1329" y="898"/>
                </a:lnTo>
                <a:lnTo>
                  <a:pt x="1329" y="895"/>
                </a:lnTo>
                <a:lnTo>
                  <a:pt x="1329" y="893"/>
                </a:lnTo>
                <a:lnTo>
                  <a:pt x="1331" y="891"/>
                </a:lnTo>
                <a:lnTo>
                  <a:pt x="1334" y="888"/>
                </a:lnTo>
                <a:lnTo>
                  <a:pt x="1336" y="888"/>
                </a:lnTo>
                <a:lnTo>
                  <a:pt x="1336" y="891"/>
                </a:lnTo>
                <a:lnTo>
                  <a:pt x="1339" y="893"/>
                </a:lnTo>
                <a:lnTo>
                  <a:pt x="1336" y="895"/>
                </a:lnTo>
                <a:lnTo>
                  <a:pt x="1336" y="898"/>
                </a:lnTo>
                <a:lnTo>
                  <a:pt x="1339" y="898"/>
                </a:lnTo>
                <a:lnTo>
                  <a:pt x="1339" y="900"/>
                </a:lnTo>
                <a:lnTo>
                  <a:pt x="1341" y="898"/>
                </a:lnTo>
                <a:lnTo>
                  <a:pt x="1341" y="895"/>
                </a:lnTo>
                <a:lnTo>
                  <a:pt x="1343" y="893"/>
                </a:lnTo>
                <a:lnTo>
                  <a:pt x="1346" y="888"/>
                </a:lnTo>
                <a:lnTo>
                  <a:pt x="1346" y="886"/>
                </a:lnTo>
                <a:lnTo>
                  <a:pt x="1348" y="886"/>
                </a:lnTo>
                <a:lnTo>
                  <a:pt x="1350" y="886"/>
                </a:lnTo>
                <a:lnTo>
                  <a:pt x="1350" y="888"/>
                </a:lnTo>
                <a:lnTo>
                  <a:pt x="1353" y="891"/>
                </a:lnTo>
                <a:lnTo>
                  <a:pt x="1355" y="891"/>
                </a:lnTo>
                <a:lnTo>
                  <a:pt x="1355" y="888"/>
                </a:lnTo>
                <a:lnTo>
                  <a:pt x="1355" y="886"/>
                </a:lnTo>
                <a:lnTo>
                  <a:pt x="1355" y="883"/>
                </a:lnTo>
                <a:lnTo>
                  <a:pt x="1355" y="881"/>
                </a:lnTo>
                <a:lnTo>
                  <a:pt x="1355" y="879"/>
                </a:lnTo>
                <a:lnTo>
                  <a:pt x="1355" y="876"/>
                </a:lnTo>
                <a:lnTo>
                  <a:pt x="1353" y="876"/>
                </a:lnTo>
                <a:lnTo>
                  <a:pt x="1350" y="874"/>
                </a:lnTo>
                <a:lnTo>
                  <a:pt x="1348" y="874"/>
                </a:lnTo>
                <a:lnTo>
                  <a:pt x="1346" y="874"/>
                </a:lnTo>
                <a:lnTo>
                  <a:pt x="1346" y="872"/>
                </a:lnTo>
                <a:lnTo>
                  <a:pt x="1346" y="869"/>
                </a:lnTo>
                <a:lnTo>
                  <a:pt x="1343" y="864"/>
                </a:lnTo>
                <a:lnTo>
                  <a:pt x="1346" y="864"/>
                </a:lnTo>
                <a:lnTo>
                  <a:pt x="1346" y="862"/>
                </a:lnTo>
                <a:lnTo>
                  <a:pt x="1348" y="864"/>
                </a:lnTo>
                <a:lnTo>
                  <a:pt x="1348" y="867"/>
                </a:lnTo>
                <a:lnTo>
                  <a:pt x="1350" y="867"/>
                </a:lnTo>
                <a:lnTo>
                  <a:pt x="1350" y="864"/>
                </a:lnTo>
                <a:lnTo>
                  <a:pt x="1350" y="862"/>
                </a:lnTo>
                <a:lnTo>
                  <a:pt x="1350" y="860"/>
                </a:lnTo>
                <a:lnTo>
                  <a:pt x="1353" y="860"/>
                </a:lnTo>
                <a:lnTo>
                  <a:pt x="1355" y="862"/>
                </a:lnTo>
                <a:lnTo>
                  <a:pt x="1355" y="864"/>
                </a:lnTo>
                <a:lnTo>
                  <a:pt x="1357" y="867"/>
                </a:lnTo>
                <a:lnTo>
                  <a:pt x="1360" y="862"/>
                </a:lnTo>
                <a:lnTo>
                  <a:pt x="1360" y="860"/>
                </a:lnTo>
                <a:lnTo>
                  <a:pt x="1362" y="857"/>
                </a:lnTo>
                <a:lnTo>
                  <a:pt x="1364" y="857"/>
                </a:lnTo>
                <a:lnTo>
                  <a:pt x="1364" y="862"/>
                </a:lnTo>
                <a:lnTo>
                  <a:pt x="1364" y="864"/>
                </a:lnTo>
                <a:lnTo>
                  <a:pt x="1367" y="864"/>
                </a:lnTo>
                <a:lnTo>
                  <a:pt x="1369" y="864"/>
                </a:lnTo>
                <a:lnTo>
                  <a:pt x="1372" y="864"/>
                </a:lnTo>
                <a:lnTo>
                  <a:pt x="1372" y="867"/>
                </a:lnTo>
                <a:lnTo>
                  <a:pt x="1374" y="867"/>
                </a:lnTo>
                <a:lnTo>
                  <a:pt x="1374" y="869"/>
                </a:lnTo>
                <a:lnTo>
                  <a:pt x="1376" y="869"/>
                </a:lnTo>
                <a:lnTo>
                  <a:pt x="1379" y="869"/>
                </a:lnTo>
                <a:lnTo>
                  <a:pt x="1379" y="867"/>
                </a:lnTo>
                <a:lnTo>
                  <a:pt x="1379" y="864"/>
                </a:lnTo>
                <a:lnTo>
                  <a:pt x="1381" y="864"/>
                </a:lnTo>
                <a:lnTo>
                  <a:pt x="1383" y="862"/>
                </a:lnTo>
                <a:lnTo>
                  <a:pt x="1386" y="862"/>
                </a:lnTo>
                <a:lnTo>
                  <a:pt x="1388" y="862"/>
                </a:lnTo>
                <a:lnTo>
                  <a:pt x="1388" y="864"/>
                </a:lnTo>
                <a:lnTo>
                  <a:pt x="1386" y="867"/>
                </a:lnTo>
                <a:lnTo>
                  <a:pt x="1383" y="869"/>
                </a:lnTo>
                <a:lnTo>
                  <a:pt x="1381" y="872"/>
                </a:lnTo>
                <a:lnTo>
                  <a:pt x="1383" y="874"/>
                </a:lnTo>
                <a:lnTo>
                  <a:pt x="1386" y="874"/>
                </a:lnTo>
                <a:lnTo>
                  <a:pt x="1388" y="874"/>
                </a:lnTo>
                <a:lnTo>
                  <a:pt x="1388" y="876"/>
                </a:lnTo>
                <a:lnTo>
                  <a:pt x="1390" y="876"/>
                </a:lnTo>
                <a:lnTo>
                  <a:pt x="1393" y="876"/>
                </a:lnTo>
                <a:lnTo>
                  <a:pt x="1395" y="876"/>
                </a:lnTo>
                <a:lnTo>
                  <a:pt x="1397" y="874"/>
                </a:lnTo>
                <a:lnTo>
                  <a:pt x="1397" y="872"/>
                </a:lnTo>
                <a:lnTo>
                  <a:pt x="1402" y="869"/>
                </a:lnTo>
                <a:lnTo>
                  <a:pt x="1405" y="869"/>
                </a:lnTo>
                <a:lnTo>
                  <a:pt x="1407" y="869"/>
                </a:lnTo>
                <a:lnTo>
                  <a:pt x="1407" y="867"/>
                </a:lnTo>
                <a:lnTo>
                  <a:pt x="1409" y="867"/>
                </a:lnTo>
                <a:lnTo>
                  <a:pt x="1412" y="869"/>
                </a:lnTo>
                <a:lnTo>
                  <a:pt x="1414" y="869"/>
                </a:lnTo>
                <a:lnTo>
                  <a:pt x="1416" y="869"/>
                </a:lnTo>
                <a:lnTo>
                  <a:pt x="1416" y="867"/>
                </a:lnTo>
                <a:lnTo>
                  <a:pt x="1416" y="864"/>
                </a:lnTo>
                <a:lnTo>
                  <a:pt x="1416" y="860"/>
                </a:lnTo>
                <a:lnTo>
                  <a:pt x="1414" y="857"/>
                </a:lnTo>
                <a:lnTo>
                  <a:pt x="1416" y="855"/>
                </a:lnTo>
                <a:lnTo>
                  <a:pt x="1419" y="853"/>
                </a:lnTo>
                <a:lnTo>
                  <a:pt x="1421" y="853"/>
                </a:lnTo>
                <a:lnTo>
                  <a:pt x="1423" y="855"/>
                </a:lnTo>
                <a:lnTo>
                  <a:pt x="1426" y="855"/>
                </a:lnTo>
                <a:lnTo>
                  <a:pt x="1428" y="855"/>
                </a:lnTo>
                <a:lnTo>
                  <a:pt x="1430" y="853"/>
                </a:lnTo>
                <a:lnTo>
                  <a:pt x="1430" y="850"/>
                </a:lnTo>
                <a:lnTo>
                  <a:pt x="1433" y="850"/>
                </a:lnTo>
                <a:lnTo>
                  <a:pt x="1433" y="848"/>
                </a:lnTo>
                <a:lnTo>
                  <a:pt x="1435" y="848"/>
                </a:lnTo>
                <a:lnTo>
                  <a:pt x="1435" y="846"/>
                </a:lnTo>
                <a:lnTo>
                  <a:pt x="1438" y="848"/>
                </a:lnTo>
                <a:lnTo>
                  <a:pt x="1440" y="848"/>
                </a:lnTo>
                <a:lnTo>
                  <a:pt x="1442" y="848"/>
                </a:lnTo>
                <a:lnTo>
                  <a:pt x="1445" y="846"/>
                </a:lnTo>
                <a:lnTo>
                  <a:pt x="1442" y="843"/>
                </a:lnTo>
                <a:lnTo>
                  <a:pt x="1440" y="843"/>
                </a:lnTo>
                <a:lnTo>
                  <a:pt x="1440" y="841"/>
                </a:lnTo>
                <a:lnTo>
                  <a:pt x="1442" y="838"/>
                </a:lnTo>
                <a:lnTo>
                  <a:pt x="1442" y="836"/>
                </a:lnTo>
                <a:lnTo>
                  <a:pt x="1445" y="836"/>
                </a:lnTo>
                <a:lnTo>
                  <a:pt x="1445" y="838"/>
                </a:lnTo>
                <a:lnTo>
                  <a:pt x="1447" y="841"/>
                </a:lnTo>
                <a:lnTo>
                  <a:pt x="1447" y="843"/>
                </a:lnTo>
                <a:lnTo>
                  <a:pt x="1449" y="843"/>
                </a:lnTo>
                <a:lnTo>
                  <a:pt x="1452" y="843"/>
                </a:lnTo>
                <a:lnTo>
                  <a:pt x="1452" y="841"/>
                </a:lnTo>
                <a:lnTo>
                  <a:pt x="1452" y="838"/>
                </a:lnTo>
                <a:lnTo>
                  <a:pt x="1452" y="836"/>
                </a:lnTo>
                <a:lnTo>
                  <a:pt x="1456" y="836"/>
                </a:lnTo>
                <a:lnTo>
                  <a:pt x="1459" y="836"/>
                </a:lnTo>
                <a:lnTo>
                  <a:pt x="1461" y="834"/>
                </a:lnTo>
                <a:lnTo>
                  <a:pt x="1463" y="834"/>
                </a:lnTo>
                <a:lnTo>
                  <a:pt x="1459" y="829"/>
                </a:lnTo>
                <a:lnTo>
                  <a:pt x="1459" y="827"/>
                </a:lnTo>
                <a:lnTo>
                  <a:pt x="1461" y="827"/>
                </a:lnTo>
                <a:lnTo>
                  <a:pt x="1463" y="827"/>
                </a:lnTo>
                <a:lnTo>
                  <a:pt x="1466" y="827"/>
                </a:lnTo>
                <a:lnTo>
                  <a:pt x="1466" y="824"/>
                </a:lnTo>
                <a:lnTo>
                  <a:pt x="1468" y="824"/>
                </a:lnTo>
                <a:lnTo>
                  <a:pt x="1471" y="824"/>
                </a:lnTo>
                <a:lnTo>
                  <a:pt x="1473" y="824"/>
                </a:lnTo>
                <a:lnTo>
                  <a:pt x="1475" y="824"/>
                </a:lnTo>
                <a:lnTo>
                  <a:pt x="1478" y="824"/>
                </a:lnTo>
                <a:lnTo>
                  <a:pt x="1478" y="822"/>
                </a:lnTo>
                <a:lnTo>
                  <a:pt x="1480" y="820"/>
                </a:lnTo>
                <a:lnTo>
                  <a:pt x="1482" y="820"/>
                </a:lnTo>
                <a:lnTo>
                  <a:pt x="1482" y="817"/>
                </a:lnTo>
                <a:lnTo>
                  <a:pt x="1485" y="817"/>
                </a:lnTo>
                <a:lnTo>
                  <a:pt x="1487" y="817"/>
                </a:lnTo>
                <a:lnTo>
                  <a:pt x="1489" y="815"/>
                </a:lnTo>
                <a:lnTo>
                  <a:pt x="1492" y="812"/>
                </a:lnTo>
                <a:lnTo>
                  <a:pt x="1494" y="812"/>
                </a:lnTo>
                <a:lnTo>
                  <a:pt x="1496" y="812"/>
                </a:lnTo>
                <a:lnTo>
                  <a:pt x="1499" y="815"/>
                </a:lnTo>
                <a:lnTo>
                  <a:pt x="1501" y="815"/>
                </a:lnTo>
                <a:lnTo>
                  <a:pt x="1504" y="812"/>
                </a:lnTo>
                <a:lnTo>
                  <a:pt x="1506" y="812"/>
                </a:lnTo>
                <a:lnTo>
                  <a:pt x="1506" y="815"/>
                </a:lnTo>
                <a:lnTo>
                  <a:pt x="1508" y="815"/>
                </a:lnTo>
                <a:lnTo>
                  <a:pt x="1511" y="815"/>
                </a:lnTo>
                <a:lnTo>
                  <a:pt x="1511" y="812"/>
                </a:lnTo>
                <a:lnTo>
                  <a:pt x="1513" y="810"/>
                </a:lnTo>
                <a:lnTo>
                  <a:pt x="1515" y="810"/>
                </a:lnTo>
                <a:lnTo>
                  <a:pt x="1518" y="812"/>
                </a:lnTo>
                <a:lnTo>
                  <a:pt x="1520" y="812"/>
                </a:lnTo>
                <a:lnTo>
                  <a:pt x="1525" y="810"/>
                </a:lnTo>
                <a:lnTo>
                  <a:pt x="1527" y="812"/>
                </a:lnTo>
                <a:lnTo>
                  <a:pt x="1529" y="812"/>
                </a:lnTo>
                <a:lnTo>
                  <a:pt x="1529" y="810"/>
                </a:lnTo>
                <a:lnTo>
                  <a:pt x="1532" y="808"/>
                </a:lnTo>
                <a:lnTo>
                  <a:pt x="1534" y="808"/>
                </a:lnTo>
                <a:lnTo>
                  <a:pt x="1534" y="805"/>
                </a:lnTo>
                <a:lnTo>
                  <a:pt x="1537" y="805"/>
                </a:lnTo>
                <a:lnTo>
                  <a:pt x="1537" y="808"/>
                </a:lnTo>
                <a:lnTo>
                  <a:pt x="1539" y="808"/>
                </a:lnTo>
                <a:lnTo>
                  <a:pt x="1539" y="805"/>
                </a:lnTo>
                <a:lnTo>
                  <a:pt x="1539" y="803"/>
                </a:lnTo>
                <a:lnTo>
                  <a:pt x="1541" y="803"/>
                </a:lnTo>
                <a:lnTo>
                  <a:pt x="1541" y="801"/>
                </a:lnTo>
                <a:lnTo>
                  <a:pt x="1544" y="798"/>
                </a:lnTo>
                <a:lnTo>
                  <a:pt x="1544" y="796"/>
                </a:lnTo>
                <a:lnTo>
                  <a:pt x="1544" y="793"/>
                </a:lnTo>
                <a:lnTo>
                  <a:pt x="1544" y="791"/>
                </a:lnTo>
                <a:lnTo>
                  <a:pt x="1546" y="793"/>
                </a:lnTo>
                <a:lnTo>
                  <a:pt x="1546" y="796"/>
                </a:lnTo>
                <a:lnTo>
                  <a:pt x="1548" y="796"/>
                </a:lnTo>
                <a:lnTo>
                  <a:pt x="1548" y="793"/>
                </a:lnTo>
                <a:lnTo>
                  <a:pt x="1548" y="791"/>
                </a:lnTo>
                <a:lnTo>
                  <a:pt x="1548" y="789"/>
                </a:lnTo>
                <a:lnTo>
                  <a:pt x="1548" y="786"/>
                </a:lnTo>
                <a:lnTo>
                  <a:pt x="1546" y="784"/>
                </a:lnTo>
                <a:lnTo>
                  <a:pt x="1548" y="782"/>
                </a:lnTo>
                <a:lnTo>
                  <a:pt x="1553" y="779"/>
                </a:lnTo>
                <a:lnTo>
                  <a:pt x="1555" y="777"/>
                </a:lnTo>
                <a:lnTo>
                  <a:pt x="1558" y="777"/>
                </a:lnTo>
                <a:lnTo>
                  <a:pt x="1558" y="775"/>
                </a:lnTo>
                <a:lnTo>
                  <a:pt x="1558" y="770"/>
                </a:lnTo>
                <a:lnTo>
                  <a:pt x="1560" y="770"/>
                </a:lnTo>
                <a:lnTo>
                  <a:pt x="1560" y="772"/>
                </a:lnTo>
                <a:lnTo>
                  <a:pt x="1562" y="772"/>
                </a:lnTo>
                <a:lnTo>
                  <a:pt x="1562" y="775"/>
                </a:lnTo>
                <a:lnTo>
                  <a:pt x="1565" y="775"/>
                </a:lnTo>
                <a:lnTo>
                  <a:pt x="1567" y="775"/>
                </a:lnTo>
                <a:lnTo>
                  <a:pt x="1570" y="772"/>
                </a:lnTo>
                <a:lnTo>
                  <a:pt x="1572" y="770"/>
                </a:lnTo>
                <a:lnTo>
                  <a:pt x="1567" y="767"/>
                </a:lnTo>
                <a:lnTo>
                  <a:pt x="1565" y="767"/>
                </a:lnTo>
                <a:lnTo>
                  <a:pt x="1567" y="765"/>
                </a:lnTo>
                <a:lnTo>
                  <a:pt x="1570" y="765"/>
                </a:lnTo>
                <a:lnTo>
                  <a:pt x="1570" y="763"/>
                </a:lnTo>
                <a:lnTo>
                  <a:pt x="1572" y="763"/>
                </a:lnTo>
                <a:lnTo>
                  <a:pt x="1574" y="763"/>
                </a:lnTo>
                <a:lnTo>
                  <a:pt x="1574" y="760"/>
                </a:lnTo>
                <a:lnTo>
                  <a:pt x="1577" y="760"/>
                </a:lnTo>
                <a:lnTo>
                  <a:pt x="1577" y="758"/>
                </a:lnTo>
                <a:lnTo>
                  <a:pt x="1577" y="756"/>
                </a:lnTo>
                <a:lnTo>
                  <a:pt x="1577" y="753"/>
                </a:lnTo>
                <a:lnTo>
                  <a:pt x="1574" y="753"/>
                </a:lnTo>
                <a:lnTo>
                  <a:pt x="1574" y="751"/>
                </a:lnTo>
                <a:lnTo>
                  <a:pt x="1577" y="748"/>
                </a:lnTo>
                <a:lnTo>
                  <a:pt x="1579" y="748"/>
                </a:lnTo>
                <a:lnTo>
                  <a:pt x="1579" y="746"/>
                </a:lnTo>
                <a:lnTo>
                  <a:pt x="1577" y="746"/>
                </a:lnTo>
                <a:lnTo>
                  <a:pt x="1579" y="744"/>
                </a:lnTo>
                <a:lnTo>
                  <a:pt x="1581" y="744"/>
                </a:lnTo>
                <a:lnTo>
                  <a:pt x="1581" y="746"/>
                </a:lnTo>
                <a:lnTo>
                  <a:pt x="1584" y="746"/>
                </a:lnTo>
                <a:lnTo>
                  <a:pt x="1586" y="746"/>
                </a:lnTo>
                <a:lnTo>
                  <a:pt x="1586" y="744"/>
                </a:lnTo>
                <a:lnTo>
                  <a:pt x="1584" y="744"/>
                </a:lnTo>
                <a:lnTo>
                  <a:pt x="1584" y="741"/>
                </a:lnTo>
                <a:lnTo>
                  <a:pt x="1584" y="739"/>
                </a:lnTo>
                <a:lnTo>
                  <a:pt x="1584" y="737"/>
                </a:lnTo>
                <a:lnTo>
                  <a:pt x="1586" y="737"/>
                </a:lnTo>
                <a:lnTo>
                  <a:pt x="1586" y="739"/>
                </a:lnTo>
                <a:lnTo>
                  <a:pt x="1588" y="739"/>
                </a:lnTo>
                <a:lnTo>
                  <a:pt x="1588" y="737"/>
                </a:lnTo>
                <a:lnTo>
                  <a:pt x="1588" y="734"/>
                </a:lnTo>
                <a:lnTo>
                  <a:pt x="1588" y="732"/>
                </a:lnTo>
                <a:lnTo>
                  <a:pt x="1591" y="732"/>
                </a:lnTo>
                <a:lnTo>
                  <a:pt x="1591" y="734"/>
                </a:lnTo>
                <a:lnTo>
                  <a:pt x="1593" y="734"/>
                </a:lnTo>
                <a:lnTo>
                  <a:pt x="1593" y="732"/>
                </a:lnTo>
                <a:lnTo>
                  <a:pt x="1596" y="732"/>
                </a:lnTo>
                <a:lnTo>
                  <a:pt x="1596" y="730"/>
                </a:lnTo>
                <a:lnTo>
                  <a:pt x="1598" y="730"/>
                </a:lnTo>
                <a:lnTo>
                  <a:pt x="1598" y="727"/>
                </a:lnTo>
                <a:lnTo>
                  <a:pt x="1598" y="725"/>
                </a:lnTo>
                <a:lnTo>
                  <a:pt x="1596" y="725"/>
                </a:lnTo>
                <a:lnTo>
                  <a:pt x="1593" y="727"/>
                </a:lnTo>
                <a:lnTo>
                  <a:pt x="1591" y="725"/>
                </a:lnTo>
                <a:lnTo>
                  <a:pt x="1588" y="722"/>
                </a:lnTo>
                <a:lnTo>
                  <a:pt x="1588" y="720"/>
                </a:lnTo>
                <a:lnTo>
                  <a:pt x="1591" y="720"/>
                </a:lnTo>
                <a:lnTo>
                  <a:pt x="1591" y="718"/>
                </a:lnTo>
                <a:lnTo>
                  <a:pt x="1591" y="715"/>
                </a:lnTo>
                <a:lnTo>
                  <a:pt x="1588" y="715"/>
                </a:lnTo>
                <a:lnTo>
                  <a:pt x="1588" y="713"/>
                </a:lnTo>
                <a:lnTo>
                  <a:pt x="1588" y="711"/>
                </a:lnTo>
                <a:lnTo>
                  <a:pt x="1591" y="711"/>
                </a:lnTo>
                <a:lnTo>
                  <a:pt x="1591" y="713"/>
                </a:lnTo>
                <a:lnTo>
                  <a:pt x="1593" y="713"/>
                </a:lnTo>
                <a:lnTo>
                  <a:pt x="1593" y="715"/>
                </a:lnTo>
                <a:lnTo>
                  <a:pt x="1596" y="718"/>
                </a:lnTo>
                <a:lnTo>
                  <a:pt x="1596" y="715"/>
                </a:lnTo>
                <a:lnTo>
                  <a:pt x="1596" y="713"/>
                </a:lnTo>
                <a:lnTo>
                  <a:pt x="1598" y="713"/>
                </a:lnTo>
                <a:lnTo>
                  <a:pt x="1600" y="713"/>
                </a:lnTo>
                <a:lnTo>
                  <a:pt x="1603" y="713"/>
                </a:lnTo>
                <a:lnTo>
                  <a:pt x="1605" y="715"/>
                </a:lnTo>
                <a:lnTo>
                  <a:pt x="1605" y="711"/>
                </a:lnTo>
                <a:lnTo>
                  <a:pt x="1605" y="708"/>
                </a:lnTo>
                <a:lnTo>
                  <a:pt x="1603" y="706"/>
                </a:lnTo>
                <a:lnTo>
                  <a:pt x="1603" y="704"/>
                </a:lnTo>
                <a:lnTo>
                  <a:pt x="1605" y="704"/>
                </a:lnTo>
                <a:lnTo>
                  <a:pt x="1607" y="701"/>
                </a:lnTo>
                <a:lnTo>
                  <a:pt x="1607" y="699"/>
                </a:lnTo>
                <a:lnTo>
                  <a:pt x="1607" y="696"/>
                </a:lnTo>
                <a:lnTo>
                  <a:pt x="1607" y="694"/>
                </a:lnTo>
                <a:lnTo>
                  <a:pt x="1610" y="694"/>
                </a:lnTo>
                <a:lnTo>
                  <a:pt x="1612" y="694"/>
                </a:lnTo>
                <a:lnTo>
                  <a:pt x="1614" y="694"/>
                </a:lnTo>
                <a:lnTo>
                  <a:pt x="1617" y="694"/>
                </a:lnTo>
                <a:lnTo>
                  <a:pt x="1619" y="694"/>
                </a:lnTo>
                <a:lnTo>
                  <a:pt x="1619" y="692"/>
                </a:lnTo>
                <a:lnTo>
                  <a:pt x="1621" y="692"/>
                </a:lnTo>
                <a:lnTo>
                  <a:pt x="1621" y="689"/>
                </a:lnTo>
                <a:lnTo>
                  <a:pt x="1624" y="689"/>
                </a:lnTo>
                <a:lnTo>
                  <a:pt x="1626" y="687"/>
                </a:lnTo>
                <a:lnTo>
                  <a:pt x="1626" y="685"/>
                </a:lnTo>
                <a:lnTo>
                  <a:pt x="1626" y="682"/>
                </a:lnTo>
                <a:lnTo>
                  <a:pt x="1626" y="680"/>
                </a:lnTo>
                <a:lnTo>
                  <a:pt x="1626" y="677"/>
                </a:lnTo>
                <a:lnTo>
                  <a:pt x="1629" y="675"/>
                </a:lnTo>
                <a:lnTo>
                  <a:pt x="1629" y="673"/>
                </a:lnTo>
                <a:lnTo>
                  <a:pt x="1629" y="670"/>
                </a:lnTo>
                <a:lnTo>
                  <a:pt x="1629" y="668"/>
                </a:lnTo>
                <a:lnTo>
                  <a:pt x="1629" y="666"/>
                </a:lnTo>
                <a:lnTo>
                  <a:pt x="1631" y="663"/>
                </a:lnTo>
                <a:lnTo>
                  <a:pt x="1633" y="661"/>
                </a:lnTo>
                <a:lnTo>
                  <a:pt x="1636" y="661"/>
                </a:lnTo>
                <a:lnTo>
                  <a:pt x="1636" y="659"/>
                </a:lnTo>
                <a:lnTo>
                  <a:pt x="1638" y="659"/>
                </a:lnTo>
                <a:lnTo>
                  <a:pt x="1640" y="659"/>
                </a:lnTo>
                <a:lnTo>
                  <a:pt x="1643" y="659"/>
                </a:lnTo>
                <a:lnTo>
                  <a:pt x="1643" y="656"/>
                </a:lnTo>
                <a:lnTo>
                  <a:pt x="1640" y="654"/>
                </a:lnTo>
                <a:lnTo>
                  <a:pt x="1638" y="654"/>
                </a:lnTo>
                <a:lnTo>
                  <a:pt x="1638" y="651"/>
                </a:lnTo>
                <a:lnTo>
                  <a:pt x="1638" y="649"/>
                </a:lnTo>
                <a:lnTo>
                  <a:pt x="1638" y="647"/>
                </a:lnTo>
                <a:lnTo>
                  <a:pt x="1640" y="644"/>
                </a:lnTo>
                <a:lnTo>
                  <a:pt x="1640" y="642"/>
                </a:lnTo>
                <a:lnTo>
                  <a:pt x="1640" y="640"/>
                </a:lnTo>
                <a:lnTo>
                  <a:pt x="1640" y="637"/>
                </a:lnTo>
                <a:lnTo>
                  <a:pt x="1643" y="635"/>
                </a:lnTo>
                <a:lnTo>
                  <a:pt x="1645" y="633"/>
                </a:lnTo>
                <a:lnTo>
                  <a:pt x="1645" y="630"/>
                </a:lnTo>
                <a:lnTo>
                  <a:pt x="1645" y="628"/>
                </a:lnTo>
                <a:lnTo>
                  <a:pt x="1645" y="625"/>
                </a:lnTo>
                <a:lnTo>
                  <a:pt x="1645" y="623"/>
                </a:lnTo>
                <a:lnTo>
                  <a:pt x="1645" y="621"/>
                </a:lnTo>
                <a:lnTo>
                  <a:pt x="1647" y="618"/>
                </a:lnTo>
                <a:lnTo>
                  <a:pt x="1647" y="616"/>
                </a:lnTo>
                <a:lnTo>
                  <a:pt x="1650" y="616"/>
                </a:lnTo>
                <a:lnTo>
                  <a:pt x="1652" y="614"/>
                </a:lnTo>
                <a:lnTo>
                  <a:pt x="1654" y="614"/>
                </a:lnTo>
                <a:lnTo>
                  <a:pt x="1657" y="611"/>
                </a:lnTo>
                <a:lnTo>
                  <a:pt x="1657" y="609"/>
                </a:lnTo>
                <a:lnTo>
                  <a:pt x="1659" y="609"/>
                </a:lnTo>
                <a:lnTo>
                  <a:pt x="1659" y="606"/>
                </a:lnTo>
                <a:lnTo>
                  <a:pt x="1662" y="604"/>
                </a:lnTo>
                <a:lnTo>
                  <a:pt x="1662" y="602"/>
                </a:lnTo>
                <a:lnTo>
                  <a:pt x="1664" y="602"/>
                </a:lnTo>
                <a:lnTo>
                  <a:pt x="1666" y="602"/>
                </a:lnTo>
                <a:lnTo>
                  <a:pt x="1666" y="599"/>
                </a:lnTo>
                <a:lnTo>
                  <a:pt x="1669" y="599"/>
                </a:lnTo>
                <a:lnTo>
                  <a:pt x="1671" y="599"/>
                </a:lnTo>
                <a:lnTo>
                  <a:pt x="1673" y="599"/>
                </a:lnTo>
                <a:lnTo>
                  <a:pt x="1673" y="602"/>
                </a:lnTo>
                <a:lnTo>
                  <a:pt x="1676" y="602"/>
                </a:lnTo>
                <a:lnTo>
                  <a:pt x="1678" y="602"/>
                </a:lnTo>
                <a:lnTo>
                  <a:pt x="1680" y="602"/>
                </a:lnTo>
                <a:lnTo>
                  <a:pt x="1683" y="602"/>
                </a:lnTo>
                <a:lnTo>
                  <a:pt x="1683" y="599"/>
                </a:lnTo>
                <a:lnTo>
                  <a:pt x="1685" y="597"/>
                </a:lnTo>
                <a:lnTo>
                  <a:pt x="1687" y="597"/>
                </a:lnTo>
                <a:lnTo>
                  <a:pt x="1687" y="595"/>
                </a:lnTo>
                <a:lnTo>
                  <a:pt x="1690" y="595"/>
                </a:lnTo>
                <a:lnTo>
                  <a:pt x="1690" y="592"/>
                </a:lnTo>
                <a:lnTo>
                  <a:pt x="1692" y="592"/>
                </a:lnTo>
                <a:lnTo>
                  <a:pt x="1695" y="592"/>
                </a:lnTo>
                <a:lnTo>
                  <a:pt x="1697" y="592"/>
                </a:lnTo>
                <a:lnTo>
                  <a:pt x="1699" y="595"/>
                </a:lnTo>
                <a:lnTo>
                  <a:pt x="1702" y="595"/>
                </a:lnTo>
                <a:lnTo>
                  <a:pt x="1702" y="597"/>
                </a:lnTo>
                <a:lnTo>
                  <a:pt x="1704" y="597"/>
                </a:lnTo>
                <a:lnTo>
                  <a:pt x="1706" y="597"/>
                </a:lnTo>
                <a:lnTo>
                  <a:pt x="1709" y="597"/>
                </a:lnTo>
                <a:lnTo>
                  <a:pt x="1711" y="597"/>
                </a:lnTo>
                <a:lnTo>
                  <a:pt x="1711" y="595"/>
                </a:lnTo>
                <a:lnTo>
                  <a:pt x="1713" y="595"/>
                </a:lnTo>
                <a:lnTo>
                  <a:pt x="1716" y="595"/>
                </a:lnTo>
                <a:lnTo>
                  <a:pt x="1718" y="595"/>
                </a:lnTo>
                <a:lnTo>
                  <a:pt x="1718" y="592"/>
                </a:lnTo>
                <a:lnTo>
                  <a:pt x="1720" y="592"/>
                </a:lnTo>
                <a:lnTo>
                  <a:pt x="1723" y="590"/>
                </a:lnTo>
                <a:lnTo>
                  <a:pt x="1723" y="592"/>
                </a:lnTo>
                <a:lnTo>
                  <a:pt x="1725" y="590"/>
                </a:lnTo>
                <a:lnTo>
                  <a:pt x="1723" y="578"/>
                </a:lnTo>
                <a:lnTo>
                  <a:pt x="1718" y="571"/>
                </a:lnTo>
                <a:lnTo>
                  <a:pt x="1711" y="552"/>
                </a:lnTo>
                <a:lnTo>
                  <a:pt x="1732" y="524"/>
                </a:lnTo>
                <a:lnTo>
                  <a:pt x="1746" y="512"/>
                </a:lnTo>
                <a:lnTo>
                  <a:pt x="1751" y="509"/>
                </a:lnTo>
                <a:lnTo>
                  <a:pt x="1753" y="509"/>
                </a:lnTo>
                <a:lnTo>
                  <a:pt x="1758" y="507"/>
                </a:lnTo>
                <a:lnTo>
                  <a:pt x="1761" y="505"/>
                </a:lnTo>
                <a:lnTo>
                  <a:pt x="1763" y="502"/>
                </a:lnTo>
                <a:lnTo>
                  <a:pt x="1768" y="502"/>
                </a:lnTo>
                <a:lnTo>
                  <a:pt x="1768" y="500"/>
                </a:lnTo>
                <a:lnTo>
                  <a:pt x="1770" y="498"/>
                </a:lnTo>
                <a:lnTo>
                  <a:pt x="1770" y="495"/>
                </a:lnTo>
                <a:lnTo>
                  <a:pt x="1770" y="493"/>
                </a:lnTo>
                <a:lnTo>
                  <a:pt x="1772" y="490"/>
                </a:lnTo>
                <a:lnTo>
                  <a:pt x="1772" y="488"/>
                </a:lnTo>
                <a:lnTo>
                  <a:pt x="1775" y="486"/>
                </a:lnTo>
                <a:lnTo>
                  <a:pt x="1777" y="483"/>
                </a:lnTo>
                <a:lnTo>
                  <a:pt x="1779" y="479"/>
                </a:lnTo>
                <a:lnTo>
                  <a:pt x="1782" y="476"/>
                </a:lnTo>
                <a:lnTo>
                  <a:pt x="1784" y="474"/>
                </a:lnTo>
                <a:lnTo>
                  <a:pt x="1789" y="472"/>
                </a:lnTo>
                <a:lnTo>
                  <a:pt x="1794" y="455"/>
                </a:lnTo>
                <a:lnTo>
                  <a:pt x="1794" y="453"/>
                </a:lnTo>
                <a:lnTo>
                  <a:pt x="1794" y="450"/>
                </a:lnTo>
                <a:lnTo>
                  <a:pt x="1796" y="448"/>
                </a:lnTo>
                <a:lnTo>
                  <a:pt x="1796" y="445"/>
                </a:lnTo>
                <a:lnTo>
                  <a:pt x="1798" y="441"/>
                </a:lnTo>
                <a:lnTo>
                  <a:pt x="1801" y="438"/>
                </a:lnTo>
                <a:lnTo>
                  <a:pt x="1805" y="434"/>
                </a:lnTo>
                <a:lnTo>
                  <a:pt x="1810" y="427"/>
                </a:lnTo>
                <a:lnTo>
                  <a:pt x="1810" y="422"/>
                </a:lnTo>
                <a:lnTo>
                  <a:pt x="1817" y="419"/>
                </a:lnTo>
                <a:lnTo>
                  <a:pt x="1819" y="419"/>
                </a:lnTo>
                <a:lnTo>
                  <a:pt x="1791" y="384"/>
                </a:lnTo>
                <a:lnTo>
                  <a:pt x="1761" y="344"/>
                </a:lnTo>
                <a:lnTo>
                  <a:pt x="1756" y="337"/>
                </a:lnTo>
                <a:lnTo>
                  <a:pt x="1725" y="296"/>
                </a:lnTo>
                <a:lnTo>
                  <a:pt x="1742" y="289"/>
                </a:lnTo>
                <a:lnTo>
                  <a:pt x="1756" y="277"/>
                </a:lnTo>
                <a:lnTo>
                  <a:pt x="1761" y="275"/>
                </a:lnTo>
                <a:lnTo>
                  <a:pt x="1763" y="277"/>
                </a:lnTo>
                <a:lnTo>
                  <a:pt x="1768" y="275"/>
                </a:lnTo>
                <a:lnTo>
                  <a:pt x="1772" y="273"/>
                </a:lnTo>
                <a:lnTo>
                  <a:pt x="1775" y="270"/>
                </a:lnTo>
                <a:lnTo>
                  <a:pt x="1782" y="266"/>
                </a:lnTo>
                <a:lnTo>
                  <a:pt x="1782" y="261"/>
                </a:lnTo>
                <a:lnTo>
                  <a:pt x="1784" y="258"/>
                </a:lnTo>
                <a:lnTo>
                  <a:pt x="1786" y="256"/>
                </a:lnTo>
                <a:lnTo>
                  <a:pt x="1789" y="254"/>
                </a:lnTo>
                <a:lnTo>
                  <a:pt x="1789" y="249"/>
                </a:lnTo>
                <a:lnTo>
                  <a:pt x="1791" y="244"/>
                </a:lnTo>
                <a:lnTo>
                  <a:pt x="1794" y="240"/>
                </a:lnTo>
                <a:lnTo>
                  <a:pt x="1794" y="235"/>
                </a:lnTo>
                <a:lnTo>
                  <a:pt x="1796" y="230"/>
                </a:lnTo>
                <a:lnTo>
                  <a:pt x="1796" y="225"/>
                </a:lnTo>
                <a:lnTo>
                  <a:pt x="1796" y="221"/>
                </a:lnTo>
                <a:lnTo>
                  <a:pt x="1801" y="218"/>
                </a:lnTo>
                <a:lnTo>
                  <a:pt x="1803" y="216"/>
                </a:lnTo>
                <a:lnTo>
                  <a:pt x="1803" y="214"/>
                </a:lnTo>
                <a:lnTo>
                  <a:pt x="1805" y="211"/>
                </a:lnTo>
                <a:lnTo>
                  <a:pt x="1805" y="206"/>
                </a:lnTo>
                <a:lnTo>
                  <a:pt x="1805" y="204"/>
                </a:lnTo>
                <a:lnTo>
                  <a:pt x="1805" y="199"/>
                </a:lnTo>
                <a:lnTo>
                  <a:pt x="1805" y="195"/>
                </a:lnTo>
                <a:lnTo>
                  <a:pt x="1805" y="190"/>
                </a:lnTo>
                <a:lnTo>
                  <a:pt x="1808" y="190"/>
                </a:lnTo>
                <a:lnTo>
                  <a:pt x="1812" y="187"/>
                </a:lnTo>
                <a:lnTo>
                  <a:pt x="1815" y="185"/>
                </a:lnTo>
                <a:lnTo>
                  <a:pt x="1817" y="183"/>
                </a:lnTo>
                <a:lnTo>
                  <a:pt x="1819" y="183"/>
                </a:lnTo>
                <a:lnTo>
                  <a:pt x="1822" y="183"/>
                </a:lnTo>
                <a:lnTo>
                  <a:pt x="1822" y="180"/>
                </a:lnTo>
                <a:lnTo>
                  <a:pt x="1824" y="178"/>
                </a:lnTo>
                <a:lnTo>
                  <a:pt x="1827" y="176"/>
                </a:lnTo>
                <a:lnTo>
                  <a:pt x="1827" y="173"/>
                </a:lnTo>
                <a:lnTo>
                  <a:pt x="1831" y="166"/>
                </a:lnTo>
                <a:lnTo>
                  <a:pt x="1834" y="161"/>
                </a:lnTo>
                <a:lnTo>
                  <a:pt x="1836" y="159"/>
                </a:lnTo>
                <a:lnTo>
                  <a:pt x="1838" y="157"/>
                </a:lnTo>
                <a:lnTo>
                  <a:pt x="1843" y="157"/>
                </a:lnTo>
                <a:lnTo>
                  <a:pt x="1848" y="154"/>
                </a:lnTo>
                <a:lnTo>
                  <a:pt x="1850" y="152"/>
                </a:lnTo>
                <a:lnTo>
                  <a:pt x="1855" y="147"/>
                </a:lnTo>
                <a:lnTo>
                  <a:pt x="1855" y="145"/>
                </a:lnTo>
                <a:lnTo>
                  <a:pt x="1857" y="142"/>
                </a:lnTo>
                <a:lnTo>
                  <a:pt x="1862" y="142"/>
                </a:lnTo>
                <a:lnTo>
                  <a:pt x="1867" y="140"/>
                </a:lnTo>
                <a:lnTo>
                  <a:pt x="1869" y="140"/>
                </a:lnTo>
                <a:lnTo>
                  <a:pt x="1871" y="138"/>
                </a:lnTo>
                <a:lnTo>
                  <a:pt x="1874" y="133"/>
                </a:lnTo>
                <a:lnTo>
                  <a:pt x="1876" y="133"/>
                </a:lnTo>
                <a:lnTo>
                  <a:pt x="1878" y="133"/>
                </a:lnTo>
                <a:lnTo>
                  <a:pt x="1881" y="128"/>
                </a:lnTo>
                <a:lnTo>
                  <a:pt x="1883" y="126"/>
                </a:lnTo>
                <a:lnTo>
                  <a:pt x="1888" y="124"/>
                </a:lnTo>
                <a:lnTo>
                  <a:pt x="1890" y="95"/>
                </a:lnTo>
                <a:lnTo>
                  <a:pt x="1902" y="98"/>
                </a:lnTo>
                <a:lnTo>
                  <a:pt x="1904" y="98"/>
                </a:lnTo>
                <a:lnTo>
                  <a:pt x="1909" y="93"/>
                </a:lnTo>
                <a:lnTo>
                  <a:pt x="1911" y="90"/>
                </a:lnTo>
                <a:lnTo>
                  <a:pt x="1914" y="88"/>
                </a:lnTo>
                <a:lnTo>
                  <a:pt x="1916" y="86"/>
                </a:lnTo>
                <a:lnTo>
                  <a:pt x="1921" y="81"/>
                </a:lnTo>
                <a:lnTo>
                  <a:pt x="1944" y="86"/>
                </a:lnTo>
                <a:lnTo>
                  <a:pt x="1968" y="88"/>
                </a:lnTo>
                <a:lnTo>
                  <a:pt x="2003" y="93"/>
                </a:lnTo>
                <a:lnTo>
                  <a:pt x="2022" y="95"/>
                </a:lnTo>
                <a:lnTo>
                  <a:pt x="2022" y="102"/>
                </a:lnTo>
                <a:lnTo>
                  <a:pt x="2039" y="107"/>
                </a:lnTo>
                <a:lnTo>
                  <a:pt x="2050" y="109"/>
                </a:lnTo>
                <a:lnTo>
                  <a:pt x="2088" y="121"/>
                </a:lnTo>
                <a:lnTo>
                  <a:pt x="2095" y="124"/>
                </a:lnTo>
                <a:lnTo>
                  <a:pt x="2142" y="135"/>
                </a:lnTo>
                <a:lnTo>
                  <a:pt x="2145" y="90"/>
                </a:lnTo>
                <a:lnTo>
                  <a:pt x="2145" y="62"/>
                </a:lnTo>
                <a:lnTo>
                  <a:pt x="2157" y="31"/>
                </a:lnTo>
                <a:lnTo>
                  <a:pt x="2159" y="24"/>
                </a:lnTo>
                <a:lnTo>
                  <a:pt x="2168" y="0"/>
                </a:lnTo>
                <a:lnTo>
                  <a:pt x="2223" y="5"/>
                </a:lnTo>
                <a:lnTo>
                  <a:pt x="2215" y="38"/>
                </a:lnTo>
                <a:lnTo>
                  <a:pt x="2213" y="53"/>
                </a:lnTo>
                <a:lnTo>
                  <a:pt x="2208" y="69"/>
                </a:lnTo>
                <a:lnTo>
                  <a:pt x="2208" y="79"/>
                </a:lnTo>
                <a:lnTo>
                  <a:pt x="2204" y="93"/>
                </a:lnTo>
                <a:lnTo>
                  <a:pt x="2206" y="107"/>
                </a:lnTo>
                <a:lnTo>
                  <a:pt x="2208" y="114"/>
                </a:lnTo>
                <a:lnTo>
                  <a:pt x="2208" y="119"/>
                </a:lnTo>
                <a:close/>
              </a:path>
            </a:pathLst>
          </a:custGeom>
          <a:solidFill>
            <a:srgbClr val="FCDBD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rot="0" vert="horz" wrap="square" lIns="137160" tIns="68580" rIns="137160" bIns="68580" anchor="t" anchorCtr="0" upright="1">
            <a:noAutofit/>
          </a:bodyPr>
          <a:lstStyle/>
          <a:p>
            <a:endParaRPr lang="es-MX" sz="2700"/>
          </a:p>
        </p:txBody>
      </p:sp>
      <p:pic>
        <p:nvPicPr>
          <p:cNvPr id="22" name="Picture 2" descr="Estado de México – Pacto federal">
            <a:hlinkClick r:id="rId8" action="ppaction://hlinksldjump" tooltip="Distritos Judiciales Electorales"/>
          </p:cNvPr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62999" y="8613564"/>
            <a:ext cx="762001" cy="6265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Imagen 22">
            <a:hlinkClick r:id="" action="ppaction://hlinkshowjump?jump=previousslide" tooltip="Anterior"/>
          </p:cNvPr>
          <p:cNvPicPr>
            <a:picLocks noChangeAspect="1"/>
          </p:cNvPicPr>
          <p:nvPr/>
        </p:nvPicPr>
        <p:blipFill>
          <a:blip r:embed="rId10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7971312" y="8567437"/>
            <a:ext cx="718852" cy="718852"/>
          </a:xfrm>
          <a:prstGeom prst="rect">
            <a:avLst/>
          </a:prstGeom>
        </p:spPr>
      </p:pic>
      <p:pic>
        <p:nvPicPr>
          <p:cNvPr id="24" name="Imagen 23">
            <a:hlinkClick r:id="" action="ppaction://hlinkshowjump?jump=nextslide" tooltip="Siguiente"/>
          </p:cNvPr>
          <p:cNvPicPr>
            <a:picLocks noChangeAspect="1"/>
          </p:cNvPicPr>
          <p:nvPr/>
        </p:nvPicPr>
        <p:blipFill>
          <a:blip r:embed="rId10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97835" y="8567438"/>
            <a:ext cx="718852" cy="7188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10368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Click="0">
        <p14:reveal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2401" y="178509"/>
            <a:ext cx="2274414" cy="1025763"/>
          </a:xfrm>
          <a:prstGeom prst="rect">
            <a:avLst/>
          </a:prstGeom>
        </p:spPr>
      </p:pic>
      <p:sp>
        <p:nvSpPr>
          <p:cNvPr id="72" name="Paralelogramo 71"/>
          <p:cNvSpPr/>
          <p:nvPr/>
        </p:nvSpPr>
        <p:spPr>
          <a:xfrm>
            <a:off x="15672659" y="8634356"/>
            <a:ext cx="4243892" cy="1612305"/>
          </a:xfrm>
          <a:prstGeom prst="parallelogram">
            <a:avLst>
              <a:gd name="adj" fmla="val 68198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73" name="Paralelogramo 72"/>
          <p:cNvSpPr/>
          <p:nvPr/>
        </p:nvSpPr>
        <p:spPr>
          <a:xfrm>
            <a:off x="0" y="9478834"/>
            <a:ext cx="18750579" cy="814892"/>
          </a:xfrm>
          <a:prstGeom prst="parallelogram">
            <a:avLst>
              <a:gd name="adj" fmla="val 58663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pic>
        <p:nvPicPr>
          <p:cNvPr id="77" name="Imagen 7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33436" y="88635"/>
            <a:ext cx="1272614" cy="1202562"/>
          </a:xfrm>
          <a:prstGeom prst="rect">
            <a:avLst/>
          </a:prstGeom>
        </p:spPr>
      </p:pic>
      <p:sp>
        <p:nvSpPr>
          <p:cNvPr id="78" name="Triángulo isósceles 77"/>
          <p:cNvSpPr/>
          <p:nvPr/>
        </p:nvSpPr>
        <p:spPr>
          <a:xfrm rot="18459014">
            <a:off x="-931438" y="-343536"/>
            <a:ext cx="2154764" cy="1158996"/>
          </a:xfrm>
          <a:prstGeom prst="triangl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79" name="Triángulo isósceles 78"/>
          <p:cNvSpPr/>
          <p:nvPr/>
        </p:nvSpPr>
        <p:spPr>
          <a:xfrm rot="10631482">
            <a:off x="-55789" y="-206601"/>
            <a:ext cx="2154764" cy="1158996"/>
          </a:xfrm>
          <a:prstGeom prst="triangle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cxnSp>
        <p:nvCxnSpPr>
          <p:cNvPr id="81" name="Conector recto 80"/>
          <p:cNvCxnSpPr/>
          <p:nvPr/>
        </p:nvCxnSpPr>
        <p:spPr>
          <a:xfrm>
            <a:off x="9144000" y="88635"/>
            <a:ext cx="0" cy="1202562"/>
          </a:xfrm>
          <a:prstGeom prst="line">
            <a:avLst/>
          </a:prstGeom>
          <a:ln w="28575" cap="rnd">
            <a:solidFill>
              <a:schemeClr val="bg2">
                <a:lumMod val="5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3" name="Imagen 8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87420" y="1"/>
            <a:ext cx="1500581" cy="1500581"/>
          </a:xfrm>
          <a:prstGeom prst="rect">
            <a:avLst/>
          </a:prstGeom>
        </p:spPr>
      </p:pic>
      <p:pic>
        <p:nvPicPr>
          <p:cNvPr id="84" name="Imagen 83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25" t="29137" r="9744" b="27962"/>
          <a:stretch/>
        </p:blipFill>
        <p:spPr>
          <a:xfrm>
            <a:off x="666928" y="8648186"/>
            <a:ext cx="1516151" cy="816819"/>
          </a:xfrm>
          <a:prstGeom prst="rect">
            <a:avLst/>
          </a:prstGeom>
        </p:spPr>
      </p:pic>
      <p:sp>
        <p:nvSpPr>
          <p:cNvPr id="2" name="Rectángulo 1"/>
          <p:cNvSpPr/>
          <p:nvPr/>
        </p:nvSpPr>
        <p:spPr>
          <a:xfrm>
            <a:off x="2772051" y="1408760"/>
            <a:ext cx="12768240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s-MX" sz="6000" cap="all" dirty="0">
                <a:solidFill>
                  <a:srgbClr val="8C52FF"/>
                </a:solidFill>
                <a:latin typeface="Exo 2" panose="00000800000000000000" pitchFamily="2" charset="0"/>
              </a:rPr>
              <a:t>Distrito judicial no. X SULTEPEC</a:t>
            </a:r>
            <a:endParaRPr lang="es-MX" sz="6000" cap="all" dirty="0">
              <a:latin typeface="Exo 2" panose="00000800000000000000" pitchFamily="2" charset="0"/>
            </a:endParaRPr>
          </a:p>
        </p:txBody>
      </p:sp>
      <p:sp>
        <p:nvSpPr>
          <p:cNvPr id="27" name="Freeform 22"/>
          <p:cNvSpPr>
            <a:spLocks noEditPoints="1"/>
          </p:cNvSpPr>
          <p:nvPr/>
        </p:nvSpPr>
        <p:spPr bwMode="auto">
          <a:xfrm>
            <a:off x="237783" y="3455758"/>
            <a:ext cx="4581867" cy="3766727"/>
          </a:xfrm>
          <a:custGeom>
            <a:avLst/>
            <a:gdLst>
              <a:gd name="T0" fmla="*/ 1331 w 3038"/>
              <a:gd name="T1" fmla="*/ 1568 h 2661"/>
              <a:gd name="T2" fmla="*/ 1433 w 3038"/>
              <a:gd name="T3" fmla="*/ 1842 h 2661"/>
              <a:gd name="T4" fmla="*/ 1409 w 3038"/>
              <a:gd name="T5" fmla="*/ 1989 h 2661"/>
              <a:gd name="T6" fmla="*/ 1294 w 3038"/>
              <a:gd name="T7" fmla="*/ 2060 h 2661"/>
              <a:gd name="T8" fmla="*/ 1263 w 3038"/>
              <a:gd name="T9" fmla="*/ 2100 h 2661"/>
              <a:gd name="T10" fmla="*/ 1214 w 3038"/>
              <a:gd name="T11" fmla="*/ 2103 h 2661"/>
              <a:gd name="T12" fmla="*/ 1181 w 3038"/>
              <a:gd name="T13" fmla="*/ 2162 h 2661"/>
              <a:gd name="T14" fmla="*/ 1136 w 3038"/>
              <a:gd name="T15" fmla="*/ 2162 h 2661"/>
              <a:gd name="T16" fmla="*/ 1096 w 3038"/>
              <a:gd name="T17" fmla="*/ 2188 h 2661"/>
              <a:gd name="T18" fmla="*/ 1072 w 3038"/>
              <a:gd name="T19" fmla="*/ 2200 h 2661"/>
              <a:gd name="T20" fmla="*/ 1037 w 3038"/>
              <a:gd name="T21" fmla="*/ 2261 h 2661"/>
              <a:gd name="T22" fmla="*/ 983 w 3038"/>
              <a:gd name="T23" fmla="*/ 2297 h 2661"/>
              <a:gd name="T24" fmla="*/ 933 w 3038"/>
              <a:gd name="T25" fmla="*/ 2330 h 2661"/>
              <a:gd name="T26" fmla="*/ 846 w 3038"/>
              <a:gd name="T27" fmla="*/ 2417 h 2661"/>
              <a:gd name="T28" fmla="*/ 749 w 3038"/>
              <a:gd name="T29" fmla="*/ 2460 h 2661"/>
              <a:gd name="T30" fmla="*/ 603 w 3038"/>
              <a:gd name="T31" fmla="*/ 2609 h 2661"/>
              <a:gd name="T32" fmla="*/ 306 w 3038"/>
              <a:gd name="T33" fmla="*/ 2129 h 2661"/>
              <a:gd name="T34" fmla="*/ 216 w 3038"/>
              <a:gd name="T35" fmla="*/ 2079 h 2661"/>
              <a:gd name="T36" fmla="*/ 28 w 3038"/>
              <a:gd name="T37" fmla="*/ 1778 h 2661"/>
              <a:gd name="T38" fmla="*/ 162 w 3038"/>
              <a:gd name="T39" fmla="*/ 1650 h 2661"/>
              <a:gd name="T40" fmla="*/ 252 w 3038"/>
              <a:gd name="T41" fmla="*/ 1639 h 2661"/>
              <a:gd name="T42" fmla="*/ 431 w 3038"/>
              <a:gd name="T43" fmla="*/ 1501 h 2661"/>
              <a:gd name="T44" fmla="*/ 643 w 3038"/>
              <a:gd name="T45" fmla="*/ 1520 h 2661"/>
              <a:gd name="T46" fmla="*/ 787 w 3038"/>
              <a:gd name="T47" fmla="*/ 1513 h 2661"/>
              <a:gd name="T48" fmla="*/ 973 w 3038"/>
              <a:gd name="T49" fmla="*/ 1447 h 2661"/>
              <a:gd name="T50" fmla="*/ 1152 w 3038"/>
              <a:gd name="T51" fmla="*/ 1473 h 2661"/>
              <a:gd name="T52" fmla="*/ 2291 w 3038"/>
              <a:gd name="T53" fmla="*/ 258 h 2661"/>
              <a:gd name="T54" fmla="*/ 2371 w 3038"/>
              <a:gd name="T55" fmla="*/ 472 h 2661"/>
              <a:gd name="T56" fmla="*/ 2607 w 3038"/>
              <a:gd name="T57" fmla="*/ 786 h 2661"/>
              <a:gd name="T58" fmla="*/ 2635 w 3038"/>
              <a:gd name="T59" fmla="*/ 864 h 2661"/>
              <a:gd name="T60" fmla="*/ 2781 w 3038"/>
              <a:gd name="T61" fmla="*/ 862 h 2661"/>
              <a:gd name="T62" fmla="*/ 2864 w 3038"/>
              <a:gd name="T63" fmla="*/ 980 h 2661"/>
              <a:gd name="T64" fmla="*/ 2965 w 3038"/>
              <a:gd name="T65" fmla="*/ 1127 h 2661"/>
              <a:gd name="T66" fmla="*/ 3029 w 3038"/>
              <a:gd name="T67" fmla="*/ 1248 h 2661"/>
              <a:gd name="T68" fmla="*/ 2906 w 3038"/>
              <a:gd name="T69" fmla="*/ 1158 h 2661"/>
              <a:gd name="T70" fmla="*/ 2734 w 3038"/>
              <a:gd name="T71" fmla="*/ 1222 h 2661"/>
              <a:gd name="T72" fmla="*/ 2652 w 3038"/>
              <a:gd name="T73" fmla="*/ 1381 h 2661"/>
              <a:gd name="T74" fmla="*/ 2574 w 3038"/>
              <a:gd name="T75" fmla="*/ 1572 h 2661"/>
              <a:gd name="T76" fmla="*/ 2340 w 3038"/>
              <a:gd name="T77" fmla="*/ 1660 h 2661"/>
              <a:gd name="T78" fmla="*/ 2168 w 3038"/>
              <a:gd name="T79" fmla="*/ 1657 h 2661"/>
              <a:gd name="T80" fmla="*/ 2015 w 3038"/>
              <a:gd name="T81" fmla="*/ 1740 h 2661"/>
              <a:gd name="T82" fmla="*/ 1933 w 3038"/>
              <a:gd name="T83" fmla="*/ 1818 h 2661"/>
              <a:gd name="T84" fmla="*/ 1864 w 3038"/>
              <a:gd name="T85" fmla="*/ 1880 h 2661"/>
              <a:gd name="T86" fmla="*/ 1786 w 3038"/>
              <a:gd name="T87" fmla="*/ 1773 h 2661"/>
              <a:gd name="T88" fmla="*/ 1718 w 3038"/>
              <a:gd name="T89" fmla="*/ 1523 h 2661"/>
              <a:gd name="T90" fmla="*/ 1638 w 3038"/>
              <a:gd name="T91" fmla="*/ 1416 h 2661"/>
              <a:gd name="T92" fmla="*/ 1475 w 3038"/>
              <a:gd name="T93" fmla="*/ 1423 h 2661"/>
              <a:gd name="T94" fmla="*/ 1374 w 3038"/>
              <a:gd name="T95" fmla="*/ 1366 h 2661"/>
              <a:gd name="T96" fmla="*/ 1313 w 3038"/>
              <a:gd name="T97" fmla="*/ 1215 h 2661"/>
              <a:gd name="T98" fmla="*/ 1298 w 3038"/>
              <a:gd name="T99" fmla="*/ 1042 h 2661"/>
              <a:gd name="T100" fmla="*/ 1218 w 3038"/>
              <a:gd name="T101" fmla="*/ 924 h 2661"/>
              <a:gd name="T102" fmla="*/ 1256 w 3038"/>
              <a:gd name="T103" fmla="*/ 886 h 2661"/>
              <a:gd name="T104" fmla="*/ 1322 w 3038"/>
              <a:gd name="T105" fmla="*/ 898 h 2661"/>
              <a:gd name="T106" fmla="*/ 1355 w 3038"/>
              <a:gd name="T107" fmla="*/ 864 h 2661"/>
              <a:gd name="T108" fmla="*/ 1421 w 3038"/>
              <a:gd name="T109" fmla="*/ 853 h 2661"/>
              <a:gd name="T110" fmla="*/ 1489 w 3038"/>
              <a:gd name="T111" fmla="*/ 815 h 2661"/>
              <a:gd name="T112" fmla="*/ 1560 w 3038"/>
              <a:gd name="T113" fmla="*/ 772 h 2661"/>
              <a:gd name="T114" fmla="*/ 1598 w 3038"/>
              <a:gd name="T115" fmla="*/ 725 h 2661"/>
              <a:gd name="T116" fmla="*/ 1629 w 3038"/>
              <a:gd name="T117" fmla="*/ 668 h 2661"/>
              <a:gd name="T118" fmla="*/ 1685 w 3038"/>
              <a:gd name="T119" fmla="*/ 597 h 2661"/>
              <a:gd name="T120" fmla="*/ 1794 w 3038"/>
              <a:gd name="T121" fmla="*/ 450 h 2661"/>
              <a:gd name="T122" fmla="*/ 1824 w 3038"/>
              <a:gd name="T123" fmla="*/ 178 h 2661"/>
              <a:gd name="T124" fmla="*/ 2208 w 3038"/>
              <a:gd name="T125" fmla="*/ 69 h 26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038" h="2661">
                <a:moveTo>
                  <a:pt x="1237" y="1409"/>
                </a:moveTo>
                <a:lnTo>
                  <a:pt x="1242" y="1409"/>
                </a:lnTo>
                <a:lnTo>
                  <a:pt x="1247" y="1409"/>
                </a:lnTo>
                <a:lnTo>
                  <a:pt x="1254" y="1411"/>
                </a:lnTo>
                <a:lnTo>
                  <a:pt x="1258" y="1407"/>
                </a:lnTo>
                <a:lnTo>
                  <a:pt x="1273" y="1407"/>
                </a:lnTo>
                <a:lnTo>
                  <a:pt x="1277" y="1404"/>
                </a:lnTo>
                <a:lnTo>
                  <a:pt x="1280" y="1407"/>
                </a:lnTo>
                <a:lnTo>
                  <a:pt x="1287" y="1409"/>
                </a:lnTo>
                <a:lnTo>
                  <a:pt x="1291" y="1414"/>
                </a:lnTo>
                <a:lnTo>
                  <a:pt x="1291" y="1423"/>
                </a:lnTo>
                <a:lnTo>
                  <a:pt x="1294" y="1430"/>
                </a:lnTo>
                <a:lnTo>
                  <a:pt x="1294" y="1433"/>
                </a:lnTo>
                <a:lnTo>
                  <a:pt x="1282" y="1487"/>
                </a:lnTo>
                <a:lnTo>
                  <a:pt x="1280" y="1492"/>
                </a:lnTo>
                <a:lnTo>
                  <a:pt x="1277" y="1499"/>
                </a:lnTo>
                <a:lnTo>
                  <a:pt x="1275" y="1504"/>
                </a:lnTo>
                <a:lnTo>
                  <a:pt x="1273" y="1508"/>
                </a:lnTo>
                <a:lnTo>
                  <a:pt x="1270" y="1508"/>
                </a:lnTo>
                <a:lnTo>
                  <a:pt x="1265" y="1511"/>
                </a:lnTo>
                <a:lnTo>
                  <a:pt x="1263" y="1515"/>
                </a:lnTo>
                <a:lnTo>
                  <a:pt x="1258" y="1518"/>
                </a:lnTo>
                <a:lnTo>
                  <a:pt x="1256" y="1518"/>
                </a:lnTo>
                <a:lnTo>
                  <a:pt x="1256" y="1520"/>
                </a:lnTo>
                <a:lnTo>
                  <a:pt x="1254" y="1523"/>
                </a:lnTo>
                <a:lnTo>
                  <a:pt x="1261" y="1523"/>
                </a:lnTo>
                <a:lnTo>
                  <a:pt x="1270" y="1520"/>
                </a:lnTo>
                <a:lnTo>
                  <a:pt x="1273" y="1523"/>
                </a:lnTo>
                <a:lnTo>
                  <a:pt x="1275" y="1527"/>
                </a:lnTo>
                <a:lnTo>
                  <a:pt x="1280" y="1527"/>
                </a:lnTo>
                <a:lnTo>
                  <a:pt x="1282" y="1525"/>
                </a:lnTo>
                <a:lnTo>
                  <a:pt x="1287" y="1530"/>
                </a:lnTo>
                <a:lnTo>
                  <a:pt x="1294" y="1532"/>
                </a:lnTo>
                <a:lnTo>
                  <a:pt x="1303" y="1537"/>
                </a:lnTo>
                <a:lnTo>
                  <a:pt x="1308" y="1539"/>
                </a:lnTo>
                <a:lnTo>
                  <a:pt x="1315" y="1541"/>
                </a:lnTo>
                <a:lnTo>
                  <a:pt x="1320" y="1544"/>
                </a:lnTo>
                <a:lnTo>
                  <a:pt x="1320" y="1549"/>
                </a:lnTo>
                <a:lnTo>
                  <a:pt x="1320" y="1551"/>
                </a:lnTo>
                <a:lnTo>
                  <a:pt x="1317" y="1553"/>
                </a:lnTo>
                <a:lnTo>
                  <a:pt x="1317" y="1558"/>
                </a:lnTo>
                <a:lnTo>
                  <a:pt x="1317" y="1563"/>
                </a:lnTo>
                <a:lnTo>
                  <a:pt x="1315" y="1568"/>
                </a:lnTo>
                <a:lnTo>
                  <a:pt x="1313" y="1570"/>
                </a:lnTo>
                <a:lnTo>
                  <a:pt x="1313" y="1572"/>
                </a:lnTo>
                <a:lnTo>
                  <a:pt x="1317" y="1575"/>
                </a:lnTo>
                <a:lnTo>
                  <a:pt x="1322" y="1572"/>
                </a:lnTo>
                <a:lnTo>
                  <a:pt x="1327" y="1572"/>
                </a:lnTo>
                <a:lnTo>
                  <a:pt x="1331" y="1568"/>
                </a:lnTo>
                <a:lnTo>
                  <a:pt x="1336" y="1568"/>
                </a:lnTo>
                <a:lnTo>
                  <a:pt x="1341" y="1568"/>
                </a:lnTo>
                <a:lnTo>
                  <a:pt x="1346" y="1568"/>
                </a:lnTo>
                <a:lnTo>
                  <a:pt x="1348" y="1563"/>
                </a:lnTo>
                <a:lnTo>
                  <a:pt x="1350" y="1558"/>
                </a:lnTo>
                <a:lnTo>
                  <a:pt x="1355" y="1553"/>
                </a:lnTo>
                <a:lnTo>
                  <a:pt x="1357" y="1551"/>
                </a:lnTo>
                <a:lnTo>
                  <a:pt x="1364" y="1549"/>
                </a:lnTo>
                <a:lnTo>
                  <a:pt x="1369" y="1551"/>
                </a:lnTo>
                <a:lnTo>
                  <a:pt x="1421" y="1603"/>
                </a:lnTo>
                <a:lnTo>
                  <a:pt x="1421" y="1608"/>
                </a:lnTo>
                <a:lnTo>
                  <a:pt x="1416" y="1613"/>
                </a:lnTo>
                <a:lnTo>
                  <a:pt x="1416" y="1620"/>
                </a:lnTo>
                <a:lnTo>
                  <a:pt x="1416" y="1622"/>
                </a:lnTo>
                <a:lnTo>
                  <a:pt x="1419" y="1624"/>
                </a:lnTo>
                <a:lnTo>
                  <a:pt x="1426" y="1624"/>
                </a:lnTo>
                <a:lnTo>
                  <a:pt x="1430" y="1624"/>
                </a:lnTo>
                <a:lnTo>
                  <a:pt x="1438" y="1627"/>
                </a:lnTo>
                <a:lnTo>
                  <a:pt x="1445" y="1631"/>
                </a:lnTo>
                <a:lnTo>
                  <a:pt x="1447" y="1634"/>
                </a:lnTo>
                <a:lnTo>
                  <a:pt x="1456" y="1648"/>
                </a:lnTo>
                <a:lnTo>
                  <a:pt x="1463" y="1662"/>
                </a:lnTo>
                <a:lnTo>
                  <a:pt x="1468" y="1669"/>
                </a:lnTo>
                <a:lnTo>
                  <a:pt x="1489" y="1702"/>
                </a:lnTo>
                <a:lnTo>
                  <a:pt x="1489" y="1705"/>
                </a:lnTo>
                <a:lnTo>
                  <a:pt x="1513" y="1762"/>
                </a:lnTo>
                <a:lnTo>
                  <a:pt x="1496" y="1773"/>
                </a:lnTo>
                <a:lnTo>
                  <a:pt x="1489" y="1776"/>
                </a:lnTo>
                <a:lnTo>
                  <a:pt x="1487" y="1778"/>
                </a:lnTo>
                <a:lnTo>
                  <a:pt x="1482" y="1783"/>
                </a:lnTo>
                <a:lnTo>
                  <a:pt x="1478" y="1785"/>
                </a:lnTo>
                <a:lnTo>
                  <a:pt x="1473" y="1788"/>
                </a:lnTo>
                <a:lnTo>
                  <a:pt x="1471" y="1792"/>
                </a:lnTo>
                <a:lnTo>
                  <a:pt x="1468" y="1797"/>
                </a:lnTo>
                <a:lnTo>
                  <a:pt x="1466" y="1797"/>
                </a:lnTo>
                <a:lnTo>
                  <a:pt x="1463" y="1800"/>
                </a:lnTo>
                <a:lnTo>
                  <a:pt x="1456" y="1802"/>
                </a:lnTo>
                <a:lnTo>
                  <a:pt x="1452" y="1804"/>
                </a:lnTo>
                <a:lnTo>
                  <a:pt x="1452" y="1807"/>
                </a:lnTo>
                <a:lnTo>
                  <a:pt x="1452" y="1809"/>
                </a:lnTo>
                <a:lnTo>
                  <a:pt x="1449" y="1811"/>
                </a:lnTo>
                <a:lnTo>
                  <a:pt x="1449" y="1816"/>
                </a:lnTo>
                <a:lnTo>
                  <a:pt x="1452" y="1821"/>
                </a:lnTo>
                <a:lnTo>
                  <a:pt x="1447" y="1823"/>
                </a:lnTo>
                <a:lnTo>
                  <a:pt x="1445" y="1826"/>
                </a:lnTo>
                <a:lnTo>
                  <a:pt x="1440" y="1833"/>
                </a:lnTo>
                <a:lnTo>
                  <a:pt x="1440" y="1837"/>
                </a:lnTo>
                <a:lnTo>
                  <a:pt x="1438" y="1840"/>
                </a:lnTo>
                <a:lnTo>
                  <a:pt x="1433" y="1842"/>
                </a:lnTo>
                <a:lnTo>
                  <a:pt x="1428" y="1847"/>
                </a:lnTo>
                <a:lnTo>
                  <a:pt x="1423" y="1854"/>
                </a:lnTo>
                <a:lnTo>
                  <a:pt x="1416" y="1859"/>
                </a:lnTo>
                <a:lnTo>
                  <a:pt x="1412" y="1866"/>
                </a:lnTo>
                <a:lnTo>
                  <a:pt x="1416" y="1871"/>
                </a:lnTo>
                <a:lnTo>
                  <a:pt x="1419" y="1875"/>
                </a:lnTo>
                <a:lnTo>
                  <a:pt x="1421" y="1878"/>
                </a:lnTo>
                <a:lnTo>
                  <a:pt x="1423" y="1882"/>
                </a:lnTo>
                <a:lnTo>
                  <a:pt x="1423" y="1885"/>
                </a:lnTo>
                <a:lnTo>
                  <a:pt x="1421" y="1887"/>
                </a:lnTo>
                <a:lnTo>
                  <a:pt x="1414" y="1889"/>
                </a:lnTo>
                <a:lnTo>
                  <a:pt x="1409" y="1892"/>
                </a:lnTo>
                <a:lnTo>
                  <a:pt x="1412" y="1894"/>
                </a:lnTo>
                <a:lnTo>
                  <a:pt x="1416" y="1892"/>
                </a:lnTo>
                <a:lnTo>
                  <a:pt x="1421" y="1892"/>
                </a:lnTo>
                <a:lnTo>
                  <a:pt x="1423" y="1889"/>
                </a:lnTo>
                <a:lnTo>
                  <a:pt x="1426" y="1889"/>
                </a:lnTo>
                <a:lnTo>
                  <a:pt x="1433" y="1889"/>
                </a:lnTo>
                <a:lnTo>
                  <a:pt x="1438" y="1892"/>
                </a:lnTo>
                <a:lnTo>
                  <a:pt x="1440" y="1894"/>
                </a:lnTo>
                <a:lnTo>
                  <a:pt x="1442" y="1897"/>
                </a:lnTo>
                <a:lnTo>
                  <a:pt x="1447" y="1904"/>
                </a:lnTo>
                <a:lnTo>
                  <a:pt x="1442" y="1908"/>
                </a:lnTo>
                <a:lnTo>
                  <a:pt x="1440" y="1911"/>
                </a:lnTo>
                <a:lnTo>
                  <a:pt x="1440" y="1913"/>
                </a:lnTo>
                <a:lnTo>
                  <a:pt x="1438" y="1913"/>
                </a:lnTo>
                <a:lnTo>
                  <a:pt x="1435" y="1916"/>
                </a:lnTo>
                <a:lnTo>
                  <a:pt x="1433" y="1918"/>
                </a:lnTo>
                <a:lnTo>
                  <a:pt x="1430" y="1916"/>
                </a:lnTo>
                <a:lnTo>
                  <a:pt x="1428" y="1918"/>
                </a:lnTo>
                <a:lnTo>
                  <a:pt x="1426" y="1920"/>
                </a:lnTo>
                <a:lnTo>
                  <a:pt x="1423" y="1923"/>
                </a:lnTo>
                <a:lnTo>
                  <a:pt x="1419" y="1927"/>
                </a:lnTo>
                <a:lnTo>
                  <a:pt x="1414" y="1932"/>
                </a:lnTo>
                <a:lnTo>
                  <a:pt x="1412" y="1939"/>
                </a:lnTo>
                <a:lnTo>
                  <a:pt x="1412" y="1942"/>
                </a:lnTo>
                <a:lnTo>
                  <a:pt x="1409" y="1946"/>
                </a:lnTo>
                <a:lnTo>
                  <a:pt x="1407" y="1949"/>
                </a:lnTo>
                <a:lnTo>
                  <a:pt x="1407" y="1956"/>
                </a:lnTo>
                <a:lnTo>
                  <a:pt x="1407" y="1958"/>
                </a:lnTo>
                <a:lnTo>
                  <a:pt x="1409" y="1958"/>
                </a:lnTo>
                <a:lnTo>
                  <a:pt x="1412" y="1963"/>
                </a:lnTo>
                <a:lnTo>
                  <a:pt x="1412" y="1965"/>
                </a:lnTo>
                <a:lnTo>
                  <a:pt x="1409" y="1968"/>
                </a:lnTo>
                <a:lnTo>
                  <a:pt x="1409" y="1970"/>
                </a:lnTo>
                <a:lnTo>
                  <a:pt x="1409" y="1972"/>
                </a:lnTo>
                <a:lnTo>
                  <a:pt x="1409" y="1979"/>
                </a:lnTo>
                <a:lnTo>
                  <a:pt x="1409" y="1984"/>
                </a:lnTo>
                <a:lnTo>
                  <a:pt x="1409" y="1989"/>
                </a:lnTo>
                <a:lnTo>
                  <a:pt x="1412" y="1989"/>
                </a:lnTo>
                <a:lnTo>
                  <a:pt x="1412" y="1991"/>
                </a:lnTo>
                <a:lnTo>
                  <a:pt x="1412" y="1994"/>
                </a:lnTo>
                <a:lnTo>
                  <a:pt x="1409" y="1996"/>
                </a:lnTo>
                <a:lnTo>
                  <a:pt x="1407" y="1998"/>
                </a:lnTo>
                <a:lnTo>
                  <a:pt x="1407" y="2001"/>
                </a:lnTo>
                <a:lnTo>
                  <a:pt x="1405" y="2003"/>
                </a:lnTo>
                <a:lnTo>
                  <a:pt x="1402" y="2008"/>
                </a:lnTo>
                <a:lnTo>
                  <a:pt x="1400" y="2010"/>
                </a:lnTo>
                <a:lnTo>
                  <a:pt x="1395" y="2013"/>
                </a:lnTo>
                <a:lnTo>
                  <a:pt x="1393" y="2013"/>
                </a:lnTo>
                <a:lnTo>
                  <a:pt x="1390" y="2013"/>
                </a:lnTo>
                <a:lnTo>
                  <a:pt x="1383" y="2010"/>
                </a:lnTo>
                <a:lnTo>
                  <a:pt x="1383" y="2008"/>
                </a:lnTo>
                <a:lnTo>
                  <a:pt x="1381" y="2005"/>
                </a:lnTo>
                <a:lnTo>
                  <a:pt x="1379" y="2003"/>
                </a:lnTo>
                <a:lnTo>
                  <a:pt x="1376" y="2001"/>
                </a:lnTo>
                <a:lnTo>
                  <a:pt x="1374" y="1996"/>
                </a:lnTo>
                <a:lnTo>
                  <a:pt x="1372" y="1994"/>
                </a:lnTo>
                <a:lnTo>
                  <a:pt x="1362" y="1994"/>
                </a:lnTo>
                <a:lnTo>
                  <a:pt x="1357" y="1996"/>
                </a:lnTo>
                <a:lnTo>
                  <a:pt x="1355" y="1998"/>
                </a:lnTo>
                <a:lnTo>
                  <a:pt x="1353" y="2003"/>
                </a:lnTo>
                <a:lnTo>
                  <a:pt x="1353" y="2005"/>
                </a:lnTo>
                <a:lnTo>
                  <a:pt x="1350" y="2005"/>
                </a:lnTo>
                <a:lnTo>
                  <a:pt x="1348" y="2008"/>
                </a:lnTo>
                <a:lnTo>
                  <a:pt x="1348" y="2015"/>
                </a:lnTo>
                <a:lnTo>
                  <a:pt x="1343" y="2017"/>
                </a:lnTo>
                <a:lnTo>
                  <a:pt x="1341" y="2020"/>
                </a:lnTo>
                <a:lnTo>
                  <a:pt x="1339" y="2024"/>
                </a:lnTo>
                <a:lnTo>
                  <a:pt x="1334" y="2027"/>
                </a:lnTo>
                <a:lnTo>
                  <a:pt x="1331" y="2027"/>
                </a:lnTo>
                <a:lnTo>
                  <a:pt x="1327" y="2029"/>
                </a:lnTo>
                <a:lnTo>
                  <a:pt x="1324" y="2031"/>
                </a:lnTo>
                <a:lnTo>
                  <a:pt x="1322" y="2031"/>
                </a:lnTo>
                <a:lnTo>
                  <a:pt x="1320" y="2034"/>
                </a:lnTo>
                <a:lnTo>
                  <a:pt x="1320" y="2036"/>
                </a:lnTo>
                <a:lnTo>
                  <a:pt x="1317" y="2041"/>
                </a:lnTo>
                <a:lnTo>
                  <a:pt x="1313" y="2041"/>
                </a:lnTo>
                <a:lnTo>
                  <a:pt x="1313" y="2043"/>
                </a:lnTo>
                <a:lnTo>
                  <a:pt x="1313" y="2046"/>
                </a:lnTo>
                <a:lnTo>
                  <a:pt x="1308" y="2048"/>
                </a:lnTo>
                <a:lnTo>
                  <a:pt x="1306" y="2050"/>
                </a:lnTo>
                <a:lnTo>
                  <a:pt x="1301" y="2053"/>
                </a:lnTo>
                <a:lnTo>
                  <a:pt x="1301" y="2055"/>
                </a:lnTo>
                <a:lnTo>
                  <a:pt x="1301" y="2058"/>
                </a:lnTo>
                <a:lnTo>
                  <a:pt x="1298" y="2058"/>
                </a:lnTo>
                <a:lnTo>
                  <a:pt x="1296" y="2060"/>
                </a:lnTo>
                <a:lnTo>
                  <a:pt x="1294" y="2060"/>
                </a:lnTo>
                <a:lnTo>
                  <a:pt x="1294" y="2062"/>
                </a:lnTo>
                <a:lnTo>
                  <a:pt x="1294" y="2065"/>
                </a:lnTo>
                <a:lnTo>
                  <a:pt x="1291" y="2067"/>
                </a:lnTo>
                <a:lnTo>
                  <a:pt x="1291" y="2069"/>
                </a:lnTo>
                <a:lnTo>
                  <a:pt x="1291" y="2072"/>
                </a:lnTo>
                <a:lnTo>
                  <a:pt x="1291" y="2074"/>
                </a:lnTo>
                <a:lnTo>
                  <a:pt x="1291" y="2076"/>
                </a:lnTo>
                <a:lnTo>
                  <a:pt x="1291" y="2079"/>
                </a:lnTo>
                <a:lnTo>
                  <a:pt x="1289" y="2079"/>
                </a:lnTo>
                <a:lnTo>
                  <a:pt x="1289" y="2081"/>
                </a:lnTo>
                <a:lnTo>
                  <a:pt x="1289" y="2084"/>
                </a:lnTo>
                <a:lnTo>
                  <a:pt x="1287" y="2084"/>
                </a:lnTo>
                <a:lnTo>
                  <a:pt x="1287" y="2086"/>
                </a:lnTo>
                <a:lnTo>
                  <a:pt x="1284" y="2086"/>
                </a:lnTo>
                <a:lnTo>
                  <a:pt x="1282" y="2086"/>
                </a:lnTo>
                <a:lnTo>
                  <a:pt x="1280" y="2086"/>
                </a:lnTo>
                <a:lnTo>
                  <a:pt x="1277" y="2084"/>
                </a:lnTo>
                <a:lnTo>
                  <a:pt x="1275" y="2081"/>
                </a:lnTo>
                <a:lnTo>
                  <a:pt x="1275" y="2079"/>
                </a:lnTo>
                <a:lnTo>
                  <a:pt x="1273" y="2079"/>
                </a:lnTo>
                <a:lnTo>
                  <a:pt x="1273" y="2076"/>
                </a:lnTo>
                <a:lnTo>
                  <a:pt x="1270" y="2076"/>
                </a:lnTo>
                <a:lnTo>
                  <a:pt x="1270" y="2079"/>
                </a:lnTo>
                <a:lnTo>
                  <a:pt x="1270" y="2081"/>
                </a:lnTo>
                <a:lnTo>
                  <a:pt x="1268" y="2081"/>
                </a:lnTo>
                <a:lnTo>
                  <a:pt x="1268" y="2084"/>
                </a:lnTo>
                <a:lnTo>
                  <a:pt x="1270" y="2084"/>
                </a:lnTo>
                <a:lnTo>
                  <a:pt x="1270" y="2086"/>
                </a:lnTo>
                <a:lnTo>
                  <a:pt x="1273" y="2088"/>
                </a:lnTo>
                <a:lnTo>
                  <a:pt x="1275" y="2088"/>
                </a:lnTo>
                <a:lnTo>
                  <a:pt x="1275" y="2091"/>
                </a:lnTo>
                <a:lnTo>
                  <a:pt x="1277" y="2091"/>
                </a:lnTo>
                <a:lnTo>
                  <a:pt x="1280" y="2091"/>
                </a:lnTo>
                <a:lnTo>
                  <a:pt x="1282" y="2091"/>
                </a:lnTo>
                <a:lnTo>
                  <a:pt x="1282" y="2093"/>
                </a:lnTo>
                <a:lnTo>
                  <a:pt x="1284" y="2093"/>
                </a:lnTo>
                <a:lnTo>
                  <a:pt x="1284" y="2095"/>
                </a:lnTo>
                <a:lnTo>
                  <a:pt x="1284" y="2098"/>
                </a:lnTo>
                <a:lnTo>
                  <a:pt x="1282" y="2098"/>
                </a:lnTo>
                <a:lnTo>
                  <a:pt x="1282" y="2100"/>
                </a:lnTo>
                <a:lnTo>
                  <a:pt x="1280" y="2100"/>
                </a:lnTo>
                <a:lnTo>
                  <a:pt x="1275" y="2100"/>
                </a:lnTo>
                <a:lnTo>
                  <a:pt x="1275" y="2103"/>
                </a:lnTo>
                <a:lnTo>
                  <a:pt x="1273" y="2103"/>
                </a:lnTo>
                <a:lnTo>
                  <a:pt x="1270" y="2103"/>
                </a:lnTo>
                <a:lnTo>
                  <a:pt x="1270" y="2100"/>
                </a:lnTo>
                <a:lnTo>
                  <a:pt x="1268" y="2100"/>
                </a:lnTo>
                <a:lnTo>
                  <a:pt x="1265" y="2100"/>
                </a:lnTo>
                <a:lnTo>
                  <a:pt x="1263" y="2100"/>
                </a:lnTo>
                <a:lnTo>
                  <a:pt x="1263" y="2098"/>
                </a:lnTo>
                <a:lnTo>
                  <a:pt x="1261" y="2095"/>
                </a:lnTo>
                <a:lnTo>
                  <a:pt x="1261" y="2093"/>
                </a:lnTo>
                <a:lnTo>
                  <a:pt x="1258" y="2093"/>
                </a:lnTo>
                <a:lnTo>
                  <a:pt x="1258" y="2091"/>
                </a:lnTo>
                <a:lnTo>
                  <a:pt x="1256" y="2091"/>
                </a:lnTo>
                <a:lnTo>
                  <a:pt x="1254" y="2091"/>
                </a:lnTo>
                <a:lnTo>
                  <a:pt x="1251" y="2091"/>
                </a:lnTo>
                <a:lnTo>
                  <a:pt x="1249" y="2091"/>
                </a:lnTo>
                <a:lnTo>
                  <a:pt x="1247" y="2091"/>
                </a:lnTo>
                <a:lnTo>
                  <a:pt x="1247" y="2093"/>
                </a:lnTo>
                <a:lnTo>
                  <a:pt x="1247" y="2095"/>
                </a:lnTo>
                <a:lnTo>
                  <a:pt x="1249" y="2098"/>
                </a:lnTo>
                <a:lnTo>
                  <a:pt x="1249" y="2100"/>
                </a:lnTo>
                <a:lnTo>
                  <a:pt x="1249" y="2103"/>
                </a:lnTo>
                <a:lnTo>
                  <a:pt x="1249" y="2105"/>
                </a:lnTo>
                <a:lnTo>
                  <a:pt x="1249" y="2107"/>
                </a:lnTo>
                <a:lnTo>
                  <a:pt x="1251" y="2110"/>
                </a:lnTo>
                <a:lnTo>
                  <a:pt x="1251" y="2112"/>
                </a:lnTo>
                <a:lnTo>
                  <a:pt x="1249" y="2112"/>
                </a:lnTo>
                <a:lnTo>
                  <a:pt x="1249" y="2114"/>
                </a:lnTo>
                <a:lnTo>
                  <a:pt x="1247" y="2114"/>
                </a:lnTo>
                <a:lnTo>
                  <a:pt x="1244" y="2114"/>
                </a:lnTo>
                <a:lnTo>
                  <a:pt x="1242" y="2112"/>
                </a:lnTo>
                <a:lnTo>
                  <a:pt x="1240" y="2112"/>
                </a:lnTo>
                <a:lnTo>
                  <a:pt x="1237" y="2112"/>
                </a:lnTo>
                <a:lnTo>
                  <a:pt x="1235" y="2112"/>
                </a:lnTo>
                <a:lnTo>
                  <a:pt x="1235" y="2114"/>
                </a:lnTo>
                <a:lnTo>
                  <a:pt x="1235" y="2117"/>
                </a:lnTo>
                <a:lnTo>
                  <a:pt x="1232" y="2119"/>
                </a:lnTo>
                <a:lnTo>
                  <a:pt x="1230" y="2119"/>
                </a:lnTo>
                <a:lnTo>
                  <a:pt x="1230" y="2121"/>
                </a:lnTo>
                <a:lnTo>
                  <a:pt x="1228" y="2119"/>
                </a:lnTo>
                <a:lnTo>
                  <a:pt x="1228" y="2117"/>
                </a:lnTo>
                <a:lnTo>
                  <a:pt x="1225" y="2117"/>
                </a:lnTo>
                <a:lnTo>
                  <a:pt x="1225" y="2114"/>
                </a:lnTo>
                <a:lnTo>
                  <a:pt x="1225" y="2112"/>
                </a:lnTo>
                <a:lnTo>
                  <a:pt x="1225" y="2110"/>
                </a:lnTo>
                <a:lnTo>
                  <a:pt x="1225" y="2105"/>
                </a:lnTo>
                <a:lnTo>
                  <a:pt x="1225" y="2103"/>
                </a:lnTo>
                <a:lnTo>
                  <a:pt x="1225" y="2100"/>
                </a:lnTo>
                <a:lnTo>
                  <a:pt x="1223" y="2100"/>
                </a:lnTo>
                <a:lnTo>
                  <a:pt x="1223" y="2098"/>
                </a:lnTo>
                <a:lnTo>
                  <a:pt x="1221" y="2098"/>
                </a:lnTo>
                <a:lnTo>
                  <a:pt x="1218" y="2098"/>
                </a:lnTo>
                <a:lnTo>
                  <a:pt x="1216" y="2098"/>
                </a:lnTo>
                <a:lnTo>
                  <a:pt x="1216" y="2100"/>
                </a:lnTo>
                <a:lnTo>
                  <a:pt x="1214" y="2100"/>
                </a:lnTo>
                <a:lnTo>
                  <a:pt x="1214" y="2103"/>
                </a:lnTo>
                <a:lnTo>
                  <a:pt x="1211" y="2103"/>
                </a:lnTo>
                <a:lnTo>
                  <a:pt x="1211" y="2105"/>
                </a:lnTo>
                <a:lnTo>
                  <a:pt x="1209" y="2107"/>
                </a:lnTo>
                <a:lnTo>
                  <a:pt x="1209" y="2110"/>
                </a:lnTo>
                <a:lnTo>
                  <a:pt x="1207" y="2110"/>
                </a:lnTo>
                <a:lnTo>
                  <a:pt x="1207" y="2112"/>
                </a:lnTo>
                <a:lnTo>
                  <a:pt x="1204" y="2114"/>
                </a:lnTo>
                <a:lnTo>
                  <a:pt x="1204" y="2117"/>
                </a:lnTo>
                <a:lnTo>
                  <a:pt x="1202" y="2117"/>
                </a:lnTo>
                <a:lnTo>
                  <a:pt x="1199" y="2117"/>
                </a:lnTo>
                <a:lnTo>
                  <a:pt x="1197" y="2117"/>
                </a:lnTo>
                <a:lnTo>
                  <a:pt x="1197" y="2114"/>
                </a:lnTo>
                <a:lnTo>
                  <a:pt x="1195" y="2114"/>
                </a:lnTo>
                <a:lnTo>
                  <a:pt x="1195" y="2112"/>
                </a:lnTo>
                <a:lnTo>
                  <a:pt x="1192" y="2112"/>
                </a:lnTo>
                <a:lnTo>
                  <a:pt x="1190" y="2114"/>
                </a:lnTo>
                <a:lnTo>
                  <a:pt x="1190" y="2117"/>
                </a:lnTo>
                <a:lnTo>
                  <a:pt x="1190" y="2119"/>
                </a:lnTo>
                <a:lnTo>
                  <a:pt x="1190" y="2121"/>
                </a:lnTo>
                <a:lnTo>
                  <a:pt x="1190" y="2124"/>
                </a:lnTo>
                <a:lnTo>
                  <a:pt x="1188" y="2126"/>
                </a:lnTo>
                <a:lnTo>
                  <a:pt x="1188" y="2129"/>
                </a:lnTo>
                <a:lnTo>
                  <a:pt x="1185" y="2129"/>
                </a:lnTo>
                <a:lnTo>
                  <a:pt x="1183" y="2129"/>
                </a:lnTo>
                <a:lnTo>
                  <a:pt x="1183" y="2131"/>
                </a:lnTo>
                <a:lnTo>
                  <a:pt x="1181" y="2131"/>
                </a:lnTo>
                <a:lnTo>
                  <a:pt x="1178" y="2131"/>
                </a:lnTo>
                <a:lnTo>
                  <a:pt x="1178" y="2133"/>
                </a:lnTo>
                <a:lnTo>
                  <a:pt x="1178" y="2136"/>
                </a:lnTo>
                <a:lnTo>
                  <a:pt x="1181" y="2136"/>
                </a:lnTo>
                <a:lnTo>
                  <a:pt x="1178" y="2136"/>
                </a:lnTo>
                <a:lnTo>
                  <a:pt x="1178" y="2138"/>
                </a:lnTo>
                <a:lnTo>
                  <a:pt x="1178" y="2140"/>
                </a:lnTo>
                <a:lnTo>
                  <a:pt x="1176" y="2140"/>
                </a:lnTo>
                <a:lnTo>
                  <a:pt x="1176" y="2143"/>
                </a:lnTo>
                <a:lnTo>
                  <a:pt x="1178" y="2143"/>
                </a:lnTo>
                <a:lnTo>
                  <a:pt x="1178" y="2145"/>
                </a:lnTo>
                <a:lnTo>
                  <a:pt x="1181" y="2145"/>
                </a:lnTo>
                <a:lnTo>
                  <a:pt x="1183" y="2145"/>
                </a:lnTo>
                <a:lnTo>
                  <a:pt x="1183" y="2147"/>
                </a:lnTo>
                <a:lnTo>
                  <a:pt x="1181" y="2147"/>
                </a:lnTo>
                <a:lnTo>
                  <a:pt x="1181" y="2150"/>
                </a:lnTo>
                <a:lnTo>
                  <a:pt x="1178" y="2150"/>
                </a:lnTo>
                <a:lnTo>
                  <a:pt x="1178" y="2152"/>
                </a:lnTo>
                <a:lnTo>
                  <a:pt x="1178" y="2155"/>
                </a:lnTo>
                <a:lnTo>
                  <a:pt x="1181" y="2155"/>
                </a:lnTo>
                <a:lnTo>
                  <a:pt x="1181" y="2157"/>
                </a:lnTo>
                <a:lnTo>
                  <a:pt x="1181" y="2159"/>
                </a:lnTo>
                <a:lnTo>
                  <a:pt x="1181" y="2162"/>
                </a:lnTo>
                <a:lnTo>
                  <a:pt x="1181" y="2169"/>
                </a:lnTo>
                <a:lnTo>
                  <a:pt x="1181" y="2174"/>
                </a:lnTo>
                <a:lnTo>
                  <a:pt x="1178" y="2174"/>
                </a:lnTo>
                <a:lnTo>
                  <a:pt x="1176" y="2174"/>
                </a:lnTo>
                <a:lnTo>
                  <a:pt x="1176" y="2171"/>
                </a:lnTo>
                <a:lnTo>
                  <a:pt x="1176" y="2169"/>
                </a:lnTo>
                <a:lnTo>
                  <a:pt x="1176" y="2166"/>
                </a:lnTo>
                <a:lnTo>
                  <a:pt x="1174" y="2166"/>
                </a:lnTo>
                <a:lnTo>
                  <a:pt x="1171" y="2166"/>
                </a:lnTo>
                <a:lnTo>
                  <a:pt x="1169" y="2166"/>
                </a:lnTo>
                <a:lnTo>
                  <a:pt x="1166" y="2169"/>
                </a:lnTo>
                <a:lnTo>
                  <a:pt x="1159" y="2171"/>
                </a:lnTo>
                <a:lnTo>
                  <a:pt x="1157" y="2171"/>
                </a:lnTo>
                <a:lnTo>
                  <a:pt x="1157" y="2174"/>
                </a:lnTo>
                <a:lnTo>
                  <a:pt x="1155" y="2174"/>
                </a:lnTo>
                <a:lnTo>
                  <a:pt x="1155" y="2171"/>
                </a:lnTo>
                <a:lnTo>
                  <a:pt x="1155" y="2169"/>
                </a:lnTo>
                <a:lnTo>
                  <a:pt x="1155" y="2166"/>
                </a:lnTo>
                <a:lnTo>
                  <a:pt x="1155" y="2164"/>
                </a:lnTo>
                <a:lnTo>
                  <a:pt x="1155" y="2162"/>
                </a:lnTo>
                <a:lnTo>
                  <a:pt x="1152" y="2162"/>
                </a:lnTo>
                <a:lnTo>
                  <a:pt x="1152" y="2159"/>
                </a:lnTo>
                <a:lnTo>
                  <a:pt x="1150" y="2159"/>
                </a:lnTo>
                <a:lnTo>
                  <a:pt x="1148" y="2159"/>
                </a:lnTo>
                <a:lnTo>
                  <a:pt x="1143" y="2162"/>
                </a:lnTo>
                <a:lnTo>
                  <a:pt x="1141" y="2162"/>
                </a:lnTo>
                <a:lnTo>
                  <a:pt x="1141" y="2159"/>
                </a:lnTo>
                <a:lnTo>
                  <a:pt x="1138" y="2159"/>
                </a:lnTo>
                <a:lnTo>
                  <a:pt x="1136" y="2159"/>
                </a:lnTo>
                <a:lnTo>
                  <a:pt x="1133" y="2157"/>
                </a:lnTo>
                <a:lnTo>
                  <a:pt x="1131" y="2157"/>
                </a:lnTo>
                <a:lnTo>
                  <a:pt x="1129" y="2157"/>
                </a:lnTo>
                <a:lnTo>
                  <a:pt x="1126" y="2157"/>
                </a:lnTo>
                <a:lnTo>
                  <a:pt x="1124" y="2157"/>
                </a:lnTo>
                <a:lnTo>
                  <a:pt x="1124" y="2159"/>
                </a:lnTo>
                <a:lnTo>
                  <a:pt x="1122" y="2159"/>
                </a:lnTo>
                <a:lnTo>
                  <a:pt x="1122" y="2162"/>
                </a:lnTo>
                <a:lnTo>
                  <a:pt x="1122" y="2164"/>
                </a:lnTo>
                <a:lnTo>
                  <a:pt x="1122" y="2166"/>
                </a:lnTo>
                <a:lnTo>
                  <a:pt x="1122" y="2169"/>
                </a:lnTo>
                <a:lnTo>
                  <a:pt x="1124" y="2169"/>
                </a:lnTo>
                <a:lnTo>
                  <a:pt x="1126" y="2169"/>
                </a:lnTo>
                <a:lnTo>
                  <a:pt x="1126" y="2166"/>
                </a:lnTo>
                <a:lnTo>
                  <a:pt x="1129" y="2166"/>
                </a:lnTo>
                <a:lnTo>
                  <a:pt x="1129" y="2164"/>
                </a:lnTo>
                <a:lnTo>
                  <a:pt x="1131" y="2164"/>
                </a:lnTo>
                <a:lnTo>
                  <a:pt x="1131" y="2162"/>
                </a:lnTo>
                <a:lnTo>
                  <a:pt x="1133" y="2162"/>
                </a:lnTo>
                <a:lnTo>
                  <a:pt x="1136" y="2162"/>
                </a:lnTo>
                <a:lnTo>
                  <a:pt x="1138" y="2162"/>
                </a:lnTo>
                <a:lnTo>
                  <a:pt x="1138" y="2164"/>
                </a:lnTo>
                <a:lnTo>
                  <a:pt x="1138" y="2166"/>
                </a:lnTo>
                <a:lnTo>
                  <a:pt x="1138" y="2169"/>
                </a:lnTo>
                <a:lnTo>
                  <a:pt x="1136" y="2169"/>
                </a:lnTo>
                <a:lnTo>
                  <a:pt x="1136" y="2171"/>
                </a:lnTo>
                <a:lnTo>
                  <a:pt x="1133" y="2171"/>
                </a:lnTo>
                <a:lnTo>
                  <a:pt x="1133" y="2174"/>
                </a:lnTo>
                <a:lnTo>
                  <a:pt x="1133" y="2176"/>
                </a:lnTo>
                <a:lnTo>
                  <a:pt x="1133" y="2178"/>
                </a:lnTo>
                <a:lnTo>
                  <a:pt x="1131" y="2178"/>
                </a:lnTo>
                <a:lnTo>
                  <a:pt x="1131" y="2176"/>
                </a:lnTo>
                <a:lnTo>
                  <a:pt x="1129" y="2176"/>
                </a:lnTo>
                <a:lnTo>
                  <a:pt x="1129" y="2174"/>
                </a:lnTo>
                <a:lnTo>
                  <a:pt x="1126" y="2174"/>
                </a:lnTo>
                <a:lnTo>
                  <a:pt x="1126" y="2171"/>
                </a:lnTo>
                <a:lnTo>
                  <a:pt x="1124" y="2171"/>
                </a:lnTo>
                <a:lnTo>
                  <a:pt x="1124" y="2174"/>
                </a:lnTo>
                <a:lnTo>
                  <a:pt x="1122" y="2176"/>
                </a:lnTo>
                <a:lnTo>
                  <a:pt x="1122" y="2178"/>
                </a:lnTo>
                <a:lnTo>
                  <a:pt x="1122" y="2181"/>
                </a:lnTo>
                <a:lnTo>
                  <a:pt x="1119" y="2181"/>
                </a:lnTo>
                <a:lnTo>
                  <a:pt x="1119" y="2183"/>
                </a:lnTo>
                <a:lnTo>
                  <a:pt x="1117" y="2183"/>
                </a:lnTo>
                <a:lnTo>
                  <a:pt x="1117" y="2181"/>
                </a:lnTo>
                <a:lnTo>
                  <a:pt x="1115" y="2181"/>
                </a:lnTo>
                <a:lnTo>
                  <a:pt x="1115" y="2178"/>
                </a:lnTo>
                <a:lnTo>
                  <a:pt x="1115" y="2176"/>
                </a:lnTo>
                <a:lnTo>
                  <a:pt x="1115" y="2174"/>
                </a:lnTo>
                <a:lnTo>
                  <a:pt x="1112" y="2174"/>
                </a:lnTo>
                <a:lnTo>
                  <a:pt x="1112" y="2176"/>
                </a:lnTo>
                <a:lnTo>
                  <a:pt x="1110" y="2176"/>
                </a:lnTo>
                <a:lnTo>
                  <a:pt x="1110" y="2178"/>
                </a:lnTo>
                <a:lnTo>
                  <a:pt x="1110" y="2181"/>
                </a:lnTo>
                <a:lnTo>
                  <a:pt x="1110" y="2183"/>
                </a:lnTo>
                <a:lnTo>
                  <a:pt x="1108" y="2183"/>
                </a:lnTo>
                <a:lnTo>
                  <a:pt x="1105" y="2183"/>
                </a:lnTo>
                <a:lnTo>
                  <a:pt x="1103" y="2183"/>
                </a:lnTo>
                <a:lnTo>
                  <a:pt x="1103" y="2181"/>
                </a:lnTo>
                <a:lnTo>
                  <a:pt x="1100" y="2181"/>
                </a:lnTo>
                <a:lnTo>
                  <a:pt x="1100" y="2178"/>
                </a:lnTo>
                <a:lnTo>
                  <a:pt x="1098" y="2178"/>
                </a:lnTo>
                <a:lnTo>
                  <a:pt x="1096" y="2178"/>
                </a:lnTo>
                <a:lnTo>
                  <a:pt x="1096" y="2181"/>
                </a:lnTo>
                <a:lnTo>
                  <a:pt x="1096" y="2183"/>
                </a:lnTo>
                <a:lnTo>
                  <a:pt x="1093" y="2183"/>
                </a:lnTo>
                <a:lnTo>
                  <a:pt x="1096" y="2183"/>
                </a:lnTo>
                <a:lnTo>
                  <a:pt x="1096" y="2185"/>
                </a:lnTo>
                <a:lnTo>
                  <a:pt x="1096" y="2188"/>
                </a:lnTo>
                <a:lnTo>
                  <a:pt x="1098" y="2188"/>
                </a:lnTo>
                <a:lnTo>
                  <a:pt x="1100" y="2190"/>
                </a:lnTo>
                <a:lnTo>
                  <a:pt x="1103" y="2190"/>
                </a:lnTo>
                <a:lnTo>
                  <a:pt x="1103" y="2192"/>
                </a:lnTo>
                <a:lnTo>
                  <a:pt x="1105" y="2192"/>
                </a:lnTo>
                <a:lnTo>
                  <a:pt x="1105" y="2195"/>
                </a:lnTo>
                <a:lnTo>
                  <a:pt x="1103" y="2195"/>
                </a:lnTo>
                <a:lnTo>
                  <a:pt x="1103" y="2197"/>
                </a:lnTo>
                <a:lnTo>
                  <a:pt x="1100" y="2197"/>
                </a:lnTo>
                <a:lnTo>
                  <a:pt x="1098" y="2195"/>
                </a:lnTo>
                <a:lnTo>
                  <a:pt x="1096" y="2195"/>
                </a:lnTo>
                <a:lnTo>
                  <a:pt x="1096" y="2197"/>
                </a:lnTo>
                <a:lnTo>
                  <a:pt x="1093" y="2197"/>
                </a:lnTo>
                <a:lnTo>
                  <a:pt x="1093" y="2200"/>
                </a:lnTo>
                <a:lnTo>
                  <a:pt x="1093" y="2202"/>
                </a:lnTo>
                <a:lnTo>
                  <a:pt x="1096" y="2202"/>
                </a:lnTo>
                <a:lnTo>
                  <a:pt x="1096" y="2204"/>
                </a:lnTo>
                <a:lnTo>
                  <a:pt x="1096" y="2207"/>
                </a:lnTo>
                <a:lnTo>
                  <a:pt x="1096" y="2209"/>
                </a:lnTo>
                <a:lnTo>
                  <a:pt x="1093" y="2209"/>
                </a:lnTo>
                <a:lnTo>
                  <a:pt x="1093" y="2211"/>
                </a:lnTo>
                <a:lnTo>
                  <a:pt x="1091" y="2211"/>
                </a:lnTo>
                <a:lnTo>
                  <a:pt x="1089" y="2211"/>
                </a:lnTo>
                <a:lnTo>
                  <a:pt x="1086" y="2211"/>
                </a:lnTo>
                <a:lnTo>
                  <a:pt x="1084" y="2211"/>
                </a:lnTo>
                <a:lnTo>
                  <a:pt x="1084" y="2209"/>
                </a:lnTo>
                <a:lnTo>
                  <a:pt x="1082" y="2209"/>
                </a:lnTo>
                <a:lnTo>
                  <a:pt x="1082" y="2207"/>
                </a:lnTo>
                <a:lnTo>
                  <a:pt x="1082" y="2204"/>
                </a:lnTo>
                <a:lnTo>
                  <a:pt x="1082" y="2202"/>
                </a:lnTo>
                <a:lnTo>
                  <a:pt x="1084" y="2202"/>
                </a:lnTo>
                <a:lnTo>
                  <a:pt x="1084" y="2200"/>
                </a:lnTo>
                <a:lnTo>
                  <a:pt x="1084" y="2197"/>
                </a:lnTo>
                <a:lnTo>
                  <a:pt x="1086" y="2197"/>
                </a:lnTo>
                <a:lnTo>
                  <a:pt x="1086" y="2195"/>
                </a:lnTo>
                <a:lnTo>
                  <a:pt x="1086" y="2192"/>
                </a:lnTo>
                <a:lnTo>
                  <a:pt x="1084" y="2192"/>
                </a:lnTo>
                <a:lnTo>
                  <a:pt x="1084" y="2190"/>
                </a:lnTo>
                <a:lnTo>
                  <a:pt x="1082" y="2190"/>
                </a:lnTo>
                <a:lnTo>
                  <a:pt x="1079" y="2190"/>
                </a:lnTo>
                <a:lnTo>
                  <a:pt x="1079" y="2192"/>
                </a:lnTo>
                <a:lnTo>
                  <a:pt x="1077" y="2192"/>
                </a:lnTo>
                <a:lnTo>
                  <a:pt x="1077" y="2195"/>
                </a:lnTo>
                <a:lnTo>
                  <a:pt x="1077" y="2197"/>
                </a:lnTo>
                <a:lnTo>
                  <a:pt x="1077" y="2200"/>
                </a:lnTo>
                <a:lnTo>
                  <a:pt x="1077" y="2202"/>
                </a:lnTo>
                <a:lnTo>
                  <a:pt x="1075" y="2202"/>
                </a:lnTo>
                <a:lnTo>
                  <a:pt x="1072" y="2202"/>
                </a:lnTo>
                <a:lnTo>
                  <a:pt x="1072" y="2200"/>
                </a:lnTo>
                <a:lnTo>
                  <a:pt x="1070" y="2200"/>
                </a:lnTo>
                <a:lnTo>
                  <a:pt x="1067" y="2200"/>
                </a:lnTo>
                <a:lnTo>
                  <a:pt x="1067" y="2197"/>
                </a:lnTo>
                <a:lnTo>
                  <a:pt x="1065" y="2197"/>
                </a:lnTo>
                <a:lnTo>
                  <a:pt x="1065" y="2200"/>
                </a:lnTo>
                <a:lnTo>
                  <a:pt x="1065" y="2202"/>
                </a:lnTo>
                <a:lnTo>
                  <a:pt x="1065" y="2204"/>
                </a:lnTo>
                <a:lnTo>
                  <a:pt x="1065" y="2207"/>
                </a:lnTo>
                <a:lnTo>
                  <a:pt x="1065" y="2209"/>
                </a:lnTo>
                <a:lnTo>
                  <a:pt x="1065" y="2211"/>
                </a:lnTo>
                <a:lnTo>
                  <a:pt x="1067" y="2211"/>
                </a:lnTo>
                <a:lnTo>
                  <a:pt x="1067" y="2214"/>
                </a:lnTo>
                <a:lnTo>
                  <a:pt x="1067" y="2216"/>
                </a:lnTo>
                <a:lnTo>
                  <a:pt x="1070" y="2219"/>
                </a:lnTo>
                <a:lnTo>
                  <a:pt x="1072" y="2219"/>
                </a:lnTo>
                <a:lnTo>
                  <a:pt x="1072" y="2221"/>
                </a:lnTo>
                <a:lnTo>
                  <a:pt x="1072" y="2223"/>
                </a:lnTo>
                <a:lnTo>
                  <a:pt x="1075" y="2223"/>
                </a:lnTo>
                <a:lnTo>
                  <a:pt x="1075" y="2226"/>
                </a:lnTo>
                <a:lnTo>
                  <a:pt x="1072" y="2230"/>
                </a:lnTo>
                <a:lnTo>
                  <a:pt x="1072" y="2235"/>
                </a:lnTo>
                <a:lnTo>
                  <a:pt x="1075" y="2237"/>
                </a:lnTo>
                <a:lnTo>
                  <a:pt x="1075" y="2242"/>
                </a:lnTo>
                <a:lnTo>
                  <a:pt x="1072" y="2242"/>
                </a:lnTo>
                <a:lnTo>
                  <a:pt x="1072" y="2245"/>
                </a:lnTo>
                <a:lnTo>
                  <a:pt x="1070" y="2245"/>
                </a:lnTo>
                <a:lnTo>
                  <a:pt x="1067" y="2245"/>
                </a:lnTo>
                <a:lnTo>
                  <a:pt x="1067" y="2247"/>
                </a:lnTo>
                <a:lnTo>
                  <a:pt x="1065" y="2247"/>
                </a:lnTo>
                <a:lnTo>
                  <a:pt x="1063" y="2247"/>
                </a:lnTo>
                <a:lnTo>
                  <a:pt x="1060" y="2247"/>
                </a:lnTo>
                <a:lnTo>
                  <a:pt x="1058" y="2247"/>
                </a:lnTo>
                <a:lnTo>
                  <a:pt x="1056" y="2247"/>
                </a:lnTo>
                <a:lnTo>
                  <a:pt x="1053" y="2247"/>
                </a:lnTo>
                <a:lnTo>
                  <a:pt x="1053" y="2249"/>
                </a:lnTo>
                <a:lnTo>
                  <a:pt x="1051" y="2249"/>
                </a:lnTo>
                <a:lnTo>
                  <a:pt x="1049" y="2249"/>
                </a:lnTo>
                <a:lnTo>
                  <a:pt x="1046" y="2249"/>
                </a:lnTo>
                <a:lnTo>
                  <a:pt x="1044" y="2252"/>
                </a:lnTo>
                <a:lnTo>
                  <a:pt x="1042" y="2252"/>
                </a:lnTo>
                <a:lnTo>
                  <a:pt x="1039" y="2254"/>
                </a:lnTo>
                <a:lnTo>
                  <a:pt x="1037" y="2254"/>
                </a:lnTo>
                <a:lnTo>
                  <a:pt x="1034" y="2254"/>
                </a:lnTo>
                <a:lnTo>
                  <a:pt x="1032" y="2254"/>
                </a:lnTo>
                <a:lnTo>
                  <a:pt x="1032" y="2256"/>
                </a:lnTo>
                <a:lnTo>
                  <a:pt x="1032" y="2259"/>
                </a:lnTo>
                <a:lnTo>
                  <a:pt x="1032" y="2261"/>
                </a:lnTo>
                <a:lnTo>
                  <a:pt x="1034" y="2261"/>
                </a:lnTo>
                <a:lnTo>
                  <a:pt x="1037" y="2261"/>
                </a:lnTo>
                <a:lnTo>
                  <a:pt x="1037" y="2263"/>
                </a:lnTo>
                <a:lnTo>
                  <a:pt x="1039" y="2263"/>
                </a:lnTo>
                <a:lnTo>
                  <a:pt x="1042" y="2263"/>
                </a:lnTo>
                <a:lnTo>
                  <a:pt x="1042" y="2266"/>
                </a:lnTo>
                <a:lnTo>
                  <a:pt x="1042" y="2268"/>
                </a:lnTo>
                <a:lnTo>
                  <a:pt x="1039" y="2271"/>
                </a:lnTo>
                <a:lnTo>
                  <a:pt x="1037" y="2273"/>
                </a:lnTo>
                <a:lnTo>
                  <a:pt x="1037" y="2275"/>
                </a:lnTo>
                <a:lnTo>
                  <a:pt x="1034" y="2278"/>
                </a:lnTo>
                <a:lnTo>
                  <a:pt x="1034" y="2280"/>
                </a:lnTo>
                <a:lnTo>
                  <a:pt x="1034" y="2282"/>
                </a:lnTo>
                <a:lnTo>
                  <a:pt x="1032" y="2285"/>
                </a:lnTo>
                <a:lnTo>
                  <a:pt x="1032" y="2287"/>
                </a:lnTo>
                <a:lnTo>
                  <a:pt x="1030" y="2287"/>
                </a:lnTo>
                <a:lnTo>
                  <a:pt x="1027" y="2290"/>
                </a:lnTo>
                <a:lnTo>
                  <a:pt x="1027" y="2292"/>
                </a:lnTo>
                <a:lnTo>
                  <a:pt x="1025" y="2292"/>
                </a:lnTo>
                <a:lnTo>
                  <a:pt x="1025" y="2294"/>
                </a:lnTo>
                <a:lnTo>
                  <a:pt x="1023" y="2294"/>
                </a:lnTo>
                <a:lnTo>
                  <a:pt x="1020" y="2294"/>
                </a:lnTo>
                <a:lnTo>
                  <a:pt x="1020" y="2292"/>
                </a:lnTo>
                <a:lnTo>
                  <a:pt x="1018" y="2292"/>
                </a:lnTo>
                <a:lnTo>
                  <a:pt x="1016" y="2290"/>
                </a:lnTo>
                <a:lnTo>
                  <a:pt x="1013" y="2290"/>
                </a:lnTo>
                <a:lnTo>
                  <a:pt x="1011" y="2290"/>
                </a:lnTo>
                <a:lnTo>
                  <a:pt x="1011" y="2292"/>
                </a:lnTo>
                <a:lnTo>
                  <a:pt x="1009" y="2292"/>
                </a:lnTo>
                <a:lnTo>
                  <a:pt x="1009" y="2294"/>
                </a:lnTo>
                <a:lnTo>
                  <a:pt x="1011" y="2294"/>
                </a:lnTo>
                <a:lnTo>
                  <a:pt x="1011" y="2297"/>
                </a:lnTo>
                <a:lnTo>
                  <a:pt x="1013" y="2297"/>
                </a:lnTo>
                <a:lnTo>
                  <a:pt x="1016" y="2299"/>
                </a:lnTo>
                <a:lnTo>
                  <a:pt x="1018" y="2301"/>
                </a:lnTo>
                <a:lnTo>
                  <a:pt x="1018" y="2304"/>
                </a:lnTo>
                <a:lnTo>
                  <a:pt x="1020" y="2304"/>
                </a:lnTo>
                <a:lnTo>
                  <a:pt x="1020" y="2306"/>
                </a:lnTo>
                <a:lnTo>
                  <a:pt x="1016" y="2306"/>
                </a:lnTo>
                <a:lnTo>
                  <a:pt x="1013" y="2306"/>
                </a:lnTo>
                <a:lnTo>
                  <a:pt x="1011" y="2304"/>
                </a:lnTo>
                <a:lnTo>
                  <a:pt x="1009" y="2304"/>
                </a:lnTo>
                <a:lnTo>
                  <a:pt x="1006" y="2301"/>
                </a:lnTo>
                <a:lnTo>
                  <a:pt x="1004" y="2301"/>
                </a:lnTo>
                <a:lnTo>
                  <a:pt x="1004" y="2304"/>
                </a:lnTo>
                <a:lnTo>
                  <a:pt x="999" y="2304"/>
                </a:lnTo>
                <a:lnTo>
                  <a:pt x="994" y="2304"/>
                </a:lnTo>
                <a:lnTo>
                  <a:pt x="990" y="2301"/>
                </a:lnTo>
                <a:lnTo>
                  <a:pt x="987" y="2299"/>
                </a:lnTo>
                <a:lnTo>
                  <a:pt x="985" y="2297"/>
                </a:lnTo>
                <a:lnTo>
                  <a:pt x="983" y="2297"/>
                </a:lnTo>
                <a:lnTo>
                  <a:pt x="983" y="2299"/>
                </a:lnTo>
                <a:lnTo>
                  <a:pt x="980" y="2304"/>
                </a:lnTo>
                <a:lnTo>
                  <a:pt x="978" y="2304"/>
                </a:lnTo>
                <a:lnTo>
                  <a:pt x="976" y="2301"/>
                </a:lnTo>
                <a:lnTo>
                  <a:pt x="973" y="2299"/>
                </a:lnTo>
                <a:lnTo>
                  <a:pt x="971" y="2299"/>
                </a:lnTo>
                <a:lnTo>
                  <a:pt x="968" y="2299"/>
                </a:lnTo>
                <a:lnTo>
                  <a:pt x="966" y="2299"/>
                </a:lnTo>
                <a:lnTo>
                  <a:pt x="964" y="2299"/>
                </a:lnTo>
                <a:lnTo>
                  <a:pt x="964" y="2304"/>
                </a:lnTo>
                <a:lnTo>
                  <a:pt x="966" y="2304"/>
                </a:lnTo>
                <a:lnTo>
                  <a:pt x="966" y="2308"/>
                </a:lnTo>
                <a:lnTo>
                  <a:pt x="968" y="2311"/>
                </a:lnTo>
                <a:lnTo>
                  <a:pt x="968" y="2313"/>
                </a:lnTo>
                <a:lnTo>
                  <a:pt x="971" y="2316"/>
                </a:lnTo>
                <a:lnTo>
                  <a:pt x="968" y="2318"/>
                </a:lnTo>
                <a:lnTo>
                  <a:pt x="966" y="2318"/>
                </a:lnTo>
                <a:lnTo>
                  <a:pt x="964" y="2318"/>
                </a:lnTo>
                <a:lnTo>
                  <a:pt x="961" y="2320"/>
                </a:lnTo>
                <a:lnTo>
                  <a:pt x="959" y="2320"/>
                </a:lnTo>
                <a:lnTo>
                  <a:pt x="959" y="2323"/>
                </a:lnTo>
                <a:lnTo>
                  <a:pt x="959" y="2325"/>
                </a:lnTo>
                <a:lnTo>
                  <a:pt x="957" y="2327"/>
                </a:lnTo>
                <a:lnTo>
                  <a:pt x="952" y="2330"/>
                </a:lnTo>
                <a:lnTo>
                  <a:pt x="952" y="2332"/>
                </a:lnTo>
                <a:lnTo>
                  <a:pt x="950" y="2334"/>
                </a:lnTo>
                <a:lnTo>
                  <a:pt x="947" y="2337"/>
                </a:lnTo>
                <a:lnTo>
                  <a:pt x="945" y="2337"/>
                </a:lnTo>
                <a:lnTo>
                  <a:pt x="943" y="2339"/>
                </a:lnTo>
                <a:lnTo>
                  <a:pt x="943" y="2342"/>
                </a:lnTo>
                <a:lnTo>
                  <a:pt x="940" y="2346"/>
                </a:lnTo>
                <a:lnTo>
                  <a:pt x="940" y="2349"/>
                </a:lnTo>
                <a:lnTo>
                  <a:pt x="940" y="2351"/>
                </a:lnTo>
                <a:lnTo>
                  <a:pt x="938" y="2353"/>
                </a:lnTo>
                <a:lnTo>
                  <a:pt x="935" y="2356"/>
                </a:lnTo>
                <a:lnTo>
                  <a:pt x="933" y="2358"/>
                </a:lnTo>
                <a:lnTo>
                  <a:pt x="933" y="2361"/>
                </a:lnTo>
                <a:lnTo>
                  <a:pt x="928" y="2361"/>
                </a:lnTo>
                <a:lnTo>
                  <a:pt x="926" y="2361"/>
                </a:lnTo>
                <a:lnTo>
                  <a:pt x="926" y="2358"/>
                </a:lnTo>
                <a:lnTo>
                  <a:pt x="928" y="2356"/>
                </a:lnTo>
                <a:lnTo>
                  <a:pt x="928" y="2353"/>
                </a:lnTo>
                <a:lnTo>
                  <a:pt x="931" y="2351"/>
                </a:lnTo>
                <a:lnTo>
                  <a:pt x="931" y="2349"/>
                </a:lnTo>
                <a:lnTo>
                  <a:pt x="931" y="2346"/>
                </a:lnTo>
                <a:lnTo>
                  <a:pt x="931" y="2342"/>
                </a:lnTo>
                <a:lnTo>
                  <a:pt x="931" y="2339"/>
                </a:lnTo>
                <a:lnTo>
                  <a:pt x="933" y="2334"/>
                </a:lnTo>
                <a:lnTo>
                  <a:pt x="933" y="2330"/>
                </a:lnTo>
                <a:lnTo>
                  <a:pt x="931" y="2330"/>
                </a:lnTo>
                <a:lnTo>
                  <a:pt x="928" y="2327"/>
                </a:lnTo>
                <a:lnTo>
                  <a:pt x="926" y="2327"/>
                </a:lnTo>
                <a:lnTo>
                  <a:pt x="924" y="2327"/>
                </a:lnTo>
                <a:lnTo>
                  <a:pt x="921" y="2330"/>
                </a:lnTo>
                <a:lnTo>
                  <a:pt x="921" y="2332"/>
                </a:lnTo>
                <a:lnTo>
                  <a:pt x="919" y="2334"/>
                </a:lnTo>
                <a:lnTo>
                  <a:pt x="917" y="2337"/>
                </a:lnTo>
                <a:lnTo>
                  <a:pt x="912" y="2339"/>
                </a:lnTo>
                <a:lnTo>
                  <a:pt x="910" y="2339"/>
                </a:lnTo>
                <a:lnTo>
                  <a:pt x="905" y="2342"/>
                </a:lnTo>
                <a:lnTo>
                  <a:pt x="900" y="2342"/>
                </a:lnTo>
                <a:lnTo>
                  <a:pt x="895" y="2344"/>
                </a:lnTo>
                <a:lnTo>
                  <a:pt x="895" y="2356"/>
                </a:lnTo>
                <a:lnTo>
                  <a:pt x="893" y="2361"/>
                </a:lnTo>
                <a:lnTo>
                  <a:pt x="891" y="2363"/>
                </a:lnTo>
                <a:lnTo>
                  <a:pt x="888" y="2363"/>
                </a:lnTo>
                <a:lnTo>
                  <a:pt x="886" y="2363"/>
                </a:lnTo>
                <a:lnTo>
                  <a:pt x="881" y="2363"/>
                </a:lnTo>
                <a:lnTo>
                  <a:pt x="879" y="2363"/>
                </a:lnTo>
                <a:lnTo>
                  <a:pt x="876" y="2363"/>
                </a:lnTo>
                <a:lnTo>
                  <a:pt x="876" y="2365"/>
                </a:lnTo>
                <a:lnTo>
                  <a:pt x="874" y="2372"/>
                </a:lnTo>
                <a:lnTo>
                  <a:pt x="869" y="2377"/>
                </a:lnTo>
                <a:lnTo>
                  <a:pt x="867" y="2379"/>
                </a:lnTo>
                <a:lnTo>
                  <a:pt x="869" y="2382"/>
                </a:lnTo>
                <a:lnTo>
                  <a:pt x="869" y="2384"/>
                </a:lnTo>
                <a:lnTo>
                  <a:pt x="869" y="2387"/>
                </a:lnTo>
                <a:lnTo>
                  <a:pt x="867" y="2387"/>
                </a:lnTo>
                <a:lnTo>
                  <a:pt x="862" y="2387"/>
                </a:lnTo>
                <a:lnTo>
                  <a:pt x="860" y="2387"/>
                </a:lnTo>
                <a:lnTo>
                  <a:pt x="855" y="2387"/>
                </a:lnTo>
                <a:lnTo>
                  <a:pt x="855" y="2389"/>
                </a:lnTo>
                <a:lnTo>
                  <a:pt x="855" y="2391"/>
                </a:lnTo>
                <a:lnTo>
                  <a:pt x="858" y="2394"/>
                </a:lnTo>
                <a:lnTo>
                  <a:pt x="858" y="2396"/>
                </a:lnTo>
                <a:lnTo>
                  <a:pt x="858" y="2401"/>
                </a:lnTo>
                <a:lnTo>
                  <a:pt x="855" y="2401"/>
                </a:lnTo>
                <a:lnTo>
                  <a:pt x="853" y="2401"/>
                </a:lnTo>
                <a:lnTo>
                  <a:pt x="851" y="2401"/>
                </a:lnTo>
                <a:lnTo>
                  <a:pt x="848" y="2398"/>
                </a:lnTo>
                <a:lnTo>
                  <a:pt x="848" y="2401"/>
                </a:lnTo>
                <a:lnTo>
                  <a:pt x="846" y="2401"/>
                </a:lnTo>
                <a:lnTo>
                  <a:pt x="846" y="2406"/>
                </a:lnTo>
                <a:lnTo>
                  <a:pt x="846" y="2408"/>
                </a:lnTo>
                <a:lnTo>
                  <a:pt x="846" y="2410"/>
                </a:lnTo>
                <a:lnTo>
                  <a:pt x="846" y="2413"/>
                </a:lnTo>
                <a:lnTo>
                  <a:pt x="846" y="2415"/>
                </a:lnTo>
                <a:lnTo>
                  <a:pt x="846" y="2417"/>
                </a:lnTo>
                <a:lnTo>
                  <a:pt x="843" y="2420"/>
                </a:lnTo>
                <a:lnTo>
                  <a:pt x="843" y="2422"/>
                </a:lnTo>
                <a:lnTo>
                  <a:pt x="843" y="2424"/>
                </a:lnTo>
                <a:lnTo>
                  <a:pt x="841" y="2427"/>
                </a:lnTo>
                <a:lnTo>
                  <a:pt x="843" y="2432"/>
                </a:lnTo>
                <a:lnTo>
                  <a:pt x="846" y="2434"/>
                </a:lnTo>
                <a:lnTo>
                  <a:pt x="848" y="2436"/>
                </a:lnTo>
                <a:lnTo>
                  <a:pt x="851" y="2439"/>
                </a:lnTo>
                <a:lnTo>
                  <a:pt x="848" y="2443"/>
                </a:lnTo>
                <a:lnTo>
                  <a:pt x="848" y="2446"/>
                </a:lnTo>
                <a:lnTo>
                  <a:pt x="851" y="2446"/>
                </a:lnTo>
                <a:lnTo>
                  <a:pt x="851" y="2448"/>
                </a:lnTo>
                <a:lnTo>
                  <a:pt x="851" y="2450"/>
                </a:lnTo>
                <a:lnTo>
                  <a:pt x="848" y="2450"/>
                </a:lnTo>
                <a:lnTo>
                  <a:pt x="848" y="2453"/>
                </a:lnTo>
                <a:lnTo>
                  <a:pt x="846" y="2453"/>
                </a:lnTo>
                <a:lnTo>
                  <a:pt x="843" y="2453"/>
                </a:lnTo>
                <a:lnTo>
                  <a:pt x="843" y="2455"/>
                </a:lnTo>
                <a:lnTo>
                  <a:pt x="841" y="2455"/>
                </a:lnTo>
                <a:lnTo>
                  <a:pt x="839" y="2455"/>
                </a:lnTo>
                <a:lnTo>
                  <a:pt x="836" y="2455"/>
                </a:lnTo>
                <a:lnTo>
                  <a:pt x="834" y="2455"/>
                </a:lnTo>
                <a:lnTo>
                  <a:pt x="834" y="2458"/>
                </a:lnTo>
                <a:lnTo>
                  <a:pt x="832" y="2458"/>
                </a:lnTo>
                <a:lnTo>
                  <a:pt x="832" y="2460"/>
                </a:lnTo>
                <a:lnTo>
                  <a:pt x="829" y="2460"/>
                </a:lnTo>
                <a:lnTo>
                  <a:pt x="829" y="2462"/>
                </a:lnTo>
                <a:lnTo>
                  <a:pt x="827" y="2465"/>
                </a:lnTo>
                <a:lnTo>
                  <a:pt x="825" y="2467"/>
                </a:lnTo>
                <a:lnTo>
                  <a:pt x="822" y="2469"/>
                </a:lnTo>
                <a:lnTo>
                  <a:pt x="820" y="2469"/>
                </a:lnTo>
                <a:lnTo>
                  <a:pt x="818" y="2469"/>
                </a:lnTo>
                <a:lnTo>
                  <a:pt x="813" y="2467"/>
                </a:lnTo>
                <a:lnTo>
                  <a:pt x="810" y="2467"/>
                </a:lnTo>
                <a:lnTo>
                  <a:pt x="808" y="2467"/>
                </a:lnTo>
                <a:lnTo>
                  <a:pt x="806" y="2467"/>
                </a:lnTo>
                <a:lnTo>
                  <a:pt x="803" y="2467"/>
                </a:lnTo>
                <a:lnTo>
                  <a:pt x="801" y="2467"/>
                </a:lnTo>
                <a:lnTo>
                  <a:pt x="799" y="2467"/>
                </a:lnTo>
                <a:lnTo>
                  <a:pt x="796" y="2469"/>
                </a:lnTo>
                <a:lnTo>
                  <a:pt x="794" y="2469"/>
                </a:lnTo>
                <a:lnTo>
                  <a:pt x="792" y="2469"/>
                </a:lnTo>
                <a:lnTo>
                  <a:pt x="785" y="2465"/>
                </a:lnTo>
                <a:lnTo>
                  <a:pt x="777" y="2460"/>
                </a:lnTo>
                <a:lnTo>
                  <a:pt x="770" y="2458"/>
                </a:lnTo>
                <a:lnTo>
                  <a:pt x="763" y="2455"/>
                </a:lnTo>
                <a:lnTo>
                  <a:pt x="761" y="2455"/>
                </a:lnTo>
                <a:lnTo>
                  <a:pt x="756" y="2458"/>
                </a:lnTo>
                <a:lnTo>
                  <a:pt x="749" y="2460"/>
                </a:lnTo>
                <a:lnTo>
                  <a:pt x="740" y="2469"/>
                </a:lnTo>
                <a:lnTo>
                  <a:pt x="737" y="2477"/>
                </a:lnTo>
                <a:lnTo>
                  <a:pt x="735" y="2484"/>
                </a:lnTo>
                <a:lnTo>
                  <a:pt x="733" y="2503"/>
                </a:lnTo>
                <a:lnTo>
                  <a:pt x="730" y="2517"/>
                </a:lnTo>
                <a:lnTo>
                  <a:pt x="730" y="2531"/>
                </a:lnTo>
                <a:lnTo>
                  <a:pt x="730" y="2540"/>
                </a:lnTo>
                <a:lnTo>
                  <a:pt x="730" y="2550"/>
                </a:lnTo>
                <a:lnTo>
                  <a:pt x="730" y="2555"/>
                </a:lnTo>
                <a:lnTo>
                  <a:pt x="730" y="2562"/>
                </a:lnTo>
                <a:lnTo>
                  <a:pt x="730" y="2564"/>
                </a:lnTo>
                <a:lnTo>
                  <a:pt x="726" y="2574"/>
                </a:lnTo>
                <a:lnTo>
                  <a:pt x="719" y="2581"/>
                </a:lnTo>
                <a:lnTo>
                  <a:pt x="711" y="2588"/>
                </a:lnTo>
                <a:lnTo>
                  <a:pt x="697" y="2602"/>
                </a:lnTo>
                <a:lnTo>
                  <a:pt x="695" y="2602"/>
                </a:lnTo>
                <a:lnTo>
                  <a:pt x="695" y="2609"/>
                </a:lnTo>
                <a:lnTo>
                  <a:pt x="693" y="2616"/>
                </a:lnTo>
                <a:lnTo>
                  <a:pt x="693" y="2621"/>
                </a:lnTo>
                <a:lnTo>
                  <a:pt x="683" y="2623"/>
                </a:lnTo>
                <a:lnTo>
                  <a:pt x="678" y="2623"/>
                </a:lnTo>
                <a:lnTo>
                  <a:pt x="676" y="2623"/>
                </a:lnTo>
                <a:lnTo>
                  <a:pt x="671" y="2621"/>
                </a:lnTo>
                <a:lnTo>
                  <a:pt x="669" y="2621"/>
                </a:lnTo>
                <a:lnTo>
                  <a:pt x="667" y="2621"/>
                </a:lnTo>
                <a:lnTo>
                  <a:pt x="664" y="2621"/>
                </a:lnTo>
                <a:lnTo>
                  <a:pt x="662" y="2621"/>
                </a:lnTo>
                <a:lnTo>
                  <a:pt x="657" y="2621"/>
                </a:lnTo>
                <a:lnTo>
                  <a:pt x="657" y="2619"/>
                </a:lnTo>
                <a:lnTo>
                  <a:pt x="655" y="2619"/>
                </a:lnTo>
                <a:lnTo>
                  <a:pt x="653" y="2616"/>
                </a:lnTo>
                <a:lnTo>
                  <a:pt x="650" y="2616"/>
                </a:lnTo>
                <a:lnTo>
                  <a:pt x="650" y="2614"/>
                </a:lnTo>
                <a:lnTo>
                  <a:pt x="648" y="2611"/>
                </a:lnTo>
                <a:lnTo>
                  <a:pt x="645" y="2614"/>
                </a:lnTo>
                <a:lnTo>
                  <a:pt x="645" y="2616"/>
                </a:lnTo>
                <a:lnTo>
                  <a:pt x="643" y="2619"/>
                </a:lnTo>
                <a:lnTo>
                  <a:pt x="638" y="2621"/>
                </a:lnTo>
                <a:lnTo>
                  <a:pt x="634" y="2623"/>
                </a:lnTo>
                <a:lnTo>
                  <a:pt x="629" y="2623"/>
                </a:lnTo>
                <a:lnTo>
                  <a:pt x="627" y="2621"/>
                </a:lnTo>
                <a:lnTo>
                  <a:pt x="624" y="2614"/>
                </a:lnTo>
                <a:lnTo>
                  <a:pt x="622" y="2611"/>
                </a:lnTo>
                <a:lnTo>
                  <a:pt x="620" y="2611"/>
                </a:lnTo>
                <a:lnTo>
                  <a:pt x="617" y="2614"/>
                </a:lnTo>
                <a:lnTo>
                  <a:pt x="612" y="2614"/>
                </a:lnTo>
                <a:lnTo>
                  <a:pt x="610" y="2614"/>
                </a:lnTo>
                <a:lnTo>
                  <a:pt x="605" y="2611"/>
                </a:lnTo>
                <a:lnTo>
                  <a:pt x="603" y="2609"/>
                </a:lnTo>
                <a:lnTo>
                  <a:pt x="601" y="2607"/>
                </a:lnTo>
                <a:lnTo>
                  <a:pt x="598" y="2609"/>
                </a:lnTo>
                <a:lnTo>
                  <a:pt x="598" y="2611"/>
                </a:lnTo>
                <a:lnTo>
                  <a:pt x="598" y="2614"/>
                </a:lnTo>
                <a:lnTo>
                  <a:pt x="601" y="2616"/>
                </a:lnTo>
                <a:lnTo>
                  <a:pt x="601" y="2619"/>
                </a:lnTo>
                <a:lnTo>
                  <a:pt x="598" y="2623"/>
                </a:lnTo>
                <a:lnTo>
                  <a:pt x="598" y="2628"/>
                </a:lnTo>
                <a:lnTo>
                  <a:pt x="596" y="2635"/>
                </a:lnTo>
                <a:lnTo>
                  <a:pt x="594" y="2635"/>
                </a:lnTo>
                <a:lnTo>
                  <a:pt x="589" y="2635"/>
                </a:lnTo>
                <a:lnTo>
                  <a:pt x="584" y="2635"/>
                </a:lnTo>
                <a:lnTo>
                  <a:pt x="579" y="2635"/>
                </a:lnTo>
                <a:lnTo>
                  <a:pt x="577" y="2637"/>
                </a:lnTo>
                <a:lnTo>
                  <a:pt x="577" y="2640"/>
                </a:lnTo>
                <a:lnTo>
                  <a:pt x="575" y="2647"/>
                </a:lnTo>
                <a:lnTo>
                  <a:pt x="572" y="2649"/>
                </a:lnTo>
                <a:lnTo>
                  <a:pt x="568" y="2645"/>
                </a:lnTo>
                <a:lnTo>
                  <a:pt x="565" y="2645"/>
                </a:lnTo>
                <a:lnTo>
                  <a:pt x="563" y="2647"/>
                </a:lnTo>
                <a:lnTo>
                  <a:pt x="558" y="2649"/>
                </a:lnTo>
                <a:lnTo>
                  <a:pt x="558" y="2652"/>
                </a:lnTo>
                <a:lnTo>
                  <a:pt x="556" y="2656"/>
                </a:lnTo>
                <a:lnTo>
                  <a:pt x="554" y="2656"/>
                </a:lnTo>
                <a:lnTo>
                  <a:pt x="554" y="2659"/>
                </a:lnTo>
                <a:lnTo>
                  <a:pt x="554" y="2661"/>
                </a:lnTo>
                <a:lnTo>
                  <a:pt x="551" y="2659"/>
                </a:lnTo>
                <a:lnTo>
                  <a:pt x="551" y="2656"/>
                </a:lnTo>
                <a:lnTo>
                  <a:pt x="549" y="2654"/>
                </a:lnTo>
                <a:lnTo>
                  <a:pt x="546" y="2654"/>
                </a:lnTo>
                <a:lnTo>
                  <a:pt x="544" y="2654"/>
                </a:lnTo>
                <a:lnTo>
                  <a:pt x="542" y="2656"/>
                </a:lnTo>
                <a:lnTo>
                  <a:pt x="542" y="2659"/>
                </a:lnTo>
                <a:lnTo>
                  <a:pt x="537" y="2661"/>
                </a:lnTo>
                <a:lnTo>
                  <a:pt x="530" y="2649"/>
                </a:lnTo>
                <a:lnTo>
                  <a:pt x="480" y="2578"/>
                </a:lnTo>
                <a:lnTo>
                  <a:pt x="471" y="2562"/>
                </a:lnTo>
                <a:lnTo>
                  <a:pt x="457" y="2540"/>
                </a:lnTo>
                <a:lnTo>
                  <a:pt x="370" y="2505"/>
                </a:lnTo>
                <a:lnTo>
                  <a:pt x="259" y="2462"/>
                </a:lnTo>
                <a:lnTo>
                  <a:pt x="224" y="2448"/>
                </a:lnTo>
                <a:lnTo>
                  <a:pt x="181" y="2344"/>
                </a:lnTo>
                <a:lnTo>
                  <a:pt x="257" y="2268"/>
                </a:lnTo>
                <a:lnTo>
                  <a:pt x="306" y="2221"/>
                </a:lnTo>
                <a:lnTo>
                  <a:pt x="320" y="2136"/>
                </a:lnTo>
                <a:lnTo>
                  <a:pt x="315" y="2133"/>
                </a:lnTo>
                <a:lnTo>
                  <a:pt x="311" y="2133"/>
                </a:lnTo>
                <a:lnTo>
                  <a:pt x="308" y="2129"/>
                </a:lnTo>
                <a:lnTo>
                  <a:pt x="306" y="2129"/>
                </a:lnTo>
                <a:lnTo>
                  <a:pt x="301" y="2126"/>
                </a:lnTo>
                <a:lnTo>
                  <a:pt x="301" y="2124"/>
                </a:lnTo>
                <a:lnTo>
                  <a:pt x="297" y="2121"/>
                </a:lnTo>
                <a:lnTo>
                  <a:pt x="294" y="2121"/>
                </a:lnTo>
                <a:lnTo>
                  <a:pt x="292" y="2121"/>
                </a:lnTo>
                <a:lnTo>
                  <a:pt x="287" y="2117"/>
                </a:lnTo>
                <a:lnTo>
                  <a:pt x="287" y="2114"/>
                </a:lnTo>
                <a:lnTo>
                  <a:pt x="285" y="2110"/>
                </a:lnTo>
                <a:lnTo>
                  <a:pt x="285" y="2107"/>
                </a:lnTo>
                <a:lnTo>
                  <a:pt x="282" y="2105"/>
                </a:lnTo>
                <a:lnTo>
                  <a:pt x="280" y="2098"/>
                </a:lnTo>
                <a:lnTo>
                  <a:pt x="280" y="2095"/>
                </a:lnTo>
                <a:lnTo>
                  <a:pt x="280" y="2091"/>
                </a:lnTo>
                <a:lnTo>
                  <a:pt x="282" y="2088"/>
                </a:lnTo>
                <a:lnTo>
                  <a:pt x="282" y="2084"/>
                </a:lnTo>
                <a:lnTo>
                  <a:pt x="285" y="2084"/>
                </a:lnTo>
                <a:lnTo>
                  <a:pt x="285" y="2081"/>
                </a:lnTo>
                <a:lnTo>
                  <a:pt x="287" y="2081"/>
                </a:lnTo>
                <a:lnTo>
                  <a:pt x="290" y="2081"/>
                </a:lnTo>
                <a:lnTo>
                  <a:pt x="290" y="2079"/>
                </a:lnTo>
                <a:lnTo>
                  <a:pt x="290" y="2076"/>
                </a:lnTo>
                <a:lnTo>
                  <a:pt x="285" y="2079"/>
                </a:lnTo>
                <a:lnTo>
                  <a:pt x="280" y="2081"/>
                </a:lnTo>
                <a:lnTo>
                  <a:pt x="278" y="2081"/>
                </a:lnTo>
                <a:lnTo>
                  <a:pt x="273" y="2084"/>
                </a:lnTo>
                <a:lnTo>
                  <a:pt x="268" y="2088"/>
                </a:lnTo>
                <a:lnTo>
                  <a:pt x="259" y="2091"/>
                </a:lnTo>
                <a:lnTo>
                  <a:pt x="254" y="2091"/>
                </a:lnTo>
                <a:lnTo>
                  <a:pt x="247" y="2088"/>
                </a:lnTo>
                <a:lnTo>
                  <a:pt x="242" y="2088"/>
                </a:lnTo>
                <a:lnTo>
                  <a:pt x="238" y="2091"/>
                </a:lnTo>
                <a:lnTo>
                  <a:pt x="235" y="2091"/>
                </a:lnTo>
                <a:lnTo>
                  <a:pt x="235" y="2095"/>
                </a:lnTo>
                <a:lnTo>
                  <a:pt x="235" y="2098"/>
                </a:lnTo>
                <a:lnTo>
                  <a:pt x="233" y="2098"/>
                </a:lnTo>
                <a:lnTo>
                  <a:pt x="231" y="2098"/>
                </a:lnTo>
                <a:lnTo>
                  <a:pt x="228" y="2100"/>
                </a:lnTo>
                <a:lnTo>
                  <a:pt x="226" y="2103"/>
                </a:lnTo>
                <a:lnTo>
                  <a:pt x="224" y="2100"/>
                </a:lnTo>
                <a:lnTo>
                  <a:pt x="224" y="2095"/>
                </a:lnTo>
                <a:lnTo>
                  <a:pt x="221" y="2093"/>
                </a:lnTo>
                <a:lnTo>
                  <a:pt x="221" y="2088"/>
                </a:lnTo>
                <a:lnTo>
                  <a:pt x="221" y="2086"/>
                </a:lnTo>
                <a:lnTo>
                  <a:pt x="219" y="2084"/>
                </a:lnTo>
                <a:lnTo>
                  <a:pt x="216" y="2084"/>
                </a:lnTo>
                <a:lnTo>
                  <a:pt x="212" y="2081"/>
                </a:lnTo>
                <a:lnTo>
                  <a:pt x="214" y="2081"/>
                </a:lnTo>
                <a:lnTo>
                  <a:pt x="214" y="2079"/>
                </a:lnTo>
                <a:lnTo>
                  <a:pt x="216" y="2079"/>
                </a:lnTo>
                <a:lnTo>
                  <a:pt x="221" y="2079"/>
                </a:lnTo>
                <a:lnTo>
                  <a:pt x="221" y="2076"/>
                </a:lnTo>
                <a:lnTo>
                  <a:pt x="221" y="2074"/>
                </a:lnTo>
                <a:lnTo>
                  <a:pt x="216" y="2072"/>
                </a:lnTo>
                <a:lnTo>
                  <a:pt x="212" y="2069"/>
                </a:lnTo>
                <a:lnTo>
                  <a:pt x="207" y="2065"/>
                </a:lnTo>
                <a:lnTo>
                  <a:pt x="202" y="2062"/>
                </a:lnTo>
                <a:lnTo>
                  <a:pt x="200" y="2062"/>
                </a:lnTo>
                <a:lnTo>
                  <a:pt x="198" y="2058"/>
                </a:lnTo>
                <a:lnTo>
                  <a:pt x="190" y="2058"/>
                </a:lnTo>
                <a:lnTo>
                  <a:pt x="186" y="2058"/>
                </a:lnTo>
                <a:lnTo>
                  <a:pt x="179" y="2055"/>
                </a:lnTo>
                <a:lnTo>
                  <a:pt x="172" y="2053"/>
                </a:lnTo>
                <a:lnTo>
                  <a:pt x="165" y="2053"/>
                </a:lnTo>
                <a:lnTo>
                  <a:pt x="157" y="2050"/>
                </a:lnTo>
                <a:lnTo>
                  <a:pt x="150" y="2043"/>
                </a:lnTo>
                <a:lnTo>
                  <a:pt x="70" y="2072"/>
                </a:lnTo>
                <a:lnTo>
                  <a:pt x="37" y="1975"/>
                </a:lnTo>
                <a:lnTo>
                  <a:pt x="9" y="1899"/>
                </a:lnTo>
                <a:lnTo>
                  <a:pt x="9" y="1897"/>
                </a:lnTo>
                <a:lnTo>
                  <a:pt x="2" y="1866"/>
                </a:lnTo>
                <a:lnTo>
                  <a:pt x="0" y="1852"/>
                </a:lnTo>
                <a:lnTo>
                  <a:pt x="2" y="1852"/>
                </a:lnTo>
                <a:lnTo>
                  <a:pt x="4" y="1847"/>
                </a:lnTo>
                <a:lnTo>
                  <a:pt x="7" y="1844"/>
                </a:lnTo>
                <a:lnTo>
                  <a:pt x="9" y="1842"/>
                </a:lnTo>
                <a:lnTo>
                  <a:pt x="9" y="1840"/>
                </a:lnTo>
                <a:lnTo>
                  <a:pt x="14" y="1840"/>
                </a:lnTo>
                <a:lnTo>
                  <a:pt x="14" y="1837"/>
                </a:lnTo>
                <a:lnTo>
                  <a:pt x="16" y="1837"/>
                </a:lnTo>
                <a:lnTo>
                  <a:pt x="14" y="1835"/>
                </a:lnTo>
                <a:lnTo>
                  <a:pt x="18" y="1828"/>
                </a:lnTo>
                <a:lnTo>
                  <a:pt x="21" y="1823"/>
                </a:lnTo>
                <a:lnTo>
                  <a:pt x="23" y="1823"/>
                </a:lnTo>
                <a:lnTo>
                  <a:pt x="23" y="1826"/>
                </a:lnTo>
                <a:lnTo>
                  <a:pt x="25" y="1823"/>
                </a:lnTo>
                <a:lnTo>
                  <a:pt x="28" y="1823"/>
                </a:lnTo>
                <a:lnTo>
                  <a:pt x="30" y="1821"/>
                </a:lnTo>
                <a:lnTo>
                  <a:pt x="30" y="1816"/>
                </a:lnTo>
                <a:lnTo>
                  <a:pt x="30" y="1811"/>
                </a:lnTo>
                <a:lnTo>
                  <a:pt x="30" y="1809"/>
                </a:lnTo>
                <a:lnTo>
                  <a:pt x="28" y="1809"/>
                </a:lnTo>
                <a:lnTo>
                  <a:pt x="28" y="1804"/>
                </a:lnTo>
                <a:lnTo>
                  <a:pt x="28" y="1800"/>
                </a:lnTo>
                <a:lnTo>
                  <a:pt x="28" y="1795"/>
                </a:lnTo>
                <a:lnTo>
                  <a:pt x="28" y="1788"/>
                </a:lnTo>
                <a:lnTo>
                  <a:pt x="28" y="1785"/>
                </a:lnTo>
                <a:lnTo>
                  <a:pt x="25" y="1781"/>
                </a:lnTo>
                <a:lnTo>
                  <a:pt x="28" y="1778"/>
                </a:lnTo>
                <a:lnTo>
                  <a:pt x="33" y="1778"/>
                </a:lnTo>
                <a:lnTo>
                  <a:pt x="30" y="1773"/>
                </a:lnTo>
                <a:lnTo>
                  <a:pt x="28" y="1766"/>
                </a:lnTo>
                <a:lnTo>
                  <a:pt x="28" y="1764"/>
                </a:lnTo>
                <a:lnTo>
                  <a:pt x="25" y="1762"/>
                </a:lnTo>
                <a:lnTo>
                  <a:pt x="28" y="1762"/>
                </a:lnTo>
                <a:lnTo>
                  <a:pt x="30" y="1762"/>
                </a:lnTo>
                <a:lnTo>
                  <a:pt x="33" y="1762"/>
                </a:lnTo>
                <a:lnTo>
                  <a:pt x="35" y="1762"/>
                </a:lnTo>
                <a:lnTo>
                  <a:pt x="37" y="1759"/>
                </a:lnTo>
                <a:lnTo>
                  <a:pt x="37" y="1755"/>
                </a:lnTo>
                <a:lnTo>
                  <a:pt x="37" y="1752"/>
                </a:lnTo>
                <a:lnTo>
                  <a:pt x="40" y="1750"/>
                </a:lnTo>
                <a:lnTo>
                  <a:pt x="42" y="1747"/>
                </a:lnTo>
                <a:lnTo>
                  <a:pt x="44" y="1747"/>
                </a:lnTo>
                <a:lnTo>
                  <a:pt x="47" y="1745"/>
                </a:lnTo>
                <a:lnTo>
                  <a:pt x="49" y="1747"/>
                </a:lnTo>
                <a:lnTo>
                  <a:pt x="51" y="1745"/>
                </a:lnTo>
                <a:lnTo>
                  <a:pt x="51" y="1743"/>
                </a:lnTo>
                <a:lnTo>
                  <a:pt x="49" y="1743"/>
                </a:lnTo>
                <a:lnTo>
                  <a:pt x="51" y="1740"/>
                </a:lnTo>
                <a:lnTo>
                  <a:pt x="54" y="1738"/>
                </a:lnTo>
                <a:lnTo>
                  <a:pt x="54" y="1736"/>
                </a:lnTo>
                <a:lnTo>
                  <a:pt x="54" y="1733"/>
                </a:lnTo>
                <a:lnTo>
                  <a:pt x="56" y="1731"/>
                </a:lnTo>
                <a:lnTo>
                  <a:pt x="58" y="1731"/>
                </a:lnTo>
                <a:lnTo>
                  <a:pt x="61" y="1729"/>
                </a:lnTo>
                <a:lnTo>
                  <a:pt x="61" y="1726"/>
                </a:lnTo>
                <a:lnTo>
                  <a:pt x="63" y="1726"/>
                </a:lnTo>
                <a:lnTo>
                  <a:pt x="68" y="1726"/>
                </a:lnTo>
                <a:lnTo>
                  <a:pt x="70" y="1726"/>
                </a:lnTo>
                <a:lnTo>
                  <a:pt x="73" y="1724"/>
                </a:lnTo>
                <a:lnTo>
                  <a:pt x="75" y="1724"/>
                </a:lnTo>
                <a:lnTo>
                  <a:pt x="80" y="1721"/>
                </a:lnTo>
                <a:lnTo>
                  <a:pt x="113" y="1698"/>
                </a:lnTo>
                <a:lnTo>
                  <a:pt x="117" y="1686"/>
                </a:lnTo>
                <a:lnTo>
                  <a:pt x="136" y="1686"/>
                </a:lnTo>
                <a:lnTo>
                  <a:pt x="139" y="1686"/>
                </a:lnTo>
                <a:lnTo>
                  <a:pt x="139" y="1681"/>
                </a:lnTo>
                <a:lnTo>
                  <a:pt x="141" y="1676"/>
                </a:lnTo>
                <a:lnTo>
                  <a:pt x="141" y="1672"/>
                </a:lnTo>
                <a:lnTo>
                  <a:pt x="143" y="1669"/>
                </a:lnTo>
                <a:lnTo>
                  <a:pt x="146" y="1667"/>
                </a:lnTo>
                <a:lnTo>
                  <a:pt x="148" y="1665"/>
                </a:lnTo>
                <a:lnTo>
                  <a:pt x="153" y="1662"/>
                </a:lnTo>
                <a:lnTo>
                  <a:pt x="155" y="1657"/>
                </a:lnTo>
                <a:lnTo>
                  <a:pt x="157" y="1655"/>
                </a:lnTo>
                <a:lnTo>
                  <a:pt x="160" y="1653"/>
                </a:lnTo>
                <a:lnTo>
                  <a:pt x="162" y="1650"/>
                </a:lnTo>
                <a:lnTo>
                  <a:pt x="165" y="1650"/>
                </a:lnTo>
                <a:lnTo>
                  <a:pt x="167" y="1648"/>
                </a:lnTo>
                <a:lnTo>
                  <a:pt x="169" y="1646"/>
                </a:lnTo>
                <a:lnTo>
                  <a:pt x="169" y="1641"/>
                </a:lnTo>
                <a:lnTo>
                  <a:pt x="169" y="1634"/>
                </a:lnTo>
                <a:lnTo>
                  <a:pt x="169" y="1631"/>
                </a:lnTo>
                <a:lnTo>
                  <a:pt x="167" y="1624"/>
                </a:lnTo>
                <a:lnTo>
                  <a:pt x="167" y="1622"/>
                </a:lnTo>
                <a:lnTo>
                  <a:pt x="165" y="1617"/>
                </a:lnTo>
                <a:lnTo>
                  <a:pt x="160" y="1613"/>
                </a:lnTo>
                <a:lnTo>
                  <a:pt x="155" y="1610"/>
                </a:lnTo>
                <a:lnTo>
                  <a:pt x="153" y="1605"/>
                </a:lnTo>
                <a:lnTo>
                  <a:pt x="153" y="1603"/>
                </a:lnTo>
                <a:lnTo>
                  <a:pt x="155" y="1598"/>
                </a:lnTo>
                <a:lnTo>
                  <a:pt x="153" y="1596"/>
                </a:lnTo>
                <a:lnTo>
                  <a:pt x="153" y="1594"/>
                </a:lnTo>
                <a:lnTo>
                  <a:pt x="155" y="1589"/>
                </a:lnTo>
                <a:lnTo>
                  <a:pt x="153" y="1586"/>
                </a:lnTo>
                <a:lnTo>
                  <a:pt x="150" y="1586"/>
                </a:lnTo>
                <a:lnTo>
                  <a:pt x="148" y="1584"/>
                </a:lnTo>
                <a:lnTo>
                  <a:pt x="148" y="1582"/>
                </a:lnTo>
                <a:lnTo>
                  <a:pt x="153" y="1579"/>
                </a:lnTo>
                <a:lnTo>
                  <a:pt x="157" y="1577"/>
                </a:lnTo>
                <a:lnTo>
                  <a:pt x="162" y="1575"/>
                </a:lnTo>
                <a:lnTo>
                  <a:pt x="165" y="1575"/>
                </a:lnTo>
                <a:lnTo>
                  <a:pt x="167" y="1575"/>
                </a:lnTo>
                <a:lnTo>
                  <a:pt x="172" y="1579"/>
                </a:lnTo>
                <a:lnTo>
                  <a:pt x="172" y="1582"/>
                </a:lnTo>
                <a:lnTo>
                  <a:pt x="172" y="1584"/>
                </a:lnTo>
                <a:lnTo>
                  <a:pt x="174" y="1591"/>
                </a:lnTo>
                <a:lnTo>
                  <a:pt x="176" y="1594"/>
                </a:lnTo>
                <a:lnTo>
                  <a:pt x="181" y="1596"/>
                </a:lnTo>
                <a:lnTo>
                  <a:pt x="186" y="1594"/>
                </a:lnTo>
                <a:lnTo>
                  <a:pt x="200" y="1598"/>
                </a:lnTo>
                <a:lnTo>
                  <a:pt x="202" y="1601"/>
                </a:lnTo>
                <a:lnTo>
                  <a:pt x="207" y="1603"/>
                </a:lnTo>
                <a:lnTo>
                  <a:pt x="209" y="1608"/>
                </a:lnTo>
                <a:lnTo>
                  <a:pt x="209" y="1613"/>
                </a:lnTo>
                <a:lnTo>
                  <a:pt x="212" y="1613"/>
                </a:lnTo>
                <a:lnTo>
                  <a:pt x="214" y="1615"/>
                </a:lnTo>
                <a:lnTo>
                  <a:pt x="221" y="1617"/>
                </a:lnTo>
                <a:lnTo>
                  <a:pt x="224" y="1620"/>
                </a:lnTo>
                <a:lnTo>
                  <a:pt x="228" y="1622"/>
                </a:lnTo>
                <a:lnTo>
                  <a:pt x="235" y="1622"/>
                </a:lnTo>
                <a:lnTo>
                  <a:pt x="240" y="1622"/>
                </a:lnTo>
                <a:lnTo>
                  <a:pt x="245" y="1624"/>
                </a:lnTo>
                <a:lnTo>
                  <a:pt x="247" y="1629"/>
                </a:lnTo>
                <a:lnTo>
                  <a:pt x="249" y="1634"/>
                </a:lnTo>
                <a:lnTo>
                  <a:pt x="252" y="1639"/>
                </a:lnTo>
                <a:lnTo>
                  <a:pt x="257" y="1639"/>
                </a:lnTo>
                <a:lnTo>
                  <a:pt x="261" y="1636"/>
                </a:lnTo>
                <a:lnTo>
                  <a:pt x="266" y="1634"/>
                </a:lnTo>
                <a:lnTo>
                  <a:pt x="268" y="1629"/>
                </a:lnTo>
                <a:lnTo>
                  <a:pt x="271" y="1627"/>
                </a:lnTo>
                <a:lnTo>
                  <a:pt x="275" y="1624"/>
                </a:lnTo>
                <a:lnTo>
                  <a:pt x="278" y="1620"/>
                </a:lnTo>
                <a:lnTo>
                  <a:pt x="278" y="1617"/>
                </a:lnTo>
                <a:lnTo>
                  <a:pt x="280" y="1613"/>
                </a:lnTo>
                <a:lnTo>
                  <a:pt x="287" y="1610"/>
                </a:lnTo>
                <a:lnTo>
                  <a:pt x="294" y="1610"/>
                </a:lnTo>
                <a:lnTo>
                  <a:pt x="301" y="1613"/>
                </a:lnTo>
                <a:lnTo>
                  <a:pt x="306" y="1613"/>
                </a:lnTo>
                <a:lnTo>
                  <a:pt x="313" y="1613"/>
                </a:lnTo>
                <a:lnTo>
                  <a:pt x="318" y="1610"/>
                </a:lnTo>
                <a:lnTo>
                  <a:pt x="323" y="1613"/>
                </a:lnTo>
                <a:lnTo>
                  <a:pt x="325" y="1613"/>
                </a:lnTo>
                <a:lnTo>
                  <a:pt x="325" y="1605"/>
                </a:lnTo>
                <a:lnTo>
                  <a:pt x="327" y="1598"/>
                </a:lnTo>
                <a:lnTo>
                  <a:pt x="332" y="1591"/>
                </a:lnTo>
                <a:lnTo>
                  <a:pt x="334" y="1589"/>
                </a:lnTo>
                <a:lnTo>
                  <a:pt x="337" y="1582"/>
                </a:lnTo>
                <a:lnTo>
                  <a:pt x="339" y="1579"/>
                </a:lnTo>
                <a:lnTo>
                  <a:pt x="344" y="1577"/>
                </a:lnTo>
                <a:lnTo>
                  <a:pt x="346" y="1575"/>
                </a:lnTo>
                <a:lnTo>
                  <a:pt x="348" y="1572"/>
                </a:lnTo>
                <a:lnTo>
                  <a:pt x="351" y="1572"/>
                </a:lnTo>
                <a:lnTo>
                  <a:pt x="353" y="1570"/>
                </a:lnTo>
                <a:lnTo>
                  <a:pt x="356" y="1570"/>
                </a:lnTo>
                <a:lnTo>
                  <a:pt x="356" y="1565"/>
                </a:lnTo>
                <a:lnTo>
                  <a:pt x="356" y="1563"/>
                </a:lnTo>
                <a:lnTo>
                  <a:pt x="353" y="1560"/>
                </a:lnTo>
                <a:lnTo>
                  <a:pt x="353" y="1556"/>
                </a:lnTo>
                <a:lnTo>
                  <a:pt x="356" y="1551"/>
                </a:lnTo>
                <a:lnTo>
                  <a:pt x="358" y="1549"/>
                </a:lnTo>
                <a:lnTo>
                  <a:pt x="360" y="1546"/>
                </a:lnTo>
                <a:lnTo>
                  <a:pt x="360" y="1539"/>
                </a:lnTo>
                <a:lnTo>
                  <a:pt x="363" y="1534"/>
                </a:lnTo>
                <a:lnTo>
                  <a:pt x="363" y="1530"/>
                </a:lnTo>
                <a:lnTo>
                  <a:pt x="365" y="1527"/>
                </a:lnTo>
                <a:lnTo>
                  <a:pt x="374" y="1525"/>
                </a:lnTo>
                <a:lnTo>
                  <a:pt x="396" y="1515"/>
                </a:lnTo>
                <a:lnTo>
                  <a:pt x="400" y="1515"/>
                </a:lnTo>
                <a:lnTo>
                  <a:pt x="407" y="1515"/>
                </a:lnTo>
                <a:lnTo>
                  <a:pt x="414" y="1513"/>
                </a:lnTo>
                <a:lnTo>
                  <a:pt x="422" y="1513"/>
                </a:lnTo>
                <a:lnTo>
                  <a:pt x="424" y="1513"/>
                </a:lnTo>
                <a:lnTo>
                  <a:pt x="429" y="1508"/>
                </a:lnTo>
                <a:lnTo>
                  <a:pt x="431" y="1501"/>
                </a:lnTo>
                <a:lnTo>
                  <a:pt x="436" y="1497"/>
                </a:lnTo>
                <a:lnTo>
                  <a:pt x="440" y="1494"/>
                </a:lnTo>
                <a:lnTo>
                  <a:pt x="440" y="1492"/>
                </a:lnTo>
                <a:lnTo>
                  <a:pt x="455" y="1513"/>
                </a:lnTo>
                <a:lnTo>
                  <a:pt x="457" y="1513"/>
                </a:lnTo>
                <a:lnTo>
                  <a:pt x="462" y="1508"/>
                </a:lnTo>
                <a:lnTo>
                  <a:pt x="462" y="1504"/>
                </a:lnTo>
                <a:lnTo>
                  <a:pt x="466" y="1504"/>
                </a:lnTo>
                <a:lnTo>
                  <a:pt x="469" y="1501"/>
                </a:lnTo>
                <a:lnTo>
                  <a:pt x="473" y="1499"/>
                </a:lnTo>
                <a:lnTo>
                  <a:pt x="476" y="1497"/>
                </a:lnTo>
                <a:lnTo>
                  <a:pt x="480" y="1494"/>
                </a:lnTo>
                <a:lnTo>
                  <a:pt x="483" y="1497"/>
                </a:lnTo>
                <a:lnTo>
                  <a:pt x="488" y="1499"/>
                </a:lnTo>
                <a:lnTo>
                  <a:pt x="492" y="1497"/>
                </a:lnTo>
                <a:lnTo>
                  <a:pt x="497" y="1494"/>
                </a:lnTo>
                <a:lnTo>
                  <a:pt x="499" y="1489"/>
                </a:lnTo>
                <a:lnTo>
                  <a:pt x="502" y="1482"/>
                </a:lnTo>
                <a:lnTo>
                  <a:pt x="504" y="1480"/>
                </a:lnTo>
                <a:lnTo>
                  <a:pt x="537" y="1475"/>
                </a:lnTo>
                <a:lnTo>
                  <a:pt x="546" y="1475"/>
                </a:lnTo>
                <a:lnTo>
                  <a:pt x="549" y="1482"/>
                </a:lnTo>
                <a:lnTo>
                  <a:pt x="551" y="1482"/>
                </a:lnTo>
                <a:lnTo>
                  <a:pt x="556" y="1485"/>
                </a:lnTo>
                <a:lnTo>
                  <a:pt x="558" y="1487"/>
                </a:lnTo>
                <a:lnTo>
                  <a:pt x="563" y="1489"/>
                </a:lnTo>
                <a:lnTo>
                  <a:pt x="565" y="1489"/>
                </a:lnTo>
                <a:lnTo>
                  <a:pt x="568" y="1492"/>
                </a:lnTo>
                <a:lnTo>
                  <a:pt x="572" y="1494"/>
                </a:lnTo>
                <a:lnTo>
                  <a:pt x="575" y="1494"/>
                </a:lnTo>
                <a:lnTo>
                  <a:pt x="577" y="1501"/>
                </a:lnTo>
                <a:lnTo>
                  <a:pt x="579" y="1506"/>
                </a:lnTo>
                <a:lnTo>
                  <a:pt x="582" y="1508"/>
                </a:lnTo>
                <a:lnTo>
                  <a:pt x="587" y="1506"/>
                </a:lnTo>
                <a:lnTo>
                  <a:pt x="591" y="1506"/>
                </a:lnTo>
                <a:lnTo>
                  <a:pt x="596" y="1508"/>
                </a:lnTo>
                <a:lnTo>
                  <a:pt x="598" y="1511"/>
                </a:lnTo>
                <a:lnTo>
                  <a:pt x="603" y="1513"/>
                </a:lnTo>
                <a:lnTo>
                  <a:pt x="605" y="1513"/>
                </a:lnTo>
                <a:lnTo>
                  <a:pt x="622" y="1511"/>
                </a:lnTo>
                <a:lnTo>
                  <a:pt x="624" y="1511"/>
                </a:lnTo>
                <a:lnTo>
                  <a:pt x="627" y="1511"/>
                </a:lnTo>
                <a:lnTo>
                  <a:pt x="629" y="1513"/>
                </a:lnTo>
                <a:lnTo>
                  <a:pt x="631" y="1515"/>
                </a:lnTo>
                <a:lnTo>
                  <a:pt x="634" y="1513"/>
                </a:lnTo>
                <a:lnTo>
                  <a:pt x="636" y="1515"/>
                </a:lnTo>
                <a:lnTo>
                  <a:pt x="638" y="1518"/>
                </a:lnTo>
                <a:lnTo>
                  <a:pt x="641" y="1520"/>
                </a:lnTo>
                <a:lnTo>
                  <a:pt x="643" y="1520"/>
                </a:lnTo>
                <a:lnTo>
                  <a:pt x="643" y="1530"/>
                </a:lnTo>
                <a:lnTo>
                  <a:pt x="638" y="1534"/>
                </a:lnTo>
                <a:lnTo>
                  <a:pt x="638" y="1537"/>
                </a:lnTo>
                <a:lnTo>
                  <a:pt x="638" y="1539"/>
                </a:lnTo>
                <a:lnTo>
                  <a:pt x="641" y="1541"/>
                </a:lnTo>
                <a:lnTo>
                  <a:pt x="641" y="1546"/>
                </a:lnTo>
                <a:lnTo>
                  <a:pt x="645" y="1551"/>
                </a:lnTo>
                <a:lnTo>
                  <a:pt x="645" y="1553"/>
                </a:lnTo>
                <a:lnTo>
                  <a:pt x="648" y="1556"/>
                </a:lnTo>
                <a:lnTo>
                  <a:pt x="650" y="1553"/>
                </a:lnTo>
                <a:lnTo>
                  <a:pt x="650" y="1551"/>
                </a:lnTo>
                <a:lnTo>
                  <a:pt x="650" y="1546"/>
                </a:lnTo>
                <a:lnTo>
                  <a:pt x="653" y="1546"/>
                </a:lnTo>
                <a:lnTo>
                  <a:pt x="655" y="1546"/>
                </a:lnTo>
                <a:lnTo>
                  <a:pt x="657" y="1541"/>
                </a:lnTo>
                <a:lnTo>
                  <a:pt x="657" y="1539"/>
                </a:lnTo>
                <a:lnTo>
                  <a:pt x="660" y="1539"/>
                </a:lnTo>
                <a:lnTo>
                  <a:pt x="662" y="1539"/>
                </a:lnTo>
                <a:lnTo>
                  <a:pt x="667" y="1537"/>
                </a:lnTo>
                <a:lnTo>
                  <a:pt x="671" y="1532"/>
                </a:lnTo>
                <a:lnTo>
                  <a:pt x="674" y="1530"/>
                </a:lnTo>
                <a:lnTo>
                  <a:pt x="681" y="1530"/>
                </a:lnTo>
                <a:lnTo>
                  <a:pt x="690" y="1527"/>
                </a:lnTo>
                <a:lnTo>
                  <a:pt x="695" y="1527"/>
                </a:lnTo>
                <a:lnTo>
                  <a:pt x="700" y="1527"/>
                </a:lnTo>
                <a:lnTo>
                  <a:pt x="707" y="1523"/>
                </a:lnTo>
                <a:lnTo>
                  <a:pt x="709" y="1520"/>
                </a:lnTo>
                <a:lnTo>
                  <a:pt x="711" y="1518"/>
                </a:lnTo>
                <a:lnTo>
                  <a:pt x="716" y="1520"/>
                </a:lnTo>
                <a:lnTo>
                  <a:pt x="721" y="1518"/>
                </a:lnTo>
                <a:lnTo>
                  <a:pt x="726" y="1513"/>
                </a:lnTo>
                <a:lnTo>
                  <a:pt x="728" y="1511"/>
                </a:lnTo>
                <a:lnTo>
                  <a:pt x="730" y="1508"/>
                </a:lnTo>
                <a:lnTo>
                  <a:pt x="733" y="1511"/>
                </a:lnTo>
                <a:lnTo>
                  <a:pt x="735" y="1511"/>
                </a:lnTo>
                <a:lnTo>
                  <a:pt x="735" y="1513"/>
                </a:lnTo>
                <a:lnTo>
                  <a:pt x="737" y="1515"/>
                </a:lnTo>
                <a:lnTo>
                  <a:pt x="744" y="1515"/>
                </a:lnTo>
                <a:lnTo>
                  <a:pt x="747" y="1515"/>
                </a:lnTo>
                <a:lnTo>
                  <a:pt x="752" y="1518"/>
                </a:lnTo>
                <a:lnTo>
                  <a:pt x="754" y="1518"/>
                </a:lnTo>
                <a:lnTo>
                  <a:pt x="756" y="1518"/>
                </a:lnTo>
                <a:lnTo>
                  <a:pt x="761" y="1518"/>
                </a:lnTo>
                <a:lnTo>
                  <a:pt x="766" y="1515"/>
                </a:lnTo>
                <a:lnTo>
                  <a:pt x="768" y="1513"/>
                </a:lnTo>
                <a:lnTo>
                  <a:pt x="777" y="1513"/>
                </a:lnTo>
                <a:lnTo>
                  <a:pt x="782" y="1513"/>
                </a:lnTo>
                <a:lnTo>
                  <a:pt x="785" y="1513"/>
                </a:lnTo>
                <a:lnTo>
                  <a:pt x="787" y="1513"/>
                </a:lnTo>
                <a:lnTo>
                  <a:pt x="789" y="1513"/>
                </a:lnTo>
                <a:lnTo>
                  <a:pt x="792" y="1511"/>
                </a:lnTo>
                <a:lnTo>
                  <a:pt x="799" y="1511"/>
                </a:lnTo>
                <a:lnTo>
                  <a:pt x="806" y="1508"/>
                </a:lnTo>
                <a:lnTo>
                  <a:pt x="808" y="1508"/>
                </a:lnTo>
                <a:lnTo>
                  <a:pt x="813" y="1508"/>
                </a:lnTo>
                <a:lnTo>
                  <a:pt x="815" y="1513"/>
                </a:lnTo>
                <a:lnTo>
                  <a:pt x="815" y="1515"/>
                </a:lnTo>
                <a:lnTo>
                  <a:pt x="818" y="1518"/>
                </a:lnTo>
                <a:lnTo>
                  <a:pt x="827" y="1511"/>
                </a:lnTo>
                <a:lnTo>
                  <a:pt x="834" y="1508"/>
                </a:lnTo>
                <a:lnTo>
                  <a:pt x="841" y="1504"/>
                </a:lnTo>
                <a:lnTo>
                  <a:pt x="846" y="1504"/>
                </a:lnTo>
                <a:lnTo>
                  <a:pt x="851" y="1504"/>
                </a:lnTo>
                <a:lnTo>
                  <a:pt x="855" y="1504"/>
                </a:lnTo>
                <a:lnTo>
                  <a:pt x="858" y="1501"/>
                </a:lnTo>
                <a:lnTo>
                  <a:pt x="858" y="1499"/>
                </a:lnTo>
                <a:lnTo>
                  <a:pt x="860" y="1494"/>
                </a:lnTo>
                <a:lnTo>
                  <a:pt x="858" y="1492"/>
                </a:lnTo>
                <a:lnTo>
                  <a:pt x="860" y="1487"/>
                </a:lnTo>
                <a:lnTo>
                  <a:pt x="862" y="1492"/>
                </a:lnTo>
                <a:lnTo>
                  <a:pt x="867" y="1497"/>
                </a:lnTo>
                <a:lnTo>
                  <a:pt x="869" y="1497"/>
                </a:lnTo>
                <a:lnTo>
                  <a:pt x="881" y="1508"/>
                </a:lnTo>
                <a:lnTo>
                  <a:pt x="886" y="1506"/>
                </a:lnTo>
                <a:lnTo>
                  <a:pt x="891" y="1499"/>
                </a:lnTo>
                <a:lnTo>
                  <a:pt x="893" y="1497"/>
                </a:lnTo>
                <a:lnTo>
                  <a:pt x="895" y="1494"/>
                </a:lnTo>
                <a:lnTo>
                  <a:pt x="898" y="1492"/>
                </a:lnTo>
                <a:lnTo>
                  <a:pt x="900" y="1487"/>
                </a:lnTo>
                <a:lnTo>
                  <a:pt x="898" y="1482"/>
                </a:lnTo>
                <a:lnTo>
                  <a:pt x="898" y="1480"/>
                </a:lnTo>
                <a:lnTo>
                  <a:pt x="895" y="1475"/>
                </a:lnTo>
                <a:lnTo>
                  <a:pt x="900" y="1468"/>
                </a:lnTo>
                <a:lnTo>
                  <a:pt x="902" y="1463"/>
                </a:lnTo>
                <a:lnTo>
                  <a:pt x="907" y="1461"/>
                </a:lnTo>
                <a:lnTo>
                  <a:pt x="912" y="1456"/>
                </a:lnTo>
                <a:lnTo>
                  <a:pt x="917" y="1452"/>
                </a:lnTo>
                <a:lnTo>
                  <a:pt x="924" y="1452"/>
                </a:lnTo>
                <a:lnTo>
                  <a:pt x="928" y="1452"/>
                </a:lnTo>
                <a:lnTo>
                  <a:pt x="933" y="1452"/>
                </a:lnTo>
                <a:lnTo>
                  <a:pt x="938" y="1449"/>
                </a:lnTo>
                <a:lnTo>
                  <a:pt x="943" y="1447"/>
                </a:lnTo>
                <a:lnTo>
                  <a:pt x="945" y="1447"/>
                </a:lnTo>
                <a:lnTo>
                  <a:pt x="952" y="1447"/>
                </a:lnTo>
                <a:lnTo>
                  <a:pt x="954" y="1449"/>
                </a:lnTo>
                <a:lnTo>
                  <a:pt x="964" y="1447"/>
                </a:lnTo>
                <a:lnTo>
                  <a:pt x="968" y="1444"/>
                </a:lnTo>
                <a:lnTo>
                  <a:pt x="973" y="1447"/>
                </a:lnTo>
                <a:lnTo>
                  <a:pt x="976" y="1449"/>
                </a:lnTo>
                <a:lnTo>
                  <a:pt x="980" y="1452"/>
                </a:lnTo>
                <a:lnTo>
                  <a:pt x="983" y="1452"/>
                </a:lnTo>
                <a:lnTo>
                  <a:pt x="987" y="1454"/>
                </a:lnTo>
                <a:lnTo>
                  <a:pt x="992" y="1454"/>
                </a:lnTo>
                <a:lnTo>
                  <a:pt x="994" y="1454"/>
                </a:lnTo>
                <a:lnTo>
                  <a:pt x="997" y="1456"/>
                </a:lnTo>
                <a:lnTo>
                  <a:pt x="1001" y="1456"/>
                </a:lnTo>
                <a:lnTo>
                  <a:pt x="1004" y="1456"/>
                </a:lnTo>
                <a:lnTo>
                  <a:pt x="1011" y="1456"/>
                </a:lnTo>
                <a:lnTo>
                  <a:pt x="1016" y="1456"/>
                </a:lnTo>
                <a:lnTo>
                  <a:pt x="1023" y="1452"/>
                </a:lnTo>
                <a:lnTo>
                  <a:pt x="1027" y="1449"/>
                </a:lnTo>
                <a:lnTo>
                  <a:pt x="1032" y="1447"/>
                </a:lnTo>
                <a:lnTo>
                  <a:pt x="1037" y="1444"/>
                </a:lnTo>
                <a:lnTo>
                  <a:pt x="1034" y="1440"/>
                </a:lnTo>
                <a:lnTo>
                  <a:pt x="1037" y="1437"/>
                </a:lnTo>
                <a:lnTo>
                  <a:pt x="1039" y="1435"/>
                </a:lnTo>
                <a:lnTo>
                  <a:pt x="1044" y="1435"/>
                </a:lnTo>
                <a:lnTo>
                  <a:pt x="1046" y="1435"/>
                </a:lnTo>
                <a:lnTo>
                  <a:pt x="1051" y="1433"/>
                </a:lnTo>
                <a:lnTo>
                  <a:pt x="1053" y="1435"/>
                </a:lnTo>
                <a:lnTo>
                  <a:pt x="1056" y="1435"/>
                </a:lnTo>
                <a:lnTo>
                  <a:pt x="1063" y="1433"/>
                </a:lnTo>
                <a:lnTo>
                  <a:pt x="1067" y="1430"/>
                </a:lnTo>
                <a:lnTo>
                  <a:pt x="1072" y="1428"/>
                </a:lnTo>
                <a:lnTo>
                  <a:pt x="1077" y="1428"/>
                </a:lnTo>
                <a:lnTo>
                  <a:pt x="1079" y="1433"/>
                </a:lnTo>
                <a:lnTo>
                  <a:pt x="1082" y="1435"/>
                </a:lnTo>
                <a:lnTo>
                  <a:pt x="1084" y="1437"/>
                </a:lnTo>
                <a:lnTo>
                  <a:pt x="1084" y="1440"/>
                </a:lnTo>
                <a:lnTo>
                  <a:pt x="1089" y="1444"/>
                </a:lnTo>
                <a:lnTo>
                  <a:pt x="1096" y="1444"/>
                </a:lnTo>
                <a:lnTo>
                  <a:pt x="1100" y="1447"/>
                </a:lnTo>
                <a:lnTo>
                  <a:pt x="1108" y="1447"/>
                </a:lnTo>
                <a:lnTo>
                  <a:pt x="1110" y="1452"/>
                </a:lnTo>
                <a:lnTo>
                  <a:pt x="1117" y="1456"/>
                </a:lnTo>
                <a:lnTo>
                  <a:pt x="1117" y="1459"/>
                </a:lnTo>
                <a:lnTo>
                  <a:pt x="1117" y="1463"/>
                </a:lnTo>
                <a:lnTo>
                  <a:pt x="1119" y="1468"/>
                </a:lnTo>
                <a:lnTo>
                  <a:pt x="1122" y="1470"/>
                </a:lnTo>
                <a:lnTo>
                  <a:pt x="1126" y="1470"/>
                </a:lnTo>
                <a:lnTo>
                  <a:pt x="1131" y="1470"/>
                </a:lnTo>
                <a:lnTo>
                  <a:pt x="1136" y="1468"/>
                </a:lnTo>
                <a:lnTo>
                  <a:pt x="1138" y="1470"/>
                </a:lnTo>
                <a:lnTo>
                  <a:pt x="1143" y="1473"/>
                </a:lnTo>
                <a:lnTo>
                  <a:pt x="1145" y="1473"/>
                </a:lnTo>
                <a:lnTo>
                  <a:pt x="1150" y="1473"/>
                </a:lnTo>
                <a:lnTo>
                  <a:pt x="1152" y="1473"/>
                </a:lnTo>
                <a:lnTo>
                  <a:pt x="1155" y="1473"/>
                </a:lnTo>
                <a:lnTo>
                  <a:pt x="1159" y="1470"/>
                </a:lnTo>
                <a:lnTo>
                  <a:pt x="1162" y="1470"/>
                </a:lnTo>
                <a:lnTo>
                  <a:pt x="1166" y="1466"/>
                </a:lnTo>
                <a:lnTo>
                  <a:pt x="1169" y="1468"/>
                </a:lnTo>
                <a:lnTo>
                  <a:pt x="1171" y="1473"/>
                </a:lnTo>
                <a:lnTo>
                  <a:pt x="1176" y="1470"/>
                </a:lnTo>
                <a:lnTo>
                  <a:pt x="1174" y="1463"/>
                </a:lnTo>
                <a:lnTo>
                  <a:pt x="1171" y="1459"/>
                </a:lnTo>
                <a:lnTo>
                  <a:pt x="1176" y="1454"/>
                </a:lnTo>
                <a:lnTo>
                  <a:pt x="1181" y="1449"/>
                </a:lnTo>
                <a:lnTo>
                  <a:pt x="1183" y="1444"/>
                </a:lnTo>
                <a:lnTo>
                  <a:pt x="1183" y="1442"/>
                </a:lnTo>
                <a:lnTo>
                  <a:pt x="1181" y="1440"/>
                </a:lnTo>
                <a:lnTo>
                  <a:pt x="1178" y="1437"/>
                </a:lnTo>
                <a:lnTo>
                  <a:pt x="1174" y="1435"/>
                </a:lnTo>
                <a:lnTo>
                  <a:pt x="1171" y="1433"/>
                </a:lnTo>
                <a:lnTo>
                  <a:pt x="1176" y="1428"/>
                </a:lnTo>
                <a:lnTo>
                  <a:pt x="1183" y="1428"/>
                </a:lnTo>
                <a:lnTo>
                  <a:pt x="1188" y="1428"/>
                </a:lnTo>
                <a:lnTo>
                  <a:pt x="1188" y="1423"/>
                </a:lnTo>
                <a:lnTo>
                  <a:pt x="1190" y="1421"/>
                </a:lnTo>
                <a:lnTo>
                  <a:pt x="1190" y="1416"/>
                </a:lnTo>
                <a:lnTo>
                  <a:pt x="1192" y="1414"/>
                </a:lnTo>
                <a:lnTo>
                  <a:pt x="1195" y="1411"/>
                </a:lnTo>
                <a:lnTo>
                  <a:pt x="1199" y="1407"/>
                </a:lnTo>
                <a:lnTo>
                  <a:pt x="1204" y="1404"/>
                </a:lnTo>
                <a:lnTo>
                  <a:pt x="1211" y="1404"/>
                </a:lnTo>
                <a:lnTo>
                  <a:pt x="1216" y="1402"/>
                </a:lnTo>
                <a:lnTo>
                  <a:pt x="1225" y="1404"/>
                </a:lnTo>
                <a:lnTo>
                  <a:pt x="1230" y="1407"/>
                </a:lnTo>
                <a:lnTo>
                  <a:pt x="1232" y="1409"/>
                </a:lnTo>
                <a:lnTo>
                  <a:pt x="1237" y="1409"/>
                </a:lnTo>
                <a:close/>
                <a:moveTo>
                  <a:pt x="2208" y="119"/>
                </a:moveTo>
                <a:lnTo>
                  <a:pt x="2218" y="142"/>
                </a:lnTo>
                <a:lnTo>
                  <a:pt x="2251" y="150"/>
                </a:lnTo>
                <a:lnTo>
                  <a:pt x="2260" y="150"/>
                </a:lnTo>
                <a:lnTo>
                  <a:pt x="2265" y="152"/>
                </a:lnTo>
                <a:lnTo>
                  <a:pt x="2274" y="154"/>
                </a:lnTo>
                <a:lnTo>
                  <a:pt x="2291" y="157"/>
                </a:lnTo>
                <a:lnTo>
                  <a:pt x="2324" y="161"/>
                </a:lnTo>
                <a:lnTo>
                  <a:pt x="2317" y="169"/>
                </a:lnTo>
                <a:lnTo>
                  <a:pt x="2315" y="173"/>
                </a:lnTo>
                <a:lnTo>
                  <a:pt x="2312" y="178"/>
                </a:lnTo>
                <a:lnTo>
                  <a:pt x="2303" y="249"/>
                </a:lnTo>
                <a:lnTo>
                  <a:pt x="2300" y="249"/>
                </a:lnTo>
                <a:lnTo>
                  <a:pt x="2296" y="249"/>
                </a:lnTo>
                <a:lnTo>
                  <a:pt x="2293" y="254"/>
                </a:lnTo>
                <a:lnTo>
                  <a:pt x="2291" y="258"/>
                </a:lnTo>
                <a:lnTo>
                  <a:pt x="2289" y="263"/>
                </a:lnTo>
                <a:lnTo>
                  <a:pt x="2289" y="266"/>
                </a:lnTo>
                <a:lnTo>
                  <a:pt x="2284" y="266"/>
                </a:lnTo>
                <a:lnTo>
                  <a:pt x="2279" y="275"/>
                </a:lnTo>
                <a:lnTo>
                  <a:pt x="2277" y="282"/>
                </a:lnTo>
                <a:lnTo>
                  <a:pt x="2277" y="287"/>
                </a:lnTo>
                <a:lnTo>
                  <a:pt x="2274" y="292"/>
                </a:lnTo>
                <a:lnTo>
                  <a:pt x="2272" y="294"/>
                </a:lnTo>
                <a:lnTo>
                  <a:pt x="2270" y="296"/>
                </a:lnTo>
                <a:lnTo>
                  <a:pt x="2272" y="299"/>
                </a:lnTo>
                <a:lnTo>
                  <a:pt x="2272" y="301"/>
                </a:lnTo>
                <a:lnTo>
                  <a:pt x="2272" y="303"/>
                </a:lnTo>
                <a:lnTo>
                  <a:pt x="2270" y="303"/>
                </a:lnTo>
                <a:lnTo>
                  <a:pt x="2270" y="306"/>
                </a:lnTo>
                <a:lnTo>
                  <a:pt x="2265" y="315"/>
                </a:lnTo>
                <a:lnTo>
                  <a:pt x="2258" y="341"/>
                </a:lnTo>
                <a:lnTo>
                  <a:pt x="2251" y="358"/>
                </a:lnTo>
                <a:lnTo>
                  <a:pt x="2241" y="356"/>
                </a:lnTo>
                <a:lnTo>
                  <a:pt x="2190" y="348"/>
                </a:lnTo>
                <a:lnTo>
                  <a:pt x="2180" y="348"/>
                </a:lnTo>
                <a:lnTo>
                  <a:pt x="2168" y="382"/>
                </a:lnTo>
                <a:lnTo>
                  <a:pt x="2171" y="396"/>
                </a:lnTo>
                <a:lnTo>
                  <a:pt x="2173" y="415"/>
                </a:lnTo>
                <a:lnTo>
                  <a:pt x="2178" y="422"/>
                </a:lnTo>
                <a:lnTo>
                  <a:pt x="2180" y="424"/>
                </a:lnTo>
                <a:lnTo>
                  <a:pt x="2182" y="424"/>
                </a:lnTo>
                <a:lnTo>
                  <a:pt x="2185" y="427"/>
                </a:lnTo>
                <a:lnTo>
                  <a:pt x="2190" y="431"/>
                </a:lnTo>
                <a:lnTo>
                  <a:pt x="2194" y="434"/>
                </a:lnTo>
                <a:lnTo>
                  <a:pt x="2199" y="438"/>
                </a:lnTo>
                <a:lnTo>
                  <a:pt x="2204" y="441"/>
                </a:lnTo>
                <a:lnTo>
                  <a:pt x="2204" y="443"/>
                </a:lnTo>
                <a:lnTo>
                  <a:pt x="2206" y="443"/>
                </a:lnTo>
                <a:lnTo>
                  <a:pt x="2223" y="457"/>
                </a:lnTo>
                <a:lnTo>
                  <a:pt x="2232" y="464"/>
                </a:lnTo>
                <a:lnTo>
                  <a:pt x="2241" y="472"/>
                </a:lnTo>
                <a:lnTo>
                  <a:pt x="2265" y="493"/>
                </a:lnTo>
                <a:lnTo>
                  <a:pt x="2279" y="505"/>
                </a:lnTo>
                <a:lnTo>
                  <a:pt x="2286" y="509"/>
                </a:lnTo>
                <a:lnTo>
                  <a:pt x="2300" y="524"/>
                </a:lnTo>
                <a:lnTo>
                  <a:pt x="2305" y="519"/>
                </a:lnTo>
                <a:lnTo>
                  <a:pt x="2333" y="502"/>
                </a:lnTo>
                <a:lnTo>
                  <a:pt x="2350" y="476"/>
                </a:lnTo>
                <a:lnTo>
                  <a:pt x="2355" y="467"/>
                </a:lnTo>
                <a:lnTo>
                  <a:pt x="2357" y="469"/>
                </a:lnTo>
                <a:lnTo>
                  <a:pt x="2359" y="469"/>
                </a:lnTo>
                <a:lnTo>
                  <a:pt x="2362" y="469"/>
                </a:lnTo>
                <a:lnTo>
                  <a:pt x="2364" y="469"/>
                </a:lnTo>
                <a:lnTo>
                  <a:pt x="2371" y="472"/>
                </a:lnTo>
                <a:lnTo>
                  <a:pt x="2376" y="472"/>
                </a:lnTo>
                <a:lnTo>
                  <a:pt x="2378" y="472"/>
                </a:lnTo>
                <a:lnTo>
                  <a:pt x="2383" y="476"/>
                </a:lnTo>
                <a:lnTo>
                  <a:pt x="2388" y="476"/>
                </a:lnTo>
                <a:lnTo>
                  <a:pt x="2390" y="476"/>
                </a:lnTo>
                <a:lnTo>
                  <a:pt x="2406" y="490"/>
                </a:lnTo>
                <a:lnTo>
                  <a:pt x="2428" y="507"/>
                </a:lnTo>
                <a:lnTo>
                  <a:pt x="2432" y="507"/>
                </a:lnTo>
                <a:lnTo>
                  <a:pt x="2432" y="509"/>
                </a:lnTo>
                <a:lnTo>
                  <a:pt x="2435" y="512"/>
                </a:lnTo>
                <a:lnTo>
                  <a:pt x="2437" y="514"/>
                </a:lnTo>
                <a:lnTo>
                  <a:pt x="2442" y="521"/>
                </a:lnTo>
                <a:lnTo>
                  <a:pt x="2494" y="566"/>
                </a:lnTo>
                <a:lnTo>
                  <a:pt x="2503" y="588"/>
                </a:lnTo>
                <a:lnTo>
                  <a:pt x="2510" y="595"/>
                </a:lnTo>
                <a:lnTo>
                  <a:pt x="2515" y="602"/>
                </a:lnTo>
                <a:lnTo>
                  <a:pt x="2522" y="611"/>
                </a:lnTo>
                <a:lnTo>
                  <a:pt x="2524" y="616"/>
                </a:lnTo>
                <a:lnTo>
                  <a:pt x="2527" y="616"/>
                </a:lnTo>
                <a:lnTo>
                  <a:pt x="2529" y="616"/>
                </a:lnTo>
                <a:lnTo>
                  <a:pt x="2531" y="618"/>
                </a:lnTo>
                <a:lnTo>
                  <a:pt x="2538" y="621"/>
                </a:lnTo>
                <a:lnTo>
                  <a:pt x="2543" y="623"/>
                </a:lnTo>
                <a:lnTo>
                  <a:pt x="2548" y="625"/>
                </a:lnTo>
                <a:lnTo>
                  <a:pt x="2553" y="628"/>
                </a:lnTo>
                <a:lnTo>
                  <a:pt x="2557" y="633"/>
                </a:lnTo>
                <a:lnTo>
                  <a:pt x="2562" y="637"/>
                </a:lnTo>
                <a:lnTo>
                  <a:pt x="2567" y="642"/>
                </a:lnTo>
                <a:lnTo>
                  <a:pt x="2571" y="649"/>
                </a:lnTo>
                <a:lnTo>
                  <a:pt x="2574" y="651"/>
                </a:lnTo>
                <a:lnTo>
                  <a:pt x="2576" y="659"/>
                </a:lnTo>
                <a:lnTo>
                  <a:pt x="2579" y="663"/>
                </a:lnTo>
                <a:lnTo>
                  <a:pt x="2583" y="673"/>
                </a:lnTo>
                <a:lnTo>
                  <a:pt x="2590" y="682"/>
                </a:lnTo>
                <a:lnTo>
                  <a:pt x="2597" y="692"/>
                </a:lnTo>
                <a:lnTo>
                  <a:pt x="2602" y="701"/>
                </a:lnTo>
                <a:lnTo>
                  <a:pt x="2609" y="711"/>
                </a:lnTo>
                <a:lnTo>
                  <a:pt x="2614" y="715"/>
                </a:lnTo>
                <a:lnTo>
                  <a:pt x="2609" y="730"/>
                </a:lnTo>
                <a:lnTo>
                  <a:pt x="2607" y="734"/>
                </a:lnTo>
                <a:lnTo>
                  <a:pt x="2607" y="739"/>
                </a:lnTo>
                <a:lnTo>
                  <a:pt x="2609" y="744"/>
                </a:lnTo>
                <a:lnTo>
                  <a:pt x="2612" y="751"/>
                </a:lnTo>
                <a:lnTo>
                  <a:pt x="2614" y="756"/>
                </a:lnTo>
                <a:lnTo>
                  <a:pt x="2614" y="763"/>
                </a:lnTo>
                <a:lnTo>
                  <a:pt x="2612" y="767"/>
                </a:lnTo>
                <a:lnTo>
                  <a:pt x="2609" y="775"/>
                </a:lnTo>
                <a:lnTo>
                  <a:pt x="2609" y="779"/>
                </a:lnTo>
                <a:lnTo>
                  <a:pt x="2607" y="786"/>
                </a:lnTo>
                <a:lnTo>
                  <a:pt x="2604" y="791"/>
                </a:lnTo>
                <a:lnTo>
                  <a:pt x="2600" y="793"/>
                </a:lnTo>
                <a:lnTo>
                  <a:pt x="2600" y="801"/>
                </a:lnTo>
                <a:lnTo>
                  <a:pt x="2600" y="805"/>
                </a:lnTo>
                <a:lnTo>
                  <a:pt x="2595" y="805"/>
                </a:lnTo>
                <a:lnTo>
                  <a:pt x="2593" y="801"/>
                </a:lnTo>
                <a:lnTo>
                  <a:pt x="2588" y="801"/>
                </a:lnTo>
                <a:lnTo>
                  <a:pt x="2586" y="805"/>
                </a:lnTo>
                <a:lnTo>
                  <a:pt x="2583" y="808"/>
                </a:lnTo>
                <a:lnTo>
                  <a:pt x="2581" y="810"/>
                </a:lnTo>
                <a:lnTo>
                  <a:pt x="2581" y="812"/>
                </a:lnTo>
                <a:lnTo>
                  <a:pt x="2581" y="815"/>
                </a:lnTo>
                <a:lnTo>
                  <a:pt x="2576" y="817"/>
                </a:lnTo>
                <a:lnTo>
                  <a:pt x="2576" y="820"/>
                </a:lnTo>
                <a:lnTo>
                  <a:pt x="2574" y="824"/>
                </a:lnTo>
                <a:lnTo>
                  <a:pt x="2576" y="827"/>
                </a:lnTo>
                <a:lnTo>
                  <a:pt x="2576" y="829"/>
                </a:lnTo>
                <a:lnTo>
                  <a:pt x="2576" y="831"/>
                </a:lnTo>
                <a:lnTo>
                  <a:pt x="2579" y="834"/>
                </a:lnTo>
                <a:lnTo>
                  <a:pt x="2576" y="834"/>
                </a:lnTo>
                <a:lnTo>
                  <a:pt x="2574" y="836"/>
                </a:lnTo>
                <a:lnTo>
                  <a:pt x="2576" y="838"/>
                </a:lnTo>
                <a:lnTo>
                  <a:pt x="2579" y="838"/>
                </a:lnTo>
                <a:lnTo>
                  <a:pt x="2583" y="841"/>
                </a:lnTo>
                <a:lnTo>
                  <a:pt x="2588" y="843"/>
                </a:lnTo>
                <a:lnTo>
                  <a:pt x="2593" y="846"/>
                </a:lnTo>
                <a:lnTo>
                  <a:pt x="2595" y="843"/>
                </a:lnTo>
                <a:lnTo>
                  <a:pt x="2593" y="838"/>
                </a:lnTo>
                <a:lnTo>
                  <a:pt x="2595" y="834"/>
                </a:lnTo>
                <a:lnTo>
                  <a:pt x="2597" y="834"/>
                </a:lnTo>
                <a:lnTo>
                  <a:pt x="2604" y="834"/>
                </a:lnTo>
                <a:lnTo>
                  <a:pt x="2609" y="838"/>
                </a:lnTo>
                <a:lnTo>
                  <a:pt x="2612" y="841"/>
                </a:lnTo>
                <a:lnTo>
                  <a:pt x="2612" y="843"/>
                </a:lnTo>
                <a:lnTo>
                  <a:pt x="2612" y="848"/>
                </a:lnTo>
                <a:lnTo>
                  <a:pt x="2612" y="850"/>
                </a:lnTo>
                <a:lnTo>
                  <a:pt x="2612" y="855"/>
                </a:lnTo>
                <a:lnTo>
                  <a:pt x="2614" y="857"/>
                </a:lnTo>
                <a:lnTo>
                  <a:pt x="2616" y="860"/>
                </a:lnTo>
                <a:lnTo>
                  <a:pt x="2619" y="857"/>
                </a:lnTo>
                <a:lnTo>
                  <a:pt x="2619" y="855"/>
                </a:lnTo>
                <a:lnTo>
                  <a:pt x="2619" y="853"/>
                </a:lnTo>
                <a:lnTo>
                  <a:pt x="2621" y="850"/>
                </a:lnTo>
                <a:lnTo>
                  <a:pt x="2623" y="853"/>
                </a:lnTo>
                <a:lnTo>
                  <a:pt x="2623" y="855"/>
                </a:lnTo>
                <a:lnTo>
                  <a:pt x="2626" y="857"/>
                </a:lnTo>
                <a:lnTo>
                  <a:pt x="2628" y="857"/>
                </a:lnTo>
                <a:lnTo>
                  <a:pt x="2630" y="862"/>
                </a:lnTo>
                <a:lnTo>
                  <a:pt x="2635" y="864"/>
                </a:lnTo>
                <a:lnTo>
                  <a:pt x="2642" y="862"/>
                </a:lnTo>
                <a:lnTo>
                  <a:pt x="2645" y="862"/>
                </a:lnTo>
                <a:lnTo>
                  <a:pt x="2649" y="864"/>
                </a:lnTo>
                <a:lnTo>
                  <a:pt x="2652" y="864"/>
                </a:lnTo>
                <a:lnTo>
                  <a:pt x="2654" y="869"/>
                </a:lnTo>
                <a:lnTo>
                  <a:pt x="2656" y="872"/>
                </a:lnTo>
                <a:lnTo>
                  <a:pt x="2659" y="872"/>
                </a:lnTo>
                <a:lnTo>
                  <a:pt x="2661" y="872"/>
                </a:lnTo>
                <a:lnTo>
                  <a:pt x="2661" y="869"/>
                </a:lnTo>
                <a:lnTo>
                  <a:pt x="2663" y="867"/>
                </a:lnTo>
                <a:lnTo>
                  <a:pt x="2666" y="867"/>
                </a:lnTo>
                <a:lnTo>
                  <a:pt x="2670" y="867"/>
                </a:lnTo>
                <a:lnTo>
                  <a:pt x="2673" y="869"/>
                </a:lnTo>
                <a:lnTo>
                  <a:pt x="2673" y="872"/>
                </a:lnTo>
                <a:lnTo>
                  <a:pt x="2678" y="874"/>
                </a:lnTo>
                <a:lnTo>
                  <a:pt x="2680" y="874"/>
                </a:lnTo>
                <a:lnTo>
                  <a:pt x="2682" y="876"/>
                </a:lnTo>
                <a:lnTo>
                  <a:pt x="2685" y="872"/>
                </a:lnTo>
                <a:lnTo>
                  <a:pt x="2687" y="872"/>
                </a:lnTo>
                <a:lnTo>
                  <a:pt x="2689" y="872"/>
                </a:lnTo>
                <a:lnTo>
                  <a:pt x="2696" y="869"/>
                </a:lnTo>
                <a:lnTo>
                  <a:pt x="2701" y="867"/>
                </a:lnTo>
                <a:lnTo>
                  <a:pt x="2708" y="864"/>
                </a:lnTo>
                <a:lnTo>
                  <a:pt x="2715" y="862"/>
                </a:lnTo>
                <a:lnTo>
                  <a:pt x="2718" y="857"/>
                </a:lnTo>
                <a:lnTo>
                  <a:pt x="2720" y="857"/>
                </a:lnTo>
                <a:lnTo>
                  <a:pt x="2725" y="857"/>
                </a:lnTo>
                <a:lnTo>
                  <a:pt x="2732" y="857"/>
                </a:lnTo>
                <a:lnTo>
                  <a:pt x="2734" y="855"/>
                </a:lnTo>
                <a:lnTo>
                  <a:pt x="2736" y="850"/>
                </a:lnTo>
                <a:lnTo>
                  <a:pt x="2739" y="850"/>
                </a:lnTo>
                <a:lnTo>
                  <a:pt x="2741" y="848"/>
                </a:lnTo>
                <a:lnTo>
                  <a:pt x="2744" y="848"/>
                </a:lnTo>
                <a:lnTo>
                  <a:pt x="2746" y="848"/>
                </a:lnTo>
                <a:lnTo>
                  <a:pt x="2748" y="850"/>
                </a:lnTo>
                <a:lnTo>
                  <a:pt x="2751" y="848"/>
                </a:lnTo>
                <a:lnTo>
                  <a:pt x="2753" y="848"/>
                </a:lnTo>
                <a:lnTo>
                  <a:pt x="2755" y="846"/>
                </a:lnTo>
                <a:lnTo>
                  <a:pt x="2758" y="846"/>
                </a:lnTo>
                <a:lnTo>
                  <a:pt x="2760" y="846"/>
                </a:lnTo>
                <a:lnTo>
                  <a:pt x="2762" y="846"/>
                </a:lnTo>
                <a:lnTo>
                  <a:pt x="2765" y="846"/>
                </a:lnTo>
                <a:lnTo>
                  <a:pt x="2767" y="846"/>
                </a:lnTo>
                <a:lnTo>
                  <a:pt x="2769" y="848"/>
                </a:lnTo>
                <a:lnTo>
                  <a:pt x="2774" y="850"/>
                </a:lnTo>
                <a:lnTo>
                  <a:pt x="2779" y="850"/>
                </a:lnTo>
                <a:lnTo>
                  <a:pt x="2781" y="853"/>
                </a:lnTo>
                <a:lnTo>
                  <a:pt x="2781" y="857"/>
                </a:lnTo>
                <a:lnTo>
                  <a:pt x="2781" y="862"/>
                </a:lnTo>
                <a:lnTo>
                  <a:pt x="2786" y="864"/>
                </a:lnTo>
                <a:lnTo>
                  <a:pt x="2788" y="860"/>
                </a:lnTo>
                <a:lnTo>
                  <a:pt x="2791" y="860"/>
                </a:lnTo>
                <a:lnTo>
                  <a:pt x="2795" y="864"/>
                </a:lnTo>
                <a:lnTo>
                  <a:pt x="2798" y="869"/>
                </a:lnTo>
                <a:lnTo>
                  <a:pt x="2800" y="874"/>
                </a:lnTo>
                <a:lnTo>
                  <a:pt x="2802" y="874"/>
                </a:lnTo>
                <a:lnTo>
                  <a:pt x="2805" y="876"/>
                </a:lnTo>
                <a:lnTo>
                  <a:pt x="2807" y="879"/>
                </a:lnTo>
                <a:lnTo>
                  <a:pt x="2810" y="881"/>
                </a:lnTo>
                <a:lnTo>
                  <a:pt x="2812" y="883"/>
                </a:lnTo>
                <a:lnTo>
                  <a:pt x="2814" y="888"/>
                </a:lnTo>
                <a:lnTo>
                  <a:pt x="2814" y="891"/>
                </a:lnTo>
                <a:lnTo>
                  <a:pt x="2817" y="891"/>
                </a:lnTo>
                <a:lnTo>
                  <a:pt x="2821" y="888"/>
                </a:lnTo>
                <a:lnTo>
                  <a:pt x="2826" y="893"/>
                </a:lnTo>
                <a:lnTo>
                  <a:pt x="2826" y="895"/>
                </a:lnTo>
                <a:lnTo>
                  <a:pt x="2828" y="898"/>
                </a:lnTo>
                <a:lnTo>
                  <a:pt x="2831" y="900"/>
                </a:lnTo>
                <a:lnTo>
                  <a:pt x="2835" y="898"/>
                </a:lnTo>
                <a:lnTo>
                  <a:pt x="2835" y="900"/>
                </a:lnTo>
                <a:lnTo>
                  <a:pt x="2838" y="905"/>
                </a:lnTo>
                <a:lnTo>
                  <a:pt x="2840" y="907"/>
                </a:lnTo>
                <a:lnTo>
                  <a:pt x="2845" y="912"/>
                </a:lnTo>
                <a:lnTo>
                  <a:pt x="2845" y="914"/>
                </a:lnTo>
                <a:lnTo>
                  <a:pt x="2845" y="917"/>
                </a:lnTo>
                <a:lnTo>
                  <a:pt x="2845" y="921"/>
                </a:lnTo>
                <a:lnTo>
                  <a:pt x="2845" y="924"/>
                </a:lnTo>
                <a:lnTo>
                  <a:pt x="2847" y="924"/>
                </a:lnTo>
                <a:lnTo>
                  <a:pt x="2857" y="924"/>
                </a:lnTo>
                <a:lnTo>
                  <a:pt x="2857" y="926"/>
                </a:lnTo>
                <a:lnTo>
                  <a:pt x="2857" y="933"/>
                </a:lnTo>
                <a:lnTo>
                  <a:pt x="2861" y="933"/>
                </a:lnTo>
                <a:lnTo>
                  <a:pt x="2864" y="933"/>
                </a:lnTo>
                <a:lnTo>
                  <a:pt x="2861" y="938"/>
                </a:lnTo>
                <a:lnTo>
                  <a:pt x="2861" y="940"/>
                </a:lnTo>
                <a:lnTo>
                  <a:pt x="2866" y="943"/>
                </a:lnTo>
                <a:lnTo>
                  <a:pt x="2868" y="945"/>
                </a:lnTo>
                <a:lnTo>
                  <a:pt x="2868" y="952"/>
                </a:lnTo>
                <a:lnTo>
                  <a:pt x="2871" y="957"/>
                </a:lnTo>
                <a:lnTo>
                  <a:pt x="2866" y="959"/>
                </a:lnTo>
                <a:lnTo>
                  <a:pt x="2866" y="962"/>
                </a:lnTo>
                <a:lnTo>
                  <a:pt x="2866" y="964"/>
                </a:lnTo>
                <a:lnTo>
                  <a:pt x="2864" y="964"/>
                </a:lnTo>
                <a:lnTo>
                  <a:pt x="2861" y="966"/>
                </a:lnTo>
                <a:lnTo>
                  <a:pt x="2866" y="971"/>
                </a:lnTo>
                <a:lnTo>
                  <a:pt x="2866" y="973"/>
                </a:lnTo>
                <a:lnTo>
                  <a:pt x="2866" y="976"/>
                </a:lnTo>
                <a:lnTo>
                  <a:pt x="2864" y="980"/>
                </a:lnTo>
                <a:lnTo>
                  <a:pt x="2866" y="985"/>
                </a:lnTo>
                <a:lnTo>
                  <a:pt x="2868" y="988"/>
                </a:lnTo>
                <a:lnTo>
                  <a:pt x="2871" y="990"/>
                </a:lnTo>
                <a:lnTo>
                  <a:pt x="2873" y="990"/>
                </a:lnTo>
                <a:lnTo>
                  <a:pt x="2876" y="992"/>
                </a:lnTo>
                <a:lnTo>
                  <a:pt x="2873" y="997"/>
                </a:lnTo>
                <a:lnTo>
                  <a:pt x="2873" y="1002"/>
                </a:lnTo>
                <a:lnTo>
                  <a:pt x="2873" y="1004"/>
                </a:lnTo>
                <a:lnTo>
                  <a:pt x="2873" y="1007"/>
                </a:lnTo>
                <a:lnTo>
                  <a:pt x="2876" y="1009"/>
                </a:lnTo>
                <a:lnTo>
                  <a:pt x="2880" y="1007"/>
                </a:lnTo>
                <a:lnTo>
                  <a:pt x="2887" y="1011"/>
                </a:lnTo>
                <a:lnTo>
                  <a:pt x="2887" y="1014"/>
                </a:lnTo>
                <a:lnTo>
                  <a:pt x="2890" y="1016"/>
                </a:lnTo>
                <a:lnTo>
                  <a:pt x="2892" y="1018"/>
                </a:lnTo>
                <a:lnTo>
                  <a:pt x="2897" y="1021"/>
                </a:lnTo>
                <a:lnTo>
                  <a:pt x="2901" y="1023"/>
                </a:lnTo>
                <a:lnTo>
                  <a:pt x="2904" y="1025"/>
                </a:lnTo>
                <a:lnTo>
                  <a:pt x="2906" y="1030"/>
                </a:lnTo>
                <a:lnTo>
                  <a:pt x="2906" y="1033"/>
                </a:lnTo>
                <a:lnTo>
                  <a:pt x="2906" y="1035"/>
                </a:lnTo>
                <a:lnTo>
                  <a:pt x="2904" y="1037"/>
                </a:lnTo>
                <a:lnTo>
                  <a:pt x="2909" y="1040"/>
                </a:lnTo>
                <a:lnTo>
                  <a:pt x="2911" y="1042"/>
                </a:lnTo>
                <a:lnTo>
                  <a:pt x="2913" y="1049"/>
                </a:lnTo>
                <a:lnTo>
                  <a:pt x="2916" y="1051"/>
                </a:lnTo>
                <a:lnTo>
                  <a:pt x="2918" y="1054"/>
                </a:lnTo>
                <a:lnTo>
                  <a:pt x="2923" y="1054"/>
                </a:lnTo>
                <a:lnTo>
                  <a:pt x="2923" y="1056"/>
                </a:lnTo>
                <a:lnTo>
                  <a:pt x="2925" y="1061"/>
                </a:lnTo>
                <a:lnTo>
                  <a:pt x="2925" y="1066"/>
                </a:lnTo>
                <a:lnTo>
                  <a:pt x="2927" y="1068"/>
                </a:lnTo>
                <a:lnTo>
                  <a:pt x="2932" y="1073"/>
                </a:lnTo>
                <a:lnTo>
                  <a:pt x="2932" y="1078"/>
                </a:lnTo>
                <a:lnTo>
                  <a:pt x="2935" y="1085"/>
                </a:lnTo>
                <a:lnTo>
                  <a:pt x="2935" y="1087"/>
                </a:lnTo>
                <a:lnTo>
                  <a:pt x="2937" y="1092"/>
                </a:lnTo>
                <a:lnTo>
                  <a:pt x="2939" y="1094"/>
                </a:lnTo>
                <a:lnTo>
                  <a:pt x="2942" y="1096"/>
                </a:lnTo>
                <a:lnTo>
                  <a:pt x="2944" y="1099"/>
                </a:lnTo>
                <a:lnTo>
                  <a:pt x="2946" y="1101"/>
                </a:lnTo>
                <a:lnTo>
                  <a:pt x="2949" y="1101"/>
                </a:lnTo>
                <a:lnTo>
                  <a:pt x="2953" y="1106"/>
                </a:lnTo>
                <a:lnTo>
                  <a:pt x="2956" y="1108"/>
                </a:lnTo>
                <a:lnTo>
                  <a:pt x="2956" y="1111"/>
                </a:lnTo>
                <a:lnTo>
                  <a:pt x="2958" y="1115"/>
                </a:lnTo>
                <a:lnTo>
                  <a:pt x="2958" y="1120"/>
                </a:lnTo>
                <a:lnTo>
                  <a:pt x="2960" y="1123"/>
                </a:lnTo>
                <a:lnTo>
                  <a:pt x="2965" y="1127"/>
                </a:lnTo>
                <a:lnTo>
                  <a:pt x="2968" y="1127"/>
                </a:lnTo>
                <a:lnTo>
                  <a:pt x="2970" y="1130"/>
                </a:lnTo>
                <a:lnTo>
                  <a:pt x="2972" y="1130"/>
                </a:lnTo>
                <a:lnTo>
                  <a:pt x="2972" y="1132"/>
                </a:lnTo>
                <a:lnTo>
                  <a:pt x="2977" y="1137"/>
                </a:lnTo>
                <a:lnTo>
                  <a:pt x="2977" y="1139"/>
                </a:lnTo>
                <a:lnTo>
                  <a:pt x="2977" y="1141"/>
                </a:lnTo>
                <a:lnTo>
                  <a:pt x="2979" y="1144"/>
                </a:lnTo>
                <a:lnTo>
                  <a:pt x="2982" y="1151"/>
                </a:lnTo>
                <a:lnTo>
                  <a:pt x="2984" y="1153"/>
                </a:lnTo>
                <a:lnTo>
                  <a:pt x="2986" y="1156"/>
                </a:lnTo>
                <a:lnTo>
                  <a:pt x="2989" y="1158"/>
                </a:lnTo>
                <a:lnTo>
                  <a:pt x="2993" y="1160"/>
                </a:lnTo>
                <a:lnTo>
                  <a:pt x="2996" y="1160"/>
                </a:lnTo>
                <a:lnTo>
                  <a:pt x="2993" y="1163"/>
                </a:lnTo>
                <a:lnTo>
                  <a:pt x="2991" y="1165"/>
                </a:lnTo>
                <a:lnTo>
                  <a:pt x="2989" y="1167"/>
                </a:lnTo>
                <a:lnTo>
                  <a:pt x="2989" y="1172"/>
                </a:lnTo>
                <a:lnTo>
                  <a:pt x="2991" y="1172"/>
                </a:lnTo>
                <a:lnTo>
                  <a:pt x="2991" y="1175"/>
                </a:lnTo>
                <a:lnTo>
                  <a:pt x="2993" y="1175"/>
                </a:lnTo>
                <a:lnTo>
                  <a:pt x="2993" y="1177"/>
                </a:lnTo>
                <a:lnTo>
                  <a:pt x="2993" y="1179"/>
                </a:lnTo>
                <a:lnTo>
                  <a:pt x="2996" y="1179"/>
                </a:lnTo>
                <a:lnTo>
                  <a:pt x="2998" y="1184"/>
                </a:lnTo>
                <a:lnTo>
                  <a:pt x="2998" y="1186"/>
                </a:lnTo>
                <a:lnTo>
                  <a:pt x="3001" y="1189"/>
                </a:lnTo>
                <a:lnTo>
                  <a:pt x="3003" y="1191"/>
                </a:lnTo>
                <a:lnTo>
                  <a:pt x="3003" y="1194"/>
                </a:lnTo>
                <a:lnTo>
                  <a:pt x="3005" y="1196"/>
                </a:lnTo>
                <a:lnTo>
                  <a:pt x="3008" y="1198"/>
                </a:lnTo>
                <a:lnTo>
                  <a:pt x="3010" y="1198"/>
                </a:lnTo>
                <a:lnTo>
                  <a:pt x="3012" y="1198"/>
                </a:lnTo>
                <a:lnTo>
                  <a:pt x="3015" y="1201"/>
                </a:lnTo>
                <a:lnTo>
                  <a:pt x="3017" y="1203"/>
                </a:lnTo>
                <a:lnTo>
                  <a:pt x="3019" y="1208"/>
                </a:lnTo>
                <a:lnTo>
                  <a:pt x="3019" y="1210"/>
                </a:lnTo>
                <a:lnTo>
                  <a:pt x="3022" y="1215"/>
                </a:lnTo>
                <a:lnTo>
                  <a:pt x="3022" y="1217"/>
                </a:lnTo>
                <a:lnTo>
                  <a:pt x="3026" y="1220"/>
                </a:lnTo>
                <a:lnTo>
                  <a:pt x="3029" y="1227"/>
                </a:lnTo>
                <a:lnTo>
                  <a:pt x="3034" y="1234"/>
                </a:lnTo>
                <a:lnTo>
                  <a:pt x="3036" y="1238"/>
                </a:lnTo>
                <a:lnTo>
                  <a:pt x="3038" y="1241"/>
                </a:lnTo>
                <a:lnTo>
                  <a:pt x="3038" y="1243"/>
                </a:lnTo>
                <a:lnTo>
                  <a:pt x="3038" y="1246"/>
                </a:lnTo>
                <a:lnTo>
                  <a:pt x="3034" y="1248"/>
                </a:lnTo>
                <a:lnTo>
                  <a:pt x="3031" y="1248"/>
                </a:lnTo>
                <a:lnTo>
                  <a:pt x="3029" y="1248"/>
                </a:lnTo>
                <a:lnTo>
                  <a:pt x="3024" y="1248"/>
                </a:lnTo>
                <a:lnTo>
                  <a:pt x="3022" y="1248"/>
                </a:lnTo>
                <a:lnTo>
                  <a:pt x="3019" y="1250"/>
                </a:lnTo>
                <a:lnTo>
                  <a:pt x="3017" y="1250"/>
                </a:lnTo>
                <a:lnTo>
                  <a:pt x="3015" y="1250"/>
                </a:lnTo>
                <a:lnTo>
                  <a:pt x="3015" y="1253"/>
                </a:lnTo>
                <a:lnTo>
                  <a:pt x="3012" y="1255"/>
                </a:lnTo>
                <a:lnTo>
                  <a:pt x="3010" y="1255"/>
                </a:lnTo>
                <a:lnTo>
                  <a:pt x="3008" y="1250"/>
                </a:lnTo>
                <a:lnTo>
                  <a:pt x="3008" y="1248"/>
                </a:lnTo>
                <a:lnTo>
                  <a:pt x="3008" y="1246"/>
                </a:lnTo>
                <a:lnTo>
                  <a:pt x="3005" y="1243"/>
                </a:lnTo>
                <a:lnTo>
                  <a:pt x="3005" y="1241"/>
                </a:lnTo>
                <a:lnTo>
                  <a:pt x="3003" y="1241"/>
                </a:lnTo>
                <a:lnTo>
                  <a:pt x="3001" y="1238"/>
                </a:lnTo>
                <a:lnTo>
                  <a:pt x="2998" y="1236"/>
                </a:lnTo>
                <a:lnTo>
                  <a:pt x="2998" y="1234"/>
                </a:lnTo>
                <a:lnTo>
                  <a:pt x="2996" y="1231"/>
                </a:lnTo>
                <a:lnTo>
                  <a:pt x="2993" y="1227"/>
                </a:lnTo>
                <a:lnTo>
                  <a:pt x="2989" y="1227"/>
                </a:lnTo>
                <a:lnTo>
                  <a:pt x="2984" y="1224"/>
                </a:lnTo>
                <a:lnTo>
                  <a:pt x="2982" y="1222"/>
                </a:lnTo>
                <a:lnTo>
                  <a:pt x="2977" y="1220"/>
                </a:lnTo>
                <a:lnTo>
                  <a:pt x="2975" y="1217"/>
                </a:lnTo>
                <a:lnTo>
                  <a:pt x="2970" y="1217"/>
                </a:lnTo>
                <a:lnTo>
                  <a:pt x="2968" y="1217"/>
                </a:lnTo>
                <a:lnTo>
                  <a:pt x="2963" y="1217"/>
                </a:lnTo>
                <a:lnTo>
                  <a:pt x="2960" y="1215"/>
                </a:lnTo>
                <a:lnTo>
                  <a:pt x="2958" y="1212"/>
                </a:lnTo>
                <a:lnTo>
                  <a:pt x="2956" y="1210"/>
                </a:lnTo>
                <a:lnTo>
                  <a:pt x="2951" y="1208"/>
                </a:lnTo>
                <a:lnTo>
                  <a:pt x="2949" y="1208"/>
                </a:lnTo>
                <a:lnTo>
                  <a:pt x="2946" y="1203"/>
                </a:lnTo>
                <a:lnTo>
                  <a:pt x="2946" y="1198"/>
                </a:lnTo>
                <a:lnTo>
                  <a:pt x="2944" y="1196"/>
                </a:lnTo>
                <a:lnTo>
                  <a:pt x="2939" y="1194"/>
                </a:lnTo>
                <a:lnTo>
                  <a:pt x="2937" y="1189"/>
                </a:lnTo>
                <a:lnTo>
                  <a:pt x="2937" y="1184"/>
                </a:lnTo>
                <a:lnTo>
                  <a:pt x="2937" y="1182"/>
                </a:lnTo>
                <a:lnTo>
                  <a:pt x="2937" y="1179"/>
                </a:lnTo>
                <a:lnTo>
                  <a:pt x="2937" y="1177"/>
                </a:lnTo>
                <a:lnTo>
                  <a:pt x="2935" y="1177"/>
                </a:lnTo>
                <a:lnTo>
                  <a:pt x="2932" y="1175"/>
                </a:lnTo>
                <a:lnTo>
                  <a:pt x="2925" y="1170"/>
                </a:lnTo>
                <a:lnTo>
                  <a:pt x="2923" y="1165"/>
                </a:lnTo>
                <a:lnTo>
                  <a:pt x="2916" y="1160"/>
                </a:lnTo>
                <a:lnTo>
                  <a:pt x="2911" y="1158"/>
                </a:lnTo>
                <a:lnTo>
                  <a:pt x="2909" y="1158"/>
                </a:lnTo>
                <a:lnTo>
                  <a:pt x="2906" y="1158"/>
                </a:lnTo>
                <a:lnTo>
                  <a:pt x="2901" y="1158"/>
                </a:lnTo>
                <a:lnTo>
                  <a:pt x="2894" y="1158"/>
                </a:lnTo>
                <a:lnTo>
                  <a:pt x="2887" y="1153"/>
                </a:lnTo>
                <a:lnTo>
                  <a:pt x="2883" y="1153"/>
                </a:lnTo>
                <a:lnTo>
                  <a:pt x="2876" y="1153"/>
                </a:lnTo>
                <a:lnTo>
                  <a:pt x="2871" y="1156"/>
                </a:lnTo>
                <a:lnTo>
                  <a:pt x="2866" y="1156"/>
                </a:lnTo>
                <a:lnTo>
                  <a:pt x="2861" y="1158"/>
                </a:lnTo>
                <a:lnTo>
                  <a:pt x="2857" y="1158"/>
                </a:lnTo>
                <a:lnTo>
                  <a:pt x="2854" y="1156"/>
                </a:lnTo>
                <a:lnTo>
                  <a:pt x="2852" y="1153"/>
                </a:lnTo>
                <a:lnTo>
                  <a:pt x="2847" y="1151"/>
                </a:lnTo>
                <a:lnTo>
                  <a:pt x="2843" y="1149"/>
                </a:lnTo>
                <a:lnTo>
                  <a:pt x="2835" y="1149"/>
                </a:lnTo>
                <a:lnTo>
                  <a:pt x="2833" y="1146"/>
                </a:lnTo>
                <a:lnTo>
                  <a:pt x="2828" y="1144"/>
                </a:lnTo>
                <a:lnTo>
                  <a:pt x="2824" y="1144"/>
                </a:lnTo>
                <a:lnTo>
                  <a:pt x="2821" y="1144"/>
                </a:lnTo>
                <a:lnTo>
                  <a:pt x="2817" y="1144"/>
                </a:lnTo>
                <a:lnTo>
                  <a:pt x="2812" y="1144"/>
                </a:lnTo>
                <a:lnTo>
                  <a:pt x="2807" y="1141"/>
                </a:lnTo>
                <a:lnTo>
                  <a:pt x="2802" y="1139"/>
                </a:lnTo>
                <a:lnTo>
                  <a:pt x="2786" y="1141"/>
                </a:lnTo>
                <a:lnTo>
                  <a:pt x="2781" y="1141"/>
                </a:lnTo>
                <a:lnTo>
                  <a:pt x="2779" y="1144"/>
                </a:lnTo>
                <a:lnTo>
                  <a:pt x="2779" y="1149"/>
                </a:lnTo>
                <a:lnTo>
                  <a:pt x="2779" y="1151"/>
                </a:lnTo>
                <a:lnTo>
                  <a:pt x="2777" y="1153"/>
                </a:lnTo>
                <a:lnTo>
                  <a:pt x="2777" y="1156"/>
                </a:lnTo>
                <a:lnTo>
                  <a:pt x="2777" y="1158"/>
                </a:lnTo>
                <a:lnTo>
                  <a:pt x="2777" y="1160"/>
                </a:lnTo>
                <a:lnTo>
                  <a:pt x="2777" y="1163"/>
                </a:lnTo>
                <a:lnTo>
                  <a:pt x="2772" y="1163"/>
                </a:lnTo>
                <a:lnTo>
                  <a:pt x="2769" y="1167"/>
                </a:lnTo>
                <a:lnTo>
                  <a:pt x="2769" y="1175"/>
                </a:lnTo>
                <a:lnTo>
                  <a:pt x="2774" y="1182"/>
                </a:lnTo>
                <a:lnTo>
                  <a:pt x="2779" y="1186"/>
                </a:lnTo>
                <a:lnTo>
                  <a:pt x="2777" y="1189"/>
                </a:lnTo>
                <a:lnTo>
                  <a:pt x="2774" y="1189"/>
                </a:lnTo>
                <a:lnTo>
                  <a:pt x="2772" y="1186"/>
                </a:lnTo>
                <a:lnTo>
                  <a:pt x="2767" y="1191"/>
                </a:lnTo>
                <a:lnTo>
                  <a:pt x="2765" y="1196"/>
                </a:lnTo>
                <a:lnTo>
                  <a:pt x="2760" y="1198"/>
                </a:lnTo>
                <a:lnTo>
                  <a:pt x="2755" y="1198"/>
                </a:lnTo>
                <a:lnTo>
                  <a:pt x="2751" y="1203"/>
                </a:lnTo>
                <a:lnTo>
                  <a:pt x="2748" y="1208"/>
                </a:lnTo>
                <a:lnTo>
                  <a:pt x="2744" y="1208"/>
                </a:lnTo>
                <a:lnTo>
                  <a:pt x="2736" y="1215"/>
                </a:lnTo>
                <a:lnTo>
                  <a:pt x="2734" y="1222"/>
                </a:lnTo>
                <a:lnTo>
                  <a:pt x="2732" y="1227"/>
                </a:lnTo>
                <a:lnTo>
                  <a:pt x="2727" y="1227"/>
                </a:lnTo>
                <a:lnTo>
                  <a:pt x="2725" y="1227"/>
                </a:lnTo>
                <a:lnTo>
                  <a:pt x="2722" y="1227"/>
                </a:lnTo>
                <a:lnTo>
                  <a:pt x="2720" y="1227"/>
                </a:lnTo>
                <a:lnTo>
                  <a:pt x="2722" y="1231"/>
                </a:lnTo>
                <a:lnTo>
                  <a:pt x="2718" y="1234"/>
                </a:lnTo>
                <a:lnTo>
                  <a:pt x="2715" y="1238"/>
                </a:lnTo>
                <a:lnTo>
                  <a:pt x="2713" y="1246"/>
                </a:lnTo>
                <a:lnTo>
                  <a:pt x="2711" y="1248"/>
                </a:lnTo>
                <a:lnTo>
                  <a:pt x="2711" y="1246"/>
                </a:lnTo>
                <a:lnTo>
                  <a:pt x="2708" y="1248"/>
                </a:lnTo>
                <a:lnTo>
                  <a:pt x="2708" y="1253"/>
                </a:lnTo>
                <a:lnTo>
                  <a:pt x="2708" y="1255"/>
                </a:lnTo>
                <a:lnTo>
                  <a:pt x="2708" y="1257"/>
                </a:lnTo>
                <a:lnTo>
                  <a:pt x="2706" y="1260"/>
                </a:lnTo>
                <a:lnTo>
                  <a:pt x="2703" y="1265"/>
                </a:lnTo>
                <a:lnTo>
                  <a:pt x="2703" y="1269"/>
                </a:lnTo>
                <a:lnTo>
                  <a:pt x="2703" y="1272"/>
                </a:lnTo>
                <a:lnTo>
                  <a:pt x="2706" y="1274"/>
                </a:lnTo>
                <a:lnTo>
                  <a:pt x="2708" y="1279"/>
                </a:lnTo>
                <a:lnTo>
                  <a:pt x="2706" y="1281"/>
                </a:lnTo>
                <a:lnTo>
                  <a:pt x="2703" y="1286"/>
                </a:lnTo>
                <a:lnTo>
                  <a:pt x="2706" y="1288"/>
                </a:lnTo>
                <a:lnTo>
                  <a:pt x="2711" y="1291"/>
                </a:lnTo>
                <a:lnTo>
                  <a:pt x="2715" y="1298"/>
                </a:lnTo>
                <a:lnTo>
                  <a:pt x="2713" y="1300"/>
                </a:lnTo>
                <a:lnTo>
                  <a:pt x="2711" y="1305"/>
                </a:lnTo>
                <a:lnTo>
                  <a:pt x="2694" y="1312"/>
                </a:lnTo>
                <a:lnTo>
                  <a:pt x="2687" y="1314"/>
                </a:lnTo>
                <a:lnTo>
                  <a:pt x="2685" y="1324"/>
                </a:lnTo>
                <a:lnTo>
                  <a:pt x="2682" y="1326"/>
                </a:lnTo>
                <a:lnTo>
                  <a:pt x="2682" y="1328"/>
                </a:lnTo>
                <a:lnTo>
                  <a:pt x="2678" y="1336"/>
                </a:lnTo>
                <a:lnTo>
                  <a:pt x="2678" y="1338"/>
                </a:lnTo>
                <a:lnTo>
                  <a:pt x="2673" y="1338"/>
                </a:lnTo>
                <a:lnTo>
                  <a:pt x="2673" y="1343"/>
                </a:lnTo>
                <a:lnTo>
                  <a:pt x="2670" y="1343"/>
                </a:lnTo>
                <a:lnTo>
                  <a:pt x="2668" y="1345"/>
                </a:lnTo>
                <a:lnTo>
                  <a:pt x="2666" y="1347"/>
                </a:lnTo>
                <a:lnTo>
                  <a:pt x="2663" y="1352"/>
                </a:lnTo>
                <a:lnTo>
                  <a:pt x="2661" y="1352"/>
                </a:lnTo>
                <a:lnTo>
                  <a:pt x="2656" y="1354"/>
                </a:lnTo>
                <a:lnTo>
                  <a:pt x="2654" y="1357"/>
                </a:lnTo>
                <a:lnTo>
                  <a:pt x="2654" y="1362"/>
                </a:lnTo>
                <a:lnTo>
                  <a:pt x="2654" y="1364"/>
                </a:lnTo>
                <a:lnTo>
                  <a:pt x="2654" y="1369"/>
                </a:lnTo>
                <a:lnTo>
                  <a:pt x="2652" y="1376"/>
                </a:lnTo>
                <a:lnTo>
                  <a:pt x="2652" y="1381"/>
                </a:lnTo>
                <a:lnTo>
                  <a:pt x="2649" y="1383"/>
                </a:lnTo>
                <a:lnTo>
                  <a:pt x="2652" y="1385"/>
                </a:lnTo>
                <a:lnTo>
                  <a:pt x="2647" y="1392"/>
                </a:lnTo>
                <a:lnTo>
                  <a:pt x="2645" y="1395"/>
                </a:lnTo>
                <a:lnTo>
                  <a:pt x="2645" y="1399"/>
                </a:lnTo>
                <a:lnTo>
                  <a:pt x="2642" y="1399"/>
                </a:lnTo>
                <a:lnTo>
                  <a:pt x="2642" y="1402"/>
                </a:lnTo>
                <a:lnTo>
                  <a:pt x="2637" y="1411"/>
                </a:lnTo>
                <a:lnTo>
                  <a:pt x="2630" y="1418"/>
                </a:lnTo>
                <a:lnTo>
                  <a:pt x="2626" y="1423"/>
                </a:lnTo>
                <a:lnTo>
                  <a:pt x="2623" y="1430"/>
                </a:lnTo>
                <a:lnTo>
                  <a:pt x="2621" y="1435"/>
                </a:lnTo>
                <a:lnTo>
                  <a:pt x="2619" y="1437"/>
                </a:lnTo>
                <a:lnTo>
                  <a:pt x="2614" y="1437"/>
                </a:lnTo>
                <a:lnTo>
                  <a:pt x="2609" y="1440"/>
                </a:lnTo>
                <a:lnTo>
                  <a:pt x="2607" y="1444"/>
                </a:lnTo>
                <a:lnTo>
                  <a:pt x="2602" y="1452"/>
                </a:lnTo>
                <a:lnTo>
                  <a:pt x="2600" y="1459"/>
                </a:lnTo>
                <a:lnTo>
                  <a:pt x="2600" y="1466"/>
                </a:lnTo>
                <a:lnTo>
                  <a:pt x="2600" y="1473"/>
                </a:lnTo>
                <a:lnTo>
                  <a:pt x="2600" y="1475"/>
                </a:lnTo>
                <a:lnTo>
                  <a:pt x="2604" y="1480"/>
                </a:lnTo>
                <a:lnTo>
                  <a:pt x="2609" y="1485"/>
                </a:lnTo>
                <a:lnTo>
                  <a:pt x="2612" y="1489"/>
                </a:lnTo>
                <a:lnTo>
                  <a:pt x="2614" y="1497"/>
                </a:lnTo>
                <a:lnTo>
                  <a:pt x="2609" y="1497"/>
                </a:lnTo>
                <a:lnTo>
                  <a:pt x="2607" y="1494"/>
                </a:lnTo>
                <a:lnTo>
                  <a:pt x="2604" y="1497"/>
                </a:lnTo>
                <a:lnTo>
                  <a:pt x="2602" y="1501"/>
                </a:lnTo>
                <a:lnTo>
                  <a:pt x="2600" y="1506"/>
                </a:lnTo>
                <a:lnTo>
                  <a:pt x="2597" y="1511"/>
                </a:lnTo>
                <a:lnTo>
                  <a:pt x="2597" y="1515"/>
                </a:lnTo>
                <a:lnTo>
                  <a:pt x="2600" y="1520"/>
                </a:lnTo>
                <a:lnTo>
                  <a:pt x="2600" y="1525"/>
                </a:lnTo>
                <a:lnTo>
                  <a:pt x="2597" y="1530"/>
                </a:lnTo>
                <a:lnTo>
                  <a:pt x="2600" y="1534"/>
                </a:lnTo>
                <a:lnTo>
                  <a:pt x="2600" y="1537"/>
                </a:lnTo>
                <a:lnTo>
                  <a:pt x="2604" y="1544"/>
                </a:lnTo>
                <a:lnTo>
                  <a:pt x="2593" y="1551"/>
                </a:lnTo>
                <a:lnTo>
                  <a:pt x="2588" y="1558"/>
                </a:lnTo>
                <a:lnTo>
                  <a:pt x="2588" y="1560"/>
                </a:lnTo>
                <a:lnTo>
                  <a:pt x="2590" y="1565"/>
                </a:lnTo>
                <a:lnTo>
                  <a:pt x="2593" y="1572"/>
                </a:lnTo>
                <a:lnTo>
                  <a:pt x="2590" y="1575"/>
                </a:lnTo>
                <a:lnTo>
                  <a:pt x="2588" y="1577"/>
                </a:lnTo>
                <a:lnTo>
                  <a:pt x="2586" y="1575"/>
                </a:lnTo>
                <a:lnTo>
                  <a:pt x="2581" y="1575"/>
                </a:lnTo>
                <a:lnTo>
                  <a:pt x="2579" y="1575"/>
                </a:lnTo>
                <a:lnTo>
                  <a:pt x="2574" y="1572"/>
                </a:lnTo>
                <a:lnTo>
                  <a:pt x="2571" y="1575"/>
                </a:lnTo>
                <a:lnTo>
                  <a:pt x="2569" y="1577"/>
                </a:lnTo>
                <a:lnTo>
                  <a:pt x="2567" y="1579"/>
                </a:lnTo>
                <a:lnTo>
                  <a:pt x="2564" y="1584"/>
                </a:lnTo>
                <a:lnTo>
                  <a:pt x="2562" y="1586"/>
                </a:lnTo>
                <a:lnTo>
                  <a:pt x="2560" y="1589"/>
                </a:lnTo>
                <a:lnTo>
                  <a:pt x="2557" y="1591"/>
                </a:lnTo>
                <a:lnTo>
                  <a:pt x="2555" y="1594"/>
                </a:lnTo>
                <a:lnTo>
                  <a:pt x="2553" y="1596"/>
                </a:lnTo>
                <a:lnTo>
                  <a:pt x="2548" y="1598"/>
                </a:lnTo>
                <a:lnTo>
                  <a:pt x="2546" y="1601"/>
                </a:lnTo>
                <a:lnTo>
                  <a:pt x="2543" y="1601"/>
                </a:lnTo>
                <a:lnTo>
                  <a:pt x="2541" y="1601"/>
                </a:lnTo>
                <a:lnTo>
                  <a:pt x="2538" y="1601"/>
                </a:lnTo>
                <a:lnTo>
                  <a:pt x="2536" y="1598"/>
                </a:lnTo>
                <a:lnTo>
                  <a:pt x="2534" y="1598"/>
                </a:lnTo>
                <a:lnTo>
                  <a:pt x="2529" y="1598"/>
                </a:lnTo>
                <a:lnTo>
                  <a:pt x="2527" y="1598"/>
                </a:lnTo>
                <a:lnTo>
                  <a:pt x="2522" y="1598"/>
                </a:lnTo>
                <a:lnTo>
                  <a:pt x="2520" y="1598"/>
                </a:lnTo>
                <a:lnTo>
                  <a:pt x="2515" y="1598"/>
                </a:lnTo>
                <a:lnTo>
                  <a:pt x="2515" y="1596"/>
                </a:lnTo>
                <a:lnTo>
                  <a:pt x="2513" y="1594"/>
                </a:lnTo>
                <a:lnTo>
                  <a:pt x="2510" y="1594"/>
                </a:lnTo>
                <a:lnTo>
                  <a:pt x="2508" y="1594"/>
                </a:lnTo>
                <a:lnTo>
                  <a:pt x="2505" y="1594"/>
                </a:lnTo>
                <a:lnTo>
                  <a:pt x="2503" y="1594"/>
                </a:lnTo>
                <a:lnTo>
                  <a:pt x="2501" y="1594"/>
                </a:lnTo>
                <a:lnTo>
                  <a:pt x="2496" y="1594"/>
                </a:lnTo>
                <a:lnTo>
                  <a:pt x="2494" y="1596"/>
                </a:lnTo>
                <a:lnTo>
                  <a:pt x="2491" y="1598"/>
                </a:lnTo>
                <a:lnTo>
                  <a:pt x="2489" y="1603"/>
                </a:lnTo>
                <a:lnTo>
                  <a:pt x="2458" y="1579"/>
                </a:lnTo>
                <a:lnTo>
                  <a:pt x="2418" y="1549"/>
                </a:lnTo>
                <a:lnTo>
                  <a:pt x="2397" y="1534"/>
                </a:lnTo>
                <a:lnTo>
                  <a:pt x="2378" y="1568"/>
                </a:lnTo>
                <a:lnTo>
                  <a:pt x="2369" y="1586"/>
                </a:lnTo>
                <a:lnTo>
                  <a:pt x="2366" y="1594"/>
                </a:lnTo>
                <a:lnTo>
                  <a:pt x="2357" y="1613"/>
                </a:lnTo>
                <a:lnTo>
                  <a:pt x="2345" y="1634"/>
                </a:lnTo>
                <a:lnTo>
                  <a:pt x="2343" y="1636"/>
                </a:lnTo>
                <a:lnTo>
                  <a:pt x="2343" y="1641"/>
                </a:lnTo>
                <a:lnTo>
                  <a:pt x="2345" y="1643"/>
                </a:lnTo>
                <a:lnTo>
                  <a:pt x="2343" y="1646"/>
                </a:lnTo>
                <a:lnTo>
                  <a:pt x="2343" y="1648"/>
                </a:lnTo>
                <a:lnTo>
                  <a:pt x="2343" y="1650"/>
                </a:lnTo>
                <a:lnTo>
                  <a:pt x="2343" y="1655"/>
                </a:lnTo>
                <a:lnTo>
                  <a:pt x="2343" y="1657"/>
                </a:lnTo>
                <a:lnTo>
                  <a:pt x="2340" y="1660"/>
                </a:lnTo>
                <a:lnTo>
                  <a:pt x="2343" y="1662"/>
                </a:lnTo>
                <a:lnTo>
                  <a:pt x="2345" y="1662"/>
                </a:lnTo>
                <a:lnTo>
                  <a:pt x="2345" y="1665"/>
                </a:lnTo>
                <a:lnTo>
                  <a:pt x="2345" y="1669"/>
                </a:lnTo>
                <a:lnTo>
                  <a:pt x="2348" y="1672"/>
                </a:lnTo>
                <a:lnTo>
                  <a:pt x="2350" y="1674"/>
                </a:lnTo>
                <a:lnTo>
                  <a:pt x="2352" y="1674"/>
                </a:lnTo>
                <a:lnTo>
                  <a:pt x="2352" y="1676"/>
                </a:lnTo>
                <a:lnTo>
                  <a:pt x="2352" y="1679"/>
                </a:lnTo>
                <a:lnTo>
                  <a:pt x="2352" y="1684"/>
                </a:lnTo>
                <a:lnTo>
                  <a:pt x="2352" y="1686"/>
                </a:lnTo>
                <a:lnTo>
                  <a:pt x="2350" y="1688"/>
                </a:lnTo>
                <a:lnTo>
                  <a:pt x="2348" y="1691"/>
                </a:lnTo>
                <a:lnTo>
                  <a:pt x="2345" y="1691"/>
                </a:lnTo>
                <a:lnTo>
                  <a:pt x="2343" y="1691"/>
                </a:lnTo>
                <a:lnTo>
                  <a:pt x="2340" y="1691"/>
                </a:lnTo>
                <a:lnTo>
                  <a:pt x="2336" y="1688"/>
                </a:lnTo>
                <a:lnTo>
                  <a:pt x="2333" y="1688"/>
                </a:lnTo>
                <a:lnTo>
                  <a:pt x="2331" y="1688"/>
                </a:lnTo>
                <a:lnTo>
                  <a:pt x="2329" y="1686"/>
                </a:lnTo>
                <a:lnTo>
                  <a:pt x="2324" y="1686"/>
                </a:lnTo>
                <a:lnTo>
                  <a:pt x="2319" y="1684"/>
                </a:lnTo>
                <a:lnTo>
                  <a:pt x="2315" y="1684"/>
                </a:lnTo>
                <a:lnTo>
                  <a:pt x="2312" y="1681"/>
                </a:lnTo>
                <a:lnTo>
                  <a:pt x="2307" y="1679"/>
                </a:lnTo>
                <a:lnTo>
                  <a:pt x="2305" y="1676"/>
                </a:lnTo>
                <a:lnTo>
                  <a:pt x="2303" y="1674"/>
                </a:lnTo>
                <a:lnTo>
                  <a:pt x="2300" y="1674"/>
                </a:lnTo>
                <a:lnTo>
                  <a:pt x="2296" y="1676"/>
                </a:lnTo>
                <a:lnTo>
                  <a:pt x="2293" y="1676"/>
                </a:lnTo>
                <a:lnTo>
                  <a:pt x="2289" y="1679"/>
                </a:lnTo>
                <a:lnTo>
                  <a:pt x="2286" y="1679"/>
                </a:lnTo>
                <a:lnTo>
                  <a:pt x="2284" y="1676"/>
                </a:lnTo>
                <a:lnTo>
                  <a:pt x="2284" y="1672"/>
                </a:lnTo>
                <a:lnTo>
                  <a:pt x="2282" y="1669"/>
                </a:lnTo>
                <a:lnTo>
                  <a:pt x="2282" y="1667"/>
                </a:lnTo>
                <a:lnTo>
                  <a:pt x="2282" y="1665"/>
                </a:lnTo>
                <a:lnTo>
                  <a:pt x="2234" y="1650"/>
                </a:lnTo>
                <a:lnTo>
                  <a:pt x="2187" y="1636"/>
                </a:lnTo>
                <a:lnTo>
                  <a:pt x="2185" y="1639"/>
                </a:lnTo>
                <a:lnTo>
                  <a:pt x="2182" y="1643"/>
                </a:lnTo>
                <a:lnTo>
                  <a:pt x="2180" y="1646"/>
                </a:lnTo>
                <a:lnTo>
                  <a:pt x="2180" y="1648"/>
                </a:lnTo>
                <a:lnTo>
                  <a:pt x="2178" y="1648"/>
                </a:lnTo>
                <a:lnTo>
                  <a:pt x="2175" y="1648"/>
                </a:lnTo>
                <a:lnTo>
                  <a:pt x="2173" y="1650"/>
                </a:lnTo>
                <a:lnTo>
                  <a:pt x="2173" y="1653"/>
                </a:lnTo>
                <a:lnTo>
                  <a:pt x="2171" y="1655"/>
                </a:lnTo>
                <a:lnTo>
                  <a:pt x="2168" y="1657"/>
                </a:lnTo>
                <a:lnTo>
                  <a:pt x="2166" y="1657"/>
                </a:lnTo>
                <a:lnTo>
                  <a:pt x="2166" y="1660"/>
                </a:lnTo>
                <a:lnTo>
                  <a:pt x="2166" y="1662"/>
                </a:lnTo>
                <a:lnTo>
                  <a:pt x="2164" y="1662"/>
                </a:lnTo>
                <a:lnTo>
                  <a:pt x="2161" y="1665"/>
                </a:lnTo>
                <a:lnTo>
                  <a:pt x="2159" y="1667"/>
                </a:lnTo>
                <a:lnTo>
                  <a:pt x="2157" y="1669"/>
                </a:lnTo>
                <a:lnTo>
                  <a:pt x="2154" y="1672"/>
                </a:lnTo>
                <a:lnTo>
                  <a:pt x="2152" y="1672"/>
                </a:lnTo>
                <a:lnTo>
                  <a:pt x="2149" y="1672"/>
                </a:lnTo>
                <a:lnTo>
                  <a:pt x="2147" y="1672"/>
                </a:lnTo>
                <a:lnTo>
                  <a:pt x="2142" y="1674"/>
                </a:lnTo>
                <a:lnTo>
                  <a:pt x="2140" y="1676"/>
                </a:lnTo>
                <a:lnTo>
                  <a:pt x="2140" y="1679"/>
                </a:lnTo>
                <a:lnTo>
                  <a:pt x="2138" y="1681"/>
                </a:lnTo>
                <a:lnTo>
                  <a:pt x="2133" y="1681"/>
                </a:lnTo>
                <a:lnTo>
                  <a:pt x="2131" y="1684"/>
                </a:lnTo>
                <a:lnTo>
                  <a:pt x="2128" y="1684"/>
                </a:lnTo>
                <a:lnTo>
                  <a:pt x="2126" y="1686"/>
                </a:lnTo>
                <a:lnTo>
                  <a:pt x="2121" y="1688"/>
                </a:lnTo>
                <a:lnTo>
                  <a:pt x="2119" y="1691"/>
                </a:lnTo>
                <a:lnTo>
                  <a:pt x="2116" y="1693"/>
                </a:lnTo>
                <a:lnTo>
                  <a:pt x="2114" y="1698"/>
                </a:lnTo>
                <a:lnTo>
                  <a:pt x="2114" y="1700"/>
                </a:lnTo>
                <a:lnTo>
                  <a:pt x="2114" y="1702"/>
                </a:lnTo>
                <a:lnTo>
                  <a:pt x="2114" y="1707"/>
                </a:lnTo>
                <a:lnTo>
                  <a:pt x="2109" y="1710"/>
                </a:lnTo>
                <a:lnTo>
                  <a:pt x="2105" y="1710"/>
                </a:lnTo>
                <a:lnTo>
                  <a:pt x="2098" y="1712"/>
                </a:lnTo>
                <a:lnTo>
                  <a:pt x="2093" y="1714"/>
                </a:lnTo>
                <a:lnTo>
                  <a:pt x="2086" y="1719"/>
                </a:lnTo>
                <a:lnTo>
                  <a:pt x="2081" y="1721"/>
                </a:lnTo>
                <a:lnTo>
                  <a:pt x="2079" y="1721"/>
                </a:lnTo>
                <a:lnTo>
                  <a:pt x="2069" y="1721"/>
                </a:lnTo>
                <a:lnTo>
                  <a:pt x="2065" y="1721"/>
                </a:lnTo>
                <a:lnTo>
                  <a:pt x="2062" y="1719"/>
                </a:lnTo>
                <a:lnTo>
                  <a:pt x="2058" y="1721"/>
                </a:lnTo>
                <a:lnTo>
                  <a:pt x="2050" y="1724"/>
                </a:lnTo>
                <a:lnTo>
                  <a:pt x="2046" y="1729"/>
                </a:lnTo>
                <a:lnTo>
                  <a:pt x="2041" y="1731"/>
                </a:lnTo>
                <a:lnTo>
                  <a:pt x="2036" y="1736"/>
                </a:lnTo>
                <a:lnTo>
                  <a:pt x="2034" y="1738"/>
                </a:lnTo>
                <a:lnTo>
                  <a:pt x="2029" y="1738"/>
                </a:lnTo>
                <a:lnTo>
                  <a:pt x="2025" y="1738"/>
                </a:lnTo>
                <a:lnTo>
                  <a:pt x="2025" y="1740"/>
                </a:lnTo>
                <a:lnTo>
                  <a:pt x="2020" y="1740"/>
                </a:lnTo>
                <a:lnTo>
                  <a:pt x="2020" y="1743"/>
                </a:lnTo>
                <a:lnTo>
                  <a:pt x="2017" y="1743"/>
                </a:lnTo>
                <a:lnTo>
                  <a:pt x="2015" y="1740"/>
                </a:lnTo>
                <a:lnTo>
                  <a:pt x="2013" y="1743"/>
                </a:lnTo>
                <a:lnTo>
                  <a:pt x="2010" y="1743"/>
                </a:lnTo>
                <a:lnTo>
                  <a:pt x="2008" y="1743"/>
                </a:lnTo>
                <a:lnTo>
                  <a:pt x="2006" y="1745"/>
                </a:lnTo>
                <a:lnTo>
                  <a:pt x="2006" y="1747"/>
                </a:lnTo>
                <a:lnTo>
                  <a:pt x="2001" y="1752"/>
                </a:lnTo>
                <a:lnTo>
                  <a:pt x="1996" y="1750"/>
                </a:lnTo>
                <a:lnTo>
                  <a:pt x="1992" y="1747"/>
                </a:lnTo>
                <a:lnTo>
                  <a:pt x="1987" y="1750"/>
                </a:lnTo>
                <a:lnTo>
                  <a:pt x="1984" y="1755"/>
                </a:lnTo>
                <a:lnTo>
                  <a:pt x="1984" y="1757"/>
                </a:lnTo>
                <a:lnTo>
                  <a:pt x="1980" y="1757"/>
                </a:lnTo>
                <a:lnTo>
                  <a:pt x="1977" y="1757"/>
                </a:lnTo>
                <a:lnTo>
                  <a:pt x="1975" y="1755"/>
                </a:lnTo>
                <a:lnTo>
                  <a:pt x="1970" y="1755"/>
                </a:lnTo>
                <a:lnTo>
                  <a:pt x="1968" y="1757"/>
                </a:lnTo>
                <a:lnTo>
                  <a:pt x="1963" y="1757"/>
                </a:lnTo>
                <a:lnTo>
                  <a:pt x="1961" y="1757"/>
                </a:lnTo>
                <a:lnTo>
                  <a:pt x="1961" y="1759"/>
                </a:lnTo>
                <a:lnTo>
                  <a:pt x="1961" y="1762"/>
                </a:lnTo>
                <a:lnTo>
                  <a:pt x="1961" y="1764"/>
                </a:lnTo>
                <a:lnTo>
                  <a:pt x="1961" y="1766"/>
                </a:lnTo>
                <a:lnTo>
                  <a:pt x="1959" y="1769"/>
                </a:lnTo>
                <a:lnTo>
                  <a:pt x="1954" y="1771"/>
                </a:lnTo>
                <a:lnTo>
                  <a:pt x="1956" y="1771"/>
                </a:lnTo>
                <a:lnTo>
                  <a:pt x="1956" y="1773"/>
                </a:lnTo>
                <a:lnTo>
                  <a:pt x="1959" y="1776"/>
                </a:lnTo>
                <a:lnTo>
                  <a:pt x="1956" y="1776"/>
                </a:lnTo>
                <a:lnTo>
                  <a:pt x="1956" y="1781"/>
                </a:lnTo>
                <a:lnTo>
                  <a:pt x="1954" y="1783"/>
                </a:lnTo>
                <a:lnTo>
                  <a:pt x="1951" y="1783"/>
                </a:lnTo>
                <a:lnTo>
                  <a:pt x="1947" y="1783"/>
                </a:lnTo>
                <a:lnTo>
                  <a:pt x="1944" y="1785"/>
                </a:lnTo>
                <a:lnTo>
                  <a:pt x="1947" y="1788"/>
                </a:lnTo>
                <a:lnTo>
                  <a:pt x="1949" y="1790"/>
                </a:lnTo>
                <a:lnTo>
                  <a:pt x="1951" y="1790"/>
                </a:lnTo>
                <a:lnTo>
                  <a:pt x="1951" y="1792"/>
                </a:lnTo>
                <a:lnTo>
                  <a:pt x="1951" y="1795"/>
                </a:lnTo>
                <a:lnTo>
                  <a:pt x="1949" y="1795"/>
                </a:lnTo>
                <a:lnTo>
                  <a:pt x="1947" y="1795"/>
                </a:lnTo>
                <a:lnTo>
                  <a:pt x="1942" y="1797"/>
                </a:lnTo>
                <a:lnTo>
                  <a:pt x="1942" y="1800"/>
                </a:lnTo>
                <a:lnTo>
                  <a:pt x="1942" y="1802"/>
                </a:lnTo>
                <a:lnTo>
                  <a:pt x="1940" y="1804"/>
                </a:lnTo>
                <a:lnTo>
                  <a:pt x="1933" y="1809"/>
                </a:lnTo>
                <a:lnTo>
                  <a:pt x="1930" y="1811"/>
                </a:lnTo>
                <a:lnTo>
                  <a:pt x="1928" y="1816"/>
                </a:lnTo>
                <a:lnTo>
                  <a:pt x="1930" y="1818"/>
                </a:lnTo>
                <a:lnTo>
                  <a:pt x="1933" y="1818"/>
                </a:lnTo>
                <a:lnTo>
                  <a:pt x="1933" y="1821"/>
                </a:lnTo>
                <a:lnTo>
                  <a:pt x="1933" y="1823"/>
                </a:lnTo>
                <a:lnTo>
                  <a:pt x="1930" y="1823"/>
                </a:lnTo>
                <a:lnTo>
                  <a:pt x="1928" y="1823"/>
                </a:lnTo>
                <a:lnTo>
                  <a:pt x="1926" y="1823"/>
                </a:lnTo>
                <a:lnTo>
                  <a:pt x="1923" y="1823"/>
                </a:lnTo>
                <a:lnTo>
                  <a:pt x="1921" y="1826"/>
                </a:lnTo>
                <a:lnTo>
                  <a:pt x="1918" y="1826"/>
                </a:lnTo>
                <a:lnTo>
                  <a:pt x="1916" y="1830"/>
                </a:lnTo>
                <a:lnTo>
                  <a:pt x="1916" y="1833"/>
                </a:lnTo>
                <a:lnTo>
                  <a:pt x="1916" y="1835"/>
                </a:lnTo>
                <a:lnTo>
                  <a:pt x="1916" y="1837"/>
                </a:lnTo>
                <a:lnTo>
                  <a:pt x="1914" y="1837"/>
                </a:lnTo>
                <a:lnTo>
                  <a:pt x="1911" y="1840"/>
                </a:lnTo>
                <a:lnTo>
                  <a:pt x="1909" y="1844"/>
                </a:lnTo>
                <a:lnTo>
                  <a:pt x="1907" y="1844"/>
                </a:lnTo>
                <a:lnTo>
                  <a:pt x="1904" y="1844"/>
                </a:lnTo>
                <a:lnTo>
                  <a:pt x="1904" y="1847"/>
                </a:lnTo>
                <a:lnTo>
                  <a:pt x="1902" y="1847"/>
                </a:lnTo>
                <a:lnTo>
                  <a:pt x="1902" y="1849"/>
                </a:lnTo>
                <a:lnTo>
                  <a:pt x="1904" y="1852"/>
                </a:lnTo>
                <a:lnTo>
                  <a:pt x="1904" y="1854"/>
                </a:lnTo>
                <a:lnTo>
                  <a:pt x="1909" y="1854"/>
                </a:lnTo>
                <a:lnTo>
                  <a:pt x="1909" y="1856"/>
                </a:lnTo>
                <a:lnTo>
                  <a:pt x="1909" y="1859"/>
                </a:lnTo>
                <a:lnTo>
                  <a:pt x="1907" y="1859"/>
                </a:lnTo>
                <a:lnTo>
                  <a:pt x="1904" y="1859"/>
                </a:lnTo>
                <a:lnTo>
                  <a:pt x="1902" y="1861"/>
                </a:lnTo>
                <a:lnTo>
                  <a:pt x="1902" y="1863"/>
                </a:lnTo>
                <a:lnTo>
                  <a:pt x="1902" y="1866"/>
                </a:lnTo>
                <a:lnTo>
                  <a:pt x="1904" y="1866"/>
                </a:lnTo>
                <a:lnTo>
                  <a:pt x="1904" y="1868"/>
                </a:lnTo>
                <a:lnTo>
                  <a:pt x="1904" y="1871"/>
                </a:lnTo>
                <a:lnTo>
                  <a:pt x="1904" y="1875"/>
                </a:lnTo>
                <a:lnTo>
                  <a:pt x="1902" y="1878"/>
                </a:lnTo>
                <a:lnTo>
                  <a:pt x="1902" y="1880"/>
                </a:lnTo>
                <a:lnTo>
                  <a:pt x="1902" y="1882"/>
                </a:lnTo>
                <a:lnTo>
                  <a:pt x="1902" y="1885"/>
                </a:lnTo>
                <a:lnTo>
                  <a:pt x="1897" y="1882"/>
                </a:lnTo>
                <a:lnTo>
                  <a:pt x="1895" y="1880"/>
                </a:lnTo>
                <a:lnTo>
                  <a:pt x="1893" y="1880"/>
                </a:lnTo>
                <a:lnTo>
                  <a:pt x="1888" y="1875"/>
                </a:lnTo>
                <a:lnTo>
                  <a:pt x="1885" y="1873"/>
                </a:lnTo>
                <a:lnTo>
                  <a:pt x="1883" y="1873"/>
                </a:lnTo>
                <a:lnTo>
                  <a:pt x="1881" y="1875"/>
                </a:lnTo>
                <a:lnTo>
                  <a:pt x="1876" y="1878"/>
                </a:lnTo>
                <a:lnTo>
                  <a:pt x="1874" y="1878"/>
                </a:lnTo>
                <a:lnTo>
                  <a:pt x="1869" y="1880"/>
                </a:lnTo>
                <a:lnTo>
                  <a:pt x="1864" y="1880"/>
                </a:lnTo>
                <a:lnTo>
                  <a:pt x="1860" y="1880"/>
                </a:lnTo>
                <a:lnTo>
                  <a:pt x="1852" y="1878"/>
                </a:lnTo>
                <a:lnTo>
                  <a:pt x="1850" y="1875"/>
                </a:lnTo>
                <a:lnTo>
                  <a:pt x="1845" y="1878"/>
                </a:lnTo>
                <a:lnTo>
                  <a:pt x="1841" y="1875"/>
                </a:lnTo>
                <a:lnTo>
                  <a:pt x="1843" y="1871"/>
                </a:lnTo>
                <a:lnTo>
                  <a:pt x="1845" y="1868"/>
                </a:lnTo>
                <a:lnTo>
                  <a:pt x="1852" y="1863"/>
                </a:lnTo>
                <a:lnTo>
                  <a:pt x="1855" y="1859"/>
                </a:lnTo>
                <a:lnTo>
                  <a:pt x="1855" y="1856"/>
                </a:lnTo>
                <a:lnTo>
                  <a:pt x="1855" y="1854"/>
                </a:lnTo>
                <a:lnTo>
                  <a:pt x="1850" y="1854"/>
                </a:lnTo>
                <a:lnTo>
                  <a:pt x="1850" y="1849"/>
                </a:lnTo>
                <a:lnTo>
                  <a:pt x="1850" y="1847"/>
                </a:lnTo>
                <a:lnTo>
                  <a:pt x="1848" y="1840"/>
                </a:lnTo>
                <a:lnTo>
                  <a:pt x="1845" y="1840"/>
                </a:lnTo>
                <a:lnTo>
                  <a:pt x="1843" y="1842"/>
                </a:lnTo>
                <a:lnTo>
                  <a:pt x="1838" y="1844"/>
                </a:lnTo>
                <a:lnTo>
                  <a:pt x="1834" y="1844"/>
                </a:lnTo>
                <a:lnTo>
                  <a:pt x="1827" y="1844"/>
                </a:lnTo>
                <a:lnTo>
                  <a:pt x="1822" y="1840"/>
                </a:lnTo>
                <a:lnTo>
                  <a:pt x="1815" y="1833"/>
                </a:lnTo>
                <a:lnTo>
                  <a:pt x="1810" y="1833"/>
                </a:lnTo>
                <a:lnTo>
                  <a:pt x="1808" y="1835"/>
                </a:lnTo>
                <a:lnTo>
                  <a:pt x="1803" y="1835"/>
                </a:lnTo>
                <a:lnTo>
                  <a:pt x="1801" y="1833"/>
                </a:lnTo>
                <a:lnTo>
                  <a:pt x="1796" y="1826"/>
                </a:lnTo>
                <a:lnTo>
                  <a:pt x="1794" y="1823"/>
                </a:lnTo>
                <a:lnTo>
                  <a:pt x="1791" y="1821"/>
                </a:lnTo>
                <a:lnTo>
                  <a:pt x="1789" y="1818"/>
                </a:lnTo>
                <a:lnTo>
                  <a:pt x="1784" y="1814"/>
                </a:lnTo>
                <a:lnTo>
                  <a:pt x="1782" y="1811"/>
                </a:lnTo>
                <a:lnTo>
                  <a:pt x="1779" y="1811"/>
                </a:lnTo>
                <a:lnTo>
                  <a:pt x="1777" y="1809"/>
                </a:lnTo>
                <a:lnTo>
                  <a:pt x="1772" y="1807"/>
                </a:lnTo>
                <a:lnTo>
                  <a:pt x="1772" y="1804"/>
                </a:lnTo>
                <a:lnTo>
                  <a:pt x="1777" y="1802"/>
                </a:lnTo>
                <a:lnTo>
                  <a:pt x="1775" y="1800"/>
                </a:lnTo>
                <a:lnTo>
                  <a:pt x="1777" y="1797"/>
                </a:lnTo>
                <a:lnTo>
                  <a:pt x="1775" y="1795"/>
                </a:lnTo>
                <a:lnTo>
                  <a:pt x="1775" y="1792"/>
                </a:lnTo>
                <a:lnTo>
                  <a:pt x="1775" y="1788"/>
                </a:lnTo>
                <a:lnTo>
                  <a:pt x="1775" y="1785"/>
                </a:lnTo>
                <a:lnTo>
                  <a:pt x="1775" y="1783"/>
                </a:lnTo>
                <a:lnTo>
                  <a:pt x="1777" y="1781"/>
                </a:lnTo>
                <a:lnTo>
                  <a:pt x="1779" y="1781"/>
                </a:lnTo>
                <a:lnTo>
                  <a:pt x="1784" y="1778"/>
                </a:lnTo>
                <a:lnTo>
                  <a:pt x="1786" y="1776"/>
                </a:lnTo>
                <a:lnTo>
                  <a:pt x="1786" y="1773"/>
                </a:lnTo>
                <a:lnTo>
                  <a:pt x="1784" y="1769"/>
                </a:lnTo>
                <a:lnTo>
                  <a:pt x="1782" y="1766"/>
                </a:lnTo>
                <a:lnTo>
                  <a:pt x="1779" y="1766"/>
                </a:lnTo>
                <a:lnTo>
                  <a:pt x="1777" y="1764"/>
                </a:lnTo>
                <a:lnTo>
                  <a:pt x="1775" y="1764"/>
                </a:lnTo>
                <a:lnTo>
                  <a:pt x="1768" y="1759"/>
                </a:lnTo>
                <a:lnTo>
                  <a:pt x="1765" y="1755"/>
                </a:lnTo>
                <a:lnTo>
                  <a:pt x="1765" y="1750"/>
                </a:lnTo>
                <a:lnTo>
                  <a:pt x="1761" y="1747"/>
                </a:lnTo>
                <a:lnTo>
                  <a:pt x="1756" y="1747"/>
                </a:lnTo>
                <a:lnTo>
                  <a:pt x="1753" y="1743"/>
                </a:lnTo>
                <a:lnTo>
                  <a:pt x="1751" y="1738"/>
                </a:lnTo>
                <a:lnTo>
                  <a:pt x="1749" y="1736"/>
                </a:lnTo>
                <a:lnTo>
                  <a:pt x="1744" y="1736"/>
                </a:lnTo>
                <a:lnTo>
                  <a:pt x="1739" y="1736"/>
                </a:lnTo>
                <a:lnTo>
                  <a:pt x="1739" y="1733"/>
                </a:lnTo>
                <a:lnTo>
                  <a:pt x="1737" y="1729"/>
                </a:lnTo>
                <a:lnTo>
                  <a:pt x="1732" y="1724"/>
                </a:lnTo>
                <a:lnTo>
                  <a:pt x="1730" y="1721"/>
                </a:lnTo>
                <a:lnTo>
                  <a:pt x="1730" y="1717"/>
                </a:lnTo>
                <a:lnTo>
                  <a:pt x="1728" y="1717"/>
                </a:lnTo>
                <a:lnTo>
                  <a:pt x="1725" y="1712"/>
                </a:lnTo>
                <a:lnTo>
                  <a:pt x="1718" y="1712"/>
                </a:lnTo>
                <a:lnTo>
                  <a:pt x="1713" y="1712"/>
                </a:lnTo>
                <a:lnTo>
                  <a:pt x="1709" y="1712"/>
                </a:lnTo>
                <a:lnTo>
                  <a:pt x="1704" y="1712"/>
                </a:lnTo>
                <a:lnTo>
                  <a:pt x="1697" y="1714"/>
                </a:lnTo>
                <a:lnTo>
                  <a:pt x="1687" y="1710"/>
                </a:lnTo>
                <a:lnTo>
                  <a:pt x="1676" y="1705"/>
                </a:lnTo>
                <a:lnTo>
                  <a:pt x="1659" y="1702"/>
                </a:lnTo>
                <a:lnTo>
                  <a:pt x="1650" y="1700"/>
                </a:lnTo>
                <a:lnTo>
                  <a:pt x="1669" y="1672"/>
                </a:lnTo>
                <a:lnTo>
                  <a:pt x="1669" y="1662"/>
                </a:lnTo>
                <a:lnTo>
                  <a:pt x="1666" y="1655"/>
                </a:lnTo>
                <a:lnTo>
                  <a:pt x="1669" y="1648"/>
                </a:lnTo>
                <a:lnTo>
                  <a:pt x="1671" y="1643"/>
                </a:lnTo>
                <a:lnTo>
                  <a:pt x="1676" y="1634"/>
                </a:lnTo>
                <a:lnTo>
                  <a:pt x="1680" y="1622"/>
                </a:lnTo>
                <a:lnTo>
                  <a:pt x="1687" y="1610"/>
                </a:lnTo>
                <a:lnTo>
                  <a:pt x="1699" y="1586"/>
                </a:lnTo>
                <a:lnTo>
                  <a:pt x="1704" y="1577"/>
                </a:lnTo>
                <a:lnTo>
                  <a:pt x="1709" y="1568"/>
                </a:lnTo>
                <a:lnTo>
                  <a:pt x="1716" y="1553"/>
                </a:lnTo>
                <a:lnTo>
                  <a:pt x="1720" y="1544"/>
                </a:lnTo>
                <a:lnTo>
                  <a:pt x="1720" y="1541"/>
                </a:lnTo>
                <a:lnTo>
                  <a:pt x="1718" y="1537"/>
                </a:lnTo>
                <a:lnTo>
                  <a:pt x="1718" y="1532"/>
                </a:lnTo>
                <a:lnTo>
                  <a:pt x="1718" y="1527"/>
                </a:lnTo>
                <a:lnTo>
                  <a:pt x="1718" y="1523"/>
                </a:lnTo>
                <a:lnTo>
                  <a:pt x="1723" y="1520"/>
                </a:lnTo>
                <a:lnTo>
                  <a:pt x="1723" y="1518"/>
                </a:lnTo>
                <a:lnTo>
                  <a:pt x="1725" y="1515"/>
                </a:lnTo>
                <a:lnTo>
                  <a:pt x="1725" y="1513"/>
                </a:lnTo>
                <a:lnTo>
                  <a:pt x="1725" y="1511"/>
                </a:lnTo>
                <a:lnTo>
                  <a:pt x="1723" y="1508"/>
                </a:lnTo>
                <a:lnTo>
                  <a:pt x="1723" y="1504"/>
                </a:lnTo>
                <a:lnTo>
                  <a:pt x="1725" y="1501"/>
                </a:lnTo>
                <a:lnTo>
                  <a:pt x="1728" y="1499"/>
                </a:lnTo>
                <a:lnTo>
                  <a:pt x="1730" y="1494"/>
                </a:lnTo>
                <a:lnTo>
                  <a:pt x="1730" y="1489"/>
                </a:lnTo>
                <a:lnTo>
                  <a:pt x="1730" y="1485"/>
                </a:lnTo>
                <a:lnTo>
                  <a:pt x="1728" y="1478"/>
                </a:lnTo>
                <a:lnTo>
                  <a:pt x="1728" y="1470"/>
                </a:lnTo>
                <a:lnTo>
                  <a:pt x="1725" y="1463"/>
                </a:lnTo>
                <a:lnTo>
                  <a:pt x="1725" y="1459"/>
                </a:lnTo>
                <a:lnTo>
                  <a:pt x="1723" y="1452"/>
                </a:lnTo>
                <a:lnTo>
                  <a:pt x="1725" y="1449"/>
                </a:lnTo>
                <a:lnTo>
                  <a:pt x="1725" y="1447"/>
                </a:lnTo>
                <a:lnTo>
                  <a:pt x="1725" y="1442"/>
                </a:lnTo>
                <a:lnTo>
                  <a:pt x="1725" y="1437"/>
                </a:lnTo>
                <a:lnTo>
                  <a:pt x="1723" y="1435"/>
                </a:lnTo>
                <a:lnTo>
                  <a:pt x="1723" y="1430"/>
                </a:lnTo>
                <a:lnTo>
                  <a:pt x="1725" y="1428"/>
                </a:lnTo>
                <a:lnTo>
                  <a:pt x="1723" y="1428"/>
                </a:lnTo>
                <a:lnTo>
                  <a:pt x="1720" y="1428"/>
                </a:lnTo>
                <a:lnTo>
                  <a:pt x="1718" y="1426"/>
                </a:lnTo>
                <a:lnTo>
                  <a:pt x="1716" y="1423"/>
                </a:lnTo>
                <a:lnTo>
                  <a:pt x="1711" y="1423"/>
                </a:lnTo>
                <a:lnTo>
                  <a:pt x="1706" y="1426"/>
                </a:lnTo>
                <a:lnTo>
                  <a:pt x="1704" y="1426"/>
                </a:lnTo>
                <a:lnTo>
                  <a:pt x="1697" y="1426"/>
                </a:lnTo>
                <a:lnTo>
                  <a:pt x="1695" y="1428"/>
                </a:lnTo>
                <a:lnTo>
                  <a:pt x="1687" y="1430"/>
                </a:lnTo>
                <a:lnTo>
                  <a:pt x="1685" y="1433"/>
                </a:lnTo>
                <a:lnTo>
                  <a:pt x="1680" y="1435"/>
                </a:lnTo>
                <a:lnTo>
                  <a:pt x="1673" y="1435"/>
                </a:lnTo>
                <a:lnTo>
                  <a:pt x="1666" y="1437"/>
                </a:lnTo>
                <a:lnTo>
                  <a:pt x="1659" y="1440"/>
                </a:lnTo>
                <a:lnTo>
                  <a:pt x="1654" y="1437"/>
                </a:lnTo>
                <a:lnTo>
                  <a:pt x="1650" y="1435"/>
                </a:lnTo>
                <a:lnTo>
                  <a:pt x="1647" y="1430"/>
                </a:lnTo>
                <a:lnTo>
                  <a:pt x="1645" y="1430"/>
                </a:lnTo>
                <a:lnTo>
                  <a:pt x="1643" y="1430"/>
                </a:lnTo>
                <a:lnTo>
                  <a:pt x="1640" y="1430"/>
                </a:lnTo>
                <a:lnTo>
                  <a:pt x="1638" y="1428"/>
                </a:lnTo>
                <a:lnTo>
                  <a:pt x="1638" y="1423"/>
                </a:lnTo>
                <a:lnTo>
                  <a:pt x="1638" y="1418"/>
                </a:lnTo>
                <a:lnTo>
                  <a:pt x="1638" y="1416"/>
                </a:lnTo>
                <a:lnTo>
                  <a:pt x="1640" y="1411"/>
                </a:lnTo>
                <a:lnTo>
                  <a:pt x="1638" y="1411"/>
                </a:lnTo>
                <a:lnTo>
                  <a:pt x="1633" y="1409"/>
                </a:lnTo>
                <a:lnTo>
                  <a:pt x="1629" y="1411"/>
                </a:lnTo>
                <a:lnTo>
                  <a:pt x="1626" y="1411"/>
                </a:lnTo>
                <a:lnTo>
                  <a:pt x="1621" y="1411"/>
                </a:lnTo>
                <a:lnTo>
                  <a:pt x="1617" y="1414"/>
                </a:lnTo>
                <a:lnTo>
                  <a:pt x="1614" y="1418"/>
                </a:lnTo>
                <a:lnTo>
                  <a:pt x="1612" y="1421"/>
                </a:lnTo>
                <a:lnTo>
                  <a:pt x="1610" y="1423"/>
                </a:lnTo>
                <a:lnTo>
                  <a:pt x="1610" y="1428"/>
                </a:lnTo>
                <a:lnTo>
                  <a:pt x="1607" y="1433"/>
                </a:lnTo>
                <a:lnTo>
                  <a:pt x="1605" y="1433"/>
                </a:lnTo>
                <a:lnTo>
                  <a:pt x="1603" y="1433"/>
                </a:lnTo>
                <a:lnTo>
                  <a:pt x="1600" y="1430"/>
                </a:lnTo>
                <a:lnTo>
                  <a:pt x="1596" y="1430"/>
                </a:lnTo>
                <a:lnTo>
                  <a:pt x="1591" y="1430"/>
                </a:lnTo>
                <a:lnTo>
                  <a:pt x="1588" y="1433"/>
                </a:lnTo>
                <a:lnTo>
                  <a:pt x="1584" y="1435"/>
                </a:lnTo>
                <a:lnTo>
                  <a:pt x="1579" y="1435"/>
                </a:lnTo>
                <a:lnTo>
                  <a:pt x="1572" y="1435"/>
                </a:lnTo>
                <a:lnTo>
                  <a:pt x="1567" y="1435"/>
                </a:lnTo>
                <a:lnTo>
                  <a:pt x="1565" y="1433"/>
                </a:lnTo>
                <a:lnTo>
                  <a:pt x="1560" y="1430"/>
                </a:lnTo>
                <a:lnTo>
                  <a:pt x="1558" y="1423"/>
                </a:lnTo>
                <a:lnTo>
                  <a:pt x="1553" y="1421"/>
                </a:lnTo>
                <a:lnTo>
                  <a:pt x="1548" y="1418"/>
                </a:lnTo>
                <a:lnTo>
                  <a:pt x="1544" y="1418"/>
                </a:lnTo>
                <a:lnTo>
                  <a:pt x="1539" y="1418"/>
                </a:lnTo>
                <a:lnTo>
                  <a:pt x="1537" y="1414"/>
                </a:lnTo>
                <a:lnTo>
                  <a:pt x="1534" y="1414"/>
                </a:lnTo>
                <a:lnTo>
                  <a:pt x="1532" y="1411"/>
                </a:lnTo>
                <a:lnTo>
                  <a:pt x="1527" y="1411"/>
                </a:lnTo>
                <a:lnTo>
                  <a:pt x="1525" y="1409"/>
                </a:lnTo>
                <a:lnTo>
                  <a:pt x="1520" y="1411"/>
                </a:lnTo>
                <a:lnTo>
                  <a:pt x="1515" y="1411"/>
                </a:lnTo>
                <a:lnTo>
                  <a:pt x="1511" y="1411"/>
                </a:lnTo>
                <a:lnTo>
                  <a:pt x="1508" y="1411"/>
                </a:lnTo>
                <a:lnTo>
                  <a:pt x="1504" y="1414"/>
                </a:lnTo>
                <a:lnTo>
                  <a:pt x="1501" y="1418"/>
                </a:lnTo>
                <a:lnTo>
                  <a:pt x="1499" y="1421"/>
                </a:lnTo>
                <a:lnTo>
                  <a:pt x="1494" y="1423"/>
                </a:lnTo>
                <a:lnTo>
                  <a:pt x="1489" y="1423"/>
                </a:lnTo>
                <a:lnTo>
                  <a:pt x="1489" y="1428"/>
                </a:lnTo>
                <a:lnTo>
                  <a:pt x="1487" y="1428"/>
                </a:lnTo>
                <a:lnTo>
                  <a:pt x="1485" y="1426"/>
                </a:lnTo>
                <a:lnTo>
                  <a:pt x="1482" y="1423"/>
                </a:lnTo>
                <a:lnTo>
                  <a:pt x="1480" y="1423"/>
                </a:lnTo>
                <a:lnTo>
                  <a:pt x="1475" y="1423"/>
                </a:lnTo>
                <a:lnTo>
                  <a:pt x="1471" y="1423"/>
                </a:lnTo>
                <a:lnTo>
                  <a:pt x="1463" y="1423"/>
                </a:lnTo>
                <a:lnTo>
                  <a:pt x="1459" y="1421"/>
                </a:lnTo>
                <a:lnTo>
                  <a:pt x="1459" y="1418"/>
                </a:lnTo>
                <a:lnTo>
                  <a:pt x="1456" y="1414"/>
                </a:lnTo>
                <a:lnTo>
                  <a:pt x="1454" y="1409"/>
                </a:lnTo>
                <a:lnTo>
                  <a:pt x="1449" y="1407"/>
                </a:lnTo>
                <a:lnTo>
                  <a:pt x="1445" y="1404"/>
                </a:lnTo>
                <a:lnTo>
                  <a:pt x="1442" y="1402"/>
                </a:lnTo>
                <a:lnTo>
                  <a:pt x="1440" y="1397"/>
                </a:lnTo>
                <a:lnTo>
                  <a:pt x="1435" y="1392"/>
                </a:lnTo>
                <a:lnTo>
                  <a:pt x="1430" y="1390"/>
                </a:lnTo>
                <a:lnTo>
                  <a:pt x="1423" y="1388"/>
                </a:lnTo>
                <a:lnTo>
                  <a:pt x="1421" y="1385"/>
                </a:lnTo>
                <a:lnTo>
                  <a:pt x="1421" y="1381"/>
                </a:lnTo>
                <a:lnTo>
                  <a:pt x="1426" y="1373"/>
                </a:lnTo>
                <a:lnTo>
                  <a:pt x="1428" y="1371"/>
                </a:lnTo>
                <a:lnTo>
                  <a:pt x="1433" y="1369"/>
                </a:lnTo>
                <a:lnTo>
                  <a:pt x="1433" y="1366"/>
                </a:lnTo>
                <a:lnTo>
                  <a:pt x="1433" y="1362"/>
                </a:lnTo>
                <a:lnTo>
                  <a:pt x="1430" y="1359"/>
                </a:lnTo>
                <a:lnTo>
                  <a:pt x="1430" y="1357"/>
                </a:lnTo>
                <a:lnTo>
                  <a:pt x="1435" y="1352"/>
                </a:lnTo>
                <a:lnTo>
                  <a:pt x="1435" y="1350"/>
                </a:lnTo>
                <a:lnTo>
                  <a:pt x="1430" y="1347"/>
                </a:lnTo>
                <a:lnTo>
                  <a:pt x="1428" y="1345"/>
                </a:lnTo>
                <a:lnTo>
                  <a:pt x="1423" y="1343"/>
                </a:lnTo>
                <a:lnTo>
                  <a:pt x="1421" y="1340"/>
                </a:lnTo>
                <a:lnTo>
                  <a:pt x="1419" y="1336"/>
                </a:lnTo>
                <a:lnTo>
                  <a:pt x="1416" y="1331"/>
                </a:lnTo>
                <a:lnTo>
                  <a:pt x="1412" y="1324"/>
                </a:lnTo>
                <a:lnTo>
                  <a:pt x="1409" y="1319"/>
                </a:lnTo>
                <a:lnTo>
                  <a:pt x="1405" y="1312"/>
                </a:lnTo>
                <a:lnTo>
                  <a:pt x="1405" y="1310"/>
                </a:lnTo>
                <a:lnTo>
                  <a:pt x="1402" y="1307"/>
                </a:lnTo>
                <a:lnTo>
                  <a:pt x="1397" y="1305"/>
                </a:lnTo>
                <a:lnTo>
                  <a:pt x="1395" y="1307"/>
                </a:lnTo>
                <a:lnTo>
                  <a:pt x="1393" y="1307"/>
                </a:lnTo>
                <a:lnTo>
                  <a:pt x="1390" y="1310"/>
                </a:lnTo>
                <a:lnTo>
                  <a:pt x="1393" y="1317"/>
                </a:lnTo>
                <a:lnTo>
                  <a:pt x="1390" y="1324"/>
                </a:lnTo>
                <a:lnTo>
                  <a:pt x="1388" y="1328"/>
                </a:lnTo>
                <a:lnTo>
                  <a:pt x="1383" y="1333"/>
                </a:lnTo>
                <a:lnTo>
                  <a:pt x="1379" y="1340"/>
                </a:lnTo>
                <a:lnTo>
                  <a:pt x="1376" y="1347"/>
                </a:lnTo>
                <a:lnTo>
                  <a:pt x="1374" y="1357"/>
                </a:lnTo>
                <a:lnTo>
                  <a:pt x="1376" y="1362"/>
                </a:lnTo>
                <a:lnTo>
                  <a:pt x="1376" y="1366"/>
                </a:lnTo>
                <a:lnTo>
                  <a:pt x="1374" y="1366"/>
                </a:lnTo>
                <a:lnTo>
                  <a:pt x="1367" y="1369"/>
                </a:lnTo>
                <a:lnTo>
                  <a:pt x="1364" y="1369"/>
                </a:lnTo>
                <a:lnTo>
                  <a:pt x="1355" y="1366"/>
                </a:lnTo>
                <a:lnTo>
                  <a:pt x="1350" y="1364"/>
                </a:lnTo>
                <a:lnTo>
                  <a:pt x="1346" y="1359"/>
                </a:lnTo>
                <a:lnTo>
                  <a:pt x="1341" y="1354"/>
                </a:lnTo>
                <a:lnTo>
                  <a:pt x="1339" y="1354"/>
                </a:lnTo>
                <a:lnTo>
                  <a:pt x="1334" y="1354"/>
                </a:lnTo>
                <a:lnTo>
                  <a:pt x="1334" y="1352"/>
                </a:lnTo>
                <a:lnTo>
                  <a:pt x="1331" y="1350"/>
                </a:lnTo>
                <a:lnTo>
                  <a:pt x="1331" y="1345"/>
                </a:lnTo>
                <a:lnTo>
                  <a:pt x="1329" y="1345"/>
                </a:lnTo>
                <a:lnTo>
                  <a:pt x="1329" y="1343"/>
                </a:lnTo>
                <a:lnTo>
                  <a:pt x="1327" y="1340"/>
                </a:lnTo>
                <a:lnTo>
                  <a:pt x="1327" y="1336"/>
                </a:lnTo>
                <a:lnTo>
                  <a:pt x="1322" y="1333"/>
                </a:lnTo>
                <a:lnTo>
                  <a:pt x="1317" y="1333"/>
                </a:lnTo>
                <a:lnTo>
                  <a:pt x="1315" y="1333"/>
                </a:lnTo>
                <a:lnTo>
                  <a:pt x="1313" y="1328"/>
                </a:lnTo>
                <a:lnTo>
                  <a:pt x="1310" y="1326"/>
                </a:lnTo>
                <a:lnTo>
                  <a:pt x="1306" y="1328"/>
                </a:lnTo>
                <a:lnTo>
                  <a:pt x="1296" y="1326"/>
                </a:lnTo>
                <a:lnTo>
                  <a:pt x="1294" y="1324"/>
                </a:lnTo>
                <a:lnTo>
                  <a:pt x="1289" y="1314"/>
                </a:lnTo>
                <a:lnTo>
                  <a:pt x="1282" y="1307"/>
                </a:lnTo>
                <a:lnTo>
                  <a:pt x="1280" y="1302"/>
                </a:lnTo>
                <a:lnTo>
                  <a:pt x="1277" y="1295"/>
                </a:lnTo>
                <a:lnTo>
                  <a:pt x="1275" y="1283"/>
                </a:lnTo>
                <a:lnTo>
                  <a:pt x="1275" y="1274"/>
                </a:lnTo>
                <a:lnTo>
                  <a:pt x="1277" y="1274"/>
                </a:lnTo>
                <a:lnTo>
                  <a:pt x="1282" y="1276"/>
                </a:lnTo>
                <a:lnTo>
                  <a:pt x="1284" y="1279"/>
                </a:lnTo>
                <a:lnTo>
                  <a:pt x="1289" y="1279"/>
                </a:lnTo>
                <a:lnTo>
                  <a:pt x="1294" y="1279"/>
                </a:lnTo>
                <a:lnTo>
                  <a:pt x="1296" y="1279"/>
                </a:lnTo>
                <a:lnTo>
                  <a:pt x="1298" y="1281"/>
                </a:lnTo>
                <a:lnTo>
                  <a:pt x="1301" y="1283"/>
                </a:lnTo>
                <a:lnTo>
                  <a:pt x="1306" y="1286"/>
                </a:lnTo>
                <a:lnTo>
                  <a:pt x="1310" y="1283"/>
                </a:lnTo>
                <a:lnTo>
                  <a:pt x="1310" y="1281"/>
                </a:lnTo>
                <a:lnTo>
                  <a:pt x="1313" y="1274"/>
                </a:lnTo>
                <a:lnTo>
                  <a:pt x="1313" y="1267"/>
                </a:lnTo>
                <a:lnTo>
                  <a:pt x="1313" y="1253"/>
                </a:lnTo>
                <a:lnTo>
                  <a:pt x="1313" y="1238"/>
                </a:lnTo>
                <a:lnTo>
                  <a:pt x="1313" y="1224"/>
                </a:lnTo>
                <a:lnTo>
                  <a:pt x="1313" y="1222"/>
                </a:lnTo>
                <a:lnTo>
                  <a:pt x="1313" y="1220"/>
                </a:lnTo>
                <a:lnTo>
                  <a:pt x="1313" y="1217"/>
                </a:lnTo>
                <a:lnTo>
                  <a:pt x="1313" y="1215"/>
                </a:lnTo>
                <a:lnTo>
                  <a:pt x="1315" y="1212"/>
                </a:lnTo>
                <a:lnTo>
                  <a:pt x="1317" y="1210"/>
                </a:lnTo>
                <a:lnTo>
                  <a:pt x="1320" y="1208"/>
                </a:lnTo>
                <a:lnTo>
                  <a:pt x="1322" y="1201"/>
                </a:lnTo>
                <a:lnTo>
                  <a:pt x="1322" y="1196"/>
                </a:lnTo>
                <a:lnTo>
                  <a:pt x="1320" y="1189"/>
                </a:lnTo>
                <a:lnTo>
                  <a:pt x="1315" y="1186"/>
                </a:lnTo>
                <a:lnTo>
                  <a:pt x="1310" y="1184"/>
                </a:lnTo>
                <a:lnTo>
                  <a:pt x="1306" y="1184"/>
                </a:lnTo>
                <a:lnTo>
                  <a:pt x="1298" y="1182"/>
                </a:lnTo>
                <a:lnTo>
                  <a:pt x="1296" y="1182"/>
                </a:lnTo>
                <a:lnTo>
                  <a:pt x="1294" y="1175"/>
                </a:lnTo>
                <a:lnTo>
                  <a:pt x="1294" y="1172"/>
                </a:lnTo>
                <a:lnTo>
                  <a:pt x="1296" y="1167"/>
                </a:lnTo>
                <a:lnTo>
                  <a:pt x="1301" y="1163"/>
                </a:lnTo>
                <a:lnTo>
                  <a:pt x="1306" y="1160"/>
                </a:lnTo>
                <a:lnTo>
                  <a:pt x="1308" y="1158"/>
                </a:lnTo>
                <a:lnTo>
                  <a:pt x="1310" y="1158"/>
                </a:lnTo>
                <a:lnTo>
                  <a:pt x="1313" y="1158"/>
                </a:lnTo>
                <a:lnTo>
                  <a:pt x="1315" y="1156"/>
                </a:lnTo>
                <a:lnTo>
                  <a:pt x="1317" y="1151"/>
                </a:lnTo>
                <a:lnTo>
                  <a:pt x="1320" y="1144"/>
                </a:lnTo>
                <a:lnTo>
                  <a:pt x="1317" y="1139"/>
                </a:lnTo>
                <a:lnTo>
                  <a:pt x="1317" y="1134"/>
                </a:lnTo>
                <a:lnTo>
                  <a:pt x="1315" y="1130"/>
                </a:lnTo>
                <a:lnTo>
                  <a:pt x="1315" y="1125"/>
                </a:lnTo>
                <a:lnTo>
                  <a:pt x="1317" y="1120"/>
                </a:lnTo>
                <a:lnTo>
                  <a:pt x="1317" y="1113"/>
                </a:lnTo>
                <a:lnTo>
                  <a:pt x="1320" y="1108"/>
                </a:lnTo>
                <a:lnTo>
                  <a:pt x="1320" y="1104"/>
                </a:lnTo>
                <a:lnTo>
                  <a:pt x="1320" y="1099"/>
                </a:lnTo>
                <a:lnTo>
                  <a:pt x="1317" y="1096"/>
                </a:lnTo>
                <a:lnTo>
                  <a:pt x="1317" y="1092"/>
                </a:lnTo>
                <a:lnTo>
                  <a:pt x="1317" y="1087"/>
                </a:lnTo>
                <a:lnTo>
                  <a:pt x="1320" y="1082"/>
                </a:lnTo>
                <a:lnTo>
                  <a:pt x="1322" y="1078"/>
                </a:lnTo>
                <a:lnTo>
                  <a:pt x="1322" y="1073"/>
                </a:lnTo>
                <a:lnTo>
                  <a:pt x="1322" y="1066"/>
                </a:lnTo>
                <a:lnTo>
                  <a:pt x="1320" y="1061"/>
                </a:lnTo>
                <a:lnTo>
                  <a:pt x="1320" y="1059"/>
                </a:lnTo>
                <a:lnTo>
                  <a:pt x="1320" y="1054"/>
                </a:lnTo>
                <a:lnTo>
                  <a:pt x="1317" y="1054"/>
                </a:lnTo>
                <a:lnTo>
                  <a:pt x="1315" y="1054"/>
                </a:lnTo>
                <a:lnTo>
                  <a:pt x="1313" y="1051"/>
                </a:lnTo>
                <a:lnTo>
                  <a:pt x="1310" y="1051"/>
                </a:lnTo>
                <a:lnTo>
                  <a:pt x="1310" y="1049"/>
                </a:lnTo>
                <a:lnTo>
                  <a:pt x="1308" y="1047"/>
                </a:lnTo>
                <a:lnTo>
                  <a:pt x="1303" y="1044"/>
                </a:lnTo>
                <a:lnTo>
                  <a:pt x="1298" y="1042"/>
                </a:lnTo>
                <a:lnTo>
                  <a:pt x="1296" y="1040"/>
                </a:lnTo>
                <a:lnTo>
                  <a:pt x="1294" y="1033"/>
                </a:lnTo>
                <a:lnTo>
                  <a:pt x="1294" y="1030"/>
                </a:lnTo>
                <a:lnTo>
                  <a:pt x="1291" y="1025"/>
                </a:lnTo>
                <a:lnTo>
                  <a:pt x="1291" y="1021"/>
                </a:lnTo>
                <a:lnTo>
                  <a:pt x="1289" y="1021"/>
                </a:lnTo>
                <a:lnTo>
                  <a:pt x="1289" y="1014"/>
                </a:lnTo>
                <a:lnTo>
                  <a:pt x="1289" y="1011"/>
                </a:lnTo>
                <a:lnTo>
                  <a:pt x="1287" y="1007"/>
                </a:lnTo>
                <a:lnTo>
                  <a:pt x="1287" y="1004"/>
                </a:lnTo>
                <a:lnTo>
                  <a:pt x="1284" y="999"/>
                </a:lnTo>
                <a:lnTo>
                  <a:pt x="1287" y="997"/>
                </a:lnTo>
                <a:lnTo>
                  <a:pt x="1287" y="995"/>
                </a:lnTo>
                <a:lnTo>
                  <a:pt x="1284" y="995"/>
                </a:lnTo>
                <a:lnTo>
                  <a:pt x="1280" y="992"/>
                </a:lnTo>
                <a:lnTo>
                  <a:pt x="1275" y="992"/>
                </a:lnTo>
                <a:lnTo>
                  <a:pt x="1273" y="988"/>
                </a:lnTo>
                <a:lnTo>
                  <a:pt x="1268" y="983"/>
                </a:lnTo>
                <a:lnTo>
                  <a:pt x="1265" y="980"/>
                </a:lnTo>
                <a:lnTo>
                  <a:pt x="1265" y="978"/>
                </a:lnTo>
                <a:lnTo>
                  <a:pt x="1265" y="973"/>
                </a:lnTo>
                <a:lnTo>
                  <a:pt x="1268" y="973"/>
                </a:lnTo>
                <a:lnTo>
                  <a:pt x="1270" y="971"/>
                </a:lnTo>
                <a:lnTo>
                  <a:pt x="1270" y="966"/>
                </a:lnTo>
                <a:lnTo>
                  <a:pt x="1268" y="964"/>
                </a:lnTo>
                <a:lnTo>
                  <a:pt x="1265" y="964"/>
                </a:lnTo>
                <a:lnTo>
                  <a:pt x="1263" y="964"/>
                </a:lnTo>
                <a:lnTo>
                  <a:pt x="1261" y="959"/>
                </a:lnTo>
                <a:lnTo>
                  <a:pt x="1263" y="954"/>
                </a:lnTo>
                <a:lnTo>
                  <a:pt x="1261" y="952"/>
                </a:lnTo>
                <a:lnTo>
                  <a:pt x="1258" y="952"/>
                </a:lnTo>
                <a:lnTo>
                  <a:pt x="1256" y="950"/>
                </a:lnTo>
                <a:lnTo>
                  <a:pt x="1254" y="945"/>
                </a:lnTo>
                <a:lnTo>
                  <a:pt x="1249" y="945"/>
                </a:lnTo>
                <a:lnTo>
                  <a:pt x="1247" y="945"/>
                </a:lnTo>
                <a:lnTo>
                  <a:pt x="1247" y="940"/>
                </a:lnTo>
                <a:lnTo>
                  <a:pt x="1249" y="938"/>
                </a:lnTo>
                <a:lnTo>
                  <a:pt x="1249" y="935"/>
                </a:lnTo>
                <a:lnTo>
                  <a:pt x="1247" y="933"/>
                </a:lnTo>
                <a:lnTo>
                  <a:pt x="1244" y="933"/>
                </a:lnTo>
                <a:lnTo>
                  <a:pt x="1242" y="933"/>
                </a:lnTo>
                <a:lnTo>
                  <a:pt x="1240" y="931"/>
                </a:lnTo>
                <a:lnTo>
                  <a:pt x="1237" y="926"/>
                </a:lnTo>
                <a:lnTo>
                  <a:pt x="1232" y="928"/>
                </a:lnTo>
                <a:lnTo>
                  <a:pt x="1230" y="928"/>
                </a:lnTo>
                <a:lnTo>
                  <a:pt x="1225" y="928"/>
                </a:lnTo>
                <a:lnTo>
                  <a:pt x="1225" y="924"/>
                </a:lnTo>
                <a:lnTo>
                  <a:pt x="1221" y="924"/>
                </a:lnTo>
                <a:lnTo>
                  <a:pt x="1218" y="924"/>
                </a:lnTo>
                <a:lnTo>
                  <a:pt x="1216" y="926"/>
                </a:lnTo>
                <a:lnTo>
                  <a:pt x="1214" y="926"/>
                </a:lnTo>
                <a:lnTo>
                  <a:pt x="1214" y="924"/>
                </a:lnTo>
                <a:lnTo>
                  <a:pt x="1216" y="924"/>
                </a:lnTo>
                <a:lnTo>
                  <a:pt x="1218" y="921"/>
                </a:lnTo>
                <a:lnTo>
                  <a:pt x="1216" y="921"/>
                </a:lnTo>
                <a:lnTo>
                  <a:pt x="1214" y="919"/>
                </a:lnTo>
                <a:lnTo>
                  <a:pt x="1211" y="919"/>
                </a:lnTo>
                <a:lnTo>
                  <a:pt x="1211" y="917"/>
                </a:lnTo>
                <a:lnTo>
                  <a:pt x="1214" y="917"/>
                </a:lnTo>
                <a:lnTo>
                  <a:pt x="1214" y="914"/>
                </a:lnTo>
                <a:lnTo>
                  <a:pt x="1216" y="914"/>
                </a:lnTo>
                <a:lnTo>
                  <a:pt x="1218" y="914"/>
                </a:lnTo>
                <a:lnTo>
                  <a:pt x="1221" y="912"/>
                </a:lnTo>
                <a:lnTo>
                  <a:pt x="1221" y="909"/>
                </a:lnTo>
                <a:lnTo>
                  <a:pt x="1223" y="907"/>
                </a:lnTo>
                <a:lnTo>
                  <a:pt x="1223" y="905"/>
                </a:lnTo>
                <a:lnTo>
                  <a:pt x="1221" y="902"/>
                </a:lnTo>
                <a:lnTo>
                  <a:pt x="1221" y="900"/>
                </a:lnTo>
                <a:lnTo>
                  <a:pt x="1221" y="898"/>
                </a:lnTo>
                <a:lnTo>
                  <a:pt x="1221" y="895"/>
                </a:lnTo>
                <a:lnTo>
                  <a:pt x="1223" y="895"/>
                </a:lnTo>
                <a:lnTo>
                  <a:pt x="1225" y="898"/>
                </a:lnTo>
                <a:lnTo>
                  <a:pt x="1228" y="898"/>
                </a:lnTo>
                <a:lnTo>
                  <a:pt x="1230" y="900"/>
                </a:lnTo>
                <a:lnTo>
                  <a:pt x="1232" y="898"/>
                </a:lnTo>
                <a:lnTo>
                  <a:pt x="1235" y="898"/>
                </a:lnTo>
                <a:lnTo>
                  <a:pt x="1235" y="900"/>
                </a:lnTo>
                <a:lnTo>
                  <a:pt x="1237" y="900"/>
                </a:lnTo>
                <a:lnTo>
                  <a:pt x="1240" y="900"/>
                </a:lnTo>
                <a:lnTo>
                  <a:pt x="1242" y="898"/>
                </a:lnTo>
                <a:lnTo>
                  <a:pt x="1242" y="895"/>
                </a:lnTo>
                <a:lnTo>
                  <a:pt x="1244" y="895"/>
                </a:lnTo>
                <a:lnTo>
                  <a:pt x="1247" y="895"/>
                </a:lnTo>
                <a:lnTo>
                  <a:pt x="1247" y="893"/>
                </a:lnTo>
                <a:lnTo>
                  <a:pt x="1247" y="891"/>
                </a:lnTo>
                <a:lnTo>
                  <a:pt x="1249" y="891"/>
                </a:lnTo>
                <a:lnTo>
                  <a:pt x="1249" y="893"/>
                </a:lnTo>
                <a:lnTo>
                  <a:pt x="1251" y="893"/>
                </a:lnTo>
                <a:lnTo>
                  <a:pt x="1254" y="891"/>
                </a:lnTo>
                <a:lnTo>
                  <a:pt x="1256" y="891"/>
                </a:lnTo>
                <a:lnTo>
                  <a:pt x="1258" y="891"/>
                </a:lnTo>
                <a:lnTo>
                  <a:pt x="1258" y="888"/>
                </a:lnTo>
                <a:lnTo>
                  <a:pt x="1256" y="888"/>
                </a:lnTo>
                <a:lnTo>
                  <a:pt x="1254" y="888"/>
                </a:lnTo>
                <a:lnTo>
                  <a:pt x="1254" y="886"/>
                </a:lnTo>
                <a:lnTo>
                  <a:pt x="1254" y="883"/>
                </a:lnTo>
                <a:lnTo>
                  <a:pt x="1256" y="883"/>
                </a:lnTo>
                <a:lnTo>
                  <a:pt x="1256" y="886"/>
                </a:lnTo>
                <a:lnTo>
                  <a:pt x="1258" y="886"/>
                </a:lnTo>
                <a:lnTo>
                  <a:pt x="1261" y="886"/>
                </a:lnTo>
                <a:lnTo>
                  <a:pt x="1261" y="883"/>
                </a:lnTo>
                <a:lnTo>
                  <a:pt x="1263" y="883"/>
                </a:lnTo>
                <a:lnTo>
                  <a:pt x="1265" y="883"/>
                </a:lnTo>
                <a:lnTo>
                  <a:pt x="1265" y="886"/>
                </a:lnTo>
                <a:lnTo>
                  <a:pt x="1265" y="888"/>
                </a:lnTo>
                <a:lnTo>
                  <a:pt x="1268" y="888"/>
                </a:lnTo>
                <a:lnTo>
                  <a:pt x="1268" y="886"/>
                </a:lnTo>
                <a:lnTo>
                  <a:pt x="1270" y="886"/>
                </a:lnTo>
                <a:lnTo>
                  <a:pt x="1273" y="888"/>
                </a:lnTo>
                <a:lnTo>
                  <a:pt x="1275" y="888"/>
                </a:lnTo>
                <a:lnTo>
                  <a:pt x="1275" y="886"/>
                </a:lnTo>
                <a:lnTo>
                  <a:pt x="1277" y="886"/>
                </a:lnTo>
                <a:lnTo>
                  <a:pt x="1280" y="883"/>
                </a:lnTo>
                <a:lnTo>
                  <a:pt x="1280" y="881"/>
                </a:lnTo>
                <a:lnTo>
                  <a:pt x="1277" y="881"/>
                </a:lnTo>
                <a:lnTo>
                  <a:pt x="1280" y="879"/>
                </a:lnTo>
                <a:lnTo>
                  <a:pt x="1282" y="879"/>
                </a:lnTo>
                <a:lnTo>
                  <a:pt x="1282" y="876"/>
                </a:lnTo>
                <a:lnTo>
                  <a:pt x="1284" y="874"/>
                </a:lnTo>
                <a:lnTo>
                  <a:pt x="1284" y="872"/>
                </a:lnTo>
                <a:lnTo>
                  <a:pt x="1287" y="872"/>
                </a:lnTo>
                <a:lnTo>
                  <a:pt x="1289" y="869"/>
                </a:lnTo>
                <a:lnTo>
                  <a:pt x="1289" y="872"/>
                </a:lnTo>
                <a:lnTo>
                  <a:pt x="1287" y="874"/>
                </a:lnTo>
                <a:lnTo>
                  <a:pt x="1287" y="876"/>
                </a:lnTo>
                <a:lnTo>
                  <a:pt x="1289" y="879"/>
                </a:lnTo>
                <a:lnTo>
                  <a:pt x="1289" y="881"/>
                </a:lnTo>
                <a:lnTo>
                  <a:pt x="1291" y="883"/>
                </a:lnTo>
                <a:lnTo>
                  <a:pt x="1294" y="883"/>
                </a:lnTo>
                <a:lnTo>
                  <a:pt x="1294" y="886"/>
                </a:lnTo>
                <a:lnTo>
                  <a:pt x="1296" y="886"/>
                </a:lnTo>
                <a:lnTo>
                  <a:pt x="1298" y="888"/>
                </a:lnTo>
                <a:lnTo>
                  <a:pt x="1301" y="888"/>
                </a:lnTo>
                <a:lnTo>
                  <a:pt x="1303" y="886"/>
                </a:lnTo>
                <a:lnTo>
                  <a:pt x="1303" y="883"/>
                </a:lnTo>
                <a:lnTo>
                  <a:pt x="1306" y="886"/>
                </a:lnTo>
                <a:lnTo>
                  <a:pt x="1308" y="888"/>
                </a:lnTo>
                <a:lnTo>
                  <a:pt x="1310" y="891"/>
                </a:lnTo>
                <a:lnTo>
                  <a:pt x="1313" y="891"/>
                </a:lnTo>
                <a:lnTo>
                  <a:pt x="1313" y="893"/>
                </a:lnTo>
                <a:lnTo>
                  <a:pt x="1315" y="895"/>
                </a:lnTo>
                <a:lnTo>
                  <a:pt x="1317" y="895"/>
                </a:lnTo>
                <a:lnTo>
                  <a:pt x="1317" y="898"/>
                </a:lnTo>
                <a:lnTo>
                  <a:pt x="1320" y="898"/>
                </a:lnTo>
                <a:lnTo>
                  <a:pt x="1320" y="895"/>
                </a:lnTo>
                <a:lnTo>
                  <a:pt x="1322" y="895"/>
                </a:lnTo>
                <a:lnTo>
                  <a:pt x="1322" y="898"/>
                </a:lnTo>
                <a:lnTo>
                  <a:pt x="1324" y="898"/>
                </a:lnTo>
                <a:lnTo>
                  <a:pt x="1324" y="900"/>
                </a:lnTo>
                <a:lnTo>
                  <a:pt x="1327" y="898"/>
                </a:lnTo>
                <a:lnTo>
                  <a:pt x="1329" y="898"/>
                </a:lnTo>
                <a:lnTo>
                  <a:pt x="1329" y="895"/>
                </a:lnTo>
                <a:lnTo>
                  <a:pt x="1329" y="893"/>
                </a:lnTo>
                <a:lnTo>
                  <a:pt x="1331" y="891"/>
                </a:lnTo>
                <a:lnTo>
                  <a:pt x="1334" y="888"/>
                </a:lnTo>
                <a:lnTo>
                  <a:pt x="1336" y="888"/>
                </a:lnTo>
                <a:lnTo>
                  <a:pt x="1336" y="891"/>
                </a:lnTo>
                <a:lnTo>
                  <a:pt x="1339" y="893"/>
                </a:lnTo>
                <a:lnTo>
                  <a:pt x="1336" y="895"/>
                </a:lnTo>
                <a:lnTo>
                  <a:pt x="1336" y="898"/>
                </a:lnTo>
                <a:lnTo>
                  <a:pt x="1339" y="898"/>
                </a:lnTo>
                <a:lnTo>
                  <a:pt x="1339" y="900"/>
                </a:lnTo>
                <a:lnTo>
                  <a:pt x="1341" y="898"/>
                </a:lnTo>
                <a:lnTo>
                  <a:pt x="1341" y="895"/>
                </a:lnTo>
                <a:lnTo>
                  <a:pt x="1343" y="893"/>
                </a:lnTo>
                <a:lnTo>
                  <a:pt x="1346" y="888"/>
                </a:lnTo>
                <a:lnTo>
                  <a:pt x="1346" y="886"/>
                </a:lnTo>
                <a:lnTo>
                  <a:pt x="1348" y="886"/>
                </a:lnTo>
                <a:lnTo>
                  <a:pt x="1350" y="886"/>
                </a:lnTo>
                <a:lnTo>
                  <a:pt x="1350" y="888"/>
                </a:lnTo>
                <a:lnTo>
                  <a:pt x="1353" y="891"/>
                </a:lnTo>
                <a:lnTo>
                  <a:pt x="1355" y="891"/>
                </a:lnTo>
                <a:lnTo>
                  <a:pt x="1355" y="888"/>
                </a:lnTo>
                <a:lnTo>
                  <a:pt x="1355" y="886"/>
                </a:lnTo>
                <a:lnTo>
                  <a:pt x="1355" y="883"/>
                </a:lnTo>
                <a:lnTo>
                  <a:pt x="1355" y="881"/>
                </a:lnTo>
                <a:lnTo>
                  <a:pt x="1355" y="879"/>
                </a:lnTo>
                <a:lnTo>
                  <a:pt x="1355" y="876"/>
                </a:lnTo>
                <a:lnTo>
                  <a:pt x="1353" y="876"/>
                </a:lnTo>
                <a:lnTo>
                  <a:pt x="1350" y="874"/>
                </a:lnTo>
                <a:lnTo>
                  <a:pt x="1348" y="874"/>
                </a:lnTo>
                <a:lnTo>
                  <a:pt x="1346" y="874"/>
                </a:lnTo>
                <a:lnTo>
                  <a:pt x="1346" y="872"/>
                </a:lnTo>
                <a:lnTo>
                  <a:pt x="1346" y="869"/>
                </a:lnTo>
                <a:lnTo>
                  <a:pt x="1343" y="864"/>
                </a:lnTo>
                <a:lnTo>
                  <a:pt x="1346" y="864"/>
                </a:lnTo>
                <a:lnTo>
                  <a:pt x="1346" y="862"/>
                </a:lnTo>
                <a:lnTo>
                  <a:pt x="1348" y="864"/>
                </a:lnTo>
                <a:lnTo>
                  <a:pt x="1348" y="867"/>
                </a:lnTo>
                <a:lnTo>
                  <a:pt x="1350" y="867"/>
                </a:lnTo>
                <a:lnTo>
                  <a:pt x="1350" y="864"/>
                </a:lnTo>
                <a:lnTo>
                  <a:pt x="1350" y="862"/>
                </a:lnTo>
                <a:lnTo>
                  <a:pt x="1350" y="860"/>
                </a:lnTo>
                <a:lnTo>
                  <a:pt x="1353" y="860"/>
                </a:lnTo>
                <a:lnTo>
                  <a:pt x="1355" y="862"/>
                </a:lnTo>
                <a:lnTo>
                  <a:pt x="1355" y="864"/>
                </a:lnTo>
                <a:lnTo>
                  <a:pt x="1357" y="867"/>
                </a:lnTo>
                <a:lnTo>
                  <a:pt x="1360" y="862"/>
                </a:lnTo>
                <a:lnTo>
                  <a:pt x="1360" y="860"/>
                </a:lnTo>
                <a:lnTo>
                  <a:pt x="1362" y="857"/>
                </a:lnTo>
                <a:lnTo>
                  <a:pt x="1364" y="857"/>
                </a:lnTo>
                <a:lnTo>
                  <a:pt x="1364" y="862"/>
                </a:lnTo>
                <a:lnTo>
                  <a:pt x="1364" y="864"/>
                </a:lnTo>
                <a:lnTo>
                  <a:pt x="1367" y="864"/>
                </a:lnTo>
                <a:lnTo>
                  <a:pt x="1369" y="864"/>
                </a:lnTo>
                <a:lnTo>
                  <a:pt x="1372" y="864"/>
                </a:lnTo>
                <a:lnTo>
                  <a:pt x="1372" y="867"/>
                </a:lnTo>
                <a:lnTo>
                  <a:pt x="1374" y="867"/>
                </a:lnTo>
                <a:lnTo>
                  <a:pt x="1374" y="869"/>
                </a:lnTo>
                <a:lnTo>
                  <a:pt x="1376" y="869"/>
                </a:lnTo>
                <a:lnTo>
                  <a:pt x="1379" y="869"/>
                </a:lnTo>
                <a:lnTo>
                  <a:pt x="1379" y="867"/>
                </a:lnTo>
                <a:lnTo>
                  <a:pt x="1379" y="864"/>
                </a:lnTo>
                <a:lnTo>
                  <a:pt x="1381" y="864"/>
                </a:lnTo>
                <a:lnTo>
                  <a:pt x="1383" y="862"/>
                </a:lnTo>
                <a:lnTo>
                  <a:pt x="1386" y="862"/>
                </a:lnTo>
                <a:lnTo>
                  <a:pt x="1388" y="862"/>
                </a:lnTo>
                <a:lnTo>
                  <a:pt x="1388" y="864"/>
                </a:lnTo>
                <a:lnTo>
                  <a:pt x="1386" y="867"/>
                </a:lnTo>
                <a:lnTo>
                  <a:pt x="1383" y="869"/>
                </a:lnTo>
                <a:lnTo>
                  <a:pt x="1381" y="872"/>
                </a:lnTo>
                <a:lnTo>
                  <a:pt x="1383" y="874"/>
                </a:lnTo>
                <a:lnTo>
                  <a:pt x="1386" y="874"/>
                </a:lnTo>
                <a:lnTo>
                  <a:pt x="1388" y="874"/>
                </a:lnTo>
                <a:lnTo>
                  <a:pt x="1388" y="876"/>
                </a:lnTo>
                <a:lnTo>
                  <a:pt x="1390" y="876"/>
                </a:lnTo>
                <a:lnTo>
                  <a:pt x="1393" y="876"/>
                </a:lnTo>
                <a:lnTo>
                  <a:pt x="1395" y="876"/>
                </a:lnTo>
                <a:lnTo>
                  <a:pt x="1397" y="874"/>
                </a:lnTo>
                <a:lnTo>
                  <a:pt x="1397" y="872"/>
                </a:lnTo>
                <a:lnTo>
                  <a:pt x="1402" y="869"/>
                </a:lnTo>
                <a:lnTo>
                  <a:pt x="1405" y="869"/>
                </a:lnTo>
                <a:lnTo>
                  <a:pt x="1407" y="869"/>
                </a:lnTo>
                <a:lnTo>
                  <a:pt x="1407" y="867"/>
                </a:lnTo>
                <a:lnTo>
                  <a:pt x="1409" y="867"/>
                </a:lnTo>
                <a:lnTo>
                  <a:pt x="1412" y="869"/>
                </a:lnTo>
                <a:lnTo>
                  <a:pt x="1414" y="869"/>
                </a:lnTo>
                <a:lnTo>
                  <a:pt x="1416" y="869"/>
                </a:lnTo>
                <a:lnTo>
                  <a:pt x="1416" y="867"/>
                </a:lnTo>
                <a:lnTo>
                  <a:pt x="1416" y="864"/>
                </a:lnTo>
                <a:lnTo>
                  <a:pt x="1416" y="860"/>
                </a:lnTo>
                <a:lnTo>
                  <a:pt x="1414" y="857"/>
                </a:lnTo>
                <a:lnTo>
                  <a:pt x="1416" y="855"/>
                </a:lnTo>
                <a:lnTo>
                  <a:pt x="1419" y="853"/>
                </a:lnTo>
                <a:lnTo>
                  <a:pt x="1421" y="853"/>
                </a:lnTo>
                <a:lnTo>
                  <a:pt x="1423" y="855"/>
                </a:lnTo>
                <a:lnTo>
                  <a:pt x="1426" y="855"/>
                </a:lnTo>
                <a:lnTo>
                  <a:pt x="1428" y="855"/>
                </a:lnTo>
                <a:lnTo>
                  <a:pt x="1430" y="853"/>
                </a:lnTo>
                <a:lnTo>
                  <a:pt x="1430" y="850"/>
                </a:lnTo>
                <a:lnTo>
                  <a:pt x="1433" y="850"/>
                </a:lnTo>
                <a:lnTo>
                  <a:pt x="1433" y="848"/>
                </a:lnTo>
                <a:lnTo>
                  <a:pt x="1435" y="848"/>
                </a:lnTo>
                <a:lnTo>
                  <a:pt x="1435" y="846"/>
                </a:lnTo>
                <a:lnTo>
                  <a:pt x="1438" y="848"/>
                </a:lnTo>
                <a:lnTo>
                  <a:pt x="1440" y="848"/>
                </a:lnTo>
                <a:lnTo>
                  <a:pt x="1442" y="848"/>
                </a:lnTo>
                <a:lnTo>
                  <a:pt x="1445" y="846"/>
                </a:lnTo>
                <a:lnTo>
                  <a:pt x="1442" y="843"/>
                </a:lnTo>
                <a:lnTo>
                  <a:pt x="1440" y="843"/>
                </a:lnTo>
                <a:lnTo>
                  <a:pt x="1440" y="841"/>
                </a:lnTo>
                <a:lnTo>
                  <a:pt x="1442" y="838"/>
                </a:lnTo>
                <a:lnTo>
                  <a:pt x="1442" y="836"/>
                </a:lnTo>
                <a:lnTo>
                  <a:pt x="1445" y="836"/>
                </a:lnTo>
                <a:lnTo>
                  <a:pt x="1445" y="838"/>
                </a:lnTo>
                <a:lnTo>
                  <a:pt x="1447" y="841"/>
                </a:lnTo>
                <a:lnTo>
                  <a:pt x="1447" y="843"/>
                </a:lnTo>
                <a:lnTo>
                  <a:pt x="1449" y="843"/>
                </a:lnTo>
                <a:lnTo>
                  <a:pt x="1452" y="843"/>
                </a:lnTo>
                <a:lnTo>
                  <a:pt x="1452" y="841"/>
                </a:lnTo>
                <a:lnTo>
                  <a:pt x="1452" y="838"/>
                </a:lnTo>
                <a:lnTo>
                  <a:pt x="1452" y="836"/>
                </a:lnTo>
                <a:lnTo>
                  <a:pt x="1456" y="836"/>
                </a:lnTo>
                <a:lnTo>
                  <a:pt x="1459" y="836"/>
                </a:lnTo>
                <a:lnTo>
                  <a:pt x="1461" y="834"/>
                </a:lnTo>
                <a:lnTo>
                  <a:pt x="1463" y="834"/>
                </a:lnTo>
                <a:lnTo>
                  <a:pt x="1459" y="829"/>
                </a:lnTo>
                <a:lnTo>
                  <a:pt x="1459" y="827"/>
                </a:lnTo>
                <a:lnTo>
                  <a:pt x="1461" y="827"/>
                </a:lnTo>
                <a:lnTo>
                  <a:pt x="1463" y="827"/>
                </a:lnTo>
                <a:lnTo>
                  <a:pt x="1466" y="827"/>
                </a:lnTo>
                <a:lnTo>
                  <a:pt x="1466" y="824"/>
                </a:lnTo>
                <a:lnTo>
                  <a:pt x="1468" y="824"/>
                </a:lnTo>
                <a:lnTo>
                  <a:pt x="1471" y="824"/>
                </a:lnTo>
                <a:lnTo>
                  <a:pt x="1473" y="824"/>
                </a:lnTo>
                <a:lnTo>
                  <a:pt x="1475" y="824"/>
                </a:lnTo>
                <a:lnTo>
                  <a:pt x="1478" y="824"/>
                </a:lnTo>
                <a:lnTo>
                  <a:pt x="1478" y="822"/>
                </a:lnTo>
                <a:lnTo>
                  <a:pt x="1480" y="820"/>
                </a:lnTo>
                <a:lnTo>
                  <a:pt x="1482" y="820"/>
                </a:lnTo>
                <a:lnTo>
                  <a:pt x="1482" y="817"/>
                </a:lnTo>
                <a:lnTo>
                  <a:pt x="1485" y="817"/>
                </a:lnTo>
                <a:lnTo>
                  <a:pt x="1487" y="817"/>
                </a:lnTo>
                <a:lnTo>
                  <a:pt x="1489" y="815"/>
                </a:lnTo>
                <a:lnTo>
                  <a:pt x="1492" y="812"/>
                </a:lnTo>
                <a:lnTo>
                  <a:pt x="1494" y="812"/>
                </a:lnTo>
                <a:lnTo>
                  <a:pt x="1496" y="812"/>
                </a:lnTo>
                <a:lnTo>
                  <a:pt x="1499" y="815"/>
                </a:lnTo>
                <a:lnTo>
                  <a:pt x="1501" y="815"/>
                </a:lnTo>
                <a:lnTo>
                  <a:pt x="1504" y="812"/>
                </a:lnTo>
                <a:lnTo>
                  <a:pt x="1506" y="812"/>
                </a:lnTo>
                <a:lnTo>
                  <a:pt x="1506" y="815"/>
                </a:lnTo>
                <a:lnTo>
                  <a:pt x="1508" y="815"/>
                </a:lnTo>
                <a:lnTo>
                  <a:pt x="1511" y="815"/>
                </a:lnTo>
                <a:lnTo>
                  <a:pt x="1511" y="812"/>
                </a:lnTo>
                <a:lnTo>
                  <a:pt x="1513" y="810"/>
                </a:lnTo>
                <a:lnTo>
                  <a:pt x="1515" y="810"/>
                </a:lnTo>
                <a:lnTo>
                  <a:pt x="1518" y="812"/>
                </a:lnTo>
                <a:lnTo>
                  <a:pt x="1520" y="812"/>
                </a:lnTo>
                <a:lnTo>
                  <a:pt x="1525" y="810"/>
                </a:lnTo>
                <a:lnTo>
                  <a:pt x="1527" y="812"/>
                </a:lnTo>
                <a:lnTo>
                  <a:pt x="1529" y="812"/>
                </a:lnTo>
                <a:lnTo>
                  <a:pt x="1529" y="810"/>
                </a:lnTo>
                <a:lnTo>
                  <a:pt x="1532" y="808"/>
                </a:lnTo>
                <a:lnTo>
                  <a:pt x="1534" y="808"/>
                </a:lnTo>
                <a:lnTo>
                  <a:pt x="1534" y="805"/>
                </a:lnTo>
                <a:lnTo>
                  <a:pt x="1537" y="805"/>
                </a:lnTo>
                <a:lnTo>
                  <a:pt x="1537" y="808"/>
                </a:lnTo>
                <a:lnTo>
                  <a:pt x="1539" y="808"/>
                </a:lnTo>
                <a:lnTo>
                  <a:pt x="1539" y="805"/>
                </a:lnTo>
                <a:lnTo>
                  <a:pt x="1539" y="803"/>
                </a:lnTo>
                <a:lnTo>
                  <a:pt x="1541" y="803"/>
                </a:lnTo>
                <a:lnTo>
                  <a:pt x="1541" y="801"/>
                </a:lnTo>
                <a:lnTo>
                  <a:pt x="1544" y="798"/>
                </a:lnTo>
                <a:lnTo>
                  <a:pt x="1544" y="796"/>
                </a:lnTo>
                <a:lnTo>
                  <a:pt x="1544" y="793"/>
                </a:lnTo>
                <a:lnTo>
                  <a:pt x="1544" y="791"/>
                </a:lnTo>
                <a:lnTo>
                  <a:pt x="1546" y="793"/>
                </a:lnTo>
                <a:lnTo>
                  <a:pt x="1546" y="796"/>
                </a:lnTo>
                <a:lnTo>
                  <a:pt x="1548" y="796"/>
                </a:lnTo>
                <a:lnTo>
                  <a:pt x="1548" y="793"/>
                </a:lnTo>
                <a:lnTo>
                  <a:pt x="1548" y="791"/>
                </a:lnTo>
                <a:lnTo>
                  <a:pt x="1548" y="789"/>
                </a:lnTo>
                <a:lnTo>
                  <a:pt x="1548" y="786"/>
                </a:lnTo>
                <a:lnTo>
                  <a:pt x="1546" y="784"/>
                </a:lnTo>
                <a:lnTo>
                  <a:pt x="1548" y="782"/>
                </a:lnTo>
                <a:lnTo>
                  <a:pt x="1553" y="779"/>
                </a:lnTo>
                <a:lnTo>
                  <a:pt x="1555" y="777"/>
                </a:lnTo>
                <a:lnTo>
                  <a:pt x="1558" y="777"/>
                </a:lnTo>
                <a:lnTo>
                  <a:pt x="1558" y="775"/>
                </a:lnTo>
                <a:lnTo>
                  <a:pt x="1558" y="770"/>
                </a:lnTo>
                <a:lnTo>
                  <a:pt x="1560" y="770"/>
                </a:lnTo>
                <a:lnTo>
                  <a:pt x="1560" y="772"/>
                </a:lnTo>
                <a:lnTo>
                  <a:pt x="1562" y="772"/>
                </a:lnTo>
                <a:lnTo>
                  <a:pt x="1562" y="775"/>
                </a:lnTo>
                <a:lnTo>
                  <a:pt x="1565" y="775"/>
                </a:lnTo>
                <a:lnTo>
                  <a:pt x="1567" y="775"/>
                </a:lnTo>
                <a:lnTo>
                  <a:pt x="1570" y="772"/>
                </a:lnTo>
                <a:lnTo>
                  <a:pt x="1572" y="770"/>
                </a:lnTo>
                <a:lnTo>
                  <a:pt x="1567" y="767"/>
                </a:lnTo>
                <a:lnTo>
                  <a:pt x="1565" y="767"/>
                </a:lnTo>
                <a:lnTo>
                  <a:pt x="1567" y="765"/>
                </a:lnTo>
                <a:lnTo>
                  <a:pt x="1570" y="765"/>
                </a:lnTo>
                <a:lnTo>
                  <a:pt x="1570" y="763"/>
                </a:lnTo>
                <a:lnTo>
                  <a:pt x="1572" y="763"/>
                </a:lnTo>
                <a:lnTo>
                  <a:pt x="1574" y="763"/>
                </a:lnTo>
                <a:lnTo>
                  <a:pt x="1574" y="760"/>
                </a:lnTo>
                <a:lnTo>
                  <a:pt x="1577" y="760"/>
                </a:lnTo>
                <a:lnTo>
                  <a:pt x="1577" y="758"/>
                </a:lnTo>
                <a:lnTo>
                  <a:pt x="1577" y="756"/>
                </a:lnTo>
                <a:lnTo>
                  <a:pt x="1577" y="753"/>
                </a:lnTo>
                <a:lnTo>
                  <a:pt x="1574" y="753"/>
                </a:lnTo>
                <a:lnTo>
                  <a:pt x="1574" y="751"/>
                </a:lnTo>
                <a:lnTo>
                  <a:pt x="1577" y="748"/>
                </a:lnTo>
                <a:lnTo>
                  <a:pt x="1579" y="748"/>
                </a:lnTo>
                <a:lnTo>
                  <a:pt x="1579" y="746"/>
                </a:lnTo>
                <a:lnTo>
                  <a:pt x="1577" y="746"/>
                </a:lnTo>
                <a:lnTo>
                  <a:pt x="1579" y="744"/>
                </a:lnTo>
                <a:lnTo>
                  <a:pt x="1581" y="744"/>
                </a:lnTo>
                <a:lnTo>
                  <a:pt x="1581" y="746"/>
                </a:lnTo>
                <a:lnTo>
                  <a:pt x="1584" y="746"/>
                </a:lnTo>
                <a:lnTo>
                  <a:pt x="1586" y="746"/>
                </a:lnTo>
                <a:lnTo>
                  <a:pt x="1586" y="744"/>
                </a:lnTo>
                <a:lnTo>
                  <a:pt x="1584" y="744"/>
                </a:lnTo>
                <a:lnTo>
                  <a:pt x="1584" y="741"/>
                </a:lnTo>
                <a:lnTo>
                  <a:pt x="1584" y="739"/>
                </a:lnTo>
                <a:lnTo>
                  <a:pt x="1584" y="737"/>
                </a:lnTo>
                <a:lnTo>
                  <a:pt x="1586" y="737"/>
                </a:lnTo>
                <a:lnTo>
                  <a:pt x="1586" y="739"/>
                </a:lnTo>
                <a:lnTo>
                  <a:pt x="1588" y="739"/>
                </a:lnTo>
                <a:lnTo>
                  <a:pt x="1588" y="737"/>
                </a:lnTo>
                <a:lnTo>
                  <a:pt x="1588" y="734"/>
                </a:lnTo>
                <a:lnTo>
                  <a:pt x="1588" y="732"/>
                </a:lnTo>
                <a:lnTo>
                  <a:pt x="1591" y="732"/>
                </a:lnTo>
                <a:lnTo>
                  <a:pt x="1591" y="734"/>
                </a:lnTo>
                <a:lnTo>
                  <a:pt x="1593" y="734"/>
                </a:lnTo>
                <a:lnTo>
                  <a:pt x="1593" y="732"/>
                </a:lnTo>
                <a:lnTo>
                  <a:pt x="1596" y="732"/>
                </a:lnTo>
                <a:lnTo>
                  <a:pt x="1596" y="730"/>
                </a:lnTo>
                <a:lnTo>
                  <a:pt x="1598" y="730"/>
                </a:lnTo>
                <a:lnTo>
                  <a:pt x="1598" y="727"/>
                </a:lnTo>
                <a:lnTo>
                  <a:pt x="1598" y="725"/>
                </a:lnTo>
                <a:lnTo>
                  <a:pt x="1596" y="725"/>
                </a:lnTo>
                <a:lnTo>
                  <a:pt x="1593" y="727"/>
                </a:lnTo>
                <a:lnTo>
                  <a:pt x="1591" y="725"/>
                </a:lnTo>
                <a:lnTo>
                  <a:pt x="1588" y="722"/>
                </a:lnTo>
                <a:lnTo>
                  <a:pt x="1588" y="720"/>
                </a:lnTo>
                <a:lnTo>
                  <a:pt x="1591" y="720"/>
                </a:lnTo>
                <a:lnTo>
                  <a:pt x="1591" y="718"/>
                </a:lnTo>
                <a:lnTo>
                  <a:pt x="1591" y="715"/>
                </a:lnTo>
                <a:lnTo>
                  <a:pt x="1588" y="715"/>
                </a:lnTo>
                <a:lnTo>
                  <a:pt x="1588" y="713"/>
                </a:lnTo>
                <a:lnTo>
                  <a:pt x="1588" y="711"/>
                </a:lnTo>
                <a:lnTo>
                  <a:pt x="1591" y="711"/>
                </a:lnTo>
                <a:lnTo>
                  <a:pt x="1591" y="713"/>
                </a:lnTo>
                <a:lnTo>
                  <a:pt x="1593" y="713"/>
                </a:lnTo>
                <a:lnTo>
                  <a:pt x="1593" y="715"/>
                </a:lnTo>
                <a:lnTo>
                  <a:pt x="1596" y="718"/>
                </a:lnTo>
                <a:lnTo>
                  <a:pt x="1596" y="715"/>
                </a:lnTo>
                <a:lnTo>
                  <a:pt x="1596" y="713"/>
                </a:lnTo>
                <a:lnTo>
                  <a:pt x="1598" y="713"/>
                </a:lnTo>
                <a:lnTo>
                  <a:pt x="1600" y="713"/>
                </a:lnTo>
                <a:lnTo>
                  <a:pt x="1603" y="713"/>
                </a:lnTo>
                <a:lnTo>
                  <a:pt x="1605" y="715"/>
                </a:lnTo>
                <a:lnTo>
                  <a:pt x="1605" y="711"/>
                </a:lnTo>
                <a:lnTo>
                  <a:pt x="1605" y="708"/>
                </a:lnTo>
                <a:lnTo>
                  <a:pt x="1603" y="706"/>
                </a:lnTo>
                <a:lnTo>
                  <a:pt x="1603" y="704"/>
                </a:lnTo>
                <a:lnTo>
                  <a:pt x="1605" y="704"/>
                </a:lnTo>
                <a:lnTo>
                  <a:pt x="1607" y="701"/>
                </a:lnTo>
                <a:lnTo>
                  <a:pt x="1607" y="699"/>
                </a:lnTo>
                <a:lnTo>
                  <a:pt x="1607" y="696"/>
                </a:lnTo>
                <a:lnTo>
                  <a:pt x="1607" y="694"/>
                </a:lnTo>
                <a:lnTo>
                  <a:pt x="1610" y="694"/>
                </a:lnTo>
                <a:lnTo>
                  <a:pt x="1612" y="694"/>
                </a:lnTo>
                <a:lnTo>
                  <a:pt x="1614" y="694"/>
                </a:lnTo>
                <a:lnTo>
                  <a:pt x="1617" y="694"/>
                </a:lnTo>
                <a:lnTo>
                  <a:pt x="1619" y="694"/>
                </a:lnTo>
                <a:lnTo>
                  <a:pt x="1619" y="692"/>
                </a:lnTo>
                <a:lnTo>
                  <a:pt x="1621" y="692"/>
                </a:lnTo>
                <a:lnTo>
                  <a:pt x="1621" y="689"/>
                </a:lnTo>
                <a:lnTo>
                  <a:pt x="1624" y="689"/>
                </a:lnTo>
                <a:lnTo>
                  <a:pt x="1626" y="687"/>
                </a:lnTo>
                <a:lnTo>
                  <a:pt x="1626" y="685"/>
                </a:lnTo>
                <a:lnTo>
                  <a:pt x="1626" y="682"/>
                </a:lnTo>
                <a:lnTo>
                  <a:pt x="1626" y="680"/>
                </a:lnTo>
                <a:lnTo>
                  <a:pt x="1626" y="677"/>
                </a:lnTo>
                <a:lnTo>
                  <a:pt x="1629" y="675"/>
                </a:lnTo>
                <a:lnTo>
                  <a:pt x="1629" y="673"/>
                </a:lnTo>
                <a:lnTo>
                  <a:pt x="1629" y="670"/>
                </a:lnTo>
                <a:lnTo>
                  <a:pt x="1629" y="668"/>
                </a:lnTo>
                <a:lnTo>
                  <a:pt x="1629" y="666"/>
                </a:lnTo>
                <a:lnTo>
                  <a:pt x="1631" y="663"/>
                </a:lnTo>
                <a:lnTo>
                  <a:pt x="1633" y="661"/>
                </a:lnTo>
                <a:lnTo>
                  <a:pt x="1636" y="661"/>
                </a:lnTo>
                <a:lnTo>
                  <a:pt x="1636" y="659"/>
                </a:lnTo>
                <a:lnTo>
                  <a:pt x="1638" y="659"/>
                </a:lnTo>
                <a:lnTo>
                  <a:pt x="1640" y="659"/>
                </a:lnTo>
                <a:lnTo>
                  <a:pt x="1643" y="659"/>
                </a:lnTo>
                <a:lnTo>
                  <a:pt x="1643" y="656"/>
                </a:lnTo>
                <a:lnTo>
                  <a:pt x="1640" y="654"/>
                </a:lnTo>
                <a:lnTo>
                  <a:pt x="1638" y="654"/>
                </a:lnTo>
                <a:lnTo>
                  <a:pt x="1638" y="651"/>
                </a:lnTo>
                <a:lnTo>
                  <a:pt x="1638" y="649"/>
                </a:lnTo>
                <a:lnTo>
                  <a:pt x="1638" y="647"/>
                </a:lnTo>
                <a:lnTo>
                  <a:pt x="1640" y="644"/>
                </a:lnTo>
                <a:lnTo>
                  <a:pt x="1640" y="642"/>
                </a:lnTo>
                <a:lnTo>
                  <a:pt x="1640" y="640"/>
                </a:lnTo>
                <a:lnTo>
                  <a:pt x="1640" y="637"/>
                </a:lnTo>
                <a:lnTo>
                  <a:pt x="1643" y="635"/>
                </a:lnTo>
                <a:lnTo>
                  <a:pt x="1645" y="633"/>
                </a:lnTo>
                <a:lnTo>
                  <a:pt x="1645" y="630"/>
                </a:lnTo>
                <a:lnTo>
                  <a:pt x="1645" y="628"/>
                </a:lnTo>
                <a:lnTo>
                  <a:pt x="1645" y="625"/>
                </a:lnTo>
                <a:lnTo>
                  <a:pt x="1645" y="623"/>
                </a:lnTo>
                <a:lnTo>
                  <a:pt x="1645" y="621"/>
                </a:lnTo>
                <a:lnTo>
                  <a:pt x="1647" y="618"/>
                </a:lnTo>
                <a:lnTo>
                  <a:pt x="1647" y="616"/>
                </a:lnTo>
                <a:lnTo>
                  <a:pt x="1650" y="616"/>
                </a:lnTo>
                <a:lnTo>
                  <a:pt x="1652" y="614"/>
                </a:lnTo>
                <a:lnTo>
                  <a:pt x="1654" y="614"/>
                </a:lnTo>
                <a:lnTo>
                  <a:pt x="1657" y="611"/>
                </a:lnTo>
                <a:lnTo>
                  <a:pt x="1657" y="609"/>
                </a:lnTo>
                <a:lnTo>
                  <a:pt x="1659" y="609"/>
                </a:lnTo>
                <a:lnTo>
                  <a:pt x="1659" y="606"/>
                </a:lnTo>
                <a:lnTo>
                  <a:pt x="1662" y="604"/>
                </a:lnTo>
                <a:lnTo>
                  <a:pt x="1662" y="602"/>
                </a:lnTo>
                <a:lnTo>
                  <a:pt x="1664" y="602"/>
                </a:lnTo>
                <a:lnTo>
                  <a:pt x="1666" y="602"/>
                </a:lnTo>
                <a:lnTo>
                  <a:pt x="1666" y="599"/>
                </a:lnTo>
                <a:lnTo>
                  <a:pt x="1669" y="599"/>
                </a:lnTo>
                <a:lnTo>
                  <a:pt x="1671" y="599"/>
                </a:lnTo>
                <a:lnTo>
                  <a:pt x="1673" y="599"/>
                </a:lnTo>
                <a:lnTo>
                  <a:pt x="1673" y="602"/>
                </a:lnTo>
                <a:lnTo>
                  <a:pt x="1676" y="602"/>
                </a:lnTo>
                <a:lnTo>
                  <a:pt x="1678" y="602"/>
                </a:lnTo>
                <a:lnTo>
                  <a:pt x="1680" y="602"/>
                </a:lnTo>
                <a:lnTo>
                  <a:pt x="1683" y="602"/>
                </a:lnTo>
                <a:lnTo>
                  <a:pt x="1683" y="599"/>
                </a:lnTo>
                <a:lnTo>
                  <a:pt x="1685" y="597"/>
                </a:lnTo>
                <a:lnTo>
                  <a:pt x="1687" y="597"/>
                </a:lnTo>
                <a:lnTo>
                  <a:pt x="1687" y="595"/>
                </a:lnTo>
                <a:lnTo>
                  <a:pt x="1690" y="595"/>
                </a:lnTo>
                <a:lnTo>
                  <a:pt x="1690" y="592"/>
                </a:lnTo>
                <a:lnTo>
                  <a:pt x="1692" y="592"/>
                </a:lnTo>
                <a:lnTo>
                  <a:pt x="1695" y="592"/>
                </a:lnTo>
                <a:lnTo>
                  <a:pt x="1697" y="592"/>
                </a:lnTo>
                <a:lnTo>
                  <a:pt x="1699" y="595"/>
                </a:lnTo>
                <a:lnTo>
                  <a:pt x="1702" y="595"/>
                </a:lnTo>
                <a:lnTo>
                  <a:pt x="1702" y="597"/>
                </a:lnTo>
                <a:lnTo>
                  <a:pt x="1704" y="597"/>
                </a:lnTo>
                <a:lnTo>
                  <a:pt x="1706" y="597"/>
                </a:lnTo>
                <a:lnTo>
                  <a:pt x="1709" y="597"/>
                </a:lnTo>
                <a:lnTo>
                  <a:pt x="1711" y="597"/>
                </a:lnTo>
                <a:lnTo>
                  <a:pt x="1711" y="595"/>
                </a:lnTo>
                <a:lnTo>
                  <a:pt x="1713" y="595"/>
                </a:lnTo>
                <a:lnTo>
                  <a:pt x="1716" y="595"/>
                </a:lnTo>
                <a:lnTo>
                  <a:pt x="1718" y="595"/>
                </a:lnTo>
                <a:lnTo>
                  <a:pt x="1718" y="592"/>
                </a:lnTo>
                <a:lnTo>
                  <a:pt x="1720" y="592"/>
                </a:lnTo>
                <a:lnTo>
                  <a:pt x="1723" y="590"/>
                </a:lnTo>
                <a:lnTo>
                  <a:pt x="1723" y="592"/>
                </a:lnTo>
                <a:lnTo>
                  <a:pt x="1725" y="590"/>
                </a:lnTo>
                <a:lnTo>
                  <a:pt x="1723" y="578"/>
                </a:lnTo>
                <a:lnTo>
                  <a:pt x="1718" y="571"/>
                </a:lnTo>
                <a:lnTo>
                  <a:pt x="1711" y="552"/>
                </a:lnTo>
                <a:lnTo>
                  <a:pt x="1732" y="524"/>
                </a:lnTo>
                <a:lnTo>
                  <a:pt x="1746" y="512"/>
                </a:lnTo>
                <a:lnTo>
                  <a:pt x="1751" y="509"/>
                </a:lnTo>
                <a:lnTo>
                  <a:pt x="1753" y="509"/>
                </a:lnTo>
                <a:lnTo>
                  <a:pt x="1758" y="507"/>
                </a:lnTo>
                <a:lnTo>
                  <a:pt x="1761" y="505"/>
                </a:lnTo>
                <a:lnTo>
                  <a:pt x="1763" y="502"/>
                </a:lnTo>
                <a:lnTo>
                  <a:pt x="1768" y="502"/>
                </a:lnTo>
                <a:lnTo>
                  <a:pt x="1768" y="500"/>
                </a:lnTo>
                <a:lnTo>
                  <a:pt x="1770" y="498"/>
                </a:lnTo>
                <a:lnTo>
                  <a:pt x="1770" y="495"/>
                </a:lnTo>
                <a:lnTo>
                  <a:pt x="1770" y="493"/>
                </a:lnTo>
                <a:lnTo>
                  <a:pt x="1772" y="490"/>
                </a:lnTo>
                <a:lnTo>
                  <a:pt x="1772" y="488"/>
                </a:lnTo>
                <a:lnTo>
                  <a:pt x="1775" y="486"/>
                </a:lnTo>
                <a:lnTo>
                  <a:pt x="1777" y="483"/>
                </a:lnTo>
                <a:lnTo>
                  <a:pt x="1779" y="479"/>
                </a:lnTo>
                <a:lnTo>
                  <a:pt x="1782" y="476"/>
                </a:lnTo>
                <a:lnTo>
                  <a:pt x="1784" y="474"/>
                </a:lnTo>
                <a:lnTo>
                  <a:pt x="1789" y="472"/>
                </a:lnTo>
                <a:lnTo>
                  <a:pt x="1794" y="455"/>
                </a:lnTo>
                <a:lnTo>
                  <a:pt x="1794" y="453"/>
                </a:lnTo>
                <a:lnTo>
                  <a:pt x="1794" y="450"/>
                </a:lnTo>
                <a:lnTo>
                  <a:pt x="1796" y="448"/>
                </a:lnTo>
                <a:lnTo>
                  <a:pt x="1796" y="445"/>
                </a:lnTo>
                <a:lnTo>
                  <a:pt x="1798" y="441"/>
                </a:lnTo>
                <a:lnTo>
                  <a:pt x="1801" y="438"/>
                </a:lnTo>
                <a:lnTo>
                  <a:pt x="1805" y="434"/>
                </a:lnTo>
                <a:lnTo>
                  <a:pt x="1810" y="427"/>
                </a:lnTo>
                <a:lnTo>
                  <a:pt x="1810" y="422"/>
                </a:lnTo>
                <a:lnTo>
                  <a:pt x="1817" y="419"/>
                </a:lnTo>
                <a:lnTo>
                  <a:pt x="1819" y="419"/>
                </a:lnTo>
                <a:lnTo>
                  <a:pt x="1791" y="384"/>
                </a:lnTo>
                <a:lnTo>
                  <a:pt x="1761" y="344"/>
                </a:lnTo>
                <a:lnTo>
                  <a:pt x="1756" y="337"/>
                </a:lnTo>
                <a:lnTo>
                  <a:pt x="1725" y="296"/>
                </a:lnTo>
                <a:lnTo>
                  <a:pt x="1742" y="289"/>
                </a:lnTo>
                <a:lnTo>
                  <a:pt x="1756" y="277"/>
                </a:lnTo>
                <a:lnTo>
                  <a:pt x="1761" y="275"/>
                </a:lnTo>
                <a:lnTo>
                  <a:pt x="1763" y="277"/>
                </a:lnTo>
                <a:lnTo>
                  <a:pt x="1768" y="275"/>
                </a:lnTo>
                <a:lnTo>
                  <a:pt x="1772" y="273"/>
                </a:lnTo>
                <a:lnTo>
                  <a:pt x="1775" y="270"/>
                </a:lnTo>
                <a:lnTo>
                  <a:pt x="1782" y="266"/>
                </a:lnTo>
                <a:lnTo>
                  <a:pt x="1782" y="261"/>
                </a:lnTo>
                <a:lnTo>
                  <a:pt x="1784" y="258"/>
                </a:lnTo>
                <a:lnTo>
                  <a:pt x="1786" y="256"/>
                </a:lnTo>
                <a:lnTo>
                  <a:pt x="1789" y="254"/>
                </a:lnTo>
                <a:lnTo>
                  <a:pt x="1789" y="249"/>
                </a:lnTo>
                <a:lnTo>
                  <a:pt x="1791" y="244"/>
                </a:lnTo>
                <a:lnTo>
                  <a:pt x="1794" y="240"/>
                </a:lnTo>
                <a:lnTo>
                  <a:pt x="1794" y="235"/>
                </a:lnTo>
                <a:lnTo>
                  <a:pt x="1796" y="230"/>
                </a:lnTo>
                <a:lnTo>
                  <a:pt x="1796" y="225"/>
                </a:lnTo>
                <a:lnTo>
                  <a:pt x="1796" y="221"/>
                </a:lnTo>
                <a:lnTo>
                  <a:pt x="1801" y="218"/>
                </a:lnTo>
                <a:lnTo>
                  <a:pt x="1803" y="216"/>
                </a:lnTo>
                <a:lnTo>
                  <a:pt x="1803" y="214"/>
                </a:lnTo>
                <a:lnTo>
                  <a:pt x="1805" y="211"/>
                </a:lnTo>
                <a:lnTo>
                  <a:pt x="1805" y="206"/>
                </a:lnTo>
                <a:lnTo>
                  <a:pt x="1805" y="204"/>
                </a:lnTo>
                <a:lnTo>
                  <a:pt x="1805" y="199"/>
                </a:lnTo>
                <a:lnTo>
                  <a:pt x="1805" y="195"/>
                </a:lnTo>
                <a:lnTo>
                  <a:pt x="1805" y="190"/>
                </a:lnTo>
                <a:lnTo>
                  <a:pt x="1808" y="190"/>
                </a:lnTo>
                <a:lnTo>
                  <a:pt x="1812" y="187"/>
                </a:lnTo>
                <a:lnTo>
                  <a:pt x="1815" y="185"/>
                </a:lnTo>
                <a:lnTo>
                  <a:pt x="1817" y="183"/>
                </a:lnTo>
                <a:lnTo>
                  <a:pt x="1819" y="183"/>
                </a:lnTo>
                <a:lnTo>
                  <a:pt x="1822" y="183"/>
                </a:lnTo>
                <a:lnTo>
                  <a:pt x="1822" y="180"/>
                </a:lnTo>
                <a:lnTo>
                  <a:pt x="1824" y="178"/>
                </a:lnTo>
                <a:lnTo>
                  <a:pt x="1827" y="176"/>
                </a:lnTo>
                <a:lnTo>
                  <a:pt x="1827" y="173"/>
                </a:lnTo>
                <a:lnTo>
                  <a:pt x="1831" y="166"/>
                </a:lnTo>
                <a:lnTo>
                  <a:pt x="1834" y="161"/>
                </a:lnTo>
                <a:lnTo>
                  <a:pt x="1836" y="159"/>
                </a:lnTo>
                <a:lnTo>
                  <a:pt x="1838" y="157"/>
                </a:lnTo>
                <a:lnTo>
                  <a:pt x="1843" y="157"/>
                </a:lnTo>
                <a:lnTo>
                  <a:pt x="1848" y="154"/>
                </a:lnTo>
                <a:lnTo>
                  <a:pt x="1850" y="152"/>
                </a:lnTo>
                <a:lnTo>
                  <a:pt x="1855" y="147"/>
                </a:lnTo>
                <a:lnTo>
                  <a:pt x="1855" y="145"/>
                </a:lnTo>
                <a:lnTo>
                  <a:pt x="1857" y="142"/>
                </a:lnTo>
                <a:lnTo>
                  <a:pt x="1862" y="142"/>
                </a:lnTo>
                <a:lnTo>
                  <a:pt x="1867" y="140"/>
                </a:lnTo>
                <a:lnTo>
                  <a:pt x="1869" y="140"/>
                </a:lnTo>
                <a:lnTo>
                  <a:pt x="1871" y="138"/>
                </a:lnTo>
                <a:lnTo>
                  <a:pt x="1874" y="133"/>
                </a:lnTo>
                <a:lnTo>
                  <a:pt x="1876" y="133"/>
                </a:lnTo>
                <a:lnTo>
                  <a:pt x="1878" y="133"/>
                </a:lnTo>
                <a:lnTo>
                  <a:pt x="1881" y="128"/>
                </a:lnTo>
                <a:lnTo>
                  <a:pt x="1883" y="126"/>
                </a:lnTo>
                <a:lnTo>
                  <a:pt x="1888" y="124"/>
                </a:lnTo>
                <a:lnTo>
                  <a:pt x="1890" y="95"/>
                </a:lnTo>
                <a:lnTo>
                  <a:pt x="1902" y="98"/>
                </a:lnTo>
                <a:lnTo>
                  <a:pt x="1904" y="98"/>
                </a:lnTo>
                <a:lnTo>
                  <a:pt x="1909" y="93"/>
                </a:lnTo>
                <a:lnTo>
                  <a:pt x="1911" y="90"/>
                </a:lnTo>
                <a:lnTo>
                  <a:pt x="1914" y="88"/>
                </a:lnTo>
                <a:lnTo>
                  <a:pt x="1916" y="86"/>
                </a:lnTo>
                <a:lnTo>
                  <a:pt x="1921" y="81"/>
                </a:lnTo>
                <a:lnTo>
                  <a:pt x="1944" y="86"/>
                </a:lnTo>
                <a:lnTo>
                  <a:pt x="1968" y="88"/>
                </a:lnTo>
                <a:lnTo>
                  <a:pt x="2003" y="93"/>
                </a:lnTo>
                <a:lnTo>
                  <a:pt x="2022" y="95"/>
                </a:lnTo>
                <a:lnTo>
                  <a:pt x="2022" y="102"/>
                </a:lnTo>
                <a:lnTo>
                  <a:pt x="2039" y="107"/>
                </a:lnTo>
                <a:lnTo>
                  <a:pt x="2050" y="109"/>
                </a:lnTo>
                <a:lnTo>
                  <a:pt x="2088" y="121"/>
                </a:lnTo>
                <a:lnTo>
                  <a:pt x="2095" y="124"/>
                </a:lnTo>
                <a:lnTo>
                  <a:pt x="2142" y="135"/>
                </a:lnTo>
                <a:lnTo>
                  <a:pt x="2145" y="90"/>
                </a:lnTo>
                <a:lnTo>
                  <a:pt x="2145" y="62"/>
                </a:lnTo>
                <a:lnTo>
                  <a:pt x="2157" y="31"/>
                </a:lnTo>
                <a:lnTo>
                  <a:pt x="2159" y="24"/>
                </a:lnTo>
                <a:lnTo>
                  <a:pt x="2168" y="0"/>
                </a:lnTo>
                <a:lnTo>
                  <a:pt x="2223" y="5"/>
                </a:lnTo>
                <a:lnTo>
                  <a:pt x="2215" y="38"/>
                </a:lnTo>
                <a:lnTo>
                  <a:pt x="2213" y="53"/>
                </a:lnTo>
                <a:lnTo>
                  <a:pt x="2208" y="69"/>
                </a:lnTo>
                <a:lnTo>
                  <a:pt x="2208" y="79"/>
                </a:lnTo>
                <a:lnTo>
                  <a:pt x="2204" y="93"/>
                </a:lnTo>
                <a:lnTo>
                  <a:pt x="2206" y="107"/>
                </a:lnTo>
                <a:lnTo>
                  <a:pt x="2208" y="114"/>
                </a:lnTo>
                <a:lnTo>
                  <a:pt x="2208" y="119"/>
                </a:lnTo>
                <a:close/>
              </a:path>
            </a:pathLst>
          </a:custGeom>
          <a:solidFill>
            <a:srgbClr val="FCDBD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rot="0" vert="horz" wrap="square" lIns="137160" tIns="68580" rIns="137160" bIns="68580" anchor="t" anchorCtr="0" upright="1">
            <a:noAutofit/>
          </a:bodyPr>
          <a:lstStyle/>
          <a:p>
            <a:endParaRPr lang="es-MX" sz="2700"/>
          </a:p>
        </p:txBody>
      </p:sp>
      <p:sp>
        <p:nvSpPr>
          <p:cNvPr id="26" name="Rectángulo 25"/>
          <p:cNvSpPr/>
          <p:nvPr/>
        </p:nvSpPr>
        <p:spPr>
          <a:xfrm>
            <a:off x="10787785" y="2546577"/>
            <a:ext cx="2143023" cy="7848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s-MX" sz="4500" cap="all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CARGOS</a:t>
            </a:r>
          </a:p>
        </p:txBody>
      </p:sp>
      <p:cxnSp>
        <p:nvCxnSpPr>
          <p:cNvPr id="28" name="Conector angular 27"/>
          <p:cNvCxnSpPr>
            <a:stCxn id="26" idx="1"/>
            <a:endCxn id="26" idx="3"/>
          </p:cNvCxnSpPr>
          <p:nvPr/>
        </p:nvCxnSpPr>
        <p:spPr>
          <a:xfrm rot="10800000" flipH="1">
            <a:off x="10741251" y="2962076"/>
            <a:ext cx="2236092" cy="19050"/>
          </a:xfrm>
          <a:prstGeom prst="bentConnector5">
            <a:avLst>
              <a:gd name="adj1" fmla="val -216391"/>
              <a:gd name="adj2" fmla="val -28118906"/>
              <a:gd name="adj3" fmla="val 315539"/>
            </a:avLst>
          </a:prstGeom>
          <a:ln w="38100">
            <a:solidFill>
              <a:schemeClr val="tx1">
                <a:lumMod val="50000"/>
                <a:lumOff val="50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Rectángulo 30"/>
          <p:cNvSpPr/>
          <p:nvPr/>
        </p:nvSpPr>
        <p:spPr>
          <a:xfrm>
            <a:off x="10199039" y="4073773"/>
            <a:ext cx="3059655" cy="22852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MX" sz="1650" cap="all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MAGISTRATURAS DEL TRIBUNAL SUPERIOR DE JUSTICIA DEL ESTADO DE MÉXICO: </a:t>
            </a:r>
            <a:r>
              <a:rPr lang="es-MX" sz="1650" b="1" cap="all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13 cargos</a:t>
            </a:r>
          </a:p>
          <a:p>
            <a:pPr algn="just"/>
            <a:endParaRPr lang="es-MX" sz="1650" cap="all" dirty="0">
              <a:solidFill>
                <a:srgbClr val="00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s-MX" sz="2700" cap="all" dirty="0"/>
          </a:p>
          <a:p>
            <a:r>
              <a:rPr lang="es-MX" sz="1650" cap="all" dirty="0"/>
              <a:t>Materia civil:</a:t>
            </a:r>
            <a:r>
              <a:rPr lang="es-MX" sz="1650" b="1" cap="all" dirty="0"/>
              <a:t> 5 cargos </a:t>
            </a:r>
            <a:endParaRPr lang="es-MX" sz="1650" cap="all" dirty="0"/>
          </a:p>
          <a:p>
            <a:r>
              <a:rPr lang="es-MX" sz="1650" cap="all" dirty="0"/>
              <a:t>Materia FAMILIAR:</a:t>
            </a:r>
            <a:r>
              <a:rPr lang="es-MX" sz="1650" b="1" cap="all" dirty="0"/>
              <a:t> 4 cargos </a:t>
            </a:r>
            <a:endParaRPr lang="es-MX" sz="1650" cap="all" dirty="0"/>
          </a:p>
          <a:p>
            <a:r>
              <a:rPr lang="es-MX" sz="1650" cap="all" dirty="0"/>
              <a:t>materia penal:</a:t>
            </a:r>
            <a:r>
              <a:rPr lang="es-MX" sz="1650" b="1" cap="all" dirty="0"/>
              <a:t> 4 cargos</a:t>
            </a:r>
            <a:endParaRPr lang="es-MX" sz="1650" cap="all" dirty="0"/>
          </a:p>
        </p:txBody>
      </p:sp>
      <p:sp>
        <p:nvSpPr>
          <p:cNvPr id="32" name="Elipse 31"/>
          <p:cNvSpPr/>
          <p:nvPr/>
        </p:nvSpPr>
        <p:spPr>
          <a:xfrm>
            <a:off x="6158483" y="4142772"/>
            <a:ext cx="324000" cy="326232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33" name="Elipse 32"/>
          <p:cNvSpPr/>
          <p:nvPr/>
        </p:nvSpPr>
        <p:spPr>
          <a:xfrm>
            <a:off x="6158483" y="5197818"/>
            <a:ext cx="324000" cy="326232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34" name="Elipse 33"/>
          <p:cNvSpPr/>
          <p:nvPr/>
        </p:nvSpPr>
        <p:spPr>
          <a:xfrm>
            <a:off x="9912188" y="4111269"/>
            <a:ext cx="324000" cy="326232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pic>
        <p:nvPicPr>
          <p:cNvPr id="23" name="Picture 2" descr="Estado de México – Pacto federal">
            <a:hlinkClick r:id="rId6" action="ppaction://hlinksldjump" tooltip="Distritos Judiciales Electorales"/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62999" y="8613564"/>
            <a:ext cx="762001" cy="6265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Imagen 23">
            <a:hlinkClick r:id="" action="ppaction://hlinkshowjump?jump=previousslide" tooltip="Anterior"/>
          </p:cNvPr>
          <p:cNvPicPr>
            <a:picLocks noChangeAspect="1"/>
          </p:cNvPicPr>
          <p:nvPr/>
        </p:nvPicPr>
        <p:blipFill>
          <a:blip r:embed="rId8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7971312" y="8567437"/>
            <a:ext cx="718852" cy="718852"/>
          </a:xfrm>
          <a:prstGeom prst="rect">
            <a:avLst/>
          </a:prstGeom>
        </p:spPr>
      </p:pic>
      <p:pic>
        <p:nvPicPr>
          <p:cNvPr id="25" name="Imagen 24">
            <a:hlinkClick r:id="" action="ppaction://hlinkshowjump?jump=nextslide" tooltip="Siguiente"/>
          </p:cNvPr>
          <p:cNvPicPr>
            <a:picLocks noChangeAspect="1"/>
          </p:cNvPicPr>
          <p:nvPr/>
        </p:nvPicPr>
        <p:blipFill>
          <a:blip r:embed="rId8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97835" y="8567438"/>
            <a:ext cx="718852" cy="718852"/>
          </a:xfrm>
          <a:prstGeom prst="rect">
            <a:avLst/>
          </a:prstGeom>
        </p:spPr>
      </p:pic>
      <p:sp>
        <p:nvSpPr>
          <p:cNvPr id="36" name="Rectángulo 35"/>
          <p:cNvSpPr/>
          <p:nvPr/>
        </p:nvSpPr>
        <p:spPr>
          <a:xfrm>
            <a:off x="6461383" y="4088649"/>
            <a:ext cx="3022961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MX" sz="1650" dirty="0">
                <a:solidFill>
                  <a:srgbClr val="000000"/>
                </a:solidFill>
              </a:rPr>
              <a:t>PRESIDENCIA DEL TRIBUNAL SUPERIOR DE JUSTICIA: </a:t>
            </a:r>
            <a:r>
              <a:rPr lang="es-MX" sz="1650" b="1" dirty="0">
                <a:solidFill>
                  <a:srgbClr val="000000"/>
                </a:solidFill>
              </a:rPr>
              <a:t>1 </a:t>
            </a:r>
            <a:r>
              <a:rPr lang="es-MX" sz="1650" b="1" dirty="0" smtClean="0">
                <a:solidFill>
                  <a:srgbClr val="000000"/>
                </a:solidFill>
              </a:rPr>
              <a:t>CARGO</a:t>
            </a:r>
            <a:endParaRPr lang="es-MX" sz="1650" dirty="0"/>
          </a:p>
        </p:txBody>
      </p:sp>
      <p:sp>
        <p:nvSpPr>
          <p:cNvPr id="37" name="Rectángulo 36"/>
          <p:cNvSpPr/>
          <p:nvPr/>
        </p:nvSpPr>
        <p:spPr>
          <a:xfrm>
            <a:off x="6482483" y="5119843"/>
            <a:ext cx="2892807" cy="13619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MX" sz="1650" dirty="0">
                <a:solidFill>
                  <a:srgbClr val="000000"/>
                </a:solidFill>
              </a:rPr>
              <a:t>MAGISTRATURAS DEL TRIBUNAL DE DISCIPLINA JUDICIAL DEL PODER JUDICIAL DEL ESTADO DE MÉXICO:</a:t>
            </a:r>
            <a:r>
              <a:rPr lang="es-MX" sz="1650" b="1" dirty="0">
                <a:solidFill>
                  <a:srgbClr val="000000"/>
                </a:solidFill>
              </a:rPr>
              <a:t> 5 </a:t>
            </a:r>
            <a:r>
              <a:rPr lang="es-MX" sz="1650" b="1" dirty="0" smtClean="0">
                <a:solidFill>
                  <a:srgbClr val="000000"/>
                </a:solidFill>
              </a:rPr>
              <a:t>CARGOS</a:t>
            </a:r>
            <a:endParaRPr lang="es-MX" sz="1650" dirty="0"/>
          </a:p>
        </p:txBody>
      </p:sp>
      <p:sp>
        <p:nvSpPr>
          <p:cNvPr id="38" name="Rectángulo 37"/>
          <p:cNvSpPr/>
          <p:nvPr/>
        </p:nvSpPr>
        <p:spPr>
          <a:xfrm>
            <a:off x="14478054" y="4058801"/>
            <a:ext cx="3059655" cy="11772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MX" sz="1650" cap="all" dirty="0" smtClean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No se realiza </a:t>
            </a:r>
            <a:r>
              <a:rPr lang="es-MX" dirty="0" smtClean="0"/>
              <a:t>ELECCIÓN DE JUEZAS Y JUECES </a:t>
            </a:r>
          </a:p>
          <a:p>
            <a:r>
              <a:rPr lang="es-MX" dirty="0"/>
              <a:t>	</a:t>
            </a:r>
          </a:p>
          <a:p>
            <a:pPr algn="just"/>
            <a:endParaRPr lang="es-MX" sz="1650" cap="all" dirty="0"/>
          </a:p>
        </p:txBody>
      </p:sp>
      <p:sp>
        <p:nvSpPr>
          <p:cNvPr id="39" name="Elipse 38"/>
          <p:cNvSpPr/>
          <p:nvPr/>
        </p:nvSpPr>
        <p:spPr>
          <a:xfrm>
            <a:off x="14154054" y="4138583"/>
            <a:ext cx="324000" cy="326232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29" name="Rectángulo 28"/>
          <p:cNvSpPr/>
          <p:nvPr/>
        </p:nvSpPr>
        <p:spPr>
          <a:xfrm>
            <a:off x="7287296" y="7739214"/>
            <a:ext cx="9144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s-MX" sz="1600" dirty="0" smtClean="0">
                <a:solidFill>
                  <a:srgbClr val="7030A0"/>
                </a:solidFill>
                <a:latin typeface="Calibri" panose="020F0502020204030204" pitchFamily="34" charset="0"/>
              </a:rPr>
              <a:t>Para </a:t>
            </a:r>
            <a:r>
              <a:rPr lang="es-MX" sz="1600" dirty="0">
                <a:solidFill>
                  <a:srgbClr val="7030A0"/>
                </a:solidFill>
                <a:latin typeface="Calibri" panose="020F0502020204030204" pitchFamily="34" charset="0"/>
              </a:rPr>
              <a:t>conocer más al respecto se puede visitar el sitio </a:t>
            </a:r>
            <a:r>
              <a:rPr lang="es-MX" sz="1600" b="1" dirty="0">
                <a:solidFill>
                  <a:srgbClr val="7030A0"/>
                </a:solidFill>
                <a:latin typeface="Calibri" panose="020F0502020204030204" pitchFamily="34" charset="0"/>
              </a:rPr>
              <a:t>“Candidaturas Proceso Electoral Judicial Extraordinario Conóceles</a:t>
            </a:r>
            <a:r>
              <a:rPr lang="es-MX" sz="1600" dirty="0" smtClean="0">
                <a:solidFill>
                  <a:srgbClr val="7030A0"/>
                </a:solidFill>
                <a:latin typeface="Calibri" panose="020F0502020204030204" pitchFamily="34" charset="0"/>
              </a:rPr>
              <a:t>”</a:t>
            </a:r>
            <a:r>
              <a:rPr lang="es-MX" sz="1600" dirty="0">
                <a:solidFill>
                  <a:srgbClr val="7030A0"/>
                </a:solidFill>
                <a:latin typeface="Calibri" panose="020F0502020204030204" pitchFamily="34" charset="0"/>
              </a:rPr>
              <a:t>	</a:t>
            </a:r>
          </a:p>
        </p:txBody>
      </p:sp>
      <p:pic>
        <p:nvPicPr>
          <p:cNvPr id="30" name="Picture 2" descr="logo conoceles">
            <a:hlinkClick r:id="rId9" tooltip="Conóceles 2025"/>
          </p:cNvPr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13834" y="6863590"/>
            <a:ext cx="1030063" cy="8638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579119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Click="0">
        <p14:reveal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2401" y="178509"/>
            <a:ext cx="2274414" cy="1025763"/>
          </a:xfrm>
          <a:prstGeom prst="rect">
            <a:avLst/>
          </a:prstGeom>
        </p:spPr>
      </p:pic>
      <p:sp>
        <p:nvSpPr>
          <p:cNvPr id="72" name="Paralelogramo 71"/>
          <p:cNvSpPr/>
          <p:nvPr/>
        </p:nvSpPr>
        <p:spPr>
          <a:xfrm>
            <a:off x="15672659" y="8634356"/>
            <a:ext cx="4243892" cy="1612305"/>
          </a:xfrm>
          <a:prstGeom prst="parallelogram">
            <a:avLst>
              <a:gd name="adj" fmla="val 68198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73" name="Paralelogramo 72"/>
          <p:cNvSpPr/>
          <p:nvPr/>
        </p:nvSpPr>
        <p:spPr>
          <a:xfrm>
            <a:off x="0" y="9478834"/>
            <a:ext cx="18750579" cy="814892"/>
          </a:xfrm>
          <a:prstGeom prst="parallelogram">
            <a:avLst>
              <a:gd name="adj" fmla="val 58663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pic>
        <p:nvPicPr>
          <p:cNvPr id="77" name="Imagen 7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33436" y="88635"/>
            <a:ext cx="1272614" cy="1202562"/>
          </a:xfrm>
          <a:prstGeom prst="rect">
            <a:avLst/>
          </a:prstGeom>
        </p:spPr>
      </p:pic>
      <p:sp>
        <p:nvSpPr>
          <p:cNvPr id="78" name="Triángulo isósceles 77"/>
          <p:cNvSpPr/>
          <p:nvPr/>
        </p:nvSpPr>
        <p:spPr>
          <a:xfrm rot="18459014">
            <a:off x="-931438" y="-343536"/>
            <a:ext cx="2154764" cy="1158996"/>
          </a:xfrm>
          <a:prstGeom prst="triangl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79" name="Triángulo isósceles 78"/>
          <p:cNvSpPr/>
          <p:nvPr/>
        </p:nvSpPr>
        <p:spPr>
          <a:xfrm rot="10631482">
            <a:off x="-55789" y="-206601"/>
            <a:ext cx="2154764" cy="1158996"/>
          </a:xfrm>
          <a:prstGeom prst="triangle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cxnSp>
        <p:nvCxnSpPr>
          <p:cNvPr id="81" name="Conector recto 80"/>
          <p:cNvCxnSpPr/>
          <p:nvPr/>
        </p:nvCxnSpPr>
        <p:spPr>
          <a:xfrm>
            <a:off x="9144000" y="88635"/>
            <a:ext cx="0" cy="1202562"/>
          </a:xfrm>
          <a:prstGeom prst="line">
            <a:avLst/>
          </a:prstGeom>
          <a:ln w="28575" cap="rnd">
            <a:solidFill>
              <a:schemeClr val="bg2">
                <a:lumMod val="5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3" name="Imagen 8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87420" y="1"/>
            <a:ext cx="1500581" cy="1500581"/>
          </a:xfrm>
          <a:prstGeom prst="rect">
            <a:avLst/>
          </a:prstGeom>
        </p:spPr>
      </p:pic>
      <p:pic>
        <p:nvPicPr>
          <p:cNvPr id="84" name="Imagen 83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25" t="29137" r="9744" b="27962"/>
          <a:stretch/>
        </p:blipFill>
        <p:spPr>
          <a:xfrm>
            <a:off x="666928" y="8648186"/>
            <a:ext cx="1516151" cy="816819"/>
          </a:xfrm>
          <a:prstGeom prst="rect">
            <a:avLst/>
          </a:prstGeom>
        </p:spPr>
      </p:pic>
      <p:sp>
        <p:nvSpPr>
          <p:cNvPr id="2" name="Rectángulo 1"/>
          <p:cNvSpPr/>
          <p:nvPr/>
        </p:nvSpPr>
        <p:spPr>
          <a:xfrm>
            <a:off x="2772051" y="1408760"/>
            <a:ext cx="12768240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s-MX" sz="6000" cap="all" dirty="0">
                <a:solidFill>
                  <a:srgbClr val="8C52FF"/>
                </a:solidFill>
                <a:latin typeface="Exo 2" panose="00000800000000000000" pitchFamily="2" charset="0"/>
              </a:rPr>
              <a:t>Distrito judicial no. X SULTEPEC</a:t>
            </a:r>
            <a:endParaRPr lang="es-MX" sz="6000" cap="all" dirty="0">
              <a:latin typeface="Exo 2" panose="00000800000000000000" pitchFamily="2" charset="0"/>
            </a:endParaRPr>
          </a:p>
        </p:txBody>
      </p:sp>
      <p:sp>
        <p:nvSpPr>
          <p:cNvPr id="27" name="Freeform 22"/>
          <p:cNvSpPr>
            <a:spLocks noEditPoints="1"/>
          </p:cNvSpPr>
          <p:nvPr/>
        </p:nvSpPr>
        <p:spPr bwMode="auto">
          <a:xfrm>
            <a:off x="237783" y="3455758"/>
            <a:ext cx="4581867" cy="3766727"/>
          </a:xfrm>
          <a:custGeom>
            <a:avLst/>
            <a:gdLst>
              <a:gd name="T0" fmla="*/ 1331 w 3038"/>
              <a:gd name="T1" fmla="*/ 1568 h 2661"/>
              <a:gd name="T2" fmla="*/ 1433 w 3038"/>
              <a:gd name="T3" fmla="*/ 1842 h 2661"/>
              <a:gd name="T4" fmla="*/ 1409 w 3038"/>
              <a:gd name="T5" fmla="*/ 1989 h 2661"/>
              <a:gd name="T6" fmla="*/ 1294 w 3038"/>
              <a:gd name="T7" fmla="*/ 2060 h 2661"/>
              <a:gd name="T8" fmla="*/ 1263 w 3038"/>
              <a:gd name="T9" fmla="*/ 2100 h 2661"/>
              <a:gd name="T10" fmla="*/ 1214 w 3038"/>
              <a:gd name="T11" fmla="*/ 2103 h 2661"/>
              <a:gd name="T12" fmla="*/ 1181 w 3038"/>
              <a:gd name="T13" fmla="*/ 2162 h 2661"/>
              <a:gd name="T14" fmla="*/ 1136 w 3038"/>
              <a:gd name="T15" fmla="*/ 2162 h 2661"/>
              <a:gd name="T16" fmla="*/ 1096 w 3038"/>
              <a:gd name="T17" fmla="*/ 2188 h 2661"/>
              <a:gd name="T18" fmla="*/ 1072 w 3038"/>
              <a:gd name="T19" fmla="*/ 2200 h 2661"/>
              <a:gd name="T20" fmla="*/ 1037 w 3038"/>
              <a:gd name="T21" fmla="*/ 2261 h 2661"/>
              <a:gd name="T22" fmla="*/ 983 w 3038"/>
              <a:gd name="T23" fmla="*/ 2297 h 2661"/>
              <a:gd name="T24" fmla="*/ 933 w 3038"/>
              <a:gd name="T25" fmla="*/ 2330 h 2661"/>
              <a:gd name="T26" fmla="*/ 846 w 3038"/>
              <a:gd name="T27" fmla="*/ 2417 h 2661"/>
              <a:gd name="T28" fmla="*/ 749 w 3038"/>
              <a:gd name="T29" fmla="*/ 2460 h 2661"/>
              <a:gd name="T30" fmla="*/ 603 w 3038"/>
              <a:gd name="T31" fmla="*/ 2609 h 2661"/>
              <a:gd name="T32" fmla="*/ 306 w 3038"/>
              <a:gd name="T33" fmla="*/ 2129 h 2661"/>
              <a:gd name="T34" fmla="*/ 216 w 3038"/>
              <a:gd name="T35" fmla="*/ 2079 h 2661"/>
              <a:gd name="T36" fmla="*/ 28 w 3038"/>
              <a:gd name="T37" fmla="*/ 1778 h 2661"/>
              <a:gd name="T38" fmla="*/ 162 w 3038"/>
              <a:gd name="T39" fmla="*/ 1650 h 2661"/>
              <a:gd name="T40" fmla="*/ 252 w 3038"/>
              <a:gd name="T41" fmla="*/ 1639 h 2661"/>
              <a:gd name="T42" fmla="*/ 431 w 3038"/>
              <a:gd name="T43" fmla="*/ 1501 h 2661"/>
              <a:gd name="T44" fmla="*/ 643 w 3038"/>
              <a:gd name="T45" fmla="*/ 1520 h 2661"/>
              <a:gd name="T46" fmla="*/ 787 w 3038"/>
              <a:gd name="T47" fmla="*/ 1513 h 2661"/>
              <a:gd name="T48" fmla="*/ 973 w 3038"/>
              <a:gd name="T49" fmla="*/ 1447 h 2661"/>
              <a:gd name="T50" fmla="*/ 1152 w 3038"/>
              <a:gd name="T51" fmla="*/ 1473 h 2661"/>
              <a:gd name="T52" fmla="*/ 2291 w 3038"/>
              <a:gd name="T53" fmla="*/ 258 h 2661"/>
              <a:gd name="T54" fmla="*/ 2371 w 3038"/>
              <a:gd name="T55" fmla="*/ 472 h 2661"/>
              <a:gd name="T56" fmla="*/ 2607 w 3038"/>
              <a:gd name="T57" fmla="*/ 786 h 2661"/>
              <a:gd name="T58" fmla="*/ 2635 w 3038"/>
              <a:gd name="T59" fmla="*/ 864 h 2661"/>
              <a:gd name="T60" fmla="*/ 2781 w 3038"/>
              <a:gd name="T61" fmla="*/ 862 h 2661"/>
              <a:gd name="T62" fmla="*/ 2864 w 3038"/>
              <a:gd name="T63" fmla="*/ 980 h 2661"/>
              <a:gd name="T64" fmla="*/ 2965 w 3038"/>
              <a:gd name="T65" fmla="*/ 1127 h 2661"/>
              <a:gd name="T66" fmla="*/ 3029 w 3038"/>
              <a:gd name="T67" fmla="*/ 1248 h 2661"/>
              <a:gd name="T68" fmla="*/ 2906 w 3038"/>
              <a:gd name="T69" fmla="*/ 1158 h 2661"/>
              <a:gd name="T70" fmla="*/ 2734 w 3038"/>
              <a:gd name="T71" fmla="*/ 1222 h 2661"/>
              <a:gd name="T72" fmla="*/ 2652 w 3038"/>
              <a:gd name="T73" fmla="*/ 1381 h 2661"/>
              <a:gd name="T74" fmla="*/ 2574 w 3038"/>
              <a:gd name="T75" fmla="*/ 1572 h 2661"/>
              <a:gd name="T76" fmla="*/ 2340 w 3038"/>
              <a:gd name="T77" fmla="*/ 1660 h 2661"/>
              <a:gd name="T78" fmla="*/ 2168 w 3038"/>
              <a:gd name="T79" fmla="*/ 1657 h 2661"/>
              <a:gd name="T80" fmla="*/ 2015 w 3038"/>
              <a:gd name="T81" fmla="*/ 1740 h 2661"/>
              <a:gd name="T82" fmla="*/ 1933 w 3038"/>
              <a:gd name="T83" fmla="*/ 1818 h 2661"/>
              <a:gd name="T84" fmla="*/ 1864 w 3038"/>
              <a:gd name="T85" fmla="*/ 1880 h 2661"/>
              <a:gd name="T86" fmla="*/ 1786 w 3038"/>
              <a:gd name="T87" fmla="*/ 1773 h 2661"/>
              <a:gd name="T88" fmla="*/ 1718 w 3038"/>
              <a:gd name="T89" fmla="*/ 1523 h 2661"/>
              <a:gd name="T90" fmla="*/ 1638 w 3038"/>
              <a:gd name="T91" fmla="*/ 1416 h 2661"/>
              <a:gd name="T92" fmla="*/ 1475 w 3038"/>
              <a:gd name="T93" fmla="*/ 1423 h 2661"/>
              <a:gd name="T94" fmla="*/ 1374 w 3038"/>
              <a:gd name="T95" fmla="*/ 1366 h 2661"/>
              <a:gd name="T96" fmla="*/ 1313 w 3038"/>
              <a:gd name="T97" fmla="*/ 1215 h 2661"/>
              <a:gd name="T98" fmla="*/ 1298 w 3038"/>
              <a:gd name="T99" fmla="*/ 1042 h 2661"/>
              <a:gd name="T100" fmla="*/ 1218 w 3038"/>
              <a:gd name="T101" fmla="*/ 924 h 2661"/>
              <a:gd name="T102" fmla="*/ 1256 w 3038"/>
              <a:gd name="T103" fmla="*/ 886 h 2661"/>
              <a:gd name="T104" fmla="*/ 1322 w 3038"/>
              <a:gd name="T105" fmla="*/ 898 h 2661"/>
              <a:gd name="T106" fmla="*/ 1355 w 3038"/>
              <a:gd name="T107" fmla="*/ 864 h 2661"/>
              <a:gd name="T108" fmla="*/ 1421 w 3038"/>
              <a:gd name="T109" fmla="*/ 853 h 2661"/>
              <a:gd name="T110" fmla="*/ 1489 w 3038"/>
              <a:gd name="T111" fmla="*/ 815 h 2661"/>
              <a:gd name="T112" fmla="*/ 1560 w 3038"/>
              <a:gd name="T113" fmla="*/ 772 h 2661"/>
              <a:gd name="T114" fmla="*/ 1598 w 3038"/>
              <a:gd name="T115" fmla="*/ 725 h 2661"/>
              <a:gd name="T116" fmla="*/ 1629 w 3038"/>
              <a:gd name="T117" fmla="*/ 668 h 2661"/>
              <a:gd name="T118" fmla="*/ 1685 w 3038"/>
              <a:gd name="T119" fmla="*/ 597 h 2661"/>
              <a:gd name="T120" fmla="*/ 1794 w 3038"/>
              <a:gd name="T121" fmla="*/ 450 h 2661"/>
              <a:gd name="T122" fmla="*/ 1824 w 3038"/>
              <a:gd name="T123" fmla="*/ 178 h 2661"/>
              <a:gd name="T124" fmla="*/ 2208 w 3038"/>
              <a:gd name="T125" fmla="*/ 69 h 26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038" h="2661">
                <a:moveTo>
                  <a:pt x="1237" y="1409"/>
                </a:moveTo>
                <a:lnTo>
                  <a:pt x="1242" y="1409"/>
                </a:lnTo>
                <a:lnTo>
                  <a:pt x="1247" y="1409"/>
                </a:lnTo>
                <a:lnTo>
                  <a:pt x="1254" y="1411"/>
                </a:lnTo>
                <a:lnTo>
                  <a:pt x="1258" y="1407"/>
                </a:lnTo>
                <a:lnTo>
                  <a:pt x="1273" y="1407"/>
                </a:lnTo>
                <a:lnTo>
                  <a:pt x="1277" y="1404"/>
                </a:lnTo>
                <a:lnTo>
                  <a:pt x="1280" y="1407"/>
                </a:lnTo>
                <a:lnTo>
                  <a:pt x="1287" y="1409"/>
                </a:lnTo>
                <a:lnTo>
                  <a:pt x="1291" y="1414"/>
                </a:lnTo>
                <a:lnTo>
                  <a:pt x="1291" y="1423"/>
                </a:lnTo>
                <a:lnTo>
                  <a:pt x="1294" y="1430"/>
                </a:lnTo>
                <a:lnTo>
                  <a:pt x="1294" y="1433"/>
                </a:lnTo>
                <a:lnTo>
                  <a:pt x="1282" y="1487"/>
                </a:lnTo>
                <a:lnTo>
                  <a:pt x="1280" y="1492"/>
                </a:lnTo>
                <a:lnTo>
                  <a:pt x="1277" y="1499"/>
                </a:lnTo>
                <a:lnTo>
                  <a:pt x="1275" y="1504"/>
                </a:lnTo>
                <a:lnTo>
                  <a:pt x="1273" y="1508"/>
                </a:lnTo>
                <a:lnTo>
                  <a:pt x="1270" y="1508"/>
                </a:lnTo>
                <a:lnTo>
                  <a:pt x="1265" y="1511"/>
                </a:lnTo>
                <a:lnTo>
                  <a:pt x="1263" y="1515"/>
                </a:lnTo>
                <a:lnTo>
                  <a:pt x="1258" y="1518"/>
                </a:lnTo>
                <a:lnTo>
                  <a:pt x="1256" y="1518"/>
                </a:lnTo>
                <a:lnTo>
                  <a:pt x="1256" y="1520"/>
                </a:lnTo>
                <a:lnTo>
                  <a:pt x="1254" y="1523"/>
                </a:lnTo>
                <a:lnTo>
                  <a:pt x="1261" y="1523"/>
                </a:lnTo>
                <a:lnTo>
                  <a:pt x="1270" y="1520"/>
                </a:lnTo>
                <a:lnTo>
                  <a:pt x="1273" y="1523"/>
                </a:lnTo>
                <a:lnTo>
                  <a:pt x="1275" y="1527"/>
                </a:lnTo>
                <a:lnTo>
                  <a:pt x="1280" y="1527"/>
                </a:lnTo>
                <a:lnTo>
                  <a:pt x="1282" y="1525"/>
                </a:lnTo>
                <a:lnTo>
                  <a:pt x="1287" y="1530"/>
                </a:lnTo>
                <a:lnTo>
                  <a:pt x="1294" y="1532"/>
                </a:lnTo>
                <a:lnTo>
                  <a:pt x="1303" y="1537"/>
                </a:lnTo>
                <a:lnTo>
                  <a:pt x="1308" y="1539"/>
                </a:lnTo>
                <a:lnTo>
                  <a:pt x="1315" y="1541"/>
                </a:lnTo>
                <a:lnTo>
                  <a:pt x="1320" y="1544"/>
                </a:lnTo>
                <a:lnTo>
                  <a:pt x="1320" y="1549"/>
                </a:lnTo>
                <a:lnTo>
                  <a:pt x="1320" y="1551"/>
                </a:lnTo>
                <a:lnTo>
                  <a:pt x="1317" y="1553"/>
                </a:lnTo>
                <a:lnTo>
                  <a:pt x="1317" y="1558"/>
                </a:lnTo>
                <a:lnTo>
                  <a:pt x="1317" y="1563"/>
                </a:lnTo>
                <a:lnTo>
                  <a:pt x="1315" y="1568"/>
                </a:lnTo>
                <a:lnTo>
                  <a:pt x="1313" y="1570"/>
                </a:lnTo>
                <a:lnTo>
                  <a:pt x="1313" y="1572"/>
                </a:lnTo>
                <a:lnTo>
                  <a:pt x="1317" y="1575"/>
                </a:lnTo>
                <a:lnTo>
                  <a:pt x="1322" y="1572"/>
                </a:lnTo>
                <a:lnTo>
                  <a:pt x="1327" y="1572"/>
                </a:lnTo>
                <a:lnTo>
                  <a:pt x="1331" y="1568"/>
                </a:lnTo>
                <a:lnTo>
                  <a:pt x="1336" y="1568"/>
                </a:lnTo>
                <a:lnTo>
                  <a:pt x="1341" y="1568"/>
                </a:lnTo>
                <a:lnTo>
                  <a:pt x="1346" y="1568"/>
                </a:lnTo>
                <a:lnTo>
                  <a:pt x="1348" y="1563"/>
                </a:lnTo>
                <a:lnTo>
                  <a:pt x="1350" y="1558"/>
                </a:lnTo>
                <a:lnTo>
                  <a:pt x="1355" y="1553"/>
                </a:lnTo>
                <a:lnTo>
                  <a:pt x="1357" y="1551"/>
                </a:lnTo>
                <a:lnTo>
                  <a:pt x="1364" y="1549"/>
                </a:lnTo>
                <a:lnTo>
                  <a:pt x="1369" y="1551"/>
                </a:lnTo>
                <a:lnTo>
                  <a:pt x="1421" y="1603"/>
                </a:lnTo>
                <a:lnTo>
                  <a:pt x="1421" y="1608"/>
                </a:lnTo>
                <a:lnTo>
                  <a:pt x="1416" y="1613"/>
                </a:lnTo>
                <a:lnTo>
                  <a:pt x="1416" y="1620"/>
                </a:lnTo>
                <a:lnTo>
                  <a:pt x="1416" y="1622"/>
                </a:lnTo>
                <a:lnTo>
                  <a:pt x="1419" y="1624"/>
                </a:lnTo>
                <a:lnTo>
                  <a:pt x="1426" y="1624"/>
                </a:lnTo>
                <a:lnTo>
                  <a:pt x="1430" y="1624"/>
                </a:lnTo>
                <a:lnTo>
                  <a:pt x="1438" y="1627"/>
                </a:lnTo>
                <a:lnTo>
                  <a:pt x="1445" y="1631"/>
                </a:lnTo>
                <a:lnTo>
                  <a:pt x="1447" y="1634"/>
                </a:lnTo>
                <a:lnTo>
                  <a:pt x="1456" y="1648"/>
                </a:lnTo>
                <a:lnTo>
                  <a:pt x="1463" y="1662"/>
                </a:lnTo>
                <a:lnTo>
                  <a:pt x="1468" y="1669"/>
                </a:lnTo>
                <a:lnTo>
                  <a:pt x="1489" y="1702"/>
                </a:lnTo>
                <a:lnTo>
                  <a:pt x="1489" y="1705"/>
                </a:lnTo>
                <a:lnTo>
                  <a:pt x="1513" y="1762"/>
                </a:lnTo>
                <a:lnTo>
                  <a:pt x="1496" y="1773"/>
                </a:lnTo>
                <a:lnTo>
                  <a:pt x="1489" y="1776"/>
                </a:lnTo>
                <a:lnTo>
                  <a:pt x="1487" y="1778"/>
                </a:lnTo>
                <a:lnTo>
                  <a:pt x="1482" y="1783"/>
                </a:lnTo>
                <a:lnTo>
                  <a:pt x="1478" y="1785"/>
                </a:lnTo>
                <a:lnTo>
                  <a:pt x="1473" y="1788"/>
                </a:lnTo>
                <a:lnTo>
                  <a:pt x="1471" y="1792"/>
                </a:lnTo>
                <a:lnTo>
                  <a:pt x="1468" y="1797"/>
                </a:lnTo>
                <a:lnTo>
                  <a:pt x="1466" y="1797"/>
                </a:lnTo>
                <a:lnTo>
                  <a:pt x="1463" y="1800"/>
                </a:lnTo>
                <a:lnTo>
                  <a:pt x="1456" y="1802"/>
                </a:lnTo>
                <a:lnTo>
                  <a:pt x="1452" y="1804"/>
                </a:lnTo>
                <a:lnTo>
                  <a:pt x="1452" y="1807"/>
                </a:lnTo>
                <a:lnTo>
                  <a:pt x="1452" y="1809"/>
                </a:lnTo>
                <a:lnTo>
                  <a:pt x="1449" y="1811"/>
                </a:lnTo>
                <a:lnTo>
                  <a:pt x="1449" y="1816"/>
                </a:lnTo>
                <a:lnTo>
                  <a:pt x="1452" y="1821"/>
                </a:lnTo>
                <a:lnTo>
                  <a:pt x="1447" y="1823"/>
                </a:lnTo>
                <a:lnTo>
                  <a:pt x="1445" y="1826"/>
                </a:lnTo>
                <a:lnTo>
                  <a:pt x="1440" y="1833"/>
                </a:lnTo>
                <a:lnTo>
                  <a:pt x="1440" y="1837"/>
                </a:lnTo>
                <a:lnTo>
                  <a:pt x="1438" y="1840"/>
                </a:lnTo>
                <a:lnTo>
                  <a:pt x="1433" y="1842"/>
                </a:lnTo>
                <a:lnTo>
                  <a:pt x="1428" y="1847"/>
                </a:lnTo>
                <a:lnTo>
                  <a:pt x="1423" y="1854"/>
                </a:lnTo>
                <a:lnTo>
                  <a:pt x="1416" y="1859"/>
                </a:lnTo>
                <a:lnTo>
                  <a:pt x="1412" y="1866"/>
                </a:lnTo>
                <a:lnTo>
                  <a:pt x="1416" y="1871"/>
                </a:lnTo>
                <a:lnTo>
                  <a:pt x="1419" y="1875"/>
                </a:lnTo>
                <a:lnTo>
                  <a:pt x="1421" y="1878"/>
                </a:lnTo>
                <a:lnTo>
                  <a:pt x="1423" y="1882"/>
                </a:lnTo>
                <a:lnTo>
                  <a:pt x="1423" y="1885"/>
                </a:lnTo>
                <a:lnTo>
                  <a:pt x="1421" y="1887"/>
                </a:lnTo>
                <a:lnTo>
                  <a:pt x="1414" y="1889"/>
                </a:lnTo>
                <a:lnTo>
                  <a:pt x="1409" y="1892"/>
                </a:lnTo>
                <a:lnTo>
                  <a:pt x="1412" y="1894"/>
                </a:lnTo>
                <a:lnTo>
                  <a:pt x="1416" y="1892"/>
                </a:lnTo>
                <a:lnTo>
                  <a:pt x="1421" y="1892"/>
                </a:lnTo>
                <a:lnTo>
                  <a:pt x="1423" y="1889"/>
                </a:lnTo>
                <a:lnTo>
                  <a:pt x="1426" y="1889"/>
                </a:lnTo>
                <a:lnTo>
                  <a:pt x="1433" y="1889"/>
                </a:lnTo>
                <a:lnTo>
                  <a:pt x="1438" y="1892"/>
                </a:lnTo>
                <a:lnTo>
                  <a:pt x="1440" y="1894"/>
                </a:lnTo>
                <a:lnTo>
                  <a:pt x="1442" y="1897"/>
                </a:lnTo>
                <a:lnTo>
                  <a:pt x="1447" y="1904"/>
                </a:lnTo>
                <a:lnTo>
                  <a:pt x="1442" y="1908"/>
                </a:lnTo>
                <a:lnTo>
                  <a:pt x="1440" y="1911"/>
                </a:lnTo>
                <a:lnTo>
                  <a:pt x="1440" y="1913"/>
                </a:lnTo>
                <a:lnTo>
                  <a:pt x="1438" y="1913"/>
                </a:lnTo>
                <a:lnTo>
                  <a:pt x="1435" y="1916"/>
                </a:lnTo>
                <a:lnTo>
                  <a:pt x="1433" y="1918"/>
                </a:lnTo>
                <a:lnTo>
                  <a:pt x="1430" y="1916"/>
                </a:lnTo>
                <a:lnTo>
                  <a:pt x="1428" y="1918"/>
                </a:lnTo>
                <a:lnTo>
                  <a:pt x="1426" y="1920"/>
                </a:lnTo>
                <a:lnTo>
                  <a:pt x="1423" y="1923"/>
                </a:lnTo>
                <a:lnTo>
                  <a:pt x="1419" y="1927"/>
                </a:lnTo>
                <a:lnTo>
                  <a:pt x="1414" y="1932"/>
                </a:lnTo>
                <a:lnTo>
                  <a:pt x="1412" y="1939"/>
                </a:lnTo>
                <a:lnTo>
                  <a:pt x="1412" y="1942"/>
                </a:lnTo>
                <a:lnTo>
                  <a:pt x="1409" y="1946"/>
                </a:lnTo>
                <a:lnTo>
                  <a:pt x="1407" y="1949"/>
                </a:lnTo>
                <a:lnTo>
                  <a:pt x="1407" y="1956"/>
                </a:lnTo>
                <a:lnTo>
                  <a:pt x="1407" y="1958"/>
                </a:lnTo>
                <a:lnTo>
                  <a:pt x="1409" y="1958"/>
                </a:lnTo>
                <a:lnTo>
                  <a:pt x="1412" y="1963"/>
                </a:lnTo>
                <a:lnTo>
                  <a:pt x="1412" y="1965"/>
                </a:lnTo>
                <a:lnTo>
                  <a:pt x="1409" y="1968"/>
                </a:lnTo>
                <a:lnTo>
                  <a:pt x="1409" y="1970"/>
                </a:lnTo>
                <a:lnTo>
                  <a:pt x="1409" y="1972"/>
                </a:lnTo>
                <a:lnTo>
                  <a:pt x="1409" y="1979"/>
                </a:lnTo>
                <a:lnTo>
                  <a:pt x="1409" y="1984"/>
                </a:lnTo>
                <a:lnTo>
                  <a:pt x="1409" y="1989"/>
                </a:lnTo>
                <a:lnTo>
                  <a:pt x="1412" y="1989"/>
                </a:lnTo>
                <a:lnTo>
                  <a:pt x="1412" y="1991"/>
                </a:lnTo>
                <a:lnTo>
                  <a:pt x="1412" y="1994"/>
                </a:lnTo>
                <a:lnTo>
                  <a:pt x="1409" y="1996"/>
                </a:lnTo>
                <a:lnTo>
                  <a:pt x="1407" y="1998"/>
                </a:lnTo>
                <a:lnTo>
                  <a:pt x="1407" y="2001"/>
                </a:lnTo>
                <a:lnTo>
                  <a:pt x="1405" y="2003"/>
                </a:lnTo>
                <a:lnTo>
                  <a:pt x="1402" y="2008"/>
                </a:lnTo>
                <a:lnTo>
                  <a:pt x="1400" y="2010"/>
                </a:lnTo>
                <a:lnTo>
                  <a:pt x="1395" y="2013"/>
                </a:lnTo>
                <a:lnTo>
                  <a:pt x="1393" y="2013"/>
                </a:lnTo>
                <a:lnTo>
                  <a:pt x="1390" y="2013"/>
                </a:lnTo>
                <a:lnTo>
                  <a:pt x="1383" y="2010"/>
                </a:lnTo>
                <a:lnTo>
                  <a:pt x="1383" y="2008"/>
                </a:lnTo>
                <a:lnTo>
                  <a:pt x="1381" y="2005"/>
                </a:lnTo>
                <a:lnTo>
                  <a:pt x="1379" y="2003"/>
                </a:lnTo>
                <a:lnTo>
                  <a:pt x="1376" y="2001"/>
                </a:lnTo>
                <a:lnTo>
                  <a:pt x="1374" y="1996"/>
                </a:lnTo>
                <a:lnTo>
                  <a:pt x="1372" y="1994"/>
                </a:lnTo>
                <a:lnTo>
                  <a:pt x="1362" y="1994"/>
                </a:lnTo>
                <a:lnTo>
                  <a:pt x="1357" y="1996"/>
                </a:lnTo>
                <a:lnTo>
                  <a:pt x="1355" y="1998"/>
                </a:lnTo>
                <a:lnTo>
                  <a:pt x="1353" y="2003"/>
                </a:lnTo>
                <a:lnTo>
                  <a:pt x="1353" y="2005"/>
                </a:lnTo>
                <a:lnTo>
                  <a:pt x="1350" y="2005"/>
                </a:lnTo>
                <a:lnTo>
                  <a:pt x="1348" y="2008"/>
                </a:lnTo>
                <a:lnTo>
                  <a:pt x="1348" y="2015"/>
                </a:lnTo>
                <a:lnTo>
                  <a:pt x="1343" y="2017"/>
                </a:lnTo>
                <a:lnTo>
                  <a:pt x="1341" y="2020"/>
                </a:lnTo>
                <a:lnTo>
                  <a:pt x="1339" y="2024"/>
                </a:lnTo>
                <a:lnTo>
                  <a:pt x="1334" y="2027"/>
                </a:lnTo>
                <a:lnTo>
                  <a:pt x="1331" y="2027"/>
                </a:lnTo>
                <a:lnTo>
                  <a:pt x="1327" y="2029"/>
                </a:lnTo>
                <a:lnTo>
                  <a:pt x="1324" y="2031"/>
                </a:lnTo>
                <a:lnTo>
                  <a:pt x="1322" y="2031"/>
                </a:lnTo>
                <a:lnTo>
                  <a:pt x="1320" y="2034"/>
                </a:lnTo>
                <a:lnTo>
                  <a:pt x="1320" y="2036"/>
                </a:lnTo>
                <a:lnTo>
                  <a:pt x="1317" y="2041"/>
                </a:lnTo>
                <a:lnTo>
                  <a:pt x="1313" y="2041"/>
                </a:lnTo>
                <a:lnTo>
                  <a:pt x="1313" y="2043"/>
                </a:lnTo>
                <a:lnTo>
                  <a:pt x="1313" y="2046"/>
                </a:lnTo>
                <a:lnTo>
                  <a:pt x="1308" y="2048"/>
                </a:lnTo>
                <a:lnTo>
                  <a:pt x="1306" y="2050"/>
                </a:lnTo>
                <a:lnTo>
                  <a:pt x="1301" y="2053"/>
                </a:lnTo>
                <a:lnTo>
                  <a:pt x="1301" y="2055"/>
                </a:lnTo>
                <a:lnTo>
                  <a:pt x="1301" y="2058"/>
                </a:lnTo>
                <a:lnTo>
                  <a:pt x="1298" y="2058"/>
                </a:lnTo>
                <a:lnTo>
                  <a:pt x="1296" y="2060"/>
                </a:lnTo>
                <a:lnTo>
                  <a:pt x="1294" y="2060"/>
                </a:lnTo>
                <a:lnTo>
                  <a:pt x="1294" y="2062"/>
                </a:lnTo>
                <a:lnTo>
                  <a:pt x="1294" y="2065"/>
                </a:lnTo>
                <a:lnTo>
                  <a:pt x="1291" y="2067"/>
                </a:lnTo>
                <a:lnTo>
                  <a:pt x="1291" y="2069"/>
                </a:lnTo>
                <a:lnTo>
                  <a:pt x="1291" y="2072"/>
                </a:lnTo>
                <a:lnTo>
                  <a:pt x="1291" y="2074"/>
                </a:lnTo>
                <a:lnTo>
                  <a:pt x="1291" y="2076"/>
                </a:lnTo>
                <a:lnTo>
                  <a:pt x="1291" y="2079"/>
                </a:lnTo>
                <a:lnTo>
                  <a:pt x="1289" y="2079"/>
                </a:lnTo>
                <a:lnTo>
                  <a:pt x="1289" y="2081"/>
                </a:lnTo>
                <a:lnTo>
                  <a:pt x="1289" y="2084"/>
                </a:lnTo>
                <a:lnTo>
                  <a:pt x="1287" y="2084"/>
                </a:lnTo>
                <a:lnTo>
                  <a:pt x="1287" y="2086"/>
                </a:lnTo>
                <a:lnTo>
                  <a:pt x="1284" y="2086"/>
                </a:lnTo>
                <a:lnTo>
                  <a:pt x="1282" y="2086"/>
                </a:lnTo>
                <a:lnTo>
                  <a:pt x="1280" y="2086"/>
                </a:lnTo>
                <a:lnTo>
                  <a:pt x="1277" y="2084"/>
                </a:lnTo>
                <a:lnTo>
                  <a:pt x="1275" y="2081"/>
                </a:lnTo>
                <a:lnTo>
                  <a:pt x="1275" y="2079"/>
                </a:lnTo>
                <a:lnTo>
                  <a:pt x="1273" y="2079"/>
                </a:lnTo>
                <a:lnTo>
                  <a:pt x="1273" y="2076"/>
                </a:lnTo>
                <a:lnTo>
                  <a:pt x="1270" y="2076"/>
                </a:lnTo>
                <a:lnTo>
                  <a:pt x="1270" y="2079"/>
                </a:lnTo>
                <a:lnTo>
                  <a:pt x="1270" y="2081"/>
                </a:lnTo>
                <a:lnTo>
                  <a:pt x="1268" y="2081"/>
                </a:lnTo>
                <a:lnTo>
                  <a:pt x="1268" y="2084"/>
                </a:lnTo>
                <a:lnTo>
                  <a:pt x="1270" y="2084"/>
                </a:lnTo>
                <a:lnTo>
                  <a:pt x="1270" y="2086"/>
                </a:lnTo>
                <a:lnTo>
                  <a:pt x="1273" y="2088"/>
                </a:lnTo>
                <a:lnTo>
                  <a:pt x="1275" y="2088"/>
                </a:lnTo>
                <a:lnTo>
                  <a:pt x="1275" y="2091"/>
                </a:lnTo>
                <a:lnTo>
                  <a:pt x="1277" y="2091"/>
                </a:lnTo>
                <a:lnTo>
                  <a:pt x="1280" y="2091"/>
                </a:lnTo>
                <a:lnTo>
                  <a:pt x="1282" y="2091"/>
                </a:lnTo>
                <a:lnTo>
                  <a:pt x="1282" y="2093"/>
                </a:lnTo>
                <a:lnTo>
                  <a:pt x="1284" y="2093"/>
                </a:lnTo>
                <a:lnTo>
                  <a:pt x="1284" y="2095"/>
                </a:lnTo>
                <a:lnTo>
                  <a:pt x="1284" y="2098"/>
                </a:lnTo>
                <a:lnTo>
                  <a:pt x="1282" y="2098"/>
                </a:lnTo>
                <a:lnTo>
                  <a:pt x="1282" y="2100"/>
                </a:lnTo>
                <a:lnTo>
                  <a:pt x="1280" y="2100"/>
                </a:lnTo>
                <a:lnTo>
                  <a:pt x="1275" y="2100"/>
                </a:lnTo>
                <a:lnTo>
                  <a:pt x="1275" y="2103"/>
                </a:lnTo>
                <a:lnTo>
                  <a:pt x="1273" y="2103"/>
                </a:lnTo>
                <a:lnTo>
                  <a:pt x="1270" y="2103"/>
                </a:lnTo>
                <a:lnTo>
                  <a:pt x="1270" y="2100"/>
                </a:lnTo>
                <a:lnTo>
                  <a:pt x="1268" y="2100"/>
                </a:lnTo>
                <a:lnTo>
                  <a:pt x="1265" y="2100"/>
                </a:lnTo>
                <a:lnTo>
                  <a:pt x="1263" y="2100"/>
                </a:lnTo>
                <a:lnTo>
                  <a:pt x="1263" y="2098"/>
                </a:lnTo>
                <a:lnTo>
                  <a:pt x="1261" y="2095"/>
                </a:lnTo>
                <a:lnTo>
                  <a:pt x="1261" y="2093"/>
                </a:lnTo>
                <a:lnTo>
                  <a:pt x="1258" y="2093"/>
                </a:lnTo>
                <a:lnTo>
                  <a:pt x="1258" y="2091"/>
                </a:lnTo>
                <a:lnTo>
                  <a:pt x="1256" y="2091"/>
                </a:lnTo>
                <a:lnTo>
                  <a:pt x="1254" y="2091"/>
                </a:lnTo>
                <a:lnTo>
                  <a:pt x="1251" y="2091"/>
                </a:lnTo>
                <a:lnTo>
                  <a:pt x="1249" y="2091"/>
                </a:lnTo>
                <a:lnTo>
                  <a:pt x="1247" y="2091"/>
                </a:lnTo>
                <a:lnTo>
                  <a:pt x="1247" y="2093"/>
                </a:lnTo>
                <a:lnTo>
                  <a:pt x="1247" y="2095"/>
                </a:lnTo>
                <a:lnTo>
                  <a:pt x="1249" y="2098"/>
                </a:lnTo>
                <a:lnTo>
                  <a:pt x="1249" y="2100"/>
                </a:lnTo>
                <a:lnTo>
                  <a:pt x="1249" y="2103"/>
                </a:lnTo>
                <a:lnTo>
                  <a:pt x="1249" y="2105"/>
                </a:lnTo>
                <a:lnTo>
                  <a:pt x="1249" y="2107"/>
                </a:lnTo>
                <a:lnTo>
                  <a:pt x="1251" y="2110"/>
                </a:lnTo>
                <a:lnTo>
                  <a:pt x="1251" y="2112"/>
                </a:lnTo>
                <a:lnTo>
                  <a:pt x="1249" y="2112"/>
                </a:lnTo>
                <a:lnTo>
                  <a:pt x="1249" y="2114"/>
                </a:lnTo>
                <a:lnTo>
                  <a:pt x="1247" y="2114"/>
                </a:lnTo>
                <a:lnTo>
                  <a:pt x="1244" y="2114"/>
                </a:lnTo>
                <a:lnTo>
                  <a:pt x="1242" y="2112"/>
                </a:lnTo>
                <a:lnTo>
                  <a:pt x="1240" y="2112"/>
                </a:lnTo>
                <a:lnTo>
                  <a:pt x="1237" y="2112"/>
                </a:lnTo>
                <a:lnTo>
                  <a:pt x="1235" y="2112"/>
                </a:lnTo>
                <a:lnTo>
                  <a:pt x="1235" y="2114"/>
                </a:lnTo>
                <a:lnTo>
                  <a:pt x="1235" y="2117"/>
                </a:lnTo>
                <a:lnTo>
                  <a:pt x="1232" y="2119"/>
                </a:lnTo>
                <a:lnTo>
                  <a:pt x="1230" y="2119"/>
                </a:lnTo>
                <a:lnTo>
                  <a:pt x="1230" y="2121"/>
                </a:lnTo>
                <a:lnTo>
                  <a:pt x="1228" y="2119"/>
                </a:lnTo>
                <a:lnTo>
                  <a:pt x="1228" y="2117"/>
                </a:lnTo>
                <a:lnTo>
                  <a:pt x="1225" y="2117"/>
                </a:lnTo>
                <a:lnTo>
                  <a:pt x="1225" y="2114"/>
                </a:lnTo>
                <a:lnTo>
                  <a:pt x="1225" y="2112"/>
                </a:lnTo>
                <a:lnTo>
                  <a:pt x="1225" y="2110"/>
                </a:lnTo>
                <a:lnTo>
                  <a:pt x="1225" y="2105"/>
                </a:lnTo>
                <a:lnTo>
                  <a:pt x="1225" y="2103"/>
                </a:lnTo>
                <a:lnTo>
                  <a:pt x="1225" y="2100"/>
                </a:lnTo>
                <a:lnTo>
                  <a:pt x="1223" y="2100"/>
                </a:lnTo>
                <a:lnTo>
                  <a:pt x="1223" y="2098"/>
                </a:lnTo>
                <a:lnTo>
                  <a:pt x="1221" y="2098"/>
                </a:lnTo>
                <a:lnTo>
                  <a:pt x="1218" y="2098"/>
                </a:lnTo>
                <a:lnTo>
                  <a:pt x="1216" y="2098"/>
                </a:lnTo>
                <a:lnTo>
                  <a:pt x="1216" y="2100"/>
                </a:lnTo>
                <a:lnTo>
                  <a:pt x="1214" y="2100"/>
                </a:lnTo>
                <a:lnTo>
                  <a:pt x="1214" y="2103"/>
                </a:lnTo>
                <a:lnTo>
                  <a:pt x="1211" y="2103"/>
                </a:lnTo>
                <a:lnTo>
                  <a:pt x="1211" y="2105"/>
                </a:lnTo>
                <a:lnTo>
                  <a:pt x="1209" y="2107"/>
                </a:lnTo>
                <a:lnTo>
                  <a:pt x="1209" y="2110"/>
                </a:lnTo>
                <a:lnTo>
                  <a:pt x="1207" y="2110"/>
                </a:lnTo>
                <a:lnTo>
                  <a:pt x="1207" y="2112"/>
                </a:lnTo>
                <a:lnTo>
                  <a:pt x="1204" y="2114"/>
                </a:lnTo>
                <a:lnTo>
                  <a:pt x="1204" y="2117"/>
                </a:lnTo>
                <a:lnTo>
                  <a:pt x="1202" y="2117"/>
                </a:lnTo>
                <a:lnTo>
                  <a:pt x="1199" y="2117"/>
                </a:lnTo>
                <a:lnTo>
                  <a:pt x="1197" y="2117"/>
                </a:lnTo>
                <a:lnTo>
                  <a:pt x="1197" y="2114"/>
                </a:lnTo>
                <a:lnTo>
                  <a:pt x="1195" y="2114"/>
                </a:lnTo>
                <a:lnTo>
                  <a:pt x="1195" y="2112"/>
                </a:lnTo>
                <a:lnTo>
                  <a:pt x="1192" y="2112"/>
                </a:lnTo>
                <a:lnTo>
                  <a:pt x="1190" y="2114"/>
                </a:lnTo>
                <a:lnTo>
                  <a:pt x="1190" y="2117"/>
                </a:lnTo>
                <a:lnTo>
                  <a:pt x="1190" y="2119"/>
                </a:lnTo>
                <a:lnTo>
                  <a:pt x="1190" y="2121"/>
                </a:lnTo>
                <a:lnTo>
                  <a:pt x="1190" y="2124"/>
                </a:lnTo>
                <a:lnTo>
                  <a:pt x="1188" y="2126"/>
                </a:lnTo>
                <a:lnTo>
                  <a:pt x="1188" y="2129"/>
                </a:lnTo>
                <a:lnTo>
                  <a:pt x="1185" y="2129"/>
                </a:lnTo>
                <a:lnTo>
                  <a:pt x="1183" y="2129"/>
                </a:lnTo>
                <a:lnTo>
                  <a:pt x="1183" y="2131"/>
                </a:lnTo>
                <a:lnTo>
                  <a:pt x="1181" y="2131"/>
                </a:lnTo>
                <a:lnTo>
                  <a:pt x="1178" y="2131"/>
                </a:lnTo>
                <a:lnTo>
                  <a:pt x="1178" y="2133"/>
                </a:lnTo>
                <a:lnTo>
                  <a:pt x="1178" y="2136"/>
                </a:lnTo>
                <a:lnTo>
                  <a:pt x="1181" y="2136"/>
                </a:lnTo>
                <a:lnTo>
                  <a:pt x="1178" y="2136"/>
                </a:lnTo>
                <a:lnTo>
                  <a:pt x="1178" y="2138"/>
                </a:lnTo>
                <a:lnTo>
                  <a:pt x="1178" y="2140"/>
                </a:lnTo>
                <a:lnTo>
                  <a:pt x="1176" y="2140"/>
                </a:lnTo>
                <a:lnTo>
                  <a:pt x="1176" y="2143"/>
                </a:lnTo>
                <a:lnTo>
                  <a:pt x="1178" y="2143"/>
                </a:lnTo>
                <a:lnTo>
                  <a:pt x="1178" y="2145"/>
                </a:lnTo>
                <a:lnTo>
                  <a:pt x="1181" y="2145"/>
                </a:lnTo>
                <a:lnTo>
                  <a:pt x="1183" y="2145"/>
                </a:lnTo>
                <a:lnTo>
                  <a:pt x="1183" y="2147"/>
                </a:lnTo>
                <a:lnTo>
                  <a:pt x="1181" y="2147"/>
                </a:lnTo>
                <a:lnTo>
                  <a:pt x="1181" y="2150"/>
                </a:lnTo>
                <a:lnTo>
                  <a:pt x="1178" y="2150"/>
                </a:lnTo>
                <a:lnTo>
                  <a:pt x="1178" y="2152"/>
                </a:lnTo>
                <a:lnTo>
                  <a:pt x="1178" y="2155"/>
                </a:lnTo>
                <a:lnTo>
                  <a:pt x="1181" y="2155"/>
                </a:lnTo>
                <a:lnTo>
                  <a:pt x="1181" y="2157"/>
                </a:lnTo>
                <a:lnTo>
                  <a:pt x="1181" y="2159"/>
                </a:lnTo>
                <a:lnTo>
                  <a:pt x="1181" y="2162"/>
                </a:lnTo>
                <a:lnTo>
                  <a:pt x="1181" y="2169"/>
                </a:lnTo>
                <a:lnTo>
                  <a:pt x="1181" y="2174"/>
                </a:lnTo>
                <a:lnTo>
                  <a:pt x="1178" y="2174"/>
                </a:lnTo>
                <a:lnTo>
                  <a:pt x="1176" y="2174"/>
                </a:lnTo>
                <a:lnTo>
                  <a:pt x="1176" y="2171"/>
                </a:lnTo>
                <a:lnTo>
                  <a:pt x="1176" y="2169"/>
                </a:lnTo>
                <a:lnTo>
                  <a:pt x="1176" y="2166"/>
                </a:lnTo>
                <a:lnTo>
                  <a:pt x="1174" y="2166"/>
                </a:lnTo>
                <a:lnTo>
                  <a:pt x="1171" y="2166"/>
                </a:lnTo>
                <a:lnTo>
                  <a:pt x="1169" y="2166"/>
                </a:lnTo>
                <a:lnTo>
                  <a:pt x="1166" y="2169"/>
                </a:lnTo>
                <a:lnTo>
                  <a:pt x="1159" y="2171"/>
                </a:lnTo>
                <a:lnTo>
                  <a:pt x="1157" y="2171"/>
                </a:lnTo>
                <a:lnTo>
                  <a:pt x="1157" y="2174"/>
                </a:lnTo>
                <a:lnTo>
                  <a:pt x="1155" y="2174"/>
                </a:lnTo>
                <a:lnTo>
                  <a:pt x="1155" y="2171"/>
                </a:lnTo>
                <a:lnTo>
                  <a:pt x="1155" y="2169"/>
                </a:lnTo>
                <a:lnTo>
                  <a:pt x="1155" y="2166"/>
                </a:lnTo>
                <a:lnTo>
                  <a:pt x="1155" y="2164"/>
                </a:lnTo>
                <a:lnTo>
                  <a:pt x="1155" y="2162"/>
                </a:lnTo>
                <a:lnTo>
                  <a:pt x="1152" y="2162"/>
                </a:lnTo>
                <a:lnTo>
                  <a:pt x="1152" y="2159"/>
                </a:lnTo>
                <a:lnTo>
                  <a:pt x="1150" y="2159"/>
                </a:lnTo>
                <a:lnTo>
                  <a:pt x="1148" y="2159"/>
                </a:lnTo>
                <a:lnTo>
                  <a:pt x="1143" y="2162"/>
                </a:lnTo>
                <a:lnTo>
                  <a:pt x="1141" y="2162"/>
                </a:lnTo>
                <a:lnTo>
                  <a:pt x="1141" y="2159"/>
                </a:lnTo>
                <a:lnTo>
                  <a:pt x="1138" y="2159"/>
                </a:lnTo>
                <a:lnTo>
                  <a:pt x="1136" y="2159"/>
                </a:lnTo>
                <a:lnTo>
                  <a:pt x="1133" y="2157"/>
                </a:lnTo>
                <a:lnTo>
                  <a:pt x="1131" y="2157"/>
                </a:lnTo>
                <a:lnTo>
                  <a:pt x="1129" y="2157"/>
                </a:lnTo>
                <a:lnTo>
                  <a:pt x="1126" y="2157"/>
                </a:lnTo>
                <a:lnTo>
                  <a:pt x="1124" y="2157"/>
                </a:lnTo>
                <a:lnTo>
                  <a:pt x="1124" y="2159"/>
                </a:lnTo>
                <a:lnTo>
                  <a:pt x="1122" y="2159"/>
                </a:lnTo>
                <a:lnTo>
                  <a:pt x="1122" y="2162"/>
                </a:lnTo>
                <a:lnTo>
                  <a:pt x="1122" y="2164"/>
                </a:lnTo>
                <a:lnTo>
                  <a:pt x="1122" y="2166"/>
                </a:lnTo>
                <a:lnTo>
                  <a:pt x="1122" y="2169"/>
                </a:lnTo>
                <a:lnTo>
                  <a:pt x="1124" y="2169"/>
                </a:lnTo>
                <a:lnTo>
                  <a:pt x="1126" y="2169"/>
                </a:lnTo>
                <a:lnTo>
                  <a:pt x="1126" y="2166"/>
                </a:lnTo>
                <a:lnTo>
                  <a:pt x="1129" y="2166"/>
                </a:lnTo>
                <a:lnTo>
                  <a:pt x="1129" y="2164"/>
                </a:lnTo>
                <a:lnTo>
                  <a:pt x="1131" y="2164"/>
                </a:lnTo>
                <a:lnTo>
                  <a:pt x="1131" y="2162"/>
                </a:lnTo>
                <a:lnTo>
                  <a:pt x="1133" y="2162"/>
                </a:lnTo>
                <a:lnTo>
                  <a:pt x="1136" y="2162"/>
                </a:lnTo>
                <a:lnTo>
                  <a:pt x="1138" y="2162"/>
                </a:lnTo>
                <a:lnTo>
                  <a:pt x="1138" y="2164"/>
                </a:lnTo>
                <a:lnTo>
                  <a:pt x="1138" y="2166"/>
                </a:lnTo>
                <a:lnTo>
                  <a:pt x="1138" y="2169"/>
                </a:lnTo>
                <a:lnTo>
                  <a:pt x="1136" y="2169"/>
                </a:lnTo>
                <a:lnTo>
                  <a:pt x="1136" y="2171"/>
                </a:lnTo>
                <a:lnTo>
                  <a:pt x="1133" y="2171"/>
                </a:lnTo>
                <a:lnTo>
                  <a:pt x="1133" y="2174"/>
                </a:lnTo>
                <a:lnTo>
                  <a:pt x="1133" y="2176"/>
                </a:lnTo>
                <a:lnTo>
                  <a:pt x="1133" y="2178"/>
                </a:lnTo>
                <a:lnTo>
                  <a:pt x="1131" y="2178"/>
                </a:lnTo>
                <a:lnTo>
                  <a:pt x="1131" y="2176"/>
                </a:lnTo>
                <a:lnTo>
                  <a:pt x="1129" y="2176"/>
                </a:lnTo>
                <a:lnTo>
                  <a:pt x="1129" y="2174"/>
                </a:lnTo>
                <a:lnTo>
                  <a:pt x="1126" y="2174"/>
                </a:lnTo>
                <a:lnTo>
                  <a:pt x="1126" y="2171"/>
                </a:lnTo>
                <a:lnTo>
                  <a:pt x="1124" y="2171"/>
                </a:lnTo>
                <a:lnTo>
                  <a:pt x="1124" y="2174"/>
                </a:lnTo>
                <a:lnTo>
                  <a:pt x="1122" y="2176"/>
                </a:lnTo>
                <a:lnTo>
                  <a:pt x="1122" y="2178"/>
                </a:lnTo>
                <a:lnTo>
                  <a:pt x="1122" y="2181"/>
                </a:lnTo>
                <a:lnTo>
                  <a:pt x="1119" y="2181"/>
                </a:lnTo>
                <a:lnTo>
                  <a:pt x="1119" y="2183"/>
                </a:lnTo>
                <a:lnTo>
                  <a:pt x="1117" y="2183"/>
                </a:lnTo>
                <a:lnTo>
                  <a:pt x="1117" y="2181"/>
                </a:lnTo>
                <a:lnTo>
                  <a:pt x="1115" y="2181"/>
                </a:lnTo>
                <a:lnTo>
                  <a:pt x="1115" y="2178"/>
                </a:lnTo>
                <a:lnTo>
                  <a:pt x="1115" y="2176"/>
                </a:lnTo>
                <a:lnTo>
                  <a:pt x="1115" y="2174"/>
                </a:lnTo>
                <a:lnTo>
                  <a:pt x="1112" y="2174"/>
                </a:lnTo>
                <a:lnTo>
                  <a:pt x="1112" y="2176"/>
                </a:lnTo>
                <a:lnTo>
                  <a:pt x="1110" y="2176"/>
                </a:lnTo>
                <a:lnTo>
                  <a:pt x="1110" y="2178"/>
                </a:lnTo>
                <a:lnTo>
                  <a:pt x="1110" y="2181"/>
                </a:lnTo>
                <a:lnTo>
                  <a:pt x="1110" y="2183"/>
                </a:lnTo>
                <a:lnTo>
                  <a:pt x="1108" y="2183"/>
                </a:lnTo>
                <a:lnTo>
                  <a:pt x="1105" y="2183"/>
                </a:lnTo>
                <a:lnTo>
                  <a:pt x="1103" y="2183"/>
                </a:lnTo>
                <a:lnTo>
                  <a:pt x="1103" y="2181"/>
                </a:lnTo>
                <a:lnTo>
                  <a:pt x="1100" y="2181"/>
                </a:lnTo>
                <a:lnTo>
                  <a:pt x="1100" y="2178"/>
                </a:lnTo>
                <a:lnTo>
                  <a:pt x="1098" y="2178"/>
                </a:lnTo>
                <a:lnTo>
                  <a:pt x="1096" y="2178"/>
                </a:lnTo>
                <a:lnTo>
                  <a:pt x="1096" y="2181"/>
                </a:lnTo>
                <a:lnTo>
                  <a:pt x="1096" y="2183"/>
                </a:lnTo>
                <a:lnTo>
                  <a:pt x="1093" y="2183"/>
                </a:lnTo>
                <a:lnTo>
                  <a:pt x="1096" y="2183"/>
                </a:lnTo>
                <a:lnTo>
                  <a:pt x="1096" y="2185"/>
                </a:lnTo>
                <a:lnTo>
                  <a:pt x="1096" y="2188"/>
                </a:lnTo>
                <a:lnTo>
                  <a:pt x="1098" y="2188"/>
                </a:lnTo>
                <a:lnTo>
                  <a:pt x="1100" y="2190"/>
                </a:lnTo>
                <a:lnTo>
                  <a:pt x="1103" y="2190"/>
                </a:lnTo>
                <a:lnTo>
                  <a:pt x="1103" y="2192"/>
                </a:lnTo>
                <a:lnTo>
                  <a:pt x="1105" y="2192"/>
                </a:lnTo>
                <a:lnTo>
                  <a:pt x="1105" y="2195"/>
                </a:lnTo>
                <a:lnTo>
                  <a:pt x="1103" y="2195"/>
                </a:lnTo>
                <a:lnTo>
                  <a:pt x="1103" y="2197"/>
                </a:lnTo>
                <a:lnTo>
                  <a:pt x="1100" y="2197"/>
                </a:lnTo>
                <a:lnTo>
                  <a:pt x="1098" y="2195"/>
                </a:lnTo>
                <a:lnTo>
                  <a:pt x="1096" y="2195"/>
                </a:lnTo>
                <a:lnTo>
                  <a:pt x="1096" y="2197"/>
                </a:lnTo>
                <a:lnTo>
                  <a:pt x="1093" y="2197"/>
                </a:lnTo>
                <a:lnTo>
                  <a:pt x="1093" y="2200"/>
                </a:lnTo>
                <a:lnTo>
                  <a:pt x="1093" y="2202"/>
                </a:lnTo>
                <a:lnTo>
                  <a:pt x="1096" y="2202"/>
                </a:lnTo>
                <a:lnTo>
                  <a:pt x="1096" y="2204"/>
                </a:lnTo>
                <a:lnTo>
                  <a:pt x="1096" y="2207"/>
                </a:lnTo>
                <a:lnTo>
                  <a:pt x="1096" y="2209"/>
                </a:lnTo>
                <a:lnTo>
                  <a:pt x="1093" y="2209"/>
                </a:lnTo>
                <a:lnTo>
                  <a:pt x="1093" y="2211"/>
                </a:lnTo>
                <a:lnTo>
                  <a:pt x="1091" y="2211"/>
                </a:lnTo>
                <a:lnTo>
                  <a:pt x="1089" y="2211"/>
                </a:lnTo>
                <a:lnTo>
                  <a:pt x="1086" y="2211"/>
                </a:lnTo>
                <a:lnTo>
                  <a:pt x="1084" y="2211"/>
                </a:lnTo>
                <a:lnTo>
                  <a:pt x="1084" y="2209"/>
                </a:lnTo>
                <a:lnTo>
                  <a:pt x="1082" y="2209"/>
                </a:lnTo>
                <a:lnTo>
                  <a:pt x="1082" y="2207"/>
                </a:lnTo>
                <a:lnTo>
                  <a:pt x="1082" y="2204"/>
                </a:lnTo>
                <a:lnTo>
                  <a:pt x="1082" y="2202"/>
                </a:lnTo>
                <a:lnTo>
                  <a:pt x="1084" y="2202"/>
                </a:lnTo>
                <a:lnTo>
                  <a:pt x="1084" y="2200"/>
                </a:lnTo>
                <a:lnTo>
                  <a:pt x="1084" y="2197"/>
                </a:lnTo>
                <a:lnTo>
                  <a:pt x="1086" y="2197"/>
                </a:lnTo>
                <a:lnTo>
                  <a:pt x="1086" y="2195"/>
                </a:lnTo>
                <a:lnTo>
                  <a:pt x="1086" y="2192"/>
                </a:lnTo>
                <a:lnTo>
                  <a:pt x="1084" y="2192"/>
                </a:lnTo>
                <a:lnTo>
                  <a:pt x="1084" y="2190"/>
                </a:lnTo>
                <a:lnTo>
                  <a:pt x="1082" y="2190"/>
                </a:lnTo>
                <a:lnTo>
                  <a:pt x="1079" y="2190"/>
                </a:lnTo>
                <a:lnTo>
                  <a:pt x="1079" y="2192"/>
                </a:lnTo>
                <a:lnTo>
                  <a:pt x="1077" y="2192"/>
                </a:lnTo>
                <a:lnTo>
                  <a:pt x="1077" y="2195"/>
                </a:lnTo>
                <a:lnTo>
                  <a:pt x="1077" y="2197"/>
                </a:lnTo>
                <a:lnTo>
                  <a:pt x="1077" y="2200"/>
                </a:lnTo>
                <a:lnTo>
                  <a:pt x="1077" y="2202"/>
                </a:lnTo>
                <a:lnTo>
                  <a:pt x="1075" y="2202"/>
                </a:lnTo>
                <a:lnTo>
                  <a:pt x="1072" y="2202"/>
                </a:lnTo>
                <a:lnTo>
                  <a:pt x="1072" y="2200"/>
                </a:lnTo>
                <a:lnTo>
                  <a:pt x="1070" y="2200"/>
                </a:lnTo>
                <a:lnTo>
                  <a:pt x="1067" y="2200"/>
                </a:lnTo>
                <a:lnTo>
                  <a:pt x="1067" y="2197"/>
                </a:lnTo>
                <a:lnTo>
                  <a:pt x="1065" y="2197"/>
                </a:lnTo>
                <a:lnTo>
                  <a:pt x="1065" y="2200"/>
                </a:lnTo>
                <a:lnTo>
                  <a:pt x="1065" y="2202"/>
                </a:lnTo>
                <a:lnTo>
                  <a:pt x="1065" y="2204"/>
                </a:lnTo>
                <a:lnTo>
                  <a:pt x="1065" y="2207"/>
                </a:lnTo>
                <a:lnTo>
                  <a:pt x="1065" y="2209"/>
                </a:lnTo>
                <a:lnTo>
                  <a:pt x="1065" y="2211"/>
                </a:lnTo>
                <a:lnTo>
                  <a:pt x="1067" y="2211"/>
                </a:lnTo>
                <a:lnTo>
                  <a:pt x="1067" y="2214"/>
                </a:lnTo>
                <a:lnTo>
                  <a:pt x="1067" y="2216"/>
                </a:lnTo>
                <a:lnTo>
                  <a:pt x="1070" y="2219"/>
                </a:lnTo>
                <a:lnTo>
                  <a:pt x="1072" y="2219"/>
                </a:lnTo>
                <a:lnTo>
                  <a:pt x="1072" y="2221"/>
                </a:lnTo>
                <a:lnTo>
                  <a:pt x="1072" y="2223"/>
                </a:lnTo>
                <a:lnTo>
                  <a:pt x="1075" y="2223"/>
                </a:lnTo>
                <a:lnTo>
                  <a:pt x="1075" y="2226"/>
                </a:lnTo>
                <a:lnTo>
                  <a:pt x="1072" y="2230"/>
                </a:lnTo>
                <a:lnTo>
                  <a:pt x="1072" y="2235"/>
                </a:lnTo>
                <a:lnTo>
                  <a:pt x="1075" y="2237"/>
                </a:lnTo>
                <a:lnTo>
                  <a:pt x="1075" y="2242"/>
                </a:lnTo>
                <a:lnTo>
                  <a:pt x="1072" y="2242"/>
                </a:lnTo>
                <a:lnTo>
                  <a:pt x="1072" y="2245"/>
                </a:lnTo>
                <a:lnTo>
                  <a:pt x="1070" y="2245"/>
                </a:lnTo>
                <a:lnTo>
                  <a:pt x="1067" y="2245"/>
                </a:lnTo>
                <a:lnTo>
                  <a:pt x="1067" y="2247"/>
                </a:lnTo>
                <a:lnTo>
                  <a:pt x="1065" y="2247"/>
                </a:lnTo>
                <a:lnTo>
                  <a:pt x="1063" y="2247"/>
                </a:lnTo>
                <a:lnTo>
                  <a:pt x="1060" y="2247"/>
                </a:lnTo>
                <a:lnTo>
                  <a:pt x="1058" y="2247"/>
                </a:lnTo>
                <a:lnTo>
                  <a:pt x="1056" y="2247"/>
                </a:lnTo>
                <a:lnTo>
                  <a:pt x="1053" y="2247"/>
                </a:lnTo>
                <a:lnTo>
                  <a:pt x="1053" y="2249"/>
                </a:lnTo>
                <a:lnTo>
                  <a:pt x="1051" y="2249"/>
                </a:lnTo>
                <a:lnTo>
                  <a:pt x="1049" y="2249"/>
                </a:lnTo>
                <a:lnTo>
                  <a:pt x="1046" y="2249"/>
                </a:lnTo>
                <a:lnTo>
                  <a:pt x="1044" y="2252"/>
                </a:lnTo>
                <a:lnTo>
                  <a:pt x="1042" y="2252"/>
                </a:lnTo>
                <a:lnTo>
                  <a:pt x="1039" y="2254"/>
                </a:lnTo>
                <a:lnTo>
                  <a:pt x="1037" y="2254"/>
                </a:lnTo>
                <a:lnTo>
                  <a:pt x="1034" y="2254"/>
                </a:lnTo>
                <a:lnTo>
                  <a:pt x="1032" y="2254"/>
                </a:lnTo>
                <a:lnTo>
                  <a:pt x="1032" y="2256"/>
                </a:lnTo>
                <a:lnTo>
                  <a:pt x="1032" y="2259"/>
                </a:lnTo>
                <a:lnTo>
                  <a:pt x="1032" y="2261"/>
                </a:lnTo>
                <a:lnTo>
                  <a:pt x="1034" y="2261"/>
                </a:lnTo>
                <a:lnTo>
                  <a:pt x="1037" y="2261"/>
                </a:lnTo>
                <a:lnTo>
                  <a:pt x="1037" y="2263"/>
                </a:lnTo>
                <a:lnTo>
                  <a:pt x="1039" y="2263"/>
                </a:lnTo>
                <a:lnTo>
                  <a:pt x="1042" y="2263"/>
                </a:lnTo>
                <a:lnTo>
                  <a:pt x="1042" y="2266"/>
                </a:lnTo>
                <a:lnTo>
                  <a:pt x="1042" y="2268"/>
                </a:lnTo>
                <a:lnTo>
                  <a:pt x="1039" y="2271"/>
                </a:lnTo>
                <a:lnTo>
                  <a:pt x="1037" y="2273"/>
                </a:lnTo>
                <a:lnTo>
                  <a:pt x="1037" y="2275"/>
                </a:lnTo>
                <a:lnTo>
                  <a:pt x="1034" y="2278"/>
                </a:lnTo>
                <a:lnTo>
                  <a:pt x="1034" y="2280"/>
                </a:lnTo>
                <a:lnTo>
                  <a:pt x="1034" y="2282"/>
                </a:lnTo>
                <a:lnTo>
                  <a:pt x="1032" y="2285"/>
                </a:lnTo>
                <a:lnTo>
                  <a:pt x="1032" y="2287"/>
                </a:lnTo>
                <a:lnTo>
                  <a:pt x="1030" y="2287"/>
                </a:lnTo>
                <a:lnTo>
                  <a:pt x="1027" y="2290"/>
                </a:lnTo>
                <a:lnTo>
                  <a:pt x="1027" y="2292"/>
                </a:lnTo>
                <a:lnTo>
                  <a:pt x="1025" y="2292"/>
                </a:lnTo>
                <a:lnTo>
                  <a:pt x="1025" y="2294"/>
                </a:lnTo>
                <a:lnTo>
                  <a:pt x="1023" y="2294"/>
                </a:lnTo>
                <a:lnTo>
                  <a:pt x="1020" y="2294"/>
                </a:lnTo>
                <a:lnTo>
                  <a:pt x="1020" y="2292"/>
                </a:lnTo>
                <a:lnTo>
                  <a:pt x="1018" y="2292"/>
                </a:lnTo>
                <a:lnTo>
                  <a:pt x="1016" y="2290"/>
                </a:lnTo>
                <a:lnTo>
                  <a:pt x="1013" y="2290"/>
                </a:lnTo>
                <a:lnTo>
                  <a:pt x="1011" y="2290"/>
                </a:lnTo>
                <a:lnTo>
                  <a:pt x="1011" y="2292"/>
                </a:lnTo>
                <a:lnTo>
                  <a:pt x="1009" y="2292"/>
                </a:lnTo>
                <a:lnTo>
                  <a:pt x="1009" y="2294"/>
                </a:lnTo>
                <a:lnTo>
                  <a:pt x="1011" y="2294"/>
                </a:lnTo>
                <a:lnTo>
                  <a:pt x="1011" y="2297"/>
                </a:lnTo>
                <a:lnTo>
                  <a:pt x="1013" y="2297"/>
                </a:lnTo>
                <a:lnTo>
                  <a:pt x="1016" y="2299"/>
                </a:lnTo>
                <a:lnTo>
                  <a:pt x="1018" y="2301"/>
                </a:lnTo>
                <a:lnTo>
                  <a:pt x="1018" y="2304"/>
                </a:lnTo>
                <a:lnTo>
                  <a:pt x="1020" y="2304"/>
                </a:lnTo>
                <a:lnTo>
                  <a:pt x="1020" y="2306"/>
                </a:lnTo>
                <a:lnTo>
                  <a:pt x="1016" y="2306"/>
                </a:lnTo>
                <a:lnTo>
                  <a:pt x="1013" y="2306"/>
                </a:lnTo>
                <a:lnTo>
                  <a:pt x="1011" y="2304"/>
                </a:lnTo>
                <a:lnTo>
                  <a:pt x="1009" y="2304"/>
                </a:lnTo>
                <a:lnTo>
                  <a:pt x="1006" y="2301"/>
                </a:lnTo>
                <a:lnTo>
                  <a:pt x="1004" y="2301"/>
                </a:lnTo>
                <a:lnTo>
                  <a:pt x="1004" y="2304"/>
                </a:lnTo>
                <a:lnTo>
                  <a:pt x="999" y="2304"/>
                </a:lnTo>
                <a:lnTo>
                  <a:pt x="994" y="2304"/>
                </a:lnTo>
                <a:lnTo>
                  <a:pt x="990" y="2301"/>
                </a:lnTo>
                <a:lnTo>
                  <a:pt x="987" y="2299"/>
                </a:lnTo>
                <a:lnTo>
                  <a:pt x="985" y="2297"/>
                </a:lnTo>
                <a:lnTo>
                  <a:pt x="983" y="2297"/>
                </a:lnTo>
                <a:lnTo>
                  <a:pt x="983" y="2299"/>
                </a:lnTo>
                <a:lnTo>
                  <a:pt x="980" y="2304"/>
                </a:lnTo>
                <a:lnTo>
                  <a:pt x="978" y="2304"/>
                </a:lnTo>
                <a:lnTo>
                  <a:pt x="976" y="2301"/>
                </a:lnTo>
                <a:lnTo>
                  <a:pt x="973" y="2299"/>
                </a:lnTo>
                <a:lnTo>
                  <a:pt x="971" y="2299"/>
                </a:lnTo>
                <a:lnTo>
                  <a:pt x="968" y="2299"/>
                </a:lnTo>
                <a:lnTo>
                  <a:pt x="966" y="2299"/>
                </a:lnTo>
                <a:lnTo>
                  <a:pt x="964" y="2299"/>
                </a:lnTo>
                <a:lnTo>
                  <a:pt x="964" y="2304"/>
                </a:lnTo>
                <a:lnTo>
                  <a:pt x="966" y="2304"/>
                </a:lnTo>
                <a:lnTo>
                  <a:pt x="966" y="2308"/>
                </a:lnTo>
                <a:lnTo>
                  <a:pt x="968" y="2311"/>
                </a:lnTo>
                <a:lnTo>
                  <a:pt x="968" y="2313"/>
                </a:lnTo>
                <a:lnTo>
                  <a:pt x="971" y="2316"/>
                </a:lnTo>
                <a:lnTo>
                  <a:pt x="968" y="2318"/>
                </a:lnTo>
                <a:lnTo>
                  <a:pt x="966" y="2318"/>
                </a:lnTo>
                <a:lnTo>
                  <a:pt x="964" y="2318"/>
                </a:lnTo>
                <a:lnTo>
                  <a:pt x="961" y="2320"/>
                </a:lnTo>
                <a:lnTo>
                  <a:pt x="959" y="2320"/>
                </a:lnTo>
                <a:lnTo>
                  <a:pt x="959" y="2323"/>
                </a:lnTo>
                <a:lnTo>
                  <a:pt x="959" y="2325"/>
                </a:lnTo>
                <a:lnTo>
                  <a:pt x="957" y="2327"/>
                </a:lnTo>
                <a:lnTo>
                  <a:pt x="952" y="2330"/>
                </a:lnTo>
                <a:lnTo>
                  <a:pt x="952" y="2332"/>
                </a:lnTo>
                <a:lnTo>
                  <a:pt x="950" y="2334"/>
                </a:lnTo>
                <a:lnTo>
                  <a:pt x="947" y="2337"/>
                </a:lnTo>
                <a:lnTo>
                  <a:pt x="945" y="2337"/>
                </a:lnTo>
                <a:lnTo>
                  <a:pt x="943" y="2339"/>
                </a:lnTo>
                <a:lnTo>
                  <a:pt x="943" y="2342"/>
                </a:lnTo>
                <a:lnTo>
                  <a:pt x="940" y="2346"/>
                </a:lnTo>
                <a:lnTo>
                  <a:pt x="940" y="2349"/>
                </a:lnTo>
                <a:lnTo>
                  <a:pt x="940" y="2351"/>
                </a:lnTo>
                <a:lnTo>
                  <a:pt x="938" y="2353"/>
                </a:lnTo>
                <a:lnTo>
                  <a:pt x="935" y="2356"/>
                </a:lnTo>
                <a:lnTo>
                  <a:pt x="933" y="2358"/>
                </a:lnTo>
                <a:lnTo>
                  <a:pt x="933" y="2361"/>
                </a:lnTo>
                <a:lnTo>
                  <a:pt x="928" y="2361"/>
                </a:lnTo>
                <a:lnTo>
                  <a:pt x="926" y="2361"/>
                </a:lnTo>
                <a:lnTo>
                  <a:pt x="926" y="2358"/>
                </a:lnTo>
                <a:lnTo>
                  <a:pt x="928" y="2356"/>
                </a:lnTo>
                <a:lnTo>
                  <a:pt x="928" y="2353"/>
                </a:lnTo>
                <a:lnTo>
                  <a:pt x="931" y="2351"/>
                </a:lnTo>
                <a:lnTo>
                  <a:pt x="931" y="2349"/>
                </a:lnTo>
                <a:lnTo>
                  <a:pt x="931" y="2346"/>
                </a:lnTo>
                <a:lnTo>
                  <a:pt x="931" y="2342"/>
                </a:lnTo>
                <a:lnTo>
                  <a:pt x="931" y="2339"/>
                </a:lnTo>
                <a:lnTo>
                  <a:pt x="933" y="2334"/>
                </a:lnTo>
                <a:lnTo>
                  <a:pt x="933" y="2330"/>
                </a:lnTo>
                <a:lnTo>
                  <a:pt x="931" y="2330"/>
                </a:lnTo>
                <a:lnTo>
                  <a:pt x="928" y="2327"/>
                </a:lnTo>
                <a:lnTo>
                  <a:pt x="926" y="2327"/>
                </a:lnTo>
                <a:lnTo>
                  <a:pt x="924" y="2327"/>
                </a:lnTo>
                <a:lnTo>
                  <a:pt x="921" y="2330"/>
                </a:lnTo>
                <a:lnTo>
                  <a:pt x="921" y="2332"/>
                </a:lnTo>
                <a:lnTo>
                  <a:pt x="919" y="2334"/>
                </a:lnTo>
                <a:lnTo>
                  <a:pt x="917" y="2337"/>
                </a:lnTo>
                <a:lnTo>
                  <a:pt x="912" y="2339"/>
                </a:lnTo>
                <a:lnTo>
                  <a:pt x="910" y="2339"/>
                </a:lnTo>
                <a:lnTo>
                  <a:pt x="905" y="2342"/>
                </a:lnTo>
                <a:lnTo>
                  <a:pt x="900" y="2342"/>
                </a:lnTo>
                <a:lnTo>
                  <a:pt x="895" y="2344"/>
                </a:lnTo>
                <a:lnTo>
                  <a:pt x="895" y="2356"/>
                </a:lnTo>
                <a:lnTo>
                  <a:pt x="893" y="2361"/>
                </a:lnTo>
                <a:lnTo>
                  <a:pt x="891" y="2363"/>
                </a:lnTo>
                <a:lnTo>
                  <a:pt x="888" y="2363"/>
                </a:lnTo>
                <a:lnTo>
                  <a:pt x="886" y="2363"/>
                </a:lnTo>
                <a:lnTo>
                  <a:pt x="881" y="2363"/>
                </a:lnTo>
                <a:lnTo>
                  <a:pt x="879" y="2363"/>
                </a:lnTo>
                <a:lnTo>
                  <a:pt x="876" y="2363"/>
                </a:lnTo>
                <a:lnTo>
                  <a:pt x="876" y="2365"/>
                </a:lnTo>
                <a:lnTo>
                  <a:pt x="874" y="2372"/>
                </a:lnTo>
                <a:lnTo>
                  <a:pt x="869" y="2377"/>
                </a:lnTo>
                <a:lnTo>
                  <a:pt x="867" y="2379"/>
                </a:lnTo>
                <a:lnTo>
                  <a:pt x="869" y="2382"/>
                </a:lnTo>
                <a:lnTo>
                  <a:pt x="869" y="2384"/>
                </a:lnTo>
                <a:lnTo>
                  <a:pt x="869" y="2387"/>
                </a:lnTo>
                <a:lnTo>
                  <a:pt x="867" y="2387"/>
                </a:lnTo>
                <a:lnTo>
                  <a:pt x="862" y="2387"/>
                </a:lnTo>
                <a:lnTo>
                  <a:pt x="860" y="2387"/>
                </a:lnTo>
                <a:lnTo>
                  <a:pt x="855" y="2387"/>
                </a:lnTo>
                <a:lnTo>
                  <a:pt x="855" y="2389"/>
                </a:lnTo>
                <a:lnTo>
                  <a:pt x="855" y="2391"/>
                </a:lnTo>
                <a:lnTo>
                  <a:pt x="858" y="2394"/>
                </a:lnTo>
                <a:lnTo>
                  <a:pt x="858" y="2396"/>
                </a:lnTo>
                <a:lnTo>
                  <a:pt x="858" y="2401"/>
                </a:lnTo>
                <a:lnTo>
                  <a:pt x="855" y="2401"/>
                </a:lnTo>
                <a:lnTo>
                  <a:pt x="853" y="2401"/>
                </a:lnTo>
                <a:lnTo>
                  <a:pt x="851" y="2401"/>
                </a:lnTo>
                <a:lnTo>
                  <a:pt x="848" y="2398"/>
                </a:lnTo>
                <a:lnTo>
                  <a:pt x="848" y="2401"/>
                </a:lnTo>
                <a:lnTo>
                  <a:pt x="846" y="2401"/>
                </a:lnTo>
                <a:lnTo>
                  <a:pt x="846" y="2406"/>
                </a:lnTo>
                <a:lnTo>
                  <a:pt x="846" y="2408"/>
                </a:lnTo>
                <a:lnTo>
                  <a:pt x="846" y="2410"/>
                </a:lnTo>
                <a:lnTo>
                  <a:pt x="846" y="2413"/>
                </a:lnTo>
                <a:lnTo>
                  <a:pt x="846" y="2415"/>
                </a:lnTo>
                <a:lnTo>
                  <a:pt x="846" y="2417"/>
                </a:lnTo>
                <a:lnTo>
                  <a:pt x="843" y="2420"/>
                </a:lnTo>
                <a:lnTo>
                  <a:pt x="843" y="2422"/>
                </a:lnTo>
                <a:lnTo>
                  <a:pt x="843" y="2424"/>
                </a:lnTo>
                <a:lnTo>
                  <a:pt x="841" y="2427"/>
                </a:lnTo>
                <a:lnTo>
                  <a:pt x="843" y="2432"/>
                </a:lnTo>
                <a:lnTo>
                  <a:pt x="846" y="2434"/>
                </a:lnTo>
                <a:lnTo>
                  <a:pt x="848" y="2436"/>
                </a:lnTo>
                <a:lnTo>
                  <a:pt x="851" y="2439"/>
                </a:lnTo>
                <a:lnTo>
                  <a:pt x="848" y="2443"/>
                </a:lnTo>
                <a:lnTo>
                  <a:pt x="848" y="2446"/>
                </a:lnTo>
                <a:lnTo>
                  <a:pt x="851" y="2446"/>
                </a:lnTo>
                <a:lnTo>
                  <a:pt x="851" y="2448"/>
                </a:lnTo>
                <a:lnTo>
                  <a:pt x="851" y="2450"/>
                </a:lnTo>
                <a:lnTo>
                  <a:pt x="848" y="2450"/>
                </a:lnTo>
                <a:lnTo>
                  <a:pt x="848" y="2453"/>
                </a:lnTo>
                <a:lnTo>
                  <a:pt x="846" y="2453"/>
                </a:lnTo>
                <a:lnTo>
                  <a:pt x="843" y="2453"/>
                </a:lnTo>
                <a:lnTo>
                  <a:pt x="843" y="2455"/>
                </a:lnTo>
                <a:lnTo>
                  <a:pt x="841" y="2455"/>
                </a:lnTo>
                <a:lnTo>
                  <a:pt x="839" y="2455"/>
                </a:lnTo>
                <a:lnTo>
                  <a:pt x="836" y="2455"/>
                </a:lnTo>
                <a:lnTo>
                  <a:pt x="834" y="2455"/>
                </a:lnTo>
                <a:lnTo>
                  <a:pt x="834" y="2458"/>
                </a:lnTo>
                <a:lnTo>
                  <a:pt x="832" y="2458"/>
                </a:lnTo>
                <a:lnTo>
                  <a:pt x="832" y="2460"/>
                </a:lnTo>
                <a:lnTo>
                  <a:pt x="829" y="2460"/>
                </a:lnTo>
                <a:lnTo>
                  <a:pt x="829" y="2462"/>
                </a:lnTo>
                <a:lnTo>
                  <a:pt x="827" y="2465"/>
                </a:lnTo>
                <a:lnTo>
                  <a:pt x="825" y="2467"/>
                </a:lnTo>
                <a:lnTo>
                  <a:pt x="822" y="2469"/>
                </a:lnTo>
                <a:lnTo>
                  <a:pt x="820" y="2469"/>
                </a:lnTo>
                <a:lnTo>
                  <a:pt x="818" y="2469"/>
                </a:lnTo>
                <a:lnTo>
                  <a:pt x="813" y="2467"/>
                </a:lnTo>
                <a:lnTo>
                  <a:pt x="810" y="2467"/>
                </a:lnTo>
                <a:lnTo>
                  <a:pt x="808" y="2467"/>
                </a:lnTo>
                <a:lnTo>
                  <a:pt x="806" y="2467"/>
                </a:lnTo>
                <a:lnTo>
                  <a:pt x="803" y="2467"/>
                </a:lnTo>
                <a:lnTo>
                  <a:pt x="801" y="2467"/>
                </a:lnTo>
                <a:lnTo>
                  <a:pt x="799" y="2467"/>
                </a:lnTo>
                <a:lnTo>
                  <a:pt x="796" y="2469"/>
                </a:lnTo>
                <a:lnTo>
                  <a:pt x="794" y="2469"/>
                </a:lnTo>
                <a:lnTo>
                  <a:pt x="792" y="2469"/>
                </a:lnTo>
                <a:lnTo>
                  <a:pt x="785" y="2465"/>
                </a:lnTo>
                <a:lnTo>
                  <a:pt x="777" y="2460"/>
                </a:lnTo>
                <a:lnTo>
                  <a:pt x="770" y="2458"/>
                </a:lnTo>
                <a:lnTo>
                  <a:pt x="763" y="2455"/>
                </a:lnTo>
                <a:lnTo>
                  <a:pt x="761" y="2455"/>
                </a:lnTo>
                <a:lnTo>
                  <a:pt x="756" y="2458"/>
                </a:lnTo>
                <a:lnTo>
                  <a:pt x="749" y="2460"/>
                </a:lnTo>
                <a:lnTo>
                  <a:pt x="740" y="2469"/>
                </a:lnTo>
                <a:lnTo>
                  <a:pt x="737" y="2477"/>
                </a:lnTo>
                <a:lnTo>
                  <a:pt x="735" y="2484"/>
                </a:lnTo>
                <a:lnTo>
                  <a:pt x="733" y="2503"/>
                </a:lnTo>
                <a:lnTo>
                  <a:pt x="730" y="2517"/>
                </a:lnTo>
                <a:lnTo>
                  <a:pt x="730" y="2531"/>
                </a:lnTo>
                <a:lnTo>
                  <a:pt x="730" y="2540"/>
                </a:lnTo>
                <a:lnTo>
                  <a:pt x="730" y="2550"/>
                </a:lnTo>
                <a:lnTo>
                  <a:pt x="730" y="2555"/>
                </a:lnTo>
                <a:lnTo>
                  <a:pt x="730" y="2562"/>
                </a:lnTo>
                <a:lnTo>
                  <a:pt x="730" y="2564"/>
                </a:lnTo>
                <a:lnTo>
                  <a:pt x="726" y="2574"/>
                </a:lnTo>
                <a:lnTo>
                  <a:pt x="719" y="2581"/>
                </a:lnTo>
                <a:lnTo>
                  <a:pt x="711" y="2588"/>
                </a:lnTo>
                <a:lnTo>
                  <a:pt x="697" y="2602"/>
                </a:lnTo>
                <a:lnTo>
                  <a:pt x="695" y="2602"/>
                </a:lnTo>
                <a:lnTo>
                  <a:pt x="695" y="2609"/>
                </a:lnTo>
                <a:lnTo>
                  <a:pt x="693" y="2616"/>
                </a:lnTo>
                <a:lnTo>
                  <a:pt x="693" y="2621"/>
                </a:lnTo>
                <a:lnTo>
                  <a:pt x="683" y="2623"/>
                </a:lnTo>
                <a:lnTo>
                  <a:pt x="678" y="2623"/>
                </a:lnTo>
                <a:lnTo>
                  <a:pt x="676" y="2623"/>
                </a:lnTo>
                <a:lnTo>
                  <a:pt x="671" y="2621"/>
                </a:lnTo>
                <a:lnTo>
                  <a:pt x="669" y="2621"/>
                </a:lnTo>
                <a:lnTo>
                  <a:pt x="667" y="2621"/>
                </a:lnTo>
                <a:lnTo>
                  <a:pt x="664" y="2621"/>
                </a:lnTo>
                <a:lnTo>
                  <a:pt x="662" y="2621"/>
                </a:lnTo>
                <a:lnTo>
                  <a:pt x="657" y="2621"/>
                </a:lnTo>
                <a:lnTo>
                  <a:pt x="657" y="2619"/>
                </a:lnTo>
                <a:lnTo>
                  <a:pt x="655" y="2619"/>
                </a:lnTo>
                <a:lnTo>
                  <a:pt x="653" y="2616"/>
                </a:lnTo>
                <a:lnTo>
                  <a:pt x="650" y="2616"/>
                </a:lnTo>
                <a:lnTo>
                  <a:pt x="650" y="2614"/>
                </a:lnTo>
                <a:lnTo>
                  <a:pt x="648" y="2611"/>
                </a:lnTo>
                <a:lnTo>
                  <a:pt x="645" y="2614"/>
                </a:lnTo>
                <a:lnTo>
                  <a:pt x="645" y="2616"/>
                </a:lnTo>
                <a:lnTo>
                  <a:pt x="643" y="2619"/>
                </a:lnTo>
                <a:lnTo>
                  <a:pt x="638" y="2621"/>
                </a:lnTo>
                <a:lnTo>
                  <a:pt x="634" y="2623"/>
                </a:lnTo>
                <a:lnTo>
                  <a:pt x="629" y="2623"/>
                </a:lnTo>
                <a:lnTo>
                  <a:pt x="627" y="2621"/>
                </a:lnTo>
                <a:lnTo>
                  <a:pt x="624" y="2614"/>
                </a:lnTo>
                <a:lnTo>
                  <a:pt x="622" y="2611"/>
                </a:lnTo>
                <a:lnTo>
                  <a:pt x="620" y="2611"/>
                </a:lnTo>
                <a:lnTo>
                  <a:pt x="617" y="2614"/>
                </a:lnTo>
                <a:lnTo>
                  <a:pt x="612" y="2614"/>
                </a:lnTo>
                <a:lnTo>
                  <a:pt x="610" y="2614"/>
                </a:lnTo>
                <a:lnTo>
                  <a:pt x="605" y="2611"/>
                </a:lnTo>
                <a:lnTo>
                  <a:pt x="603" y="2609"/>
                </a:lnTo>
                <a:lnTo>
                  <a:pt x="601" y="2607"/>
                </a:lnTo>
                <a:lnTo>
                  <a:pt x="598" y="2609"/>
                </a:lnTo>
                <a:lnTo>
                  <a:pt x="598" y="2611"/>
                </a:lnTo>
                <a:lnTo>
                  <a:pt x="598" y="2614"/>
                </a:lnTo>
                <a:lnTo>
                  <a:pt x="601" y="2616"/>
                </a:lnTo>
                <a:lnTo>
                  <a:pt x="601" y="2619"/>
                </a:lnTo>
                <a:lnTo>
                  <a:pt x="598" y="2623"/>
                </a:lnTo>
                <a:lnTo>
                  <a:pt x="598" y="2628"/>
                </a:lnTo>
                <a:lnTo>
                  <a:pt x="596" y="2635"/>
                </a:lnTo>
                <a:lnTo>
                  <a:pt x="594" y="2635"/>
                </a:lnTo>
                <a:lnTo>
                  <a:pt x="589" y="2635"/>
                </a:lnTo>
                <a:lnTo>
                  <a:pt x="584" y="2635"/>
                </a:lnTo>
                <a:lnTo>
                  <a:pt x="579" y="2635"/>
                </a:lnTo>
                <a:lnTo>
                  <a:pt x="577" y="2637"/>
                </a:lnTo>
                <a:lnTo>
                  <a:pt x="577" y="2640"/>
                </a:lnTo>
                <a:lnTo>
                  <a:pt x="575" y="2647"/>
                </a:lnTo>
                <a:lnTo>
                  <a:pt x="572" y="2649"/>
                </a:lnTo>
                <a:lnTo>
                  <a:pt x="568" y="2645"/>
                </a:lnTo>
                <a:lnTo>
                  <a:pt x="565" y="2645"/>
                </a:lnTo>
                <a:lnTo>
                  <a:pt x="563" y="2647"/>
                </a:lnTo>
                <a:lnTo>
                  <a:pt x="558" y="2649"/>
                </a:lnTo>
                <a:lnTo>
                  <a:pt x="558" y="2652"/>
                </a:lnTo>
                <a:lnTo>
                  <a:pt x="556" y="2656"/>
                </a:lnTo>
                <a:lnTo>
                  <a:pt x="554" y="2656"/>
                </a:lnTo>
                <a:lnTo>
                  <a:pt x="554" y="2659"/>
                </a:lnTo>
                <a:lnTo>
                  <a:pt x="554" y="2661"/>
                </a:lnTo>
                <a:lnTo>
                  <a:pt x="551" y="2659"/>
                </a:lnTo>
                <a:lnTo>
                  <a:pt x="551" y="2656"/>
                </a:lnTo>
                <a:lnTo>
                  <a:pt x="549" y="2654"/>
                </a:lnTo>
                <a:lnTo>
                  <a:pt x="546" y="2654"/>
                </a:lnTo>
                <a:lnTo>
                  <a:pt x="544" y="2654"/>
                </a:lnTo>
                <a:lnTo>
                  <a:pt x="542" y="2656"/>
                </a:lnTo>
                <a:lnTo>
                  <a:pt x="542" y="2659"/>
                </a:lnTo>
                <a:lnTo>
                  <a:pt x="537" y="2661"/>
                </a:lnTo>
                <a:lnTo>
                  <a:pt x="530" y="2649"/>
                </a:lnTo>
                <a:lnTo>
                  <a:pt x="480" y="2578"/>
                </a:lnTo>
                <a:lnTo>
                  <a:pt x="471" y="2562"/>
                </a:lnTo>
                <a:lnTo>
                  <a:pt x="457" y="2540"/>
                </a:lnTo>
                <a:lnTo>
                  <a:pt x="370" y="2505"/>
                </a:lnTo>
                <a:lnTo>
                  <a:pt x="259" y="2462"/>
                </a:lnTo>
                <a:lnTo>
                  <a:pt x="224" y="2448"/>
                </a:lnTo>
                <a:lnTo>
                  <a:pt x="181" y="2344"/>
                </a:lnTo>
                <a:lnTo>
                  <a:pt x="257" y="2268"/>
                </a:lnTo>
                <a:lnTo>
                  <a:pt x="306" y="2221"/>
                </a:lnTo>
                <a:lnTo>
                  <a:pt x="320" y="2136"/>
                </a:lnTo>
                <a:lnTo>
                  <a:pt x="315" y="2133"/>
                </a:lnTo>
                <a:lnTo>
                  <a:pt x="311" y="2133"/>
                </a:lnTo>
                <a:lnTo>
                  <a:pt x="308" y="2129"/>
                </a:lnTo>
                <a:lnTo>
                  <a:pt x="306" y="2129"/>
                </a:lnTo>
                <a:lnTo>
                  <a:pt x="301" y="2126"/>
                </a:lnTo>
                <a:lnTo>
                  <a:pt x="301" y="2124"/>
                </a:lnTo>
                <a:lnTo>
                  <a:pt x="297" y="2121"/>
                </a:lnTo>
                <a:lnTo>
                  <a:pt x="294" y="2121"/>
                </a:lnTo>
                <a:lnTo>
                  <a:pt x="292" y="2121"/>
                </a:lnTo>
                <a:lnTo>
                  <a:pt x="287" y="2117"/>
                </a:lnTo>
                <a:lnTo>
                  <a:pt x="287" y="2114"/>
                </a:lnTo>
                <a:lnTo>
                  <a:pt x="285" y="2110"/>
                </a:lnTo>
                <a:lnTo>
                  <a:pt x="285" y="2107"/>
                </a:lnTo>
                <a:lnTo>
                  <a:pt x="282" y="2105"/>
                </a:lnTo>
                <a:lnTo>
                  <a:pt x="280" y="2098"/>
                </a:lnTo>
                <a:lnTo>
                  <a:pt x="280" y="2095"/>
                </a:lnTo>
                <a:lnTo>
                  <a:pt x="280" y="2091"/>
                </a:lnTo>
                <a:lnTo>
                  <a:pt x="282" y="2088"/>
                </a:lnTo>
                <a:lnTo>
                  <a:pt x="282" y="2084"/>
                </a:lnTo>
                <a:lnTo>
                  <a:pt x="285" y="2084"/>
                </a:lnTo>
                <a:lnTo>
                  <a:pt x="285" y="2081"/>
                </a:lnTo>
                <a:lnTo>
                  <a:pt x="287" y="2081"/>
                </a:lnTo>
                <a:lnTo>
                  <a:pt x="290" y="2081"/>
                </a:lnTo>
                <a:lnTo>
                  <a:pt x="290" y="2079"/>
                </a:lnTo>
                <a:lnTo>
                  <a:pt x="290" y="2076"/>
                </a:lnTo>
                <a:lnTo>
                  <a:pt x="285" y="2079"/>
                </a:lnTo>
                <a:lnTo>
                  <a:pt x="280" y="2081"/>
                </a:lnTo>
                <a:lnTo>
                  <a:pt x="278" y="2081"/>
                </a:lnTo>
                <a:lnTo>
                  <a:pt x="273" y="2084"/>
                </a:lnTo>
                <a:lnTo>
                  <a:pt x="268" y="2088"/>
                </a:lnTo>
                <a:lnTo>
                  <a:pt x="259" y="2091"/>
                </a:lnTo>
                <a:lnTo>
                  <a:pt x="254" y="2091"/>
                </a:lnTo>
                <a:lnTo>
                  <a:pt x="247" y="2088"/>
                </a:lnTo>
                <a:lnTo>
                  <a:pt x="242" y="2088"/>
                </a:lnTo>
                <a:lnTo>
                  <a:pt x="238" y="2091"/>
                </a:lnTo>
                <a:lnTo>
                  <a:pt x="235" y="2091"/>
                </a:lnTo>
                <a:lnTo>
                  <a:pt x="235" y="2095"/>
                </a:lnTo>
                <a:lnTo>
                  <a:pt x="235" y="2098"/>
                </a:lnTo>
                <a:lnTo>
                  <a:pt x="233" y="2098"/>
                </a:lnTo>
                <a:lnTo>
                  <a:pt x="231" y="2098"/>
                </a:lnTo>
                <a:lnTo>
                  <a:pt x="228" y="2100"/>
                </a:lnTo>
                <a:lnTo>
                  <a:pt x="226" y="2103"/>
                </a:lnTo>
                <a:lnTo>
                  <a:pt x="224" y="2100"/>
                </a:lnTo>
                <a:lnTo>
                  <a:pt x="224" y="2095"/>
                </a:lnTo>
                <a:lnTo>
                  <a:pt x="221" y="2093"/>
                </a:lnTo>
                <a:lnTo>
                  <a:pt x="221" y="2088"/>
                </a:lnTo>
                <a:lnTo>
                  <a:pt x="221" y="2086"/>
                </a:lnTo>
                <a:lnTo>
                  <a:pt x="219" y="2084"/>
                </a:lnTo>
                <a:lnTo>
                  <a:pt x="216" y="2084"/>
                </a:lnTo>
                <a:lnTo>
                  <a:pt x="212" y="2081"/>
                </a:lnTo>
                <a:lnTo>
                  <a:pt x="214" y="2081"/>
                </a:lnTo>
                <a:lnTo>
                  <a:pt x="214" y="2079"/>
                </a:lnTo>
                <a:lnTo>
                  <a:pt x="216" y="2079"/>
                </a:lnTo>
                <a:lnTo>
                  <a:pt x="221" y="2079"/>
                </a:lnTo>
                <a:lnTo>
                  <a:pt x="221" y="2076"/>
                </a:lnTo>
                <a:lnTo>
                  <a:pt x="221" y="2074"/>
                </a:lnTo>
                <a:lnTo>
                  <a:pt x="216" y="2072"/>
                </a:lnTo>
                <a:lnTo>
                  <a:pt x="212" y="2069"/>
                </a:lnTo>
                <a:lnTo>
                  <a:pt x="207" y="2065"/>
                </a:lnTo>
                <a:lnTo>
                  <a:pt x="202" y="2062"/>
                </a:lnTo>
                <a:lnTo>
                  <a:pt x="200" y="2062"/>
                </a:lnTo>
                <a:lnTo>
                  <a:pt x="198" y="2058"/>
                </a:lnTo>
                <a:lnTo>
                  <a:pt x="190" y="2058"/>
                </a:lnTo>
                <a:lnTo>
                  <a:pt x="186" y="2058"/>
                </a:lnTo>
                <a:lnTo>
                  <a:pt x="179" y="2055"/>
                </a:lnTo>
                <a:lnTo>
                  <a:pt x="172" y="2053"/>
                </a:lnTo>
                <a:lnTo>
                  <a:pt x="165" y="2053"/>
                </a:lnTo>
                <a:lnTo>
                  <a:pt x="157" y="2050"/>
                </a:lnTo>
                <a:lnTo>
                  <a:pt x="150" y="2043"/>
                </a:lnTo>
                <a:lnTo>
                  <a:pt x="70" y="2072"/>
                </a:lnTo>
                <a:lnTo>
                  <a:pt x="37" y="1975"/>
                </a:lnTo>
                <a:lnTo>
                  <a:pt x="9" y="1899"/>
                </a:lnTo>
                <a:lnTo>
                  <a:pt x="9" y="1897"/>
                </a:lnTo>
                <a:lnTo>
                  <a:pt x="2" y="1866"/>
                </a:lnTo>
                <a:lnTo>
                  <a:pt x="0" y="1852"/>
                </a:lnTo>
                <a:lnTo>
                  <a:pt x="2" y="1852"/>
                </a:lnTo>
                <a:lnTo>
                  <a:pt x="4" y="1847"/>
                </a:lnTo>
                <a:lnTo>
                  <a:pt x="7" y="1844"/>
                </a:lnTo>
                <a:lnTo>
                  <a:pt x="9" y="1842"/>
                </a:lnTo>
                <a:lnTo>
                  <a:pt x="9" y="1840"/>
                </a:lnTo>
                <a:lnTo>
                  <a:pt x="14" y="1840"/>
                </a:lnTo>
                <a:lnTo>
                  <a:pt x="14" y="1837"/>
                </a:lnTo>
                <a:lnTo>
                  <a:pt x="16" y="1837"/>
                </a:lnTo>
                <a:lnTo>
                  <a:pt x="14" y="1835"/>
                </a:lnTo>
                <a:lnTo>
                  <a:pt x="18" y="1828"/>
                </a:lnTo>
                <a:lnTo>
                  <a:pt x="21" y="1823"/>
                </a:lnTo>
                <a:lnTo>
                  <a:pt x="23" y="1823"/>
                </a:lnTo>
                <a:lnTo>
                  <a:pt x="23" y="1826"/>
                </a:lnTo>
                <a:lnTo>
                  <a:pt x="25" y="1823"/>
                </a:lnTo>
                <a:lnTo>
                  <a:pt x="28" y="1823"/>
                </a:lnTo>
                <a:lnTo>
                  <a:pt x="30" y="1821"/>
                </a:lnTo>
                <a:lnTo>
                  <a:pt x="30" y="1816"/>
                </a:lnTo>
                <a:lnTo>
                  <a:pt x="30" y="1811"/>
                </a:lnTo>
                <a:lnTo>
                  <a:pt x="30" y="1809"/>
                </a:lnTo>
                <a:lnTo>
                  <a:pt x="28" y="1809"/>
                </a:lnTo>
                <a:lnTo>
                  <a:pt x="28" y="1804"/>
                </a:lnTo>
                <a:lnTo>
                  <a:pt x="28" y="1800"/>
                </a:lnTo>
                <a:lnTo>
                  <a:pt x="28" y="1795"/>
                </a:lnTo>
                <a:lnTo>
                  <a:pt x="28" y="1788"/>
                </a:lnTo>
                <a:lnTo>
                  <a:pt x="28" y="1785"/>
                </a:lnTo>
                <a:lnTo>
                  <a:pt x="25" y="1781"/>
                </a:lnTo>
                <a:lnTo>
                  <a:pt x="28" y="1778"/>
                </a:lnTo>
                <a:lnTo>
                  <a:pt x="33" y="1778"/>
                </a:lnTo>
                <a:lnTo>
                  <a:pt x="30" y="1773"/>
                </a:lnTo>
                <a:lnTo>
                  <a:pt x="28" y="1766"/>
                </a:lnTo>
                <a:lnTo>
                  <a:pt x="28" y="1764"/>
                </a:lnTo>
                <a:lnTo>
                  <a:pt x="25" y="1762"/>
                </a:lnTo>
                <a:lnTo>
                  <a:pt x="28" y="1762"/>
                </a:lnTo>
                <a:lnTo>
                  <a:pt x="30" y="1762"/>
                </a:lnTo>
                <a:lnTo>
                  <a:pt x="33" y="1762"/>
                </a:lnTo>
                <a:lnTo>
                  <a:pt x="35" y="1762"/>
                </a:lnTo>
                <a:lnTo>
                  <a:pt x="37" y="1759"/>
                </a:lnTo>
                <a:lnTo>
                  <a:pt x="37" y="1755"/>
                </a:lnTo>
                <a:lnTo>
                  <a:pt x="37" y="1752"/>
                </a:lnTo>
                <a:lnTo>
                  <a:pt x="40" y="1750"/>
                </a:lnTo>
                <a:lnTo>
                  <a:pt x="42" y="1747"/>
                </a:lnTo>
                <a:lnTo>
                  <a:pt x="44" y="1747"/>
                </a:lnTo>
                <a:lnTo>
                  <a:pt x="47" y="1745"/>
                </a:lnTo>
                <a:lnTo>
                  <a:pt x="49" y="1747"/>
                </a:lnTo>
                <a:lnTo>
                  <a:pt x="51" y="1745"/>
                </a:lnTo>
                <a:lnTo>
                  <a:pt x="51" y="1743"/>
                </a:lnTo>
                <a:lnTo>
                  <a:pt x="49" y="1743"/>
                </a:lnTo>
                <a:lnTo>
                  <a:pt x="51" y="1740"/>
                </a:lnTo>
                <a:lnTo>
                  <a:pt x="54" y="1738"/>
                </a:lnTo>
                <a:lnTo>
                  <a:pt x="54" y="1736"/>
                </a:lnTo>
                <a:lnTo>
                  <a:pt x="54" y="1733"/>
                </a:lnTo>
                <a:lnTo>
                  <a:pt x="56" y="1731"/>
                </a:lnTo>
                <a:lnTo>
                  <a:pt x="58" y="1731"/>
                </a:lnTo>
                <a:lnTo>
                  <a:pt x="61" y="1729"/>
                </a:lnTo>
                <a:lnTo>
                  <a:pt x="61" y="1726"/>
                </a:lnTo>
                <a:lnTo>
                  <a:pt x="63" y="1726"/>
                </a:lnTo>
                <a:lnTo>
                  <a:pt x="68" y="1726"/>
                </a:lnTo>
                <a:lnTo>
                  <a:pt x="70" y="1726"/>
                </a:lnTo>
                <a:lnTo>
                  <a:pt x="73" y="1724"/>
                </a:lnTo>
                <a:lnTo>
                  <a:pt x="75" y="1724"/>
                </a:lnTo>
                <a:lnTo>
                  <a:pt x="80" y="1721"/>
                </a:lnTo>
                <a:lnTo>
                  <a:pt x="113" y="1698"/>
                </a:lnTo>
                <a:lnTo>
                  <a:pt x="117" y="1686"/>
                </a:lnTo>
                <a:lnTo>
                  <a:pt x="136" y="1686"/>
                </a:lnTo>
                <a:lnTo>
                  <a:pt x="139" y="1686"/>
                </a:lnTo>
                <a:lnTo>
                  <a:pt x="139" y="1681"/>
                </a:lnTo>
                <a:lnTo>
                  <a:pt x="141" y="1676"/>
                </a:lnTo>
                <a:lnTo>
                  <a:pt x="141" y="1672"/>
                </a:lnTo>
                <a:lnTo>
                  <a:pt x="143" y="1669"/>
                </a:lnTo>
                <a:lnTo>
                  <a:pt x="146" y="1667"/>
                </a:lnTo>
                <a:lnTo>
                  <a:pt x="148" y="1665"/>
                </a:lnTo>
                <a:lnTo>
                  <a:pt x="153" y="1662"/>
                </a:lnTo>
                <a:lnTo>
                  <a:pt x="155" y="1657"/>
                </a:lnTo>
                <a:lnTo>
                  <a:pt x="157" y="1655"/>
                </a:lnTo>
                <a:lnTo>
                  <a:pt x="160" y="1653"/>
                </a:lnTo>
                <a:lnTo>
                  <a:pt x="162" y="1650"/>
                </a:lnTo>
                <a:lnTo>
                  <a:pt x="165" y="1650"/>
                </a:lnTo>
                <a:lnTo>
                  <a:pt x="167" y="1648"/>
                </a:lnTo>
                <a:lnTo>
                  <a:pt x="169" y="1646"/>
                </a:lnTo>
                <a:lnTo>
                  <a:pt x="169" y="1641"/>
                </a:lnTo>
                <a:lnTo>
                  <a:pt x="169" y="1634"/>
                </a:lnTo>
                <a:lnTo>
                  <a:pt x="169" y="1631"/>
                </a:lnTo>
                <a:lnTo>
                  <a:pt x="167" y="1624"/>
                </a:lnTo>
                <a:lnTo>
                  <a:pt x="167" y="1622"/>
                </a:lnTo>
                <a:lnTo>
                  <a:pt x="165" y="1617"/>
                </a:lnTo>
                <a:lnTo>
                  <a:pt x="160" y="1613"/>
                </a:lnTo>
                <a:lnTo>
                  <a:pt x="155" y="1610"/>
                </a:lnTo>
                <a:lnTo>
                  <a:pt x="153" y="1605"/>
                </a:lnTo>
                <a:lnTo>
                  <a:pt x="153" y="1603"/>
                </a:lnTo>
                <a:lnTo>
                  <a:pt x="155" y="1598"/>
                </a:lnTo>
                <a:lnTo>
                  <a:pt x="153" y="1596"/>
                </a:lnTo>
                <a:lnTo>
                  <a:pt x="153" y="1594"/>
                </a:lnTo>
                <a:lnTo>
                  <a:pt x="155" y="1589"/>
                </a:lnTo>
                <a:lnTo>
                  <a:pt x="153" y="1586"/>
                </a:lnTo>
                <a:lnTo>
                  <a:pt x="150" y="1586"/>
                </a:lnTo>
                <a:lnTo>
                  <a:pt x="148" y="1584"/>
                </a:lnTo>
                <a:lnTo>
                  <a:pt x="148" y="1582"/>
                </a:lnTo>
                <a:lnTo>
                  <a:pt x="153" y="1579"/>
                </a:lnTo>
                <a:lnTo>
                  <a:pt x="157" y="1577"/>
                </a:lnTo>
                <a:lnTo>
                  <a:pt x="162" y="1575"/>
                </a:lnTo>
                <a:lnTo>
                  <a:pt x="165" y="1575"/>
                </a:lnTo>
                <a:lnTo>
                  <a:pt x="167" y="1575"/>
                </a:lnTo>
                <a:lnTo>
                  <a:pt x="172" y="1579"/>
                </a:lnTo>
                <a:lnTo>
                  <a:pt x="172" y="1582"/>
                </a:lnTo>
                <a:lnTo>
                  <a:pt x="172" y="1584"/>
                </a:lnTo>
                <a:lnTo>
                  <a:pt x="174" y="1591"/>
                </a:lnTo>
                <a:lnTo>
                  <a:pt x="176" y="1594"/>
                </a:lnTo>
                <a:lnTo>
                  <a:pt x="181" y="1596"/>
                </a:lnTo>
                <a:lnTo>
                  <a:pt x="186" y="1594"/>
                </a:lnTo>
                <a:lnTo>
                  <a:pt x="200" y="1598"/>
                </a:lnTo>
                <a:lnTo>
                  <a:pt x="202" y="1601"/>
                </a:lnTo>
                <a:lnTo>
                  <a:pt x="207" y="1603"/>
                </a:lnTo>
                <a:lnTo>
                  <a:pt x="209" y="1608"/>
                </a:lnTo>
                <a:lnTo>
                  <a:pt x="209" y="1613"/>
                </a:lnTo>
                <a:lnTo>
                  <a:pt x="212" y="1613"/>
                </a:lnTo>
                <a:lnTo>
                  <a:pt x="214" y="1615"/>
                </a:lnTo>
                <a:lnTo>
                  <a:pt x="221" y="1617"/>
                </a:lnTo>
                <a:lnTo>
                  <a:pt x="224" y="1620"/>
                </a:lnTo>
                <a:lnTo>
                  <a:pt x="228" y="1622"/>
                </a:lnTo>
                <a:lnTo>
                  <a:pt x="235" y="1622"/>
                </a:lnTo>
                <a:lnTo>
                  <a:pt x="240" y="1622"/>
                </a:lnTo>
                <a:lnTo>
                  <a:pt x="245" y="1624"/>
                </a:lnTo>
                <a:lnTo>
                  <a:pt x="247" y="1629"/>
                </a:lnTo>
                <a:lnTo>
                  <a:pt x="249" y="1634"/>
                </a:lnTo>
                <a:lnTo>
                  <a:pt x="252" y="1639"/>
                </a:lnTo>
                <a:lnTo>
                  <a:pt x="257" y="1639"/>
                </a:lnTo>
                <a:lnTo>
                  <a:pt x="261" y="1636"/>
                </a:lnTo>
                <a:lnTo>
                  <a:pt x="266" y="1634"/>
                </a:lnTo>
                <a:lnTo>
                  <a:pt x="268" y="1629"/>
                </a:lnTo>
                <a:lnTo>
                  <a:pt x="271" y="1627"/>
                </a:lnTo>
                <a:lnTo>
                  <a:pt x="275" y="1624"/>
                </a:lnTo>
                <a:lnTo>
                  <a:pt x="278" y="1620"/>
                </a:lnTo>
                <a:lnTo>
                  <a:pt x="278" y="1617"/>
                </a:lnTo>
                <a:lnTo>
                  <a:pt x="280" y="1613"/>
                </a:lnTo>
                <a:lnTo>
                  <a:pt x="287" y="1610"/>
                </a:lnTo>
                <a:lnTo>
                  <a:pt x="294" y="1610"/>
                </a:lnTo>
                <a:lnTo>
                  <a:pt x="301" y="1613"/>
                </a:lnTo>
                <a:lnTo>
                  <a:pt x="306" y="1613"/>
                </a:lnTo>
                <a:lnTo>
                  <a:pt x="313" y="1613"/>
                </a:lnTo>
                <a:lnTo>
                  <a:pt x="318" y="1610"/>
                </a:lnTo>
                <a:lnTo>
                  <a:pt x="323" y="1613"/>
                </a:lnTo>
                <a:lnTo>
                  <a:pt x="325" y="1613"/>
                </a:lnTo>
                <a:lnTo>
                  <a:pt x="325" y="1605"/>
                </a:lnTo>
                <a:lnTo>
                  <a:pt x="327" y="1598"/>
                </a:lnTo>
                <a:lnTo>
                  <a:pt x="332" y="1591"/>
                </a:lnTo>
                <a:lnTo>
                  <a:pt x="334" y="1589"/>
                </a:lnTo>
                <a:lnTo>
                  <a:pt x="337" y="1582"/>
                </a:lnTo>
                <a:lnTo>
                  <a:pt x="339" y="1579"/>
                </a:lnTo>
                <a:lnTo>
                  <a:pt x="344" y="1577"/>
                </a:lnTo>
                <a:lnTo>
                  <a:pt x="346" y="1575"/>
                </a:lnTo>
                <a:lnTo>
                  <a:pt x="348" y="1572"/>
                </a:lnTo>
                <a:lnTo>
                  <a:pt x="351" y="1572"/>
                </a:lnTo>
                <a:lnTo>
                  <a:pt x="353" y="1570"/>
                </a:lnTo>
                <a:lnTo>
                  <a:pt x="356" y="1570"/>
                </a:lnTo>
                <a:lnTo>
                  <a:pt x="356" y="1565"/>
                </a:lnTo>
                <a:lnTo>
                  <a:pt x="356" y="1563"/>
                </a:lnTo>
                <a:lnTo>
                  <a:pt x="353" y="1560"/>
                </a:lnTo>
                <a:lnTo>
                  <a:pt x="353" y="1556"/>
                </a:lnTo>
                <a:lnTo>
                  <a:pt x="356" y="1551"/>
                </a:lnTo>
                <a:lnTo>
                  <a:pt x="358" y="1549"/>
                </a:lnTo>
                <a:lnTo>
                  <a:pt x="360" y="1546"/>
                </a:lnTo>
                <a:lnTo>
                  <a:pt x="360" y="1539"/>
                </a:lnTo>
                <a:lnTo>
                  <a:pt x="363" y="1534"/>
                </a:lnTo>
                <a:lnTo>
                  <a:pt x="363" y="1530"/>
                </a:lnTo>
                <a:lnTo>
                  <a:pt x="365" y="1527"/>
                </a:lnTo>
                <a:lnTo>
                  <a:pt x="374" y="1525"/>
                </a:lnTo>
                <a:lnTo>
                  <a:pt x="396" y="1515"/>
                </a:lnTo>
                <a:lnTo>
                  <a:pt x="400" y="1515"/>
                </a:lnTo>
                <a:lnTo>
                  <a:pt x="407" y="1515"/>
                </a:lnTo>
                <a:lnTo>
                  <a:pt x="414" y="1513"/>
                </a:lnTo>
                <a:lnTo>
                  <a:pt x="422" y="1513"/>
                </a:lnTo>
                <a:lnTo>
                  <a:pt x="424" y="1513"/>
                </a:lnTo>
                <a:lnTo>
                  <a:pt x="429" y="1508"/>
                </a:lnTo>
                <a:lnTo>
                  <a:pt x="431" y="1501"/>
                </a:lnTo>
                <a:lnTo>
                  <a:pt x="436" y="1497"/>
                </a:lnTo>
                <a:lnTo>
                  <a:pt x="440" y="1494"/>
                </a:lnTo>
                <a:lnTo>
                  <a:pt x="440" y="1492"/>
                </a:lnTo>
                <a:lnTo>
                  <a:pt x="455" y="1513"/>
                </a:lnTo>
                <a:lnTo>
                  <a:pt x="457" y="1513"/>
                </a:lnTo>
                <a:lnTo>
                  <a:pt x="462" y="1508"/>
                </a:lnTo>
                <a:lnTo>
                  <a:pt x="462" y="1504"/>
                </a:lnTo>
                <a:lnTo>
                  <a:pt x="466" y="1504"/>
                </a:lnTo>
                <a:lnTo>
                  <a:pt x="469" y="1501"/>
                </a:lnTo>
                <a:lnTo>
                  <a:pt x="473" y="1499"/>
                </a:lnTo>
                <a:lnTo>
                  <a:pt x="476" y="1497"/>
                </a:lnTo>
                <a:lnTo>
                  <a:pt x="480" y="1494"/>
                </a:lnTo>
                <a:lnTo>
                  <a:pt x="483" y="1497"/>
                </a:lnTo>
                <a:lnTo>
                  <a:pt x="488" y="1499"/>
                </a:lnTo>
                <a:lnTo>
                  <a:pt x="492" y="1497"/>
                </a:lnTo>
                <a:lnTo>
                  <a:pt x="497" y="1494"/>
                </a:lnTo>
                <a:lnTo>
                  <a:pt x="499" y="1489"/>
                </a:lnTo>
                <a:lnTo>
                  <a:pt x="502" y="1482"/>
                </a:lnTo>
                <a:lnTo>
                  <a:pt x="504" y="1480"/>
                </a:lnTo>
                <a:lnTo>
                  <a:pt x="537" y="1475"/>
                </a:lnTo>
                <a:lnTo>
                  <a:pt x="546" y="1475"/>
                </a:lnTo>
                <a:lnTo>
                  <a:pt x="549" y="1482"/>
                </a:lnTo>
                <a:lnTo>
                  <a:pt x="551" y="1482"/>
                </a:lnTo>
                <a:lnTo>
                  <a:pt x="556" y="1485"/>
                </a:lnTo>
                <a:lnTo>
                  <a:pt x="558" y="1487"/>
                </a:lnTo>
                <a:lnTo>
                  <a:pt x="563" y="1489"/>
                </a:lnTo>
                <a:lnTo>
                  <a:pt x="565" y="1489"/>
                </a:lnTo>
                <a:lnTo>
                  <a:pt x="568" y="1492"/>
                </a:lnTo>
                <a:lnTo>
                  <a:pt x="572" y="1494"/>
                </a:lnTo>
                <a:lnTo>
                  <a:pt x="575" y="1494"/>
                </a:lnTo>
                <a:lnTo>
                  <a:pt x="577" y="1501"/>
                </a:lnTo>
                <a:lnTo>
                  <a:pt x="579" y="1506"/>
                </a:lnTo>
                <a:lnTo>
                  <a:pt x="582" y="1508"/>
                </a:lnTo>
                <a:lnTo>
                  <a:pt x="587" y="1506"/>
                </a:lnTo>
                <a:lnTo>
                  <a:pt x="591" y="1506"/>
                </a:lnTo>
                <a:lnTo>
                  <a:pt x="596" y="1508"/>
                </a:lnTo>
                <a:lnTo>
                  <a:pt x="598" y="1511"/>
                </a:lnTo>
                <a:lnTo>
                  <a:pt x="603" y="1513"/>
                </a:lnTo>
                <a:lnTo>
                  <a:pt x="605" y="1513"/>
                </a:lnTo>
                <a:lnTo>
                  <a:pt x="622" y="1511"/>
                </a:lnTo>
                <a:lnTo>
                  <a:pt x="624" y="1511"/>
                </a:lnTo>
                <a:lnTo>
                  <a:pt x="627" y="1511"/>
                </a:lnTo>
                <a:lnTo>
                  <a:pt x="629" y="1513"/>
                </a:lnTo>
                <a:lnTo>
                  <a:pt x="631" y="1515"/>
                </a:lnTo>
                <a:lnTo>
                  <a:pt x="634" y="1513"/>
                </a:lnTo>
                <a:lnTo>
                  <a:pt x="636" y="1515"/>
                </a:lnTo>
                <a:lnTo>
                  <a:pt x="638" y="1518"/>
                </a:lnTo>
                <a:lnTo>
                  <a:pt x="641" y="1520"/>
                </a:lnTo>
                <a:lnTo>
                  <a:pt x="643" y="1520"/>
                </a:lnTo>
                <a:lnTo>
                  <a:pt x="643" y="1530"/>
                </a:lnTo>
                <a:lnTo>
                  <a:pt x="638" y="1534"/>
                </a:lnTo>
                <a:lnTo>
                  <a:pt x="638" y="1537"/>
                </a:lnTo>
                <a:lnTo>
                  <a:pt x="638" y="1539"/>
                </a:lnTo>
                <a:lnTo>
                  <a:pt x="641" y="1541"/>
                </a:lnTo>
                <a:lnTo>
                  <a:pt x="641" y="1546"/>
                </a:lnTo>
                <a:lnTo>
                  <a:pt x="645" y="1551"/>
                </a:lnTo>
                <a:lnTo>
                  <a:pt x="645" y="1553"/>
                </a:lnTo>
                <a:lnTo>
                  <a:pt x="648" y="1556"/>
                </a:lnTo>
                <a:lnTo>
                  <a:pt x="650" y="1553"/>
                </a:lnTo>
                <a:lnTo>
                  <a:pt x="650" y="1551"/>
                </a:lnTo>
                <a:lnTo>
                  <a:pt x="650" y="1546"/>
                </a:lnTo>
                <a:lnTo>
                  <a:pt x="653" y="1546"/>
                </a:lnTo>
                <a:lnTo>
                  <a:pt x="655" y="1546"/>
                </a:lnTo>
                <a:lnTo>
                  <a:pt x="657" y="1541"/>
                </a:lnTo>
                <a:lnTo>
                  <a:pt x="657" y="1539"/>
                </a:lnTo>
                <a:lnTo>
                  <a:pt x="660" y="1539"/>
                </a:lnTo>
                <a:lnTo>
                  <a:pt x="662" y="1539"/>
                </a:lnTo>
                <a:lnTo>
                  <a:pt x="667" y="1537"/>
                </a:lnTo>
                <a:lnTo>
                  <a:pt x="671" y="1532"/>
                </a:lnTo>
                <a:lnTo>
                  <a:pt x="674" y="1530"/>
                </a:lnTo>
                <a:lnTo>
                  <a:pt x="681" y="1530"/>
                </a:lnTo>
                <a:lnTo>
                  <a:pt x="690" y="1527"/>
                </a:lnTo>
                <a:lnTo>
                  <a:pt x="695" y="1527"/>
                </a:lnTo>
                <a:lnTo>
                  <a:pt x="700" y="1527"/>
                </a:lnTo>
                <a:lnTo>
                  <a:pt x="707" y="1523"/>
                </a:lnTo>
                <a:lnTo>
                  <a:pt x="709" y="1520"/>
                </a:lnTo>
                <a:lnTo>
                  <a:pt x="711" y="1518"/>
                </a:lnTo>
                <a:lnTo>
                  <a:pt x="716" y="1520"/>
                </a:lnTo>
                <a:lnTo>
                  <a:pt x="721" y="1518"/>
                </a:lnTo>
                <a:lnTo>
                  <a:pt x="726" y="1513"/>
                </a:lnTo>
                <a:lnTo>
                  <a:pt x="728" y="1511"/>
                </a:lnTo>
                <a:lnTo>
                  <a:pt x="730" y="1508"/>
                </a:lnTo>
                <a:lnTo>
                  <a:pt x="733" y="1511"/>
                </a:lnTo>
                <a:lnTo>
                  <a:pt x="735" y="1511"/>
                </a:lnTo>
                <a:lnTo>
                  <a:pt x="735" y="1513"/>
                </a:lnTo>
                <a:lnTo>
                  <a:pt x="737" y="1515"/>
                </a:lnTo>
                <a:lnTo>
                  <a:pt x="744" y="1515"/>
                </a:lnTo>
                <a:lnTo>
                  <a:pt x="747" y="1515"/>
                </a:lnTo>
                <a:lnTo>
                  <a:pt x="752" y="1518"/>
                </a:lnTo>
                <a:lnTo>
                  <a:pt x="754" y="1518"/>
                </a:lnTo>
                <a:lnTo>
                  <a:pt x="756" y="1518"/>
                </a:lnTo>
                <a:lnTo>
                  <a:pt x="761" y="1518"/>
                </a:lnTo>
                <a:lnTo>
                  <a:pt x="766" y="1515"/>
                </a:lnTo>
                <a:lnTo>
                  <a:pt x="768" y="1513"/>
                </a:lnTo>
                <a:lnTo>
                  <a:pt x="777" y="1513"/>
                </a:lnTo>
                <a:lnTo>
                  <a:pt x="782" y="1513"/>
                </a:lnTo>
                <a:lnTo>
                  <a:pt x="785" y="1513"/>
                </a:lnTo>
                <a:lnTo>
                  <a:pt x="787" y="1513"/>
                </a:lnTo>
                <a:lnTo>
                  <a:pt x="789" y="1513"/>
                </a:lnTo>
                <a:lnTo>
                  <a:pt x="792" y="1511"/>
                </a:lnTo>
                <a:lnTo>
                  <a:pt x="799" y="1511"/>
                </a:lnTo>
                <a:lnTo>
                  <a:pt x="806" y="1508"/>
                </a:lnTo>
                <a:lnTo>
                  <a:pt x="808" y="1508"/>
                </a:lnTo>
                <a:lnTo>
                  <a:pt x="813" y="1508"/>
                </a:lnTo>
                <a:lnTo>
                  <a:pt x="815" y="1513"/>
                </a:lnTo>
                <a:lnTo>
                  <a:pt x="815" y="1515"/>
                </a:lnTo>
                <a:lnTo>
                  <a:pt x="818" y="1518"/>
                </a:lnTo>
                <a:lnTo>
                  <a:pt x="827" y="1511"/>
                </a:lnTo>
                <a:lnTo>
                  <a:pt x="834" y="1508"/>
                </a:lnTo>
                <a:lnTo>
                  <a:pt x="841" y="1504"/>
                </a:lnTo>
                <a:lnTo>
                  <a:pt x="846" y="1504"/>
                </a:lnTo>
                <a:lnTo>
                  <a:pt x="851" y="1504"/>
                </a:lnTo>
                <a:lnTo>
                  <a:pt x="855" y="1504"/>
                </a:lnTo>
                <a:lnTo>
                  <a:pt x="858" y="1501"/>
                </a:lnTo>
                <a:lnTo>
                  <a:pt x="858" y="1499"/>
                </a:lnTo>
                <a:lnTo>
                  <a:pt x="860" y="1494"/>
                </a:lnTo>
                <a:lnTo>
                  <a:pt x="858" y="1492"/>
                </a:lnTo>
                <a:lnTo>
                  <a:pt x="860" y="1487"/>
                </a:lnTo>
                <a:lnTo>
                  <a:pt x="862" y="1492"/>
                </a:lnTo>
                <a:lnTo>
                  <a:pt x="867" y="1497"/>
                </a:lnTo>
                <a:lnTo>
                  <a:pt x="869" y="1497"/>
                </a:lnTo>
                <a:lnTo>
                  <a:pt x="881" y="1508"/>
                </a:lnTo>
                <a:lnTo>
                  <a:pt x="886" y="1506"/>
                </a:lnTo>
                <a:lnTo>
                  <a:pt x="891" y="1499"/>
                </a:lnTo>
                <a:lnTo>
                  <a:pt x="893" y="1497"/>
                </a:lnTo>
                <a:lnTo>
                  <a:pt x="895" y="1494"/>
                </a:lnTo>
                <a:lnTo>
                  <a:pt x="898" y="1492"/>
                </a:lnTo>
                <a:lnTo>
                  <a:pt x="900" y="1487"/>
                </a:lnTo>
                <a:lnTo>
                  <a:pt x="898" y="1482"/>
                </a:lnTo>
                <a:lnTo>
                  <a:pt x="898" y="1480"/>
                </a:lnTo>
                <a:lnTo>
                  <a:pt x="895" y="1475"/>
                </a:lnTo>
                <a:lnTo>
                  <a:pt x="900" y="1468"/>
                </a:lnTo>
                <a:lnTo>
                  <a:pt x="902" y="1463"/>
                </a:lnTo>
                <a:lnTo>
                  <a:pt x="907" y="1461"/>
                </a:lnTo>
                <a:lnTo>
                  <a:pt x="912" y="1456"/>
                </a:lnTo>
                <a:lnTo>
                  <a:pt x="917" y="1452"/>
                </a:lnTo>
                <a:lnTo>
                  <a:pt x="924" y="1452"/>
                </a:lnTo>
                <a:lnTo>
                  <a:pt x="928" y="1452"/>
                </a:lnTo>
                <a:lnTo>
                  <a:pt x="933" y="1452"/>
                </a:lnTo>
                <a:lnTo>
                  <a:pt x="938" y="1449"/>
                </a:lnTo>
                <a:lnTo>
                  <a:pt x="943" y="1447"/>
                </a:lnTo>
                <a:lnTo>
                  <a:pt x="945" y="1447"/>
                </a:lnTo>
                <a:lnTo>
                  <a:pt x="952" y="1447"/>
                </a:lnTo>
                <a:lnTo>
                  <a:pt x="954" y="1449"/>
                </a:lnTo>
                <a:lnTo>
                  <a:pt x="964" y="1447"/>
                </a:lnTo>
                <a:lnTo>
                  <a:pt x="968" y="1444"/>
                </a:lnTo>
                <a:lnTo>
                  <a:pt x="973" y="1447"/>
                </a:lnTo>
                <a:lnTo>
                  <a:pt x="976" y="1449"/>
                </a:lnTo>
                <a:lnTo>
                  <a:pt x="980" y="1452"/>
                </a:lnTo>
                <a:lnTo>
                  <a:pt x="983" y="1452"/>
                </a:lnTo>
                <a:lnTo>
                  <a:pt x="987" y="1454"/>
                </a:lnTo>
                <a:lnTo>
                  <a:pt x="992" y="1454"/>
                </a:lnTo>
                <a:lnTo>
                  <a:pt x="994" y="1454"/>
                </a:lnTo>
                <a:lnTo>
                  <a:pt x="997" y="1456"/>
                </a:lnTo>
                <a:lnTo>
                  <a:pt x="1001" y="1456"/>
                </a:lnTo>
                <a:lnTo>
                  <a:pt x="1004" y="1456"/>
                </a:lnTo>
                <a:lnTo>
                  <a:pt x="1011" y="1456"/>
                </a:lnTo>
                <a:lnTo>
                  <a:pt x="1016" y="1456"/>
                </a:lnTo>
                <a:lnTo>
                  <a:pt x="1023" y="1452"/>
                </a:lnTo>
                <a:lnTo>
                  <a:pt x="1027" y="1449"/>
                </a:lnTo>
                <a:lnTo>
                  <a:pt x="1032" y="1447"/>
                </a:lnTo>
                <a:lnTo>
                  <a:pt x="1037" y="1444"/>
                </a:lnTo>
                <a:lnTo>
                  <a:pt x="1034" y="1440"/>
                </a:lnTo>
                <a:lnTo>
                  <a:pt x="1037" y="1437"/>
                </a:lnTo>
                <a:lnTo>
                  <a:pt x="1039" y="1435"/>
                </a:lnTo>
                <a:lnTo>
                  <a:pt x="1044" y="1435"/>
                </a:lnTo>
                <a:lnTo>
                  <a:pt x="1046" y="1435"/>
                </a:lnTo>
                <a:lnTo>
                  <a:pt x="1051" y="1433"/>
                </a:lnTo>
                <a:lnTo>
                  <a:pt x="1053" y="1435"/>
                </a:lnTo>
                <a:lnTo>
                  <a:pt x="1056" y="1435"/>
                </a:lnTo>
                <a:lnTo>
                  <a:pt x="1063" y="1433"/>
                </a:lnTo>
                <a:lnTo>
                  <a:pt x="1067" y="1430"/>
                </a:lnTo>
                <a:lnTo>
                  <a:pt x="1072" y="1428"/>
                </a:lnTo>
                <a:lnTo>
                  <a:pt x="1077" y="1428"/>
                </a:lnTo>
                <a:lnTo>
                  <a:pt x="1079" y="1433"/>
                </a:lnTo>
                <a:lnTo>
                  <a:pt x="1082" y="1435"/>
                </a:lnTo>
                <a:lnTo>
                  <a:pt x="1084" y="1437"/>
                </a:lnTo>
                <a:lnTo>
                  <a:pt x="1084" y="1440"/>
                </a:lnTo>
                <a:lnTo>
                  <a:pt x="1089" y="1444"/>
                </a:lnTo>
                <a:lnTo>
                  <a:pt x="1096" y="1444"/>
                </a:lnTo>
                <a:lnTo>
                  <a:pt x="1100" y="1447"/>
                </a:lnTo>
                <a:lnTo>
                  <a:pt x="1108" y="1447"/>
                </a:lnTo>
                <a:lnTo>
                  <a:pt x="1110" y="1452"/>
                </a:lnTo>
                <a:lnTo>
                  <a:pt x="1117" y="1456"/>
                </a:lnTo>
                <a:lnTo>
                  <a:pt x="1117" y="1459"/>
                </a:lnTo>
                <a:lnTo>
                  <a:pt x="1117" y="1463"/>
                </a:lnTo>
                <a:lnTo>
                  <a:pt x="1119" y="1468"/>
                </a:lnTo>
                <a:lnTo>
                  <a:pt x="1122" y="1470"/>
                </a:lnTo>
                <a:lnTo>
                  <a:pt x="1126" y="1470"/>
                </a:lnTo>
                <a:lnTo>
                  <a:pt x="1131" y="1470"/>
                </a:lnTo>
                <a:lnTo>
                  <a:pt x="1136" y="1468"/>
                </a:lnTo>
                <a:lnTo>
                  <a:pt x="1138" y="1470"/>
                </a:lnTo>
                <a:lnTo>
                  <a:pt x="1143" y="1473"/>
                </a:lnTo>
                <a:lnTo>
                  <a:pt x="1145" y="1473"/>
                </a:lnTo>
                <a:lnTo>
                  <a:pt x="1150" y="1473"/>
                </a:lnTo>
                <a:lnTo>
                  <a:pt x="1152" y="1473"/>
                </a:lnTo>
                <a:lnTo>
                  <a:pt x="1155" y="1473"/>
                </a:lnTo>
                <a:lnTo>
                  <a:pt x="1159" y="1470"/>
                </a:lnTo>
                <a:lnTo>
                  <a:pt x="1162" y="1470"/>
                </a:lnTo>
                <a:lnTo>
                  <a:pt x="1166" y="1466"/>
                </a:lnTo>
                <a:lnTo>
                  <a:pt x="1169" y="1468"/>
                </a:lnTo>
                <a:lnTo>
                  <a:pt x="1171" y="1473"/>
                </a:lnTo>
                <a:lnTo>
                  <a:pt x="1176" y="1470"/>
                </a:lnTo>
                <a:lnTo>
                  <a:pt x="1174" y="1463"/>
                </a:lnTo>
                <a:lnTo>
                  <a:pt x="1171" y="1459"/>
                </a:lnTo>
                <a:lnTo>
                  <a:pt x="1176" y="1454"/>
                </a:lnTo>
                <a:lnTo>
                  <a:pt x="1181" y="1449"/>
                </a:lnTo>
                <a:lnTo>
                  <a:pt x="1183" y="1444"/>
                </a:lnTo>
                <a:lnTo>
                  <a:pt x="1183" y="1442"/>
                </a:lnTo>
                <a:lnTo>
                  <a:pt x="1181" y="1440"/>
                </a:lnTo>
                <a:lnTo>
                  <a:pt x="1178" y="1437"/>
                </a:lnTo>
                <a:lnTo>
                  <a:pt x="1174" y="1435"/>
                </a:lnTo>
                <a:lnTo>
                  <a:pt x="1171" y="1433"/>
                </a:lnTo>
                <a:lnTo>
                  <a:pt x="1176" y="1428"/>
                </a:lnTo>
                <a:lnTo>
                  <a:pt x="1183" y="1428"/>
                </a:lnTo>
                <a:lnTo>
                  <a:pt x="1188" y="1428"/>
                </a:lnTo>
                <a:lnTo>
                  <a:pt x="1188" y="1423"/>
                </a:lnTo>
                <a:lnTo>
                  <a:pt x="1190" y="1421"/>
                </a:lnTo>
                <a:lnTo>
                  <a:pt x="1190" y="1416"/>
                </a:lnTo>
                <a:lnTo>
                  <a:pt x="1192" y="1414"/>
                </a:lnTo>
                <a:lnTo>
                  <a:pt x="1195" y="1411"/>
                </a:lnTo>
                <a:lnTo>
                  <a:pt x="1199" y="1407"/>
                </a:lnTo>
                <a:lnTo>
                  <a:pt x="1204" y="1404"/>
                </a:lnTo>
                <a:lnTo>
                  <a:pt x="1211" y="1404"/>
                </a:lnTo>
                <a:lnTo>
                  <a:pt x="1216" y="1402"/>
                </a:lnTo>
                <a:lnTo>
                  <a:pt x="1225" y="1404"/>
                </a:lnTo>
                <a:lnTo>
                  <a:pt x="1230" y="1407"/>
                </a:lnTo>
                <a:lnTo>
                  <a:pt x="1232" y="1409"/>
                </a:lnTo>
                <a:lnTo>
                  <a:pt x="1237" y="1409"/>
                </a:lnTo>
                <a:close/>
                <a:moveTo>
                  <a:pt x="2208" y="119"/>
                </a:moveTo>
                <a:lnTo>
                  <a:pt x="2218" y="142"/>
                </a:lnTo>
                <a:lnTo>
                  <a:pt x="2251" y="150"/>
                </a:lnTo>
                <a:lnTo>
                  <a:pt x="2260" y="150"/>
                </a:lnTo>
                <a:lnTo>
                  <a:pt x="2265" y="152"/>
                </a:lnTo>
                <a:lnTo>
                  <a:pt x="2274" y="154"/>
                </a:lnTo>
                <a:lnTo>
                  <a:pt x="2291" y="157"/>
                </a:lnTo>
                <a:lnTo>
                  <a:pt x="2324" y="161"/>
                </a:lnTo>
                <a:lnTo>
                  <a:pt x="2317" y="169"/>
                </a:lnTo>
                <a:lnTo>
                  <a:pt x="2315" y="173"/>
                </a:lnTo>
                <a:lnTo>
                  <a:pt x="2312" y="178"/>
                </a:lnTo>
                <a:lnTo>
                  <a:pt x="2303" y="249"/>
                </a:lnTo>
                <a:lnTo>
                  <a:pt x="2300" y="249"/>
                </a:lnTo>
                <a:lnTo>
                  <a:pt x="2296" y="249"/>
                </a:lnTo>
                <a:lnTo>
                  <a:pt x="2293" y="254"/>
                </a:lnTo>
                <a:lnTo>
                  <a:pt x="2291" y="258"/>
                </a:lnTo>
                <a:lnTo>
                  <a:pt x="2289" y="263"/>
                </a:lnTo>
                <a:lnTo>
                  <a:pt x="2289" y="266"/>
                </a:lnTo>
                <a:lnTo>
                  <a:pt x="2284" y="266"/>
                </a:lnTo>
                <a:lnTo>
                  <a:pt x="2279" y="275"/>
                </a:lnTo>
                <a:lnTo>
                  <a:pt x="2277" y="282"/>
                </a:lnTo>
                <a:lnTo>
                  <a:pt x="2277" y="287"/>
                </a:lnTo>
                <a:lnTo>
                  <a:pt x="2274" y="292"/>
                </a:lnTo>
                <a:lnTo>
                  <a:pt x="2272" y="294"/>
                </a:lnTo>
                <a:lnTo>
                  <a:pt x="2270" y="296"/>
                </a:lnTo>
                <a:lnTo>
                  <a:pt x="2272" y="299"/>
                </a:lnTo>
                <a:lnTo>
                  <a:pt x="2272" y="301"/>
                </a:lnTo>
                <a:lnTo>
                  <a:pt x="2272" y="303"/>
                </a:lnTo>
                <a:lnTo>
                  <a:pt x="2270" y="303"/>
                </a:lnTo>
                <a:lnTo>
                  <a:pt x="2270" y="306"/>
                </a:lnTo>
                <a:lnTo>
                  <a:pt x="2265" y="315"/>
                </a:lnTo>
                <a:lnTo>
                  <a:pt x="2258" y="341"/>
                </a:lnTo>
                <a:lnTo>
                  <a:pt x="2251" y="358"/>
                </a:lnTo>
                <a:lnTo>
                  <a:pt x="2241" y="356"/>
                </a:lnTo>
                <a:lnTo>
                  <a:pt x="2190" y="348"/>
                </a:lnTo>
                <a:lnTo>
                  <a:pt x="2180" y="348"/>
                </a:lnTo>
                <a:lnTo>
                  <a:pt x="2168" y="382"/>
                </a:lnTo>
                <a:lnTo>
                  <a:pt x="2171" y="396"/>
                </a:lnTo>
                <a:lnTo>
                  <a:pt x="2173" y="415"/>
                </a:lnTo>
                <a:lnTo>
                  <a:pt x="2178" y="422"/>
                </a:lnTo>
                <a:lnTo>
                  <a:pt x="2180" y="424"/>
                </a:lnTo>
                <a:lnTo>
                  <a:pt x="2182" y="424"/>
                </a:lnTo>
                <a:lnTo>
                  <a:pt x="2185" y="427"/>
                </a:lnTo>
                <a:lnTo>
                  <a:pt x="2190" y="431"/>
                </a:lnTo>
                <a:lnTo>
                  <a:pt x="2194" y="434"/>
                </a:lnTo>
                <a:lnTo>
                  <a:pt x="2199" y="438"/>
                </a:lnTo>
                <a:lnTo>
                  <a:pt x="2204" y="441"/>
                </a:lnTo>
                <a:lnTo>
                  <a:pt x="2204" y="443"/>
                </a:lnTo>
                <a:lnTo>
                  <a:pt x="2206" y="443"/>
                </a:lnTo>
                <a:lnTo>
                  <a:pt x="2223" y="457"/>
                </a:lnTo>
                <a:lnTo>
                  <a:pt x="2232" y="464"/>
                </a:lnTo>
                <a:lnTo>
                  <a:pt x="2241" y="472"/>
                </a:lnTo>
                <a:lnTo>
                  <a:pt x="2265" y="493"/>
                </a:lnTo>
                <a:lnTo>
                  <a:pt x="2279" y="505"/>
                </a:lnTo>
                <a:lnTo>
                  <a:pt x="2286" y="509"/>
                </a:lnTo>
                <a:lnTo>
                  <a:pt x="2300" y="524"/>
                </a:lnTo>
                <a:lnTo>
                  <a:pt x="2305" y="519"/>
                </a:lnTo>
                <a:lnTo>
                  <a:pt x="2333" y="502"/>
                </a:lnTo>
                <a:lnTo>
                  <a:pt x="2350" y="476"/>
                </a:lnTo>
                <a:lnTo>
                  <a:pt x="2355" y="467"/>
                </a:lnTo>
                <a:lnTo>
                  <a:pt x="2357" y="469"/>
                </a:lnTo>
                <a:lnTo>
                  <a:pt x="2359" y="469"/>
                </a:lnTo>
                <a:lnTo>
                  <a:pt x="2362" y="469"/>
                </a:lnTo>
                <a:lnTo>
                  <a:pt x="2364" y="469"/>
                </a:lnTo>
                <a:lnTo>
                  <a:pt x="2371" y="472"/>
                </a:lnTo>
                <a:lnTo>
                  <a:pt x="2376" y="472"/>
                </a:lnTo>
                <a:lnTo>
                  <a:pt x="2378" y="472"/>
                </a:lnTo>
                <a:lnTo>
                  <a:pt x="2383" y="476"/>
                </a:lnTo>
                <a:lnTo>
                  <a:pt x="2388" y="476"/>
                </a:lnTo>
                <a:lnTo>
                  <a:pt x="2390" y="476"/>
                </a:lnTo>
                <a:lnTo>
                  <a:pt x="2406" y="490"/>
                </a:lnTo>
                <a:lnTo>
                  <a:pt x="2428" y="507"/>
                </a:lnTo>
                <a:lnTo>
                  <a:pt x="2432" y="507"/>
                </a:lnTo>
                <a:lnTo>
                  <a:pt x="2432" y="509"/>
                </a:lnTo>
                <a:lnTo>
                  <a:pt x="2435" y="512"/>
                </a:lnTo>
                <a:lnTo>
                  <a:pt x="2437" y="514"/>
                </a:lnTo>
                <a:lnTo>
                  <a:pt x="2442" y="521"/>
                </a:lnTo>
                <a:lnTo>
                  <a:pt x="2494" y="566"/>
                </a:lnTo>
                <a:lnTo>
                  <a:pt x="2503" y="588"/>
                </a:lnTo>
                <a:lnTo>
                  <a:pt x="2510" y="595"/>
                </a:lnTo>
                <a:lnTo>
                  <a:pt x="2515" y="602"/>
                </a:lnTo>
                <a:lnTo>
                  <a:pt x="2522" y="611"/>
                </a:lnTo>
                <a:lnTo>
                  <a:pt x="2524" y="616"/>
                </a:lnTo>
                <a:lnTo>
                  <a:pt x="2527" y="616"/>
                </a:lnTo>
                <a:lnTo>
                  <a:pt x="2529" y="616"/>
                </a:lnTo>
                <a:lnTo>
                  <a:pt x="2531" y="618"/>
                </a:lnTo>
                <a:lnTo>
                  <a:pt x="2538" y="621"/>
                </a:lnTo>
                <a:lnTo>
                  <a:pt x="2543" y="623"/>
                </a:lnTo>
                <a:lnTo>
                  <a:pt x="2548" y="625"/>
                </a:lnTo>
                <a:lnTo>
                  <a:pt x="2553" y="628"/>
                </a:lnTo>
                <a:lnTo>
                  <a:pt x="2557" y="633"/>
                </a:lnTo>
                <a:lnTo>
                  <a:pt x="2562" y="637"/>
                </a:lnTo>
                <a:lnTo>
                  <a:pt x="2567" y="642"/>
                </a:lnTo>
                <a:lnTo>
                  <a:pt x="2571" y="649"/>
                </a:lnTo>
                <a:lnTo>
                  <a:pt x="2574" y="651"/>
                </a:lnTo>
                <a:lnTo>
                  <a:pt x="2576" y="659"/>
                </a:lnTo>
                <a:lnTo>
                  <a:pt x="2579" y="663"/>
                </a:lnTo>
                <a:lnTo>
                  <a:pt x="2583" y="673"/>
                </a:lnTo>
                <a:lnTo>
                  <a:pt x="2590" y="682"/>
                </a:lnTo>
                <a:lnTo>
                  <a:pt x="2597" y="692"/>
                </a:lnTo>
                <a:lnTo>
                  <a:pt x="2602" y="701"/>
                </a:lnTo>
                <a:lnTo>
                  <a:pt x="2609" y="711"/>
                </a:lnTo>
                <a:lnTo>
                  <a:pt x="2614" y="715"/>
                </a:lnTo>
                <a:lnTo>
                  <a:pt x="2609" y="730"/>
                </a:lnTo>
                <a:lnTo>
                  <a:pt x="2607" y="734"/>
                </a:lnTo>
                <a:lnTo>
                  <a:pt x="2607" y="739"/>
                </a:lnTo>
                <a:lnTo>
                  <a:pt x="2609" y="744"/>
                </a:lnTo>
                <a:lnTo>
                  <a:pt x="2612" y="751"/>
                </a:lnTo>
                <a:lnTo>
                  <a:pt x="2614" y="756"/>
                </a:lnTo>
                <a:lnTo>
                  <a:pt x="2614" y="763"/>
                </a:lnTo>
                <a:lnTo>
                  <a:pt x="2612" y="767"/>
                </a:lnTo>
                <a:lnTo>
                  <a:pt x="2609" y="775"/>
                </a:lnTo>
                <a:lnTo>
                  <a:pt x="2609" y="779"/>
                </a:lnTo>
                <a:lnTo>
                  <a:pt x="2607" y="786"/>
                </a:lnTo>
                <a:lnTo>
                  <a:pt x="2604" y="791"/>
                </a:lnTo>
                <a:lnTo>
                  <a:pt x="2600" y="793"/>
                </a:lnTo>
                <a:lnTo>
                  <a:pt x="2600" y="801"/>
                </a:lnTo>
                <a:lnTo>
                  <a:pt x="2600" y="805"/>
                </a:lnTo>
                <a:lnTo>
                  <a:pt x="2595" y="805"/>
                </a:lnTo>
                <a:lnTo>
                  <a:pt x="2593" y="801"/>
                </a:lnTo>
                <a:lnTo>
                  <a:pt x="2588" y="801"/>
                </a:lnTo>
                <a:lnTo>
                  <a:pt x="2586" y="805"/>
                </a:lnTo>
                <a:lnTo>
                  <a:pt x="2583" y="808"/>
                </a:lnTo>
                <a:lnTo>
                  <a:pt x="2581" y="810"/>
                </a:lnTo>
                <a:lnTo>
                  <a:pt x="2581" y="812"/>
                </a:lnTo>
                <a:lnTo>
                  <a:pt x="2581" y="815"/>
                </a:lnTo>
                <a:lnTo>
                  <a:pt x="2576" y="817"/>
                </a:lnTo>
                <a:lnTo>
                  <a:pt x="2576" y="820"/>
                </a:lnTo>
                <a:lnTo>
                  <a:pt x="2574" y="824"/>
                </a:lnTo>
                <a:lnTo>
                  <a:pt x="2576" y="827"/>
                </a:lnTo>
                <a:lnTo>
                  <a:pt x="2576" y="829"/>
                </a:lnTo>
                <a:lnTo>
                  <a:pt x="2576" y="831"/>
                </a:lnTo>
                <a:lnTo>
                  <a:pt x="2579" y="834"/>
                </a:lnTo>
                <a:lnTo>
                  <a:pt x="2576" y="834"/>
                </a:lnTo>
                <a:lnTo>
                  <a:pt x="2574" y="836"/>
                </a:lnTo>
                <a:lnTo>
                  <a:pt x="2576" y="838"/>
                </a:lnTo>
                <a:lnTo>
                  <a:pt x="2579" y="838"/>
                </a:lnTo>
                <a:lnTo>
                  <a:pt x="2583" y="841"/>
                </a:lnTo>
                <a:lnTo>
                  <a:pt x="2588" y="843"/>
                </a:lnTo>
                <a:lnTo>
                  <a:pt x="2593" y="846"/>
                </a:lnTo>
                <a:lnTo>
                  <a:pt x="2595" y="843"/>
                </a:lnTo>
                <a:lnTo>
                  <a:pt x="2593" y="838"/>
                </a:lnTo>
                <a:lnTo>
                  <a:pt x="2595" y="834"/>
                </a:lnTo>
                <a:lnTo>
                  <a:pt x="2597" y="834"/>
                </a:lnTo>
                <a:lnTo>
                  <a:pt x="2604" y="834"/>
                </a:lnTo>
                <a:lnTo>
                  <a:pt x="2609" y="838"/>
                </a:lnTo>
                <a:lnTo>
                  <a:pt x="2612" y="841"/>
                </a:lnTo>
                <a:lnTo>
                  <a:pt x="2612" y="843"/>
                </a:lnTo>
                <a:lnTo>
                  <a:pt x="2612" y="848"/>
                </a:lnTo>
                <a:lnTo>
                  <a:pt x="2612" y="850"/>
                </a:lnTo>
                <a:lnTo>
                  <a:pt x="2612" y="855"/>
                </a:lnTo>
                <a:lnTo>
                  <a:pt x="2614" y="857"/>
                </a:lnTo>
                <a:lnTo>
                  <a:pt x="2616" y="860"/>
                </a:lnTo>
                <a:lnTo>
                  <a:pt x="2619" y="857"/>
                </a:lnTo>
                <a:lnTo>
                  <a:pt x="2619" y="855"/>
                </a:lnTo>
                <a:lnTo>
                  <a:pt x="2619" y="853"/>
                </a:lnTo>
                <a:lnTo>
                  <a:pt x="2621" y="850"/>
                </a:lnTo>
                <a:lnTo>
                  <a:pt x="2623" y="853"/>
                </a:lnTo>
                <a:lnTo>
                  <a:pt x="2623" y="855"/>
                </a:lnTo>
                <a:lnTo>
                  <a:pt x="2626" y="857"/>
                </a:lnTo>
                <a:lnTo>
                  <a:pt x="2628" y="857"/>
                </a:lnTo>
                <a:lnTo>
                  <a:pt x="2630" y="862"/>
                </a:lnTo>
                <a:lnTo>
                  <a:pt x="2635" y="864"/>
                </a:lnTo>
                <a:lnTo>
                  <a:pt x="2642" y="862"/>
                </a:lnTo>
                <a:lnTo>
                  <a:pt x="2645" y="862"/>
                </a:lnTo>
                <a:lnTo>
                  <a:pt x="2649" y="864"/>
                </a:lnTo>
                <a:lnTo>
                  <a:pt x="2652" y="864"/>
                </a:lnTo>
                <a:lnTo>
                  <a:pt x="2654" y="869"/>
                </a:lnTo>
                <a:lnTo>
                  <a:pt x="2656" y="872"/>
                </a:lnTo>
                <a:lnTo>
                  <a:pt x="2659" y="872"/>
                </a:lnTo>
                <a:lnTo>
                  <a:pt x="2661" y="872"/>
                </a:lnTo>
                <a:lnTo>
                  <a:pt x="2661" y="869"/>
                </a:lnTo>
                <a:lnTo>
                  <a:pt x="2663" y="867"/>
                </a:lnTo>
                <a:lnTo>
                  <a:pt x="2666" y="867"/>
                </a:lnTo>
                <a:lnTo>
                  <a:pt x="2670" y="867"/>
                </a:lnTo>
                <a:lnTo>
                  <a:pt x="2673" y="869"/>
                </a:lnTo>
                <a:lnTo>
                  <a:pt x="2673" y="872"/>
                </a:lnTo>
                <a:lnTo>
                  <a:pt x="2678" y="874"/>
                </a:lnTo>
                <a:lnTo>
                  <a:pt x="2680" y="874"/>
                </a:lnTo>
                <a:lnTo>
                  <a:pt x="2682" y="876"/>
                </a:lnTo>
                <a:lnTo>
                  <a:pt x="2685" y="872"/>
                </a:lnTo>
                <a:lnTo>
                  <a:pt x="2687" y="872"/>
                </a:lnTo>
                <a:lnTo>
                  <a:pt x="2689" y="872"/>
                </a:lnTo>
                <a:lnTo>
                  <a:pt x="2696" y="869"/>
                </a:lnTo>
                <a:lnTo>
                  <a:pt x="2701" y="867"/>
                </a:lnTo>
                <a:lnTo>
                  <a:pt x="2708" y="864"/>
                </a:lnTo>
                <a:lnTo>
                  <a:pt x="2715" y="862"/>
                </a:lnTo>
                <a:lnTo>
                  <a:pt x="2718" y="857"/>
                </a:lnTo>
                <a:lnTo>
                  <a:pt x="2720" y="857"/>
                </a:lnTo>
                <a:lnTo>
                  <a:pt x="2725" y="857"/>
                </a:lnTo>
                <a:lnTo>
                  <a:pt x="2732" y="857"/>
                </a:lnTo>
                <a:lnTo>
                  <a:pt x="2734" y="855"/>
                </a:lnTo>
                <a:lnTo>
                  <a:pt x="2736" y="850"/>
                </a:lnTo>
                <a:lnTo>
                  <a:pt x="2739" y="850"/>
                </a:lnTo>
                <a:lnTo>
                  <a:pt x="2741" y="848"/>
                </a:lnTo>
                <a:lnTo>
                  <a:pt x="2744" y="848"/>
                </a:lnTo>
                <a:lnTo>
                  <a:pt x="2746" y="848"/>
                </a:lnTo>
                <a:lnTo>
                  <a:pt x="2748" y="850"/>
                </a:lnTo>
                <a:lnTo>
                  <a:pt x="2751" y="848"/>
                </a:lnTo>
                <a:lnTo>
                  <a:pt x="2753" y="848"/>
                </a:lnTo>
                <a:lnTo>
                  <a:pt x="2755" y="846"/>
                </a:lnTo>
                <a:lnTo>
                  <a:pt x="2758" y="846"/>
                </a:lnTo>
                <a:lnTo>
                  <a:pt x="2760" y="846"/>
                </a:lnTo>
                <a:lnTo>
                  <a:pt x="2762" y="846"/>
                </a:lnTo>
                <a:lnTo>
                  <a:pt x="2765" y="846"/>
                </a:lnTo>
                <a:lnTo>
                  <a:pt x="2767" y="846"/>
                </a:lnTo>
                <a:lnTo>
                  <a:pt x="2769" y="848"/>
                </a:lnTo>
                <a:lnTo>
                  <a:pt x="2774" y="850"/>
                </a:lnTo>
                <a:lnTo>
                  <a:pt x="2779" y="850"/>
                </a:lnTo>
                <a:lnTo>
                  <a:pt x="2781" y="853"/>
                </a:lnTo>
                <a:lnTo>
                  <a:pt x="2781" y="857"/>
                </a:lnTo>
                <a:lnTo>
                  <a:pt x="2781" y="862"/>
                </a:lnTo>
                <a:lnTo>
                  <a:pt x="2786" y="864"/>
                </a:lnTo>
                <a:lnTo>
                  <a:pt x="2788" y="860"/>
                </a:lnTo>
                <a:lnTo>
                  <a:pt x="2791" y="860"/>
                </a:lnTo>
                <a:lnTo>
                  <a:pt x="2795" y="864"/>
                </a:lnTo>
                <a:lnTo>
                  <a:pt x="2798" y="869"/>
                </a:lnTo>
                <a:lnTo>
                  <a:pt x="2800" y="874"/>
                </a:lnTo>
                <a:lnTo>
                  <a:pt x="2802" y="874"/>
                </a:lnTo>
                <a:lnTo>
                  <a:pt x="2805" y="876"/>
                </a:lnTo>
                <a:lnTo>
                  <a:pt x="2807" y="879"/>
                </a:lnTo>
                <a:lnTo>
                  <a:pt x="2810" y="881"/>
                </a:lnTo>
                <a:lnTo>
                  <a:pt x="2812" y="883"/>
                </a:lnTo>
                <a:lnTo>
                  <a:pt x="2814" y="888"/>
                </a:lnTo>
                <a:lnTo>
                  <a:pt x="2814" y="891"/>
                </a:lnTo>
                <a:lnTo>
                  <a:pt x="2817" y="891"/>
                </a:lnTo>
                <a:lnTo>
                  <a:pt x="2821" y="888"/>
                </a:lnTo>
                <a:lnTo>
                  <a:pt x="2826" y="893"/>
                </a:lnTo>
                <a:lnTo>
                  <a:pt x="2826" y="895"/>
                </a:lnTo>
                <a:lnTo>
                  <a:pt x="2828" y="898"/>
                </a:lnTo>
                <a:lnTo>
                  <a:pt x="2831" y="900"/>
                </a:lnTo>
                <a:lnTo>
                  <a:pt x="2835" y="898"/>
                </a:lnTo>
                <a:lnTo>
                  <a:pt x="2835" y="900"/>
                </a:lnTo>
                <a:lnTo>
                  <a:pt x="2838" y="905"/>
                </a:lnTo>
                <a:lnTo>
                  <a:pt x="2840" y="907"/>
                </a:lnTo>
                <a:lnTo>
                  <a:pt x="2845" y="912"/>
                </a:lnTo>
                <a:lnTo>
                  <a:pt x="2845" y="914"/>
                </a:lnTo>
                <a:lnTo>
                  <a:pt x="2845" y="917"/>
                </a:lnTo>
                <a:lnTo>
                  <a:pt x="2845" y="921"/>
                </a:lnTo>
                <a:lnTo>
                  <a:pt x="2845" y="924"/>
                </a:lnTo>
                <a:lnTo>
                  <a:pt x="2847" y="924"/>
                </a:lnTo>
                <a:lnTo>
                  <a:pt x="2857" y="924"/>
                </a:lnTo>
                <a:lnTo>
                  <a:pt x="2857" y="926"/>
                </a:lnTo>
                <a:lnTo>
                  <a:pt x="2857" y="933"/>
                </a:lnTo>
                <a:lnTo>
                  <a:pt x="2861" y="933"/>
                </a:lnTo>
                <a:lnTo>
                  <a:pt x="2864" y="933"/>
                </a:lnTo>
                <a:lnTo>
                  <a:pt x="2861" y="938"/>
                </a:lnTo>
                <a:lnTo>
                  <a:pt x="2861" y="940"/>
                </a:lnTo>
                <a:lnTo>
                  <a:pt x="2866" y="943"/>
                </a:lnTo>
                <a:lnTo>
                  <a:pt x="2868" y="945"/>
                </a:lnTo>
                <a:lnTo>
                  <a:pt x="2868" y="952"/>
                </a:lnTo>
                <a:lnTo>
                  <a:pt x="2871" y="957"/>
                </a:lnTo>
                <a:lnTo>
                  <a:pt x="2866" y="959"/>
                </a:lnTo>
                <a:lnTo>
                  <a:pt x="2866" y="962"/>
                </a:lnTo>
                <a:lnTo>
                  <a:pt x="2866" y="964"/>
                </a:lnTo>
                <a:lnTo>
                  <a:pt x="2864" y="964"/>
                </a:lnTo>
                <a:lnTo>
                  <a:pt x="2861" y="966"/>
                </a:lnTo>
                <a:lnTo>
                  <a:pt x="2866" y="971"/>
                </a:lnTo>
                <a:lnTo>
                  <a:pt x="2866" y="973"/>
                </a:lnTo>
                <a:lnTo>
                  <a:pt x="2866" y="976"/>
                </a:lnTo>
                <a:lnTo>
                  <a:pt x="2864" y="980"/>
                </a:lnTo>
                <a:lnTo>
                  <a:pt x="2866" y="985"/>
                </a:lnTo>
                <a:lnTo>
                  <a:pt x="2868" y="988"/>
                </a:lnTo>
                <a:lnTo>
                  <a:pt x="2871" y="990"/>
                </a:lnTo>
                <a:lnTo>
                  <a:pt x="2873" y="990"/>
                </a:lnTo>
                <a:lnTo>
                  <a:pt x="2876" y="992"/>
                </a:lnTo>
                <a:lnTo>
                  <a:pt x="2873" y="997"/>
                </a:lnTo>
                <a:lnTo>
                  <a:pt x="2873" y="1002"/>
                </a:lnTo>
                <a:lnTo>
                  <a:pt x="2873" y="1004"/>
                </a:lnTo>
                <a:lnTo>
                  <a:pt x="2873" y="1007"/>
                </a:lnTo>
                <a:lnTo>
                  <a:pt x="2876" y="1009"/>
                </a:lnTo>
                <a:lnTo>
                  <a:pt x="2880" y="1007"/>
                </a:lnTo>
                <a:lnTo>
                  <a:pt x="2887" y="1011"/>
                </a:lnTo>
                <a:lnTo>
                  <a:pt x="2887" y="1014"/>
                </a:lnTo>
                <a:lnTo>
                  <a:pt x="2890" y="1016"/>
                </a:lnTo>
                <a:lnTo>
                  <a:pt x="2892" y="1018"/>
                </a:lnTo>
                <a:lnTo>
                  <a:pt x="2897" y="1021"/>
                </a:lnTo>
                <a:lnTo>
                  <a:pt x="2901" y="1023"/>
                </a:lnTo>
                <a:lnTo>
                  <a:pt x="2904" y="1025"/>
                </a:lnTo>
                <a:lnTo>
                  <a:pt x="2906" y="1030"/>
                </a:lnTo>
                <a:lnTo>
                  <a:pt x="2906" y="1033"/>
                </a:lnTo>
                <a:lnTo>
                  <a:pt x="2906" y="1035"/>
                </a:lnTo>
                <a:lnTo>
                  <a:pt x="2904" y="1037"/>
                </a:lnTo>
                <a:lnTo>
                  <a:pt x="2909" y="1040"/>
                </a:lnTo>
                <a:lnTo>
                  <a:pt x="2911" y="1042"/>
                </a:lnTo>
                <a:lnTo>
                  <a:pt x="2913" y="1049"/>
                </a:lnTo>
                <a:lnTo>
                  <a:pt x="2916" y="1051"/>
                </a:lnTo>
                <a:lnTo>
                  <a:pt x="2918" y="1054"/>
                </a:lnTo>
                <a:lnTo>
                  <a:pt x="2923" y="1054"/>
                </a:lnTo>
                <a:lnTo>
                  <a:pt x="2923" y="1056"/>
                </a:lnTo>
                <a:lnTo>
                  <a:pt x="2925" y="1061"/>
                </a:lnTo>
                <a:lnTo>
                  <a:pt x="2925" y="1066"/>
                </a:lnTo>
                <a:lnTo>
                  <a:pt x="2927" y="1068"/>
                </a:lnTo>
                <a:lnTo>
                  <a:pt x="2932" y="1073"/>
                </a:lnTo>
                <a:lnTo>
                  <a:pt x="2932" y="1078"/>
                </a:lnTo>
                <a:lnTo>
                  <a:pt x="2935" y="1085"/>
                </a:lnTo>
                <a:lnTo>
                  <a:pt x="2935" y="1087"/>
                </a:lnTo>
                <a:lnTo>
                  <a:pt x="2937" y="1092"/>
                </a:lnTo>
                <a:lnTo>
                  <a:pt x="2939" y="1094"/>
                </a:lnTo>
                <a:lnTo>
                  <a:pt x="2942" y="1096"/>
                </a:lnTo>
                <a:lnTo>
                  <a:pt x="2944" y="1099"/>
                </a:lnTo>
                <a:lnTo>
                  <a:pt x="2946" y="1101"/>
                </a:lnTo>
                <a:lnTo>
                  <a:pt x="2949" y="1101"/>
                </a:lnTo>
                <a:lnTo>
                  <a:pt x="2953" y="1106"/>
                </a:lnTo>
                <a:lnTo>
                  <a:pt x="2956" y="1108"/>
                </a:lnTo>
                <a:lnTo>
                  <a:pt x="2956" y="1111"/>
                </a:lnTo>
                <a:lnTo>
                  <a:pt x="2958" y="1115"/>
                </a:lnTo>
                <a:lnTo>
                  <a:pt x="2958" y="1120"/>
                </a:lnTo>
                <a:lnTo>
                  <a:pt x="2960" y="1123"/>
                </a:lnTo>
                <a:lnTo>
                  <a:pt x="2965" y="1127"/>
                </a:lnTo>
                <a:lnTo>
                  <a:pt x="2968" y="1127"/>
                </a:lnTo>
                <a:lnTo>
                  <a:pt x="2970" y="1130"/>
                </a:lnTo>
                <a:lnTo>
                  <a:pt x="2972" y="1130"/>
                </a:lnTo>
                <a:lnTo>
                  <a:pt x="2972" y="1132"/>
                </a:lnTo>
                <a:lnTo>
                  <a:pt x="2977" y="1137"/>
                </a:lnTo>
                <a:lnTo>
                  <a:pt x="2977" y="1139"/>
                </a:lnTo>
                <a:lnTo>
                  <a:pt x="2977" y="1141"/>
                </a:lnTo>
                <a:lnTo>
                  <a:pt x="2979" y="1144"/>
                </a:lnTo>
                <a:lnTo>
                  <a:pt x="2982" y="1151"/>
                </a:lnTo>
                <a:lnTo>
                  <a:pt x="2984" y="1153"/>
                </a:lnTo>
                <a:lnTo>
                  <a:pt x="2986" y="1156"/>
                </a:lnTo>
                <a:lnTo>
                  <a:pt x="2989" y="1158"/>
                </a:lnTo>
                <a:lnTo>
                  <a:pt x="2993" y="1160"/>
                </a:lnTo>
                <a:lnTo>
                  <a:pt x="2996" y="1160"/>
                </a:lnTo>
                <a:lnTo>
                  <a:pt x="2993" y="1163"/>
                </a:lnTo>
                <a:lnTo>
                  <a:pt x="2991" y="1165"/>
                </a:lnTo>
                <a:lnTo>
                  <a:pt x="2989" y="1167"/>
                </a:lnTo>
                <a:lnTo>
                  <a:pt x="2989" y="1172"/>
                </a:lnTo>
                <a:lnTo>
                  <a:pt x="2991" y="1172"/>
                </a:lnTo>
                <a:lnTo>
                  <a:pt x="2991" y="1175"/>
                </a:lnTo>
                <a:lnTo>
                  <a:pt x="2993" y="1175"/>
                </a:lnTo>
                <a:lnTo>
                  <a:pt x="2993" y="1177"/>
                </a:lnTo>
                <a:lnTo>
                  <a:pt x="2993" y="1179"/>
                </a:lnTo>
                <a:lnTo>
                  <a:pt x="2996" y="1179"/>
                </a:lnTo>
                <a:lnTo>
                  <a:pt x="2998" y="1184"/>
                </a:lnTo>
                <a:lnTo>
                  <a:pt x="2998" y="1186"/>
                </a:lnTo>
                <a:lnTo>
                  <a:pt x="3001" y="1189"/>
                </a:lnTo>
                <a:lnTo>
                  <a:pt x="3003" y="1191"/>
                </a:lnTo>
                <a:lnTo>
                  <a:pt x="3003" y="1194"/>
                </a:lnTo>
                <a:lnTo>
                  <a:pt x="3005" y="1196"/>
                </a:lnTo>
                <a:lnTo>
                  <a:pt x="3008" y="1198"/>
                </a:lnTo>
                <a:lnTo>
                  <a:pt x="3010" y="1198"/>
                </a:lnTo>
                <a:lnTo>
                  <a:pt x="3012" y="1198"/>
                </a:lnTo>
                <a:lnTo>
                  <a:pt x="3015" y="1201"/>
                </a:lnTo>
                <a:lnTo>
                  <a:pt x="3017" y="1203"/>
                </a:lnTo>
                <a:lnTo>
                  <a:pt x="3019" y="1208"/>
                </a:lnTo>
                <a:lnTo>
                  <a:pt x="3019" y="1210"/>
                </a:lnTo>
                <a:lnTo>
                  <a:pt x="3022" y="1215"/>
                </a:lnTo>
                <a:lnTo>
                  <a:pt x="3022" y="1217"/>
                </a:lnTo>
                <a:lnTo>
                  <a:pt x="3026" y="1220"/>
                </a:lnTo>
                <a:lnTo>
                  <a:pt x="3029" y="1227"/>
                </a:lnTo>
                <a:lnTo>
                  <a:pt x="3034" y="1234"/>
                </a:lnTo>
                <a:lnTo>
                  <a:pt x="3036" y="1238"/>
                </a:lnTo>
                <a:lnTo>
                  <a:pt x="3038" y="1241"/>
                </a:lnTo>
                <a:lnTo>
                  <a:pt x="3038" y="1243"/>
                </a:lnTo>
                <a:lnTo>
                  <a:pt x="3038" y="1246"/>
                </a:lnTo>
                <a:lnTo>
                  <a:pt x="3034" y="1248"/>
                </a:lnTo>
                <a:lnTo>
                  <a:pt x="3031" y="1248"/>
                </a:lnTo>
                <a:lnTo>
                  <a:pt x="3029" y="1248"/>
                </a:lnTo>
                <a:lnTo>
                  <a:pt x="3024" y="1248"/>
                </a:lnTo>
                <a:lnTo>
                  <a:pt x="3022" y="1248"/>
                </a:lnTo>
                <a:lnTo>
                  <a:pt x="3019" y="1250"/>
                </a:lnTo>
                <a:lnTo>
                  <a:pt x="3017" y="1250"/>
                </a:lnTo>
                <a:lnTo>
                  <a:pt x="3015" y="1250"/>
                </a:lnTo>
                <a:lnTo>
                  <a:pt x="3015" y="1253"/>
                </a:lnTo>
                <a:lnTo>
                  <a:pt x="3012" y="1255"/>
                </a:lnTo>
                <a:lnTo>
                  <a:pt x="3010" y="1255"/>
                </a:lnTo>
                <a:lnTo>
                  <a:pt x="3008" y="1250"/>
                </a:lnTo>
                <a:lnTo>
                  <a:pt x="3008" y="1248"/>
                </a:lnTo>
                <a:lnTo>
                  <a:pt x="3008" y="1246"/>
                </a:lnTo>
                <a:lnTo>
                  <a:pt x="3005" y="1243"/>
                </a:lnTo>
                <a:lnTo>
                  <a:pt x="3005" y="1241"/>
                </a:lnTo>
                <a:lnTo>
                  <a:pt x="3003" y="1241"/>
                </a:lnTo>
                <a:lnTo>
                  <a:pt x="3001" y="1238"/>
                </a:lnTo>
                <a:lnTo>
                  <a:pt x="2998" y="1236"/>
                </a:lnTo>
                <a:lnTo>
                  <a:pt x="2998" y="1234"/>
                </a:lnTo>
                <a:lnTo>
                  <a:pt x="2996" y="1231"/>
                </a:lnTo>
                <a:lnTo>
                  <a:pt x="2993" y="1227"/>
                </a:lnTo>
                <a:lnTo>
                  <a:pt x="2989" y="1227"/>
                </a:lnTo>
                <a:lnTo>
                  <a:pt x="2984" y="1224"/>
                </a:lnTo>
                <a:lnTo>
                  <a:pt x="2982" y="1222"/>
                </a:lnTo>
                <a:lnTo>
                  <a:pt x="2977" y="1220"/>
                </a:lnTo>
                <a:lnTo>
                  <a:pt x="2975" y="1217"/>
                </a:lnTo>
                <a:lnTo>
                  <a:pt x="2970" y="1217"/>
                </a:lnTo>
                <a:lnTo>
                  <a:pt x="2968" y="1217"/>
                </a:lnTo>
                <a:lnTo>
                  <a:pt x="2963" y="1217"/>
                </a:lnTo>
                <a:lnTo>
                  <a:pt x="2960" y="1215"/>
                </a:lnTo>
                <a:lnTo>
                  <a:pt x="2958" y="1212"/>
                </a:lnTo>
                <a:lnTo>
                  <a:pt x="2956" y="1210"/>
                </a:lnTo>
                <a:lnTo>
                  <a:pt x="2951" y="1208"/>
                </a:lnTo>
                <a:lnTo>
                  <a:pt x="2949" y="1208"/>
                </a:lnTo>
                <a:lnTo>
                  <a:pt x="2946" y="1203"/>
                </a:lnTo>
                <a:lnTo>
                  <a:pt x="2946" y="1198"/>
                </a:lnTo>
                <a:lnTo>
                  <a:pt x="2944" y="1196"/>
                </a:lnTo>
                <a:lnTo>
                  <a:pt x="2939" y="1194"/>
                </a:lnTo>
                <a:lnTo>
                  <a:pt x="2937" y="1189"/>
                </a:lnTo>
                <a:lnTo>
                  <a:pt x="2937" y="1184"/>
                </a:lnTo>
                <a:lnTo>
                  <a:pt x="2937" y="1182"/>
                </a:lnTo>
                <a:lnTo>
                  <a:pt x="2937" y="1179"/>
                </a:lnTo>
                <a:lnTo>
                  <a:pt x="2937" y="1177"/>
                </a:lnTo>
                <a:lnTo>
                  <a:pt x="2935" y="1177"/>
                </a:lnTo>
                <a:lnTo>
                  <a:pt x="2932" y="1175"/>
                </a:lnTo>
                <a:lnTo>
                  <a:pt x="2925" y="1170"/>
                </a:lnTo>
                <a:lnTo>
                  <a:pt x="2923" y="1165"/>
                </a:lnTo>
                <a:lnTo>
                  <a:pt x="2916" y="1160"/>
                </a:lnTo>
                <a:lnTo>
                  <a:pt x="2911" y="1158"/>
                </a:lnTo>
                <a:lnTo>
                  <a:pt x="2909" y="1158"/>
                </a:lnTo>
                <a:lnTo>
                  <a:pt x="2906" y="1158"/>
                </a:lnTo>
                <a:lnTo>
                  <a:pt x="2901" y="1158"/>
                </a:lnTo>
                <a:lnTo>
                  <a:pt x="2894" y="1158"/>
                </a:lnTo>
                <a:lnTo>
                  <a:pt x="2887" y="1153"/>
                </a:lnTo>
                <a:lnTo>
                  <a:pt x="2883" y="1153"/>
                </a:lnTo>
                <a:lnTo>
                  <a:pt x="2876" y="1153"/>
                </a:lnTo>
                <a:lnTo>
                  <a:pt x="2871" y="1156"/>
                </a:lnTo>
                <a:lnTo>
                  <a:pt x="2866" y="1156"/>
                </a:lnTo>
                <a:lnTo>
                  <a:pt x="2861" y="1158"/>
                </a:lnTo>
                <a:lnTo>
                  <a:pt x="2857" y="1158"/>
                </a:lnTo>
                <a:lnTo>
                  <a:pt x="2854" y="1156"/>
                </a:lnTo>
                <a:lnTo>
                  <a:pt x="2852" y="1153"/>
                </a:lnTo>
                <a:lnTo>
                  <a:pt x="2847" y="1151"/>
                </a:lnTo>
                <a:lnTo>
                  <a:pt x="2843" y="1149"/>
                </a:lnTo>
                <a:lnTo>
                  <a:pt x="2835" y="1149"/>
                </a:lnTo>
                <a:lnTo>
                  <a:pt x="2833" y="1146"/>
                </a:lnTo>
                <a:lnTo>
                  <a:pt x="2828" y="1144"/>
                </a:lnTo>
                <a:lnTo>
                  <a:pt x="2824" y="1144"/>
                </a:lnTo>
                <a:lnTo>
                  <a:pt x="2821" y="1144"/>
                </a:lnTo>
                <a:lnTo>
                  <a:pt x="2817" y="1144"/>
                </a:lnTo>
                <a:lnTo>
                  <a:pt x="2812" y="1144"/>
                </a:lnTo>
                <a:lnTo>
                  <a:pt x="2807" y="1141"/>
                </a:lnTo>
                <a:lnTo>
                  <a:pt x="2802" y="1139"/>
                </a:lnTo>
                <a:lnTo>
                  <a:pt x="2786" y="1141"/>
                </a:lnTo>
                <a:lnTo>
                  <a:pt x="2781" y="1141"/>
                </a:lnTo>
                <a:lnTo>
                  <a:pt x="2779" y="1144"/>
                </a:lnTo>
                <a:lnTo>
                  <a:pt x="2779" y="1149"/>
                </a:lnTo>
                <a:lnTo>
                  <a:pt x="2779" y="1151"/>
                </a:lnTo>
                <a:lnTo>
                  <a:pt x="2777" y="1153"/>
                </a:lnTo>
                <a:lnTo>
                  <a:pt x="2777" y="1156"/>
                </a:lnTo>
                <a:lnTo>
                  <a:pt x="2777" y="1158"/>
                </a:lnTo>
                <a:lnTo>
                  <a:pt x="2777" y="1160"/>
                </a:lnTo>
                <a:lnTo>
                  <a:pt x="2777" y="1163"/>
                </a:lnTo>
                <a:lnTo>
                  <a:pt x="2772" y="1163"/>
                </a:lnTo>
                <a:lnTo>
                  <a:pt x="2769" y="1167"/>
                </a:lnTo>
                <a:lnTo>
                  <a:pt x="2769" y="1175"/>
                </a:lnTo>
                <a:lnTo>
                  <a:pt x="2774" y="1182"/>
                </a:lnTo>
                <a:lnTo>
                  <a:pt x="2779" y="1186"/>
                </a:lnTo>
                <a:lnTo>
                  <a:pt x="2777" y="1189"/>
                </a:lnTo>
                <a:lnTo>
                  <a:pt x="2774" y="1189"/>
                </a:lnTo>
                <a:lnTo>
                  <a:pt x="2772" y="1186"/>
                </a:lnTo>
                <a:lnTo>
                  <a:pt x="2767" y="1191"/>
                </a:lnTo>
                <a:lnTo>
                  <a:pt x="2765" y="1196"/>
                </a:lnTo>
                <a:lnTo>
                  <a:pt x="2760" y="1198"/>
                </a:lnTo>
                <a:lnTo>
                  <a:pt x="2755" y="1198"/>
                </a:lnTo>
                <a:lnTo>
                  <a:pt x="2751" y="1203"/>
                </a:lnTo>
                <a:lnTo>
                  <a:pt x="2748" y="1208"/>
                </a:lnTo>
                <a:lnTo>
                  <a:pt x="2744" y="1208"/>
                </a:lnTo>
                <a:lnTo>
                  <a:pt x="2736" y="1215"/>
                </a:lnTo>
                <a:lnTo>
                  <a:pt x="2734" y="1222"/>
                </a:lnTo>
                <a:lnTo>
                  <a:pt x="2732" y="1227"/>
                </a:lnTo>
                <a:lnTo>
                  <a:pt x="2727" y="1227"/>
                </a:lnTo>
                <a:lnTo>
                  <a:pt x="2725" y="1227"/>
                </a:lnTo>
                <a:lnTo>
                  <a:pt x="2722" y="1227"/>
                </a:lnTo>
                <a:lnTo>
                  <a:pt x="2720" y="1227"/>
                </a:lnTo>
                <a:lnTo>
                  <a:pt x="2722" y="1231"/>
                </a:lnTo>
                <a:lnTo>
                  <a:pt x="2718" y="1234"/>
                </a:lnTo>
                <a:lnTo>
                  <a:pt x="2715" y="1238"/>
                </a:lnTo>
                <a:lnTo>
                  <a:pt x="2713" y="1246"/>
                </a:lnTo>
                <a:lnTo>
                  <a:pt x="2711" y="1248"/>
                </a:lnTo>
                <a:lnTo>
                  <a:pt x="2711" y="1246"/>
                </a:lnTo>
                <a:lnTo>
                  <a:pt x="2708" y="1248"/>
                </a:lnTo>
                <a:lnTo>
                  <a:pt x="2708" y="1253"/>
                </a:lnTo>
                <a:lnTo>
                  <a:pt x="2708" y="1255"/>
                </a:lnTo>
                <a:lnTo>
                  <a:pt x="2708" y="1257"/>
                </a:lnTo>
                <a:lnTo>
                  <a:pt x="2706" y="1260"/>
                </a:lnTo>
                <a:lnTo>
                  <a:pt x="2703" y="1265"/>
                </a:lnTo>
                <a:lnTo>
                  <a:pt x="2703" y="1269"/>
                </a:lnTo>
                <a:lnTo>
                  <a:pt x="2703" y="1272"/>
                </a:lnTo>
                <a:lnTo>
                  <a:pt x="2706" y="1274"/>
                </a:lnTo>
                <a:lnTo>
                  <a:pt x="2708" y="1279"/>
                </a:lnTo>
                <a:lnTo>
                  <a:pt x="2706" y="1281"/>
                </a:lnTo>
                <a:lnTo>
                  <a:pt x="2703" y="1286"/>
                </a:lnTo>
                <a:lnTo>
                  <a:pt x="2706" y="1288"/>
                </a:lnTo>
                <a:lnTo>
                  <a:pt x="2711" y="1291"/>
                </a:lnTo>
                <a:lnTo>
                  <a:pt x="2715" y="1298"/>
                </a:lnTo>
                <a:lnTo>
                  <a:pt x="2713" y="1300"/>
                </a:lnTo>
                <a:lnTo>
                  <a:pt x="2711" y="1305"/>
                </a:lnTo>
                <a:lnTo>
                  <a:pt x="2694" y="1312"/>
                </a:lnTo>
                <a:lnTo>
                  <a:pt x="2687" y="1314"/>
                </a:lnTo>
                <a:lnTo>
                  <a:pt x="2685" y="1324"/>
                </a:lnTo>
                <a:lnTo>
                  <a:pt x="2682" y="1326"/>
                </a:lnTo>
                <a:lnTo>
                  <a:pt x="2682" y="1328"/>
                </a:lnTo>
                <a:lnTo>
                  <a:pt x="2678" y="1336"/>
                </a:lnTo>
                <a:lnTo>
                  <a:pt x="2678" y="1338"/>
                </a:lnTo>
                <a:lnTo>
                  <a:pt x="2673" y="1338"/>
                </a:lnTo>
                <a:lnTo>
                  <a:pt x="2673" y="1343"/>
                </a:lnTo>
                <a:lnTo>
                  <a:pt x="2670" y="1343"/>
                </a:lnTo>
                <a:lnTo>
                  <a:pt x="2668" y="1345"/>
                </a:lnTo>
                <a:lnTo>
                  <a:pt x="2666" y="1347"/>
                </a:lnTo>
                <a:lnTo>
                  <a:pt x="2663" y="1352"/>
                </a:lnTo>
                <a:lnTo>
                  <a:pt x="2661" y="1352"/>
                </a:lnTo>
                <a:lnTo>
                  <a:pt x="2656" y="1354"/>
                </a:lnTo>
                <a:lnTo>
                  <a:pt x="2654" y="1357"/>
                </a:lnTo>
                <a:lnTo>
                  <a:pt x="2654" y="1362"/>
                </a:lnTo>
                <a:lnTo>
                  <a:pt x="2654" y="1364"/>
                </a:lnTo>
                <a:lnTo>
                  <a:pt x="2654" y="1369"/>
                </a:lnTo>
                <a:lnTo>
                  <a:pt x="2652" y="1376"/>
                </a:lnTo>
                <a:lnTo>
                  <a:pt x="2652" y="1381"/>
                </a:lnTo>
                <a:lnTo>
                  <a:pt x="2649" y="1383"/>
                </a:lnTo>
                <a:lnTo>
                  <a:pt x="2652" y="1385"/>
                </a:lnTo>
                <a:lnTo>
                  <a:pt x="2647" y="1392"/>
                </a:lnTo>
                <a:lnTo>
                  <a:pt x="2645" y="1395"/>
                </a:lnTo>
                <a:lnTo>
                  <a:pt x="2645" y="1399"/>
                </a:lnTo>
                <a:lnTo>
                  <a:pt x="2642" y="1399"/>
                </a:lnTo>
                <a:lnTo>
                  <a:pt x="2642" y="1402"/>
                </a:lnTo>
                <a:lnTo>
                  <a:pt x="2637" y="1411"/>
                </a:lnTo>
                <a:lnTo>
                  <a:pt x="2630" y="1418"/>
                </a:lnTo>
                <a:lnTo>
                  <a:pt x="2626" y="1423"/>
                </a:lnTo>
                <a:lnTo>
                  <a:pt x="2623" y="1430"/>
                </a:lnTo>
                <a:lnTo>
                  <a:pt x="2621" y="1435"/>
                </a:lnTo>
                <a:lnTo>
                  <a:pt x="2619" y="1437"/>
                </a:lnTo>
                <a:lnTo>
                  <a:pt x="2614" y="1437"/>
                </a:lnTo>
                <a:lnTo>
                  <a:pt x="2609" y="1440"/>
                </a:lnTo>
                <a:lnTo>
                  <a:pt x="2607" y="1444"/>
                </a:lnTo>
                <a:lnTo>
                  <a:pt x="2602" y="1452"/>
                </a:lnTo>
                <a:lnTo>
                  <a:pt x="2600" y="1459"/>
                </a:lnTo>
                <a:lnTo>
                  <a:pt x="2600" y="1466"/>
                </a:lnTo>
                <a:lnTo>
                  <a:pt x="2600" y="1473"/>
                </a:lnTo>
                <a:lnTo>
                  <a:pt x="2600" y="1475"/>
                </a:lnTo>
                <a:lnTo>
                  <a:pt x="2604" y="1480"/>
                </a:lnTo>
                <a:lnTo>
                  <a:pt x="2609" y="1485"/>
                </a:lnTo>
                <a:lnTo>
                  <a:pt x="2612" y="1489"/>
                </a:lnTo>
                <a:lnTo>
                  <a:pt x="2614" y="1497"/>
                </a:lnTo>
                <a:lnTo>
                  <a:pt x="2609" y="1497"/>
                </a:lnTo>
                <a:lnTo>
                  <a:pt x="2607" y="1494"/>
                </a:lnTo>
                <a:lnTo>
                  <a:pt x="2604" y="1497"/>
                </a:lnTo>
                <a:lnTo>
                  <a:pt x="2602" y="1501"/>
                </a:lnTo>
                <a:lnTo>
                  <a:pt x="2600" y="1506"/>
                </a:lnTo>
                <a:lnTo>
                  <a:pt x="2597" y="1511"/>
                </a:lnTo>
                <a:lnTo>
                  <a:pt x="2597" y="1515"/>
                </a:lnTo>
                <a:lnTo>
                  <a:pt x="2600" y="1520"/>
                </a:lnTo>
                <a:lnTo>
                  <a:pt x="2600" y="1525"/>
                </a:lnTo>
                <a:lnTo>
                  <a:pt x="2597" y="1530"/>
                </a:lnTo>
                <a:lnTo>
                  <a:pt x="2600" y="1534"/>
                </a:lnTo>
                <a:lnTo>
                  <a:pt x="2600" y="1537"/>
                </a:lnTo>
                <a:lnTo>
                  <a:pt x="2604" y="1544"/>
                </a:lnTo>
                <a:lnTo>
                  <a:pt x="2593" y="1551"/>
                </a:lnTo>
                <a:lnTo>
                  <a:pt x="2588" y="1558"/>
                </a:lnTo>
                <a:lnTo>
                  <a:pt x="2588" y="1560"/>
                </a:lnTo>
                <a:lnTo>
                  <a:pt x="2590" y="1565"/>
                </a:lnTo>
                <a:lnTo>
                  <a:pt x="2593" y="1572"/>
                </a:lnTo>
                <a:lnTo>
                  <a:pt x="2590" y="1575"/>
                </a:lnTo>
                <a:lnTo>
                  <a:pt x="2588" y="1577"/>
                </a:lnTo>
                <a:lnTo>
                  <a:pt x="2586" y="1575"/>
                </a:lnTo>
                <a:lnTo>
                  <a:pt x="2581" y="1575"/>
                </a:lnTo>
                <a:lnTo>
                  <a:pt x="2579" y="1575"/>
                </a:lnTo>
                <a:lnTo>
                  <a:pt x="2574" y="1572"/>
                </a:lnTo>
                <a:lnTo>
                  <a:pt x="2571" y="1575"/>
                </a:lnTo>
                <a:lnTo>
                  <a:pt x="2569" y="1577"/>
                </a:lnTo>
                <a:lnTo>
                  <a:pt x="2567" y="1579"/>
                </a:lnTo>
                <a:lnTo>
                  <a:pt x="2564" y="1584"/>
                </a:lnTo>
                <a:lnTo>
                  <a:pt x="2562" y="1586"/>
                </a:lnTo>
                <a:lnTo>
                  <a:pt x="2560" y="1589"/>
                </a:lnTo>
                <a:lnTo>
                  <a:pt x="2557" y="1591"/>
                </a:lnTo>
                <a:lnTo>
                  <a:pt x="2555" y="1594"/>
                </a:lnTo>
                <a:lnTo>
                  <a:pt x="2553" y="1596"/>
                </a:lnTo>
                <a:lnTo>
                  <a:pt x="2548" y="1598"/>
                </a:lnTo>
                <a:lnTo>
                  <a:pt x="2546" y="1601"/>
                </a:lnTo>
                <a:lnTo>
                  <a:pt x="2543" y="1601"/>
                </a:lnTo>
                <a:lnTo>
                  <a:pt x="2541" y="1601"/>
                </a:lnTo>
                <a:lnTo>
                  <a:pt x="2538" y="1601"/>
                </a:lnTo>
                <a:lnTo>
                  <a:pt x="2536" y="1598"/>
                </a:lnTo>
                <a:lnTo>
                  <a:pt x="2534" y="1598"/>
                </a:lnTo>
                <a:lnTo>
                  <a:pt x="2529" y="1598"/>
                </a:lnTo>
                <a:lnTo>
                  <a:pt x="2527" y="1598"/>
                </a:lnTo>
                <a:lnTo>
                  <a:pt x="2522" y="1598"/>
                </a:lnTo>
                <a:lnTo>
                  <a:pt x="2520" y="1598"/>
                </a:lnTo>
                <a:lnTo>
                  <a:pt x="2515" y="1598"/>
                </a:lnTo>
                <a:lnTo>
                  <a:pt x="2515" y="1596"/>
                </a:lnTo>
                <a:lnTo>
                  <a:pt x="2513" y="1594"/>
                </a:lnTo>
                <a:lnTo>
                  <a:pt x="2510" y="1594"/>
                </a:lnTo>
                <a:lnTo>
                  <a:pt x="2508" y="1594"/>
                </a:lnTo>
                <a:lnTo>
                  <a:pt x="2505" y="1594"/>
                </a:lnTo>
                <a:lnTo>
                  <a:pt x="2503" y="1594"/>
                </a:lnTo>
                <a:lnTo>
                  <a:pt x="2501" y="1594"/>
                </a:lnTo>
                <a:lnTo>
                  <a:pt x="2496" y="1594"/>
                </a:lnTo>
                <a:lnTo>
                  <a:pt x="2494" y="1596"/>
                </a:lnTo>
                <a:lnTo>
                  <a:pt x="2491" y="1598"/>
                </a:lnTo>
                <a:lnTo>
                  <a:pt x="2489" y="1603"/>
                </a:lnTo>
                <a:lnTo>
                  <a:pt x="2458" y="1579"/>
                </a:lnTo>
                <a:lnTo>
                  <a:pt x="2418" y="1549"/>
                </a:lnTo>
                <a:lnTo>
                  <a:pt x="2397" y="1534"/>
                </a:lnTo>
                <a:lnTo>
                  <a:pt x="2378" y="1568"/>
                </a:lnTo>
                <a:lnTo>
                  <a:pt x="2369" y="1586"/>
                </a:lnTo>
                <a:lnTo>
                  <a:pt x="2366" y="1594"/>
                </a:lnTo>
                <a:lnTo>
                  <a:pt x="2357" y="1613"/>
                </a:lnTo>
                <a:lnTo>
                  <a:pt x="2345" y="1634"/>
                </a:lnTo>
                <a:lnTo>
                  <a:pt x="2343" y="1636"/>
                </a:lnTo>
                <a:lnTo>
                  <a:pt x="2343" y="1641"/>
                </a:lnTo>
                <a:lnTo>
                  <a:pt x="2345" y="1643"/>
                </a:lnTo>
                <a:lnTo>
                  <a:pt x="2343" y="1646"/>
                </a:lnTo>
                <a:lnTo>
                  <a:pt x="2343" y="1648"/>
                </a:lnTo>
                <a:lnTo>
                  <a:pt x="2343" y="1650"/>
                </a:lnTo>
                <a:lnTo>
                  <a:pt x="2343" y="1655"/>
                </a:lnTo>
                <a:lnTo>
                  <a:pt x="2343" y="1657"/>
                </a:lnTo>
                <a:lnTo>
                  <a:pt x="2340" y="1660"/>
                </a:lnTo>
                <a:lnTo>
                  <a:pt x="2343" y="1662"/>
                </a:lnTo>
                <a:lnTo>
                  <a:pt x="2345" y="1662"/>
                </a:lnTo>
                <a:lnTo>
                  <a:pt x="2345" y="1665"/>
                </a:lnTo>
                <a:lnTo>
                  <a:pt x="2345" y="1669"/>
                </a:lnTo>
                <a:lnTo>
                  <a:pt x="2348" y="1672"/>
                </a:lnTo>
                <a:lnTo>
                  <a:pt x="2350" y="1674"/>
                </a:lnTo>
                <a:lnTo>
                  <a:pt x="2352" y="1674"/>
                </a:lnTo>
                <a:lnTo>
                  <a:pt x="2352" y="1676"/>
                </a:lnTo>
                <a:lnTo>
                  <a:pt x="2352" y="1679"/>
                </a:lnTo>
                <a:lnTo>
                  <a:pt x="2352" y="1684"/>
                </a:lnTo>
                <a:lnTo>
                  <a:pt x="2352" y="1686"/>
                </a:lnTo>
                <a:lnTo>
                  <a:pt x="2350" y="1688"/>
                </a:lnTo>
                <a:lnTo>
                  <a:pt x="2348" y="1691"/>
                </a:lnTo>
                <a:lnTo>
                  <a:pt x="2345" y="1691"/>
                </a:lnTo>
                <a:lnTo>
                  <a:pt x="2343" y="1691"/>
                </a:lnTo>
                <a:lnTo>
                  <a:pt x="2340" y="1691"/>
                </a:lnTo>
                <a:lnTo>
                  <a:pt x="2336" y="1688"/>
                </a:lnTo>
                <a:lnTo>
                  <a:pt x="2333" y="1688"/>
                </a:lnTo>
                <a:lnTo>
                  <a:pt x="2331" y="1688"/>
                </a:lnTo>
                <a:lnTo>
                  <a:pt x="2329" y="1686"/>
                </a:lnTo>
                <a:lnTo>
                  <a:pt x="2324" y="1686"/>
                </a:lnTo>
                <a:lnTo>
                  <a:pt x="2319" y="1684"/>
                </a:lnTo>
                <a:lnTo>
                  <a:pt x="2315" y="1684"/>
                </a:lnTo>
                <a:lnTo>
                  <a:pt x="2312" y="1681"/>
                </a:lnTo>
                <a:lnTo>
                  <a:pt x="2307" y="1679"/>
                </a:lnTo>
                <a:lnTo>
                  <a:pt x="2305" y="1676"/>
                </a:lnTo>
                <a:lnTo>
                  <a:pt x="2303" y="1674"/>
                </a:lnTo>
                <a:lnTo>
                  <a:pt x="2300" y="1674"/>
                </a:lnTo>
                <a:lnTo>
                  <a:pt x="2296" y="1676"/>
                </a:lnTo>
                <a:lnTo>
                  <a:pt x="2293" y="1676"/>
                </a:lnTo>
                <a:lnTo>
                  <a:pt x="2289" y="1679"/>
                </a:lnTo>
                <a:lnTo>
                  <a:pt x="2286" y="1679"/>
                </a:lnTo>
                <a:lnTo>
                  <a:pt x="2284" y="1676"/>
                </a:lnTo>
                <a:lnTo>
                  <a:pt x="2284" y="1672"/>
                </a:lnTo>
                <a:lnTo>
                  <a:pt x="2282" y="1669"/>
                </a:lnTo>
                <a:lnTo>
                  <a:pt x="2282" y="1667"/>
                </a:lnTo>
                <a:lnTo>
                  <a:pt x="2282" y="1665"/>
                </a:lnTo>
                <a:lnTo>
                  <a:pt x="2234" y="1650"/>
                </a:lnTo>
                <a:lnTo>
                  <a:pt x="2187" y="1636"/>
                </a:lnTo>
                <a:lnTo>
                  <a:pt x="2185" y="1639"/>
                </a:lnTo>
                <a:lnTo>
                  <a:pt x="2182" y="1643"/>
                </a:lnTo>
                <a:lnTo>
                  <a:pt x="2180" y="1646"/>
                </a:lnTo>
                <a:lnTo>
                  <a:pt x="2180" y="1648"/>
                </a:lnTo>
                <a:lnTo>
                  <a:pt x="2178" y="1648"/>
                </a:lnTo>
                <a:lnTo>
                  <a:pt x="2175" y="1648"/>
                </a:lnTo>
                <a:lnTo>
                  <a:pt x="2173" y="1650"/>
                </a:lnTo>
                <a:lnTo>
                  <a:pt x="2173" y="1653"/>
                </a:lnTo>
                <a:lnTo>
                  <a:pt x="2171" y="1655"/>
                </a:lnTo>
                <a:lnTo>
                  <a:pt x="2168" y="1657"/>
                </a:lnTo>
                <a:lnTo>
                  <a:pt x="2166" y="1657"/>
                </a:lnTo>
                <a:lnTo>
                  <a:pt x="2166" y="1660"/>
                </a:lnTo>
                <a:lnTo>
                  <a:pt x="2166" y="1662"/>
                </a:lnTo>
                <a:lnTo>
                  <a:pt x="2164" y="1662"/>
                </a:lnTo>
                <a:lnTo>
                  <a:pt x="2161" y="1665"/>
                </a:lnTo>
                <a:lnTo>
                  <a:pt x="2159" y="1667"/>
                </a:lnTo>
                <a:lnTo>
                  <a:pt x="2157" y="1669"/>
                </a:lnTo>
                <a:lnTo>
                  <a:pt x="2154" y="1672"/>
                </a:lnTo>
                <a:lnTo>
                  <a:pt x="2152" y="1672"/>
                </a:lnTo>
                <a:lnTo>
                  <a:pt x="2149" y="1672"/>
                </a:lnTo>
                <a:lnTo>
                  <a:pt x="2147" y="1672"/>
                </a:lnTo>
                <a:lnTo>
                  <a:pt x="2142" y="1674"/>
                </a:lnTo>
                <a:lnTo>
                  <a:pt x="2140" y="1676"/>
                </a:lnTo>
                <a:lnTo>
                  <a:pt x="2140" y="1679"/>
                </a:lnTo>
                <a:lnTo>
                  <a:pt x="2138" y="1681"/>
                </a:lnTo>
                <a:lnTo>
                  <a:pt x="2133" y="1681"/>
                </a:lnTo>
                <a:lnTo>
                  <a:pt x="2131" y="1684"/>
                </a:lnTo>
                <a:lnTo>
                  <a:pt x="2128" y="1684"/>
                </a:lnTo>
                <a:lnTo>
                  <a:pt x="2126" y="1686"/>
                </a:lnTo>
                <a:lnTo>
                  <a:pt x="2121" y="1688"/>
                </a:lnTo>
                <a:lnTo>
                  <a:pt x="2119" y="1691"/>
                </a:lnTo>
                <a:lnTo>
                  <a:pt x="2116" y="1693"/>
                </a:lnTo>
                <a:lnTo>
                  <a:pt x="2114" y="1698"/>
                </a:lnTo>
                <a:lnTo>
                  <a:pt x="2114" y="1700"/>
                </a:lnTo>
                <a:lnTo>
                  <a:pt x="2114" y="1702"/>
                </a:lnTo>
                <a:lnTo>
                  <a:pt x="2114" y="1707"/>
                </a:lnTo>
                <a:lnTo>
                  <a:pt x="2109" y="1710"/>
                </a:lnTo>
                <a:lnTo>
                  <a:pt x="2105" y="1710"/>
                </a:lnTo>
                <a:lnTo>
                  <a:pt x="2098" y="1712"/>
                </a:lnTo>
                <a:lnTo>
                  <a:pt x="2093" y="1714"/>
                </a:lnTo>
                <a:lnTo>
                  <a:pt x="2086" y="1719"/>
                </a:lnTo>
                <a:lnTo>
                  <a:pt x="2081" y="1721"/>
                </a:lnTo>
                <a:lnTo>
                  <a:pt x="2079" y="1721"/>
                </a:lnTo>
                <a:lnTo>
                  <a:pt x="2069" y="1721"/>
                </a:lnTo>
                <a:lnTo>
                  <a:pt x="2065" y="1721"/>
                </a:lnTo>
                <a:lnTo>
                  <a:pt x="2062" y="1719"/>
                </a:lnTo>
                <a:lnTo>
                  <a:pt x="2058" y="1721"/>
                </a:lnTo>
                <a:lnTo>
                  <a:pt x="2050" y="1724"/>
                </a:lnTo>
                <a:lnTo>
                  <a:pt x="2046" y="1729"/>
                </a:lnTo>
                <a:lnTo>
                  <a:pt x="2041" y="1731"/>
                </a:lnTo>
                <a:lnTo>
                  <a:pt x="2036" y="1736"/>
                </a:lnTo>
                <a:lnTo>
                  <a:pt x="2034" y="1738"/>
                </a:lnTo>
                <a:lnTo>
                  <a:pt x="2029" y="1738"/>
                </a:lnTo>
                <a:lnTo>
                  <a:pt x="2025" y="1738"/>
                </a:lnTo>
                <a:lnTo>
                  <a:pt x="2025" y="1740"/>
                </a:lnTo>
                <a:lnTo>
                  <a:pt x="2020" y="1740"/>
                </a:lnTo>
                <a:lnTo>
                  <a:pt x="2020" y="1743"/>
                </a:lnTo>
                <a:lnTo>
                  <a:pt x="2017" y="1743"/>
                </a:lnTo>
                <a:lnTo>
                  <a:pt x="2015" y="1740"/>
                </a:lnTo>
                <a:lnTo>
                  <a:pt x="2013" y="1743"/>
                </a:lnTo>
                <a:lnTo>
                  <a:pt x="2010" y="1743"/>
                </a:lnTo>
                <a:lnTo>
                  <a:pt x="2008" y="1743"/>
                </a:lnTo>
                <a:lnTo>
                  <a:pt x="2006" y="1745"/>
                </a:lnTo>
                <a:lnTo>
                  <a:pt x="2006" y="1747"/>
                </a:lnTo>
                <a:lnTo>
                  <a:pt x="2001" y="1752"/>
                </a:lnTo>
                <a:lnTo>
                  <a:pt x="1996" y="1750"/>
                </a:lnTo>
                <a:lnTo>
                  <a:pt x="1992" y="1747"/>
                </a:lnTo>
                <a:lnTo>
                  <a:pt x="1987" y="1750"/>
                </a:lnTo>
                <a:lnTo>
                  <a:pt x="1984" y="1755"/>
                </a:lnTo>
                <a:lnTo>
                  <a:pt x="1984" y="1757"/>
                </a:lnTo>
                <a:lnTo>
                  <a:pt x="1980" y="1757"/>
                </a:lnTo>
                <a:lnTo>
                  <a:pt x="1977" y="1757"/>
                </a:lnTo>
                <a:lnTo>
                  <a:pt x="1975" y="1755"/>
                </a:lnTo>
                <a:lnTo>
                  <a:pt x="1970" y="1755"/>
                </a:lnTo>
                <a:lnTo>
                  <a:pt x="1968" y="1757"/>
                </a:lnTo>
                <a:lnTo>
                  <a:pt x="1963" y="1757"/>
                </a:lnTo>
                <a:lnTo>
                  <a:pt x="1961" y="1757"/>
                </a:lnTo>
                <a:lnTo>
                  <a:pt x="1961" y="1759"/>
                </a:lnTo>
                <a:lnTo>
                  <a:pt x="1961" y="1762"/>
                </a:lnTo>
                <a:lnTo>
                  <a:pt x="1961" y="1764"/>
                </a:lnTo>
                <a:lnTo>
                  <a:pt x="1961" y="1766"/>
                </a:lnTo>
                <a:lnTo>
                  <a:pt x="1959" y="1769"/>
                </a:lnTo>
                <a:lnTo>
                  <a:pt x="1954" y="1771"/>
                </a:lnTo>
                <a:lnTo>
                  <a:pt x="1956" y="1771"/>
                </a:lnTo>
                <a:lnTo>
                  <a:pt x="1956" y="1773"/>
                </a:lnTo>
                <a:lnTo>
                  <a:pt x="1959" y="1776"/>
                </a:lnTo>
                <a:lnTo>
                  <a:pt x="1956" y="1776"/>
                </a:lnTo>
                <a:lnTo>
                  <a:pt x="1956" y="1781"/>
                </a:lnTo>
                <a:lnTo>
                  <a:pt x="1954" y="1783"/>
                </a:lnTo>
                <a:lnTo>
                  <a:pt x="1951" y="1783"/>
                </a:lnTo>
                <a:lnTo>
                  <a:pt x="1947" y="1783"/>
                </a:lnTo>
                <a:lnTo>
                  <a:pt x="1944" y="1785"/>
                </a:lnTo>
                <a:lnTo>
                  <a:pt x="1947" y="1788"/>
                </a:lnTo>
                <a:lnTo>
                  <a:pt x="1949" y="1790"/>
                </a:lnTo>
                <a:lnTo>
                  <a:pt x="1951" y="1790"/>
                </a:lnTo>
                <a:lnTo>
                  <a:pt x="1951" y="1792"/>
                </a:lnTo>
                <a:lnTo>
                  <a:pt x="1951" y="1795"/>
                </a:lnTo>
                <a:lnTo>
                  <a:pt x="1949" y="1795"/>
                </a:lnTo>
                <a:lnTo>
                  <a:pt x="1947" y="1795"/>
                </a:lnTo>
                <a:lnTo>
                  <a:pt x="1942" y="1797"/>
                </a:lnTo>
                <a:lnTo>
                  <a:pt x="1942" y="1800"/>
                </a:lnTo>
                <a:lnTo>
                  <a:pt x="1942" y="1802"/>
                </a:lnTo>
                <a:lnTo>
                  <a:pt x="1940" y="1804"/>
                </a:lnTo>
                <a:lnTo>
                  <a:pt x="1933" y="1809"/>
                </a:lnTo>
                <a:lnTo>
                  <a:pt x="1930" y="1811"/>
                </a:lnTo>
                <a:lnTo>
                  <a:pt x="1928" y="1816"/>
                </a:lnTo>
                <a:lnTo>
                  <a:pt x="1930" y="1818"/>
                </a:lnTo>
                <a:lnTo>
                  <a:pt x="1933" y="1818"/>
                </a:lnTo>
                <a:lnTo>
                  <a:pt x="1933" y="1821"/>
                </a:lnTo>
                <a:lnTo>
                  <a:pt x="1933" y="1823"/>
                </a:lnTo>
                <a:lnTo>
                  <a:pt x="1930" y="1823"/>
                </a:lnTo>
                <a:lnTo>
                  <a:pt x="1928" y="1823"/>
                </a:lnTo>
                <a:lnTo>
                  <a:pt x="1926" y="1823"/>
                </a:lnTo>
                <a:lnTo>
                  <a:pt x="1923" y="1823"/>
                </a:lnTo>
                <a:lnTo>
                  <a:pt x="1921" y="1826"/>
                </a:lnTo>
                <a:lnTo>
                  <a:pt x="1918" y="1826"/>
                </a:lnTo>
                <a:lnTo>
                  <a:pt x="1916" y="1830"/>
                </a:lnTo>
                <a:lnTo>
                  <a:pt x="1916" y="1833"/>
                </a:lnTo>
                <a:lnTo>
                  <a:pt x="1916" y="1835"/>
                </a:lnTo>
                <a:lnTo>
                  <a:pt x="1916" y="1837"/>
                </a:lnTo>
                <a:lnTo>
                  <a:pt x="1914" y="1837"/>
                </a:lnTo>
                <a:lnTo>
                  <a:pt x="1911" y="1840"/>
                </a:lnTo>
                <a:lnTo>
                  <a:pt x="1909" y="1844"/>
                </a:lnTo>
                <a:lnTo>
                  <a:pt x="1907" y="1844"/>
                </a:lnTo>
                <a:lnTo>
                  <a:pt x="1904" y="1844"/>
                </a:lnTo>
                <a:lnTo>
                  <a:pt x="1904" y="1847"/>
                </a:lnTo>
                <a:lnTo>
                  <a:pt x="1902" y="1847"/>
                </a:lnTo>
                <a:lnTo>
                  <a:pt x="1902" y="1849"/>
                </a:lnTo>
                <a:lnTo>
                  <a:pt x="1904" y="1852"/>
                </a:lnTo>
                <a:lnTo>
                  <a:pt x="1904" y="1854"/>
                </a:lnTo>
                <a:lnTo>
                  <a:pt x="1909" y="1854"/>
                </a:lnTo>
                <a:lnTo>
                  <a:pt x="1909" y="1856"/>
                </a:lnTo>
                <a:lnTo>
                  <a:pt x="1909" y="1859"/>
                </a:lnTo>
                <a:lnTo>
                  <a:pt x="1907" y="1859"/>
                </a:lnTo>
                <a:lnTo>
                  <a:pt x="1904" y="1859"/>
                </a:lnTo>
                <a:lnTo>
                  <a:pt x="1902" y="1861"/>
                </a:lnTo>
                <a:lnTo>
                  <a:pt x="1902" y="1863"/>
                </a:lnTo>
                <a:lnTo>
                  <a:pt x="1902" y="1866"/>
                </a:lnTo>
                <a:lnTo>
                  <a:pt x="1904" y="1866"/>
                </a:lnTo>
                <a:lnTo>
                  <a:pt x="1904" y="1868"/>
                </a:lnTo>
                <a:lnTo>
                  <a:pt x="1904" y="1871"/>
                </a:lnTo>
                <a:lnTo>
                  <a:pt x="1904" y="1875"/>
                </a:lnTo>
                <a:lnTo>
                  <a:pt x="1902" y="1878"/>
                </a:lnTo>
                <a:lnTo>
                  <a:pt x="1902" y="1880"/>
                </a:lnTo>
                <a:lnTo>
                  <a:pt x="1902" y="1882"/>
                </a:lnTo>
                <a:lnTo>
                  <a:pt x="1902" y="1885"/>
                </a:lnTo>
                <a:lnTo>
                  <a:pt x="1897" y="1882"/>
                </a:lnTo>
                <a:lnTo>
                  <a:pt x="1895" y="1880"/>
                </a:lnTo>
                <a:lnTo>
                  <a:pt x="1893" y="1880"/>
                </a:lnTo>
                <a:lnTo>
                  <a:pt x="1888" y="1875"/>
                </a:lnTo>
                <a:lnTo>
                  <a:pt x="1885" y="1873"/>
                </a:lnTo>
                <a:lnTo>
                  <a:pt x="1883" y="1873"/>
                </a:lnTo>
                <a:lnTo>
                  <a:pt x="1881" y="1875"/>
                </a:lnTo>
                <a:lnTo>
                  <a:pt x="1876" y="1878"/>
                </a:lnTo>
                <a:lnTo>
                  <a:pt x="1874" y="1878"/>
                </a:lnTo>
                <a:lnTo>
                  <a:pt x="1869" y="1880"/>
                </a:lnTo>
                <a:lnTo>
                  <a:pt x="1864" y="1880"/>
                </a:lnTo>
                <a:lnTo>
                  <a:pt x="1860" y="1880"/>
                </a:lnTo>
                <a:lnTo>
                  <a:pt x="1852" y="1878"/>
                </a:lnTo>
                <a:lnTo>
                  <a:pt x="1850" y="1875"/>
                </a:lnTo>
                <a:lnTo>
                  <a:pt x="1845" y="1878"/>
                </a:lnTo>
                <a:lnTo>
                  <a:pt x="1841" y="1875"/>
                </a:lnTo>
                <a:lnTo>
                  <a:pt x="1843" y="1871"/>
                </a:lnTo>
                <a:lnTo>
                  <a:pt x="1845" y="1868"/>
                </a:lnTo>
                <a:lnTo>
                  <a:pt x="1852" y="1863"/>
                </a:lnTo>
                <a:lnTo>
                  <a:pt x="1855" y="1859"/>
                </a:lnTo>
                <a:lnTo>
                  <a:pt x="1855" y="1856"/>
                </a:lnTo>
                <a:lnTo>
                  <a:pt x="1855" y="1854"/>
                </a:lnTo>
                <a:lnTo>
                  <a:pt x="1850" y="1854"/>
                </a:lnTo>
                <a:lnTo>
                  <a:pt x="1850" y="1849"/>
                </a:lnTo>
                <a:lnTo>
                  <a:pt x="1850" y="1847"/>
                </a:lnTo>
                <a:lnTo>
                  <a:pt x="1848" y="1840"/>
                </a:lnTo>
                <a:lnTo>
                  <a:pt x="1845" y="1840"/>
                </a:lnTo>
                <a:lnTo>
                  <a:pt x="1843" y="1842"/>
                </a:lnTo>
                <a:lnTo>
                  <a:pt x="1838" y="1844"/>
                </a:lnTo>
                <a:lnTo>
                  <a:pt x="1834" y="1844"/>
                </a:lnTo>
                <a:lnTo>
                  <a:pt x="1827" y="1844"/>
                </a:lnTo>
                <a:lnTo>
                  <a:pt x="1822" y="1840"/>
                </a:lnTo>
                <a:lnTo>
                  <a:pt x="1815" y="1833"/>
                </a:lnTo>
                <a:lnTo>
                  <a:pt x="1810" y="1833"/>
                </a:lnTo>
                <a:lnTo>
                  <a:pt x="1808" y="1835"/>
                </a:lnTo>
                <a:lnTo>
                  <a:pt x="1803" y="1835"/>
                </a:lnTo>
                <a:lnTo>
                  <a:pt x="1801" y="1833"/>
                </a:lnTo>
                <a:lnTo>
                  <a:pt x="1796" y="1826"/>
                </a:lnTo>
                <a:lnTo>
                  <a:pt x="1794" y="1823"/>
                </a:lnTo>
                <a:lnTo>
                  <a:pt x="1791" y="1821"/>
                </a:lnTo>
                <a:lnTo>
                  <a:pt x="1789" y="1818"/>
                </a:lnTo>
                <a:lnTo>
                  <a:pt x="1784" y="1814"/>
                </a:lnTo>
                <a:lnTo>
                  <a:pt x="1782" y="1811"/>
                </a:lnTo>
                <a:lnTo>
                  <a:pt x="1779" y="1811"/>
                </a:lnTo>
                <a:lnTo>
                  <a:pt x="1777" y="1809"/>
                </a:lnTo>
                <a:lnTo>
                  <a:pt x="1772" y="1807"/>
                </a:lnTo>
                <a:lnTo>
                  <a:pt x="1772" y="1804"/>
                </a:lnTo>
                <a:lnTo>
                  <a:pt x="1777" y="1802"/>
                </a:lnTo>
                <a:lnTo>
                  <a:pt x="1775" y="1800"/>
                </a:lnTo>
                <a:lnTo>
                  <a:pt x="1777" y="1797"/>
                </a:lnTo>
                <a:lnTo>
                  <a:pt x="1775" y="1795"/>
                </a:lnTo>
                <a:lnTo>
                  <a:pt x="1775" y="1792"/>
                </a:lnTo>
                <a:lnTo>
                  <a:pt x="1775" y="1788"/>
                </a:lnTo>
                <a:lnTo>
                  <a:pt x="1775" y="1785"/>
                </a:lnTo>
                <a:lnTo>
                  <a:pt x="1775" y="1783"/>
                </a:lnTo>
                <a:lnTo>
                  <a:pt x="1777" y="1781"/>
                </a:lnTo>
                <a:lnTo>
                  <a:pt x="1779" y="1781"/>
                </a:lnTo>
                <a:lnTo>
                  <a:pt x="1784" y="1778"/>
                </a:lnTo>
                <a:lnTo>
                  <a:pt x="1786" y="1776"/>
                </a:lnTo>
                <a:lnTo>
                  <a:pt x="1786" y="1773"/>
                </a:lnTo>
                <a:lnTo>
                  <a:pt x="1784" y="1769"/>
                </a:lnTo>
                <a:lnTo>
                  <a:pt x="1782" y="1766"/>
                </a:lnTo>
                <a:lnTo>
                  <a:pt x="1779" y="1766"/>
                </a:lnTo>
                <a:lnTo>
                  <a:pt x="1777" y="1764"/>
                </a:lnTo>
                <a:lnTo>
                  <a:pt x="1775" y="1764"/>
                </a:lnTo>
                <a:lnTo>
                  <a:pt x="1768" y="1759"/>
                </a:lnTo>
                <a:lnTo>
                  <a:pt x="1765" y="1755"/>
                </a:lnTo>
                <a:lnTo>
                  <a:pt x="1765" y="1750"/>
                </a:lnTo>
                <a:lnTo>
                  <a:pt x="1761" y="1747"/>
                </a:lnTo>
                <a:lnTo>
                  <a:pt x="1756" y="1747"/>
                </a:lnTo>
                <a:lnTo>
                  <a:pt x="1753" y="1743"/>
                </a:lnTo>
                <a:lnTo>
                  <a:pt x="1751" y="1738"/>
                </a:lnTo>
                <a:lnTo>
                  <a:pt x="1749" y="1736"/>
                </a:lnTo>
                <a:lnTo>
                  <a:pt x="1744" y="1736"/>
                </a:lnTo>
                <a:lnTo>
                  <a:pt x="1739" y="1736"/>
                </a:lnTo>
                <a:lnTo>
                  <a:pt x="1739" y="1733"/>
                </a:lnTo>
                <a:lnTo>
                  <a:pt x="1737" y="1729"/>
                </a:lnTo>
                <a:lnTo>
                  <a:pt x="1732" y="1724"/>
                </a:lnTo>
                <a:lnTo>
                  <a:pt x="1730" y="1721"/>
                </a:lnTo>
                <a:lnTo>
                  <a:pt x="1730" y="1717"/>
                </a:lnTo>
                <a:lnTo>
                  <a:pt x="1728" y="1717"/>
                </a:lnTo>
                <a:lnTo>
                  <a:pt x="1725" y="1712"/>
                </a:lnTo>
                <a:lnTo>
                  <a:pt x="1718" y="1712"/>
                </a:lnTo>
                <a:lnTo>
                  <a:pt x="1713" y="1712"/>
                </a:lnTo>
                <a:lnTo>
                  <a:pt x="1709" y="1712"/>
                </a:lnTo>
                <a:lnTo>
                  <a:pt x="1704" y="1712"/>
                </a:lnTo>
                <a:lnTo>
                  <a:pt x="1697" y="1714"/>
                </a:lnTo>
                <a:lnTo>
                  <a:pt x="1687" y="1710"/>
                </a:lnTo>
                <a:lnTo>
                  <a:pt x="1676" y="1705"/>
                </a:lnTo>
                <a:lnTo>
                  <a:pt x="1659" y="1702"/>
                </a:lnTo>
                <a:lnTo>
                  <a:pt x="1650" y="1700"/>
                </a:lnTo>
                <a:lnTo>
                  <a:pt x="1669" y="1672"/>
                </a:lnTo>
                <a:lnTo>
                  <a:pt x="1669" y="1662"/>
                </a:lnTo>
                <a:lnTo>
                  <a:pt x="1666" y="1655"/>
                </a:lnTo>
                <a:lnTo>
                  <a:pt x="1669" y="1648"/>
                </a:lnTo>
                <a:lnTo>
                  <a:pt x="1671" y="1643"/>
                </a:lnTo>
                <a:lnTo>
                  <a:pt x="1676" y="1634"/>
                </a:lnTo>
                <a:lnTo>
                  <a:pt x="1680" y="1622"/>
                </a:lnTo>
                <a:lnTo>
                  <a:pt x="1687" y="1610"/>
                </a:lnTo>
                <a:lnTo>
                  <a:pt x="1699" y="1586"/>
                </a:lnTo>
                <a:lnTo>
                  <a:pt x="1704" y="1577"/>
                </a:lnTo>
                <a:lnTo>
                  <a:pt x="1709" y="1568"/>
                </a:lnTo>
                <a:lnTo>
                  <a:pt x="1716" y="1553"/>
                </a:lnTo>
                <a:lnTo>
                  <a:pt x="1720" y="1544"/>
                </a:lnTo>
                <a:lnTo>
                  <a:pt x="1720" y="1541"/>
                </a:lnTo>
                <a:lnTo>
                  <a:pt x="1718" y="1537"/>
                </a:lnTo>
                <a:lnTo>
                  <a:pt x="1718" y="1532"/>
                </a:lnTo>
                <a:lnTo>
                  <a:pt x="1718" y="1527"/>
                </a:lnTo>
                <a:lnTo>
                  <a:pt x="1718" y="1523"/>
                </a:lnTo>
                <a:lnTo>
                  <a:pt x="1723" y="1520"/>
                </a:lnTo>
                <a:lnTo>
                  <a:pt x="1723" y="1518"/>
                </a:lnTo>
                <a:lnTo>
                  <a:pt x="1725" y="1515"/>
                </a:lnTo>
                <a:lnTo>
                  <a:pt x="1725" y="1513"/>
                </a:lnTo>
                <a:lnTo>
                  <a:pt x="1725" y="1511"/>
                </a:lnTo>
                <a:lnTo>
                  <a:pt x="1723" y="1508"/>
                </a:lnTo>
                <a:lnTo>
                  <a:pt x="1723" y="1504"/>
                </a:lnTo>
                <a:lnTo>
                  <a:pt x="1725" y="1501"/>
                </a:lnTo>
                <a:lnTo>
                  <a:pt x="1728" y="1499"/>
                </a:lnTo>
                <a:lnTo>
                  <a:pt x="1730" y="1494"/>
                </a:lnTo>
                <a:lnTo>
                  <a:pt x="1730" y="1489"/>
                </a:lnTo>
                <a:lnTo>
                  <a:pt x="1730" y="1485"/>
                </a:lnTo>
                <a:lnTo>
                  <a:pt x="1728" y="1478"/>
                </a:lnTo>
                <a:lnTo>
                  <a:pt x="1728" y="1470"/>
                </a:lnTo>
                <a:lnTo>
                  <a:pt x="1725" y="1463"/>
                </a:lnTo>
                <a:lnTo>
                  <a:pt x="1725" y="1459"/>
                </a:lnTo>
                <a:lnTo>
                  <a:pt x="1723" y="1452"/>
                </a:lnTo>
                <a:lnTo>
                  <a:pt x="1725" y="1449"/>
                </a:lnTo>
                <a:lnTo>
                  <a:pt x="1725" y="1447"/>
                </a:lnTo>
                <a:lnTo>
                  <a:pt x="1725" y="1442"/>
                </a:lnTo>
                <a:lnTo>
                  <a:pt x="1725" y="1437"/>
                </a:lnTo>
                <a:lnTo>
                  <a:pt x="1723" y="1435"/>
                </a:lnTo>
                <a:lnTo>
                  <a:pt x="1723" y="1430"/>
                </a:lnTo>
                <a:lnTo>
                  <a:pt x="1725" y="1428"/>
                </a:lnTo>
                <a:lnTo>
                  <a:pt x="1723" y="1428"/>
                </a:lnTo>
                <a:lnTo>
                  <a:pt x="1720" y="1428"/>
                </a:lnTo>
                <a:lnTo>
                  <a:pt x="1718" y="1426"/>
                </a:lnTo>
                <a:lnTo>
                  <a:pt x="1716" y="1423"/>
                </a:lnTo>
                <a:lnTo>
                  <a:pt x="1711" y="1423"/>
                </a:lnTo>
                <a:lnTo>
                  <a:pt x="1706" y="1426"/>
                </a:lnTo>
                <a:lnTo>
                  <a:pt x="1704" y="1426"/>
                </a:lnTo>
                <a:lnTo>
                  <a:pt x="1697" y="1426"/>
                </a:lnTo>
                <a:lnTo>
                  <a:pt x="1695" y="1428"/>
                </a:lnTo>
                <a:lnTo>
                  <a:pt x="1687" y="1430"/>
                </a:lnTo>
                <a:lnTo>
                  <a:pt x="1685" y="1433"/>
                </a:lnTo>
                <a:lnTo>
                  <a:pt x="1680" y="1435"/>
                </a:lnTo>
                <a:lnTo>
                  <a:pt x="1673" y="1435"/>
                </a:lnTo>
                <a:lnTo>
                  <a:pt x="1666" y="1437"/>
                </a:lnTo>
                <a:lnTo>
                  <a:pt x="1659" y="1440"/>
                </a:lnTo>
                <a:lnTo>
                  <a:pt x="1654" y="1437"/>
                </a:lnTo>
                <a:lnTo>
                  <a:pt x="1650" y="1435"/>
                </a:lnTo>
                <a:lnTo>
                  <a:pt x="1647" y="1430"/>
                </a:lnTo>
                <a:lnTo>
                  <a:pt x="1645" y="1430"/>
                </a:lnTo>
                <a:lnTo>
                  <a:pt x="1643" y="1430"/>
                </a:lnTo>
                <a:lnTo>
                  <a:pt x="1640" y="1430"/>
                </a:lnTo>
                <a:lnTo>
                  <a:pt x="1638" y="1428"/>
                </a:lnTo>
                <a:lnTo>
                  <a:pt x="1638" y="1423"/>
                </a:lnTo>
                <a:lnTo>
                  <a:pt x="1638" y="1418"/>
                </a:lnTo>
                <a:lnTo>
                  <a:pt x="1638" y="1416"/>
                </a:lnTo>
                <a:lnTo>
                  <a:pt x="1640" y="1411"/>
                </a:lnTo>
                <a:lnTo>
                  <a:pt x="1638" y="1411"/>
                </a:lnTo>
                <a:lnTo>
                  <a:pt x="1633" y="1409"/>
                </a:lnTo>
                <a:lnTo>
                  <a:pt x="1629" y="1411"/>
                </a:lnTo>
                <a:lnTo>
                  <a:pt x="1626" y="1411"/>
                </a:lnTo>
                <a:lnTo>
                  <a:pt x="1621" y="1411"/>
                </a:lnTo>
                <a:lnTo>
                  <a:pt x="1617" y="1414"/>
                </a:lnTo>
                <a:lnTo>
                  <a:pt x="1614" y="1418"/>
                </a:lnTo>
                <a:lnTo>
                  <a:pt x="1612" y="1421"/>
                </a:lnTo>
                <a:lnTo>
                  <a:pt x="1610" y="1423"/>
                </a:lnTo>
                <a:lnTo>
                  <a:pt x="1610" y="1428"/>
                </a:lnTo>
                <a:lnTo>
                  <a:pt x="1607" y="1433"/>
                </a:lnTo>
                <a:lnTo>
                  <a:pt x="1605" y="1433"/>
                </a:lnTo>
                <a:lnTo>
                  <a:pt x="1603" y="1433"/>
                </a:lnTo>
                <a:lnTo>
                  <a:pt x="1600" y="1430"/>
                </a:lnTo>
                <a:lnTo>
                  <a:pt x="1596" y="1430"/>
                </a:lnTo>
                <a:lnTo>
                  <a:pt x="1591" y="1430"/>
                </a:lnTo>
                <a:lnTo>
                  <a:pt x="1588" y="1433"/>
                </a:lnTo>
                <a:lnTo>
                  <a:pt x="1584" y="1435"/>
                </a:lnTo>
                <a:lnTo>
                  <a:pt x="1579" y="1435"/>
                </a:lnTo>
                <a:lnTo>
                  <a:pt x="1572" y="1435"/>
                </a:lnTo>
                <a:lnTo>
                  <a:pt x="1567" y="1435"/>
                </a:lnTo>
                <a:lnTo>
                  <a:pt x="1565" y="1433"/>
                </a:lnTo>
                <a:lnTo>
                  <a:pt x="1560" y="1430"/>
                </a:lnTo>
                <a:lnTo>
                  <a:pt x="1558" y="1423"/>
                </a:lnTo>
                <a:lnTo>
                  <a:pt x="1553" y="1421"/>
                </a:lnTo>
                <a:lnTo>
                  <a:pt x="1548" y="1418"/>
                </a:lnTo>
                <a:lnTo>
                  <a:pt x="1544" y="1418"/>
                </a:lnTo>
                <a:lnTo>
                  <a:pt x="1539" y="1418"/>
                </a:lnTo>
                <a:lnTo>
                  <a:pt x="1537" y="1414"/>
                </a:lnTo>
                <a:lnTo>
                  <a:pt x="1534" y="1414"/>
                </a:lnTo>
                <a:lnTo>
                  <a:pt x="1532" y="1411"/>
                </a:lnTo>
                <a:lnTo>
                  <a:pt x="1527" y="1411"/>
                </a:lnTo>
                <a:lnTo>
                  <a:pt x="1525" y="1409"/>
                </a:lnTo>
                <a:lnTo>
                  <a:pt x="1520" y="1411"/>
                </a:lnTo>
                <a:lnTo>
                  <a:pt x="1515" y="1411"/>
                </a:lnTo>
                <a:lnTo>
                  <a:pt x="1511" y="1411"/>
                </a:lnTo>
                <a:lnTo>
                  <a:pt x="1508" y="1411"/>
                </a:lnTo>
                <a:lnTo>
                  <a:pt x="1504" y="1414"/>
                </a:lnTo>
                <a:lnTo>
                  <a:pt x="1501" y="1418"/>
                </a:lnTo>
                <a:lnTo>
                  <a:pt x="1499" y="1421"/>
                </a:lnTo>
                <a:lnTo>
                  <a:pt x="1494" y="1423"/>
                </a:lnTo>
                <a:lnTo>
                  <a:pt x="1489" y="1423"/>
                </a:lnTo>
                <a:lnTo>
                  <a:pt x="1489" y="1428"/>
                </a:lnTo>
                <a:lnTo>
                  <a:pt x="1487" y="1428"/>
                </a:lnTo>
                <a:lnTo>
                  <a:pt x="1485" y="1426"/>
                </a:lnTo>
                <a:lnTo>
                  <a:pt x="1482" y="1423"/>
                </a:lnTo>
                <a:lnTo>
                  <a:pt x="1480" y="1423"/>
                </a:lnTo>
                <a:lnTo>
                  <a:pt x="1475" y="1423"/>
                </a:lnTo>
                <a:lnTo>
                  <a:pt x="1471" y="1423"/>
                </a:lnTo>
                <a:lnTo>
                  <a:pt x="1463" y="1423"/>
                </a:lnTo>
                <a:lnTo>
                  <a:pt x="1459" y="1421"/>
                </a:lnTo>
                <a:lnTo>
                  <a:pt x="1459" y="1418"/>
                </a:lnTo>
                <a:lnTo>
                  <a:pt x="1456" y="1414"/>
                </a:lnTo>
                <a:lnTo>
                  <a:pt x="1454" y="1409"/>
                </a:lnTo>
                <a:lnTo>
                  <a:pt x="1449" y="1407"/>
                </a:lnTo>
                <a:lnTo>
                  <a:pt x="1445" y="1404"/>
                </a:lnTo>
                <a:lnTo>
                  <a:pt x="1442" y="1402"/>
                </a:lnTo>
                <a:lnTo>
                  <a:pt x="1440" y="1397"/>
                </a:lnTo>
                <a:lnTo>
                  <a:pt x="1435" y="1392"/>
                </a:lnTo>
                <a:lnTo>
                  <a:pt x="1430" y="1390"/>
                </a:lnTo>
                <a:lnTo>
                  <a:pt x="1423" y="1388"/>
                </a:lnTo>
                <a:lnTo>
                  <a:pt x="1421" y="1385"/>
                </a:lnTo>
                <a:lnTo>
                  <a:pt x="1421" y="1381"/>
                </a:lnTo>
                <a:lnTo>
                  <a:pt x="1426" y="1373"/>
                </a:lnTo>
                <a:lnTo>
                  <a:pt x="1428" y="1371"/>
                </a:lnTo>
                <a:lnTo>
                  <a:pt x="1433" y="1369"/>
                </a:lnTo>
                <a:lnTo>
                  <a:pt x="1433" y="1366"/>
                </a:lnTo>
                <a:lnTo>
                  <a:pt x="1433" y="1362"/>
                </a:lnTo>
                <a:lnTo>
                  <a:pt x="1430" y="1359"/>
                </a:lnTo>
                <a:lnTo>
                  <a:pt x="1430" y="1357"/>
                </a:lnTo>
                <a:lnTo>
                  <a:pt x="1435" y="1352"/>
                </a:lnTo>
                <a:lnTo>
                  <a:pt x="1435" y="1350"/>
                </a:lnTo>
                <a:lnTo>
                  <a:pt x="1430" y="1347"/>
                </a:lnTo>
                <a:lnTo>
                  <a:pt x="1428" y="1345"/>
                </a:lnTo>
                <a:lnTo>
                  <a:pt x="1423" y="1343"/>
                </a:lnTo>
                <a:lnTo>
                  <a:pt x="1421" y="1340"/>
                </a:lnTo>
                <a:lnTo>
                  <a:pt x="1419" y="1336"/>
                </a:lnTo>
                <a:lnTo>
                  <a:pt x="1416" y="1331"/>
                </a:lnTo>
                <a:lnTo>
                  <a:pt x="1412" y="1324"/>
                </a:lnTo>
                <a:lnTo>
                  <a:pt x="1409" y="1319"/>
                </a:lnTo>
                <a:lnTo>
                  <a:pt x="1405" y="1312"/>
                </a:lnTo>
                <a:lnTo>
                  <a:pt x="1405" y="1310"/>
                </a:lnTo>
                <a:lnTo>
                  <a:pt x="1402" y="1307"/>
                </a:lnTo>
                <a:lnTo>
                  <a:pt x="1397" y="1305"/>
                </a:lnTo>
                <a:lnTo>
                  <a:pt x="1395" y="1307"/>
                </a:lnTo>
                <a:lnTo>
                  <a:pt x="1393" y="1307"/>
                </a:lnTo>
                <a:lnTo>
                  <a:pt x="1390" y="1310"/>
                </a:lnTo>
                <a:lnTo>
                  <a:pt x="1393" y="1317"/>
                </a:lnTo>
                <a:lnTo>
                  <a:pt x="1390" y="1324"/>
                </a:lnTo>
                <a:lnTo>
                  <a:pt x="1388" y="1328"/>
                </a:lnTo>
                <a:lnTo>
                  <a:pt x="1383" y="1333"/>
                </a:lnTo>
                <a:lnTo>
                  <a:pt x="1379" y="1340"/>
                </a:lnTo>
                <a:lnTo>
                  <a:pt x="1376" y="1347"/>
                </a:lnTo>
                <a:lnTo>
                  <a:pt x="1374" y="1357"/>
                </a:lnTo>
                <a:lnTo>
                  <a:pt x="1376" y="1362"/>
                </a:lnTo>
                <a:lnTo>
                  <a:pt x="1376" y="1366"/>
                </a:lnTo>
                <a:lnTo>
                  <a:pt x="1374" y="1366"/>
                </a:lnTo>
                <a:lnTo>
                  <a:pt x="1367" y="1369"/>
                </a:lnTo>
                <a:lnTo>
                  <a:pt x="1364" y="1369"/>
                </a:lnTo>
                <a:lnTo>
                  <a:pt x="1355" y="1366"/>
                </a:lnTo>
                <a:lnTo>
                  <a:pt x="1350" y="1364"/>
                </a:lnTo>
                <a:lnTo>
                  <a:pt x="1346" y="1359"/>
                </a:lnTo>
                <a:lnTo>
                  <a:pt x="1341" y="1354"/>
                </a:lnTo>
                <a:lnTo>
                  <a:pt x="1339" y="1354"/>
                </a:lnTo>
                <a:lnTo>
                  <a:pt x="1334" y="1354"/>
                </a:lnTo>
                <a:lnTo>
                  <a:pt x="1334" y="1352"/>
                </a:lnTo>
                <a:lnTo>
                  <a:pt x="1331" y="1350"/>
                </a:lnTo>
                <a:lnTo>
                  <a:pt x="1331" y="1345"/>
                </a:lnTo>
                <a:lnTo>
                  <a:pt x="1329" y="1345"/>
                </a:lnTo>
                <a:lnTo>
                  <a:pt x="1329" y="1343"/>
                </a:lnTo>
                <a:lnTo>
                  <a:pt x="1327" y="1340"/>
                </a:lnTo>
                <a:lnTo>
                  <a:pt x="1327" y="1336"/>
                </a:lnTo>
                <a:lnTo>
                  <a:pt x="1322" y="1333"/>
                </a:lnTo>
                <a:lnTo>
                  <a:pt x="1317" y="1333"/>
                </a:lnTo>
                <a:lnTo>
                  <a:pt x="1315" y="1333"/>
                </a:lnTo>
                <a:lnTo>
                  <a:pt x="1313" y="1328"/>
                </a:lnTo>
                <a:lnTo>
                  <a:pt x="1310" y="1326"/>
                </a:lnTo>
                <a:lnTo>
                  <a:pt x="1306" y="1328"/>
                </a:lnTo>
                <a:lnTo>
                  <a:pt x="1296" y="1326"/>
                </a:lnTo>
                <a:lnTo>
                  <a:pt x="1294" y="1324"/>
                </a:lnTo>
                <a:lnTo>
                  <a:pt x="1289" y="1314"/>
                </a:lnTo>
                <a:lnTo>
                  <a:pt x="1282" y="1307"/>
                </a:lnTo>
                <a:lnTo>
                  <a:pt x="1280" y="1302"/>
                </a:lnTo>
                <a:lnTo>
                  <a:pt x="1277" y="1295"/>
                </a:lnTo>
                <a:lnTo>
                  <a:pt x="1275" y="1283"/>
                </a:lnTo>
                <a:lnTo>
                  <a:pt x="1275" y="1274"/>
                </a:lnTo>
                <a:lnTo>
                  <a:pt x="1277" y="1274"/>
                </a:lnTo>
                <a:lnTo>
                  <a:pt x="1282" y="1276"/>
                </a:lnTo>
                <a:lnTo>
                  <a:pt x="1284" y="1279"/>
                </a:lnTo>
                <a:lnTo>
                  <a:pt x="1289" y="1279"/>
                </a:lnTo>
                <a:lnTo>
                  <a:pt x="1294" y="1279"/>
                </a:lnTo>
                <a:lnTo>
                  <a:pt x="1296" y="1279"/>
                </a:lnTo>
                <a:lnTo>
                  <a:pt x="1298" y="1281"/>
                </a:lnTo>
                <a:lnTo>
                  <a:pt x="1301" y="1283"/>
                </a:lnTo>
                <a:lnTo>
                  <a:pt x="1306" y="1286"/>
                </a:lnTo>
                <a:lnTo>
                  <a:pt x="1310" y="1283"/>
                </a:lnTo>
                <a:lnTo>
                  <a:pt x="1310" y="1281"/>
                </a:lnTo>
                <a:lnTo>
                  <a:pt x="1313" y="1274"/>
                </a:lnTo>
                <a:lnTo>
                  <a:pt x="1313" y="1267"/>
                </a:lnTo>
                <a:lnTo>
                  <a:pt x="1313" y="1253"/>
                </a:lnTo>
                <a:lnTo>
                  <a:pt x="1313" y="1238"/>
                </a:lnTo>
                <a:lnTo>
                  <a:pt x="1313" y="1224"/>
                </a:lnTo>
                <a:lnTo>
                  <a:pt x="1313" y="1222"/>
                </a:lnTo>
                <a:lnTo>
                  <a:pt x="1313" y="1220"/>
                </a:lnTo>
                <a:lnTo>
                  <a:pt x="1313" y="1217"/>
                </a:lnTo>
                <a:lnTo>
                  <a:pt x="1313" y="1215"/>
                </a:lnTo>
                <a:lnTo>
                  <a:pt x="1315" y="1212"/>
                </a:lnTo>
                <a:lnTo>
                  <a:pt x="1317" y="1210"/>
                </a:lnTo>
                <a:lnTo>
                  <a:pt x="1320" y="1208"/>
                </a:lnTo>
                <a:lnTo>
                  <a:pt x="1322" y="1201"/>
                </a:lnTo>
                <a:lnTo>
                  <a:pt x="1322" y="1196"/>
                </a:lnTo>
                <a:lnTo>
                  <a:pt x="1320" y="1189"/>
                </a:lnTo>
                <a:lnTo>
                  <a:pt x="1315" y="1186"/>
                </a:lnTo>
                <a:lnTo>
                  <a:pt x="1310" y="1184"/>
                </a:lnTo>
                <a:lnTo>
                  <a:pt x="1306" y="1184"/>
                </a:lnTo>
                <a:lnTo>
                  <a:pt x="1298" y="1182"/>
                </a:lnTo>
                <a:lnTo>
                  <a:pt x="1296" y="1182"/>
                </a:lnTo>
                <a:lnTo>
                  <a:pt x="1294" y="1175"/>
                </a:lnTo>
                <a:lnTo>
                  <a:pt x="1294" y="1172"/>
                </a:lnTo>
                <a:lnTo>
                  <a:pt x="1296" y="1167"/>
                </a:lnTo>
                <a:lnTo>
                  <a:pt x="1301" y="1163"/>
                </a:lnTo>
                <a:lnTo>
                  <a:pt x="1306" y="1160"/>
                </a:lnTo>
                <a:lnTo>
                  <a:pt x="1308" y="1158"/>
                </a:lnTo>
                <a:lnTo>
                  <a:pt x="1310" y="1158"/>
                </a:lnTo>
                <a:lnTo>
                  <a:pt x="1313" y="1158"/>
                </a:lnTo>
                <a:lnTo>
                  <a:pt x="1315" y="1156"/>
                </a:lnTo>
                <a:lnTo>
                  <a:pt x="1317" y="1151"/>
                </a:lnTo>
                <a:lnTo>
                  <a:pt x="1320" y="1144"/>
                </a:lnTo>
                <a:lnTo>
                  <a:pt x="1317" y="1139"/>
                </a:lnTo>
                <a:lnTo>
                  <a:pt x="1317" y="1134"/>
                </a:lnTo>
                <a:lnTo>
                  <a:pt x="1315" y="1130"/>
                </a:lnTo>
                <a:lnTo>
                  <a:pt x="1315" y="1125"/>
                </a:lnTo>
                <a:lnTo>
                  <a:pt x="1317" y="1120"/>
                </a:lnTo>
                <a:lnTo>
                  <a:pt x="1317" y="1113"/>
                </a:lnTo>
                <a:lnTo>
                  <a:pt x="1320" y="1108"/>
                </a:lnTo>
                <a:lnTo>
                  <a:pt x="1320" y="1104"/>
                </a:lnTo>
                <a:lnTo>
                  <a:pt x="1320" y="1099"/>
                </a:lnTo>
                <a:lnTo>
                  <a:pt x="1317" y="1096"/>
                </a:lnTo>
                <a:lnTo>
                  <a:pt x="1317" y="1092"/>
                </a:lnTo>
                <a:lnTo>
                  <a:pt x="1317" y="1087"/>
                </a:lnTo>
                <a:lnTo>
                  <a:pt x="1320" y="1082"/>
                </a:lnTo>
                <a:lnTo>
                  <a:pt x="1322" y="1078"/>
                </a:lnTo>
                <a:lnTo>
                  <a:pt x="1322" y="1073"/>
                </a:lnTo>
                <a:lnTo>
                  <a:pt x="1322" y="1066"/>
                </a:lnTo>
                <a:lnTo>
                  <a:pt x="1320" y="1061"/>
                </a:lnTo>
                <a:lnTo>
                  <a:pt x="1320" y="1059"/>
                </a:lnTo>
                <a:lnTo>
                  <a:pt x="1320" y="1054"/>
                </a:lnTo>
                <a:lnTo>
                  <a:pt x="1317" y="1054"/>
                </a:lnTo>
                <a:lnTo>
                  <a:pt x="1315" y="1054"/>
                </a:lnTo>
                <a:lnTo>
                  <a:pt x="1313" y="1051"/>
                </a:lnTo>
                <a:lnTo>
                  <a:pt x="1310" y="1051"/>
                </a:lnTo>
                <a:lnTo>
                  <a:pt x="1310" y="1049"/>
                </a:lnTo>
                <a:lnTo>
                  <a:pt x="1308" y="1047"/>
                </a:lnTo>
                <a:lnTo>
                  <a:pt x="1303" y="1044"/>
                </a:lnTo>
                <a:lnTo>
                  <a:pt x="1298" y="1042"/>
                </a:lnTo>
                <a:lnTo>
                  <a:pt x="1296" y="1040"/>
                </a:lnTo>
                <a:lnTo>
                  <a:pt x="1294" y="1033"/>
                </a:lnTo>
                <a:lnTo>
                  <a:pt x="1294" y="1030"/>
                </a:lnTo>
                <a:lnTo>
                  <a:pt x="1291" y="1025"/>
                </a:lnTo>
                <a:lnTo>
                  <a:pt x="1291" y="1021"/>
                </a:lnTo>
                <a:lnTo>
                  <a:pt x="1289" y="1021"/>
                </a:lnTo>
                <a:lnTo>
                  <a:pt x="1289" y="1014"/>
                </a:lnTo>
                <a:lnTo>
                  <a:pt x="1289" y="1011"/>
                </a:lnTo>
                <a:lnTo>
                  <a:pt x="1287" y="1007"/>
                </a:lnTo>
                <a:lnTo>
                  <a:pt x="1287" y="1004"/>
                </a:lnTo>
                <a:lnTo>
                  <a:pt x="1284" y="999"/>
                </a:lnTo>
                <a:lnTo>
                  <a:pt x="1287" y="997"/>
                </a:lnTo>
                <a:lnTo>
                  <a:pt x="1287" y="995"/>
                </a:lnTo>
                <a:lnTo>
                  <a:pt x="1284" y="995"/>
                </a:lnTo>
                <a:lnTo>
                  <a:pt x="1280" y="992"/>
                </a:lnTo>
                <a:lnTo>
                  <a:pt x="1275" y="992"/>
                </a:lnTo>
                <a:lnTo>
                  <a:pt x="1273" y="988"/>
                </a:lnTo>
                <a:lnTo>
                  <a:pt x="1268" y="983"/>
                </a:lnTo>
                <a:lnTo>
                  <a:pt x="1265" y="980"/>
                </a:lnTo>
                <a:lnTo>
                  <a:pt x="1265" y="978"/>
                </a:lnTo>
                <a:lnTo>
                  <a:pt x="1265" y="973"/>
                </a:lnTo>
                <a:lnTo>
                  <a:pt x="1268" y="973"/>
                </a:lnTo>
                <a:lnTo>
                  <a:pt x="1270" y="971"/>
                </a:lnTo>
                <a:lnTo>
                  <a:pt x="1270" y="966"/>
                </a:lnTo>
                <a:lnTo>
                  <a:pt x="1268" y="964"/>
                </a:lnTo>
                <a:lnTo>
                  <a:pt x="1265" y="964"/>
                </a:lnTo>
                <a:lnTo>
                  <a:pt x="1263" y="964"/>
                </a:lnTo>
                <a:lnTo>
                  <a:pt x="1261" y="959"/>
                </a:lnTo>
                <a:lnTo>
                  <a:pt x="1263" y="954"/>
                </a:lnTo>
                <a:lnTo>
                  <a:pt x="1261" y="952"/>
                </a:lnTo>
                <a:lnTo>
                  <a:pt x="1258" y="952"/>
                </a:lnTo>
                <a:lnTo>
                  <a:pt x="1256" y="950"/>
                </a:lnTo>
                <a:lnTo>
                  <a:pt x="1254" y="945"/>
                </a:lnTo>
                <a:lnTo>
                  <a:pt x="1249" y="945"/>
                </a:lnTo>
                <a:lnTo>
                  <a:pt x="1247" y="945"/>
                </a:lnTo>
                <a:lnTo>
                  <a:pt x="1247" y="940"/>
                </a:lnTo>
                <a:lnTo>
                  <a:pt x="1249" y="938"/>
                </a:lnTo>
                <a:lnTo>
                  <a:pt x="1249" y="935"/>
                </a:lnTo>
                <a:lnTo>
                  <a:pt x="1247" y="933"/>
                </a:lnTo>
                <a:lnTo>
                  <a:pt x="1244" y="933"/>
                </a:lnTo>
                <a:lnTo>
                  <a:pt x="1242" y="933"/>
                </a:lnTo>
                <a:lnTo>
                  <a:pt x="1240" y="931"/>
                </a:lnTo>
                <a:lnTo>
                  <a:pt x="1237" y="926"/>
                </a:lnTo>
                <a:lnTo>
                  <a:pt x="1232" y="928"/>
                </a:lnTo>
                <a:lnTo>
                  <a:pt x="1230" y="928"/>
                </a:lnTo>
                <a:lnTo>
                  <a:pt x="1225" y="928"/>
                </a:lnTo>
                <a:lnTo>
                  <a:pt x="1225" y="924"/>
                </a:lnTo>
                <a:lnTo>
                  <a:pt x="1221" y="924"/>
                </a:lnTo>
                <a:lnTo>
                  <a:pt x="1218" y="924"/>
                </a:lnTo>
                <a:lnTo>
                  <a:pt x="1216" y="926"/>
                </a:lnTo>
                <a:lnTo>
                  <a:pt x="1214" y="926"/>
                </a:lnTo>
                <a:lnTo>
                  <a:pt x="1214" y="924"/>
                </a:lnTo>
                <a:lnTo>
                  <a:pt x="1216" y="924"/>
                </a:lnTo>
                <a:lnTo>
                  <a:pt x="1218" y="921"/>
                </a:lnTo>
                <a:lnTo>
                  <a:pt x="1216" y="921"/>
                </a:lnTo>
                <a:lnTo>
                  <a:pt x="1214" y="919"/>
                </a:lnTo>
                <a:lnTo>
                  <a:pt x="1211" y="919"/>
                </a:lnTo>
                <a:lnTo>
                  <a:pt x="1211" y="917"/>
                </a:lnTo>
                <a:lnTo>
                  <a:pt x="1214" y="917"/>
                </a:lnTo>
                <a:lnTo>
                  <a:pt x="1214" y="914"/>
                </a:lnTo>
                <a:lnTo>
                  <a:pt x="1216" y="914"/>
                </a:lnTo>
                <a:lnTo>
                  <a:pt x="1218" y="914"/>
                </a:lnTo>
                <a:lnTo>
                  <a:pt x="1221" y="912"/>
                </a:lnTo>
                <a:lnTo>
                  <a:pt x="1221" y="909"/>
                </a:lnTo>
                <a:lnTo>
                  <a:pt x="1223" y="907"/>
                </a:lnTo>
                <a:lnTo>
                  <a:pt x="1223" y="905"/>
                </a:lnTo>
                <a:lnTo>
                  <a:pt x="1221" y="902"/>
                </a:lnTo>
                <a:lnTo>
                  <a:pt x="1221" y="900"/>
                </a:lnTo>
                <a:lnTo>
                  <a:pt x="1221" y="898"/>
                </a:lnTo>
                <a:lnTo>
                  <a:pt x="1221" y="895"/>
                </a:lnTo>
                <a:lnTo>
                  <a:pt x="1223" y="895"/>
                </a:lnTo>
                <a:lnTo>
                  <a:pt x="1225" y="898"/>
                </a:lnTo>
                <a:lnTo>
                  <a:pt x="1228" y="898"/>
                </a:lnTo>
                <a:lnTo>
                  <a:pt x="1230" y="900"/>
                </a:lnTo>
                <a:lnTo>
                  <a:pt x="1232" y="898"/>
                </a:lnTo>
                <a:lnTo>
                  <a:pt x="1235" y="898"/>
                </a:lnTo>
                <a:lnTo>
                  <a:pt x="1235" y="900"/>
                </a:lnTo>
                <a:lnTo>
                  <a:pt x="1237" y="900"/>
                </a:lnTo>
                <a:lnTo>
                  <a:pt x="1240" y="900"/>
                </a:lnTo>
                <a:lnTo>
                  <a:pt x="1242" y="898"/>
                </a:lnTo>
                <a:lnTo>
                  <a:pt x="1242" y="895"/>
                </a:lnTo>
                <a:lnTo>
                  <a:pt x="1244" y="895"/>
                </a:lnTo>
                <a:lnTo>
                  <a:pt x="1247" y="895"/>
                </a:lnTo>
                <a:lnTo>
                  <a:pt x="1247" y="893"/>
                </a:lnTo>
                <a:lnTo>
                  <a:pt x="1247" y="891"/>
                </a:lnTo>
                <a:lnTo>
                  <a:pt x="1249" y="891"/>
                </a:lnTo>
                <a:lnTo>
                  <a:pt x="1249" y="893"/>
                </a:lnTo>
                <a:lnTo>
                  <a:pt x="1251" y="893"/>
                </a:lnTo>
                <a:lnTo>
                  <a:pt x="1254" y="891"/>
                </a:lnTo>
                <a:lnTo>
                  <a:pt x="1256" y="891"/>
                </a:lnTo>
                <a:lnTo>
                  <a:pt x="1258" y="891"/>
                </a:lnTo>
                <a:lnTo>
                  <a:pt x="1258" y="888"/>
                </a:lnTo>
                <a:lnTo>
                  <a:pt x="1256" y="888"/>
                </a:lnTo>
                <a:lnTo>
                  <a:pt x="1254" y="888"/>
                </a:lnTo>
                <a:lnTo>
                  <a:pt x="1254" y="886"/>
                </a:lnTo>
                <a:lnTo>
                  <a:pt x="1254" y="883"/>
                </a:lnTo>
                <a:lnTo>
                  <a:pt x="1256" y="883"/>
                </a:lnTo>
                <a:lnTo>
                  <a:pt x="1256" y="886"/>
                </a:lnTo>
                <a:lnTo>
                  <a:pt x="1258" y="886"/>
                </a:lnTo>
                <a:lnTo>
                  <a:pt x="1261" y="886"/>
                </a:lnTo>
                <a:lnTo>
                  <a:pt x="1261" y="883"/>
                </a:lnTo>
                <a:lnTo>
                  <a:pt x="1263" y="883"/>
                </a:lnTo>
                <a:lnTo>
                  <a:pt x="1265" y="883"/>
                </a:lnTo>
                <a:lnTo>
                  <a:pt x="1265" y="886"/>
                </a:lnTo>
                <a:lnTo>
                  <a:pt x="1265" y="888"/>
                </a:lnTo>
                <a:lnTo>
                  <a:pt x="1268" y="888"/>
                </a:lnTo>
                <a:lnTo>
                  <a:pt x="1268" y="886"/>
                </a:lnTo>
                <a:lnTo>
                  <a:pt x="1270" y="886"/>
                </a:lnTo>
                <a:lnTo>
                  <a:pt x="1273" y="888"/>
                </a:lnTo>
                <a:lnTo>
                  <a:pt x="1275" y="888"/>
                </a:lnTo>
                <a:lnTo>
                  <a:pt x="1275" y="886"/>
                </a:lnTo>
                <a:lnTo>
                  <a:pt x="1277" y="886"/>
                </a:lnTo>
                <a:lnTo>
                  <a:pt x="1280" y="883"/>
                </a:lnTo>
                <a:lnTo>
                  <a:pt x="1280" y="881"/>
                </a:lnTo>
                <a:lnTo>
                  <a:pt x="1277" y="881"/>
                </a:lnTo>
                <a:lnTo>
                  <a:pt x="1280" y="879"/>
                </a:lnTo>
                <a:lnTo>
                  <a:pt x="1282" y="879"/>
                </a:lnTo>
                <a:lnTo>
                  <a:pt x="1282" y="876"/>
                </a:lnTo>
                <a:lnTo>
                  <a:pt x="1284" y="874"/>
                </a:lnTo>
                <a:lnTo>
                  <a:pt x="1284" y="872"/>
                </a:lnTo>
                <a:lnTo>
                  <a:pt x="1287" y="872"/>
                </a:lnTo>
                <a:lnTo>
                  <a:pt x="1289" y="869"/>
                </a:lnTo>
                <a:lnTo>
                  <a:pt x="1289" y="872"/>
                </a:lnTo>
                <a:lnTo>
                  <a:pt x="1287" y="874"/>
                </a:lnTo>
                <a:lnTo>
                  <a:pt x="1287" y="876"/>
                </a:lnTo>
                <a:lnTo>
                  <a:pt x="1289" y="879"/>
                </a:lnTo>
                <a:lnTo>
                  <a:pt x="1289" y="881"/>
                </a:lnTo>
                <a:lnTo>
                  <a:pt x="1291" y="883"/>
                </a:lnTo>
                <a:lnTo>
                  <a:pt x="1294" y="883"/>
                </a:lnTo>
                <a:lnTo>
                  <a:pt x="1294" y="886"/>
                </a:lnTo>
                <a:lnTo>
                  <a:pt x="1296" y="886"/>
                </a:lnTo>
                <a:lnTo>
                  <a:pt x="1298" y="888"/>
                </a:lnTo>
                <a:lnTo>
                  <a:pt x="1301" y="888"/>
                </a:lnTo>
                <a:lnTo>
                  <a:pt x="1303" y="886"/>
                </a:lnTo>
                <a:lnTo>
                  <a:pt x="1303" y="883"/>
                </a:lnTo>
                <a:lnTo>
                  <a:pt x="1306" y="886"/>
                </a:lnTo>
                <a:lnTo>
                  <a:pt x="1308" y="888"/>
                </a:lnTo>
                <a:lnTo>
                  <a:pt x="1310" y="891"/>
                </a:lnTo>
                <a:lnTo>
                  <a:pt x="1313" y="891"/>
                </a:lnTo>
                <a:lnTo>
                  <a:pt x="1313" y="893"/>
                </a:lnTo>
                <a:lnTo>
                  <a:pt x="1315" y="895"/>
                </a:lnTo>
                <a:lnTo>
                  <a:pt x="1317" y="895"/>
                </a:lnTo>
                <a:lnTo>
                  <a:pt x="1317" y="898"/>
                </a:lnTo>
                <a:lnTo>
                  <a:pt x="1320" y="898"/>
                </a:lnTo>
                <a:lnTo>
                  <a:pt x="1320" y="895"/>
                </a:lnTo>
                <a:lnTo>
                  <a:pt x="1322" y="895"/>
                </a:lnTo>
                <a:lnTo>
                  <a:pt x="1322" y="898"/>
                </a:lnTo>
                <a:lnTo>
                  <a:pt x="1324" y="898"/>
                </a:lnTo>
                <a:lnTo>
                  <a:pt x="1324" y="900"/>
                </a:lnTo>
                <a:lnTo>
                  <a:pt x="1327" y="898"/>
                </a:lnTo>
                <a:lnTo>
                  <a:pt x="1329" y="898"/>
                </a:lnTo>
                <a:lnTo>
                  <a:pt x="1329" y="895"/>
                </a:lnTo>
                <a:lnTo>
                  <a:pt x="1329" y="893"/>
                </a:lnTo>
                <a:lnTo>
                  <a:pt x="1331" y="891"/>
                </a:lnTo>
                <a:lnTo>
                  <a:pt x="1334" y="888"/>
                </a:lnTo>
                <a:lnTo>
                  <a:pt x="1336" y="888"/>
                </a:lnTo>
                <a:lnTo>
                  <a:pt x="1336" y="891"/>
                </a:lnTo>
                <a:lnTo>
                  <a:pt x="1339" y="893"/>
                </a:lnTo>
                <a:lnTo>
                  <a:pt x="1336" y="895"/>
                </a:lnTo>
                <a:lnTo>
                  <a:pt x="1336" y="898"/>
                </a:lnTo>
                <a:lnTo>
                  <a:pt x="1339" y="898"/>
                </a:lnTo>
                <a:lnTo>
                  <a:pt x="1339" y="900"/>
                </a:lnTo>
                <a:lnTo>
                  <a:pt x="1341" y="898"/>
                </a:lnTo>
                <a:lnTo>
                  <a:pt x="1341" y="895"/>
                </a:lnTo>
                <a:lnTo>
                  <a:pt x="1343" y="893"/>
                </a:lnTo>
                <a:lnTo>
                  <a:pt x="1346" y="888"/>
                </a:lnTo>
                <a:lnTo>
                  <a:pt x="1346" y="886"/>
                </a:lnTo>
                <a:lnTo>
                  <a:pt x="1348" y="886"/>
                </a:lnTo>
                <a:lnTo>
                  <a:pt x="1350" y="886"/>
                </a:lnTo>
                <a:lnTo>
                  <a:pt x="1350" y="888"/>
                </a:lnTo>
                <a:lnTo>
                  <a:pt x="1353" y="891"/>
                </a:lnTo>
                <a:lnTo>
                  <a:pt x="1355" y="891"/>
                </a:lnTo>
                <a:lnTo>
                  <a:pt x="1355" y="888"/>
                </a:lnTo>
                <a:lnTo>
                  <a:pt x="1355" y="886"/>
                </a:lnTo>
                <a:lnTo>
                  <a:pt x="1355" y="883"/>
                </a:lnTo>
                <a:lnTo>
                  <a:pt x="1355" y="881"/>
                </a:lnTo>
                <a:lnTo>
                  <a:pt x="1355" y="879"/>
                </a:lnTo>
                <a:lnTo>
                  <a:pt x="1355" y="876"/>
                </a:lnTo>
                <a:lnTo>
                  <a:pt x="1353" y="876"/>
                </a:lnTo>
                <a:lnTo>
                  <a:pt x="1350" y="874"/>
                </a:lnTo>
                <a:lnTo>
                  <a:pt x="1348" y="874"/>
                </a:lnTo>
                <a:lnTo>
                  <a:pt x="1346" y="874"/>
                </a:lnTo>
                <a:lnTo>
                  <a:pt x="1346" y="872"/>
                </a:lnTo>
                <a:lnTo>
                  <a:pt x="1346" y="869"/>
                </a:lnTo>
                <a:lnTo>
                  <a:pt x="1343" y="864"/>
                </a:lnTo>
                <a:lnTo>
                  <a:pt x="1346" y="864"/>
                </a:lnTo>
                <a:lnTo>
                  <a:pt x="1346" y="862"/>
                </a:lnTo>
                <a:lnTo>
                  <a:pt x="1348" y="864"/>
                </a:lnTo>
                <a:lnTo>
                  <a:pt x="1348" y="867"/>
                </a:lnTo>
                <a:lnTo>
                  <a:pt x="1350" y="867"/>
                </a:lnTo>
                <a:lnTo>
                  <a:pt x="1350" y="864"/>
                </a:lnTo>
                <a:lnTo>
                  <a:pt x="1350" y="862"/>
                </a:lnTo>
                <a:lnTo>
                  <a:pt x="1350" y="860"/>
                </a:lnTo>
                <a:lnTo>
                  <a:pt x="1353" y="860"/>
                </a:lnTo>
                <a:lnTo>
                  <a:pt x="1355" y="862"/>
                </a:lnTo>
                <a:lnTo>
                  <a:pt x="1355" y="864"/>
                </a:lnTo>
                <a:lnTo>
                  <a:pt x="1357" y="867"/>
                </a:lnTo>
                <a:lnTo>
                  <a:pt x="1360" y="862"/>
                </a:lnTo>
                <a:lnTo>
                  <a:pt x="1360" y="860"/>
                </a:lnTo>
                <a:lnTo>
                  <a:pt x="1362" y="857"/>
                </a:lnTo>
                <a:lnTo>
                  <a:pt x="1364" y="857"/>
                </a:lnTo>
                <a:lnTo>
                  <a:pt x="1364" y="862"/>
                </a:lnTo>
                <a:lnTo>
                  <a:pt x="1364" y="864"/>
                </a:lnTo>
                <a:lnTo>
                  <a:pt x="1367" y="864"/>
                </a:lnTo>
                <a:lnTo>
                  <a:pt x="1369" y="864"/>
                </a:lnTo>
                <a:lnTo>
                  <a:pt x="1372" y="864"/>
                </a:lnTo>
                <a:lnTo>
                  <a:pt x="1372" y="867"/>
                </a:lnTo>
                <a:lnTo>
                  <a:pt x="1374" y="867"/>
                </a:lnTo>
                <a:lnTo>
                  <a:pt x="1374" y="869"/>
                </a:lnTo>
                <a:lnTo>
                  <a:pt x="1376" y="869"/>
                </a:lnTo>
                <a:lnTo>
                  <a:pt x="1379" y="869"/>
                </a:lnTo>
                <a:lnTo>
                  <a:pt x="1379" y="867"/>
                </a:lnTo>
                <a:lnTo>
                  <a:pt x="1379" y="864"/>
                </a:lnTo>
                <a:lnTo>
                  <a:pt x="1381" y="864"/>
                </a:lnTo>
                <a:lnTo>
                  <a:pt x="1383" y="862"/>
                </a:lnTo>
                <a:lnTo>
                  <a:pt x="1386" y="862"/>
                </a:lnTo>
                <a:lnTo>
                  <a:pt x="1388" y="862"/>
                </a:lnTo>
                <a:lnTo>
                  <a:pt x="1388" y="864"/>
                </a:lnTo>
                <a:lnTo>
                  <a:pt x="1386" y="867"/>
                </a:lnTo>
                <a:lnTo>
                  <a:pt x="1383" y="869"/>
                </a:lnTo>
                <a:lnTo>
                  <a:pt x="1381" y="872"/>
                </a:lnTo>
                <a:lnTo>
                  <a:pt x="1383" y="874"/>
                </a:lnTo>
                <a:lnTo>
                  <a:pt x="1386" y="874"/>
                </a:lnTo>
                <a:lnTo>
                  <a:pt x="1388" y="874"/>
                </a:lnTo>
                <a:lnTo>
                  <a:pt x="1388" y="876"/>
                </a:lnTo>
                <a:lnTo>
                  <a:pt x="1390" y="876"/>
                </a:lnTo>
                <a:lnTo>
                  <a:pt x="1393" y="876"/>
                </a:lnTo>
                <a:lnTo>
                  <a:pt x="1395" y="876"/>
                </a:lnTo>
                <a:lnTo>
                  <a:pt x="1397" y="874"/>
                </a:lnTo>
                <a:lnTo>
                  <a:pt x="1397" y="872"/>
                </a:lnTo>
                <a:lnTo>
                  <a:pt x="1402" y="869"/>
                </a:lnTo>
                <a:lnTo>
                  <a:pt x="1405" y="869"/>
                </a:lnTo>
                <a:lnTo>
                  <a:pt x="1407" y="869"/>
                </a:lnTo>
                <a:lnTo>
                  <a:pt x="1407" y="867"/>
                </a:lnTo>
                <a:lnTo>
                  <a:pt x="1409" y="867"/>
                </a:lnTo>
                <a:lnTo>
                  <a:pt x="1412" y="869"/>
                </a:lnTo>
                <a:lnTo>
                  <a:pt x="1414" y="869"/>
                </a:lnTo>
                <a:lnTo>
                  <a:pt x="1416" y="869"/>
                </a:lnTo>
                <a:lnTo>
                  <a:pt x="1416" y="867"/>
                </a:lnTo>
                <a:lnTo>
                  <a:pt x="1416" y="864"/>
                </a:lnTo>
                <a:lnTo>
                  <a:pt x="1416" y="860"/>
                </a:lnTo>
                <a:lnTo>
                  <a:pt x="1414" y="857"/>
                </a:lnTo>
                <a:lnTo>
                  <a:pt x="1416" y="855"/>
                </a:lnTo>
                <a:lnTo>
                  <a:pt x="1419" y="853"/>
                </a:lnTo>
                <a:lnTo>
                  <a:pt x="1421" y="853"/>
                </a:lnTo>
                <a:lnTo>
                  <a:pt x="1423" y="855"/>
                </a:lnTo>
                <a:lnTo>
                  <a:pt x="1426" y="855"/>
                </a:lnTo>
                <a:lnTo>
                  <a:pt x="1428" y="855"/>
                </a:lnTo>
                <a:lnTo>
                  <a:pt x="1430" y="853"/>
                </a:lnTo>
                <a:lnTo>
                  <a:pt x="1430" y="850"/>
                </a:lnTo>
                <a:lnTo>
                  <a:pt x="1433" y="850"/>
                </a:lnTo>
                <a:lnTo>
                  <a:pt x="1433" y="848"/>
                </a:lnTo>
                <a:lnTo>
                  <a:pt x="1435" y="848"/>
                </a:lnTo>
                <a:lnTo>
                  <a:pt x="1435" y="846"/>
                </a:lnTo>
                <a:lnTo>
                  <a:pt x="1438" y="848"/>
                </a:lnTo>
                <a:lnTo>
                  <a:pt x="1440" y="848"/>
                </a:lnTo>
                <a:lnTo>
                  <a:pt x="1442" y="848"/>
                </a:lnTo>
                <a:lnTo>
                  <a:pt x="1445" y="846"/>
                </a:lnTo>
                <a:lnTo>
                  <a:pt x="1442" y="843"/>
                </a:lnTo>
                <a:lnTo>
                  <a:pt x="1440" y="843"/>
                </a:lnTo>
                <a:lnTo>
                  <a:pt x="1440" y="841"/>
                </a:lnTo>
                <a:lnTo>
                  <a:pt x="1442" y="838"/>
                </a:lnTo>
                <a:lnTo>
                  <a:pt x="1442" y="836"/>
                </a:lnTo>
                <a:lnTo>
                  <a:pt x="1445" y="836"/>
                </a:lnTo>
                <a:lnTo>
                  <a:pt x="1445" y="838"/>
                </a:lnTo>
                <a:lnTo>
                  <a:pt x="1447" y="841"/>
                </a:lnTo>
                <a:lnTo>
                  <a:pt x="1447" y="843"/>
                </a:lnTo>
                <a:lnTo>
                  <a:pt x="1449" y="843"/>
                </a:lnTo>
                <a:lnTo>
                  <a:pt x="1452" y="843"/>
                </a:lnTo>
                <a:lnTo>
                  <a:pt x="1452" y="841"/>
                </a:lnTo>
                <a:lnTo>
                  <a:pt x="1452" y="838"/>
                </a:lnTo>
                <a:lnTo>
                  <a:pt x="1452" y="836"/>
                </a:lnTo>
                <a:lnTo>
                  <a:pt x="1456" y="836"/>
                </a:lnTo>
                <a:lnTo>
                  <a:pt x="1459" y="836"/>
                </a:lnTo>
                <a:lnTo>
                  <a:pt x="1461" y="834"/>
                </a:lnTo>
                <a:lnTo>
                  <a:pt x="1463" y="834"/>
                </a:lnTo>
                <a:lnTo>
                  <a:pt x="1459" y="829"/>
                </a:lnTo>
                <a:lnTo>
                  <a:pt x="1459" y="827"/>
                </a:lnTo>
                <a:lnTo>
                  <a:pt x="1461" y="827"/>
                </a:lnTo>
                <a:lnTo>
                  <a:pt x="1463" y="827"/>
                </a:lnTo>
                <a:lnTo>
                  <a:pt x="1466" y="827"/>
                </a:lnTo>
                <a:lnTo>
                  <a:pt x="1466" y="824"/>
                </a:lnTo>
                <a:lnTo>
                  <a:pt x="1468" y="824"/>
                </a:lnTo>
                <a:lnTo>
                  <a:pt x="1471" y="824"/>
                </a:lnTo>
                <a:lnTo>
                  <a:pt x="1473" y="824"/>
                </a:lnTo>
                <a:lnTo>
                  <a:pt x="1475" y="824"/>
                </a:lnTo>
                <a:lnTo>
                  <a:pt x="1478" y="824"/>
                </a:lnTo>
                <a:lnTo>
                  <a:pt x="1478" y="822"/>
                </a:lnTo>
                <a:lnTo>
                  <a:pt x="1480" y="820"/>
                </a:lnTo>
                <a:lnTo>
                  <a:pt x="1482" y="820"/>
                </a:lnTo>
                <a:lnTo>
                  <a:pt x="1482" y="817"/>
                </a:lnTo>
                <a:lnTo>
                  <a:pt x="1485" y="817"/>
                </a:lnTo>
                <a:lnTo>
                  <a:pt x="1487" y="817"/>
                </a:lnTo>
                <a:lnTo>
                  <a:pt x="1489" y="815"/>
                </a:lnTo>
                <a:lnTo>
                  <a:pt x="1492" y="812"/>
                </a:lnTo>
                <a:lnTo>
                  <a:pt x="1494" y="812"/>
                </a:lnTo>
                <a:lnTo>
                  <a:pt x="1496" y="812"/>
                </a:lnTo>
                <a:lnTo>
                  <a:pt x="1499" y="815"/>
                </a:lnTo>
                <a:lnTo>
                  <a:pt x="1501" y="815"/>
                </a:lnTo>
                <a:lnTo>
                  <a:pt x="1504" y="812"/>
                </a:lnTo>
                <a:lnTo>
                  <a:pt x="1506" y="812"/>
                </a:lnTo>
                <a:lnTo>
                  <a:pt x="1506" y="815"/>
                </a:lnTo>
                <a:lnTo>
                  <a:pt x="1508" y="815"/>
                </a:lnTo>
                <a:lnTo>
                  <a:pt x="1511" y="815"/>
                </a:lnTo>
                <a:lnTo>
                  <a:pt x="1511" y="812"/>
                </a:lnTo>
                <a:lnTo>
                  <a:pt x="1513" y="810"/>
                </a:lnTo>
                <a:lnTo>
                  <a:pt x="1515" y="810"/>
                </a:lnTo>
                <a:lnTo>
                  <a:pt x="1518" y="812"/>
                </a:lnTo>
                <a:lnTo>
                  <a:pt x="1520" y="812"/>
                </a:lnTo>
                <a:lnTo>
                  <a:pt x="1525" y="810"/>
                </a:lnTo>
                <a:lnTo>
                  <a:pt x="1527" y="812"/>
                </a:lnTo>
                <a:lnTo>
                  <a:pt x="1529" y="812"/>
                </a:lnTo>
                <a:lnTo>
                  <a:pt x="1529" y="810"/>
                </a:lnTo>
                <a:lnTo>
                  <a:pt x="1532" y="808"/>
                </a:lnTo>
                <a:lnTo>
                  <a:pt x="1534" y="808"/>
                </a:lnTo>
                <a:lnTo>
                  <a:pt x="1534" y="805"/>
                </a:lnTo>
                <a:lnTo>
                  <a:pt x="1537" y="805"/>
                </a:lnTo>
                <a:lnTo>
                  <a:pt x="1537" y="808"/>
                </a:lnTo>
                <a:lnTo>
                  <a:pt x="1539" y="808"/>
                </a:lnTo>
                <a:lnTo>
                  <a:pt x="1539" y="805"/>
                </a:lnTo>
                <a:lnTo>
                  <a:pt x="1539" y="803"/>
                </a:lnTo>
                <a:lnTo>
                  <a:pt x="1541" y="803"/>
                </a:lnTo>
                <a:lnTo>
                  <a:pt x="1541" y="801"/>
                </a:lnTo>
                <a:lnTo>
                  <a:pt x="1544" y="798"/>
                </a:lnTo>
                <a:lnTo>
                  <a:pt x="1544" y="796"/>
                </a:lnTo>
                <a:lnTo>
                  <a:pt x="1544" y="793"/>
                </a:lnTo>
                <a:lnTo>
                  <a:pt x="1544" y="791"/>
                </a:lnTo>
                <a:lnTo>
                  <a:pt x="1546" y="793"/>
                </a:lnTo>
                <a:lnTo>
                  <a:pt x="1546" y="796"/>
                </a:lnTo>
                <a:lnTo>
                  <a:pt x="1548" y="796"/>
                </a:lnTo>
                <a:lnTo>
                  <a:pt x="1548" y="793"/>
                </a:lnTo>
                <a:lnTo>
                  <a:pt x="1548" y="791"/>
                </a:lnTo>
                <a:lnTo>
                  <a:pt x="1548" y="789"/>
                </a:lnTo>
                <a:lnTo>
                  <a:pt x="1548" y="786"/>
                </a:lnTo>
                <a:lnTo>
                  <a:pt x="1546" y="784"/>
                </a:lnTo>
                <a:lnTo>
                  <a:pt x="1548" y="782"/>
                </a:lnTo>
                <a:lnTo>
                  <a:pt x="1553" y="779"/>
                </a:lnTo>
                <a:lnTo>
                  <a:pt x="1555" y="777"/>
                </a:lnTo>
                <a:lnTo>
                  <a:pt x="1558" y="777"/>
                </a:lnTo>
                <a:lnTo>
                  <a:pt x="1558" y="775"/>
                </a:lnTo>
                <a:lnTo>
                  <a:pt x="1558" y="770"/>
                </a:lnTo>
                <a:lnTo>
                  <a:pt x="1560" y="770"/>
                </a:lnTo>
                <a:lnTo>
                  <a:pt x="1560" y="772"/>
                </a:lnTo>
                <a:lnTo>
                  <a:pt x="1562" y="772"/>
                </a:lnTo>
                <a:lnTo>
                  <a:pt x="1562" y="775"/>
                </a:lnTo>
                <a:lnTo>
                  <a:pt x="1565" y="775"/>
                </a:lnTo>
                <a:lnTo>
                  <a:pt x="1567" y="775"/>
                </a:lnTo>
                <a:lnTo>
                  <a:pt x="1570" y="772"/>
                </a:lnTo>
                <a:lnTo>
                  <a:pt x="1572" y="770"/>
                </a:lnTo>
                <a:lnTo>
                  <a:pt x="1567" y="767"/>
                </a:lnTo>
                <a:lnTo>
                  <a:pt x="1565" y="767"/>
                </a:lnTo>
                <a:lnTo>
                  <a:pt x="1567" y="765"/>
                </a:lnTo>
                <a:lnTo>
                  <a:pt x="1570" y="765"/>
                </a:lnTo>
                <a:lnTo>
                  <a:pt x="1570" y="763"/>
                </a:lnTo>
                <a:lnTo>
                  <a:pt x="1572" y="763"/>
                </a:lnTo>
                <a:lnTo>
                  <a:pt x="1574" y="763"/>
                </a:lnTo>
                <a:lnTo>
                  <a:pt x="1574" y="760"/>
                </a:lnTo>
                <a:lnTo>
                  <a:pt x="1577" y="760"/>
                </a:lnTo>
                <a:lnTo>
                  <a:pt x="1577" y="758"/>
                </a:lnTo>
                <a:lnTo>
                  <a:pt x="1577" y="756"/>
                </a:lnTo>
                <a:lnTo>
                  <a:pt x="1577" y="753"/>
                </a:lnTo>
                <a:lnTo>
                  <a:pt x="1574" y="753"/>
                </a:lnTo>
                <a:lnTo>
                  <a:pt x="1574" y="751"/>
                </a:lnTo>
                <a:lnTo>
                  <a:pt x="1577" y="748"/>
                </a:lnTo>
                <a:lnTo>
                  <a:pt x="1579" y="748"/>
                </a:lnTo>
                <a:lnTo>
                  <a:pt x="1579" y="746"/>
                </a:lnTo>
                <a:lnTo>
                  <a:pt x="1577" y="746"/>
                </a:lnTo>
                <a:lnTo>
                  <a:pt x="1579" y="744"/>
                </a:lnTo>
                <a:lnTo>
                  <a:pt x="1581" y="744"/>
                </a:lnTo>
                <a:lnTo>
                  <a:pt x="1581" y="746"/>
                </a:lnTo>
                <a:lnTo>
                  <a:pt x="1584" y="746"/>
                </a:lnTo>
                <a:lnTo>
                  <a:pt x="1586" y="746"/>
                </a:lnTo>
                <a:lnTo>
                  <a:pt x="1586" y="744"/>
                </a:lnTo>
                <a:lnTo>
                  <a:pt x="1584" y="744"/>
                </a:lnTo>
                <a:lnTo>
                  <a:pt x="1584" y="741"/>
                </a:lnTo>
                <a:lnTo>
                  <a:pt x="1584" y="739"/>
                </a:lnTo>
                <a:lnTo>
                  <a:pt x="1584" y="737"/>
                </a:lnTo>
                <a:lnTo>
                  <a:pt x="1586" y="737"/>
                </a:lnTo>
                <a:lnTo>
                  <a:pt x="1586" y="739"/>
                </a:lnTo>
                <a:lnTo>
                  <a:pt x="1588" y="739"/>
                </a:lnTo>
                <a:lnTo>
                  <a:pt x="1588" y="737"/>
                </a:lnTo>
                <a:lnTo>
                  <a:pt x="1588" y="734"/>
                </a:lnTo>
                <a:lnTo>
                  <a:pt x="1588" y="732"/>
                </a:lnTo>
                <a:lnTo>
                  <a:pt x="1591" y="732"/>
                </a:lnTo>
                <a:lnTo>
                  <a:pt x="1591" y="734"/>
                </a:lnTo>
                <a:lnTo>
                  <a:pt x="1593" y="734"/>
                </a:lnTo>
                <a:lnTo>
                  <a:pt x="1593" y="732"/>
                </a:lnTo>
                <a:lnTo>
                  <a:pt x="1596" y="732"/>
                </a:lnTo>
                <a:lnTo>
                  <a:pt x="1596" y="730"/>
                </a:lnTo>
                <a:lnTo>
                  <a:pt x="1598" y="730"/>
                </a:lnTo>
                <a:lnTo>
                  <a:pt x="1598" y="727"/>
                </a:lnTo>
                <a:lnTo>
                  <a:pt x="1598" y="725"/>
                </a:lnTo>
                <a:lnTo>
                  <a:pt x="1596" y="725"/>
                </a:lnTo>
                <a:lnTo>
                  <a:pt x="1593" y="727"/>
                </a:lnTo>
                <a:lnTo>
                  <a:pt x="1591" y="725"/>
                </a:lnTo>
                <a:lnTo>
                  <a:pt x="1588" y="722"/>
                </a:lnTo>
                <a:lnTo>
                  <a:pt x="1588" y="720"/>
                </a:lnTo>
                <a:lnTo>
                  <a:pt x="1591" y="720"/>
                </a:lnTo>
                <a:lnTo>
                  <a:pt x="1591" y="718"/>
                </a:lnTo>
                <a:lnTo>
                  <a:pt x="1591" y="715"/>
                </a:lnTo>
                <a:lnTo>
                  <a:pt x="1588" y="715"/>
                </a:lnTo>
                <a:lnTo>
                  <a:pt x="1588" y="713"/>
                </a:lnTo>
                <a:lnTo>
                  <a:pt x="1588" y="711"/>
                </a:lnTo>
                <a:lnTo>
                  <a:pt x="1591" y="711"/>
                </a:lnTo>
                <a:lnTo>
                  <a:pt x="1591" y="713"/>
                </a:lnTo>
                <a:lnTo>
                  <a:pt x="1593" y="713"/>
                </a:lnTo>
                <a:lnTo>
                  <a:pt x="1593" y="715"/>
                </a:lnTo>
                <a:lnTo>
                  <a:pt x="1596" y="718"/>
                </a:lnTo>
                <a:lnTo>
                  <a:pt x="1596" y="715"/>
                </a:lnTo>
                <a:lnTo>
                  <a:pt x="1596" y="713"/>
                </a:lnTo>
                <a:lnTo>
                  <a:pt x="1598" y="713"/>
                </a:lnTo>
                <a:lnTo>
                  <a:pt x="1600" y="713"/>
                </a:lnTo>
                <a:lnTo>
                  <a:pt x="1603" y="713"/>
                </a:lnTo>
                <a:lnTo>
                  <a:pt x="1605" y="715"/>
                </a:lnTo>
                <a:lnTo>
                  <a:pt x="1605" y="711"/>
                </a:lnTo>
                <a:lnTo>
                  <a:pt x="1605" y="708"/>
                </a:lnTo>
                <a:lnTo>
                  <a:pt x="1603" y="706"/>
                </a:lnTo>
                <a:lnTo>
                  <a:pt x="1603" y="704"/>
                </a:lnTo>
                <a:lnTo>
                  <a:pt x="1605" y="704"/>
                </a:lnTo>
                <a:lnTo>
                  <a:pt x="1607" y="701"/>
                </a:lnTo>
                <a:lnTo>
                  <a:pt x="1607" y="699"/>
                </a:lnTo>
                <a:lnTo>
                  <a:pt x="1607" y="696"/>
                </a:lnTo>
                <a:lnTo>
                  <a:pt x="1607" y="694"/>
                </a:lnTo>
                <a:lnTo>
                  <a:pt x="1610" y="694"/>
                </a:lnTo>
                <a:lnTo>
                  <a:pt x="1612" y="694"/>
                </a:lnTo>
                <a:lnTo>
                  <a:pt x="1614" y="694"/>
                </a:lnTo>
                <a:lnTo>
                  <a:pt x="1617" y="694"/>
                </a:lnTo>
                <a:lnTo>
                  <a:pt x="1619" y="694"/>
                </a:lnTo>
                <a:lnTo>
                  <a:pt x="1619" y="692"/>
                </a:lnTo>
                <a:lnTo>
                  <a:pt x="1621" y="692"/>
                </a:lnTo>
                <a:lnTo>
                  <a:pt x="1621" y="689"/>
                </a:lnTo>
                <a:lnTo>
                  <a:pt x="1624" y="689"/>
                </a:lnTo>
                <a:lnTo>
                  <a:pt x="1626" y="687"/>
                </a:lnTo>
                <a:lnTo>
                  <a:pt x="1626" y="685"/>
                </a:lnTo>
                <a:lnTo>
                  <a:pt x="1626" y="682"/>
                </a:lnTo>
                <a:lnTo>
                  <a:pt x="1626" y="680"/>
                </a:lnTo>
                <a:lnTo>
                  <a:pt x="1626" y="677"/>
                </a:lnTo>
                <a:lnTo>
                  <a:pt x="1629" y="675"/>
                </a:lnTo>
                <a:lnTo>
                  <a:pt x="1629" y="673"/>
                </a:lnTo>
                <a:lnTo>
                  <a:pt x="1629" y="670"/>
                </a:lnTo>
                <a:lnTo>
                  <a:pt x="1629" y="668"/>
                </a:lnTo>
                <a:lnTo>
                  <a:pt x="1629" y="666"/>
                </a:lnTo>
                <a:lnTo>
                  <a:pt x="1631" y="663"/>
                </a:lnTo>
                <a:lnTo>
                  <a:pt x="1633" y="661"/>
                </a:lnTo>
                <a:lnTo>
                  <a:pt x="1636" y="661"/>
                </a:lnTo>
                <a:lnTo>
                  <a:pt x="1636" y="659"/>
                </a:lnTo>
                <a:lnTo>
                  <a:pt x="1638" y="659"/>
                </a:lnTo>
                <a:lnTo>
                  <a:pt x="1640" y="659"/>
                </a:lnTo>
                <a:lnTo>
                  <a:pt x="1643" y="659"/>
                </a:lnTo>
                <a:lnTo>
                  <a:pt x="1643" y="656"/>
                </a:lnTo>
                <a:lnTo>
                  <a:pt x="1640" y="654"/>
                </a:lnTo>
                <a:lnTo>
                  <a:pt x="1638" y="654"/>
                </a:lnTo>
                <a:lnTo>
                  <a:pt x="1638" y="651"/>
                </a:lnTo>
                <a:lnTo>
                  <a:pt x="1638" y="649"/>
                </a:lnTo>
                <a:lnTo>
                  <a:pt x="1638" y="647"/>
                </a:lnTo>
                <a:lnTo>
                  <a:pt x="1640" y="644"/>
                </a:lnTo>
                <a:lnTo>
                  <a:pt x="1640" y="642"/>
                </a:lnTo>
                <a:lnTo>
                  <a:pt x="1640" y="640"/>
                </a:lnTo>
                <a:lnTo>
                  <a:pt x="1640" y="637"/>
                </a:lnTo>
                <a:lnTo>
                  <a:pt x="1643" y="635"/>
                </a:lnTo>
                <a:lnTo>
                  <a:pt x="1645" y="633"/>
                </a:lnTo>
                <a:lnTo>
                  <a:pt x="1645" y="630"/>
                </a:lnTo>
                <a:lnTo>
                  <a:pt x="1645" y="628"/>
                </a:lnTo>
                <a:lnTo>
                  <a:pt x="1645" y="625"/>
                </a:lnTo>
                <a:lnTo>
                  <a:pt x="1645" y="623"/>
                </a:lnTo>
                <a:lnTo>
                  <a:pt x="1645" y="621"/>
                </a:lnTo>
                <a:lnTo>
                  <a:pt x="1647" y="618"/>
                </a:lnTo>
                <a:lnTo>
                  <a:pt x="1647" y="616"/>
                </a:lnTo>
                <a:lnTo>
                  <a:pt x="1650" y="616"/>
                </a:lnTo>
                <a:lnTo>
                  <a:pt x="1652" y="614"/>
                </a:lnTo>
                <a:lnTo>
                  <a:pt x="1654" y="614"/>
                </a:lnTo>
                <a:lnTo>
                  <a:pt x="1657" y="611"/>
                </a:lnTo>
                <a:lnTo>
                  <a:pt x="1657" y="609"/>
                </a:lnTo>
                <a:lnTo>
                  <a:pt x="1659" y="609"/>
                </a:lnTo>
                <a:lnTo>
                  <a:pt x="1659" y="606"/>
                </a:lnTo>
                <a:lnTo>
                  <a:pt x="1662" y="604"/>
                </a:lnTo>
                <a:lnTo>
                  <a:pt x="1662" y="602"/>
                </a:lnTo>
                <a:lnTo>
                  <a:pt x="1664" y="602"/>
                </a:lnTo>
                <a:lnTo>
                  <a:pt x="1666" y="602"/>
                </a:lnTo>
                <a:lnTo>
                  <a:pt x="1666" y="599"/>
                </a:lnTo>
                <a:lnTo>
                  <a:pt x="1669" y="599"/>
                </a:lnTo>
                <a:lnTo>
                  <a:pt x="1671" y="599"/>
                </a:lnTo>
                <a:lnTo>
                  <a:pt x="1673" y="599"/>
                </a:lnTo>
                <a:lnTo>
                  <a:pt x="1673" y="602"/>
                </a:lnTo>
                <a:lnTo>
                  <a:pt x="1676" y="602"/>
                </a:lnTo>
                <a:lnTo>
                  <a:pt x="1678" y="602"/>
                </a:lnTo>
                <a:lnTo>
                  <a:pt x="1680" y="602"/>
                </a:lnTo>
                <a:lnTo>
                  <a:pt x="1683" y="602"/>
                </a:lnTo>
                <a:lnTo>
                  <a:pt x="1683" y="599"/>
                </a:lnTo>
                <a:lnTo>
                  <a:pt x="1685" y="597"/>
                </a:lnTo>
                <a:lnTo>
                  <a:pt x="1687" y="597"/>
                </a:lnTo>
                <a:lnTo>
                  <a:pt x="1687" y="595"/>
                </a:lnTo>
                <a:lnTo>
                  <a:pt x="1690" y="595"/>
                </a:lnTo>
                <a:lnTo>
                  <a:pt x="1690" y="592"/>
                </a:lnTo>
                <a:lnTo>
                  <a:pt x="1692" y="592"/>
                </a:lnTo>
                <a:lnTo>
                  <a:pt x="1695" y="592"/>
                </a:lnTo>
                <a:lnTo>
                  <a:pt x="1697" y="592"/>
                </a:lnTo>
                <a:lnTo>
                  <a:pt x="1699" y="595"/>
                </a:lnTo>
                <a:lnTo>
                  <a:pt x="1702" y="595"/>
                </a:lnTo>
                <a:lnTo>
                  <a:pt x="1702" y="597"/>
                </a:lnTo>
                <a:lnTo>
                  <a:pt x="1704" y="597"/>
                </a:lnTo>
                <a:lnTo>
                  <a:pt x="1706" y="597"/>
                </a:lnTo>
                <a:lnTo>
                  <a:pt x="1709" y="597"/>
                </a:lnTo>
                <a:lnTo>
                  <a:pt x="1711" y="597"/>
                </a:lnTo>
                <a:lnTo>
                  <a:pt x="1711" y="595"/>
                </a:lnTo>
                <a:lnTo>
                  <a:pt x="1713" y="595"/>
                </a:lnTo>
                <a:lnTo>
                  <a:pt x="1716" y="595"/>
                </a:lnTo>
                <a:lnTo>
                  <a:pt x="1718" y="595"/>
                </a:lnTo>
                <a:lnTo>
                  <a:pt x="1718" y="592"/>
                </a:lnTo>
                <a:lnTo>
                  <a:pt x="1720" y="592"/>
                </a:lnTo>
                <a:lnTo>
                  <a:pt x="1723" y="590"/>
                </a:lnTo>
                <a:lnTo>
                  <a:pt x="1723" y="592"/>
                </a:lnTo>
                <a:lnTo>
                  <a:pt x="1725" y="590"/>
                </a:lnTo>
                <a:lnTo>
                  <a:pt x="1723" y="578"/>
                </a:lnTo>
                <a:lnTo>
                  <a:pt x="1718" y="571"/>
                </a:lnTo>
                <a:lnTo>
                  <a:pt x="1711" y="552"/>
                </a:lnTo>
                <a:lnTo>
                  <a:pt x="1732" y="524"/>
                </a:lnTo>
                <a:lnTo>
                  <a:pt x="1746" y="512"/>
                </a:lnTo>
                <a:lnTo>
                  <a:pt x="1751" y="509"/>
                </a:lnTo>
                <a:lnTo>
                  <a:pt x="1753" y="509"/>
                </a:lnTo>
                <a:lnTo>
                  <a:pt x="1758" y="507"/>
                </a:lnTo>
                <a:lnTo>
                  <a:pt x="1761" y="505"/>
                </a:lnTo>
                <a:lnTo>
                  <a:pt x="1763" y="502"/>
                </a:lnTo>
                <a:lnTo>
                  <a:pt x="1768" y="502"/>
                </a:lnTo>
                <a:lnTo>
                  <a:pt x="1768" y="500"/>
                </a:lnTo>
                <a:lnTo>
                  <a:pt x="1770" y="498"/>
                </a:lnTo>
                <a:lnTo>
                  <a:pt x="1770" y="495"/>
                </a:lnTo>
                <a:lnTo>
                  <a:pt x="1770" y="493"/>
                </a:lnTo>
                <a:lnTo>
                  <a:pt x="1772" y="490"/>
                </a:lnTo>
                <a:lnTo>
                  <a:pt x="1772" y="488"/>
                </a:lnTo>
                <a:lnTo>
                  <a:pt x="1775" y="486"/>
                </a:lnTo>
                <a:lnTo>
                  <a:pt x="1777" y="483"/>
                </a:lnTo>
                <a:lnTo>
                  <a:pt x="1779" y="479"/>
                </a:lnTo>
                <a:lnTo>
                  <a:pt x="1782" y="476"/>
                </a:lnTo>
                <a:lnTo>
                  <a:pt x="1784" y="474"/>
                </a:lnTo>
                <a:lnTo>
                  <a:pt x="1789" y="472"/>
                </a:lnTo>
                <a:lnTo>
                  <a:pt x="1794" y="455"/>
                </a:lnTo>
                <a:lnTo>
                  <a:pt x="1794" y="453"/>
                </a:lnTo>
                <a:lnTo>
                  <a:pt x="1794" y="450"/>
                </a:lnTo>
                <a:lnTo>
                  <a:pt x="1796" y="448"/>
                </a:lnTo>
                <a:lnTo>
                  <a:pt x="1796" y="445"/>
                </a:lnTo>
                <a:lnTo>
                  <a:pt x="1798" y="441"/>
                </a:lnTo>
                <a:lnTo>
                  <a:pt x="1801" y="438"/>
                </a:lnTo>
                <a:lnTo>
                  <a:pt x="1805" y="434"/>
                </a:lnTo>
                <a:lnTo>
                  <a:pt x="1810" y="427"/>
                </a:lnTo>
                <a:lnTo>
                  <a:pt x="1810" y="422"/>
                </a:lnTo>
                <a:lnTo>
                  <a:pt x="1817" y="419"/>
                </a:lnTo>
                <a:lnTo>
                  <a:pt x="1819" y="419"/>
                </a:lnTo>
                <a:lnTo>
                  <a:pt x="1791" y="384"/>
                </a:lnTo>
                <a:lnTo>
                  <a:pt x="1761" y="344"/>
                </a:lnTo>
                <a:lnTo>
                  <a:pt x="1756" y="337"/>
                </a:lnTo>
                <a:lnTo>
                  <a:pt x="1725" y="296"/>
                </a:lnTo>
                <a:lnTo>
                  <a:pt x="1742" y="289"/>
                </a:lnTo>
                <a:lnTo>
                  <a:pt x="1756" y="277"/>
                </a:lnTo>
                <a:lnTo>
                  <a:pt x="1761" y="275"/>
                </a:lnTo>
                <a:lnTo>
                  <a:pt x="1763" y="277"/>
                </a:lnTo>
                <a:lnTo>
                  <a:pt x="1768" y="275"/>
                </a:lnTo>
                <a:lnTo>
                  <a:pt x="1772" y="273"/>
                </a:lnTo>
                <a:lnTo>
                  <a:pt x="1775" y="270"/>
                </a:lnTo>
                <a:lnTo>
                  <a:pt x="1782" y="266"/>
                </a:lnTo>
                <a:lnTo>
                  <a:pt x="1782" y="261"/>
                </a:lnTo>
                <a:lnTo>
                  <a:pt x="1784" y="258"/>
                </a:lnTo>
                <a:lnTo>
                  <a:pt x="1786" y="256"/>
                </a:lnTo>
                <a:lnTo>
                  <a:pt x="1789" y="254"/>
                </a:lnTo>
                <a:lnTo>
                  <a:pt x="1789" y="249"/>
                </a:lnTo>
                <a:lnTo>
                  <a:pt x="1791" y="244"/>
                </a:lnTo>
                <a:lnTo>
                  <a:pt x="1794" y="240"/>
                </a:lnTo>
                <a:lnTo>
                  <a:pt x="1794" y="235"/>
                </a:lnTo>
                <a:lnTo>
                  <a:pt x="1796" y="230"/>
                </a:lnTo>
                <a:lnTo>
                  <a:pt x="1796" y="225"/>
                </a:lnTo>
                <a:lnTo>
                  <a:pt x="1796" y="221"/>
                </a:lnTo>
                <a:lnTo>
                  <a:pt x="1801" y="218"/>
                </a:lnTo>
                <a:lnTo>
                  <a:pt x="1803" y="216"/>
                </a:lnTo>
                <a:lnTo>
                  <a:pt x="1803" y="214"/>
                </a:lnTo>
                <a:lnTo>
                  <a:pt x="1805" y="211"/>
                </a:lnTo>
                <a:lnTo>
                  <a:pt x="1805" y="206"/>
                </a:lnTo>
                <a:lnTo>
                  <a:pt x="1805" y="204"/>
                </a:lnTo>
                <a:lnTo>
                  <a:pt x="1805" y="199"/>
                </a:lnTo>
                <a:lnTo>
                  <a:pt x="1805" y="195"/>
                </a:lnTo>
                <a:lnTo>
                  <a:pt x="1805" y="190"/>
                </a:lnTo>
                <a:lnTo>
                  <a:pt x="1808" y="190"/>
                </a:lnTo>
                <a:lnTo>
                  <a:pt x="1812" y="187"/>
                </a:lnTo>
                <a:lnTo>
                  <a:pt x="1815" y="185"/>
                </a:lnTo>
                <a:lnTo>
                  <a:pt x="1817" y="183"/>
                </a:lnTo>
                <a:lnTo>
                  <a:pt x="1819" y="183"/>
                </a:lnTo>
                <a:lnTo>
                  <a:pt x="1822" y="183"/>
                </a:lnTo>
                <a:lnTo>
                  <a:pt x="1822" y="180"/>
                </a:lnTo>
                <a:lnTo>
                  <a:pt x="1824" y="178"/>
                </a:lnTo>
                <a:lnTo>
                  <a:pt x="1827" y="176"/>
                </a:lnTo>
                <a:lnTo>
                  <a:pt x="1827" y="173"/>
                </a:lnTo>
                <a:lnTo>
                  <a:pt x="1831" y="166"/>
                </a:lnTo>
                <a:lnTo>
                  <a:pt x="1834" y="161"/>
                </a:lnTo>
                <a:lnTo>
                  <a:pt x="1836" y="159"/>
                </a:lnTo>
                <a:lnTo>
                  <a:pt x="1838" y="157"/>
                </a:lnTo>
                <a:lnTo>
                  <a:pt x="1843" y="157"/>
                </a:lnTo>
                <a:lnTo>
                  <a:pt x="1848" y="154"/>
                </a:lnTo>
                <a:lnTo>
                  <a:pt x="1850" y="152"/>
                </a:lnTo>
                <a:lnTo>
                  <a:pt x="1855" y="147"/>
                </a:lnTo>
                <a:lnTo>
                  <a:pt x="1855" y="145"/>
                </a:lnTo>
                <a:lnTo>
                  <a:pt x="1857" y="142"/>
                </a:lnTo>
                <a:lnTo>
                  <a:pt x="1862" y="142"/>
                </a:lnTo>
                <a:lnTo>
                  <a:pt x="1867" y="140"/>
                </a:lnTo>
                <a:lnTo>
                  <a:pt x="1869" y="140"/>
                </a:lnTo>
                <a:lnTo>
                  <a:pt x="1871" y="138"/>
                </a:lnTo>
                <a:lnTo>
                  <a:pt x="1874" y="133"/>
                </a:lnTo>
                <a:lnTo>
                  <a:pt x="1876" y="133"/>
                </a:lnTo>
                <a:lnTo>
                  <a:pt x="1878" y="133"/>
                </a:lnTo>
                <a:lnTo>
                  <a:pt x="1881" y="128"/>
                </a:lnTo>
                <a:lnTo>
                  <a:pt x="1883" y="126"/>
                </a:lnTo>
                <a:lnTo>
                  <a:pt x="1888" y="124"/>
                </a:lnTo>
                <a:lnTo>
                  <a:pt x="1890" y="95"/>
                </a:lnTo>
                <a:lnTo>
                  <a:pt x="1902" y="98"/>
                </a:lnTo>
                <a:lnTo>
                  <a:pt x="1904" y="98"/>
                </a:lnTo>
                <a:lnTo>
                  <a:pt x="1909" y="93"/>
                </a:lnTo>
                <a:lnTo>
                  <a:pt x="1911" y="90"/>
                </a:lnTo>
                <a:lnTo>
                  <a:pt x="1914" y="88"/>
                </a:lnTo>
                <a:lnTo>
                  <a:pt x="1916" y="86"/>
                </a:lnTo>
                <a:lnTo>
                  <a:pt x="1921" y="81"/>
                </a:lnTo>
                <a:lnTo>
                  <a:pt x="1944" y="86"/>
                </a:lnTo>
                <a:lnTo>
                  <a:pt x="1968" y="88"/>
                </a:lnTo>
                <a:lnTo>
                  <a:pt x="2003" y="93"/>
                </a:lnTo>
                <a:lnTo>
                  <a:pt x="2022" y="95"/>
                </a:lnTo>
                <a:lnTo>
                  <a:pt x="2022" y="102"/>
                </a:lnTo>
                <a:lnTo>
                  <a:pt x="2039" y="107"/>
                </a:lnTo>
                <a:lnTo>
                  <a:pt x="2050" y="109"/>
                </a:lnTo>
                <a:lnTo>
                  <a:pt x="2088" y="121"/>
                </a:lnTo>
                <a:lnTo>
                  <a:pt x="2095" y="124"/>
                </a:lnTo>
                <a:lnTo>
                  <a:pt x="2142" y="135"/>
                </a:lnTo>
                <a:lnTo>
                  <a:pt x="2145" y="90"/>
                </a:lnTo>
                <a:lnTo>
                  <a:pt x="2145" y="62"/>
                </a:lnTo>
                <a:lnTo>
                  <a:pt x="2157" y="31"/>
                </a:lnTo>
                <a:lnTo>
                  <a:pt x="2159" y="24"/>
                </a:lnTo>
                <a:lnTo>
                  <a:pt x="2168" y="0"/>
                </a:lnTo>
                <a:lnTo>
                  <a:pt x="2223" y="5"/>
                </a:lnTo>
                <a:lnTo>
                  <a:pt x="2215" y="38"/>
                </a:lnTo>
                <a:lnTo>
                  <a:pt x="2213" y="53"/>
                </a:lnTo>
                <a:lnTo>
                  <a:pt x="2208" y="69"/>
                </a:lnTo>
                <a:lnTo>
                  <a:pt x="2208" y="79"/>
                </a:lnTo>
                <a:lnTo>
                  <a:pt x="2204" y="93"/>
                </a:lnTo>
                <a:lnTo>
                  <a:pt x="2206" y="107"/>
                </a:lnTo>
                <a:lnTo>
                  <a:pt x="2208" y="114"/>
                </a:lnTo>
                <a:lnTo>
                  <a:pt x="2208" y="119"/>
                </a:lnTo>
                <a:close/>
              </a:path>
            </a:pathLst>
          </a:custGeom>
          <a:solidFill>
            <a:srgbClr val="FCDBD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rot="0" vert="horz" wrap="square" lIns="137160" tIns="68580" rIns="137160" bIns="68580" anchor="t" anchorCtr="0" upright="1">
            <a:noAutofit/>
          </a:bodyPr>
          <a:lstStyle/>
          <a:p>
            <a:endParaRPr lang="es-MX" sz="2700"/>
          </a:p>
        </p:txBody>
      </p:sp>
      <p:sp>
        <p:nvSpPr>
          <p:cNvPr id="14" name="Rectángulo 13"/>
          <p:cNvSpPr/>
          <p:nvPr/>
        </p:nvSpPr>
        <p:spPr>
          <a:xfrm>
            <a:off x="10304228" y="2546577"/>
            <a:ext cx="3110146" cy="7848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s-MX" sz="4500" cap="all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municipios</a:t>
            </a:r>
          </a:p>
        </p:txBody>
      </p:sp>
      <p:cxnSp>
        <p:nvCxnSpPr>
          <p:cNvPr id="15" name="Conector angular 14"/>
          <p:cNvCxnSpPr>
            <a:stCxn id="14" idx="1"/>
            <a:endCxn id="14" idx="3"/>
          </p:cNvCxnSpPr>
          <p:nvPr/>
        </p:nvCxnSpPr>
        <p:spPr>
          <a:xfrm rot="10800000" flipH="1">
            <a:off x="10260064" y="2962076"/>
            <a:ext cx="3198473" cy="19050"/>
          </a:xfrm>
          <a:prstGeom prst="bentConnector5">
            <a:avLst>
              <a:gd name="adj1" fmla="val -138774"/>
              <a:gd name="adj2" fmla="val -28318906"/>
              <a:gd name="adj3" fmla="val 234010"/>
            </a:avLst>
          </a:prstGeom>
          <a:ln w="38100">
            <a:solidFill>
              <a:schemeClr val="tx1">
                <a:lumMod val="50000"/>
                <a:lumOff val="50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Rectángulo 15"/>
          <p:cNvSpPr/>
          <p:nvPr/>
        </p:nvSpPr>
        <p:spPr>
          <a:xfrm>
            <a:off x="6268610" y="4447225"/>
            <a:ext cx="5775111" cy="2169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 algn="just">
              <a:buFont typeface="Arial" panose="020B0604020202020204" pitchFamily="34" charset="0"/>
              <a:buChar char="•"/>
            </a:pPr>
            <a:r>
              <a:rPr lang="es-419" sz="2700" dirty="0">
                <a:solidFill>
                  <a:srgbClr val="000000"/>
                </a:solidFill>
              </a:rPr>
              <a:t>Sultepec</a:t>
            </a:r>
          </a:p>
          <a:p>
            <a:pPr marL="514350" indent="-514350" algn="just">
              <a:buFont typeface="Arial" panose="020B0604020202020204" pitchFamily="34" charset="0"/>
              <a:buChar char="•"/>
            </a:pPr>
            <a:r>
              <a:rPr lang="es-419" sz="2700" dirty="0">
                <a:solidFill>
                  <a:srgbClr val="000000"/>
                </a:solidFill>
              </a:rPr>
              <a:t>Almoloya de </a:t>
            </a:r>
            <a:r>
              <a:rPr lang="es-419" sz="2700" dirty="0" err="1">
                <a:solidFill>
                  <a:srgbClr val="000000"/>
                </a:solidFill>
              </a:rPr>
              <a:t>Alquisiras</a:t>
            </a:r>
            <a:endParaRPr lang="es-419" sz="2700" dirty="0">
              <a:solidFill>
                <a:srgbClr val="000000"/>
              </a:solidFill>
            </a:endParaRPr>
          </a:p>
          <a:p>
            <a:pPr marL="514350" indent="-514350" algn="just">
              <a:buFont typeface="Arial" panose="020B0604020202020204" pitchFamily="34" charset="0"/>
              <a:buChar char="•"/>
            </a:pPr>
            <a:r>
              <a:rPr lang="es-419" sz="2700" dirty="0" err="1">
                <a:solidFill>
                  <a:srgbClr val="000000"/>
                </a:solidFill>
              </a:rPr>
              <a:t>Texcaltitlán</a:t>
            </a:r>
            <a:endParaRPr lang="es-419" sz="2700" dirty="0">
              <a:solidFill>
                <a:srgbClr val="000000"/>
              </a:solidFill>
            </a:endParaRPr>
          </a:p>
          <a:p>
            <a:pPr marL="514350" indent="-514350" algn="just">
              <a:buFont typeface="Arial" panose="020B0604020202020204" pitchFamily="34" charset="0"/>
              <a:buChar char="•"/>
            </a:pPr>
            <a:r>
              <a:rPr lang="es-419" sz="2700" dirty="0" err="1">
                <a:solidFill>
                  <a:srgbClr val="000000"/>
                </a:solidFill>
              </a:rPr>
              <a:t>Tlatlaya</a:t>
            </a:r>
            <a:endParaRPr lang="es-419" sz="2700" dirty="0">
              <a:solidFill>
                <a:srgbClr val="000000"/>
              </a:solidFill>
            </a:endParaRPr>
          </a:p>
          <a:p>
            <a:pPr marL="514350" indent="-514350" algn="just">
              <a:buFont typeface="Arial" panose="020B0604020202020204" pitchFamily="34" charset="0"/>
              <a:buChar char="•"/>
            </a:pPr>
            <a:r>
              <a:rPr lang="es-419" sz="2700" dirty="0">
                <a:solidFill>
                  <a:srgbClr val="000000"/>
                </a:solidFill>
              </a:rPr>
              <a:t>Zacualpan</a:t>
            </a:r>
          </a:p>
        </p:txBody>
      </p:sp>
      <p:pic>
        <p:nvPicPr>
          <p:cNvPr id="18" name="Picture 2" descr="Estado de México – Pacto federal">
            <a:hlinkClick r:id="rId6" action="ppaction://hlinksldjump" tooltip="Distritos Judiciales Electorales"/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62999" y="8613564"/>
            <a:ext cx="762001" cy="6265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Imagen 18">
            <a:hlinkClick r:id="" action="ppaction://hlinkshowjump?jump=previousslide" tooltip="Anterior"/>
          </p:cNvPr>
          <p:cNvPicPr>
            <a:picLocks noChangeAspect="1"/>
          </p:cNvPicPr>
          <p:nvPr/>
        </p:nvPicPr>
        <p:blipFill>
          <a:blip r:embed="rId8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7971312" y="8567437"/>
            <a:ext cx="718852" cy="718852"/>
          </a:xfrm>
          <a:prstGeom prst="rect">
            <a:avLst/>
          </a:prstGeom>
        </p:spPr>
      </p:pic>
      <p:pic>
        <p:nvPicPr>
          <p:cNvPr id="20" name="Imagen 19">
            <a:hlinkClick r:id="" action="ppaction://hlinkshowjump?jump=nextslide" tooltip="Siguiente"/>
          </p:cNvPr>
          <p:cNvPicPr>
            <a:picLocks noChangeAspect="1"/>
          </p:cNvPicPr>
          <p:nvPr/>
        </p:nvPicPr>
        <p:blipFill>
          <a:blip r:embed="rId8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97835" y="8567438"/>
            <a:ext cx="718852" cy="718852"/>
          </a:xfrm>
          <a:prstGeom prst="rect">
            <a:avLst/>
          </a:prstGeom>
        </p:spPr>
      </p:pic>
      <p:sp>
        <p:nvSpPr>
          <p:cNvPr id="21" name="Rectángulo 20"/>
          <p:cNvSpPr/>
          <p:nvPr/>
        </p:nvSpPr>
        <p:spPr>
          <a:xfrm>
            <a:off x="10153504" y="3126363"/>
            <a:ext cx="343651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s-MX" sz="2000" cap="all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Que conforman el distrito</a:t>
            </a:r>
            <a:endParaRPr lang="es-MX" sz="2000" cap="all" dirty="0">
              <a:solidFill>
                <a:schemeClr val="tx1">
                  <a:lumMod val="50000"/>
                  <a:lumOff val="50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754568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Click="0">
        <p14:reveal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2401" y="178509"/>
            <a:ext cx="2274414" cy="1025763"/>
          </a:xfrm>
          <a:prstGeom prst="rect">
            <a:avLst/>
          </a:prstGeom>
        </p:spPr>
      </p:pic>
      <p:sp>
        <p:nvSpPr>
          <p:cNvPr id="72" name="Paralelogramo 71"/>
          <p:cNvSpPr/>
          <p:nvPr/>
        </p:nvSpPr>
        <p:spPr>
          <a:xfrm>
            <a:off x="15672659" y="8634356"/>
            <a:ext cx="4243892" cy="1612305"/>
          </a:xfrm>
          <a:prstGeom prst="parallelogram">
            <a:avLst>
              <a:gd name="adj" fmla="val 68198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73" name="Paralelogramo 72"/>
          <p:cNvSpPr/>
          <p:nvPr/>
        </p:nvSpPr>
        <p:spPr>
          <a:xfrm>
            <a:off x="0" y="9478834"/>
            <a:ext cx="18750579" cy="814892"/>
          </a:xfrm>
          <a:prstGeom prst="parallelogram">
            <a:avLst>
              <a:gd name="adj" fmla="val 58663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pic>
        <p:nvPicPr>
          <p:cNvPr id="77" name="Imagen 7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33436" y="88635"/>
            <a:ext cx="1272614" cy="1202562"/>
          </a:xfrm>
          <a:prstGeom prst="rect">
            <a:avLst/>
          </a:prstGeom>
        </p:spPr>
      </p:pic>
      <p:sp>
        <p:nvSpPr>
          <p:cNvPr id="78" name="Triángulo isósceles 77"/>
          <p:cNvSpPr/>
          <p:nvPr/>
        </p:nvSpPr>
        <p:spPr>
          <a:xfrm rot="18459014">
            <a:off x="-931438" y="-343536"/>
            <a:ext cx="2154764" cy="1158996"/>
          </a:xfrm>
          <a:prstGeom prst="triangl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79" name="Triángulo isósceles 78"/>
          <p:cNvSpPr/>
          <p:nvPr/>
        </p:nvSpPr>
        <p:spPr>
          <a:xfrm rot="10631482">
            <a:off x="-55789" y="-206601"/>
            <a:ext cx="2154764" cy="1158996"/>
          </a:xfrm>
          <a:prstGeom prst="triangle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cxnSp>
        <p:nvCxnSpPr>
          <p:cNvPr id="81" name="Conector recto 80"/>
          <p:cNvCxnSpPr/>
          <p:nvPr/>
        </p:nvCxnSpPr>
        <p:spPr>
          <a:xfrm>
            <a:off x="9144000" y="88635"/>
            <a:ext cx="0" cy="1202562"/>
          </a:xfrm>
          <a:prstGeom prst="line">
            <a:avLst/>
          </a:prstGeom>
          <a:ln w="28575" cap="rnd">
            <a:solidFill>
              <a:schemeClr val="bg2">
                <a:lumMod val="5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3" name="Imagen 8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87420" y="1"/>
            <a:ext cx="1500581" cy="1500581"/>
          </a:xfrm>
          <a:prstGeom prst="rect">
            <a:avLst/>
          </a:prstGeom>
        </p:spPr>
      </p:pic>
      <p:pic>
        <p:nvPicPr>
          <p:cNvPr id="84" name="Imagen 83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25" t="29137" r="9744" b="27962"/>
          <a:stretch/>
        </p:blipFill>
        <p:spPr>
          <a:xfrm>
            <a:off x="666928" y="8648186"/>
            <a:ext cx="1516151" cy="816819"/>
          </a:xfrm>
          <a:prstGeom prst="rect">
            <a:avLst/>
          </a:prstGeom>
        </p:spPr>
      </p:pic>
      <p:sp>
        <p:nvSpPr>
          <p:cNvPr id="2" name="Rectángulo 1"/>
          <p:cNvSpPr/>
          <p:nvPr/>
        </p:nvSpPr>
        <p:spPr>
          <a:xfrm>
            <a:off x="1299694" y="1408760"/>
            <a:ext cx="15712956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s-MX" sz="6000" cap="all" dirty="0">
                <a:solidFill>
                  <a:srgbClr val="8C52FF"/>
                </a:solidFill>
                <a:latin typeface="Exo 2" panose="00000800000000000000" pitchFamily="2" charset="0"/>
              </a:rPr>
              <a:t>Distrito judicial no. </a:t>
            </a:r>
            <a:r>
              <a:rPr lang="es-MX" sz="6000" cap="all" dirty="0" smtClean="0">
                <a:solidFill>
                  <a:srgbClr val="8C52FF"/>
                </a:solidFill>
                <a:latin typeface="Exo 2" panose="00000800000000000000" pitchFamily="2" charset="0"/>
              </a:rPr>
              <a:t>Xi </a:t>
            </a:r>
            <a:r>
              <a:rPr lang="es-MX" sz="6000" cap="all" dirty="0">
                <a:solidFill>
                  <a:srgbClr val="8C52FF"/>
                </a:solidFill>
                <a:latin typeface="Exo 2" panose="00000800000000000000" pitchFamily="2" charset="0"/>
              </a:rPr>
              <a:t>TEMASCALTEPEC</a:t>
            </a:r>
            <a:endParaRPr lang="es-MX" sz="6000" cap="all" dirty="0">
              <a:latin typeface="Exo 2" panose="00000800000000000000" pitchFamily="2" charset="0"/>
            </a:endParaRPr>
          </a:p>
        </p:txBody>
      </p:sp>
      <p:sp>
        <p:nvSpPr>
          <p:cNvPr id="4" name="Elipse 3"/>
          <p:cNvSpPr/>
          <p:nvPr/>
        </p:nvSpPr>
        <p:spPr>
          <a:xfrm>
            <a:off x="8906165" y="3590757"/>
            <a:ext cx="540000" cy="540000"/>
          </a:xfrm>
          <a:prstGeom prst="ellipse">
            <a:avLst/>
          </a:prstGeom>
          <a:solidFill>
            <a:srgbClr val="CC99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5" name="Arco 4"/>
          <p:cNvSpPr/>
          <p:nvPr/>
        </p:nvSpPr>
        <p:spPr>
          <a:xfrm rot="10800000">
            <a:off x="8771165" y="3455757"/>
            <a:ext cx="810000" cy="810000"/>
          </a:xfrm>
          <a:prstGeom prst="arc">
            <a:avLst>
              <a:gd name="adj1" fmla="val 16200000"/>
              <a:gd name="adj2" fmla="val 5350066"/>
            </a:avLst>
          </a:prstGeom>
          <a:noFill/>
          <a:ln w="28575" cap="rnd">
            <a:solidFill>
              <a:srgbClr val="CC99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82" name="Rectángulo redondeado 81">
            <a:hlinkClick r:id="rId6" action="ppaction://hlinksldjump"/>
          </p:cNvPr>
          <p:cNvSpPr/>
          <p:nvPr/>
        </p:nvSpPr>
        <p:spPr>
          <a:xfrm>
            <a:off x="9581164" y="3387669"/>
            <a:ext cx="4899950" cy="981759"/>
          </a:xfrm>
          <a:prstGeom prst="roundRect">
            <a:avLst>
              <a:gd name="adj" fmla="val 50000"/>
            </a:avLst>
          </a:prstGeom>
          <a:solidFill>
            <a:srgbClr val="CC99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85" name="Rectángulo 84">
            <a:hlinkClick r:id="rId6" action="ppaction://hlinksldjump"/>
          </p:cNvPr>
          <p:cNvSpPr/>
          <p:nvPr/>
        </p:nvSpPr>
        <p:spPr>
          <a:xfrm>
            <a:off x="9898437" y="3369584"/>
            <a:ext cx="2808782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es-419" sz="5400" cap="all" dirty="0">
                <a:solidFill>
                  <a:schemeClr val="bg1"/>
                </a:solidFill>
                <a:latin typeface="Exo 2" panose="00000800000000000000" pitchFamily="2" charset="0"/>
              </a:rPr>
              <a:t>cargos</a:t>
            </a:r>
            <a:endParaRPr lang="es-MX" sz="5400" cap="all" dirty="0">
              <a:solidFill>
                <a:schemeClr val="bg1"/>
              </a:solidFill>
              <a:latin typeface="Exo 2" panose="00000800000000000000" pitchFamily="2" charset="0"/>
            </a:endParaRPr>
          </a:p>
        </p:txBody>
      </p:sp>
      <p:sp>
        <p:nvSpPr>
          <p:cNvPr id="86" name="Elipse 85"/>
          <p:cNvSpPr/>
          <p:nvPr/>
        </p:nvSpPr>
        <p:spPr>
          <a:xfrm>
            <a:off x="8906165" y="5011185"/>
            <a:ext cx="540000" cy="540000"/>
          </a:xfrm>
          <a:prstGeom prst="ellipse">
            <a:avLst/>
          </a:prstGeom>
          <a:solidFill>
            <a:srgbClr val="FF99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87" name="Arco 86"/>
          <p:cNvSpPr/>
          <p:nvPr/>
        </p:nvSpPr>
        <p:spPr>
          <a:xfrm rot="10800000">
            <a:off x="8771165" y="4876185"/>
            <a:ext cx="810000" cy="810000"/>
          </a:xfrm>
          <a:prstGeom prst="arc">
            <a:avLst>
              <a:gd name="adj1" fmla="val 16200000"/>
              <a:gd name="adj2" fmla="val 5350066"/>
            </a:avLst>
          </a:prstGeom>
          <a:ln w="28575" cap="rnd">
            <a:solidFill>
              <a:srgbClr val="FF99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88" name="Rectángulo redondeado 87">
            <a:hlinkClick r:id="rId7" action="ppaction://hlinksldjump"/>
          </p:cNvPr>
          <p:cNvSpPr/>
          <p:nvPr/>
        </p:nvSpPr>
        <p:spPr>
          <a:xfrm>
            <a:off x="9581165" y="4808097"/>
            <a:ext cx="4899948" cy="981759"/>
          </a:xfrm>
          <a:prstGeom prst="roundRect">
            <a:avLst>
              <a:gd name="adj" fmla="val 50000"/>
            </a:avLst>
          </a:prstGeom>
          <a:solidFill>
            <a:srgbClr val="FF99CC"/>
          </a:solidFill>
          <a:ln>
            <a:solidFill>
              <a:srgbClr val="FF99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89" name="Rectángulo 88">
            <a:hlinkClick r:id="rId7" action="ppaction://hlinksldjump"/>
          </p:cNvPr>
          <p:cNvSpPr/>
          <p:nvPr/>
        </p:nvSpPr>
        <p:spPr>
          <a:xfrm>
            <a:off x="9898438" y="4805199"/>
            <a:ext cx="4099199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419" sz="5400" cap="all" dirty="0">
                <a:solidFill>
                  <a:schemeClr val="bg1"/>
                </a:solidFill>
                <a:latin typeface="Exo 2" panose="00000800000000000000" pitchFamily="2" charset="0"/>
              </a:rPr>
              <a:t>MUNICIPIOS</a:t>
            </a:r>
            <a:endParaRPr lang="es-MX" sz="5400" cap="all" dirty="0">
              <a:solidFill>
                <a:schemeClr val="bg1"/>
              </a:solidFill>
              <a:latin typeface="Exo 2" panose="00000800000000000000" pitchFamily="2" charset="0"/>
            </a:endParaRPr>
          </a:p>
        </p:txBody>
      </p:sp>
      <p:sp>
        <p:nvSpPr>
          <p:cNvPr id="26" name="Freeform 27"/>
          <p:cNvSpPr>
            <a:spLocks/>
          </p:cNvSpPr>
          <p:nvPr/>
        </p:nvSpPr>
        <p:spPr bwMode="auto">
          <a:xfrm>
            <a:off x="145943" y="3395946"/>
            <a:ext cx="4781550" cy="3806061"/>
          </a:xfrm>
          <a:custGeom>
            <a:avLst/>
            <a:gdLst>
              <a:gd name="T0" fmla="*/ 2893 w 3122"/>
              <a:gd name="T1" fmla="*/ 341 h 2663"/>
              <a:gd name="T2" fmla="*/ 3034 w 3122"/>
              <a:gd name="T3" fmla="*/ 405 h 2663"/>
              <a:gd name="T4" fmla="*/ 2784 w 3122"/>
              <a:gd name="T5" fmla="*/ 1072 h 2663"/>
              <a:gd name="T6" fmla="*/ 2447 w 3122"/>
              <a:gd name="T7" fmla="*/ 1148 h 2663"/>
              <a:gd name="T8" fmla="*/ 2403 w 3122"/>
              <a:gd name="T9" fmla="*/ 1442 h 2663"/>
              <a:gd name="T10" fmla="*/ 2292 w 3122"/>
              <a:gd name="T11" fmla="*/ 1553 h 2663"/>
              <a:gd name="T12" fmla="*/ 2247 w 3122"/>
              <a:gd name="T13" fmla="*/ 1645 h 2663"/>
              <a:gd name="T14" fmla="*/ 2216 w 3122"/>
              <a:gd name="T15" fmla="*/ 1688 h 2663"/>
              <a:gd name="T16" fmla="*/ 2167 w 3122"/>
              <a:gd name="T17" fmla="*/ 1747 h 2663"/>
              <a:gd name="T18" fmla="*/ 2084 w 3122"/>
              <a:gd name="T19" fmla="*/ 1785 h 2663"/>
              <a:gd name="T20" fmla="*/ 2009 w 3122"/>
              <a:gd name="T21" fmla="*/ 1801 h 2663"/>
              <a:gd name="T22" fmla="*/ 1971 w 3122"/>
              <a:gd name="T23" fmla="*/ 1835 h 2663"/>
              <a:gd name="T24" fmla="*/ 1898 w 3122"/>
              <a:gd name="T25" fmla="*/ 1823 h 2663"/>
              <a:gd name="T26" fmla="*/ 1872 w 3122"/>
              <a:gd name="T27" fmla="*/ 1865 h 2663"/>
              <a:gd name="T28" fmla="*/ 1962 w 3122"/>
              <a:gd name="T29" fmla="*/ 1991 h 2663"/>
              <a:gd name="T30" fmla="*/ 1943 w 3122"/>
              <a:gd name="T31" fmla="*/ 2220 h 2663"/>
              <a:gd name="T32" fmla="*/ 2047 w 3122"/>
              <a:gd name="T33" fmla="*/ 2249 h 2663"/>
              <a:gd name="T34" fmla="*/ 2181 w 3122"/>
              <a:gd name="T35" fmla="*/ 2355 h 2663"/>
              <a:gd name="T36" fmla="*/ 2365 w 3122"/>
              <a:gd name="T37" fmla="*/ 2365 h 2663"/>
              <a:gd name="T38" fmla="*/ 2072 w 3122"/>
              <a:gd name="T39" fmla="*/ 2561 h 2663"/>
              <a:gd name="T40" fmla="*/ 1936 w 3122"/>
              <a:gd name="T41" fmla="*/ 2370 h 2663"/>
              <a:gd name="T42" fmla="*/ 1764 w 3122"/>
              <a:gd name="T43" fmla="*/ 2407 h 2663"/>
              <a:gd name="T44" fmla="*/ 1554 w 3122"/>
              <a:gd name="T45" fmla="*/ 2393 h 2663"/>
              <a:gd name="T46" fmla="*/ 1372 w 3122"/>
              <a:gd name="T47" fmla="*/ 2445 h 2663"/>
              <a:gd name="T48" fmla="*/ 1214 w 3122"/>
              <a:gd name="T49" fmla="*/ 2431 h 2663"/>
              <a:gd name="T50" fmla="*/ 988 w 3122"/>
              <a:gd name="T51" fmla="*/ 2512 h 2663"/>
              <a:gd name="T52" fmla="*/ 790 w 3122"/>
              <a:gd name="T53" fmla="*/ 2519 h 2663"/>
              <a:gd name="T54" fmla="*/ 686 w 3122"/>
              <a:gd name="T55" fmla="*/ 2604 h 2663"/>
              <a:gd name="T56" fmla="*/ 543 w 3122"/>
              <a:gd name="T57" fmla="*/ 2545 h 2663"/>
              <a:gd name="T58" fmla="*/ 521 w 3122"/>
              <a:gd name="T59" fmla="*/ 2415 h 2663"/>
              <a:gd name="T60" fmla="*/ 705 w 3122"/>
              <a:gd name="T61" fmla="*/ 1913 h 2663"/>
              <a:gd name="T62" fmla="*/ 646 w 3122"/>
              <a:gd name="T63" fmla="*/ 1891 h 2663"/>
              <a:gd name="T64" fmla="*/ 580 w 3122"/>
              <a:gd name="T65" fmla="*/ 1820 h 2663"/>
              <a:gd name="T66" fmla="*/ 88 w 3122"/>
              <a:gd name="T67" fmla="*/ 1541 h 2663"/>
              <a:gd name="T68" fmla="*/ 7 w 3122"/>
              <a:gd name="T69" fmla="*/ 1444 h 2663"/>
              <a:gd name="T70" fmla="*/ 83 w 3122"/>
              <a:gd name="T71" fmla="*/ 1347 h 2663"/>
              <a:gd name="T72" fmla="*/ 163 w 3122"/>
              <a:gd name="T73" fmla="*/ 1304 h 2663"/>
              <a:gd name="T74" fmla="*/ 276 w 3122"/>
              <a:gd name="T75" fmla="*/ 1250 h 2663"/>
              <a:gd name="T76" fmla="*/ 307 w 3122"/>
              <a:gd name="T77" fmla="*/ 1046 h 2663"/>
              <a:gd name="T78" fmla="*/ 370 w 3122"/>
              <a:gd name="T79" fmla="*/ 933 h 2663"/>
              <a:gd name="T80" fmla="*/ 469 w 3122"/>
              <a:gd name="T81" fmla="*/ 892 h 2663"/>
              <a:gd name="T82" fmla="*/ 566 w 3122"/>
              <a:gd name="T83" fmla="*/ 862 h 2663"/>
              <a:gd name="T84" fmla="*/ 658 w 3122"/>
              <a:gd name="T85" fmla="*/ 772 h 2663"/>
              <a:gd name="T86" fmla="*/ 781 w 3122"/>
              <a:gd name="T87" fmla="*/ 717 h 2663"/>
              <a:gd name="T88" fmla="*/ 934 w 3122"/>
              <a:gd name="T89" fmla="*/ 687 h 2663"/>
              <a:gd name="T90" fmla="*/ 1075 w 3122"/>
              <a:gd name="T91" fmla="*/ 739 h 2663"/>
              <a:gd name="T92" fmla="*/ 1170 w 3122"/>
              <a:gd name="T93" fmla="*/ 829 h 2663"/>
              <a:gd name="T94" fmla="*/ 1290 w 3122"/>
              <a:gd name="T95" fmla="*/ 919 h 2663"/>
              <a:gd name="T96" fmla="*/ 1346 w 3122"/>
              <a:gd name="T97" fmla="*/ 954 h 2663"/>
              <a:gd name="T98" fmla="*/ 1441 w 3122"/>
              <a:gd name="T99" fmla="*/ 933 h 2663"/>
              <a:gd name="T100" fmla="*/ 1504 w 3122"/>
              <a:gd name="T101" fmla="*/ 881 h 2663"/>
              <a:gd name="T102" fmla="*/ 1495 w 3122"/>
              <a:gd name="T103" fmla="*/ 786 h 2663"/>
              <a:gd name="T104" fmla="*/ 1483 w 3122"/>
              <a:gd name="T105" fmla="*/ 713 h 2663"/>
              <a:gd name="T106" fmla="*/ 1540 w 3122"/>
              <a:gd name="T107" fmla="*/ 656 h 2663"/>
              <a:gd name="T108" fmla="*/ 1559 w 3122"/>
              <a:gd name="T109" fmla="*/ 554 h 2663"/>
              <a:gd name="T110" fmla="*/ 1620 w 3122"/>
              <a:gd name="T111" fmla="*/ 561 h 2663"/>
              <a:gd name="T112" fmla="*/ 1806 w 3122"/>
              <a:gd name="T113" fmla="*/ 646 h 2663"/>
              <a:gd name="T114" fmla="*/ 1999 w 3122"/>
              <a:gd name="T115" fmla="*/ 632 h 2663"/>
              <a:gd name="T116" fmla="*/ 2181 w 3122"/>
              <a:gd name="T117" fmla="*/ 651 h 2663"/>
              <a:gd name="T118" fmla="*/ 2238 w 3122"/>
              <a:gd name="T119" fmla="*/ 485 h 2663"/>
              <a:gd name="T120" fmla="*/ 2407 w 3122"/>
              <a:gd name="T121" fmla="*/ 495 h 2663"/>
              <a:gd name="T122" fmla="*/ 2530 w 3122"/>
              <a:gd name="T123" fmla="*/ 315 h 26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3122" h="2663">
                <a:moveTo>
                  <a:pt x="2801" y="71"/>
                </a:moveTo>
                <a:lnTo>
                  <a:pt x="2808" y="73"/>
                </a:lnTo>
                <a:lnTo>
                  <a:pt x="2879" y="59"/>
                </a:lnTo>
                <a:lnTo>
                  <a:pt x="2888" y="43"/>
                </a:lnTo>
                <a:lnTo>
                  <a:pt x="2891" y="36"/>
                </a:lnTo>
                <a:lnTo>
                  <a:pt x="2891" y="26"/>
                </a:lnTo>
                <a:lnTo>
                  <a:pt x="2900" y="21"/>
                </a:lnTo>
                <a:lnTo>
                  <a:pt x="2928" y="99"/>
                </a:lnTo>
                <a:lnTo>
                  <a:pt x="2886" y="104"/>
                </a:lnTo>
                <a:lnTo>
                  <a:pt x="2857" y="149"/>
                </a:lnTo>
                <a:lnTo>
                  <a:pt x="2947" y="211"/>
                </a:lnTo>
                <a:lnTo>
                  <a:pt x="2971" y="253"/>
                </a:lnTo>
                <a:lnTo>
                  <a:pt x="2980" y="265"/>
                </a:lnTo>
                <a:lnTo>
                  <a:pt x="2987" y="270"/>
                </a:lnTo>
                <a:lnTo>
                  <a:pt x="2994" y="286"/>
                </a:lnTo>
                <a:lnTo>
                  <a:pt x="2987" y="313"/>
                </a:lnTo>
                <a:lnTo>
                  <a:pt x="2980" y="310"/>
                </a:lnTo>
                <a:lnTo>
                  <a:pt x="2978" y="313"/>
                </a:lnTo>
                <a:lnTo>
                  <a:pt x="2975" y="313"/>
                </a:lnTo>
                <a:lnTo>
                  <a:pt x="2973" y="310"/>
                </a:lnTo>
                <a:lnTo>
                  <a:pt x="2971" y="310"/>
                </a:lnTo>
                <a:lnTo>
                  <a:pt x="2966" y="313"/>
                </a:lnTo>
                <a:lnTo>
                  <a:pt x="2964" y="313"/>
                </a:lnTo>
                <a:lnTo>
                  <a:pt x="2961" y="315"/>
                </a:lnTo>
                <a:lnTo>
                  <a:pt x="2959" y="317"/>
                </a:lnTo>
                <a:lnTo>
                  <a:pt x="2957" y="322"/>
                </a:lnTo>
                <a:lnTo>
                  <a:pt x="2954" y="320"/>
                </a:lnTo>
                <a:lnTo>
                  <a:pt x="2952" y="322"/>
                </a:lnTo>
                <a:lnTo>
                  <a:pt x="2949" y="322"/>
                </a:lnTo>
                <a:lnTo>
                  <a:pt x="2947" y="324"/>
                </a:lnTo>
                <a:lnTo>
                  <a:pt x="2942" y="329"/>
                </a:lnTo>
                <a:lnTo>
                  <a:pt x="2940" y="327"/>
                </a:lnTo>
                <a:lnTo>
                  <a:pt x="2935" y="327"/>
                </a:lnTo>
                <a:lnTo>
                  <a:pt x="2933" y="329"/>
                </a:lnTo>
                <a:lnTo>
                  <a:pt x="2933" y="334"/>
                </a:lnTo>
                <a:lnTo>
                  <a:pt x="2928" y="331"/>
                </a:lnTo>
                <a:lnTo>
                  <a:pt x="2926" y="331"/>
                </a:lnTo>
                <a:lnTo>
                  <a:pt x="2924" y="331"/>
                </a:lnTo>
                <a:lnTo>
                  <a:pt x="2921" y="331"/>
                </a:lnTo>
                <a:lnTo>
                  <a:pt x="2916" y="331"/>
                </a:lnTo>
                <a:lnTo>
                  <a:pt x="2912" y="331"/>
                </a:lnTo>
                <a:lnTo>
                  <a:pt x="2912" y="336"/>
                </a:lnTo>
                <a:lnTo>
                  <a:pt x="2912" y="341"/>
                </a:lnTo>
                <a:lnTo>
                  <a:pt x="2909" y="339"/>
                </a:lnTo>
                <a:lnTo>
                  <a:pt x="2907" y="341"/>
                </a:lnTo>
                <a:lnTo>
                  <a:pt x="2902" y="339"/>
                </a:lnTo>
                <a:lnTo>
                  <a:pt x="2900" y="339"/>
                </a:lnTo>
                <a:lnTo>
                  <a:pt x="2895" y="339"/>
                </a:lnTo>
                <a:lnTo>
                  <a:pt x="2888" y="339"/>
                </a:lnTo>
                <a:lnTo>
                  <a:pt x="2888" y="341"/>
                </a:lnTo>
                <a:lnTo>
                  <a:pt x="2883" y="343"/>
                </a:lnTo>
                <a:lnTo>
                  <a:pt x="2888" y="346"/>
                </a:lnTo>
                <a:lnTo>
                  <a:pt x="2893" y="341"/>
                </a:lnTo>
                <a:lnTo>
                  <a:pt x="2895" y="343"/>
                </a:lnTo>
                <a:lnTo>
                  <a:pt x="2900" y="343"/>
                </a:lnTo>
                <a:lnTo>
                  <a:pt x="2902" y="341"/>
                </a:lnTo>
                <a:lnTo>
                  <a:pt x="2905" y="343"/>
                </a:lnTo>
                <a:lnTo>
                  <a:pt x="2905" y="346"/>
                </a:lnTo>
                <a:lnTo>
                  <a:pt x="2909" y="348"/>
                </a:lnTo>
                <a:lnTo>
                  <a:pt x="2916" y="350"/>
                </a:lnTo>
                <a:lnTo>
                  <a:pt x="2924" y="353"/>
                </a:lnTo>
                <a:lnTo>
                  <a:pt x="2928" y="355"/>
                </a:lnTo>
                <a:lnTo>
                  <a:pt x="2933" y="358"/>
                </a:lnTo>
                <a:lnTo>
                  <a:pt x="2938" y="360"/>
                </a:lnTo>
                <a:lnTo>
                  <a:pt x="2940" y="358"/>
                </a:lnTo>
                <a:lnTo>
                  <a:pt x="2938" y="353"/>
                </a:lnTo>
                <a:lnTo>
                  <a:pt x="2940" y="353"/>
                </a:lnTo>
                <a:lnTo>
                  <a:pt x="2947" y="355"/>
                </a:lnTo>
                <a:lnTo>
                  <a:pt x="2952" y="355"/>
                </a:lnTo>
                <a:lnTo>
                  <a:pt x="2957" y="355"/>
                </a:lnTo>
                <a:lnTo>
                  <a:pt x="2959" y="358"/>
                </a:lnTo>
                <a:lnTo>
                  <a:pt x="2964" y="358"/>
                </a:lnTo>
                <a:lnTo>
                  <a:pt x="2966" y="358"/>
                </a:lnTo>
                <a:lnTo>
                  <a:pt x="2968" y="360"/>
                </a:lnTo>
                <a:lnTo>
                  <a:pt x="2971" y="360"/>
                </a:lnTo>
                <a:lnTo>
                  <a:pt x="2973" y="360"/>
                </a:lnTo>
                <a:lnTo>
                  <a:pt x="2978" y="360"/>
                </a:lnTo>
                <a:lnTo>
                  <a:pt x="2980" y="362"/>
                </a:lnTo>
                <a:lnTo>
                  <a:pt x="2982" y="362"/>
                </a:lnTo>
                <a:lnTo>
                  <a:pt x="2987" y="365"/>
                </a:lnTo>
                <a:lnTo>
                  <a:pt x="2987" y="367"/>
                </a:lnTo>
                <a:lnTo>
                  <a:pt x="2992" y="367"/>
                </a:lnTo>
                <a:lnTo>
                  <a:pt x="2997" y="367"/>
                </a:lnTo>
                <a:lnTo>
                  <a:pt x="2999" y="367"/>
                </a:lnTo>
                <a:lnTo>
                  <a:pt x="3001" y="367"/>
                </a:lnTo>
                <a:lnTo>
                  <a:pt x="3004" y="367"/>
                </a:lnTo>
                <a:lnTo>
                  <a:pt x="3006" y="367"/>
                </a:lnTo>
                <a:lnTo>
                  <a:pt x="3008" y="367"/>
                </a:lnTo>
                <a:lnTo>
                  <a:pt x="3008" y="369"/>
                </a:lnTo>
                <a:lnTo>
                  <a:pt x="3011" y="372"/>
                </a:lnTo>
                <a:lnTo>
                  <a:pt x="3013" y="372"/>
                </a:lnTo>
                <a:lnTo>
                  <a:pt x="3018" y="372"/>
                </a:lnTo>
                <a:lnTo>
                  <a:pt x="3020" y="372"/>
                </a:lnTo>
                <a:lnTo>
                  <a:pt x="3023" y="372"/>
                </a:lnTo>
                <a:lnTo>
                  <a:pt x="3025" y="374"/>
                </a:lnTo>
                <a:lnTo>
                  <a:pt x="3025" y="376"/>
                </a:lnTo>
                <a:lnTo>
                  <a:pt x="3032" y="376"/>
                </a:lnTo>
                <a:lnTo>
                  <a:pt x="3034" y="379"/>
                </a:lnTo>
                <a:lnTo>
                  <a:pt x="3037" y="381"/>
                </a:lnTo>
                <a:lnTo>
                  <a:pt x="3034" y="384"/>
                </a:lnTo>
                <a:lnTo>
                  <a:pt x="3032" y="386"/>
                </a:lnTo>
                <a:lnTo>
                  <a:pt x="3032" y="391"/>
                </a:lnTo>
                <a:lnTo>
                  <a:pt x="3034" y="393"/>
                </a:lnTo>
                <a:lnTo>
                  <a:pt x="3034" y="395"/>
                </a:lnTo>
                <a:lnTo>
                  <a:pt x="3034" y="400"/>
                </a:lnTo>
                <a:lnTo>
                  <a:pt x="3034" y="405"/>
                </a:lnTo>
                <a:lnTo>
                  <a:pt x="3037" y="407"/>
                </a:lnTo>
                <a:lnTo>
                  <a:pt x="3039" y="412"/>
                </a:lnTo>
                <a:lnTo>
                  <a:pt x="3039" y="417"/>
                </a:lnTo>
                <a:lnTo>
                  <a:pt x="3041" y="419"/>
                </a:lnTo>
                <a:lnTo>
                  <a:pt x="3041" y="421"/>
                </a:lnTo>
                <a:lnTo>
                  <a:pt x="3044" y="433"/>
                </a:lnTo>
                <a:lnTo>
                  <a:pt x="3048" y="438"/>
                </a:lnTo>
                <a:lnTo>
                  <a:pt x="3053" y="443"/>
                </a:lnTo>
                <a:lnTo>
                  <a:pt x="3053" y="450"/>
                </a:lnTo>
                <a:lnTo>
                  <a:pt x="3053" y="452"/>
                </a:lnTo>
                <a:lnTo>
                  <a:pt x="3053" y="457"/>
                </a:lnTo>
                <a:lnTo>
                  <a:pt x="3053" y="459"/>
                </a:lnTo>
                <a:lnTo>
                  <a:pt x="3053" y="464"/>
                </a:lnTo>
                <a:lnTo>
                  <a:pt x="3053" y="466"/>
                </a:lnTo>
                <a:lnTo>
                  <a:pt x="3053" y="469"/>
                </a:lnTo>
                <a:lnTo>
                  <a:pt x="3053" y="474"/>
                </a:lnTo>
                <a:lnTo>
                  <a:pt x="3051" y="483"/>
                </a:lnTo>
                <a:lnTo>
                  <a:pt x="3051" y="485"/>
                </a:lnTo>
                <a:lnTo>
                  <a:pt x="3048" y="507"/>
                </a:lnTo>
                <a:lnTo>
                  <a:pt x="3046" y="549"/>
                </a:lnTo>
                <a:lnTo>
                  <a:pt x="3046" y="587"/>
                </a:lnTo>
                <a:lnTo>
                  <a:pt x="3015" y="646"/>
                </a:lnTo>
                <a:lnTo>
                  <a:pt x="2992" y="691"/>
                </a:lnTo>
                <a:lnTo>
                  <a:pt x="3070" y="691"/>
                </a:lnTo>
                <a:lnTo>
                  <a:pt x="3070" y="696"/>
                </a:lnTo>
                <a:lnTo>
                  <a:pt x="3070" y="713"/>
                </a:lnTo>
                <a:lnTo>
                  <a:pt x="3072" y="720"/>
                </a:lnTo>
                <a:lnTo>
                  <a:pt x="3070" y="720"/>
                </a:lnTo>
                <a:lnTo>
                  <a:pt x="3053" y="722"/>
                </a:lnTo>
                <a:lnTo>
                  <a:pt x="3006" y="776"/>
                </a:lnTo>
                <a:lnTo>
                  <a:pt x="3008" y="793"/>
                </a:lnTo>
                <a:lnTo>
                  <a:pt x="3063" y="779"/>
                </a:lnTo>
                <a:lnTo>
                  <a:pt x="3065" y="776"/>
                </a:lnTo>
                <a:lnTo>
                  <a:pt x="3122" y="829"/>
                </a:lnTo>
                <a:lnTo>
                  <a:pt x="3117" y="829"/>
                </a:lnTo>
                <a:lnTo>
                  <a:pt x="3079" y="843"/>
                </a:lnTo>
                <a:lnTo>
                  <a:pt x="3039" y="855"/>
                </a:lnTo>
                <a:lnTo>
                  <a:pt x="3044" y="859"/>
                </a:lnTo>
                <a:lnTo>
                  <a:pt x="3046" y="885"/>
                </a:lnTo>
                <a:lnTo>
                  <a:pt x="2978" y="874"/>
                </a:lnTo>
                <a:lnTo>
                  <a:pt x="2980" y="928"/>
                </a:lnTo>
                <a:lnTo>
                  <a:pt x="2980" y="935"/>
                </a:lnTo>
                <a:lnTo>
                  <a:pt x="2980" y="1016"/>
                </a:lnTo>
                <a:lnTo>
                  <a:pt x="2980" y="1018"/>
                </a:lnTo>
                <a:lnTo>
                  <a:pt x="2954" y="1008"/>
                </a:lnTo>
                <a:lnTo>
                  <a:pt x="2857" y="975"/>
                </a:lnTo>
                <a:lnTo>
                  <a:pt x="2865" y="942"/>
                </a:lnTo>
                <a:lnTo>
                  <a:pt x="2810" y="937"/>
                </a:lnTo>
                <a:lnTo>
                  <a:pt x="2801" y="961"/>
                </a:lnTo>
                <a:lnTo>
                  <a:pt x="2799" y="968"/>
                </a:lnTo>
                <a:lnTo>
                  <a:pt x="2787" y="999"/>
                </a:lnTo>
                <a:lnTo>
                  <a:pt x="2787" y="1027"/>
                </a:lnTo>
                <a:lnTo>
                  <a:pt x="2784" y="1072"/>
                </a:lnTo>
                <a:lnTo>
                  <a:pt x="2737" y="1061"/>
                </a:lnTo>
                <a:lnTo>
                  <a:pt x="2730" y="1058"/>
                </a:lnTo>
                <a:lnTo>
                  <a:pt x="2692" y="1046"/>
                </a:lnTo>
                <a:lnTo>
                  <a:pt x="2681" y="1044"/>
                </a:lnTo>
                <a:lnTo>
                  <a:pt x="2664" y="1039"/>
                </a:lnTo>
                <a:lnTo>
                  <a:pt x="2664" y="1032"/>
                </a:lnTo>
                <a:lnTo>
                  <a:pt x="2645" y="1030"/>
                </a:lnTo>
                <a:lnTo>
                  <a:pt x="2610" y="1025"/>
                </a:lnTo>
                <a:lnTo>
                  <a:pt x="2586" y="1023"/>
                </a:lnTo>
                <a:lnTo>
                  <a:pt x="2563" y="1018"/>
                </a:lnTo>
                <a:lnTo>
                  <a:pt x="2558" y="1023"/>
                </a:lnTo>
                <a:lnTo>
                  <a:pt x="2556" y="1025"/>
                </a:lnTo>
                <a:lnTo>
                  <a:pt x="2553" y="1027"/>
                </a:lnTo>
                <a:lnTo>
                  <a:pt x="2551" y="1030"/>
                </a:lnTo>
                <a:lnTo>
                  <a:pt x="2546" y="1035"/>
                </a:lnTo>
                <a:lnTo>
                  <a:pt x="2544" y="1035"/>
                </a:lnTo>
                <a:lnTo>
                  <a:pt x="2532" y="1032"/>
                </a:lnTo>
                <a:lnTo>
                  <a:pt x="2530" y="1061"/>
                </a:lnTo>
                <a:lnTo>
                  <a:pt x="2525" y="1063"/>
                </a:lnTo>
                <a:lnTo>
                  <a:pt x="2523" y="1065"/>
                </a:lnTo>
                <a:lnTo>
                  <a:pt x="2520" y="1070"/>
                </a:lnTo>
                <a:lnTo>
                  <a:pt x="2518" y="1070"/>
                </a:lnTo>
                <a:lnTo>
                  <a:pt x="2516" y="1070"/>
                </a:lnTo>
                <a:lnTo>
                  <a:pt x="2513" y="1075"/>
                </a:lnTo>
                <a:lnTo>
                  <a:pt x="2511" y="1077"/>
                </a:lnTo>
                <a:lnTo>
                  <a:pt x="2509" y="1077"/>
                </a:lnTo>
                <a:lnTo>
                  <a:pt x="2504" y="1079"/>
                </a:lnTo>
                <a:lnTo>
                  <a:pt x="2499" y="1079"/>
                </a:lnTo>
                <a:lnTo>
                  <a:pt x="2497" y="1082"/>
                </a:lnTo>
                <a:lnTo>
                  <a:pt x="2497" y="1084"/>
                </a:lnTo>
                <a:lnTo>
                  <a:pt x="2492" y="1089"/>
                </a:lnTo>
                <a:lnTo>
                  <a:pt x="2490" y="1091"/>
                </a:lnTo>
                <a:lnTo>
                  <a:pt x="2485" y="1094"/>
                </a:lnTo>
                <a:lnTo>
                  <a:pt x="2480" y="1094"/>
                </a:lnTo>
                <a:lnTo>
                  <a:pt x="2478" y="1096"/>
                </a:lnTo>
                <a:lnTo>
                  <a:pt x="2476" y="1098"/>
                </a:lnTo>
                <a:lnTo>
                  <a:pt x="2473" y="1103"/>
                </a:lnTo>
                <a:lnTo>
                  <a:pt x="2469" y="1110"/>
                </a:lnTo>
                <a:lnTo>
                  <a:pt x="2469" y="1113"/>
                </a:lnTo>
                <a:lnTo>
                  <a:pt x="2466" y="1115"/>
                </a:lnTo>
                <a:lnTo>
                  <a:pt x="2464" y="1117"/>
                </a:lnTo>
                <a:lnTo>
                  <a:pt x="2464" y="1120"/>
                </a:lnTo>
                <a:lnTo>
                  <a:pt x="2461" y="1120"/>
                </a:lnTo>
                <a:lnTo>
                  <a:pt x="2459" y="1120"/>
                </a:lnTo>
                <a:lnTo>
                  <a:pt x="2457" y="1122"/>
                </a:lnTo>
                <a:lnTo>
                  <a:pt x="2454" y="1124"/>
                </a:lnTo>
                <a:lnTo>
                  <a:pt x="2450" y="1127"/>
                </a:lnTo>
                <a:lnTo>
                  <a:pt x="2447" y="1127"/>
                </a:lnTo>
                <a:lnTo>
                  <a:pt x="2447" y="1132"/>
                </a:lnTo>
                <a:lnTo>
                  <a:pt x="2447" y="1136"/>
                </a:lnTo>
                <a:lnTo>
                  <a:pt x="2447" y="1141"/>
                </a:lnTo>
                <a:lnTo>
                  <a:pt x="2447" y="1143"/>
                </a:lnTo>
                <a:lnTo>
                  <a:pt x="2447" y="1148"/>
                </a:lnTo>
                <a:lnTo>
                  <a:pt x="2445" y="1151"/>
                </a:lnTo>
                <a:lnTo>
                  <a:pt x="2445" y="1153"/>
                </a:lnTo>
                <a:lnTo>
                  <a:pt x="2443" y="1155"/>
                </a:lnTo>
                <a:lnTo>
                  <a:pt x="2438" y="1158"/>
                </a:lnTo>
                <a:lnTo>
                  <a:pt x="2438" y="1162"/>
                </a:lnTo>
                <a:lnTo>
                  <a:pt x="2438" y="1167"/>
                </a:lnTo>
                <a:lnTo>
                  <a:pt x="2436" y="1172"/>
                </a:lnTo>
                <a:lnTo>
                  <a:pt x="2436" y="1177"/>
                </a:lnTo>
                <a:lnTo>
                  <a:pt x="2433" y="1181"/>
                </a:lnTo>
                <a:lnTo>
                  <a:pt x="2431" y="1186"/>
                </a:lnTo>
                <a:lnTo>
                  <a:pt x="2431" y="1191"/>
                </a:lnTo>
                <a:lnTo>
                  <a:pt x="2428" y="1193"/>
                </a:lnTo>
                <a:lnTo>
                  <a:pt x="2426" y="1195"/>
                </a:lnTo>
                <a:lnTo>
                  <a:pt x="2424" y="1198"/>
                </a:lnTo>
                <a:lnTo>
                  <a:pt x="2424" y="1203"/>
                </a:lnTo>
                <a:lnTo>
                  <a:pt x="2417" y="1207"/>
                </a:lnTo>
                <a:lnTo>
                  <a:pt x="2414" y="1210"/>
                </a:lnTo>
                <a:lnTo>
                  <a:pt x="2410" y="1212"/>
                </a:lnTo>
                <a:lnTo>
                  <a:pt x="2405" y="1214"/>
                </a:lnTo>
                <a:lnTo>
                  <a:pt x="2403" y="1212"/>
                </a:lnTo>
                <a:lnTo>
                  <a:pt x="2398" y="1214"/>
                </a:lnTo>
                <a:lnTo>
                  <a:pt x="2384" y="1226"/>
                </a:lnTo>
                <a:lnTo>
                  <a:pt x="2367" y="1233"/>
                </a:lnTo>
                <a:lnTo>
                  <a:pt x="2398" y="1274"/>
                </a:lnTo>
                <a:lnTo>
                  <a:pt x="2403" y="1281"/>
                </a:lnTo>
                <a:lnTo>
                  <a:pt x="2433" y="1321"/>
                </a:lnTo>
                <a:lnTo>
                  <a:pt x="2461" y="1356"/>
                </a:lnTo>
                <a:lnTo>
                  <a:pt x="2459" y="1356"/>
                </a:lnTo>
                <a:lnTo>
                  <a:pt x="2452" y="1359"/>
                </a:lnTo>
                <a:lnTo>
                  <a:pt x="2452" y="1364"/>
                </a:lnTo>
                <a:lnTo>
                  <a:pt x="2447" y="1371"/>
                </a:lnTo>
                <a:lnTo>
                  <a:pt x="2443" y="1375"/>
                </a:lnTo>
                <a:lnTo>
                  <a:pt x="2440" y="1378"/>
                </a:lnTo>
                <a:lnTo>
                  <a:pt x="2438" y="1382"/>
                </a:lnTo>
                <a:lnTo>
                  <a:pt x="2438" y="1385"/>
                </a:lnTo>
                <a:lnTo>
                  <a:pt x="2436" y="1387"/>
                </a:lnTo>
                <a:lnTo>
                  <a:pt x="2436" y="1390"/>
                </a:lnTo>
                <a:lnTo>
                  <a:pt x="2436" y="1392"/>
                </a:lnTo>
                <a:lnTo>
                  <a:pt x="2431" y="1409"/>
                </a:lnTo>
                <a:lnTo>
                  <a:pt x="2426" y="1411"/>
                </a:lnTo>
                <a:lnTo>
                  <a:pt x="2424" y="1413"/>
                </a:lnTo>
                <a:lnTo>
                  <a:pt x="2421" y="1416"/>
                </a:lnTo>
                <a:lnTo>
                  <a:pt x="2419" y="1420"/>
                </a:lnTo>
                <a:lnTo>
                  <a:pt x="2417" y="1423"/>
                </a:lnTo>
                <a:lnTo>
                  <a:pt x="2414" y="1425"/>
                </a:lnTo>
                <a:lnTo>
                  <a:pt x="2414" y="1427"/>
                </a:lnTo>
                <a:lnTo>
                  <a:pt x="2412" y="1430"/>
                </a:lnTo>
                <a:lnTo>
                  <a:pt x="2412" y="1432"/>
                </a:lnTo>
                <a:lnTo>
                  <a:pt x="2412" y="1435"/>
                </a:lnTo>
                <a:lnTo>
                  <a:pt x="2410" y="1437"/>
                </a:lnTo>
                <a:lnTo>
                  <a:pt x="2410" y="1439"/>
                </a:lnTo>
                <a:lnTo>
                  <a:pt x="2405" y="1439"/>
                </a:lnTo>
                <a:lnTo>
                  <a:pt x="2403" y="1442"/>
                </a:lnTo>
                <a:lnTo>
                  <a:pt x="2400" y="1444"/>
                </a:lnTo>
                <a:lnTo>
                  <a:pt x="2395" y="1446"/>
                </a:lnTo>
                <a:lnTo>
                  <a:pt x="2393" y="1446"/>
                </a:lnTo>
                <a:lnTo>
                  <a:pt x="2388" y="1449"/>
                </a:lnTo>
                <a:lnTo>
                  <a:pt x="2374" y="1461"/>
                </a:lnTo>
                <a:lnTo>
                  <a:pt x="2353" y="1489"/>
                </a:lnTo>
                <a:lnTo>
                  <a:pt x="2360" y="1508"/>
                </a:lnTo>
                <a:lnTo>
                  <a:pt x="2365" y="1515"/>
                </a:lnTo>
                <a:lnTo>
                  <a:pt x="2367" y="1527"/>
                </a:lnTo>
                <a:lnTo>
                  <a:pt x="2365" y="1529"/>
                </a:lnTo>
                <a:lnTo>
                  <a:pt x="2365" y="1527"/>
                </a:lnTo>
                <a:lnTo>
                  <a:pt x="2362" y="1529"/>
                </a:lnTo>
                <a:lnTo>
                  <a:pt x="2360" y="1529"/>
                </a:lnTo>
                <a:lnTo>
                  <a:pt x="2360" y="1532"/>
                </a:lnTo>
                <a:lnTo>
                  <a:pt x="2358" y="1532"/>
                </a:lnTo>
                <a:lnTo>
                  <a:pt x="2355" y="1532"/>
                </a:lnTo>
                <a:lnTo>
                  <a:pt x="2353" y="1532"/>
                </a:lnTo>
                <a:lnTo>
                  <a:pt x="2353" y="1534"/>
                </a:lnTo>
                <a:lnTo>
                  <a:pt x="2351" y="1534"/>
                </a:lnTo>
                <a:lnTo>
                  <a:pt x="2348" y="1534"/>
                </a:lnTo>
                <a:lnTo>
                  <a:pt x="2346" y="1534"/>
                </a:lnTo>
                <a:lnTo>
                  <a:pt x="2344" y="1534"/>
                </a:lnTo>
                <a:lnTo>
                  <a:pt x="2344" y="1532"/>
                </a:lnTo>
                <a:lnTo>
                  <a:pt x="2341" y="1532"/>
                </a:lnTo>
                <a:lnTo>
                  <a:pt x="2339" y="1529"/>
                </a:lnTo>
                <a:lnTo>
                  <a:pt x="2337" y="1529"/>
                </a:lnTo>
                <a:lnTo>
                  <a:pt x="2334" y="1529"/>
                </a:lnTo>
                <a:lnTo>
                  <a:pt x="2332" y="1529"/>
                </a:lnTo>
                <a:lnTo>
                  <a:pt x="2332" y="1532"/>
                </a:lnTo>
                <a:lnTo>
                  <a:pt x="2329" y="1532"/>
                </a:lnTo>
                <a:lnTo>
                  <a:pt x="2329" y="1534"/>
                </a:lnTo>
                <a:lnTo>
                  <a:pt x="2327" y="1534"/>
                </a:lnTo>
                <a:lnTo>
                  <a:pt x="2325" y="1536"/>
                </a:lnTo>
                <a:lnTo>
                  <a:pt x="2325" y="1539"/>
                </a:lnTo>
                <a:lnTo>
                  <a:pt x="2322" y="1539"/>
                </a:lnTo>
                <a:lnTo>
                  <a:pt x="2320" y="1539"/>
                </a:lnTo>
                <a:lnTo>
                  <a:pt x="2318" y="1539"/>
                </a:lnTo>
                <a:lnTo>
                  <a:pt x="2315" y="1539"/>
                </a:lnTo>
                <a:lnTo>
                  <a:pt x="2315" y="1536"/>
                </a:lnTo>
                <a:lnTo>
                  <a:pt x="2313" y="1536"/>
                </a:lnTo>
                <a:lnTo>
                  <a:pt x="2311" y="1536"/>
                </a:lnTo>
                <a:lnTo>
                  <a:pt x="2308" y="1536"/>
                </a:lnTo>
                <a:lnTo>
                  <a:pt x="2308" y="1539"/>
                </a:lnTo>
                <a:lnTo>
                  <a:pt x="2306" y="1539"/>
                </a:lnTo>
                <a:lnTo>
                  <a:pt x="2304" y="1539"/>
                </a:lnTo>
                <a:lnTo>
                  <a:pt x="2304" y="1541"/>
                </a:lnTo>
                <a:lnTo>
                  <a:pt x="2301" y="1543"/>
                </a:lnTo>
                <a:lnTo>
                  <a:pt x="2301" y="1546"/>
                </a:lnTo>
                <a:lnTo>
                  <a:pt x="2299" y="1546"/>
                </a:lnTo>
                <a:lnTo>
                  <a:pt x="2299" y="1548"/>
                </a:lnTo>
                <a:lnTo>
                  <a:pt x="2296" y="1551"/>
                </a:lnTo>
                <a:lnTo>
                  <a:pt x="2294" y="1551"/>
                </a:lnTo>
                <a:lnTo>
                  <a:pt x="2292" y="1553"/>
                </a:lnTo>
                <a:lnTo>
                  <a:pt x="2289" y="1553"/>
                </a:lnTo>
                <a:lnTo>
                  <a:pt x="2289" y="1555"/>
                </a:lnTo>
                <a:lnTo>
                  <a:pt x="2287" y="1558"/>
                </a:lnTo>
                <a:lnTo>
                  <a:pt x="2287" y="1560"/>
                </a:lnTo>
                <a:lnTo>
                  <a:pt x="2287" y="1562"/>
                </a:lnTo>
                <a:lnTo>
                  <a:pt x="2287" y="1565"/>
                </a:lnTo>
                <a:lnTo>
                  <a:pt x="2287" y="1567"/>
                </a:lnTo>
                <a:lnTo>
                  <a:pt x="2287" y="1570"/>
                </a:lnTo>
                <a:lnTo>
                  <a:pt x="2285" y="1572"/>
                </a:lnTo>
                <a:lnTo>
                  <a:pt x="2282" y="1574"/>
                </a:lnTo>
                <a:lnTo>
                  <a:pt x="2282" y="1577"/>
                </a:lnTo>
                <a:lnTo>
                  <a:pt x="2282" y="1579"/>
                </a:lnTo>
                <a:lnTo>
                  <a:pt x="2282" y="1581"/>
                </a:lnTo>
                <a:lnTo>
                  <a:pt x="2280" y="1584"/>
                </a:lnTo>
                <a:lnTo>
                  <a:pt x="2280" y="1586"/>
                </a:lnTo>
                <a:lnTo>
                  <a:pt x="2280" y="1588"/>
                </a:lnTo>
                <a:lnTo>
                  <a:pt x="2280" y="1591"/>
                </a:lnTo>
                <a:lnTo>
                  <a:pt x="2282" y="1591"/>
                </a:lnTo>
                <a:lnTo>
                  <a:pt x="2285" y="1593"/>
                </a:lnTo>
                <a:lnTo>
                  <a:pt x="2285" y="1596"/>
                </a:lnTo>
                <a:lnTo>
                  <a:pt x="2282" y="1596"/>
                </a:lnTo>
                <a:lnTo>
                  <a:pt x="2280" y="1596"/>
                </a:lnTo>
                <a:lnTo>
                  <a:pt x="2278" y="1596"/>
                </a:lnTo>
                <a:lnTo>
                  <a:pt x="2278" y="1598"/>
                </a:lnTo>
                <a:lnTo>
                  <a:pt x="2275" y="1598"/>
                </a:lnTo>
                <a:lnTo>
                  <a:pt x="2273" y="1600"/>
                </a:lnTo>
                <a:lnTo>
                  <a:pt x="2271" y="1603"/>
                </a:lnTo>
                <a:lnTo>
                  <a:pt x="2271" y="1605"/>
                </a:lnTo>
                <a:lnTo>
                  <a:pt x="2271" y="1607"/>
                </a:lnTo>
                <a:lnTo>
                  <a:pt x="2271" y="1610"/>
                </a:lnTo>
                <a:lnTo>
                  <a:pt x="2271" y="1612"/>
                </a:lnTo>
                <a:lnTo>
                  <a:pt x="2268" y="1614"/>
                </a:lnTo>
                <a:lnTo>
                  <a:pt x="2268" y="1617"/>
                </a:lnTo>
                <a:lnTo>
                  <a:pt x="2268" y="1619"/>
                </a:lnTo>
                <a:lnTo>
                  <a:pt x="2268" y="1622"/>
                </a:lnTo>
                <a:lnTo>
                  <a:pt x="2268" y="1624"/>
                </a:lnTo>
                <a:lnTo>
                  <a:pt x="2266" y="1626"/>
                </a:lnTo>
                <a:lnTo>
                  <a:pt x="2263" y="1626"/>
                </a:lnTo>
                <a:lnTo>
                  <a:pt x="2263" y="1629"/>
                </a:lnTo>
                <a:lnTo>
                  <a:pt x="2261" y="1629"/>
                </a:lnTo>
                <a:lnTo>
                  <a:pt x="2261" y="1631"/>
                </a:lnTo>
                <a:lnTo>
                  <a:pt x="2259" y="1631"/>
                </a:lnTo>
                <a:lnTo>
                  <a:pt x="2256" y="1631"/>
                </a:lnTo>
                <a:lnTo>
                  <a:pt x="2254" y="1631"/>
                </a:lnTo>
                <a:lnTo>
                  <a:pt x="2252" y="1631"/>
                </a:lnTo>
                <a:lnTo>
                  <a:pt x="2249" y="1631"/>
                </a:lnTo>
                <a:lnTo>
                  <a:pt x="2249" y="1633"/>
                </a:lnTo>
                <a:lnTo>
                  <a:pt x="2249" y="1636"/>
                </a:lnTo>
                <a:lnTo>
                  <a:pt x="2249" y="1638"/>
                </a:lnTo>
                <a:lnTo>
                  <a:pt x="2247" y="1641"/>
                </a:lnTo>
                <a:lnTo>
                  <a:pt x="2245" y="1641"/>
                </a:lnTo>
                <a:lnTo>
                  <a:pt x="2245" y="1643"/>
                </a:lnTo>
                <a:lnTo>
                  <a:pt x="2247" y="1645"/>
                </a:lnTo>
                <a:lnTo>
                  <a:pt x="2247" y="1648"/>
                </a:lnTo>
                <a:lnTo>
                  <a:pt x="2247" y="1652"/>
                </a:lnTo>
                <a:lnTo>
                  <a:pt x="2245" y="1650"/>
                </a:lnTo>
                <a:lnTo>
                  <a:pt x="2242" y="1650"/>
                </a:lnTo>
                <a:lnTo>
                  <a:pt x="2240" y="1650"/>
                </a:lnTo>
                <a:lnTo>
                  <a:pt x="2238" y="1650"/>
                </a:lnTo>
                <a:lnTo>
                  <a:pt x="2238" y="1652"/>
                </a:lnTo>
                <a:lnTo>
                  <a:pt x="2238" y="1655"/>
                </a:lnTo>
                <a:lnTo>
                  <a:pt x="2235" y="1652"/>
                </a:lnTo>
                <a:lnTo>
                  <a:pt x="2235" y="1650"/>
                </a:lnTo>
                <a:lnTo>
                  <a:pt x="2233" y="1650"/>
                </a:lnTo>
                <a:lnTo>
                  <a:pt x="2233" y="1648"/>
                </a:lnTo>
                <a:lnTo>
                  <a:pt x="2230" y="1648"/>
                </a:lnTo>
                <a:lnTo>
                  <a:pt x="2230" y="1650"/>
                </a:lnTo>
                <a:lnTo>
                  <a:pt x="2230" y="1652"/>
                </a:lnTo>
                <a:lnTo>
                  <a:pt x="2233" y="1652"/>
                </a:lnTo>
                <a:lnTo>
                  <a:pt x="2233" y="1655"/>
                </a:lnTo>
                <a:lnTo>
                  <a:pt x="2233" y="1657"/>
                </a:lnTo>
                <a:lnTo>
                  <a:pt x="2230" y="1657"/>
                </a:lnTo>
                <a:lnTo>
                  <a:pt x="2230" y="1659"/>
                </a:lnTo>
                <a:lnTo>
                  <a:pt x="2233" y="1662"/>
                </a:lnTo>
                <a:lnTo>
                  <a:pt x="2235" y="1664"/>
                </a:lnTo>
                <a:lnTo>
                  <a:pt x="2238" y="1662"/>
                </a:lnTo>
                <a:lnTo>
                  <a:pt x="2240" y="1662"/>
                </a:lnTo>
                <a:lnTo>
                  <a:pt x="2240" y="1664"/>
                </a:lnTo>
                <a:lnTo>
                  <a:pt x="2240" y="1667"/>
                </a:lnTo>
                <a:lnTo>
                  <a:pt x="2238" y="1667"/>
                </a:lnTo>
                <a:lnTo>
                  <a:pt x="2238" y="1669"/>
                </a:lnTo>
                <a:lnTo>
                  <a:pt x="2235" y="1669"/>
                </a:lnTo>
                <a:lnTo>
                  <a:pt x="2235" y="1671"/>
                </a:lnTo>
                <a:lnTo>
                  <a:pt x="2233" y="1671"/>
                </a:lnTo>
                <a:lnTo>
                  <a:pt x="2233" y="1669"/>
                </a:lnTo>
                <a:lnTo>
                  <a:pt x="2230" y="1669"/>
                </a:lnTo>
                <a:lnTo>
                  <a:pt x="2230" y="1671"/>
                </a:lnTo>
                <a:lnTo>
                  <a:pt x="2230" y="1674"/>
                </a:lnTo>
                <a:lnTo>
                  <a:pt x="2230" y="1676"/>
                </a:lnTo>
                <a:lnTo>
                  <a:pt x="2228" y="1676"/>
                </a:lnTo>
                <a:lnTo>
                  <a:pt x="2228" y="1674"/>
                </a:lnTo>
                <a:lnTo>
                  <a:pt x="2226" y="1674"/>
                </a:lnTo>
                <a:lnTo>
                  <a:pt x="2226" y="1676"/>
                </a:lnTo>
                <a:lnTo>
                  <a:pt x="2226" y="1678"/>
                </a:lnTo>
                <a:lnTo>
                  <a:pt x="2226" y="1681"/>
                </a:lnTo>
                <a:lnTo>
                  <a:pt x="2228" y="1681"/>
                </a:lnTo>
                <a:lnTo>
                  <a:pt x="2228" y="1683"/>
                </a:lnTo>
                <a:lnTo>
                  <a:pt x="2226" y="1683"/>
                </a:lnTo>
                <a:lnTo>
                  <a:pt x="2223" y="1683"/>
                </a:lnTo>
                <a:lnTo>
                  <a:pt x="2223" y="1681"/>
                </a:lnTo>
                <a:lnTo>
                  <a:pt x="2221" y="1681"/>
                </a:lnTo>
                <a:lnTo>
                  <a:pt x="2219" y="1683"/>
                </a:lnTo>
                <a:lnTo>
                  <a:pt x="2221" y="1683"/>
                </a:lnTo>
                <a:lnTo>
                  <a:pt x="2221" y="1685"/>
                </a:lnTo>
                <a:lnTo>
                  <a:pt x="2219" y="1685"/>
                </a:lnTo>
                <a:lnTo>
                  <a:pt x="2216" y="1688"/>
                </a:lnTo>
                <a:lnTo>
                  <a:pt x="2216" y="1690"/>
                </a:lnTo>
                <a:lnTo>
                  <a:pt x="2219" y="1690"/>
                </a:lnTo>
                <a:lnTo>
                  <a:pt x="2219" y="1693"/>
                </a:lnTo>
                <a:lnTo>
                  <a:pt x="2219" y="1695"/>
                </a:lnTo>
                <a:lnTo>
                  <a:pt x="2219" y="1697"/>
                </a:lnTo>
                <a:lnTo>
                  <a:pt x="2216" y="1697"/>
                </a:lnTo>
                <a:lnTo>
                  <a:pt x="2216" y="1700"/>
                </a:lnTo>
                <a:lnTo>
                  <a:pt x="2214" y="1700"/>
                </a:lnTo>
                <a:lnTo>
                  <a:pt x="2212" y="1700"/>
                </a:lnTo>
                <a:lnTo>
                  <a:pt x="2212" y="1702"/>
                </a:lnTo>
                <a:lnTo>
                  <a:pt x="2209" y="1702"/>
                </a:lnTo>
                <a:lnTo>
                  <a:pt x="2207" y="1704"/>
                </a:lnTo>
                <a:lnTo>
                  <a:pt x="2209" y="1704"/>
                </a:lnTo>
                <a:lnTo>
                  <a:pt x="2214" y="1707"/>
                </a:lnTo>
                <a:lnTo>
                  <a:pt x="2212" y="1709"/>
                </a:lnTo>
                <a:lnTo>
                  <a:pt x="2209" y="1712"/>
                </a:lnTo>
                <a:lnTo>
                  <a:pt x="2207" y="1712"/>
                </a:lnTo>
                <a:lnTo>
                  <a:pt x="2204" y="1712"/>
                </a:lnTo>
                <a:lnTo>
                  <a:pt x="2204" y="1709"/>
                </a:lnTo>
                <a:lnTo>
                  <a:pt x="2202" y="1709"/>
                </a:lnTo>
                <a:lnTo>
                  <a:pt x="2202" y="1707"/>
                </a:lnTo>
                <a:lnTo>
                  <a:pt x="2200" y="1707"/>
                </a:lnTo>
                <a:lnTo>
                  <a:pt x="2200" y="1712"/>
                </a:lnTo>
                <a:lnTo>
                  <a:pt x="2200" y="1714"/>
                </a:lnTo>
                <a:lnTo>
                  <a:pt x="2197" y="1714"/>
                </a:lnTo>
                <a:lnTo>
                  <a:pt x="2195" y="1716"/>
                </a:lnTo>
                <a:lnTo>
                  <a:pt x="2190" y="1719"/>
                </a:lnTo>
                <a:lnTo>
                  <a:pt x="2188" y="1721"/>
                </a:lnTo>
                <a:lnTo>
                  <a:pt x="2190" y="1723"/>
                </a:lnTo>
                <a:lnTo>
                  <a:pt x="2190" y="1726"/>
                </a:lnTo>
                <a:lnTo>
                  <a:pt x="2190" y="1728"/>
                </a:lnTo>
                <a:lnTo>
                  <a:pt x="2190" y="1730"/>
                </a:lnTo>
                <a:lnTo>
                  <a:pt x="2190" y="1733"/>
                </a:lnTo>
                <a:lnTo>
                  <a:pt x="2188" y="1733"/>
                </a:lnTo>
                <a:lnTo>
                  <a:pt x="2188" y="1730"/>
                </a:lnTo>
                <a:lnTo>
                  <a:pt x="2186" y="1728"/>
                </a:lnTo>
                <a:lnTo>
                  <a:pt x="2186" y="1730"/>
                </a:lnTo>
                <a:lnTo>
                  <a:pt x="2186" y="1733"/>
                </a:lnTo>
                <a:lnTo>
                  <a:pt x="2186" y="1735"/>
                </a:lnTo>
                <a:lnTo>
                  <a:pt x="2183" y="1738"/>
                </a:lnTo>
                <a:lnTo>
                  <a:pt x="2183" y="1740"/>
                </a:lnTo>
                <a:lnTo>
                  <a:pt x="2181" y="1740"/>
                </a:lnTo>
                <a:lnTo>
                  <a:pt x="2181" y="1742"/>
                </a:lnTo>
                <a:lnTo>
                  <a:pt x="2181" y="1745"/>
                </a:lnTo>
                <a:lnTo>
                  <a:pt x="2179" y="1745"/>
                </a:lnTo>
                <a:lnTo>
                  <a:pt x="2179" y="1742"/>
                </a:lnTo>
                <a:lnTo>
                  <a:pt x="2176" y="1742"/>
                </a:lnTo>
                <a:lnTo>
                  <a:pt x="2176" y="1745"/>
                </a:lnTo>
                <a:lnTo>
                  <a:pt x="2174" y="1745"/>
                </a:lnTo>
                <a:lnTo>
                  <a:pt x="2171" y="1747"/>
                </a:lnTo>
                <a:lnTo>
                  <a:pt x="2171" y="1749"/>
                </a:lnTo>
                <a:lnTo>
                  <a:pt x="2169" y="1749"/>
                </a:lnTo>
                <a:lnTo>
                  <a:pt x="2167" y="1747"/>
                </a:lnTo>
                <a:lnTo>
                  <a:pt x="2162" y="1749"/>
                </a:lnTo>
                <a:lnTo>
                  <a:pt x="2160" y="1749"/>
                </a:lnTo>
                <a:lnTo>
                  <a:pt x="2157" y="1747"/>
                </a:lnTo>
                <a:lnTo>
                  <a:pt x="2155" y="1747"/>
                </a:lnTo>
                <a:lnTo>
                  <a:pt x="2153" y="1749"/>
                </a:lnTo>
                <a:lnTo>
                  <a:pt x="2153" y="1752"/>
                </a:lnTo>
                <a:lnTo>
                  <a:pt x="2150" y="1752"/>
                </a:lnTo>
                <a:lnTo>
                  <a:pt x="2148" y="1752"/>
                </a:lnTo>
                <a:lnTo>
                  <a:pt x="2148" y="1749"/>
                </a:lnTo>
                <a:lnTo>
                  <a:pt x="2146" y="1749"/>
                </a:lnTo>
                <a:lnTo>
                  <a:pt x="2143" y="1752"/>
                </a:lnTo>
                <a:lnTo>
                  <a:pt x="2141" y="1752"/>
                </a:lnTo>
                <a:lnTo>
                  <a:pt x="2138" y="1749"/>
                </a:lnTo>
                <a:lnTo>
                  <a:pt x="2136" y="1749"/>
                </a:lnTo>
                <a:lnTo>
                  <a:pt x="2134" y="1749"/>
                </a:lnTo>
                <a:lnTo>
                  <a:pt x="2131" y="1752"/>
                </a:lnTo>
                <a:lnTo>
                  <a:pt x="2129" y="1754"/>
                </a:lnTo>
                <a:lnTo>
                  <a:pt x="2127" y="1754"/>
                </a:lnTo>
                <a:lnTo>
                  <a:pt x="2124" y="1754"/>
                </a:lnTo>
                <a:lnTo>
                  <a:pt x="2124" y="1757"/>
                </a:lnTo>
                <a:lnTo>
                  <a:pt x="2122" y="1757"/>
                </a:lnTo>
                <a:lnTo>
                  <a:pt x="2120" y="1759"/>
                </a:lnTo>
                <a:lnTo>
                  <a:pt x="2120" y="1761"/>
                </a:lnTo>
                <a:lnTo>
                  <a:pt x="2117" y="1761"/>
                </a:lnTo>
                <a:lnTo>
                  <a:pt x="2115" y="1761"/>
                </a:lnTo>
                <a:lnTo>
                  <a:pt x="2113" y="1761"/>
                </a:lnTo>
                <a:lnTo>
                  <a:pt x="2110" y="1761"/>
                </a:lnTo>
                <a:lnTo>
                  <a:pt x="2108" y="1761"/>
                </a:lnTo>
                <a:lnTo>
                  <a:pt x="2108" y="1764"/>
                </a:lnTo>
                <a:lnTo>
                  <a:pt x="2105" y="1764"/>
                </a:lnTo>
                <a:lnTo>
                  <a:pt x="2103" y="1764"/>
                </a:lnTo>
                <a:lnTo>
                  <a:pt x="2101" y="1764"/>
                </a:lnTo>
                <a:lnTo>
                  <a:pt x="2101" y="1766"/>
                </a:lnTo>
                <a:lnTo>
                  <a:pt x="2105" y="1771"/>
                </a:lnTo>
                <a:lnTo>
                  <a:pt x="2103" y="1771"/>
                </a:lnTo>
                <a:lnTo>
                  <a:pt x="2101" y="1773"/>
                </a:lnTo>
                <a:lnTo>
                  <a:pt x="2098" y="1773"/>
                </a:lnTo>
                <a:lnTo>
                  <a:pt x="2094" y="1773"/>
                </a:lnTo>
                <a:lnTo>
                  <a:pt x="2094" y="1775"/>
                </a:lnTo>
                <a:lnTo>
                  <a:pt x="2094" y="1778"/>
                </a:lnTo>
                <a:lnTo>
                  <a:pt x="2094" y="1780"/>
                </a:lnTo>
                <a:lnTo>
                  <a:pt x="2091" y="1780"/>
                </a:lnTo>
                <a:lnTo>
                  <a:pt x="2089" y="1780"/>
                </a:lnTo>
                <a:lnTo>
                  <a:pt x="2089" y="1778"/>
                </a:lnTo>
                <a:lnTo>
                  <a:pt x="2087" y="1775"/>
                </a:lnTo>
                <a:lnTo>
                  <a:pt x="2087" y="1773"/>
                </a:lnTo>
                <a:lnTo>
                  <a:pt x="2084" y="1773"/>
                </a:lnTo>
                <a:lnTo>
                  <a:pt x="2084" y="1775"/>
                </a:lnTo>
                <a:lnTo>
                  <a:pt x="2082" y="1778"/>
                </a:lnTo>
                <a:lnTo>
                  <a:pt x="2082" y="1780"/>
                </a:lnTo>
                <a:lnTo>
                  <a:pt x="2084" y="1780"/>
                </a:lnTo>
                <a:lnTo>
                  <a:pt x="2087" y="1783"/>
                </a:lnTo>
                <a:lnTo>
                  <a:pt x="2084" y="1785"/>
                </a:lnTo>
                <a:lnTo>
                  <a:pt x="2082" y="1785"/>
                </a:lnTo>
                <a:lnTo>
                  <a:pt x="2080" y="1785"/>
                </a:lnTo>
                <a:lnTo>
                  <a:pt x="2077" y="1783"/>
                </a:lnTo>
                <a:lnTo>
                  <a:pt x="2077" y="1785"/>
                </a:lnTo>
                <a:lnTo>
                  <a:pt x="2075" y="1785"/>
                </a:lnTo>
                <a:lnTo>
                  <a:pt x="2075" y="1787"/>
                </a:lnTo>
                <a:lnTo>
                  <a:pt x="2072" y="1787"/>
                </a:lnTo>
                <a:lnTo>
                  <a:pt x="2072" y="1790"/>
                </a:lnTo>
                <a:lnTo>
                  <a:pt x="2070" y="1792"/>
                </a:lnTo>
                <a:lnTo>
                  <a:pt x="2068" y="1792"/>
                </a:lnTo>
                <a:lnTo>
                  <a:pt x="2065" y="1792"/>
                </a:lnTo>
                <a:lnTo>
                  <a:pt x="2063" y="1790"/>
                </a:lnTo>
                <a:lnTo>
                  <a:pt x="2061" y="1790"/>
                </a:lnTo>
                <a:lnTo>
                  <a:pt x="2058" y="1792"/>
                </a:lnTo>
                <a:lnTo>
                  <a:pt x="2056" y="1794"/>
                </a:lnTo>
                <a:lnTo>
                  <a:pt x="2058" y="1797"/>
                </a:lnTo>
                <a:lnTo>
                  <a:pt x="2058" y="1801"/>
                </a:lnTo>
                <a:lnTo>
                  <a:pt x="2058" y="1804"/>
                </a:lnTo>
                <a:lnTo>
                  <a:pt x="2058" y="1806"/>
                </a:lnTo>
                <a:lnTo>
                  <a:pt x="2056" y="1806"/>
                </a:lnTo>
                <a:lnTo>
                  <a:pt x="2054" y="1806"/>
                </a:lnTo>
                <a:lnTo>
                  <a:pt x="2051" y="1804"/>
                </a:lnTo>
                <a:lnTo>
                  <a:pt x="2049" y="1804"/>
                </a:lnTo>
                <a:lnTo>
                  <a:pt x="2049" y="1806"/>
                </a:lnTo>
                <a:lnTo>
                  <a:pt x="2047" y="1806"/>
                </a:lnTo>
                <a:lnTo>
                  <a:pt x="2044" y="1806"/>
                </a:lnTo>
                <a:lnTo>
                  <a:pt x="2039" y="1809"/>
                </a:lnTo>
                <a:lnTo>
                  <a:pt x="2039" y="1811"/>
                </a:lnTo>
                <a:lnTo>
                  <a:pt x="2037" y="1813"/>
                </a:lnTo>
                <a:lnTo>
                  <a:pt x="2035" y="1813"/>
                </a:lnTo>
                <a:lnTo>
                  <a:pt x="2032" y="1813"/>
                </a:lnTo>
                <a:lnTo>
                  <a:pt x="2030" y="1813"/>
                </a:lnTo>
                <a:lnTo>
                  <a:pt x="2030" y="1811"/>
                </a:lnTo>
                <a:lnTo>
                  <a:pt x="2028" y="1811"/>
                </a:lnTo>
                <a:lnTo>
                  <a:pt x="2025" y="1811"/>
                </a:lnTo>
                <a:lnTo>
                  <a:pt x="2023" y="1809"/>
                </a:lnTo>
                <a:lnTo>
                  <a:pt x="2025" y="1806"/>
                </a:lnTo>
                <a:lnTo>
                  <a:pt x="2028" y="1804"/>
                </a:lnTo>
                <a:lnTo>
                  <a:pt x="2030" y="1801"/>
                </a:lnTo>
                <a:lnTo>
                  <a:pt x="2030" y="1799"/>
                </a:lnTo>
                <a:lnTo>
                  <a:pt x="2028" y="1799"/>
                </a:lnTo>
                <a:lnTo>
                  <a:pt x="2025" y="1799"/>
                </a:lnTo>
                <a:lnTo>
                  <a:pt x="2023" y="1801"/>
                </a:lnTo>
                <a:lnTo>
                  <a:pt x="2021" y="1801"/>
                </a:lnTo>
                <a:lnTo>
                  <a:pt x="2021" y="1804"/>
                </a:lnTo>
                <a:lnTo>
                  <a:pt x="2021" y="1806"/>
                </a:lnTo>
                <a:lnTo>
                  <a:pt x="2018" y="1806"/>
                </a:lnTo>
                <a:lnTo>
                  <a:pt x="2016" y="1806"/>
                </a:lnTo>
                <a:lnTo>
                  <a:pt x="2016" y="1804"/>
                </a:lnTo>
                <a:lnTo>
                  <a:pt x="2014" y="1804"/>
                </a:lnTo>
                <a:lnTo>
                  <a:pt x="2014" y="1801"/>
                </a:lnTo>
                <a:lnTo>
                  <a:pt x="2011" y="1801"/>
                </a:lnTo>
                <a:lnTo>
                  <a:pt x="2009" y="1801"/>
                </a:lnTo>
                <a:lnTo>
                  <a:pt x="2006" y="1801"/>
                </a:lnTo>
                <a:lnTo>
                  <a:pt x="2006" y="1799"/>
                </a:lnTo>
                <a:lnTo>
                  <a:pt x="2006" y="1794"/>
                </a:lnTo>
                <a:lnTo>
                  <a:pt x="2004" y="1794"/>
                </a:lnTo>
                <a:lnTo>
                  <a:pt x="2002" y="1797"/>
                </a:lnTo>
                <a:lnTo>
                  <a:pt x="2002" y="1799"/>
                </a:lnTo>
                <a:lnTo>
                  <a:pt x="1999" y="1804"/>
                </a:lnTo>
                <a:lnTo>
                  <a:pt x="1997" y="1801"/>
                </a:lnTo>
                <a:lnTo>
                  <a:pt x="1997" y="1799"/>
                </a:lnTo>
                <a:lnTo>
                  <a:pt x="1995" y="1797"/>
                </a:lnTo>
                <a:lnTo>
                  <a:pt x="1992" y="1797"/>
                </a:lnTo>
                <a:lnTo>
                  <a:pt x="1992" y="1799"/>
                </a:lnTo>
                <a:lnTo>
                  <a:pt x="1992" y="1801"/>
                </a:lnTo>
                <a:lnTo>
                  <a:pt x="1992" y="1804"/>
                </a:lnTo>
                <a:lnTo>
                  <a:pt x="1990" y="1804"/>
                </a:lnTo>
                <a:lnTo>
                  <a:pt x="1990" y="1801"/>
                </a:lnTo>
                <a:lnTo>
                  <a:pt x="1988" y="1799"/>
                </a:lnTo>
                <a:lnTo>
                  <a:pt x="1988" y="1801"/>
                </a:lnTo>
                <a:lnTo>
                  <a:pt x="1985" y="1801"/>
                </a:lnTo>
                <a:lnTo>
                  <a:pt x="1988" y="1806"/>
                </a:lnTo>
                <a:lnTo>
                  <a:pt x="1988" y="1809"/>
                </a:lnTo>
                <a:lnTo>
                  <a:pt x="1988" y="1811"/>
                </a:lnTo>
                <a:lnTo>
                  <a:pt x="1990" y="1811"/>
                </a:lnTo>
                <a:lnTo>
                  <a:pt x="1992" y="1811"/>
                </a:lnTo>
                <a:lnTo>
                  <a:pt x="1995" y="1813"/>
                </a:lnTo>
                <a:lnTo>
                  <a:pt x="1997" y="1813"/>
                </a:lnTo>
                <a:lnTo>
                  <a:pt x="1997" y="1816"/>
                </a:lnTo>
                <a:lnTo>
                  <a:pt x="1997" y="1818"/>
                </a:lnTo>
                <a:lnTo>
                  <a:pt x="1997" y="1820"/>
                </a:lnTo>
                <a:lnTo>
                  <a:pt x="1997" y="1823"/>
                </a:lnTo>
                <a:lnTo>
                  <a:pt x="1997" y="1825"/>
                </a:lnTo>
                <a:lnTo>
                  <a:pt x="1997" y="1828"/>
                </a:lnTo>
                <a:lnTo>
                  <a:pt x="1995" y="1828"/>
                </a:lnTo>
                <a:lnTo>
                  <a:pt x="1992" y="1825"/>
                </a:lnTo>
                <a:lnTo>
                  <a:pt x="1992" y="1823"/>
                </a:lnTo>
                <a:lnTo>
                  <a:pt x="1990" y="1823"/>
                </a:lnTo>
                <a:lnTo>
                  <a:pt x="1988" y="1823"/>
                </a:lnTo>
                <a:lnTo>
                  <a:pt x="1988" y="1825"/>
                </a:lnTo>
                <a:lnTo>
                  <a:pt x="1985" y="1830"/>
                </a:lnTo>
                <a:lnTo>
                  <a:pt x="1983" y="1832"/>
                </a:lnTo>
                <a:lnTo>
                  <a:pt x="1983" y="1835"/>
                </a:lnTo>
                <a:lnTo>
                  <a:pt x="1981" y="1837"/>
                </a:lnTo>
                <a:lnTo>
                  <a:pt x="1981" y="1835"/>
                </a:lnTo>
                <a:lnTo>
                  <a:pt x="1978" y="1835"/>
                </a:lnTo>
                <a:lnTo>
                  <a:pt x="1978" y="1832"/>
                </a:lnTo>
                <a:lnTo>
                  <a:pt x="1981" y="1830"/>
                </a:lnTo>
                <a:lnTo>
                  <a:pt x="1978" y="1828"/>
                </a:lnTo>
                <a:lnTo>
                  <a:pt x="1978" y="1825"/>
                </a:lnTo>
                <a:lnTo>
                  <a:pt x="1976" y="1825"/>
                </a:lnTo>
                <a:lnTo>
                  <a:pt x="1973" y="1828"/>
                </a:lnTo>
                <a:lnTo>
                  <a:pt x="1971" y="1830"/>
                </a:lnTo>
                <a:lnTo>
                  <a:pt x="1971" y="1832"/>
                </a:lnTo>
                <a:lnTo>
                  <a:pt x="1971" y="1835"/>
                </a:lnTo>
                <a:lnTo>
                  <a:pt x="1969" y="1835"/>
                </a:lnTo>
                <a:lnTo>
                  <a:pt x="1966" y="1837"/>
                </a:lnTo>
                <a:lnTo>
                  <a:pt x="1966" y="1835"/>
                </a:lnTo>
                <a:lnTo>
                  <a:pt x="1964" y="1835"/>
                </a:lnTo>
                <a:lnTo>
                  <a:pt x="1964" y="1832"/>
                </a:lnTo>
                <a:lnTo>
                  <a:pt x="1962" y="1832"/>
                </a:lnTo>
                <a:lnTo>
                  <a:pt x="1962" y="1835"/>
                </a:lnTo>
                <a:lnTo>
                  <a:pt x="1959" y="1835"/>
                </a:lnTo>
                <a:lnTo>
                  <a:pt x="1959" y="1832"/>
                </a:lnTo>
                <a:lnTo>
                  <a:pt x="1957" y="1832"/>
                </a:lnTo>
                <a:lnTo>
                  <a:pt x="1955" y="1830"/>
                </a:lnTo>
                <a:lnTo>
                  <a:pt x="1955" y="1828"/>
                </a:lnTo>
                <a:lnTo>
                  <a:pt x="1952" y="1828"/>
                </a:lnTo>
                <a:lnTo>
                  <a:pt x="1950" y="1825"/>
                </a:lnTo>
                <a:lnTo>
                  <a:pt x="1948" y="1823"/>
                </a:lnTo>
                <a:lnTo>
                  <a:pt x="1945" y="1820"/>
                </a:lnTo>
                <a:lnTo>
                  <a:pt x="1945" y="1823"/>
                </a:lnTo>
                <a:lnTo>
                  <a:pt x="1943" y="1825"/>
                </a:lnTo>
                <a:lnTo>
                  <a:pt x="1940" y="1825"/>
                </a:lnTo>
                <a:lnTo>
                  <a:pt x="1938" y="1823"/>
                </a:lnTo>
                <a:lnTo>
                  <a:pt x="1936" y="1823"/>
                </a:lnTo>
                <a:lnTo>
                  <a:pt x="1936" y="1820"/>
                </a:lnTo>
                <a:lnTo>
                  <a:pt x="1933" y="1820"/>
                </a:lnTo>
                <a:lnTo>
                  <a:pt x="1931" y="1818"/>
                </a:lnTo>
                <a:lnTo>
                  <a:pt x="1931" y="1816"/>
                </a:lnTo>
                <a:lnTo>
                  <a:pt x="1929" y="1813"/>
                </a:lnTo>
                <a:lnTo>
                  <a:pt x="1929" y="1811"/>
                </a:lnTo>
                <a:lnTo>
                  <a:pt x="1931" y="1809"/>
                </a:lnTo>
                <a:lnTo>
                  <a:pt x="1931" y="1806"/>
                </a:lnTo>
                <a:lnTo>
                  <a:pt x="1929" y="1809"/>
                </a:lnTo>
                <a:lnTo>
                  <a:pt x="1926" y="1809"/>
                </a:lnTo>
                <a:lnTo>
                  <a:pt x="1926" y="1811"/>
                </a:lnTo>
                <a:lnTo>
                  <a:pt x="1924" y="1813"/>
                </a:lnTo>
                <a:lnTo>
                  <a:pt x="1924" y="1816"/>
                </a:lnTo>
                <a:lnTo>
                  <a:pt x="1922" y="1816"/>
                </a:lnTo>
                <a:lnTo>
                  <a:pt x="1919" y="1818"/>
                </a:lnTo>
                <a:lnTo>
                  <a:pt x="1922" y="1818"/>
                </a:lnTo>
                <a:lnTo>
                  <a:pt x="1922" y="1820"/>
                </a:lnTo>
                <a:lnTo>
                  <a:pt x="1919" y="1823"/>
                </a:lnTo>
                <a:lnTo>
                  <a:pt x="1917" y="1823"/>
                </a:lnTo>
                <a:lnTo>
                  <a:pt x="1917" y="1825"/>
                </a:lnTo>
                <a:lnTo>
                  <a:pt x="1915" y="1825"/>
                </a:lnTo>
                <a:lnTo>
                  <a:pt x="1912" y="1823"/>
                </a:lnTo>
                <a:lnTo>
                  <a:pt x="1910" y="1823"/>
                </a:lnTo>
                <a:lnTo>
                  <a:pt x="1910" y="1825"/>
                </a:lnTo>
                <a:lnTo>
                  <a:pt x="1907" y="1825"/>
                </a:lnTo>
                <a:lnTo>
                  <a:pt x="1907" y="1823"/>
                </a:lnTo>
                <a:lnTo>
                  <a:pt x="1907" y="1820"/>
                </a:lnTo>
                <a:lnTo>
                  <a:pt x="1905" y="1820"/>
                </a:lnTo>
                <a:lnTo>
                  <a:pt x="1903" y="1820"/>
                </a:lnTo>
                <a:lnTo>
                  <a:pt x="1903" y="1823"/>
                </a:lnTo>
                <a:lnTo>
                  <a:pt x="1900" y="1823"/>
                </a:lnTo>
                <a:lnTo>
                  <a:pt x="1898" y="1823"/>
                </a:lnTo>
                <a:lnTo>
                  <a:pt x="1898" y="1820"/>
                </a:lnTo>
                <a:lnTo>
                  <a:pt x="1896" y="1820"/>
                </a:lnTo>
                <a:lnTo>
                  <a:pt x="1896" y="1823"/>
                </a:lnTo>
                <a:lnTo>
                  <a:pt x="1896" y="1825"/>
                </a:lnTo>
                <a:lnTo>
                  <a:pt x="1898" y="1825"/>
                </a:lnTo>
                <a:lnTo>
                  <a:pt x="1900" y="1825"/>
                </a:lnTo>
                <a:lnTo>
                  <a:pt x="1900" y="1828"/>
                </a:lnTo>
                <a:lnTo>
                  <a:pt x="1898" y="1828"/>
                </a:lnTo>
                <a:lnTo>
                  <a:pt x="1896" y="1828"/>
                </a:lnTo>
                <a:lnTo>
                  <a:pt x="1893" y="1830"/>
                </a:lnTo>
                <a:lnTo>
                  <a:pt x="1891" y="1830"/>
                </a:lnTo>
                <a:lnTo>
                  <a:pt x="1891" y="1828"/>
                </a:lnTo>
                <a:lnTo>
                  <a:pt x="1889" y="1828"/>
                </a:lnTo>
                <a:lnTo>
                  <a:pt x="1889" y="1830"/>
                </a:lnTo>
                <a:lnTo>
                  <a:pt x="1889" y="1832"/>
                </a:lnTo>
                <a:lnTo>
                  <a:pt x="1886" y="1832"/>
                </a:lnTo>
                <a:lnTo>
                  <a:pt x="1884" y="1832"/>
                </a:lnTo>
                <a:lnTo>
                  <a:pt x="1884" y="1835"/>
                </a:lnTo>
                <a:lnTo>
                  <a:pt x="1882" y="1837"/>
                </a:lnTo>
                <a:lnTo>
                  <a:pt x="1879" y="1837"/>
                </a:lnTo>
                <a:lnTo>
                  <a:pt x="1877" y="1837"/>
                </a:lnTo>
                <a:lnTo>
                  <a:pt x="1877" y="1835"/>
                </a:lnTo>
                <a:lnTo>
                  <a:pt x="1874" y="1835"/>
                </a:lnTo>
                <a:lnTo>
                  <a:pt x="1872" y="1837"/>
                </a:lnTo>
                <a:lnTo>
                  <a:pt x="1870" y="1835"/>
                </a:lnTo>
                <a:lnTo>
                  <a:pt x="1867" y="1835"/>
                </a:lnTo>
                <a:lnTo>
                  <a:pt x="1865" y="1832"/>
                </a:lnTo>
                <a:lnTo>
                  <a:pt x="1863" y="1832"/>
                </a:lnTo>
                <a:lnTo>
                  <a:pt x="1863" y="1835"/>
                </a:lnTo>
                <a:lnTo>
                  <a:pt x="1863" y="1837"/>
                </a:lnTo>
                <a:lnTo>
                  <a:pt x="1863" y="1839"/>
                </a:lnTo>
                <a:lnTo>
                  <a:pt x="1865" y="1842"/>
                </a:lnTo>
                <a:lnTo>
                  <a:pt x="1865" y="1844"/>
                </a:lnTo>
                <a:lnTo>
                  <a:pt x="1863" y="1846"/>
                </a:lnTo>
                <a:lnTo>
                  <a:pt x="1863" y="1849"/>
                </a:lnTo>
                <a:lnTo>
                  <a:pt x="1860" y="1851"/>
                </a:lnTo>
                <a:lnTo>
                  <a:pt x="1858" y="1851"/>
                </a:lnTo>
                <a:lnTo>
                  <a:pt x="1856" y="1851"/>
                </a:lnTo>
                <a:lnTo>
                  <a:pt x="1856" y="1854"/>
                </a:lnTo>
                <a:lnTo>
                  <a:pt x="1853" y="1854"/>
                </a:lnTo>
                <a:lnTo>
                  <a:pt x="1853" y="1856"/>
                </a:lnTo>
                <a:lnTo>
                  <a:pt x="1856" y="1856"/>
                </a:lnTo>
                <a:lnTo>
                  <a:pt x="1858" y="1858"/>
                </a:lnTo>
                <a:lnTo>
                  <a:pt x="1860" y="1858"/>
                </a:lnTo>
                <a:lnTo>
                  <a:pt x="1858" y="1861"/>
                </a:lnTo>
                <a:lnTo>
                  <a:pt x="1856" y="1861"/>
                </a:lnTo>
                <a:lnTo>
                  <a:pt x="1856" y="1863"/>
                </a:lnTo>
                <a:lnTo>
                  <a:pt x="1858" y="1863"/>
                </a:lnTo>
                <a:lnTo>
                  <a:pt x="1860" y="1861"/>
                </a:lnTo>
                <a:lnTo>
                  <a:pt x="1863" y="1861"/>
                </a:lnTo>
                <a:lnTo>
                  <a:pt x="1867" y="1861"/>
                </a:lnTo>
                <a:lnTo>
                  <a:pt x="1867" y="1865"/>
                </a:lnTo>
                <a:lnTo>
                  <a:pt x="1872" y="1865"/>
                </a:lnTo>
                <a:lnTo>
                  <a:pt x="1874" y="1865"/>
                </a:lnTo>
                <a:lnTo>
                  <a:pt x="1879" y="1863"/>
                </a:lnTo>
                <a:lnTo>
                  <a:pt x="1882" y="1868"/>
                </a:lnTo>
                <a:lnTo>
                  <a:pt x="1884" y="1870"/>
                </a:lnTo>
                <a:lnTo>
                  <a:pt x="1886" y="1870"/>
                </a:lnTo>
                <a:lnTo>
                  <a:pt x="1889" y="1870"/>
                </a:lnTo>
                <a:lnTo>
                  <a:pt x="1891" y="1872"/>
                </a:lnTo>
                <a:lnTo>
                  <a:pt x="1891" y="1875"/>
                </a:lnTo>
                <a:lnTo>
                  <a:pt x="1889" y="1877"/>
                </a:lnTo>
                <a:lnTo>
                  <a:pt x="1889" y="1882"/>
                </a:lnTo>
                <a:lnTo>
                  <a:pt x="1891" y="1882"/>
                </a:lnTo>
                <a:lnTo>
                  <a:pt x="1896" y="1882"/>
                </a:lnTo>
                <a:lnTo>
                  <a:pt x="1898" y="1887"/>
                </a:lnTo>
                <a:lnTo>
                  <a:pt x="1900" y="1889"/>
                </a:lnTo>
                <a:lnTo>
                  <a:pt x="1903" y="1889"/>
                </a:lnTo>
                <a:lnTo>
                  <a:pt x="1905" y="1891"/>
                </a:lnTo>
                <a:lnTo>
                  <a:pt x="1903" y="1896"/>
                </a:lnTo>
                <a:lnTo>
                  <a:pt x="1905" y="1901"/>
                </a:lnTo>
                <a:lnTo>
                  <a:pt x="1907" y="1901"/>
                </a:lnTo>
                <a:lnTo>
                  <a:pt x="1910" y="1901"/>
                </a:lnTo>
                <a:lnTo>
                  <a:pt x="1912" y="1903"/>
                </a:lnTo>
                <a:lnTo>
                  <a:pt x="1912" y="1908"/>
                </a:lnTo>
                <a:lnTo>
                  <a:pt x="1910" y="1910"/>
                </a:lnTo>
                <a:lnTo>
                  <a:pt x="1907" y="1910"/>
                </a:lnTo>
                <a:lnTo>
                  <a:pt x="1907" y="1915"/>
                </a:lnTo>
                <a:lnTo>
                  <a:pt x="1907" y="1917"/>
                </a:lnTo>
                <a:lnTo>
                  <a:pt x="1910" y="1920"/>
                </a:lnTo>
                <a:lnTo>
                  <a:pt x="1915" y="1925"/>
                </a:lnTo>
                <a:lnTo>
                  <a:pt x="1917" y="1929"/>
                </a:lnTo>
                <a:lnTo>
                  <a:pt x="1922" y="1929"/>
                </a:lnTo>
                <a:lnTo>
                  <a:pt x="1926" y="1932"/>
                </a:lnTo>
                <a:lnTo>
                  <a:pt x="1929" y="1932"/>
                </a:lnTo>
                <a:lnTo>
                  <a:pt x="1929" y="1934"/>
                </a:lnTo>
                <a:lnTo>
                  <a:pt x="1926" y="1936"/>
                </a:lnTo>
                <a:lnTo>
                  <a:pt x="1929" y="1941"/>
                </a:lnTo>
                <a:lnTo>
                  <a:pt x="1929" y="1944"/>
                </a:lnTo>
                <a:lnTo>
                  <a:pt x="1931" y="1948"/>
                </a:lnTo>
                <a:lnTo>
                  <a:pt x="1931" y="1951"/>
                </a:lnTo>
                <a:lnTo>
                  <a:pt x="1931" y="1958"/>
                </a:lnTo>
                <a:lnTo>
                  <a:pt x="1933" y="1958"/>
                </a:lnTo>
                <a:lnTo>
                  <a:pt x="1933" y="1962"/>
                </a:lnTo>
                <a:lnTo>
                  <a:pt x="1936" y="1967"/>
                </a:lnTo>
                <a:lnTo>
                  <a:pt x="1936" y="1970"/>
                </a:lnTo>
                <a:lnTo>
                  <a:pt x="1938" y="1977"/>
                </a:lnTo>
                <a:lnTo>
                  <a:pt x="1940" y="1979"/>
                </a:lnTo>
                <a:lnTo>
                  <a:pt x="1945" y="1981"/>
                </a:lnTo>
                <a:lnTo>
                  <a:pt x="1950" y="1984"/>
                </a:lnTo>
                <a:lnTo>
                  <a:pt x="1952" y="1986"/>
                </a:lnTo>
                <a:lnTo>
                  <a:pt x="1952" y="1988"/>
                </a:lnTo>
                <a:lnTo>
                  <a:pt x="1955" y="1988"/>
                </a:lnTo>
                <a:lnTo>
                  <a:pt x="1957" y="1991"/>
                </a:lnTo>
                <a:lnTo>
                  <a:pt x="1959" y="1991"/>
                </a:lnTo>
                <a:lnTo>
                  <a:pt x="1962" y="1991"/>
                </a:lnTo>
                <a:lnTo>
                  <a:pt x="1962" y="1996"/>
                </a:lnTo>
                <a:lnTo>
                  <a:pt x="1962" y="1998"/>
                </a:lnTo>
                <a:lnTo>
                  <a:pt x="1964" y="2003"/>
                </a:lnTo>
                <a:lnTo>
                  <a:pt x="1964" y="2010"/>
                </a:lnTo>
                <a:lnTo>
                  <a:pt x="1964" y="2015"/>
                </a:lnTo>
                <a:lnTo>
                  <a:pt x="1962" y="2019"/>
                </a:lnTo>
                <a:lnTo>
                  <a:pt x="1959" y="2024"/>
                </a:lnTo>
                <a:lnTo>
                  <a:pt x="1959" y="2029"/>
                </a:lnTo>
                <a:lnTo>
                  <a:pt x="1959" y="2033"/>
                </a:lnTo>
                <a:lnTo>
                  <a:pt x="1962" y="2036"/>
                </a:lnTo>
                <a:lnTo>
                  <a:pt x="1962" y="2041"/>
                </a:lnTo>
                <a:lnTo>
                  <a:pt x="1962" y="2045"/>
                </a:lnTo>
                <a:lnTo>
                  <a:pt x="1959" y="2050"/>
                </a:lnTo>
                <a:lnTo>
                  <a:pt x="1959" y="2057"/>
                </a:lnTo>
                <a:lnTo>
                  <a:pt x="1957" y="2062"/>
                </a:lnTo>
                <a:lnTo>
                  <a:pt x="1957" y="2067"/>
                </a:lnTo>
                <a:lnTo>
                  <a:pt x="1959" y="2071"/>
                </a:lnTo>
                <a:lnTo>
                  <a:pt x="1959" y="2076"/>
                </a:lnTo>
                <a:lnTo>
                  <a:pt x="1962" y="2081"/>
                </a:lnTo>
                <a:lnTo>
                  <a:pt x="1959" y="2088"/>
                </a:lnTo>
                <a:lnTo>
                  <a:pt x="1957" y="2093"/>
                </a:lnTo>
                <a:lnTo>
                  <a:pt x="1955" y="2095"/>
                </a:lnTo>
                <a:lnTo>
                  <a:pt x="1952" y="2095"/>
                </a:lnTo>
                <a:lnTo>
                  <a:pt x="1950" y="2095"/>
                </a:lnTo>
                <a:lnTo>
                  <a:pt x="1948" y="2097"/>
                </a:lnTo>
                <a:lnTo>
                  <a:pt x="1943" y="2100"/>
                </a:lnTo>
                <a:lnTo>
                  <a:pt x="1938" y="2104"/>
                </a:lnTo>
                <a:lnTo>
                  <a:pt x="1936" y="2109"/>
                </a:lnTo>
                <a:lnTo>
                  <a:pt x="1936" y="2112"/>
                </a:lnTo>
                <a:lnTo>
                  <a:pt x="1938" y="2119"/>
                </a:lnTo>
                <a:lnTo>
                  <a:pt x="1940" y="2119"/>
                </a:lnTo>
                <a:lnTo>
                  <a:pt x="1948" y="2121"/>
                </a:lnTo>
                <a:lnTo>
                  <a:pt x="1952" y="2121"/>
                </a:lnTo>
                <a:lnTo>
                  <a:pt x="1957" y="2123"/>
                </a:lnTo>
                <a:lnTo>
                  <a:pt x="1962" y="2126"/>
                </a:lnTo>
                <a:lnTo>
                  <a:pt x="1964" y="2133"/>
                </a:lnTo>
                <a:lnTo>
                  <a:pt x="1964" y="2138"/>
                </a:lnTo>
                <a:lnTo>
                  <a:pt x="1962" y="2145"/>
                </a:lnTo>
                <a:lnTo>
                  <a:pt x="1959" y="2147"/>
                </a:lnTo>
                <a:lnTo>
                  <a:pt x="1957" y="2149"/>
                </a:lnTo>
                <a:lnTo>
                  <a:pt x="1955" y="2152"/>
                </a:lnTo>
                <a:lnTo>
                  <a:pt x="1955" y="2154"/>
                </a:lnTo>
                <a:lnTo>
                  <a:pt x="1955" y="2157"/>
                </a:lnTo>
                <a:lnTo>
                  <a:pt x="1955" y="2159"/>
                </a:lnTo>
                <a:lnTo>
                  <a:pt x="1955" y="2161"/>
                </a:lnTo>
                <a:lnTo>
                  <a:pt x="1955" y="2175"/>
                </a:lnTo>
                <a:lnTo>
                  <a:pt x="1955" y="2190"/>
                </a:lnTo>
                <a:lnTo>
                  <a:pt x="1955" y="2204"/>
                </a:lnTo>
                <a:lnTo>
                  <a:pt x="1955" y="2211"/>
                </a:lnTo>
                <a:lnTo>
                  <a:pt x="1952" y="2218"/>
                </a:lnTo>
                <a:lnTo>
                  <a:pt x="1952" y="2220"/>
                </a:lnTo>
                <a:lnTo>
                  <a:pt x="1948" y="2223"/>
                </a:lnTo>
                <a:lnTo>
                  <a:pt x="1943" y="2220"/>
                </a:lnTo>
                <a:lnTo>
                  <a:pt x="1940" y="2218"/>
                </a:lnTo>
                <a:lnTo>
                  <a:pt x="1938" y="2216"/>
                </a:lnTo>
                <a:lnTo>
                  <a:pt x="1936" y="2216"/>
                </a:lnTo>
                <a:lnTo>
                  <a:pt x="1931" y="2216"/>
                </a:lnTo>
                <a:lnTo>
                  <a:pt x="1926" y="2216"/>
                </a:lnTo>
                <a:lnTo>
                  <a:pt x="1924" y="2213"/>
                </a:lnTo>
                <a:lnTo>
                  <a:pt x="1919" y="2211"/>
                </a:lnTo>
                <a:lnTo>
                  <a:pt x="1917" y="2211"/>
                </a:lnTo>
                <a:lnTo>
                  <a:pt x="1917" y="2220"/>
                </a:lnTo>
                <a:lnTo>
                  <a:pt x="1919" y="2232"/>
                </a:lnTo>
                <a:lnTo>
                  <a:pt x="1922" y="2239"/>
                </a:lnTo>
                <a:lnTo>
                  <a:pt x="1924" y="2244"/>
                </a:lnTo>
                <a:lnTo>
                  <a:pt x="1931" y="2251"/>
                </a:lnTo>
                <a:lnTo>
                  <a:pt x="1936" y="2261"/>
                </a:lnTo>
                <a:lnTo>
                  <a:pt x="1938" y="2263"/>
                </a:lnTo>
                <a:lnTo>
                  <a:pt x="1948" y="2265"/>
                </a:lnTo>
                <a:lnTo>
                  <a:pt x="1952" y="2263"/>
                </a:lnTo>
                <a:lnTo>
                  <a:pt x="1955" y="2265"/>
                </a:lnTo>
                <a:lnTo>
                  <a:pt x="1957" y="2270"/>
                </a:lnTo>
                <a:lnTo>
                  <a:pt x="1959" y="2270"/>
                </a:lnTo>
                <a:lnTo>
                  <a:pt x="1964" y="2270"/>
                </a:lnTo>
                <a:lnTo>
                  <a:pt x="1969" y="2273"/>
                </a:lnTo>
                <a:lnTo>
                  <a:pt x="1969" y="2277"/>
                </a:lnTo>
                <a:lnTo>
                  <a:pt x="1971" y="2280"/>
                </a:lnTo>
                <a:lnTo>
                  <a:pt x="1971" y="2282"/>
                </a:lnTo>
                <a:lnTo>
                  <a:pt x="1973" y="2282"/>
                </a:lnTo>
                <a:lnTo>
                  <a:pt x="1973" y="2287"/>
                </a:lnTo>
                <a:lnTo>
                  <a:pt x="1976" y="2289"/>
                </a:lnTo>
                <a:lnTo>
                  <a:pt x="1976" y="2291"/>
                </a:lnTo>
                <a:lnTo>
                  <a:pt x="1981" y="2291"/>
                </a:lnTo>
                <a:lnTo>
                  <a:pt x="1983" y="2291"/>
                </a:lnTo>
                <a:lnTo>
                  <a:pt x="1988" y="2296"/>
                </a:lnTo>
                <a:lnTo>
                  <a:pt x="1992" y="2301"/>
                </a:lnTo>
                <a:lnTo>
                  <a:pt x="1997" y="2303"/>
                </a:lnTo>
                <a:lnTo>
                  <a:pt x="2006" y="2306"/>
                </a:lnTo>
                <a:lnTo>
                  <a:pt x="2009" y="2306"/>
                </a:lnTo>
                <a:lnTo>
                  <a:pt x="2016" y="2303"/>
                </a:lnTo>
                <a:lnTo>
                  <a:pt x="2018" y="2303"/>
                </a:lnTo>
                <a:lnTo>
                  <a:pt x="2018" y="2299"/>
                </a:lnTo>
                <a:lnTo>
                  <a:pt x="2016" y="2294"/>
                </a:lnTo>
                <a:lnTo>
                  <a:pt x="2018" y="2284"/>
                </a:lnTo>
                <a:lnTo>
                  <a:pt x="2021" y="2277"/>
                </a:lnTo>
                <a:lnTo>
                  <a:pt x="2025" y="2270"/>
                </a:lnTo>
                <a:lnTo>
                  <a:pt x="2030" y="2265"/>
                </a:lnTo>
                <a:lnTo>
                  <a:pt x="2032" y="2261"/>
                </a:lnTo>
                <a:lnTo>
                  <a:pt x="2035" y="2254"/>
                </a:lnTo>
                <a:lnTo>
                  <a:pt x="2032" y="2247"/>
                </a:lnTo>
                <a:lnTo>
                  <a:pt x="2035" y="2244"/>
                </a:lnTo>
                <a:lnTo>
                  <a:pt x="2037" y="2244"/>
                </a:lnTo>
                <a:lnTo>
                  <a:pt x="2039" y="2242"/>
                </a:lnTo>
                <a:lnTo>
                  <a:pt x="2044" y="2244"/>
                </a:lnTo>
                <a:lnTo>
                  <a:pt x="2047" y="2247"/>
                </a:lnTo>
                <a:lnTo>
                  <a:pt x="2047" y="2249"/>
                </a:lnTo>
                <a:lnTo>
                  <a:pt x="2051" y="2256"/>
                </a:lnTo>
                <a:lnTo>
                  <a:pt x="2054" y="2261"/>
                </a:lnTo>
                <a:lnTo>
                  <a:pt x="2058" y="2268"/>
                </a:lnTo>
                <a:lnTo>
                  <a:pt x="2061" y="2273"/>
                </a:lnTo>
                <a:lnTo>
                  <a:pt x="2063" y="2277"/>
                </a:lnTo>
                <a:lnTo>
                  <a:pt x="2065" y="2280"/>
                </a:lnTo>
                <a:lnTo>
                  <a:pt x="2070" y="2282"/>
                </a:lnTo>
                <a:lnTo>
                  <a:pt x="2072" y="2284"/>
                </a:lnTo>
                <a:lnTo>
                  <a:pt x="2077" y="2287"/>
                </a:lnTo>
                <a:lnTo>
                  <a:pt x="2077" y="2289"/>
                </a:lnTo>
                <a:lnTo>
                  <a:pt x="2072" y="2294"/>
                </a:lnTo>
                <a:lnTo>
                  <a:pt x="2072" y="2296"/>
                </a:lnTo>
                <a:lnTo>
                  <a:pt x="2075" y="2299"/>
                </a:lnTo>
                <a:lnTo>
                  <a:pt x="2075" y="2303"/>
                </a:lnTo>
                <a:lnTo>
                  <a:pt x="2075" y="2306"/>
                </a:lnTo>
                <a:lnTo>
                  <a:pt x="2070" y="2308"/>
                </a:lnTo>
                <a:lnTo>
                  <a:pt x="2068" y="2310"/>
                </a:lnTo>
                <a:lnTo>
                  <a:pt x="2063" y="2318"/>
                </a:lnTo>
                <a:lnTo>
                  <a:pt x="2063" y="2322"/>
                </a:lnTo>
                <a:lnTo>
                  <a:pt x="2065" y="2325"/>
                </a:lnTo>
                <a:lnTo>
                  <a:pt x="2072" y="2327"/>
                </a:lnTo>
                <a:lnTo>
                  <a:pt x="2077" y="2329"/>
                </a:lnTo>
                <a:lnTo>
                  <a:pt x="2082" y="2334"/>
                </a:lnTo>
                <a:lnTo>
                  <a:pt x="2084" y="2339"/>
                </a:lnTo>
                <a:lnTo>
                  <a:pt x="2087" y="2341"/>
                </a:lnTo>
                <a:lnTo>
                  <a:pt x="2091" y="2344"/>
                </a:lnTo>
                <a:lnTo>
                  <a:pt x="2096" y="2346"/>
                </a:lnTo>
                <a:lnTo>
                  <a:pt x="2098" y="2351"/>
                </a:lnTo>
                <a:lnTo>
                  <a:pt x="2101" y="2355"/>
                </a:lnTo>
                <a:lnTo>
                  <a:pt x="2101" y="2358"/>
                </a:lnTo>
                <a:lnTo>
                  <a:pt x="2105" y="2360"/>
                </a:lnTo>
                <a:lnTo>
                  <a:pt x="2113" y="2360"/>
                </a:lnTo>
                <a:lnTo>
                  <a:pt x="2117" y="2360"/>
                </a:lnTo>
                <a:lnTo>
                  <a:pt x="2122" y="2360"/>
                </a:lnTo>
                <a:lnTo>
                  <a:pt x="2124" y="2360"/>
                </a:lnTo>
                <a:lnTo>
                  <a:pt x="2127" y="2363"/>
                </a:lnTo>
                <a:lnTo>
                  <a:pt x="2129" y="2365"/>
                </a:lnTo>
                <a:lnTo>
                  <a:pt x="2131" y="2365"/>
                </a:lnTo>
                <a:lnTo>
                  <a:pt x="2131" y="2360"/>
                </a:lnTo>
                <a:lnTo>
                  <a:pt x="2136" y="2360"/>
                </a:lnTo>
                <a:lnTo>
                  <a:pt x="2141" y="2358"/>
                </a:lnTo>
                <a:lnTo>
                  <a:pt x="2143" y="2355"/>
                </a:lnTo>
                <a:lnTo>
                  <a:pt x="2146" y="2351"/>
                </a:lnTo>
                <a:lnTo>
                  <a:pt x="2150" y="2348"/>
                </a:lnTo>
                <a:lnTo>
                  <a:pt x="2153" y="2348"/>
                </a:lnTo>
                <a:lnTo>
                  <a:pt x="2157" y="2348"/>
                </a:lnTo>
                <a:lnTo>
                  <a:pt x="2162" y="2348"/>
                </a:lnTo>
                <a:lnTo>
                  <a:pt x="2167" y="2346"/>
                </a:lnTo>
                <a:lnTo>
                  <a:pt x="2169" y="2348"/>
                </a:lnTo>
                <a:lnTo>
                  <a:pt x="2174" y="2348"/>
                </a:lnTo>
                <a:lnTo>
                  <a:pt x="2176" y="2351"/>
                </a:lnTo>
                <a:lnTo>
                  <a:pt x="2179" y="2351"/>
                </a:lnTo>
                <a:lnTo>
                  <a:pt x="2181" y="2355"/>
                </a:lnTo>
                <a:lnTo>
                  <a:pt x="2186" y="2355"/>
                </a:lnTo>
                <a:lnTo>
                  <a:pt x="2190" y="2355"/>
                </a:lnTo>
                <a:lnTo>
                  <a:pt x="2195" y="2358"/>
                </a:lnTo>
                <a:lnTo>
                  <a:pt x="2200" y="2360"/>
                </a:lnTo>
                <a:lnTo>
                  <a:pt x="2202" y="2367"/>
                </a:lnTo>
                <a:lnTo>
                  <a:pt x="2207" y="2370"/>
                </a:lnTo>
                <a:lnTo>
                  <a:pt x="2209" y="2372"/>
                </a:lnTo>
                <a:lnTo>
                  <a:pt x="2214" y="2372"/>
                </a:lnTo>
                <a:lnTo>
                  <a:pt x="2221" y="2372"/>
                </a:lnTo>
                <a:lnTo>
                  <a:pt x="2226" y="2372"/>
                </a:lnTo>
                <a:lnTo>
                  <a:pt x="2230" y="2370"/>
                </a:lnTo>
                <a:lnTo>
                  <a:pt x="2233" y="2367"/>
                </a:lnTo>
                <a:lnTo>
                  <a:pt x="2238" y="2367"/>
                </a:lnTo>
                <a:lnTo>
                  <a:pt x="2242" y="2367"/>
                </a:lnTo>
                <a:lnTo>
                  <a:pt x="2245" y="2370"/>
                </a:lnTo>
                <a:lnTo>
                  <a:pt x="2247" y="2370"/>
                </a:lnTo>
                <a:lnTo>
                  <a:pt x="2249" y="2370"/>
                </a:lnTo>
                <a:lnTo>
                  <a:pt x="2252" y="2365"/>
                </a:lnTo>
                <a:lnTo>
                  <a:pt x="2252" y="2360"/>
                </a:lnTo>
                <a:lnTo>
                  <a:pt x="2254" y="2358"/>
                </a:lnTo>
                <a:lnTo>
                  <a:pt x="2256" y="2355"/>
                </a:lnTo>
                <a:lnTo>
                  <a:pt x="2259" y="2351"/>
                </a:lnTo>
                <a:lnTo>
                  <a:pt x="2263" y="2348"/>
                </a:lnTo>
                <a:lnTo>
                  <a:pt x="2268" y="2348"/>
                </a:lnTo>
                <a:lnTo>
                  <a:pt x="2271" y="2348"/>
                </a:lnTo>
                <a:lnTo>
                  <a:pt x="2275" y="2346"/>
                </a:lnTo>
                <a:lnTo>
                  <a:pt x="2280" y="2348"/>
                </a:lnTo>
                <a:lnTo>
                  <a:pt x="2282" y="2348"/>
                </a:lnTo>
                <a:lnTo>
                  <a:pt x="2280" y="2353"/>
                </a:lnTo>
                <a:lnTo>
                  <a:pt x="2280" y="2355"/>
                </a:lnTo>
                <a:lnTo>
                  <a:pt x="2280" y="2360"/>
                </a:lnTo>
                <a:lnTo>
                  <a:pt x="2280" y="2365"/>
                </a:lnTo>
                <a:lnTo>
                  <a:pt x="2282" y="2367"/>
                </a:lnTo>
                <a:lnTo>
                  <a:pt x="2285" y="2367"/>
                </a:lnTo>
                <a:lnTo>
                  <a:pt x="2287" y="2367"/>
                </a:lnTo>
                <a:lnTo>
                  <a:pt x="2289" y="2367"/>
                </a:lnTo>
                <a:lnTo>
                  <a:pt x="2292" y="2372"/>
                </a:lnTo>
                <a:lnTo>
                  <a:pt x="2296" y="2374"/>
                </a:lnTo>
                <a:lnTo>
                  <a:pt x="2301" y="2377"/>
                </a:lnTo>
                <a:lnTo>
                  <a:pt x="2308" y="2374"/>
                </a:lnTo>
                <a:lnTo>
                  <a:pt x="2315" y="2372"/>
                </a:lnTo>
                <a:lnTo>
                  <a:pt x="2322" y="2372"/>
                </a:lnTo>
                <a:lnTo>
                  <a:pt x="2327" y="2370"/>
                </a:lnTo>
                <a:lnTo>
                  <a:pt x="2329" y="2367"/>
                </a:lnTo>
                <a:lnTo>
                  <a:pt x="2337" y="2365"/>
                </a:lnTo>
                <a:lnTo>
                  <a:pt x="2339" y="2363"/>
                </a:lnTo>
                <a:lnTo>
                  <a:pt x="2346" y="2363"/>
                </a:lnTo>
                <a:lnTo>
                  <a:pt x="2348" y="2363"/>
                </a:lnTo>
                <a:lnTo>
                  <a:pt x="2353" y="2360"/>
                </a:lnTo>
                <a:lnTo>
                  <a:pt x="2358" y="2360"/>
                </a:lnTo>
                <a:lnTo>
                  <a:pt x="2360" y="2363"/>
                </a:lnTo>
                <a:lnTo>
                  <a:pt x="2362" y="2365"/>
                </a:lnTo>
                <a:lnTo>
                  <a:pt x="2365" y="2365"/>
                </a:lnTo>
                <a:lnTo>
                  <a:pt x="2367" y="2365"/>
                </a:lnTo>
                <a:lnTo>
                  <a:pt x="2365" y="2367"/>
                </a:lnTo>
                <a:lnTo>
                  <a:pt x="2365" y="2372"/>
                </a:lnTo>
                <a:lnTo>
                  <a:pt x="2367" y="2374"/>
                </a:lnTo>
                <a:lnTo>
                  <a:pt x="2367" y="2379"/>
                </a:lnTo>
                <a:lnTo>
                  <a:pt x="2367" y="2384"/>
                </a:lnTo>
                <a:lnTo>
                  <a:pt x="2367" y="2386"/>
                </a:lnTo>
                <a:lnTo>
                  <a:pt x="2365" y="2389"/>
                </a:lnTo>
                <a:lnTo>
                  <a:pt x="2367" y="2396"/>
                </a:lnTo>
                <a:lnTo>
                  <a:pt x="2367" y="2400"/>
                </a:lnTo>
                <a:lnTo>
                  <a:pt x="2370" y="2407"/>
                </a:lnTo>
                <a:lnTo>
                  <a:pt x="2370" y="2415"/>
                </a:lnTo>
                <a:lnTo>
                  <a:pt x="2372" y="2422"/>
                </a:lnTo>
                <a:lnTo>
                  <a:pt x="2372" y="2426"/>
                </a:lnTo>
                <a:lnTo>
                  <a:pt x="2372" y="2431"/>
                </a:lnTo>
                <a:lnTo>
                  <a:pt x="2370" y="2436"/>
                </a:lnTo>
                <a:lnTo>
                  <a:pt x="2367" y="2438"/>
                </a:lnTo>
                <a:lnTo>
                  <a:pt x="2365" y="2441"/>
                </a:lnTo>
                <a:lnTo>
                  <a:pt x="2365" y="2445"/>
                </a:lnTo>
                <a:lnTo>
                  <a:pt x="2367" y="2448"/>
                </a:lnTo>
                <a:lnTo>
                  <a:pt x="2367" y="2450"/>
                </a:lnTo>
                <a:lnTo>
                  <a:pt x="2367" y="2452"/>
                </a:lnTo>
                <a:lnTo>
                  <a:pt x="2365" y="2455"/>
                </a:lnTo>
                <a:lnTo>
                  <a:pt x="2365" y="2457"/>
                </a:lnTo>
                <a:lnTo>
                  <a:pt x="2360" y="2460"/>
                </a:lnTo>
                <a:lnTo>
                  <a:pt x="2360" y="2464"/>
                </a:lnTo>
                <a:lnTo>
                  <a:pt x="2360" y="2469"/>
                </a:lnTo>
                <a:lnTo>
                  <a:pt x="2360" y="2474"/>
                </a:lnTo>
                <a:lnTo>
                  <a:pt x="2362" y="2478"/>
                </a:lnTo>
                <a:lnTo>
                  <a:pt x="2362" y="2481"/>
                </a:lnTo>
                <a:lnTo>
                  <a:pt x="2358" y="2490"/>
                </a:lnTo>
                <a:lnTo>
                  <a:pt x="2351" y="2505"/>
                </a:lnTo>
                <a:lnTo>
                  <a:pt x="2346" y="2514"/>
                </a:lnTo>
                <a:lnTo>
                  <a:pt x="2341" y="2523"/>
                </a:lnTo>
                <a:lnTo>
                  <a:pt x="2329" y="2547"/>
                </a:lnTo>
                <a:lnTo>
                  <a:pt x="2322" y="2559"/>
                </a:lnTo>
                <a:lnTo>
                  <a:pt x="2318" y="2571"/>
                </a:lnTo>
                <a:lnTo>
                  <a:pt x="2313" y="2580"/>
                </a:lnTo>
                <a:lnTo>
                  <a:pt x="2311" y="2585"/>
                </a:lnTo>
                <a:lnTo>
                  <a:pt x="2308" y="2592"/>
                </a:lnTo>
                <a:lnTo>
                  <a:pt x="2311" y="2599"/>
                </a:lnTo>
                <a:lnTo>
                  <a:pt x="2311" y="2609"/>
                </a:lnTo>
                <a:lnTo>
                  <a:pt x="2292" y="2637"/>
                </a:lnTo>
                <a:lnTo>
                  <a:pt x="2259" y="2628"/>
                </a:lnTo>
                <a:lnTo>
                  <a:pt x="2256" y="2628"/>
                </a:lnTo>
                <a:lnTo>
                  <a:pt x="2131" y="2639"/>
                </a:lnTo>
                <a:lnTo>
                  <a:pt x="2110" y="2606"/>
                </a:lnTo>
                <a:lnTo>
                  <a:pt x="2105" y="2599"/>
                </a:lnTo>
                <a:lnTo>
                  <a:pt x="2098" y="2585"/>
                </a:lnTo>
                <a:lnTo>
                  <a:pt x="2089" y="2571"/>
                </a:lnTo>
                <a:lnTo>
                  <a:pt x="2087" y="2568"/>
                </a:lnTo>
                <a:lnTo>
                  <a:pt x="2080" y="2564"/>
                </a:lnTo>
                <a:lnTo>
                  <a:pt x="2072" y="2561"/>
                </a:lnTo>
                <a:lnTo>
                  <a:pt x="2068" y="2561"/>
                </a:lnTo>
                <a:lnTo>
                  <a:pt x="2061" y="2561"/>
                </a:lnTo>
                <a:lnTo>
                  <a:pt x="2058" y="2559"/>
                </a:lnTo>
                <a:lnTo>
                  <a:pt x="2058" y="2557"/>
                </a:lnTo>
                <a:lnTo>
                  <a:pt x="2058" y="2550"/>
                </a:lnTo>
                <a:lnTo>
                  <a:pt x="2063" y="2545"/>
                </a:lnTo>
                <a:lnTo>
                  <a:pt x="2063" y="2540"/>
                </a:lnTo>
                <a:lnTo>
                  <a:pt x="2011" y="2488"/>
                </a:lnTo>
                <a:lnTo>
                  <a:pt x="2006" y="2486"/>
                </a:lnTo>
                <a:lnTo>
                  <a:pt x="1999" y="2488"/>
                </a:lnTo>
                <a:lnTo>
                  <a:pt x="1997" y="2490"/>
                </a:lnTo>
                <a:lnTo>
                  <a:pt x="1992" y="2495"/>
                </a:lnTo>
                <a:lnTo>
                  <a:pt x="1990" y="2500"/>
                </a:lnTo>
                <a:lnTo>
                  <a:pt x="1988" y="2505"/>
                </a:lnTo>
                <a:lnTo>
                  <a:pt x="1983" y="2505"/>
                </a:lnTo>
                <a:lnTo>
                  <a:pt x="1978" y="2505"/>
                </a:lnTo>
                <a:lnTo>
                  <a:pt x="1973" y="2505"/>
                </a:lnTo>
                <a:lnTo>
                  <a:pt x="1969" y="2509"/>
                </a:lnTo>
                <a:lnTo>
                  <a:pt x="1964" y="2509"/>
                </a:lnTo>
                <a:lnTo>
                  <a:pt x="1959" y="2512"/>
                </a:lnTo>
                <a:lnTo>
                  <a:pt x="1955" y="2509"/>
                </a:lnTo>
                <a:lnTo>
                  <a:pt x="1955" y="2507"/>
                </a:lnTo>
                <a:lnTo>
                  <a:pt x="1957" y="2505"/>
                </a:lnTo>
                <a:lnTo>
                  <a:pt x="1959" y="2500"/>
                </a:lnTo>
                <a:lnTo>
                  <a:pt x="1959" y="2495"/>
                </a:lnTo>
                <a:lnTo>
                  <a:pt x="1959" y="2490"/>
                </a:lnTo>
                <a:lnTo>
                  <a:pt x="1962" y="2488"/>
                </a:lnTo>
                <a:lnTo>
                  <a:pt x="1962" y="2486"/>
                </a:lnTo>
                <a:lnTo>
                  <a:pt x="1962" y="2481"/>
                </a:lnTo>
                <a:lnTo>
                  <a:pt x="1957" y="2478"/>
                </a:lnTo>
                <a:lnTo>
                  <a:pt x="1950" y="2476"/>
                </a:lnTo>
                <a:lnTo>
                  <a:pt x="1945" y="2474"/>
                </a:lnTo>
                <a:lnTo>
                  <a:pt x="1936" y="2469"/>
                </a:lnTo>
                <a:lnTo>
                  <a:pt x="1929" y="2467"/>
                </a:lnTo>
                <a:lnTo>
                  <a:pt x="1924" y="2462"/>
                </a:lnTo>
                <a:lnTo>
                  <a:pt x="1922" y="2464"/>
                </a:lnTo>
                <a:lnTo>
                  <a:pt x="1917" y="2464"/>
                </a:lnTo>
                <a:lnTo>
                  <a:pt x="1915" y="2460"/>
                </a:lnTo>
                <a:lnTo>
                  <a:pt x="1912" y="2457"/>
                </a:lnTo>
                <a:lnTo>
                  <a:pt x="1903" y="2460"/>
                </a:lnTo>
                <a:lnTo>
                  <a:pt x="1896" y="2460"/>
                </a:lnTo>
                <a:lnTo>
                  <a:pt x="1898" y="2457"/>
                </a:lnTo>
                <a:lnTo>
                  <a:pt x="1898" y="2455"/>
                </a:lnTo>
                <a:lnTo>
                  <a:pt x="1900" y="2455"/>
                </a:lnTo>
                <a:lnTo>
                  <a:pt x="1905" y="2452"/>
                </a:lnTo>
                <a:lnTo>
                  <a:pt x="1907" y="2448"/>
                </a:lnTo>
                <a:lnTo>
                  <a:pt x="1912" y="2445"/>
                </a:lnTo>
                <a:lnTo>
                  <a:pt x="1915" y="2445"/>
                </a:lnTo>
                <a:lnTo>
                  <a:pt x="1917" y="2441"/>
                </a:lnTo>
                <a:lnTo>
                  <a:pt x="1919" y="2436"/>
                </a:lnTo>
                <a:lnTo>
                  <a:pt x="1922" y="2429"/>
                </a:lnTo>
                <a:lnTo>
                  <a:pt x="1924" y="2424"/>
                </a:lnTo>
                <a:lnTo>
                  <a:pt x="1936" y="2370"/>
                </a:lnTo>
                <a:lnTo>
                  <a:pt x="1936" y="2367"/>
                </a:lnTo>
                <a:lnTo>
                  <a:pt x="1933" y="2360"/>
                </a:lnTo>
                <a:lnTo>
                  <a:pt x="1933" y="2351"/>
                </a:lnTo>
                <a:lnTo>
                  <a:pt x="1929" y="2346"/>
                </a:lnTo>
                <a:lnTo>
                  <a:pt x="1922" y="2344"/>
                </a:lnTo>
                <a:lnTo>
                  <a:pt x="1919" y="2341"/>
                </a:lnTo>
                <a:lnTo>
                  <a:pt x="1915" y="2344"/>
                </a:lnTo>
                <a:lnTo>
                  <a:pt x="1900" y="2344"/>
                </a:lnTo>
                <a:lnTo>
                  <a:pt x="1896" y="2348"/>
                </a:lnTo>
                <a:lnTo>
                  <a:pt x="1889" y="2346"/>
                </a:lnTo>
                <a:lnTo>
                  <a:pt x="1884" y="2346"/>
                </a:lnTo>
                <a:lnTo>
                  <a:pt x="1879" y="2346"/>
                </a:lnTo>
                <a:lnTo>
                  <a:pt x="1874" y="2346"/>
                </a:lnTo>
                <a:lnTo>
                  <a:pt x="1872" y="2344"/>
                </a:lnTo>
                <a:lnTo>
                  <a:pt x="1867" y="2341"/>
                </a:lnTo>
                <a:lnTo>
                  <a:pt x="1858" y="2339"/>
                </a:lnTo>
                <a:lnTo>
                  <a:pt x="1853" y="2341"/>
                </a:lnTo>
                <a:lnTo>
                  <a:pt x="1846" y="2341"/>
                </a:lnTo>
                <a:lnTo>
                  <a:pt x="1841" y="2344"/>
                </a:lnTo>
                <a:lnTo>
                  <a:pt x="1837" y="2348"/>
                </a:lnTo>
                <a:lnTo>
                  <a:pt x="1834" y="2351"/>
                </a:lnTo>
                <a:lnTo>
                  <a:pt x="1832" y="2353"/>
                </a:lnTo>
                <a:lnTo>
                  <a:pt x="1832" y="2358"/>
                </a:lnTo>
                <a:lnTo>
                  <a:pt x="1830" y="2360"/>
                </a:lnTo>
                <a:lnTo>
                  <a:pt x="1830" y="2365"/>
                </a:lnTo>
                <a:lnTo>
                  <a:pt x="1825" y="2365"/>
                </a:lnTo>
                <a:lnTo>
                  <a:pt x="1818" y="2365"/>
                </a:lnTo>
                <a:lnTo>
                  <a:pt x="1813" y="2370"/>
                </a:lnTo>
                <a:lnTo>
                  <a:pt x="1816" y="2372"/>
                </a:lnTo>
                <a:lnTo>
                  <a:pt x="1820" y="2374"/>
                </a:lnTo>
                <a:lnTo>
                  <a:pt x="1823" y="2377"/>
                </a:lnTo>
                <a:lnTo>
                  <a:pt x="1825" y="2379"/>
                </a:lnTo>
                <a:lnTo>
                  <a:pt x="1825" y="2381"/>
                </a:lnTo>
                <a:lnTo>
                  <a:pt x="1823" y="2386"/>
                </a:lnTo>
                <a:lnTo>
                  <a:pt x="1818" y="2391"/>
                </a:lnTo>
                <a:lnTo>
                  <a:pt x="1813" y="2396"/>
                </a:lnTo>
                <a:lnTo>
                  <a:pt x="1816" y="2400"/>
                </a:lnTo>
                <a:lnTo>
                  <a:pt x="1818" y="2407"/>
                </a:lnTo>
                <a:lnTo>
                  <a:pt x="1813" y="2410"/>
                </a:lnTo>
                <a:lnTo>
                  <a:pt x="1811" y="2405"/>
                </a:lnTo>
                <a:lnTo>
                  <a:pt x="1808" y="2403"/>
                </a:lnTo>
                <a:lnTo>
                  <a:pt x="1804" y="2407"/>
                </a:lnTo>
                <a:lnTo>
                  <a:pt x="1801" y="2407"/>
                </a:lnTo>
                <a:lnTo>
                  <a:pt x="1797" y="2410"/>
                </a:lnTo>
                <a:lnTo>
                  <a:pt x="1794" y="2410"/>
                </a:lnTo>
                <a:lnTo>
                  <a:pt x="1792" y="2410"/>
                </a:lnTo>
                <a:lnTo>
                  <a:pt x="1787" y="2410"/>
                </a:lnTo>
                <a:lnTo>
                  <a:pt x="1785" y="2410"/>
                </a:lnTo>
                <a:lnTo>
                  <a:pt x="1780" y="2407"/>
                </a:lnTo>
                <a:lnTo>
                  <a:pt x="1778" y="2405"/>
                </a:lnTo>
                <a:lnTo>
                  <a:pt x="1773" y="2407"/>
                </a:lnTo>
                <a:lnTo>
                  <a:pt x="1768" y="2407"/>
                </a:lnTo>
                <a:lnTo>
                  <a:pt x="1764" y="2407"/>
                </a:lnTo>
                <a:lnTo>
                  <a:pt x="1761" y="2405"/>
                </a:lnTo>
                <a:lnTo>
                  <a:pt x="1759" y="2400"/>
                </a:lnTo>
                <a:lnTo>
                  <a:pt x="1759" y="2396"/>
                </a:lnTo>
                <a:lnTo>
                  <a:pt x="1759" y="2393"/>
                </a:lnTo>
                <a:lnTo>
                  <a:pt x="1752" y="2389"/>
                </a:lnTo>
                <a:lnTo>
                  <a:pt x="1750" y="2384"/>
                </a:lnTo>
                <a:lnTo>
                  <a:pt x="1742" y="2384"/>
                </a:lnTo>
                <a:lnTo>
                  <a:pt x="1738" y="2381"/>
                </a:lnTo>
                <a:lnTo>
                  <a:pt x="1731" y="2381"/>
                </a:lnTo>
                <a:lnTo>
                  <a:pt x="1726" y="2377"/>
                </a:lnTo>
                <a:lnTo>
                  <a:pt x="1726" y="2374"/>
                </a:lnTo>
                <a:lnTo>
                  <a:pt x="1724" y="2372"/>
                </a:lnTo>
                <a:lnTo>
                  <a:pt x="1721" y="2370"/>
                </a:lnTo>
                <a:lnTo>
                  <a:pt x="1719" y="2365"/>
                </a:lnTo>
                <a:lnTo>
                  <a:pt x="1714" y="2365"/>
                </a:lnTo>
                <a:lnTo>
                  <a:pt x="1709" y="2367"/>
                </a:lnTo>
                <a:lnTo>
                  <a:pt x="1705" y="2370"/>
                </a:lnTo>
                <a:lnTo>
                  <a:pt x="1698" y="2372"/>
                </a:lnTo>
                <a:lnTo>
                  <a:pt x="1695" y="2372"/>
                </a:lnTo>
                <a:lnTo>
                  <a:pt x="1693" y="2370"/>
                </a:lnTo>
                <a:lnTo>
                  <a:pt x="1688" y="2372"/>
                </a:lnTo>
                <a:lnTo>
                  <a:pt x="1686" y="2372"/>
                </a:lnTo>
                <a:lnTo>
                  <a:pt x="1681" y="2372"/>
                </a:lnTo>
                <a:lnTo>
                  <a:pt x="1679" y="2374"/>
                </a:lnTo>
                <a:lnTo>
                  <a:pt x="1676" y="2377"/>
                </a:lnTo>
                <a:lnTo>
                  <a:pt x="1679" y="2381"/>
                </a:lnTo>
                <a:lnTo>
                  <a:pt x="1674" y="2384"/>
                </a:lnTo>
                <a:lnTo>
                  <a:pt x="1669" y="2386"/>
                </a:lnTo>
                <a:lnTo>
                  <a:pt x="1665" y="2389"/>
                </a:lnTo>
                <a:lnTo>
                  <a:pt x="1658" y="2393"/>
                </a:lnTo>
                <a:lnTo>
                  <a:pt x="1653" y="2393"/>
                </a:lnTo>
                <a:lnTo>
                  <a:pt x="1646" y="2393"/>
                </a:lnTo>
                <a:lnTo>
                  <a:pt x="1643" y="2393"/>
                </a:lnTo>
                <a:lnTo>
                  <a:pt x="1639" y="2393"/>
                </a:lnTo>
                <a:lnTo>
                  <a:pt x="1636" y="2391"/>
                </a:lnTo>
                <a:lnTo>
                  <a:pt x="1634" y="2391"/>
                </a:lnTo>
                <a:lnTo>
                  <a:pt x="1629" y="2391"/>
                </a:lnTo>
                <a:lnTo>
                  <a:pt x="1625" y="2389"/>
                </a:lnTo>
                <a:lnTo>
                  <a:pt x="1622" y="2389"/>
                </a:lnTo>
                <a:lnTo>
                  <a:pt x="1618" y="2386"/>
                </a:lnTo>
                <a:lnTo>
                  <a:pt x="1615" y="2384"/>
                </a:lnTo>
                <a:lnTo>
                  <a:pt x="1610" y="2381"/>
                </a:lnTo>
                <a:lnTo>
                  <a:pt x="1606" y="2384"/>
                </a:lnTo>
                <a:lnTo>
                  <a:pt x="1596" y="2386"/>
                </a:lnTo>
                <a:lnTo>
                  <a:pt x="1594" y="2384"/>
                </a:lnTo>
                <a:lnTo>
                  <a:pt x="1587" y="2384"/>
                </a:lnTo>
                <a:lnTo>
                  <a:pt x="1585" y="2384"/>
                </a:lnTo>
                <a:lnTo>
                  <a:pt x="1580" y="2386"/>
                </a:lnTo>
                <a:lnTo>
                  <a:pt x="1575" y="2389"/>
                </a:lnTo>
                <a:lnTo>
                  <a:pt x="1570" y="2389"/>
                </a:lnTo>
                <a:lnTo>
                  <a:pt x="1566" y="2389"/>
                </a:lnTo>
                <a:lnTo>
                  <a:pt x="1559" y="2389"/>
                </a:lnTo>
                <a:lnTo>
                  <a:pt x="1554" y="2393"/>
                </a:lnTo>
                <a:lnTo>
                  <a:pt x="1549" y="2398"/>
                </a:lnTo>
                <a:lnTo>
                  <a:pt x="1544" y="2400"/>
                </a:lnTo>
                <a:lnTo>
                  <a:pt x="1542" y="2405"/>
                </a:lnTo>
                <a:lnTo>
                  <a:pt x="1537" y="2412"/>
                </a:lnTo>
                <a:lnTo>
                  <a:pt x="1540" y="2417"/>
                </a:lnTo>
                <a:lnTo>
                  <a:pt x="1540" y="2419"/>
                </a:lnTo>
                <a:lnTo>
                  <a:pt x="1542" y="2424"/>
                </a:lnTo>
                <a:lnTo>
                  <a:pt x="1540" y="2429"/>
                </a:lnTo>
                <a:lnTo>
                  <a:pt x="1537" y="2431"/>
                </a:lnTo>
                <a:lnTo>
                  <a:pt x="1535" y="2434"/>
                </a:lnTo>
                <a:lnTo>
                  <a:pt x="1533" y="2436"/>
                </a:lnTo>
                <a:lnTo>
                  <a:pt x="1528" y="2443"/>
                </a:lnTo>
                <a:lnTo>
                  <a:pt x="1523" y="2445"/>
                </a:lnTo>
                <a:lnTo>
                  <a:pt x="1511" y="2434"/>
                </a:lnTo>
                <a:lnTo>
                  <a:pt x="1509" y="2434"/>
                </a:lnTo>
                <a:lnTo>
                  <a:pt x="1504" y="2429"/>
                </a:lnTo>
                <a:lnTo>
                  <a:pt x="1502" y="2424"/>
                </a:lnTo>
                <a:lnTo>
                  <a:pt x="1500" y="2429"/>
                </a:lnTo>
                <a:lnTo>
                  <a:pt x="1502" y="2431"/>
                </a:lnTo>
                <a:lnTo>
                  <a:pt x="1500" y="2436"/>
                </a:lnTo>
                <a:lnTo>
                  <a:pt x="1500" y="2438"/>
                </a:lnTo>
                <a:lnTo>
                  <a:pt x="1497" y="2441"/>
                </a:lnTo>
                <a:lnTo>
                  <a:pt x="1493" y="2441"/>
                </a:lnTo>
                <a:lnTo>
                  <a:pt x="1488" y="2441"/>
                </a:lnTo>
                <a:lnTo>
                  <a:pt x="1483" y="2441"/>
                </a:lnTo>
                <a:lnTo>
                  <a:pt x="1476" y="2445"/>
                </a:lnTo>
                <a:lnTo>
                  <a:pt x="1469" y="2448"/>
                </a:lnTo>
                <a:lnTo>
                  <a:pt x="1460" y="2455"/>
                </a:lnTo>
                <a:lnTo>
                  <a:pt x="1457" y="2452"/>
                </a:lnTo>
                <a:lnTo>
                  <a:pt x="1457" y="2450"/>
                </a:lnTo>
                <a:lnTo>
                  <a:pt x="1455" y="2445"/>
                </a:lnTo>
                <a:lnTo>
                  <a:pt x="1450" y="2445"/>
                </a:lnTo>
                <a:lnTo>
                  <a:pt x="1448" y="2445"/>
                </a:lnTo>
                <a:lnTo>
                  <a:pt x="1441" y="2448"/>
                </a:lnTo>
                <a:lnTo>
                  <a:pt x="1434" y="2448"/>
                </a:lnTo>
                <a:lnTo>
                  <a:pt x="1431" y="2450"/>
                </a:lnTo>
                <a:lnTo>
                  <a:pt x="1429" y="2450"/>
                </a:lnTo>
                <a:lnTo>
                  <a:pt x="1427" y="2450"/>
                </a:lnTo>
                <a:lnTo>
                  <a:pt x="1424" y="2450"/>
                </a:lnTo>
                <a:lnTo>
                  <a:pt x="1419" y="2450"/>
                </a:lnTo>
                <a:lnTo>
                  <a:pt x="1410" y="2450"/>
                </a:lnTo>
                <a:lnTo>
                  <a:pt x="1408" y="2452"/>
                </a:lnTo>
                <a:lnTo>
                  <a:pt x="1403" y="2455"/>
                </a:lnTo>
                <a:lnTo>
                  <a:pt x="1398" y="2455"/>
                </a:lnTo>
                <a:lnTo>
                  <a:pt x="1396" y="2455"/>
                </a:lnTo>
                <a:lnTo>
                  <a:pt x="1394" y="2455"/>
                </a:lnTo>
                <a:lnTo>
                  <a:pt x="1389" y="2452"/>
                </a:lnTo>
                <a:lnTo>
                  <a:pt x="1386" y="2452"/>
                </a:lnTo>
                <a:lnTo>
                  <a:pt x="1379" y="2452"/>
                </a:lnTo>
                <a:lnTo>
                  <a:pt x="1377" y="2450"/>
                </a:lnTo>
                <a:lnTo>
                  <a:pt x="1377" y="2448"/>
                </a:lnTo>
                <a:lnTo>
                  <a:pt x="1375" y="2448"/>
                </a:lnTo>
                <a:lnTo>
                  <a:pt x="1372" y="2445"/>
                </a:lnTo>
                <a:lnTo>
                  <a:pt x="1370" y="2448"/>
                </a:lnTo>
                <a:lnTo>
                  <a:pt x="1368" y="2450"/>
                </a:lnTo>
                <a:lnTo>
                  <a:pt x="1363" y="2455"/>
                </a:lnTo>
                <a:lnTo>
                  <a:pt x="1358" y="2457"/>
                </a:lnTo>
                <a:lnTo>
                  <a:pt x="1353" y="2455"/>
                </a:lnTo>
                <a:lnTo>
                  <a:pt x="1351" y="2457"/>
                </a:lnTo>
                <a:lnTo>
                  <a:pt x="1349" y="2460"/>
                </a:lnTo>
                <a:lnTo>
                  <a:pt x="1342" y="2464"/>
                </a:lnTo>
                <a:lnTo>
                  <a:pt x="1337" y="2464"/>
                </a:lnTo>
                <a:lnTo>
                  <a:pt x="1332" y="2464"/>
                </a:lnTo>
                <a:lnTo>
                  <a:pt x="1323" y="2467"/>
                </a:lnTo>
                <a:lnTo>
                  <a:pt x="1316" y="2467"/>
                </a:lnTo>
                <a:lnTo>
                  <a:pt x="1313" y="2469"/>
                </a:lnTo>
                <a:lnTo>
                  <a:pt x="1309" y="2474"/>
                </a:lnTo>
                <a:lnTo>
                  <a:pt x="1304" y="2476"/>
                </a:lnTo>
                <a:lnTo>
                  <a:pt x="1302" y="2476"/>
                </a:lnTo>
                <a:lnTo>
                  <a:pt x="1299" y="2476"/>
                </a:lnTo>
                <a:lnTo>
                  <a:pt x="1299" y="2478"/>
                </a:lnTo>
                <a:lnTo>
                  <a:pt x="1297" y="2483"/>
                </a:lnTo>
                <a:lnTo>
                  <a:pt x="1295" y="2483"/>
                </a:lnTo>
                <a:lnTo>
                  <a:pt x="1292" y="2483"/>
                </a:lnTo>
                <a:lnTo>
                  <a:pt x="1292" y="2488"/>
                </a:lnTo>
                <a:lnTo>
                  <a:pt x="1292" y="2490"/>
                </a:lnTo>
                <a:lnTo>
                  <a:pt x="1290" y="2493"/>
                </a:lnTo>
                <a:lnTo>
                  <a:pt x="1287" y="2490"/>
                </a:lnTo>
                <a:lnTo>
                  <a:pt x="1287" y="2488"/>
                </a:lnTo>
                <a:lnTo>
                  <a:pt x="1283" y="2483"/>
                </a:lnTo>
                <a:lnTo>
                  <a:pt x="1283" y="2478"/>
                </a:lnTo>
                <a:lnTo>
                  <a:pt x="1280" y="2476"/>
                </a:lnTo>
                <a:lnTo>
                  <a:pt x="1280" y="2474"/>
                </a:lnTo>
                <a:lnTo>
                  <a:pt x="1280" y="2471"/>
                </a:lnTo>
                <a:lnTo>
                  <a:pt x="1285" y="2467"/>
                </a:lnTo>
                <a:lnTo>
                  <a:pt x="1285" y="2457"/>
                </a:lnTo>
                <a:lnTo>
                  <a:pt x="1283" y="2457"/>
                </a:lnTo>
                <a:lnTo>
                  <a:pt x="1280" y="2455"/>
                </a:lnTo>
                <a:lnTo>
                  <a:pt x="1278" y="2452"/>
                </a:lnTo>
                <a:lnTo>
                  <a:pt x="1276" y="2450"/>
                </a:lnTo>
                <a:lnTo>
                  <a:pt x="1273" y="2452"/>
                </a:lnTo>
                <a:lnTo>
                  <a:pt x="1271" y="2450"/>
                </a:lnTo>
                <a:lnTo>
                  <a:pt x="1269" y="2448"/>
                </a:lnTo>
                <a:lnTo>
                  <a:pt x="1266" y="2448"/>
                </a:lnTo>
                <a:lnTo>
                  <a:pt x="1264" y="2448"/>
                </a:lnTo>
                <a:lnTo>
                  <a:pt x="1247" y="2450"/>
                </a:lnTo>
                <a:lnTo>
                  <a:pt x="1245" y="2450"/>
                </a:lnTo>
                <a:lnTo>
                  <a:pt x="1240" y="2448"/>
                </a:lnTo>
                <a:lnTo>
                  <a:pt x="1238" y="2445"/>
                </a:lnTo>
                <a:lnTo>
                  <a:pt x="1233" y="2443"/>
                </a:lnTo>
                <a:lnTo>
                  <a:pt x="1229" y="2443"/>
                </a:lnTo>
                <a:lnTo>
                  <a:pt x="1224" y="2445"/>
                </a:lnTo>
                <a:lnTo>
                  <a:pt x="1221" y="2443"/>
                </a:lnTo>
                <a:lnTo>
                  <a:pt x="1219" y="2438"/>
                </a:lnTo>
                <a:lnTo>
                  <a:pt x="1217" y="2431"/>
                </a:lnTo>
                <a:lnTo>
                  <a:pt x="1214" y="2431"/>
                </a:lnTo>
                <a:lnTo>
                  <a:pt x="1210" y="2429"/>
                </a:lnTo>
                <a:lnTo>
                  <a:pt x="1207" y="2426"/>
                </a:lnTo>
                <a:lnTo>
                  <a:pt x="1205" y="2426"/>
                </a:lnTo>
                <a:lnTo>
                  <a:pt x="1200" y="2424"/>
                </a:lnTo>
                <a:lnTo>
                  <a:pt x="1198" y="2422"/>
                </a:lnTo>
                <a:lnTo>
                  <a:pt x="1193" y="2419"/>
                </a:lnTo>
                <a:lnTo>
                  <a:pt x="1191" y="2419"/>
                </a:lnTo>
                <a:lnTo>
                  <a:pt x="1188" y="2412"/>
                </a:lnTo>
                <a:lnTo>
                  <a:pt x="1179" y="2412"/>
                </a:lnTo>
                <a:lnTo>
                  <a:pt x="1146" y="2417"/>
                </a:lnTo>
                <a:lnTo>
                  <a:pt x="1144" y="2419"/>
                </a:lnTo>
                <a:lnTo>
                  <a:pt x="1141" y="2426"/>
                </a:lnTo>
                <a:lnTo>
                  <a:pt x="1139" y="2431"/>
                </a:lnTo>
                <a:lnTo>
                  <a:pt x="1134" y="2434"/>
                </a:lnTo>
                <a:lnTo>
                  <a:pt x="1130" y="2436"/>
                </a:lnTo>
                <a:lnTo>
                  <a:pt x="1125" y="2434"/>
                </a:lnTo>
                <a:lnTo>
                  <a:pt x="1122" y="2431"/>
                </a:lnTo>
                <a:lnTo>
                  <a:pt x="1118" y="2434"/>
                </a:lnTo>
                <a:lnTo>
                  <a:pt x="1115" y="2436"/>
                </a:lnTo>
                <a:lnTo>
                  <a:pt x="1111" y="2438"/>
                </a:lnTo>
                <a:lnTo>
                  <a:pt x="1108" y="2441"/>
                </a:lnTo>
                <a:lnTo>
                  <a:pt x="1104" y="2441"/>
                </a:lnTo>
                <a:lnTo>
                  <a:pt x="1104" y="2445"/>
                </a:lnTo>
                <a:lnTo>
                  <a:pt x="1099" y="2450"/>
                </a:lnTo>
                <a:lnTo>
                  <a:pt x="1097" y="2450"/>
                </a:lnTo>
                <a:lnTo>
                  <a:pt x="1082" y="2429"/>
                </a:lnTo>
                <a:lnTo>
                  <a:pt x="1082" y="2431"/>
                </a:lnTo>
                <a:lnTo>
                  <a:pt x="1078" y="2434"/>
                </a:lnTo>
                <a:lnTo>
                  <a:pt x="1073" y="2438"/>
                </a:lnTo>
                <a:lnTo>
                  <a:pt x="1071" y="2445"/>
                </a:lnTo>
                <a:lnTo>
                  <a:pt x="1066" y="2450"/>
                </a:lnTo>
                <a:lnTo>
                  <a:pt x="1064" y="2450"/>
                </a:lnTo>
                <a:lnTo>
                  <a:pt x="1056" y="2450"/>
                </a:lnTo>
                <a:lnTo>
                  <a:pt x="1049" y="2452"/>
                </a:lnTo>
                <a:lnTo>
                  <a:pt x="1042" y="2452"/>
                </a:lnTo>
                <a:lnTo>
                  <a:pt x="1038" y="2452"/>
                </a:lnTo>
                <a:lnTo>
                  <a:pt x="1016" y="2462"/>
                </a:lnTo>
                <a:lnTo>
                  <a:pt x="1007" y="2464"/>
                </a:lnTo>
                <a:lnTo>
                  <a:pt x="1005" y="2467"/>
                </a:lnTo>
                <a:lnTo>
                  <a:pt x="1005" y="2471"/>
                </a:lnTo>
                <a:lnTo>
                  <a:pt x="1002" y="2476"/>
                </a:lnTo>
                <a:lnTo>
                  <a:pt x="1002" y="2483"/>
                </a:lnTo>
                <a:lnTo>
                  <a:pt x="1000" y="2486"/>
                </a:lnTo>
                <a:lnTo>
                  <a:pt x="998" y="2488"/>
                </a:lnTo>
                <a:lnTo>
                  <a:pt x="995" y="2493"/>
                </a:lnTo>
                <a:lnTo>
                  <a:pt x="995" y="2497"/>
                </a:lnTo>
                <a:lnTo>
                  <a:pt x="998" y="2500"/>
                </a:lnTo>
                <a:lnTo>
                  <a:pt x="998" y="2502"/>
                </a:lnTo>
                <a:lnTo>
                  <a:pt x="998" y="2507"/>
                </a:lnTo>
                <a:lnTo>
                  <a:pt x="995" y="2507"/>
                </a:lnTo>
                <a:lnTo>
                  <a:pt x="993" y="2509"/>
                </a:lnTo>
                <a:lnTo>
                  <a:pt x="990" y="2509"/>
                </a:lnTo>
                <a:lnTo>
                  <a:pt x="988" y="2512"/>
                </a:lnTo>
                <a:lnTo>
                  <a:pt x="986" y="2514"/>
                </a:lnTo>
                <a:lnTo>
                  <a:pt x="981" y="2516"/>
                </a:lnTo>
                <a:lnTo>
                  <a:pt x="979" y="2519"/>
                </a:lnTo>
                <a:lnTo>
                  <a:pt x="976" y="2526"/>
                </a:lnTo>
                <a:lnTo>
                  <a:pt x="974" y="2528"/>
                </a:lnTo>
                <a:lnTo>
                  <a:pt x="969" y="2535"/>
                </a:lnTo>
                <a:lnTo>
                  <a:pt x="967" y="2542"/>
                </a:lnTo>
                <a:lnTo>
                  <a:pt x="967" y="2550"/>
                </a:lnTo>
                <a:lnTo>
                  <a:pt x="965" y="2550"/>
                </a:lnTo>
                <a:lnTo>
                  <a:pt x="960" y="2547"/>
                </a:lnTo>
                <a:lnTo>
                  <a:pt x="955" y="2550"/>
                </a:lnTo>
                <a:lnTo>
                  <a:pt x="948" y="2550"/>
                </a:lnTo>
                <a:lnTo>
                  <a:pt x="943" y="2550"/>
                </a:lnTo>
                <a:lnTo>
                  <a:pt x="936" y="2547"/>
                </a:lnTo>
                <a:lnTo>
                  <a:pt x="929" y="2547"/>
                </a:lnTo>
                <a:lnTo>
                  <a:pt x="922" y="2550"/>
                </a:lnTo>
                <a:lnTo>
                  <a:pt x="920" y="2554"/>
                </a:lnTo>
                <a:lnTo>
                  <a:pt x="920" y="2557"/>
                </a:lnTo>
                <a:lnTo>
                  <a:pt x="917" y="2561"/>
                </a:lnTo>
                <a:lnTo>
                  <a:pt x="913" y="2564"/>
                </a:lnTo>
                <a:lnTo>
                  <a:pt x="910" y="2566"/>
                </a:lnTo>
                <a:lnTo>
                  <a:pt x="908" y="2571"/>
                </a:lnTo>
                <a:lnTo>
                  <a:pt x="903" y="2573"/>
                </a:lnTo>
                <a:lnTo>
                  <a:pt x="899" y="2576"/>
                </a:lnTo>
                <a:lnTo>
                  <a:pt x="894" y="2576"/>
                </a:lnTo>
                <a:lnTo>
                  <a:pt x="891" y="2571"/>
                </a:lnTo>
                <a:lnTo>
                  <a:pt x="889" y="2566"/>
                </a:lnTo>
                <a:lnTo>
                  <a:pt x="887" y="2561"/>
                </a:lnTo>
                <a:lnTo>
                  <a:pt x="882" y="2559"/>
                </a:lnTo>
                <a:lnTo>
                  <a:pt x="877" y="2559"/>
                </a:lnTo>
                <a:lnTo>
                  <a:pt x="870" y="2559"/>
                </a:lnTo>
                <a:lnTo>
                  <a:pt x="866" y="2557"/>
                </a:lnTo>
                <a:lnTo>
                  <a:pt x="863" y="2554"/>
                </a:lnTo>
                <a:lnTo>
                  <a:pt x="856" y="2552"/>
                </a:lnTo>
                <a:lnTo>
                  <a:pt x="854" y="2550"/>
                </a:lnTo>
                <a:lnTo>
                  <a:pt x="851" y="2550"/>
                </a:lnTo>
                <a:lnTo>
                  <a:pt x="851" y="2545"/>
                </a:lnTo>
                <a:lnTo>
                  <a:pt x="849" y="2540"/>
                </a:lnTo>
                <a:lnTo>
                  <a:pt x="844" y="2538"/>
                </a:lnTo>
                <a:lnTo>
                  <a:pt x="842" y="2535"/>
                </a:lnTo>
                <a:lnTo>
                  <a:pt x="828" y="2531"/>
                </a:lnTo>
                <a:lnTo>
                  <a:pt x="823" y="2533"/>
                </a:lnTo>
                <a:lnTo>
                  <a:pt x="818" y="2531"/>
                </a:lnTo>
                <a:lnTo>
                  <a:pt x="816" y="2528"/>
                </a:lnTo>
                <a:lnTo>
                  <a:pt x="814" y="2521"/>
                </a:lnTo>
                <a:lnTo>
                  <a:pt x="814" y="2519"/>
                </a:lnTo>
                <a:lnTo>
                  <a:pt x="814" y="2516"/>
                </a:lnTo>
                <a:lnTo>
                  <a:pt x="809" y="2512"/>
                </a:lnTo>
                <a:lnTo>
                  <a:pt x="807" y="2512"/>
                </a:lnTo>
                <a:lnTo>
                  <a:pt x="804" y="2512"/>
                </a:lnTo>
                <a:lnTo>
                  <a:pt x="799" y="2514"/>
                </a:lnTo>
                <a:lnTo>
                  <a:pt x="795" y="2516"/>
                </a:lnTo>
                <a:lnTo>
                  <a:pt x="790" y="2519"/>
                </a:lnTo>
                <a:lnTo>
                  <a:pt x="790" y="2521"/>
                </a:lnTo>
                <a:lnTo>
                  <a:pt x="792" y="2523"/>
                </a:lnTo>
                <a:lnTo>
                  <a:pt x="795" y="2523"/>
                </a:lnTo>
                <a:lnTo>
                  <a:pt x="797" y="2526"/>
                </a:lnTo>
                <a:lnTo>
                  <a:pt x="795" y="2531"/>
                </a:lnTo>
                <a:lnTo>
                  <a:pt x="795" y="2533"/>
                </a:lnTo>
                <a:lnTo>
                  <a:pt x="797" y="2535"/>
                </a:lnTo>
                <a:lnTo>
                  <a:pt x="795" y="2540"/>
                </a:lnTo>
                <a:lnTo>
                  <a:pt x="795" y="2542"/>
                </a:lnTo>
                <a:lnTo>
                  <a:pt x="797" y="2547"/>
                </a:lnTo>
                <a:lnTo>
                  <a:pt x="802" y="2550"/>
                </a:lnTo>
                <a:lnTo>
                  <a:pt x="807" y="2554"/>
                </a:lnTo>
                <a:lnTo>
                  <a:pt x="809" y="2559"/>
                </a:lnTo>
                <a:lnTo>
                  <a:pt x="809" y="2561"/>
                </a:lnTo>
                <a:lnTo>
                  <a:pt x="811" y="2568"/>
                </a:lnTo>
                <a:lnTo>
                  <a:pt x="811" y="2571"/>
                </a:lnTo>
                <a:lnTo>
                  <a:pt x="811" y="2578"/>
                </a:lnTo>
                <a:lnTo>
                  <a:pt x="811" y="2583"/>
                </a:lnTo>
                <a:lnTo>
                  <a:pt x="809" y="2585"/>
                </a:lnTo>
                <a:lnTo>
                  <a:pt x="807" y="2587"/>
                </a:lnTo>
                <a:lnTo>
                  <a:pt x="804" y="2587"/>
                </a:lnTo>
                <a:lnTo>
                  <a:pt x="802" y="2590"/>
                </a:lnTo>
                <a:lnTo>
                  <a:pt x="799" y="2592"/>
                </a:lnTo>
                <a:lnTo>
                  <a:pt x="797" y="2594"/>
                </a:lnTo>
                <a:lnTo>
                  <a:pt x="795" y="2599"/>
                </a:lnTo>
                <a:lnTo>
                  <a:pt x="790" y="2602"/>
                </a:lnTo>
                <a:lnTo>
                  <a:pt x="788" y="2604"/>
                </a:lnTo>
                <a:lnTo>
                  <a:pt x="785" y="2606"/>
                </a:lnTo>
                <a:lnTo>
                  <a:pt x="783" y="2609"/>
                </a:lnTo>
                <a:lnTo>
                  <a:pt x="783" y="2613"/>
                </a:lnTo>
                <a:lnTo>
                  <a:pt x="781" y="2618"/>
                </a:lnTo>
                <a:lnTo>
                  <a:pt x="781" y="2623"/>
                </a:lnTo>
                <a:lnTo>
                  <a:pt x="778" y="2623"/>
                </a:lnTo>
                <a:lnTo>
                  <a:pt x="759" y="2623"/>
                </a:lnTo>
                <a:lnTo>
                  <a:pt x="755" y="2635"/>
                </a:lnTo>
                <a:lnTo>
                  <a:pt x="722" y="2658"/>
                </a:lnTo>
                <a:lnTo>
                  <a:pt x="717" y="2661"/>
                </a:lnTo>
                <a:lnTo>
                  <a:pt x="715" y="2661"/>
                </a:lnTo>
                <a:lnTo>
                  <a:pt x="712" y="2663"/>
                </a:lnTo>
                <a:lnTo>
                  <a:pt x="710" y="2663"/>
                </a:lnTo>
                <a:lnTo>
                  <a:pt x="705" y="2651"/>
                </a:lnTo>
                <a:lnTo>
                  <a:pt x="705" y="2649"/>
                </a:lnTo>
                <a:lnTo>
                  <a:pt x="703" y="2647"/>
                </a:lnTo>
                <a:lnTo>
                  <a:pt x="700" y="2642"/>
                </a:lnTo>
                <a:lnTo>
                  <a:pt x="700" y="2639"/>
                </a:lnTo>
                <a:lnTo>
                  <a:pt x="700" y="2637"/>
                </a:lnTo>
                <a:lnTo>
                  <a:pt x="698" y="2635"/>
                </a:lnTo>
                <a:lnTo>
                  <a:pt x="698" y="2630"/>
                </a:lnTo>
                <a:lnTo>
                  <a:pt x="693" y="2625"/>
                </a:lnTo>
                <a:lnTo>
                  <a:pt x="691" y="2618"/>
                </a:lnTo>
                <a:lnTo>
                  <a:pt x="689" y="2616"/>
                </a:lnTo>
                <a:lnTo>
                  <a:pt x="689" y="2609"/>
                </a:lnTo>
                <a:lnTo>
                  <a:pt x="686" y="2604"/>
                </a:lnTo>
                <a:lnTo>
                  <a:pt x="686" y="2599"/>
                </a:lnTo>
                <a:lnTo>
                  <a:pt x="684" y="2597"/>
                </a:lnTo>
                <a:lnTo>
                  <a:pt x="682" y="2594"/>
                </a:lnTo>
                <a:lnTo>
                  <a:pt x="682" y="2590"/>
                </a:lnTo>
                <a:lnTo>
                  <a:pt x="682" y="2587"/>
                </a:lnTo>
                <a:lnTo>
                  <a:pt x="682" y="2583"/>
                </a:lnTo>
                <a:lnTo>
                  <a:pt x="682" y="2580"/>
                </a:lnTo>
                <a:lnTo>
                  <a:pt x="682" y="2576"/>
                </a:lnTo>
                <a:lnTo>
                  <a:pt x="679" y="2573"/>
                </a:lnTo>
                <a:lnTo>
                  <a:pt x="677" y="2571"/>
                </a:lnTo>
                <a:lnTo>
                  <a:pt x="677" y="2568"/>
                </a:lnTo>
                <a:lnTo>
                  <a:pt x="677" y="2566"/>
                </a:lnTo>
                <a:lnTo>
                  <a:pt x="675" y="2564"/>
                </a:lnTo>
                <a:lnTo>
                  <a:pt x="672" y="2561"/>
                </a:lnTo>
                <a:lnTo>
                  <a:pt x="665" y="2559"/>
                </a:lnTo>
                <a:lnTo>
                  <a:pt x="663" y="2559"/>
                </a:lnTo>
                <a:lnTo>
                  <a:pt x="663" y="2557"/>
                </a:lnTo>
                <a:lnTo>
                  <a:pt x="660" y="2557"/>
                </a:lnTo>
                <a:lnTo>
                  <a:pt x="658" y="2554"/>
                </a:lnTo>
                <a:lnTo>
                  <a:pt x="651" y="2554"/>
                </a:lnTo>
                <a:lnTo>
                  <a:pt x="649" y="2552"/>
                </a:lnTo>
                <a:lnTo>
                  <a:pt x="646" y="2547"/>
                </a:lnTo>
                <a:lnTo>
                  <a:pt x="644" y="2545"/>
                </a:lnTo>
                <a:lnTo>
                  <a:pt x="642" y="2545"/>
                </a:lnTo>
                <a:lnTo>
                  <a:pt x="639" y="2542"/>
                </a:lnTo>
                <a:lnTo>
                  <a:pt x="634" y="2542"/>
                </a:lnTo>
                <a:lnTo>
                  <a:pt x="632" y="2542"/>
                </a:lnTo>
                <a:lnTo>
                  <a:pt x="627" y="2540"/>
                </a:lnTo>
                <a:lnTo>
                  <a:pt x="625" y="2540"/>
                </a:lnTo>
                <a:lnTo>
                  <a:pt x="620" y="2538"/>
                </a:lnTo>
                <a:lnTo>
                  <a:pt x="618" y="2538"/>
                </a:lnTo>
                <a:lnTo>
                  <a:pt x="616" y="2540"/>
                </a:lnTo>
                <a:lnTo>
                  <a:pt x="611" y="2540"/>
                </a:lnTo>
                <a:lnTo>
                  <a:pt x="606" y="2540"/>
                </a:lnTo>
                <a:lnTo>
                  <a:pt x="601" y="2540"/>
                </a:lnTo>
                <a:lnTo>
                  <a:pt x="599" y="2542"/>
                </a:lnTo>
                <a:lnTo>
                  <a:pt x="587" y="2552"/>
                </a:lnTo>
                <a:lnTo>
                  <a:pt x="583" y="2557"/>
                </a:lnTo>
                <a:lnTo>
                  <a:pt x="580" y="2559"/>
                </a:lnTo>
                <a:lnTo>
                  <a:pt x="578" y="2561"/>
                </a:lnTo>
                <a:lnTo>
                  <a:pt x="573" y="2561"/>
                </a:lnTo>
                <a:lnTo>
                  <a:pt x="568" y="2561"/>
                </a:lnTo>
                <a:lnTo>
                  <a:pt x="566" y="2561"/>
                </a:lnTo>
                <a:lnTo>
                  <a:pt x="561" y="2561"/>
                </a:lnTo>
                <a:lnTo>
                  <a:pt x="554" y="2561"/>
                </a:lnTo>
                <a:lnTo>
                  <a:pt x="554" y="2559"/>
                </a:lnTo>
                <a:lnTo>
                  <a:pt x="554" y="2557"/>
                </a:lnTo>
                <a:lnTo>
                  <a:pt x="552" y="2554"/>
                </a:lnTo>
                <a:lnTo>
                  <a:pt x="550" y="2554"/>
                </a:lnTo>
                <a:lnTo>
                  <a:pt x="547" y="2557"/>
                </a:lnTo>
                <a:lnTo>
                  <a:pt x="547" y="2554"/>
                </a:lnTo>
                <a:lnTo>
                  <a:pt x="545" y="2550"/>
                </a:lnTo>
                <a:lnTo>
                  <a:pt x="543" y="2545"/>
                </a:lnTo>
                <a:lnTo>
                  <a:pt x="543" y="2542"/>
                </a:lnTo>
                <a:lnTo>
                  <a:pt x="538" y="2538"/>
                </a:lnTo>
                <a:lnTo>
                  <a:pt x="535" y="2531"/>
                </a:lnTo>
                <a:lnTo>
                  <a:pt x="533" y="2528"/>
                </a:lnTo>
                <a:lnTo>
                  <a:pt x="531" y="2523"/>
                </a:lnTo>
                <a:lnTo>
                  <a:pt x="528" y="2521"/>
                </a:lnTo>
                <a:lnTo>
                  <a:pt x="526" y="2516"/>
                </a:lnTo>
                <a:lnTo>
                  <a:pt x="524" y="2509"/>
                </a:lnTo>
                <a:lnTo>
                  <a:pt x="521" y="2507"/>
                </a:lnTo>
                <a:lnTo>
                  <a:pt x="517" y="2505"/>
                </a:lnTo>
                <a:lnTo>
                  <a:pt x="514" y="2505"/>
                </a:lnTo>
                <a:lnTo>
                  <a:pt x="512" y="2502"/>
                </a:lnTo>
                <a:lnTo>
                  <a:pt x="510" y="2502"/>
                </a:lnTo>
                <a:lnTo>
                  <a:pt x="507" y="2500"/>
                </a:lnTo>
                <a:lnTo>
                  <a:pt x="505" y="2500"/>
                </a:lnTo>
                <a:lnTo>
                  <a:pt x="502" y="2497"/>
                </a:lnTo>
                <a:lnTo>
                  <a:pt x="498" y="2493"/>
                </a:lnTo>
                <a:lnTo>
                  <a:pt x="493" y="2488"/>
                </a:lnTo>
                <a:lnTo>
                  <a:pt x="491" y="2481"/>
                </a:lnTo>
                <a:lnTo>
                  <a:pt x="491" y="2478"/>
                </a:lnTo>
                <a:lnTo>
                  <a:pt x="498" y="2481"/>
                </a:lnTo>
                <a:lnTo>
                  <a:pt x="500" y="2481"/>
                </a:lnTo>
                <a:lnTo>
                  <a:pt x="502" y="2481"/>
                </a:lnTo>
                <a:lnTo>
                  <a:pt x="502" y="2478"/>
                </a:lnTo>
                <a:lnTo>
                  <a:pt x="505" y="2478"/>
                </a:lnTo>
                <a:lnTo>
                  <a:pt x="510" y="2478"/>
                </a:lnTo>
                <a:lnTo>
                  <a:pt x="512" y="2478"/>
                </a:lnTo>
                <a:lnTo>
                  <a:pt x="514" y="2476"/>
                </a:lnTo>
                <a:lnTo>
                  <a:pt x="519" y="2474"/>
                </a:lnTo>
                <a:lnTo>
                  <a:pt x="521" y="2471"/>
                </a:lnTo>
                <a:lnTo>
                  <a:pt x="521" y="2467"/>
                </a:lnTo>
                <a:lnTo>
                  <a:pt x="524" y="2467"/>
                </a:lnTo>
                <a:lnTo>
                  <a:pt x="524" y="2464"/>
                </a:lnTo>
                <a:lnTo>
                  <a:pt x="528" y="2462"/>
                </a:lnTo>
                <a:lnTo>
                  <a:pt x="533" y="2457"/>
                </a:lnTo>
                <a:lnTo>
                  <a:pt x="533" y="2455"/>
                </a:lnTo>
                <a:lnTo>
                  <a:pt x="533" y="2450"/>
                </a:lnTo>
                <a:lnTo>
                  <a:pt x="535" y="2448"/>
                </a:lnTo>
                <a:lnTo>
                  <a:pt x="538" y="2443"/>
                </a:lnTo>
                <a:lnTo>
                  <a:pt x="540" y="2441"/>
                </a:lnTo>
                <a:lnTo>
                  <a:pt x="543" y="2441"/>
                </a:lnTo>
                <a:lnTo>
                  <a:pt x="540" y="2436"/>
                </a:lnTo>
                <a:lnTo>
                  <a:pt x="538" y="2436"/>
                </a:lnTo>
                <a:lnTo>
                  <a:pt x="535" y="2434"/>
                </a:lnTo>
                <a:lnTo>
                  <a:pt x="533" y="2434"/>
                </a:lnTo>
                <a:lnTo>
                  <a:pt x="526" y="2431"/>
                </a:lnTo>
                <a:lnTo>
                  <a:pt x="524" y="2431"/>
                </a:lnTo>
                <a:lnTo>
                  <a:pt x="521" y="2429"/>
                </a:lnTo>
                <a:lnTo>
                  <a:pt x="521" y="2426"/>
                </a:lnTo>
                <a:lnTo>
                  <a:pt x="519" y="2424"/>
                </a:lnTo>
                <a:lnTo>
                  <a:pt x="519" y="2419"/>
                </a:lnTo>
                <a:lnTo>
                  <a:pt x="519" y="2417"/>
                </a:lnTo>
                <a:lnTo>
                  <a:pt x="521" y="2415"/>
                </a:lnTo>
                <a:lnTo>
                  <a:pt x="524" y="2412"/>
                </a:lnTo>
                <a:lnTo>
                  <a:pt x="524" y="2410"/>
                </a:lnTo>
                <a:lnTo>
                  <a:pt x="521" y="2407"/>
                </a:lnTo>
                <a:lnTo>
                  <a:pt x="521" y="2403"/>
                </a:lnTo>
                <a:lnTo>
                  <a:pt x="519" y="2398"/>
                </a:lnTo>
                <a:lnTo>
                  <a:pt x="519" y="2396"/>
                </a:lnTo>
                <a:lnTo>
                  <a:pt x="517" y="2393"/>
                </a:lnTo>
                <a:lnTo>
                  <a:pt x="517" y="2391"/>
                </a:lnTo>
                <a:lnTo>
                  <a:pt x="512" y="2391"/>
                </a:lnTo>
                <a:lnTo>
                  <a:pt x="510" y="2389"/>
                </a:lnTo>
                <a:lnTo>
                  <a:pt x="507" y="2389"/>
                </a:lnTo>
                <a:lnTo>
                  <a:pt x="505" y="2386"/>
                </a:lnTo>
                <a:lnTo>
                  <a:pt x="502" y="2381"/>
                </a:lnTo>
                <a:lnTo>
                  <a:pt x="500" y="2379"/>
                </a:lnTo>
                <a:lnTo>
                  <a:pt x="500" y="2377"/>
                </a:lnTo>
                <a:lnTo>
                  <a:pt x="498" y="2372"/>
                </a:lnTo>
                <a:lnTo>
                  <a:pt x="500" y="2370"/>
                </a:lnTo>
                <a:lnTo>
                  <a:pt x="505" y="2351"/>
                </a:lnTo>
                <a:lnTo>
                  <a:pt x="517" y="2332"/>
                </a:lnTo>
                <a:lnTo>
                  <a:pt x="524" y="2284"/>
                </a:lnTo>
                <a:lnTo>
                  <a:pt x="566" y="2284"/>
                </a:lnTo>
                <a:lnTo>
                  <a:pt x="576" y="2258"/>
                </a:lnTo>
                <a:lnTo>
                  <a:pt x="587" y="2232"/>
                </a:lnTo>
                <a:lnTo>
                  <a:pt x="606" y="2194"/>
                </a:lnTo>
                <a:lnTo>
                  <a:pt x="616" y="2171"/>
                </a:lnTo>
                <a:lnTo>
                  <a:pt x="627" y="2140"/>
                </a:lnTo>
                <a:lnTo>
                  <a:pt x="642" y="2107"/>
                </a:lnTo>
                <a:lnTo>
                  <a:pt x="649" y="2093"/>
                </a:lnTo>
                <a:lnTo>
                  <a:pt x="651" y="2090"/>
                </a:lnTo>
                <a:lnTo>
                  <a:pt x="658" y="2071"/>
                </a:lnTo>
                <a:lnTo>
                  <a:pt x="672" y="2041"/>
                </a:lnTo>
                <a:lnTo>
                  <a:pt x="672" y="2038"/>
                </a:lnTo>
                <a:lnTo>
                  <a:pt x="675" y="2033"/>
                </a:lnTo>
                <a:lnTo>
                  <a:pt x="677" y="2029"/>
                </a:lnTo>
                <a:lnTo>
                  <a:pt x="682" y="2017"/>
                </a:lnTo>
                <a:lnTo>
                  <a:pt x="682" y="2015"/>
                </a:lnTo>
                <a:lnTo>
                  <a:pt x="682" y="2012"/>
                </a:lnTo>
                <a:lnTo>
                  <a:pt x="693" y="2012"/>
                </a:lnTo>
                <a:lnTo>
                  <a:pt x="686" y="1991"/>
                </a:lnTo>
                <a:lnTo>
                  <a:pt x="691" y="1970"/>
                </a:lnTo>
                <a:lnTo>
                  <a:pt x="691" y="1962"/>
                </a:lnTo>
                <a:lnTo>
                  <a:pt x="689" y="1958"/>
                </a:lnTo>
                <a:lnTo>
                  <a:pt x="691" y="1953"/>
                </a:lnTo>
                <a:lnTo>
                  <a:pt x="693" y="1951"/>
                </a:lnTo>
                <a:lnTo>
                  <a:pt x="693" y="1946"/>
                </a:lnTo>
                <a:lnTo>
                  <a:pt x="696" y="1941"/>
                </a:lnTo>
                <a:lnTo>
                  <a:pt x="698" y="1936"/>
                </a:lnTo>
                <a:lnTo>
                  <a:pt x="700" y="1932"/>
                </a:lnTo>
                <a:lnTo>
                  <a:pt x="703" y="1925"/>
                </a:lnTo>
                <a:lnTo>
                  <a:pt x="705" y="1922"/>
                </a:lnTo>
                <a:lnTo>
                  <a:pt x="708" y="1915"/>
                </a:lnTo>
                <a:lnTo>
                  <a:pt x="708" y="1913"/>
                </a:lnTo>
                <a:lnTo>
                  <a:pt x="705" y="1913"/>
                </a:lnTo>
                <a:lnTo>
                  <a:pt x="703" y="1913"/>
                </a:lnTo>
                <a:lnTo>
                  <a:pt x="703" y="1910"/>
                </a:lnTo>
                <a:lnTo>
                  <a:pt x="700" y="1910"/>
                </a:lnTo>
                <a:lnTo>
                  <a:pt x="700" y="1908"/>
                </a:lnTo>
                <a:lnTo>
                  <a:pt x="700" y="1906"/>
                </a:lnTo>
                <a:lnTo>
                  <a:pt x="700" y="1903"/>
                </a:lnTo>
                <a:lnTo>
                  <a:pt x="703" y="1903"/>
                </a:lnTo>
                <a:lnTo>
                  <a:pt x="703" y="1901"/>
                </a:lnTo>
                <a:lnTo>
                  <a:pt x="705" y="1899"/>
                </a:lnTo>
                <a:lnTo>
                  <a:pt x="705" y="1896"/>
                </a:lnTo>
                <a:lnTo>
                  <a:pt x="708" y="1891"/>
                </a:lnTo>
                <a:lnTo>
                  <a:pt x="708" y="1889"/>
                </a:lnTo>
                <a:lnTo>
                  <a:pt x="710" y="1882"/>
                </a:lnTo>
                <a:lnTo>
                  <a:pt x="712" y="1880"/>
                </a:lnTo>
                <a:lnTo>
                  <a:pt x="712" y="1877"/>
                </a:lnTo>
                <a:lnTo>
                  <a:pt x="712" y="1872"/>
                </a:lnTo>
                <a:lnTo>
                  <a:pt x="703" y="1877"/>
                </a:lnTo>
                <a:lnTo>
                  <a:pt x="703" y="1880"/>
                </a:lnTo>
                <a:lnTo>
                  <a:pt x="700" y="1882"/>
                </a:lnTo>
                <a:lnTo>
                  <a:pt x="700" y="1884"/>
                </a:lnTo>
                <a:lnTo>
                  <a:pt x="698" y="1884"/>
                </a:lnTo>
                <a:lnTo>
                  <a:pt x="698" y="1887"/>
                </a:lnTo>
                <a:lnTo>
                  <a:pt x="693" y="1887"/>
                </a:lnTo>
                <a:lnTo>
                  <a:pt x="693" y="1889"/>
                </a:lnTo>
                <a:lnTo>
                  <a:pt x="691" y="1891"/>
                </a:lnTo>
                <a:lnTo>
                  <a:pt x="689" y="1891"/>
                </a:lnTo>
                <a:lnTo>
                  <a:pt x="686" y="1891"/>
                </a:lnTo>
                <a:lnTo>
                  <a:pt x="686" y="1889"/>
                </a:lnTo>
                <a:lnTo>
                  <a:pt x="686" y="1887"/>
                </a:lnTo>
                <a:lnTo>
                  <a:pt x="686" y="1884"/>
                </a:lnTo>
                <a:lnTo>
                  <a:pt x="686" y="1882"/>
                </a:lnTo>
                <a:lnTo>
                  <a:pt x="684" y="1877"/>
                </a:lnTo>
                <a:lnTo>
                  <a:pt x="682" y="1880"/>
                </a:lnTo>
                <a:lnTo>
                  <a:pt x="679" y="1880"/>
                </a:lnTo>
                <a:lnTo>
                  <a:pt x="675" y="1882"/>
                </a:lnTo>
                <a:lnTo>
                  <a:pt x="667" y="1884"/>
                </a:lnTo>
                <a:lnTo>
                  <a:pt x="663" y="1887"/>
                </a:lnTo>
                <a:lnTo>
                  <a:pt x="660" y="1889"/>
                </a:lnTo>
                <a:lnTo>
                  <a:pt x="660" y="1891"/>
                </a:lnTo>
                <a:lnTo>
                  <a:pt x="660" y="1894"/>
                </a:lnTo>
                <a:lnTo>
                  <a:pt x="663" y="1896"/>
                </a:lnTo>
                <a:lnTo>
                  <a:pt x="663" y="1899"/>
                </a:lnTo>
                <a:lnTo>
                  <a:pt x="665" y="1901"/>
                </a:lnTo>
                <a:lnTo>
                  <a:pt x="663" y="1903"/>
                </a:lnTo>
                <a:lnTo>
                  <a:pt x="660" y="1903"/>
                </a:lnTo>
                <a:lnTo>
                  <a:pt x="658" y="1903"/>
                </a:lnTo>
                <a:lnTo>
                  <a:pt x="656" y="1903"/>
                </a:lnTo>
                <a:lnTo>
                  <a:pt x="653" y="1903"/>
                </a:lnTo>
                <a:lnTo>
                  <a:pt x="651" y="1903"/>
                </a:lnTo>
                <a:lnTo>
                  <a:pt x="651" y="1901"/>
                </a:lnTo>
                <a:lnTo>
                  <a:pt x="651" y="1896"/>
                </a:lnTo>
                <a:lnTo>
                  <a:pt x="649" y="1894"/>
                </a:lnTo>
                <a:lnTo>
                  <a:pt x="646" y="1891"/>
                </a:lnTo>
                <a:lnTo>
                  <a:pt x="646" y="1894"/>
                </a:lnTo>
                <a:lnTo>
                  <a:pt x="644" y="1891"/>
                </a:lnTo>
                <a:lnTo>
                  <a:pt x="639" y="1891"/>
                </a:lnTo>
                <a:lnTo>
                  <a:pt x="632" y="1889"/>
                </a:lnTo>
                <a:lnTo>
                  <a:pt x="630" y="1889"/>
                </a:lnTo>
                <a:lnTo>
                  <a:pt x="630" y="1884"/>
                </a:lnTo>
                <a:lnTo>
                  <a:pt x="630" y="1880"/>
                </a:lnTo>
                <a:lnTo>
                  <a:pt x="627" y="1880"/>
                </a:lnTo>
                <a:lnTo>
                  <a:pt x="625" y="1880"/>
                </a:lnTo>
                <a:lnTo>
                  <a:pt x="623" y="1882"/>
                </a:lnTo>
                <a:lnTo>
                  <a:pt x="618" y="1884"/>
                </a:lnTo>
                <a:lnTo>
                  <a:pt x="618" y="1887"/>
                </a:lnTo>
                <a:lnTo>
                  <a:pt x="618" y="1891"/>
                </a:lnTo>
                <a:lnTo>
                  <a:pt x="620" y="1894"/>
                </a:lnTo>
                <a:lnTo>
                  <a:pt x="620" y="1896"/>
                </a:lnTo>
                <a:lnTo>
                  <a:pt x="618" y="1896"/>
                </a:lnTo>
                <a:lnTo>
                  <a:pt x="616" y="1899"/>
                </a:lnTo>
                <a:lnTo>
                  <a:pt x="613" y="1899"/>
                </a:lnTo>
                <a:lnTo>
                  <a:pt x="609" y="1899"/>
                </a:lnTo>
                <a:lnTo>
                  <a:pt x="604" y="1896"/>
                </a:lnTo>
                <a:lnTo>
                  <a:pt x="604" y="1894"/>
                </a:lnTo>
                <a:lnTo>
                  <a:pt x="604" y="1891"/>
                </a:lnTo>
                <a:lnTo>
                  <a:pt x="604" y="1889"/>
                </a:lnTo>
                <a:lnTo>
                  <a:pt x="606" y="1887"/>
                </a:lnTo>
                <a:lnTo>
                  <a:pt x="606" y="1882"/>
                </a:lnTo>
                <a:lnTo>
                  <a:pt x="606" y="1877"/>
                </a:lnTo>
                <a:lnTo>
                  <a:pt x="606" y="1875"/>
                </a:lnTo>
                <a:lnTo>
                  <a:pt x="609" y="1872"/>
                </a:lnTo>
                <a:lnTo>
                  <a:pt x="609" y="1868"/>
                </a:lnTo>
                <a:lnTo>
                  <a:pt x="606" y="1865"/>
                </a:lnTo>
                <a:lnTo>
                  <a:pt x="606" y="1863"/>
                </a:lnTo>
                <a:lnTo>
                  <a:pt x="601" y="1858"/>
                </a:lnTo>
                <a:lnTo>
                  <a:pt x="601" y="1856"/>
                </a:lnTo>
                <a:lnTo>
                  <a:pt x="601" y="1854"/>
                </a:lnTo>
                <a:lnTo>
                  <a:pt x="601" y="1849"/>
                </a:lnTo>
                <a:lnTo>
                  <a:pt x="599" y="1846"/>
                </a:lnTo>
                <a:lnTo>
                  <a:pt x="597" y="1844"/>
                </a:lnTo>
                <a:lnTo>
                  <a:pt x="594" y="1844"/>
                </a:lnTo>
                <a:lnTo>
                  <a:pt x="594" y="1842"/>
                </a:lnTo>
                <a:lnTo>
                  <a:pt x="594" y="1839"/>
                </a:lnTo>
                <a:lnTo>
                  <a:pt x="597" y="1839"/>
                </a:lnTo>
                <a:lnTo>
                  <a:pt x="599" y="1837"/>
                </a:lnTo>
                <a:lnTo>
                  <a:pt x="599" y="1835"/>
                </a:lnTo>
                <a:lnTo>
                  <a:pt x="597" y="1832"/>
                </a:lnTo>
                <a:lnTo>
                  <a:pt x="597" y="1830"/>
                </a:lnTo>
                <a:lnTo>
                  <a:pt x="597" y="1828"/>
                </a:lnTo>
                <a:lnTo>
                  <a:pt x="599" y="1825"/>
                </a:lnTo>
                <a:lnTo>
                  <a:pt x="599" y="1820"/>
                </a:lnTo>
                <a:lnTo>
                  <a:pt x="594" y="1818"/>
                </a:lnTo>
                <a:lnTo>
                  <a:pt x="592" y="1820"/>
                </a:lnTo>
                <a:lnTo>
                  <a:pt x="587" y="1820"/>
                </a:lnTo>
                <a:lnTo>
                  <a:pt x="583" y="1820"/>
                </a:lnTo>
                <a:lnTo>
                  <a:pt x="580" y="1820"/>
                </a:lnTo>
                <a:lnTo>
                  <a:pt x="578" y="1823"/>
                </a:lnTo>
                <a:lnTo>
                  <a:pt x="576" y="1825"/>
                </a:lnTo>
                <a:lnTo>
                  <a:pt x="573" y="1828"/>
                </a:lnTo>
                <a:lnTo>
                  <a:pt x="571" y="1828"/>
                </a:lnTo>
                <a:lnTo>
                  <a:pt x="524" y="1820"/>
                </a:lnTo>
                <a:lnTo>
                  <a:pt x="505" y="1806"/>
                </a:lnTo>
                <a:lnTo>
                  <a:pt x="488" y="1775"/>
                </a:lnTo>
                <a:lnTo>
                  <a:pt x="488" y="1773"/>
                </a:lnTo>
                <a:lnTo>
                  <a:pt x="484" y="1764"/>
                </a:lnTo>
                <a:lnTo>
                  <a:pt x="479" y="1754"/>
                </a:lnTo>
                <a:lnTo>
                  <a:pt x="368" y="1674"/>
                </a:lnTo>
                <a:lnTo>
                  <a:pt x="330" y="1645"/>
                </a:lnTo>
                <a:lnTo>
                  <a:pt x="290" y="1622"/>
                </a:lnTo>
                <a:lnTo>
                  <a:pt x="269" y="1612"/>
                </a:lnTo>
                <a:lnTo>
                  <a:pt x="253" y="1603"/>
                </a:lnTo>
                <a:lnTo>
                  <a:pt x="250" y="1605"/>
                </a:lnTo>
                <a:lnTo>
                  <a:pt x="248" y="1603"/>
                </a:lnTo>
                <a:lnTo>
                  <a:pt x="246" y="1603"/>
                </a:lnTo>
                <a:lnTo>
                  <a:pt x="246" y="1600"/>
                </a:lnTo>
                <a:lnTo>
                  <a:pt x="243" y="1598"/>
                </a:lnTo>
                <a:lnTo>
                  <a:pt x="241" y="1596"/>
                </a:lnTo>
                <a:lnTo>
                  <a:pt x="236" y="1591"/>
                </a:lnTo>
                <a:lnTo>
                  <a:pt x="234" y="1591"/>
                </a:lnTo>
                <a:lnTo>
                  <a:pt x="229" y="1591"/>
                </a:lnTo>
                <a:lnTo>
                  <a:pt x="229" y="1588"/>
                </a:lnTo>
                <a:lnTo>
                  <a:pt x="217" y="1596"/>
                </a:lnTo>
                <a:lnTo>
                  <a:pt x="196" y="1610"/>
                </a:lnTo>
                <a:lnTo>
                  <a:pt x="196" y="1607"/>
                </a:lnTo>
                <a:lnTo>
                  <a:pt x="194" y="1607"/>
                </a:lnTo>
                <a:lnTo>
                  <a:pt x="191" y="1605"/>
                </a:lnTo>
                <a:lnTo>
                  <a:pt x="189" y="1605"/>
                </a:lnTo>
                <a:lnTo>
                  <a:pt x="184" y="1603"/>
                </a:lnTo>
                <a:lnTo>
                  <a:pt x="182" y="1600"/>
                </a:lnTo>
                <a:lnTo>
                  <a:pt x="179" y="1600"/>
                </a:lnTo>
                <a:lnTo>
                  <a:pt x="175" y="1603"/>
                </a:lnTo>
                <a:lnTo>
                  <a:pt x="125" y="1565"/>
                </a:lnTo>
                <a:lnTo>
                  <a:pt x="123" y="1567"/>
                </a:lnTo>
                <a:lnTo>
                  <a:pt x="121" y="1567"/>
                </a:lnTo>
                <a:lnTo>
                  <a:pt x="118" y="1565"/>
                </a:lnTo>
                <a:lnTo>
                  <a:pt x="116" y="1565"/>
                </a:lnTo>
                <a:lnTo>
                  <a:pt x="113" y="1565"/>
                </a:lnTo>
                <a:lnTo>
                  <a:pt x="111" y="1562"/>
                </a:lnTo>
                <a:lnTo>
                  <a:pt x="109" y="1562"/>
                </a:lnTo>
                <a:lnTo>
                  <a:pt x="106" y="1560"/>
                </a:lnTo>
                <a:lnTo>
                  <a:pt x="104" y="1560"/>
                </a:lnTo>
                <a:lnTo>
                  <a:pt x="102" y="1560"/>
                </a:lnTo>
                <a:lnTo>
                  <a:pt x="99" y="1558"/>
                </a:lnTo>
                <a:lnTo>
                  <a:pt x="97" y="1558"/>
                </a:lnTo>
                <a:lnTo>
                  <a:pt x="95" y="1555"/>
                </a:lnTo>
                <a:lnTo>
                  <a:pt x="95" y="1551"/>
                </a:lnTo>
                <a:lnTo>
                  <a:pt x="92" y="1546"/>
                </a:lnTo>
                <a:lnTo>
                  <a:pt x="90" y="1543"/>
                </a:lnTo>
                <a:lnTo>
                  <a:pt x="88" y="1541"/>
                </a:lnTo>
                <a:lnTo>
                  <a:pt x="83" y="1539"/>
                </a:lnTo>
                <a:lnTo>
                  <a:pt x="83" y="1536"/>
                </a:lnTo>
                <a:lnTo>
                  <a:pt x="80" y="1534"/>
                </a:lnTo>
                <a:lnTo>
                  <a:pt x="78" y="1532"/>
                </a:lnTo>
                <a:lnTo>
                  <a:pt x="76" y="1532"/>
                </a:lnTo>
                <a:lnTo>
                  <a:pt x="73" y="1532"/>
                </a:lnTo>
                <a:lnTo>
                  <a:pt x="73" y="1529"/>
                </a:lnTo>
                <a:lnTo>
                  <a:pt x="73" y="1525"/>
                </a:lnTo>
                <a:lnTo>
                  <a:pt x="76" y="1525"/>
                </a:lnTo>
                <a:lnTo>
                  <a:pt x="78" y="1522"/>
                </a:lnTo>
                <a:lnTo>
                  <a:pt x="76" y="1520"/>
                </a:lnTo>
                <a:lnTo>
                  <a:pt x="73" y="1520"/>
                </a:lnTo>
                <a:lnTo>
                  <a:pt x="71" y="1520"/>
                </a:lnTo>
                <a:lnTo>
                  <a:pt x="71" y="1517"/>
                </a:lnTo>
                <a:lnTo>
                  <a:pt x="71" y="1515"/>
                </a:lnTo>
                <a:lnTo>
                  <a:pt x="71" y="1513"/>
                </a:lnTo>
                <a:lnTo>
                  <a:pt x="69" y="1510"/>
                </a:lnTo>
                <a:lnTo>
                  <a:pt x="69" y="1508"/>
                </a:lnTo>
                <a:lnTo>
                  <a:pt x="66" y="1506"/>
                </a:lnTo>
                <a:lnTo>
                  <a:pt x="64" y="1501"/>
                </a:lnTo>
                <a:lnTo>
                  <a:pt x="59" y="1498"/>
                </a:lnTo>
                <a:lnTo>
                  <a:pt x="55" y="1494"/>
                </a:lnTo>
                <a:lnTo>
                  <a:pt x="55" y="1491"/>
                </a:lnTo>
                <a:lnTo>
                  <a:pt x="55" y="1487"/>
                </a:lnTo>
                <a:lnTo>
                  <a:pt x="52" y="1487"/>
                </a:lnTo>
                <a:lnTo>
                  <a:pt x="50" y="1489"/>
                </a:lnTo>
                <a:lnTo>
                  <a:pt x="47" y="1489"/>
                </a:lnTo>
                <a:lnTo>
                  <a:pt x="45" y="1489"/>
                </a:lnTo>
                <a:lnTo>
                  <a:pt x="43" y="1489"/>
                </a:lnTo>
                <a:lnTo>
                  <a:pt x="43" y="1491"/>
                </a:lnTo>
                <a:lnTo>
                  <a:pt x="38" y="1491"/>
                </a:lnTo>
                <a:lnTo>
                  <a:pt x="38" y="1489"/>
                </a:lnTo>
                <a:lnTo>
                  <a:pt x="36" y="1489"/>
                </a:lnTo>
                <a:lnTo>
                  <a:pt x="33" y="1489"/>
                </a:lnTo>
                <a:lnTo>
                  <a:pt x="29" y="1489"/>
                </a:lnTo>
                <a:lnTo>
                  <a:pt x="24" y="1489"/>
                </a:lnTo>
                <a:lnTo>
                  <a:pt x="24" y="1487"/>
                </a:lnTo>
                <a:lnTo>
                  <a:pt x="24" y="1484"/>
                </a:lnTo>
                <a:lnTo>
                  <a:pt x="19" y="1475"/>
                </a:lnTo>
                <a:lnTo>
                  <a:pt x="19" y="1472"/>
                </a:lnTo>
                <a:lnTo>
                  <a:pt x="19" y="1470"/>
                </a:lnTo>
                <a:lnTo>
                  <a:pt x="17" y="1468"/>
                </a:lnTo>
                <a:lnTo>
                  <a:pt x="14" y="1465"/>
                </a:lnTo>
                <a:lnTo>
                  <a:pt x="14" y="1463"/>
                </a:lnTo>
                <a:lnTo>
                  <a:pt x="14" y="1461"/>
                </a:lnTo>
                <a:lnTo>
                  <a:pt x="17" y="1458"/>
                </a:lnTo>
                <a:lnTo>
                  <a:pt x="14" y="1456"/>
                </a:lnTo>
                <a:lnTo>
                  <a:pt x="14" y="1454"/>
                </a:lnTo>
                <a:lnTo>
                  <a:pt x="14" y="1451"/>
                </a:lnTo>
                <a:lnTo>
                  <a:pt x="14" y="1449"/>
                </a:lnTo>
                <a:lnTo>
                  <a:pt x="12" y="1449"/>
                </a:lnTo>
                <a:lnTo>
                  <a:pt x="10" y="1446"/>
                </a:lnTo>
                <a:lnTo>
                  <a:pt x="7" y="1444"/>
                </a:lnTo>
                <a:lnTo>
                  <a:pt x="3" y="1439"/>
                </a:lnTo>
                <a:lnTo>
                  <a:pt x="7" y="1432"/>
                </a:lnTo>
                <a:lnTo>
                  <a:pt x="10" y="1427"/>
                </a:lnTo>
                <a:lnTo>
                  <a:pt x="7" y="1423"/>
                </a:lnTo>
                <a:lnTo>
                  <a:pt x="5" y="1420"/>
                </a:lnTo>
                <a:lnTo>
                  <a:pt x="3" y="1418"/>
                </a:lnTo>
                <a:lnTo>
                  <a:pt x="0" y="1416"/>
                </a:lnTo>
                <a:lnTo>
                  <a:pt x="5" y="1413"/>
                </a:lnTo>
                <a:lnTo>
                  <a:pt x="10" y="1411"/>
                </a:lnTo>
                <a:lnTo>
                  <a:pt x="19" y="1411"/>
                </a:lnTo>
                <a:lnTo>
                  <a:pt x="24" y="1413"/>
                </a:lnTo>
                <a:lnTo>
                  <a:pt x="29" y="1416"/>
                </a:lnTo>
                <a:lnTo>
                  <a:pt x="43" y="1418"/>
                </a:lnTo>
                <a:lnTo>
                  <a:pt x="50" y="1418"/>
                </a:lnTo>
                <a:lnTo>
                  <a:pt x="52" y="1416"/>
                </a:lnTo>
                <a:lnTo>
                  <a:pt x="47" y="1413"/>
                </a:lnTo>
                <a:lnTo>
                  <a:pt x="45" y="1411"/>
                </a:lnTo>
                <a:lnTo>
                  <a:pt x="43" y="1406"/>
                </a:lnTo>
                <a:lnTo>
                  <a:pt x="38" y="1401"/>
                </a:lnTo>
                <a:lnTo>
                  <a:pt x="38" y="1399"/>
                </a:lnTo>
                <a:lnTo>
                  <a:pt x="36" y="1397"/>
                </a:lnTo>
                <a:lnTo>
                  <a:pt x="33" y="1397"/>
                </a:lnTo>
                <a:lnTo>
                  <a:pt x="31" y="1394"/>
                </a:lnTo>
                <a:lnTo>
                  <a:pt x="31" y="1392"/>
                </a:lnTo>
                <a:lnTo>
                  <a:pt x="31" y="1390"/>
                </a:lnTo>
                <a:lnTo>
                  <a:pt x="33" y="1390"/>
                </a:lnTo>
                <a:lnTo>
                  <a:pt x="36" y="1387"/>
                </a:lnTo>
                <a:lnTo>
                  <a:pt x="38" y="1387"/>
                </a:lnTo>
                <a:lnTo>
                  <a:pt x="40" y="1387"/>
                </a:lnTo>
                <a:lnTo>
                  <a:pt x="43" y="1387"/>
                </a:lnTo>
                <a:lnTo>
                  <a:pt x="45" y="1390"/>
                </a:lnTo>
                <a:lnTo>
                  <a:pt x="47" y="1390"/>
                </a:lnTo>
                <a:lnTo>
                  <a:pt x="50" y="1387"/>
                </a:lnTo>
                <a:lnTo>
                  <a:pt x="52" y="1385"/>
                </a:lnTo>
                <a:lnTo>
                  <a:pt x="52" y="1382"/>
                </a:lnTo>
                <a:lnTo>
                  <a:pt x="55" y="1382"/>
                </a:lnTo>
                <a:lnTo>
                  <a:pt x="57" y="1378"/>
                </a:lnTo>
                <a:lnTo>
                  <a:pt x="59" y="1375"/>
                </a:lnTo>
                <a:lnTo>
                  <a:pt x="62" y="1371"/>
                </a:lnTo>
                <a:lnTo>
                  <a:pt x="66" y="1366"/>
                </a:lnTo>
                <a:lnTo>
                  <a:pt x="66" y="1364"/>
                </a:lnTo>
                <a:lnTo>
                  <a:pt x="69" y="1361"/>
                </a:lnTo>
                <a:lnTo>
                  <a:pt x="71" y="1361"/>
                </a:lnTo>
                <a:lnTo>
                  <a:pt x="73" y="1361"/>
                </a:lnTo>
                <a:lnTo>
                  <a:pt x="76" y="1361"/>
                </a:lnTo>
                <a:lnTo>
                  <a:pt x="78" y="1361"/>
                </a:lnTo>
                <a:lnTo>
                  <a:pt x="78" y="1359"/>
                </a:lnTo>
                <a:lnTo>
                  <a:pt x="83" y="1359"/>
                </a:lnTo>
                <a:lnTo>
                  <a:pt x="85" y="1356"/>
                </a:lnTo>
                <a:lnTo>
                  <a:pt x="85" y="1354"/>
                </a:lnTo>
                <a:lnTo>
                  <a:pt x="85" y="1352"/>
                </a:lnTo>
                <a:lnTo>
                  <a:pt x="85" y="1349"/>
                </a:lnTo>
                <a:lnTo>
                  <a:pt x="83" y="1347"/>
                </a:lnTo>
                <a:lnTo>
                  <a:pt x="80" y="1347"/>
                </a:lnTo>
                <a:lnTo>
                  <a:pt x="78" y="1345"/>
                </a:lnTo>
                <a:lnTo>
                  <a:pt x="76" y="1345"/>
                </a:lnTo>
                <a:lnTo>
                  <a:pt x="73" y="1340"/>
                </a:lnTo>
                <a:lnTo>
                  <a:pt x="73" y="1338"/>
                </a:lnTo>
                <a:lnTo>
                  <a:pt x="73" y="1333"/>
                </a:lnTo>
                <a:lnTo>
                  <a:pt x="73" y="1330"/>
                </a:lnTo>
                <a:lnTo>
                  <a:pt x="76" y="1328"/>
                </a:lnTo>
                <a:lnTo>
                  <a:pt x="78" y="1326"/>
                </a:lnTo>
                <a:lnTo>
                  <a:pt x="80" y="1326"/>
                </a:lnTo>
                <a:lnTo>
                  <a:pt x="83" y="1328"/>
                </a:lnTo>
                <a:lnTo>
                  <a:pt x="92" y="1338"/>
                </a:lnTo>
                <a:lnTo>
                  <a:pt x="97" y="1342"/>
                </a:lnTo>
                <a:lnTo>
                  <a:pt x="99" y="1342"/>
                </a:lnTo>
                <a:lnTo>
                  <a:pt x="102" y="1342"/>
                </a:lnTo>
                <a:lnTo>
                  <a:pt x="102" y="1340"/>
                </a:lnTo>
                <a:lnTo>
                  <a:pt x="104" y="1340"/>
                </a:lnTo>
                <a:lnTo>
                  <a:pt x="106" y="1338"/>
                </a:lnTo>
                <a:lnTo>
                  <a:pt x="116" y="1328"/>
                </a:lnTo>
                <a:lnTo>
                  <a:pt x="118" y="1326"/>
                </a:lnTo>
                <a:lnTo>
                  <a:pt x="121" y="1326"/>
                </a:lnTo>
                <a:lnTo>
                  <a:pt x="123" y="1326"/>
                </a:lnTo>
                <a:lnTo>
                  <a:pt x="123" y="1328"/>
                </a:lnTo>
                <a:lnTo>
                  <a:pt x="125" y="1330"/>
                </a:lnTo>
                <a:lnTo>
                  <a:pt x="128" y="1333"/>
                </a:lnTo>
                <a:lnTo>
                  <a:pt x="130" y="1333"/>
                </a:lnTo>
                <a:lnTo>
                  <a:pt x="132" y="1333"/>
                </a:lnTo>
                <a:lnTo>
                  <a:pt x="137" y="1333"/>
                </a:lnTo>
                <a:lnTo>
                  <a:pt x="142" y="1333"/>
                </a:lnTo>
                <a:lnTo>
                  <a:pt x="144" y="1330"/>
                </a:lnTo>
                <a:lnTo>
                  <a:pt x="146" y="1328"/>
                </a:lnTo>
                <a:lnTo>
                  <a:pt x="149" y="1326"/>
                </a:lnTo>
                <a:lnTo>
                  <a:pt x="149" y="1323"/>
                </a:lnTo>
                <a:lnTo>
                  <a:pt x="151" y="1321"/>
                </a:lnTo>
                <a:lnTo>
                  <a:pt x="146" y="1319"/>
                </a:lnTo>
                <a:lnTo>
                  <a:pt x="144" y="1316"/>
                </a:lnTo>
                <a:lnTo>
                  <a:pt x="144" y="1314"/>
                </a:lnTo>
                <a:lnTo>
                  <a:pt x="142" y="1314"/>
                </a:lnTo>
                <a:lnTo>
                  <a:pt x="139" y="1311"/>
                </a:lnTo>
                <a:lnTo>
                  <a:pt x="137" y="1309"/>
                </a:lnTo>
                <a:lnTo>
                  <a:pt x="135" y="1307"/>
                </a:lnTo>
                <a:lnTo>
                  <a:pt x="135" y="1304"/>
                </a:lnTo>
                <a:lnTo>
                  <a:pt x="135" y="1302"/>
                </a:lnTo>
                <a:lnTo>
                  <a:pt x="135" y="1300"/>
                </a:lnTo>
                <a:lnTo>
                  <a:pt x="137" y="1300"/>
                </a:lnTo>
                <a:lnTo>
                  <a:pt x="139" y="1297"/>
                </a:lnTo>
                <a:lnTo>
                  <a:pt x="144" y="1297"/>
                </a:lnTo>
                <a:lnTo>
                  <a:pt x="149" y="1297"/>
                </a:lnTo>
                <a:lnTo>
                  <a:pt x="154" y="1300"/>
                </a:lnTo>
                <a:lnTo>
                  <a:pt x="156" y="1300"/>
                </a:lnTo>
                <a:lnTo>
                  <a:pt x="158" y="1302"/>
                </a:lnTo>
                <a:lnTo>
                  <a:pt x="161" y="1302"/>
                </a:lnTo>
                <a:lnTo>
                  <a:pt x="163" y="1304"/>
                </a:lnTo>
                <a:lnTo>
                  <a:pt x="163" y="1307"/>
                </a:lnTo>
                <a:lnTo>
                  <a:pt x="165" y="1309"/>
                </a:lnTo>
                <a:lnTo>
                  <a:pt x="170" y="1311"/>
                </a:lnTo>
                <a:lnTo>
                  <a:pt x="172" y="1314"/>
                </a:lnTo>
                <a:lnTo>
                  <a:pt x="175" y="1316"/>
                </a:lnTo>
                <a:lnTo>
                  <a:pt x="177" y="1316"/>
                </a:lnTo>
                <a:lnTo>
                  <a:pt x="179" y="1319"/>
                </a:lnTo>
                <a:lnTo>
                  <a:pt x="182" y="1319"/>
                </a:lnTo>
                <a:lnTo>
                  <a:pt x="184" y="1319"/>
                </a:lnTo>
                <a:lnTo>
                  <a:pt x="187" y="1319"/>
                </a:lnTo>
                <a:lnTo>
                  <a:pt x="189" y="1316"/>
                </a:lnTo>
                <a:lnTo>
                  <a:pt x="189" y="1314"/>
                </a:lnTo>
                <a:lnTo>
                  <a:pt x="187" y="1314"/>
                </a:lnTo>
                <a:lnTo>
                  <a:pt x="187" y="1311"/>
                </a:lnTo>
                <a:lnTo>
                  <a:pt x="182" y="1309"/>
                </a:lnTo>
                <a:lnTo>
                  <a:pt x="179" y="1309"/>
                </a:lnTo>
                <a:lnTo>
                  <a:pt x="177" y="1309"/>
                </a:lnTo>
                <a:lnTo>
                  <a:pt x="177" y="1311"/>
                </a:lnTo>
                <a:lnTo>
                  <a:pt x="175" y="1309"/>
                </a:lnTo>
                <a:lnTo>
                  <a:pt x="172" y="1307"/>
                </a:lnTo>
                <a:lnTo>
                  <a:pt x="172" y="1304"/>
                </a:lnTo>
                <a:lnTo>
                  <a:pt x="172" y="1302"/>
                </a:lnTo>
                <a:lnTo>
                  <a:pt x="175" y="1300"/>
                </a:lnTo>
                <a:lnTo>
                  <a:pt x="177" y="1297"/>
                </a:lnTo>
                <a:lnTo>
                  <a:pt x="182" y="1295"/>
                </a:lnTo>
                <a:lnTo>
                  <a:pt x="184" y="1295"/>
                </a:lnTo>
                <a:lnTo>
                  <a:pt x="189" y="1295"/>
                </a:lnTo>
                <a:lnTo>
                  <a:pt x="191" y="1293"/>
                </a:lnTo>
                <a:lnTo>
                  <a:pt x="189" y="1285"/>
                </a:lnTo>
                <a:lnTo>
                  <a:pt x="189" y="1281"/>
                </a:lnTo>
                <a:lnTo>
                  <a:pt x="189" y="1278"/>
                </a:lnTo>
                <a:lnTo>
                  <a:pt x="187" y="1276"/>
                </a:lnTo>
                <a:lnTo>
                  <a:pt x="187" y="1274"/>
                </a:lnTo>
                <a:lnTo>
                  <a:pt x="189" y="1271"/>
                </a:lnTo>
                <a:lnTo>
                  <a:pt x="191" y="1271"/>
                </a:lnTo>
                <a:lnTo>
                  <a:pt x="194" y="1274"/>
                </a:lnTo>
                <a:lnTo>
                  <a:pt x="196" y="1274"/>
                </a:lnTo>
                <a:lnTo>
                  <a:pt x="198" y="1271"/>
                </a:lnTo>
                <a:lnTo>
                  <a:pt x="196" y="1269"/>
                </a:lnTo>
                <a:lnTo>
                  <a:pt x="196" y="1264"/>
                </a:lnTo>
                <a:lnTo>
                  <a:pt x="196" y="1262"/>
                </a:lnTo>
                <a:lnTo>
                  <a:pt x="201" y="1257"/>
                </a:lnTo>
                <a:lnTo>
                  <a:pt x="205" y="1255"/>
                </a:lnTo>
                <a:lnTo>
                  <a:pt x="213" y="1250"/>
                </a:lnTo>
                <a:lnTo>
                  <a:pt x="217" y="1248"/>
                </a:lnTo>
                <a:lnTo>
                  <a:pt x="220" y="1245"/>
                </a:lnTo>
                <a:lnTo>
                  <a:pt x="224" y="1245"/>
                </a:lnTo>
                <a:lnTo>
                  <a:pt x="241" y="1250"/>
                </a:lnTo>
                <a:lnTo>
                  <a:pt x="255" y="1250"/>
                </a:lnTo>
                <a:lnTo>
                  <a:pt x="262" y="1252"/>
                </a:lnTo>
                <a:lnTo>
                  <a:pt x="267" y="1255"/>
                </a:lnTo>
                <a:lnTo>
                  <a:pt x="269" y="1255"/>
                </a:lnTo>
                <a:lnTo>
                  <a:pt x="276" y="1250"/>
                </a:lnTo>
                <a:lnTo>
                  <a:pt x="283" y="1243"/>
                </a:lnTo>
                <a:lnTo>
                  <a:pt x="283" y="1238"/>
                </a:lnTo>
                <a:lnTo>
                  <a:pt x="281" y="1231"/>
                </a:lnTo>
                <a:lnTo>
                  <a:pt x="281" y="1226"/>
                </a:lnTo>
                <a:lnTo>
                  <a:pt x="283" y="1222"/>
                </a:lnTo>
                <a:lnTo>
                  <a:pt x="281" y="1222"/>
                </a:lnTo>
                <a:lnTo>
                  <a:pt x="274" y="1217"/>
                </a:lnTo>
                <a:lnTo>
                  <a:pt x="269" y="1217"/>
                </a:lnTo>
                <a:lnTo>
                  <a:pt x="267" y="1214"/>
                </a:lnTo>
                <a:lnTo>
                  <a:pt x="267" y="1207"/>
                </a:lnTo>
                <a:lnTo>
                  <a:pt x="264" y="1203"/>
                </a:lnTo>
                <a:lnTo>
                  <a:pt x="260" y="1200"/>
                </a:lnTo>
                <a:lnTo>
                  <a:pt x="260" y="1195"/>
                </a:lnTo>
                <a:lnTo>
                  <a:pt x="264" y="1188"/>
                </a:lnTo>
                <a:lnTo>
                  <a:pt x="271" y="1184"/>
                </a:lnTo>
                <a:lnTo>
                  <a:pt x="274" y="1184"/>
                </a:lnTo>
                <a:lnTo>
                  <a:pt x="274" y="1181"/>
                </a:lnTo>
                <a:lnTo>
                  <a:pt x="269" y="1177"/>
                </a:lnTo>
                <a:lnTo>
                  <a:pt x="267" y="1174"/>
                </a:lnTo>
                <a:lnTo>
                  <a:pt x="267" y="1172"/>
                </a:lnTo>
                <a:lnTo>
                  <a:pt x="269" y="1167"/>
                </a:lnTo>
                <a:lnTo>
                  <a:pt x="269" y="1162"/>
                </a:lnTo>
                <a:lnTo>
                  <a:pt x="269" y="1158"/>
                </a:lnTo>
                <a:lnTo>
                  <a:pt x="269" y="1153"/>
                </a:lnTo>
                <a:lnTo>
                  <a:pt x="271" y="1146"/>
                </a:lnTo>
                <a:lnTo>
                  <a:pt x="274" y="1141"/>
                </a:lnTo>
                <a:lnTo>
                  <a:pt x="271" y="1134"/>
                </a:lnTo>
                <a:lnTo>
                  <a:pt x="271" y="1127"/>
                </a:lnTo>
                <a:lnTo>
                  <a:pt x="274" y="1122"/>
                </a:lnTo>
                <a:lnTo>
                  <a:pt x="276" y="1117"/>
                </a:lnTo>
                <a:lnTo>
                  <a:pt x="281" y="1117"/>
                </a:lnTo>
                <a:lnTo>
                  <a:pt x="286" y="1120"/>
                </a:lnTo>
                <a:lnTo>
                  <a:pt x="288" y="1124"/>
                </a:lnTo>
                <a:lnTo>
                  <a:pt x="293" y="1132"/>
                </a:lnTo>
                <a:lnTo>
                  <a:pt x="297" y="1132"/>
                </a:lnTo>
                <a:lnTo>
                  <a:pt x="302" y="1132"/>
                </a:lnTo>
                <a:lnTo>
                  <a:pt x="312" y="1129"/>
                </a:lnTo>
                <a:lnTo>
                  <a:pt x="319" y="1127"/>
                </a:lnTo>
                <a:lnTo>
                  <a:pt x="323" y="1124"/>
                </a:lnTo>
                <a:lnTo>
                  <a:pt x="326" y="1120"/>
                </a:lnTo>
                <a:lnTo>
                  <a:pt x="321" y="1113"/>
                </a:lnTo>
                <a:lnTo>
                  <a:pt x="319" y="1106"/>
                </a:lnTo>
                <a:lnTo>
                  <a:pt x="316" y="1101"/>
                </a:lnTo>
                <a:lnTo>
                  <a:pt x="312" y="1096"/>
                </a:lnTo>
                <a:lnTo>
                  <a:pt x="307" y="1091"/>
                </a:lnTo>
                <a:lnTo>
                  <a:pt x="312" y="1087"/>
                </a:lnTo>
                <a:lnTo>
                  <a:pt x="316" y="1079"/>
                </a:lnTo>
                <a:lnTo>
                  <a:pt x="321" y="1072"/>
                </a:lnTo>
                <a:lnTo>
                  <a:pt x="321" y="1068"/>
                </a:lnTo>
                <a:lnTo>
                  <a:pt x="321" y="1063"/>
                </a:lnTo>
                <a:lnTo>
                  <a:pt x="316" y="1056"/>
                </a:lnTo>
                <a:lnTo>
                  <a:pt x="312" y="1051"/>
                </a:lnTo>
                <a:lnTo>
                  <a:pt x="307" y="1046"/>
                </a:lnTo>
                <a:lnTo>
                  <a:pt x="307" y="1039"/>
                </a:lnTo>
                <a:lnTo>
                  <a:pt x="314" y="1030"/>
                </a:lnTo>
                <a:lnTo>
                  <a:pt x="316" y="1027"/>
                </a:lnTo>
                <a:lnTo>
                  <a:pt x="319" y="1027"/>
                </a:lnTo>
                <a:lnTo>
                  <a:pt x="326" y="1035"/>
                </a:lnTo>
                <a:lnTo>
                  <a:pt x="330" y="1037"/>
                </a:lnTo>
                <a:lnTo>
                  <a:pt x="333" y="1035"/>
                </a:lnTo>
                <a:lnTo>
                  <a:pt x="337" y="1030"/>
                </a:lnTo>
                <a:lnTo>
                  <a:pt x="337" y="1025"/>
                </a:lnTo>
                <a:lnTo>
                  <a:pt x="335" y="1023"/>
                </a:lnTo>
                <a:lnTo>
                  <a:pt x="328" y="1016"/>
                </a:lnTo>
                <a:lnTo>
                  <a:pt x="328" y="1013"/>
                </a:lnTo>
                <a:lnTo>
                  <a:pt x="326" y="1013"/>
                </a:lnTo>
                <a:lnTo>
                  <a:pt x="330" y="1011"/>
                </a:lnTo>
                <a:lnTo>
                  <a:pt x="335" y="1006"/>
                </a:lnTo>
                <a:lnTo>
                  <a:pt x="335" y="1004"/>
                </a:lnTo>
                <a:lnTo>
                  <a:pt x="335" y="1001"/>
                </a:lnTo>
                <a:lnTo>
                  <a:pt x="340" y="1001"/>
                </a:lnTo>
                <a:lnTo>
                  <a:pt x="345" y="1004"/>
                </a:lnTo>
                <a:lnTo>
                  <a:pt x="347" y="1006"/>
                </a:lnTo>
                <a:lnTo>
                  <a:pt x="352" y="1008"/>
                </a:lnTo>
                <a:lnTo>
                  <a:pt x="356" y="1006"/>
                </a:lnTo>
                <a:lnTo>
                  <a:pt x="361" y="1006"/>
                </a:lnTo>
                <a:lnTo>
                  <a:pt x="363" y="1001"/>
                </a:lnTo>
                <a:lnTo>
                  <a:pt x="366" y="997"/>
                </a:lnTo>
                <a:lnTo>
                  <a:pt x="366" y="990"/>
                </a:lnTo>
                <a:lnTo>
                  <a:pt x="359" y="980"/>
                </a:lnTo>
                <a:lnTo>
                  <a:pt x="356" y="973"/>
                </a:lnTo>
                <a:lnTo>
                  <a:pt x="352" y="964"/>
                </a:lnTo>
                <a:lnTo>
                  <a:pt x="347" y="959"/>
                </a:lnTo>
                <a:lnTo>
                  <a:pt x="345" y="956"/>
                </a:lnTo>
                <a:lnTo>
                  <a:pt x="340" y="952"/>
                </a:lnTo>
                <a:lnTo>
                  <a:pt x="335" y="947"/>
                </a:lnTo>
                <a:lnTo>
                  <a:pt x="333" y="945"/>
                </a:lnTo>
                <a:lnTo>
                  <a:pt x="335" y="942"/>
                </a:lnTo>
                <a:lnTo>
                  <a:pt x="328" y="942"/>
                </a:lnTo>
                <a:lnTo>
                  <a:pt x="330" y="940"/>
                </a:lnTo>
                <a:lnTo>
                  <a:pt x="335" y="940"/>
                </a:lnTo>
                <a:lnTo>
                  <a:pt x="337" y="940"/>
                </a:lnTo>
                <a:lnTo>
                  <a:pt x="340" y="940"/>
                </a:lnTo>
                <a:lnTo>
                  <a:pt x="342" y="937"/>
                </a:lnTo>
                <a:lnTo>
                  <a:pt x="345" y="937"/>
                </a:lnTo>
                <a:lnTo>
                  <a:pt x="347" y="937"/>
                </a:lnTo>
                <a:lnTo>
                  <a:pt x="349" y="937"/>
                </a:lnTo>
                <a:lnTo>
                  <a:pt x="352" y="937"/>
                </a:lnTo>
                <a:lnTo>
                  <a:pt x="354" y="937"/>
                </a:lnTo>
                <a:lnTo>
                  <a:pt x="359" y="937"/>
                </a:lnTo>
                <a:lnTo>
                  <a:pt x="359" y="935"/>
                </a:lnTo>
                <a:lnTo>
                  <a:pt x="361" y="935"/>
                </a:lnTo>
                <a:lnTo>
                  <a:pt x="363" y="935"/>
                </a:lnTo>
                <a:lnTo>
                  <a:pt x="366" y="933"/>
                </a:lnTo>
                <a:lnTo>
                  <a:pt x="368" y="933"/>
                </a:lnTo>
                <a:lnTo>
                  <a:pt x="370" y="933"/>
                </a:lnTo>
                <a:lnTo>
                  <a:pt x="375" y="933"/>
                </a:lnTo>
                <a:lnTo>
                  <a:pt x="375" y="935"/>
                </a:lnTo>
                <a:lnTo>
                  <a:pt x="378" y="935"/>
                </a:lnTo>
                <a:lnTo>
                  <a:pt x="378" y="937"/>
                </a:lnTo>
                <a:lnTo>
                  <a:pt x="380" y="940"/>
                </a:lnTo>
                <a:lnTo>
                  <a:pt x="380" y="942"/>
                </a:lnTo>
                <a:lnTo>
                  <a:pt x="382" y="945"/>
                </a:lnTo>
                <a:lnTo>
                  <a:pt x="387" y="949"/>
                </a:lnTo>
                <a:lnTo>
                  <a:pt x="389" y="949"/>
                </a:lnTo>
                <a:lnTo>
                  <a:pt x="392" y="947"/>
                </a:lnTo>
                <a:lnTo>
                  <a:pt x="392" y="945"/>
                </a:lnTo>
                <a:lnTo>
                  <a:pt x="392" y="942"/>
                </a:lnTo>
                <a:lnTo>
                  <a:pt x="392" y="940"/>
                </a:lnTo>
                <a:lnTo>
                  <a:pt x="392" y="937"/>
                </a:lnTo>
                <a:lnTo>
                  <a:pt x="394" y="935"/>
                </a:lnTo>
                <a:lnTo>
                  <a:pt x="394" y="933"/>
                </a:lnTo>
                <a:lnTo>
                  <a:pt x="394" y="930"/>
                </a:lnTo>
                <a:lnTo>
                  <a:pt x="396" y="930"/>
                </a:lnTo>
                <a:lnTo>
                  <a:pt x="396" y="933"/>
                </a:lnTo>
                <a:lnTo>
                  <a:pt x="399" y="933"/>
                </a:lnTo>
                <a:lnTo>
                  <a:pt x="399" y="935"/>
                </a:lnTo>
                <a:lnTo>
                  <a:pt x="401" y="935"/>
                </a:lnTo>
                <a:lnTo>
                  <a:pt x="401" y="937"/>
                </a:lnTo>
                <a:lnTo>
                  <a:pt x="403" y="940"/>
                </a:lnTo>
                <a:lnTo>
                  <a:pt x="406" y="940"/>
                </a:lnTo>
                <a:lnTo>
                  <a:pt x="408" y="940"/>
                </a:lnTo>
                <a:lnTo>
                  <a:pt x="411" y="940"/>
                </a:lnTo>
                <a:lnTo>
                  <a:pt x="413" y="940"/>
                </a:lnTo>
                <a:lnTo>
                  <a:pt x="413" y="937"/>
                </a:lnTo>
                <a:lnTo>
                  <a:pt x="415" y="935"/>
                </a:lnTo>
                <a:lnTo>
                  <a:pt x="415" y="933"/>
                </a:lnTo>
                <a:lnTo>
                  <a:pt x="418" y="930"/>
                </a:lnTo>
                <a:lnTo>
                  <a:pt x="420" y="928"/>
                </a:lnTo>
                <a:lnTo>
                  <a:pt x="422" y="928"/>
                </a:lnTo>
                <a:lnTo>
                  <a:pt x="425" y="930"/>
                </a:lnTo>
                <a:lnTo>
                  <a:pt x="427" y="930"/>
                </a:lnTo>
                <a:lnTo>
                  <a:pt x="432" y="930"/>
                </a:lnTo>
                <a:lnTo>
                  <a:pt x="434" y="928"/>
                </a:lnTo>
                <a:lnTo>
                  <a:pt x="434" y="926"/>
                </a:lnTo>
                <a:lnTo>
                  <a:pt x="434" y="921"/>
                </a:lnTo>
                <a:lnTo>
                  <a:pt x="434" y="919"/>
                </a:lnTo>
                <a:lnTo>
                  <a:pt x="436" y="916"/>
                </a:lnTo>
                <a:lnTo>
                  <a:pt x="441" y="911"/>
                </a:lnTo>
                <a:lnTo>
                  <a:pt x="446" y="911"/>
                </a:lnTo>
                <a:lnTo>
                  <a:pt x="448" y="909"/>
                </a:lnTo>
                <a:lnTo>
                  <a:pt x="453" y="909"/>
                </a:lnTo>
                <a:lnTo>
                  <a:pt x="458" y="907"/>
                </a:lnTo>
                <a:lnTo>
                  <a:pt x="462" y="904"/>
                </a:lnTo>
                <a:lnTo>
                  <a:pt x="462" y="902"/>
                </a:lnTo>
                <a:lnTo>
                  <a:pt x="462" y="897"/>
                </a:lnTo>
                <a:lnTo>
                  <a:pt x="465" y="892"/>
                </a:lnTo>
                <a:lnTo>
                  <a:pt x="467" y="892"/>
                </a:lnTo>
                <a:lnTo>
                  <a:pt x="469" y="892"/>
                </a:lnTo>
                <a:lnTo>
                  <a:pt x="472" y="895"/>
                </a:lnTo>
                <a:lnTo>
                  <a:pt x="474" y="897"/>
                </a:lnTo>
                <a:lnTo>
                  <a:pt x="477" y="900"/>
                </a:lnTo>
                <a:lnTo>
                  <a:pt x="479" y="895"/>
                </a:lnTo>
                <a:lnTo>
                  <a:pt x="484" y="892"/>
                </a:lnTo>
                <a:lnTo>
                  <a:pt x="486" y="890"/>
                </a:lnTo>
                <a:lnTo>
                  <a:pt x="491" y="888"/>
                </a:lnTo>
                <a:lnTo>
                  <a:pt x="495" y="888"/>
                </a:lnTo>
                <a:lnTo>
                  <a:pt x="498" y="890"/>
                </a:lnTo>
                <a:lnTo>
                  <a:pt x="502" y="895"/>
                </a:lnTo>
                <a:lnTo>
                  <a:pt x="505" y="895"/>
                </a:lnTo>
                <a:lnTo>
                  <a:pt x="507" y="895"/>
                </a:lnTo>
                <a:lnTo>
                  <a:pt x="510" y="892"/>
                </a:lnTo>
                <a:lnTo>
                  <a:pt x="512" y="890"/>
                </a:lnTo>
                <a:lnTo>
                  <a:pt x="512" y="888"/>
                </a:lnTo>
                <a:lnTo>
                  <a:pt x="512" y="883"/>
                </a:lnTo>
                <a:lnTo>
                  <a:pt x="512" y="881"/>
                </a:lnTo>
                <a:lnTo>
                  <a:pt x="507" y="878"/>
                </a:lnTo>
                <a:lnTo>
                  <a:pt x="505" y="876"/>
                </a:lnTo>
                <a:lnTo>
                  <a:pt x="502" y="874"/>
                </a:lnTo>
                <a:lnTo>
                  <a:pt x="502" y="871"/>
                </a:lnTo>
                <a:lnTo>
                  <a:pt x="505" y="869"/>
                </a:lnTo>
                <a:lnTo>
                  <a:pt x="507" y="869"/>
                </a:lnTo>
                <a:lnTo>
                  <a:pt x="512" y="866"/>
                </a:lnTo>
                <a:lnTo>
                  <a:pt x="514" y="869"/>
                </a:lnTo>
                <a:lnTo>
                  <a:pt x="517" y="871"/>
                </a:lnTo>
                <a:lnTo>
                  <a:pt x="519" y="874"/>
                </a:lnTo>
                <a:lnTo>
                  <a:pt x="524" y="876"/>
                </a:lnTo>
                <a:lnTo>
                  <a:pt x="526" y="876"/>
                </a:lnTo>
                <a:lnTo>
                  <a:pt x="528" y="876"/>
                </a:lnTo>
                <a:lnTo>
                  <a:pt x="528" y="874"/>
                </a:lnTo>
                <a:lnTo>
                  <a:pt x="528" y="871"/>
                </a:lnTo>
                <a:lnTo>
                  <a:pt x="528" y="866"/>
                </a:lnTo>
                <a:lnTo>
                  <a:pt x="528" y="862"/>
                </a:lnTo>
                <a:lnTo>
                  <a:pt x="526" y="859"/>
                </a:lnTo>
                <a:lnTo>
                  <a:pt x="524" y="857"/>
                </a:lnTo>
                <a:lnTo>
                  <a:pt x="524" y="855"/>
                </a:lnTo>
                <a:lnTo>
                  <a:pt x="524" y="852"/>
                </a:lnTo>
                <a:lnTo>
                  <a:pt x="526" y="850"/>
                </a:lnTo>
                <a:lnTo>
                  <a:pt x="528" y="848"/>
                </a:lnTo>
                <a:lnTo>
                  <a:pt x="531" y="848"/>
                </a:lnTo>
                <a:lnTo>
                  <a:pt x="533" y="845"/>
                </a:lnTo>
                <a:lnTo>
                  <a:pt x="535" y="843"/>
                </a:lnTo>
                <a:lnTo>
                  <a:pt x="538" y="843"/>
                </a:lnTo>
                <a:lnTo>
                  <a:pt x="540" y="843"/>
                </a:lnTo>
                <a:lnTo>
                  <a:pt x="545" y="840"/>
                </a:lnTo>
                <a:lnTo>
                  <a:pt x="547" y="843"/>
                </a:lnTo>
                <a:lnTo>
                  <a:pt x="550" y="848"/>
                </a:lnTo>
                <a:lnTo>
                  <a:pt x="554" y="852"/>
                </a:lnTo>
                <a:lnTo>
                  <a:pt x="557" y="855"/>
                </a:lnTo>
                <a:lnTo>
                  <a:pt x="559" y="859"/>
                </a:lnTo>
                <a:lnTo>
                  <a:pt x="564" y="862"/>
                </a:lnTo>
                <a:lnTo>
                  <a:pt x="566" y="862"/>
                </a:lnTo>
                <a:lnTo>
                  <a:pt x="568" y="864"/>
                </a:lnTo>
                <a:lnTo>
                  <a:pt x="571" y="864"/>
                </a:lnTo>
                <a:lnTo>
                  <a:pt x="571" y="862"/>
                </a:lnTo>
                <a:lnTo>
                  <a:pt x="571" y="859"/>
                </a:lnTo>
                <a:lnTo>
                  <a:pt x="571" y="857"/>
                </a:lnTo>
                <a:lnTo>
                  <a:pt x="571" y="855"/>
                </a:lnTo>
                <a:lnTo>
                  <a:pt x="573" y="852"/>
                </a:lnTo>
                <a:lnTo>
                  <a:pt x="576" y="852"/>
                </a:lnTo>
                <a:lnTo>
                  <a:pt x="580" y="852"/>
                </a:lnTo>
                <a:lnTo>
                  <a:pt x="585" y="855"/>
                </a:lnTo>
                <a:lnTo>
                  <a:pt x="590" y="855"/>
                </a:lnTo>
                <a:lnTo>
                  <a:pt x="594" y="855"/>
                </a:lnTo>
                <a:lnTo>
                  <a:pt x="599" y="855"/>
                </a:lnTo>
                <a:lnTo>
                  <a:pt x="601" y="852"/>
                </a:lnTo>
                <a:lnTo>
                  <a:pt x="604" y="850"/>
                </a:lnTo>
                <a:lnTo>
                  <a:pt x="606" y="824"/>
                </a:lnTo>
                <a:lnTo>
                  <a:pt x="606" y="821"/>
                </a:lnTo>
                <a:lnTo>
                  <a:pt x="606" y="819"/>
                </a:lnTo>
                <a:lnTo>
                  <a:pt x="609" y="817"/>
                </a:lnTo>
                <a:lnTo>
                  <a:pt x="611" y="814"/>
                </a:lnTo>
                <a:lnTo>
                  <a:pt x="616" y="814"/>
                </a:lnTo>
                <a:lnTo>
                  <a:pt x="620" y="814"/>
                </a:lnTo>
                <a:lnTo>
                  <a:pt x="623" y="812"/>
                </a:lnTo>
                <a:lnTo>
                  <a:pt x="625" y="810"/>
                </a:lnTo>
                <a:lnTo>
                  <a:pt x="627" y="805"/>
                </a:lnTo>
                <a:lnTo>
                  <a:pt x="630" y="800"/>
                </a:lnTo>
                <a:lnTo>
                  <a:pt x="630" y="798"/>
                </a:lnTo>
                <a:lnTo>
                  <a:pt x="632" y="793"/>
                </a:lnTo>
                <a:lnTo>
                  <a:pt x="634" y="788"/>
                </a:lnTo>
                <a:lnTo>
                  <a:pt x="637" y="786"/>
                </a:lnTo>
                <a:lnTo>
                  <a:pt x="639" y="786"/>
                </a:lnTo>
                <a:lnTo>
                  <a:pt x="642" y="786"/>
                </a:lnTo>
                <a:lnTo>
                  <a:pt x="644" y="788"/>
                </a:lnTo>
                <a:lnTo>
                  <a:pt x="644" y="793"/>
                </a:lnTo>
                <a:lnTo>
                  <a:pt x="646" y="795"/>
                </a:lnTo>
                <a:lnTo>
                  <a:pt x="649" y="798"/>
                </a:lnTo>
                <a:lnTo>
                  <a:pt x="651" y="798"/>
                </a:lnTo>
                <a:lnTo>
                  <a:pt x="653" y="800"/>
                </a:lnTo>
                <a:lnTo>
                  <a:pt x="656" y="800"/>
                </a:lnTo>
                <a:lnTo>
                  <a:pt x="658" y="798"/>
                </a:lnTo>
                <a:lnTo>
                  <a:pt x="658" y="795"/>
                </a:lnTo>
                <a:lnTo>
                  <a:pt x="653" y="791"/>
                </a:lnTo>
                <a:lnTo>
                  <a:pt x="651" y="788"/>
                </a:lnTo>
                <a:lnTo>
                  <a:pt x="651" y="786"/>
                </a:lnTo>
                <a:lnTo>
                  <a:pt x="649" y="786"/>
                </a:lnTo>
                <a:lnTo>
                  <a:pt x="646" y="784"/>
                </a:lnTo>
                <a:lnTo>
                  <a:pt x="644" y="781"/>
                </a:lnTo>
                <a:lnTo>
                  <a:pt x="646" y="776"/>
                </a:lnTo>
                <a:lnTo>
                  <a:pt x="646" y="774"/>
                </a:lnTo>
                <a:lnTo>
                  <a:pt x="649" y="772"/>
                </a:lnTo>
                <a:lnTo>
                  <a:pt x="651" y="772"/>
                </a:lnTo>
                <a:lnTo>
                  <a:pt x="653" y="772"/>
                </a:lnTo>
                <a:lnTo>
                  <a:pt x="658" y="772"/>
                </a:lnTo>
                <a:lnTo>
                  <a:pt x="665" y="769"/>
                </a:lnTo>
                <a:lnTo>
                  <a:pt x="667" y="769"/>
                </a:lnTo>
                <a:lnTo>
                  <a:pt x="667" y="765"/>
                </a:lnTo>
                <a:lnTo>
                  <a:pt x="670" y="765"/>
                </a:lnTo>
                <a:lnTo>
                  <a:pt x="672" y="762"/>
                </a:lnTo>
                <a:lnTo>
                  <a:pt x="675" y="762"/>
                </a:lnTo>
                <a:lnTo>
                  <a:pt x="679" y="762"/>
                </a:lnTo>
                <a:lnTo>
                  <a:pt x="682" y="760"/>
                </a:lnTo>
                <a:lnTo>
                  <a:pt x="684" y="760"/>
                </a:lnTo>
                <a:lnTo>
                  <a:pt x="686" y="758"/>
                </a:lnTo>
                <a:lnTo>
                  <a:pt x="686" y="753"/>
                </a:lnTo>
                <a:lnTo>
                  <a:pt x="689" y="750"/>
                </a:lnTo>
                <a:lnTo>
                  <a:pt x="691" y="748"/>
                </a:lnTo>
                <a:lnTo>
                  <a:pt x="693" y="748"/>
                </a:lnTo>
                <a:lnTo>
                  <a:pt x="698" y="748"/>
                </a:lnTo>
                <a:lnTo>
                  <a:pt x="703" y="753"/>
                </a:lnTo>
                <a:lnTo>
                  <a:pt x="705" y="755"/>
                </a:lnTo>
                <a:lnTo>
                  <a:pt x="708" y="758"/>
                </a:lnTo>
                <a:lnTo>
                  <a:pt x="710" y="758"/>
                </a:lnTo>
                <a:lnTo>
                  <a:pt x="712" y="760"/>
                </a:lnTo>
                <a:lnTo>
                  <a:pt x="715" y="758"/>
                </a:lnTo>
                <a:lnTo>
                  <a:pt x="715" y="755"/>
                </a:lnTo>
                <a:lnTo>
                  <a:pt x="715" y="753"/>
                </a:lnTo>
                <a:lnTo>
                  <a:pt x="715" y="750"/>
                </a:lnTo>
                <a:lnTo>
                  <a:pt x="715" y="748"/>
                </a:lnTo>
                <a:lnTo>
                  <a:pt x="715" y="743"/>
                </a:lnTo>
                <a:lnTo>
                  <a:pt x="715" y="741"/>
                </a:lnTo>
                <a:lnTo>
                  <a:pt x="712" y="741"/>
                </a:lnTo>
                <a:lnTo>
                  <a:pt x="710" y="739"/>
                </a:lnTo>
                <a:lnTo>
                  <a:pt x="710" y="736"/>
                </a:lnTo>
                <a:lnTo>
                  <a:pt x="712" y="734"/>
                </a:lnTo>
                <a:lnTo>
                  <a:pt x="722" y="734"/>
                </a:lnTo>
                <a:lnTo>
                  <a:pt x="729" y="734"/>
                </a:lnTo>
                <a:lnTo>
                  <a:pt x="736" y="734"/>
                </a:lnTo>
                <a:lnTo>
                  <a:pt x="743" y="734"/>
                </a:lnTo>
                <a:lnTo>
                  <a:pt x="748" y="734"/>
                </a:lnTo>
                <a:lnTo>
                  <a:pt x="750" y="734"/>
                </a:lnTo>
                <a:lnTo>
                  <a:pt x="752" y="734"/>
                </a:lnTo>
                <a:lnTo>
                  <a:pt x="755" y="734"/>
                </a:lnTo>
                <a:lnTo>
                  <a:pt x="757" y="734"/>
                </a:lnTo>
                <a:lnTo>
                  <a:pt x="759" y="732"/>
                </a:lnTo>
                <a:lnTo>
                  <a:pt x="759" y="729"/>
                </a:lnTo>
                <a:lnTo>
                  <a:pt x="757" y="724"/>
                </a:lnTo>
                <a:lnTo>
                  <a:pt x="757" y="720"/>
                </a:lnTo>
                <a:lnTo>
                  <a:pt x="755" y="717"/>
                </a:lnTo>
                <a:lnTo>
                  <a:pt x="755" y="715"/>
                </a:lnTo>
                <a:lnTo>
                  <a:pt x="757" y="713"/>
                </a:lnTo>
                <a:lnTo>
                  <a:pt x="762" y="713"/>
                </a:lnTo>
                <a:lnTo>
                  <a:pt x="764" y="715"/>
                </a:lnTo>
                <a:lnTo>
                  <a:pt x="766" y="715"/>
                </a:lnTo>
                <a:lnTo>
                  <a:pt x="771" y="717"/>
                </a:lnTo>
                <a:lnTo>
                  <a:pt x="776" y="717"/>
                </a:lnTo>
                <a:lnTo>
                  <a:pt x="781" y="717"/>
                </a:lnTo>
                <a:lnTo>
                  <a:pt x="783" y="720"/>
                </a:lnTo>
                <a:lnTo>
                  <a:pt x="785" y="720"/>
                </a:lnTo>
                <a:lnTo>
                  <a:pt x="788" y="722"/>
                </a:lnTo>
                <a:lnTo>
                  <a:pt x="790" y="722"/>
                </a:lnTo>
                <a:lnTo>
                  <a:pt x="792" y="724"/>
                </a:lnTo>
                <a:lnTo>
                  <a:pt x="795" y="722"/>
                </a:lnTo>
                <a:lnTo>
                  <a:pt x="795" y="720"/>
                </a:lnTo>
                <a:lnTo>
                  <a:pt x="795" y="715"/>
                </a:lnTo>
                <a:lnTo>
                  <a:pt x="792" y="715"/>
                </a:lnTo>
                <a:lnTo>
                  <a:pt x="790" y="713"/>
                </a:lnTo>
                <a:lnTo>
                  <a:pt x="788" y="710"/>
                </a:lnTo>
                <a:lnTo>
                  <a:pt x="788" y="705"/>
                </a:lnTo>
                <a:lnTo>
                  <a:pt x="788" y="703"/>
                </a:lnTo>
                <a:lnTo>
                  <a:pt x="790" y="698"/>
                </a:lnTo>
                <a:lnTo>
                  <a:pt x="790" y="694"/>
                </a:lnTo>
                <a:lnTo>
                  <a:pt x="788" y="694"/>
                </a:lnTo>
                <a:lnTo>
                  <a:pt x="788" y="689"/>
                </a:lnTo>
                <a:lnTo>
                  <a:pt x="790" y="687"/>
                </a:lnTo>
                <a:lnTo>
                  <a:pt x="790" y="682"/>
                </a:lnTo>
                <a:lnTo>
                  <a:pt x="792" y="679"/>
                </a:lnTo>
                <a:lnTo>
                  <a:pt x="795" y="677"/>
                </a:lnTo>
                <a:lnTo>
                  <a:pt x="797" y="677"/>
                </a:lnTo>
                <a:lnTo>
                  <a:pt x="802" y="677"/>
                </a:lnTo>
                <a:lnTo>
                  <a:pt x="804" y="677"/>
                </a:lnTo>
                <a:lnTo>
                  <a:pt x="807" y="689"/>
                </a:lnTo>
                <a:lnTo>
                  <a:pt x="816" y="691"/>
                </a:lnTo>
                <a:lnTo>
                  <a:pt x="823" y="689"/>
                </a:lnTo>
                <a:lnTo>
                  <a:pt x="825" y="689"/>
                </a:lnTo>
                <a:lnTo>
                  <a:pt x="832" y="701"/>
                </a:lnTo>
                <a:lnTo>
                  <a:pt x="837" y="701"/>
                </a:lnTo>
                <a:lnTo>
                  <a:pt x="840" y="694"/>
                </a:lnTo>
                <a:lnTo>
                  <a:pt x="847" y="687"/>
                </a:lnTo>
                <a:lnTo>
                  <a:pt x="851" y="689"/>
                </a:lnTo>
                <a:lnTo>
                  <a:pt x="856" y="691"/>
                </a:lnTo>
                <a:lnTo>
                  <a:pt x="858" y="689"/>
                </a:lnTo>
                <a:lnTo>
                  <a:pt x="875" y="689"/>
                </a:lnTo>
                <a:lnTo>
                  <a:pt x="894" y="679"/>
                </a:lnTo>
                <a:lnTo>
                  <a:pt x="896" y="679"/>
                </a:lnTo>
                <a:lnTo>
                  <a:pt x="899" y="677"/>
                </a:lnTo>
                <a:lnTo>
                  <a:pt x="903" y="675"/>
                </a:lnTo>
                <a:lnTo>
                  <a:pt x="908" y="675"/>
                </a:lnTo>
                <a:lnTo>
                  <a:pt x="920" y="675"/>
                </a:lnTo>
                <a:lnTo>
                  <a:pt x="922" y="672"/>
                </a:lnTo>
                <a:lnTo>
                  <a:pt x="924" y="675"/>
                </a:lnTo>
                <a:lnTo>
                  <a:pt x="927" y="679"/>
                </a:lnTo>
                <a:lnTo>
                  <a:pt x="927" y="684"/>
                </a:lnTo>
                <a:lnTo>
                  <a:pt x="927" y="689"/>
                </a:lnTo>
                <a:lnTo>
                  <a:pt x="927" y="694"/>
                </a:lnTo>
                <a:lnTo>
                  <a:pt x="929" y="696"/>
                </a:lnTo>
                <a:lnTo>
                  <a:pt x="932" y="698"/>
                </a:lnTo>
                <a:lnTo>
                  <a:pt x="934" y="696"/>
                </a:lnTo>
                <a:lnTo>
                  <a:pt x="934" y="691"/>
                </a:lnTo>
                <a:lnTo>
                  <a:pt x="934" y="687"/>
                </a:lnTo>
                <a:lnTo>
                  <a:pt x="936" y="682"/>
                </a:lnTo>
                <a:lnTo>
                  <a:pt x="941" y="684"/>
                </a:lnTo>
                <a:lnTo>
                  <a:pt x="943" y="684"/>
                </a:lnTo>
                <a:lnTo>
                  <a:pt x="950" y="682"/>
                </a:lnTo>
                <a:lnTo>
                  <a:pt x="953" y="679"/>
                </a:lnTo>
                <a:lnTo>
                  <a:pt x="955" y="675"/>
                </a:lnTo>
                <a:lnTo>
                  <a:pt x="957" y="675"/>
                </a:lnTo>
                <a:lnTo>
                  <a:pt x="957" y="672"/>
                </a:lnTo>
                <a:lnTo>
                  <a:pt x="960" y="672"/>
                </a:lnTo>
                <a:lnTo>
                  <a:pt x="962" y="675"/>
                </a:lnTo>
                <a:lnTo>
                  <a:pt x="965" y="677"/>
                </a:lnTo>
                <a:lnTo>
                  <a:pt x="965" y="682"/>
                </a:lnTo>
                <a:lnTo>
                  <a:pt x="965" y="687"/>
                </a:lnTo>
                <a:lnTo>
                  <a:pt x="967" y="689"/>
                </a:lnTo>
                <a:lnTo>
                  <a:pt x="969" y="689"/>
                </a:lnTo>
                <a:lnTo>
                  <a:pt x="972" y="687"/>
                </a:lnTo>
                <a:lnTo>
                  <a:pt x="976" y="687"/>
                </a:lnTo>
                <a:lnTo>
                  <a:pt x="981" y="684"/>
                </a:lnTo>
                <a:lnTo>
                  <a:pt x="986" y="684"/>
                </a:lnTo>
                <a:lnTo>
                  <a:pt x="986" y="689"/>
                </a:lnTo>
                <a:lnTo>
                  <a:pt x="993" y="689"/>
                </a:lnTo>
                <a:lnTo>
                  <a:pt x="998" y="687"/>
                </a:lnTo>
                <a:lnTo>
                  <a:pt x="1009" y="689"/>
                </a:lnTo>
                <a:lnTo>
                  <a:pt x="1009" y="691"/>
                </a:lnTo>
                <a:lnTo>
                  <a:pt x="1009" y="694"/>
                </a:lnTo>
                <a:lnTo>
                  <a:pt x="1009" y="698"/>
                </a:lnTo>
                <a:lnTo>
                  <a:pt x="1012" y="701"/>
                </a:lnTo>
                <a:lnTo>
                  <a:pt x="1014" y="701"/>
                </a:lnTo>
                <a:lnTo>
                  <a:pt x="1016" y="701"/>
                </a:lnTo>
                <a:lnTo>
                  <a:pt x="1021" y="701"/>
                </a:lnTo>
                <a:lnTo>
                  <a:pt x="1023" y="703"/>
                </a:lnTo>
                <a:lnTo>
                  <a:pt x="1023" y="705"/>
                </a:lnTo>
                <a:lnTo>
                  <a:pt x="1026" y="710"/>
                </a:lnTo>
                <a:lnTo>
                  <a:pt x="1026" y="713"/>
                </a:lnTo>
                <a:lnTo>
                  <a:pt x="1033" y="722"/>
                </a:lnTo>
                <a:lnTo>
                  <a:pt x="1033" y="724"/>
                </a:lnTo>
                <a:lnTo>
                  <a:pt x="1033" y="727"/>
                </a:lnTo>
                <a:lnTo>
                  <a:pt x="1033" y="729"/>
                </a:lnTo>
                <a:lnTo>
                  <a:pt x="1035" y="727"/>
                </a:lnTo>
                <a:lnTo>
                  <a:pt x="1042" y="724"/>
                </a:lnTo>
                <a:lnTo>
                  <a:pt x="1047" y="724"/>
                </a:lnTo>
                <a:lnTo>
                  <a:pt x="1052" y="727"/>
                </a:lnTo>
                <a:lnTo>
                  <a:pt x="1054" y="729"/>
                </a:lnTo>
                <a:lnTo>
                  <a:pt x="1056" y="732"/>
                </a:lnTo>
                <a:lnTo>
                  <a:pt x="1059" y="734"/>
                </a:lnTo>
                <a:lnTo>
                  <a:pt x="1059" y="736"/>
                </a:lnTo>
                <a:lnTo>
                  <a:pt x="1061" y="739"/>
                </a:lnTo>
                <a:lnTo>
                  <a:pt x="1064" y="739"/>
                </a:lnTo>
                <a:lnTo>
                  <a:pt x="1066" y="736"/>
                </a:lnTo>
                <a:lnTo>
                  <a:pt x="1068" y="736"/>
                </a:lnTo>
                <a:lnTo>
                  <a:pt x="1071" y="736"/>
                </a:lnTo>
                <a:lnTo>
                  <a:pt x="1073" y="736"/>
                </a:lnTo>
                <a:lnTo>
                  <a:pt x="1075" y="739"/>
                </a:lnTo>
                <a:lnTo>
                  <a:pt x="1078" y="739"/>
                </a:lnTo>
                <a:lnTo>
                  <a:pt x="1080" y="743"/>
                </a:lnTo>
                <a:lnTo>
                  <a:pt x="1078" y="750"/>
                </a:lnTo>
                <a:lnTo>
                  <a:pt x="1075" y="758"/>
                </a:lnTo>
                <a:lnTo>
                  <a:pt x="1078" y="760"/>
                </a:lnTo>
                <a:lnTo>
                  <a:pt x="1085" y="760"/>
                </a:lnTo>
                <a:lnTo>
                  <a:pt x="1092" y="762"/>
                </a:lnTo>
                <a:lnTo>
                  <a:pt x="1097" y="769"/>
                </a:lnTo>
                <a:lnTo>
                  <a:pt x="1099" y="774"/>
                </a:lnTo>
                <a:lnTo>
                  <a:pt x="1104" y="774"/>
                </a:lnTo>
                <a:lnTo>
                  <a:pt x="1111" y="776"/>
                </a:lnTo>
                <a:lnTo>
                  <a:pt x="1113" y="779"/>
                </a:lnTo>
                <a:lnTo>
                  <a:pt x="1115" y="779"/>
                </a:lnTo>
                <a:lnTo>
                  <a:pt x="1118" y="781"/>
                </a:lnTo>
                <a:lnTo>
                  <a:pt x="1120" y="781"/>
                </a:lnTo>
                <a:lnTo>
                  <a:pt x="1120" y="779"/>
                </a:lnTo>
                <a:lnTo>
                  <a:pt x="1122" y="779"/>
                </a:lnTo>
                <a:lnTo>
                  <a:pt x="1125" y="776"/>
                </a:lnTo>
                <a:lnTo>
                  <a:pt x="1125" y="774"/>
                </a:lnTo>
                <a:lnTo>
                  <a:pt x="1127" y="774"/>
                </a:lnTo>
                <a:lnTo>
                  <a:pt x="1130" y="774"/>
                </a:lnTo>
                <a:lnTo>
                  <a:pt x="1132" y="776"/>
                </a:lnTo>
                <a:lnTo>
                  <a:pt x="1127" y="781"/>
                </a:lnTo>
                <a:lnTo>
                  <a:pt x="1125" y="784"/>
                </a:lnTo>
                <a:lnTo>
                  <a:pt x="1125" y="786"/>
                </a:lnTo>
                <a:lnTo>
                  <a:pt x="1122" y="791"/>
                </a:lnTo>
                <a:lnTo>
                  <a:pt x="1122" y="798"/>
                </a:lnTo>
                <a:lnTo>
                  <a:pt x="1122" y="800"/>
                </a:lnTo>
                <a:lnTo>
                  <a:pt x="1120" y="803"/>
                </a:lnTo>
                <a:lnTo>
                  <a:pt x="1118" y="805"/>
                </a:lnTo>
                <a:lnTo>
                  <a:pt x="1115" y="807"/>
                </a:lnTo>
                <a:lnTo>
                  <a:pt x="1113" y="807"/>
                </a:lnTo>
                <a:lnTo>
                  <a:pt x="1113" y="810"/>
                </a:lnTo>
                <a:lnTo>
                  <a:pt x="1115" y="812"/>
                </a:lnTo>
                <a:lnTo>
                  <a:pt x="1118" y="812"/>
                </a:lnTo>
                <a:lnTo>
                  <a:pt x="1118" y="814"/>
                </a:lnTo>
                <a:lnTo>
                  <a:pt x="1120" y="817"/>
                </a:lnTo>
                <a:lnTo>
                  <a:pt x="1120" y="819"/>
                </a:lnTo>
                <a:lnTo>
                  <a:pt x="1122" y="821"/>
                </a:lnTo>
                <a:lnTo>
                  <a:pt x="1125" y="824"/>
                </a:lnTo>
                <a:lnTo>
                  <a:pt x="1127" y="826"/>
                </a:lnTo>
                <a:lnTo>
                  <a:pt x="1130" y="829"/>
                </a:lnTo>
                <a:lnTo>
                  <a:pt x="1134" y="831"/>
                </a:lnTo>
                <a:lnTo>
                  <a:pt x="1137" y="826"/>
                </a:lnTo>
                <a:lnTo>
                  <a:pt x="1137" y="824"/>
                </a:lnTo>
                <a:lnTo>
                  <a:pt x="1139" y="821"/>
                </a:lnTo>
                <a:lnTo>
                  <a:pt x="1141" y="821"/>
                </a:lnTo>
                <a:lnTo>
                  <a:pt x="1146" y="821"/>
                </a:lnTo>
                <a:lnTo>
                  <a:pt x="1153" y="826"/>
                </a:lnTo>
                <a:lnTo>
                  <a:pt x="1160" y="829"/>
                </a:lnTo>
                <a:lnTo>
                  <a:pt x="1163" y="829"/>
                </a:lnTo>
                <a:lnTo>
                  <a:pt x="1167" y="829"/>
                </a:lnTo>
                <a:lnTo>
                  <a:pt x="1170" y="829"/>
                </a:lnTo>
                <a:lnTo>
                  <a:pt x="1177" y="826"/>
                </a:lnTo>
                <a:lnTo>
                  <a:pt x="1179" y="826"/>
                </a:lnTo>
                <a:lnTo>
                  <a:pt x="1181" y="824"/>
                </a:lnTo>
                <a:lnTo>
                  <a:pt x="1184" y="817"/>
                </a:lnTo>
                <a:lnTo>
                  <a:pt x="1186" y="817"/>
                </a:lnTo>
                <a:lnTo>
                  <a:pt x="1188" y="817"/>
                </a:lnTo>
                <a:lnTo>
                  <a:pt x="1191" y="817"/>
                </a:lnTo>
                <a:lnTo>
                  <a:pt x="1193" y="819"/>
                </a:lnTo>
                <a:lnTo>
                  <a:pt x="1200" y="817"/>
                </a:lnTo>
                <a:lnTo>
                  <a:pt x="1205" y="817"/>
                </a:lnTo>
                <a:lnTo>
                  <a:pt x="1207" y="817"/>
                </a:lnTo>
                <a:lnTo>
                  <a:pt x="1212" y="819"/>
                </a:lnTo>
                <a:lnTo>
                  <a:pt x="1212" y="821"/>
                </a:lnTo>
                <a:lnTo>
                  <a:pt x="1212" y="824"/>
                </a:lnTo>
                <a:lnTo>
                  <a:pt x="1214" y="831"/>
                </a:lnTo>
                <a:lnTo>
                  <a:pt x="1214" y="833"/>
                </a:lnTo>
                <a:lnTo>
                  <a:pt x="1214" y="838"/>
                </a:lnTo>
                <a:lnTo>
                  <a:pt x="1214" y="840"/>
                </a:lnTo>
                <a:lnTo>
                  <a:pt x="1214" y="843"/>
                </a:lnTo>
                <a:lnTo>
                  <a:pt x="1217" y="845"/>
                </a:lnTo>
                <a:lnTo>
                  <a:pt x="1219" y="848"/>
                </a:lnTo>
                <a:lnTo>
                  <a:pt x="1221" y="848"/>
                </a:lnTo>
                <a:lnTo>
                  <a:pt x="1224" y="850"/>
                </a:lnTo>
                <a:lnTo>
                  <a:pt x="1226" y="850"/>
                </a:lnTo>
                <a:lnTo>
                  <a:pt x="1233" y="848"/>
                </a:lnTo>
                <a:lnTo>
                  <a:pt x="1236" y="845"/>
                </a:lnTo>
                <a:lnTo>
                  <a:pt x="1236" y="848"/>
                </a:lnTo>
                <a:lnTo>
                  <a:pt x="1243" y="845"/>
                </a:lnTo>
                <a:lnTo>
                  <a:pt x="1245" y="845"/>
                </a:lnTo>
                <a:lnTo>
                  <a:pt x="1250" y="845"/>
                </a:lnTo>
                <a:lnTo>
                  <a:pt x="1257" y="845"/>
                </a:lnTo>
                <a:lnTo>
                  <a:pt x="1266" y="848"/>
                </a:lnTo>
                <a:lnTo>
                  <a:pt x="1269" y="852"/>
                </a:lnTo>
                <a:lnTo>
                  <a:pt x="1273" y="869"/>
                </a:lnTo>
                <a:lnTo>
                  <a:pt x="1276" y="871"/>
                </a:lnTo>
                <a:lnTo>
                  <a:pt x="1276" y="876"/>
                </a:lnTo>
                <a:lnTo>
                  <a:pt x="1276" y="885"/>
                </a:lnTo>
                <a:lnTo>
                  <a:pt x="1278" y="888"/>
                </a:lnTo>
                <a:lnTo>
                  <a:pt x="1280" y="892"/>
                </a:lnTo>
                <a:lnTo>
                  <a:pt x="1280" y="895"/>
                </a:lnTo>
                <a:lnTo>
                  <a:pt x="1278" y="895"/>
                </a:lnTo>
                <a:lnTo>
                  <a:pt x="1273" y="895"/>
                </a:lnTo>
                <a:lnTo>
                  <a:pt x="1271" y="897"/>
                </a:lnTo>
                <a:lnTo>
                  <a:pt x="1269" y="897"/>
                </a:lnTo>
                <a:lnTo>
                  <a:pt x="1269" y="900"/>
                </a:lnTo>
                <a:lnTo>
                  <a:pt x="1271" y="900"/>
                </a:lnTo>
                <a:lnTo>
                  <a:pt x="1273" y="902"/>
                </a:lnTo>
                <a:lnTo>
                  <a:pt x="1273" y="904"/>
                </a:lnTo>
                <a:lnTo>
                  <a:pt x="1278" y="914"/>
                </a:lnTo>
                <a:lnTo>
                  <a:pt x="1283" y="914"/>
                </a:lnTo>
                <a:lnTo>
                  <a:pt x="1285" y="914"/>
                </a:lnTo>
                <a:lnTo>
                  <a:pt x="1287" y="914"/>
                </a:lnTo>
                <a:lnTo>
                  <a:pt x="1290" y="919"/>
                </a:lnTo>
                <a:lnTo>
                  <a:pt x="1287" y="919"/>
                </a:lnTo>
                <a:lnTo>
                  <a:pt x="1285" y="921"/>
                </a:lnTo>
                <a:lnTo>
                  <a:pt x="1285" y="923"/>
                </a:lnTo>
                <a:lnTo>
                  <a:pt x="1287" y="923"/>
                </a:lnTo>
                <a:lnTo>
                  <a:pt x="1290" y="923"/>
                </a:lnTo>
                <a:lnTo>
                  <a:pt x="1290" y="921"/>
                </a:lnTo>
                <a:lnTo>
                  <a:pt x="1292" y="921"/>
                </a:lnTo>
                <a:lnTo>
                  <a:pt x="1292" y="923"/>
                </a:lnTo>
                <a:lnTo>
                  <a:pt x="1295" y="923"/>
                </a:lnTo>
                <a:lnTo>
                  <a:pt x="1297" y="923"/>
                </a:lnTo>
                <a:lnTo>
                  <a:pt x="1297" y="926"/>
                </a:lnTo>
                <a:lnTo>
                  <a:pt x="1297" y="928"/>
                </a:lnTo>
                <a:lnTo>
                  <a:pt x="1299" y="928"/>
                </a:lnTo>
                <a:lnTo>
                  <a:pt x="1302" y="926"/>
                </a:lnTo>
                <a:lnTo>
                  <a:pt x="1302" y="923"/>
                </a:lnTo>
                <a:lnTo>
                  <a:pt x="1304" y="923"/>
                </a:lnTo>
                <a:lnTo>
                  <a:pt x="1304" y="921"/>
                </a:lnTo>
                <a:lnTo>
                  <a:pt x="1306" y="921"/>
                </a:lnTo>
                <a:lnTo>
                  <a:pt x="1306" y="923"/>
                </a:lnTo>
                <a:lnTo>
                  <a:pt x="1306" y="926"/>
                </a:lnTo>
                <a:lnTo>
                  <a:pt x="1309" y="926"/>
                </a:lnTo>
                <a:lnTo>
                  <a:pt x="1311" y="928"/>
                </a:lnTo>
                <a:lnTo>
                  <a:pt x="1313" y="926"/>
                </a:lnTo>
                <a:lnTo>
                  <a:pt x="1316" y="928"/>
                </a:lnTo>
                <a:lnTo>
                  <a:pt x="1316" y="930"/>
                </a:lnTo>
                <a:lnTo>
                  <a:pt x="1316" y="933"/>
                </a:lnTo>
                <a:lnTo>
                  <a:pt x="1316" y="935"/>
                </a:lnTo>
                <a:lnTo>
                  <a:pt x="1316" y="937"/>
                </a:lnTo>
                <a:lnTo>
                  <a:pt x="1318" y="940"/>
                </a:lnTo>
                <a:lnTo>
                  <a:pt x="1318" y="942"/>
                </a:lnTo>
                <a:lnTo>
                  <a:pt x="1320" y="947"/>
                </a:lnTo>
                <a:lnTo>
                  <a:pt x="1323" y="949"/>
                </a:lnTo>
                <a:lnTo>
                  <a:pt x="1325" y="949"/>
                </a:lnTo>
                <a:lnTo>
                  <a:pt x="1328" y="947"/>
                </a:lnTo>
                <a:lnTo>
                  <a:pt x="1328" y="945"/>
                </a:lnTo>
                <a:lnTo>
                  <a:pt x="1328" y="942"/>
                </a:lnTo>
                <a:lnTo>
                  <a:pt x="1330" y="940"/>
                </a:lnTo>
                <a:lnTo>
                  <a:pt x="1330" y="937"/>
                </a:lnTo>
                <a:lnTo>
                  <a:pt x="1332" y="937"/>
                </a:lnTo>
                <a:lnTo>
                  <a:pt x="1335" y="937"/>
                </a:lnTo>
                <a:lnTo>
                  <a:pt x="1337" y="940"/>
                </a:lnTo>
                <a:lnTo>
                  <a:pt x="1339" y="942"/>
                </a:lnTo>
                <a:lnTo>
                  <a:pt x="1339" y="945"/>
                </a:lnTo>
                <a:lnTo>
                  <a:pt x="1339" y="947"/>
                </a:lnTo>
                <a:lnTo>
                  <a:pt x="1339" y="949"/>
                </a:lnTo>
                <a:lnTo>
                  <a:pt x="1337" y="949"/>
                </a:lnTo>
                <a:lnTo>
                  <a:pt x="1335" y="952"/>
                </a:lnTo>
                <a:lnTo>
                  <a:pt x="1337" y="954"/>
                </a:lnTo>
                <a:lnTo>
                  <a:pt x="1337" y="956"/>
                </a:lnTo>
                <a:lnTo>
                  <a:pt x="1339" y="956"/>
                </a:lnTo>
                <a:lnTo>
                  <a:pt x="1342" y="956"/>
                </a:lnTo>
                <a:lnTo>
                  <a:pt x="1346" y="956"/>
                </a:lnTo>
                <a:lnTo>
                  <a:pt x="1346" y="954"/>
                </a:lnTo>
                <a:lnTo>
                  <a:pt x="1346" y="952"/>
                </a:lnTo>
                <a:lnTo>
                  <a:pt x="1346" y="949"/>
                </a:lnTo>
                <a:lnTo>
                  <a:pt x="1349" y="949"/>
                </a:lnTo>
                <a:lnTo>
                  <a:pt x="1349" y="952"/>
                </a:lnTo>
                <a:lnTo>
                  <a:pt x="1351" y="952"/>
                </a:lnTo>
                <a:lnTo>
                  <a:pt x="1353" y="954"/>
                </a:lnTo>
                <a:lnTo>
                  <a:pt x="1353" y="956"/>
                </a:lnTo>
                <a:lnTo>
                  <a:pt x="1356" y="954"/>
                </a:lnTo>
                <a:lnTo>
                  <a:pt x="1358" y="952"/>
                </a:lnTo>
                <a:lnTo>
                  <a:pt x="1358" y="949"/>
                </a:lnTo>
                <a:lnTo>
                  <a:pt x="1361" y="947"/>
                </a:lnTo>
                <a:lnTo>
                  <a:pt x="1363" y="947"/>
                </a:lnTo>
                <a:lnTo>
                  <a:pt x="1365" y="947"/>
                </a:lnTo>
                <a:lnTo>
                  <a:pt x="1370" y="949"/>
                </a:lnTo>
                <a:lnTo>
                  <a:pt x="1372" y="949"/>
                </a:lnTo>
                <a:lnTo>
                  <a:pt x="1375" y="949"/>
                </a:lnTo>
                <a:lnTo>
                  <a:pt x="1377" y="949"/>
                </a:lnTo>
                <a:lnTo>
                  <a:pt x="1379" y="949"/>
                </a:lnTo>
                <a:lnTo>
                  <a:pt x="1382" y="949"/>
                </a:lnTo>
                <a:lnTo>
                  <a:pt x="1386" y="949"/>
                </a:lnTo>
                <a:lnTo>
                  <a:pt x="1389" y="949"/>
                </a:lnTo>
                <a:lnTo>
                  <a:pt x="1394" y="949"/>
                </a:lnTo>
                <a:lnTo>
                  <a:pt x="1396" y="947"/>
                </a:lnTo>
                <a:lnTo>
                  <a:pt x="1398" y="945"/>
                </a:lnTo>
                <a:lnTo>
                  <a:pt x="1398" y="942"/>
                </a:lnTo>
                <a:lnTo>
                  <a:pt x="1401" y="942"/>
                </a:lnTo>
                <a:lnTo>
                  <a:pt x="1403" y="945"/>
                </a:lnTo>
                <a:lnTo>
                  <a:pt x="1405" y="947"/>
                </a:lnTo>
                <a:lnTo>
                  <a:pt x="1405" y="949"/>
                </a:lnTo>
                <a:lnTo>
                  <a:pt x="1408" y="949"/>
                </a:lnTo>
                <a:lnTo>
                  <a:pt x="1410" y="947"/>
                </a:lnTo>
                <a:lnTo>
                  <a:pt x="1412" y="949"/>
                </a:lnTo>
                <a:lnTo>
                  <a:pt x="1415" y="949"/>
                </a:lnTo>
                <a:lnTo>
                  <a:pt x="1417" y="949"/>
                </a:lnTo>
                <a:lnTo>
                  <a:pt x="1419" y="952"/>
                </a:lnTo>
                <a:lnTo>
                  <a:pt x="1419" y="949"/>
                </a:lnTo>
                <a:lnTo>
                  <a:pt x="1422" y="949"/>
                </a:lnTo>
                <a:lnTo>
                  <a:pt x="1422" y="947"/>
                </a:lnTo>
                <a:lnTo>
                  <a:pt x="1422" y="945"/>
                </a:lnTo>
                <a:lnTo>
                  <a:pt x="1424" y="942"/>
                </a:lnTo>
                <a:lnTo>
                  <a:pt x="1427" y="942"/>
                </a:lnTo>
                <a:lnTo>
                  <a:pt x="1429" y="940"/>
                </a:lnTo>
                <a:lnTo>
                  <a:pt x="1429" y="937"/>
                </a:lnTo>
                <a:lnTo>
                  <a:pt x="1429" y="935"/>
                </a:lnTo>
                <a:lnTo>
                  <a:pt x="1431" y="935"/>
                </a:lnTo>
                <a:lnTo>
                  <a:pt x="1434" y="933"/>
                </a:lnTo>
                <a:lnTo>
                  <a:pt x="1434" y="930"/>
                </a:lnTo>
                <a:lnTo>
                  <a:pt x="1434" y="928"/>
                </a:lnTo>
                <a:lnTo>
                  <a:pt x="1436" y="928"/>
                </a:lnTo>
                <a:lnTo>
                  <a:pt x="1438" y="928"/>
                </a:lnTo>
                <a:lnTo>
                  <a:pt x="1438" y="930"/>
                </a:lnTo>
                <a:lnTo>
                  <a:pt x="1441" y="930"/>
                </a:lnTo>
                <a:lnTo>
                  <a:pt x="1441" y="933"/>
                </a:lnTo>
                <a:lnTo>
                  <a:pt x="1443" y="935"/>
                </a:lnTo>
                <a:lnTo>
                  <a:pt x="1443" y="937"/>
                </a:lnTo>
                <a:lnTo>
                  <a:pt x="1445" y="937"/>
                </a:lnTo>
                <a:lnTo>
                  <a:pt x="1448" y="937"/>
                </a:lnTo>
                <a:lnTo>
                  <a:pt x="1450" y="937"/>
                </a:lnTo>
                <a:lnTo>
                  <a:pt x="1452" y="935"/>
                </a:lnTo>
                <a:lnTo>
                  <a:pt x="1452" y="933"/>
                </a:lnTo>
                <a:lnTo>
                  <a:pt x="1452" y="930"/>
                </a:lnTo>
                <a:lnTo>
                  <a:pt x="1455" y="930"/>
                </a:lnTo>
                <a:lnTo>
                  <a:pt x="1457" y="930"/>
                </a:lnTo>
                <a:lnTo>
                  <a:pt x="1457" y="933"/>
                </a:lnTo>
                <a:lnTo>
                  <a:pt x="1457" y="935"/>
                </a:lnTo>
                <a:lnTo>
                  <a:pt x="1460" y="935"/>
                </a:lnTo>
                <a:lnTo>
                  <a:pt x="1460" y="937"/>
                </a:lnTo>
                <a:lnTo>
                  <a:pt x="1460" y="935"/>
                </a:lnTo>
                <a:lnTo>
                  <a:pt x="1460" y="933"/>
                </a:lnTo>
                <a:lnTo>
                  <a:pt x="1462" y="933"/>
                </a:lnTo>
                <a:lnTo>
                  <a:pt x="1462" y="930"/>
                </a:lnTo>
                <a:lnTo>
                  <a:pt x="1462" y="928"/>
                </a:lnTo>
                <a:lnTo>
                  <a:pt x="1464" y="928"/>
                </a:lnTo>
                <a:lnTo>
                  <a:pt x="1467" y="926"/>
                </a:lnTo>
                <a:lnTo>
                  <a:pt x="1469" y="926"/>
                </a:lnTo>
                <a:lnTo>
                  <a:pt x="1471" y="926"/>
                </a:lnTo>
                <a:lnTo>
                  <a:pt x="1471" y="923"/>
                </a:lnTo>
                <a:lnTo>
                  <a:pt x="1474" y="923"/>
                </a:lnTo>
                <a:lnTo>
                  <a:pt x="1474" y="921"/>
                </a:lnTo>
                <a:lnTo>
                  <a:pt x="1474" y="919"/>
                </a:lnTo>
                <a:lnTo>
                  <a:pt x="1474" y="916"/>
                </a:lnTo>
                <a:lnTo>
                  <a:pt x="1476" y="916"/>
                </a:lnTo>
                <a:lnTo>
                  <a:pt x="1478" y="914"/>
                </a:lnTo>
                <a:lnTo>
                  <a:pt x="1481" y="914"/>
                </a:lnTo>
                <a:lnTo>
                  <a:pt x="1481" y="911"/>
                </a:lnTo>
                <a:lnTo>
                  <a:pt x="1481" y="909"/>
                </a:lnTo>
                <a:lnTo>
                  <a:pt x="1483" y="909"/>
                </a:lnTo>
                <a:lnTo>
                  <a:pt x="1483" y="907"/>
                </a:lnTo>
                <a:lnTo>
                  <a:pt x="1485" y="907"/>
                </a:lnTo>
                <a:lnTo>
                  <a:pt x="1485" y="904"/>
                </a:lnTo>
                <a:lnTo>
                  <a:pt x="1488" y="904"/>
                </a:lnTo>
                <a:lnTo>
                  <a:pt x="1490" y="902"/>
                </a:lnTo>
                <a:lnTo>
                  <a:pt x="1493" y="902"/>
                </a:lnTo>
                <a:lnTo>
                  <a:pt x="1495" y="902"/>
                </a:lnTo>
                <a:lnTo>
                  <a:pt x="1495" y="900"/>
                </a:lnTo>
                <a:lnTo>
                  <a:pt x="1495" y="897"/>
                </a:lnTo>
                <a:lnTo>
                  <a:pt x="1493" y="895"/>
                </a:lnTo>
                <a:lnTo>
                  <a:pt x="1495" y="892"/>
                </a:lnTo>
                <a:lnTo>
                  <a:pt x="1497" y="892"/>
                </a:lnTo>
                <a:lnTo>
                  <a:pt x="1497" y="890"/>
                </a:lnTo>
                <a:lnTo>
                  <a:pt x="1500" y="890"/>
                </a:lnTo>
                <a:lnTo>
                  <a:pt x="1500" y="888"/>
                </a:lnTo>
                <a:lnTo>
                  <a:pt x="1502" y="888"/>
                </a:lnTo>
                <a:lnTo>
                  <a:pt x="1502" y="885"/>
                </a:lnTo>
                <a:lnTo>
                  <a:pt x="1502" y="883"/>
                </a:lnTo>
                <a:lnTo>
                  <a:pt x="1504" y="881"/>
                </a:lnTo>
                <a:lnTo>
                  <a:pt x="1504" y="878"/>
                </a:lnTo>
                <a:lnTo>
                  <a:pt x="1504" y="876"/>
                </a:lnTo>
                <a:lnTo>
                  <a:pt x="1504" y="874"/>
                </a:lnTo>
                <a:lnTo>
                  <a:pt x="1507" y="874"/>
                </a:lnTo>
                <a:lnTo>
                  <a:pt x="1507" y="871"/>
                </a:lnTo>
                <a:lnTo>
                  <a:pt x="1507" y="869"/>
                </a:lnTo>
                <a:lnTo>
                  <a:pt x="1504" y="869"/>
                </a:lnTo>
                <a:lnTo>
                  <a:pt x="1507" y="866"/>
                </a:lnTo>
                <a:lnTo>
                  <a:pt x="1509" y="864"/>
                </a:lnTo>
                <a:lnTo>
                  <a:pt x="1509" y="862"/>
                </a:lnTo>
                <a:lnTo>
                  <a:pt x="1507" y="862"/>
                </a:lnTo>
                <a:lnTo>
                  <a:pt x="1507" y="859"/>
                </a:lnTo>
                <a:lnTo>
                  <a:pt x="1507" y="857"/>
                </a:lnTo>
                <a:lnTo>
                  <a:pt x="1507" y="855"/>
                </a:lnTo>
                <a:lnTo>
                  <a:pt x="1507" y="852"/>
                </a:lnTo>
                <a:lnTo>
                  <a:pt x="1507" y="850"/>
                </a:lnTo>
                <a:lnTo>
                  <a:pt x="1507" y="848"/>
                </a:lnTo>
                <a:lnTo>
                  <a:pt x="1507" y="845"/>
                </a:lnTo>
                <a:lnTo>
                  <a:pt x="1504" y="845"/>
                </a:lnTo>
                <a:lnTo>
                  <a:pt x="1502" y="845"/>
                </a:lnTo>
                <a:lnTo>
                  <a:pt x="1502" y="843"/>
                </a:lnTo>
                <a:lnTo>
                  <a:pt x="1504" y="843"/>
                </a:lnTo>
                <a:lnTo>
                  <a:pt x="1504" y="840"/>
                </a:lnTo>
                <a:lnTo>
                  <a:pt x="1507" y="838"/>
                </a:lnTo>
                <a:lnTo>
                  <a:pt x="1507" y="836"/>
                </a:lnTo>
                <a:lnTo>
                  <a:pt x="1504" y="836"/>
                </a:lnTo>
                <a:lnTo>
                  <a:pt x="1502" y="836"/>
                </a:lnTo>
                <a:lnTo>
                  <a:pt x="1502" y="833"/>
                </a:lnTo>
                <a:lnTo>
                  <a:pt x="1504" y="833"/>
                </a:lnTo>
                <a:lnTo>
                  <a:pt x="1504" y="831"/>
                </a:lnTo>
                <a:lnTo>
                  <a:pt x="1504" y="829"/>
                </a:lnTo>
                <a:lnTo>
                  <a:pt x="1504" y="826"/>
                </a:lnTo>
                <a:lnTo>
                  <a:pt x="1502" y="826"/>
                </a:lnTo>
                <a:lnTo>
                  <a:pt x="1502" y="824"/>
                </a:lnTo>
                <a:lnTo>
                  <a:pt x="1502" y="821"/>
                </a:lnTo>
                <a:lnTo>
                  <a:pt x="1502" y="819"/>
                </a:lnTo>
                <a:lnTo>
                  <a:pt x="1500" y="817"/>
                </a:lnTo>
                <a:lnTo>
                  <a:pt x="1500" y="814"/>
                </a:lnTo>
                <a:lnTo>
                  <a:pt x="1497" y="812"/>
                </a:lnTo>
                <a:lnTo>
                  <a:pt x="1495" y="812"/>
                </a:lnTo>
                <a:lnTo>
                  <a:pt x="1495" y="810"/>
                </a:lnTo>
                <a:lnTo>
                  <a:pt x="1495" y="807"/>
                </a:lnTo>
                <a:lnTo>
                  <a:pt x="1493" y="807"/>
                </a:lnTo>
                <a:lnTo>
                  <a:pt x="1493" y="805"/>
                </a:lnTo>
                <a:lnTo>
                  <a:pt x="1493" y="803"/>
                </a:lnTo>
                <a:lnTo>
                  <a:pt x="1493" y="800"/>
                </a:lnTo>
                <a:lnTo>
                  <a:pt x="1493" y="798"/>
                </a:lnTo>
                <a:lnTo>
                  <a:pt x="1493" y="795"/>
                </a:lnTo>
                <a:lnTo>
                  <a:pt x="1493" y="793"/>
                </a:lnTo>
                <a:lnTo>
                  <a:pt x="1495" y="793"/>
                </a:lnTo>
                <a:lnTo>
                  <a:pt x="1495" y="791"/>
                </a:lnTo>
                <a:lnTo>
                  <a:pt x="1495" y="788"/>
                </a:lnTo>
                <a:lnTo>
                  <a:pt x="1495" y="786"/>
                </a:lnTo>
                <a:lnTo>
                  <a:pt x="1495" y="784"/>
                </a:lnTo>
                <a:lnTo>
                  <a:pt x="1493" y="784"/>
                </a:lnTo>
                <a:lnTo>
                  <a:pt x="1490" y="784"/>
                </a:lnTo>
                <a:lnTo>
                  <a:pt x="1490" y="786"/>
                </a:lnTo>
                <a:lnTo>
                  <a:pt x="1490" y="784"/>
                </a:lnTo>
                <a:lnTo>
                  <a:pt x="1490" y="781"/>
                </a:lnTo>
                <a:lnTo>
                  <a:pt x="1490" y="779"/>
                </a:lnTo>
                <a:lnTo>
                  <a:pt x="1490" y="776"/>
                </a:lnTo>
                <a:lnTo>
                  <a:pt x="1488" y="774"/>
                </a:lnTo>
                <a:lnTo>
                  <a:pt x="1485" y="774"/>
                </a:lnTo>
                <a:lnTo>
                  <a:pt x="1485" y="772"/>
                </a:lnTo>
                <a:lnTo>
                  <a:pt x="1485" y="769"/>
                </a:lnTo>
                <a:lnTo>
                  <a:pt x="1483" y="769"/>
                </a:lnTo>
                <a:lnTo>
                  <a:pt x="1481" y="769"/>
                </a:lnTo>
                <a:lnTo>
                  <a:pt x="1478" y="769"/>
                </a:lnTo>
                <a:lnTo>
                  <a:pt x="1478" y="767"/>
                </a:lnTo>
                <a:lnTo>
                  <a:pt x="1481" y="767"/>
                </a:lnTo>
                <a:lnTo>
                  <a:pt x="1481" y="765"/>
                </a:lnTo>
                <a:lnTo>
                  <a:pt x="1483" y="765"/>
                </a:lnTo>
                <a:lnTo>
                  <a:pt x="1483" y="762"/>
                </a:lnTo>
                <a:lnTo>
                  <a:pt x="1481" y="762"/>
                </a:lnTo>
                <a:lnTo>
                  <a:pt x="1478" y="762"/>
                </a:lnTo>
                <a:lnTo>
                  <a:pt x="1478" y="760"/>
                </a:lnTo>
                <a:lnTo>
                  <a:pt x="1476" y="762"/>
                </a:lnTo>
                <a:lnTo>
                  <a:pt x="1474" y="762"/>
                </a:lnTo>
                <a:lnTo>
                  <a:pt x="1474" y="760"/>
                </a:lnTo>
                <a:lnTo>
                  <a:pt x="1474" y="758"/>
                </a:lnTo>
                <a:lnTo>
                  <a:pt x="1476" y="758"/>
                </a:lnTo>
                <a:lnTo>
                  <a:pt x="1474" y="758"/>
                </a:lnTo>
                <a:lnTo>
                  <a:pt x="1474" y="755"/>
                </a:lnTo>
                <a:lnTo>
                  <a:pt x="1474" y="753"/>
                </a:lnTo>
                <a:lnTo>
                  <a:pt x="1474" y="750"/>
                </a:lnTo>
                <a:lnTo>
                  <a:pt x="1474" y="748"/>
                </a:lnTo>
                <a:lnTo>
                  <a:pt x="1474" y="746"/>
                </a:lnTo>
                <a:lnTo>
                  <a:pt x="1474" y="743"/>
                </a:lnTo>
                <a:lnTo>
                  <a:pt x="1471" y="743"/>
                </a:lnTo>
                <a:lnTo>
                  <a:pt x="1471" y="741"/>
                </a:lnTo>
                <a:lnTo>
                  <a:pt x="1474" y="741"/>
                </a:lnTo>
                <a:lnTo>
                  <a:pt x="1476" y="739"/>
                </a:lnTo>
                <a:lnTo>
                  <a:pt x="1476" y="736"/>
                </a:lnTo>
                <a:lnTo>
                  <a:pt x="1476" y="734"/>
                </a:lnTo>
                <a:lnTo>
                  <a:pt x="1476" y="732"/>
                </a:lnTo>
                <a:lnTo>
                  <a:pt x="1476" y="729"/>
                </a:lnTo>
                <a:lnTo>
                  <a:pt x="1476" y="727"/>
                </a:lnTo>
                <a:lnTo>
                  <a:pt x="1476" y="724"/>
                </a:lnTo>
                <a:lnTo>
                  <a:pt x="1476" y="722"/>
                </a:lnTo>
                <a:lnTo>
                  <a:pt x="1476" y="720"/>
                </a:lnTo>
                <a:lnTo>
                  <a:pt x="1478" y="720"/>
                </a:lnTo>
                <a:lnTo>
                  <a:pt x="1478" y="717"/>
                </a:lnTo>
                <a:lnTo>
                  <a:pt x="1478" y="715"/>
                </a:lnTo>
                <a:lnTo>
                  <a:pt x="1481" y="715"/>
                </a:lnTo>
                <a:lnTo>
                  <a:pt x="1481" y="713"/>
                </a:lnTo>
                <a:lnTo>
                  <a:pt x="1483" y="713"/>
                </a:lnTo>
                <a:lnTo>
                  <a:pt x="1483" y="715"/>
                </a:lnTo>
                <a:lnTo>
                  <a:pt x="1485" y="717"/>
                </a:lnTo>
                <a:lnTo>
                  <a:pt x="1485" y="715"/>
                </a:lnTo>
                <a:lnTo>
                  <a:pt x="1485" y="713"/>
                </a:lnTo>
                <a:lnTo>
                  <a:pt x="1488" y="713"/>
                </a:lnTo>
                <a:lnTo>
                  <a:pt x="1488" y="710"/>
                </a:lnTo>
                <a:lnTo>
                  <a:pt x="1490" y="710"/>
                </a:lnTo>
                <a:lnTo>
                  <a:pt x="1493" y="710"/>
                </a:lnTo>
                <a:lnTo>
                  <a:pt x="1495" y="710"/>
                </a:lnTo>
                <a:lnTo>
                  <a:pt x="1495" y="708"/>
                </a:lnTo>
                <a:lnTo>
                  <a:pt x="1497" y="705"/>
                </a:lnTo>
                <a:lnTo>
                  <a:pt x="1500" y="705"/>
                </a:lnTo>
                <a:lnTo>
                  <a:pt x="1502" y="705"/>
                </a:lnTo>
                <a:lnTo>
                  <a:pt x="1502" y="708"/>
                </a:lnTo>
                <a:lnTo>
                  <a:pt x="1504" y="708"/>
                </a:lnTo>
                <a:lnTo>
                  <a:pt x="1504" y="710"/>
                </a:lnTo>
                <a:lnTo>
                  <a:pt x="1507" y="710"/>
                </a:lnTo>
                <a:lnTo>
                  <a:pt x="1509" y="713"/>
                </a:lnTo>
                <a:lnTo>
                  <a:pt x="1509" y="715"/>
                </a:lnTo>
                <a:lnTo>
                  <a:pt x="1511" y="715"/>
                </a:lnTo>
                <a:lnTo>
                  <a:pt x="1514" y="715"/>
                </a:lnTo>
                <a:lnTo>
                  <a:pt x="1514" y="713"/>
                </a:lnTo>
                <a:lnTo>
                  <a:pt x="1516" y="713"/>
                </a:lnTo>
                <a:lnTo>
                  <a:pt x="1516" y="710"/>
                </a:lnTo>
                <a:lnTo>
                  <a:pt x="1518" y="710"/>
                </a:lnTo>
                <a:lnTo>
                  <a:pt x="1518" y="708"/>
                </a:lnTo>
                <a:lnTo>
                  <a:pt x="1521" y="708"/>
                </a:lnTo>
                <a:lnTo>
                  <a:pt x="1521" y="705"/>
                </a:lnTo>
                <a:lnTo>
                  <a:pt x="1521" y="703"/>
                </a:lnTo>
                <a:lnTo>
                  <a:pt x="1521" y="701"/>
                </a:lnTo>
                <a:lnTo>
                  <a:pt x="1521" y="698"/>
                </a:lnTo>
                <a:lnTo>
                  <a:pt x="1521" y="696"/>
                </a:lnTo>
                <a:lnTo>
                  <a:pt x="1523" y="694"/>
                </a:lnTo>
                <a:lnTo>
                  <a:pt x="1526" y="694"/>
                </a:lnTo>
                <a:lnTo>
                  <a:pt x="1526" y="691"/>
                </a:lnTo>
                <a:lnTo>
                  <a:pt x="1526" y="689"/>
                </a:lnTo>
                <a:lnTo>
                  <a:pt x="1528" y="687"/>
                </a:lnTo>
                <a:lnTo>
                  <a:pt x="1528" y="684"/>
                </a:lnTo>
                <a:lnTo>
                  <a:pt x="1528" y="682"/>
                </a:lnTo>
                <a:lnTo>
                  <a:pt x="1528" y="679"/>
                </a:lnTo>
                <a:lnTo>
                  <a:pt x="1530" y="679"/>
                </a:lnTo>
                <a:lnTo>
                  <a:pt x="1530" y="677"/>
                </a:lnTo>
                <a:lnTo>
                  <a:pt x="1533" y="677"/>
                </a:lnTo>
                <a:lnTo>
                  <a:pt x="1533" y="675"/>
                </a:lnTo>
                <a:lnTo>
                  <a:pt x="1535" y="672"/>
                </a:lnTo>
                <a:lnTo>
                  <a:pt x="1535" y="670"/>
                </a:lnTo>
                <a:lnTo>
                  <a:pt x="1537" y="670"/>
                </a:lnTo>
                <a:lnTo>
                  <a:pt x="1537" y="668"/>
                </a:lnTo>
                <a:lnTo>
                  <a:pt x="1540" y="665"/>
                </a:lnTo>
                <a:lnTo>
                  <a:pt x="1540" y="663"/>
                </a:lnTo>
                <a:lnTo>
                  <a:pt x="1540" y="661"/>
                </a:lnTo>
                <a:lnTo>
                  <a:pt x="1540" y="658"/>
                </a:lnTo>
                <a:lnTo>
                  <a:pt x="1540" y="656"/>
                </a:lnTo>
                <a:lnTo>
                  <a:pt x="1540" y="653"/>
                </a:lnTo>
                <a:lnTo>
                  <a:pt x="1542" y="653"/>
                </a:lnTo>
                <a:lnTo>
                  <a:pt x="1542" y="651"/>
                </a:lnTo>
                <a:lnTo>
                  <a:pt x="1542" y="649"/>
                </a:lnTo>
                <a:lnTo>
                  <a:pt x="1542" y="646"/>
                </a:lnTo>
                <a:lnTo>
                  <a:pt x="1542" y="644"/>
                </a:lnTo>
                <a:lnTo>
                  <a:pt x="1540" y="642"/>
                </a:lnTo>
                <a:lnTo>
                  <a:pt x="1542" y="642"/>
                </a:lnTo>
                <a:lnTo>
                  <a:pt x="1542" y="639"/>
                </a:lnTo>
                <a:lnTo>
                  <a:pt x="1544" y="637"/>
                </a:lnTo>
                <a:lnTo>
                  <a:pt x="1544" y="634"/>
                </a:lnTo>
                <a:lnTo>
                  <a:pt x="1544" y="632"/>
                </a:lnTo>
                <a:lnTo>
                  <a:pt x="1542" y="632"/>
                </a:lnTo>
                <a:lnTo>
                  <a:pt x="1542" y="630"/>
                </a:lnTo>
                <a:lnTo>
                  <a:pt x="1544" y="627"/>
                </a:lnTo>
                <a:lnTo>
                  <a:pt x="1547" y="627"/>
                </a:lnTo>
                <a:lnTo>
                  <a:pt x="1547" y="625"/>
                </a:lnTo>
                <a:lnTo>
                  <a:pt x="1547" y="623"/>
                </a:lnTo>
                <a:lnTo>
                  <a:pt x="1544" y="623"/>
                </a:lnTo>
                <a:lnTo>
                  <a:pt x="1542" y="620"/>
                </a:lnTo>
                <a:lnTo>
                  <a:pt x="1542" y="618"/>
                </a:lnTo>
                <a:lnTo>
                  <a:pt x="1542" y="616"/>
                </a:lnTo>
                <a:lnTo>
                  <a:pt x="1542" y="613"/>
                </a:lnTo>
                <a:lnTo>
                  <a:pt x="1542" y="611"/>
                </a:lnTo>
                <a:lnTo>
                  <a:pt x="1542" y="608"/>
                </a:lnTo>
                <a:lnTo>
                  <a:pt x="1542" y="606"/>
                </a:lnTo>
                <a:lnTo>
                  <a:pt x="1544" y="606"/>
                </a:lnTo>
                <a:lnTo>
                  <a:pt x="1544" y="604"/>
                </a:lnTo>
                <a:lnTo>
                  <a:pt x="1547" y="604"/>
                </a:lnTo>
                <a:lnTo>
                  <a:pt x="1547" y="601"/>
                </a:lnTo>
                <a:lnTo>
                  <a:pt x="1547" y="599"/>
                </a:lnTo>
                <a:lnTo>
                  <a:pt x="1544" y="599"/>
                </a:lnTo>
                <a:lnTo>
                  <a:pt x="1542" y="597"/>
                </a:lnTo>
                <a:lnTo>
                  <a:pt x="1542" y="594"/>
                </a:lnTo>
                <a:lnTo>
                  <a:pt x="1542" y="592"/>
                </a:lnTo>
                <a:lnTo>
                  <a:pt x="1542" y="589"/>
                </a:lnTo>
                <a:lnTo>
                  <a:pt x="1544" y="587"/>
                </a:lnTo>
                <a:lnTo>
                  <a:pt x="1547" y="585"/>
                </a:lnTo>
                <a:lnTo>
                  <a:pt x="1547" y="582"/>
                </a:lnTo>
                <a:lnTo>
                  <a:pt x="1549" y="582"/>
                </a:lnTo>
                <a:lnTo>
                  <a:pt x="1552" y="580"/>
                </a:lnTo>
                <a:lnTo>
                  <a:pt x="1552" y="578"/>
                </a:lnTo>
                <a:lnTo>
                  <a:pt x="1549" y="575"/>
                </a:lnTo>
                <a:lnTo>
                  <a:pt x="1549" y="573"/>
                </a:lnTo>
                <a:lnTo>
                  <a:pt x="1552" y="573"/>
                </a:lnTo>
                <a:lnTo>
                  <a:pt x="1552" y="571"/>
                </a:lnTo>
                <a:lnTo>
                  <a:pt x="1554" y="568"/>
                </a:lnTo>
                <a:lnTo>
                  <a:pt x="1554" y="566"/>
                </a:lnTo>
                <a:lnTo>
                  <a:pt x="1556" y="563"/>
                </a:lnTo>
                <a:lnTo>
                  <a:pt x="1556" y="561"/>
                </a:lnTo>
                <a:lnTo>
                  <a:pt x="1559" y="559"/>
                </a:lnTo>
                <a:lnTo>
                  <a:pt x="1559" y="556"/>
                </a:lnTo>
                <a:lnTo>
                  <a:pt x="1559" y="554"/>
                </a:lnTo>
                <a:lnTo>
                  <a:pt x="1559" y="552"/>
                </a:lnTo>
                <a:lnTo>
                  <a:pt x="1561" y="549"/>
                </a:lnTo>
                <a:lnTo>
                  <a:pt x="1561" y="547"/>
                </a:lnTo>
                <a:lnTo>
                  <a:pt x="1563" y="547"/>
                </a:lnTo>
                <a:lnTo>
                  <a:pt x="1566" y="545"/>
                </a:lnTo>
                <a:lnTo>
                  <a:pt x="1566" y="542"/>
                </a:lnTo>
                <a:lnTo>
                  <a:pt x="1568" y="542"/>
                </a:lnTo>
                <a:lnTo>
                  <a:pt x="1568" y="540"/>
                </a:lnTo>
                <a:lnTo>
                  <a:pt x="1568" y="537"/>
                </a:lnTo>
                <a:lnTo>
                  <a:pt x="1568" y="535"/>
                </a:lnTo>
                <a:lnTo>
                  <a:pt x="1570" y="533"/>
                </a:lnTo>
                <a:lnTo>
                  <a:pt x="1568" y="533"/>
                </a:lnTo>
                <a:lnTo>
                  <a:pt x="1568" y="530"/>
                </a:lnTo>
                <a:lnTo>
                  <a:pt x="1568" y="528"/>
                </a:lnTo>
                <a:lnTo>
                  <a:pt x="1566" y="526"/>
                </a:lnTo>
                <a:lnTo>
                  <a:pt x="1566" y="523"/>
                </a:lnTo>
                <a:lnTo>
                  <a:pt x="1568" y="521"/>
                </a:lnTo>
                <a:lnTo>
                  <a:pt x="1566" y="518"/>
                </a:lnTo>
                <a:lnTo>
                  <a:pt x="1566" y="516"/>
                </a:lnTo>
                <a:lnTo>
                  <a:pt x="1563" y="516"/>
                </a:lnTo>
                <a:lnTo>
                  <a:pt x="1563" y="514"/>
                </a:lnTo>
                <a:lnTo>
                  <a:pt x="1566" y="511"/>
                </a:lnTo>
                <a:lnTo>
                  <a:pt x="1566" y="509"/>
                </a:lnTo>
                <a:lnTo>
                  <a:pt x="1563" y="509"/>
                </a:lnTo>
                <a:lnTo>
                  <a:pt x="1563" y="507"/>
                </a:lnTo>
                <a:lnTo>
                  <a:pt x="1566" y="507"/>
                </a:lnTo>
                <a:lnTo>
                  <a:pt x="1563" y="504"/>
                </a:lnTo>
                <a:lnTo>
                  <a:pt x="1563" y="502"/>
                </a:lnTo>
                <a:lnTo>
                  <a:pt x="1566" y="507"/>
                </a:lnTo>
                <a:lnTo>
                  <a:pt x="1570" y="509"/>
                </a:lnTo>
                <a:lnTo>
                  <a:pt x="1570" y="511"/>
                </a:lnTo>
                <a:lnTo>
                  <a:pt x="1575" y="516"/>
                </a:lnTo>
                <a:lnTo>
                  <a:pt x="1575" y="518"/>
                </a:lnTo>
                <a:lnTo>
                  <a:pt x="1577" y="518"/>
                </a:lnTo>
                <a:lnTo>
                  <a:pt x="1580" y="523"/>
                </a:lnTo>
                <a:lnTo>
                  <a:pt x="1582" y="526"/>
                </a:lnTo>
                <a:lnTo>
                  <a:pt x="1585" y="533"/>
                </a:lnTo>
                <a:lnTo>
                  <a:pt x="1585" y="535"/>
                </a:lnTo>
                <a:lnTo>
                  <a:pt x="1589" y="535"/>
                </a:lnTo>
                <a:lnTo>
                  <a:pt x="1592" y="537"/>
                </a:lnTo>
                <a:lnTo>
                  <a:pt x="1596" y="542"/>
                </a:lnTo>
                <a:lnTo>
                  <a:pt x="1601" y="545"/>
                </a:lnTo>
                <a:lnTo>
                  <a:pt x="1599" y="549"/>
                </a:lnTo>
                <a:lnTo>
                  <a:pt x="1594" y="554"/>
                </a:lnTo>
                <a:lnTo>
                  <a:pt x="1592" y="556"/>
                </a:lnTo>
                <a:lnTo>
                  <a:pt x="1596" y="559"/>
                </a:lnTo>
                <a:lnTo>
                  <a:pt x="1599" y="559"/>
                </a:lnTo>
                <a:lnTo>
                  <a:pt x="1603" y="559"/>
                </a:lnTo>
                <a:lnTo>
                  <a:pt x="1608" y="559"/>
                </a:lnTo>
                <a:lnTo>
                  <a:pt x="1608" y="561"/>
                </a:lnTo>
                <a:lnTo>
                  <a:pt x="1610" y="561"/>
                </a:lnTo>
                <a:lnTo>
                  <a:pt x="1615" y="561"/>
                </a:lnTo>
                <a:lnTo>
                  <a:pt x="1620" y="561"/>
                </a:lnTo>
                <a:lnTo>
                  <a:pt x="1622" y="563"/>
                </a:lnTo>
                <a:lnTo>
                  <a:pt x="1625" y="568"/>
                </a:lnTo>
                <a:lnTo>
                  <a:pt x="1627" y="571"/>
                </a:lnTo>
                <a:lnTo>
                  <a:pt x="1629" y="573"/>
                </a:lnTo>
                <a:lnTo>
                  <a:pt x="1629" y="575"/>
                </a:lnTo>
                <a:lnTo>
                  <a:pt x="1627" y="578"/>
                </a:lnTo>
                <a:lnTo>
                  <a:pt x="1627" y="580"/>
                </a:lnTo>
                <a:lnTo>
                  <a:pt x="1632" y="585"/>
                </a:lnTo>
                <a:lnTo>
                  <a:pt x="1634" y="587"/>
                </a:lnTo>
                <a:lnTo>
                  <a:pt x="1636" y="592"/>
                </a:lnTo>
                <a:lnTo>
                  <a:pt x="1639" y="592"/>
                </a:lnTo>
                <a:lnTo>
                  <a:pt x="1641" y="592"/>
                </a:lnTo>
                <a:lnTo>
                  <a:pt x="1646" y="594"/>
                </a:lnTo>
                <a:lnTo>
                  <a:pt x="1648" y="597"/>
                </a:lnTo>
                <a:lnTo>
                  <a:pt x="1660" y="601"/>
                </a:lnTo>
                <a:lnTo>
                  <a:pt x="1662" y="604"/>
                </a:lnTo>
                <a:lnTo>
                  <a:pt x="1658" y="606"/>
                </a:lnTo>
                <a:lnTo>
                  <a:pt x="1653" y="608"/>
                </a:lnTo>
                <a:lnTo>
                  <a:pt x="1651" y="608"/>
                </a:lnTo>
                <a:lnTo>
                  <a:pt x="1655" y="613"/>
                </a:lnTo>
                <a:lnTo>
                  <a:pt x="1660" y="618"/>
                </a:lnTo>
                <a:lnTo>
                  <a:pt x="1662" y="620"/>
                </a:lnTo>
                <a:lnTo>
                  <a:pt x="1667" y="625"/>
                </a:lnTo>
                <a:lnTo>
                  <a:pt x="1672" y="627"/>
                </a:lnTo>
                <a:lnTo>
                  <a:pt x="1674" y="630"/>
                </a:lnTo>
                <a:lnTo>
                  <a:pt x="1679" y="630"/>
                </a:lnTo>
                <a:lnTo>
                  <a:pt x="1686" y="630"/>
                </a:lnTo>
                <a:lnTo>
                  <a:pt x="1688" y="634"/>
                </a:lnTo>
                <a:lnTo>
                  <a:pt x="1693" y="634"/>
                </a:lnTo>
                <a:lnTo>
                  <a:pt x="1698" y="634"/>
                </a:lnTo>
                <a:lnTo>
                  <a:pt x="1705" y="634"/>
                </a:lnTo>
                <a:lnTo>
                  <a:pt x="1709" y="634"/>
                </a:lnTo>
                <a:lnTo>
                  <a:pt x="1712" y="634"/>
                </a:lnTo>
                <a:lnTo>
                  <a:pt x="1714" y="637"/>
                </a:lnTo>
                <a:lnTo>
                  <a:pt x="1717" y="639"/>
                </a:lnTo>
                <a:lnTo>
                  <a:pt x="1719" y="646"/>
                </a:lnTo>
                <a:lnTo>
                  <a:pt x="1721" y="646"/>
                </a:lnTo>
                <a:lnTo>
                  <a:pt x="1726" y="646"/>
                </a:lnTo>
                <a:lnTo>
                  <a:pt x="1740" y="637"/>
                </a:lnTo>
                <a:lnTo>
                  <a:pt x="1747" y="639"/>
                </a:lnTo>
                <a:lnTo>
                  <a:pt x="1750" y="642"/>
                </a:lnTo>
                <a:lnTo>
                  <a:pt x="1754" y="642"/>
                </a:lnTo>
                <a:lnTo>
                  <a:pt x="1761" y="639"/>
                </a:lnTo>
                <a:lnTo>
                  <a:pt x="1764" y="637"/>
                </a:lnTo>
                <a:lnTo>
                  <a:pt x="1771" y="637"/>
                </a:lnTo>
                <a:lnTo>
                  <a:pt x="1773" y="639"/>
                </a:lnTo>
                <a:lnTo>
                  <a:pt x="1780" y="644"/>
                </a:lnTo>
                <a:lnTo>
                  <a:pt x="1785" y="649"/>
                </a:lnTo>
                <a:lnTo>
                  <a:pt x="1790" y="651"/>
                </a:lnTo>
                <a:lnTo>
                  <a:pt x="1792" y="653"/>
                </a:lnTo>
                <a:lnTo>
                  <a:pt x="1794" y="656"/>
                </a:lnTo>
                <a:lnTo>
                  <a:pt x="1801" y="651"/>
                </a:lnTo>
                <a:lnTo>
                  <a:pt x="1806" y="646"/>
                </a:lnTo>
                <a:lnTo>
                  <a:pt x="1808" y="644"/>
                </a:lnTo>
                <a:lnTo>
                  <a:pt x="1816" y="644"/>
                </a:lnTo>
                <a:lnTo>
                  <a:pt x="1818" y="644"/>
                </a:lnTo>
                <a:lnTo>
                  <a:pt x="1823" y="646"/>
                </a:lnTo>
                <a:lnTo>
                  <a:pt x="1827" y="649"/>
                </a:lnTo>
                <a:lnTo>
                  <a:pt x="1832" y="651"/>
                </a:lnTo>
                <a:lnTo>
                  <a:pt x="1837" y="651"/>
                </a:lnTo>
                <a:lnTo>
                  <a:pt x="1841" y="653"/>
                </a:lnTo>
                <a:lnTo>
                  <a:pt x="1844" y="656"/>
                </a:lnTo>
                <a:lnTo>
                  <a:pt x="1846" y="658"/>
                </a:lnTo>
                <a:lnTo>
                  <a:pt x="1853" y="658"/>
                </a:lnTo>
                <a:lnTo>
                  <a:pt x="1858" y="656"/>
                </a:lnTo>
                <a:lnTo>
                  <a:pt x="1860" y="656"/>
                </a:lnTo>
                <a:lnTo>
                  <a:pt x="1865" y="653"/>
                </a:lnTo>
                <a:lnTo>
                  <a:pt x="1870" y="656"/>
                </a:lnTo>
                <a:lnTo>
                  <a:pt x="1877" y="656"/>
                </a:lnTo>
                <a:lnTo>
                  <a:pt x="1879" y="656"/>
                </a:lnTo>
                <a:lnTo>
                  <a:pt x="1886" y="661"/>
                </a:lnTo>
                <a:lnTo>
                  <a:pt x="1891" y="661"/>
                </a:lnTo>
                <a:lnTo>
                  <a:pt x="1893" y="663"/>
                </a:lnTo>
                <a:lnTo>
                  <a:pt x="1898" y="668"/>
                </a:lnTo>
                <a:lnTo>
                  <a:pt x="1905" y="672"/>
                </a:lnTo>
                <a:lnTo>
                  <a:pt x="1907" y="670"/>
                </a:lnTo>
                <a:lnTo>
                  <a:pt x="1910" y="668"/>
                </a:lnTo>
                <a:lnTo>
                  <a:pt x="1912" y="663"/>
                </a:lnTo>
                <a:lnTo>
                  <a:pt x="1915" y="663"/>
                </a:lnTo>
                <a:lnTo>
                  <a:pt x="1915" y="658"/>
                </a:lnTo>
                <a:lnTo>
                  <a:pt x="1919" y="656"/>
                </a:lnTo>
                <a:lnTo>
                  <a:pt x="1924" y="649"/>
                </a:lnTo>
                <a:lnTo>
                  <a:pt x="1929" y="651"/>
                </a:lnTo>
                <a:lnTo>
                  <a:pt x="1933" y="653"/>
                </a:lnTo>
                <a:lnTo>
                  <a:pt x="1936" y="658"/>
                </a:lnTo>
                <a:lnTo>
                  <a:pt x="1940" y="661"/>
                </a:lnTo>
                <a:lnTo>
                  <a:pt x="1945" y="661"/>
                </a:lnTo>
                <a:lnTo>
                  <a:pt x="1952" y="663"/>
                </a:lnTo>
                <a:lnTo>
                  <a:pt x="1955" y="665"/>
                </a:lnTo>
                <a:lnTo>
                  <a:pt x="1957" y="663"/>
                </a:lnTo>
                <a:lnTo>
                  <a:pt x="1964" y="661"/>
                </a:lnTo>
                <a:lnTo>
                  <a:pt x="1966" y="661"/>
                </a:lnTo>
                <a:lnTo>
                  <a:pt x="1971" y="658"/>
                </a:lnTo>
                <a:lnTo>
                  <a:pt x="1973" y="661"/>
                </a:lnTo>
                <a:lnTo>
                  <a:pt x="1976" y="661"/>
                </a:lnTo>
                <a:lnTo>
                  <a:pt x="1978" y="661"/>
                </a:lnTo>
                <a:lnTo>
                  <a:pt x="1983" y="661"/>
                </a:lnTo>
                <a:lnTo>
                  <a:pt x="1985" y="661"/>
                </a:lnTo>
                <a:lnTo>
                  <a:pt x="1988" y="661"/>
                </a:lnTo>
                <a:lnTo>
                  <a:pt x="1990" y="658"/>
                </a:lnTo>
                <a:lnTo>
                  <a:pt x="1992" y="651"/>
                </a:lnTo>
                <a:lnTo>
                  <a:pt x="1992" y="646"/>
                </a:lnTo>
                <a:lnTo>
                  <a:pt x="1992" y="642"/>
                </a:lnTo>
                <a:lnTo>
                  <a:pt x="1995" y="637"/>
                </a:lnTo>
                <a:lnTo>
                  <a:pt x="1997" y="634"/>
                </a:lnTo>
                <a:lnTo>
                  <a:pt x="1999" y="632"/>
                </a:lnTo>
                <a:lnTo>
                  <a:pt x="2002" y="630"/>
                </a:lnTo>
                <a:lnTo>
                  <a:pt x="2006" y="625"/>
                </a:lnTo>
                <a:lnTo>
                  <a:pt x="2011" y="623"/>
                </a:lnTo>
                <a:lnTo>
                  <a:pt x="2016" y="623"/>
                </a:lnTo>
                <a:lnTo>
                  <a:pt x="2021" y="618"/>
                </a:lnTo>
                <a:lnTo>
                  <a:pt x="2023" y="618"/>
                </a:lnTo>
                <a:lnTo>
                  <a:pt x="2028" y="616"/>
                </a:lnTo>
                <a:lnTo>
                  <a:pt x="2030" y="616"/>
                </a:lnTo>
                <a:lnTo>
                  <a:pt x="2035" y="613"/>
                </a:lnTo>
                <a:lnTo>
                  <a:pt x="2039" y="611"/>
                </a:lnTo>
                <a:lnTo>
                  <a:pt x="2047" y="608"/>
                </a:lnTo>
                <a:lnTo>
                  <a:pt x="2049" y="611"/>
                </a:lnTo>
                <a:lnTo>
                  <a:pt x="2051" y="611"/>
                </a:lnTo>
                <a:lnTo>
                  <a:pt x="2056" y="611"/>
                </a:lnTo>
                <a:lnTo>
                  <a:pt x="2058" y="611"/>
                </a:lnTo>
                <a:lnTo>
                  <a:pt x="2063" y="611"/>
                </a:lnTo>
                <a:lnTo>
                  <a:pt x="2068" y="613"/>
                </a:lnTo>
                <a:lnTo>
                  <a:pt x="2070" y="616"/>
                </a:lnTo>
                <a:lnTo>
                  <a:pt x="2075" y="616"/>
                </a:lnTo>
                <a:lnTo>
                  <a:pt x="2077" y="618"/>
                </a:lnTo>
                <a:lnTo>
                  <a:pt x="2084" y="623"/>
                </a:lnTo>
                <a:lnTo>
                  <a:pt x="2087" y="625"/>
                </a:lnTo>
                <a:lnTo>
                  <a:pt x="2091" y="627"/>
                </a:lnTo>
                <a:lnTo>
                  <a:pt x="2094" y="630"/>
                </a:lnTo>
                <a:lnTo>
                  <a:pt x="2096" y="630"/>
                </a:lnTo>
                <a:lnTo>
                  <a:pt x="2101" y="634"/>
                </a:lnTo>
                <a:lnTo>
                  <a:pt x="2101" y="639"/>
                </a:lnTo>
                <a:lnTo>
                  <a:pt x="2101" y="642"/>
                </a:lnTo>
                <a:lnTo>
                  <a:pt x="2101" y="646"/>
                </a:lnTo>
                <a:lnTo>
                  <a:pt x="2103" y="649"/>
                </a:lnTo>
                <a:lnTo>
                  <a:pt x="2105" y="651"/>
                </a:lnTo>
                <a:lnTo>
                  <a:pt x="2108" y="653"/>
                </a:lnTo>
                <a:lnTo>
                  <a:pt x="2110" y="656"/>
                </a:lnTo>
                <a:lnTo>
                  <a:pt x="2113" y="656"/>
                </a:lnTo>
                <a:lnTo>
                  <a:pt x="2117" y="658"/>
                </a:lnTo>
                <a:lnTo>
                  <a:pt x="2120" y="658"/>
                </a:lnTo>
                <a:lnTo>
                  <a:pt x="2122" y="661"/>
                </a:lnTo>
                <a:lnTo>
                  <a:pt x="2129" y="661"/>
                </a:lnTo>
                <a:lnTo>
                  <a:pt x="2131" y="661"/>
                </a:lnTo>
                <a:lnTo>
                  <a:pt x="2136" y="658"/>
                </a:lnTo>
                <a:lnTo>
                  <a:pt x="2141" y="656"/>
                </a:lnTo>
                <a:lnTo>
                  <a:pt x="2143" y="656"/>
                </a:lnTo>
                <a:lnTo>
                  <a:pt x="2146" y="656"/>
                </a:lnTo>
                <a:lnTo>
                  <a:pt x="2148" y="658"/>
                </a:lnTo>
                <a:lnTo>
                  <a:pt x="2153" y="661"/>
                </a:lnTo>
                <a:lnTo>
                  <a:pt x="2157" y="663"/>
                </a:lnTo>
                <a:lnTo>
                  <a:pt x="2162" y="661"/>
                </a:lnTo>
                <a:lnTo>
                  <a:pt x="2167" y="661"/>
                </a:lnTo>
                <a:lnTo>
                  <a:pt x="2169" y="658"/>
                </a:lnTo>
                <a:lnTo>
                  <a:pt x="2174" y="656"/>
                </a:lnTo>
                <a:lnTo>
                  <a:pt x="2179" y="653"/>
                </a:lnTo>
                <a:lnTo>
                  <a:pt x="2181" y="653"/>
                </a:lnTo>
                <a:lnTo>
                  <a:pt x="2181" y="651"/>
                </a:lnTo>
                <a:lnTo>
                  <a:pt x="2181" y="642"/>
                </a:lnTo>
                <a:lnTo>
                  <a:pt x="2176" y="634"/>
                </a:lnTo>
                <a:lnTo>
                  <a:pt x="2174" y="630"/>
                </a:lnTo>
                <a:lnTo>
                  <a:pt x="2169" y="625"/>
                </a:lnTo>
                <a:lnTo>
                  <a:pt x="2169" y="618"/>
                </a:lnTo>
                <a:lnTo>
                  <a:pt x="2171" y="613"/>
                </a:lnTo>
                <a:lnTo>
                  <a:pt x="2176" y="606"/>
                </a:lnTo>
                <a:lnTo>
                  <a:pt x="2176" y="604"/>
                </a:lnTo>
                <a:lnTo>
                  <a:pt x="2174" y="601"/>
                </a:lnTo>
                <a:lnTo>
                  <a:pt x="2174" y="597"/>
                </a:lnTo>
                <a:lnTo>
                  <a:pt x="2174" y="592"/>
                </a:lnTo>
                <a:lnTo>
                  <a:pt x="2174" y="587"/>
                </a:lnTo>
                <a:lnTo>
                  <a:pt x="2181" y="582"/>
                </a:lnTo>
                <a:lnTo>
                  <a:pt x="2183" y="578"/>
                </a:lnTo>
                <a:lnTo>
                  <a:pt x="2183" y="575"/>
                </a:lnTo>
                <a:lnTo>
                  <a:pt x="2181" y="571"/>
                </a:lnTo>
                <a:lnTo>
                  <a:pt x="2176" y="559"/>
                </a:lnTo>
                <a:lnTo>
                  <a:pt x="2174" y="559"/>
                </a:lnTo>
                <a:lnTo>
                  <a:pt x="2174" y="556"/>
                </a:lnTo>
                <a:lnTo>
                  <a:pt x="2171" y="554"/>
                </a:lnTo>
                <a:lnTo>
                  <a:pt x="2171" y="549"/>
                </a:lnTo>
                <a:lnTo>
                  <a:pt x="2171" y="545"/>
                </a:lnTo>
                <a:lnTo>
                  <a:pt x="2176" y="540"/>
                </a:lnTo>
                <a:lnTo>
                  <a:pt x="2179" y="535"/>
                </a:lnTo>
                <a:lnTo>
                  <a:pt x="2179" y="528"/>
                </a:lnTo>
                <a:lnTo>
                  <a:pt x="2176" y="523"/>
                </a:lnTo>
                <a:lnTo>
                  <a:pt x="2176" y="521"/>
                </a:lnTo>
                <a:lnTo>
                  <a:pt x="2179" y="518"/>
                </a:lnTo>
                <a:lnTo>
                  <a:pt x="2179" y="514"/>
                </a:lnTo>
                <a:lnTo>
                  <a:pt x="2179" y="511"/>
                </a:lnTo>
                <a:lnTo>
                  <a:pt x="2179" y="504"/>
                </a:lnTo>
                <a:lnTo>
                  <a:pt x="2176" y="497"/>
                </a:lnTo>
                <a:lnTo>
                  <a:pt x="2171" y="492"/>
                </a:lnTo>
                <a:lnTo>
                  <a:pt x="2169" y="490"/>
                </a:lnTo>
                <a:lnTo>
                  <a:pt x="2164" y="485"/>
                </a:lnTo>
                <a:lnTo>
                  <a:pt x="2164" y="483"/>
                </a:lnTo>
                <a:lnTo>
                  <a:pt x="2164" y="481"/>
                </a:lnTo>
                <a:lnTo>
                  <a:pt x="2174" y="483"/>
                </a:lnTo>
                <a:lnTo>
                  <a:pt x="2179" y="485"/>
                </a:lnTo>
                <a:lnTo>
                  <a:pt x="2186" y="485"/>
                </a:lnTo>
                <a:lnTo>
                  <a:pt x="2190" y="488"/>
                </a:lnTo>
                <a:lnTo>
                  <a:pt x="2193" y="488"/>
                </a:lnTo>
                <a:lnTo>
                  <a:pt x="2197" y="490"/>
                </a:lnTo>
                <a:lnTo>
                  <a:pt x="2202" y="490"/>
                </a:lnTo>
                <a:lnTo>
                  <a:pt x="2207" y="490"/>
                </a:lnTo>
                <a:lnTo>
                  <a:pt x="2209" y="488"/>
                </a:lnTo>
                <a:lnTo>
                  <a:pt x="2214" y="488"/>
                </a:lnTo>
                <a:lnTo>
                  <a:pt x="2221" y="488"/>
                </a:lnTo>
                <a:lnTo>
                  <a:pt x="2226" y="488"/>
                </a:lnTo>
                <a:lnTo>
                  <a:pt x="2230" y="490"/>
                </a:lnTo>
                <a:lnTo>
                  <a:pt x="2233" y="488"/>
                </a:lnTo>
                <a:lnTo>
                  <a:pt x="2235" y="488"/>
                </a:lnTo>
                <a:lnTo>
                  <a:pt x="2238" y="485"/>
                </a:lnTo>
                <a:lnTo>
                  <a:pt x="2242" y="481"/>
                </a:lnTo>
                <a:lnTo>
                  <a:pt x="2245" y="481"/>
                </a:lnTo>
                <a:lnTo>
                  <a:pt x="2249" y="483"/>
                </a:lnTo>
                <a:lnTo>
                  <a:pt x="2256" y="483"/>
                </a:lnTo>
                <a:lnTo>
                  <a:pt x="2261" y="485"/>
                </a:lnTo>
                <a:lnTo>
                  <a:pt x="2266" y="488"/>
                </a:lnTo>
                <a:lnTo>
                  <a:pt x="2268" y="488"/>
                </a:lnTo>
                <a:lnTo>
                  <a:pt x="2268" y="490"/>
                </a:lnTo>
                <a:lnTo>
                  <a:pt x="2271" y="497"/>
                </a:lnTo>
                <a:lnTo>
                  <a:pt x="2271" y="500"/>
                </a:lnTo>
                <a:lnTo>
                  <a:pt x="2275" y="507"/>
                </a:lnTo>
                <a:lnTo>
                  <a:pt x="2280" y="509"/>
                </a:lnTo>
                <a:lnTo>
                  <a:pt x="2285" y="514"/>
                </a:lnTo>
                <a:lnTo>
                  <a:pt x="2292" y="516"/>
                </a:lnTo>
                <a:lnTo>
                  <a:pt x="2296" y="518"/>
                </a:lnTo>
                <a:lnTo>
                  <a:pt x="2301" y="523"/>
                </a:lnTo>
                <a:lnTo>
                  <a:pt x="2304" y="526"/>
                </a:lnTo>
                <a:lnTo>
                  <a:pt x="2306" y="526"/>
                </a:lnTo>
                <a:lnTo>
                  <a:pt x="2311" y="528"/>
                </a:lnTo>
                <a:lnTo>
                  <a:pt x="2313" y="528"/>
                </a:lnTo>
                <a:lnTo>
                  <a:pt x="2318" y="526"/>
                </a:lnTo>
                <a:lnTo>
                  <a:pt x="2320" y="526"/>
                </a:lnTo>
                <a:lnTo>
                  <a:pt x="2322" y="528"/>
                </a:lnTo>
                <a:lnTo>
                  <a:pt x="2327" y="528"/>
                </a:lnTo>
                <a:lnTo>
                  <a:pt x="2332" y="528"/>
                </a:lnTo>
                <a:lnTo>
                  <a:pt x="2337" y="528"/>
                </a:lnTo>
                <a:lnTo>
                  <a:pt x="2346" y="523"/>
                </a:lnTo>
                <a:lnTo>
                  <a:pt x="2355" y="518"/>
                </a:lnTo>
                <a:lnTo>
                  <a:pt x="2362" y="514"/>
                </a:lnTo>
                <a:lnTo>
                  <a:pt x="2370" y="511"/>
                </a:lnTo>
                <a:lnTo>
                  <a:pt x="2374" y="509"/>
                </a:lnTo>
                <a:lnTo>
                  <a:pt x="2379" y="507"/>
                </a:lnTo>
                <a:lnTo>
                  <a:pt x="2384" y="507"/>
                </a:lnTo>
                <a:lnTo>
                  <a:pt x="2386" y="507"/>
                </a:lnTo>
                <a:lnTo>
                  <a:pt x="2384" y="511"/>
                </a:lnTo>
                <a:lnTo>
                  <a:pt x="2381" y="518"/>
                </a:lnTo>
                <a:lnTo>
                  <a:pt x="2379" y="523"/>
                </a:lnTo>
                <a:lnTo>
                  <a:pt x="2379" y="526"/>
                </a:lnTo>
                <a:lnTo>
                  <a:pt x="2379" y="530"/>
                </a:lnTo>
                <a:lnTo>
                  <a:pt x="2381" y="535"/>
                </a:lnTo>
                <a:lnTo>
                  <a:pt x="2384" y="537"/>
                </a:lnTo>
                <a:lnTo>
                  <a:pt x="2386" y="537"/>
                </a:lnTo>
                <a:lnTo>
                  <a:pt x="2388" y="533"/>
                </a:lnTo>
                <a:lnTo>
                  <a:pt x="2393" y="528"/>
                </a:lnTo>
                <a:lnTo>
                  <a:pt x="2395" y="528"/>
                </a:lnTo>
                <a:lnTo>
                  <a:pt x="2398" y="526"/>
                </a:lnTo>
                <a:lnTo>
                  <a:pt x="2400" y="523"/>
                </a:lnTo>
                <a:lnTo>
                  <a:pt x="2403" y="518"/>
                </a:lnTo>
                <a:lnTo>
                  <a:pt x="2403" y="511"/>
                </a:lnTo>
                <a:lnTo>
                  <a:pt x="2403" y="507"/>
                </a:lnTo>
                <a:lnTo>
                  <a:pt x="2403" y="504"/>
                </a:lnTo>
                <a:lnTo>
                  <a:pt x="2405" y="500"/>
                </a:lnTo>
                <a:lnTo>
                  <a:pt x="2407" y="495"/>
                </a:lnTo>
                <a:lnTo>
                  <a:pt x="2412" y="490"/>
                </a:lnTo>
                <a:lnTo>
                  <a:pt x="2414" y="485"/>
                </a:lnTo>
                <a:lnTo>
                  <a:pt x="2419" y="481"/>
                </a:lnTo>
                <a:lnTo>
                  <a:pt x="2424" y="478"/>
                </a:lnTo>
                <a:lnTo>
                  <a:pt x="2426" y="478"/>
                </a:lnTo>
                <a:lnTo>
                  <a:pt x="2428" y="478"/>
                </a:lnTo>
                <a:lnTo>
                  <a:pt x="2431" y="481"/>
                </a:lnTo>
                <a:lnTo>
                  <a:pt x="2433" y="485"/>
                </a:lnTo>
                <a:lnTo>
                  <a:pt x="2438" y="488"/>
                </a:lnTo>
                <a:lnTo>
                  <a:pt x="2443" y="488"/>
                </a:lnTo>
                <a:lnTo>
                  <a:pt x="2445" y="490"/>
                </a:lnTo>
                <a:lnTo>
                  <a:pt x="2450" y="488"/>
                </a:lnTo>
                <a:lnTo>
                  <a:pt x="2450" y="485"/>
                </a:lnTo>
                <a:lnTo>
                  <a:pt x="2454" y="485"/>
                </a:lnTo>
                <a:lnTo>
                  <a:pt x="2457" y="485"/>
                </a:lnTo>
                <a:lnTo>
                  <a:pt x="2459" y="478"/>
                </a:lnTo>
                <a:lnTo>
                  <a:pt x="2457" y="471"/>
                </a:lnTo>
                <a:lnTo>
                  <a:pt x="2454" y="464"/>
                </a:lnTo>
                <a:lnTo>
                  <a:pt x="2450" y="459"/>
                </a:lnTo>
                <a:lnTo>
                  <a:pt x="2450" y="455"/>
                </a:lnTo>
                <a:lnTo>
                  <a:pt x="2450" y="452"/>
                </a:lnTo>
                <a:lnTo>
                  <a:pt x="2454" y="445"/>
                </a:lnTo>
                <a:lnTo>
                  <a:pt x="2454" y="440"/>
                </a:lnTo>
                <a:lnTo>
                  <a:pt x="2454" y="438"/>
                </a:lnTo>
                <a:lnTo>
                  <a:pt x="2452" y="431"/>
                </a:lnTo>
                <a:lnTo>
                  <a:pt x="2452" y="426"/>
                </a:lnTo>
                <a:lnTo>
                  <a:pt x="2450" y="417"/>
                </a:lnTo>
                <a:lnTo>
                  <a:pt x="2452" y="410"/>
                </a:lnTo>
                <a:lnTo>
                  <a:pt x="2454" y="402"/>
                </a:lnTo>
                <a:lnTo>
                  <a:pt x="2459" y="395"/>
                </a:lnTo>
                <a:lnTo>
                  <a:pt x="2464" y="391"/>
                </a:lnTo>
                <a:lnTo>
                  <a:pt x="2466" y="388"/>
                </a:lnTo>
                <a:lnTo>
                  <a:pt x="2466" y="381"/>
                </a:lnTo>
                <a:lnTo>
                  <a:pt x="2466" y="376"/>
                </a:lnTo>
                <a:lnTo>
                  <a:pt x="2469" y="372"/>
                </a:lnTo>
                <a:lnTo>
                  <a:pt x="2476" y="362"/>
                </a:lnTo>
                <a:lnTo>
                  <a:pt x="2478" y="355"/>
                </a:lnTo>
                <a:lnTo>
                  <a:pt x="2480" y="348"/>
                </a:lnTo>
                <a:lnTo>
                  <a:pt x="2483" y="343"/>
                </a:lnTo>
                <a:lnTo>
                  <a:pt x="2485" y="341"/>
                </a:lnTo>
                <a:lnTo>
                  <a:pt x="2490" y="334"/>
                </a:lnTo>
                <a:lnTo>
                  <a:pt x="2490" y="329"/>
                </a:lnTo>
                <a:lnTo>
                  <a:pt x="2490" y="322"/>
                </a:lnTo>
                <a:lnTo>
                  <a:pt x="2490" y="317"/>
                </a:lnTo>
                <a:lnTo>
                  <a:pt x="2492" y="315"/>
                </a:lnTo>
                <a:lnTo>
                  <a:pt x="2494" y="315"/>
                </a:lnTo>
                <a:lnTo>
                  <a:pt x="2497" y="313"/>
                </a:lnTo>
                <a:lnTo>
                  <a:pt x="2504" y="313"/>
                </a:lnTo>
                <a:lnTo>
                  <a:pt x="2509" y="313"/>
                </a:lnTo>
                <a:lnTo>
                  <a:pt x="2513" y="315"/>
                </a:lnTo>
                <a:lnTo>
                  <a:pt x="2523" y="315"/>
                </a:lnTo>
                <a:lnTo>
                  <a:pt x="2525" y="317"/>
                </a:lnTo>
                <a:lnTo>
                  <a:pt x="2530" y="315"/>
                </a:lnTo>
                <a:lnTo>
                  <a:pt x="2535" y="313"/>
                </a:lnTo>
                <a:lnTo>
                  <a:pt x="2539" y="310"/>
                </a:lnTo>
                <a:lnTo>
                  <a:pt x="2544" y="313"/>
                </a:lnTo>
                <a:lnTo>
                  <a:pt x="2546" y="305"/>
                </a:lnTo>
                <a:lnTo>
                  <a:pt x="2542" y="298"/>
                </a:lnTo>
                <a:lnTo>
                  <a:pt x="2537" y="289"/>
                </a:lnTo>
                <a:lnTo>
                  <a:pt x="2535" y="284"/>
                </a:lnTo>
                <a:lnTo>
                  <a:pt x="2535" y="279"/>
                </a:lnTo>
                <a:lnTo>
                  <a:pt x="2530" y="277"/>
                </a:lnTo>
                <a:lnTo>
                  <a:pt x="2527" y="277"/>
                </a:lnTo>
                <a:lnTo>
                  <a:pt x="2520" y="275"/>
                </a:lnTo>
                <a:lnTo>
                  <a:pt x="2518" y="272"/>
                </a:lnTo>
                <a:lnTo>
                  <a:pt x="2516" y="272"/>
                </a:lnTo>
                <a:lnTo>
                  <a:pt x="2511" y="275"/>
                </a:lnTo>
                <a:lnTo>
                  <a:pt x="2506" y="275"/>
                </a:lnTo>
                <a:lnTo>
                  <a:pt x="2502" y="272"/>
                </a:lnTo>
                <a:lnTo>
                  <a:pt x="2499" y="270"/>
                </a:lnTo>
                <a:lnTo>
                  <a:pt x="2492" y="268"/>
                </a:lnTo>
                <a:lnTo>
                  <a:pt x="2490" y="265"/>
                </a:lnTo>
                <a:lnTo>
                  <a:pt x="2494" y="260"/>
                </a:lnTo>
                <a:lnTo>
                  <a:pt x="2497" y="258"/>
                </a:lnTo>
                <a:lnTo>
                  <a:pt x="2497" y="251"/>
                </a:lnTo>
                <a:lnTo>
                  <a:pt x="2499" y="246"/>
                </a:lnTo>
                <a:lnTo>
                  <a:pt x="2502" y="239"/>
                </a:lnTo>
                <a:lnTo>
                  <a:pt x="2504" y="234"/>
                </a:lnTo>
                <a:lnTo>
                  <a:pt x="2506" y="227"/>
                </a:lnTo>
                <a:lnTo>
                  <a:pt x="2509" y="227"/>
                </a:lnTo>
                <a:lnTo>
                  <a:pt x="2513" y="230"/>
                </a:lnTo>
                <a:lnTo>
                  <a:pt x="2516" y="230"/>
                </a:lnTo>
                <a:lnTo>
                  <a:pt x="2518" y="227"/>
                </a:lnTo>
                <a:lnTo>
                  <a:pt x="2520" y="225"/>
                </a:lnTo>
                <a:lnTo>
                  <a:pt x="2527" y="223"/>
                </a:lnTo>
                <a:lnTo>
                  <a:pt x="2542" y="215"/>
                </a:lnTo>
                <a:lnTo>
                  <a:pt x="2563" y="218"/>
                </a:lnTo>
                <a:lnTo>
                  <a:pt x="2584" y="213"/>
                </a:lnTo>
                <a:lnTo>
                  <a:pt x="2624" y="206"/>
                </a:lnTo>
                <a:lnTo>
                  <a:pt x="2634" y="204"/>
                </a:lnTo>
                <a:lnTo>
                  <a:pt x="2645" y="201"/>
                </a:lnTo>
                <a:lnTo>
                  <a:pt x="2671" y="197"/>
                </a:lnTo>
                <a:lnTo>
                  <a:pt x="2676" y="194"/>
                </a:lnTo>
                <a:lnTo>
                  <a:pt x="2685" y="194"/>
                </a:lnTo>
                <a:lnTo>
                  <a:pt x="2740" y="154"/>
                </a:lnTo>
                <a:lnTo>
                  <a:pt x="2742" y="147"/>
                </a:lnTo>
                <a:lnTo>
                  <a:pt x="2747" y="109"/>
                </a:lnTo>
                <a:lnTo>
                  <a:pt x="2754" y="95"/>
                </a:lnTo>
                <a:lnTo>
                  <a:pt x="2763" y="47"/>
                </a:lnTo>
                <a:lnTo>
                  <a:pt x="2796" y="0"/>
                </a:lnTo>
                <a:lnTo>
                  <a:pt x="2801" y="71"/>
                </a:lnTo>
                <a:close/>
              </a:path>
            </a:pathLst>
          </a:custGeom>
          <a:solidFill>
            <a:srgbClr val="FCC7C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rot="0" vert="horz" wrap="square" lIns="137160" tIns="68580" rIns="137160" bIns="68580" anchor="t" anchorCtr="0" upright="1">
            <a:noAutofit/>
          </a:bodyPr>
          <a:lstStyle/>
          <a:p>
            <a:endParaRPr lang="es-MX" sz="2700"/>
          </a:p>
        </p:txBody>
      </p:sp>
      <p:pic>
        <p:nvPicPr>
          <p:cNvPr id="22" name="Picture 2" descr="Estado de México – Pacto federal">
            <a:hlinkClick r:id="rId8" action="ppaction://hlinksldjump" tooltip="Distritos Judiciales Electorales"/>
          </p:cNvPr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62999" y="8613564"/>
            <a:ext cx="762001" cy="6265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Imagen 22">
            <a:hlinkClick r:id="" action="ppaction://hlinkshowjump?jump=previousslide" tooltip="Anterior"/>
          </p:cNvPr>
          <p:cNvPicPr>
            <a:picLocks noChangeAspect="1"/>
          </p:cNvPicPr>
          <p:nvPr/>
        </p:nvPicPr>
        <p:blipFill>
          <a:blip r:embed="rId10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7971312" y="8567437"/>
            <a:ext cx="718852" cy="718852"/>
          </a:xfrm>
          <a:prstGeom prst="rect">
            <a:avLst/>
          </a:prstGeom>
        </p:spPr>
      </p:pic>
      <p:pic>
        <p:nvPicPr>
          <p:cNvPr id="24" name="Imagen 23">
            <a:hlinkClick r:id="" action="ppaction://hlinkshowjump?jump=nextslide" tooltip="Siguiente"/>
          </p:cNvPr>
          <p:cNvPicPr>
            <a:picLocks noChangeAspect="1"/>
          </p:cNvPicPr>
          <p:nvPr/>
        </p:nvPicPr>
        <p:blipFill>
          <a:blip r:embed="rId10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97835" y="8567438"/>
            <a:ext cx="718852" cy="7188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41530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Click="0">
        <p14:reveal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0" name="Imagen 8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41" y="1934603"/>
            <a:ext cx="11884524" cy="7566206"/>
          </a:xfrm>
          <a:prstGeom prst="rect">
            <a:avLst/>
          </a:prstGeom>
        </p:spPr>
      </p:pic>
      <p:sp>
        <p:nvSpPr>
          <p:cNvPr id="91" name="Rectángulo redondeado 90"/>
          <p:cNvSpPr/>
          <p:nvPr/>
        </p:nvSpPr>
        <p:spPr>
          <a:xfrm>
            <a:off x="1104900" y="4469130"/>
            <a:ext cx="304800" cy="4575003"/>
          </a:xfrm>
          <a:prstGeom prst="roundRect">
            <a:avLst/>
          </a:prstGeom>
          <a:noFill/>
          <a:ln w="38100">
            <a:solidFill>
              <a:srgbClr val="9966FF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92" name="Rectángulo redondeado 91"/>
          <p:cNvSpPr/>
          <p:nvPr/>
        </p:nvSpPr>
        <p:spPr>
          <a:xfrm>
            <a:off x="7029450" y="4469129"/>
            <a:ext cx="308610" cy="4575002"/>
          </a:xfrm>
          <a:prstGeom prst="roundRect">
            <a:avLst/>
          </a:prstGeom>
          <a:noFill/>
          <a:ln w="38100">
            <a:solidFill>
              <a:srgbClr val="9966FF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93" name="Elipse 92">
            <a:hlinkClick r:id="rId3" action="ppaction://hlinksldjump"/>
          </p:cNvPr>
          <p:cNvSpPr/>
          <p:nvPr/>
        </p:nvSpPr>
        <p:spPr>
          <a:xfrm>
            <a:off x="4022429" y="9385287"/>
            <a:ext cx="675000" cy="675000"/>
          </a:xfrm>
          <a:prstGeom prst="ellipse">
            <a:avLst/>
          </a:prstGeom>
          <a:solidFill>
            <a:srgbClr val="9966FF"/>
          </a:solidFill>
          <a:ln>
            <a:solidFill>
              <a:srgbClr val="996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94" name="Rectángulo 93">
            <a:hlinkClick r:id="rId3" action="ppaction://hlinksldjump"/>
          </p:cNvPr>
          <p:cNvSpPr/>
          <p:nvPr/>
        </p:nvSpPr>
        <p:spPr>
          <a:xfrm>
            <a:off x="4104410" y="9422705"/>
            <a:ext cx="500948" cy="553998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es-419" sz="3000" b="1" dirty="0">
                <a:solidFill>
                  <a:srgbClr val="FFFFFF"/>
                </a:solidFill>
              </a:rPr>
              <a:t>3</a:t>
            </a:r>
            <a:endParaRPr lang="es-MX" sz="3000" dirty="0"/>
          </a:p>
        </p:txBody>
      </p:sp>
      <p:cxnSp>
        <p:nvCxnSpPr>
          <p:cNvPr id="95" name="Conector angular 94"/>
          <p:cNvCxnSpPr>
            <a:stCxn id="91" idx="2"/>
            <a:endCxn id="93" idx="2"/>
          </p:cNvCxnSpPr>
          <p:nvPr/>
        </p:nvCxnSpPr>
        <p:spPr>
          <a:xfrm rot="16200000" flipH="1">
            <a:off x="2300537" y="8000896"/>
            <a:ext cx="678654" cy="2765129"/>
          </a:xfrm>
          <a:prstGeom prst="bentConnector2">
            <a:avLst/>
          </a:prstGeom>
          <a:ln w="38100">
            <a:solidFill>
              <a:srgbClr val="9966FF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Conector angular 95"/>
          <p:cNvCxnSpPr>
            <a:stCxn id="92" idx="2"/>
            <a:endCxn id="93" idx="6"/>
          </p:cNvCxnSpPr>
          <p:nvPr/>
        </p:nvCxnSpPr>
        <p:spPr>
          <a:xfrm rot="5400000">
            <a:off x="5601264" y="8140297"/>
            <a:ext cx="678657" cy="2486327"/>
          </a:xfrm>
          <a:prstGeom prst="bentConnector2">
            <a:avLst/>
          </a:prstGeom>
          <a:ln w="38100">
            <a:solidFill>
              <a:srgbClr val="9966FF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Rectángulo 25"/>
          <p:cNvSpPr/>
          <p:nvPr/>
        </p:nvSpPr>
        <p:spPr>
          <a:xfrm>
            <a:off x="2382257" y="180863"/>
            <a:ext cx="13523486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MX" sz="2700" b="1" dirty="0">
                <a:solidFill>
                  <a:srgbClr val="F10AD4"/>
                </a:solidFill>
              </a:rPr>
              <a:t>PRESIDENCIA DEL TRIBUNAL SUPERIOR DE JUSTICIA DEL ESTADO DE MÉXICO</a:t>
            </a:r>
            <a:endParaRPr lang="es-MX" sz="2700" dirty="0"/>
          </a:p>
        </p:txBody>
      </p:sp>
      <p:sp>
        <p:nvSpPr>
          <p:cNvPr id="34" name="Rectángulo 33">
            <a:hlinkClick r:id="rId3" action="ppaction://hlinksldjump"/>
          </p:cNvPr>
          <p:cNvSpPr/>
          <p:nvPr/>
        </p:nvSpPr>
        <p:spPr>
          <a:xfrm>
            <a:off x="6097315" y="1259445"/>
            <a:ext cx="500948" cy="553998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es-419" sz="3000" b="1" dirty="0">
                <a:solidFill>
                  <a:srgbClr val="FFFFFF"/>
                </a:solidFill>
              </a:rPr>
              <a:t>4</a:t>
            </a:r>
            <a:endParaRPr lang="es-MX" sz="3000" dirty="0"/>
          </a:p>
        </p:txBody>
      </p:sp>
      <p:pic>
        <p:nvPicPr>
          <p:cNvPr id="36" name="Imagen 3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668" t="20684" r="41715" b="69931"/>
          <a:stretch/>
        </p:blipFill>
        <p:spPr>
          <a:xfrm>
            <a:off x="5292879" y="1600103"/>
            <a:ext cx="2366775" cy="1470411"/>
          </a:xfrm>
          <a:prstGeom prst="rect">
            <a:avLst/>
          </a:prstGeom>
          <a:ln w="76200">
            <a:solidFill>
              <a:srgbClr val="9966FF"/>
            </a:solidFill>
          </a:ln>
        </p:spPr>
      </p:pic>
      <p:sp>
        <p:nvSpPr>
          <p:cNvPr id="37" name="Rectángulo 36"/>
          <p:cNvSpPr/>
          <p:nvPr/>
        </p:nvSpPr>
        <p:spPr>
          <a:xfrm>
            <a:off x="5032306" y="1593187"/>
            <a:ext cx="2073474" cy="147732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90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nk Free" panose="03080402000500000000" pitchFamily="66" charset="0"/>
              </a:rPr>
              <a:t>4</a:t>
            </a:r>
            <a:endParaRPr lang="es-ES" sz="9000" b="1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nk Free" panose="03080402000500000000" pitchFamily="66" charset="0"/>
            </a:endParaRPr>
          </a:p>
        </p:txBody>
      </p:sp>
      <p:sp>
        <p:nvSpPr>
          <p:cNvPr id="38" name="Rectángulo 37"/>
          <p:cNvSpPr/>
          <p:nvPr/>
        </p:nvSpPr>
        <p:spPr>
          <a:xfrm>
            <a:off x="5809125" y="1630183"/>
            <a:ext cx="2073474" cy="147732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90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nk Free" panose="03080402000500000000" pitchFamily="66" charset="0"/>
              </a:rPr>
              <a:t>3</a:t>
            </a:r>
            <a:endParaRPr lang="es-ES" sz="9000" b="1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nk Free" panose="03080402000500000000" pitchFamily="66" charset="0"/>
            </a:endParaRPr>
          </a:p>
        </p:txBody>
      </p:sp>
      <p:pic>
        <p:nvPicPr>
          <p:cNvPr id="39" name="Imagen 3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28459" y="565706"/>
            <a:ext cx="1819149" cy="1819149"/>
          </a:xfrm>
          <a:prstGeom prst="rect">
            <a:avLst/>
          </a:prstGeom>
        </p:spPr>
      </p:pic>
      <p:sp>
        <p:nvSpPr>
          <p:cNvPr id="41" name="Rectángulo redondeado 40">
            <a:hlinkClick r:id="rId5" action="ppaction://hlinksldjump"/>
          </p:cNvPr>
          <p:cNvSpPr/>
          <p:nvPr/>
        </p:nvSpPr>
        <p:spPr>
          <a:xfrm>
            <a:off x="12997542" y="5443076"/>
            <a:ext cx="5290458" cy="895682"/>
          </a:xfrm>
          <a:prstGeom prst="roundRect">
            <a:avLst/>
          </a:prstGeom>
          <a:solidFill>
            <a:schemeClr val="accent4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42" name="Rectángulo redondeado 41">
            <a:hlinkClick r:id="rId6" action="ppaction://hlinksldjump"/>
          </p:cNvPr>
          <p:cNvSpPr/>
          <p:nvPr/>
        </p:nvSpPr>
        <p:spPr>
          <a:xfrm>
            <a:off x="12997542" y="3470228"/>
            <a:ext cx="5290458" cy="895682"/>
          </a:xfrm>
          <a:prstGeom prst="round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43" name="Rectángulo redondeado 42">
            <a:hlinkClick r:id="rId3" action="ppaction://hlinksldjump"/>
          </p:cNvPr>
          <p:cNvSpPr/>
          <p:nvPr/>
        </p:nvSpPr>
        <p:spPr>
          <a:xfrm>
            <a:off x="12997542" y="4457320"/>
            <a:ext cx="5290458" cy="895682"/>
          </a:xfrm>
          <a:prstGeom prst="roundRect">
            <a:avLst/>
          </a:prstGeom>
          <a:solidFill>
            <a:srgbClr val="9966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44" name="Rectángulo redondeado 43">
            <a:hlinkClick r:id="rId7" action="ppaction://hlinksldjump"/>
          </p:cNvPr>
          <p:cNvSpPr/>
          <p:nvPr/>
        </p:nvSpPr>
        <p:spPr>
          <a:xfrm>
            <a:off x="12997542" y="2275111"/>
            <a:ext cx="5290458" cy="1097594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45" name="Rectángulo 44">
            <a:hlinkClick r:id="rId5" action="ppaction://hlinksldjump"/>
          </p:cNvPr>
          <p:cNvSpPr/>
          <p:nvPr/>
        </p:nvSpPr>
        <p:spPr>
          <a:xfrm>
            <a:off x="12997542" y="5475418"/>
            <a:ext cx="5290458" cy="78483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es-MX" sz="2250" b="1" dirty="0">
                <a:solidFill>
                  <a:srgbClr val="FFFFFF"/>
                </a:solidFill>
              </a:rPr>
              <a:t>LOS PODERES QUE POSTULAN Y CARGOS EN FUNCIONES.</a:t>
            </a:r>
            <a:endParaRPr lang="es-MX" sz="2250" dirty="0"/>
          </a:p>
        </p:txBody>
      </p:sp>
      <p:sp>
        <p:nvSpPr>
          <p:cNvPr id="46" name="Rectángulo 45">
            <a:hlinkClick r:id="rId6" action="ppaction://hlinksldjump"/>
          </p:cNvPr>
          <p:cNvSpPr/>
          <p:nvPr/>
        </p:nvSpPr>
        <p:spPr>
          <a:xfrm>
            <a:off x="12997542" y="3502569"/>
            <a:ext cx="529045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MX" sz="2100" b="1" dirty="0">
                <a:solidFill>
                  <a:srgbClr val="FFFFFF"/>
                </a:solidFill>
              </a:rPr>
              <a:t>NOMBRES DE LAS PERSONAS CANDIDATAS EN DOS LISTADOS POR </a:t>
            </a:r>
            <a:r>
              <a:rPr lang="es-MX" sz="2100" b="1" dirty="0" smtClean="0">
                <a:solidFill>
                  <a:srgbClr val="FFFFFF"/>
                </a:solidFill>
              </a:rPr>
              <a:t>SEXO.</a:t>
            </a:r>
            <a:endParaRPr lang="es-MX" sz="2100" dirty="0"/>
          </a:p>
        </p:txBody>
      </p:sp>
      <p:sp>
        <p:nvSpPr>
          <p:cNvPr id="47" name="Rectángulo 46">
            <a:hlinkClick r:id="rId3" action="ppaction://hlinksldjump"/>
          </p:cNvPr>
          <p:cNvSpPr/>
          <p:nvPr/>
        </p:nvSpPr>
        <p:spPr>
          <a:xfrm>
            <a:off x="12997541" y="4592576"/>
            <a:ext cx="517581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MX" b="1" dirty="0">
                <a:solidFill>
                  <a:srgbClr val="FFFFFF"/>
                </a:solidFill>
              </a:rPr>
              <a:t>NÚMERO IDENTIFICADOR DE CADA NOMBRE QUE DEBERÁ SER COLOCADO EN EL RECUADRO.</a:t>
            </a:r>
            <a:endParaRPr lang="es-MX" dirty="0"/>
          </a:p>
        </p:txBody>
      </p:sp>
      <p:sp>
        <p:nvSpPr>
          <p:cNvPr id="48" name="Rectángulo 47">
            <a:hlinkClick r:id="rId7" action="ppaction://hlinksldjump"/>
          </p:cNvPr>
          <p:cNvSpPr/>
          <p:nvPr/>
        </p:nvSpPr>
        <p:spPr>
          <a:xfrm>
            <a:off x="12997541" y="2330536"/>
            <a:ext cx="5175818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MX" sz="2100" b="1" dirty="0">
                <a:solidFill>
                  <a:srgbClr val="FFFFFF"/>
                </a:solidFill>
              </a:rPr>
              <a:t>RECUADRO PARA ESCRIBIR EL NÚMERO IDENTIFICADOR DE DOS DIGITOS DE LAS PERSONAS CANDIDATAS. </a:t>
            </a:r>
            <a:endParaRPr lang="es-MX" sz="2100" dirty="0"/>
          </a:p>
        </p:txBody>
      </p:sp>
      <p:sp>
        <p:nvSpPr>
          <p:cNvPr id="49" name="Elipse 48">
            <a:hlinkClick r:id="rId5" action="ppaction://hlinksldjump"/>
          </p:cNvPr>
          <p:cNvSpPr/>
          <p:nvPr/>
        </p:nvSpPr>
        <p:spPr>
          <a:xfrm>
            <a:off x="12268200" y="5531200"/>
            <a:ext cx="675000" cy="675000"/>
          </a:xfrm>
          <a:prstGeom prst="ellipse">
            <a:avLst/>
          </a:prstGeom>
          <a:solidFill>
            <a:schemeClr val="accent4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50" name="Elipse 49">
            <a:hlinkClick r:id="rId6" action="ppaction://hlinksldjump"/>
          </p:cNvPr>
          <p:cNvSpPr/>
          <p:nvPr/>
        </p:nvSpPr>
        <p:spPr>
          <a:xfrm>
            <a:off x="12268200" y="3566233"/>
            <a:ext cx="675000" cy="675000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51" name="Elipse 50">
            <a:hlinkClick r:id="rId3" action="ppaction://hlinksldjump"/>
          </p:cNvPr>
          <p:cNvSpPr/>
          <p:nvPr/>
        </p:nvSpPr>
        <p:spPr>
          <a:xfrm>
            <a:off x="12268200" y="4563907"/>
            <a:ext cx="675000" cy="675000"/>
          </a:xfrm>
          <a:prstGeom prst="ellipse">
            <a:avLst/>
          </a:prstGeom>
          <a:solidFill>
            <a:srgbClr val="9966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52" name="Elipse 51">
            <a:hlinkClick r:id="rId7" action="ppaction://hlinksldjump"/>
          </p:cNvPr>
          <p:cNvSpPr/>
          <p:nvPr/>
        </p:nvSpPr>
        <p:spPr>
          <a:xfrm>
            <a:off x="12268200" y="2385450"/>
            <a:ext cx="675000" cy="675000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53" name="Rectángulo 52">
            <a:hlinkClick r:id="rId5" action="ppaction://hlinksldjump"/>
          </p:cNvPr>
          <p:cNvSpPr/>
          <p:nvPr/>
        </p:nvSpPr>
        <p:spPr>
          <a:xfrm>
            <a:off x="12355226" y="5566601"/>
            <a:ext cx="50094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419" sz="3000" b="1" dirty="0">
                <a:solidFill>
                  <a:srgbClr val="FFFFFF"/>
                </a:solidFill>
              </a:rPr>
              <a:t>4</a:t>
            </a:r>
            <a:endParaRPr lang="es-MX" sz="3000" dirty="0"/>
          </a:p>
        </p:txBody>
      </p:sp>
      <p:sp>
        <p:nvSpPr>
          <p:cNvPr id="54" name="Rectángulo 53">
            <a:hlinkClick r:id="rId6" action="ppaction://hlinksldjump"/>
          </p:cNvPr>
          <p:cNvSpPr/>
          <p:nvPr/>
        </p:nvSpPr>
        <p:spPr>
          <a:xfrm>
            <a:off x="12350181" y="3621534"/>
            <a:ext cx="50094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419" sz="3000" b="1" dirty="0">
                <a:solidFill>
                  <a:srgbClr val="FFFFFF"/>
                </a:solidFill>
              </a:rPr>
              <a:t>2</a:t>
            </a:r>
            <a:endParaRPr lang="es-MX" sz="3000" dirty="0"/>
          </a:p>
        </p:txBody>
      </p:sp>
      <p:sp>
        <p:nvSpPr>
          <p:cNvPr id="55" name="Rectángulo 54">
            <a:hlinkClick r:id="rId3" action="ppaction://hlinksldjump"/>
          </p:cNvPr>
          <p:cNvSpPr/>
          <p:nvPr/>
        </p:nvSpPr>
        <p:spPr>
          <a:xfrm>
            <a:off x="12350181" y="4601325"/>
            <a:ext cx="50094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419" sz="3000" b="1" dirty="0">
                <a:solidFill>
                  <a:srgbClr val="FFFFFF"/>
                </a:solidFill>
              </a:rPr>
              <a:t>3</a:t>
            </a:r>
            <a:endParaRPr lang="es-MX" sz="3000" dirty="0"/>
          </a:p>
        </p:txBody>
      </p:sp>
      <p:sp>
        <p:nvSpPr>
          <p:cNvPr id="56" name="Rectángulo 55">
            <a:hlinkClick r:id="rId7" action="ppaction://hlinksldjump"/>
          </p:cNvPr>
          <p:cNvSpPr/>
          <p:nvPr/>
        </p:nvSpPr>
        <p:spPr>
          <a:xfrm>
            <a:off x="12350181" y="2422868"/>
            <a:ext cx="50094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419" sz="3000" b="1" dirty="0">
                <a:solidFill>
                  <a:srgbClr val="FFFFFF"/>
                </a:solidFill>
              </a:rPr>
              <a:t>1</a:t>
            </a:r>
            <a:endParaRPr lang="es-MX" sz="3000" dirty="0"/>
          </a:p>
        </p:txBody>
      </p:sp>
      <p:pic>
        <p:nvPicPr>
          <p:cNvPr id="35" name="Imagen 34">
            <a:hlinkClick r:id="rId8" action="ppaction://hlinksldjump"/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39717" y="9242549"/>
            <a:ext cx="806108" cy="675758"/>
          </a:xfrm>
          <a:prstGeom prst="rect">
            <a:avLst/>
          </a:prstGeom>
        </p:spPr>
      </p:pic>
      <p:pic>
        <p:nvPicPr>
          <p:cNvPr id="40" name="Imagen 39">
            <a:hlinkClick r:id="rId10" action="ppaction://hlinksldjump" tooltip="Siguiente Boleta"/>
            <a:extLst>
              <a:ext uri="{FF2B5EF4-FFF2-40B4-BE49-F238E27FC236}">
                <a16:creationId xmlns:a16="http://schemas.microsoft.com/office/drawing/2014/main" id="{B5939DB8-2694-4B8A-9F4B-7AC82AF40CD0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75" r="1639"/>
          <a:stretch/>
        </p:blipFill>
        <p:spPr>
          <a:xfrm>
            <a:off x="16383000" y="9267492"/>
            <a:ext cx="1037530" cy="6508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58107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53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3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8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5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3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5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8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3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5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8" dur="500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0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5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3" dur="500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5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5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8" dur="500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0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" presetID="5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3" dur="500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5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8" dur="500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0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2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3" dur="500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5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1" grpId="0" animBg="1"/>
      <p:bldP spid="91" grpId="1" animBg="1"/>
      <p:bldP spid="92" grpId="0" animBg="1"/>
      <p:bldP spid="92" grpId="1" animBg="1"/>
      <p:bldP spid="93" grpId="0" animBg="1"/>
      <p:bldP spid="93" grpId="1" animBg="1"/>
      <p:bldP spid="94" grpId="0"/>
      <p:bldP spid="94" grpId="1"/>
      <p:bldP spid="34" grpId="0"/>
      <p:bldP spid="34" grpId="1"/>
      <p:bldP spid="37" grpId="0"/>
      <p:bldP spid="37" grpId="1"/>
      <p:bldP spid="38" grpId="0"/>
      <p:bldP spid="38" grpId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2401" y="178509"/>
            <a:ext cx="2274414" cy="1025763"/>
          </a:xfrm>
          <a:prstGeom prst="rect">
            <a:avLst/>
          </a:prstGeom>
        </p:spPr>
      </p:pic>
      <p:sp>
        <p:nvSpPr>
          <p:cNvPr id="72" name="Paralelogramo 71"/>
          <p:cNvSpPr/>
          <p:nvPr/>
        </p:nvSpPr>
        <p:spPr>
          <a:xfrm>
            <a:off x="15672659" y="8634356"/>
            <a:ext cx="4243892" cy="1612305"/>
          </a:xfrm>
          <a:prstGeom prst="parallelogram">
            <a:avLst>
              <a:gd name="adj" fmla="val 68198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73" name="Paralelogramo 72"/>
          <p:cNvSpPr/>
          <p:nvPr/>
        </p:nvSpPr>
        <p:spPr>
          <a:xfrm>
            <a:off x="0" y="9478834"/>
            <a:ext cx="18750579" cy="814892"/>
          </a:xfrm>
          <a:prstGeom prst="parallelogram">
            <a:avLst>
              <a:gd name="adj" fmla="val 58663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pic>
        <p:nvPicPr>
          <p:cNvPr id="77" name="Imagen 7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33436" y="88635"/>
            <a:ext cx="1272614" cy="1202562"/>
          </a:xfrm>
          <a:prstGeom prst="rect">
            <a:avLst/>
          </a:prstGeom>
        </p:spPr>
      </p:pic>
      <p:sp>
        <p:nvSpPr>
          <p:cNvPr id="78" name="Triángulo isósceles 77"/>
          <p:cNvSpPr/>
          <p:nvPr/>
        </p:nvSpPr>
        <p:spPr>
          <a:xfrm rot="18459014">
            <a:off x="-931438" y="-343536"/>
            <a:ext cx="2154764" cy="1158996"/>
          </a:xfrm>
          <a:prstGeom prst="triangl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79" name="Triángulo isósceles 78"/>
          <p:cNvSpPr/>
          <p:nvPr/>
        </p:nvSpPr>
        <p:spPr>
          <a:xfrm rot="10631482">
            <a:off x="-55789" y="-206601"/>
            <a:ext cx="2154764" cy="1158996"/>
          </a:xfrm>
          <a:prstGeom prst="triangle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cxnSp>
        <p:nvCxnSpPr>
          <p:cNvPr id="81" name="Conector recto 80"/>
          <p:cNvCxnSpPr/>
          <p:nvPr/>
        </p:nvCxnSpPr>
        <p:spPr>
          <a:xfrm>
            <a:off x="9144000" y="88635"/>
            <a:ext cx="0" cy="1202562"/>
          </a:xfrm>
          <a:prstGeom prst="line">
            <a:avLst/>
          </a:prstGeom>
          <a:ln w="28575" cap="rnd">
            <a:solidFill>
              <a:schemeClr val="bg2">
                <a:lumMod val="5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3" name="Imagen 8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87420" y="1"/>
            <a:ext cx="1500581" cy="1500581"/>
          </a:xfrm>
          <a:prstGeom prst="rect">
            <a:avLst/>
          </a:prstGeom>
        </p:spPr>
      </p:pic>
      <p:pic>
        <p:nvPicPr>
          <p:cNvPr id="84" name="Imagen 83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25" t="29137" r="9744" b="27962"/>
          <a:stretch/>
        </p:blipFill>
        <p:spPr>
          <a:xfrm>
            <a:off x="666928" y="8648186"/>
            <a:ext cx="1516151" cy="816819"/>
          </a:xfrm>
          <a:prstGeom prst="rect">
            <a:avLst/>
          </a:prstGeom>
        </p:spPr>
      </p:pic>
      <p:sp>
        <p:nvSpPr>
          <p:cNvPr id="2" name="Rectángulo 1"/>
          <p:cNvSpPr/>
          <p:nvPr/>
        </p:nvSpPr>
        <p:spPr>
          <a:xfrm>
            <a:off x="1394271" y="1408760"/>
            <a:ext cx="15523801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s-MX" sz="6000" cap="all" dirty="0">
                <a:solidFill>
                  <a:srgbClr val="8C52FF"/>
                </a:solidFill>
                <a:latin typeface="Exo 2" panose="00000800000000000000" pitchFamily="2" charset="0"/>
              </a:rPr>
              <a:t>Distrito judicial no. Xi TEMASCALTEPEC</a:t>
            </a:r>
            <a:endParaRPr lang="es-MX" sz="6000" cap="all" dirty="0">
              <a:latin typeface="Exo 2" panose="00000800000000000000" pitchFamily="2" charset="0"/>
            </a:endParaRPr>
          </a:p>
        </p:txBody>
      </p:sp>
      <p:sp>
        <p:nvSpPr>
          <p:cNvPr id="26" name="Freeform 27"/>
          <p:cNvSpPr>
            <a:spLocks/>
          </p:cNvSpPr>
          <p:nvPr/>
        </p:nvSpPr>
        <p:spPr bwMode="auto">
          <a:xfrm>
            <a:off x="145943" y="3395946"/>
            <a:ext cx="4781550" cy="3806061"/>
          </a:xfrm>
          <a:custGeom>
            <a:avLst/>
            <a:gdLst>
              <a:gd name="T0" fmla="*/ 2893 w 3122"/>
              <a:gd name="T1" fmla="*/ 341 h 2663"/>
              <a:gd name="T2" fmla="*/ 3034 w 3122"/>
              <a:gd name="T3" fmla="*/ 405 h 2663"/>
              <a:gd name="T4" fmla="*/ 2784 w 3122"/>
              <a:gd name="T5" fmla="*/ 1072 h 2663"/>
              <a:gd name="T6" fmla="*/ 2447 w 3122"/>
              <a:gd name="T7" fmla="*/ 1148 h 2663"/>
              <a:gd name="T8" fmla="*/ 2403 w 3122"/>
              <a:gd name="T9" fmla="*/ 1442 h 2663"/>
              <a:gd name="T10" fmla="*/ 2292 w 3122"/>
              <a:gd name="T11" fmla="*/ 1553 h 2663"/>
              <a:gd name="T12" fmla="*/ 2247 w 3122"/>
              <a:gd name="T13" fmla="*/ 1645 h 2663"/>
              <a:gd name="T14" fmla="*/ 2216 w 3122"/>
              <a:gd name="T15" fmla="*/ 1688 h 2663"/>
              <a:gd name="T16" fmla="*/ 2167 w 3122"/>
              <a:gd name="T17" fmla="*/ 1747 h 2663"/>
              <a:gd name="T18" fmla="*/ 2084 w 3122"/>
              <a:gd name="T19" fmla="*/ 1785 h 2663"/>
              <a:gd name="T20" fmla="*/ 2009 w 3122"/>
              <a:gd name="T21" fmla="*/ 1801 h 2663"/>
              <a:gd name="T22" fmla="*/ 1971 w 3122"/>
              <a:gd name="T23" fmla="*/ 1835 h 2663"/>
              <a:gd name="T24" fmla="*/ 1898 w 3122"/>
              <a:gd name="T25" fmla="*/ 1823 h 2663"/>
              <a:gd name="T26" fmla="*/ 1872 w 3122"/>
              <a:gd name="T27" fmla="*/ 1865 h 2663"/>
              <a:gd name="T28" fmla="*/ 1962 w 3122"/>
              <a:gd name="T29" fmla="*/ 1991 h 2663"/>
              <a:gd name="T30" fmla="*/ 1943 w 3122"/>
              <a:gd name="T31" fmla="*/ 2220 h 2663"/>
              <a:gd name="T32" fmla="*/ 2047 w 3122"/>
              <a:gd name="T33" fmla="*/ 2249 h 2663"/>
              <a:gd name="T34" fmla="*/ 2181 w 3122"/>
              <a:gd name="T35" fmla="*/ 2355 h 2663"/>
              <a:gd name="T36" fmla="*/ 2365 w 3122"/>
              <a:gd name="T37" fmla="*/ 2365 h 2663"/>
              <a:gd name="T38" fmla="*/ 2072 w 3122"/>
              <a:gd name="T39" fmla="*/ 2561 h 2663"/>
              <a:gd name="T40" fmla="*/ 1936 w 3122"/>
              <a:gd name="T41" fmla="*/ 2370 h 2663"/>
              <a:gd name="T42" fmla="*/ 1764 w 3122"/>
              <a:gd name="T43" fmla="*/ 2407 h 2663"/>
              <a:gd name="T44" fmla="*/ 1554 w 3122"/>
              <a:gd name="T45" fmla="*/ 2393 h 2663"/>
              <a:gd name="T46" fmla="*/ 1372 w 3122"/>
              <a:gd name="T47" fmla="*/ 2445 h 2663"/>
              <a:gd name="T48" fmla="*/ 1214 w 3122"/>
              <a:gd name="T49" fmla="*/ 2431 h 2663"/>
              <a:gd name="T50" fmla="*/ 988 w 3122"/>
              <a:gd name="T51" fmla="*/ 2512 h 2663"/>
              <a:gd name="T52" fmla="*/ 790 w 3122"/>
              <a:gd name="T53" fmla="*/ 2519 h 2663"/>
              <a:gd name="T54" fmla="*/ 686 w 3122"/>
              <a:gd name="T55" fmla="*/ 2604 h 2663"/>
              <a:gd name="T56" fmla="*/ 543 w 3122"/>
              <a:gd name="T57" fmla="*/ 2545 h 2663"/>
              <a:gd name="T58" fmla="*/ 521 w 3122"/>
              <a:gd name="T59" fmla="*/ 2415 h 2663"/>
              <a:gd name="T60" fmla="*/ 705 w 3122"/>
              <a:gd name="T61" fmla="*/ 1913 h 2663"/>
              <a:gd name="T62" fmla="*/ 646 w 3122"/>
              <a:gd name="T63" fmla="*/ 1891 h 2663"/>
              <a:gd name="T64" fmla="*/ 580 w 3122"/>
              <a:gd name="T65" fmla="*/ 1820 h 2663"/>
              <a:gd name="T66" fmla="*/ 88 w 3122"/>
              <a:gd name="T67" fmla="*/ 1541 h 2663"/>
              <a:gd name="T68" fmla="*/ 7 w 3122"/>
              <a:gd name="T69" fmla="*/ 1444 h 2663"/>
              <a:gd name="T70" fmla="*/ 83 w 3122"/>
              <a:gd name="T71" fmla="*/ 1347 h 2663"/>
              <a:gd name="T72" fmla="*/ 163 w 3122"/>
              <a:gd name="T73" fmla="*/ 1304 h 2663"/>
              <a:gd name="T74" fmla="*/ 276 w 3122"/>
              <a:gd name="T75" fmla="*/ 1250 h 2663"/>
              <a:gd name="T76" fmla="*/ 307 w 3122"/>
              <a:gd name="T77" fmla="*/ 1046 h 2663"/>
              <a:gd name="T78" fmla="*/ 370 w 3122"/>
              <a:gd name="T79" fmla="*/ 933 h 2663"/>
              <a:gd name="T80" fmla="*/ 469 w 3122"/>
              <a:gd name="T81" fmla="*/ 892 h 2663"/>
              <a:gd name="T82" fmla="*/ 566 w 3122"/>
              <a:gd name="T83" fmla="*/ 862 h 2663"/>
              <a:gd name="T84" fmla="*/ 658 w 3122"/>
              <a:gd name="T85" fmla="*/ 772 h 2663"/>
              <a:gd name="T86" fmla="*/ 781 w 3122"/>
              <a:gd name="T87" fmla="*/ 717 h 2663"/>
              <a:gd name="T88" fmla="*/ 934 w 3122"/>
              <a:gd name="T89" fmla="*/ 687 h 2663"/>
              <a:gd name="T90" fmla="*/ 1075 w 3122"/>
              <a:gd name="T91" fmla="*/ 739 h 2663"/>
              <a:gd name="T92" fmla="*/ 1170 w 3122"/>
              <a:gd name="T93" fmla="*/ 829 h 2663"/>
              <a:gd name="T94" fmla="*/ 1290 w 3122"/>
              <a:gd name="T95" fmla="*/ 919 h 2663"/>
              <a:gd name="T96" fmla="*/ 1346 w 3122"/>
              <a:gd name="T97" fmla="*/ 954 h 2663"/>
              <a:gd name="T98" fmla="*/ 1441 w 3122"/>
              <a:gd name="T99" fmla="*/ 933 h 2663"/>
              <a:gd name="T100" fmla="*/ 1504 w 3122"/>
              <a:gd name="T101" fmla="*/ 881 h 2663"/>
              <a:gd name="T102" fmla="*/ 1495 w 3122"/>
              <a:gd name="T103" fmla="*/ 786 h 2663"/>
              <a:gd name="T104" fmla="*/ 1483 w 3122"/>
              <a:gd name="T105" fmla="*/ 713 h 2663"/>
              <a:gd name="T106" fmla="*/ 1540 w 3122"/>
              <a:gd name="T107" fmla="*/ 656 h 2663"/>
              <a:gd name="T108" fmla="*/ 1559 w 3122"/>
              <a:gd name="T109" fmla="*/ 554 h 2663"/>
              <a:gd name="T110" fmla="*/ 1620 w 3122"/>
              <a:gd name="T111" fmla="*/ 561 h 2663"/>
              <a:gd name="T112" fmla="*/ 1806 w 3122"/>
              <a:gd name="T113" fmla="*/ 646 h 2663"/>
              <a:gd name="T114" fmla="*/ 1999 w 3122"/>
              <a:gd name="T115" fmla="*/ 632 h 2663"/>
              <a:gd name="T116" fmla="*/ 2181 w 3122"/>
              <a:gd name="T117" fmla="*/ 651 h 2663"/>
              <a:gd name="T118" fmla="*/ 2238 w 3122"/>
              <a:gd name="T119" fmla="*/ 485 h 2663"/>
              <a:gd name="T120" fmla="*/ 2407 w 3122"/>
              <a:gd name="T121" fmla="*/ 495 h 2663"/>
              <a:gd name="T122" fmla="*/ 2530 w 3122"/>
              <a:gd name="T123" fmla="*/ 315 h 26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3122" h="2663">
                <a:moveTo>
                  <a:pt x="2801" y="71"/>
                </a:moveTo>
                <a:lnTo>
                  <a:pt x="2808" y="73"/>
                </a:lnTo>
                <a:lnTo>
                  <a:pt x="2879" y="59"/>
                </a:lnTo>
                <a:lnTo>
                  <a:pt x="2888" y="43"/>
                </a:lnTo>
                <a:lnTo>
                  <a:pt x="2891" y="36"/>
                </a:lnTo>
                <a:lnTo>
                  <a:pt x="2891" y="26"/>
                </a:lnTo>
                <a:lnTo>
                  <a:pt x="2900" y="21"/>
                </a:lnTo>
                <a:lnTo>
                  <a:pt x="2928" y="99"/>
                </a:lnTo>
                <a:lnTo>
                  <a:pt x="2886" y="104"/>
                </a:lnTo>
                <a:lnTo>
                  <a:pt x="2857" y="149"/>
                </a:lnTo>
                <a:lnTo>
                  <a:pt x="2947" y="211"/>
                </a:lnTo>
                <a:lnTo>
                  <a:pt x="2971" y="253"/>
                </a:lnTo>
                <a:lnTo>
                  <a:pt x="2980" y="265"/>
                </a:lnTo>
                <a:lnTo>
                  <a:pt x="2987" y="270"/>
                </a:lnTo>
                <a:lnTo>
                  <a:pt x="2994" y="286"/>
                </a:lnTo>
                <a:lnTo>
                  <a:pt x="2987" y="313"/>
                </a:lnTo>
                <a:lnTo>
                  <a:pt x="2980" y="310"/>
                </a:lnTo>
                <a:lnTo>
                  <a:pt x="2978" y="313"/>
                </a:lnTo>
                <a:lnTo>
                  <a:pt x="2975" y="313"/>
                </a:lnTo>
                <a:lnTo>
                  <a:pt x="2973" y="310"/>
                </a:lnTo>
                <a:lnTo>
                  <a:pt x="2971" y="310"/>
                </a:lnTo>
                <a:lnTo>
                  <a:pt x="2966" y="313"/>
                </a:lnTo>
                <a:lnTo>
                  <a:pt x="2964" y="313"/>
                </a:lnTo>
                <a:lnTo>
                  <a:pt x="2961" y="315"/>
                </a:lnTo>
                <a:lnTo>
                  <a:pt x="2959" y="317"/>
                </a:lnTo>
                <a:lnTo>
                  <a:pt x="2957" y="322"/>
                </a:lnTo>
                <a:lnTo>
                  <a:pt x="2954" y="320"/>
                </a:lnTo>
                <a:lnTo>
                  <a:pt x="2952" y="322"/>
                </a:lnTo>
                <a:lnTo>
                  <a:pt x="2949" y="322"/>
                </a:lnTo>
                <a:lnTo>
                  <a:pt x="2947" y="324"/>
                </a:lnTo>
                <a:lnTo>
                  <a:pt x="2942" y="329"/>
                </a:lnTo>
                <a:lnTo>
                  <a:pt x="2940" y="327"/>
                </a:lnTo>
                <a:lnTo>
                  <a:pt x="2935" y="327"/>
                </a:lnTo>
                <a:lnTo>
                  <a:pt x="2933" y="329"/>
                </a:lnTo>
                <a:lnTo>
                  <a:pt x="2933" y="334"/>
                </a:lnTo>
                <a:lnTo>
                  <a:pt x="2928" y="331"/>
                </a:lnTo>
                <a:lnTo>
                  <a:pt x="2926" y="331"/>
                </a:lnTo>
                <a:lnTo>
                  <a:pt x="2924" y="331"/>
                </a:lnTo>
                <a:lnTo>
                  <a:pt x="2921" y="331"/>
                </a:lnTo>
                <a:lnTo>
                  <a:pt x="2916" y="331"/>
                </a:lnTo>
                <a:lnTo>
                  <a:pt x="2912" y="331"/>
                </a:lnTo>
                <a:lnTo>
                  <a:pt x="2912" y="336"/>
                </a:lnTo>
                <a:lnTo>
                  <a:pt x="2912" y="341"/>
                </a:lnTo>
                <a:lnTo>
                  <a:pt x="2909" y="339"/>
                </a:lnTo>
                <a:lnTo>
                  <a:pt x="2907" y="341"/>
                </a:lnTo>
                <a:lnTo>
                  <a:pt x="2902" y="339"/>
                </a:lnTo>
                <a:lnTo>
                  <a:pt x="2900" y="339"/>
                </a:lnTo>
                <a:lnTo>
                  <a:pt x="2895" y="339"/>
                </a:lnTo>
                <a:lnTo>
                  <a:pt x="2888" y="339"/>
                </a:lnTo>
                <a:lnTo>
                  <a:pt x="2888" y="341"/>
                </a:lnTo>
                <a:lnTo>
                  <a:pt x="2883" y="343"/>
                </a:lnTo>
                <a:lnTo>
                  <a:pt x="2888" y="346"/>
                </a:lnTo>
                <a:lnTo>
                  <a:pt x="2893" y="341"/>
                </a:lnTo>
                <a:lnTo>
                  <a:pt x="2895" y="343"/>
                </a:lnTo>
                <a:lnTo>
                  <a:pt x="2900" y="343"/>
                </a:lnTo>
                <a:lnTo>
                  <a:pt x="2902" y="341"/>
                </a:lnTo>
                <a:lnTo>
                  <a:pt x="2905" y="343"/>
                </a:lnTo>
                <a:lnTo>
                  <a:pt x="2905" y="346"/>
                </a:lnTo>
                <a:lnTo>
                  <a:pt x="2909" y="348"/>
                </a:lnTo>
                <a:lnTo>
                  <a:pt x="2916" y="350"/>
                </a:lnTo>
                <a:lnTo>
                  <a:pt x="2924" y="353"/>
                </a:lnTo>
                <a:lnTo>
                  <a:pt x="2928" y="355"/>
                </a:lnTo>
                <a:lnTo>
                  <a:pt x="2933" y="358"/>
                </a:lnTo>
                <a:lnTo>
                  <a:pt x="2938" y="360"/>
                </a:lnTo>
                <a:lnTo>
                  <a:pt x="2940" y="358"/>
                </a:lnTo>
                <a:lnTo>
                  <a:pt x="2938" y="353"/>
                </a:lnTo>
                <a:lnTo>
                  <a:pt x="2940" y="353"/>
                </a:lnTo>
                <a:lnTo>
                  <a:pt x="2947" y="355"/>
                </a:lnTo>
                <a:lnTo>
                  <a:pt x="2952" y="355"/>
                </a:lnTo>
                <a:lnTo>
                  <a:pt x="2957" y="355"/>
                </a:lnTo>
                <a:lnTo>
                  <a:pt x="2959" y="358"/>
                </a:lnTo>
                <a:lnTo>
                  <a:pt x="2964" y="358"/>
                </a:lnTo>
                <a:lnTo>
                  <a:pt x="2966" y="358"/>
                </a:lnTo>
                <a:lnTo>
                  <a:pt x="2968" y="360"/>
                </a:lnTo>
                <a:lnTo>
                  <a:pt x="2971" y="360"/>
                </a:lnTo>
                <a:lnTo>
                  <a:pt x="2973" y="360"/>
                </a:lnTo>
                <a:lnTo>
                  <a:pt x="2978" y="360"/>
                </a:lnTo>
                <a:lnTo>
                  <a:pt x="2980" y="362"/>
                </a:lnTo>
                <a:lnTo>
                  <a:pt x="2982" y="362"/>
                </a:lnTo>
                <a:lnTo>
                  <a:pt x="2987" y="365"/>
                </a:lnTo>
                <a:lnTo>
                  <a:pt x="2987" y="367"/>
                </a:lnTo>
                <a:lnTo>
                  <a:pt x="2992" y="367"/>
                </a:lnTo>
                <a:lnTo>
                  <a:pt x="2997" y="367"/>
                </a:lnTo>
                <a:lnTo>
                  <a:pt x="2999" y="367"/>
                </a:lnTo>
                <a:lnTo>
                  <a:pt x="3001" y="367"/>
                </a:lnTo>
                <a:lnTo>
                  <a:pt x="3004" y="367"/>
                </a:lnTo>
                <a:lnTo>
                  <a:pt x="3006" y="367"/>
                </a:lnTo>
                <a:lnTo>
                  <a:pt x="3008" y="367"/>
                </a:lnTo>
                <a:lnTo>
                  <a:pt x="3008" y="369"/>
                </a:lnTo>
                <a:lnTo>
                  <a:pt x="3011" y="372"/>
                </a:lnTo>
                <a:lnTo>
                  <a:pt x="3013" y="372"/>
                </a:lnTo>
                <a:lnTo>
                  <a:pt x="3018" y="372"/>
                </a:lnTo>
                <a:lnTo>
                  <a:pt x="3020" y="372"/>
                </a:lnTo>
                <a:lnTo>
                  <a:pt x="3023" y="372"/>
                </a:lnTo>
                <a:lnTo>
                  <a:pt x="3025" y="374"/>
                </a:lnTo>
                <a:lnTo>
                  <a:pt x="3025" y="376"/>
                </a:lnTo>
                <a:lnTo>
                  <a:pt x="3032" y="376"/>
                </a:lnTo>
                <a:lnTo>
                  <a:pt x="3034" y="379"/>
                </a:lnTo>
                <a:lnTo>
                  <a:pt x="3037" y="381"/>
                </a:lnTo>
                <a:lnTo>
                  <a:pt x="3034" y="384"/>
                </a:lnTo>
                <a:lnTo>
                  <a:pt x="3032" y="386"/>
                </a:lnTo>
                <a:lnTo>
                  <a:pt x="3032" y="391"/>
                </a:lnTo>
                <a:lnTo>
                  <a:pt x="3034" y="393"/>
                </a:lnTo>
                <a:lnTo>
                  <a:pt x="3034" y="395"/>
                </a:lnTo>
                <a:lnTo>
                  <a:pt x="3034" y="400"/>
                </a:lnTo>
                <a:lnTo>
                  <a:pt x="3034" y="405"/>
                </a:lnTo>
                <a:lnTo>
                  <a:pt x="3037" y="407"/>
                </a:lnTo>
                <a:lnTo>
                  <a:pt x="3039" y="412"/>
                </a:lnTo>
                <a:lnTo>
                  <a:pt x="3039" y="417"/>
                </a:lnTo>
                <a:lnTo>
                  <a:pt x="3041" y="419"/>
                </a:lnTo>
                <a:lnTo>
                  <a:pt x="3041" y="421"/>
                </a:lnTo>
                <a:lnTo>
                  <a:pt x="3044" y="433"/>
                </a:lnTo>
                <a:lnTo>
                  <a:pt x="3048" y="438"/>
                </a:lnTo>
                <a:lnTo>
                  <a:pt x="3053" y="443"/>
                </a:lnTo>
                <a:lnTo>
                  <a:pt x="3053" y="450"/>
                </a:lnTo>
                <a:lnTo>
                  <a:pt x="3053" y="452"/>
                </a:lnTo>
                <a:lnTo>
                  <a:pt x="3053" y="457"/>
                </a:lnTo>
                <a:lnTo>
                  <a:pt x="3053" y="459"/>
                </a:lnTo>
                <a:lnTo>
                  <a:pt x="3053" y="464"/>
                </a:lnTo>
                <a:lnTo>
                  <a:pt x="3053" y="466"/>
                </a:lnTo>
                <a:lnTo>
                  <a:pt x="3053" y="469"/>
                </a:lnTo>
                <a:lnTo>
                  <a:pt x="3053" y="474"/>
                </a:lnTo>
                <a:lnTo>
                  <a:pt x="3051" y="483"/>
                </a:lnTo>
                <a:lnTo>
                  <a:pt x="3051" y="485"/>
                </a:lnTo>
                <a:lnTo>
                  <a:pt x="3048" y="507"/>
                </a:lnTo>
                <a:lnTo>
                  <a:pt x="3046" y="549"/>
                </a:lnTo>
                <a:lnTo>
                  <a:pt x="3046" y="587"/>
                </a:lnTo>
                <a:lnTo>
                  <a:pt x="3015" y="646"/>
                </a:lnTo>
                <a:lnTo>
                  <a:pt x="2992" y="691"/>
                </a:lnTo>
                <a:lnTo>
                  <a:pt x="3070" y="691"/>
                </a:lnTo>
                <a:lnTo>
                  <a:pt x="3070" y="696"/>
                </a:lnTo>
                <a:lnTo>
                  <a:pt x="3070" y="713"/>
                </a:lnTo>
                <a:lnTo>
                  <a:pt x="3072" y="720"/>
                </a:lnTo>
                <a:lnTo>
                  <a:pt x="3070" y="720"/>
                </a:lnTo>
                <a:lnTo>
                  <a:pt x="3053" y="722"/>
                </a:lnTo>
                <a:lnTo>
                  <a:pt x="3006" y="776"/>
                </a:lnTo>
                <a:lnTo>
                  <a:pt x="3008" y="793"/>
                </a:lnTo>
                <a:lnTo>
                  <a:pt x="3063" y="779"/>
                </a:lnTo>
                <a:lnTo>
                  <a:pt x="3065" y="776"/>
                </a:lnTo>
                <a:lnTo>
                  <a:pt x="3122" y="829"/>
                </a:lnTo>
                <a:lnTo>
                  <a:pt x="3117" y="829"/>
                </a:lnTo>
                <a:lnTo>
                  <a:pt x="3079" y="843"/>
                </a:lnTo>
                <a:lnTo>
                  <a:pt x="3039" y="855"/>
                </a:lnTo>
                <a:lnTo>
                  <a:pt x="3044" y="859"/>
                </a:lnTo>
                <a:lnTo>
                  <a:pt x="3046" y="885"/>
                </a:lnTo>
                <a:lnTo>
                  <a:pt x="2978" y="874"/>
                </a:lnTo>
                <a:lnTo>
                  <a:pt x="2980" y="928"/>
                </a:lnTo>
                <a:lnTo>
                  <a:pt x="2980" y="935"/>
                </a:lnTo>
                <a:lnTo>
                  <a:pt x="2980" y="1016"/>
                </a:lnTo>
                <a:lnTo>
                  <a:pt x="2980" y="1018"/>
                </a:lnTo>
                <a:lnTo>
                  <a:pt x="2954" y="1008"/>
                </a:lnTo>
                <a:lnTo>
                  <a:pt x="2857" y="975"/>
                </a:lnTo>
                <a:lnTo>
                  <a:pt x="2865" y="942"/>
                </a:lnTo>
                <a:lnTo>
                  <a:pt x="2810" y="937"/>
                </a:lnTo>
                <a:lnTo>
                  <a:pt x="2801" y="961"/>
                </a:lnTo>
                <a:lnTo>
                  <a:pt x="2799" y="968"/>
                </a:lnTo>
                <a:lnTo>
                  <a:pt x="2787" y="999"/>
                </a:lnTo>
                <a:lnTo>
                  <a:pt x="2787" y="1027"/>
                </a:lnTo>
                <a:lnTo>
                  <a:pt x="2784" y="1072"/>
                </a:lnTo>
                <a:lnTo>
                  <a:pt x="2737" y="1061"/>
                </a:lnTo>
                <a:lnTo>
                  <a:pt x="2730" y="1058"/>
                </a:lnTo>
                <a:lnTo>
                  <a:pt x="2692" y="1046"/>
                </a:lnTo>
                <a:lnTo>
                  <a:pt x="2681" y="1044"/>
                </a:lnTo>
                <a:lnTo>
                  <a:pt x="2664" y="1039"/>
                </a:lnTo>
                <a:lnTo>
                  <a:pt x="2664" y="1032"/>
                </a:lnTo>
                <a:lnTo>
                  <a:pt x="2645" y="1030"/>
                </a:lnTo>
                <a:lnTo>
                  <a:pt x="2610" y="1025"/>
                </a:lnTo>
                <a:lnTo>
                  <a:pt x="2586" y="1023"/>
                </a:lnTo>
                <a:lnTo>
                  <a:pt x="2563" y="1018"/>
                </a:lnTo>
                <a:lnTo>
                  <a:pt x="2558" y="1023"/>
                </a:lnTo>
                <a:lnTo>
                  <a:pt x="2556" y="1025"/>
                </a:lnTo>
                <a:lnTo>
                  <a:pt x="2553" y="1027"/>
                </a:lnTo>
                <a:lnTo>
                  <a:pt x="2551" y="1030"/>
                </a:lnTo>
                <a:lnTo>
                  <a:pt x="2546" y="1035"/>
                </a:lnTo>
                <a:lnTo>
                  <a:pt x="2544" y="1035"/>
                </a:lnTo>
                <a:lnTo>
                  <a:pt x="2532" y="1032"/>
                </a:lnTo>
                <a:lnTo>
                  <a:pt x="2530" y="1061"/>
                </a:lnTo>
                <a:lnTo>
                  <a:pt x="2525" y="1063"/>
                </a:lnTo>
                <a:lnTo>
                  <a:pt x="2523" y="1065"/>
                </a:lnTo>
                <a:lnTo>
                  <a:pt x="2520" y="1070"/>
                </a:lnTo>
                <a:lnTo>
                  <a:pt x="2518" y="1070"/>
                </a:lnTo>
                <a:lnTo>
                  <a:pt x="2516" y="1070"/>
                </a:lnTo>
                <a:lnTo>
                  <a:pt x="2513" y="1075"/>
                </a:lnTo>
                <a:lnTo>
                  <a:pt x="2511" y="1077"/>
                </a:lnTo>
                <a:lnTo>
                  <a:pt x="2509" y="1077"/>
                </a:lnTo>
                <a:lnTo>
                  <a:pt x="2504" y="1079"/>
                </a:lnTo>
                <a:lnTo>
                  <a:pt x="2499" y="1079"/>
                </a:lnTo>
                <a:lnTo>
                  <a:pt x="2497" y="1082"/>
                </a:lnTo>
                <a:lnTo>
                  <a:pt x="2497" y="1084"/>
                </a:lnTo>
                <a:lnTo>
                  <a:pt x="2492" y="1089"/>
                </a:lnTo>
                <a:lnTo>
                  <a:pt x="2490" y="1091"/>
                </a:lnTo>
                <a:lnTo>
                  <a:pt x="2485" y="1094"/>
                </a:lnTo>
                <a:lnTo>
                  <a:pt x="2480" y="1094"/>
                </a:lnTo>
                <a:lnTo>
                  <a:pt x="2478" y="1096"/>
                </a:lnTo>
                <a:lnTo>
                  <a:pt x="2476" y="1098"/>
                </a:lnTo>
                <a:lnTo>
                  <a:pt x="2473" y="1103"/>
                </a:lnTo>
                <a:lnTo>
                  <a:pt x="2469" y="1110"/>
                </a:lnTo>
                <a:lnTo>
                  <a:pt x="2469" y="1113"/>
                </a:lnTo>
                <a:lnTo>
                  <a:pt x="2466" y="1115"/>
                </a:lnTo>
                <a:lnTo>
                  <a:pt x="2464" y="1117"/>
                </a:lnTo>
                <a:lnTo>
                  <a:pt x="2464" y="1120"/>
                </a:lnTo>
                <a:lnTo>
                  <a:pt x="2461" y="1120"/>
                </a:lnTo>
                <a:lnTo>
                  <a:pt x="2459" y="1120"/>
                </a:lnTo>
                <a:lnTo>
                  <a:pt x="2457" y="1122"/>
                </a:lnTo>
                <a:lnTo>
                  <a:pt x="2454" y="1124"/>
                </a:lnTo>
                <a:lnTo>
                  <a:pt x="2450" y="1127"/>
                </a:lnTo>
                <a:lnTo>
                  <a:pt x="2447" y="1127"/>
                </a:lnTo>
                <a:lnTo>
                  <a:pt x="2447" y="1132"/>
                </a:lnTo>
                <a:lnTo>
                  <a:pt x="2447" y="1136"/>
                </a:lnTo>
                <a:lnTo>
                  <a:pt x="2447" y="1141"/>
                </a:lnTo>
                <a:lnTo>
                  <a:pt x="2447" y="1143"/>
                </a:lnTo>
                <a:lnTo>
                  <a:pt x="2447" y="1148"/>
                </a:lnTo>
                <a:lnTo>
                  <a:pt x="2445" y="1151"/>
                </a:lnTo>
                <a:lnTo>
                  <a:pt x="2445" y="1153"/>
                </a:lnTo>
                <a:lnTo>
                  <a:pt x="2443" y="1155"/>
                </a:lnTo>
                <a:lnTo>
                  <a:pt x="2438" y="1158"/>
                </a:lnTo>
                <a:lnTo>
                  <a:pt x="2438" y="1162"/>
                </a:lnTo>
                <a:lnTo>
                  <a:pt x="2438" y="1167"/>
                </a:lnTo>
                <a:lnTo>
                  <a:pt x="2436" y="1172"/>
                </a:lnTo>
                <a:lnTo>
                  <a:pt x="2436" y="1177"/>
                </a:lnTo>
                <a:lnTo>
                  <a:pt x="2433" y="1181"/>
                </a:lnTo>
                <a:lnTo>
                  <a:pt x="2431" y="1186"/>
                </a:lnTo>
                <a:lnTo>
                  <a:pt x="2431" y="1191"/>
                </a:lnTo>
                <a:lnTo>
                  <a:pt x="2428" y="1193"/>
                </a:lnTo>
                <a:lnTo>
                  <a:pt x="2426" y="1195"/>
                </a:lnTo>
                <a:lnTo>
                  <a:pt x="2424" y="1198"/>
                </a:lnTo>
                <a:lnTo>
                  <a:pt x="2424" y="1203"/>
                </a:lnTo>
                <a:lnTo>
                  <a:pt x="2417" y="1207"/>
                </a:lnTo>
                <a:lnTo>
                  <a:pt x="2414" y="1210"/>
                </a:lnTo>
                <a:lnTo>
                  <a:pt x="2410" y="1212"/>
                </a:lnTo>
                <a:lnTo>
                  <a:pt x="2405" y="1214"/>
                </a:lnTo>
                <a:lnTo>
                  <a:pt x="2403" y="1212"/>
                </a:lnTo>
                <a:lnTo>
                  <a:pt x="2398" y="1214"/>
                </a:lnTo>
                <a:lnTo>
                  <a:pt x="2384" y="1226"/>
                </a:lnTo>
                <a:lnTo>
                  <a:pt x="2367" y="1233"/>
                </a:lnTo>
                <a:lnTo>
                  <a:pt x="2398" y="1274"/>
                </a:lnTo>
                <a:lnTo>
                  <a:pt x="2403" y="1281"/>
                </a:lnTo>
                <a:lnTo>
                  <a:pt x="2433" y="1321"/>
                </a:lnTo>
                <a:lnTo>
                  <a:pt x="2461" y="1356"/>
                </a:lnTo>
                <a:lnTo>
                  <a:pt x="2459" y="1356"/>
                </a:lnTo>
                <a:lnTo>
                  <a:pt x="2452" y="1359"/>
                </a:lnTo>
                <a:lnTo>
                  <a:pt x="2452" y="1364"/>
                </a:lnTo>
                <a:lnTo>
                  <a:pt x="2447" y="1371"/>
                </a:lnTo>
                <a:lnTo>
                  <a:pt x="2443" y="1375"/>
                </a:lnTo>
                <a:lnTo>
                  <a:pt x="2440" y="1378"/>
                </a:lnTo>
                <a:lnTo>
                  <a:pt x="2438" y="1382"/>
                </a:lnTo>
                <a:lnTo>
                  <a:pt x="2438" y="1385"/>
                </a:lnTo>
                <a:lnTo>
                  <a:pt x="2436" y="1387"/>
                </a:lnTo>
                <a:lnTo>
                  <a:pt x="2436" y="1390"/>
                </a:lnTo>
                <a:lnTo>
                  <a:pt x="2436" y="1392"/>
                </a:lnTo>
                <a:lnTo>
                  <a:pt x="2431" y="1409"/>
                </a:lnTo>
                <a:lnTo>
                  <a:pt x="2426" y="1411"/>
                </a:lnTo>
                <a:lnTo>
                  <a:pt x="2424" y="1413"/>
                </a:lnTo>
                <a:lnTo>
                  <a:pt x="2421" y="1416"/>
                </a:lnTo>
                <a:lnTo>
                  <a:pt x="2419" y="1420"/>
                </a:lnTo>
                <a:lnTo>
                  <a:pt x="2417" y="1423"/>
                </a:lnTo>
                <a:lnTo>
                  <a:pt x="2414" y="1425"/>
                </a:lnTo>
                <a:lnTo>
                  <a:pt x="2414" y="1427"/>
                </a:lnTo>
                <a:lnTo>
                  <a:pt x="2412" y="1430"/>
                </a:lnTo>
                <a:lnTo>
                  <a:pt x="2412" y="1432"/>
                </a:lnTo>
                <a:lnTo>
                  <a:pt x="2412" y="1435"/>
                </a:lnTo>
                <a:lnTo>
                  <a:pt x="2410" y="1437"/>
                </a:lnTo>
                <a:lnTo>
                  <a:pt x="2410" y="1439"/>
                </a:lnTo>
                <a:lnTo>
                  <a:pt x="2405" y="1439"/>
                </a:lnTo>
                <a:lnTo>
                  <a:pt x="2403" y="1442"/>
                </a:lnTo>
                <a:lnTo>
                  <a:pt x="2400" y="1444"/>
                </a:lnTo>
                <a:lnTo>
                  <a:pt x="2395" y="1446"/>
                </a:lnTo>
                <a:lnTo>
                  <a:pt x="2393" y="1446"/>
                </a:lnTo>
                <a:lnTo>
                  <a:pt x="2388" y="1449"/>
                </a:lnTo>
                <a:lnTo>
                  <a:pt x="2374" y="1461"/>
                </a:lnTo>
                <a:lnTo>
                  <a:pt x="2353" y="1489"/>
                </a:lnTo>
                <a:lnTo>
                  <a:pt x="2360" y="1508"/>
                </a:lnTo>
                <a:lnTo>
                  <a:pt x="2365" y="1515"/>
                </a:lnTo>
                <a:lnTo>
                  <a:pt x="2367" y="1527"/>
                </a:lnTo>
                <a:lnTo>
                  <a:pt x="2365" y="1529"/>
                </a:lnTo>
                <a:lnTo>
                  <a:pt x="2365" y="1527"/>
                </a:lnTo>
                <a:lnTo>
                  <a:pt x="2362" y="1529"/>
                </a:lnTo>
                <a:lnTo>
                  <a:pt x="2360" y="1529"/>
                </a:lnTo>
                <a:lnTo>
                  <a:pt x="2360" y="1532"/>
                </a:lnTo>
                <a:lnTo>
                  <a:pt x="2358" y="1532"/>
                </a:lnTo>
                <a:lnTo>
                  <a:pt x="2355" y="1532"/>
                </a:lnTo>
                <a:lnTo>
                  <a:pt x="2353" y="1532"/>
                </a:lnTo>
                <a:lnTo>
                  <a:pt x="2353" y="1534"/>
                </a:lnTo>
                <a:lnTo>
                  <a:pt x="2351" y="1534"/>
                </a:lnTo>
                <a:lnTo>
                  <a:pt x="2348" y="1534"/>
                </a:lnTo>
                <a:lnTo>
                  <a:pt x="2346" y="1534"/>
                </a:lnTo>
                <a:lnTo>
                  <a:pt x="2344" y="1534"/>
                </a:lnTo>
                <a:lnTo>
                  <a:pt x="2344" y="1532"/>
                </a:lnTo>
                <a:lnTo>
                  <a:pt x="2341" y="1532"/>
                </a:lnTo>
                <a:lnTo>
                  <a:pt x="2339" y="1529"/>
                </a:lnTo>
                <a:lnTo>
                  <a:pt x="2337" y="1529"/>
                </a:lnTo>
                <a:lnTo>
                  <a:pt x="2334" y="1529"/>
                </a:lnTo>
                <a:lnTo>
                  <a:pt x="2332" y="1529"/>
                </a:lnTo>
                <a:lnTo>
                  <a:pt x="2332" y="1532"/>
                </a:lnTo>
                <a:lnTo>
                  <a:pt x="2329" y="1532"/>
                </a:lnTo>
                <a:lnTo>
                  <a:pt x="2329" y="1534"/>
                </a:lnTo>
                <a:lnTo>
                  <a:pt x="2327" y="1534"/>
                </a:lnTo>
                <a:lnTo>
                  <a:pt x="2325" y="1536"/>
                </a:lnTo>
                <a:lnTo>
                  <a:pt x="2325" y="1539"/>
                </a:lnTo>
                <a:lnTo>
                  <a:pt x="2322" y="1539"/>
                </a:lnTo>
                <a:lnTo>
                  <a:pt x="2320" y="1539"/>
                </a:lnTo>
                <a:lnTo>
                  <a:pt x="2318" y="1539"/>
                </a:lnTo>
                <a:lnTo>
                  <a:pt x="2315" y="1539"/>
                </a:lnTo>
                <a:lnTo>
                  <a:pt x="2315" y="1536"/>
                </a:lnTo>
                <a:lnTo>
                  <a:pt x="2313" y="1536"/>
                </a:lnTo>
                <a:lnTo>
                  <a:pt x="2311" y="1536"/>
                </a:lnTo>
                <a:lnTo>
                  <a:pt x="2308" y="1536"/>
                </a:lnTo>
                <a:lnTo>
                  <a:pt x="2308" y="1539"/>
                </a:lnTo>
                <a:lnTo>
                  <a:pt x="2306" y="1539"/>
                </a:lnTo>
                <a:lnTo>
                  <a:pt x="2304" y="1539"/>
                </a:lnTo>
                <a:lnTo>
                  <a:pt x="2304" y="1541"/>
                </a:lnTo>
                <a:lnTo>
                  <a:pt x="2301" y="1543"/>
                </a:lnTo>
                <a:lnTo>
                  <a:pt x="2301" y="1546"/>
                </a:lnTo>
                <a:lnTo>
                  <a:pt x="2299" y="1546"/>
                </a:lnTo>
                <a:lnTo>
                  <a:pt x="2299" y="1548"/>
                </a:lnTo>
                <a:lnTo>
                  <a:pt x="2296" y="1551"/>
                </a:lnTo>
                <a:lnTo>
                  <a:pt x="2294" y="1551"/>
                </a:lnTo>
                <a:lnTo>
                  <a:pt x="2292" y="1553"/>
                </a:lnTo>
                <a:lnTo>
                  <a:pt x="2289" y="1553"/>
                </a:lnTo>
                <a:lnTo>
                  <a:pt x="2289" y="1555"/>
                </a:lnTo>
                <a:lnTo>
                  <a:pt x="2287" y="1558"/>
                </a:lnTo>
                <a:lnTo>
                  <a:pt x="2287" y="1560"/>
                </a:lnTo>
                <a:lnTo>
                  <a:pt x="2287" y="1562"/>
                </a:lnTo>
                <a:lnTo>
                  <a:pt x="2287" y="1565"/>
                </a:lnTo>
                <a:lnTo>
                  <a:pt x="2287" y="1567"/>
                </a:lnTo>
                <a:lnTo>
                  <a:pt x="2287" y="1570"/>
                </a:lnTo>
                <a:lnTo>
                  <a:pt x="2285" y="1572"/>
                </a:lnTo>
                <a:lnTo>
                  <a:pt x="2282" y="1574"/>
                </a:lnTo>
                <a:lnTo>
                  <a:pt x="2282" y="1577"/>
                </a:lnTo>
                <a:lnTo>
                  <a:pt x="2282" y="1579"/>
                </a:lnTo>
                <a:lnTo>
                  <a:pt x="2282" y="1581"/>
                </a:lnTo>
                <a:lnTo>
                  <a:pt x="2280" y="1584"/>
                </a:lnTo>
                <a:lnTo>
                  <a:pt x="2280" y="1586"/>
                </a:lnTo>
                <a:lnTo>
                  <a:pt x="2280" y="1588"/>
                </a:lnTo>
                <a:lnTo>
                  <a:pt x="2280" y="1591"/>
                </a:lnTo>
                <a:lnTo>
                  <a:pt x="2282" y="1591"/>
                </a:lnTo>
                <a:lnTo>
                  <a:pt x="2285" y="1593"/>
                </a:lnTo>
                <a:lnTo>
                  <a:pt x="2285" y="1596"/>
                </a:lnTo>
                <a:lnTo>
                  <a:pt x="2282" y="1596"/>
                </a:lnTo>
                <a:lnTo>
                  <a:pt x="2280" y="1596"/>
                </a:lnTo>
                <a:lnTo>
                  <a:pt x="2278" y="1596"/>
                </a:lnTo>
                <a:lnTo>
                  <a:pt x="2278" y="1598"/>
                </a:lnTo>
                <a:lnTo>
                  <a:pt x="2275" y="1598"/>
                </a:lnTo>
                <a:lnTo>
                  <a:pt x="2273" y="1600"/>
                </a:lnTo>
                <a:lnTo>
                  <a:pt x="2271" y="1603"/>
                </a:lnTo>
                <a:lnTo>
                  <a:pt x="2271" y="1605"/>
                </a:lnTo>
                <a:lnTo>
                  <a:pt x="2271" y="1607"/>
                </a:lnTo>
                <a:lnTo>
                  <a:pt x="2271" y="1610"/>
                </a:lnTo>
                <a:lnTo>
                  <a:pt x="2271" y="1612"/>
                </a:lnTo>
                <a:lnTo>
                  <a:pt x="2268" y="1614"/>
                </a:lnTo>
                <a:lnTo>
                  <a:pt x="2268" y="1617"/>
                </a:lnTo>
                <a:lnTo>
                  <a:pt x="2268" y="1619"/>
                </a:lnTo>
                <a:lnTo>
                  <a:pt x="2268" y="1622"/>
                </a:lnTo>
                <a:lnTo>
                  <a:pt x="2268" y="1624"/>
                </a:lnTo>
                <a:lnTo>
                  <a:pt x="2266" y="1626"/>
                </a:lnTo>
                <a:lnTo>
                  <a:pt x="2263" y="1626"/>
                </a:lnTo>
                <a:lnTo>
                  <a:pt x="2263" y="1629"/>
                </a:lnTo>
                <a:lnTo>
                  <a:pt x="2261" y="1629"/>
                </a:lnTo>
                <a:lnTo>
                  <a:pt x="2261" y="1631"/>
                </a:lnTo>
                <a:lnTo>
                  <a:pt x="2259" y="1631"/>
                </a:lnTo>
                <a:lnTo>
                  <a:pt x="2256" y="1631"/>
                </a:lnTo>
                <a:lnTo>
                  <a:pt x="2254" y="1631"/>
                </a:lnTo>
                <a:lnTo>
                  <a:pt x="2252" y="1631"/>
                </a:lnTo>
                <a:lnTo>
                  <a:pt x="2249" y="1631"/>
                </a:lnTo>
                <a:lnTo>
                  <a:pt x="2249" y="1633"/>
                </a:lnTo>
                <a:lnTo>
                  <a:pt x="2249" y="1636"/>
                </a:lnTo>
                <a:lnTo>
                  <a:pt x="2249" y="1638"/>
                </a:lnTo>
                <a:lnTo>
                  <a:pt x="2247" y="1641"/>
                </a:lnTo>
                <a:lnTo>
                  <a:pt x="2245" y="1641"/>
                </a:lnTo>
                <a:lnTo>
                  <a:pt x="2245" y="1643"/>
                </a:lnTo>
                <a:lnTo>
                  <a:pt x="2247" y="1645"/>
                </a:lnTo>
                <a:lnTo>
                  <a:pt x="2247" y="1648"/>
                </a:lnTo>
                <a:lnTo>
                  <a:pt x="2247" y="1652"/>
                </a:lnTo>
                <a:lnTo>
                  <a:pt x="2245" y="1650"/>
                </a:lnTo>
                <a:lnTo>
                  <a:pt x="2242" y="1650"/>
                </a:lnTo>
                <a:lnTo>
                  <a:pt x="2240" y="1650"/>
                </a:lnTo>
                <a:lnTo>
                  <a:pt x="2238" y="1650"/>
                </a:lnTo>
                <a:lnTo>
                  <a:pt x="2238" y="1652"/>
                </a:lnTo>
                <a:lnTo>
                  <a:pt x="2238" y="1655"/>
                </a:lnTo>
                <a:lnTo>
                  <a:pt x="2235" y="1652"/>
                </a:lnTo>
                <a:lnTo>
                  <a:pt x="2235" y="1650"/>
                </a:lnTo>
                <a:lnTo>
                  <a:pt x="2233" y="1650"/>
                </a:lnTo>
                <a:lnTo>
                  <a:pt x="2233" y="1648"/>
                </a:lnTo>
                <a:lnTo>
                  <a:pt x="2230" y="1648"/>
                </a:lnTo>
                <a:lnTo>
                  <a:pt x="2230" y="1650"/>
                </a:lnTo>
                <a:lnTo>
                  <a:pt x="2230" y="1652"/>
                </a:lnTo>
                <a:lnTo>
                  <a:pt x="2233" y="1652"/>
                </a:lnTo>
                <a:lnTo>
                  <a:pt x="2233" y="1655"/>
                </a:lnTo>
                <a:lnTo>
                  <a:pt x="2233" y="1657"/>
                </a:lnTo>
                <a:lnTo>
                  <a:pt x="2230" y="1657"/>
                </a:lnTo>
                <a:lnTo>
                  <a:pt x="2230" y="1659"/>
                </a:lnTo>
                <a:lnTo>
                  <a:pt x="2233" y="1662"/>
                </a:lnTo>
                <a:lnTo>
                  <a:pt x="2235" y="1664"/>
                </a:lnTo>
                <a:lnTo>
                  <a:pt x="2238" y="1662"/>
                </a:lnTo>
                <a:lnTo>
                  <a:pt x="2240" y="1662"/>
                </a:lnTo>
                <a:lnTo>
                  <a:pt x="2240" y="1664"/>
                </a:lnTo>
                <a:lnTo>
                  <a:pt x="2240" y="1667"/>
                </a:lnTo>
                <a:lnTo>
                  <a:pt x="2238" y="1667"/>
                </a:lnTo>
                <a:lnTo>
                  <a:pt x="2238" y="1669"/>
                </a:lnTo>
                <a:lnTo>
                  <a:pt x="2235" y="1669"/>
                </a:lnTo>
                <a:lnTo>
                  <a:pt x="2235" y="1671"/>
                </a:lnTo>
                <a:lnTo>
                  <a:pt x="2233" y="1671"/>
                </a:lnTo>
                <a:lnTo>
                  <a:pt x="2233" y="1669"/>
                </a:lnTo>
                <a:lnTo>
                  <a:pt x="2230" y="1669"/>
                </a:lnTo>
                <a:lnTo>
                  <a:pt x="2230" y="1671"/>
                </a:lnTo>
                <a:lnTo>
                  <a:pt x="2230" y="1674"/>
                </a:lnTo>
                <a:lnTo>
                  <a:pt x="2230" y="1676"/>
                </a:lnTo>
                <a:lnTo>
                  <a:pt x="2228" y="1676"/>
                </a:lnTo>
                <a:lnTo>
                  <a:pt x="2228" y="1674"/>
                </a:lnTo>
                <a:lnTo>
                  <a:pt x="2226" y="1674"/>
                </a:lnTo>
                <a:lnTo>
                  <a:pt x="2226" y="1676"/>
                </a:lnTo>
                <a:lnTo>
                  <a:pt x="2226" y="1678"/>
                </a:lnTo>
                <a:lnTo>
                  <a:pt x="2226" y="1681"/>
                </a:lnTo>
                <a:lnTo>
                  <a:pt x="2228" y="1681"/>
                </a:lnTo>
                <a:lnTo>
                  <a:pt x="2228" y="1683"/>
                </a:lnTo>
                <a:lnTo>
                  <a:pt x="2226" y="1683"/>
                </a:lnTo>
                <a:lnTo>
                  <a:pt x="2223" y="1683"/>
                </a:lnTo>
                <a:lnTo>
                  <a:pt x="2223" y="1681"/>
                </a:lnTo>
                <a:lnTo>
                  <a:pt x="2221" y="1681"/>
                </a:lnTo>
                <a:lnTo>
                  <a:pt x="2219" y="1683"/>
                </a:lnTo>
                <a:lnTo>
                  <a:pt x="2221" y="1683"/>
                </a:lnTo>
                <a:lnTo>
                  <a:pt x="2221" y="1685"/>
                </a:lnTo>
                <a:lnTo>
                  <a:pt x="2219" y="1685"/>
                </a:lnTo>
                <a:lnTo>
                  <a:pt x="2216" y="1688"/>
                </a:lnTo>
                <a:lnTo>
                  <a:pt x="2216" y="1690"/>
                </a:lnTo>
                <a:lnTo>
                  <a:pt x="2219" y="1690"/>
                </a:lnTo>
                <a:lnTo>
                  <a:pt x="2219" y="1693"/>
                </a:lnTo>
                <a:lnTo>
                  <a:pt x="2219" y="1695"/>
                </a:lnTo>
                <a:lnTo>
                  <a:pt x="2219" y="1697"/>
                </a:lnTo>
                <a:lnTo>
                  <a:pt x="2216" y="1697"/>
                </a:lnTo>
                <a:lnTo>
                  <a:pt x="2216" y="1700"/>
                </a:lnTo>
                <a:lnTo>
                  <a:pt x="2214" y="1700"/>
                </a:lnTo>
                <a:lnTo>
                  <a:pt x="2212" y="1700"/>
                </a:lnTo>
                <a:lnTo>
                  <a:pt x="2212" y="1702"/>
                </a:lnTo>
                <a:lnTo>
                  <a:pt x="2209" y="1702"/>
                </a:lnTo>
                <a:lnTo>
                  <a:pt x="2207" y="1704"/>
                </a:lnTo>
                <a:lnTo>
                  <a:pt x="2209" y="1704"/>
                </a:lnTo>
                <a:lnTo>
                  <a:pt x="2214" y="1707"/>
                </a:lnTo>
                <a:lnTo>
                  <a:pt x="2212" y="1709"/>
                </a:lnTo>
                <a:lnTo>
                  <a:pt x="2209" y="1712"/>
                </a:lnTo>
                <a:lnTo>
                  <a:pt x="2207" y="1712"/>
                </a:lnTo>
                <a:lnTo>
                  <a:pt x="2204" y="1712"/>
                </a:lnTo>
                <a:lnTo>
                  <a:pt x="2204" y="1709"/>
                </a:lnTo>
                <a:lnTo>
                  <a:pt x="2202" y="1709"/>
                </a:lnTo>
                <a:lnTo>
                  <a:pt x="2202" y="1707"/>
                </a:lnTo>
                <a:lnTo>
                  <a:pt x="2200" y="1707"/>
                </a:lnTo>
                <a:lnTo>
                  <a:pt x="2200" y="1712"/>
                </a:lnTo>
                <a:lnTo>
                  <a:pt x="2200" y="1714"/>
                </a:lnTo>
                <a:lnTo>
                  <a:pt x="2197" y="1714"/>
                </a:lnTo>
                <a:lnTo>
                  <a:pt x="2195" y="1716"/>
                </a:lnTo>
                <a:lnTo>
                  <a:pt x="2190" y="1719"/>
                </a:lnTo>
                <a:lnTo>
                  <a:pt x="2188" y="1721"/>
                </a:lnTo>
                <a:lnTo>
                  <a:pt x="2190" y="1723"/>
                </a:lnTo>
                <a:lnTo>
                  <a:pt x="2190" y="1726"/>
                </a:lnTo>
                <a:lnTo>
                  <a:pt x="2190" y="1728"/>
                </a:lnTo>
                <a:lnTo>
                  <a:pt x="2190" y="1730"/>
                </a:lnTo>
                <a:lnTo>
                  <a:pt x="2190" y="1733"/>
                </a:lnTo>
                <a:lnTo>
                  <a:pt x="2188" y="1733"/>
                </a:lnTo>
                <a:lnTo>
                  <a:pt x="2188" y="1730"/>
                </a:lnTo>
                <a:lnTo>
                  <a:pt x="2186" y="1728"/>
                </a:lnTo>
                <a:lnTo>
                  <a:pt x="2186" y="1730"/>
                </a:lnTo>
                <a:lnTo>
                  <a:pt x="2186" y="1733"/>
                </a:lnTo>
                <a:lnTo>
                  <a:pt x="2186" y="1735"/>
                </a:lnTo>
                <a:lnTo>
                  <a:pt x="2183" y="1738"/>
                </a:lnTo>
                <a:lnTo>
                  <a:pt x="2183" y="1740"/>
                </a:lnTo>
                <a:lnTo>
                  <a:pt x="2181" y="1740"/>
                </a:lnTo>
                <a:lnTo>
                  <a:pt x="2181" y="1742"/>
                </a:lnTo>
                <a:lnTo>
                  <a:pt x="2181" y="1745"/>
                </a:lnTo>
                <a:lnTo>
                  <a:pt x="2179" y="1745"/>
                </a:lnTo>
                <a:lnTo>
                  <a:pt x="2179" y="1742"/>
                </a:lnTo>
                <a:lnTo>
                  <a:pt x="2176" y="1742"/>
                </a:lnTo>
                <a:lnTo>
                  <a:pt x="2176" y="1745"/>
                </a:lnTo>
                <a:lnTo>
                  <a:pt x="2174" y="1745"/>
                </a:lnTo>
                <a:lnTo>
                  <a:pt x="2171" y="1747"/>
                </a:lnTo>
                <a:lnTo>
                  <a:pt x="2171" y="1749"/>
                </a:lnTo>
                <a:lnTo>
                  <a:pt x="2169" y="1749"/>
                </a:lnTo>
                <a:lnTo>
                  <a:pt x="2167" y="1747"/>
                </a:lnTo>
                <a:lnTo>
                  <a:pt x="2162" y="1749"/>
                </a:lnTo>
                <a:lnTo>
                  <a:pt x="2160" y="1749"/>
                </a:lnTo>
                <a:lnTo>
                  <a:pt x="2157" y="1747"/>
                </a:lnTo>
                <a:lnTo>
                  <a:pt x="2155" y="1747"/>
                </a:lnTo>
                <a:lnTo>
                  <a:pt x="2153" y="1749"/>
                </a:lnTo>
                <a:lnTo>
                  <a:pt x="2153" y="1752"/>
                </a:lnTo>
                <a:lnTo>
                  <a:pt x="2150" y="1752"/>
                </a:lnTo>
                <a:lnTo>
                  <a:pt x="2148" y="1752"/>
                </a:lnTo>
                <a:lnTo>
                  <a:pt x="2148" y="1749"/>
                </a:lnTo>
                <a:lnTo>
                  <a:pt x="2146" y="1749"/>
                </a:lnTo>
                <a:lnTo>
                  <a:pt x="2143" y="1752"/>
                </a:lnTo>
                <a:lnTo>
                  <a:pt x="2141" y="1752"/>
                </a:lnTo>
                <a:lnTo>
                  <a:pt x="2138" y="1749"/>
                </a:lnTo>
                <a:lnTo>
                  <a:pt x="2136" y="1749"/>
                </a:lnTo>
                <a:lnTo>
                  <a:pt x="2134" y="1749"/>
                </a:lnTo>
                <a:lnTo>
                  <a:pt x="2131" y="1752"/>
                </a:lnTo>
                <a:lnTo>
                  <a:pt x="2129" y="1754"/>
                </a:lnTo>
                <a:lnTo>
                  <a:pt x="2127" y="1754"/>
                </a:lnTo>
                <a:lnTo>
                  <a:pt x="2124" y="1754"/>
                </a:lnTo>
                <a:lnTo>
                  <a:pt x="2124" y="1757"/>
                </a:lnTo>
                <a:lnTo>
                  <a:pt x="2122" y="1757"/>
                </a:lnTo>
                <a:lnTo>
                  <a:pt x="2120" y="1759"/>
                </a:lnTo>
                <a:lnTo>
                  <a:pt x="2120" y="1761"/>
                </a:lnTo>
                <a:lnTo>
                  <a:pt x="2117" y="1761"/>
                </a:lnTo>
                <a:lnTo>
                  <a:pt x="2115" y="1761"/>
                </a:lnTo>
                <a:lnTo>
                  <a:pt x="2113" y="1761"/>
                </a:lnTo>
                <a:lnTo>
                  <a:pt x="2110" y="1761"/>
                </a:lnTo>
                <a:lnTo>
                  <a:pt x="2108" y="1761"/>
                </a:lnTo>
                <a:lnTo>
                  <a:pt x="2108" y="1764"/>
                </a:lnTo>
                <a:lnTo>
                  <a:pt x="2105" y="1764"/>
                </a:lnTo>
                <a:lnTo>
                  <a:pt x="2103" y="1764"/>
                </a:lnTo>
                <a:lnTo>
                  <a:pt x="2101" y="1764"/>
                </a:lnTo>
                <a:lnTo>
                  <a:pt x="2101" y="1766"/>
                </a:lnTo>
                <a:lnTo>
                  <a:pt x="2105" y="1771"/>
                </a:lnTo>
                <a:lnTo>
                  <a:pt x="2103" y="1771"/>
                </a:lnTo>
                <a:lnTo>
                  <a:pt x="2101" y="1773"/>
                </a:lnTo>
                <a:lnTo>
                  <a:pt x="2098" y="1773"/>
                </a:lnTo>
                <a:lnTo>
                  <a:pt x="2094" y="1773"/>
                </a:lnTo>
                <a:lnTo>
                  <a:pt x="2094" y="1775"/>
                </a:lnTo>
                <a:lnTo>
                  <a:pt x="2094" y="1778"/>
                </a:lnTo>
                <a:lnTo>
                  <a:pt x="2094" y="1780"/>
                </a:lnTo>
                <a:lnTo>
                  <a:pt x="2091" y="1780"/>
                </a:lnTo>
                <a:lnTo>
                  <a:pt x="2089" y="1780"/>
                </a:lnTo>
                <a:lnTo>
                  <a:pt x="2089" y="1778"/>
                </a:lnTo>
                <a:lnTo>
                  <a:pt x="2087" y="1775"/>
                </a:lnTo>
                <a:lnTo>
                  <a:pt x="2087" y="1773"/>
                </a:lnTo>
                <a:lnTo>
                  <a:pt x="2084" y="1773"/>
                </a:lnTo>
                <a:lnTo>
                  <a:pt x="2084" y="1775"/>
                </a:lnTo>
                <a:lnTo>
                  <a:pt x="2082" y="1778"/>
                </a:lnTo>
                <a:lnTo>
                  <a:pt x="2082" y="1780"/>
                </a:lnTo>
                <a:lnTo>
                  <a:pt x="2084" y="1780"/>
                </a:lnTo>
                <a:lnTo>
                  <a:pt x="2087" y="1783"/>
                </a:lnTo>
                <a:lnTo>
                  <a:pt x="2084" y="1785"/>
                </a:lnTo>
                <a:lnTo>
                  <a:pt x="2082" y="1785"/>
                </a:lnTo>
                <a:lnTo>
                  <a:pt x="2080" y="1785"/>
                </a:lnTo>
                <a:lnTo>
                  <a:pt x="2077" y="1783"/>
                </a:lnTo>
                <a:lnTo>
                  <a:pt x="2077" y="1785"/>
                </a:lnTo>
                <a:lnTo>
                  <a:pt x="2075" y="1785"/>
                </a:lnTo>
                <a:lnTo>
                  <a:pt x="2075" y="1787"/>
                </a:lnTo>
                <a:lnTo>
                  <a:pt x="2072" y="1787"/>
                </a:lnTo>
                <a:lnTo>
                  <a:pt x="2072" y="1790"/>
                </a:lnTo>
                <a:lnTo>
                  <a:pt x="2070" y="1792"/>
                </a:lnTo>
                <a:lnTo>
                  <a:pt x="2068" y="1792"/>
                </a:lnTo>
                <a:lnTo>
                  <a:pt x="2065" y="1792"/>
                </a:lnTo>
                <a:lnTo>
                  <a:pt x="2063" y="1790"/>
                </a:lnTo>
                <a:lnTo>
                  <a:pt x="2061" y="1790"/>
                </a:lnTo>
                <a:lnTo>
                  <a:pt x="2058" y="1792"/>
                </a:lnTo>
                <a:lnTo>
                  <a:pt x="2056" y="1794"/>
                </a:lnTo>
                <a:lnTo>
                  <a:pt x="2058" y="1797"/>
                </a:lnTo>
                <a:lnTo>
                  <a:pt x="2058" y="1801"/>
                </a:lnTo>
                <a:lnTo>
                  <a:pt x="2058" y="1804"/>
                </a:lnTo>
                <a:lnTo>
                  <a:pt x="2058" y="1806"/>
                </a:lnTo>
                <a:lnTo>
                  <a:pt x="2056" y="1806"/>
                </a:lnTo>
                <a:lnTo>
                  <a:pt x="2054" y="1806"/>
                </a:lnTo>
                <a:lnTo>
                  <a:pt x="2051" y="1804"/>
                </a:lnTo>
                <a:lnTo>
                  <a:pt x="2049" y="1804"/>
                </a:lnTo>
                <a:lnTo>
                  <a:pt x="2049" y="1806"/>
                </a:lnTo>
                <a:lnTo>
                  <a:pt x="2047" y="1806"/>
                </a:lnTo>
                <a:lnTo>
                  <a:pt x="2044" y="1806"/>
                </a:lnTo>
                <a:lnTo>
                  <a:pt x="2039" y="1809"/>
                </a:lnTo>
                <a:lnTo>
                  <a:pt x="2039" y="1811"/>
                </a:lnTo>
                <a:lnTo>
                  <a:pt x="2037" y="1813"/>
                </a:lnTo>
                <a:lnTo>
                  <a:pt x="2035" y="1813"/>
                </a:lnTo>
                <a:lnTo>
                  <a:pt x="2032" y="1813"/>
                </a:lnTo>
                <a:lnTo>
                  <a:pt x="2030" y="1813"/>
                </a:lnTo>
                <a:lnTo>
                  <a:pt x="2030" y="1811"/>
                </a:lnTo>
                <a:lnTo>
                  <a:pt x="2028" y="1811"/>
                </a:lnTo>
                <a:lnTo>
                  <a:pt x="2025" y="1811"/>
                </a:lnTo>
                <a:lnTo>
                  <a:pt x="2023" y="1809"/>
                </a:lnTo>
                <a:lnTo>
                  <a:pt x="2025" y="1806"/>
                </a:lnTo>
                <a:lnTo>
                  <a:pt x="2028" y="1804"/>
                </a:lnTo>
                <a:lnTo>
                  <a:pt x="2030" y="1801"/>
                </a:lnTo>
                <a:lnTo>
                  <a:pt x="2030" y="1799"/>
                </a:lnTo>
                <a:lnTo>
                  <a:pt x="2028" y="1799"/>
                </a:lnTo>
                <a:lnTo>
                  <a:pt x="2025" y="1799"/>
                </a:lnTo>
                <a:lnTo>
                  <a:pt x="2023" y="1801"/>
                </a:lnTo>
                <a:lnTo>
                  <a:pt x="2021" y="1801"/>
                </a:lnTo>
                <a:lnTo>
                  <a:pt x="2021" y="1804"/>
                </a:lnTo>
                <a:lnTo>
                  <a:pt x="2021" y="1806"/>
                </a:lnTo>
                <a:lnTo>
                  <a:pt x="2018" y="1806"/>
                </a:lnTo>
                <a:lnTo>
                  <a:pt x="2016" y="1806"/>
                </a:lnTo>
                <a:lnTo>
                  <a:pt x="2016" y="1804"/>
                </a:lnTo>
                <a:lnTo>
                  <a:pt x="2014" y="1804"/>
                </a:lnTo>
                <a:lnTo>
                  <a:pt x="2014" y="1801"/>
                </a:lnTo>
                <a:lnTo>
                  <a:pt x="2011" y="1801"/>
                </a:lnTo>
                <a:lnTo>
                  <a:pt x="2009" y="1801"/>
                </a:lnTo>
                <a:lnTo>
                  <a:pt x="2006" y="1801"/>
                </a:lnTo>
                <a:lnTo>
                  <a:pt x="2006" y="1799"/>
                </a:lnTo>
                <a:lnTo>
                  <a:pt x="2006" y="1794"/>
                </a:lnTo>
                <a:lnTo>
                  <a:pt x="2004" y="1794"/>
                </a:lnTo>
                <a:lnTo>
                  <a:pt x="2002" y="1797"/>
                </a:lnTo>
                <a:lnTo>
                  <a:pt x="2002" y="1799"/>
                </a:lnTo>
                <a:lnTo>
                  <a:pt x="1999" y="1804"/>
                </a:lnTo>
                <a:lnTo>
                  <a:pt x="1997" y="1801"/>
                </a:lnTo>
                <a:lnTo>
                  <a:pt x="1997" y="1799"/>
                </a:lnTo>
                <a:lnTo>
                  <a:pt x="1995" y="1797"/>
                </a:lnTo>
                <a:lnTo>
                  <a:pt x="1992" y="1797"/>
                </a:lnTo>
                <a:lnTo>
                  <a:pt x="1992" y="1799"/>
                </a:lnTo>
                <a:lnTo>
                  <a:pt x="1992" y="1801"/>
                </a:lnTo>
                <a:lnTo>
                  <a:pt x="1992" y="1804"/>
                </a:lnTo>
                <a:lnTo>
                  <a:pt x="1990" y="1804"/>
                </a:lnTo>
                <a:lnTo>
                  <a:pt x="1990" y="1801"/>
                </a:lnTo>
                <a:lnTo>
                  <a:pt x="1988" y="1799"/>
                </a:lnTo>
                <a:lnTo>
                  <a:pt x="1988" y="1801"/>
                </a:lnTo>
                <a:lnTo>
                  <a:pt x="1985" y="1801"/>
                </a:lnTo>
                <a:lnTo>
                  <a:pt x="1988" y="1806"/>
                </a:lnTo>
                <a:lnTo>
                  <a:pt x="1988" y="1809"/>
                </a:lnTo>
                <a:lnTo>
                  <a:pt x="1988" y="1811"/>
                </a:lnTo>
                <a:lnTo>
                  <a:pt x="1990" y="1811"/>
                </a:lnTo>
                <a:lnTo>
                  <a:pt x="1992" y="1811"/>
                </a:lnTo>
                <a:lnTo>
                  <a:pt x="1995" y="1813"/>
                </a:lnTo>
                <a:lnTo>
                  <a:pt x="1997" y="1813"/>
                </a:lnTo>
                <a:lnTo>
                  <a:pt x="1997" y="1816"/>
                </a:lnTo>
                <a:lnTo>
                  <a:pt x="1997" y="1818"/>
                </a:lnTo>
                <a:lnTo>
                  <a:pt x="1997" y="1820"/>
                </a:lnTo>
                <a:lnTo>
                  <a:pt x="1997" y="1823"/>
                </a:lnTo>
                <a:lnTo>
                  <a:pt x="1997" y="1825"/>
                </a:lnTo>
                <a:lnTo>
                  <a:pt x="1997" y="1828"/>
                </a:lnTo>
                <a:lnTo>
                  <a:pt x="1995" y="1828"/>
                </a:lnTo>
                <a:lnTo>
                  <a:pt x="1992" y="1825"/>
                </a:lnTo>
                <a:lnTo>
                  <a:pt x="1992" y="1823"/>
                </a:lnTo>
                <a:lnTo>
                  <a:pt x="1990" y="1823"/>
                </a:lnTo>
                <a:lnTo>
                  <a:pt x="1988" y="1823"/>
                </a:lnTo>
                <a:lnTo>
                  <a:pt x="1988" y="1825"/>
                </a:lnTo>
                <a:lnTo>
                  <a:pt x="1985" y="1830"/>
                </a:lnTo>
                <a:lnTo>
                  <a:pt x="1983" y="1832"/>
                </a:lnTo>
                <a:lnTo>
                  <a:pt x="1983" y="1835"/>
                </a:lnTo>
                <a:lnTo>
                  <a:pt x="1981" y="1837"/>
                </a:lnTo>
                <a:lnTo>
                  <a:pt x="1981" y="1835"/>
                </a:lnTo>
                <a:lnTo>
                  <a:pt x="1978" y="1835"/>
                </a:lnTo>
                <a:lnTo>
                  <a:pt x="1978" y="1832"/>
                </a:lnTo>
                <a:lnTo>
                  <a:pt x="1981" y="1830"/>
                </a:lnTo>
                <a:lnTo>
                  <a:pt x="1978" y="1828"/>
                </a:lnTo>
                <a:lnTo>
                  <a:pt x="1978" y="1825"/>
                </a:lnTo>
                <a:lnTo>
                  <a:pt x="1976" y="1825"/>
                </a:lnTo>
                <a:lnTo>
                  <a:pt x="1973" y="1828"/>
                </a:lnTo>
                <a:lnTo>
                  <a:pt x="1971" y="1830"/>
                </a:lnTo>
                <a:lnTo>
                  <a:pt x="1971" y="1832"/>
                </a:lnTo>
                <a:lnTo>
                  <a:pt x="1971" y="1835"/>
                </a:lnTo>
                <a:lnTo>
                  <a:pt x="1969" y="1835"/>
                </a:lnTo>
                <a:lnTo>
                  <a:pt x="1966" y="1837"/>
                </a:lnTo>
                <a:lnTo>
                  <a:pt x="1966" y="1835"/>
                </a:lnTo>
                <a:lnTo>
                  <a:pt x="1964" y="1835"/>
                </a:lnTo>
                <a:lnTo>
                  <a:pt x="1964" y="1832"/>
                </a:lnTo>
                <a:lnTo>
                  <a:pt x="1962" y="1832"/>
                </a:lnTo>
                <a:lnTo>
                  <a:pt x="1962" y="1835"/>
                </a:lnTo>
                <a:lnTo>
                  <a:pt x="1959" y="1835"/>
                </a:lnTo>
                <a:lnTo>
                  <a:pt x="1959" y="1832"/>
                </a:lnTo>
                <a:lnTo>
                  <a:pt x="1957" y="1832"/>
                </a:lnTo>
                <a:lnTo>
                  <a:pt x="1955" y="1830"/>
                </a:lnTo>
                <a:lnTo>
                  <a:pt x="1955" y="1828"/>
                </a:lnTo>
                <a:lnTo>
                  <a:pt x="1952" y="1828"/>
                </a:lnTo>
                <a:lnTo>
                  <a:pt x="1950" y="1825"/>
                </a:lnTo>
                <a:lnTo>
                  <a:pt x="1948" y="1823"/>
                </a:lnTo>
                <a:lnTo>
                  <a:pt x="1945" y="1820"/>
                </a:lnTo>
                <a:lnTo>
                  <a:pt x="1945" y="1823"/>
                </a:lnTo>
                <a:lnTo>
                  <a:pt x="1943" y="1825"/>
                </a:lnTo>
                <a:lnTo>
                  <a:pt x="1940" y="1825"/>
                </a:lnTo>
                <a:lnTo>
                  <a:pt x="1938" y="1823"/>
                </a:lnTo>
                <a:lnTo>
                  <a:pt x="1936" y="1823"/>
                </a:lnTo>
                <a:lnTo>
                  <a:pt x="1936" y="1820"/>
                </a:lnTo>
                <a:lnTo>
                  <a:pt x="1933" y="1820"/>
                </a:lnTo>
                <a:lnTo>
                  <a:pt x="1931" y="1818"/>
                </a:lnTo>
                <a:lnTo>
                  <a:pt x="1931" y="1816"/>
                </a:lnTo>
                <a:lnTo>
                  <a:pt x="1929" y="1813"/>
                </a:lnTo>
                <a:lnTo>
                  <a:pt x="1929" y="1811"/>
                </a:lnTo>
                <a:lnTo>
                  <a:pt x="1931" y="1809"/>
                </a:lnTo>
                <a:lnTo>
                  <a:pt x="1931" y="1806"/>
                </a:lnTo>
                <a:lnTo>
                  <a:pt x="1929" y="1809"/>
                </a:lnTo>
                <a:lnTo>
                  <a:pt x="1926" y="1809"/>
                </a:lnTo>
                <a:lnTo>
                  <a:pt x="1926" y="1811"/>
                </a:lnTo>
                <a:lnTo>
                  <a:pt x="1924" y="1813"/>
                </a:lnTo>
                <a:lnTo>
                  <a:pt x="1924" y="1816"/>
                </a:lnTo>
                <a:lnTo>
                  <a:pt x="1922" y="1816"/>
                </a:lnTo>
                <a:lnTo>
                  <a:pt x="1919" y="1818"/>
                </a:lnTo>
                <a:lnTo>
                  <a:pt x="1922" y="1818"/>
                </a:lnTo>
                <a:lnTo>
                  <a:pt x="1922" y="1820"/>
                </a:lnTo>
                <a:lnTo>
                  <a:pt x="1919" y="1823"/>
                </a:lnTo>
                <a:lnTo>
                  <a:pt x="1917" y="1823"/>
                </a:lnTo>
                <a:lnTo>
                  <a:pt x="1917" y="1825"/>
                </a:lnTo>
                <a:lnTo>
                  <a:pt x="1915" y="1825"/>
                </a:lnTo>
                <a:lnTo>
                  <a:pt x="1912" y="1823"/>
                </a:lnTo>
                <a:lnTo>
                  <a:pt x="1910" y="1823"/>
                </a:lnTo>
                <a:lnTo>
                  <a:pt x="1910" y="1825"/>
                </a:lnTo>
                <a:lnTo>
                  <a:pt x="1907" y="1825"/>
                </a:lnTo>
                <a:lnTo>
                  <a:pt x="1907" y="1823"/>
                </a:lnTo>
                <a:lnTo>
                  <a:pt x="1907" y="1820"/>
                </a:lnTo>
                <a:lnTo>
                  <a:pt x="1905" y="1820"/>
                </a:lnTo>
                <a:lnTo>
                  <a:pt x="1903" y="1820"/>
                </a:lnTo>
                <a:lnTo>
                  <a:pt x="1903" y="1823"/>
                </a:lnTo>
                <a:lnTo>
                  <a:pt x="1900" y="1823"/>
                </a:lnTo>
                <a:lnTo>
                  <a:pt x="1898" y="1823"/>
                </a:lnTo>
                <a:lnTo>
                  <a:pt x="1898" y="1820"/>
                </a:lnTo>
                <a:lnTo>
                  <a:pt x="1896" y="1820"/>
                </a:lnTo>
                <a:lnTo>
                  <a:pt x="1896" y="1823"/>
                </a:lnTo>
                <a:lnTo>
                  <a:pt x="1896" y="1825"/>
                </a:lnTo>
                <a:lnTo>
                  <a:pt x="1898" y="1825"/>
                </a:lnTo>
                <a:lnTo>
                  <a:pt x="1900" y="1825"/>
                </a:lnTo>
                <a:lnTo>
                  <a:pt x="1900" y="1828"/>
                </a:lnTo>
                <a:lnTo>
                  <a:pt x="1898" y="1828"/>
                </a:lnTo>
                <a:lnTo>
                  <a:pt x="1896" y="1828"/>
                </a:lnTo>
                <a:lnTo>
                  <a:pt x="1893" y="1830"/>
                </a:lnTo>
                <a:lnTo>
                  <a:pt x="1891" y="1830"/>
                </a:lnTo>
                <a:lnTo>
                  <a:pt x="1891" y="1828"/>
                </a:lnTo>
                <a:lnTo>
                  <a:pt x="1889" y="1828"/>
                </a:lnTo>
                <a:lnTo>
                  <a:pt x="1889" y="1830"/>
                </a:lnTo>
                <a:lnTo>
                  <a:pt x="1889" y="1832"/>
                </a:lnTo>
                <a:lnTo>
                  <a:pt x="1886" y="1832"/>
                </a:lnTo>
                <a:lnTo>
                  <a:pt x="1884" y="1832"/>
                </a:lnTo>
                <a:lnTo>
                  <a:pt x="1884" y="1835"/>
                </a:lnTo>
                <a:lnTo>
                  <a:pt x="1882" y="1837"/>
                </a:lnTo>
                <a:lnTo>
                  <a:pt x="1879" y="1837"/>
                </a:lnTo>
                <a:lnTo>
                  <a:pt x="1877" y="1837"/>
                </a:lnTo>
                <a:lnTo>
                  <a:pt x="1877" y="1835"/>
                </a:lnTo>
                <a:lnTo>
                  <a:pt x="1874" y="1835"/>
                </a:lnTo>
                <a:lnTo>
                  <a:pt x="1872" y="1837"/>
                </a:lnTo>
                <a:lnTo>
                  <a:pt x="1870" y="1835"/>
                </a:lnTo>
                <a:lnTo>
                  <a:pt x="1867" y="1835"/>
                </a:lnTo>
                <a:lnTo>
                  <a:pt x="1865" y="1832"/>
                </a:lnTo>
                <a:lnTo>
                  <a:pt x="1863" y="1832"/>
                </a:lnTo>
                <a:lnTo>
                  <a:pt x="1863" y="1835"/>
                </a:lnTo>
                <a:lnTo>
                  <a:pt x="1863" y="1837"/>
                </a:lnTo>
                <a:lnTo>
                  <a:pt x="1863" y="1839"/>
                </a:lnTo>
                <a:lnTo>
                  <a:pt x="1865" y="1842"/>
                </a:lnTo>
                <a:lnTo>
                  <a:pt x="1865" y="1844"/>
                </a:lnTo>
                <a:lnTo>
                  <a:pt x="1863" y="1846"/>
                </a:lnTo>
                <a:lnTo>
                  <a:pt x="1863" y="1849"/>
                </a:lnTo>
                <a:lnTo>
                  <a:pt x="1860" y="1851"/>
                </a:lnTo>
                <a:lnTo>
                  <a:pt x="1858" y="1851"/>
                </a:lnTo>
                <a:lnTo>
                  <a:pt x="1856" y="1851"/>
                </a:lnTo>
                <a:lnTo>
                  <a:pt x="1856" y="1854"/>
                </a:lnTo>
                <a:lnTo>
                  <a:pt x="1853" y="1854"/>
                </a:lnTo>
                <a:lnTo>
                  <a:pt x="1853" y="1856"/>
                </a:lnTo>
                <a:lnTo>
                  <a:pt x="1856" y="1856"/>
                </a:lnTo>
                <a:lnTo>
                  <a:pt x="1858" y="1858"/>
                </a:lnTo>
                <a:lnTo>
                  <a:pt x="1860" y="1858"/>
                </a:lnTo>
                <a:lnTo>
                  <a:pt x="1858" y="1861"/>
                </a:lnTo>
                <a:lnTo>
                  <a:pt x="1856" y="1861"/>
                </a:lnTo>
                <a:lnTo>
                  <a:pt x="1856" y="1863"/>
                </a:lnTo>
                <a:lnTo>
                  <a:pt x="1858" y="1863"/>
                </a:lnTo>
                <a:lnTo>
                  <a:pt x="1860" y="1861"/>
                </a:lnTo>
                <a:lnTo>
                  <a:pt x="1863" y="1861"/>
                </a:lnTo>
                <a:lnTo>
                  <a:pt x="1867" y="1861"/>
                </a:lnTo>
                <a:lnTo>
                  <a:pt x="1867" y="1865"/>
                </a:lnTo>
                <a:lnTo>
                  <a:pt x="1872" y="1865"/>
                </a:lnTo>
                <a:lnTo>
                  <a:pt x="1874" y="1865"/>
                </a:lnTo>
                <a:lnTo>
                  <a:pt x="1879" y="1863"/>
                </a:lnTo>
                <a:lnTo>
                  <a:pt x="1882" y="1868"/>
                </a:lnTo>
                <a:lnTo>
                  <a:pt x="1884" y="1870"/>
                </a:lnTo>
                <a:lnTo>
                  <a:pt x="1886" y="1870"/>
                </a:lnTo>
                <a:lnTo>
                  <a:pt x="1889" y="1870"/>
                </a:lnTo>
                <a:lnTo>
                  <a:pt x="1891" y="1872"/>
                </a:lnTo>
                <a:lnTo>
                  <a:pt x="1891" y="1875"/>
                </a:lnTo>
                <a:lnTo>
                  <a:pt x="1889" y="1877"/>
                </a:lnTo>
                <a:lnTo>
                  <a:pt x="1889" y="1882"/>
                </a:lnTo>
                <a:lnTo>
                  <a:pt x="1891" y="1882"/>
                </a:lnTo>
                <a:lnTo>
                  <a:pt x="1896" y="1882"/>
                </a:lnTo>
                <a:lnTo>
                  <a:pt x="1898" y="1887"/>
                </a:lnTo>
                <a:lnTo>
                  <a:pt x="1900" y="1889"/>
                </a:lnTo>
                <a:lnTo>
                  <a:pt x="1903" y="1889"/>
                </a:lnTo>
                <a:lnTo>
                  <a:pt x="1905" y="1891"/>
                </a:lnTo>
                <a:lnTo>
                  <a:pt x="1903" y="1896"/>
                </a:lnTo>
                <a:lnTo>
                  <a:pt x="1905" y="1901"/>
                </a:lnTo>
                <a:lnTo>
                  <a:pt x="1907" y="1901"/>
                </a:lnTo>
                <a:lnTo>
                  <a:pt x="1910" y="1901"/>
                </a:lnTo>
                <a:lnTo>
                  <a:pt x="1912" y="1903"/>
                </a:lnTo>
                <a:lnTo>
                  <a:pt x="1912" y="1908"/>
                </a:lnTo>
                <a:lnTo>
                  <a:pt x="1910" y="1910"/>
                </a:lnTo>
                <a:lnTo>
                  <a:pt x="1907" y="1910"/>
                </a:lnTo>
                <a:lnTo>
                  <a:pt x="1907" y="1915"/>
                </a:lnTo>
                <a:lnTo>
                  <a:pt x="1907" y="1917"/>
                </a:lnTo>
                <a:lnTo>
                  <a:pt x="1910" y="1920"/>
                </a:lnTo>
                <a:lnTo>
                  <a:pt x="1915" y="1925"/>
                </a:lnTo>
                <a:lnTo>
                  <a:pt x="1917" y="1929"/>
                </a:lnTo>
                <a:lnTo>
                  <a:pt x="1922" y="1929"/>
                </a:lnTo>
                <a:lnTo>
                  <a:pt x="1926" y="1932"/>
                </a:lnTo>
                <a:lnTo>
                  <a:pt x="1929" y="1932"/>
                </a:lnTo>
                <a:lnTo>
                  <a:pt x="1929" y="1934"/>
                </a:lnTo>
                <a:lnTo>
                  <a:pt x="1926" y="1936"/>
                </a:lnTo>
                <a:lnTo>
                  <a:pt x="1929" y="1941"/>
                </a:lnTo>
                <a:lnTo>
                  <a:pt x="1929" y="1944"/>
                </a:lnTo>
                <a:lnTo>
                  <a:pt x="1931" y="1948"/>
                </a:lnTo>
                <a:lnTo>
                  <a:pt x="1931" y="1951"/>
                </a:lnTo>
                <a:lnTo>
                  <a:pt x="1931" y="1958"/>
                </a:lnTo>
                <a:lnTo>
                  <a:pt x="1933" y="1958"/>
                </a:lnTo>
                <a:lnTo>
                  <a:pt x="1933" y="1962"/>
                </a:lnTo>
                <a:lnTo>
                  <a:pt x="1936" y="1967"/>
                </a:lnTo>
                <a:lnTo>
                  <a:pt x="1936" y="1970"/>
                </a:lnTo>
                <a:lnTo>
                  <a:pt x="1938" y="1977"/>
                </a:lnTo>
                <a:lnTo>
                  <a:pt x="1940" y="1979"/>
                </a:lnTo>
                <a:lnTo>
                  <a:pt x="1945" y="1981"/>
                </a:lnTo>
                <a:lnTo>
                  <a:pt x="1950" y="1984"/>
                </a:lnTo>
                <a:lnTo>
                  <a:pt x="1952" y="1986"/>
                </a:lnTo>
                <a:lnTo>
                  <a:pt x="1952" y="1988"/>
                </a:lnTo>
                <a:lnTo>
                  <a:pt x="1955" y="1988"/>
                </a:lnTo>
                <a:lnTo>
                  <a:pt x="1957" y="1991"/>
                </a:lnTo>
                <a:lnTo>
                  <a:pt x="1959" y="1991"/>
                </a:lnTo>
                <a:lnTo>
                  <a:pt x="1962" y="1991"/>
                </a:lnTo>
                <a:lnTo>
                  <a:pt x="1962" y="1996"/>
                </a:lnTo>
                <a:lnTo>
                  <a:pt x="1962" y="1998"/>
                </a:lnTo>
                <a:lnTo>
                  <a:pt x="1964" y="2003"/>
                </a:lnTo>
                <a:lnTo>
                  <a:pt x="1964" y="2010"/>
                </a:lnTo>
                <a:lnTo>
                  <a:pt x="1964" y="2015"/>
                </a:lnTo>
                <a:lnTo>
                  <a:pt x="1962" y="2019"/>
                </a:lnTo>
                <a:lnTo>
                  <a:pt x="1959" y="2024"/>
                </a:lnTo>
                <a:lnTo>
                  <a:pt x="1959" y="2029"/>
                </a:lnTo>
                <a:lnTo>
                  <a:pt x="1959" y="2033"/>
                </a:lnTo>
                <a:lnTo>
                  <a:pt x="1962" y="2036"/>
                </a:lnTo>
                <a:lnTo>
                  <a:pt x="1962" y="2041"/>
                </a:lnTo>
                <a:lnTo>
                  <a:pt x="1962" y="2045"/>
                </a:lnTo>
                <a:lnTo>
                  <a:pt x="1959" y="2050"/>
                </a:lnTo>
                <a:lnTo>
                  <a:pt x="1959" y="2057"/>
                </a:lnTo>
                <a:lnTo>
                  <a:pt x="1957" y="2062"/>
                </a:lnTo>
                <a:lnTo>
                  <a:pt x="1957" y="2067"/>
                </a:lnTo>
                <a:lnTo>
                  <a:pt x="1959" y="2071"/>
                </a:lnTo>
                <a:lnTo>
                  <a:pt x="1959" y="2076"/>
                </a:lnTo>
                <a:lnTo>
                  <a:pt x="1962" y="2081"/>
                </a:lnTo>
                <a:lnTo>
                  <a:pt x="1959" y="2088"/>
                </a:lnTo>
                <a:lnTo>
                  <a:pt x="1957" y="2093"/>
                </a:lnTo>
                <a:lnTo>
                  <a:pt x="1955" y="2095"/>
                </a:lnTo>
                <a:lnTo>
                  <a:pt x="1952" y="2095"/>
                </a:lnTo>
                <a:lnTo>
                  <a:pt x="1950" y="2095"/>
                </a:lnTo>
                <a:lnTo>
                  <a:pt x="1948" y="2097"/>
                </a:lnTo>
                <a:lnTo>
                  <a:pt x="1943" y="2100"/>
                </a:lnTo>
                <a:lnTo>
                  <a:pt x="1938" y="2104"/>
                </a:lnTo>
                <a:lnTo>
                  <a:pt x="1936" y="2109"/>
                </a:lnTo>
                <a:lnTo>
                  <a:pt x="1936" y="2112"/>
                </a:lnTo>
                <a:lnTo>
                  <a:pt x="1938" y="2119"/>
                </a:lnTo>
                <a:lnTo>
                  <a:pt x="1940" y="2119"/>
                </a:lnTo>
                <a:lnTo>
                  <a:pt x="1948" y="2121"/>
                </a:lnTo>
                <a:lnTo>
                  <a:pt x="1952" y="2121"/>
                </a:lnTo>
                <a:lnTo>
                  <a:pt x="1957" y="2123"/>
                </a:lnTo>
                <a:lnTo>
                  <a:pt x="1962" y="2126"/>
                </a:lnTo>
                <a:lnTo>
                  <a:pt x="1964" y="2133"/>
                </a:lnTo>
                <a:lnTo>
                  <a:pt x="1964" y="2138"/>
                </a:lnTo>
                <a:lnTo>
                  <a:pt x="1962" y="2145"/>
                </a:lnTo>
                <a:lnTo>
                  <a:pt x="1959" y="2147"/>
                </a:lnTo>
                <a:lnTo>
                  <a:pt x="1957" y="2149"/>
                </a:lnTo>
                <a:lnTo>
                  <a:pt x="1955" y="2152"/>
                </a:lnTo>
                <a:lnTo>
                  <a:pt x="1955" y="2154"/>
                </a:lnTo>
                <a:lnTo>
                  <a:pt x="1955" y="2157"/>
                </a:lnTo>
                <a:lnTo>
                  <a:pt x="1955" y="2159"/>
                </a:lnTo>
                <a:lnTo>
                  <a:pt x="1955" y="2161"/>
                </a:lnTo>
                <a:lnTo>
                  <a:pt x="1955" y="2175"/>
                </a:lnTo>
                <a:lnTo>
                  <a:pt x="1955" y="2190"/>
                </a:lnTo>
                <a:lnTo>
                  <a:pt x="1955" y="2204"/>
                </a:lnTo>
                <a:lnTo>
                  <a:pt x="1955" y="2211"/>
                </a:lnTo>
                <a:lnTo>
                  <a:pt x="1952" y="2218"/>
                </a:lnTo>
                <a:lnTo>
                  <a:pt x="1952" y="2220"/>
                </a:lnTo>
                <a:lnTo>
                  <a:pt x="1948" y="2223"/>
                </a:lnTo>
                <a:lnTo>
                  <a:pt x="1943" y="2220"/>
                </a:lnTo>
                <a:lnTo>
                  <a:pt x="1940" y="2218"/>
                </a:lnTo>
                <a:lnTo>
                  <a:pt x="1938" y="2216"/>
                </a:lnTo>
                <a:lnTo>
                  <a:pt x="1936" y="2216"/>
                </a:lnTo>
                <a:lnTo>
                  <a:pt x="1931" y="2216"/>
                </a:lnTo>
                <a:lnTo>
                  <a:pt x="1926" y="2216"/>
                </a:lnTo>
                <a:lnTo>
                  <a:pt x="1924" y="2213"/>
                </a:lnTo>
                <a:lnTo>
                  <a:pt x="1919" y="2211"/>
                </a:lnTo>
                <a:lnTo>
                  <a:pt x="1917" y="2211"/>
                </a:lnTo>
                <a:lnTo>
                  <a:pt x="1917" y="2220"/>
                </a:lnTo>
                <a:lnTo>
                  <a:pt x="1919" y="2232"/>
                </a:lnTo>
                <a:lnTo>
                  <a:pt x="1922" y="2239"/>
                </a:lnTo>
                <a:lnTo>
                  <a:pt x="1924" y="2244"/>
                </a:lnTo>
                <a:lnTo>
                  <a:pt x="1931" y="2251"/>
                </a:lnTo>
                <a:lnTo>
                  <a:pt x="1936" y="2261"/>
                </a:lnTo>
                <a:lnTo>
                  <a:pt x="1938" y="2263"/>
                </a:lnTo>
                <a:lnTo>
                  <a:pt x="1948" y="2265"/>
                </a:lnTo>
                <a:lnTo>
                  <a:pt x="1952" y="2263"/>
                </a:lnTo>
                <a:lnTo>
                  <a:pt x="1955" y="2265"/>
                </a:lnTo>
                <a:lnTo>
                  <a:pt x="1957" y="2270"/>
                </a:lnTo>
                <a:lnTo>
                  <a:pt x="1959" y="2270"/>
                </a:lnTo>
                <a:lnTo>
                  <a:pt x="1964" y="2270"/>
                </a:lnTo>
                <a:lnTo>
                  <a:pt x="1969" y="2273"/>
                </a:lnTo>
                <a:lnTo>
                  <a:pt x="1969" y="2277"/>
                </a:lnTo>
                <a:lnTo>
                  <a:pt x="1971" y="2280"/>
                </a:lnTo>
                <a:lnTo>
                  <a:pt x="1971" y="2282"/>
                </a:lnTo>
                <a:lnTo>
                  <a:pt x="1973" y="2282"/>
                </a:lnTo>
                <a:lnTo>
                  <a:pt x="1973" y="2287"/>
                </a:lnTo>
                <a:lnTo>
                  <a:pt x="1976" y="2289"/>
                </a:lnTo>
                <a:lnTo>
                  <a:pt x="1976" y="2291"/>
                </a:lnTo>
                <a:lnTo>
                  <a:pt x="1981" y="2291"/>
                </a:lnTo>
                <a:lnTo>
                  <a:pt x="1983" y="2291"/>
                </a:lnTo>
                <a:lnTo>
                  <a:pt x="1988" y="2296"/>
                </a:lnTo>
                <a:lnTo>
                  <a:pt x="1992" y="2301"/>
                </a:lnTo>
                <a:lnTo>
                  <a:pt x="1997" y="2303"/>
                </a:lnTo>
                <a:lnTo>
                  <a:pt x="2006" y="2306"/>
                </a:lnTo>
                <a:lnTo>
                  <a:pt x="2009" y="2306"/>
                </a:lnTo>
                <a:lnTo>
                  <a:pt x="2016" y="2303"/>
                </a:lnTo>
                <a:lnTo>
                  <a:pt x="2018" y="2303"/>
                </a:lnTo>
                <a:lnTo>
                  <a:pt x="2018" y="2299"/>
                </a:lnTo>
                <a:lnTo>
                  <a:pt x="2016" y="2294"/>
                </a:lnTo>
                <a:lnTo>
                  <a:pt x="2018" y="2284"/>
                </a:lnTo>
                <a:lnTo>
                  <a:pt x="2021" y="2277"/>
                </a:lnTo>
                <a:lnTo>
                  <a:pt x="2025" y="2270"/>
                </a:lnTo>
                <a:lnTo>
                  <a:pt x="2030" y="2265"/>
                </a:lnTo>
                <a:lnTo>
                  <a:pt x="2032" y="2261"/>
                </a:lnTo>
                <a:lnTo>
                  <a:pt x="2035" y="2254"/>
                </a:lnTo>
                <a:lnTo>
                  <a:pt x="2032" y="2247"/>
                </a:lnTo>
                <a:lnTo>
                  <a:pt x="2035" y="2244"/>
                </a:lnTo>
                <a:lnTo>
                  <a:pt x="2037" y="2244"/>
                </a:lnTo>
                <a:lnTo>
                  <a:pt x="2039" y="2242"/>
                </a:lnTo>
                <a:lnTo>
                  <a:pt x="2044" y="2244"/>
                </a:lnTo>
                <a:lnTo>
                  <a:pt x="2047" y="2247"/>
                </a:lnTo>
                <a:lnTo>
                  <a:pt x="2047" y="2249"/>
                </a:lnTo>
                <a:lnTo>
                  <a:pt x="2051" y="2256"/>
                </a:lnTo>
                <a:lnTo>
                  <a:pt x="2054" y="2261"/>
                </a:lnTo>
                <a:lnTo>
                  <a:pt x="2058" y="2268"/>
                </a:lnTo>
                <a:lnTo>
                  <a:pt x="2061" y="2273"/>
                </a:lnTo>
                <a:lnTo>
                  <a:pt x="2063" y="2277"/>
                </a:lnTo>
                <a:lnTo>
                  <a:pt x="2065" y="2280"/>
                </a:lnTo>
                <a:lnTo>
                  <a:pt x="2070" y="2282"/>
                </a:lnTo>
                <a:lnTo>
                  <a:pt x="2072" y="2284"/>
                </a:lnTo>
                <a:lnTo>
                  <a:pt x="2077" y="2287"/>
                </a:lnTo>
                <a:lnTo>
                  <a:pt x="2077" y="2289"/>
                </a:lnTo>
                <a:lnTo>
                  <a:pt x="2072" y="2294"/>
                </a:lnTo>
                <a:lnTo>
                  <a:pt x="2072" y="2296"/>
                </a:lnTo>
                <a:lnTo>
                  <a:pt x="2075" y="2299"/>
                </a:lnTo>
                <a:lnTo>
                  <a:pt x="2075" y="2303"/>
                </a:lnTo>
                <a:lnTo>
                  <a:pt x="2075" y="2306"/>
                </a:lnTo>
                <a:lnTo>
                  <a:pt x="2070" y="2308"/>
                </a:lnTo>
                <a:lnTo>
                  <a:pt x="2068" y="2310"/>
                </a:lnTo>
                <a:lnTo>
                  <a:pt x="2063" y="2318"/>
                </a:lnTo>
                <a:lnTo>
                  <a:pt x="2063" y="2322"/>
                </a:lnTo>
                <a:lnTo>
                  <a:pt x="2065" y="2325"/>
                </a:lnTo>
                <a:lnTo>
                  <a:pt x="2072" y="2327"/>
                </a:lnTo>
                <a:lnTo>
                  <a:pt x="2077" y="2329"/>
                </a:lnTo>
                <a:lnTo>
                  <a:pt x="2082" y="2334"/>
                </a:lnTo>
                <a:lnTo>
                  <a:pt x="2084" y="2339"/>
                </a:lnTo>
                <a:lnTo>
                  <a:pt x="2087" y="2341"/>
                </a:lnTo>
                <a:lnTo>
                  <a:pt x="2091" y="2344"/>
                </a:lnTo>
                <a:lnTo>
                  <a:pt x="2096" y="2346"/>
                </a:lnTo>
                <a:lnTo>
                  <a:pt x="2098" y="2351"/>
                </a:lnTo>
                <a:lnTo>
                  <a:pt x="2101" y="2355"/>
                </a:lnTo>
                <a:lnTo>
                  <a:pt x="2101" y="2358"/>
                </a:lnTo>
                <a:lnTo>
                  <a:pt x="2105" y="2360"/>
                </a:lnTo>
                <a:lnTo>
                  <a:pt x="2113" y="2360"/>
                </a:lnTo>
                <a:lnTo>
                  <a:pt x="2117" y="2360"/>
                </a:lnTo>
                <a:lnTo>
                  <a:pt x="2122" y="2360"/>
                </a:lnTo>
                <a:lnTo>
                  <a:pt x="2124" y="2360"/>
                </a:lnTo>
                <a:lnTo>
                  <a:pt x="2127" y="2363"/>
                </a:lnTo>
                <a:lnTo>
                  <a:pt x="2129" y="2365"/>
                </a:lnTo>
                <a:lnTo>
                  <a:pt x="2131" y="2365"/>
                </a:lnTo>
                <a:lnTo>
                  <a:pt x="2131" y="2360"/>
                </a:lnTo>
                <a:lnTo>
                  <a:pt x="2136" y="2360"/>
                </a:lnTo>
                <a:lnTo>
                  <a:pt x="2141" y="2358"/>
                </a:lnTo>
                <a:lnTo>
                  <a:pt x="2143" y="2355"/>
                </a:lnTo>
                <a:lnTo>
                  <a:pt x="2146" y="2351"/>
                </a:lnTo>
                <a:lnTo>
                  <a:pt x="2150" y="2348"/>
                </a:lnTo>
                <a:lnTo>
                  <a:pt x="2153" y="2348"/>
                </a:lnTo>
                <a:lnTo>
                  <a:pt x="2157" y="2348"/>
                </a:lnTo>
                <a:lnTo>
                  <a:pt x="2162" y="2348"/>
                </a:lnTo>
                <a:lnTo>
                  <a:pt x="2167" y="2346"/>
                </a:lnTo>
                <a:lnTo>
                  <a:pt x="2169" y="2348"/>
                </a:lnTo>
                <a:lnTo>
                  <a:pt x="2174" y="2348"/>
                </a:lnTo>
                <a:lnTo>
                  <a:pt x="2176" y="2351"/>
                </a:lnTo>
                <a:lnTo>
                  <a:pt x="2179" y="2351"/>
                </a:lnTo>
                <a:lnTo>
                  <a:pt x="2181" y="2355"/>
                </a:lnTo>
                <a:lnTo>
                  <a:pt x="2186" y="2355"/>
                </a:lnTo>
                <a:lnTo>
                  <a:pt x="2190" y="2355"/>
                </a:lnTo>
                <a:lnTo>
                  <a:pt x="2195" y="2358"/>
                </a:lnTo>
                <a:lnTo>
                  <a:pt x="2200" y="2360"/>
                </a:lnTo>
                <a:lnTo>
                  <a:pt x="2202" y="2367"/>
                </a:lnTo>
                <a:lnTo>
                  <a:pt x="2207" y="2370"/>
                </a:lnTo>
                <a:lnTo>
                  <a:pt x="2209" y="2372"/>
                </a:lnTo>
                <a:lnTo>
                  <a:pt x="2214" y="2372"/>
                </a:lnTo>
                <a:lnTo>
                  <a:pt x="2221" y="2372"/>
                </a:lnTo>
                <a:lnTo>
                  <a:pt x="2226" y="2372"/>
                </a:lnTo>
                <a:lnTo>
                  <a:pt x="2230" y="2370"/>
                </a:lnTo>
                <a:lnTo>
                  <a:pt x="2233" y="2367"/>
                </a:lnTo>
                <a:lnTo>
                  <a:pt x="2238" y="2367"/>
                </a:lnTo>
                <a:lnTo>
                  <a:pt x="2242" y="2367"/>
                </a:lnTo>
                <a:lnTo>
                  <a:pt x="2245" y="2370"/>
                </a:lnTo>
                <a:lnTo>
                  <a:pt x="2247" y="2370"/>
                </a:lnTo>
                <a:lnTo>
                  <a:pt x="2249" y="2370"/>
                </a:lnTo>
                <a:lnTo>
                  <a:pt x="2252" y="2365"/>
                </a:lnTo>
                <a:lnTo>
                  <a:pt x="2252" y="2360"/>
                </a:lnTo>
                <a:lnTo>
                  <a:pt x="2254" y="2358"/>
                </a:lnTo>
                <a:lnTo>
                  <a:pt x="2256" y="2355"/>
                </a:lnTo>
                <a:lnTo>
                  <a:pt x="2259" y="2351"/>
                </a:lnTo>
                <a:lnTo>
                  <a:pt x="2263" y="2348"/>
                </a:lnTo>
                <a:lnTo>
                  <a:pt x="2268" y="2348"/>
                </a:lnTo>
                <a:lnTo>
                  <a:pt x="2271" y="2348"/>
                </a:lnTo>
                <a:lnTo>
                  <a:pt x="2275" y="2346"/>
                </a:lnTo>
                <a:lnTo>
                  <a:pt x="2280" y="2348"/>
                </a:lnTo>
                <a:lnTo>
                  <a:pt x="2282" y="2348"/>
                </a:lnTo>
                <a:lnTo>
                  <a:pt x="2280" y="2353"/>
                </a:lnTo>
                <a:lnTo>
                  <a:pt x="2280" y="2355"/>
                </a:lnTo>
                <a:lnTo>
                  <a:pt x="2280" y="2360"/>
                </a:lnTo>
                <a:lnTo>
                  <a:pt x="2280" y="2365"/>
                </a:lnTo>
                <a:lnTo>
                  <a:pt x="2282" y="2367"/>
                </a:lnTo>
                <a:lnTo>
                  <a:pt x="2285" y="2367"/>
                </a:lnTo>
                <a:lnTo>
                  <a:pt x="2287" y="2367"/>
                </a:lnTo>
                <a:lnTo>
                  <a:pt x="2289" y="2367"/>
                </a:lnTo>
                <a:lnTo>
                  <a:pt x="2292" y="2372"/>
                </a:lnTo>
                <a:lnTo>
                  <a:pt x="2296" y="2374"/>
                </a:lnTo>
                <a:lnTo>
                  <a:pt x="2301" y="2377"/>
                </a:lnTo>
                <a:lnTo>
                  <a:pt x="2308" y="2374"/>
                </a:lnTo>
                <a:lnTo>
                  <a:pt x="2315" y="2372"/>
                </a:lnTo>
                <a:lnTo>
                  <a:pt x="2322" y="2372"/>
                </a:lnTo>
                <a:lnTo>
                  <a:pt x="2327" y="2370"/>
                </a:lnTo>
                <a:lnTo>
                  <a:pt x="2329" y="2367"/>
                </a:lnTo>
                <a:lnTo>
                  <a:pt x="2337" y="2365"/>
                </a:lnTo>
                <a:lnTo>
                  <a:pt x="2339" y="2363"/>
                </a:lnTo>
                <a:lnTo>
                  <a:pt x="2346" y="2363"/>
                </a:lnTo>
                <a:lnTo>
                  <a:pt x="2348" y="2363"/>
                </a:lnTo>
                <a:lnTo>
                  <a:pt x="2353" y="2360"/>
                </a:lnTo>
                <a:lnTo>
                  <a:pt x="2358" y="2360"/>
                </a:lnTo>
                <a:lnTo>
                  <a:pt x="2360" y="2363"/>
                </a:lnTo>
                <a:lnTo>
                  <a:pt x="2362" y="2365"/>
                </a:lnTo>
                <a:lnTo>
                  <a:pt x="2365" y="2365"/>
                </a:lnTo>
                <a:lnTo>
                  <a:pt x="2367" y="2365"/>
                </a:lnTo>
                <a:lnTo>
                  <a:pt x="2365" y="2367"/>
                </a:lnTo>
                <a:lnTo>
                  <a:pt x="2365" y="2372"/>
                </a:lnTo>
                <a:lnTo>
                  <a:pt x="2367" y="2374"/>
                </a:lnTo>
                <a:lnTo>
                  <a:pt x="2367" y="2379"/>
                </a:lnTo>
                <a:lnTo>
                  <a:pt x="2367" y="2384"/>
                </a:lnTo>
                <a:lnTo>
                  <a:pt x="2367" y="2386"/>
                </a:lnTo>
                <a:lnTo>
                  <a:pt x="2365" y="2389"/>
                </a:lnTo>
                <a:lnTo>
                  <a:pt x="2367" y="2396"/>
                </a:lnTo>
                <a:lnTo>
                  <a:pt x="2367" y="2400"/>
                </a:lnTo>
                <a:lnTo>
                  <a:pt x="2370" y="2407"/>
                </a:lnTo>
                <a:lnTo>
                  <a:pt x="2370" y="2415"/>
                </a:lnTo>
                <a:lnTo>
                  <a:pt x="2372" y="2422"/>
                </a:lnTo>
                <a:lnTo>
                  <a:pt x="2372" y="2426"/>
                </a:lnTo>
                <a:lnTo>
                  <a:pt x="2372" y="2431"/>
                </a:lnTo>
                <a:lnTo>
                  <a:pt x="2370" y="2436"/>
                </a:lnTo>
                <a:lnTo>
                  <a:pt x="2367" y="2438"/>
                </a:lnTo>
                <a:lnTo>
                  <a:pt x="2365" y="2441"/>
                </a:lnTo>
                <a:lnTo>
                  <a:pt x="2365" y="2445"/>
                </a:lnTo>
                <a:lnTo>
                  <a:pt x="2367" y="2448"/>
                </a:lnTo>
                <a:lnTo>
                  <a:pt x="2367" y="2450"/>
                </a:lnTo>
                <a:lnTo>
                  <a:pt x="2367" y="2452"/>
                </a:lnTo>
                <a:lnTo>
                  <a:pt x="2365" y="2455"/>
                </a:lnTo>
                <a:lnTo>
                  <a:pt x="2365" y="2457"/>
                </a:lnTo>
                <a:lnTo>
                  <a:pt x="2360" y="2460"/>
                </a:lnTo>
                <a:lnTo>
                  <a:pt x="2360" y="2464"/>
                </a:lnTo>
                <a:lnTo>
                  <a:pt x="2360" y="2469"/>
                </a:lnTo>
                <a:lnTo>
                  <a:pt x="2360" y="2474"/>
                </a:lnTo>
                <a:lnTo>
                  <a:pt x="2362" y="2478"/>
                </a:lnTo>
                <a:lnTo>
                  <a:pt x="2362" y="2481"/>
                </a:lnTo>
                <a:lnTo>
                  <a:pt x="2358" y="2490"/>
                </a:lnTo>
                <a:lnTo>
                  <a:pt x="2351" y="2505"/>
                </a:lnTo>
                <a:lnTo>
                  <a:pt x="2346" y="2514"/>
                </a:lnTo>
                <a:lnTo>
                  <a:pt x="2341" y="2523"/>
                </a:lnTo>
                <a:lnTo>
                  <a:pt x="2329" y="2547"/>
                </a:lnTo>
                <a:lnTo>
                  <a:pt x="2322" y="2559"/>
                </a:lnTo>
                <a:lnTo>
                  <a:pt x="2318" y="2571"/>
                </a:lnTo>
                <a:lnTo>
                  <a:pt x="2313" y="2580"/>
                </a:lnTo>
                <a:lnTo>
                  <a:pt x="2311" y="2585"/>
                </a:lnTo>
                <a:lnTo>
                  <a:pt x="2308" y="2592"/>
                </a:lnTo>
                <a:lnTo>
                  <a:pt x="2311" y="2599"/>
                </a:lnTo>
                <a:lnTo>
                  <a:pt x="2311" y="2609"/>
                </a:lnTo>
                <a:lnTo>
                  <a:pt x="2292" y="2637"/>
                </a:lnTo>
                <a:lnTo>
                  <a:pt x="2259" y="2628"/>
                </a:lnTo>
                <a:lnTo>
                  <a:pt x="2256" y="2628"/>
                </a:lnTo>
                <a:lnTo>
                  <a:pt x="2131" y="2639"/>
                </a:lnTo>
                <a:lnTo>
                  <a:pt x="2110" y="2606"/>
                </a:lnTo>
                <a:lnTo>
                  <a:pt x="2105" y="2599"/>
                </a:lnTo>
                <a:lnTo>
                  <a:pt x="2098" y="2585"/>
                </a:lnTo>
                <a:lnTo>
                  <a:pt x="2089" y="2571"/>
                </a:lnTo>
                <a:lnTo>
                  <a:pt x="2087" y="2568"/>
                </a:lnTo>
                <a:lnTo>
                  <a:pt x="2080" y="2564"/>
                </a:lnTo>
                <a:lnTo>
                  <a:pt x="2072" y="2561"/>
                </a:lnTo>
                <a:lnTo>
                  <a:pt x="2068" y="2561"/>
                </a:lnTo>
                <a:lnTo>
                  <a:pt x="2061" y="2561"/>
                </a:lnTo>
                <a:lnTo>
                  <a:pt x="2058" y="2559"/>
                </a:lnTo>
                <a:lnTo>
                  <a:pt x="2058" y="2557"/>
                </a:lnTo>
                <a:lnTo>
                  <a:pt x="2058" y="2550"/>
                </a:lnTo>
                <a:lnTo>
                  <a:pt x="2063" y="2545"/>
                </a:lnTo>
                <a:lnTo>
                  <a:pt x="2063" y="2540"/>
                </a:lnTo>
                <a:lnTo>
                  <a:pt x="2011" y="2488"/>
                </a:lnTo>
                <a:lnTo>
                  <a:pt x="2006" y="2486"/>
                </a:lnTo>
                <a:lnTo>
                  <a:pt x="1999" y="2488"/>
                </a:lnTo>
                <a:lnTo>
                  <a:pt x="1997" y="2490"/>
                </a:lnTo>
                <a:lnTo>
                  <a:pt x="1992" y="2495"/>
                </a:lnTo>
                <a:lnTo>
                  <a:pt x="1990" y="2500"/>
                </a:lnTo>
                <a:lnTo>
                  <a:pt x="1988" y="2505"/>
                </a:lnTo>
                <a:lnTo>
                  <a:pt x="1983" y="2505"/>
                </a:lnTo>
                <a:lnTo>
                  <a:pt x="1978" y="2505"/>
                </a:lnTo>
                <a:lnTo>
                  <a:pt x="1973" y="2505"/>
                </a:lnTo>
                <a:lnTo>
                  <a:pt x="1969" y="2509"/>
                </a:lnTo>
                <a:lnTo>
                  <a:pt x="1964" y="2509"/>
                </a:lnTo>
                <a:lnTo>
                  <a:pt x="1959" y="2512"/>
                </a:lnTo>
                <a:lnTo>
                  <a:pt x="1955" y="2509"/>
                </a:lnTo>
                <a:lnTo>
                  <a:pt x="1955" y="2507"/>
                </a:lnTo>
                <a:lnTo>
                  <a:pt x="1957" y="2505"/>
                </a:lnTo>
                <a:lnTo>
                  <a:pt x="1959" y="2500"/>
                </a:lnTo>
                <a:lnTo>
                  <a:pt x="1959" y="2495"/>
                </a:lnTo>
                <a:lnTo>
                  <a:pt x="1959" y="2490"/>
                </a:lnTo>
                <a:lnTo>
                  <a:pt x="1962" y="2488"/>
                </a:lnTo>
                <a:lnTo>
                  <a:pt x="1962" y="2486"/>
                </a:lnTo>
                <a:lnTo>
                  <a:pt x="1962" y="2481"/>
                </a:lnTo>
                <a:lnTo>
                  <a:pt x="1957" y="2478"/>
                </a:lnTo>
                <a:lnTo>
                  <a:pt x="1950" y="2476"/>
                </a:lnTo>
                <a:lnTo>
                  <a:pt x="1945" y="2474"/>
                </a:lnTo>
                <a:lnTo>
                  <a:pt x="1936" y="2469"/>
                </a:lnTo>
                <a:lnTo>
                  <a:pt x="1929" y="2467"/>
                </a:lnTo>
                <a:lnTo>
                  <a:pt x="1924" y="2462"/>
                </a:lnTo>
                <a:lnTo>
                  <a:pt x="1922" y="2464"/>
                </a:lnTo>
                <a:lnTo>
                  <a:pt x="1917" y="2464"/>
                </a:lnTo>
                <a:lnTo>
                  <a:pt x="1915" y="2460"/>
                </a:lnTo>
                <a:lnTo>
                  <a:pt x="1912" y="2457"/>
                </a:lnTo>
                <a:lnTo>
                  <a:pt x="1903" y="2460"/>
                </a:lnTo>
                <a:lnTo>
                  <a:pt x="1896" y="2460"/>
                </a:lnTo>
                <a:lnTo>
                  <a:pt x="1898" y="2457"/>
                </a:lnTo>
                <a:lnTo>
                  <a:pt x="1898" y="2455"/>
                </a:lnTo>
                <a:lnTo>
                  <a:pt x="1900" y="2455"/>
                </a:lnTo>
                <a:lnTo>
                  <a:pt x="1905" y="2452"/>
                </a:lnTo>
                <a:lnTo>
                  <a:pt x="1907" y="2448"/>
                </a:lnTo>
                <a:lnTo>
                  <a:pt x="1912" y="2445"/>
                </a:lnTo>
                <a:lnTo>
                  <a:pt x="1915" y="2445"/>
                </a:lnTo>
                <a:lnTo>
                  <a:pt x="1917" y="2441"/>
                </a:lnTo>
                <a:lnTo>
                  <a:pt x="1919" y="2436"/>
                </a:lnTo>
                <a:lnTo>
                  <a:pt x="1922" y="2429"/>
                </a:lnTo>
                <a:lnTo>
                  <a:pt x="1924" y="2424"/>
                </a:lnTo>
                <a:lnTo>
                  <a:pt x="1936" y="2370"/>
                </a:lnTo>
                <a:lnTo>
                  <a:pt x="1936" y="2367"/>
                </a:lnTo>
                <a:lnTo>
                  <a:pt x="1933" y="2360"/>
                </a:lnTo>
                <a:lnTo>
                  <a:pt x="1933" y="2351"/>
                </a:lnTo>
                <a:lnTo>
                  <a:pt x="1929" y="2346"/>
                </a:lnTo>
                <a:lnTo>
                  <a:pt x="1922" y="2344"/>
                </a:lnTo>
                <a:lnTo>
                  <a:pt x="1919" y="2341"/>
                </a:lnTo>
                <a:lnTo>
                  <a:pt x="1915" y="2344"/>
                </a:lnTo>
                <a:lnTo>
                  <a:pt x="1900" y="2344"/>
                </a:lnTo>
                <a:lnTo>
                  <a:pt x="1896" y="2348"/>
                </a:lnTo>
                <a:lnTo>
                  <a:pt x="1889" y="2346"/>
                </a:lnTo>
                <a:lnTo>
                  <a:pt x="1884" y="2346"/>
                </a:lnTo>
                <a:lnTo>
                  <a:pt x="1879" y="2346"/>
                </a:lnTo>
                <a:lnTo>
                  <a:pt x="1874" y="2346"/>
                </a:lnTo>
                <a:lnTo>
                  <a:pt x="1872" y="2344"/>
                </a:lnTo>
                <a:lnTo>
                  <a:pt x="1867" y="2341"/>
                </a:lnTo>
                <a:lnTo>
                  <a:pt x="1858" y="2339"/>
                </a:lnTo>
                <a:lnTo>
                  <a:pt x="1853" y="2341"/>
                </a:lnTo>
                <a:lnTo>
                  <a:pt x="1846" y="2341"/>
                </a:lnTo>
                <a:lnTo>
                  <a:pt x="1841" y="2344"/>
                </a:lnTo>
                <a:lnTo>
                  <a:pt x="1837" y="2348"/>
                </a:lnTo>
                <a:lnTo>
                  <a:pt x="1834" y="2351"/>
                </a:lnTo>
                <a:lnTo>
                  <a:pt x="1832" y="2353"/>
                </a:lnTo>
                <a:lnTo>
                  <a:pt x="1832" y="2358"/>
                </a:lnTo>
                <a:lnTo>
                  <a:pt x="1830" y="2360"/>
                </a:lnTo>
                <a:lnTo>
                  <a:pt x="1830" y="2365"/>
                </a:lnTo>
                <a:lnTo>
                  <a:pt x="1825" y="2365"/>
                </a:lnTo>
                <a:lnTo>
                  <a:pt x="1818" y="2365"/>
                </a:lnTo>
                <a:lnTo>
                  <a:pt x="1813" y="2370"/>
                </a:lnTo>
                <a:lnTo>
                  <a:pt x="1816" y="2372"/>
                </a:lnTo>
                <a:lnTo>
                  <a:pt x="1820" y="2374"/>
                </a:lnTo>
                <a:lnTo>
                  <a:pt x="1823" y="2377"/>
                </a:lnTo>
                <a:lnTo>
                  <a:pt x="1825" y="2379"/>
                </a:lnTo>
                <a:lnTo>
                  <a:pt x="1825" y="2381"/>
                </a:lnTo>
                <a:lnTo>
                  <a:pt x="1823" y="2386"/>
                </a:lnTo>
                <a:lnTo>
                  <a:pt x="1818" y="2391"/>
                </a:lnTo>
                <a:lnTo>
                  <a:pt x="1813" y="2396"/>
                </a:lnTo>
                <a:lnTo>
                  <a:pt x="1816" y="2400"/>
                </a:lnTo>
                <a:lnTo>
                  <a:pt x="1818" y="2407"/>
                </a:lnTo>
                <a:lnTo>
                  <a:pt x="1813" y="2410"/>
                </a:lnTo>
                <a:lnTo>
                  <a:pt x="1811" y="2405"/>
                </a:lnTo>
                <a:lnTo>
                  <a:pt x="1808" y="2403"/>
                </a:lnTo>
                <a:lnTo>
                  <a:pt x="1804" y="2407"/>
                </a:lnTo>
                <a:lnTo>
                  <a:pt x="1801" y="2407"/>
                </a:lnTo>
                <a:lnTo>
                  <a:pt x="1797" y="2410"/>
                </a:lnTo>
                <a:lnTo>
                  <a:pt x="1794" y="2410"/>
                </a:lnTo>
                <a:lnTo>
                  <a:pt x="1792" y="2410"/>
                </a:lnTo>
                <a:lnTo>
                  <a:pt x="1787" y="2410"/>
                </a:lnTo>
                <a:lnTo>
                  <a:pt x="1785" y="2410"/>
                </a:lnTo>
                <a:lnTo>
                  <a:pt x="1780" y="2407"/>
                </a:lnTo>
                <a:lnTo>
                  <a:pt x="1778" y="2405"/>
                </a:lnTo>
                <a:lnTo>
                  <a:pt x="1773" y="2407"/>
                </a:lnTo>
                <a:lnTo>
                  <a:pt x="1768" y="2407"/>
                </a:lnTo>
                <a:lnTo>
                  <a:pt x="1764" y="2407"/>
                </a:lnTo>
                <a:lnTo>
                  <a:pt x="1761" y="2405"/>
                </a:lnTo>
                <a:lnTo>
                  <a:pt x="1759" y="2400"/>
                </a:lnTo>
                <a:lnTo>
                  <a:pt x="1759" y="2396"/>
                </a:lnTo>
                <a:lnTo>
                  <a:pt x="1759" y="2393"/>
                </a:lnTo>
                <a:lnTo>
                  <a:pt x="1752" y="2389"/>
                </a:lnTo>
                <a:lnTo>
                  <a:pt x="1750" y="2384"/>
                </a:lnTo>
                <a:lnTo>
                  <a:pt x="1742" y="2384"/>
                </a:lnTo>
                <a:lnTo>
                  <a:pt x="1738" y="2381"/>
                </a:lnTo>
                <a:lnTo>
                  <a:pt x="1731" y="2381"/>
                </a:lnTo>
                <a:lnTo>
                  <a:pt x="1726" y="2377"/>
                </a:lnTo>
                <a:lnTo>
                  <a:pt x="1726" y="2374"/>
                </a:lnTo>
                <a:lnTo>
                  <a:pt x="1724" y="2372"/>
                </a:lnTo>
                <a:lnTo>
                  <a:pt x="1721" y="2370"/>
                </a:lnTo>
                <a:lnTo>
                  <a:pt x="1719" y="2365"/>
                </a:lnTo>
                <a:lnTo>
                  <a:pt x="1714" y="2365"/>
                </a:lnTo>
                <a:lnTo>
                  <a:pt x="1709" y="2367"/>
                </a:lnTo>
                <a:lnTo>
                  <a:pt x="1705" y="2370"/>
                </a:lnTo>
                <a:lnTo>
                  <a:pt x="1698" y="2372"/>
                </a:lnTo>
                <a:lnTo>
                  <a:pt x="1695" y="2372"/>
                </a:lnTo>
                <a:lnTo>
                  <a:pt x="1693" y="2370"/>
                </a:lnTo>
                <a:lnTo>
                  <a:pt x="1688" y="2372"/>
                </a:lnTo>
                <a:lnTo>
                  <a:pt x="1686" y="2372"/>
                </a:lnTo>
                <a:lnTo>
                  <a:pt x="1681" y="2372"/>
                </a:lnTo>
                <a:lnTo>
                  <a:pt x="1679" y="2374"/>
                </a:lnTo>
                <a:lnTo>
                  <a:pt x="1676" y="2377"/>
                </a:lnTo>
                <a:lnTo>
                  <a:pt x="1679" y="2381"/>
                </a:lnTo>
                <a:lnTo>
                  <a:pt x="1674" y="2384"/>
                </a:lnTo>
                <a:lnTo>
                  <a:pt x="1669" y="2386"/>
                </a:lnTo>
                <a:lnTo>
                  <a:pt x="1665" y="2389"/>
                </a:lnTo>
                <a:lnTo>
                  <a:pt x="1658" y="2393"/>
                </a:lnTo>
                <a:lnTo>
                  <a:pt x="1653" y="2393"/>
                </a:lnTo>
                <a:lnTo>
                  <a:pt x="1646" y="2393"/>
                </a:lnTo>
                <a:lnTo>
                  <a:pt x="1643" y="2393"/>
                </a:lnTo>
                <a:lnTo>
                  <a:pt x="1639" y="2393"/>
                </a:lnTo>
                <a:lnTo>
                  <a:pt x="1636" y="2391"/>
                </a:lnTo>
                <a:lnTo>
                  <a:pt x="1634" y="2391"/>
                </a:lnTo>
                <a:lnTo>
                  <a:pt x="1629" y="2391"/>
                </a:lnTo>
                <a:lnTo>
                  <a:pt x="1625" y="2389"/>
                </a:lnTo>
                <a:lnTo>
                  <a:pt x="1622" y="2389"/>
                </a:lnTo>
                <a:lnTo>
                  <a:pt x="1618" y="2386"/>
                </a:lnTo>
                <a:lnTo>
                  <a:pt x="1615" y="2384"/>
                </a:lnTo>
                <a:lnTo>
                  <a:pt x="1610" y="2381"/>
                </a:lnTo>
                <a:lnTo>
                  <a:pt x="1606" y="2384"/>
                </a:lnTo>
                <a:lnTo>
                  <a:pt x="1596" y="2386"/>
                </a:lnTo>
                <a:lnTo>
                  <a:pt x="1594" y="2384"/>
                </a:lnTo>
                <a:lnTo>
                  <a:pt x="1587" y="2384"/>
                </a:lnTo>
                <a:lnTo>
                  <a:pt x="1585" y="2384"/>
                </a:lnTo>
                <a:lnTo>
                  <a:pt x="1580" y="2386"/>
                </a:lnTo>
                <a:lnTo>
                  <a:pt x="1575" y="2389"/>
                </a:lnTo>
                <a:lnTo>
                  <a:pt x="1570" y="2389"/>
                </a:lnTo>
                <a:lnTo>
                  <a:pt x="1566" y="2389"/>
                </a:lnTo>
                <a:lnTo>
                  <a:pt x="1559" y="2389"/>
                </a:lnTo>
                <a:lnTo>
                  <a:pt x="1554" y="2393"/>
                </a:lnTo>
                <a:lnTo>
                  <a:pt x="1549" y="2398"/>
                </a:lnTo>
                <a:lnTo>
                  <a:pt x="1544" y="2400"/>
                </a:lnTo>
                <a:lnTo>
                  <a:pt x="1542" y="2405"/>
                </a:lnTo>
                <a:lnTo>
                  <a:pt x="1537" y="2412"/>
                </a:lnTo>
                <a:lnTo>
                  <a:pt x="1540" y="2417"/>
                </a:lnTo>
                <a:lnTo>
                  <a:pt x="1540" y="2419"/>
                </a:lnTo>
                <a:lnTo>
                  <a:pt x="1542" y="2424"/>
                </a:lnTo>
                <a:lnTo>
                  <a:pt x="1540" y="2429"/>
                </a:lnTo>
                <a:lnTo>
                  <a:pt x="1537" y="2431"/>
                </a:lnTo>
                <a:lnTo>
                  <a:pt x="1535" y="2434"/>
                </a:lnTo>
                <a:lnTo>
                  <a:pt x="1533" y="2436"/>
                </a:lnTo>
                <a:lnTo>
                  <a:pt x="1528" y="2443"/>
                </a:lnTo>
                <a:lnTo>
                  <a:pt x="1523" y="2445"/>
                </a:lnTo>
                <a:lnTo>
                  <a:pt x="1511" y="2434"/>
                </a:lnTo>
                <a:lnTo>
                  <a:pt x="1509" y="2434"/>
                </a:lnTo>
                <a:lnTo>
                  <a:pt x="1504" y="2429"/>
                </a:lnTo>
                <a:lnTo>
                  <a:pt x="1502" y="2424"/>
                </a:lnTo>
                <a:lnTo>
                  <a:pt x="1500" y="2429"/>
                </a:lnTo>
                <a:lnTo>
                  <a:pt x="1502" y="2431"/>
                </a:lnTo>
                <a:lnTo>
                  <a:pt x="1500" y="2436"/>
                </a:lnTo>
                <a:lnTo>
                  <a:pt x="1500" y="2438"/>
                </a:lnTo>
                <a:lnTo>
                  <a:pt x="1497" y="2441"/>
                </a:lnTo>
                <a:lnTo>
                  <a:pt x="1493" y="2441"/>
                </a:lnTo>
                <a:lnTo>
                  <a:pt x="1488" y="2441"/>
                </a:lnTo>
                <a:lnTo>
                  <a:pt x="1483" y="2441"/>
                </a:lnTo>
                <a:lnTo>
                  <a:pt x="1476" y="2445"/>
                </a:lnTo>
                <a:lnTo>
                  <a:pt x="1469" y="2448"/>
                </a:lnTo>
                <a:lnTo>
                  <a:pt x="1460" y="2455"/>
                </a:lnTo>
                <a:lnTo>
                  <a:pt x="1457" y="2452"/>
                </a:lnTo>
                <a:lnTo>
                  <a:pt x="1457" y="2450"/>
                </a:lnTo>
                <a:lnTo>
                  <a:pt x="1455" y="2445"/>
                </a:lnTo>
                <a:lnTo>
                  <a:pt x="1450" y="2445"/>
                </a:lnTo>
                <a:lnTo>
                  <a:pt x="1448" y="2445"/>
                </a:lnTo>
                <a:lnTo>
                  <a:pt x="1441" y="2448"/>
                </a:lnTo>
                <a:lnTo>
                  <a:pt x="1434" y="2448"/>
                </a:lnTo>
                <a:lnTo>
                  <a:pt x="1431" y="2450"/>
                </a:lnTo>
                <a:lnTo>
                  <a:pt x="1429" y="2450"/>
                </a:lnTo>
                <a:lnTo>
                  <a:pt x="1427" y="2450"/>
                </a:lnTo>
                <a:lnTo>
                  <a:pt x="1424" y="2450"/>
                </a:lnTo>
                <a:lnTo>
                  <a:pt x="1419" y="2450"/>
                </a:lnTo>
                <a:lnTo>
                  <a:pt x="1410" y="2450"/>
                </a:lnTo>
                <a:lnTo>
                  <a:pt x="1408" y="2452"/>
                </a:lnTo>
                <a:lnTo>
                  <a:pt x="1403" y="2455"/>
                </a:lnTo>
                <a:lnTo>
                  <a:pt x="1398" y="2455"/>
                </a:lnTo>
                <a:lnTo>
                  <a:pt x="1396" y="2455"/>
                </a:lnTo>
                <a:lnTo>
                  <a:pt x="1394" y="2455"/>
                </a:lnTo>
                <a:lnTo>
                  <a:pt x="1389" y="2452"/>
                </a:lnTo>
                <a:lnTo>
                  <a:pt x="1386" y="2452"/>
                </a:lnTo>
                <a:lnTo>
                  <a:pt x="1379" y="2452"/>
                </a:lnTo>
                <a:lnTo>
                  <a:pt x="1377" y="2450"/>
                </a:lnTo>
                <a:lnTo>
                  <a:pt x="1377" y="2448"/>
                </a:lnTo>
                <a:lnTo>
                  <a:pt x="1375" y="2448"/>
                </a:lnTo>
                <a:lnTo>
                  <a:pt x="1372" y="2445"/>
                </a:lnTo>
                <a:lnTo>
                  <a:pt x="1370" y="2448"/>
                </a:lnTo>
                <a:lnTo>
                  <a:pt x="1368" y="2450"/>
                </a:lnTo>
                <a:lnTo>
                  <a:pt x="1363" y="2455"/>
                </a:lnTo>
                <a:lnTo>
                  <a:pt x="1358" y="2457"/>
                </a:lnTo>
                <a:lnTo>
                  <a:pt x="1353" y="2455"/>
                </a:lnTo>
                <a:lnTo>
                  <a:pt x="1351" y="2457"/>
                </a:lnTo>
                <a:lnTo>
                  <a:pt x="1349" y="2460"/>
                </a:lnTo>
                <a:lnTo>
                  <a:pt x="1342" y="2464"/>
                </a:lnTo>
                <a:lnTo>
                  <a:pt x="1337" y="2464"/>
                </a:lnTo>
                <a:lnTo>
                  <a:pt x="1332" y="2464"/>
                </a:lnTo>
                <a:lnTo>
                  <a:pt x="1323" y="2467"/>
                </a:lnTo>
                <a:lnTo>
                  <a:pt x="1316" y="2467"/>
                </a:lnTo>
                <a:lnTo>
                  <a:pt x="1313" y="2469"/>
                </a:lnTo>
                <a:lnTo>
                  <a:pt x="1309" y="2474"/>
                </a:lnTo>
                <a:lnTo>
                  <a:pt x="1304" y="2476"/>
                </a:lnTo>
                <a:lnTo>
                  <a:pt x="1302" y="2476"/>
                </a:lnTo>
                <a:lnTo>
                  <a:pt x="1299" y="2476"/>
                </a:lnTo>
                <a:lnTo>
                  <a:pt x="1299" y="2478"/>
                </a:lnTo>
                <a:lnTo>
                  <a:pt x="1297" y="2483"/>
                </a:lnTo>
                <a:lnTo>
                  <a:pt x="1295" y="2483"/>
                </a:lnTo>
                <a:lnTo>
                  <a:pt x="1292" y="2483"/>
                </a:lnTo>
                <a:lnTo>
                  <a:pt x="1292" y="2488"/>
                </a:lnTo>
                <a:lnTo>
                  <a:pt x="1292" y="2490"/>
                </a:lnTo>
                <a:lnTo>
                  <a:pt x="1290" y="2493"/>
                </a:lnTo>
                <a:lnTo>
                  <a:pt x="1287" y="2490"/>
                </a:lnTo>
                <a:lnTo>
                  <a:pt x="1287" y="2488"/>
                </a:lnTo>
                <a:lnTo>
                  <a:pt x="1283" y="2483"/>
                </a:lnTo>
                <a:lnTo>
                  <a:pt x="1283" y="2478"/>
                </a:lnTo>
                <a:lnTo>
                  <a:pt x="1280" y="2476"/>
                </a:lnTo>
                <a:lnTo>
                  <a:pt x="1280" y="2474"/>
                </a:lnTo>
                <a:lnTo>
                  <a:pt x="1280" y="2471"/>
                </a:lnTo>
                <a:lnTo>
                  <a:pt x="1285" y="2467"/>
                </a:lnTo>
                <a:lnTo>
                  <a:pt x="1285" y="2457"/>
                </a:lnTo>
                <a:lnTo>
                  <a:pt x="1283" y="2457"/>
                </a:lnTo>
                <a:lnTo>
                  <a:pt x="1280" y="2455"/>
                </a:lnTo>
                <a:lnTo>
                  <a:pt x="1278" y="2452"/>
                </a:lnTo>
                <a:lnTo>
                  <a:pt x="1276" y="2450"/>
                </a:lnTo>
                <a:lnTo>
                  <a:pt x="1273" y="2452"/>
                </a:lnTo>
                <a:lnTo>
                  <a:pt x="1271" y="2450"/>
                </a:lnTo>
                <a:lnTo>
                  <a:pt x="1269" y="2448"/>
                </a:lnTo>
                <a:lnTo>
                  <a:pt x="1266" y="2448"/>
                </a:lnTo>
                <a:lnTo>
                  <a:pt x="1264" y="2448"/>
                </a:lnTo>
                <a:lnTo>
                  <a:pt x="1247" y="2450"/>
                </a:lnTo>
                <a:lnTo>
                  <a:pt x="1245" y="2450"/>
                </a:lnTo>
                <a:lnTo>
                  <a:pt x="1240" y="2448"/>
                </a:lnTo>
                <a:lnTo>
                  <a:pt x="1238" y="2445"/>
                </a:lnTo>
                <a:lnTo>
                  <a:pt x="1233" y="2443"/>
                </a:lnTo>
                <a:lnTo>
                  <a:pt x="1229" y="2443"/>
                </a:lnTo>
                <a:lnTo>
                  <a:pt x="1224" y="2445"/>
                </a:lnTo>
                <a:lnTo>
                  <a:pt x="1221" y="2443"/>
                </a:lnTo>
                <a:lnTo>
                  <a:pt x="1219" y="2438"/>
                </a:lnTo>
                <a:lnTo>
                  <a:pt x="1217" y="2431"/>
                </a:lnTo>
                <a:lnTo>
                  <a:pt x="1214" y="2431"/>
                </a:lnTo>
                <a:lnTo>
                  <a:pt x="1210" y="2429"/>
                </a:lnTo>
                <a:lnTo>
                  <a:pt x="1207" y="2426"/>
                </a:lnTo>
                <a:lnTo>
                  <a:pt x="1205" y="2426"/>
                </a:lnTo>
                <a:lnTo>
                  <a:pt x="1200" y="2424"/>
                </a:lnTo>
                <a:lnTo>
                  <a:pt x="1198" y="2422"/>
                </a:lnTo>
                <a:lnTo>
                  <a:pt x="1193" y="2419"/>
                </a:lnTo>
                <a:lnTo>
                  <a:pt x="1191" y="2419"/>
                </a:lnTo>
                <a:lnTo>
                  <a:pt x="1188" y="2412"/>
                </a:lnTo>
                <a:lnTo>
                  <a:pt x="1179" y="2412"/>
                </a:lnTo>
                <a:lnTo>
                  <a:pt x="1146" y="2417"/>
                </a:lnTo>
                <a:lnTo>
                  <a:pt x="1144" y="2419"/>
                </a:lnTo>
                <a:lnTo>
                  <a:pt x="1141" y="2426"/>
                </a:lnTo>
                <a:lnTo>
                  <a:pt x="1139" y="2431"/>
                </a:lnTo>
                <a:lnTo>
                  <a:pt x="1134" y="2434"/>
                </a:lnTo>
                <a:lnTo>
                  <a:pt x="1130" y="2436"/>
                </a:lnTo>
                <a:lnTo>
                  <a:pt x="1125" y="2434"/>
                </a:lnTo>
                <a:lnTo>
                  <a:pt x="1122" y="2431"/>
                </a:lnTo>
                <a:lnTo>
                  <a:pt x="1118" y="2434"/>
                </a:lnTo>
                <a:lnTo>
                  <a:pt x="1115" y="2436"/>
                </a:lnTo>
                <a:lnTo>
                  <a:pt x="1111" y="2438"/>
                </a:lnTo>
                <a:lnTo>
                  <a:pt x="1108" y="2441"/>
                </a:lnTo>
                <a:lnTo>
                  <a:pt x="1104" y="2441"/>
                </a:lnTo>
                <a:lnTo>
                  <a:pt x="1104" y="2445"/>
                </a:lnTo>
                <a:lnTo>
                  <a:pt x="1099" y="2450"/>
                </a:lnTo>
                <a:lnTo>
                  <a:pt x="1097" y="2450"/>
                </a:lnTo>
                <a:lnTo>
                  <a:pt x="1082" y="2429"/>
                </a:lnTo>
                <a:lnTo>
                  <a:pt x="1082" y="2431"/>
                </a:lnTo>
                <a:lnTo>
                  <a:pt x="1078" y="2434"/>
                </a:lnTo>
                <a:lnTo>
                  <a:pt x="1073" y="2438"/>
                </a:lnTo>
                <a:lnTo>
                  <a:pt x="1071" y="2445"/>
                </a:lnTo>
                <a:lnTo>
                  <a:pt x="1066" y="2450"/>
                </a:lnTo>
                <a:lnTo>
                  <a:pt x="1064" y="2450"/>
                </a:lnTo>
                <a:lnTo>
                  <a:pt x="1056" y="2450"/>
                </a:lnTo>
                <a:lnTo>
                  <a:pt x="1049" y="2452"/>
                </a:lnTo>
                <a:lnTo>
                  <a:pt x="1042" y="2452"/>
                </a:lnTo>
                <a:lnTo>
                  <a:pt x="1038" y="2452"/>
                </a:lnTo>
                <a:lnTo>
                  <a:pt x="1016" y="2462"/>
                </a:lnTo>
                <a:lnTo>
                  <a:pt x="1007" y="2464"/>
                </a:lnTo>
                <a:lnTo>
                  <a:pt x="1005" y="2467"/>
                </a:lnTo>
                <a:lnTo>
                  <a:pt x="1005" y="2471"/>
                </a:lnTo>
                <a:lnTo>
                  <a:pt x="1002" y="2476"/>
                </a:lnTo>
                <a:lnTo>
                  <a:pt x="1002" y="2483"/>
                </a:lnTo>
                <a:lnTo>
                  <a:pt x="1000" y="2486"/>
                </a:lnTo>
                <a:lnTo>
                  <a:pt x="998" y="2488"/>
                </a:lnTo>
                <a:lnTo>
                  <a:pt x="995" y="2493"/>
                </a:lnTo>
                <a:lnTo>
                  <a:pt x="995" y="2497"/>
                </a:lnTo>
                <a:lnTo>
                  <a:pt x="998" y="2500"/>
                </a:lnTo>
                <a:lnTo>
                  <a:pt x="998" y="2502"/>
                </a:lnTo>
                <a:lnTo>
                  <a:pt x="998" y="2507"/>
                </a:lnTo>
                <a:lnTo>
                  <a:pt x="995" y="2507"/>
                </a:lnTo>
                <a:lnTo>
                  <a:pt x="993" y="2509"/>
                </a:lnTo>
                <a:lnTo>
                  <a:pt x="990" y="2509"/>
                </a:lnTo>
                <a:lnTo>
                  <a:pt x="988" y="2512"/>
                </a:lnTo>
                <a:lnTo>
                  <a:pt x="986" y="2514"/>
                </a:lnTo>
                <a:lnTo>
                  <a:pt x="981" y="2516"/>
                </a:lnTo>
                <a:lnTo>
                  <a:pt x="979" y="2519"/>
                </a:lnTo>
                <a:lnTo>
                  <a:pt x="976" y="2526"/>
                </a:lnTo>
                <a:lnTo>
                  <a:pt x="974" y="2528"/>
                </a:lnTo>
                <a:lnTo>
                  <a:pt x="969" y="2535"/>
                </a:lnTo>
                <a:lnTo>
                  <a:pt x="967" y="2542"/>
                </a:lnTo>
                <a:lnTo>
                  <a:pt x="967" y="2550"/>
                </a:lnTo>
                <a:lnTo>
                  <a:pt x="965" y="2550"/>
                </a:lnTo>
                <a:lnTo>
                  <a:pt x="960" y="2547"/>
                </a:lnTo>
                <a:lnTo>
                  <a:pt x="955" y="2550"/>
                </a:lnTo>
                <a:lnTo>
                  <a:pt x="948" y="2550"/>
                </a:lnTo>
                <a:lnTo>
                  <a:pt x="943" y="2550"/>
                </a:lnTo>
                <a:lnTo>
                  <a:pt x="936" y="2547"/>
                </a:lnTo>
                <a:lnTo>
                  <a:pt x="929" y="2547"/>
                </a:lnTo>
                <a:lnTo>
                  <a:pt x="922" y="2550"/>
                </a:lnTo>
                <a:lnTo>
                  <a:pt x="920" y="2554"/>
                </a:lnTo>
                <a:lnTo>
                  <a:pt x="920" y="2557"/>
                </a:lnTo>
                <a:lnTo>
                  <a:pt x="917" y="2561"/>
                </a:lnTo>
                <a:lnTo>
                  <a:pt x="913" y="2564"/>
                </a:lnTo>
                <a:lnTo>
                  <a:pt x="910" y="2566"/>
                </a:lnTo>
                <a:lnTo>
                  <a:pt x="908" y="2571"/>
                </a:lnTo>
                <a:lnTo>
                  <a:pt x="903" y="2573"/>
                </a:lnTo>
                <a:lnTo>
                  <a:pt x="899" y="2576"/>
                </a:lnTo>
                <a:lnTo>
                  <a:pt x="894" y="2576"/>
                </a:lnTo>
                <a:lnTo>
                  <a:pt x="891" y="2571"/>
                </a:lnTo>
                <a:lnTo>
                  <a:pt x="889" y="2566"/>
                </a:lnTo>
                <a:lnTo>
                  <a:pt x="887" y="2561"/>
                </a:lnTo>
                <a:lnTo>
                  <a:pt x="882" y="2559"/>
                </a:lnTo>
                <a:lnTo>
                  <a:pt x="877" y="2559"/>
                </a:lnTo>
                <a:lnTo>
                  <a:pt x="870" y="2559"/>
                </a:lnTo>
                <a:lnTo>
                  <a:pt x="866" y="2557"/>
                </a:lnTo>
                <a:lnTo>
                  <a:pt x="863" y="2554"/>
                </a:lnTo>
                <a:lnTo>
                  <a:pt x="856" y="2552"/>
                </a:lnTo>
                <a:lnTo>
                  <a:pt x="854" y="2550"/>
                </a:lnTo>
                <a:lnTo>
                  <a:pt x="851" y="2550"/>
                </a:lnTo>
                <a:lnTo>
                  <a:pt x="851" y="2545"/>
                </a:lnTo>
                <a:lnTo>
                  <a:pt x="849" y="2540"/>
                </a:lnTo>
                <a:lnTo>
                  <a:pt x="844" y="2538"/>
                </a:lnTo>
                <a:lnTo>
                  <a:pt x="842" y="2535"/>
                </a:lnTo>
                <a:lnTo>
                  <a:pt x="828" y="2531"/>
                </a:lnTo>
                <a:lnTo>
                  <a:pt x="823" y="2533"/>
                </a:lnTo>
                <a:lnTo>
                  <a:pt x="818" y="2531"/>
                </a:lnTo>
                <a:lnTo>
                  <a:pt x="816" y="2528"/>
                </a:lnTo>
                <a:lnTo>
                  <a:pt x="814" y="2521"/>
                </a:lnTo>
                <a:lnTo>
                  <a:pt x="814" y="2519"/>
                </a:lnTo>
                <a:lnTo>
                  <a:pt x="814" y="2516"/>
                </a:lnTo>
                <a:lnTo>
                  <a:pt x="809" y="2512"/>
                </a:lnTo>
                <a:lnTo>
                  <a:pt x="807" y="2512"/>
                </a:lnTo>
                <a:lnTo>
                  <a:pt x="804" y="2512"/>
                </a:lnTo>
                <a:lnTo>
                  <a:pt x="799" y="2514"/>
                </a:lnTo>
                <a:lnTo>
                  <a:pt x="795" y="2516"/>
                </a:lnTo>
                <a:lnTo>
                  <a:pt x="790" y="2519"/>
                </a:lnTo>
                <a:lnTo>
                  <a:pt x="790" y="2521"/>
                </a:lnTo>
                <a:lnTo>
                  <a:pt x="792" y="2523"/>
                </a:lnTo>
                <a:lnTo>
                  <a:pt x="795" y="2523"/>
                </a:lnTo>
                <a:lnTo>
                  <a:pt x="797" y="2526"/>
                </a:lnTo>
                <a:lnTo>
                  <a:pt x="795" y="2531"/>
                </a:lnTo>
                <a:lnTo>
                  <a:pt x="795" y="2533"/>
                </a:lnTo>
                <a:lnTo>
                  <a:pt x="797" y="2535"/>
                </a:lnTo>
                <a:lnTo>
                  <a:pt x="795" y="2540"/>
                </a:lnTo>
                <a:lnTo>
                  <a:pt x="795" y="2542"/>
                </a:lnTo>
                <a:lnTo>
                  <a:pt x="797" y="2547"/>
                </a:lnTo>
                <a:lnTo>
                  <a:pt x="802" y="2550"/>
                </a:lnTo>
                <a:lnTo>
                  <a:pt x="807" y="2554"/>
                </a:lnTo>
                <a:lnTo>
                  <a:pt x="809" y="2559"/>
                </a:lnTo>
                <a:lnTo>
                  <a:pt x="809" y="2561"/>
                </a:lnTo>
                <a:lnTo>
                  <a:pt x="811" y="2568"/>
                </a:lnTo>
                <a:lnTo>
                  <a:pt x="811" y="2571"/>
                </a:lnTo>
                <a:lnTo>
                  <a:pt x="811" y="2578"/>
                </a:lnTo>
                <a:lnTo>
                  <a:pt x="811" y="2583"/>
                </a:lnTo>
                <a:lnTo>
                  <a:pt x="809" y="2585"/>
                </a:lnTo>
                <a:lnTo>
                  <a:pt x="807" y="2587"/>
                </a:lnTo>
                <a:lnTo>
                  <a:pt x="804" y="2587"/>
                </a:lnTo>
                <a:lnTo>
                  <a:pt x="802" y="2590"/>
                </a:lnTo>
                <a:lnTo>
                  <a:pt x="799" y="2592"/>
                </a:lnTo>
                <a:lnTo>
                  <a:pt x="797" y="2594"/>
                </a:lnTo>
                <a:lnTo>
                  <a:pt x="795" y="2599"/>
                </a:lnTo>
                <a:lnTo>
                  <a:pt x="790" y="2602"/>
                </a:lnTo>
                <a:lnTo>
                  <a:pt x="788" y="2604"/>
                </a:lnTo>
                <a:lnTo>
                  <a:pt x="785" y="2606"/>
                </a:lnTo>
                <a:lnTo>
                  <a:pt x="783" y="2609"/>
                </a:lnTo>
                <a:lnTo>
                  <a:pt x="783" y="2613"/>
                </a:lnTo>
                <a:lnTo>
                  <a:pt x="781" y="2618"/>
                </a:lnTo>
                <a:lnTo>
                  <a:pt x="781" y="2623"/>
                </a:lnTo>
                <a:lnTo>
                  <a:pt x="778" y="2623"/>
                </a:lnTo>
                <a:lnTo>
                  <a:pt x="759" y="2623"/>
                </a:lnTo>
                <a:lnTo>
                  <a:pt x="755" y="2635"/>
                </a:lnTo>
                <a:lnTo>
                  <a:pt x="722" y="2658"/>
                </a:lnTo>
                <a:lnTo>
                  <a:pt x="717" y="2661"/>
                </a:lnTo>
                <a:lnTo>
                  <a:pt x="715" y="2661"/>
                </a:lnTo>
                <a:lnTo>
                  <a:pt x="712" y="2663"/>
                </a:lnTo>
                <a:lnTo>
                  <a:pt x="710" y="2663"/>
                </a:lnTo>
                <a:lnTo>
                  <a:pt x="705" y="2651"/>
                </a:lnTo>
                <a:lnTo>
                  <a:pt x="705" y="2649"/>
                </a:lnTo>
                <a:lnTo>
                  <a:pt x="703" y="2647"/>
                </a:lnTo>
                <a:lnTo>
                  <a:pt x="700" y="2642"/>
                </a:lnTo>
                <a:lnTo>
                  <a:pt x="700" y="2639"/>
                </a:lnTo>
                <a:lnTo>
                  <a:pt x="700" y="2637"/>
                </a:lnTo>
                <a:lnTo>
                  <a:pt x="698" y="2635"/>
                </a:lnTo>
                <a:lnTo>
                  <a:pt x="698" y="2630"/>
                </a:lnTo>
                <a:lnTo>
                  <a:pt x="693" y="2625"/>
                </a:lnTo>
                <a:lnTo>
                  <a:pt x="691" y="2618"/>
                </a:lnTo>
                <a:lnTo>
                  <a:pt x="689" y="2616"/>
                </a:lnTo>
                <a:lnTo>
                  <a:pt x="689" y="2609"/>
                </a:lnTo>
                <a:lnTo>
                  <a:pt x="686" y="2604"/>
                </a:lnTo>
                <a:lnTo>
                  <a:pt x="686" y="2599"/>
                </a:lnTo>
                <a:lnTo>
                  <a:pt x="684" y="2597"/>
                </a:lnTo>
                <a:lnTo>
                  <a:pt x="682" y="2594"/>
                </a:lnTo>
                <a:lnTo>
                  <a:pt x="682" y="2590"/>
                </a:lnTo>
                <a:lnTo>
                  <a:pt x="682" y="2587"/>
                </a:lnTo>
                <a:lnTo>
                  <a:pt x="682" y="2583"/>
                </a:lnTo>
                <a:lnTo>
                  <a:pt x="682" y="2580"/>
                </a:lnTo>
                <a:lnTo>
                  <a:pt x="682" y="2576"/>
                </a:lnTo>
                <a:lnTo>
                  <a:pt x="679" y="2573"/>
                </a:lnTo>
                <a:lnTo>
                  <a:pt x="677" y="2571"/>
                </a:lnTo>
                <a:lnTo>
                  <a:pt x="677" y="2568"/>
                </a:lnTo>
                <a:lnTo>
                  <a:pt x="677" y="2566"/>
                </a:lnTo>
                <a:lnTo>
                  <a:pt x="675" y="2564"/>
                </a:lnTo>
                <a:lnTo>
                  <a:pt x="672" y="2561"/>
                </a:lnTo>
                <a:lnTo>
                  <a:pt x="665" y="2559"/>
                </a:lnTo>
                <a:lnTo>
                  <a:pt x="663" y="2559"/>
                </a:lnTo>
                <a:lnTo>
                  <a:pt x="663" y="2557"/>
                </a:lnTo>
                <a:lnTo>
                  <a:pt x="660" y="2557"/>
                </a:lnTo>
                <a:lnTo>
                  <a:pt x="658" y="2554"/>
                </a:lnTo>
                <a:lnTo>
                  <a:pt x="651" y="2554"/>
                </a:lnTo>
                <a:lnTo>
                  <a:pt x="649" y="2552"/>
                </a:lnTo>
                <a:lnTo>
                  <a:pt x="646" y="2547"/>
                </a:lnTo>
                <a:lnTo>
                  <a:pt x="644" y="2545"/>
                </a:lnTo>
                <a:lnTo>
                  <a:pt x="642" y="2545"/>
                </a:lnTo>
                <a:lnTo>
                  <a:pt x="639" y="2542"/>
                </a:lnTo>
                <a:lnTo>
                  <a:pt x="634" y="2542"/>
                </a:lnTo>
                <a:lnTo>
                  <a:pt x="632" y="2542"/>
                </a:lnTo>
                <a:lnTo>
                  <a:pt x="627" y="2540"/>
                </a:lnTo>
                <a:lnTo>
                  <a:pt x="625" y="2540"/>
                </a:lnTo>
                <a:lnTo>
                  <a:pt x="620" y="2538"/>
                </a:lnTo>
                <a:lnTo>
                  <a:pt x="618" y="2538"/>
                </a:lnTo>
                <a:lnTo>
                  <a:pt x="616" y="2540"/>
                </a:lnTo>
                <a:lnTo>
                  <a:pt x="611" y="2540"/>
                </a:lnTo>
                <a:lnTo>
                  <a:pt x="606" y="2540"/>
                </a:lnTo>
                <a:lnTo>
                  <a:pt x="601" y="2540"/>
                </a:lnTo>
                <a:lnTo>
                  <a:pt x="599" y="2542"/>
                </a:lnTo>
                <a:lnTo>
                  <a:pt x="587" y="2552"/>
                </a:lnTo>
                <a:lnTo>
                  <a:pt x="583" y="2557"/>
                </a:lnTo>
                <a:lnTo>
                  <a:pt x="580" y="2559"/>
                </a:lnTo>
                <a:lnTo>
                  <a:pt x="578" y="2561"/>
                </a:lnTo>
                <a:lnTo>
                  <a:pt x="573" y="2561"/>
                </a:lnTo>
                <a:lnTo>
                  <a:pt x="568" y="2561"/>
                </a:lnTo>
                <a:lnTo>
                  <a:pt x="566" y="2561"/>
                </a:lnTo>
                <a:lnTo>
                  <a:pt x="561" y="2561"/>
                </a:lnTo>
                <a:lnTo>
                  <a:pt x="554" y="2561"/>
                </a:lnTo>
                <a:lnTo>
                  <a:pt x="554" y="2559"/>
                </a:lnTo>
                <a:lnTo>
                  <a:pt x="554" y="2557"/>
                </a:lnTo>
                <a:lnTo>
                  <a:pt x="552" y="2554"/>
                </a:lnTo>
                <a:lnTo>
                  <a:pt x="550" y="2554"/>
                </a:lnTo>
                <a:lnTo>
                  <a:pt x="547" y="2557"/>
                </a:lnTo>
                <a:lnTo>
                  <a:pt x="547" y="2554"/>
                </a:lnTo>
                <a:lnTo>
                  <a:pt x="545" y="2550"/>
                </a:lnTo>
                <a:lnTo>
                  <a:pt x="543" y="2545"/>
                </a:lnTo>
                <a:lnTo>
                  <a:pt x="543" y="2542"/>
                </a:lnTo>
                <a:lnTo>
                  <a:pt x="538" y="2538"/>
                </a:lnTo>
                <a:lnTo>
                  <a:pt x="535" y="2531"/>
                </a:lnTo>
                <a:lnTo>
                  <a:pt x="533" y="2528"/>
                </a:lnTo>
                <a:lnTo>
                  <a:pt x="531" y="2523"/>
                </a:lnTo>
                <a:lnTo>
                  <a:pt x="528" y="2521"/>
                </a:lnTo>
                <a:lnTo>
                  <a:pt x="526" y="2516"/>
                </a:lnTo>
                <a:lnTo>
                  <a:pt x="524" y="2509"/>
                </a:lnTo>
                <a:lnTo>
                  <a:pt x="521" y="2507"/>
                </a:lnTo>
                <a:lnTo>
                  <a:pt x="517" y="2505"/>
                </a:lnTo>
                <a:lnTo>
                  <a:pt x="514" y="2505"/>
                </a:lnTo>
                <a:lnTo>
                  <a:pt x="512" y="2502"/>
                </a:lnTo>
                <a:lnTo>
                  <a:pt x="510" y="2502"/>
                </a:lnTo>
                <a:lnTo>
                  <a:pt x="507" y="2500"/>
                </a:lnTo>
                <a:lnTo>
                  <a:pt x="505" y="2500"/>
                </a:lnTo>
                <a:lnTo>
                  <a:pt x="502" y="2497"/>
                </a:lnTo>
                <a:lnTo>
                  <a:pt x="498" y="2493"/>
                </a:lnTo>
                <a:lnTo>
                  <a:pt x="493" y="2488"/>
                </a:lnTo>
                <a:lnTo>
                  <a:pt x="491" y="2481"/>
                </a:lnTo>
                <a:lnTo>
                  <a:pt x="491" y="2478"/>
                </a:lnTo>
                <a:lnTo>
                  <a:pt x="498" y="2481"/>
                </a:lnTo>
                <a:lnTo>
                  <a:pt x="500" y="2481"/>
                </a:lnTo>
                <a:lnTo>
                  <a:pt x="502" y="2481"/>
                </a:lnTo>
                <a:lnTo>
                  <a:pt x="502" y="2478"/>
                </a:lnTo>
                <a:lnTo>
                  <a:pt x="505" y="2478"/>
                </a:lnTo>
                <a:lnTo>
                  <a:pt x="510" y="2478"/>
                </a:lnTo>
                <a:lnTo>
                  <a:pt x="512" y="2478"/>
                </a:lnTo>
                <a:lnTo>
                  <a:pt x="514" y="2476"/>
                </a:lnTo>
                <a:lnTo>
                  <a:pt x="519" y="2474"/>
                </a:lnTo>
                <a:lnTo>
                  <a:pt x="521" y="2471"/>
                </a:lnTo>
                <a:lnTo>
                  <a:pt x="521" y="2467"/>
                </a:lnTo>
                <a:lnTo>
                  <a:pt x="524" y="2467"/>
                </a:lnTo>
                <a:lnTo>
                  <a:pt x="524" y="2464"/>
                </a:lnTo>
                <a:lnTo>
                  <a:pt x="528" y="2462"/>
                </a:lnTo>
                <a:lnTo>
                  <a:pt x="533" y="2457"/>
                </a:lnTo>
                <a:lnTo>
                  <a:pt x="533" y="2455"/>
                </a:lnTo>
                <a:lnTo>
                  <a:pt x="533" y="2450"/>
                </a:lnTo>
                <a:lnTo>
                  <a:pt x="535" y="2448"/>
                </a:lnTo>
                <a:lnTo>
                  <a:pt x="538" y="2443"/>
                </a:lnTo>
                <a:lnTo>
                  <a:pt x="540" y="2441"/>
                </a:lnTo>
                <a:lnTo>
                  <a:pt x="543" y="2441"/>
                </a:lnTo>
                <a:lnTo>
                  <a:pt x="540" y="2436"/>
                </a:lnTo>
                <a:lnTo>
                  <a:pt x="538" y="2436"/>
                </a:lnTo>
                <a:lnTo>
                  <a:pt x="535" y="2434"/>
                </a:lnTo>
                <a:lnTo>
                  <a:pt x="533" y="2434"/>
                </a:lnTo>
                <a:lnTo>
                  <a:pt x="526" y="2431"/>
                </a:lnTo>
                <a:lnTo>
                  <a:pt x="524" y="2431"/>
                </a:lnTo>
                <a:lnTo>
                  <a:pt x="521" y="2429"/>
                </a:lnTo>
                <a:lnTo>
                  <a:pt x="521" y="2426"/>
                </a:lnTo>
                <a:lnTo>
                  <a:pt x="519" y="2424"/>
                </a:lnTo>
                <a:lnTo>
                  <a:pt x="519" y="2419"/>
                </a:lnTo>
                <a:lnTo>
                  <a:pt x="519" y="2417"/>
                </a:lnTo>
                <a:lnTo>
                  <a:pt x="521" y="2415"/>
                </a:lnTo>
                <a:lnTo>
                  <a:pt x="524" y="2412"/>
                </a:lnTo>
                <a:lnTo>
                  <a:pt x="524" y="2410"/>
                </a:lnTo>
                <a:lnTo>
                  <a:pt x="521" y="2407"/>
                </a:lnTo>
                <a:lnTo>
                  <a:pt x="521" y="2403"/>
                </a:lnTo>
                <a:lnTo>
                  <a:pt x="519" y="2398"/>
                </a:lnTo>
                <a:lnTo>
                  <a:pt x="519" y="2396"/>
                </a:lnTo>
                <a:lnTo>
                  <a:pt x="517" y="2393"/>
                </a:lnTo>
                <a:lnTo>
                  <a:pt x="517" y="2391"/>
                </a:lnTo>
                <a:lnTo>
                  <a:pt x="512" y="2391"/>
                </a:lnTo>
                <a:lnTo>
                  <a:pt x="510" y="2389"/>
                </a:lnTo>
                <a:lnTo>
                  <a:pt x="507" y="2389"/>
                </a:lnTo>
                <a:lnTo>
                  <a:pt x="505" y="2386"/>
                </a:lnTo>
                <a:lnTo>
                  <a:pt x="502" y="2381"/>
                </a:lnTo>
                <a:lnTo>
                  <a:pt x="500" y="2379"/>
                </a:lnTo>
                <a:lnTo>
                  <a:pt x="500" y="2377"/>
                </a:lnTo>
                <a:lnTo>
                  <a:pt x="498" y="2372"/>
                </a:lnTo>
                <a:lnTo>
                  <a:pt x="500" y="2370"/>
                </a:lnTo>
                <a:lnTo>
                  <a:pt x="505" y="2351"/>
                </a:lnTo>
                <a:lnTo>
                  <a:pt x="517" y="2332"/>
                </a:lnTo>
                <a:lnTo>
                  <a:pt x="524" y="2284"/>
                </a:lnTo>
                <a:lnTo>
                  <a:pt x="566" y="2284"/>
                </a:lnTo>
                <a:lnTo>
                  <a:pt x="576" y="2258"/>
                </a:lnTo>
                <a:lnTo>
                  <a:pt x="587" y="2232"/>
                </a:lnTo>
                <a:lnTo>
                  <a:pt x="606" y="2194"/>
                </a:lnTo>
                <a:lnTo>
                  <a:pt x="616" y="2171"/>
                </a:lnTo>
                <a:lnTo>
                  <a:pt x="627" y="2140"/>
                </a:lnTo>
                <a:lnTo>
                  <a:pt x="642" y="2107"/>
                </a:lnTo>
                <a:lnTo>
                  <a:pt x="649" y="2093"/>
                </a:lnTo>
                <a:lnTo>
                  <a:pt x="651" y="2090"/>
                </a:lnTo>
                <a:lnTo>
                  <a:pt x="658" y="2071"/>
                </a:lnTo>
                <a:lnTo>
                  <a:pt x="672" y="2041"/>
                </a:lnTo>
                <a:lnTo>
                  <a:pt x="672" y="2038"/>
                </a:lnTo>
                <a:lnTo>
                  <a:pt x="675" y="2033"/>
                </a:lnTo>
                <a:lnTo>
                  <a:pt x="677" y="2029"/>
                </a:lnTo>
                <a:lnTo>
                  <a:pt x="682" y="2017"/>
                </a:lnTo>
                <a:lnTo>
                  <a:pt x="682" y="2015"/>
                </a:lnTo>
                <a:lnTo>
                  <a:pt x="682" y="2012"/>
                </a:lnTo>
                <a:lnTo>
                  <a:pt x="693" y="2012"/>
                </a:lnTo>
                <a:lnTo>
                  <a:pt x="686" y="1991"/>
                </a:lnTo>
                <a:lnTo>
                  <a:pt x="691" y="1970"/>
                </a:lnTo>
                <a:lnTo>
                  <a:pt x="691" y="1962"/>
                </a:lnTo>
                <a:lnTo>
                  <a:pt x="689" y="1958"/>
                </a:lnTo>
                <a:lnTo>
                  <a:pt x="691" y="1953"/>
                </a:lnTo>
                <a:lnTo>
                  <a:pt x="693" y="1951"/>
                </a:lnTo>
                <a:lnTo>
                  <a:pt x="693" y="1946"/>
                </a:lnTo>
                <a:lnTo>
                  <a:pt x="696" y="1941"/>
                </a:lnTo>
                <a:lnTo>
                  <a:pt x="698" y="1936"/>
                </a:lnTo>
                <a:lnTo>
                  <a:pt x="700" y="1932"/>
                </a:lnTo>
                <a:lnTo>
                  <a:pt x="703" y="1925"/>
                </a:lnTo>
                <a:lnTo>
                  <a:pt x="705" y="1922"/>
                </a:lnTo>
                <a:lnTo>
                  <a:pt x="708" y="1915"/>
                </a:lnTo>
                <a:lnTo>
                  <a:pt x="708" y="1913"/>
                </a:lnTo>
                <a:lnTo>
                  <a:pt x="705" y="1913"/>
                </a:lnTo>
                <a:lnTo>
                  <a:pt x="703" y="1913"/>
                </a:lnTo>
                <a:lnTo>
                  <a:pt x="703" y="1910"/>
                </a:lnTo>
                <a:lnTo>
                  <a:pt x="700" y="1910"/>
                </a:lnTo>
                <a:lnTo>
                  <a:pt x="700" y="1908"/>
                </a:lnTo>
                <a:lnTo>
                  <a:pt x="700" y="1906"/>
                </a:lnTo>
                <a:lnTo>
                  <a:pt x="700" y="1903"/>
                </a:lnTo>
                <a:lnTo>
                  <a:pt x="703" y="1903"/>
                </a:lnTo>
                <a:lnTo>
                  <a:pt x="703" y="1901"/>
                </a:lnTo>
                <a:lnTo>
                  <a:pt x="705" y="1899"/>
                </a:lnTo>
                <a:lnTo>
                  <a:pt x="705" y="1896"/>
                </a:lnTo>
                <a:lnTo>
                  <a:pt x="708" y="1891"/>
                </a:lnTo>
                <a:lnTo>
                  <a:pt x="708" y="1889"/>
                </a:lnTo>
                <a:lnTo>
                  <a:pt x="710" y="1882"/>
                </a:lnTo>
                <a:lnTo>
                  <a:pt x="712" y="1880"/>
                </a:lnTo>
                <a:lnTo>
                  <a:pt x="712" y="1877"/>
                </a:lnTo>
                <a:lnTo>
                  <a:pt x="712" y="1872"/>
                </a:lnTo>
                <a:lnTo>
                  <a:pt x="703" y="1877"/>
                </a:lnTo>
                <a:lnTo>
                  <a:pt x="703" y="1880"/>
                </a:lnTo>
                <a:lnTo>
                  <a:pt x="700" y="1882"/>
                </a:lnTo>
                <a:lnTo>
                  <a:pt x="700" y="1884"/>
                </a:lnTo>
                <a:lnTo>
                  <a:pt x="698" y="1884"/>
                </a:lnTo>
                <a:lnTo>
                  <a:pt x="698" y="1887"/>
                </a:lnTo>
                <a:lnTo>
                  <a:pt x="693" y="1887"/>
                </a:lnTo>
                <a:lnTo>
                  <a:pt x="693" y="1889"/>
                </a:lnTo>
                <a:lnTo>
                  <a:pt x="691" y="1891"/>
                </a:lnTo>
                <a:lnTo>
                  <a:pt x="689" y="1891"/>
                </a:lnTo>
                <a:lnTo>
                  <a:pt x="686" y="1891"/>
                </a:lnTo>
                <a:lnTo>
                  <a:pt x="686" y="1889"/>
                </a:lnTo>
                <a:lnTo>
                  <a:pt x="686" y="1887"/>
                </a:lnTo>
                <a:lnTo>
                  <a:pt x="686" y="1884"/>
                </a:lnTo>
                <a:lnTo>
                  <a:pt x="686" y="1882"/>
                </a:lnTo>
                <a:lnTo>
                  <a:pt x="684" y="1877"/>
                </a:lnTo>
                <a:lnTo>
                  <a:pt x="682" y="1880"/>
                </a:lnTo>
                <a:lnTo>
                  <a:pt x="679" y="1880"/>
                </a:lnTo>
                <a:lnTo>
                  <a:pt x="675" y="1882"/>
                </a:lnTo>
                <a:lnTo>
                  <a:pt x="667" y="1884"/>
                </a:lnTo>
                <a:lnTo>
                  <a:pt x="663" y="1887"/>
                </a:lnTo>
                <a:lnTo>
                  <a:pt x="660" y="1889"/>
                </a:lnTo>
                <a:lnTo>
                  <a:pt x="660" y="1891"/>
                </a:lnTo>
                <a:lnTo>
                  <a:pt x="660" y="1894"/>
                </a:lnTo>
                <a:lnTo>
                  <a:pt x="663" y="1896"/>
                </a:lnTo>
                <a:lnTo>
                  <a:pt x="663" y="1899"/>
                </a:lnTo>
                <a:lnTo>
                  <a:pt x="665" y="1901"/>
                </a:lnTo>
                <a:lnTo>
                  <a:pt x="663" y="1903"/>
                </a:lnTo>
                <a:lnTo>
                  <a:pt x="660" y="1903"/>
                </a:lnTo>
                <a:lnTo>
                  <a:pt x="658" y="1903"/>
                </a:lnTo>
                <a:lnTo>
                  <a:pt x="656" y="1903"/>
                </a:lnTo>
                <a:lnTo>
                  <a:pt x="653" y="1903"/>
                </a:lnTo>
                <a:lnTo>
                  <a:pt x="651" y="1903"/>
                </a:lnTo>
                <a:lnTo>
                  <a:pt x="651" y="1901"/>
                </a:lnTo>
                <a:lnTo>
                  <a:pt x="651" y="1896"/>
                </a:lnTo>
                <a:lnTo>
                  <a:pt x="649" y="1894"/>
                </a:lnTo>
                <a:lnTo>
                  <a:pt x="646" y="1891"/>
                </a:lnTo>
                <a:lnTo>
                  <a:pt x="646" y="1894"/>
                </a:lnTo>
                <a:lnTo>
                  <a:pt x="644" y="1891"/>
                </a:lnTo>
                <a:lnTo>
                  <a:pt x="639" y="1891"/>
                </a:lnTo>
                <a:lnTo>
                  <a:pt x="632" y="1889"/>
                </a:lnTo>
                <a:lnTo>
                  <a:pt x="630" y="1889"/>
                </a:lnTo>
                <a:lnTo>
                  <a:pt x="630" y="1884"/>
                </a:lnTo>
                <a:lnTo>
                  <a:pt x="630" y="1880"/>
                </a:lnTo>
                <a:lnTo>
                  <a:pt x="627" y="1880"/>
                </a:lnTo>
                <a:lnTo>
                  <a:pt x="625" y="1880"/>
                </a:lnTo>
                <a:lnTo>
                  <a:pt x="623" y="1882"/>
                </a:lnTo>
                <a:lnTo>
                  <a:pt x="618" y="1884"/>
                </a:lnTo>
                <a:lnTo>
                  <a:pt x="618" y="1887"/>
                </a:lnTo>
                <a:lnTo>
                  <a:pt x="618" y="1891"/>
                </a:lnTo>
                <a:lnTo>
                  <a:pt x="620" y="1894"/>
                </a:lnTo>
                <a:lnTo>
                  <a:pt x="620" y="1896"/>
                </a:lnTo>
                <a:lnTo>
                  <a:pt x="618" y="1896"/>
                </a:lnTo>
                <a:lnTo>
                  <a:pt x="616" y="1899"/>
                </a:lnTo>
                <a:lnTo>
                  <a:pt x="613" y="1899"/>
                </a:lnTo>
                <a:lnTo>
                  <a:pt x="609" y="1899"/>
                </a:lnTo>
                <a:lnTo>
                  <a:pt x="604" y="1896"/>
                </a:lnTo>
                <a:lnTo>
                  <a:pt x="604" y="1894"/>
                </a:lnTo>
                <a:lnTo>
                  <a:pt x="604" y="1891"/>
                </a:lnTo>
                <a:lnTo>
                  <a:pt x="604" y="1889"/>
                </a:lnTo>
                <a:lnTo>
                  <a:pt x="606" y="1887"/>
                </a:lnTo>
                <a:lnTo>
                  <a:pt x="606" y="1882"/>
                </a:lnTo>
                <a:lnTo>
                  <a:pt x="606" y="1877"/>
                </a:lnTo>
                <a:lnTo>
                  <a:pt x="606" y="1875"/>
                </a:lnTo>
                <a:lnTo>
                  <a:pt x="609" y="1872"/>
                </a:lnTo>
                <a:lnTo>
                  <a:pt x="609" y="1868"/>
                </a:lnTo>
                <a:lnTo>
                  <a:pt x="606" y="1865"/>
                </a:lnTo>
                <a:lnTo>
                  <a:pt x="606" y="1863"/>
                </a:lnTo>
                <a:lnTo>
                  <a:pt x="601" y="1858"/>
                </a:lnTo>
                <a:lnTo>
                  <a:pt x="601" y="1856"/>
                </a:lnTo>
                <a:lnTo>
                  <a:pt x="601" y="1854"/>
                </a:lnTo>
                <a:lnTo>
                  <a:pt x="601" y="1849"/>
                </a:lnTo>
                <a:lnTo>
                  <a:pt x="599" y="1846"/>
                </a:lnTo>
                <a:lnTo>
                  <a:pt x="597" y="1844"/>
                </a:lnTo>
                <a:lnTo>
                  <a:pt x="594" y="1844"/>
                </a:lnTo>
                <a:lnTo>
                  <a:pt x="594" y="1842"/>
                </a:lnTo>
                <a:lnTo>
                  <a:pt x="594" y="1839"/>
                </a:lnTo>
                <a:lnTo>
                  <a:pt x="597" y="1839"/>
                </a:lnTo>
                <a:lnTo>
                  <a:pt x="599" y="1837"/>
                </a:lnTo>
                <a:lnTo>
                  <a:pt x="599" y="1835"/>
                </a:lnTo>
                <a:lnTo>
                  <a:pt x="597" y="1832"/>
                </a:lnTo>
                <a:lnTo>
                  <a:pt x="597" y="1830"/>
                </a:lnTo>
                <a:lnTo>
                  <a:pt x="597" y="1828"/>
                </a:lnTo>
                <a:lnTo>
                  <a:pt x="599" y="1825"/>
                </a:lnTo>
                <a:lnTo>
                  <a:pt x="599" y="1820"/>
                </a:lnTo>
                <a:lnTo>
                  <a:pt x="594" y="1818"/>
                </a:lnTo>
                <a:lnTo>
                  <a:pt x="592" y="1820"/>
                </a:lnTo>
                <a:lnTo>
                  <a:pt x="587" y="1820"/>
                </a:lnTo>
                <a:lnTo>
                  <a:pt x="583" y="1820"/>
                </a:lnTo>
                <a:lnTo>
                  <a:pt x="580" y="1820"/>
                </a:lnTo>
                <a:lnTo>
                  <a:pt x="578" y="1823"/>
                </a:lnTo>
                <a:lnTo>
                  <a:pt x="576" y="1825"/>
                </a:lnTo>
                <a:lnTo>
                  <a:pt x="573" y="1828"/>
                </a:lnTo>
                <a:lnTo>
                  <a:pt x="571" y="1828"/>
                </a:lnTo>
                <a:lnTo>
                  <a:pt x="524" y="1820"/>
                </a:lnTo>
                <a:lnTo>
                  <a:pt x="505" y="1806"/>
                </a:lnTo>
                <a:lnTo>
                  <a:pt x="488" y="1775"/>
                </a:lnTo>
                <a:lnTo>
                  <a:pt x="488" y="1773"/>
                </a:lnTo>
                <a:lnTo>
                  <a:pt x="484" y="1764"/>
                </a:lnTo>
                <a:lnTo>
                  <a:pt x="479" y="1754"/>
                </a:lnTo>
                <a:lnTo>
                  <a:pt x="368" y="1674"/>
                </a:lnTo>
                <a:lnTo>
                  <a:pt x="330" y="1645"/>
                </a:lnTo>
                <a:lnTo>
                  <a:pt x="290" y="1622"/>
                </a:lnTo>
                <a:lnTo>
                  <a:pt x="269" y="1612"/>
                </a:lnTo>
                <a:lnTo>
                  <a:pt x="253" y="1603"/>
                </a:lnTo>
                <a:lnTo>
                  <a:pt x="250" y="1605"/>
                </a:lnTo>
                <a:lnTo>
                  <a:pt x="248" y="1603"/>
                </a:lnTo>
                <a:lnTo>
                  <a:pt x="246" y="1603"/>
                </a:lnTo>
                <a:lnTo>
                  <a:pt x="246" y="1600"/>
                </a:lnTo>
                <a:lnTo>
                  <a:pt x="243" y="1598"/>
                </a:lnTo>
                <a:lnTo>
                  <a:pt x="241" y="1596"/>
                </a:lnTo>
                <a:lnTo>
                  <a:pt x="236" y="1591"/>
                </a:lnTo>
                <a:lnTo>
                  <a:pt x="234" y="1591"/>
                </a:lnTo>
                <a:lnTo>
                  <a:pt x="229" y="1591"/>
                </a:lnTo>
                <a:lnTo>
                  <a:pt x="229" y="1588"/>
                </a:lnTo>
                <a:lnTo>
                  <a:pt x="217" y="1596"/>
                </a:lnTo>
                <a:lnTo>
                  <a:pt x="196" y="1610"/>
                </a:lnTo>
                <a:lnTo>
                  <a:pt x="196" y="1607"/>
                </a:lnTo>
                <a:lnTo>
                  <a:pt x="194" y="1607"/>
                </a:lnTo>
                <a:lnTo>
                  <a:pt x="191" y="1605"/>
                </a:lnTo>
                <a:lnTo>
                  <a:pt x="189" y="1605"/>
                </a:lnTo>
                <a:lnTo>
                  <a:pt x="184" y="1603"/>
                </a:lnTo>
                <a:lnTo>
                  <a:pt x="182" y="1600"/>
                </a:lnTo>
                <a:lnTo>
                  <a:pt x="179" y="1600"/>
                </a:lnTo>
                <a:lnTo>
                  <a:pt x="175" y="1603"/>
                </a:lnTo>
                <a:lnTo>
                  <a:pt x="125" y="1565"/>
                </a:lnTo>
                <a:lnTo>
                  <a:pt x="123" y="1567"/>
                </a:lnTo>
                <a:lnTo>
                  <a:pt x="121" y="1567"/>
                </a:lnTo>
                <a:lnTo>
                  <a:pt x="118" y="1565"/>
                </a:lnTo>
                <a:lnTo>
                  <a:pt x="116" y="1565"/>
                </a:lnTo>
                <a:lnTo>
                  <a:pt x="113" y="1565"/>
                </a:lnTo>
                <a:lnTo>
                  <a:pt x="111" y="1562"/>
                </a:lnTo>
                <a:lnTo>
                  <a:pt x="109" y="1562"/>
                </a:lnTo>
                <a:lnTo>
                  <a:pt x="106" y="1560"/>
                </a:lnTo>
                <a:lnTo>
                  <a:pt x="104" y="1560"/>
                </a:lnTo>
                <a:lnTo>
                  <a:pt x="102" y="1560"/>
                </a:lnTo>
                <a:lnTo>
                  <a:pt x="99" y="1558"/>
                </a:lnTo>
                <a:lnTo>
                  <a:pt x="97" y="1558"/>
                </a:lnTo>
                <a:lnTo>
                  <a:pt x="95" y="1555"/>
                </a:lnTo>
                <a:lnTo>
                  <a:pt x="95" y="1551"/>
                </a:lnTo>
                <a:lnTo>
                  <a:pt x="92" y="1546"/>
                </a:lnTo>
                <a:lnTo>
                  <a:pt x="90" y="1543"/>
                </a:lnTo>
                <a:lnTo>
                  <a:pt x="88" y="1541"/>
                </a:lnTo>
                <a:lnTo>
                  <a:pt x="83" y="1539"/>
                </a:lnTo>
                <a:lnTo>
                  <a:pt x="83" y="1536"/>
                </a:lnTo>
                <a:lnTo>
                  <a:pt x="80" y="1534"/>
                </a:lnTo>
                <a:lnTo>
                  <a:pt x="78" y="1532"/>
                </a:lnTo>
                <a:lnTo>
                  <a:pt x="76" y="1532"/>
                </a:lnTo>
                <a:lnTo>
                  <a:pt x="73" y="1532"/>
                </a:lnTo>
                <a:lnTo>
                  <a:pt x="73" y="1529"/>
                </a:lnTo>
                <a:lnTo>
                  <a:pt x="73" y="1525"/>
                </a:lnTo>
                <a:lnTo>
                  <a:pt x="76" y="1525"/>
                </a:lnTo>
                <a:lnTo>
                  <a:pt x="78" y="1522"/>
                </a:lnTo>
                <a:lnTo>
                  <a:pt x="76" y="1520"/>
                </a:lnTo>
                <a:lnTo>
                  <a:pt x="73" y="1520"/>
                </a:lnTo>
                <a:lnTo>
                  <a:pt x="71" y="1520"/>
                </a:lnTo>
                <a:lnTo>
                  <a:pt x="71" y="1517"/>
                </a:lnTo>
                <a:lnTo>
                  <a:pt x="71" y="1515"/>
                </a:lnTo>
                <a:lnTo>
                  <a:pt x="71" y="1513"/>
                </a:lnTo>
                <a:lnTo>
                  <a:pt x="69" y="1510"/>
                </a:lnTo>
                <a:lnTo>
                  <a:pt x="69" y="1508"/>
                </a:lnTo>
                <a:lnTo>
                  <a:pt x="66" y="1506"/>
                </a:lnTo>
                <a:lnTo>
                  <a:pt x="64" y="1501"/>
                </a:lnTo>
                <a:lnTo>
                  <a:pt x="59" y="1498"/>
                </a:lnTo>
                <a:lnTo>
                  <a:pt x="55" y="1494"/>
                </a:lnTo>
                <a:lnTo>
                  <a:pt x="55" y="1491"/>
                </a:lnTo>
                <a:lnTo>
                  <a:pt x="55" y="1487"/>
                </a:lnTo>
                <a:lnTo>
                  <a:pt x="52" y="1487"/>
                </a:lnTo>
                <a:lnTo>
                  <a:pt x="50" y="1489"/>
                </a:lnTo>
                <a:lnTo>
                  <a:pt x="47" y="1489"/>
                </a:lnTo>
                <a:lnTo>
                  <a:pt x="45" y="1489"/>
                </a:lnTo>
                <a:lnTo>
                  <a:pt x="43" y="1489"/>
                </a:lnTo>
                <a:lnTo>
                  <a:pt x="43" y="1491"/>
                </a:lnTo>
                <a:lnTo>
                  <a:pt x="38" y="1491"/>
                </a:lnTo>
                <a:lnTo>
                  <a:pt x="38" y="1489"/>
                </a:lnTo>
                <a:lnTo>
                  <a:pt x="36" y="1489"/>
                </a:lnTo>
                <a:lnTo>
                  <a:pt x="33" y="1489"/>
                </a:lnTo>
                <a:lnTo>
                  <a:pt x="29" y="1489"/>
                </a:lnTo>
                <a:lnTo>
                  <a:pt x="24" y="1489"/>
                </a:lnTo>
                <a:lnTo>
                  <a:pt x="24" y="1487"/>
                </a:lnTo>
                <a:lnTo>
                  <a:pt x="24" y="1484"/>
                </a:lnTo>
                <a:lnTo>
                  <a:pt x="19" y="1475"/>
                </a:lnTo>
                <a:lnTo>
                  <a:pt x="19" y="1472"/>
                </a:lnTo>
                <a:lnTo>
                  <a:pt x="19" y="1470"/>
                </a:lnTo>
                <a:lnTo>
                  <a:pt x="17" y="1468"/>
                </a:lnTo>
                <a:lnTo>
                  <a:pt x="14" y="1465"/>
                </a:lnTo>
                <a:lnTo>
                  <a:pt x="14" y="1463"/>
                </a:lnTo>
                <a:lnTo>
                  <a:pt x="14" y="1461"/>
                </a:lnTo>
                <a:lnTo>
                  <a:pt x="17" y="1458"/>
                </a:lnTo>
                <a:lnTo>
                  <a:pt x="14" y="1456"/>
                </a:lnTo>
                <a:lnTo>
                  <a:pt x="14" y="1454"/>
                </a:lnTo>
                <a:lnTo>
                  <a:pt x="14" y="1451"/>
                </a:lnTo>
                <a:lnTo>
                  <a:pt x="14" y="1449"/>
                </a:lnTo>
                <a:lnTo>
                  <a:pt x="12" y="1449"/>
                </a:lnTo>
                <a:lnTo>
                  <a:pt x="10" y="1446"/>
                </a:lnTo>
                <a:lnTo>
                  <a:pt x="7" y="1444"/>
                </a:lnTo>
                <a:lnTo>
                  <a:pt x="3" y="1439"/>
                </a:lnTo>
                <a:lnTo>
                  <a:pt x="7" y="1432"/>
                </a:lnTo>
                <a:lnTo>
                  <a:pt x="10" y="1427"/>
                </a:lnTo>
                <a:lnTo>
                  <a:pt x="7" y="1423"/>
                </a:lnTo>
                <a:lnTo>
                  <a:pt x="5" y="1420"/>
                </a:lnTo>
                <a:lnTo>
                  <a:pt x="3" y="1418"/>
                </a:lnTo>
                <a:lnTo>
                  <a:pt x="0" y="1416"/>
                </a:lnTo>
                <a:lnTo>
                  <a:pt x="5" y="1413"/>
                </a:lnTo>
                <a:lnTo>
                  <a:pt x="10" y="1411"/>
                </a:lnTo>
                <a:lnTo>
                  <a:pt x="19" y="1411"/>
                </a:lnTo>
                <a:lnTo>
                  <a:pt x="24" y="1413"/>
                </a:lnTo>
                <a:lnTo>
                  <a:pt x="29" y="1416"/>
                </a:lnTo>
                <a:lnTo>
                  <a:pt x="43" y="1418"/>
                </a:lnTo>
                <a:lnTo>
                  <a:pt x="50" y="1418"/>
                </a:lnTo>
                <a:lnTo>
                  <a:pt x="52" y="1416"/>
                </a:lnTo>
                <a:lnTo>
                  <a:pt x="47" y="1413"/>
                </a:lnTo>
                <a:lnTo>
                  <a:pt x="45" y="1411"/>
                </a:lnTo>
                <a:lnTo>
                  <a:pt x="43" y="1406"/>
                </a:lnTo>
                <a:lnTo>
                  <a:pt x="38" y="1401"/>
                </a:lnTo>
                <a:lnTo>
                  <a:pt x="38" y="1399"/>
                </a:lnTo>
                <a:lnTo>
                  <a:pt x="36" y="1397"/>
                </a:lnTo>
                <a:lnTo>
                  <a:pt x="33" y="1397"/>
                </a:lnTo>
                <a:lnTo>
                  <a:pt x="31" y="1394"/>
                </a:lnTo>
                <a:lnTo>
                  <a:pt x="31" y="1392"/>
                </a:lnTo>
                <a:lnTo>
                  <a:pt x="31" y="1390"/>
                </a:lnTo>
                <a:lnTo>
                  <a:pt x="33" y="1390"/>
                </a:lnTo>
                <a:lnTo>
                  <a:pt x="36" y="1387"/>
                </a:lnTo>
                <a:lnTo>
                  <a:pt x="38" y="1387"/>
                </a:lnTo>
                <a:lnTo>
                  <a:pt x="40" y="1387"/>
                </a:lnTo>
                <a:lnTo>
                  <a:pt x="43" y="1387"/>
                </a:lnTo>
                <a:lnTo>
                  <a:pt x="45" y="1390"/>
                </a:lnTo>
                <a:lnTo>
                  <a:pt x="47" y="1390"/>
                </a:lnTo>
                <a:lnTo>
                  <a:pt x="50" y="1387"/>
                </a:lnTo>
                <a:lnTo>
                  <a:pt x="52" y="1385"/>
                </a:lnTo>
                <a:lnTo>
                  <a:pt x="52" y="1382"/>
                </a:lnTo>
                <a:lnTo>
                  <a:pt x="55" y="1382"/>
                </a:lnTo>
                <a:lnTo>
                  <a:pt x="57" y="1378"/>
                </a:lnTo>
                <a:lnTo>
                  <a:pt x="59" y="1375"/>
                </a:lnTo>
                <a:lnTo>
                  <a:pt x="62" y="1371"/>
                </a:lnTo>
                <a:lnTo>
                  <a:pt x="66" y="1366"/>
                </a:lnTo>
                <a:lnTo>
                  <a:pt x="66" y="1364"/>
                </a:lnTo>
                <a:lnTo>
                  <a:pt x="69" y="1361"/>
                </a:lnTo>
                <a:lnTo>
                  <a:pt x="71" y="1361"/>
                </a:lnTo>
                <a:lnTo>
                  <a:pt x="73" y="1361"/>
                </a:lnTo>
                <a:lnTo>
                  <a:pt x="76" y="1361"/>
                </a:lnTo>
                <a:lnTo>
                  <a:pt x="78" y="1361"/>
                </a:lnTo>
                <a:lnTo>
                  <a:pt x="78" y="1359"/>
                </a:lnTo>
                <a:lnTo>
                  <a:pt x="83" y="1359"/>
                </a:lnTo>
                <a:lnTo>
                  <a:pt x="85" y="1356"/>
                </a:lnTo>
                <a:lnTo>
                  <a:pt x="85" y="1354"/>
                </a:lnTo>
                <a:lnTo>
                  <a:pt x="85" y="1352"/>
                </a:lnTo>
                <a:lnTo>
                  <a:pt x="85" y="1349"/>
                </a:lnTo>
                <a:lnTo>
                  <a:pt x="83" y="1347"/>
                </a:lnTo>
                <a:lnTo>
                  <a:pt x="80" y="1347"/>
                </a:lnTo>
                <a:lnTo>
                  <a:pt x="78" y="1345"/>
                </a:lnTo>
                <a:lnTo>
                  <a:pt x="76" y="1345"/>
                </a:lnTo>
                <a:lnTo>
                  <a:pt x="73" y="1340"/>
                </a:lnTo>
                <a:lnTo>
                  <a:pt x="73" y="1338"/>
                </a:lnTo>
                <a:lnTo>
                  <a:pt x="73" y="1333"/>
                </a:lnTo>
                <a:lnTo>
                  <a:pt x="73" y="1330"/>
                </a:lnTo>
                <a:lnTo>
                  <a:pt x="76" y="1328"/>
                </a:lnTo>
                <a:lnTo>
                  <a:pt x="78" y="1326"/>
                </a:lnTo>
                <a:lnTo>
                  <a:pt x="80" y="1326"/>
                </a:lnTo>
                <a:lnTo>
                  <a:pt x="83" y="1328"/>
                </a:lnTo>
                <a:lnTo>
                  <a:pt x="92" y="1338"/>
                </a:lnTo>
                <a:lnTo>
                  <a:pt x="97" y="1342"/>
                </a:lnTo>
                <a:lnTo>
                  <a:pt x="99" y="1342"/>
                </a:lnTo>
                <a:lnTo>
                  <a:pt x="102" y="1342"/>
                </a:lnTo>
                <a:lnTo>
                  <a:pt x="102" y="1340"/>
                </a:lnTo>
                <a:lnTo>
                  <a:pt x="104" y="1340"/>
                </a:lnTo>
                <a:lnTo>
                  <a:pt x="106" y="1338"/>
                </a:lnTo>
                <a:lnTo>
                  <a:pt x="116" y="1328"/>
                </a:lnTo>
                <a:lnTo>
                  <a:pt x="118" y="1326"/>
                </a:lnTo>
                <a:lnTo>
                  <a:pt x="121" y="1326"/>
                </a:lnTo>
                <a:lnTo>
                  <a:pt x="123" y="1326"/>
                </a:lnTo>
                <a:lnTo>
                  <a:pt x="123" y="1328"/>
                </a:lnTo>
                <a:lnTo>
                  <a:pt x="125" y="1330"/>
                </a:lnTo>
                <a:lnTo>
                  <a:pt x="128" y="1333"/>
                </a:lnTo>
                <a:lnTo>
                  <a:pt x="130" y="1333"/>
                </a:lnTo>
                <a:lnTo>
                  <a:pt x="132" y="1333"/>
                </a:lnTo>
                <a:lnTo>
                  <a:pt x="137" y="1333"/>
                </a:lnTo>
                <a:lnTo>
                  <a:pt x="142" y="1333"/>
                </a:lnTo>
                <a:lnTo>
                  <a:pt x="144" y="1330"/>
                </a:lnTo>
                <a:lnTo>
                  <a:pt x="146" y="1328"/>
                </a:lnTo>
                <a:lnTo>
                  <a:pt x="149" y="1326"/>
                </a:lnTo>
                <a:lnTo>
                  <a:pt x="149" y="1323"/>
                </a:lnTo>
                <a:lnTo>
                  <a:pt x="151" y="1321"/>
                </a:lnTo>
                <a:lnTo>
                  <a:pt x="146" y="1319"/>
                </a:lnTo>
                <a:lnTo>
                  <a:pt x="144" y="1316"/>
                </a:lnTo>
                <a:lnTo>
                  <a:pt x="144" y="1314"/>
                </a:lnTo>
                <a:lnTo>
                  <a:pt x="142" y="1314"/>
                </a:lnTo>
                <a:lnTo>
                  <a:pt x="139" y="1311"/>
                </a:lnTo>
                <a:lnTo>
                  <a:pt x="137" y="1309"/>
                </a:lnTo>
                <a:lnTo>
                  <a:pt x="135" y="1307"/>
                </a:lnTo>
                <a:lnTo>
                  <a:pt x="135" y="1304"/>
                </a:lnTo>
                <a:lnTo>
                  <a:pt x="135" y="1302"/>
                </a:lnTo>
                <a:lnTo>
                  <a:pt x="135" y="1300"/>
                </a:lnTo>
                <a:lnTo>
                  <a:pt x="137" y="1300"/>
                </a:lnTo>
                <a:lnTo>
                  <a:pt x="139" y="1297"/>
                </a:lnTo>
                <a:lnTo>
                  <a:pt x="144" y="1297"/>
                </a:lnTo>
                <a:lnTo>
                  <a:pt x="149" y="1297"/>
                </a:lnTo>
                <a:lnTo>
                  <a:pt x="154" y="1300"/>
                </a:lnTo>
                <a:lnTo>
                  <a:pt x="156" y="1300"/>
                </a:lnTo>
                <a:lnTo>
                  <a:pt x="158" y="1302"/>
                </a:lnTo>
                <a:lnTo>
                  <a:pt x="161" y="1302"/>
                </a:lnTo>
                <a:lnTo>
                  <a:pt x="163" y="1304"/>
                </a:lnTo>
                <a:lnTo>
                  <a:pt x="163" y="1307"/>
                </a:lnTo>
                <a:lnTo>
                  <a:pt x="165" y="1309"/>
                </a:lnTo>
                <a:lnTo>
                  <a:pt x="170" y="1311"/>
                </a:lnTo>
                <a:lnTo>
                  <a:pt x="172" y="1314"/>
                </a:lnTo>
                <a:lnTo>
                  <a:pt x="175" y="1316"/>
                </a:lnTo>
                <a:lnTo>
                  <a:pt x="177" y="1316"/>
                </a:lnTo>
                <a:lnTo>
                  <a:pt x="179" y="1319"/>
                </a:lnTo>
                <a:lnTo>
                  <a:pt x="182" y="1319"/>
                </a:lnTo>
                <a:lnTo>
                  <a:pt x="184" y="1319"/>
                </a:lnTo>
                <a:lnTo>
                  <a:pt x="187" y="1319"/>
                </a:lnTo>
                <a:lnTo>
                  <a:pt x="189" y="1316"/>
                </a:lnTo>
                <a:lnTo>
                  <a:pt x="189" y="1314"/>
                </a:lnTo>
                <a:lnTo>
                  <a:pt x="187" y="1314"/>
                </a:lnTo>
                <a:lnTo>
                  <a:pt x="187" y="1311"/>
                </a:lnTo>
                <a:lnTo>
                  <a:pt x="182" y="1309"/>
                </a:lnTo>
                <a:lnTo>
                  <a:pt x="179" y="1309"/>
                </a:lnTo>
                <a:lnTo>
                  <a:pt x="177" y="1309"/>
                </a:lnTo>
                <a:lnTo>
                  <a:pt x="177" y="1311"/>
                </a:lnTo>
                <a:lnTo>
                  <a:pt x="175" y="1309"/>
                </a:lnTo>
                <a:lnTo>
                  <a:pt x="172" y="1307"/>
                </a:lnTo>
                <a:lnTo>
                  <a:pt x="172" y="1304"/>
                </a:lnTo>
                <a:lnTo>
                  <a:pt x="172" y="1302"/>
                </a:lnTo>
                <a:lnTo>
                  <a:pt x="175" y="1300"/>
                </a:lnTo>
                <a:lnTo>
                  <a:pt x="177" y="1297"/>
                </a:lnTo>
                <a:lnTo>
                  <a:pt x="182" y="1295"/>
                </a:lnTo>
                <a:lnTo>
                  <a:pt x="184" y="1295"/>
                </a:lnTo>
                <a:lnTo>
                  <a:pt x="189" y="1295"/>
                </a:lnTo>
                <a:lnTo>
                  <a:pt x="191" y="1293"/>
                </a:lnTo>
                <a:lnTo>
                  <a:pt x="189" y="1285"/>
                </a:lnTo>
                <a:lnTo>
                  <a:pt x="189" y="1281"/>
                </a:lnTo>
                <a:lnTo>
                  <a:pt x="189" y="1278"/>
                </a:lnTo>
                <a:lnTo>
                  <a:pt x="187" y="1276"/>
                </a:lnTo>
                <a:lnTo>
                  <a:pt x="187" y="1274"/>
                </a:lnTo>
                <a:lnTo>
                  <a:pt x="189" y="1271"/>
                </a:lnTo>
                <a:lnTo>
                  <a:pt x="191" y="1271"/>
                </a:lnTo>
                <a:lnTo>
                  <a:pt x="194" y="1274"/>
                </a:lnTo>
                <a:lnTo>
                  <a:pt x="196" y="1274"/>
                </a:lnTo>
                <a:lnTo>
                  <a:pt x="198" y="1271"/>
                </a:lnTo>
                <a:lnTo>
                  <a:pt x="196" y="1269"/>
                </a:lnTo>
                <a:lnTo>
                  <a:pt x="196" y="1264"/>
                </a:lnTo>
                <a:lnTo>
                  <a:pt x="196" y="1262"/>
                </a:lnTo>
                <a:lnTo>
                  <a:pt x="201" y="1257"/>
                </a:lnTo>
                <a:lnTo>
                  <a:pt x="205" y="1255"/>
                </a:lnTo>
                <a:lnTo>
                  <a:pt x="213" y="1250"/>
                </a:lnTo>
                <a:lnTo>
                  <a:pt x="217" y="1248"/>
                </a:lnTo>
                <a:lnTo>
                  <a:pt x="220" y="1245"/>
                </a:lnTo>
                <a:lnTo>
                  <a:pt x="224" y="1245"/>
                </a:lnTo>
                <a:lnTo>
                  <a:pt x="241" y="1250"/>
                </a:lnTo>
                <a:lnTo>
                  <a:pt x="255" y="1250"/>
                </a:lnTo>
                <a:lnTo>
                  <a:pt x="262" y="1252"/>
                </a:lnTo>
                <a:lnTo>
                  <a:pt x="267" y="1255"/>
                </a:lnTo>
                <a:lnTo>
                  <a:pt x="269" y="1255"/>
                </a:lnTo>
                <a:lnTo>
                  <a:pt x="276" y="1250"/>
                </a:lnTo>
                <a:lnTo>
                  <a:pt x="283" y="1243"/>
                </a:lnTo>
                <a:lnTo>
                  <a:pt x="283" y="1238"/>
                </a:lnTo>
                <a:lnTo>
                  <a:pt x="281" y="1231"/>
                </a:lnTo>
                <a:lnTo>
                  <a:pt x="281" y="1226"/>
                </a:lnTo>
                <a:lnTo>
                  <a:pt x="283" y="1222"/>
                </a:lnTo>
                <a:lnTo>
                  <a:pt x="281" y="1222"/>
                </a:lnTo>
                <a:lnTo>
                  <a:pt x="274" y="1217"/>
                </a:lnTo>
                <a:lnTo>
                  <a:pt x="269" y="1217"/>
                </a:lnTo>
                <a:lnTo>
                  <a:pt x="267" y="1214"/>
                </a:lnTo>
                <a:lnTo>
                  <a:pt x="267" y="1207"/>
                </a:lnTo>
                <a:lnTo>
                  <a:pt x="264" y="1203"/>
                </a:lnTo>
                <a:lnTo>
                  <a:pt x="260" y="1200"/>
                </a:lnTo>
                <a:lnTo>
                  <a:pt x="260" y="1195"/>
                </a:lnTo>
                <a:lnTo>
                  <a:pt x="264" y="1188"/>
                </a:lnTo>
                <a:lnTo>
                  <a:pt x="271" y="1184"/>
                </a:lnTo>
                <a:lnTo>
                  <a:pt x="274" y="1184"/>
                </a:lnTo>
                <a:lnTo>
                  <a:pt x="274" y="1181"/>
                </a:lnTo>
                <a:lnTo>
                  <a:pt x="269" y="1177"/>
                </a:lnTo>
                <a:lnTo>
                  <a:pt x="267" y="1174"/>
                </a:lnTo>
                <a:lnTo>
                  <a:pt x="267" y="1172"/>
                </a:lnTo>
                <a:lnTo>
                  <a:pt x="269" y="1167"/>
                </a:lnTo>
                <a:lnTo>
                  <a:pt x="269" y="1162"/>
                </a:lnTo>
                <a:lnTo>
                  <a:pt x="269" y="1158"/>
                </a:lnTo>
                <a:lnTo>
                  <a:pt x="269" y="1153"/>
                </a:lnTo>
                <a:lnTo>
                  <a:pt x="271" y="1146"/>
                </a:lnTo>
                <a:lnTo>
                  <a:pt x="274" y="1141"/>
                </a:lnTo>
                <a:lnTo>
                  <a:pt x="271" y="1134"/>
                </a:lnTo>
                <a:lnTo>
                  <a:pt x="271" y="1127"/>
                </a:lnTo>
                <a:lnTo>
                  <a:pt x="274" y="1122"/>
                </a:lnTo>
                <a:lnTo>
                  <a:pt x="276" y="1117"/>
                </a:lnTo>
                <a:lnTo>
                  <a:pt x="281" y="1117"/>
                </a:lnTo>
                <a:lnTo>
                  <a:pt x="286" y="1120"/>
                </a:lnTo>
                <a:lnTo>
                  <a:pt x="288" y="1124"/>
                </a:lnTo>
                <a:lnTo>
                  <a:pt x="293" y="1132"/>
                </a:lnTo>
                <a:lnTo>
                  <a:pt x="297" y="1132"/>
                </a:lnTo>
                <a:lnTo>
                  <a:pt x="302" y="1132"/>
                </a:lnTo>
                <a:lnTo>
                  <a:pt x="312" y="1129"/>
                </a:lnTo>
                <a:lnTo>
                  <a:pt x="319" y="1127"/>
                </a:lnTo>
                <a:lnTo>
                  <a:pt x="323" y="1124"/>
                </a:lnTo>
                <a:lnTo>
                  <a:pt x="326" y="1120"/>
                </a:lnTo>
                <a:lnTo>
                  <a:pt x="321" y="1113"/>
                </a:lnTo>
                <a:lnTo>
                  <a:pt x="319" y="1106"/>
                </a:lnTo>
                <a:lnTo>
                  <a:pt x="316" y="1101"/>
                </a:lnTo>
                <a:lnTo>
                  <a:pt x="312" y="1096"/>
                </a:lnTo>
                <a:lnTo>
                  <a:pt x="307" y="1091"/>
                </a:lnTo>
                <a:lnTo>
                  <a:pt x="312" y="1087"/>
                </a:lnTo>
                <a:lnTo>
                  <a:pt x="316" y="1079"/>
                </a:lnTo>
                <a:lnTo>
                  <a:pt x="321" y="1072"/>
                </a:lnTo>
                <a:lnTo>
                  <a:pt x="321" y="1068"/>
                </a:lnTo>
                <a:lnTo>
                  <a:pt x="321" y="1063"/>
                </a:lnTo>
                <a:lnTo>
                  <a:pt x="316" y="1056"/>
                </a:lnTo>
                <a:lnTo>
                  <a:pt x="312" y="1051"/>
                </a:lnTo>
                <a:lnTo>
                  <a:pt x="307" y="1046"/>
                </a:lnTo>
                <a:lnTo>
                  <a:pt x="307" y="1039"/>
                </a:lnTo>
                <a:lnTo>
                  <a:pt x="314" y="1030"/>
                </a:lnTo>
                <a:lnTo>
                  <a:pt x="316" y="1027"/>
                </a:lnTo>
                <a:lnTo>
                  <a:pt x="319" y="1027"/>
                </a:lnTo>
                <a:lnTo>
                  <a:pt x="326" y="1035"/>
                </a:lnTo>
                <a:lnTo>
                  <a:pt x="330" y="1037"/>
                </a:lnTo>
                <a:lnTo>
                  <a:pt x="333" y="1035"/>
                </a:lnTo>
                <a:lnTo>
                  <a:pt x="337" y="1030"/>
                </a:lnTo>
                <a:lnTo>
                  <a:pt x="337" y="1025"/>
                </a:lnTo>
                <a:lnTo>
                  <a:pt x="335" y="1023"/>
                </a:lnTo>
                <a:lnTo>
                  <a:pt x="328" y="1016"/>
                </a:lnTo>
                <a:lnTo>
                  <a:pt x="328" y="1013"/>
                </a:lnTo>
                <a:lnTo>
                  <a:pt x="326" y="1013"/>
                </a:lnTo>
                <a:lnTo>
                  <a:pt x="330" y="1011"/>
                </a:lnTo>
                <a:lnTo>
                  <a:pt x="335" y="1006"/>
                </a:lnTo>
                <a:lnTo>
                  <a:pt x="335" y="1004"/>
                </a:lnTo>
                <a:lnTo>
                  <a:pt x="335" y="1001"/>
                </a:lnTo>
                <a:lnTo>
                  <a:pt x="340" y="1001"/>
                </a:lnTo>
                <a:lnTo>
                  <a:pt x="345" y="1004"/>
                </a:lnTo>
                <a:lnTo>
                  <a:pt x="347" y="1006"/>
                </a:lnTo>
                <a:lnTo>
                  <a:pt x="352" y="1008"/>
                </a:lnTo>
                <a:lnTo>
                  <a:pt x="356" y="1006"/>
                </a:lnTo>
                <a:lnTo>
                  <a:pt x="361" y="1006"/>
                </a:lnTo>
                <a:lnTo>
                  <a:pt x="363" y="1001"/>
                </a:lnTo>
                <a:lnTo>
                  <a:pt x="366" y="997"/>
                </a:lnTo>
                <a:lnTo>
                  <a:pt x="366" y="990"/>
                </a:lnTo>
                <a:lnTo>
                  <a:pt x="359" y="980"/>
                </a:lnTo>
                <a:lnTo>
                  <a:pt x="356" y="973"/>
                </a:lnTo>
                <a:lnTo>
                  <a:pt x="352" y="964"/>
                </a:lnTo>
                <a:lnTo>
                  <a:pt x="347" y="959"/>
                </a:lnTo>
                <a:lnTo>
                  <a:pt x="345" y="956"/>
                </a:lnTo>
                <a:lnTo>
                  <a:pt x="340" y="952"/>
                </a:lnTo>
                <a:lnTo>
                  <a:pt x="335" y="947"/>
                </a:lnTo>
                <a:lnTo>
                  <a:pt x="333" y="945"/>
                </a:lnTo>
                <a:lnTo>
                  <a:pt x="335" y="942"/>
                </a:lnTo>
                <a:lnTo>
                  <a:pt x="328" y="942"/>
                </a:lnTo>
                <a:lnTo>
                  <a:pt x="330" y="940"/>
                </a:lnTo>
                <a:lnTo>
                  <a:pt x="335" y="940"/>
                </a:lnTo>
                <a:lnTo>
                  <a:pt x="337" y="940"/>
                </a:lnTo>
                <a:lnTo>
                  <a:pt x="340" y="940"/>
                </a:lnTo>
                <a:lnTo>
                  <a:pt x="342" y="937"/>
                </a:lnTo>
                <a:lnTo>
                  <a:pt x="345" y="937"/>
                </a:lnTo>
                <a:lnTo>
                  <a:pt x="347" y="937"/>
                </a:lnTo>
                <a:lnTo>
                  <a:pt x="349" y="937"/>
                </a:lnTo>
                <a:lnTo>
                  <a:pt x="352" y="937"/>
                </a:lnTo>
                <a:lnTo>
                  <a:pt x="354" y="937"/>
                </a:lnTo>
                <a:lnTo>
                  <a:pt x="359" y="937"/>
                </a:lnTo>
                <a:lnTo>
                  <a:pt x="359" y="935"/>
                </a:lnTo>
                <a:lnTo>
                  <a:pt x="361" y="935"/>
                </a:lnTo>
                <a:lnTo>
                  <a:pt x="363" y="935"/>
                </a:lnTo>
                <a:lnTo>
                  <a:pt x="366" y="933"/>
                </a:lnTo>
                <a:lnTo>
                  <a:pt x="368" y="933"/>
                </a:lnTo>
                <a:lnTo>
                  <a:pt x="370" y="933"/>
                </a:lnTo>
                <a:lnTo>
                  <a:pt x="375" y="933"/>
                </a:lnTo>
                <a:lnTo>
                  <a:pt x="375" y="935"/>
                </a:lnTo>
                <a:lnTo>
                  <a:pt x="378" y="935"/>
                </a:lnTo>
                <a:lnTo>
                  <a:pt x="378" y="937"/>
                </a:lnTo>
                <a:lnTo>
                  <a:pt x="380" y="940"/>
                </a:lnTo>
                <a:lnTo>
                  <a:pt x="380" y="942"/>
                </a:lnTo>
                <a:lnTo>
                  <a:pt x="382" y="945"/>
                </a:lnTo>
                <a:lnTo>
                  <a:pt x="387" y="949"/>
                </a:lnTo>
                <a:lnTo>
                  <a:pt x="389" y="949"/>
                </a:lnTo>
                <a:lnTo>
                  <a:pt x="392" y="947"/>
                </a:lnTo>
                <a:lnTo>
                  <a:pt x="392" y="945"/>
                </a:lnTo>
                <a:lnTo>
                  <a:pt x="392" y="942"/>
                </a:lnTo>
                <a:lnTo>
                  <a:pt x="392" y="940"/>
                </a:lnTo>
                <a:lnTo>
                  <a:pt x="392" y="937"/>
                </a:lnTo>
                <a:lnTo>
                  <a:pt x="394" y="935"/>
                </a:lnTo>
                <a:lnTo>
                  <a:pt x="394" y="933"/>
                </a:lnTo>
                <a:lnTo>
                  <a:pt x="394" y="930"/>
                </a:lnTo>
                <a:lnTo>
                  <a:pt x="396" y="930"/>
                </a:lnTo>
                <a:lnTo>
                  <a:pt x="396" y="933"/>
                </a:lnTo>
                <a:lnTo>
                  <a:pt x="399" y="933"/>
                </a:lnTo>
                <a:lnTo>
                  <a:pt x="399" y="935"/>
                </a:lnTo>
                <a:lnTo>
                  <a:pt x="401" y="935"/>
                </a:lnTo>
                <a:lnTo>
                  <a:pt x="401" y="937"/>
                </a:lnTo>
                <a:lnTo>
                  <a:pt x="403" y="940"/>
                </a:lnTo>
                <a:lnTo>
                  <a:pt x="406" y="940"/>
                </a:lnTo>
                <a:lnTo>
                  <a:pt x="408" y="940"/>
                </a:lnTo>
                <a:lnTo>
                  <a:pt x="411" y="940"/>
                </a:lnTo>
                <a:lnTo>
                  <a:pt x="413" y="940"/>
                </a:lnTo>
                <a:lnTo>
                  <a:pt x="413" y="937"/>
                </a:lnTo>
                <a:lnTo>
                  <a:pt x="415" y="935"/>
                </a:lnTo>
                <a:lnTo>
                  <a:pt x="415" y="933"/>
                </a:lnTo>
                <a:lnTo>
                  <a:pt x="418" y="930"/>
                </a:lnTo>
                <a:lnTo>
                  <a:pt x="420" y="928"/>
                </a:lnTo>
                <a:lnTo>
                  <a:pt x="422" y="928"/>
                </a:lnTo>
                <a:lnTo>
                  <a:pt x="425" y="930"/>
                </a:lnTo>
                <a:lnTo>
                  <a:pt x="427" y="930"/>
                </a:lnTo>
                <a:lnTo>
                  <a:pt x="432" y="930"/>
                </a:lnTo>
                <a:lnTo>
                  <a:pt x="434" y="928"/>
                </a:lnTo>
                <a:lnTo>
                  <a:pt x="434" y="926"/>
                </a:lnTo>
                <a:lnTo>
                  <a:pt x="434" y="921"/>
                </a:lnTo>
                <a:lnTo>
                  <a:pt x="434" y="919"/>
                </a:lnTo>
                <a:lnTo>
                  <a:pt x="436" y="916"/>
                </a:lnTo>
                <a:lnTo>
                  <a:pt x="441" y="911"/>
                </a:lnTo>
                <a:lnTo>
                  <a:pt x="446" y="911"/>
                </a:lnTo>
                <a:lnTo>
                  <a:pt x="448" y="909"/>
                </a:lnTo>
                <a:lnTo>
                  <a:pt x="453" y="909"/>
                </a:lnTo>
                <a:lnTo>
                  <a:pt x="458" y="907"/>
                </a:lnTo>
                <a:lnTo>
                  <a:pt x="462" y="904"/>
                </a:lnTo>
                <a:lnTo>
                  <a:pt x="462" y="902"/>
                </a:lnTo>
                <a:lnTo>
                  <a:pt x="462" y="897"/>
                </a:lnTo>
                <a:lnTo>
                  <a:pt x="465" y="892"/>
                </a:lnTo>
                <a:lnTo>
                  <a:pt x="467" y="892"/>
                </a:lnTo>
                <a:lnTo>
                  <a:pt x="469" y="892"/>
                </a:lnTo>
                <a:lnTo>
                  <a:pt x="472" y="895"/>
                </a:lnTo>
                <a:lnTo>
                  <a:pt x="474" y="897"/>
                </a:lnTo>
                <a:lnTo>
                  <a:pt x="477" y="900"/>
                </a:lnTo>
                <a:lnTo>
                  <a:pt x="479" y="895"/>
                </a:lnTo>
                <a:lnTo>
                  <a:pt x="484" y="892"/>
                </a:lnTo>
                <a:lnTo>
                  <a:pt x="486" y="890"/>
                </a:lnTo>
                <a:lnTo>
                  <a:pt x="491" y="888"/>
                </a:lnTo>
                <a:lnTo>
                  <a:pt x="495" y="888"/>
                </a:lnTo>
                <a:lnTo>
                  <a:pt x="498" y="890"/>
                </a:lnTo>
                <a:lnTo>
                  <a:pt x="502" y="895"/>
                </a:lnTo>
                <a:lnTo>
                  <a:pt x="505" y="895"/>
                </a:lnTo>
                <a:lnTo>
                  <a:pt x="507" y="895"/>
                </a:lnTo>
                <a:lnTo>
                  <a:pt x="510" y="892"/>
                </a:lnTo>
                <a:lnTo>
                  <a:pt x="512" y="890"/>
                </a:lnTo>
                <a:lnTo>
                  <a:pt x="512" y="888"/>
                </a:lnTo>
                <a:lnTo>
                  <a:pt x="512" y="883"/>
                </a:lnTo>
                <a:lnTo>
                  <a:pt x="512" y="881"/>
                </a:lnTo>
                <a:lnTo>
                  <a:pt x="507" y="878"/>
                </a:lnTo>
                <a:lnTo>
                  <a:pt x="505" y="876"/>
                </a:lnTo>
                <a:lnTo>
                  <a:pt x="502" y="874"/>
                </a:lnTo>
                <a:lnTo>
                  <a:pt x="502" y="871"/>
                </a:lnTo>
                <a:lnTo>
                  <a:pt x="505" y="869"/>
                </a:lnTo>
                <a:lnTo>
                  <a:pt x="507" y="869"/>
                </a:lnTo>
                <a:lnTo>
                  <a:pt x="512" y="866"/>
                </a:lnTo>
                <a:lnTo>
                  <a:pt x="514" y="869"/>
                </a:lnTo>
                <a:lnTo>
                  <a:pt x="517" y="871"/>
                </a:lnTo>
                <a:lnTo>
                  <a:pt x="519" y="874"/>
                </a:lnTo>
                <a:lnTo>
                  <a:pt x="524" y="876"/>
                </a:lnTo>
                <a:lnTo>
                  <a:pt x="526" y="876"/>
                </a:lnTo>
                <a:lnTo>
                  <a:pt x="528" y="876"/>
                </a:lnTo>
                <a:lnTo>
                  <a:pt x="528" y="874"/>
                </a:lnTo>
                <a:lnTo>
                  <a:pt x="528" y="871"/>
                </a:lnTo>
                <a:lnTo>
                  <a:pt x="528" y="866"/>
                </a:lnTo>
                <a:lnTo>
                  <a:pt x="528" y="862"/>
                </a:lnTo>
                <a:lnTo>
                  <a:pt x="526" y="859"/>
                </a:lnTo>
                <a:lnTo>
                  <a:pt x="524" y="857"/>
                </a:lnTo>
                <a:lnTo>
                  <a:pt x="524" y="855"/>
                </a:lnTo>
                <a:lnTo>
                  <a:pt x="524" y="852"/>
                </a:lnTo>
                <a:lnTo>
                  <a:pt x="526" y="850"/>
                </a:lnTo>
                <a:lnTo>
                  <a:pt x="528" y="848"/>
                </a:lnTo>
                <a:lnTo>
                  <a:pt x="531" y="848"/>
                </a:lnTo>
                <a:lnTo>
                  <a:pt x="533" y="845"/>
                </a:lnTo>
                <a:lnTo>
                  <a:pt x="535" y="843"/>
                </a:lnTo>
                <a:lnTo>
                  <a:pt x="538" y="843"/>
                </a:lnTo>
                <a:lnTo>
                  <a:pt x="540" y="843"/>
                </a:lnTo>
                <a:lnTo>
                  <a:pt x="545" y="840"/>
                </a:lnTo>
                <a:lnTo>
                  <a:pt x="547" y="843"/>
                </a:lnTo>
                <a:lnTo>
                  <a:pt x="550" y="848"/>
                </a:lnTo>
                <a:lnTo>
                  <a:pt x="554" y="852"/>
                </a:lnTo>
                <a:lnTo>
                  <a:pt x="557" y="855"/>
                </a:lnTo>
                <a:lnTo>
                  <a:pt x="559" y="859"/>
                </a:lnTo>
                <a:lnTo>
                  <a:pt x="564" y="862"/>
                </a:lnTo>
                <a:lnTo>
                  <a:pt x="566" y="862"/>
                </a:lnTo>
                <a:lnTo>
                  <a:pt x="568" y="864"/>
                </a:lnTo>
                <a:lnTo>
                  <a:pt x="571" y="864"/>
                </a:lnTo>
                <a:lnTo>
                  <a:pt x="571" y="862"/>
                </a:lnTo>
                <a:lnTo>
                  <a:pt x="571" y="859"/>
                </a:lnTo>
                <a:lnTo>
                  <a:pt x="571" y="857"/>
                </a:lnTo>
                <a:lnTo>
                  <a:pt x="571" y="855"/>
                </a:lnTo>
                <a:lnTo>
                  <a:pt x="573" y="852"/>
                </a:lnTo>
                <a:lnTo>
                  <a:pt x="576" y="852"/>
                </a:lnTo>
                <a:lnTo>
                  <a:pt x="580" y="852"/>
                </a:lnTo>
                <a:lnTo>
                  <a:pt x="585" y="855"/>
                </a:lnTo>
                <a:lnTo>
                  <a:pt x="590" y="855"/>
                </a:lnTo>
                <a:lnTo>
                  <a:pt x="594" y="855"/>
                </a:lnTo>
                <a:lnTo>
                  <a:pt x="599" y="855"/>
                </a:lnTo>
                <a:lnTo>
                  <a:pt x="601" y="852"/>
                </a:lnTo>
                <a:lnTo>
                  <a:pt x="604" y="850"/>
                </a:lnTo>
                <a:lnTo>
                  <a:pt x="606" y="824"/>
                </a:lnTo>
                <a:lnTo>
                  <a:pt x="606" y="821"/>
                </a:lnTo>
                <a:lnTo>
                  <a:pt x="606" y="819"/>
                </a:lnTo>
                <a:lnTo>
                  <a:pt x="609" y="817"/>
                </a:lnTo>
                <a:lnTo>
                  <a:pt x="611" y="814"/>
                </a:lnTo>
                <a:lnTo>
                  <a:pt x="616" y="814"/>
                </a:lnTo>
                <a:lnTo>
                  <a:pt x="620" y="814"/>
                </a:lnTo>
                <a:lnTo>
                  <a:pt x="623" y="812"/>
                </a:lnTo>
                <a:lnTo>
                  <a:pt x="625" y="810"/>
                </a:lnTo>
                <a:lnTo>
                  <a:pt x="627" y="805"/>
                </a:lnTo>
                <a:lnTo>
                  <a:pt x="630" y="800"/>
                </a:lnTo>
                <a:lnTo>
                  <a:pt x="630" y="798"/>
                </a:lnTo>
                <a:lnTo>
                  <a:pt x="632" y="793"/>
                </a:lnTo>
                <a:lnTo>
                  <a:pt x="634" y="788"/>
                </a:lnTo>
                <a:lnTo>
                  <a:pt x="637" y="786"/>
                </a:lnTo>
                <a:lnTo>
                  <a:pt x="639" y="786"/>
                </a:lnTo>
                <a:lnTo>
                  <a:pt x="642" y="786"/>
                </a:lnTo>
                <a:lnTo>
                  <a:pt x="644" y="788"/>
                </a:lnTo>
                <a:lnTo>
                  <a:pt x="644" y="793"/>
                </a:lnTo>
                <a:lnTo>
                  <a:pt x="646" y="795"/>
                </a:lnTo>
                <a:lnTo>
                  <a:pt x="649" y="798"/>
                </a:lnTo>
                <a:lnTo>
                  <a:pt x="651" y="798"/>
                </a:lnTo>
                <a:lnTo>
                  <a:pt x="653" y="800"/>
                </a:lnTo>
                <a:lnTo>
                  <a:pt x="656" y="800"/>
                </a:lnTo>
                <a:lnTo>
                  <a:pt x="658" y="798"/>
                </a:lnTo>
                <a:lnTo>
                  <a:pt x="658" y="795"/>
                </a:lnTo>
                <a:lnTo>
                  <a:pt x="653" y="791"/>
                </a:lnTo>
                <a:lnTo>
                  <a:pt x="651" y="788"/>
                </a:lnTo>
                <a:lnTo>
                  <a:pt x="651" y="786"/>
                </a:lnTo>
                <a:lnTo>
                  <a:pt x="649" y="786"/>
                </a:lnTo>
                <a:lnTo>
                  <a:pt x="646" y="784"/>
                </a:lnTo>
                <a:lnTo>
                  <a:pt x="644" y="781"/>
                </a:lnTo>
                <a:lnTo>
                  <a:pt x="646" y="776"/>
                </a:lnTo>
                <a:lnTo>
                  <a:pt x="646" y="774"/>
                </a:lnTo>
                <a:lnTo>
                  <a:pt x="649" y="772"/>
                </a:lnTo>
                <a:lnTo>
                  <a:pt x="651" y="772"/>
                </a:lnTo>
                <a:lnTo>
                  <a:pt x="653" y="772"/>
                </a:lnTo>
                <a:lnTo>
                  <a:pt x="658" y="772"/>
                </a:lnTo>
                <a:lnTo>
                  <a:pt x="665" y="769"/>
                </a:lnTo>
                <a:lnTo>
                  <a:pt x="667" y="769"/>
                </a:lnTo>
                <a:lnTo>
                  <a:pt x="667" y="765"/>
                </a:lnTo>
                <a:lnTo>
                  <a:pt x="670" y="765"/>
                </a:lnTo>
                <a:lnTo>
                  <a:pt x="672" y="762"/>
                </a:lnTo>
                <a:lnTo>
                  <a:pt x="675" y="762"/>
                </a:lnTo>
                <a:lnTo>
                  <a:pt x="679" y="762"/>
                </a:lnTo>
                <a:lnTo>
                  <a:pt x="682" y="760"/>
                </a:lnTo>
                <a:lnTo>
                  <a:pt x="684" y="760"/>
                </a:lnTo>
                <a:lnTo>
                  <a:pt x="686" y="758"/>
                </a:lnTo>
                <a:lnTo>
                  <a:pt x="686" y="753"/>
                </a:lnTo>
                <a:lnTo>
                  <a:pt x="689" y="750"/>
                </a:lnTo>
                <a:lnTo>
                  <a:pt x="691" y="748"/>
                </a:lnTo>
                <a:lnTo>
                  <a:pt x="693" y="748"/>
                </a:lnTo>
                <a:lnTo>
                  <a:pt x="698" y="748"/>
                </a:lnTo>
                <a:lnTo>
                  <a:pt x="703" y="753"/>
                </a:lnTo>
                <a:lnTo>
                  <a:pt x="705" y="755"/>
                </a:lnTo>
                <a:lnTo>
                  <a:pt x="708" y="758"/>
                </a:lnTo>
                <a:lnTo>
                  <a:pt x="710" y="758"/>
                </a:lnTo>
                <a:lnTo>
                  <a:pt x="712" y="760"/>
                </a:lnTo>
                <a:lnTo>
                  <a:pt x="715" y="758"/>
                </a:lnTo>
                <a:lnTo>
                  <a:pt x="715" y="755"/>
                </a:lnTo>
                <a:lnTo>
                  <a:pt x="715" y="753"/>
                </a:lnTo>
                <a:lnTo>
                  <a:pt x="715" y="750"/>
                </a:lnTo>
                <a:lnTo>
                  <a:pt x="715" y="748"/>
                </a:lnTo>
                <a:lnTo>
                  <a:pt x="715" y="743"/>
                </a:lnTo>
                <a:lnTo>
                  <a:pt x="715" y="741"/>
                </a:lnTo>
                <a:lnTo>
                  <a:pt x="712" y="741"/>
                </a:lnTo>
                <a:lnTo>
                  <a:pt x="710" y="739"/>
                </a:lnTo>
                <a:lnTo>
                  <a:pt x="710" y="736"/>
                </a:lnTo>
                <a:lnTo>
                  <a:pt x="712" y="734"/>
                </a:lnTo>
                <a:lnTo>
                  <a:pt x="722" y="734"/>
                </a:lnTo>
                <a:lnTo>
                  <a:pt x="729" y="734"/>
                </a:lnTo>
                <a:lnTo>
                  <a:pt x="736" y="734"/>
                </a:lnTo>
                <a:lnTo>
                  <a:pt x="743" y="734"/>
                </a:lnTo>
                <a:lnTo>
                  <a:pt x="748" y="734"/>
                </a:lnTo>
                <a:lnTo>
                  <a:pt x="750" y="734"/>
                </a:lnTo>
                <a:lnTo>
                  <a:pt x="752" y="734"/>
                </a:lnTo>
                <a:lnTo>
                  <a:pt x="755" y="734"/>
                </a:lnTo>
                <a:lnTo>
                  <a:pt x="757" y="734"/>
                </a:lnTo>
                <a:lnTo>
                  <a:pt x="759" y="732"/>
                </a:lnTo>
                <a:lnTo>
                  <a:pt x="759" y="729"/>
                </a:lnTo>
                <a:lnTo>
                  <a:pt x="757" y="724"/>
                </a:lnTo>
                <a:lnTo>
                  <a:pt x="757" y="720"/>
                </a:lnTo>
                <a:lnTo>
                  <a:pt x="755" y="717"/>
                </a:lnTo>
                <a:lnTo>
                  <a:pt x="755" y="715"/>
                </a:lnTo>
                <a:lnTo>
                  <a:pt x="757" y="713"/>
                </a:lnTo>
                <a:lnTo>
                  <a:pt x="762" y="713"/>
                </a:lnTo>
                <a:lnTo>
                  <a:pt x="764" y="715"/>
                </a:lnTo>
                <a:lnTo>
                  <a:pt x="766" y="715"/>
                </a:lnTo>
                <a:lnTo>
                  <a:pt x="771" y="717"/>
                </a:lnTo>
                <a:lnTo>
                  <a:pt x="776" y="717"/>
                </a:lnTo>
                <a:lnTo>
                  <a:pt x="781" y="717"/>
                </a:lnTo>
                <a:lnTo>
                  <a:pt x="783" y="720"/>
                </a:lnTo>
                <a:lnTo>
                  <a:pt x="785" y="720"/>
                </a:lnTo>
                <a:lnTo>
                  <a:pt x="788" y="722"/>
                </a:lnTo>
                <a:lnTo>
                  <a:pt x="790" y="722"/>
                </a:lnTo>
                <a:lnTo>
                  <a:pt x="792" y="724"/>
                </a:lnTo>
                <a:lnTo>
                  <a:pt x="795" y="722"/>
                </a:lnTo>
                <a:lnTo>
                  <a:pt x="795" y="720"/>
                </a:lnTo>
                <a:lnTo>
                  <a:pt x="795" y="715"/>
                </a:lnTo>
                <a:lnTo>
                  <a:pt x="792" y="715"/>
                </a:lnTo>
                <a:lnTo>
                  <a:pt x="790" y="713"/>
                </a:lnTo>
                <a:lnTo>
                  <a:pt x="788" y="710"/>
                </a:lnTo>
                <a:lnTo>
                  <a:pt x="788" y="705"/>
                </a:lnTo>
                <a:lnTo>
                  <a:pt x="788" y="703"/>
                </a:lnTo>
                <a:lnTo>
                  <a:pt x="790" y="698"/>
                </a:lnTo>
                <a:lnTo>
                  <a:pt x="790" y="694"/>
                </a:lnTo>
                <a:lnTo>
                  <a:pt x="788" y="694"/>
                </a:lnTo>
                <a:lnTo>
                  <a:pt x="788" y="689"/>
                </a:lnTo>
                <a:lnTo>
                  <a:pt x="790" y="687"/>
                </a:lnTo>
                <a:lnTo>
                  <a:pt x="790" y="682"/>
                </a:lnTo>
                <a:lnTo>
                  <a:pt x="792" y="679"/>
                </a:lnTo>
                <a:lnTo>
                  <a:pt x="795" y="677"/>
                </a:lnTo>
                <a:lnTo>
                  <a:pt x="797" y="677"/>
                </a:lnTo>
                <a:lnTo>
                  <a:pt x="802" y="677"/>
                </a:lnTo>
                <a:lnTo>
                  <a:pt x="804" y="677"/>
                </a:lnTo>
                <a:lnTo>
                  <a:pt x="807" y="689"/>
                </a:lnTo>
                <a:lnTo>
                  <a:pt x="816" y="691"/>
                </a:lnTo>
                <a:lnTo>
                  <a:pt x="823" y="689"/>
                </a:lnTo>
                <a:lnTo>
                  <a:pt x="825" y="689"/>
                </a:lnTo>
                <a:lnTo>
                  <a:pt x="832" y="701"/>
                </a:lnTo>
                <a:lnTo>
                  <a:pt x="837" y="701"/>
                </a:lnTo>
                <a:lnTo>
                  <a:pt x="840" y="694"/>
                </a:lnTo>
                <a:lnTo>
                  <a:pt x="847" y="687"/>
                </a:lnTo>
                <a:lnTo>
                  <a:pt x="851" y="689"/>
                </a:lnTo>
                <a:lnTo>
                  <a:pt x="856" y="691"/>
                </a:lnTo>
                <a:lnTo>
                  <a:pt x="858" y="689"/>
                </a:lnTo>
                <a:lnTo>
                  <a:pt x="875" y="689"/>
                </a:lnTo>
                <a:lnTo>
                  <a:pt x="894" y="679"/>
                </a:lnTo>
                <a:lnTo>
                  <a:pt x="896" y="679"/>
                </a:lnTo>
                <a:lnTo>
                  <a:pt x="899" y="677"/>
                </a:lnTo>
                <a:lnTo>
                  <a:pt x="903" y="675"/>
                </a:lnTo>
                <a:lnTo>
                  <a:pt x="908" y="675"/>
                </a:lnTo>
                <a:lnTo>
                  <a:pt x="920" y="675"/>
                </a:lnTo>
                <a:lnTo>
                  <a:pt x="922" y="672"/>
                </a:lnTo>
                <a:lnTo>
                  <a:pt x="924" y="675"/>
                </a:lnTo>
                <a:lnTo>
                  <a:pt x="927" y="679"/>
                </a:lnTo>
                <a:lnTo>
                  <a:pt x="927" y="684"/>
                </a:lnTo>
                <a:lnTo>
                  <a:pt x="927" y="689"/>
                </a:lnTo>
                <a:lnTo>
                  <a:pt x="927" y="694"/>
                </a:lnTo>
                <a:lnTo>
                  <a:pt x="929" y="696"/>
                </a:lnTo>
                <a:lnTo>
                  <a:pt x="932" y="698"/>
                </a:lnTo>
                <a:lnTo>
                  <a:pt x="934" y="696"/>
                </a:lnTo>
                <a:lnTo>
                  <a:pt x="934" y="691"/>
                </a:lnTo>
                <a:lnTo>
                  <a:pt x="934" y="687"/>
                </a:lnTo>
                <a:lnTo>
                  <a:pt x="936" y="682"/>
                </a:lnTo>
                <a:lnTo>
                  <a:pt x="941" y="684"/>
                </a:lnTo>
                <a:lnTo>
                  <a:pt x="943" y="684"/>
                </a:lnTo>
                <a:lnTo>
                  <a:pt x="950" y="682"/>
                </a:lnTo>
                <a:lnTo>
                  <a:pt x="953" y="679"/>
                </a:lnTo>
                <a:lnTo>
                  <a:pt x="955" y="675"/>
                </a:lnTo>
                <a:lnTo>
                  <a:pt x="957" y="675"/>
                </a:lnTo>
                <a:lnTo>
                  <a:pt x="957" y="672"/>
                </a:lnTo>
                <a:lnTo>
                  <a:pt x="960" y="672"/>
                </a:lnTo>
                <a:lnTo>
                  <a:pt x="962" y="675"/>
                </a:lnTo>
                <a:lnTo>
                  <a:pt x="965" y="677"/>
                </a:lnTo>
                <a:lnTo>
                  <a:pt x="965" y="682"/>
                </a:lnTo>
                <a:lnTo>
                  <a:pt x="965" y="687"/>
                </a:lnTo>
                <a:lnTo>
                  <a:pt x="967" y="689"/>
                </a:lnTo>
                <a:lnTo>
                  <a:pt x="969" y="689"/>
                </a:lnTo>
                <a:lnTo>
                  <a:pt x="972" y="687"/>
                </a:lnTo>
                <a:lnTo>
                  <a:pt x="976" y="687"/>
                </a:lnTo>
                <a:lnTo>
                  <a:pt x="981" y="684"/>
                </a:lnTo>
                <a:lnTo>
                  <a:pt x="986" y="684"/>
                </a:lnTo>
                <a:lnTo>
                  <a:pt x="986" y="689"/>
                </a:lnTo>
                <a:lnTo>
                  <a:pt x="993" y="689"/>
                </a:lnTo>
                <a:lnTo>
                  <a:pt x="998" y="687"/>
                </a:lnTo>
                <a:lnTo>
                  <a:pt x="1009" y="689"/>
                </a:lnTo>
                <a:lnTo>
                  <a:pt x="1009" y="691"/>
                </a:lnTo>
                <a:lnTo>
                  <a:pt x="1009" y="694"/>
                </a:lnTo>
                <a:lnTo>
                  <a:pt x="1009" y="698"/>
                </a:lnTo>
                <a:lnTo>
                  <a:pt x="1012" y="701"/>
                </a:lnTo>
                <a:lnTo>
                  <a:pt x="1014" y="701"/>
                </a:lnTo>
                <a:lnTo>
                  <a:pt x="1016" y="701"/>
                </a:lnTo>
                <a:lnTo>
                  <a:pt x="1021" y="701"/>
                </a:lnTo>
                <a:lnTo>
                  <a:pt x="1023" y="703"/>
                </a:lnTo>
                <a:lnTo>
                  <a:pt x="1023" y="705"/>
                </a:lnTo>
                <a:lnTo>
                  <a:pt x="1026" y="710"/>
                </a:lnTo>
                <a:lnTo>
                  <a:pt x="1026" y="713"/>
                </a:lnTo>
                <a:lnTo>
                  <a:pt x="1033" y="722"/>
                </a:lnTo>
                <a:lnTo>
                  <a:pt x="1033" y="724"/>
                </a:lnTo>
                <a:lnTo>
                  <a:pt x="1033" y="727"/>
                </a:lnTo>
                <a:lnTo>
                  <a:pt x="1033" y="729"/>
                </a:lnTo>
                <a:lnTo>
                  <a:pt x="1035" y="727"/>
                </a:lnTo>
                <a:lnTo>
                  <a:pt x="1042" y="724"/>
                </a:lnTo>
                <a:lnTo>
                  <a:pt x="1047" y="724"/>
                </a:lnTo>
                <a:lnTo>
                  <a:pt x="1052" y="727"/>
                </a:lnTo>
                <a:lnTo>
                  <a:pt x="1054" y="729"/>
                </a:lnTo>
                <a:lnTo>
                  <a:pt x="1056" y="732"/>
                </a:lnTo>
                <a:lnTo>
                  <a:pt x="1059" y="734"/>
                </a:lnTo>
                <a:lnTo>
                  <a:pt x="1059" y="736"/>
                </a:lnTo>
                <a:lnTo>
                  <a:pt x="1061" y="739"/>
                </a:lnTo>
                <a:lnTo>
                  <a:pt x="1064" y="739"/>
                </a:lnTo>
                <a:lnTo>
                  <a:pt x="1066" y="736"/>
                </a:lnTo>
                <a:lnTo>
                  <a:pt x="1068" y="736"/>
                </a:lnTo>
                <a:lnTo>
                  <a:pt x="1071" y="736"/>
                </a:lnTo>
                <a:lnTo>
                  <a:pt x="1073" y="736"/>
                </a:lnTo>
                <a:lnTo>
                  <a:pt x="1075" y="739"/>
                </a:lnTo>
                <a:lnTo>
                  <a:pt x="1078" y="739"/>
                </a:lnTo>
                <a:lnTo>
                  <a:pt x="1080" y="743"/>
                </a:lnTo>
                <a:lnTo>
                  <a:pt x="1078" y="750"/>
                </a:lnTo>
                <a:lnTo>
                  <a:pt x="1075" y="758"/>
                </a:lnTo>
                <a:lnTo>
                  <a:pt x="1078" y="760"/>
                </a:lnTo>
                <a:lnTo>
                  <a:pt x="1085" y="760"/>
                </a:lnTo>
                <a:lnTo>
                  <a:pt x="1092" y="762"/>
                </a:lnTo>
                <a:lnTo>
                  <a:pt x="1097" y="769"/>
                </a:lnTo>
                <a:lnTo>
                  <a:pt x="1099" y="774"/>
                </a:lnTo>
                <a:lnTo>
                  <a:pt x="1104" y="774"/>
                </a:lnTo>
                <a:lnTo>
                  <a:pt x="1111" y="776"/>
                </a:lnTo>
                <a:lnTo>
                  <a:pt x="1113" y="779"/>
                </a:lnTo>
                <a:lnTo>
                  <a:pt x="1115" y="779"/>
                </a:lnTo>
                <a:lnTo>
                  <a:pt x="1118" y="781"/>
                </a:lnTo>
                <a:lnTo>
                  <a:pt x="1120" y="781"/>
                </a:lnTo>
                <a:lnTo>
                  <a:pt x="1120" y="779"/>
                </a:lnTo>
                <a:lnTo>
                  <a:pt x="1122" y="779"/>
                </a:lnTo>
                <a:lnTo>
                  <a:pt x="1125" y="776"/>
                </a:lnTo>
                <a:lnTo>
                  <a:pt x="1125" y="774"/>
                </a:lnTo>
                <a:lnTo>
                  <a:pt x="1127" y="774"/>
                </a:lnTo>
                <a:lnTo>
                  <a:pt x="1130" y="774"/>
                </a:lnTo>
                <a:lnTo>
                  <a:pt x="1132" y="776"/>
                </a:lnTo>
                <a:lnTo>
                  <a:pt x="1127" y="781"/>
                </a:lnTo>
                <a:lnTo>
                  <a:pt x="1125" y="784"/>
                </a:lnTo>
                <a:lnTo>
                  <a:pt x="1125" y="786"/>
                </a:lnTo>
                <a:lnTo>
                  <a:pt x="1122" y="791"/>
                </a:lnTo>
                <a:lnTo>
                  <a:pt x="1122" y="798"/>
                </a:lnTo>
                <a:lnTo>
                  <a:pt x="1122" y="800"/>
                </a:lnTo>
                <a:lnTo>
                  <a:pt x="1120" y="803"/>
                </a:lnTo>
                <a:lnTo>
                  <a:pt x="1118" y="805"/>
                </a:lnTo>
                <a:lnTo>
                  <a:pt x="1115" y="807"/>
                </a:lnTo>
                <a:lnTo>
                  <a:pt x="1113" y="807"/>
                </a:lnTo>
                <a:lnTo>
                  <a:pt x="1113" y="810"/>
                </a:lnTo>
                <a:lnTo>
                  <a:pt x="1115" y="812"/>
                </a:lnTo>
                <a:lnTo>
                  <a:pt x="1118" y="812"/>
                </a:lnTo>
                <a:lnTo>
                  <a:pt x="1118" y="814"/>
                </a:lnTo>
                <a:lnTo>
                  <a:pt x="1120" y="817"/>
                </a:lnTo>
                <a:lnTo>
                  <a:pt x="1120" y="819"/>
                </a:lnTo>
                <a:lnTo>
                  <a:pt x="1122" y="821"/>
                </a:lnTo>
                <a:lnTo>
                  <a:pt x="1125" y="824"/>
                </a:lnTo>
                <a:lnTo>
                  <a:pt x="1127" y="826"/>
                </a:lnTo>
                <a:lnTo>
                  <a:pt x="1130" y="829"/>
                </a:lnTo>
                <a:lnTo>
                  <a:pt x="1134" y="831"/>
                </a:lnTo>
                <a:lnTo>
                  <a:pt x="1137" y="826"/>
                </a:lnTo>
                <a:lnTo>
                  <a:pt x="1137" y="824"/>
                </a:lnTo>
                <a:lnTo>
                  <a:pt x="1139" y="821"/>
                </a:lnTo>
                <a:lnTo>
                  <a:pt x="1141" y="821"/>
                </a:lnTo>
                <a:lnTo>
                  <a:pt x="1146" y="821"/>
                </a:lnTo>
                <a:lnTo>
                  <a:pt x="1153" y="826"/>
                </a:lnTo>
                <a:lnTo>
                  <a:pt x="1160" y="829"/>
                </a:lnTo>
                <a:lnTo>
                  <a:pt x="1163" y="829"/>
                </a:lnTo>
                <a:lnTo>
                  <a:pt x="1167" y="829"/>
                </a:lnTo>
                <a:lnTo>
                  <a:pt x="1170" y="829"/>
                </a:lnTo>
                <a:lnTo>
                  <a:pt x="1177" y="826"/>
                </a:lnTo>
                <a:lnTo>
                  <a:pt x="1179" y="826"/>
                </a:lnTo>
                <a:lnTo>
                  <a:pt x="1181" y="824"/>
                </a:lnTo>
                <a:lnTo>
                  <a:pt x="1184" y="817"/>
                </a:lnTo>
                <a:lnTo>
                  <a:pt x="1186" y="817"/>
                </a:lnTo>
                <a:lnTo>
                  <a:pt x="1188" y="817"/>
                </a:lnTo>
                <a:lnTo>
                  <a:pt x="1191" y="817"/>
                </a:lnTo>
                <a:lnTo>
                  <a:pt x="1193" y="819"/>
                </a:lnTo>
                <a:lnTo>
                  <a:pt x="1200" y="817"/>
                </a:lnTo>
                <a:lnTo>
                  <a:pt x="1205" y="817"/>
                </a:lnTo>
                <a:lnTo>
                  <a:pt x="1207" y="817"/>
                </a:lnTo>
                <a:lnTo>
                  <a:pt x="1212" y="819"/>
                </a:lnTo>
                <a:lnTo>
                  <a:pt x="1212" y="821"/>
                </a:lnTo>
                <a:lnTo>
                  <a:pt x="1212" y="824"/>
                </a:lnTo>
                <a:lnTo>
                  <a:pt x="1214" y="831"/>
                </a:lnTo>
                <a:lnTo>
                  <a:pt x="1214" y="833"/>
                </a:lnTo>
                <a:lnTo>
                  <a:pt x="1214" y="838"/>
                </a:lnTo>
                <a:lnTo>
                  <a:pt x="1214" y="840"/>
                </a:lnTo>
                <a:lnTo>
                  <a:pt x="1214" y="843"/>
                </a:lnTo>
                <a:lnTo>
                  <a:pt x="1217" y="845"/>
                </a:lnTo>
                <a:lnTo>
                  <a:pt x="1219" y="848"/>
                </a:lnTo>
                <a:lnTo>
                  <a:pt x="1221" y="848"/>
                </a:lnTo>
                <a:lnTo>
                  <a:pt x="1224" y="850"/>
                </a:lnTo>
                <a:lnTo>
                  <a:pt x="1226" y="850"/>
                </a:lnTo>
                <a:lnTo>
                  <a:pt x="1233" y="848"/>
                </a:lnTo>
                <a:lnTo>
                  <a:pt x="1236" y="845"/>
                </a:lnTo>
                <a:lnTo>
                  <a:pt x="1236" y="848"/>
                </a:lnTo>
                <a:lnTo>
                  <a:pt x="1243" y="845"/>
                </a:lnTo>
                <a:lnTo>
                  <a:pt x="1245" y="845"/>
                </a:lnTo>
                <a:lnTo>
                  <a:pt x="1250" y="845"/>
                </a:lnTo>
                <a:lnTo>
                  <a:pt x="1257" y="845"/>
                </a:lnTo>
                <a:lnTo>
                  <a:pt x="1266" y="848"/>
                </a:lnTo>
                <a:lnTo>
                  <a:pt x="1269" y="852"/>
                </a:lnTo>
                <a:lnTo>
                  <a:pt x="1273" y="869"/>
                </a:lnTo>
                <a:lnTo>
                  <a:pt x="1276" y="871"/>
                </a:lnTo>
                <a:lnTo>
                  <a:pt x="1276" y="876"/>
                </a:lnTo>
                <a:lnTo>
                  <a:pt x="1276" y="885"/>
                </a:lnTo>
                <a:lnTo>
                  <a:pt x="1278" y="888"/>
                </a:lnTo>
                <a:lnTo>
                  <a:pt x="1280" y="892"/>
                </a:lnTo>
                <a:lnTo>
                  <a:pt x="1280" y="895"/>
                </a:lnTo>
                <a:lnTo>
                  <a:pt x="1278" y="895"/>
                </a:lnTo>
                <a:lnTo>
                  <a:pt x="1273" y="895"/>
                </a:lnTo>
                <a:lnTo>
                  <a:pt x="1271" y="897"/>
                </a:lnTo>
                <a:lnTo>
                  <a:pt x="1269" y="897"/>
                </a:lnTo>
                <a:lnTo>
                  <a:pt x="1269" y="900"/>
                </a:lnTo>
                <a:lnTo>
                  <a:pt x="1271" y="900"/>
                </a:lnTo>
                <a:lnTo>
                  <a:pt x="1273" y="902"/>
                </a:lnTo>
                <a:lnTo>
                  <a:pt x="1273" y="904"/>
                </a:lnTo>
                <a:lnTo>
                  <a:pt x="1278" y="914"/>
                </a:lnTo>
                <a:lnTo>
                  <a:pt x="1283" y="914"/>
                </a:lnTo>
                <a:lnTo>
                  <a:pt x="1285" y="914"/>
                </a:lnTo>
                <a:lnTo>
                  <a:pt x="1287" y="914"/>
                </a:lnTo>
                <a:lnTo>
                  <a:pt x="1290" y="919"/>
                </a:lnTo>
                <a:lnTo>
                  <a:pt x="1287" y="919"/>
                </a:lnTo>
                <a:lnTo>
                  <a:pt x="1285" y="921"/>
                </a:lnTo>
                <a:lnTo>
                  <a:pt x="1285" y="923"/>
                </a:lnTo>
                <a:lnTo>
                  <a:pt x="1287" y="923"/>
                </a:lnTo>
                <a:lnTo>
                  <a:pt x="1290" y="923"/>
                </a:lnTo>
                <a:lnTo>
                  <a:pt x="1290" y="921"/>
                </a:lnTo>
                <a:lnTo>
                  <a:pt x="1292" y="921"/>
                </a:lnTo>
                <a:lnTo>
                  <a:pt x="1292" y="923"/>
                </a:lnTo>
                <a:lnTo>
                  <a:pt x="1295" y="923"/>
                </a:lnTo>
                <a:lnTo>
                  <a:pt x="1297" y="923"/>
                </a:lnTo>
                <a:lnTo>
                  <a:pt x="1297" y="926"/>
                </a:lnTo>
                <a:lnTo>
                  <a:pt x="1297" y="928"/>
                </a:lnTo>
                <a:lnTo>
                  <a:pt x="1299" y="928"/>
                </a:lnTo>
                <a:lnTo>
                  <a:pt x="1302" y="926"/>
                </a:lnTo>
                <a:lnTo>
                  <a:pt x="1302" y="923"/>
                </a:lnTo>
                <a:lnTo>
                  <a:pt x="1304" y="923"/>
                </a:lnTo>
                <a:lnTo>
                  <a:pt x="1304" y="921"/>
                </a:lnTo>
                <a:lnTo>
                  <a:pt x="1306" y="921"/>
                </a:lnTo>
                <a:lnTo>
                  <a:pt x="1306" y="923"/>
                </a:lnTo>
                <a:lnTo>
                  <a:pt x="1306" y="926"/>
                </a:lnTo>
                <a:lnTo>
                  <a:pt x="1309" y="926"/>
                </a:lnTo>
                <a:lnTo>
                  <a:pt x="1311" y="928"/>
                </a:lnTo>
                <a:lnTo>
                  <a:pt x="1313" y="926"/>
                </a:lnTo>
                <a:lnTo>
                  <a:pt x="1316" y="928"/>
                </a:lnTo>
                <a:lnTo>
                  <a:pt x="1316" y="930"/>
                </a:lnTo>
                <a:lnTo>
                  <a:pt x="1316" y="933"/>
                </a:lnTo>
                <a:lnTo>
                  <a:pt x="1316" y="935"/>
                </a:lnTo>
                <a:lnTo>
                  <a:pt x="1316" y="937"/>
                </a:lnTo>
                <a:lnTo>
                  <a:pt x="1318" y="940"/>
                </a:lnTo>
                <a:lnTo>
                  <a:pt x="1318" y="942"/>
                </a:lnTo>
                <a:lnTo>
                  <a:pt x="1320" y="947"/>
                </a:lnTo>
                <a:lnTo>
                  <a:pt x="1323" y="949"/>
                </a:lnTo>
                <a:lnTo>
                  <a:pt x="1325" y="949"/>
                </a:lnTo>
                <a:lnTo>
                  <a:pt x="1328" y="947"/>
                </a:lnTo>
                <a:lnTo>
                  <a:pt x="1328" y="945"/>
                </a:lnTo>
                <a:lnTo>
                  <a:pt x="1328" y="942"/>
                </a:lnTo>
                <a:lnTo>
                  <a:pt x="1330" y="940"/>
                </a:lnTo>
                <a:lnTo>
                  <a:pt x="1330" y="937"/>
                </a:lnTo>
                <a:lnTo>
                  <a:pt x="1332" y="937"/>
                </a:lnTo>
                <a:lnTo>
                  <a:pt x="1335" y="937"/>
                </a:lnTo>
                <a:lnTo>
                  <a:pt x="1337" y="940"/>
                </a:lnTo>
                <a:lnTo>
                  <a:pt x="1339" y="942"/>
                </a:lnTo>
                <a:lnTo>
                  <a:pt x="1339" y="945"/>
                </a:lnTo>
                <a:lnTo>
                  <a:pt x="1339" y="947"/>
                </a:lnTo>
                <a:lnTo>
                  <a:pt x="1339" y="949"/>
                </a:lnTo>
                <a:lnTo>
                  <a:pt x="1337" y="949"/>
                </a:lnTo>
                <a:lnTo>
                  <a:pt x="1335" y="952"/>
                </a:lnTo>
                <a:lnTo>
                  <a:pt x="1337" y="954"/>
                </a:lnTo>
                <a:lnTo>
                  <a:pt x="1337" y="956"/>
                </a:lnTo>
                <a:lnTo>
                  <a:pt x="1339" y="956"/>
                </a:lnTo>
                <a:lnTo>
                  <a:pt x="1342" y="956"/>
                </a:lnTo>
                <a:lnTo>
                  <a:pt x="1346" y="956"/>
                </a:lnTo>
                <a:lnTo>
                  <a:pt x="1346" y="954"/>
                </a:lnTo>
                <a:lnTo>
                  <a:pt x="1346" y="952"/>
                </a:lnTo>
                <a:lnTo>
                  <a:pt x="1346" y="949"/>
                </a:lnTo>
                <a:lnTo>
                  <a:pt x="1349" y="949"/>
                </a:lnTo>
                <a:lnTo>
                  <a:pt x="1349" y="952"/>
                </a:lnTo>
                <a:lnTo>
                  <a:pt x="1351" y="952"/>
                </a:lnTo>
                <a:lnTo>
                  <a:pt x="1353" y="954"/>
                </a:lnTo>
                <a:lnTo>
                  <a:pt x="1353" y="956"/>
                </a:lnTo>
                <a:lnTo>
                  <a:pt x="1356" y="954"/>
                </a:lnTo>
                <a:lnTo>
                  <a:pt x="1358" y="952"/>
                </a:lnTo>
                <a:lnTo>
                  <a:pt x="1358" y="949"/>
                </a:lnTo>
                <a:lnTo>
                  <a:pt x="1361" y="947"/>
                </a:lnTo>
                <a:lnTo>
                  <a:pt x="1363" y="947"/>
                </a:lnTo>
                <a:lnTo>
                  <a:pt x="1365" y="947"/>
                </a:lnTo>
                <a:lnTo>
                  <a:pt x="1370" y="949"/>
                </a:lnTo>
                <a:lnTo>
                  <a:pt x="1372" y="949"/>
                </a:lnTo>
                <a:lnTo>
                  <a:pt x="1375" y="949"/>
                </a:lnTo>
                <a:lnTo>
                  <a:pt x="1377" y="949"/>
                </a:lnTo>
                <a:lnTo>
                  <a:pt x="1379" y="949"/>
                </a:lnTo>
                <a:lnTo>
                  <a:pt x="1382" y="949"/>
                </a:lnTo>
                <a:lnTo>
                  <a:pt x="1386" y="949"/>
                </a:lnTo>
                <a:lnTo>
                  <a:pt x="1389" y="949"/>
                </a:lnTo>
                <a:lnTo>
                  <a:pt x="1394" y="949"/>
                </a:lnTo>
                <a:lnTo>
                  <a:pt x="1396" y="947"/>
                </a:lnTo>
                <a:lnTo>
                  <a:pt x="1398" y="945"/>
                </a:lnTo>
                <a:lnTo>
                  <a:pt x="1398" y="942"/>
                </a:lnTo>
                <a:lnTo>
                  <a:pt x="1401" y="942"/>
                </a:lnTo>
                <a:lnTo>
                  <a:pt x="1403" y="945"/>
                </a:lnTo>
                <a:lnTo>
                  <a:pt x="1405" y="947"/>
                </a:lnTo>
                <a:lnTo>
                  <a:pt x="1405" y="949"/>
                </a:lnTo>
                <a:lnTo>
                  <a:pt x="1408" y="949"/>
                </a:lnTo>
                <a:lnTo>
                  <a:pt x="1410" y="947"/>
                </a:lnTo>
                <a:lnTo>
                  <a:pt x="1412" y="949"/>
                </a:lnTo>
                <a:lnTo>
                  <a:pt x="1415" y="949"/>
                </a:lnTo>
                <a:lnTo>
                  <a:pt x="1417" y="949"/>
                </a:lnTo>
                <a:lnTo>
                  <a:pt x="1419" y="952"/>
                </a:lnTo>
                <a:lnTo>
                  <a:pt x="1419" y="949"/>
                </a:lnTo>
                <a:lnTo>
                  <a:pt x="1422" y="949"/>
                </a:lnTo>
                <a:lnTo>
                  <a:pt x="1422" y="947"/>
                </a:lnTo>
                <a:lnTo>
                  <a:pt x="1422" y="945"/>
                </a:lnTo>
                <a:lnTo>
                  <a:pt x="1424" y="942"/>
                </a:lnTo>
                <a:lnTo>
                  <a:pt x="1427" y="942"/>
                </a:lnTo>
                <a:lnTo>
                  <a:pt x="1429" y="940"/>
                </a:lnTo>
                <a:lnTo>
                  <a:pt x="1429" y="937"/>
                </a:lnTo>
                <a:lnTo>
                  <a:pt x="1429" y="935"/>
                </a:lnTo>
                <a:lnTo>
                  <a:pt x="1431" y="935"/>
                </a:lnTo>
                <a:lnTo>
                  <a:pt x="1434" y="933"/>
                </a:lnTo>
                <a:lnTo>
                  <a:pt x="1434" y="930"/>
                </a:lnTo>
                <a:lnTo>
                  <a:pt x="1434" y="928"/>
                </a:lnTo>
                <a:lnTo>
                  <a:pt x="1436" y="928"/>
                </a:lnTo>
                <a:lnTo>
                  <a:pt x="1438" y="928"/>
                </a:lnTo>
                <a:lnTo>
                  <a:pt x="1438" y="930"/>
                </a:lnTo>
                <a:lnTo>
                  <a:pt x="1441" y="930"/>
                </a:lnTo>
                <a:lnTo>
                  <a:pt x="1441" y="933"/>
                </a:lnTo>
                <a:lnTo>
                  <a:pt x="1443" y="935"/>
                </a:lnTo>
                <a:lnTo>
                  <a:pt x="1443" y="937"/>
                </a:lnTo>
                <a:lnTo>
                  <a:pt x="1445" y="937"/>
                </a:lnTo>
                <a:lnTo>
                  <a:pt x="1448" y="937"/>
                </a:lnTo>
                <a:lnTo>
                  <a:pt x="1450" y="937"/>
                </a:lnTo>
                <a:lnTo>
                  <a:pt x="1452" y="935"/>
                </a:lnTo>
                <a:lnTo>
                  <a:pt x="1452" y="933"/>
                </a:lnTo>
                <a:lnTo>
                  <a:pt x="1452" y="930"/>
                </a:lnTo>
                <a:lnTo>
                  <a:pt x="1455" y="930"/>
                </a:lnTo>
                <a:lnTo>
                  <a:pt x="1457" y="930"/>
                </a:lnTo>
                <a:lnTo>
                  <a:pt x="1457" y="933"/>
                </a:lnTo>
                <a:lnTo>
                  <a:pt x="1457" y="935"/>
                </a:lnTo>
                <a:lnTo>
                  <a:pt x="1460" y="935"/>
                </a:lnTo>
                <a:lnTo>
                  <a:pt x="1460" y="937"/>
                </a:lnTo>
                <a:lnTo>
                  <a:pt x="1460" y="935"/>
                </a:lnTo>
                <a:lnTo>
                  <a:pt x="1460" y="933"/>
                </a:lnTo>
                <a:lnTo>
                  <a:pt x="1462" y="933"/>
                </a:lnTo>
                <a:lnTo>
                  <a:pt x="1462" y="930"/>
                </a:lnTo>
                <a:lnTo>
                  <a:pt x="1462" y="928"/>
                </a:lnTo>
                <a:lnTo>
                  <a:pt x="1464" y="928"/>
                </a:lnTo>
                <a:lnTo>
                  <a:pt x="1467" y="926"/>
                </a:lnTo>
                <a:lnTo>
                  <a:pt x="1469" y="926"/>
                </a:lnTo>
                <a:lnTo>
                  <a:pt x="1471" y="926"/>
                </a:lnTo>
                <a:lnTo>
                  <a:pt x="1471" y="923"/>
                </a:lnTo>
                <a:lnTo>
                  <a:pt x="1474" y="923"/>
                </a:lnTo>
                <a:lnTo>
                  <a:pt x="1474" y="921"/>
                </a:lnTo>
                <a:lnTo>
                  <a:pt x="1474" y="919"/>
                </a:lnTo>
                <a:lnTo>
                  <a:pt x="1474" y="916"/>
                </a:lnTo>
                <a:lnTo>
                  <a:pt x="1476" y="916"/>
                </a:lnTo>
                <a:lnTo>
                  <a:pt x="1478" y="914"/>
                </a:lnTo>
                <a:lnTo>
                  <a:pt x="1481" y="914"/>
                </a:lnTo>
                <a:lnTo>
                  <a:pt x="1481" y="911"/>
                </a:lnTo>
                <a:lnTo>
                  <a:pt x="1481" y="909"/>
                </a:lnTo>
                <a:lnTo>
                  <a:pt x="1483" y="909"/>
                </a:lnTo>
                <a:lnTo>
                  <a:pt x="1483" y="907"/>
                </a:lnTo>
                <a:lnTo>
                  <a:pt x="1485" y="907"/>
                </a:lnTo>
                <a:lnTo>
                  <a:pt x="1485" y="904"/>
                </a:lnTo>
                <a:lnTo>
                  <a:pt x="1488" y="904"/>
                </a:lnTo>
                <a:lnTo>
                  <a:pt x="1490" y="902"/>
                </a:lnTo>
                <a:lnTo>
                  <a:pt x="1493" y="902"/>
                </a:lnTo>
                <a:lnTo>
                  <a:pt x="1495" y="902"/>
                </a:lnTo>
                <a:lnTo>
                  <a:pt x="1495" y="900"/>
                </a:lnTo>
                <a:lnTo>
                  <a:pt x="1495" y="897"/>
                </a:lnTo>
                <a:lnTo>
                  <a:pt x="1493" y="895"/>
                </a:lnTo>
                <a:lnTo>
                  <a:pt x="1495" y="892"/>
                </a:lnTo>
                <a:lnTo>
                  <a:pt x="1497" y="892"/>
                </a:lnTo>
                <a:lnTo>
                  <a:pt x="1497" y="890"/>
                </a:lnTo>
                <a:lnTo>
                  <a:pt x="1500" y="890"/>
                </a:lnTo>
                <a:lnTo>
                  <a:pt x="1500" y="888"/>
                </a:lnTo>
                <a:lnTo>
                  <a:pt x="1502" y="888"/>
                </a:lnTo>
                <a:lnTo>
                  <a:pt x="1502" y="885"/>
                </a:lnTo>
                <a:lnTo>
                  <a:pt x="1502" y="883"/>
                </a:lnTo>
                <a:lnTo>
                  <a:pt x="1504" y="881"/>
                </a:lnTo>
                <a:lnTo>
                  <a:pt x="1504" y="878"/>
                </a:lnTo>
                <a:lnTo>
                  <a:pt x="1504" y="876"/>
                </a:lnTo>
                <a:lnTo>
                  <a:pt x="1504" y="874"/>
                </a:lnTo>
                <a:lnTo>
                  <a:pt x="1507" y="874"/>
                </a:lnTo>
                <a:lnTo>
                  <a:pt x="1507" y="871"/>
                </a:lnTo>
                <a:lnTo>
                  <a:pt x="1507" y="869"/>
                </a:lnTo>
                <a:lnTo>
                  <a:pt x="1504" y="869"/>
                </a:lnTo>
                <a:lnTo>
                  <a:pt x="1507" y="866"/>
                </a:lnTo>
                <a:lnTo>
                  <a:pt x="1509" y="864"/>
                </a:lnTo>
                <a:lnTo>
                  <a:pt x="1509" y="862"/>
                </a:lnTo>
                <a:lnTo>
                  <a:pt x="1507" y="862"/>
                </a:lnTo>
                <a:lnTo>
                  <a:pt x="1507" y="859"/>
                </a:lnTo>
                <a:lnTo>
                  <a:pt x="1507" y="857"/>
                </a:lnTo>
                <a:lnTo>
                  <a:pt x="1507" y="855"/>
                </a:lnTo>
                <a:lnTo>
                  <a:pt x="1507" y="852"/>
                </a:lnTo>
                <a:lnTo>
                  <a:pt x="1507" y="850"/>
                </a:lnTo>
                <a:lnTo>
                  <a:pt x="1507" y="848"/>
                </a:lnTo>
                <a:lnTo>
                  <a:pt x="1507" y="845"/>
                </a:lnTo>
                <a:lnTo>
                  <a:pt x="1504" y="845"/>
                </a:lnTo>
                <a:lnTo>
                  <a:pt x="1502" y="845"/>
                </a:lnTo>
                <a:lnTo>
                  <a:pt x="1502" y="843"/>
                </a:lnTo>
                <a:lnTo>
                  <a:pt x="1504" y="843"/>
                </a:lnTo>
                <a:lnTo>
                  <a:pt x="1504" y="840"/>
                </a:lnTo>
                <a:lnTo>
                  <a:pt x="1507" y="838"/>
                </a:lnTo>
                <a:lnTo>
                  <a:pt x="1507" y="836"/>
                </a:lnTo>
                <a:lnTo>
                  <a:pt x="1504" y="836"/>
                </a:lnTo>
                <a:lnTo>
                  <a:pt x="1502" y="836"/>
                </a:lnTo>
                <a:lnTo>
                  <a:pt x="1502" y="833"/>
                </a:lnTo>
                <a:lnTo>
                  <a:pt x="1504" y="833"/>
                </a:lnTo>
                <a:lnTo>
                  <a:pt x="1504" y="831"/>
                </a:lnTo>
                <a:lnTo>
                  <a:pt x="1504" y="829"/>
                </a:lnTo>
                <a:lnTo>
                  <a:pt x="1504" y="826"/>
                </a:lnTo>
                <a:lnTo>
                  <a:pt x="1502" y="826"/>
                </a:lnTo>
                <a:lnTo>
                  <a:pt x="1502" y="824"/>
                </a:lnTo>
                <a:lnTo>
                  <a:pt x="1502" y="821"/>
                </a:lnTo>
                <a:lnTo>
                  <a:pt x="1502" y="819"/>
                </a:lnTo>
                <a:lnTo>
                  <a:pt x="1500" y="817"/>
                </a:lnTo>
                <a:lnTo>
                  <a:pt x="1500" y="814"/>
                </a:lnTo>
                <a:lnTo>
                  <a:pt x="1497" y="812"/>
                </a:lnTo>
                <a:lnTo>
                  <a:pt x="1495" y="812"/>
                </a:lnTo>
                <a:lnTo>
                  <a:pt x="1495" y="810"/>
                </a:lnTo>
                <a:lnTo>
                  <a:pt x="1495" y="807"/>
                </a:lnTo>
                <a:lnTo>
                  <a:pt x="1493" y="807"/>
                </a:lnTo>
                <a:lnTo>
                  <a:pt x="1493" y="805"/>
                </a:lnTo>
                <a:lnTo>
                  <a:pt x="1493" y="803"/>
                </a:lnTo>
                <a:lnTo>
                  <a:pt x="1493" y="800"/>
                </a:lnTo>
                <a:lnTo>
                  <a:pt x="1493" y="798"/>
                </a:lnTo>
                <a:lnTo>
                  <a:pt x="1493" y="795"/>
                </a:lnTo>
                <a:lnTo>
                  <a:pt x="1493" y="793"/>
                </a:lnTo>
                <a:lnTo>
                  <a:pt x="1495" y="793"/>
                </a:lnTo>
                <a:lnTo>
                  <a:pt x="1495" y="791"/>
                </a:lnTo>
                <a:lnTo>
                  <a:pt x="1495" y="788"/>
                </a:lnTo>
                <a:lnTo>
                  <a:pt x="1495" y="786"/>
                </a:lnTo>
                <a:lnTo>
                  <a:pt x="1495" y="784"/>
                </a:lnTo>
                <a:lnTo>
                  <a:pt x="1493" y="784"/>
                </a:lnTo>
                <a:lnTo>
                  <a:pt x="1490" y="784"/>
                </a:lnTo>
                <a:lnTo>
                  <a:pt x="1490" y="786"/>
                </a:lnTo>
                <a:lnTo>
                  <a:pt x="1490" y="784"/>
                </a:lnTo>
                <a:lnTo>
                  <a:pt x="1490" y="781"/>
                </a:lnTo>
                <a:lnTo>
                  <a:pt x="1490" y="779"/>
                </a:lnTo>
                <a:lnTo>
                  <a:pt x="1490" y="776"/>
                </a:lnTo>
                <a:lnTo>
                  <a:pt x="1488" y="774"/>
                </a:lnTo>
                <a:lnTo>
                  <a:pt x="1485" y="774"/>
                </a:lnTo>
                <a:lnTo>
                  <a:pt x="1485" y="772"/>
                </a:lnTo>
                <a:lnTo>
                  <a:pt x="1485" y="769"/>
                </a:lnTo>
                <a:lnTo>
                  <a:pt x="1483" y="769"/>
                </a:lnTo>
                <a:lnTo>
                  <a:pt x="1481" y="769"/>
                </a:lnTo>
                <a:lnTo>
                  <a:pt x="1478" y="769"/>
                </a:lnTo>
                <a:lnTo>
                  <a:pt x="1478" y="767"/>
                </a:lnTo>
                <a:lnTo>
                  <a:pt x="1481" y="767"/>
                </a:lnTo>
                <a:lnTo>
                  <a:pt x="1481" y="765"/>
                </a:lnTo>
                <a:lnTo>
                  <a:pt x="1483" y="765"/>
                </a:lnTo>
                <a:lnTo>
                  <a:pt x="1483" y="762"/>
                </a:lnTo>
                <a:lnTo>
                  <a:pt x="1481" y="762"/>
                </a:lnTo>
                <a:lnTo>
                  <a:pt x="1478" y="762"/>
                </a:lnTo>
                <a:lnTo>
                  <a:pt x="1478" y="760"/>
                </a:lnTo>
                <a:lnTo>
                  <a:pt x="1476" y="762"/>
                </a:lnTo>
                <a:lnTo>
                  <a:pt x="1474" y="762"/>
                </a:lnTo>
                <a:lnTo>
                  <a:pt x="1474" y="760"/>
                </a:lnTo>
                <a:lnTo>
                  <a:pt x="1474" y="758"/>
                </a:lnTo>
                <a:lnTo>
                  <a:pt x="1476" y="758"/>
                </a:lnTo>
                <a:lnTo>
                  <a:pt x="1474" y="758"/>
                </a:lnTo>
                <a:lnTo>
                  <a:pt x="1474" y="755"/>
                </a:lnTo>
                <a:lnTo>
                  <a:pt x="1474" y="753"/>
                </a:lnTo>
                <a:lnTo>
                  <a:pt x="1474" y="750"/>
                </a:lnTo>
                <a:lnTo>
                  <a:pt x="1474" y="748"/>
                </a:lnTo>
                <a:lnTo>
                  <a:pt x="1474" y="746"/>
                </a:lnTo>
                <a:lnTo>
                  <a:pt x="1474" y="743"/>
                </a:lnTo>
                <a:lnTo>
                  <a:pt x="1471" y="743"/>
                </a:lnTo>
                <a:lnTo>
                  <a:pt x="1471" y="741"/>
                </a:lnTo>
                <a:lnTo>
                  <a:pt x="1474" y="741"/>
                </a:lnTo>
                <a:lnTo>
                  <a:pt x="1476" y="739"/>
                </a:lnTo>
                <a:lnTo>
                  <a:pt x="1476" y="736"/>
                </a:lnTo>
                <a:lnTo>
                  <a:pt x="1476" y="734"/>
                </a:lnTo>
                <a:lnTo>
                  <a:pt x="1476" y="732"/>
                </a:lnTo>
                <a:lnTo>
                  <a:pt x="1476" y="729"/>
                </a:lnTo>
                <a:lnTo>
                  <a:pt x="1476" y="727"/>
                </a:lnTo>
                <a:lnTo>
                  <a:pt x="1476" y="724"/>
                </a:lnTo>
                <a:lnTo>
                  <a:pt x="1476" y="722"/>
                </a:lnTo>
                <a:lnTo>
                  <a:pt x="1476" y="720"/>
                </a:lnTo>
                <a:lnTo>
                  <a:pt x="1478" y="720"/>
                </a:lnTo>
                <a:lnTo>
                  <a:pt x="1478" y="717"/>
                </a:lnTo>
                <a:lnTo>
                  <a:pt x="1478" y="715"/>
                </a:lnTo>
                <a:lnTo>
                  <a:pt x="1481" y="715"/>
                </a:lnTo>
                <a:lnTo>
                  <a:pt x="1481" y="713"/>
                </a:lnTo>
                <a:lnTo>
                  <a:pt x="1483" y="713"/>
                </a:lnTo>
                <a:lnTo>
                  <a:pt x="1483" y="715"/>
                </a:lnTo>
                <a:lnTo>
                  <a:pt x="1485" y="717"/>
                </a:lnTo>
                <a:lnTo>
                  <a:pt x="1485" y="715"/>
                </a:lnTo>
                <a:lnTo>
                  <a:pt x="1485" y="713"/>
                </a:lnTo>
                <a:lnTo>
                  <a:pt x="1488" y="713"/>
                </a:lnTo>
                <a:lnTo>
                  <a:pt x="1488" y="710"/>
                </a:lnTo>
                <a:lnTo>
                  <a:pt x="1490" y="710"/>
                </a:lnTo>
                <a:lnTo>
                  <a:pt x="1493" y="710"/>
                </a:lnTo>
                <a:lnTo>
                  <a:pt x="1495" y="710"/>
                </a:lnTo>
                <a:lnTo>
                  <a:pt x="1495" y="708"/>
                </a:lnTo>
                <a:lnTo>
                  <a:pt x="1497" y="705"/>
                </a:lnTo>
                <a:lnTo>
                  <a:pt x="1500" y="705"/>
                </a:lnTo>
                <a:lnTo>
                  <a:pt x="1502" y="705"/>
                </a:lnTo>
                <a:lnTo>
                  <a:pt x="1502" y="708"/>
                </a:lnTo>
                <a:lnTo>
                  <a:pt x="1504" y="708"/>
                </a:lnTo>
                <a:lnTo>
                  <a:pt x="1504" y="710"/>
                </a:lnTo>
                <a:lnTo>
                  <a:pt x="1507" y="710"/>
                </a:lnTo>
                <a:lnTo>
                  <a:pt x="1509" y="713"/>
                </a:lnTo>
                <a:lnTo>
                  <a:pt x="1509" y="715"/>
                </a:lnTo>
                <a:lnTo>
                  <a:pt x="1511" y="715"/>
                </a:lnTo>
                <a:lnTo>
                  <a:pt x="1514" y="715"/>
                </a:lnTo>
                <a:lnTo>
                  <a:pt x="1514" y="713"/>
                </a:lnTo>
                <a:lnTo>
                  <a:pt x="1516" y="713"/>
                </a:lnTo>
                <a:lnTo>
                  <a:pt x="1516" y="710"/>
                </a:lnTo>
                <a:lnTo>
                  <a:pt x="1518" y="710"/>
                </a:lnTo>
                <a:lnTo>
                  <a:pt x="1518" y="708"/>
                </a:lnTo>
                <a:lnTo>
                  <a:pt x="1521" y="708"/>
                </a:lnTo>
                <a:lnTo>
                  <a:pt x="1521" y="705"/>
                </a:lnTo>
                <a:lnTo>
                  <a:pt x="1521" y="703"/>
                </a:lnTo>
                <a:lnTo>
                  <a:pt x="1521" y="701"/>
                </a:lnTo>
                <a:lnTo>
                  <a:pt x="1521" y="698"/>
                </a:lnTo>
                <a:lnTo>
                  <a:pt x="1521" y="696"/>
                </a:lnTo>
                <a:lnTo>
                  <a:pt x="1523" y="694"/>
                </a:lnTo>
                <a:lnTo>
                  <a:pt x="1526" y="694"/>
                </a:lnTo>
                <a:lnTo>
                  <a:pt x="1526" y="691"/>
                </a:lnTo>
                <a:lnTo>
                  <a:pt x="1526" y="689"/>
                </a:lnTo>
                <a:lnTo>
                  <a:pt x="1528" y="687"/>
                </a:lnTo>
                <a:lnTo>
                  <a:pt x="1528" y="684"/>
                </a:lnTo>
                <a:lnTo>
                  <a:pt x="1528" y="682"/>
                </a:lnTo>
                <a:lnTo>
                  <a:pt x="1528" y="679"/>
                </a:lnTo>
                <a:lnTo>
                  <a:pt x="1530" y="679"/>
                </a:lnTo>
                <a:lnTo>
                  <a:pt x="1530" y="677"/>
                </a:lnTo>
                <a:lnTo>
                  <a:pt x="1533" y="677"/>
                </a:lnTo>
                <a:lnTo>
                  <a:pt x="1533" y="675"/>
                </a:lnTo>
                <a:lnTo>
                  <a:pt x="1535" y="672"/>
                </a:lnTo>
                <a:lnTo>
                  <a:pt x="1535" y="670"/>
                </a:lnTo>
                <a:lnTo>
                  <a:pt x="1537" y="670"/>
                </a:lnTo>
                <a:lnTo>
                  <a:pt x="1537" y="668"/>
                </a:lnTo>
                <a:lnTo>
                  <a:pt x="1540" y="665"/>
                </a:lnTo>
                <a:lnTo>
                  <a:pt x="1540" y="663"/>
                </a:lnTo>
                <a:lnTo>
                  <a:pt x="1540" y="661"/>
                </a:lnTo>
                <a:lnTo>
                  <a:pt x="1540" y="658"/>
                </a:lnTo>
                <a:lnTo>
                  <a:pt x="1540" y="656"/>
                </a:lnTo>
                <a:lnTo>
                  <a:pt x="1540" y="653"/>
                </a:lnTo>
                <a:lnTo>
                  <a:pt x="1542" y="653"/>
                </a:lnTo>
                <a:lnTo>
                  <a:pt x="1542" y="651"/>
                </a:lnTo>
                <a:lnTo>
                  <a:pt x="1542" y="649"/>
                </a:lnTo>
                <a:lnTo>
                  <a:pt x="1542" y="646"/>
                </a:lnTo>
                <a:lnTo>
                  <a:pt x="1542" y="644"/>
                </a:lnTo>
                <a:lnTo>
                  <a:pt x="1540" y="642"/>
                </a:lnTo>
                <a:lnTo>
                  <a:pt x="1542" y="642"/>
                </a:lnTo>
                <a:lnTo>
                  <a:pt x="1542" y="639"/>
                </a:lnTo>
                <a:lnTo>
                  <a:pt x="1544" y="637"/>
                </a:lnTo>
                <a:lnTo>
                  <a:pt x="1544" y="634"/>
                </a:lnTo>
                <a:lnTo>
                  <a:pt x="1544" y="632"/>
                </a:lnTo>
                <a:lnTo>
                  <a:pt x="1542" y="632"/>
                </a:lnTo>
                <a:lnTo>
                  <a:pt x="1542" y="630"/>
                </a:lnTo>
                <a:lnTo>
                  <a:pt x="1544" y="627"/>
                </a:lnTo>
                <a:lnTo>
                  <a:pt x="1547" y="627"/>
                </a:lnTo>
                <a:lnTo>
                  <a:pt x="1547" y="625"/>
                </a:lnTo>
                <a:lnTo>
                  <a:pt x="1547" y="623"/>
                </a:lnTo>
                <a:lnTo>
                  <a:pt x="1544" y="623"/>
                </a:lnTo>
                <a:lnTo>
                  <a:pt x="1542" y="620"/>
                </a:lnTo>
                <a:lnTo>
                  <a:pt x="1542" y="618"/>
                </a:lnTo>
                <a:lnTo>
                  <a:pt x="1542" y="616"/>
                </a:lnTo>
                <a:lnTo>
                  <a:pt x="1542" y="613"/>
                </a:lnTo>
                <a:lnTo>
                  <a:pt x="1542" y="611"/>
                </a:lnTo>
                <a:lnTo>
                  <a:pt x="1542" y="608"/>
                </a:lnTo>
                <a:lnTo>
                  <a:pt x="1542" y="606"/>
                </a:lnTo>
                <a:lnTo>
                  <a:pt x="1544" y="606"/>
                </a:lnTo>
                <a:lnTo>
                  <a:pt x="1544" y="604"/>
                </a:lnTo>
                <a:lnTo>
                  <a:pt x="1547" y="604"/>
                </a:lnTo>
                <a:lnTo>
                  <a:pt x="1547" y="601"/>
                </a:lnTo>
                <a:lnTo>
                  <a:pt x="1547" y="599"/>
                </a:lnTo>
                <a:lnTo>
                  <a:pt x="1544" y="599"/>
                </a:lnTo>
                <a:lnTo>
                  <a:pt x="1542" y="597"/>
                </a:lnTo>
                <a:lnTo>
                  <a:pt x="1542" y="594"/>
                </a:lnTo>
                <a:lnTo>
                  <a:pt x="1542" y="592"/>
                </a:lnTo>
                <a:lnTo>
                  <a:pt x="1542" y="589"/>
                </a:lnTo>
                <a:lnTo>
                  <a:pt x="1544" y="587"/>
                </a:lnTo>
                <a:lnTo>
                  <a:pt x="1547" y="585"/>
                </a:lnTo>
                <a:lnTo>
                  <a:pt x="1547" y="582"/>
                </a:lnTo>
                <a:lnTo>
                  <a:pt x="1549" y="582"/>
                </a:lnTo>
                <a:lnTo>
                  <a:pt x="1552" y="580"/>
                </a:lnTo>
                <a:lnTo>
                  <a:pt x="1552" y="578"/>
                </a:lnTo>
                <a:lnTo>
                  <a:pt x="1549" y="575"/>
                </a:lnTo>
                <a:lnTo>
                  <a:pt x="1549" y="573"/>
                </a:lnTo>
                <a:lnTo>
                  <a:pt x="1552" y="573"/>
                </a:lnTo>
                <a:lnTo>
                  <a:pt x="1552" y="571"/>
                </a:lnTo>
                <a:lnTo>
                  <a:pt x="1554" y="568"/>
                </a:lnTo>
                <a:lnTo>
                  <a:pt x="1554" y="566"/>
                </a:lnTo>
                <a:lnTo>
                  <a:pt x="1556" y="563"/>
                </a:lnTo>
                <a:lnTo>
                  <a:pt x="1556" y="561"/>
                </a:lnTo>
                <a:lnTo>
                  <a:pt x="1559" y="559"/>
                </a:lnTo>
                <a:lnTo>
                  <a:pt x="1559" y="556"/>
                </a:lnTo>
                <a:lnTo>
                  <a:pt x="1559" y="554"/>
                </a:lnTo>
                <a:lnTo>
                  <a:pt x="1559" y="552"/>
                </a:lnTo>
                <a:lnTo>
                  <a:pt x="1561" y="549"/>
                </a:lnTo>
                <a:lnTo>
                  <a:pt x="1561" y="547"/>
                </a:lnTo>
                <a:lnTo>
                  <a:pt x="1563" y="547"/>
                </a:lnTo>
                <a:lnTo>
                  <a:pt x="1566" y="545"/>
                </a:lnTo>
                <a:lnTo>
                  <a:pt x="1566" y="542"/>
                </a:lnTo>
                <a:lnTo>
                  <a:pt x="1568" y="542"/>
                </a:lnTo>
                <a:lnTo>
                  <a:pt x="1568" y="540"/>
                </a:lnTo>
                <a:lnTo>
                  <a:pt x="1568" y="537"/>
                </a:lnTo>
                <a:lnTo>
                  <a:pt x="1568" y="535"/>
                </a:lnTo>
                <a:lnTo>
                  <a:pt x="1570" y="533"/>
                </a:lnTo>
                <a:lnTo>
                  <a:pt x="1568" y="533"/>
                </a:lnTo>
                <a:lnTo>
                  <a:pt x="1568" y="530"/>
                </a:lnTo>
                <a:lnTo>
                  <a:pt x="1568" y="528"/>
                </a:lnTo>
                <a:lnTo>
                  <a:pt x="1566" y="526"/>
                </a:lnTo>
                <a:lnTo>
                  <a:pt x="1566" y="523"/>
                </a:lnTo>
                <a:lnTo>
                  <a:pt x="1568" y="521"/>
                </a:lnTo>
                <a:lnTo>
                  <a:pt x="1566" y="518"/>
                </a:lnTo>
                <a:lnTo>
                  <a:pt x="1566" y="516"/>
                </a:lnTo>
                <a:lnTo>
                  <a:pt x="1563" y="516"/>
                </a:lnTo>
                <a:lnTo>
                  <a:pt x="1563" y="514"/>
                </a:lnTo>
                <a:lnTo>
                  <a:pt x="1566" y="511"/>
                </a:lnTo>
                <a:lnTo>
                  <a:pt x="1566" y="509"/>
                </a:lnTo>
                <a:lnTo>
                  <a:pt x="1563" y="509"/>
                </a:lnTo>
                <a:lnTo>
                  <a:pt x="1563" y="507"/>
                </a:lnTo>
                <a:lnTo>
                  <a:pt x="1566" y="507"/>
                </a:lnTo>
                <a:lnTo>
                  <a:pt x="1563" y="504"/>
                </a:lnTo>
                <a:lnTo>
                  <a:pt x="1563" y="502"/>
                </a:lnTo>
                <a:lnTo>
                  <a:pt x="1566" y="507"/>
                </a:lnTo>
                <a:lnTo>
                  <a:pt x="1570" y="509"/>
                </a:lnTo>
                <a:lnTo>
                  <a:pt x="1570" y="511"/>
                </a:lnTo>
                <a:lnTo>
                  <a:pt x="1575" y="516"/>
                </a:lnTo>
                <a:lnTo>
                  <a:pt x="1575" y="518"/>
                </a:lnTo>
                <a:lnTo>
                  <a:pt x="1577" y="518"/>
                </a:lnTo>
                <a:lnTo>
                  <a:pt x="1580" y="523"/>
                </a:lnTo>
                <a:lnTo>
                  <a:pt x="1582" y="526"/>
                </a:lnTo>
                <a:lnTo>
                  <a:pt x="1585" y="533"/>
                </a:lnTo>
                <a:lnTo>
                  <a:pt x="1585" y="535"/>
                </a:lnTo>
                <a:lnTo>
                  <a:pt x="1589" y="535"/>
                </a:lnTo>
                <a:lnTo>
                  <a:pt x="1592" y="537"/>
                </a:lnTo>
                <a:lnTo>
                  <a:pt x="1596" y="542"/>
                </a:lnTo>
                <a:lnTo>
                  <a:pt x="1601" y="545"/>
                </a:lnTo>
                <a:lnTo>
                  <a:pt x="1599" y="549"/>
                </a:lnTo>
                <a:lnTo>
                  <a:pt x="1594" y="554"/>
                </a:lnTo>
                <a:lnTo>
                  <a:pt x="1592" y="556"/>
                </a:lnTo>
                <a:lnTo>
                  <a:pt x="1596" y="559"/>
                </a:lnTo>
                <a:lnTo>
                  <a:pt x="1599" y="559"/>
                </a:lnTo>
                <a:lnTo>
                  <a:pt x="1603" y="559"/>
                </a:lnTo>
                <a:lnTo>
                  <a:pt x="1608" y="559"/>
                </a:lnTo>
                <a:lnTo>
                  <a:pt x="1608" y="561"/>
                </a:lnTo>
                <a:lnTo>
                  <a:pt x="1610" y="561"/>
                </a:lnTo>
                <a:lnTo>
                  <a:pt x="1615" y="561"/>
                </a:lnTo>
                <a:lnTo>
                  <a:pt x="1620" y="561"/>
                </a:lnTo>
                <a:lnTo>
                  <a:pt x="1622" y="563"/>
                </a:lnTo>
                <a:lnTo>
                  <a:pt x="1625" y="568"/>
                </a:lnTo>
                <a:lnTo>
                  <a:pt x="1627" y="571"/>
                </a:lnTo>
                <a:lnTo>
                  <a:pt x="1629" y="573"/>
                </a:lnTo>
                <a:lnTo>
                  <a:pt x="1629" y="575"/>
                </a:lnTo>
                <a:lnTo>
                  <a:pt x="1627" y="578"/>
                </a:lnTo>
                <a:lnTo>
                  <a:pt x="1627" y="580"/>
                </a:lnTo>
                <a:lnTo>
                  <a:pt x="1632" y="585"/>
                </a:lnTo>
                <a:lnTo>
                  <a:pt x="1634" y="587"/>
                </a:lnTo>
                <a:lnTo>
                  <a:pt x="1636" y="592"/>
                </a:lnTo>
                <a:lnTo>
                  <a:pt x="1639" y="592"/>
                </a:lnTo>
                <a:lnTo>
                  <a:pt x="1641" y="592"/>
                </a:lnTo>
                <a:lnTo>
                  <a:pt x="1646" y="594"/>
                </a:lnTo>
                <a:lnTo>
                  <a:pt x="1648" y="597"/>
                </a:lnTo>
                <a:lnTo>
                  <a:pt x="1660" y="601"/>
                </a:lnTo>
                <a:lnTo>
                  <a:pt x="1662" y="604"/>
                </a:lnTo>
                <a:lnTo>
                  <a:pt x="1658" y="606"/>
                </a:lnTo>
                <a:lnTo>
                  <a:pt x="1653" y="608"/>
                </a:lnTo>
                <a:lnTo>
                  <a:pt x="1651" y="608"/>
                </a:lnTo>
                <a:lnTo>
                  <a:pt x="1655" y="613"/>
                </a:lnTo>
                <a:lnTo>
                  <a:pt x="1660" y="618"/>
                </a:lnTo>
                <a:lnTo>
                  <a:pt x="1662" y="620"/>
                </a:lnTo>
                <a:lnTo>
                  <a:pt x="1667" y="625"/>
                </a:lnTo>
                <a:lnTo>
                  <a:pt x="1672" y="627"/>
                </a:lnTo>
                <a:lnTo>
                  <a:pt x="1674" y="630"/>
                </a:lnTo>
                <a:lnTo>
                  <a:pt x="1679" y="630"/>
                </a:lnTo>
                <a:lnTo>
                  <a:pt x="1686" y="630"/>
                </a:lnTo>
                <a:lnTo>
                  <a:pt x="1688" y="634"/>
                </a:lnTo>
                <a:lnTo>
                  <a:pt x="1693" y="634"/>
                </a:lnTo>
                <a:lnTo>
                  <a:pt x="1698" y="634"/>
                </a:lnTo>
                <a:lnTo>
                  <a:pt x="1705" y="634"/>
                </a:lnTo>
                <a:lnTo>
                  <a:pt x="1709" y="634"/>
                </a:lnTo>
                <a:lnTo>
                  <a:pt x="1712" y="634"/>
                </a:lnTo>
                <a:lnTo>
                  <a:pt x="1714" y="637"/>
                </a:lnTo>
                <a:lnTo>
                  <a:pt x="1717" y="639"/>
                </a:lnTo>
                <a:lnTo>
                  <a:pt x="1719" y="646"/>
                </a:lnTo>
                <a:lnTo>
                  <a:pt x="1721" y="646"/>
                </a:lnTo>
                <a:lnTo>
                  <a:pt x="1726" y="646"/>
                </a:lnTo>
                <a:lnTo>
                  <a:pt x="1740" y="637"/>
                </a:lnTo>
                <a:lnTo>
                  <a:pt x="1747" y="639"/>
                </a:lnTo>
                <a:lnTo>
                  <a:pt x="1750" y="642"/>
                </a:lnTo>
                <a:lnTo>
                  <a:pt x="1754" y="642"/>
                </a:lnTo>
                <a:lnTo>
                  <a:pt x="1761" y="639"/>
                </a:lnTo>
                <a:lnTo>
                  <a:pt x="1764" y="637"/>
                </a:lnTo>
                <a:lnTo>
                  <a:pt x="1771" y="637"/>
                </a:lnTo>
                <a:lnTo>
                  <a:pt x="1773" y="639"/>
                </a:lnTo>
                <a:lnTo>
                  <a:pt x="1780" y="644"/>
                </a:lnTo>
                <a:lnTo>
                  <a:pt x="1785" y="649"/>
                </a:lnTo>
                <a:lnTo>
                  <a:pt x="1790" y="651"/>
                </a:lnTo>
                <a:lnTo>
                  <a:pt x="1792" y="653"/>
                </a:lnTo>
                <a:lnTo>
                  <a:pt x="1794" y="656"/>
                </a:lnTo>
                <a:lnTo>
                  <a:pt x="1801" y="651"/>
                </a:lnTo>
                <a:lnTo>
                  <a:pt x="1806" y="646"/>
                </a:lnTo>
                <a:lnTo>
                  <a:pt x="1808" y="644"/>
                </a:lnTo>
                <a:lnTo>
                  <a:pt x="1816" y="644"/>
                </a:lnTo>
                <a:lnTo>
                  <a:pt x="1818" y="644"/>
                </a:lnTo>
                <a:lnTo>
                  <a:pt x="1823" y="646"/>
                </a:lnTo>
                <a:lnTo>
                  <a:pt x="1827" y="649"/>
                </a:lnTo>
                <a:lnTo>
                  <a:pt x="1832" y="651"/>
                </a:lnTo>
                <a:lnTo>
                  <a:pt x="1837" y="651"/>
                </a:lnTo>
                <a:lnTo>
                  <a:pt x="1841" y="653"/>
                </a:lnTo>
                <a:lnTo>
                  <a:pt x="1844" y="656"/>
                </a:lnTo>
                <a:lnTo>
                  <a:pt x="1846" y="658"/>
                </a:lnTo>
                <a:lnTo>
                  <a:pt x="1853" y="658"/>
                </a:lnTo>
                <a:lnTo>
                  <a:pt x="1858" y="656"/>
                </a:lnTo>
                <a:lnTo>
                  <a:pt x="1860" y="656"/>
                </a:lnTo>
                <a:lnTo>
                  <a:pt x="1865" y="653"/>
                </a:lnTo>
                <a:lnTo>
                  <a:pt x="1870" y="656"/>
                </a:lnTo>
                <a:lnTo>
                  <a:pt x="1877" y="656"/>
                </a:lnTo>
                <a:lnTo>
                  <a:pt x="1879" y="656"/>
                </a:lnTo>
                <a:lnTo>
                  <a:pt x="1886" y="661"/>
                </a:lnTo>
                <a:lnTo>
                  <a:pt x="1891" y="661"/>
                </a:lnTo>
                <a:lnTo>
                  <a:pt x="1893" y="663"/>
                </a:lnTo>
                <a:lnTo>
                  <a:pt x="1898" y="668"/>
                </a:lnTo>
                <a:lnTo>
                  <a:pt x="1905" y="672"/>
                </a:lnTo>
                <a:lnTo>
                  <a:pt x="1907" y="670"/>
                </a:lnTo>
                <a:lnTo>
                  <a:pt x="1910" y="668"/>
                </a:lnTo>
                <a:lnTo>
                  <a:pt x="1912" y="663"/>
                </a:lnTo>
                <a:lnTo>
                  <a:pt x="1915" y="663"/>
                </a:lnTo>
                <a:lnTo>
                  <a:pt x="1915" y="658"/>
                </a:lnTo>
                <a:lnTo>
                  <a:pt x="1919" y="656"/>
                </a:lnTo>
                <a:lnTo>
                  <a:pt x="1924" y="649"/>
                </a:lnTo>
                <a:lnTo>
                  <a:pt x="1929" y="651"/>
                </a:lnTo>
                <a:lnTo>
                  <a:pt x="1933" y="653"/>
                </a:lnTo>
                <a:lnTo>
                  <a:pt x="1936" y="658"/>
                </a:lnTo>
                <a:lnTo>
                  <a:pt x="1940" y="661"/>
                </a:lnTo>
                <a:lnTo>
                  <a:pt x="1945" y="661"/>
                </a:lnTo>
                <a:lnTo>
                  <a:pt x="1952" y="663"/>
                </a:lnTo>
                <a:lnTo>
                  <a:pt x="1955" y="665"/>
                </a:lnTo>
                <a:lnTo>
                  <a:pt x="1957" y="663"/>
                </a:lnTo>
                <a:lnTo>
                  <a:pt x="1964" y="661"/>
                </a:lnTo>
                <a:lnTo>
                  <a:pt x="1966" y="661"/>
                </a:lnTo>
                <a:lnTo>
                  <a:pt x="1971" y="658"/>
                </a:lnTo>
                <a:lnTo>
                  <a:pt x="1973" y="661"/>
                </a:lnTo>
                <a:lnTo>
                  <a:pt x="1976" y="661"/>
                </a:lnTo>
                <a:lnTo>
                  <a:pt x="1978" y="661"/>
                </a:lnTo>
                <a:lnTo>
                  <a:pt x="1983" y="661"/>
                </a:lnTo>
                <a:lnTo>
                  <a:pt x="1985" y="661"/>
                </a:lnTo>
                <a:lnTo>
                  <a:pt x="1988" y="661"/>
                </a:lnTo>
                <a:lnTo>
                  <a:pt x="1990" y="658"/>
                </a:lnTo>
                <a:lnTo>
                  <a:pt x="1992" y="651"/>
                </a:lnTo>
                <a:lnTo>
                  <a:pt x="1992" y="646"/>
                </a:lnTo>
                <a:lnTo>
                  <a:pt x="1992" y="642"/>
                </a:lnTo>
                <a:lnTo>
                  <a:pt x="1995" y="637"/>
                </a:lnTo>
                <a:lnTo>
                  <a:pt x="1997" y="634"/>
                </a:lnTo>
                <a:lnTo>
                  <a:pt x="1999" y="632"/>
                </a:lnTo>
                <a:lnTo>
                  <a:pt x="2002" y="630"/>
                </a:lnTo>
                <a:lnTo>
                  <a:pt x="2006" y="625"/>
                </a:lnTo>
                <a:lnTo>
                  <a:pt x="2011" y="623"/>
                </a:lnTo>
                <a:lnTo>
                  <a:pt x="2016" y="623"/>
                </a:lnTo>
                <a:lnTo>
                  <a:pt x="2021" y="618"/>
                </a:lnTo>
                <a:lnTo>
                  <a:pt x="2023" y="618"/>
                </a:lnTo>
                <a:lnTo>
                  <a:pt x="2028" y="616"/>
                </a:lnTo>
                <a:lnTo>
                  <a:pt x="2030" y="616"/>
                </a:lnTo>
                <a:lnTo>
                  <a:pt x="2035" y="613"/>
                </a:lnTo>
                <a:lnTo>
                  <a:pt x="2039" y="611"/>
                </a:lnTo>
                <a:lnTo>
                  <a:pt x="2047" y="608"/>
                </a:lnTo>
                <a:lnTo>
                  <a:pt x="2049" y="611"/>
                </a:lnTo>
                <a:lnTo>
                  <a:pt x="2051" y="611"/>
                </a:lnTo>
                <a:lnTo>
                  <a:pt x="2056" y="611"/>
                </a:lnTo>
                <a:lnTo>
                  <a:pt x="2058" y="611"/>
                </a:lnTo>
                <a:lnTo>
                  <a:pt x="2063" y="611"/>
                </a:lnTo>
                <a:lnTo>
                  <a:pt x="2068" y="613"/>
                </a:lnTo>
                <a:lnTo>
                  <a:pt x="2070" y="616"/>
                </a:lnTo>
                <a:lnTo>
                  <a:pt x="2075" y="616"/>
                </a:lnTo>
                <a:lnTo>
                  <a:pt x="2077" y="618"/>
                </a:lnTo>
                <a:lnTo>
                  <a:pt x="2084" y="623"/>
                </a:lnTo>
                <a:lnTo>
                  <a:pt x="2087" y="625"/>
                </a:lnTo>
                <a:lnTo>
                  <a:pt x="2091" y="627"/>
                </a:lnTo>
                <a:lnTo>
                  <a:pt x="2094" y="630"/>
                </a:lnTo>
                <a:lnTo>
                  <a:pt x="2096" y="630"/>
                </a:lnTo>
                <a:lnTo>
                  <a:pt x="2101" y="634"/>
                </a:lnTo>
                <a:lnTo>
                  <a:pt x="2101" y="639"/>
                </a:lnTo>
                <a:lnTo>
                  <a:pt x="2101" y="642"/>
                </a:lnTo>
                <a:lnTo>
                  <a:pt x="2101" y="646"/>
                </a:lnTo>
                <a:lnTo>
                  <a:pt x="2103" y="649"/>
                </a:lnTo>
                <a:lnTo>
                  <a:pt x="2105" y="651"/>
                </a:lnTo>
                <a:lnTo>
                  <a:pt x="2108" y="653"/>
                </a:lnTo>
                <a:lnTo>
                  <a:pt x="2110" y="656"/>
                </a:lnTo>
                <a:lnTo>
                  <a:pt x="2113" y="656"/>
                </a:lnTo>
                <a:lnTo>
                  <a:pt x="2117" y="658"/>
                </a:lnTo>
                <a:lnTo>
                  <a:pt x="2120" y="658"/>
                </a:lnTo>
                <a:lnTo>
                  <a:pt x="2122" y="661"/>
                </a:lnTo>
                <a:lnTo>
                  <a:pt x="2129" y="661"/>
                </a:lnTo>
                <a:lnTo>
                  <a:pt x="2131" y="661"/>
                </a:lnTo>
                <a:lnTo>
                  <a:pt x="2136" y="658"/>
                </a:lnTo>
                <a:lnTo>
                  <a:pt x="2141" y="656"/>
                </a:lnTo>
                <a:lnTo>
                  <a:pt x="2143" y="656"/>
                </a:lnTo>
                <a:lnTo>
                  <a:pt x="2146" y="656"/>
                </a:lnTo>
                <a:lnTo>
                  <a:pt x="2148" y="658"/>
                </a:lnTo>
                <a:lnTo>
                  <a:pt x="2153" y="661"/>
                </a:lnTo>
                <a:lnTo>
                  <a:pt x="2157" y="663"/>
                </a:lnTo>
                <a:lnTo>
                  <a:pt x="2162" y="661"/>
                </a:lnTo>
                <a:lnTo>
                  <a:pt x="2167" y="661"/>
                </a:lnTo>
                <a:lnTo>
                  <a:pt x="2169" y="658"/>
                </a:lnTo>
                <a:lnTo>
                  <a:pt x="2174" y="656"/>
                </a:lnTo>
                <a:lnTo>
                  <a:pt x="2179" y="653"/>
                </a:lnTo>
                <a:lnTo>
                  <a:pt x="2181" y="653"/>
                </a:lnTo>
                <a:lnTo>
                  <a:pt x="2181" y="651"/>
                </a:lnTo>
                <a:lnTo>
                  <a:pt x="2181" y="642"/>
                </a:lnTo>
                <a:lnTo>
                  <a:pt x="2176" y="634"/>
                </a:lnTo>
                <a:lnTo>
                  <a:pt x="2174" y="630"/>
                </a:lnTo>
                <a:lnTo>
                  <a:pt x="2169" y="625"/>
                </a:lnTo>
                <a:lnTo>
                  <a:pt x="2169" y="618"/>
                </a:lnTo>
                <a:lnTo>
                  <a:pt x="2171" y="613"/>
                </a:lnTo>
                <a:lnTo>
                  <a:pt x="2176" y="606"/>
                </a:lnTo>
                <a:lnTo>
                  <a:pt x="2176" y="604"/>
                </a:lnTo>
                <a:lnTo>
                  <a:pt x="2174" y="601"/>
                </a:lnTo>
                <a:lnTo>
                  <a:pt x="2174" y="597"/>
                </a:lnTo>
                <a:lnTo>
                  <a:pt x="2174" y="592"/>
                </a:lnTo>
                <a:lnTo>
                  <a:pt x="2174" y="587"/>
                </a:lnTo>
                <a:lnTo>
                  <a:pt x="2181" y="582"/>
                </a:lnTo>
                <a:lnTo>
                  <a:pt x="2183" y="578"/>
                </a:lnTo>
                <a:lnTo>
                  <a:pt x="2183" y="575"/>
                </a:lnTo>
                <a:lnTo>
                  <a:pt x="2181" y="571"/>
                </a:lnTo>
                <a:lnTo>
                  <a:pt x="2176" y="559"/>
                </a:lnTo>
                <a:lnTo>
                  <a:pt x="2174" y="559"/>
                </a:lnTo>
                <a:lnTo>
                  <a:pt x="2174" y="556"/>
                </a:lnTo>
                <a:lnTo>
                  <a:pt x="2171" y="554"/>
                </a:lnTo>
                <a:lnTo>
                  <a:pt x="2171" y="549"/>
                </a:lnTo>
                <a:lnTo>
                  <a:pt x="2171" y="545"/>
                </a:lnTo>
                <a:lnTo>
                  <a:pt x="2176" y="540"/>
                </a:lnTo>
                <a:lnTo>
                  <a:pt x="2179" y="535"/>
                </a:lnTo>
                <a:lnTo>
                  <a:pt x="2179" y="528"/>
                </a:lnTo>
                <a:lnTo>
                  <a:pt x="2176" y="523"/>
                </a:lnTo>
                <a:lnTo>
                  <a:pt x="2176" y="521"/>
                </a:lnTo>
                <a:lnTo>
                  <a:pt x="2179" y="518"/>
                </a:lnTo>
                <a:lnTo>
                  <a:pt x="2179" y="514"/>
                </a:lnTo>
                <a:lnTo>
                  <a:pt x="2179" y="511"/>
                </a:lnTo>
                <a:lnTo>
                  <a:pt x="2179" y="504"/>
                </a:lnTo>
                <a:lnTo>
                  <a:pt x="2176" y="497"/>
                </a:lnTo>
                <a:lnTo>
                  <a:pt x="2171" y="492"/>
                </a:lnTo>
                <a:lnTo>
                  <a:pt x="2169" y="490"/>
                </a:lnTo>
                <a:lnTo>
                  <a:pt x="2164" y="485"/>
                </a:lnTo>
                <a:lnTo>
                  <a:pt x="2164" y="483"/>
                </a:lnTo>
                <a:lnTo>
                  <a:pt x="2164" y="481"/>
                </a:lnTo>
                <a:lnTo>
                  <a:pt x="2174" y="483"/>
                </a:lnTo>
                <a:lnTo>
                  <a:pt x="2179" y="485"/>
                </a:lnTo>
                <a:lnTo>
                  <a:pt x="2186" y="485"/>
                </a:lnTo>
                <a:lnTo>
                  <a:pt x="2190" y="488"/>
                </a:lnTo>
                <a:lnTo>
                  <a:pt x="2193" y="488"/>
                </a:lnTo>
                <a:lnTo>
                  <a:pt x="2197" y="490"/>
                </a:lnTo>
                <a:lnTo>
                  <a:pt x="2202" y="490"/>
                </a:lnTo>
                <a:lnTo>
                  <a:pt x="2207" y="490"/>
                </a:lnTo>
                <a:lnTo>
                  <a:pt x="2209" y="488"/>
                </a:lnTo>
                <a:lnTo>
                  <a:pt x="2214" y="488"/>
                </a:lnTo>
                <a:lnTo>
                  <a:pt x="2221" y="488"/>
                </a:lnTo>
                <a:lnTo>
                  <a:pt x="2226" y="488"/>
                </a:lnTo>
                <a:lnTo>
                  <a:pt x="2230" y="490"/>
                </a:lnTo>
                <a:lnTo>
                  <a:pt x="2233" y="488"/>
                </a:lnTo>
                <a:lnTo>
                  <a:pt x="2235" y="488"/>
                </a:lnTo>
                <a:lnTo>
                  <a:pt x="2238" y="485"/>
                </a:lnTo>
                <a:lnTo>
                  <a:pt x="2242" y="481"/>
                </a:lnTo>
                <a:lnTo>
                  <a:pt x="2245" y="481"/>
                </a:lnTo>
                <a:lnTo>
                  <a:pt x="2249" y="483"/>
                </a:lnTo>
                <a:lnTo>
                  <a:pt x="2256" y="483"/>
                </a:lnTo>
                <a:lnTo>
                  <a:pt x="2261" y="485"/>
                </a:lnTo>
                <a:lnTo>
                  <a:pt x="2266" y="488"/>
                </a:lnTo>
                <a:lnTo>
                  <a:pt x="2268" y="488"/>
                </a:lnTo>
                <a:lnTo>
                  <a:pt x="2268" y="490"/>
                </a:lnTo>
                <a:lnTo>
                  <a:pt x="2271" y="497"/>
                </a:lnTo>
                <a:lnTo>
                  <a:pt x="2271" y="500"/>
                </a:lnTo>
                <a:lnTo>
                  <a:pt x="2275" y="507"/>
                </a:lnTo>
                <a:lnTo>
                  <a:pt x="2280" y="509"/>
                </a:lnTo>
                <a:lnTo>
                  <a:pt x="2285" y="514"/>
                </a:lnTo>
                <a:lnTo>
                  <a:pt x="2292" y="516"/>
                </a:lnTo>
                <a:lnTo>
                  <a:pt x="2296" y="518"/>
                </a:lnTo>
                <a:lnTo>
                  <a:pt x="2301" y="523"/>
                </a:lnTo>
                <a:lnTo>
                  <a:pt x="2304" y="526"/>
                </a:lnTo>
                <a:lnTo>
                  <a:pt x="2306" y="526"/>
                </a:lnTo>
                <a:lnTo>
                  <a:pt x="2311" y="528"/>
                </a:lnTo>
                <a:lnTo>
                  <a:pt x="2313" y="528"/>
                </a:lnTo>
                <a:lnTo>
                  <a:pt x="2318" y="526"/>
                </a:lnTo>
                <a:lnTo>
                  <a:pt x="2320" y="526"/>
                </a:lnTo>
                <a:lnTo>
                  <a:pt x="2322" y="528"/>
                </a:lnTo>
                <a:lnTo>
                  <a:pt x="2327" y="528"/>
                </a:lnTo>
                <a:lnTo>
                  <a:pt x="2332" y="528"/>
                </a:lnTo>
                <a:lnTo>
                  <a:pt x="2337" y="528"/>
                </a:lnTo>
                <a:lnTo>
                  <a:pt x="2346" y="523"/>
                </a:lnTo>
                <a:lnTo>
                  <a:pt x="2355" y="518"/>
                </a:lnTo>
                <a:lnTo>
                  <a:pt x="2362" y="514"/>
                </a:lnTo>
                <a:lnTo>
                  <a:pt x="2370" y="511"/>
                </a:lnTo>
                <a:lnTo>
                  <a:pt x="2374" y="509"/>
                </a:lnTo>
                <a:lnTo>
                  <a:pt x="2379" y="507"/>
                </a:lnTo>
                <a:lnTo>
                  <a:pt x="2384" y="507"/>
                </a:lnTo>
                <a:lnTo>
                  <a:pt x="2386" y="507"/>
                </a:lnTo>
                <a:lnTo>
                  <a:pt x="2384" y="511"/>
                </a:lnTo>
                <a:lnTo>
                  <a:pt x="2381" y="518"/>
                </a:lnTo>
                <a:lnTo>
                  <a:pt x="2379" y="523"/>
                </a:lnTo>
                <a:lnTo>
                  <a:pt x="2379" y="526"/>
                </a:lnTo>
                <a:lnTo>
                  <a:pt x="2379" y="530"/>
                </a:lnTo>
                <a:lnTo>
                  <a:pt x="2381" y="535"/>
                </a:lnTo>
                <a:lnTo>
                  <a:pt x="2384" y="537"/>
                </a:lnTo>
                <a:lnTo>
                  <a:pt x="2386" y="537"/>
                </a:lnTo>
                <a:lnTo>
                  <a:pt x="2388" y="533"/>
                </a:lnTo>
                <a:lnTo>
                  <a:pt x="2393" y="528"/>
                </a:lnTo>
                <a:lnTo>
                  <a:pt x="2395" y="528"/>
                </a:lnTo>
                <a:lnTo>
                  <a:pt x="2398" y="526"/>
                </a:lnTo>
                <a:lnTo>
                  <a:pt x="2400" y="523"/>
                </a:lnTo>
                <a:lnTo>
                  <a:pt x="2403" y="518"/>
                </a:lnTo>
                <a:lnTo>
                  <a:pt x="2403" y="511"/>
                </a:lnTo>
                <a:lnTo>
                  <a:pt x="2403" y="507"/>
                </a:lnTo>
                <a:lnTo>
                  <a:pt x="2403" y="504"/>
                </a:lnTo>
                <a:lnTo>
                  <a:pt x="2405" y="500"/>
                </a:lnTo>
                <a:lnTo>
                  <a:pt x="2407" y="495"/>
                </a:lnTo>
                <a:lnTo>
                  <a:pt x="2412" y="490"/>
                </a:lnTo>
                <a:lnTo>
                  <a:pt x="2414" y="485"/>
                </a:lnTo>
                <a:lnTo>
                  <a:pt x="2419" y="481"/>
                </a:lnTo>
                <a:lnTo>
                  <a:pt x="2424" y="478"/>
                </a:lnTo>
                <a:lnTo>
                  <a:pt x="2426" y="478"/>
                </a:lnTo>
                <a:lnTo>
                  <a:pt x="2428" y="478"/>
                </a:lnTo>
                <a:lnTo>
                  <a:pt x="2431" y="481"/>
                </a:lnTo>
                <a:lnTo>
                  <a:pt x="2433" y="485"/>
                </a:lnTo>
                <a:lnTo>
                  <a:pt x="2438" y="488"/>
                </a:lnTo>
                <a:lnTo>
                  <a:pt x="2443" y="488"/>
                </a:lnTo>
                <a:lnTo>
                  <a:pt x="2445" y="490"/>
                </a:lnTo>
                <a:lnTo>
                  <a:pt x="2450" y="488"/>
                </a:lnTo>
                <a:lnTo>
                  <a:pt x="2450" y="485"/>
                </a:lnTo>
                <a:lnTo>
                  <a:pt x="2454" y="485"/>
                </a:lnTo>
                <a:lnTo>
                  <a:pt x="2457" y="485"/>
                </a:lnTo>
                <a:lnTo>
                  <a:pt x="2459" y="478"/>
                </a:lnTo>
                <a:lnTo>
                  <a:pt x="2457" y="471"/>
                </a:lnTo>
                <a:lnTo>
                  <a:pt x="2454" y="464"/>
                </a:lnTo>
                <a:lnTo>
                  <a:pt x="2450" y="459"/>
                </a:lnTo>
                <a:lnTo>
                  <a:pt x="2450" y="455"/>
                </a:lnTo>
                <a:lnTo>
                  <a:pt x="2450" y="452"/>
                </a:lnTo>
                <a:lnTo>
                  <a:pt x="2454" y="445"/>
                </a:lnTo>
                <a:lnTo>
                  <a:pt x="2454" y="440"/>
                </a:lnTo>
                <a:lnTo>
                  <a:pt x="2454" y="438"/>
                </a:lnTo>
                <a:lnTo>
                  <a:pt x="2452" y="431"/>
                </a:lnTo>
                <a:lnTo>
                  <a:pt x="2452" y="426"/>
                </a:lnTo>
                <a:lnTo>
                  <a:pt x="2450" y="417"/>
                </a:lnTo>
                <a:lnTo>
                  <a:pt x="2452" y="410"/>
                </a:lnTo>
                <a:lnTo>
                  <a:pt x="2454" y="402"/>
                </a:lnTo>
                <a:lnTo>
                  <a:pt x="2459" y="395"/>
                </a:lnTo>
                <a:lnTo>
                  <a:pt x="2464" y="391"/>
                </a:lnTo>
                <a:lnTo>
                  <a:pt x="2466" y="388"/>
                </a:lnTo>
                <a:lnTo>
                  <a:pt x="2466" y="381"/>
                </a:lnTo>
                <a:lnTo>
                  <a:pt x="2466" y="376"/>
                </a:lnTo>
                <a:lnTo>
                  <a:pt x="2469" y="372"/>
                </a:lnTo>
                <a:lnTo>
                  <a:pt x="2476" y="362"/>
                </a:lnTo>
                <a:lnTo>
                  <a:pt x="2478" y="355"/>
                </a:lnTo>
                <a:lnTo>
                  <a:pt x="2480" y="348"/>
                </a:lnTo>
                <a:lnTo>
                  <a:pt x="2483" y="343"/>
                </a:lnTo>
                <a:lnTo>
                  <a:pt x="2485" y="341"/>
                </a:lnTo>
                <a:lnTo>
                  <a:pt x="2490" y="334"/>
                </a:lnTo>
                <a:lnTo>
                  <a:pt x="2490" y="329"/>
                </a:lnTo>
                <a:lnTo>
                  <a:pt x="2490" y="322"/>
                </a:lnTo>
                <a:lnTo>
                  <a:pt x="2490" y="317"/>
                </a:lnTo>
                <a:lnTo>
                  <a:pt x="2492" y="315"/>
                </a:lnTo>
                <a:lnTo>
                  <a:pt x="2494" y="315"/>
                </a:lnTo>
                <a:lnTo>
                  <a:pt x="2497" y="313"/>
                </a:lnTo>
                <a:lnTo>
                  <a:pt x="2504" y="313"/>
                </a:lnTo>
                <a:lnTo>
                  <a:pt x="2509" y="313"/>
                </a:lnTo>
                <a:lnTo>
                  <a:pt x="2513" y="315"/>
                </a:lnTo>
                <a:lnTo>
                  <a:pt x="2523" y="315"/>
                </a:lnTo>
                <a:lnTo>
                  <a:pt x="2525" y="317"/>
                </a:lnTo>
                <a:lnTo>
                  <a:pt x="2530" y="315"/>
                </a:lnTo>
                <a:lnTo>
                  <a:pt x="2535" y="313"/>
                </a:lnTo>
                <a:lnTo>
                  <a:pt x="2539" y="310"/>
                </a:lnTo>
                <a:lnTo>
                  <a:pt x="2544" y="313"/>
                </a:lnTo>
                <a:lnTo>
                  <a:pt x="2546" y="305"/>
                </a:lnTo>
                <a:lnTo>
                  <a:pt x="2542" y="298"/>
                </a:lnTo>
                <a:lnTo>
                  <a:pt x="2537" y="289"/>
                </a:lnTo>
                <a:lnTo>
                  <a:pt x="2535" y="284"/>
                </a:lnTo>
                <a:lnTo>
                  <a:pt x="2535" y="279"/>
                </a:lnTo>
                <a:lnTo>
                  <a:pt x="2530" y="277"/>
                </a:lnTo>
                <a:lnTo>
                  <a:pt x="2527" y="277"/>
                </a:lnTo>
                <a:lnTo>
                  <a:pt x="2520" y="275"/>
                </a:lnTo>
                <a:lnTo>
                  <a:pt x="2518" y="272"/>
                </a:lnTo>
                <a:lnTo>
                  <a:pt x="2516" y="272"/>
                </a:lnTo>
                <a:lnTo>
                  <a:pt x="2511" y="275"/>
                </a:lnTo>
                <a:lnTo>
                  <a:pt x="2506" y="275"/>
                </a:lnTo>
                <a:lnTo>
                  <a:pt x="2502" y="272"/>
                </a:lnTo>
                <a:lnTo>
                  <a:pt x="2499" y="270"/>
                </a:lnTo>
                <a:lnTo>
                  <a:pt x="2492" y="268"/>
                </a:lnTo>
                <a:lnTo>
                  <a:pt x="2490" y="265"/>
                </a:lnTo>
                <a:lnTo>
                  <a:pt x="2494" y="260"/>
                </a:lnTo>
                <a:lnTo>
                  <a:pt x="2497" y="258"/>
                </a:lnTo>
                <a:lnTo>
                  <a:pt x="2497" y="251"/>
                </a:lnTo>
                <a:lnTo>
                  <a:pt x="2499" y="246"/>
                </a:lnTo>
                <a:lnTo>
                  <a:pt x="2502" y="239"/>
                </a:lnTo>
                <a:lnTo>
                  <a:pt x="2504" y="234"/>
                </a:lnTo>
                <a:lnTo>
                  <a:pt x="2506" y="227"/>
                </a:lnTo>
                <a:lnTo>
                  <a:pt x="2509" y="227"/>
                </a:lnTo>
                <a:lnTo>
                  <a:pt x="2513" y="230"/>
                </a:lnTo>
                <a:lnTo>
                  <a:pt x="2516" y="230"/>
                </a:lnTo>
                <a:lnTo>
                  <a:pt x="2518" y="227"/>
                </a:lnTo>
                <a:lnTo>
                  <a:pt x="2520" y="225"/>
                </a:lnTo>
                <a:lnTo>
                  <a:pt x="2527" y="223"/>
                </a:lnTo>
                <a:lnTo>
                  <a:pt x="2542" y="215"/>
                </a:lnTo>
                <a:lnTo>
                  <a:pt x="2563" y="218"/>
                </a:lnTo>
                <a:lnTo>
                  <a:pt x="2584" y="213"/>
                </a:lnTo>
                <a:lnTo>
                  <a:pt x="2624" y="206"/>
                </a:lnTo>
                <a:lnTo>
                  <a:pt x="2634" y="204"/>
                </a:lnTo>
                <a:lnTo>
                  <a:pt x="2645" y="201"/>
                </a:lnTo>
                <a:lnTo>
                  <a:pt x="2671" y="197"/>
                </a:lnTo>
                <a:lnTo>
                  <a:pt x="2676" y="194"/>
                </a:lnTo>
                <a:lnTo>
                  <a:pt x="2685" y="194"/>
                </a:lnTo>
                <a:lnTo>
                  <a:pt x="2740" y="154"/>
                </a:lnTo>
                <a:lnTo>
                  <a:pt x="2742" y="147"/>
                </a:lnTo>
                <a:lnTo>
                  <a:pt x="2747" y="109"/>
                </a:lnTo>
                <a:lnTo>
                  <a:pt x="2754" y="95"/>
                </a:lnTo>
                <a:lnTo>
                  <a:pt x="2763" y="47"/>
                </a:lnTo>
                <a:lnTo>
                  <a:pt x="2796" y="0"/>
                </a:lnTo>
                <a:lnTo>
                  <a:pt x="2801" y="71"/>
                </a:lnTo>
                <a:close/>
              </a:path>
            </a:pathLst>
          </a:custGeom>
          <a:solidFill>
            <a:srgbClr val="FCC7C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rot="0" vert="horz" wrap="square" lIns="137160" tIns="68580" rIns="137160" bIns="68580" anchor="t" anchorCtr="0" upright="1">
            <a:noAutofit/>
          </a:bodyPr>
          <a:lstStyle/>
          <a:p>
            <a:endParaRPr lang="es-MX" sz="2700"/>
          </a:p>
        </p:txBody>
      </p:sp>
      <p:sp>
        <p:nvSpPr>
          <p:cNvPr id="27" name="Rectángulo 26"/>
          <p:cNvSpPr/>
          <p:nvPr/>
        </p:nvSpPr>
        <p:spPr>
          <a:xfrm>
            <a:off x="10787785" y="2546577"/>
            <a:ext cx="2143023" cy="7848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s-MX" sz="4500" cap="all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CARGOS</a:t>
            </a:r>
          </a:p>
        </p:txBody>
      </p:sp>
      <p:cxnSp>
        <p:nvCxnSpPr>
          <p:cNvPr id="28" name="Conector angular 27"/>
          <p:cNvCxnSpPr>
            <a:stCxn id="27" idx="1"/>
            <a:endCxn id="27" idx="3"/>
          </p:cNvCxnSpPr>
          <p:nvPr/>
        </p:nvCxnSpPr>
        <p:spPr>
          <a:xfrm rot="10800000" flipH="1">
            <a:off x="10741251" y="2962076"/>
            <a:ext cx="2236092" cy="19050"/>
          </a:xfrm>
          <a:prstGeom prst="bentConnector5">
            <a:avLst>
              <a:gd name="adj1" fmla="val -216391"/>
              <a:gd name="adj2" fmla="val -28118906"/>
              <a:gd name="adj3" fmla="val 315539"/>
            </a:avLst>
          </a:prstGeom>
          <a:ln w="38100">
            <a:solidFill>
              <a:schemeClr val="tx1">
                <a:lumMod val="50000"/>
                <a:lumOff val="50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Rectángulo 30"/>
          <p:cNvSpPr/>
          <p:nvPr/>
        </p:nvSpPr>
        <p:spPr>
          <a:xfrm>
            <a:off x="10199039" y="4073773"/>
            <a:ext cx="3059655" cy="18697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MX" sz="1650" cap="all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MAGISTRATURAS DEL TRIBUNAL SUPERIOR DE JUSTICIA DEL ESTADO DE MÉXICO: </a:t>
            </a:r>
            <a:r>
              <a:rPr lang="es-MX" sz="1650" b="1" cap="all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13 cargos</a:t>
            </a:r>
          </a:p>
          <a:p>
            <a:pPr algn="just"/>
            <a:endParaRPr lang="es-MX" sz="1650" cap="all" dirty="0">
              <a:solidFill>
                <a:srgbClr val="00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s-MX" sz="1650" cap="all" dirty="0"/>
              <a:t>Materia civil:</a:t>
            </a:r>
            <a:r>
              <a:rPr lang="es-MX" sz="1650" b="1" cap="all" dirty="0"/>
              <a:t> 5 cargos </a:t>
            </a:r>
            <a:endParaRPr lang="es-MX" sz="1650" cap="all" dirty="0"/>
          </a:p>
          <a:p>
            <a:r>
              <a:rPr lang="es-MX" sz="1650" cap="all" dirty="0"/>
              <a:t>Materia FAMILIAR:</a:t>
            </a:r>
            <a:r>
              <a:rPr lang="es-MX" sz="1650" b="1" cap="all" dirty="0"/>
              <a:t> 4 cargos </a:t>
            </a:r>
            <a:endParaRPr lang="es-MX" sz="1650" cap="all" dirty="0"/>
          </a:p>
          <a:p>
            <a:r>
              <a:rPr lang="es-MX" sz="1650" cap="all" dirty="0"/>
              <a:t>materia penal:</a:t>
            </a:r>
            <a:r>
              <a:rPr lang="es-MX" sz="1650" b="1" cap="all" dirty="0"/>
              <a:t> 4 cargos</a:t>
            </a:r>
            <a:endParaRPr lang="es-MX" sz="1650" cap="all" dirty="0"/>
          </a:p>
        </p:txBody>
      </p:sp>
      <p:sp>
        <p:nvSpPr>
          <p:cNvPr id="32" name="Rectángulo 31"/>
          <p:cNvSpPr/>
          <p:nvPr/>
        </p:nvSpPr>
        <p:spPr>
          <a:xfrm>
            <a:off x="14478054" y="4058801"/>
            <a:ext cx="3059655" cy="13619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MX" sz="1650" cap="all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juezas Y JUECES DEL PODER JUDICIAL DEL ESTADO DE MÉXICO: </a:t>
            </a:r>
            <a:r>
              <a:rPr lang="es-MX" sz="1650" b="1" cap="all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 cargo</a:t>
            </a:r>
          </a:p>
          <a:p>
            <a:pPr algn="just"/>
            <a:endParaRPr lang="es-MX" sz="1650" cap="all" dirty="0">
              <a:solidFill>
                <a:srgbClr val="00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s-MX" sz="1650" cap="all" dirty="0"/>
              <a:t>materia PENAL: </a:t>
            </a:r>
            <a:r>
              <a:rPr lang="es-MX" sz="1650" b="1" cap="all" dirty="0"/>
              <a:t>1 cargo</a:t>
            </a:r>
            <a:endParaRPr lang="es-MX" sz="1650" cap="all" dirty="0"/>
          </a:p>
        </p:txBody>
      </p:sp>
      <p:sp>
        <p:nvSpPr>
          <p:cNvPr id="33" name="Elipse 32"/>
          <p:cNvSpPr/>
          <p:nvPr/>
        </p:nvSpPr>
        <p:spPr>
          <a:xfrm>
            <a:off x="6158483" y="4142772"/>
            <a:ext cx="324000" cy="326232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34" name="Elipse 33"/>
          <p:cNvSpPr/>
          <p:nvPr/>
        </p:nvSpPr>
        <p:spPr>
          <a:xfrm>
            <a:off x="6158483" y="5197818"/>
            <a:ext cx="324000" cy="326232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35" name="Elipse 34"/>
          <p:cNvSpPr/>
          <p:nvPr/>
        </p:nvSpPr>
        <p:spPr>
          <a:xfrm>
            <a:off x="9912188" y="4111269"/>
            <a:ext cx="324000" cy="326232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36" name="Elipse 35"/>
          <p:cNvSpPr/>
          <p:nvPr/>
        </p:nvSpPr>
        <p:spPr>
          <a:xfrm>
            <a:off x="14154054" y="4138583"/>
            <a:ext cx="324000" cy="326232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pic>
        <p:nvPicPr>
          <p:cNvPr id="25" name="Picture 2" descr="Estado de México – Pacto federal">
            <a:hlinkClick r:id="rId6" action="ppaction://hlinksldjump" tooltip="Distritos Judiciales Electorales"/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62999" y="8613564"/>
            <a:ext cx="762001" cy="6265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8" name="Imagen 37">
            <a:hlinkClick r:id="" action="ppaction://hlinkshowjump?jump=previousslide" tooltip="Anterior"/>
          </p:cNvPr>
          <p:cNvPicPr>
            <a:picLocks noChangeAspect="1"/>
          </p:cNvPicPr>
          <p:nvPr/>
        </p:nvPicPr>
        <p:blipFill>
          <a:blip r:embed="rId8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7971312" y="8567437"/>
            <a:ext cx="718852" cy="718852"/>
          </a:xfrm>
          <a:prstGeom prst="rect">
            <a:avLst/>
          </a:prstGeom>
        </p:spPr>
      </p:pic>
      <p:pic>
        <p:nvPicPr>
          <p:cNvPr id="39" name="Imagen 38">
            <a:hlinkClick r:id="" action="ppaction://hlinkshowjump?jump=nextslide" tooltip="Siguiente"/>
          </p:cNvPr>
          <p:cNvPicPr>
            <a:picLocks noChangeAspect="1"/>
          </p:cNvPicPr>
          <p:nvPr/>
        </p:nvPicPr>
        <p:blipFill>
          <a:blip r:embed="rId8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97835" y="8567438"/>
            <a:ext cx="718852" cy="718852"/>
          </a:xfrm>
          <a:prstGeom prst="rect">
            <a:avLst/>
          </a:prstGeom>
        </p:spPr>
      </p:pic>
      <p:sp>
        <p:nvSpPr>
          <p:cNvPr id="40" name="Rectángulo 39"/>
          <p:cNvSpPr/>
          <p:nvPr/>
        </p:nvSpPr>
        <p:spPr>
          <a:xfrm>
            <a:off x="6461383" y="4088649"/>
            <a:ext cx="3022961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MX" sz="1650" dirty="0">
                <a:solidFill>
                  <a:srgbClr val="000000"/>
                </a:solidFill>
              </a:rPr>
              <a:t>PRESIDENCIA DEL TRIBUNAL SUPERIOR DE JUSTICIA: </a:t>
            </a:r>
            <a:r>
              <a:rPr lang="es-MX" sz="1650" b="1" dirty="0">
                <a:solidFill>
                  <a:srgbClr val="000000"/>
                </a:solidFill>
              </a:rPr>
              <a:t>1 </a:t>
            </a:r>
            <a:r>
              <a:rPr lang="es-MX" sz="1650" b="1" dirty="0" smtClean="0">
                <a:solidFill>
                  <a:srgbClr val="000000"/>
                </a:solidFill>
              </a:rPr>
              <a:t>CARGO</a:t>
            </a:r>
            <a:endParaRPr lang="es-MX" sz="1650" dirty="0"/>
          </a:p>
        </p:txBody>
      </p:sp>
      <p:sp>
        <p:nvSpPr>
          <p:cNvPr id="41" name="Rectángulo 40"/>
          <p:cNvSpPr/>
          <p:nvPr/>
        </p:nvSpPr>
        <p:spPr>
          <a:xfrm>
            <a:off x="6482483" y="5119843"/>
            <a:ext cx="2892807" cy="13619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MX" sz="1650" dirty="0">
                <a:solidFill>
                  <a:srgbClr val="000000"/>
                </a:solidFill>
              </a:rPr>
              <a:t>MAGISTRATURAS DEL TRIBUNAL DE DISCIPLINA JUDICIAL DEL PODER JUDICIAL DEL ESTADO DE MÉXICO:</a:t>
            </a:r>
            <a:r>
              <a:rPr lang="es-MX" sz="1650" b="1" dirty="0">
                <a:solidFill>
                  <a:srgbClr val="000000"/>
                </a:solidFill>
              </a:rPr>
              <a:t> 5 </a:t>
            </a:r>
            <a:r>
              <a:rPr lang="es-MX" sz="1650" b="1" dirty="0" smtClean="0">
                <a:solidFill>
                  <a:srgbClr val="000000"/>
                </a:solidFill>
              </a:rPr>
              <a:t>CARGOS</a:t>
            </a:r>
            <a:endParaRPr lang="es-MX" sz="1650" dirty="0"/>
          </a:p>
        </p:txBody>
      </p:sp>
      <p:sp>
        <p:nvSpPr>
          <p:cNvPr id="29" name="Rectángulo 28"/>
          <p:cNvSpPr/>
          <p:nvPr/>
        </p:nvSpPr>
        <p:spPr>
          <a:xfrm>
            <a:off x="7287296" y="7739214"/>
            <a:ext cx="9144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s-MX" sz="1600" dirty="0" smtClean="0">
                <a:solidFill>
                  <a:srgbClr val="7030A0"/>
                </a:solidFill>
                <a:latin typeface="Calibri" panose="020F0502020204030204" pitchFamily="34" charset="0"/>
              </a:rPr>
              <a:t>Para </a:t>
            </a:r>
            <a:r>
              <a:rPr lang="es-MX" sz="1600" dirty="0">
                <a:solidFill>
                  <a:srgbClr val="7030A0"/>
                </a:solidFill>
                <a:latin typeface="Calibri" panose="020F0502020204030204" pitchFamily="34" charset="0"/>
              </a:rPr>
              <a:t>conocer más al respecto se puede visitar el sitio </a:t>
            </a:r>
            <a:r>
              <a:rPr lang="es-MX" sz="1600" b="1" dirty="0">
                <a:solidFill>
                  <a:srgbClr val="7030A0"/>
                </a:solidFill>
                <a:latin typeface="Calibri" panose="020F0502020204030204" pitchFamily="34" charset="0"/>
              </a:rPr>
              <a:t>“Candidaturas Proceso Electoral Judicial Extraordinario Conóceles</a:t>
            </a:r>
            <a:r>
              <a:rPr lang="es-MX" sz="1600" dirty="0" smtClean="0">
                <a:solidFill>
                  <a:srgbClr val="7030A0"/>
                </a:solidFill>
                <a:latin typeface="Calibri" panose="020F0502020204030204" pitchFamily="34" charset="0"/>
              </a:rPr>
              <a:t>”</a:t>
            </a:r>
            <a:r>
              <a:rPr lang="es-MX" sz="1600" dirty="0">
                <a:solidFill>
                  <a:srgbClr val="7030A0"/>
                </a:solidFill>
                <a:latin typeface="Calibri" panose="020F0502020204030204" pitchFamily="34" charset="0"/>
              </a:rPr>
              <a:t>	</a:t>
            </a:r>
          </a:p>
        </p:txBody>
      </p:sp>
      <p:pic>
        <p:nvPicPr>
          <p:cNvPr id="30" name="Picture 2" descr="logo conoceles">
            <a:hlinkClick r:id="rId9" tooltip="Conóceles 2025"/>
          </p:cNvPr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13834" y="6863590"/>
            <a:ext cx="1030063" cy="8638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37027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Click="0">
        <p14:reveal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2401" y="178509"/>
            <a:ext cx="2274414" cy="1025763"/>
          </a:xfrm>
          <a:prstGeom prst="rect">
            <a:avLst/>
          </a:prstGeom>
        </p:spPr>
      </p:pic>
      <p:sp>
        <p:nvSpPr>
          <p:cNvPr id="72" name="Paralelogramo 71"/>
          <p:cNvSpPr/>
          <p:nvPr/>
        </p:nvSpPr>
        <p:spPr>
          <a:xfrm>
            <a:off x="15672659" y="8634356"/>
            <a:ext cx="4243892" cy="1612305"/>
          </a:xfrm>
          <a:prstGeom prst="parallelogram">
            <a:avLst>
              <a:gd name="adj" fmla="val 68198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73" name="Paralelogramo 72"/>
          <p:cNvSpPr/>
          <p:nvPr/>
        </p:nvSpPr>
        <p:spPr>
          <a:xfrm>
            <a:off x="0" y="9478834"/>
            <a:ext cx="18750579" cy="814892"/>
          </a:xfrm>
          <a:prstGeom prst="parallelogram">
            <a:avLst>
              <a:gd name="adj" fmla="val 58663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pic>
        <p:nvPicPr>
          <p:cNvPr id="77" name="Imagen 7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33436" y="88635"/>
            <a:ext cx="1272614" cy="1202562"/>
          </a:xfrm>
          <a:prstGeom prst="rect">
            <a:avLst/>
          </a:prstGeom>
        </p:spPr>
      </p:pic>
      <p:sp>
        <p:nvSpPr>
          <p:cNvPr id="78" name="Triángulo isósceles 77"/>
          <p:cNvSpPr/>
          <p:nvPr/>
        </p:nvSpPr>
        <p:spPr>
          <a:xfrm rot="18459014">
            <a:off x="-931438" y="-343536"/>
            <a:ext cx="2154764" cy="1158996"/>
          </a:xfrm>
          <a:prstGeom prst="triangl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79" name="Triángulo isósceles 78"/>
          <p:cNvSpPr/>
          <p:nvPr/>
        </p:nvSpPr>
        <p:spPr>
          <a:xfrm rot="10631482">
            <a:off x="-55789" y="-206601"/>
            <a:ext cx="2154764" cy="1158996"/>
          </a:xfrm>
          <a:prstGeom prst="triangle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cxnSp>
        <p:nvCxnSpPr>
          <p:cNvPr id="81" name="Conector recto 80"/>
          <p:cNvCxnSpPr/>
          <p:nvPr/>
        </p:nvCxnSpPr>
        <p:spPr>
          <a:xfrm>
            <a:off x="9144000" y="88635"/>
            <a:ext cx="0" cy="1202562"/>
          </a:xfrm>
          <a:prstGeom prst="line">
            <a:avLst/>
          </a:prstGeom>
          <a:ln w="28575" cap="rnd">
            <a:solidFill>
              <a:schemeClr val="bg2">
                <a:lumMod val="5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3" name="Imagen 8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87420" y="1"/>
            <a:ext cx="1500581" cy="1500581"/>
          </a:xfrm>
          <a:prstGeom prst="rect">
            <a:avLst/>
          </a:prstGeom>
        </p:spPr>
      </p:pic>
      <p:pic>
        <p:nvPicPr>
          <p:cNvPr id="84" name="Imagen 83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25" t="29137" r="9744" b="27962"/>
          <a:stretch/>
        </p:blipFill>
        <p:spPr>
          <a:xfrm>
            <a:off x="666928" y="8648186"/>
            <a:ext cx="1516151" cy="816819"/>
          </a:xfrm>
          <a:prstGeom prst="rect">
            <a:avLst/>
          </a:prstGeom>
        </p:spPr>
      </p:pic>
      <p:sp>
        <p:nvSpPr>
          <p:cNvPr id="2" name="Rectángulo 1"/>
          <p:cNvSpPr/>
          <p:nvPr/>
        </p:nvSpPr>
        <p:spPr>
          <a:xfrm>
            <a:off x="1394271" y="1408760"/>
            <a:ext cx="15523801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s-MX" sz="6000" cap="all" dirty="0">
                <a:solidFill>
                  <a:srgbClr val="8C52FF"/>
                </a:solidFill>
                <a:latin typeface="Exo 2" panose="00000800000000000000" pitchFamily="2" charset="0"/>
              </a:rPr>
              <a:t>Distrito judicial no. Xi TEMASCALTEPEC</a:t>
            </a:r>
            <a:endParaRPr lang="es-MX" sz="6000" cap="all" dirty="0">
              <a:latin typeface="Exo 2" panose="00000800000000000000" pitchFamily="2" charset="0"/>
            </a:endParaRPr>
          </a:p>
        </p:txBody>
      </p:sp>
      <p:sp>
        <p:nvSpPr>
          <p:cNvPr id="26" name="Freeform 27"/>
          <p:cNvSpPr>
            <a:spLocks/>
          </p:cNvSpPr>
          <p:nvPr/>
        </p:nvSpPr>
        <p:spPr bwMode="auto">
          <a:xfrm>
            <a:off x="145943" y="3395946"/>
            <a:ext cx="4781550" cy="3806061"/>
          </a:xfrm>
          <a:custGeom>
            <a:avLst/>
            <a:gdLst>
              <a:gd name="T0" fmla="*/ 2893 w 3122"/>
              <a:gd name="T1" fmla="*/ 341 h 2663"/>
              <a:gd name="T2" fmla="*/ 3034 w 3122"/>
              <a:gd name="T3" fmla="*/ 405 h 2663"/>
              <a:gd name="T4" fmla="*/ 2784 w 3122"/>
              <a:gd name="T5" fmla="*/ 1072 h 2663"/>
              <a:gd name="T6" fmla="*/ 2447 w 3122"/>
              <a:gd name="T7" fmla="*/ 1148 h 2663"/>
              <a:gd name="T8" fmla="*/ 2403 w 3122"/>
              <a:gd name="T9" fmla="*/ 1442 h 2663"/>
              <a:gd name="T10" fmla="*/ 2292 w 3122"/>
              <a:gd name="T11" fmla="*/ 1553 h 2663"/>
              <a:gd name="T12" fmla="*/ 2247 w 3122"/>
              <a:gd name="T13" fmla="*/ 1645 h 2663"/>
              <a:gd name="T14" fmla="*/ 2216 w 3122"/>
              <a:gd name="T15" fmla="*/ 1688 h 2663"/>
              <a:gd name="T16" fmla="*/ 2167 w 3122"/>
              <a:gd name="T17" fmla="*/ 1747 h 2663"/>
              <a:gd name="T18" fmla="*/ 2084 w 3122"/>
              <a:gd name="T19" fmla="*/ 1785 h 2663"/>
              <a:gd name="T20" fmla="*/ 2009 w 3122"/>
              <a:gd name="T21" fmla="*/ 1801 h 2663"/>
              <a:gd name="T22" fmla="*/ 1971 w 3122"/>
              <a:gd name="T23" fmla="*/ 1835 h 2663"/>
              <a:gd name="T24" fmla="*/ 1898 w 3122"/>
              <a:gd name="T25" fmla="*/ 1823 h 2663"/>
              <a:gd name="T26" fmla="*/ 1872 w 3122"/>
              <a:gd name="T27" fmla="*/ 1865 h 2663"/>
              <a:gd name="T28" fmla="*/ 1962 w 3122"/>
              <a:gd name="T29" fmla="*/ 1991 h 2663"/>
              <a:gd name="T30" fmla="*/ 1943 w 3122"/>
              <a:gd name="T31" fmla="*/ 2220 h 2663"/>
              <a:gd name="T32" fmla="*/ 2047 w 3122"/>
              <a:gd name="T33" fmla="*/ 2249 h 2663"/>
              <a:gd name="T34" fmla="*/ 2181 w 3122"/>
              <a:gd name="T35" fmla="*/ 2355 h 2663"/>
              <a:gd name="T36" fmla="*/ 2365 w 3122"/>
              <a:gd name="T37" fmla="*/ 2365 h 2663"/>
              <a:gd name="T38" fmla="*/ 2072 w 3122"/>
              <a:gd name="T39" fmla="*/ 2561 h 2663"/>
              <a:gd name="T40" fmla="*/ 1936 w 3122"/>
              <a:gd name="T41" fmla="*/ 2370 h 2663"/>
              <a:gd name="T42" fmla="*/ 1764 w 3122"/>
              <a:gd name="T43" fmla="*/ 2407 h 2663"/>
              <a:gd name="T44" fmla="*/ 1554 w 3122"/>
              <a:gd name="T45" fmla="*/ 2393 h 2663"/>
              <a:gd name="T46" fmla="*/ 1372 w 3122"/>
              <a:gd name="T47" fmla="*/ 2445 h 2663"/>
              <a:gd name="T48" fmla="*/ 1214 w 3122"/>
              <a:gd name="T49" fmla="*/ 2431 h 2663"/>
              <a:gd name="T50" fmla="*/ 988 w 3122"/>
              <a:gd name="T51" fmla="*/ 2512 h 2663"/>
              <a:gd name="T52" fmla="*/ 790 w 3122"/>
              <a:gd name="T53" fmla="*/ 2519 h 2663"/>
              <a:gd name="T54" fmla="*/ 686 w 3122"/>
              <a:gd name="T55" fmla="*/ 2604 h 2663"/>
              <a:gd name="T56" fmla="*/ 543 w 3122"/>
              <a:gd name="T57" fmla="*/ 2545 h 2663"/>
              <a:gd name="T58" fmla="*/ 521 w 3122"/>
              <a:gd name="T59" fmla="*/ 2415 h 2663"/>
              <a:gd name="T60" fmla="*/ 705 w 3122"/>
              <a:gd name="T61" fmla="*/ 1913 h 2663"/>
              <a:gd name="T62" fmla="*/ 646 w 3122"/>
              <a:gd name="T63" fmla="*/ 1891 h 2663"/>
              <a:gd name="T64" fmla="*/ 580 w 3122"/>
              <a:gd name="T65" fmla="*/ 1820 h 2663"/>
              <a:gd name="T66" fmla="*/ 88 w 3122"/>
              <a:gd name="T67" fmla="*/ 1541 h 2663"/>
              <a:gd name="T68" fmla="*/ 7 w 3122"/>
              <a:gd name="T69" fmla="*/ 1444 h 2663"/>
              <a:gd name="T70" fmla="*/ 83 w 3122"/>
              <a:gd name="T71" fmla="*/ 1347 h 2663"/>
              <a:gd name="T72" fmla="*/ 163 w 3122"/>
              <a:gd name="T73" fmla="*/ 1304 h 2663"/>
              <a:gd name="T74" fmla="*/ 276 w 3122"/>
              <a:gd name="T75" fmla="*/ 1250 h 2663"/>
              <a:gd name="T76" fmla="*/ 307 w 3122"/>
              <a:gd name="T77" fmla="*/ 1046 h 2663"/>
              <a:gd name="T78" fmla="*/ 370 w 3122"/>
              <a:gd name="T79" fmla="*/ 933 h 2663"/>
              <a:gd name="T80" fmla="*/ 469 w 3122"/>
              <a:gd name="T81" fmla="*/ 892 h 2663"/>
              <a:gd name="T82" fmla="*/ 566 w 3122"/>
              <a:gd name="T83" fmla="*/ 862 h 2663"/>
              <a:gd name="T84" fmla="*/ 658 w 3122"/>
              <a:gd name="T85" fmla="*/ 772 h 2663"/>
              <a:gd name="T86" fmla="*/ 781 w 3122"/>
              <a:gd name="T87" fmla="*/ 717 h 2663"/>
              <a:gd name="T88" fmla="*/ 934 w 3122"/>
              <a:gd name="T89" fmla="*/ 687 h 2663"/>
              <a:gd name="T90" fmla="*/ 1075 w 3122"/>
              <a:gd name="T91" fmla="*/ 739 h 2663"/>
              <a:gd name="T92" fmla="*/ 1170 w 3122"/>
              <a:gd name="T93" fmla="*/ 829 h 2663"/>
              <a:gd name="T94" fmla="*/ 1290 w 3122"/>
              <a:gd name="T95" fmla="*/ 919 h 2663"/>
              <a:gd name="T96" fmla="*/ 1346 w 3122"/>
              <a:gd name="T97" fmla="*/ 954 h 2663"/>
              <a:gd name="T98" fmla="*/ 1441 w 3122"/>
              <a:gd name="T99" fmla="*/ 933 h 2663"/>
              <a:gd name="T100" fmla="*/ 1504 w 3122"/>
              <a:gd name="T101" fmla="*/ 881 h 2663"/>
              <a:gd name="T102" fmla="*/ 1495 w 3122"/>
              <a:gd name="T103" fmla="*/ 786 h 2663"/>
              <a:gd name="T104" fmla="*/ 1483 w 3122"/>
              <a:gd name="T105" fmla="*/ 713 h 2663"/>
              <a:gd name="T106" fmla="*/ 1540 w 3122"/>
              <a:gd name="T107" fmla="*/ 656 h 2663"/>
              <a:gd name="T108" fmla="*/ 1559 w 3122"/>
              <a:gd name="T109" fmla="*/ 554 h 2663"/>
              <a:gd name="T110" fmla="*/ 1620 w 3122"/>
              <a:gd name="T111" fmla="*/ 561 h 2663"/>
              <a:gd name="T112" fmla="*/ 1806 w 3122"/>
              <a:gd name="T113" fmla="*/ 646 h 2663"/>
              <a:gd name="T114" fmla="*/ 1999 w 3122"/>
              <a:gd name="T115" fmla="*/ 632 h 2663"/>
              <a:gd name="T116" fmla="*/ 2181 w 3122"/>
              <a:gd name="T117" fmla="*/ 651 h 2663"/>
              <a:gd name="T118" fmla="*/ 2238 w 3122"/>
              <a:gd name="T119" fmla="*/ 485 h 2663"/>
              <a:gd name="T120" fmla="*/ 2407 w 3122"/>
              <a:gd name="T121" fmla="*/ 495 h 2663"/>
              <a:gd name="T122" fmla="*/ 2530 w 3122"/>
              <a:gd name="T123" fmla="*/ 315 h 26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3122" h="2663">
                <a:moveTo>
                  <a:pt x="2801" y="71"/>
                </a:moveTo>
                <a:lnTo>
                  <a:pt x="2808" y="73"/>
                </a:lnTo>
                <a:lnTo>
                  <a:pt x="2879" y="59"/>
                </a:lnTo>
                <a:lnTo>
                  <a:pt x="2888" y="43"/>
                </a:lnTo>
                <a:lnTo>
                  <a:pt x="2891" y="36"/>
                </a:lnTo>
                <a:lnTo>
                  <a:pt x="2891" y="26"/>
                </a:lnTo>
                <a:lnTo>
                  <a:pt x="2900" y="21"/>
                </a:lnTo>
                <a:lnTo>
                  <a:pt x="2928" y="99"/>
                </a:lnTo>
                <a:lnTo>
                  <a:pt x="2886" y="104"/>
                </a:lnTo>
                <a:lnTo>
                  <a:pt x="2857" y="149"/>
                </a:lnTo>
                <a:lnTo>
                  <a:pt x="2947" y="211"/>
                </a:lnTo>
                <a:lnTo>
                  <a:pt x="2971" y="253"/>
                </a:lnTo>
                <a:lnTo>
                  <a:pt x="2980" y="265"/>
                </a:lnTo>
                <a:lnTo>
                  <a:pt x="2987" y="270"/>
                </a:lnTo>
                <a:lnTo>
                  <a:pt x="2994" y="286"/>
                </a:lnTo>
                <a:lnTo>
                  <a:pt x="2987" y="313"/>
                </a:lnTo>
                <a:lnTo>
                  <a:pt x="2980" y="310"/>
                </a:lnTo>
                <a:lnTo>
                  <a:pt x="2978" y="313"/>
                </a:lnTo>
                <a:lnTo>
                  <a:pt x="2975" y="313"/>
                </a:lnTo>
                <a:lnTo>
                  <a:pt x="2973" y="310"/>
                </a:lnTo>
                <a:lnTo>
                  <a:pt x="2971" y="310"/>
                </a:lnTo>
                <a:lnTo>
                  <a:pt x="2966" y="313"/>
                </a:lnTo>
                <a:lnTo>
                  <a:pt x="2964" y="313"/>
                </a:lnTo>
                <a:lnTo>
                  <a:pt x="2961" y="315"/>
                </a:lnTo>
                <a:lnTo>
                  <a:pt x="2959" y="317"/>
                </a:lnTo>
                <a:lnTo>
                  <a:pt x="2957" y="322"/>
                </a:lnTo>
                <a:lnTo>
                  <a:pt x="2954" y="320"/>
                </a:lnTo>
                <a:lnTo>
                  <a:pt x="2952" y="322"/>
                </a:lnTo>
                <a:lnTo>
                  <a:pt x="2949" y="322"/>
                </a:lnTo>
                <a:lnTo>
                  <a:pt x="2947" y="324"/>
                </a:lnTo>
                <a:lnTo>
                  <a:pt x="2942" y="329"/>
                </a:lnTo>
                <a:lnTo>
                  <a:pt x="2940" y="327"/>
                </a:lnTo>
                <a:lnTo>
                  <a:pt x="2935" y="327"/>
                </a:lnTo>
                <a:lnTo>
                  <a:pt x="2933" y="329"/>
                </a:lnTo>
                <a:lnTo>
                  <a:pt x="2933" y="334"/>
                </a:lnTo>
                <a:lnTo>
                  <a:pt x="2928" y="331"/>
                </a:lnTo>
                <a:lnTo>
                  <a:pt x="2926" y="331"/>
                </a:lnTo>
                <a:lnTo>
                  <a:pt x="2924" y="331"/>
                </a:lnTo>
                <a:lnTo>
                  <a:pt x="2921" y="331"/>
                </a:lnTo>
                <a:lnTo>
                  <a:pt x="2916" y="331"/>
                </a:lnTo>
                <a:lnTo>
                  <a:pt x="2912" y="331"/>
                </a:lnTo>
                <a:lnTo>
                  <a:pt x="2912" y="336"/>
                </a:lnTo>
                <a:lnTo>
                  <a:pt x="2912" y="341"/>
                </a:lnTo>
                <a:lnTo>
                  <a:pt x="2909" y="339"/>
                </a:lnTo>
                <a:lnTo>
                  <a:pt x="2907" y="341"/>
                </a:lnTo>
                <a:lnTo>
                  <a:pt x="2902" y="339"/>
                </a:lnTo>
                <a:lnTo>
                  <a:pt x="2900" y="339"/>
                </a:lnTo>
                <a:lnTo>
                  <a:pt x="2895" y="339"/>
                </a:lnTo>
                <a:lnTo>
                  <a:pt x="2888" y="339"/>
                </a:lnTo>
                <a:lnTo>
                  <a:pt x="2888" y="341"/>
                </a:lnTo>
                <a:lnTo>
                  <a:pt x="2883" y="343"/>
                </a:lnTo>
                <a:lnTo>
                  <a:pt x="2888" y="346"/>
                </a:lnTo>
                <a:lnTo>
                  <a:pt x="2893" y="341"/>
                </a:lnTo>
                <a:lnTo>
                  <a:pt x="2895" y="343"/>
                </a:lnTo>
                <a:lnTo>
                  <a:pt x="2900" y="343"/>
                </a:lnTo>
                <a:lnTo>
                  <a:pt x="2902" y="341"/>
                </a:lnTo>
                <a:lnTo>
                  <a:pt x="2905" y="343"/>
                </a:lnTo>
                <a:lnTo>
                  <a:pt x="2905" y="346"/>
                </a:lnTo>
                <a:lnTo>
                  <a:pt x="2909" y="348"/>
                </a:lnTo>
                <a:lnTo>
                  <a:pt x="2916" y="350"/>
                </a:lnTo>
                <a:lnTo>
                  <a:pt x="2924" y="353"/>
                </a:lnTo>
                <a:lnTo>
                  <a:pt x="2928" y="355"/>
                </a:lnTo>
                <a:lnTo>
                  <a:pt x="2933" y="358"/>
                </a:lnTo>
                <a:lnTo>
                  <a:pt x="2938" y="360"/>
                </a:lnTo>
                <a:lnTo>
                  <a:pt x="2940" y="358"/>
                </a:lnTo>
                <a:lnTo>
                  <a:pt x="2938" y="353"/>
                </a:lnTo>
                <a:lnTo>
                  <a:pt x="2940" y="353"/>
                </a:lnTo>
                <a:lnTo>
                  <a:pt x="2947" y="355"/>
                </a:lnTo>
                <a:lnTo>
                  <a:pt x="2952" y="355"/>
                </a:lnTo>
                <a:lnTo>
                  <a:pt x="2957" y="355"/>
                </a:lnTo>
                <a:lnTo>
                  <a:pt x="2959" y="358"/>
                </a:lnTo>
                <a:lnTo>
                  <a:pt x="2964" y="358"/>
                </a:lnTo>
                <a:lnTo>
                  <a:pt x="2966" y="358"/>
                </a:lnTo>
                <a:lnTo>
                  <a:pt x="2968" y="360"/>
                </a:lnTo>
                <a:lnTo>
                  <a:pt x="2971" y="360"/>
                </a:lnTo>
                <a:lnTo>
                  <a:pt x="2973" y="360"/>
                </a:lnTo>
                <a:lnTo>
                  <a:pt x="2978" y="360"/>
                </a:lnTo>
                <a:lnTo>
                  <a:pt x="2980" y="362"/>
                </a:lnTo>
                <a:lnTo>
                  <a:pt x="2982" y="362"/>
                </a:lnTo>
                <a:lnTo>
                  <a:pt x="2987" y="365"/>
                </a:lnTo>
                <a:lnTo>
                  <a:pt x="2987" y="367"/>
                </a:lnTo>
                <a:lnTo>
                  <a:pt x="2992" y="367"/>
                </a:lnTo>
                <a:lnTo>
                  <a:pt x="2997" y="367"/>
                </a:lnTo>
                <a:lnTo>
                  <a:pt x="2999" y="367"/>
                </a:lnTo>
                <a:lnTo>
                  <a:pt x="3001" y="367"/>
                </a:lnTo>
                <a:lnTo>
                  <a:pt x="3004" y="367"/>
                </a:lnTo>
                <a:lnTo>
                  <a:pt x="3006" y="367"/>
                </a:lnTo>
                <a:lnTo>
                  <a:pt x="3008" y="367"/>
                </a:lnTo>
                <a:lnTo>
                  <a:pt x="3008" y="369"/>
                </a:lnTo>
                <a:lnTo>
                  <a:pt x="3011" y="372"/>
                </a:lnTo>
                <a:lnTo>
                  <a:pt x="3013" y="372"/>
                </a:lnTo>
                <a:lnTo>
                  <a:pt x="3018" y="372"/>
                </a:lnTo>
                <a:lnTo>
                  <a:pt x="3020" y="372"/>
                </a:lnTo>
                <a:lnTo>
                  <a:pt x="3023" y="372"/>
                </a:lnTo>
                <a:lnTo>
                  <a:pt x="3025" y="374"/>
                </a:lnTo>
                <a:lnTo>
                  <a:pt x="3025" y="376"/>
                </a:lnTo>
                <a:lnTo>
                  <a:pt x="3032" y="376"/>
                </a:lnTo>
                <a:lnTo>
                  <a:pt x="3034" y="379"/>
                </a:lnTo>
                <a:lnTo>
                  <a:pt x="3037" y="381"/>
                </a:lnTo>
                <a:lnTo>
                  <a:pt x="3034" y="384"/>
                </a:lnTo>
                <a:lnTo>
                  <a:pt x="3032" y="386"/>
                </a:lnTo>
                <a:lnTo>
                  <a:pt x="3032" y="391"/>
                </a:lnTo>
                <a:lnTo>
                  <a:pt x="3034" y="393"/>
                </a:lnTo>
                <a:lnTo>
                  <a:pt x="3034" y="395"/>
                </a:lnTo>
                <a:lnTo>
                  <a:pt x="3034" y="400"/>
                </a:lnTo>
                <a:lnTo>
                  <a:pt x="3034" y="405"/>
                </a:lnTo>
                <a:lnTo>
                  <a:pt x="3037" y="407"/>
                </a:lnTo>
                <a:lnTo>
                  <a:pt x="3039" y="412"/>
                </a:lnTo>
                <a:lnTo>
                  <a:pt x="3039" y="417"/>
                </a:lnTo>
                <a:lnTo>
                  <a:pt x="3041" y="419"/>
                </a:lnTo>
                <a:lnTo>
                  <a:pt x="3041" y="421"/>
                </a:lnTo>
                <a:lnTo>
                  <a:pt x="3044" y="433"/>
                </a:lnTo>
                <a:lnTo>
                  <a:pt x="3048" y="438"/>
                </a:lnTo>
                <a:lnTo>
                  <a:pt x="3053" y="443"/>
                </a:lnTo>
                <a:lnTo>
                  <a:pt x="3053" y="450"/>
                </a:lnTo>
                <a:lnTo>
                  <a:pt x="3053" y="452"/>
                </a:lnTo>
                <a:lnTo>
                  <a:pt x="3053" y="457"/>
                </a:lnTo>
                <a:lnTo>
                  <a:pt x="3053" y="459"/>
                </a:lnTo>
                <a:lnTo>
                  <a:pt x="3053" y="464"/>
                </a:lnTo>
                <a:lnTo>
                  <a:pt x="3053" y="466"/>
                </a:lnTo>
                <a:lnTo>
                  <a:pt x="3053" y="469"/>
                </a:lnTo>
                <a:lnTo>
                  <a:pt x="3053" y="474"/>
                </a:lnTo>
                <a:lnTo>
                  <a:pt x="3051" y="483"/>
                </a:lnTo>
                <a:lnTo>
                  <a:pt x="3051" y="485"/>
                </a:lnTo>
                <a:lnTo>
                  <a:pt x="3048" y="507"/>
                </a:lnTo>
                <a:lnTo>
                  <a:pt x="3046" y="549"/>
                </a:lnTo>
                <a:lnTo>
                  <a:pt x="3046" y="587"/>
                </a:lnTo>
                <a:lnTo>
                  <a:pt x="3015" y="646"/>
                </a:lnTo>
                <a:lnTo>
                  <a:pt x="2992" y="691"/>
                </a:lnTo>
                <a:lnTo>
                  <a:pt x="3070" y="691"/>
                </a:lnTo>
                <a:lnTo>
                  <a:pt x="3070" y="696"/>
                </a:lnTo>
                <a:lnTo>
                  <a:pt x="3070" y="713"/>
                </a:lnTo>
                <a:lnTo>
                  <a:pt x="3072" y="720"/>
                </a:lnTo>
                <a:lnTo>
                  <a:pt x="3070" y="720"/>
                </a:lnTo>
                <a:lnTo>
                  <a:pt x="3053" y="722"/>
                </a:lnTo>
                <a:lnTo>
                  <a:pt x="3006" y="776"/>
                </a:lnTo>
                <a:lnTo>
                  <a:pt x="3008" y="793"/>
                </a:lnTo>
                <a:lnTo>
                  <a:pt x="3063" y="779"/>
                </a:lnTo>
                <a:lnTo>
                  <a:pt x="3065" y="776"/>
                </a:lnTo>
                <a:lnTo>
                  <a:pt x="3122" y="829"/>
                </a:lnTo>
                <a:lnTo>
                  <a:pt x="3117" y="829"/>
                </a:lnTo>
                <a:lnTo>
                  <a:pt x="3079" y="843"/>
                </a:lnTo>
                <a:lnTo>
                  <a:pt x="3039" y="855"/>
                </a:lnTo>
                <a:lnTo>
                  <a:pt x="3044" y="859"/>
                </a:lnTo>
                <a:lnTo>
                  <a:pt x="3046" y="885"/>
                </a:lnTo>
                <a:lnTo>
                  <a:pt x="2978" y="874"/>
                </a:lnTo>
                <a:lnTo>
                  <a:pt x="2980" y="928"/>
                </a:lnTo>
                <a:lnTo>
                  <a:pt x="2980" y="935"/>
                </a:lnTo>
                <a:lnTo>
                  <a:pt x="2980" y="1016"/>
                </a:lnTo>
                <a:lnTo>
                  <a:pt x="2980" y="1018"/>
                </a:lnTo>
                <a:lnTo>
                  <a:pt x="2954" y="1008"/>
                </a:lnTo>
                <a:lnTo>
                  <a:pt x="2857" y="975"/>
                </a:lnTo>
                <a:lnTo>
                  <a:pt x="2865" y="942"/>
                </a:lnTo>
                <a:lnTo>
                  <a:pt x="2810" y="937"/>
                </a:lnTo>
                <a:lnTo>
                  <a:pt x="2801" y="961"/>
                </a:lnTo>
                <a:lnTo>
                  <a:pt x="2799" y="968"/>
                </a:lnTo>
                <a:lnTo>
                  <a:pt x="2787" y="999"/>
                </a:lnTo>
                <a:lnTo>
                  <a:pt x="2787" y="1027"/>
                </a:lnTo>
                <a:lnTo>
                  <a:pt x="2784" y="1072"/>
                </a:lnTo>
                <a:lnTo>
                  <a:pt x="2737" y="1061"/>
                </a:lnTo>
                <a:lnTo>
                  <a:pt x="2730" y="1058"/>
                </a:lnTo>
                <a:lnTo>
                  <a:pt x="2692" y="1046"/>
                </a:lnTo>
                <a:lnTo>
                  <a:pt x="2681" y="1044"/>
                </a:lnTo>
                <a:lnTo>
                  <a:pt x="2664" y="1039"/>
                </a:lnTo>
                <a:lnTo>
                  <a:pt x="2664" y="1032"/>
                </a:lnTo>
                <a:lnTo>
                  <a:pt x="2645" y="1030"/>
                </a:lnTo>
                <a:lnTo>
                  <a:pt x="2610" y="1025"/>
                </a:lnTo>
                <a:lnTo>
                  <a:pt x="2586" y="1023"/>
                </a:lnTo>
                <a:lnTo>
                  <a:pt x="2563" y="1018"/>
                </a:lnTo>
                <a:lnTo>
                  <a:pt x="2558" y="1023"/>
                </a:lnTo>
                <a:lnTo>
                  <a:pt x="2556" y="1025"/>
                </a:lnTo>
                <a:lnTo>
                  <a:pt x="2553" y="1027"/>
                </a:lnTo>
                <a:lnTo>
                  <a:pt x="2551" y="1030"/>
                </a:lnTo>
                <a:lnTo>
                  <a:pt x="2546" y="1035"/>
                </a:lnTo>
                <a:lnTo>
                  <a:pt x="2544" y="1035"/>
                </a:lnTo>
                <a:lnTo>
                  <a:pt x="2532" y="1032"/>
                </a:lnTo>
                <a:lnTo>
                  <a:pt x="2530" y="1061"/>
                </a:lnTo>
                <a:lnTo>
                  <a:pt x="2525" y="1063"/>
                </a:lnTo>
                <a:lnTo>
                  <a:pt x="2523" y="1065"/>
                </a:lnTo>
                <a:lnTo>
                  <a:pt x="2520" y="1070"/>
                </a:lnTo>
                <a:lnTo>
                  <a:pt x="2518" y="1070"/>
                </a:lnTo>
                <a:lnTo>
                  <a:pt x="2516" y="1070"/>
                </a:lnTo>
                <a:lnTo>
                  <a:pt x="2513" y="1075"/>
                </a:lnTo>
                <a:lnTo>
                  <a:pt x="2511" y="1077"/>
                </a:lnTo>
                <a:lnTo>
                  <a:pt x="2509" y="1077"/>
                </a:lnTo>
                <a:lnTo>
                  <a:pt x="2504" y="1079"/>
                </a:lnTo>
                <a:lnTo>
                  <a:pt x="2499" y="1079"/>
                </a:lnTo>
                <a:lnTo>
                  <a:pt x="2497" y="1082"/>
                </a:lnTo>
                <a:lnTo>
                  <a:pt x="2497" y="1084"/>
                </a:lnTo>
                <a:lnTo>
                  <a:pt x="2492" y="1089"/>
                </a:lnTo>
                <a:lnTo>
                  <a:pt x="2490" y="1091"/>
                </a:lnTo>
                <a:lnTo>
                  <a:pt x="2485" y="1094"/>
                </a:lnTo>
                <a:lnTo>
                  <a:pt x="2480" y="1094"/>
                </a:lnTo>
                <a:lnTo>
                  <a:pt x="2478" y="1096"/>
                </a:lnTo>
                <a:lnTo>
                  <a:pt x="2476" y="1098"/>
                </a:lnTo>
                <a:lnTo>
                  <a:pt x="2473" y="1103"/>
                </a:lnTo>
                <a:lnTo>
                  <a:pt x="2469" y="1110"/>
                </a:lnTo>
                <a:lnTo>
                  <a:pt x="2469" y="1113"/>
                </a:lnTo>
                <a:lnTo>
                  <a:pt x="2466" y="1115"/>
                </a:lnTo>
                <a:lnTo>
                  <a:pt x="2464" y="1117"/>
                </a:lnTo>
                <a:lnTo>
                  <a:pt x="2464" y="1120"/>
                </a:lnTo>
                <a:lnTo>
                  <a:pt x="2461" y="1120"/>
                </a:lnTo>
                <a:lnTo>
                  <a:pt x="2459" y="1120"/>
                </a:lnTo>
                <a:lnTo>
                  <a:pt x="2457" y="1122"/>
                </a:lnTo>
                <a:lnTo>
                  <a:pt x="2454" y="1124"/>
                </a:lnTo>
                <a:lnTo>
                  <a:pt x="2450" y="1127"/>
                </a:lnTo>
                <a:lnTo>
                  <a:pt x="2447" y="1127"/>
                </a:lnTo>
                <a:lnTo>
                  <a:pt x="2447" y="1132"/>
                </a:lnTo>
                <a:lnTo>
                  <a:pt x="2447" y="1136"/>
                </a:lnTo>
                <a:lnTo>
                  <a:pt x="2447" y="1141"/>
                </a:lnTo>
                <a:lnTo>
                  <a:pt x="2447" y="1143"/>
                </a:lnTo>
                <a:lnTo>
                  <a:pt x="2447" y="1148"/>
                </a:lnTo>
                <a:lnTo>
                  <a:pt x="2445" y="1151"/>
                </a:lnTo>
                <a:lnTo>
                  <a:pt x="2445" y="1153"/>
                </a:lnTo>
                <a:lnTo>
                  <a:pt x="2443" y="1155"/>
                </a:lnTo>
                <a:lnTo>
                  <a:pt x="2438" y="1158"/>
                </a:lnTo>
                <a:lnTo>
                  <a:pt x="2438" y="1162"/>
                </a:lnTo>
                <a:lnTo>
                  <a:pt x="2438" y="1167"/>
                </a:lnTo>
                <a:lnTo>
                  <a:pt x="2436" y="1172"/>
                </a:lnTo>
                <a:lnTo>
                  <a:pt x="2436" y="1177"/>
                </a:lnTo>
                <a:lnTo>
                  <a:pt x="2433" y="1181"/>
                </a:lnTo>
                <a:lnTo>
                  <a:pt x="2431" y="1186"/>
                </a:lnTo>
                <a:lnTo>
                  <a:pt x="2431" y="1191"/>
                </a:lnTo>
                <a:lnTo>
                  <a:pt x="2428" y="1193"/>
                </a:lnTo>
                <a:lnTo>
                  <a:pt x="2426" y="1195"/>
                </a:lnTo>
                <a:lnTo>
                  <a:pt x="2424" y="1198"/>
                </a:lnTo>
                <a:lnTo>
                  <a:pt x="2424" y="1203"/>
                </a:lnTo>
                <a:lnTo>
                  <a:pt x="2417" y="1207"/>
                </a:lnTo>
                <a:lnTo>
                  <a:pt x="2414" y="1210"/>
                </a:lnTo>
                <a:lnTo>
                  <a:pt x="2410" y="1212"/>
                </a:lnTo>
                <a:lnTo>
                  <a:pt x="2405" y="1214"/>
                </a:lnTo>
                <a:lnTo>
                  <a:pt x="2403" y="1212"/>
                </a:lnTo>
                <a:lnTo>
                  <a:pt x="2398" y="1214"/>
                </a:lnTo>
                <a:lnTo>
                  <a:pt x="2384" y="1226"/>
                </a:lnTo>
                <a:lnTo>
                  <a:pt x="2367" y="1233"/>
                </a:lnTo>
                <a:lnTo>
                  <a:pt x="2398" y="1274"/>
                </a:lnTo>
                <a:lnTo>
                  <a:pt x="2403" y="1281"/>
                </a:lnTo>
                <a:lnTo>
                  <a:pt x="2433" y="1321"/>
                </a:lnTo>
                <a:lnTo>
                  <a:pt x="2461" y="1356"/>
                </a:lnTo>
                <a:lnTo>
                  <a:pt x="2459" y="1356"/>
                </a:lnTo>
                <a:lnTo>
                  <a:pt x="2452" y="1359"/>
                </a:lnTo>
                <a:lnTo>
                  <a:pt x="2452" y="1364"/>
                </a:lnTo>
                <a:lnTo>
                  <a:pt x="2447" y="1371"/>
                </a:lnTo>
                <a:lnTo>
                  <a:pt x="2443" y="1375"/>
                </a:lnTo>
                <a:lnTo>
                  <a:pt x="2440" y="1378"/>
                </a:lnTo>
                <a:lnTo>
                  <a:pt x="2438" y="1382"/>
                </a:lnTo>
                <a:lnTo>
                  <a:pt x="2438" y="1385"/>
                </a:lnTo>
                <a:lnTo>
                  <a:pt x="2436" y="1387"/>
                </a:lnTo>
                <a:lnTo>
                  <a:pt x="2436" y="1390"/>
                </a:lnTo>
                <a:lnTo>
                  <a:pt x="2436" y="1392"/>
                </a:lnTo>
                <a:lnTo>
                  <a:pt x="2431" y="1409"/>
                </a:lnTo>
                <a:lnTo>
                  <a:pt x="2426" y="1411"/>
                </a:lnTo>
                <a:lnTo>
                  <a:pt x="2424" y="1413"/>
                </a:lnTo>
                <a:lnTo>
                  <a:pt x="2421" y="1416"/>
                </a:lnTo>
                <a:lnTo>
                  <a:pt x="2419" y="1420"/>
                </a:lnTo>
                <a:lnTo>
                  <a:pt x="2417" y="1423"/>
                </a:lnTo>
                <a:lnTo>
                  <a:pt x="2414" y="1425"/>
                </a:lnTo>
                <a:lnTo>
                  <a:pt x="2414" y="1427"/>
                </a:lnTo>
                <a:lnTo>
                  <a:pt x="2412" y="1430"/>
                </a:lnTo>
                <a:lnTo>
                  <a:pt x="2412" y="1432"/>
                </a:lnTo>
                <a:lnTo>
                  <a:pt x="2412" y="1435"/>
                </a:lnTo>
                <a:lnTo>
                  <a:pt x="2410" y="1437"/>
                </a:lnTo>
                <a:lnTo>
                  <a:pt x="2410" y="1439"/>
                </a:lnTo>
                <a:lnTo>
                  <a:pt x="2405" y="1439"/>
                </a:lnTo>
                <a:lnTo>
                  <a:pt x="2403" y="1442"/>
                </a:lnTo>
                <a:lnTo>
                  <a:pt x="2400" y="1444"/>
                </a:lnTo>
                <a:lnTo>
                  <a:pt x="2395" y="1446"/>
                </a:lnTo>
                <a:lnTo>
                  <a:pt x="2393" y="1446"/>
                </a:lnTo>
                <a:lnTo>
                  <a:pt x="2388" y="1449"/>
                </a:lnTo>
                <a:lnTo>
                  <a:pt x="2374" y="1461"/>
                </a:lnTo>
                <a:lnTo>
                  <a:pt x="2353" y="1489"/>
                </a:lnTo>
                <a:lnTo>
                  <a:pt x="2360" y="1508"/>
                </a:lnTo>
                <a:lnTo>
                  <a:pt x="2365" y="1515"/>
                </a:lnTo>
                <a:lnTo>
                  <a:pt x="2367" y="1527"/>
                </a:lnTo>
                <a:lnTo>
                  <a:pt x="2365" y="1529"/>
                </a:lnTo>
                <a:lnTo>
                  <a:pt x="2365" y="1527"/>
                </a:lnTo>
                <a:lnTo>
                  <a:pt x="2362" y="1529"/>
                </a:lnTo>
                <a:lnTo>
                  <a:pt x="2360" y="1529"/>
                </a:lnTo>
                <a:lnTo>
                  <a:pt x="2360" y="1532"/>
                </a:lnTo>
                <a:lnTo>
                  <a:pt x="2358" y="1532"/>
                </a:lnTo>
                <a:lnTo>
                  <a:pt x="2355" y="1532"/>
                </a:lnTo>
                <a:lnTo>
                  <a:pt x="2353" y="1532"/>
                </a:lnTo>
                <a:lnTo>
                  <a:pt x="2353" y="1534"/>
                </a:lnTo>
                <a:lnTo>
                  <a:pt x="2351" y="1534"/>
                </a:lnTo>
                <a:lnTo>
                  <a:pt x="2348" y="1534"/>
                </a:lnTo>
                <a:lnTo>
                  <a:pt x="2346" y="1534"/>
                </a:lnTo>
                <a:lnTo>
                  <a:pt x="2344" y="1534"/>
                </a:lnTo>
                <a:lnTo>
                  <a:pt x="2344" y="1532"/>
                </a:lnTo>
                <a:lnTo>
                  <a:pt x="2341" y="1532"/>
                </a:lnTo>
                <a:lnTo>
                  <a:pt x="2339" y="1529"/>
                </a:lnTo>
                <a:lnTo>
                  <a:pt x="2337" y="1529"/>
                </a:lnTo>
                <a:lnTo>
                  <a:pt x="2334" y="1529"/>
                </a:lnTo>
                <a:lnTo>
                  <a:pt x="2332" y="1529"/>
                </a:lnTo>
                <a:lnTo>
                  <a:pt x="2332" y="1532"/>
                </a:lnTo>
                <a:lnTo>
                  <a:pt x="2329" y="1532"/>
                </a:lnTo>
                <a:lnTo>
                  <a:pt x="2329" y="1534"/>
                </a:lnTo>
                <a:lnTo>
                  <a:pt x="2327" y="1534"/>
                </a:lnTo>
                <a:lnTo>
                  <a:pt x="2325" y="1536"/>
                </a:lnTo>
                <a:lnTo>
                  <a:pt x="2325" y="1539"/>
                </a:lnTo>
                <a:lnTo>
                  <a:pt x="2322" y="1539"/>
                </a:lnTo>
                <a:lnTo>
                  <a:pt x="2320" y="1539"/>
                </a:lnTo>
                <a:lnTo>
                  <a:pt x="2318" y="1539"/>
                </a:lnTo>
                <a:lnTo>
                  <a:pt x="2315" y="1539"/>
                </a:lnTo>
                <a:lnTo>
                  <a:pt x="2315" y="1536"/>
                </a:lnTo>
                <a:lnTo>
                  <a:pt x="2313" y="1536"/>
                </a:lnTo>
                <a:lnTo>
                  <a:pt x="2311" y="1536"/>
                </a:lnTo>
                <a:lnTo>
                  <a:pt x="2308" y="1536"/>
                </a:lnTo>
                <a:lnTo>
                  <a:pt x="2308" y="1539"/>
                </a:lnTo>
                <a:lnTo>
                  <a:pt x="2306" y="1539"/>
                </a:lnTo>
                <a:lnTo>
                  <a:pt x="2304" y="1539"/>
                </a:lnTo>
                <a:lnTo>
                  <a:pt x="2304" y="1541"/>
                </a:lnTo>
                <a:lnTo>
                  <a:pt x="2301" y="1543"/>
                </a:lnTo>
                <a:lnTo>
                  <a:pt x="2301" y="1546"/>
                </a:lnTo>
                <a:lnTo>
                  <a:pt x="2299" y="1546"/>
                </a:lnTo>
                <a:lnTo>
                  <a:pt x="2299" y="1548"/>
                </a:lnTo>
                <a:lnTo>
                  <a:pt x="2296" y="1551"/>
                </a:lnTo>
                <a:lnTo>
                  <a:pt x="2294" y="1551"/>
                </a:lnTo>
                <a:lnTo>
                  <a:pt x="2292" y="1553"/>
                </a:lnTo>
                <a:lnTo>
                  <a:pt x="2289" y="1553"/>
                </a:lnTo>
                <a:lnTo>
                  <a:pt x="2289" y="1555"/>
                </a:lnTo>
                <a:lnTo>
                  <a:pt x="2287" y="1558"/>
                </a:lnTo>
                <a:lnTo>
                  <a:pt x="2287" y="1560"/>
                </a:lnTo>
                <a:lnTo>
                  <a:pt x="2287" y="1562"/>
                </a:lnTo>
                <a:lnTo>
                  <a:pt x="2287" y="1565"/>
                </a:lnTo>
                <a:lnTo>
                  <a:pt x="2287" y="1567"/>
                </a:lnTo>
                <a:lnTo>
                  <a:pt x="2287" y="1570"/>
                </a:lnTo>
                <a:lnTo>
                  <a:pt x="2285" y="1572"/>
                </a:lnTo>
                <a:lnTo>
                  <a:pt x="2282" y="1574"/>
                </a:lnTo>
                <a:lnTo>
                  <a:pt x="2282" y="1577"/>
                </a:lnTo>
                <a:lnTo>
                  <a:pt x="2282" y="1579"/>
                </a:lnTo>
                <a:lnTo>
                  <a:pt x="2282" y="1581"/>
                </a:lnTo>
                <a:lnTo>
                  <a:pt x="2280" y="1584"/>
                </a:lnTo>
                <a:lnTo>
                  <a:pt x="2280" y="1586"/>
                </a:lnTo>
                <a:lnTo>
                  <a:pt x="2280" y="1588"/>
                </a:lnTo>
                <a:lnTo>
                  <a:pt x="2280" y="1591"/>
                </a:lnTo>
                <a:lnTo>
                  <a:pt x="2282" y="1591"/>
                </a:lnTo>
                <a:lnTo>
                  <a:pt x="2285" y="1593"/>
                </a:lnTo>
                <a:lnTo>
                  <a:pt x="2285" y="1596"/>
                </a:lnTo>
                <a:lnTo>
                  <a:pt x="2282" y="1596"/>
                </a:lnTo>
                <a:lnTo>
                  <a:pt x="2280" y="1596"/>
                </a:lnTo>
                <a:lnTo>
                  <a:pt x="2278" y="1596"/>
                </a:lnTo>
                <a:lnTo>
                  <a:pt x="2278" y="1598"/>
                </a:lnTo>
                <a:lnTo>
                  <a:pt x="2275" y="1598"/>
                </a:lnTo>
                <a:lnTo>
                  <a:pt x="2273" y="1600"/>
                </a:lnTo>
                <a:lnTo>
                  <a:pt x="2271" y="1603"/>
                </a:lnTo>
                <a:lnTo>
                  <a:pt x="2271" y="1605"/>
                </a:lnTo>
                <a:lnTo>
                  <a:pt x="2271" y="1607"/>
                </a:lnTo>
                <a:lnTo>
                  <a:pt x="2271" y="1610"/>
                </a:lnTo>
                <a:lnTo>
                  <a:pt x="2271" y="1612"/>
                </a:lnTo>
                <a:lnTo>
                  <a:pt x="2268" y="1614"/>
                </a:lnTo>
                <a:lnTo>
                  <a:pt x="2268" y="1617"/>
                </a:lnTo>
                <a:lnTo>
                  <a:pt x="2268" y="1619"/>
                </a:lnTo>
                <a:lnTo>
                  <a:pt x="2268" y="1622"/>
                </a:lnTo>
                <a:lnTo>
                  <a:pt x="2268" y="1624"/>
                </a:lnTo>
                <a:lnTo>
                  <a:pt x="2266" y="1626"/>
                </a:lnTo>
                <a:lnTo>
                  <a:pt x="2263" y="1626"/>
                </a:lnTo>
                <a:lnTo>
                  <a:pt x="2263" y="1629"/>
                </a:lnTo>
                <a:lnTo>
                  <a:pt x="2261" y="1629"/>
                </a:lnTo>
                <a:lnTo>
                  <a:pt x="2261" y="1631"/>
                </a:lnTo>
                <a:lnTo>
                  <a:pt x="2259" y="1631"/>
                </a:lnTo>
                <a:lnTo>
                  <a:pt x="2256" y="1631"/>
                </a:lnTo>
                <a:lnTo>
                  <a:pt x="2254" y="1631"/>
                </a:lnTo>
                <a:lnTo>
                  <a:pt x="2252" y="1631"/>
                </a:lnTo>
                <a:lnTo>
                  <a:pt x="2249" y="1631"/>
                </a:lnTo>
                <a:lnTo>
                  <a:pt x="2249" y="1633"/>
                </a:lnTo>
                <a:lnTo>
                  <a:pt x="2249" y="1636"/>
                </a:lnTo>
                <a:lnTo>
                  <a:pt x="2249" y="1638"/>
                </a:lnTo>
                <a:lnTo>
                  <a:pt x="2247" y="1641"/>
                </a:lnTo>
                <a:lnTo>
                  <a:pt x="2245" y="1641"/>
                </a:lnTo>
                <a:lnTo>
                  <a:pt x="2245" y="1643"/>
                </a:lnTo>
                <a:lnTo>
                  <a:pt x="2247" y="1645"/>
                </a:lnTo>
                <a:lnTo>
                  <a:pt x="2247" y="1648"/>
                </a:lnTo>
                <a:lnTo>
                  <a:pt x="2247" y="1652"/>
                </a:lnTo>
                <a:lnTo>
                  <a:pt x="2245" y="1650"/>
                </a:lnTo>
                <a:lnTo>
                  <a:pt x="2242" y="1650"/>
                </a:lnTo>
                <a:lnTo>
                  <a:pt x="2240" y="1650"/>
                </a:lnTo>
                <a:lnTo>
                  <a:pt x="2238" y="1650"/>
                </a:lnTo>
                <a:lnTo>
                  <a:pt x="2238" y="1652"/>
                </a:lnTo>
                <a:lnTo>
                  <a:pt x="2238" y="1655"/>
                </a:lnTo>
                <a:lnTo>
                  <a:pt x="2235" y="1652"/>
                </a:lnTo>
                <a:lnTo>
                  <a:pt x="2235" y="1650"/>
                </a:lnTo>
                <a:lnTo>
                  <a:pt x="2233" y="1650"/>
                </a:lnTo>
                <a:lnTo>
                  <a:pt x="2233" y="1648"/>
                </a:lnTo>
                <a:lnTo>
                  <a:pt x="2230" y="1648"/>
                </a:lnTo>
                <a:lnTo>
                  <a:pt x="2230" y="1650"/>
                </a:lnTo>
                <a:lnTo>
                  <a:pt x="2230" y="1652"/>
                </a:lnTo>
                <a:lnTo>
                  <a:pt x="2233" y="1652"/>
                </a:lnTo>
                <a:lnTo>
                  <a:pt x="2233" y="1655"/>
                </a:lnTo>
                <a:lnTo>
                  <a:pt x="2233" y="1657"/>
                </a:lnTo>
                <a:lnTo>
                  <a:pt x="2230" y="1657"/>
                </a:lnTo>
                <a:lnTo>
                  <a:pt x="2230" y="1659"/>
                </a:lnTo>
                <a:lnTo>
                  <a:pt x="2233" y="1662"/>
                </a:lnTo>
                <a:lnTo>
                  <a:pt x="2235" y="1664"/>
                </a:lnTo>
                <a:lnTo>
                  <a:pt x="2238" y="1662"/>
                </a:lnTo>
                <a:lnTo>
                  <a:pt x="2240" y="1662"/>
                </a:lnTo>
                <a:lnTo>
                  <a:pt x="2240" y="1664"/>
                </a:lnTo>
                <a:lnTo>
                  <a:pt x="2240" y="1667"/>
                </a:lnTo>
                <a:lnTo>
                  <a:pt x="2238" y="1667"/>
                </a:lnTo>
                <a:lnTo>
                  <a:pt x="2238" y="1669"/>
                </a:lnTo>
                <a:lnTo>
                  <a:pt x="2235" y="1669"/>
                </a:lnTo>
                <a:lnTo>
                  <a:pt x="2235" y="1671"/>
                </a:lnTo>
                <a:lnTo>
                  <a:pt x="2233" y="1671"/>
                </a:lnTo>
                <a:lnTo>
                  <a:pt x="2233" y="1669"/>
                </a:lnTo>
                <a:lnTo>
                  <a:pt x="2230" y="1669"/>
                </a:lnTo>
                <a:lnTo>
                  <a:pt x="2230" y="1671"/>
                </a:lnTo>
                <a:lnTo>
                  <a:pt x="2230" y="1674"/>
                </a:lnTo>
                <a:lnTo>
                  <a:pt x="2230" y="1676"/>
                </a:lnTo>
                <a:lnTo>
                  <a:pt x="2228" y="1676"/>
                </a:lnTo>
                <a:lnTo>
                  <a:pt x="2228" y="1674"/>
                </a:lnTo>
                <a:lnTo>
                  <a:pt x="2226" y="1674"/>
                </a:lnTo>
                <a:lnTo>
                  <a:pt x="2226" y="1676"/>
                </a:lnTo>
                <a:lnTo>
                  <a:pt x="2226" y="1678"/>
                </a:lnTo>
                <a:lnTo>
                  <a:pt x="2226" y="1681"/>
                </a:lnTo>
                <a:lnTo>
                  <a:pt x="2228" y="1681"/>
                </a:lnTo>
                <a:lnTo>
                  <a:pt x="2228" y="1683"/>
                </a:lnTo>
                <a:lnTo>
                  <a:pt x="2226" y="1683"/>
                </a:lnTo>
                <a:lnTo>
                  <a:pt x="2223" y="1683"/>
                </a:lnTo>
                <a:lnTo>
                  <a:pt x="2223" y="1681"/>
                </a:lnTo>
                <a:lnTo>
                  <a:pt x="2221" y="1681"/>
                </a:lnTo>
                <a:lnTo>
                  <a:pt x="2219" y="1683"/>
                </a:lnTo>
                <a:lnTo>
                  <a:pt x="2221" y="1683"/>
                </a:lnTo>
                <a:lnTo>
                  <a:pt x="2221" y="1685"/>
                </a:lnTo>
                <a:lnTo>
                  <a:pt x="2219" y="1685"/>
                </a:lnTo>
                <a:lnTo>
                  <a:pt x="2216" y="1688"/>
                </a:lnTo>
                <a:lnTo>
                  <a:pt x="2216" y="1690"/>
                </a:lnTo>
                <a:lnTo>
                  <a:pt x="2219" y="1690"/>
                </a:lnTo>
                <a:lnTo>
                  <a:pt x="2219" y="1693"/>
                </a:lnTo>
                <a:lnTo>
                  <a:pt x="2219" y="1695"/>
                </a:lnTo>
                <a:lnTo>
                  <a:pt x="2219" y="1697"/>
                </a:lnTo>
                <a:lnTo>
                  <a:pt x="2216" y="1697"/>
                </a:lnTo>
                <a:lnTo>
                  <a:pt x="2216" y="1700"/>
                </a:lnTo>
                <a:lnTo>
                  <a:pt x="2214" y="1700"/>
                </a:lnTo>
                <a:lnTo>
                  <a:pt x="2212" y="1700"/>
                </a:lnTo>
                <a:lnTo>
                  <a:pt x="2212" y="1702"/>
                </a:lnTo>
                <a:lnTo>
                  <a:pt x="2209" y="1702"/>
                </a:lnTo>
                <a:lnTo>
                  <a:pt x="2207" y="1704"/>
                </a:lnTo>
                <a:lnTo>
                  <a:pt x="2209" y="1704"/>
                </a:lnTo>
                <a:lnTo>
                  <a:pt x="2214" y="1707"/>
                </a:lnTo>
                <a:lnTo>
                  <a:pt x="2212" y="1709"/>
                </a:lnTo>
                <a:lnTo>
                  <a:pt x="2209" y="1712"/>
                </a:lnTo>
                <a:lnTo>
                  <a:pt x="2207" y="1712"/>
                </a:lnTo>
                <a:lnTo>
                  <a:pt x="2204" y="1712"/>
                </a:lnTo>
                <a:lnTo>
                  <a:pt x="2204" y="1709"/>
                </a:lnTo>
                <a:lnTo>
                  <a:pt x="2202" y="1709"/>
                </a:lnTo>
                <a:lnTo>
                  <a:pt x="2202" y="1707"/>
                </a:lnTo>
                <a:lnTo>
                  <a:pt x="2200" y="1707"/>
                </a:lnTo>
                <a:lnTo>
                  <a:pt x="2200" y="1712"/>
                </a:lnTo>
                <a:lnTo>
                  <a:pt x="2200" y="1714"/>
                </a:lnTo>
                <a:lnTo>
                  <a:pt x="2197" y="1714"/>
                </a:lnTo>
                <a:lnTo>
                  <a:pt x="2195" y="1716"/>
                </a:lnTo>
                <a:lnTo>
                  <a:pt x="2190" y="1719"/>
                </a:lnTo>
                <a:lnTo>
                  <a:pt x="2188" y="1721"/>
                </a:lnTo>
                <a:lnTo>
                  <a:pt x="2190" y="1723"/>
                </a:lnTo>
                <a:lnTo>
                  <a:pt x="2190" y="1726"/>
                </a:lnTo>
                <a:lnTo>
                  <a:pt x="2190" y="1728"/>
                </a:lnTo>
                <a:lnTo>
                  <a:pt x="2190" y="1730"/>
                </a:lnTo>
                <a:lnTo>
                  <a:pt x="2190" y="1733"/>
                </a:lnTo>
                <a:lnTo>
                  <a:pt x="2188" y="1733"/>
                </a:lnTo>
                <a:lnTo>
                  <a:pt x="2188" y="1730"/>
                </a:lnTo>
                <a:lnTo>
                  <a:pt x="2186" y="1728"/>
                </a:lnTo>
                <a:lnTo>
                  <a:pt x="2186" y="1730"/>
                </a:lnTo>
                <a:lnTo>
                  <a:pt x="2186" y="1733"/>
                </a:lnTo>
                <a:lnTo>
                  <a:pt x="2186" y="1735"/>
                </a:lnTo>
                <a:lnTo>
                  <a:pt x="2183" y="1738"/>
                </a:lnTo>
                <a:lnTo>
                  <a:pt x="2183" y="1740"/>
                </a:lnTo>
                <a:lnTo>
                  <a:pt x="2181" y="1740"/>
                </a:lnTo>
                <a:lnTo>
                  <a:pt x="2181" y="1742"/>
                </a:lnTo>
                <a:lnTo>
                  <a:pt x="2181" y="1745"/>
                </a:lnTo>
                <a:lnTo>
                  <a:pt x="2179" y="1745"/>
                </a:lnTo>
                <a:lnTo>
                  <a:pt x="2179" y="1742"/>
                </a:lnTo>
                <a:lnTo>
                  <a:pt x="2176" y="1742"/>
                </a:lnTo>
                <a:lnTo>
                  <a:pt x="2176" y="1745"/>
                </a:lnTo>
                <a:lnTo>
                  <a:pt x="2174" y="1745"/>
                </a:lnTo>
                <a:lnTo>
                  <a:pt x="2171" y="1747"/>
                </a:lnTo>
                <a:lnTo>
                  <a:pt x="2171" y="1749"/>
                </a:lnTo>
                <a:lnTo>
                  <a:pt x="2169" y="1749"/>
                </a:lnTo>
                <a:lnTo>
                  <a:pt x="2167" y="1747"/>
                </a:lnTo>
                <a:lnTo>
                  <a:pt x="2162" y="1749"/>
                </a:lnTo>
                <a:lnTo>
                  <a:pt x="2160" y="1749"/>
                </a:lnTo>
                <a:lnTo>
                  <a:pt x="2157" y="1747"/>
                </a:lnTo>
                <a:lnTo>
                  <a:pt x="2155" y="1747"/>
                </a:lnTo>
                <a:lnTo>
                  <a:pt x="2153" y="1749"/>
                </a:lnTo>
                <a:lnTo>
                  <a:pt x="2153" y="1752"/>
                </a:lnTo>
                <a:lnTo>
                  <a:pt x="2150" y="1752"/>
                </a:lnTo>
                <a:lnTo>
                  <a:pt x="2148" y="1752"/>
                </a:lnTo>
                <a:lnTo>
                  <a:pt x="2148" y="1749"/>
                </a:lnTo>
                <a:lnTo>
                  <a:pt x="2146" y="1749"/>
                </a:lnTo>
                <a:lnTo>
                  <a:pt x="2143" y="1752"/>
                </a:lnTo>
                <a:lnTo>
                  <a:pt x="2141" y="1752"/>
                </a:lnTo>
                <a:lnTo>
                  <a:pt x="2138" y="1749"/>
                </a:lnTo>
                <a:lnTo>
                  <a:pt x="2136" y="1749"/>
                </a:lnTo>
                <a:lnTo>
                  <a:pt x="2134" y="1749"/>
                </a:lnTo>
                <a:lnTo>
                  <a:pt x="2131" y="1752"/>
                </a:lnTo>
                <a:lnTo>
                  <a:pt x="2129" y="1754"/>
                </a:lnTo>
                <a:lnTo>
                  <a:pt x="2127" y="1754"/>
                </a:lnTo>
                <a:lnTo>
                  <a:pt x="2124" y="1754"/>
                </a:lnTo>
                <a:lnTo>
                  <a:pt x="2124" y="1757"/>
                </a:lnTo>
                <a:lnTo>
                  <a:pt x="2122" y="1757"/>
                </a:lnTo>
                <a:lnTo>
                  <a:pt x="2120" y="1759"/>
                </a:lnTo>
                <a:lnTo>
                  <a:pt x="2120" y="1761"/>
                </a:lnTo>
                <a:lnTo>
                  <a:pt x="2117" y="1761"/>
                </a:lnTo>
                <a:lnTo>
                  <a:pt x="2115" y="1761"/>
                </a:lnTo>
                <a:lnTo>
                  <a:pt x="2113" y="1761"/>
                </a:lnTo>
                <a:lnTo>
                  <a:pt x="2110" y="1761"/>
                </a:lnTo>
                <a:lnTo>
                  <a:pt x="2108" y="1761"/>
                </a:lnTo>
                <a:lnTo>
                  <a:pt x="2108" y="1764"/>
                </a:lnTo>
                <a:lnTo>
                  <a:pt x="2105" y="1764"/>
                </a:lnTo>
                <a:lnTo>
                  <a:pt x="2103" y="1764"/>
                </a:lnTo>
                <a:lnTo>
                  <a:pt x="2101" y="1764"/>
                </a:lnTo>
                <a:lnTo>
                  <a:pt x="2101" y="1766"/>
                </a:lnTo>
                <a:lnTo>
                  <a:pt x="2105" y="1771"/>
                </a:lnTo>
                <a:lnTo>
                  <a:pt x="2103" y="1771"/>
                </a:lnTo>
                <a:lnTo>
                  <a:pt x="2101" y="1773"/>
                </a:lnTo>
                <a:lnTo>
                  <a:pt x="2098" y="1773"/>
                </a:lnTo>
                <a:lnTo>
                  <a:pt x="2094" y="1773"/>
                </a:lnTo>
                <a:lnTo>
                  <a:pt x="2094" y="1775"/>
                </a:lnTo>
                <a:lnTo>
                  <a:pt x="2094" y="1778"/>
                </a:lnTo>
                <a:lnTo>
                  <a:pt x="2094" y="1780"/>
                </a:lnTo>
                <a:lnTo>
                  <a:pt x="2091" y="1780"/>
                </a:lnTo>
                <a:lnTo>
                  <a:pt x="2089" y="1780"/>
                </a:lnTo>
                <a:lnTo>
                  <a:pt x="2089" y="1778"/>
                </a:lnTo>
                <a:lnTo>
                  <a:pt x="2087" y="1775"/>
                </a:lnTo>
                <a:lnTo>
                  <a:pt x="2087" y="1773"/>
                </a:lnTo>
                <a:lnTo>
                  <a:pt x="2084" y="1773"/>
                </a:lnTo>
                <a:lnTo>
                  <a:pt x="2084" y="1775"/>
                </a:lnTo>
                <a:lnTo>
                  <a:pt x="2082" y="1778"/>
                </a:lnTo>
                <a:lnTo>
                  <a:pt x="2082" y="1780"/>
                </a:lnTo>
                <a:lnTo>
                  <a:pt x="2084" y="1780"/>
                </a:lnTo>
                <a:lnTo>
                  <a:pt x="2087" y="1783"/>
                </a:lnTo>
                <a:lnTo>
                  <a:pt x="2084" y="1785"/>
                </a:lnTo>
                <a:lnTo>
                  <a:pt x="2082" y="1785"/>
                </a:lnTo>
                <a:lnTo>
                  <a:pt x="2080" y="1785"/>
                </a:lnTo>
                <a:lnTo>
                  <a:pt x="2077" y="1783"/>
                </a:lnTo>
                <a:lnTo>
                  <a:pt x="2077" y="1785"/>
                </a:lnTo>
                <a:lnTo>
                  <a:pt x="2075" y="1785"/>
                </a:lnTo>
                <a:lnTo>
                  <a:pt x="2075" y="1787"/>
                </a:lnTo>
                <a:lnTo>
                  <a:pt x="2072" y="1787"/>
                </a:lnTo>
                <a:lnTo>
                  <a:pt x="2072" y="1790"/>
                </a:lnTo>
                <a:lnTo>
                  <a:pt x="2070" y="1792"/>
                </a:lnTo>
                <a:lnTo>
                  <a:pt x="2068" y="1792"/>
                </a:lnTo>
                <a:lnTo>
                  <a:pt x="2065" y="1792"/>
                </a:lnTo>
                <a:lnTo>
                  <a:pt x="2063" y="1790"/>
                </a:lnTo>
                <a:lnTo>
                  <a:pt x="2061" y="1790"/>
                </a:lnTo>
                <a:lnTo>
                  <a:pt x="2058" y="1792"/>
                </a:lnTo>
                <a:lnTo>
                  <a:pt x="2056" y="1794"/>
                </a:lnTo>
                <a:lnTo>
                  <a:pt x="2058" y="1797"/>
                </a:lnTo>
                <a:lnTo>
                  <a:pt x="2058" y="1801"/>
                </a:lnTo>
                <a:lnTo>
                  <a:pt x="2058" y="1804"/>
                </a:lnTo>
                <a:lnTo>
                  <a:pt x="2058" y="1806"/>
                </a:lnTo>
                <a:lnTo>
                  <a:pt x="2056" y="1806"/>
                </a:lnTo>
                <a:lnTo>
                  <a:pt x="2054" y="1806"/>
                </a:lnTo>
                <a:lnTo>
                  <a:pt x="2051" y="1804"/>
                </a:lnTo>
                <a:lnTo>
                  <a:pt x="2049" y="1804"/>
                </a:lnTo>
                <a:lnTo>
                  <a:pt x="2049" y="1806"/>
                </a:lnTo>
                <a:lnTo>
                  <a:pt x="2047" y="1806"/>
                </a:lnTo>
                <a:lnTo>
                  <a:pt x="2044" y="1806"/>
                </a:lnTo>
                <a:lnTo>
                  <a:pt x="2039" y="1809"/>
                </a:lnTo>
                <a:lnTo>
                  <a:pt x="2039" y="1811"/>
                </a:lnTo>
                <a:lnTo>
                  <a:pt x="2037" y="1813"/>
                </a:lnTo>
                <a:lnTo>
                  <a:pt x="2035" y="1813"/>
                </a:lnTo>
                <a:lnTo>
                  <a:pt x="2032" y="1813"/>
                </a:lnTo>
                <a:lnTo>
                  <a:pt x="2030" y="1813"/>
                </a:lnTo>
                <a:lnTo>
                  <a:pt x="2030" y="1811"/>
                </a:lnTo>
                <a:lnTo>
                  <a:pt x="2028" y="1811"/>
                </a:lnTo>
                <a:lnTo>
                  <a:pt x="2025" y="1811"/>
                </a:lnTo>
                <a:lnTo>
                  <a:pt x="2023" y="1809"/>
                </a:lnTo>
                <a:lnTo>
                  <a:pt x="2025" y="1806"/>
                </a:lnTo>
                <a:lnTo>
                  <a:pt x="2028" y="1804"/>
                </a:lnTo>
                <a:lnTo>
                  <a:pt x="2030" y="1801"/>
                </a:lnTo>
                <a:lnTo>
                  <a:pt x="2030" y="1799"/>
                </a:lnTo>
                <a:lnTo>
                  <a:pt x="2028" y="1799"/>
                </a:lnTo>
                <a:lnTo>
                  <a:pt x="2025" y="1799"/>
                </a:lnTo>
                <a:lnTo>
                  <a:pt x="2023" y="1801"/>
                </a:lnTo>
                <a:lnTo>
                  <a:pt x="2021" y="1801"/>
                </a:lnTo>
                <a:lnTo>
                  <a:pt x="2021" y="1804"/>
                </a:lnTo>
                <a:lnTo>
                  <a:pt x="2021" y="1806"/>
                </a:lnTo>
                <a:lnTo>
                  <a:pt x="2018" y="1806"/>
                </a:lnTo>
                <a:lnTo>
                  <a:pt x="2016" y="1806"/>
                </a:lnTo>
                <a:lnTo>
                  <a:pt x="2016" y="1804"/>
                </a:lnTo>
                <a:lnTo>
                  <a:pt x="2014" y="1804"/>
                </a:lnTo>
                <a:lnTo>
                  <a:pt x="2014" y="1801"/>
                </a:lnTo>
                <a:lnTo>
                  <a:pt x="2011" y="1801"/>
                </a:lnTo>
                <a:lnTo>
                  <a:pt x="2009" y="1801"/>
                </a:lnTo>
                <a:lnTo>
                  <a:pt x="2006" y="1801"/>
                </a:lnTo>
                <a:lnTo>
                  <a:pt x="2006" y="1799"/>
                </a:lnTo>
                <a:lnTo>
                  <a:pt x="2006" y="1794"/>
                </a:lnTo>
                <a:lnTo>
                  <a:pt x="2004" y="1794"/>
                </a:lnTo>
                <a:lnTo>
                  <a:pt x="2002" y="1797"/>
                </a:lnTo>
                <a:lnTo>
                  <a:pt x="2002" y="1799"/>
                </a:lnTo>
                <a:lnTo>
                  <a:pt x="1999" y="1804"/>
                </a:lnTo>
                <a:lnTo>
                  <a:pt x="1997" y="1801"/>
                </a:lnTo>
                <a:lnTo>
                  <a:pt x="1997" y="1799"/>
                </a:lnTo>
                <a:lnTo>
                  <a:pt x="1995" y="1797"/>
                </a:lnTo>
                <a:lnTo>
                  <a:pt x="1992" y="1797"/>
                </a:lnTo>
                <a:lnTo>
                  <a:pt x="1992" y="1799"/>
                </a:lnTo>
                <a:lnTo>
                  <a:pt x="1992" y="1801"/>
                </a:lnTo>
                <a:lnTo>
                  <a:pt x="1992" y="1804"/>
                </a:lnTo>
                <a:lnTo>
                  <a:pt x="1990" y="1804"/>
                </a:lnTo>
                <a:lnTo>
                  <a:pt x="1990" y="1801"/>
                </a:lnTo>
                <a:lnTo>
                  <a:pt x="1988" y="1799"/>
                </a:lnTo>
                <a:lnTo>
                  <a:pt x="1988" y="1801"/>
                </a:lnTo>
                <a:lnTo>
                  <a:pt x="1985" y="1801"/>
                </a:lnTo>
                <a:lnTo>
                  <a:pt x="1988" y="1806"/>
                </a:lnTo>
                <a:lnTo>
                  <a:pt x="1988" y="1809"/>
                </a:lnTo>
                <a:lnTo>
                  <a:pt x="1988" y="1811"/>
                </a:lnTo>
                <a:lnTo>
                  <a:pt x="1990" y="1811"/>
                </a:lnTo>
                <a:lnTo>
                  <a:pt x="1992" y="1811"/>
                </a:lnTo>
                <a:lnTo>
                  <a:pt x="1995" y="1813"/>
                </a:lnTo>
                <a:lnTo>
                  <a:pt x="1997" y="1813"/>
                </a:lnTo>
                <a:lnTo>
                  <a:pt x="1997" y="1816"/>
                </a:lnTo>
                <a:lnTo>
                  <a:pt x="1997" y="1818"/>
                </a:lnTo>
                <a:lnTo>
                  <a:pt x="1997" y="1820"/>
                </a:lnTo>
                <a:lnTo>
                  <a:pt x="1997" y="1823"/>
                </a:lnTo>
                <a:lnTo>
                  <a:pt x="1997" y="1825"/>
                </a:lnTo>
                <a:lnTo>
                  <a:pt x="1997" y="1828"/>
                </a:lnTo>
                <a:lnTo>
                  <a:pt x="1995" y="1828"/>
                </a:lnTo>
                <a:lnTo>
                  <a:pt x="1992" y="1825"/>
                </a:lnTo>
                <a:lnTo>
                  <a:pt x="1992" y="1823"/>
                </a:lnTo>
                <a:lnTo>
                  <a:pt x="1990" y="1823"/>
                </a:lnTo>
                <a:lnTo>
                  <a:pt x="1988" y="1823"/>
                </a:lnTo>
                <a:lnTo>
                  <a:pt x="1988" y="1825"/>
                </a:lnTo>
                <a:lnTo>
                  <a:pt x="1985" y="1830"/>
                </a:lnTo>
                <a:lnTo>
                  <a:pt x="1983" y="1832"/>
                </a:lnTo>
                <a:lnTo>
                  <a:pt x="1983" y="1835"/>
                </a:lnTo>
                <a:lnTo>
                  <a:pt x="1981" y="1837"/>
                </a:lnTo>
                <a:lnTo>
                  <a:pt x="1981" y="1835"/>
                </a:lnTo>
                <a:lnTo>
                  <a:pt x="1978" y="1835"/>
                </a:lnTo>
                <a:lnTo>
                  <a:pt x="1978" y="1832"/>
                </a:lnTo>
                <a:lnTo>
                  <a:pt x="1981" y="1830"/>
                </a:lnTo>
                <a:lnTo>
                  <a:pt x="1978" y="1828"/>
                </a:lnTo>
                <a:lnTo>
                  <a:pt x="1978" y="1825"/>
                </a:lnTo>
                <a:lnTo>
                  <a:pt x="1976" y="1825"/>
                </a:lnTo>
                <a:lnTo>
                  <a:pt x="1973" y="1828"/>
                </a:lnTo>
                <a:lnTo>
                  <a:pt x="1971" y="1830"/>
                </a:lnTo>
                <a:lnTo>
                  <a:pt x="1971" y="1832"/>
                </a:lnTo>
                <a:lnTo>
                  <a:pt x="1971" y="1835"/>
                </a:lnTo>
                <a:lnTo>
                  <a:pt x="1969" y="1835"/>
                </a:lnTo>
                <a:lnTo>
                  <a:pt x="1966" y="1837"/>
                </a:lnTo>
                <a:lnTo>
                  <a:pt x="1966" y="1835"/>
                </a:lnTo>
                <a:lnTo>
                  <a:pt x="1964" y="1835"/>
                </a:lnTo>
                <a:lnTo>
                  <a:pt x="1964" y="1832"/>
                </a:lnTo>
                <a:lnTo>
                  <a:pt x="1962" y="1832"/>
                </a:lnTo>
                <a:lnTo>
                  <a:pt x="1962" y="1835"/>
                </a:lnTo>
                <a:lnTo>
                  <a:pt x="1959" y="1835"/>
                </a:lnTo>
                <a:lnTo>
                  <a:pt x="1959" y="1832"/>
                </a:lnTo>
                <a:lnTo>
                  <a:pt x="1957" y="1832"/>
                </a:lnTo>
                <a:lnTo>
                  <a:pt x="1955" y="1830"/>
                </a:lnTo>
                <a:lnTo>
                  <a:pt x="1955" y="1828"/>
                </a:lnTo>
                <a:lnTo>
                  <a:pt x="1952" y="1828"/>
                </a:lnTo>
                <a:lnTo>
                  <a:pt x="1950" y="1825"/>
                </a:lnTo>
                <a:lnTo>
                  <a:pt x="1948" y="1823"/>
                </a:lnTo>
                <a:lnTo>
                  <a:pt x="1945" y="1820"/>
                </a:lnTo>
                <a:lnTo>
                  <a:pt x="1945" y="1823"/>
                </a:lnTo>
                <a:lnTo>
                  <a:pt x="1943" y="1825"/>
                </a:lnTo>
                <a:lnTo>
                  <a:pt x="1940" y="1825"/>
                </a:lnTo>
                <a:lnTo>
                  <a:pt x="1938" y="1823"/>
                </a:lnTo>
                <a:lnTo>
                  <a:pt x="1936" y="1823"/>
                </a:lnTo>
                <a:lnTo>
                  <a:pt x="1936" y="1820"/>
                </a:lnTo>
                <a:lnTo>
                  <a:pt x="1933" y="1820"/>
                </a:lnTo>
                <a:lnTo>
                  <a:pt x="1931" y="1818"/>
                </a:lnTo>
                <a:lnTo>
                  <a:pt x="1931" y="1816"/>
                </a:lnTo>
                <a:lnTo>
                  <a:pt x="1929" y="1813"/>
                </a:lnTo>
                <a:lnTo>
                  <a:pt x="1929" y="1811"/>
                </a:lnTo>
                <a:lnTo>
                  <a:pt x="1931" y="1809"/>
                </a:lnTo>
                <a:lnTo>
                  <a:pt x="1931" y="1806"/>
                </a:lnTo>
                <a:lnTo>
                  <a:pt x="1929" y="1809"/>
                </a:lnTo>
                <a:lnTo>
                  <a:pt x="1926" y="1809"/>
                </a:lnTo>
                <a:lnTo>
                  <a:pt x="1926" y="1811"/>
                </a:lnTo>
                <a:lnTo>
                  <a:pt x="1924" y="1813"/>
                </a:lnTo>
                <a:lnTo>
                  <a:pt x="1924" y="1816"/>
                </a:lnTo>
                <a:lnTo>
                  <a:pt x="1922" y="1816"/>
                </a:lnTo>
                <a:lnTo>
                  <a:pt x="1919" y="1818"/>
                </a:lnTo>
                <a:lnTo>
                  <a:pt x="1922" y="1818"/>
                </a:lnTo>
                <a:lnTo>
                  <a:pt x="1922" y="1820"/>
                </a:lnTo>
                <a:lnTo>
                  <a:pt x="1919" y="1823"/>
                </a:lnTo>
                <a:lnTo>
                  <a:pt x="1917" y="1823"/>
                </a:lnTo>
                <a:lnTo>
                  <a:pt x="1917" y="1825"/>
                </a:lnTo>
                <a:lnTo>
                  <a:pt x="1915" y="1825"/>
                </a:lnTo>
                <a:lnTo>
                  <a:pt x="1912" y="1823"/>
                </a:lnTo>
                <a:lnTo>
                  <a:pt x="1910" y="1823"/>
                </a:lnTo>
                <a:lnTo>
                  <a:pt x="1910" y="1825"/>
                </a:lnTo>
                <a:lnTo>
                  <a:pt x="1907" y="1825"/>
                </a:lnTo>
                <a:lnTo>
                  <a:pt x="1907" y="1823"/>
                </a:lnTo>
                <a:lnTo>
                  <a:pt x="1907" y="1820"/>
                </a:lnTo>
                <a:lnTo>
                  <a:pt x="1905" y="1820"/>
                </a:lnTo>
                <a:lnTo>
                  <a:pt x="1903" y="1820"/>
                </a:lnTo>
                <a:lnTo>
                  <a:pt x="1903" y="1823"/>
                </a:lnTo>
                <a:lnTo>
                  <a:pt x="1900" y="1823"/>
                </a:lnTo>
                <a:lnTo>
                  <a:pt x="1898" y="1823"/>
                </a:lnTo>
                <a:lnTo>
                  <a:pt x="1898" y="1820"/>
                </a:lnTo>
                <a:lnTo>
                  <a:pt x="1896" y="1820"/>
                </a:lnTo>
                <a:lnTo>
                  <a:pt x="1896" y="1823"/>
                </a:lnTo>
                <a:lnTo>
                  <a:pt x="1896" y="1825"/>
                </a:lnTo>
                <a:lnTo>
                  <a:pt x="1898" y="1825"/>
                </a:lnTo>
                <a:lnTo>
                  <a:pt x="1900" y="1825"/>
                </a:lnTo>
                <a:lnTo>
                  <a:pt x="1900" y="1828"/>
                </a:lnTo>
                <a:lnTo>
                  <a:pt x="1898" y="1828"/>
                </a:lnTo>
                <a:lnTo>
                  <a:pt x="1896" y="1828"/>
                </a:lnTo>
                <a:lnTo>
                  <a:pt x="1893" y="1830"/>
                </a:lnTo>
                <a:lnTo>
                  <a:pt x="1891" y="1830"/>
                </a:lnTo>
                <a:lnTo>
                  <a:pt x="1891" y="1828"/>
                </a:lnTo>
                <a:lnTo>
                  <a:pt x="1889" y="1828"/>
                </a:lnTo>
                <a:lnTo>
                  <a:pt x="1889" y="1830"/>
                </a:lnTo>
                <a:lnTo>
                  <a:pt x="1889" y="1832"/>
                </a:lnTo>
                <a:lnTo>
                  <a:pt x="1886" y="1832"/>
                </a:lnTo>
                <a:lnTo>
                  <a:pt x="1884" y="1832"/>
                </a:lnTo>
                <a:lnTo>
                  <a:pt x="1884" y="1835"/>
                </a:lnTo>
                <a:lnTo>
                  <a:pt x="1882" y="1837"/>
                </a:lnTo>
                <a:lnTo>
                  <a:pt x="1879" y="1837"/>
                </a:lnTo>
                <a:lnTo>
                  <a:pt x="1877" y="1837"/>
                </a:lnTo>
                <a:lnTo>
                  <a:pt x="1877" y="1835"/>
                </a:lnTo>
                <a:lnTo>
                  <a:pt x="1874" y="1835"/>
                </a:lnTo>
                <a:lnTo>
                  <a:pt x="1872" y="1837"/>
                </a:lnTo>
                <a:lnTo>
                  <a:pt x="1870" y="1835"/>
                </a:lnTo>
                <a:lnTo>
                  <a:pt x="1867" y="1835"/>
                </a:lnTo>
                <a:lnTo>
                  <a:pt x="1865" y="1832"/>
                </a:lnTo>
                <a:lnTo>
                  <a:pt x="1863" y="1832"/>
                </a:lnTo>
                <a:lnTo>
                  <a:pt x="1863" y="1835"/>
                </a:lnTo>
                <a:lnTo>
                  <a:pt x="1863" y="1837"/>
                </a:lnTo>
                <a:lnTo>
                  <a:pt x="1863" y="1839"/>
                </a:lnTo>
                <a:lnTo>
                  <a:pt x="1865" y="1842"/>
                </a:lnTo>
                <a:lnTo>
                  <a:pt x="1865" y="1844"/>
                </a:lnTo>
                <a:lnTo>
                  <a:pt x="1863" y="1846"/>
                </a:lnTo>
                <a:lnTo>
                  <a:pt x="1863" y="1849"/>
                </a:lnTo>
                <a:lnTo>
                  <a:pt x="1860" y="1851"/>
                </a:lnTo>
                <a:lnTo>
                  <a:pt x="1858" y="1851"/>
                </a:lnTo>
                <a:lnTo>
                  <a:pt x="1856" y="1851"/>
                </a:lnTo>
                <a:lnTo>
                  <a:pt x="1856" y="1854"/>
                </a:lnTo>
                <a:lnTo>
                  <a:pt x="1853" y="1854"/>
                </a:lnTo>
                <a:lnTo>
                  <a:pt x="1853" y="1856"/>
                </a:lnTo>
                <a:lnTo>
                  <a:pt x="1856" y="1856"/>
                </a:lnTo>
                <a:lnTo>
                  <a:pt x="1858" y="1858"/>
                </a:lnTo>
                <a:lnTo>
                  <a:pt x="1860" y="1858"/>
                </a:lnTo>
                <a:lnTo>
                  <a:pt x="1858" y="1861"/>
                </a:lnTo>
                <a:lnTo>
                  <a:pt x="1856" y="1861"/>
                </a:lnTo>
                <a:lnTo>
                  <a:pt x="1856" y="1863"/>
                </a:lnTo>
                <a:lnTo>
                  <a:pt x="1858" y="1863"/>
                </a:lnTo>
                <a:lnTo>
                  <a:pt x="1860" y="1861"/>
                </a:lnTo>
                <a:lnTo>
                  <a:pt x="1863" y="1861"/>
                </a:lnTo>
                <a:lnTo>
                  <a:pt x="1867" y="1861"/>
                </a:lnTo>
                <a:lnTo>
                  <a:pt x="1867" y="1865"/>
                </a:lnTo>
                <a:lnTo>
                  <a:pt x="1872" y="1865"/>
                </a:lnTo>
                <a:lnTo>
                  <a:pt x="1874" y="1865"/>
                </a:lnTo>
                <a:lnTo>
                  <a:pt x="1879" y="1863"/>
                </a:lnTo>
                <a:lnTo>
                  <a:pt x="1882" y="1868"/>
                </a:lnTo>
                <a:lnTo>
                  <a:pt x="1884" y="1870"/>
                </a:lnTo>
                <a:lnTo>
                  <a:pt x="1886" y="1870"/>
                </a:lnTo>
                <a:lnTo>
                  <a:pt x="1889" y="1870"/>
                </a:lnTo>
                <a:lnTo>
                  <a:pt x="1891" y="1872"/>
                </a:lnTo>
                <a:lnTo>
                  <a:pt x="1891" y="1875"/>
                </a:lnTo>
                <a:lnTo>
                  <a:pt x="1889" y="1877"/>
                </a:lnTo>
                <a:lnTo>
                  <a:pt x="1889" y="1882"/>
                </a:lnTo>
                <a:lnTo>
                  <a:pt x="1891" y="1882"/>
                </a:lnTo>
                <a:lnTo>
                  <a:pt x="1896" y="1882"/>
                </a:lnTo>
                <a:lnTo>
                  <a:pt x="1898" y="1887"/>
                </a:lnTo>
                <a:lnTo>
                  <a:pt x="1900" y="1889"/>
                </a:lnTo>
                <a:lnTo>
                  <a:pt x="1903" y="1889"/>
                </a:lnTo>
                <a:lnTo>
                  <a:pt x="1905" y="1891"/>
                </a:lnTo>
                <a:lnTo>
                  <a:pt x="1903" y="1896"/>
                </a:lnTo>
                <a:lnTo>
                  <a:pt x="1905" y="1901"/>
                </a:lnTo>
                <a:lnTo>
                  <a:pt x="1907" y="1901"/>
                </a:lnTo>
                <a:lnTo>
                  <a:pt x="1910" y="1901"/>
                </a:lnTo>
                <a:lnTo>
                  <a:pt x="1912" y="1903"/>
                </a:lnTo>
                <a:lnTo>
                  <a:pt x="1912" y="1908"/>
                </a:lnTo>
                <a:lnTo>
                  <a:pt x="1910" y="1910"/>
                </a:lnTo>
                <a:lnTo>
                  <a:pt x="1907" y="1910"/>
                </a:lnTo>
                <a:lnTo>
                  <a:pt x="1907" y="1915"/>
                </a:lnTo>
                <a:lnTo>
                  <a:pt x="1907" y="1917"/>
                </a:lnTo>
                <a:lnTo>
                  <a:pt x="1910" y="1920"/>
                </a:lnTo>
                <a:lnTo>
                  <a:pt x="1915" y="1925"/>
                </a:lnTo>
                <a:lnTo>
                  <a:pt x="1917" y="1929"/>
                </a:lnTo>
                <a:lnTo>
                  <a:pt x="1922" y="1929"/>
                </a:lnTo>
                <a:lnTo>
                  <a:pt x="1926" y="1932"/>
                </a:lnTo>
                <a:lnTo>
                  <a:pt x="1929" y="1932"/>
                </a:lnTo>
                <a:lnTo>
                  <a:pt x="1929" y="1934"/>
                </a:lnTo>
                <a:lnTo>
                  <a:pt x="1926" y="1936"/>
                </a:lnTo>
                <a:lnTo>
                  <a:pt x="1929" y="1941"/>
                </a:lnTo>
                <a:lnTo>
                  <a:pt x="1929" y="1944"/>
                </a:lnTo>
                <a:lnTo>
                  <a:pt x="1931" y="1948"/>
                </a:lnTo>
                <a:lnTo>
                  <a:pt x="1931" y="1951"/>
                </a:lnTo>
                <a:lnTo>
                  <a:pt x="1931" y="1958"/>
                </a:lnTo>
                <a:lnTo>
                  <a:pt x="1933" y="1958"/>
                </a:lnTo>
                <a:lnTo>
                  <a:pt x="1933" y="1962"/>
                </a:lnTo>
                <a:lnTo>
                  <a:pt x="1936" y="1967"/>
                </a:lnTo>
                <a:lnTo>
                  <a:pt x="1936" y="1970"/>
                </a:lnTo>
                <a:lnTo>
                  <a:pt x="1938" y="1977"/>
                </a:lnTo>
                <a:lnTo>
                  <a:pt x="1940" y="1979"/>
                </a:lnTo>
                <a:lnTo>
                  <a:pt x="1945" y="1981"/>
                </a:lnTo>
                <a:lnTo>
                  <a:pt x="1950" y="1984"/>
                </a:lnTo>
                <a:lnTo>
                  <a:pt x="1952" y="1986"/>
                </a:lnTo>
                <a:lnTo>
                  <a:pt x="1952" y="1988"/>
                </a:lnTo>
                <a:lnTo>
                  <a:pt x="1955" y="1988"/>
                </a:lnTo>
                <a:lnTo>
                  <a:pt x="1957" y="1991"/>
                </a:lnTo>
                <a:lnTo>
                  <a:pt x="1959" y="1991"/>
                </a:lnTo>
                <a:lnTo>
                  <a:pt x="1962" y="1991"/>
                </a:lnTo>
                <a:lnTo>
                  <a:pt x="1962" y="1996"/>
                </a:lnTo>
                <a:lnTo>
                  <a:pt x="1962" y="1998"/>
                </a:lnTo>
                <a:lnTo>
                  <a:pt x="1964" y="2003"/>
                </a:lnTo>
                <a:lnTo>
                  <a:pt x="1964" y="2010"/>
                </a:lnTo>
                <a:lnTo>
                  <a:pt x="1964" y="2015"/>
                </a:lnTo>
                <a:lnTo>
                  <a:pt x="1962" y="2019"/>
                </a:lnTo>
                <a:lnTo>
                  <a:pt x="1959" y="2024"/>
                </a:lnTo>
                <a:lnTo>
                  <a:pt x="1959" y="2029"/>
                </a:lnTo>
                <a:lnTo>
                  <a:pt x="1959" y="2033"/>
                </a:lnTo>
                <a:lnTo>
                  <a:pt x="1962" y="2036"/>
                </a:lnTo>
                <a:lnTo>
                  <a:pt x="1962" y="2041"/>
                </a:lnTo>
                <a:lnTo>
                  <a:pt x="1962" y="2045"/>
                </a:lnTo>
                <a:lnTo>
                  <a:pt x="1959" y="2050"/>
                </a:lnTo>
                <a:lnTo>
                  <a:pt x="1959" y="2057"/>
                </a:lnTo>
                <a:lnTo>
                  <a:pt x="1957" y="2062"/>
                </a:lnTo>
                <a:lnTo>
                  <a:pt x="1957" y="2067"/>
                </a:lnTo>
                <a:lnTo>
                  <a:pt x="1959" y="2071"/>
                </a:lnTo>
                <a:lnTo>
                  <a:pt x="1959" y="2076"/>
                </a:lnTo>
                <a:lnTo>
                  <a:pt x="1962" y="2081"/>
                </a:lnTo>
                <a:lnTo>
                  <a:pt x="1959" y="2088"/>
                </a:lnTo>
                <a:lnTo>
                  <a:pt x="1957" y="2093"/>
                </a:lnTo>
                <a:lnTo>
                  <a:pt x="1955" y="2095"/>
                </a:lnTo>
                <a:lnTo>
                  <a:pt x="1952" y="2095"/>
                </a:lnTo>
                <a:lnTo>
                  <a:pt x="1950" y="2095"/>
                </a:lnTo>
                <a:lnTo>
                  <a:pt x="1948" y="2097"/>
                </a:lnTo>
                <a:lnTo>
                  <a:pt x="1943" y="2100"/>
                </a:lnTo>
                <a:lnTo>
                  <a:pt x="1938" y="2104"/>
                </a:lnTo>
                <a:lnTo>
                  <a:pt x="1936" y="2109"/>
                </a:lnTo>
                <a:lnTo>
                  <a:pt x="1936" y="2112"/>
                </a:lnTo>
                <a:lnTo>
                  <a:pt x="1938" y="2119"/>
                </a:lnTo>
                <a:lnTo>
                  <a:pt x="1940" y="2119"/>
                </a:lnTo>
                <a:lnTo>
                  <a:pt x="1948" y="2121"/>
                </a:lnTo>
                <a:lnTo>
                  <a:pt x="1952" y="2121"/>
                </a:lnTo>
                <a:lnTo>
                  <a:pt x="1957" y="2123"/>
                </a:lnTo>
                <a:lnTo>
                  <a:pt x="1962" y="2126"/>
                </a:lnTo>
                <a:lnTo>
                  <a:pt x="1964" y="2133"/>
                </a:lnTo>
                <a:lnTo>
                  <a:pt x="1964" y="2138"/>
                </a:lnTo>
                <a:lnTo>
                  <a:pt x="1962" y="2145"/>
                </a:lnTo>
                <a:lnTo>
                  <a:pt x="1959" y="2147"/>
                </a:lnTo>
                <a:lnTo>
                  <a:pt x="1957" y="2149"/>
                </a:lnTo>
                <a:lnTo>
                  <a:pt x="1955" y="2152"/>
                </a:lnTo>
                <a:lnTo>
                  <a:pt x="1955" y="2154"/>
                </a:lnTo>
                <a:lnTo>
                  <a:pt x="1955" y="2157"/>
                </a:lnTo>
                <a:lnTo>
                  <a:pt x="1955" y="2159"/>
                </a:lnTo>
                <a:lnTo>
                  <a:pt x="1955" y="2161"/>
                </a:lnTo>
                <a:lnTo>
                  <a:pt x="1955" y="2175"/>
                </a:lnTo>
                <a:lnTo>
                  <a:pt x="1955" y="2190"/>
                </a:lnTo>
                <a:lnTo>
                  <a:pt x="1955" y="2204"/>
                </a:lnTo>
                <a:lnTo>
                  <a:pt x="1955" y="2211"/>
                </a:lnTo>
                <a:lnTo>
                  <a:pt x="1952" y="2218"/>
                </a:lnTo>
                <a:lnTo>
                  <a:pt x="1952" y="2220"/>
                </a:lnTo>
                <a:lnTo>
                  <a:pt x="1948" y="2223"/>
                </a:lnTo>
                <a:lnTo>
                  <a:pt x="1943" y="2220"/>
                </a:lnTo>
                <a:lnTo>
                  <a:pt x="1940" y="2218"/>
                </a:lnTo>
                <a:lnTo>
                  <a:pt x="1938" y="2216"/>
                </a:lnTo>
                <a:lnTo>
                  <a:pt x="1936" y="2216"/>
                </a:lnTo>
                <a:lnTo>
                  <a:pt x="1931" y="2216"/>
                </a:lnTo>
                <a:lnTo>
                  <a:pt x="1926" y="2216"/>
                </a:lnTo>
                <a:lnTo>
                  <a:pt x="1924" y="2213"/>
                </a:lnTo>
                <a:lnTo>
                  <a:pt x="1919" y="2211"/>
                </a:lnTo>
                <a:lnTo>
                  <a:pt x="1917" y="2211"/>
                </a:lnTo>
                <a:lnTo>
                  <a:pt x="1917" y="2220"/>
                </a:lnTo>
                <a:lnTo>
                  <a:pt x="1919" y="2232"/>
                </a:lnTo>
                <a:lnTo>
                  <a:pt x="1922" y="2239"/>
                </a:lnTo>
                <a:lnTo>
                  <a:pt x="1924" y="2244"/>
                </a:lnTo>
                <a:lnTo>
                  <a:pt x="1931" y="2251"/>
                </a:lnTo>
                <a:lnTo>
                  <a:pt x="1936" y="2261"/>
                </a:lnTo>
                <a:lnTo>
                  <a:pt x="1938" y="2263"/>
                </a:lnTo>
                <a:lnTo>
                  <a:pt x="1948" y="2265"/>
                </a:lnTo>
                <a:lnTo>
                  <a:pt x="1952" y="2263"/>
                </a:lnTo>
                <a:lnTo>
                  <a:pt x="1955" y="2265"/>
                </a:lnTo>
                <a:lnTo>
                  <a:pt x="1957" y="2270"/>
                </a:lnTo>
                <a:lnTo>
                  <a:pt x="1959" y="2270"/>
                </a:lnTo>
                <a:lnTo>
                  <a:pt x="1964" y="2270"/>
                </a:lnTo>
                <a:lnTo>
                  <a:pt x="1969" y="2273"/>
                </a:lnTo>
                <a:lnTo>
                  <a:pt x="1969" y="2277"/>
                </a:lnTo>
                <a:lnTo>
                  <a:pt x="1971" y="2280"/>
                </a:lnTo>
                <a:lnTo>
                  <a:pt x="1971" y="2282"/>
                </a:lnTo>
                <a:lnTo>
                  <a:pt x="1973" y="2282"/>
                </a:lnTo>
                <a:lnTo>
                  <a:pt x="1973" y="2287"/>
                </a:lnTo>
                <a:lnTo>
                  <a:pt x="1976" y="2289"/>
                </a:lnTo>
                <a:lnTo>
                  <a:pt x="1976" y="2291"/>
                </a:lnTo>
                <a:lnTo>
                  <a:pt x="1981" y="2291"/>
                </a:lnTo>
                <a:lnTo>
                  <a:pt x="1983" y="2291"/>
                </a:lnTo>
                <a:lnTo>
                  <a:pt x="1988" y="2296"/>
                </a:lnTo>
                <a:lnTo>
                  <a:pt x="1992" y="2301"/>
                </a:lnTo>
                <a:lnTo>
                  <a:pt x="1997" y="2303"/>
                </a:lnTo>
                <a:lnTo>
                  <a:pt x="2006" y="2306"/>
                </a:lnTo>
                <a:lnTo>
                  <a:pt x="2009" y="2306"/>
                </a:lnTo>
                <a:lnTo>
                  <a:pt x="2016" y="2303"/>
                </a:lnTo>
                <a:lnTo>
                  <a:pt x="2018" y="2303"/>
                </a:lnTo>
                <a:lnTo>
                  <a:pt x="2018" y="2299"/>
                </a:lnTo>
                <a:lnTo>
                  <a:pt x="2016" y="2294"/>
                </a:lnTo>
                <a:lnTo>
                  <a:pt x="2018" y="2284"/>
                </a:lnTo>
                <a:lnTo>
                  <a:pt x="2021" y="2277"/>
                </a:lnTo>
                <a:lnTo>
                  <a:pt x="2025" y="2270"/>
                </a:lnTo>
                <a:lnTo>
                  <a:pt x="2030" y="2265"/>
                </a:lnTo>
                <a:lnTo>
                  <a:pt x="2032" y="2261"/>
                </a:lnTo>
                <a:lnTo>
                  <a:pt x="2035" y="2254"/>
                </a:lnTo>
                <a:lnTo>
                  <a:pt x="2032" y="2247"/>
                </a:lnTo>
                <a:lnTo>
                  <a:pt x="2035" y="2244"/>
                </a:lnTo>
                <a:lnTo>
                  <a:pt x="2037" y="2244"/>
                </a:lnTo>
                <a:lnTo>
                  <a:pt x="2039" y="2242"/>
                </a:lnTo>
                <a:lnTo>
                  <a:pt x="2044" y="2244"/>
                </a:lnTo>
                <a:lnTo>
                  <a:pt x="2047" y="2247"/>
                </a:lnTo>
                <a:lnTo>
                  <a:pt x="2047" y="2249"/>
                </a:lnTo>
                <a:lnTo>
                  <a:pt x="2051" y="2256"/>
                </a:lnTo>
                <a:lnTo>
                  <a:pt x="2054" y="2261"/>
                </a:lnTo>
                <a:lnTo>
                  <a:pt x="2058" y="2268"/>
                </a:lnTo>
                <a:lnTo>
                  <a:pt x="2061" y="2273"/>
                </a:lnTo>
                <a:lnTo>
                  <a:pt x="2063" y="2277"/>
                </a:lnTo>
                <a:lnTo>
                  <a:pt x="2065" y="2280"/>
                </a:lnTo>
                <a:lnTo>
                  <a:pt x="2070" y="2282"/>
                </a:lnTo>
                <a:lnTo>
                  <a:pt x="2072" y="2284"/>
                </a:lnTo>
                <a:lnTo>
                  <a:pt x="2077" y="2287"/>
                </a:lnTo>
                <a:lnTo>
                  <a:pt x="2077" y="2289"/>
                </a:lnTo>
                <a:lnTo>
                  <a:pt x="2072" y="2294"/>
                </a:lnTo>
                <a:lnTo>
                  <a:pt x="2072" y="2296"/>
                </a:lnTo>
                <a:lnTo>
                  <a:pt x="2075" y="2299"/>
                </a:lnTo>
                <a:lnTo>
                  <a:pt x="2075" y="2303"/>
                </a:lnTo>
                <a:lnTo>
                  <a:pt x="2075" y="2306"/>
                </a:lnTo>
                <a:lnTo>
                  <a:pt x="2070" y="2308"/>
                </a:lnTo>
                <a:lnTo>
                  <a:pt x="2068" y="2310"/>
                </a:lnTo>
                <a:lnTo>
                  <a:pt x="2063" y="2318"/>
                </a:lnTo>
                <a:lnTo>
                  <a:pt x="2063" y="2322"/>
                </a:lnTo>
                <a:lnTo>
                  <a:pt x="2065" y="2325"/>
                </a:lnTo>
                <a:lnTo>
                  <a:pt x="2072" y="2327"/>
                </a:lnTo>
                <a:lnTo>
                  <a:pt x="2077" y="2329"/>
                </a:lnTo>
                <a:lnTo>
                  <a:pt x="2082" y="2334"/>
                </a:lnTo>
                <a:lnTo>
                  <a:pt x="2084" y="2339"/>
                </a:lnTo>
                <a:lnTo>
                  <a:pt x="2087" y="2341"/>
                </a:lnTo>
                <a:lnTo>
                  <a:pt x="2091" y="2344"/>
                </a:lnTo>
                <a:lnTo>
                  <a:pt x="2096" y="2346"/>
                </a:lnTo>
                <a:lnTo>
                  <a:pt x="2098" y="2351"/>
                </a:lnTo>
                <a:lnTo>
                  <a:pt x="2101" y="2355"/>
                </a:lnTo>
                <a:lnTo>
                  <a:pt x="2101" y="2358"/>
                </a:lnTo>
                <a:lnTo>
                  <a:pt x="2105" y="2360"/>
                </a:lnTo>
                <a:lnTo>
                  <a:pt x="2113" y="2360"/>
                </a:lnTo>
                <a:lnTo>
                  <a:pt x="2117" y="2360"/>
                </a:lnTo>
                <a:lnTo>
                  <a:pt x="2122" y="2360"/>
                </a:lnTo>
                <a:lnTo>
                  <a:pt x="2124" y="2360"/>
                </a:lnTo>
                <a:lnTo>
                  <a:pt x="2127" y="2363"/>
                </a:lnTo>
                <a:lnTo>
                  <a:pt x="2129" y="2365"/>
                </a:lnTo>
                <a:lnTo>
                  <a:pt x="2131" y="2365"/>
                </a:lnTo>
                <a:lnTo>
                  <a:pt x="2131" y="2360"/>
                </a:lnTo>
                <a:lnTo>
                  <a:pt x="2136" y="2360"/>
                </a:lnTo>
                <a:lnTo>
                  <a:pt x="2141" y="2358"/>
                </a:lnTo>
                <a:lnTo>
                  <a:pt x="2143" y="2355"/>
                </a:lnTo>
                <a:lnTo>
                  <a:pt x="2146" y="2351"/>
                </a:lnTo>
                <a:lnTo>
                  <a:pt x="2150" y="2348"/>
                </a:lnTo>
                <a:lnTo>
                  <a:pt x="2153" y="2348"/>
                </a:lnTo>
                <a:lnTo>
                  <a:pt x="2157" y="2348"/>
                </a:lnTo>
                <a:lnTo>
                  <a:pt x="2162" y="2348"/>
                </a:lnTo>
                <a:lnTo>
                  <a:pt x="2167" y="2346"/>
                </a:lnTo>
                <a:lnTo>
                  <a:pt x="2169" y="2348"/>
                </a:lnTo>
                <a:lnTo>
                  <a:pt x="2174" y="2348"/>
                </a:lnTo>
                <a:lnTo>
                  <a:pt x="2176" y="2351"/>
                </a:lnTo>
                <a:lnTo>
                  <a:pt x="2179" y="2351"/>
                </a:lnTo>
                <a:lnTo>
                  <a:pt x="2181" y="2355"/>
                </a:lnTo>
                <a:lnTo>
                  <a:pt x="2186" y="2355"/>
                </a:lnTo>
                <a:lnTo>
                  <a:pt x="2190" y="2355"/>
                </a:lnTo>
                <a:lnTo>
                  <a:pt x="2195" y="2358"/>
                </a:lnTo>
                <a:lnTo>
                  <a:pt x="2200" y="2360"/>
                </a:lnTo>
                <a:lnTo>
                  <a:pt x="2202" y="2367"/>
                </a:lnTo>
                <a:lnTo>
                  <a:pt x="2207" y="2370"/>
                </a:lnTo>
                <a:lnTo>
                  <a:pt x="2209" y="2372"/>
                </a:lnTo>
                <a:lnTo>
                  <a:pt x="2214" y="2372"/>
                </a:lnTo>
                <a:lnTo>
                  <a:pt x="2221" y="2372"/>
                </a:lnTo>
                <a:lnTo>
                  <a:pt x="2226" y="2372"/>
                </a:lnTo>
                <a:lnTo>
                  <a:pt x="2230" y="2370"/>
                </a:lnTo>
                <a:lnTo>
                  <a:pt x="2233" y="2367"/>
                </a:lnTo>
                <a:lnTo>
                  <a:pt x="2238" y="2367"/>
                </a:lnTo>
                <a:lnTo>
                  <a:pt x="2242" y="2367"/>
                </a:lnTo>
                <a:lnTo>
                  <a:pt x="2245" y="2370"/>
                </a:lnTo>
                <a:lnTo>
                  <a:pt x="2247" y="2370"/>
                </a:lnTo>
                <a:lnTo>
                  <a:pt x="2249" y="2370"/>
                </a:lnTo>
                <a:lnTo>
                  <a:pt x="2252" y="2365"/>
                </a:lnTo>
                <a:lnTo>
                  <a:pt x="2252" y="2360"/>
                </a:lnTo>
                <a:lnTo>
                  <a:pt x="2254" y="2358"/>
                </a:lnTo>
                <a:lnTo>
                  <a:pt x="2256" y="2355"/>
                </a:lnTo>
                <a:lnTo>
                  <a:pt x="2259" y="2351"/>
                </a:lnTo>
                <a:lnTo>
                  <a:pt x="2263" y="2348"/>
                </a:lnTo>
                <a:lnTo>
                  <a:pt x="2268" y="2348"/>
                </a:lnTo>
                <a:lnTo>
                  <a:pt x="2271" y="2348"/>
                </a:lnTo>
                <a:lnTo>
                  <a:pt x="2275" y="2346"/>
                </a:lnTo>
                <a:lnTo>
                  <a:pt x="2280" y="2348"/>
                </a:lnTo>
                <a:lnTo>
                  <a:pt x="2282" y="2348"/>
                </a:lnTo>
                <a:lnTo>
                  <a:pt x="2280" y="2353"/>
                </a:lnTo>
                <a:lnTo>
                  <a:pt x="2280" y="2355"/>
                </a:lnTo>
                <a:lnTo>
                  <a:pt x="2280" y="2360"/>
                </a:lnTo>
                <a:lnTo>
                  <a:pt x="2280" y="2365"/>
                </a:lnTo>
                <a:lnTo>
                  <a:pt x="2282" y="2367"/>
                </a:lnTo>
                <a:lnTo>
                  <a:pt x="2285" y="2367"/>
                </a:lnTo>
                <a:lnTo>
                  <a:pt x="2287" y="2367"/>
                </a:lnTo>
                <a:lnTo>
                  <a:pt x="2289" y="2367"/>
                </a:lnTo>
                <a:lnTo>
                  <a:pt x="2292" y="2372"/>
                </a:lnTo>
                <a:lnTo>
                  <a:pt x="2296" y="2374"/>
                </a:lnTo>
                <a:lnTo>
                  <a:pt x="2301" y="2377"/>
                </a:lnTo>
                <a:lnTo>
                  <a:pt x="2308" y="2374"/>
                </a:lnTo>
                <a:lnTo>
                  <a:pt x="2315" y="2372"/>
                </a:lnTo>
                <a:lnTo>
                  <a:pt x="2322" y="2372"/>
                </a:lnTo>
                <a:lnTo>
                  <a:pt x="2327" y="2370"/>
                </a:lnTo>
                <a:lnTo>
                  <a:pt x="2329" y="2367"/>
                </a:lnTo>
                <a:lnTo>
                  <a:pt x="2337" y="2365"/>
                </a:lnTo>
                <a:lnTo>
                  <a:pt x="2339" y="2363"/>
                </a:lnTo>
                <a:lnTo>
                  <a:pt x="2346" y="2363"/>
                </a:lnTo>
                <a:lnTo>
                  <a:pt x="2348" y="2363"/>
                </a:lnTo>
                <a:lnTo>
                  <a:pt x="2353" y="2360"/>
                </a:lnTo>
                <a:lnTo>
                  <a:pt x="2358" y="2360"/>
                </a:lnTo>
                <a:lnTo>
                  <a:pt x="2360" y="2363"/>
                </a:lnTo>
                <a:lnTo>
                  <a:pt x="2362" y="2365"/>
                </a:lnTo>
                <a:lnTo>
                  <a:pt x="2365" y="2365"/>
                </a:lnTo>
                <a:lnTo>
                  <a:pt x="2367" y="2365"/>
                </a:lnTo>
                <a:lnTo>
                  <a:pt x="2365" y="2367"/>
                </a:lnTo>
                <a:lnTo>
                  <a:pt x="2365" y="2372"/>
                </a:lnTo>
                <a:lnTo>
                  <a:pt x="2367" y="2374"/>
                </a:lnTo>
                <a:lnTo>
                  <a:pt x="2367" y="2379"/>
                </a:lnTo>
                <a:lnTo>
                  <a:pt x="2367" y="2384"/>
                </a:lnTo>
                <a:lnTo>
                  <a:pt x="2367" y="2386"/>
                </a:lnTo>
                <a:lnTo>
                  <a:pt x="2365" y="2389"/>
                </a:lnTo>
                <a:lnTo>
                  <a:pt x="2367" y="2396"/>
                </a:lnTo>
                <a:lnTo>
                  <a:pt x="2367" y="2400"/>
                </a:lnTo>
                <a:lnTo>
                  <a:pt x="2370" y="2407"/>
                </a:lnTo>
                <a:lnTo>
                  <a:pt x="2370" y="2415"/>
                </a:lnTo>
                <a:lnTo>
                  <a:pt x="2372" y="2422"/>
                </a:lnTo>
                <a:lnTo>
                  <a:pt x="2372" y="2426"/>
                </a:lnTo>
                <a:lnTo>
                  <a:pt x="2372" y="2431"/>
                </a:lnTo>
                <a:lnTo>
                  <a:pt x="2370" y="2436"/>
                </a:lnTo>
                <a:lnTo>
                  <a:pt x="2367" y="2438"/>
                </a:lnTo>
                <a:lnTo>
                  <a:pt x="2365" y="2441"/>
                </a:lnTo>
                <a:lnTo>
                  <a:pt x="2365" y="2445"/>
                </a:lnTo>
                <a:lnTo>
                  <a:pt x="2367" y="2448"/>
                </a:lnTo>
                <a:lnTo>
                  <a:pt x="2367" y="2450"/>
                </a:lnTo>
                <a:lnTo>
                  <a:pt x="2367" y="2452"/>
                </a:lnTo>
                <a:lnTo>
                  <a:pt x="2365" y="2455"/>
                </a:lnTo>
                <a:lnTo>
                  <a:pt x="2365" y="2457"/>
                </a:lnTo>
                <a:lnTo>
                  <a:pt x="2360" y="2460"/>
                </a:lnTo>
                <a:lnTo>
                  <a:pt x="2360" y="2464"/>
                </a:lnTo>
                <a:lnTo>
                  <a:pt x="2360" y="2469"/>
                </a:lnTo>
                <a:lnTo>
                  <a:pt x="2360" y="2474"/>
                </a:lnTo>
                <a:lnTo>
                  <a:pt x="2362" y="2478"/>
                </a:lnTo>
                <a:lnTo>
                  <a:pt x="2362" y="2481"/>
                </a:lnTo>
                <a:lnTo>
                  <a:pt x="2358" y="2490"/>
                </a:lnTo>
                <a:lnTo>
                  <a:pt x="2351" y="2505"/>
                </a:lnTo>
                <a:lnTo>
                  <a:pt x="2346" y="2514"/>
                </a:lnTo>
                <a:lnTo>
                  <a:pt x="2341" y="2523"/>
                </a:lnTo>
                <a:lnTo>
                  <a:pt x="2329" y="2547"/>
                </a:lnTo>
                <a:lnTo>
                  <a:pt x="2322" y="2559"/>
                </a:lnTo>
                <a:lnTo>
                  <a:pt x="2318" y="2571"/>
                </a:lnTo>
                <a:lnTo>
                  <a:pt x="2313" y="2580"/>
                </a:lnTo>
                <a:lnTo>
                  <a:pt x="2311" y="2585"/>
                </a:lnTo>
                <a:lnTo>
                  <a:pt x="2308" y="2592"/>
                </a:lnTo>
                <a:lnTo>
                  <a:pt x="2311" y="2599"/>
                </a:lnTo>
                <a:lnTo>
                  <a:pt x="2311" y="2609"/>
                </a:lnTo>
                <a:lnTo>
                  <a:pt x="2292" y="2637"/>
                </a:lnTo>
                <a:lnTo>
                  <a:pt x="2259" y="2628"/>
                </a:lnTo>
                <a:lnTo>
                  <a:pt x="2256" y="2628"/>
                </a:lnTo>
                <a:lnTo>
                  <a:pt x="2131" y="2639"/>
                </a:lnTo>
                <a:lnTo>
                  <a:pt x="2110" y="2606"/>
                </a:lnTo>
                <a:lnTo>
                  <a:pt x="2105" y="2599"/>
                </a:lnTo>
                <a:lnTo>
                  <a:pt x="2098" y="2585"/>
                </a:lnTo>
                <a:lnTo>
                  <a:pt x="2089" y="2571"/>
                </a:lnTo>
                <a:lnTo>
                  <a:pt x="2087" y="2568"/>
                </a:lnTo>
                <a:lnTo>
                  <a:pt x="2080" y="2564"/>
                </a:lnTo>
                <a:lnTo>
                  <a:pt x="2072" y="2561"/>
                </a:lnTo>
                <a:lnTo>
                  <a:pt x="2068" y="2561"/>
                </a:lnTo>
                <a:lnTo>
                  <a:pt x="2061" y="2561"/>
                </a:lnTo>
                <a:lnTo>
                  <a:pt x="2058" y="2559"/>
                </a:lnTo>
                <a:lnTo>
                  <a:pt x="2058" y="2557"/>
                </a:lnTo>
                <a:lnTo>
                  <a:pt x="2058" y="2550"/>
                </a:lnTo>
                <a:lnTo>
                  <a:pt x="2063" y="2545"/>
                </a:lnTo>
                <a:lnTo>
                  <a:pt x="2063" y="2540"/>
                </a:lnTo>
                <a:lnTo>
                  <a:pt x="2011" y="2488"/>
                </a:lnTo>
                <a:lnTo>
                  <a:pt x="2006" y="2486"/>
                </a:lnTo>
                <a:lnTo>
                  <a:pt x="1999" y="2488"/>
                </a:lnTo>
                <a:lnTo>
                  <a:pt x="1997" y="2490"/>
                </a:lnTo>
                <a:lnTo>
                  <a:pt x="1992" y="2495"/>
                </a:lnTo>
                <a:lnTo>
                  <a:pt x="1990" y="2500"/>
                </a:lnTo>
                <a:lnTo>
                  <a:pt x="1988" y="2505"/>
                </a:lnTo>
                <a:lnTo>
                  <a:pt x="1983" y="2505"/>
                </a:lnTo>
                <a:lnTo>
                  <a:pt x="1978" y="2505"/>
                </a:lnTo>
                <a:lnTo>
                  <a:pt x="1973" y="2505"/>
                </a:lnTo>
                <a:lnTo>
                  <a:pt x="1969" y="2509"/>
                </a:lnTo>
                <a:lnTo>
                  <a:pt x="1964" y="2509"/>
                </a:lnTo>
                <a:lnTo>
                  <a:pt x="1959" y="2512"/>
                </a:lnTo>
                <a:lnTo>
                  <a:pt x="1955" y="2509"/>
                </a:lnTo>
                <a:lnTo>
                  <a:pt x="1955" y="2507"/>
                </a:lnTo>
                <a:lnTo>
                  <a:pt x="1957" y="2505"/>
                </a:lnTo>
                <a:lnTo>
                  <a:pt x="1959" y="2500"/>
                </a:lnTo>
                <a:lnTo>
                  <a:pt x="1959" y="2495"/>
                </a:lnTo>
                <a:lnTo>
                  <a:pt x="1959" y="2490"/>
                </a:lnTo>
                <a:lnTo>
                  <a:pt x="1962" y="2488"/>
                </a:lnTo>
                <a:lnTo>
                  <a:pt x="1962" y="2486"/>
                </a:lnTo>
                <a:lnTo>
                  <a:pt x="1962" y="2481"/>
                </a:lnTo>
                <a:lnTo>
                  <a:pt x="1957" y="2478"/>
                </a:lnTo>
                <a:lnTo>
                  <a:pt x="1950" y="2476"/>
                </a:lnTo>
                <a:lnTo>
                  <a:pt x="1945" y="2474"/>
                </a:lnTo>
                <a:lnTo>
                  <a:pt x="1936" y="2469"/>
                </a:lnTo>
                <a:lnTo>
                  <a:pt x="1929" y="2467"/>
                </a:lnTo>
                <a:lnTo>
                  <a:pt x="1924" y="2462"/>
                </a:lnTo>
                <a:lnTo>
                  <a:pt x="1922" y="2464"/>
                </a:lnTo>
                <a:lnTo>
                  <a:pt x="1917" y="2464"/>
                </a:lnTo>
                <a:lnTo>
                  <a:pt x="1915" y="2460"/>
                </a:lnTo>
                <a:lnTo>
                  <a:pt x="1912" y="2457"/>
                </a:lnTo>
                <a:lnTo>
                  <a:pt x="1903" y="2460"/>
                </a:lnTo>
                <a:lnTo>
                  <a:pt x="1896" y="2460"/>
                </a:lnTo>
                <a:lnTo>
                  <a:pt x="1898" y="2457"/>
                </a:lnTo>
                <a:lnTo>
                  <a:pt x="1898" y="2455"/>
                </a:lnTo>
                <a:lnTo>
                  <a:pt x="1900" y="2455"/>
                </a:lnTo>
                <a:lnTo>
                  <a:pt x="1905" y="2452"/>
                </a:lnTo>
                <a:lnTo>
                  <a:pt x="1907" y="2448"/>
                </a:lnTo>
                <a:lnTo>
                  <a:pt x="1912" y="2445"/>
                </a:lnTo>
                <a:lnTo>
                  <a:pt x="1915" y="2445"/>
                </a:lnTo>
                <a:lnTo>
                  <a:pt x="1917" y="2441"/>
                </a:lnTo>
                <a:lnTo>
                  <a:pt x="1919" y="2436"/>
                </a:lnTo>
                <a:lnTo>
                  <a:pt x="1922" y="2429"/>
                </a:lnTo>
                <a:lnTo>
                  <a:pt x="1924" y="2424"/>
                </a:lnTo>
                <a:lnTo>
                  <a:pt x="1936" y="2370"/>
                </a:lnTo>
                <a:lnTo>
                  <a:pt x="1936" y="2367"/>
                </a:lnTo>
                <a:lnTo>
                  <a:pt x="1933" y="2360"/>
                </a:lnTo>
                <a:lnTo>
                  <a:pt x="1933" y="2351"/>
                </a:lnTo>
                <a:lnTo>
                  <a:pt x="1929" y="2346"/>
                </a:lnTo>
                <a:lnTo>
                  <a:pt x="1922" y="2344"/>
                </a:lnTo>
                <a:lnTo>
                  <a:pt x="1919" y="2341"/>
                </a:lnTo>
                <a:lnTo>
                  <a:pt x="1915" y="2344"/>
                </a:lnTo>
                <a:lnTo>
                  <a:pt x="1900" y="2344"/>
                </a:lnTo>
                <a:lnTo>
                  <a:pt x="1896" y="2348"/>
                </a:lnTo>
                <a:lnTo>
                  <a:pt x="1889" y="2346"/>
                </a:lnTo>
                <a:lnTo>
                  <a:pt x="1884" y="2346"/>
                </a:lnTo>
                <a:lnTo>
                  <a:pt x="1879" y="2346"/>
                </a:lnTo>
                <a:lnTo>
                  <a:pt x="1874" y="2346"/>
                </a:lnTo>
                <a:lnTo>
                  <a:pt x="1872" y="2344"/>
                </a:lnTo>
                <a:lnTo>
                  <a:pt x="1867" y="2341"/>
                </a:lnTo>
                <a:lnTo>
                  <a:pt x="1858" y="2339"/>
                </a:lnTo>
                <a:lnTo>
                  <a:pt x="1853" y="2341"/>
                </a:lnTo>
                <a:lnTo>
                  <a:pt x="1846" y="2341"/>
                </a:lnTo>
                <a:lnTo>
                  <a:pt x="1841" y="2344"/>
                </a:lnTo>
                <a:lnTo>
                  <a:pt x="1837" y="2348"/>
                </a:lnTo>
                <a:lnTo>
                  <a:pt x="1834" y="2351"/>
                </a:lnTo>
                <a:lnTo>
                  <a:pt x="1832" y="2353"/>
                </a:lnTo>
                <a:lnTo>
                  <a:pt x="1832" y="2358"/>
                </a:lnTo>
                <a:lnTo>
                  <a:pt x="1830" y="2360"/>
                </a:lnTo>
                <a:lnTo>
                  <a:pt x="1830" y="2365"/>
                </a:lnTo>
                <a:lnTo>
                  <a:pt x="1825" y="2365"/>
                </a:lnTo>
                <a:lnTo>
                  <a:pt x="1818" y="2365"/>
                </a:lnTo>
                <a:lnTo>
                  <a:pt x="1813" y="2370"/>
                </a:lnTo>
                <a:lnTo>
                  <a:pt x="1816" y="2372"/>
                </a:lnTo>
                <a:lnTo>
                  <a:pt x="1820" y="2374"/>
                </a:lnTo>
                <a:lnTo>
                  <a:pt x="1823" y="2377"/>
                </a:lnTo>
                <a:lnTo>
                  <a:pt x="1825" y="2379"/>
                </a:lnTo>
                <a:lnTo>
                  <a:pt x="1825" y="2381"/>
                </a:lnTo>
                <a:lnTo>
                  <a:pt x="1823" y="2386"/>
                </a:lnTo>
                <a:lnTo>
                  <a:pt x="1818" y="2391"/>
                </a:lnTo>
                <a:lnTo>
                  <a:pt x="1813" y="2396"/>
                </a:lnTo>
                <a:lnTo>
                  <a:pt x="1816" y="2400"/>
                </a:lnTo>
                <a:lnTo>
                  <a:pt x="1818" y="2407"/>
                </a:lnTo>
                <a:lnTo>
                  <a:pt x="1813" y="2410"/>
                </a:lnTo>
                <a:lnTo>
                  <a:pt x="1811" y="2405"/>
                </a:lnTo>
                <a:lnTo>
                  <a:pt x="1808" y="2403"/>
                </a:lnTo>
                <a:lnTo>
                  <a:pt x="1804" y="2407"/>
                </a:lnTo>
                <a:lnTo>
                  <a:pt x="1801" y="2407"/>
                </a:lnTo>
                <a:lnTo>
                  <a:pt x="1797" y="2410"/>
                </a:lnTo>
                <a:lnTo>
                  <a:pt x="1794" y="2410"/>
                </a:lnTo>
                <a:lnTo>
                  <a:pt x="1792" y="2410"/>
                </a:lnTo>
                <a:lnTo>
                  <a:pt x="1787" y="2410"/>
                </a:lnTo>
                <a:lnTo>
                  <a:pt x="1785" y="2410"/>
                </a:lnTo>
                <a:lnTo>
                  <a:pt x="1780" y="2407"/>
                </a:lnTo>
                <a:lnTo>
                  <a:pt x="1778" y="2405"/>
                </a:lnTo>
                <a:lnTo>
                  <a:pt x="1773" y="2407"/>
                </a:lnTo>
                <a:lnTo>
                  <a:pt x="1768" y="2407"/>
                </a:lnTo>
                <a:lnTo>
                  <a:pt x="1764" y="2407"/>
                </a:lnTo>
                <a:lnTo>
                  <a:pt x="1761" y="2405"/>
                </a:lnTo>
                <a:lnTo>
                  <a:pt x="1759" y="2400"/>
                </a:lnTo>
                <a:lnTo>
                  <a:pt x="1759" y="2396"/>
                </a:lnTo>
                <a:lnTo>
                  <a:pt x="1759" y="2393"/>
                </a:lnTo>
                <a:lnTo>
                  <a:pt x="1752" y="2389"/>
                </a:lnTo>
                <a:lnTo>
                  <a:pt x="1750" y="2384"/>
                </a:lnTo>
                <a:lnTo>
                  <a:pt x="1742" y="2384"/>
                </a:lnTo>
                <a:lnTo>
                  <a:pt x="1738" y="2381"/>
                </a:lnTo>
                <a:lnTo>
                  <a:pt x="1731" y="2381"/>
                </a:lnTo>
                <a:lnTo>
                  <a:pt x="1726" y="2377"/>
                </a:lnTo>
                <a:lnTo>
                  <a:pt x="1726" y="2374"/>
                </a:lnTo>
                <a:lnTo>
                  <a:pt x="1724" y="2372"/>
                </a:lnTo>
                <a:lnTo>
                  <a:pt x="1721" y="2370"/>
                </a:lnTo>
                <a:lnTo>
                  <a:pt x="1719" y="2365"/>
                </a:lnTo>
                <a:lnTo>
                  <a:pt x="1714" y="2365"/>
                </a:lnTo>
                <a:lnTo>
                  <a:pt x="1709" y="2367"/>
                </a:lnTo>
                <a:lnTo>
                  <a:pt x="1705" y="2370"/>
                </a:lnTo>
                <a:lnTo>
                  <a:pt x="1698" y="2372"/>
                </a:lnTo>
                <a:lnTo>
                  <a:pt x="1695" y="2372"/>
                </a:lnTo>
                <a:lnTo>
                  <a:pt x="1693" y="2370"/>
                </a:lnTo>
                <a:lnTo>
                  <a:pt x="1688" y="2372"/>
                </a:lnTo>
                <a:lnTo>
                  <a:pt x="1686" y="2372"/>
                </a:lnTo>
                <a:lnTo>
                  <a:pt x="1681" y="2372"/>
                </a:lnTo>
                <a:lnTo>
                  <a:pt x="1679" y="2374"/>
                </a:lnTo>
                <a:lnTo>
                  <a:pt x="1676" y="2377"/>
                </a:lnTo>
                <a:lnTo>
                  <a:pt x="1679" y="2381"/>
                </a:lnTo>
                <a:lnTo>
                  <a:pt x="1674" y="2384"/>
                </a:lnTo>
                <a:lnTo>
                  <a:pt x="1669" y="2386"/>
                </a:lnTo>
                <a:lnTo>
                  <a:pt x="1665" y="2389"/>
                </a:lnTo>
                <a:lnTo>
                  <a:pt x="1658" y="2393"/>
                </a:lnTo>
                <a:lnTo>
                  <a:pt x="1653" y="2393"/>
                </a:lnTo>
                <a:lnTo>
                  <a:pt x="1646" y="2393"/>
                </a:lnTo>
                <a:lnTo>
                  <a:pt x="1643" y="2393"/>
                </a:lnTo>
                <a:lnTo>
                  <a:pt x="1639" y="2393"/>
                </a:lnTo>
                <a:lnTo>
                  <a:pt x="1636" y="2391"/>
                </a:lnTo>
                <a:lnTo>
                  <a:pt x="1634" y="2391"/>
                </a:lnTo>
                <a:lnTo>
                  <a:pt x="1629" y="2391"/>
                </a:lnTo>
                <a:lnTo>
                  <a:pt x="1625" y="2389"/>
                </a:lnTo>
                <a:lnTo>
                  <a:pt x="1622" y="2389"/>
                </a:lnTo>
                <a:lnTo>
                  <a:pt x="1618" y="2386"/>
                </a:lnTo>
                <a:lnTo>
                  <a:pt x="1615" y="2384"/>
                </a:lnTo>
                <a:lnTo>
                  <a:pt x="1610" y="2381"/>
                </a:lnTo>
                <a:lnTo>
                  <a:pt x="1606" y="2384"/>
                </a:lnTo>
                <a:lnTo>
                  <a:pt x="1596" y="2386"/>
                </a:lnTo>
                <a:lnTo>
                  <a:pt x="1594" y="2384"/>
                </a:lnTo>
                <a:lnTo>
                  <a:pt x="1587" y="2384"/>
                </a:lnTo>
                <a:lnTo>
                  <a:pt x="1585" y="2384"/>
                </a:lnTo>
                <a:lnTo>
                  <a:pt x="1580" y="2386"/>
                </a:lnTo>
                <a:lnTo>
                  <a:pt x="1575" y="2389"/>
                </a:lnTo>
                <a:lnTo>
                  <a:pt x="1570" y="2389"/>
                </a:lnTo>
                <a:lnTo>
                  <a:pt x="1566" y="2389"/>
                </a:lnTo>
                <a:lnTo>
                  <a:pt x="1559" y="2389"/>
                </a:lnTo>
                <a:lnTo>
                  <a:pt x="1554" y="2393"/>
                </a:lnTo>
                <a:lnTo>
                  <a:pt x="1549" y="2398"/>
                </a:lnTo>
                <a:lnTo>
                  <a:pt x="1544" y="2400"/>
                </a:lnTo>
                <a:lnTo>
                  <a:pt x="1542" y="2405"/>
                </a:lnTo>
                <a:lnTo>
                  <a:pt x="1537" y="2412"/>
                </a:lnTo>
                <a:lnTo>
                  <a:pt x="1540" y="2417"/>
                </a:lnTo>
                <a:lnTo>
                  <a:pt x="1540" y="2419"/>
                </a:lnTo>
                <a:lnTo>
                  <a:pt x="1542" y="2424"/>
                </a:lnTo>
                <a:lnTo>
                  <a:pt x="1540" y="2429"/>
                </a:lnTo>
                <a:lnTo>
                  <a:pt x="1537" y="2431"/>
                </a:lnTo>
                <a:lnTo>
                  <a:pt x="1535" y="2434"/>
                </a:lnTo>
                <a:lnTo>
                  <a:pt x="1533" y="2436"/>
                </a:lnTo>
                <a:lnTo>
                  <a:pt x="1528" y="2443"/>
                </a:lnTo>
                <a:lnTo>
                  <a:pt x="1523" y="2445"/>
                </a:lnTo>
                <a:lnTo>
                  <a:pt x="1511" y="2434"/>
                </a:lnTo>
                <a:lnTo>
                  <a:pt x="1509" y="2434"/>
                </a:lnTo>
                <a:lnTo>
                  <a:pt x="1504" y="2429"/>
                </a:lnTo>
                <a:lnTo>
                  <a:pt x="1502" y="2424"/>
                </a:lnTo>
                <a:lnTo>
                  <a:pt x="1500" y="2429"/>
                </a:lnTo>
                <a:lnTo>
                  <a:pt x="1502" y="2431"/>
                </a:lnTo>
                <a:lnTo>
                  <a:pt x="1500" y="2436"/>
                </a:lnTo>
                <a:lnTo>
                  <a:pt x="1500" y="2438"/>
                </a:lnTo>
                <a:lnTo>
                  <a:pt x="1497" y="2441"/>
                </a:lnTo>
                <a:lnTo>
                  <a:pt x="1493" y="2441"/>
                </a:lnTo>
                <a:lnTo>
                  <a:pt x="1488" y="2441"/>
                </a:lnTo>
                <a:lnTo>
                  <a:pt x="1483" y="2441"/>
                </a:lnTo>
                <a:lnTo>
                  <a:pt x="1476" y="2445"/>
                </a:lnTo>
                <a:lnTo>
                  <a:pt x="1469" y="2448"/>
                </a:lnTo>
                <a:lnTo>
                  <a:pt x="1460" y="2455"/>
                </a:lnTo>
                <a:lnTo>
                  <a:pt x="1457" y="2452"/>
                </a:lnTo>
                <a:lnTo>
                  <a:pt x="1457" y="2450"/>
                </a:lnTo>
                <a:lnTo>
                  <a:pt x="1455" y="2445"/>
                </a:lnTo>
                <a:lnTo>
                  <a:pt x="1450" y="2445"/>
                </a:lnTo>
                <a:lnTo>
                  <a:pt x="1448" y="2445"/>
                </a:lnTo>
                <a:lnTo>
                  <a:pt x="1441" y="2448"/>
                </a:lnTo>
                <a:lnTo>
                  <a:pt x="1434" y="2448"/>
                </a:lnTo>
                <a:lnTo>
                  <a:pt x="1431" y="2450"/>
                </a:lnTo>
                <a:lnTo>
                  <a:pt x="1429" y="2450"/>
                </a:lnTo>
                <a:lnTo>
                  <a:pt x="1427" y="2450"/>
                </a:lnTo>
                <a:lnTo>
                  <a:pt x="1424" y="2450"/>
                </a:lnTo>
                <a:lnTo>
                  <a:pt x="1419" y="2450"/>
                </a:lnTo>
                <a:lnTo>
                  <a:pt x="1410" y="2450"/>
                </a:lnTo>
                <a:lnTo>
                  <a:pt x="1408" y="2452"/>
                </a:lnTo>
                <a:lnTo>
                  <a:pt x="1403" y="2455"/>
                </a:lnTo>
                <a:lnTo>
                  <a:pt x="1398" y="2455"/>
                </a:lnTo>
                <a:lnTo>
                  <a:pt x="1396" y="2455"/>
                </a:lnTo>
                <a:lnTo>
                  <a:pt x="1394" y="2455"/>
                </a:lnTo>
                <a:lnTo>
                  <a:pt x="1389" y="2452"/>
                </a:lnTo>
                <a:lnTo>
                  <a:pt x="1386" y="2452"/>
                </a:lnTo>
                <a:lnTo>
                  <a:pt x="1379" y="2452"/>
                </a:lnTo>
                <a:lnTo>
                  <a:pt x="1377" y="2450"/>
                </a:lnTo>
                <a:lnTo>
                  <a:pt x="1377" y="2448"/>
                </a:lnTo>
                <a:lnTo>
                  <a:pt x="1375" y="2448"/>
                </a:lnTo>
                <a:lnTo>
                  <a:pt x="1372" y="2445"/>
                </a:lnTo>
                <a:lnTo>
                  <a:pt x="1370" y="2448"/>
                </a:lnTo>
                <a:lnTo>
                  <a:pt x="1368" y="2450"/>
                </a:lnTo>
                <a:lnTo>
                  <a:pt x="1363" y="2455"/>
                </a:lnTo>
                <a:lnTo>
                  <a:pt x="1358" y="2457"/>
                </a:lnTo>
                <a:lnTo>
                  <a:pt x="1353" y="2455"/>
                </a:lnTo>
                <a:lnTo>
                  <a:pt x="1351" y="2457"/>
                </a:lnTo>
                <a:lnTo>
                  <a:pt x="1349" y="2460"/>
                </a:lnTo>
                <a:lnTo>
                  <a:pt x="1342" y="2464"/>
                </a:lnTo>
                <a:lnTo>
                  <a:pt x="1337" y="2464"/>
                </a:lnTo>
                <a:lnTo>
                  <a:pt x="1332" y="2464"/>
                </a:lnTo>
                <a:lnTo>
                  <a:pt x="1323" y="2467"/>
                </a:lnTo>
                <a:lnTo>
                  <a:pt x="1316" y="2467"/>
                </a:lnTo>
                <a:lnTo>
                  <a:pt x="1313" y="2469"/>
                </a:lnTo>
                <a:lnTo>
                  <a:pt x="1309" y="2474"/>
                </a:lnTo>
                <a:lnTo>
                  <a:pt x="1304" y="2476"/>
                </a:lnTo>
                <a:lnTo>
                  <a:pt x="1302" y="2476"/>
                </a:lnTo>
                <a:lnTo>
                  <a:pt x="1299" y="2476"/>
                </a:lnTo>
                <a:lnTo>
                  <a:pt x="1299" y="2478"/>
                </a:lnTo>
                <a:lnTo>
                  <a:pt x="1297" y="2483"/>
                </a:lnTo>
                <a:lnTo>
                  <a:pt x="1295" y="2483"/>
                </a:lnTo>
                <a:lnTo>
                  <a:pt x="1292" y="2483"/>
                </a:lnTo>
                <a:lnTo>
                  <a:pt x="1292" y="2488"/>
                </a:lnTo>
                <a:lnTo>
                  <a:pt x="1292" y="2490"/>
                </a:lnTo>
                <a:lnTo>
                  <a:pt x="1290" y="2493"/>
                </a:lnTo>
                <a:lnTo>
                  <a:pt x="1287" y="2490"/>
                </a:lnTo>
                <a:lnTo>
                  <a:pt x="1287" y="2488"/>
                </a:lnTo>
                <a:lnTo>
                  <a:pt x="1283" y="2483"/>
                </a:lnTo>
                <a:lnTo>
                  <a:pt x="1283" y="2478"/>
                </a:lnTo>
                <a:lnTo>
                  <a:pt x="1280" y="2476"/>
                </a:lnTo>
                <a:lnTo>
                  <a:pt x="1280" y="2474"/>
                </a:lnTo>
                <a:lnTo>
                  <a:pt x="1280" y="2471"/>
                </a:lnTo>
                <a:lnTo>
                  <a:pt x="1285" y="2467"/>
                </a:lnTo>
                <a:lnTo>
                  <a:pt x="1285" y="2457"/>
                </a:lnTo>
                <a:lnTo>
                  <a:pt x="1283" y="2457"/>
                </a:lnTo>
                <a:lnTo>
                  <a:pt x="1280" y="2455"/>
                </a:lnTo>
                <a:lnTo>
                  <a:pt x="1278" y="2452"/>
                </a:lnTo>
                <a:lnTo>
                  <a:pt x="1276" y="2450"/>
                </a:lnTo>
                <a:lnTo>
                  <a:pt x="1273" y="2452"/>
                </a:lnTo>
                <a:lnTo>
                  <a:pt x="1271" y="2450"/>
                </a:lnTo>
                <a:lnTo>
                  <a:pt x="1269" y="2448"/>
                </a:lnTo>
                <a:lnTo>
                  <a:pt x="1266" y="2448"/>
                </a:lnTo>
                <a:lnTo>
                  <a:pt x="1264" y="2448"/>
                </a:lnTo>
                <a:lnTo>
                  <a:pt x="1247" y="2450"/>
                </a:lnTo>
                <a:lnTo>
                  <a:pt x="1245" y="2450"/>
                </a:lnTo>
                <a:lnTo>
                  <a:pt x="1240" y="2448"/>
                </a:lnTo>
                <a:lnTo>
                  <a:pt x="1238" y="2445"/>
                </a:lnTo>
                <a:lnTo>
                  <a:pt x="1233" y="2443"/>
                </a:lnTo>
                <a:lnTo>
                  <a:pt x="1229" y="2443"/>
                </a:lnTo>
                <a:lnTo>
                  <a:pt x="1224" y="2445"/>
                </a:lnTo>
                <a:lnTo>
                  <a:pt x="1221" y="2443"/>
                </a:lnTo>
                <a:lnTo>
                  <a:pt x="1219" y="2438"/>
                </a:lnTo>
                <a:lnTo>
                  <a:pt x="1217" y="2431"/>
                </a:lnTo>
                <a:lnTo>
                  <a:pt x="1214" y="2431"/>
                </a:lnTo>
                <a:lnTo>
                  <a:pt x="1210" y="2429"/>
                </a:lnTo>
                <a:lnTo>
                  <a:pt x="1207" y="2426"/>
                </a:lnTo>
                <a:lnTo>
                  <a:pt x="1205" y="2426"/>
                </a:lnTo>
                <a:lnTo>
                  <a:pt x="1200" y="2424"/>
                </a:lnTo>
                <a:lnTo>
                  <a:pt x="1198" y="2422"/>
                </a:lnTo>
                <a:lnTo>
                  <a:pt x="1193" y="2419"/>
                </a:lnTo>
                <a:lnTo>
                  <a:pt x="1191" y="2419"/>
                </a:lnTo>
                <a:lnTo>
                  <a:pt x="1188" y="2412"/>
                </a:lnTo>
                <a:lnTo>
                  <a:pt x="1179" y="2412"/>
                </a:lnTo>
                <a:lnTo>
                  <a:pt x="1146" y="2417"/>
                </a:lnTo>
                <a:lnTo>
                  <a:pt x="1144" y="2419"/>
                </a:lnTo>
                <a:lnTo>
                  <a:pt x="1141" y="2426"/>
                </a:lnTo>
                <a:lnTo>
                  <a:pt x="1139" y="2431"/>
                </a:lnTo>
                <a:lnTo>
                  <a:pt x="1134" y="2434"/>
                </a:lnTo>
                <a:lnTo>
                  <a:pt x="1130" y="2436"/>
                </a:lnTo>
                <a:lnTo>
                  <a:pt x="1125" y="2434"/>
                </a:lnTo>
                <a:lnTo>
                  <a:pt x="1122" y="2431"/>
                </a:lnTo>
                <a:lnTo>
                  <a:pt x="1118" y="2434"/>
                </a:lnTo>
                <a:lnTo>
                  <a:pt x="1115" y="2436"/>
                </a:lnTo>
                <a:lnTo>
                  <a:pt x="1111" y="2438"/>
                </a:lnTo>
                <a:lnTo>
                  <a:pt x="1108" y="2441"/>
                </a:lnTo>
                <a:lnTo>
                  <a:pt x="1104" y="2441"/>
                </a:lnTo>
                <a:lnTo>
                  <a:pt x="1104" y="2445"/>
                </a:lnTo>
                <a:lnTo>
                  <a:pt x="1099" y="2450"/>
                </a:lnTo>
                <a:lnTo>
                  <a:pt x="1097" y="2450"/>
                </a:lnTo>
                <a:lnTo>
                  <a:pt x="1082" y="2429"/>
                </a:lnTo>
                <a:lnTo>
                  <a:pt x="1082" y="2431"/>
                </a:lnTo>
                <a:lnTo>
                  <a:pt x="1078" y="2434"/>
                </a:lnTo>
                <a:lnTo>
                  <a:pt x="1073" y="2438"/>
                </a:lnTo>
                <a:lnTo>
                  <a:pt x="1071" y="2445"/>
                </a:lnTo>
                <a:lnTo>
                  <a:pt x="1066" y="2450"/>
                </a:lnTo>
                <a:lnTo>
                  <a:pt x="1064" y="2450"/>
                </a:lnTo>
                <a:lnTo>
                  <a:pt x="1056" y="2450"/>
                </a:lnTo>
                <a:lnTo>
                  <a:pt x="1049" y="2452"/>
                </a:lnTo>
                <a:lnTo>
                  <a:pt x="1042" y="2452"/>
                </a:lnTo>
                <a:lnTo>
                  <a:pt x="1038" y="2452"/>
                </a:lnTo>
                <a:lnTo>
                  <a:pt x="1016" y="2462"/>
                </a:lnTo>
                <a:lnTo>
                  <a:pt x="1007" y="2464"/>
                </a:lnTo>
                <a:lnTo>
                  <a:pt x="1005" y="2467"/>
                </a:lnTo>
                <a:lnTo>
                  <a:pt x="1005" y="2471"/>
                </a:lnTo>
                <a:lnTo>
                  <a:pt x="1002" y="2476"/>
                </a:lnTo>
                <a:lnTo>
                  <a:pt x="1002" y="2483"/>
                </a:lnTo>
                <a:lnTo>
                  <a:pt x="1000" y="2486"/>
                </a:lnTo>
                <a:lnTo>
                  <a:pt x="998" y="2488"/>
                </a:lnTo>
                <a:lnTo>
                  <a:pt x="995" y="2493"/>
                </a:lnTo>
                <a:lnTo>
                  <a:pt x="995" y="2497"/>
                </a:lnTo>
                <a:lnTo>
                  <a:pt x="998" y="2500"/>
                </a:lnTo>
                <a:lnTo>
                  <a:pt x="998" y="2502"/>
                </a:lnTo>
                <a:lnTo>
                  <a:pt x="998" y="2507"/>
                </a:lnTo>
                <a:lnTo>
                  <a:pt x="995" y="2507"/>
                </a:lnTo>
                <a:lnTo>
                  <a:pt x="993" y="2509"/>
                </a:lnTo>
                <a:lnTo>
                  <a:pt x="990" y="2509"/>
                </a:lnTo>
                <a:lnTo>
                  <a:pt x="988" y="2512"/>
                </a:lnTo>
                <a:lnTo>
                  <a:pt x="986" y="2514"/>
                </a:lnTo>
                <a:lnTo>
                  <a:pt x="981" y="2516"/>
                </a:lnTo>
                <a:lnTo>
                  <a:pt x="979" y="2519"/>
                </a:lnTo>
                <a:lnTo>
                  <a:pt x="976" y="2526"/>
                </a:lnTo>
                <a:lnTo>
                  <a:pt x="974" y="2528"/>
                </a:lnTo>
                <a:lnTo>
                  <a:pt x="969" y="2535"/>
                </a:lnTo>
                <a:lnTo>
                  <a:pt x="967" y="2542"/>
                </a:lnTo>
                <a:lnTo>
                  <a:pt x="967" y="2550"/>
                </a:lnTo>
                <a:lnTo>
                  <a:pt x="965" y="2550"/>
                </a:lnTo>
                <a:lnTo>
                  <a:pt x="960" y="2547"/>
                </a:lnTo>
                <a:lnTo>
                  <a:pt x="955" y="2550"/>
                </a:lnTo>
                <a:lnTo>
                  <a:pt x="948" y="2550"/>
                </a:lnTo>
                <a:lnTo>
                  <a:pt x="943" y="2550"/>
                </a:lnTo>
                <a:lnTo>
                  <a:pt x="936" y="2547"/>
                </a:lnTo>
                <a:lnTo>
                  <a:pt x="929" y="2547"/>
                </a:lnTo>
                <a:lnTo>
                  <a:pt x="922" y="2550"/>
                </a:lnTo>
                <a:lnTo>
                  <a:pt x="920" y="2554"/>
                </a:lnTo>
                <a:lnTo>
                  <a:pt x="920" y="2557"/>
                </a:lnTo>
                <a:lnTo>
                  <a:pt x="917" y="2561"/>
                </a:lnTo>
                <a:lnTo>
                  <a:pt x="913" y="2564"/>
                </a:lnTo>
                <a:lnTo>
                  <a:pt x="910" y="2566"/>
                </a:lnTo>
                <a:lnTo>
                  <a:pt x="908" y="2571"/>
                </a:lnTo>
                <a:lnTo>
                  <a:pt x="903" y="2573"/>
                </a:lnTo>
                <a:lnTo>
                  <a:pt x="899" y="2576"/>
                </a:lnTo>
                <a:lnTo>
                  <a:pt x="894" y="2576"/>
                </a:lnTo>
                <a:lnTo>
                  <a:pt x="891" y="2571"/>
                </a:lnTo>
                <a:lnTo>
                  <a:pt x="889" y="2566"/>
                </a:lnTo>
                <a:lnTo>
                  <a:pt x="887" y="2561"/>
                </a:lnTo>
                <a:lnTo>
                  <a:pt x="882" y="2559"/>
                </a:lnTo>
                <a:lnTo>
                  <a:pt x="877" y="2559"/>
                </a:lnTo>
                <a:lnTo>
                  <a:pt x="870" y="2559"/>
                </a:lnTo>
                <a:lnTo>
                  <a:pt x="866" y="2557"/>
                </a:lnTo>
                <a:lnTo>
                  <a:pt x="863" y="2554"/>
                </a:lnTo>
                <a:lnTo>
                  <a:pt x="856" y="2552"/>
                </a:lnTo>
                <a:lnTo>
                  <a:pt x="854" y="2550"/>
                </a:lnTo>
                <a:lnTo>
                  <a:pt x="851" y="2550"/>
                </a:lnTo>
                <a:lnTo>
                  <a:pt x="851" y="2545"/>
                </a:lnTo>
                <a:lnTo>
                  <a:pt x="849" y="2540"/>
                </a:lnTo>
                <a:lnTo>
                  <a:pt x="844" y="2538"/>
                </a:lnTo>
                <a:lnTo>
                  <a:pt x="842" y="2535"/>
                </a:lnTo>
                <a:lnTo>
                  <a:pt x="828" y="2531"/>
                </a:lnTo>
                <a:lnTo>
                  <a:pt x="823" y="2533"/>
                </a:lnTo>
                <a:lnTo>
                  <a:pt x="818" y="2531"/>
                </a:lnTo>
                <a:lnTo>
                  <a:pt x="816" y="2528"/>
                </a:lnTo>
                <a:lnTo>
                  <a:pt x="814" y="2521"/>
                </a:lnTo>
                <a:lnTo>
                  <a:pt x="814" y="2519"/>
                </a:lnTo>
                <a:lnTo>
                  <a:pt x="814" y="2516"/>
                </a:lnTo>
                <a:lnTo>
                  <a:pt x="809" y="2512"/>
                </a:lnTo>
                <a:lnTo>
                  <a:pt x="807" y="2512"/>
                </a:lnTo>
                <a:lnTo>
                  <a:pt x="804" y="2512"/>
                </a:lnTo>
                <a:lnTo>
                  <a:pt x="799" y="2514"/>
                </a:lnTo>
                <a:lnTo>
                  <a:pt x="795" y="2516"/>
                </a:lnTo>
                <a:lnTo>
                  <a:pt x="790" y="2519"/>
                </a:lnTo>
                <a:lnTo>
                  <a:pt x="790" y="2521"/>
                </a:lnTo>
                <a:lnTo>
                  <a:pt x="792" y="2523"/>
                </a:lnTo>
                <a:lnTo>
                  <a:pt x="795" y="2523"/>
                </a:lnTo>
                <a:lnTo>
                  <a:pt x="797" y="2526"/>
                </a:lnTo>
                <a:lnTo>
                  <a:pt x="795" y="2531"/>
                </a:lnTo>
                <a:lnTo>
                  <a:pt x="795" y="2533"/>
                </a:lnTo>
                <a:lnTo>
                  <a:pt x="797" y="2535"/>
                </a:lnTo>
                <a:lnTo>
                  <a:pt x="795" y="2540"/>
                </a:lnTo>
                <a:lnTo>
                  <a:pt x="795" y="2542"/>
                </a:lnTo>
                <a:lnTo>
                  <a:pt x="797" y="2547"/>
                </a:lnTo>
                <a:lnTo>
                  <a:pt x="802" y="2550"/>
                </a:lnTo>
                <a:lnTo>
                  <a:pt x="807" y="2554"/>
                </a:lnTo>
                <a:lnTo>
                  <a:pt x="809" y="2559"/>
                </a:lnTo>
                <a:lnTo>
                  <a:pt x="809" y="2561"/>
                </a:lnTo>
                <a:lnTo>
                  <a:pt x="811" y="2568"/>
                </a:lnTo>
                <a:lnTo>
                  <a:pt x="811" y="2571"/>
                </a:lnTo>
                <a:lnTo>
                  <a:pt x="811" y="2578"/>
                </a:lnTo>
                <a:lnTo>
                  <a:pt x="811" y="2583"/>
                </a:lnTo>
                <a:lnTo>
                  <a:pt x="809" y="2585"/>
                </a:lnTo>
                <a:lnTo>
                  <a:pt x="807" y="2587"/>
                </a:lnTo>
                <a:lnTo>
                  <a:pt x="804" y="2587"/>
                </a:lnTo>
                <a:lnTo>
                  <a:pt x="802" y="2590"/>
                </a:lnTo>
                <a:lnTo>
                  <a:pt x="799" y="2592"/>
                </a:lnTo>
                <a:lnTo>
                  <a:pt x="797" y="2594"/>
                </a:lnTo>
                <a:lnTo>
                  <a:pt x="795" y="2599"/>
                </a:lnTo>
                <a:lnTo>
                  <a:pt x="790" y="2602"/>
                </a:lnTo>
                <a:lnTo>
                  <a:pt x="788" y="2604"/>
                </a:lnTo>
                <a:lnTo>
                  <a:pt x="785" y="2606"/>
                </a:lnTo>
                <a:lnTo>
                  <a:pt x="783" y="2609"/>
                </a:lnTo>
                <a:lnTo>
                  <a:pt x="783" y="2613"/>
                </a:lnTo>
                <a:lnTo>
                  <a:pt x="781" y="2618"/>
                </a:lnTo>
                <a:lnTo>
                  <a:pt x="781" y="2623"/>
                </a:lnTo>
                <a:lnTo>
                  <a:pt x="778" y="2623"/>
                </a:lnTo>
                <a:lnTo>
                  <a:pt x="759" y="2623"/>
                </a:lnTo>
                <a:lnTo>
                  <a:pt x="755" y="2635"/>
                </a:lnTo>
                <a:lnTo>
                  <a:pt x="722" y="2658"/>
                </a:lnTo>
                <a:lnTo>
                  <a:pt x="717" y="2661"/>
                </a:lnTo>
                <a:lnTo>
                  <a:pt x="715" y="2661"/>
                </a:lnTo>
                <a:lnTo>
                  <a:pt x="712" y="2663"/>
                </a:lnTo>
                <a:lnTo>
                  <a:pt x="710" y="2663"/>
                </a:lnTo>
                <a:lnTo>
                  <a:pt x="705" y="2651"/>
                </a:lnTo>
                <a:lnTo>
                  <a:pt x="705" y="2649"/>
                </a:lnTo>
                <a:lnTo>
                  <a:pt x="703" y="2647"/>
                </a:lnTo>
                <a:lnTo>
                  <a:pt x="700" y="2642"/>
                </a:lnTo>
                <a:lnTo>
                  <a:pt x="700" y="2639"/>
                </a:lnTo>
                <a:lnTo>
                  <a:pt x="700" y="2637"/>
                </a:lnTo>
                <a:lnTo>
                  <a:pt x="698" y="2635"/>
                </a:lnTo>
                <a:lnTo>
                  <a:pt x="698" y="2630"/>
                </a:lnTo>
                <a:lnTo>
                  <a:pt x="693" y="2625"/>
                </a:lnTo>
                <a:lnTo>
                  <a:pt x="691" y="2618"/>
                </a:lnTo>
                <a:lnTo>
                  <a:pt x="689" y="2616"/>
                </a:lnTo>
                <a:lnTo>
                  <a:pt x="689" y="2609"/>
                </a:lnTo>
                <a:lnTo>
                  <a:pt x="686" y="2604"/>
                </a:lnTo>
                <a:lnTo>
                  <a:pt x="686" y="2599"/>
                </a:lnTo>
                <a:lnTo>
                  <a:pt x="684" y="2597"/>
                </a:lnTo>
                <a:lnTo>
                  <a:pt x="682" y="2594"/>
                </a:lnTo>
                <a:lnTo>
                  <a:pt x="682" y="2590"/>
                </a:lnTo>
                <a:lnTo>
                  <a:pt x="682" y="2587"/>
                </a:lnTo>
                <a:lnTo>
                  <a:pt x="682" y="2583"/>
                </a:lnTo>
                <a:lnTo>
                  <a:pt x="682" y="2580"/>
                </a:lnTo>
                <a:lnTo>
                  <a:pt x="682" y="2576"/>
                </a:lnTo>
                <a:lnTo>
                  <a:pt x="679" y="2573"/>
                </a:lnTo>
                <a:lnTo>
                  <a:pt x="677" y="2571"/>
                </a:lnTo>
                <a:lnTo>
                  <a:pt x="677" y="2568"/>
                </a:lnTo>
                <a:lnTo>
                  <a:pt x="677" y="2566"/>
                </a:lnTo>
                <a:lnTo>
                  <a:pt x="675" y="2564"/>
                </a:lnTo>
                <a:lnTo>
                  <a:pt x="672" y="2561"/>
                </a:lnTo>
                <a:lnTo>
                  <a:pt x="665" y="2559"/>
                </a:lnTo>
                <a:lnTo>
                  <a:pt x="663" y="2559"/>
                </a:lnTo>
                <a:lnTo>
                  <a:pt x="663" y="2557"/>
                </a:lnTo>
                <a:lnTo>
                  <a:pt x="660" y="2557"/>
                </a:lnTo>
                <a:lnTo>
                  <a:pt x="658" y="2554"/>
                </a:lnTo>
                <a:lnTo>
                  <a:pt x="651" y="2554"/>
                </a:lnTo>
                <a:lnTo>
                  <a:pt x="649" y="2552"/>
                </a:lnTo>
                <a:lnTo>
                  <a:pt x="646" y="2547"/>
                </a:lnTo>
                <a:lnTo>
                  <a:pt x="644" y="2545"/>
                </a:lnTo>
                <a:lnTo>
                  <a:pt x="642" y="2545"/>
                </a:lnTo>
                <a:lnTo>
                  <a:pt x="639" y="2542"/>
                </a:lnTo>
                <a:lnTo>
                  <a:pt x="634" y="2542"/>
                </a:lnTo>
                <a:lnTo>
                  <a:pt x="632" y="2542"/>
                </a:lnTo>
                <a:lnTo>
                  <a:pt x="627" y="2540"/>
                </a:lnTo>
                <a:lnTo>
                  <a:pt x="625" y="2540"/>
                </a:lnTo>
                <a:lnTo>
                  <a:pt x="620" y="2538"/>
                </a:lnTo>
                <a:lnTo>
                  <a:pt x="618" y="2538"/>
                </a:lnTo>
                <a:lnTo>
                  <a:pt x="616" y="2540"/>
                </a:lnTo>
                <a:lnTo>
                  <a:pt x="611" y="2540"/>
                </a:lnTo>
                <a:lnTo>
                  <a:pt x="606" y="2540"/>
                </a:lnTo>
                <a:lnTo>
                  <a:pt x="601" y="2540"/>
                </a:lnTo>
                <a:lnTo>
                  <a:pt x="599" y="2542"/>
                </a:lnTo>
                <a:lnTo>
                  <a:pt x="587" y="2552"/>
                </a:lnTo>
                <a:lnTo>
                  <a:pt x="583" y="2557"/>
                </a:lnTo>
                <a:lnTo>
                  <a:pt x="580" y="2559"/>
                </a:lnTo>
                <a:lnTo>
                  <a:pt x="578" y="2561"/>
                </a:lnTo>
                <a:lnTo>
                  <a:pt x="573" y="2561"/>
                </a:lnTo>
                <a:lnTo>
                  <a:pt x="568" y="2561"/>
                </a:lnTo>
                <a:lnTo>
                  <a:pt x="566" y="2561"/>
                </a:lnTo>
                <a:lnTo>
                  <a:pt x="561" y="2561"/>
                </a:lnTo>
                <a:lnTo>
                  <a:pt x="554" y="2561"/>
                </a:lnTo>
                <a:lnTo>
                  <a:pt x="554" y="2559"/>
                </a:lnTo>
                <a:lnTo>
                  <a:pt x="554" y="2557"/>
                </a:lnTo>
                <a:lnTo>
                  <a:pt x="552" y="2554"/>
                </a:lnTo>
                <a:lnTo>
                  <a:pt x="550" y="2554"/>
                </a:lnTo>
                <a:lnTo>
                  <a:pt x="547" y="2557"/>
                </a:lnTo>
                <a:lnTo>
                  <a:pt x="547" y="2554"/>
                </a:lnTo>
                <a:lnTo>
                  <a:pt x="545" y="2550"/>
                </a:lnTo>
                <a:lnTo>
                  <a:pt x="543" y="2545"/>
                </a:lnTo>
                <a:lnTo>
                  <a:pt x="543" y="2542"/>
                </a:lnTo>
                <a:lnTo>
                  <a:pt x="538" y="2538"/>
                </a:lnTo>
                <a:lnTo>
                  <a:pt x="535" y="2531"/>
                </a:lnTo>
                <a:lnTo>
                  <a:pt x="533" y="2528"/>
                </a:lnTo>
                <a:lnTo>
                  <a:pt x="531" y="2523"/>
                </a:lnTo>
                <a:lnTo>
                  <a:pt x="528" y="2521"/>
                </a:lnTo>
                <a:lnTo>
                  <a:pt x="526" y="2516"/>
                </a:lnTo>
                <a:lnTo>
                  <a:pt x="524" y="2509"/>
                </a:lnTo>
                <a:lnTo>
                  <a:pt x="521" y="2507"/>
                </a:lnTo>
                <a:lnTo>
                  <a:pt x="517" y="2505"/>
                </a:lnTo>
                <a:lnTo>
                  <a:pt x="514" y="2505"/>
                </a:lnTo>
                <a:lnTo>
                  <a:pt x="512" y="2502"/>
                </a:lnTo>
                <a:lnTo>
                  <a:pt x="510" y="2502"/>
                </a:lnTo>
                <a:lnTo>
                  <a:pt x="507" y="2500"/>
                </a:lnTo>
                <a:lnTo>
                  <a:pt x="505" y="2500"/>
                </a:lnTo>
                <a:lnTo>
                  <a:pt x="502" y="2497"/>
                </a:lnTo>
                <a:lnTo>
                  <a:pt x="498" y="2493"/>
                </a:lnTo>
                <a:lnTo>
                  <a:pt x="493" y="2488"/>
                </a:lnTo>
                <a:lnTo>
                  <a:pt x="491" y="2481"/>
                </a:lnTo>
                <a:lnTo>
                  <a:pt x="491" y="2478"/>
                </a:lnTo>
                <a:lnTo>
                  <a:pt x="498" y="2481"/>
                </a:lnTo>
                <a:lnTo>
                  <a:pt x="500" y="2481"/>
                </a:lnTo>
                <a:lnTo>
                  <a:pt x="502" y="2481"/>
                </a:lnTo>
                <a:lnTo>
                  <a:pt x="502" y="2478"/>
                </a:lnTo>
                <a:lnTo>
                  <a:pt x="505" y="2478"/>
                </a:lnTo>
                <a:lnTo>
                  <a:pt x="510" y="2478"/>
                </a:lnTo>
                <a:lnTo>
                  <a:pt x="512" y="2478"/>
                </a:lnTo>
                <a:lnTo>
                  <a:pt x="514" y="2476"/>
                </a:lnTo>
                <a:lnTo>
                  <a:pt x="519" y="2474"/>
                </a:lnTo>
                <a:lnTo>
                  <a:pt x="521" y="2471"/>
                </a:lnTo>
                <a:lnTo>
                  <a:pt x="521" y="2467"/>
                </a:lnTo>
                <a:lnTo>
                  <a:pt x="524" y="2467"/>
                </a:lnTo>
                <a:lnTo>
                  <a:pt x="524" y="2464"/>
                </a:lnTo>
                <a:lnTo>
                  <a:pt x="528" y="2462"/>
                </a:lnTo>
                <a:lnTo>
                  <a:pt x="533" y="2457"/>
                </a:lnTo>
                <a:lnTo>
                  <a:pt x="533" y="2455"/>
                </a:lnTo>
                <a:lnTo>
                  <a:pt x="533" y="2450"/>
                </a:lnTo>
                <a:lnTo>
                  <a:pt x="535" y="2448"/>
                </a:lnTo>
                <a:lnTo>
                  <a:pt x="538" y="2443"/>
                </a:lnTo>
                <a:lnTo>
                  <a:pt x="540" y="2441"/>
                </a:lnTo>
                <a:lnTo>
                  <a:pt x="543" y="2441"/>
                </a:lnTo>
                <a:lnTo>
                  <a:pt x="540" y="2436"/>
                </a:lnTo>
                <a:lnTo>
                  <a:pt x="538" y="2436"/>
                </a:lnTo>
                <a:lnTo>
                  <a:pt x="535" y="2434"/>
                </a:lnTo>
                <a:lnTo>
                  <a:pt x="533" y="2434"/>
                </a:lnTo>
                <a:lnTo>
                  <a:pt x="526" y="2431"/>
                </a:lnTo>
                <a:lnTo>
                  <a:pt x="524" y="2431"/>
                </a:lnTo>
                <a:lnTo>
                  <a:pt x="521" y="2429"/>
                </a:lnTo>
                <a:lnTo>
                  <a:pt x="521" y="2426"/>
                </a:lnTo>
                <a:lnTo>
                  <a:pt x="519" y="2424"/>
                </a:lnTo>
                <a:lnTo>
                  <a:pt x="519" y="2419"/>
                </a:lnTo>
                <a:lnTo>
                  <a:pt x="519" y="2417"/>
                </a:lnTo>
                <a:lnTo>
                  <a:pt x="521" y="2415"/>
                </a:lnTo>
                <a:lnTo>
                  <a:pt x="524" y="2412"/>
                </a:lnTo>
                <a:lnTo>
                  <a:pt x="524" y="2410"/>
                </a:lnTo>
                <a:lnTo>
                  <a:pt x="521" y="2407"/>
                </a:lnTo>
                <a:lnTo>
                  <a:pt x="521" y="2403"/>
                </a:lnTo>
                <a:lnTo>
                  <a:pt x="519" y="2398"/>
                </a:lnTo>
                <a:lnTo>
                  <a:pt x="519" y="2396"/>
                </a:lnTo>
                <a:lnTo>
                  <a:pt x="517" y="2393"/>
                </a:lnTo>
                <a:lnTo>
                  <a:pt x="517" y="2391"/>
                </a:lnTo>
                <a:lnTo>
                  <a:pt x="512" y="2391"/>
                </a:lnTo>
                <a:lnTo>
                  <a:pt x="510" y="2389"/>
                </a:lnTo>
                <a:lnTo>
                  <a:pt x="507" y="2389"/>
                </a:lnTo>
                <a:lnTo>
                  <a:pt x="505" y="2386"/>
                </a:lnTo>
                <a:lnTo>
                  <a:pt x="502" y="2381"/>
                </a:lnTo>
                <a:lnTo>
                  <a:pt x="500" y="2379"/>
                </a:lnTo>
                <a:lnTo>
                  <a:pt x="500" y="2377"/>
                </a:lnTo>
                <a:lnTo>
                  <a:pt x="498" y="2372"/>
                </a:lnTo>
                <a:lnTo>
                  <a:pt x="500" y="2370"/>
                </a:lnTo>
                <a:lnTo>
                  <a:pt x="505" y="2351"/>
                </a:lnTo>
                <a:lnTo>
                  <a:pt x="517" y="2332"/>
                </a:lnTo>
                <a:lnTo>
                  <a:pt x="524" y="2284"/>
                </a:lnTo>
                <a:lnTo>
                  <a:pt x="566" y="2284"/>
                </a:lnTo>
                <a:lnTo>
                  <a:pt x="576" y="2258"/>
                </a:lnTo>
                <a:lnTo>
                  <a:pt x="587" y="2232"/>
                </a:lnTo>
                <a:lnTo>
                  <a:pt x="606" y="2194"/>
                </a:lnTo>
                <a:lnTo>
                  <a:pt x="616" y="2171"/>
                </a:lnTo>
                <a:lnTo>
                  <a:pt x="627" y="2140"/>
                </a:lnTo>
                <a:lnTo>
                  <a:pt x="642" y="2107"/>
                </a:lnTo>
                <a:lnTo>
                  <a:pt x="649" y="2093"/>
                </a:lnTo>
                <a:lnTo>
                  <a:pt x="651" y="2090"/>
                </a:lnTo>
                <a:lnTo>
                  <a:pt x="658" y="2071"/>
                </a:lnTo>
                <a:lnTo>
                  <a:pt x="672" y="2041"/>
                </a:lnTo>
                <a:lnTo>
                  <a:pt x="672" y="2038"/>
                </a:lnTo>
                <a:lnTo>
                  <a:pt x="675" y="2033"/>
                </a:lnTo>
                <a:lnTo>
                  <a:pt x="677" y="2029"/>
                </a:lnTo>
                <a:lnTo>
                  <a:pt x="682" y="2017"/>
                </a:lnTo>
                <a:lnTo>
                  <a:pt x="682" y="2015"/>
                </a:lnTo>
                <a:lnTo>
                  <a:pt x="682" y="2012"/>
                </a:lnTo>
                <a:lnTo>
                  <a:pt x="693" y="2012"/>
                </a:lnTo>
                <a:lnTo>
                  <a:pt x="686" y="1991"/>
                </a:lnTo>
                <a:lnTo>
                  <a:pt x="691" y="1970"/>
                </a:lnTo>
                <a:lnTo>
                  <a:pt x="691" y="1962"/>
                </a:lnTo>
                <a:lnTo>
                  <a:pt x="689" y="1958"/>
                </a:lnTo>
                <a:lnTo>
                  <a:pt x="691" y="1953"/>
                </a:lnTo>
                <a:lnTo>
                  <a:pt x="693" y="1951"/>
                </a:lnTo>
                <a:lnTo>
                  <a:pt x="693" y="1946"/>
                </a:lnTo>
                <a:lnTo>
                  <a:pt x="696" y="1941"/>
                </a:lnTo>
                <a:lnTo>
                  <a:pt x="698" y="1936"/>
                </a:lnTo>
                <a:lnTo>
                  <a:pt x="700" y="1932"/>
                </a:lnTo>
                <a:lnTo>
                  <a:pt x="703" y="1925"/>
                </a:lnTo>
                <a:lnTo>
                  <a:pt x="705" y="1922"/>
                </a:lnTo>
                <a:lnTo>
                  <a:pt x="708" y="1915"/>
                </a:lnTo>
                <a:lnTo>
                  <a:pt x="708" y="1913"/>
                </a:lnTo>
                <a:lnTo>
                  <a:pt x="705" y="1913"/>
                </a:lnTo>
                <a:lnTo>
                  <a:pt x="703" y="1913"/>
                </a:lnTo>
                <a:lnTo>
                  <a:pt x="703" y="1910"/>
                </a:lnTo>
                <a:lnTo>
                  <a:pt x="700" y="1910"/>
                </a:lnTo>
                <a:lnTo>
                  <a:pt x="700" y="1908"/>
                </a:lnTo>
                <a:lnTo>
                  <a:pt x="700" y="1906"/>
                </a:lnTo>
                <a:lnTo>
                  <a:pt x="700" y="1903"/>
                </a:lnTo>
                <a:lnTo>
                  <a:pt x="703" y="1903"/>
                </a:lnTo>
                <a:lnTo>
                  <a:pt x="703" y="1901"/>
                </a:lnTo>
                <a:lnTo>
                  <a:pt x="705" y="1899"/>
                </a:lnTo>
                <a:lnTo>
                  <a:pt x="705" y="1896"/>
                </a:lnTo>
                <a:lnTo>
                  <a:pt x="708" y="1891"/>
                </a:lnTo>
                <a:lnTo>
                  <a:pt x="708" y="1889"/>
                </a:lnTo>
                <a:lnTo>
                  <a:pt x="710" y="1882"/>
                </a:lnTo>
                <a:lnTo>
                  <a:pt x="712" y="1880"/>
                </a:lnTo>
                <a:lnTo>
                  <a:pt x="712" y="1877"/>
                </a:lnTo>
                <a:lnTo>
                  <a:pt x="712" y="1872"/>
                </a:lnTo>
                <a:lnTo>
                  <a:pt x="703" y="1877"/>
                </a:lnTo>
                <a:lnTo>
                  <a:pt x="703" y="1880"/>
                </a:lnTo>
                <a:lnTo>
                  <a:pt x="700" y="1882"/>
                </a:lnTo>
                <a:lnTo>
                  <a:pt x="700" y="1884"/>
                </a:lnTo>
                <a:lnTo>
                  <a:pt x="698" y="1884"/>
                </a:lnTo>
                <a:lnTo>
                  <a:pt x="698" y="1887"/>
                </a:lnTo>
                <a:lnTo>
                  <a:pt x="693" y="1887"/>
                </a:lnTo>
                <a:lnTo>
                  <a:pt x="693" y="1889"/>
                </a:lnTo>
                <a:lnTo>
                  <a:pt x="691" y="1891"/>
                </a:lnTo>
                <a:lnTo>
                  <a:pt x="689" y="1891"/>
                </a:lnTo>
                <a:lnTo>
                  <a:pt x="686" y="1891"/>
                </a:lnTo>
                <a:lnTo>
                  <a:pt x="686" y="1889"/>
                </a:lnTo>
                <a:lnTo>
                  <a:pt x="686" y="1887"/>
                </a:lnTo>
                <a:lnTo>
                  <a:pt x="686" y="1884"/>
                </a:lnTo>
                <a:lnTo>
                  <a:pt x="686" y="1882"/>
                </a:lnTo>
                <a:lnTo>
                  <a:pt x="684" y="1877"/>
                </a:lnTo>
                <a:lnTo>
                  <a:pt x="682" y="1880"/>
                </a:lnTo>
                <a:lnTo>
                  <a:pt x="679" y="1880"/>
                </a:lnTo>
                <a:lnTo>
                  <a:pt x="675" y="1882"/>
                </a:lnTo>
                <a:lnTo>
                  <a:pt x="667" y="1884"/>
                </a:lnTo>
                <a:lnTo>
                  <a:pt x="663" y="1887"/>
                </a:lnTo>
                <a:lnTo>
                  <a:pt x="660" y="1889"/>
                </a:lnTo>
                <a:lnTo>
                  <a:pt x="660" y="1891"/>
                </a:lnTo>
                <a:lnTo>
                  <a:pt x="660" y="1894"/>
                </a:lnTo>
                <a:lnTo>
                  <a:pt x="663" y="1896"/>
                </a:lnTo>
                <a:lnTo>
                  <a:pt x="663" y="1899"/>
                </a:lnTo>
                <a:lnTo>
                  <a:pt x="665" y="1901"/>
                </a:lnTo>
                <a:lnTo>
                  <a:pt x="663" y="1903"/>
                </a:lnTo>
                <a:lnTo>
                  <a:pt x="660" y="1903"/>
                </a:lnTo>
                <a:lnTo>
                  <a:pt x="658" y="1903"/>
                </a:lnTo>
                <a:lnTo>
                  <a:pt x="656" y="1903"/>
                </a:lnTo>
                <a:lnTo>
                  <a:pt x="653" y="1903"/>
                </a:lnTo>
                <a:lnTo>
                  <a:pt x="651" y="1903"/>
                </a:lnTo>
                <a:lnTo>
                  <a:pt x="651" y="1901"/>
                </a:lnTo>
                <a:lnTo>
                  <a:pt x="651" y="1896"/>
                </a:lnTo>
                <a:lnTo>
                  <a:pt x="649" y="1894"/>
                </a:lnTo>
                <a:lnTo>
                  <a:pt x="646" y="1891"/>
                </a:lnTo>
                <a:lnTo>
                  <a:pt x="646" y="1894"/>
                </a:lnTo>
                <a:lnTo>
                  <a:pt x="644" y="1891"/>
                </a:lnTo>
                <a:lnTo>
                  <a:pt x="639" y="1891"/>
                </a:lnTo>
                <a:lnTo>
                  <a:pt x="632" y="1889"/>
                </a:lnTo>
                <a:lnTo>
                  <a:pt x="630" y="1889"/>
                </a:lnTo>
                <a:lnTo>
                  <a:pt x="630" y="1884"/>
                </a:lnTo>
                <a:lnTo>
                  <a:pt x="630" y="1880"/>
                </a:lnTo>
                <a:lnTo>
                  <a:pt x="627" y="1880"/>
                </a:lnTo>
                <a:lnTo>
                  <a:pt x="625" y="1880"/>
                </a:lnTo>
                <a:lnTo>
                  <a:pt x="623" y="1882"/>
                </a:lnTo>
                <a:lnTo>
                  <a:pt x="618" y="1884"/>
                </a:lnTo>
                <a:lnTo>
                  <a:pt x="618" y="1887"/>
                </a:lnTo>
                <a:lnTo>
                  <a:pt x="618" y="1891"/>
                </a:lnTo>
                <a:lnTo>
                  <a:pt x="620" y="1894"/>
                </a:lnTo>
                <a:lnTo>
                  <a:pt x="620" y="1896"/>
                </a:lnTo>
                <a:lnTo>
                  <a:pt x="618" y="1896"/>
                </a:lnTo>
                <a:lnTo>
                  <a:pt x="616" y="1899"/>
                </a:lnTo>
                <a:lnTo>
                  <a:pt x="613" y="1899"/>
                </a:lnTo>
                <a:lnTo>
                  <a:pt x="609" y="1899"/>
                </a:lnTo>
                <a:lnTo>
                  <a:pt x="604" y="1896"/>
                </a:lnTo>
                <a:lnTo>
                  <a:pt x="604" y="1894"/>
                </a:lnTo>
                <a:lnTo>
                  <a:pt x="604" y="1891"/>
                </a:lnTo>
                <a:lnTo>
                  <a:pt x="604" y="1889"/>
                </a:lnTo>
                <a:lnTo>
                  <a:pt x="606" y="1887"/>
                </a:lnTo>
                <a:lnTo>
                  <a:pt x="606" y="1882"/>
                </a:lnTo>
                <a:lnTo>
                  <a:pt x="606" y="1877"/>
                </a:lnTo>
                <a:lnTo>
                  <a:pt x="606" y="1875"/>
                </a:lnTo>
                <a:lnTo>
                  <a:pt x="609" y="1872"/>
                </a:lnTo>
                <a:lnTo>
                  <a:pt x="609" y="1868"/>
                </a:lnTo>
                <a:lnTo>
                  <a:pt x="606" y="1865"/>
                </a:lnTo>
                <a:lnTo>
                  <a:pt x="606" y="1863"/>
                </a:lnTo>
                <a:lnTo>
                  <a:pt x="601" y="1858"/>
                </a:lnTo>
                <a:lnTo>
                  <a:pt x="601" y="1856"/>
                </a:lnTo>
                <a:lnTo>
                  <a:pt x="601" y="1854"/>
                </a:lnTo>
                <a:lnTo>
                  <a:pt x="601" y="1849"/>
                </a:lnTo>
                <a:lnTo>
                  <a:pt x="599" y="1846"/>
                </a:lnTo>
                <a:lnTo>
                  <a:pt x="597" y="1844"/>
                </a:lnTo>
                <a:lnTo>
                  <a:pt x="594" y="1844"/>
                </a:lnTo>
                <a:lnTo>
                  <a:pt x="594" y="1842"/>
                </a:lnTo>
                <a:lnTo>
                  <a:pt x="594" y="1839"/>
                </a:lnTo>
                <a:lnTo>
                  <a:pt x="597" y="1839"/>
                </a:lnTo>
                <a:lnTo>
                  <a:pt x="599" y="1837"/>
                </a:lnTo>
                <a:lnTo>
                  <a:pt x="599" y="1835"/>
                </a:lnTo>
                <a:lnTo>
                  <a:pt x="597" y="1832"/>
                </a:lnTo>
                <a:lnTo>
                  <a:pt x="597" y="1830"/>
                </a:lnTo>
                <a:lnTo>
                  <a:pt x="597" y="1828"/>
                </a:lnTo>
                <a:lnTo>
                  <a:pt x="599" y="1825"/>
                </a:lnTo>
                <a:lnTo>
                  <a:pt x="599" y="1820"/>
                </a:lnTo>
                <a:lnTo>
                  <a:pt x="594" y="1818"/>
                </a:lnTo>
                <a:lnTo>
                  <a:pt x="592" y="1820"/>
                </a:lnTo>
                <a:lnTo>
                  <a:pt x="587" y="1820"/>
                </a:lnTo>
                <a:lnTo>
                  <a:pt x="583" y="1820"/>
                </a:lnTo>
                <a:lnTo>
                  <a:pt x="580" y="1820"/>
                </a:lnTo>
                <a:lnTo>
                  <a:pt x="578" y="1823"/>
                </a:lnTo>
                <a:lnTo>
                  <a:pt x="576" y="1825"/>
                </a:lnTo>
                <a:lnTo>
                  <a:pt x="573" y="1828"/>
                </a:lnTo>
                <a:lnTo>
                  <a:pt x="571" y="1828"/>
                </a:lnTo>
                <a:lnTo>
                  <a:pt x="524" y="1820"/>
                </a:lnTo>
                <a:lnTo>
                  <a:pt x="505" y="1806"/>
                </a:lnTo>
                <a:lnTo>
                  <a:pt x="488" y="1775"/>
                </a:lnTo>
                <a:lnTo>
                  <a:pt x="488" y="1773"/>
                </a:lnTo>
                <a:lnTo>
                  <a:pt x="484" y="1764"/>
                </a:lnTo>
                <a:lnTo>
                  <a:pt x="479" y="1754"/>
                </a:lnTo>
                <a:lnTo>
                  <a:pt x="368" y="1674"/>
                </a:lnTo>
                <a:lnTo>
                  <a:pt x="330" y="1645"/>
                </a:lnTo>
                <a:lnTo>
                  <a:pt x="290" y="1622"/>
                </a:lnTo>
                <a:lnTo>
                  <a:pt x="269" y="1612"/>
                </a:lnTo>
                <a:lnTo>
                  <a:pt x="253" y="1603"/>
                </a:lnTo>
                <a:lnTo>
                  <a:pt x="250" y="1605"/>
                </a:lnTo>
                <a:lnTo>
                  <a:pt x="248" y="1603"/>
                </a:lnTo>
                <a:lnTo>
                  <a:pt x="246" y="1603"/>
                </a:lnTo>
                <a:lnTo>
                  <a:pt x="246" y="1600"/>
                </a:lnTo>
                <a:lnTo>
                  <a:pt x="243" y="1598"/>
                </a:lnTo>
                <a:lnTo>
                  <a:pt x="241" y="1596"/>
                </a:lnTo>
                <a:lnTo>
                  <a:pt x="236" y="1591"/>
                </a:lnTo>
                <a:lnTo>
                  <a:pt x="234" y="1591"/>
                </a:lnTo>
                <a:lnTo>
                  <a:pt x="229" y="1591"/>
                </a:lnTo>
                <a:lnTo>
                  <a:pt x="229" y="1588"/>
                </a:lnTo>
                <a:lnTo>
                  <a:pt x="217" y="1596"/>
                </a:lnTo>
                <a:lnTo>
                  <a:pt x="196" y="1610"/>
                </a:lnTo>
                <a:lnTo>
                  <a:pt x="196" y="1607"/>
                </a:lnTo>
                <a:lnTo>
                  <a:pt x="194" y="1607"/>
                </a:lnTo>
                <a:lnTo>
                  <a:pt x="191" y="1605"/>
                </a:lnTo>
                <a:lnTo>
                  <a:pt x="189" y="1605"/>
                </a:lnTo>
                <a:lnTo>
                  <a:pt x="184" y="1603"/>
                </a:lnTo>
                <a:lnTo>
                  <a:pt x="182" y="1600"/>
                </a:lnTo>
                <a:lnTo>
                  <a:pt x="179" y="1600"/>
                </a:lnTo>
                <a:lnTo>
                  <a:pt x="175" y="1603"/>
                </a:lnTo>
                <a:lnTo>
                  <a:pt x="125" y="1565"/>
                </a:lnTo>
                <a:lnTo>
                  <a:pt x="123" y="1567"/>
                </a:lnTo>
                <a:lnTo>
                  <a:pt x="121" y="1567"/>
                </a:lnTo>
                <a:lnTo>
                  <a:pt x="118" y="1565"/>
                </a:lnTo>
                <a:lnTo>
                  <a:pt x="116" y="1565"/>
                </a:lnTo>
                <a:lnTo>
                  <a:pt x="113" y="1565"/>
                </a:lnTo>
                <a:lnTo>
                  <a:pt x="111" y="1562"/>
                </a:lnTo>
                <a:lnTo>
                  <a:pt x="109" y="1562"/>
                </a:lnTo>
                <a:lnTo>
                  <a:pt x="106" y="1560"/>
                </a:lnTo>
                <a:lnTo>
                  <a:pt x="104" y="1560"/>
                </a:lnTo>
                <a:lnTo>
                  <a:pt x="102" y="1560"/>
                </a:lnTo>
                <a:lnTo>
                  <a:pt x="99" y="1558"/>
                </a:lnTo>
                <a:lnTo>
                  <a:pt x="97" y="1558"/>
                </a:lnTo>
                <a:lnTo>
                  <a:pt x="95" y="1555"/>
                </a:lnTo>
                <a:lnTo>
                  <a:pt x="95" y="1551"/>
                </a:lnTo>
                <a:lnTo>
                  <a:pt x="92" y="1546"/>
                </a:lnTo>
                <a:lnTo>
                  <a:pt x="90" y="1543"/>
                </a:lnTo>
                <a:lnTo>
                  <a:pt x="88" y="1541"/>
                </a:lnTo>
                <a:lnTo>
                  <a:pt x="83" y="1539"/>
                </a:lnTo>
                <a:lnTo>
                  <a:pt x="83" y="1536"/>
                </a:lnTo>
                <a:lnTo>
                  <a:pt x="80" y="1534"/>
                </a:lnTo>
                <a:lnTo>
                  <a:pt x="78" y="1532"/>
                </a:lnTo>
                <a:lnTo>
                  <a:pt x="76" y="1532"/>
                </a:lnTo>
                <a:lnTo>
                  <a:pt x="73" y="1532"/>
                </a:lnTo>
                <a:lnTo>
                  <a:pt x="73" y="1529"/>
                </a:lnTo>
                <a:lnTo>
                  <a:pt x="73" y="1525"/>
                </a:lnTo>
                <a:lnTo>
                  <a:pt x="76" y="1525"/>
                </a:lnTo>
                <a:lnTo>
                  <a:pt x="78" y="1522"/>
                </a:lnTo>
                <a:lnTo>
                  <a:pt x="76" y="1520"/>
                </a:lnTo>
                <a:lnTo>
                  <a:pt x="73" y="1520"/>
                </a:lnTo>
                <a:lnTo>
                  <a:pt x="71" y="1520"/>
                </a:lnTo>
                <a:lnTo>
                  <a:pt x="71" y="1517"/>
                </a:lnTo>
                <a:lnTo>
                  <a:pt x="71" y="1515"/>
                </a:lnTo>
                <a:lnTo>
                  <a:pt x="71" y="1513"/>
                </a:lnTo>
                <a:lnTo>
                  <a:pt x="69" y="1510"/>
                </a:lnTo>
                <a:lnTo>
                  <a:pt x="69" y="1508"/>
                </a:lnTo>
                <a:lnTo>
                  <a:pt x="66" y="1506"/>
                </a:lnTo>
                <a:lnTo>
                  <a:pt x="64" y="1501"/>
                </a:lnTo>
                <a:lnTo>
                  <a:pt x="59" y="1498"/>
                </a:lnTo>
                <a:lnTo>
                  <a:pt x="55" y="1494"/>
                </a:lnTo>
                <a:lnTo>
                  <a:pt x="55" y="1491"/>
                </a:lnTo>
                <a:lnTo>
                  <a:pt x="55" y="1487"/>
                </a:lnTo>
                <a:lnTo>
                  <a:pt x="52" y="1487"/>
                </a:lnTo>
                <a:lnTo>
                  <a:pt x="50" y="1489"/>
                </a:lnTo>
                <a:lnTo>
                  <a:pt x="47" y="1489"/>
                </a:lnTo>
                <a:lnTo>
                  <a:pt x="45" y="1489"/>
                </a:lnTo>
                <a:lnTo>
                  <a:pt x="43" y="1489"/>
                </a:lnTo>
                <a:lnTo>
                  <a:pt x="43" y="1491"/>
                </a:lnTo>
                <a:lnTo>
                  <a:pt x="38" y="1491"/>
                </a:lnTo>
                <a:lnTo>
                  <a:pt x="38" y="1489"/>
                </a:lnTo>
                <a:lnTo>
                  <a:pt x="36" y="1489"/>
                </a:lnTo>
                <a:lnTo>
                  <a:pt x="33" y="1489"/>
                </a:lnTo>
                <a:lnTo>
                  <a:pt x="29" y="1489"/>
                </a:lnTo>
                <a:lnTo>
                  <a:pt x="24" y="1489"/>
                </a:lnTo>
                <a:lnTo>
                  <a:pt x="24" y="1487"/>
                </a:lnTo>
                <a:lnTo>
                  <a:pt x="24" y="1484"/>
                </a:lnTo>
                <a:lnTo>
                  <a:pt x="19" y="1475"/>
                </a:lnTo>
                <a:lnTo>
                  <a:pt x="19" y="1472"/>
                </a:lnTo>
                <a:lnTo>
                  <a:pt x="19" y="1470"/>
                </a:lnTo>
                <a:lnTo>
                  <a:pt x="17" y="1468"/>
                </a:lnTo>
                <a:lnTo>
                  <a:pt x="14" y="1465"/>
                </a:lnTo>
                <a:lnTo>
                  <a:pt x="14" y="1463"/>
                </a:lnTo>
                <a:lnTo>
                  <a:pt x="14" y="1461"/>
                </a:lnTo>
                <a:lnTo>
                  <a:pt x="17" y="1458"/>
                </a:lnTo>
                <a:lnTo>
                  <a:pt x="14" y="1456"/>
                </a:lnTo>
                <a:lnTo>
                  <a:pt x="14" y="1454"/>
                </a:lnTo>
                <a:lnTo>
                  <a:pt x="14" y="1451"/>
                </a:lnTo>
                <a:lnTo>
                  <a:pt x="14" y="1449"/>
                </a:lnTo>
                <a:lnTo>
                  <a:pt x="12" y="1449"/>
                </a:lnTo>
                <a:lnTo>
                  <a:pt x="10" y="1446"/>
                </a:lnTo>
                <a:lnTo>
                  <a:pt x="7" y="1444"/>
                </a:lnTo>
                <a:lnTo>
                  <a:pt x="3" y="1439"/>
                </a:lnTo>
                <a:lnTo>
                  <a:pt x="7" y="1432"/>
                </a:lnTo>
                <a:lnTo>
                  <a:pt x="10" y="1427"/>
                </a:lnTo>
                <a:lnTo>
                  <a:pt x="7" y="1423"/>
                </a:lnTo>
                <a:lnTo>
                  <a:pt x="5" y="1420"/>
                </a:lnTo>
                <a:lnTo>
                  <a:pt x="3" y="1418"/>
                </a:lnTo>
                <a:lnTo>
                  <a:pt x="0" y="1416"/>
                </a:lnTo>
                <a:lnTo>
                  <a:pt x="5" y="1413"/>
                </a:lnTo>
                <a:lnTo>
                  <a:pt x="10" y="1411"/>
                </a:lnTo>
                <a:lnTo>
                  <a:pt x="19" y="1411"/>
                </a:lnTo>
                <a:lnTo>
                  <a:pt x="24" y="1413"/>
                </a:lnTo>
                <a:lnTo>
                  <a:pt x="29" y="1416"/>
                </a:lnTo>
                <a:lnTo>
                  <a:pt x="43" y="1418"/>
                </a:lnTo>
                <a:lnTo>
                  <a:pt x="50" y="1418"/>
                </a:lnTo>
                <a:lnTo>
                  <a:pt x="52" y="1416"/>
                </a:lnTo>
                <a:lnTo>
                  <a:pt x="47" y="1413"/>
                </a:lnTo>
                <a:lnTo>
                  <a:pt x="45" y="1411"/>
                </a:lnTo>
                <a:lnTo>
                  <a:pt x="43" y="1406"/>
                </a:lnTo>
                <a:lnTo>
                  <a:pt x="38" y="1401"/>
                </a:lnTo>
                <a:lnTo>
                  <a:pt x="38" y="1399"/>
                </a:lnTo>
                <a:lnTo>
                  <a:pt x="36" y="1397"/>
                </a:lnTo>
                <a:lnTo>
                  <a:pt x="33" y="1397"/>
                </a:lnTo>
                <a:lnTo>
                  <a:pt x="31" y="1394"/>
                </a:lnTo>
                <a:lnTo>
                  <a:pt x="31" y="1392"/>
                </a:lnTo>
                <a:lnTo>
                  <a:pt x="31" y="1390"/>
                </a:lnTo>
                <a:lnTo>
                  <a:pt x="33" y="1390"/>
                </a:lnTo>
                <a:lnTo>
                  <a:pt x="36" y="1387"/>
                </a:lnTo>
                <a:lnTo>
                  <a:pt x="38" y="1387"/>
                </a:lnTo>
                <a:lnTo>
                  <a:pt x="40" y="1387"/>
                </a:lnTo>
                <a:lnTo>
                  <a:pt x="43" y="1387"/>
                </a:lnTo>
                <a:lnTo>
                  <a:pt x="45" y="1390"/>
                </a:lnTo>
                <a:lnTo>
                  <a:pt x="47" y="1390"/>
                </a:lnTo>
                <a:lnTo>
                  <a:pt x="50" y="1387"/>
                </a:lnTo>
                <a:lnTo>
                  <a:pt x="52" y="1385"/>
                </a:lnTo>
                <a:lnTo>
                  <a:pt x="52" y="1382"/>
                </a:lnTo>
                <a:lnTo>
                  <a:pt x="55" y="1382"/>
                </a:lnTo>
                <a:lnTo>
                  <a:pt x="57" y="1378"/>
                </a:lnTo>
                <a:lnTo>
                  <a:pt x="59" y="1375"/>
                </a:lnTo>
                <a:lnTo>
                  <a:pt x="62" y="1371"/>
                </a:lnTo>
                <a:lnTo>
                  <a:pt x="66" y="1366"/>
                </a:lnTo>
                <a:lnTo>
                  <a:pt x="66" y="1364"/>
                </a:lnTo>
                <a:lnTo>
                  <a:pt x="69" y="1361"/>
                </a:lnTo>
                <a:lnTo>
                  <a:pt x="71" y="1361"/>
                </a:lnTo>
                <a:lnTo>
                  <a:pt x="73" y="1361"/>
                </a:lnTo>
                <a:lnTo>
                  <a:pt x="76" y="1361"/>
                </a:lnTo>
                <a:lnTo>
                  <a:pt x="78" y="1361"/>
                </a:lnTo>
                <a:lnTo>
                  <a:pt x="78" y="1359"/>
                </a:lnTo>
                <a:lnTo>
                  <a:pt x="83" y="1359"/>
                </a:lnTo>
                <a:lnTo>
                  <a:pt x="85" y="1356"/>
                </a:lnTo>
                <a:lnTo>
                  <a:pt x="85" y="1354"/>
                </a:lnTo>
                <a:lnTo>
                  <a:pt x="85" y="1352"/>
                </a:lnTo>
                <a:lnTo>
                  <a:pt x="85" y="1349"/>
                </a:lnTo>
                <a:lnTo>
                  <a:pt x="83" y="1347"/>
                </a:lnTo>
                <a:lnTo>
                  <a:pt x="80" y="1347"/>
                </a:lnTo>
                <a:lnTo>
                  <a:pt x="78" y="1345"/>
                </a:lnTo>
                <a:lnTo>
                  <a:pt x="76" y="1345"/>
                </a:lnTo>
                <a:lnTo>
                  <a:pt x="73" y="1340"/>
                </a:lnTo>
                <a:lnTo>
                  <a:pt x="73" y="1338"/>
                </a:lnTo>
                <a:lnTo>
                  <a:pt x="73" y="1333"/>
                </a:lnTo>
                <a:lnTo>
                  <a:pt x="73" y="1330"/>
                </a:lnTo>
                <a:lnTo>
                  <a:pt x="76" y="1328"/>
                </a:lnTo>
                <a:lnTo>
                  <a:pt x="78" y="1326"/>
                </a:lnTo>
                <a:lnTo>
                  <a:pt x="80" y="1326"/>
                </a:lnTo>
                <a:lnTo>
                  <a:pt x="83" y="1328"/>
                </a:lnTo>
                <a:lnTo>
                  <a:pt x="92" y="1338"/>
                </a:lnTo>
                <a:lnTo>
                  <a:pt x="97" y="1342"/>
                </a:lnTo>
                <a:lnTo>
                  <a:pt x="99" y="1342"/>
                </a:lnTo>
                <a:lnTo>
                  <a:pt x="102" y="1342"/>
                </a:lnTo>
                <a:lnTo>
                  <a:pt x="102" y="1340"/>
                </a:lnTo>
                <a:lnTo>
                  <a:pt x="104" y="1340"/>
                </a:lnTo>
                <a:lnTo>
                  <a:pt x="106" y="1338"/>
                </a:lnTo>
                <a:lnTo>
                  <a:pt x="116" y="1328"/>
                </a:lnTo>
                <a:lnTo>
                  <a:pt x="118" y="1326"/>
                </a:lnTo>
                <a:lnTo>
                  <a:pt x="121" y="1326"/>
                </a:lnTo>
                <a:lnTo>
                  <a:pt x="123" y="1326"/>
                </a:lnTo>
                <a:lnTo>
                  <a:pt x="123" y="1328"/>
                </a:lnTo>
                <a:lnTo>
                  <a:pt x="125" y="1330"/>
                </a:lnTo>
                <a:lnTo>
                  <a:pt x="128" y="1333"/>
                </a:lnTo>
                <a:lnTo>
                  <a:pt x="130" y="1333"/>
                </a:lnTo>
                <a:lnTo>
                  <a:pt x="132" y="1333"/>
                </a:lnTo>
                <a:lnTo>
                  <a:pt x="137" y="1333"/>
                </a:lnTo>
                <a:lnTo>
                  <a:pt x="142" y="1333"/>
                </a:lnTo>
                <a:lnTo>
                  <a:pt x="144" y="1330"/>
                </a:lnTo>
                <a:lnTo>
                  <a:pt x="146" y="1328"/>
                </a:lnTo>
                <a:lnTo>
                  <a:pt x="149" y="1326"/>
                </a:lnTo>
                <a:lnTo>
                  <a:pt x="149" y="1323"/>
                </a:lnTo>
                <a:lnTo>
                  <a:pt x="151" y="1321"/>
                </a:lnTo>
                <a:lnTo>
                  <a:pt x="146" y="1319"/>
                </a:lnTo>
                <a:lnTo>
                  <a:pt x="144" y="1316"/>
                </a:lnTo>
                <a:lnTo>
                  <a:pt x="144" y="1314"/>
                </a:lnTo>
                <a:lnTo>
                  <a:pt x="142" y="1314"/>
                </a:lnTo>
                <a:lnTo>
                  <a:pt x="139" y="1311"/>
                </a:lnTo>
                <a:lnTo>
                  <a:pt x="137" y="1309"/>
                </a:lnTo>
                <a:lnTo>
                  <a:pt x="135" y="1307"/>
                </a:lnTo>
                <a:lnTo>
                  <a:pt x="135" y="1304"/>
                </a:lnTo>
                <a:lnTo>
                  <a:pt x="135" y="1302"/>
                </a:lnTo>
                <a:lnTo>
                  <a:pt x="135" y="1300"/>
                </a:lnTo>
                <a:lnTo>
                  <a:pt x="137" y="1300"/>
                </a:lnTo>
                <a:lnTo>
                  <a:pt x="139" y="1297"/>
                </a:lnTo>
                <a:lnTo>
                  <a:pt x="144" y="1297"/>
                </a:lnTo>
                <a:lnTo>
                  <a:pt x="149" y="1297"/>
                </a:lnTo>
                <a:lnTo>
                  <a:pt x="154" y="1300"/>
                </a:lnTo>
                <a:lnTo>
                  <a:pt x="156" y="1300"/>
                </a:lnTo>
                <a:lnTo>
                  <a:pt x="158" y="1302"/>
                </a:lnTo>
                <a:lnTo>
                  <a:pt x="161" y="1302"/>
                </a:lnTo>
                <a:lnTo>
                  <a:pt x="163" y="1304"/>
                </a:lnTo>
                <a:lnTo>
                  <a:pt x="163" y="1307"/>
                </a:lnTo>
                <a:lnTo>
                  <a:pt x="165" y="1309"/>
                </a:lnTo>
                <a:lnTo>
                  <a:pt x="170" y="1311"/>
                </a:lnTo>
                <a:lnTo>
                  <a:pt x="172" y="1314"/>
                </a:lnTo>
                <a:lnTo>
                  <a:pt x="175" y="1316"/>
                </a:lnTo>
                <a:lnTo>
                  <a:pt x="177" y="1316"/>
                </a:lnTo>
                <a:lnTo>
                  <a:pt x="179" y="1319"/>
                </a:lnTo>
                <a:lnTo>
                  <a:pt x="182" y="1319"/>
                </a:lnTo>
                <a:lnTo>
                  <a:pt x="184" y="1319"/>
                </a:lnTo>
                <a:lnTo>
                  <a:pt x="187" y="1319"/>
                </a:lnTo>
                <a:lnTo>
                  <a:pt x="189" y="1316"/>
                </a:lnTo>
                <a:lnTo>
                  <a:pt x="189" y="1314"/>
                </a:lnTo>
                <a:lnTo>
                  <a:pt x="187" y="1314"/>
                </a:lnTo>
                <a:lnTo>
                  <a:pt x="187" y="1311"/>
                </a:lnTo>
                <a:lnTo>
                  <a:pt x="182" y="1309"/>
                </a:lnTo>
                <a:lnTo>
                  <a:pt x="179" y="1309"/>
                </a:lnTo>
                <a:lnTo>
                  <a:pt x="177" y="1309"/>
                </a:lnTo>
                <a:lnTo>
                  <a:pt x="177" y="1311"/>
                </a:lnTo>
                <a:lnTo>
                  <a:pt x="175" y="1309"/>
                </a:lnTo>
                <a:lnTo>
                  <a:pt x="172" y="1307"/>
                </a:lnTo>
                <a:lnTo>
                  <a:pt x="172" y="1304"/>
                </a:lnTo>
                <a:lnTo>
                  <a:pt x="172" y="1302"/>
                </a:lnTo>
                <a:lnTo>
                  <a:pt x="175" y="1300"/>
                </a:lnTo>
                <a:lnTo>
                  <a:pt x="177" y="1297"/>
                </a:lnTo>
                <a:lnTo>
                  <a:pt x="182" y="1295"/>
                </a:lnTo>
                <a:lnTo>
                  <a:pt x="184" y="1295"/>
                </a:lnTo>
                <a:lnTo>
                  <a:pt x="189" y="1295"/>
                </a:lnTo>
                <a:lnTo>
                  <a:pt x="191" y="1293"/>
                </a:lnTo>
                <a:lnTo>
                  <a:pt x="189" y="1285"/>
                </a:lnTo>
                <a:lnTo>
                  <a:pt x="189" y="1281"/>
                </a:lnTo>
                <a:lnTo>
                  <a:pt x="189" y="1278"/>
                </a:lnTo>
                <a:lnTo>
                  <a:pt x="187" y="1276"/>
                </a:lnTo>
                <a:lnTo>
                  <a:pt x="187" y="1274"/>
                </a:lnTo>
                <a:lnTo>
                  <a:pt x="189" y="1271"/>
                </a:lnTo>
                <a:lnTo>
                  <a:pt x="191" y="1271"/>
                </a:lnTo>
                <a:lnTo>
                  <a:pt x="194" y="1274"/>
                </a:lnTo>
                <a:lnTo>
                  <a:pt x="196" y="1274"/>
                </a:lnTo>
                <a:lnTo>
                  <a:pt x="198" y="1271"/>
                </a:lnTo>
                <a:lnTo>
                  <a:pt x="196" y="1269"/>
                </a:lnTo>
                <a:lnTo>
                  <a:pt x="196" y="1264"/>
                </a:lnTo>
                <a:lnTo>
                  <a:pt x="196" y="1262"/>
                </a:lnTo>
                <a:lnTo>
                  <a:pt x="201" y="1257"/>
                </a:lnTo>
                <a:lnTo>
                  <a:pt x="205" y="1255"/>
                </a:lnTo>
                <a:lnTo>
                  <a:pt x="213" y="1250"/>
                </a:lnTo>
                <a:lnTo>
                  <a:pt x="217" y="1248"/>
                </a:lnTo>
                <a:lnTo>
                  <a:pt x="220" y="1245"/>
                </a:lnTo>
                <a:lnTo>
                  <a:pt x="224" y="1245"/>
                </a:lnTo>
                <a:lnTo>
                  <a:pt x="241" y="1250"/>
                </a:lnTo>
                <a:lnTo>
                  <a:pt x="255" y="1250"/>
                </a:lnTo>
                <a:lnTo>
                  <a:pt x="262" y="1252"/>
                </a:lnTo>
                <a:lnTo>
                  <a:pt x="267" y="1255"/>
                </a:lnTo>
                <a:lnTo>
                  <a:pt x="269" y="1255"/>
                </a:lnTo>
                <a:lnTo>
                  <a:pt x="276" y="1250"/>
                </a:lnTo>
                <a:lnTo>
                  <a:pt x="283" y="1243"/>
                </a:lnTo>
                <a:lnTo>
                  <a:pt x="283" y="1238"/>
                </a:lnTo>
                <a:lnTo>
                  <a:pt x="281" y="1231"/>
                </a:lnTo>
                <a:lnTo>
                  <a:pt x="281" y="1226"/>
                </a:lnTo>
                <a:lnTo>
                  <a:pt x="283" y="1222"/>
                </a:lnTo>
                <a:lnTo>
                  <a:pt x="281" y="1222"/>
                </a:lnTo>
                <a:lnTo>
                  <a:pt x="274" y="1217"/>
                </a:lnTo>
                <a:lnTo>
                  <a:pt x="269" y="1217"/>
                </a:lnTo>
                <a:lnTo>
                  <a:pt x="267" y="1214"/>
                </a:lnTo>
                <a:lnTo>
                  <a:pt x="267" y="1207"/>
                </a:lnTo>
                <a:lnTo>
                  <a:pt x="264" y="1203"/>
                </a:lnTo>
                <a:lnTo>
                  <a:pt x="260" y="1200"/>
                </a:lnTo>
                <a:lnTo>
                  <a:pt x="260" y="1195"/>
                </a:lnTo>
                <a:lnTo>
                  <a:pt x="264" y="1188"/>
                </a:lnTo>
                <a:lnTo>
                  <a:pt x="271" y="1184"/>
                </a:lnTo>
                <a:lnTo>
                  <a:pt x="274" y="1184"/>
                </a:lnTo>
                <a:lnTo>
                  <a:pt x="274" y="1181"/>
                </a:lnTo>
                <a:lnTo>
                  <a:pt x="269" y="1177"/>
                </a:lnTo>
                <a:lnTo>
                  <a:pt x="267" y="1174"/>
                </a:lnTo>
                <a:lnTo>
                  <a:pt x="267" y="1172"/>
                </a:lnTo>
                <a:lnTo>
                  <a:pt x="269" y="1167"/>
                </a:lnTo>
                <a:lnTo>
                  <a:pt x="269" y="1162"/>
                </a:lnTo>
                <a:lnTo>
                  <a:pt x="269" y="1158"/>
                </a:lnTo>
                <a:lnTo>
                  <a:pt x="269" y="1153"/>
                </a:lnTo>
                <a:lnTo>
                  <a:pt x="271" y="1146"/>
                </a:lnTo>
                <a:lnTo>
                  <a:pt x="274" y="1141"/>
                </a:lnTo>
                <a:lnTo>
                  <a:pt x="271" y="1134"/>
                </a:lnTo>
                <a:lnTo>
                  <a:pt x="271" y="1127"/>
                </a:lnTo>
                <a:lnTo>
                  <a:pt x="274" y="1122"/>
                </a:lnTo>
                <a:lnTo>
                  <a:pt x="276" y="1117"/>
                </a:lnTo>
                <a:lnTo>
                  <a:pt x="281" y="1117"/>
                </a:lnTo>
                <a:lnTo>
                  <a:pt x="286" y="1120"/>
                </a:lnTo>
                <a:lnTo>
                  <a:pt x="288" y="1124"/>
                </a:lnTo>
                <a:lnTo>
                  <a:pt x="293" y="1132"/>
                </a:lnTo>
                <a:lnTo>
                  <a:pt x="297" y="1132"/>
                </a:lnTo>
                <a:lnTo>
                  <a:pt x="302" y="1132"/>
                </a:lnTo>
                <a:lnTo>
                  <a:pt x="312" y="1129"/>
                </a:lnTo>
                <a:lnTo>
                  <a:pt x="319" y="1127"/>
                </a:lnTo>
                <a:lnTo>
                  <a:pt x="323" y="1124"/>
                </a:lnTo>
                <a:lnTo>
                  <a:pt x="326" y="1120"/>
                </a:lnTo>
                <a:lnTo>
                  <a:pt x="321" y="1113"/>
                </a:lnTo>
                <a:lnTo>
                  <a:pt x="319" y="1106"/>
                </a:lnTo>
                <a:lnTo>
                  <a:pt x="316" y="1101"/>
                </a:lnTo>
                <a:lnTo>
                  <a:pt x="312" y="1096"/>
                </a:lnTo>
                <a:lnTo>
                  <a:pt x="307" y="1091"/>
                </a:lnTo>
                <a:lnTo>
                  <a:pt x="312" y="1087"/>
                </a:lnTo>
                <a:lnTo>
                  <a:pt x="316" y="1079"/>
                </a:lnTo>
                <a:lnTo>
                  <a:pt x="321" y="1072"/>
                </a:lnTo>
                <a:lnTo>
                  <a:pt x="321" y="1068"/>
                </a:lnTo>
                <a:lnTo>
                  <a:pt x="321" y="1063"/>
                </a:lnTo>
                <a:lnTo>
                  <a:pt x="316" y="1056"/>
                </a:lnTo>
                <a:lnTo>
                  <a:pt x="312" y="1051"/>
                </a:lnTo>
                <a:lnTo>
                  <a:pt x="307" y="1046"/>
                </a:lnTo>
                <a:lnTo>
                  <a:pt x="307" y="1039"/>
                </a:lnTo>
                <a:lnTo>
                  <a:pt x="314" y="1030"/>
                </a:lnTo>
                <a:lnTo>
                  <a:pt x="316" y="1027"/>
                </a:lnTo>
                <a:lnTo>
                  <a:pt x="319" y="1027"/>
                </a:lnTo>
                <a:lnTo>
                  <a:pt x="326" y="1035"/>
                </a:lnTo>
                <a:lnTo>
                  <a:pt x="330" y="1037"/>
                </a:lnTo>
                <a:lnTo>
                  <a:pt x="333" y="1035"/>
                </a:lnTo>
                <a:lnTo>
                  <a:pt x="337" y="1030"/>
                </a:lnTo>
                <a:lnTo>
                  <a:pt x="337" y="1025"/>
                </a:lnTo>
                <a:lnTo>
                  <a:pt x="335" y="1023"/>
                </a:lnTo>
                <a:lnTo>
                  <a:pt x="328" y="1016"/>
                </a:lnTo>
                <a:lnTo>
                  <a:pt x="328" y="1013"/>
                </a:lnTo>
                <a:lnTo>
                  <a:pt x="326" y="1013"/>
                </a:lnTo>
                <a:lnTo>
                  <a:pt x="330" y="1011"/>
                </a:lnTo>
                <a:lnTo>
                  <a:pt x="335" y="1006"/>
                </a:lnTo>
                <a:lnTo>
                  <a:pt x="335" y="1004"/>
                </a:lnTo>
                <a:lnTo>
                  <a:pt x="335" y="1001"/>
                </a:lnTo>
                <a:lnTo>
                  <a:pt x="340" y="1001"/>
                </a:lnTo>
                <a:lnTo>
                  <a:pt x="345" y="1004"/>
                </a:lnTo>
                <a:lnTo>
                  <a:pt x="347" y="1006"/>
                </a:lnTo>
                <a:lnTo>
                  <a:pt x="352" y="1008"/>
                </a:lnTo>
                <a:lnTo>
                  <a:pt x="356" y="1006"/>
                </a:lnTo>
                <a:lnTo>
                  <a:pt x="361" y="1006"/>
                </a:lnTo>
                <a:lnTo>
                  <a:pt x="363" y="1001"/>
                </a:lnTo>
                <a:lnTo>
                  <a:pt x="366" y="997"/>
                </a:lnTo>
                <a:lnTo>
                  <a:pt x="366" y="990"/>
                </a:lnTo>
                <a:lnTo>
                  <a:pt x="359" y="980"/>
                </a:lnTo>
                <a:lnTo>
                  <a:pt x="356" y="973"/>
                </a:lnTo>
                <a:lnTo>
                  <a:pt x="352" y="964"/>
                </a:lnTo>
                <a:lnTo>
                  <a:pt x="347" y="959"/>
                </a:lnTo>
                <a:lnTo>
                  <a:pt x="345" y="956"/>
                </a:lnTo>
                <a:lnTo>
                  <a:pt x="340" y="952"/>
                </a:lnTo>
                <a:lnTo>
                  <a:pt x="335" y="947"/>
                </a:lnTo>
                <a:lnTo>
                  <a:pt x="333" y="945"/>
                </a:lnTo>
                <a:lnTo>
                  <a:pt x="335" y="942"/>
                </a:lnTo>
                <a:lnTo>
                  <a:pt x="328" y="942"/>
                </a:lnTo>
                <a:lnTo>
                  <a:pt x="330" y="940"/>
                </a:lnTo>
                <a:lnTo>
                  <a:pt x="335" y="940"/>
                </a:lnTo>
                <a:lnTo>
                  <a:pt x="337" y="940"/>
                </a:lnTo>
                <a:lnTo>
                  <a:pt x="340" y="940"/>
                </a:lnTo>
                <a:lnTo>
                  <a:pt x="342" y="937"/>
                </a:lnTo>
                <a:lnTo>
                  <a:pt x="345" y="937"/>
                </a:lnTo>
                <a:lnTo>
                  <a:pt x="347" y="937"/>
                </a:lnTo>
                <a:lnTo>
                  <a:pt x="349" y="937"/>
                </a:lnTo>
                <a:lnTo>
                  <a:pt x="352" y="937"/>
                </a:lnTo>
                <a:lnTo>
                  <a:pt x="354" y="937"/>
                </a:lnTo>
                <a:lnTo>
                  <a:pt x="359" y="937"/>
                </a:lnTo>
                <a:lnTo>
                  <a:pt x="359" y="935"/>
                </a:lnTo>
                <a:lnTo>
                  <a:pt x="361" y="935"/>
                </a:lnTo>
                <a:lnTo>
                  <a:pt x="363" y="935"/>
                </a:lnTo>
                <a:lnTo>
                  <a:pt x="366" y="933"/>
                </a:lnTo>
                <a:lnTo>
                  <a:pt x="368" y="933"/>
                </a:lnTo>
                <a:lnTo>
                  <a:pt x="370" y="933"/>
                </a:lnTo>
                <a:lnTo>
                  <a:pt x="375" y="933"/>
                </a:lnTo>
                <a:lnTo>
                  <a:pt x="375" y="935"/>
                </a:lnTo>
                <a:lnTo>
                  <a:pt x="378" y="935"/>
                </a:lnTo>
                <a:lnTo>
                  <a:pt x="378" y="937"/>
                </a:lnTo>
                <a:lnTo>
                  <a:pt x="380" y="940"/>
                </a:lnTo>
                <a:lnTo>
                  <a:pt x="380" y="942"/>
                </a:lnTo>
                <a:lnTo>
                  <a:pt x="382" y="945"/>
                </a:lnTo>
                <a:lnTo>
                  <a:pt x="387" y="949"/>
                </a:lnTo>
                <a:lnTo>
                  <a:pt x="389" y="949"/>
                </a:lnTo>
                <a:lnTo>
                  <a:pt x="392" y="947"/>
                </a:lnTo>
                <a:lnTo>
                  <a:pt x="392" y="945"/>
                </a:lnTo>
                <a:lnTo>
                  <a:pt x="392" y="942"/>
                </a:lnTo>
                <a:lnTo>
                  <a:pt x="392" y="940"/>
                </a:lnTo>
                <a:lnTo>
                  <a:pt x="392" y="937"/>
                </a:lnTo>
                <a:lnTo>
                  <a:pt x="394" y="935"/>
                </a:lnTo>
                <a:lnTo>
                  <a:pt x="394" y="933"/>
                </a:lnTo>
                <a:lnTo>
                  <a:pt x="394" y="930"/>
                </a:lnTo>
                <a:lnTo>
                  <a:pt x="396" y="930"/>
                </a:lnTo>
                <a:lnTo>
                  <a:pt x="396" y="933"/>
                </a:lnTo>
                <a:lnTo>
                  <a:pt x="399" y="933"/>
                </a:lnTo>
                <a:lnTo>
                  <a:pt x="399" y="935"/>
                </a:lnTo>
                <a:lnTo>
                  <a:pt x="401" y="935"/>
                </a:lnTo>
                <a:lnTo>
                  <a:pt x="401" y="937"/>
                </a:lnTo>
                <a:lnTo>
                  <a:pt x="403" y="940"/>
                </a:lnTo>
                <a:lnTo>
                  <a:pt x="406" y="940"/>
                </a:lnTo>
                <a:lnTo>
                  <a:pt x="408" y="940"/>
                </a:lnTo>
                <a:lnTo>
                  <a:pt x="411" y="940"/>
                </a:lnTo>
                <a:lnTo>
                  <a:pt x="413" y="940"/>
                </a:lnTo>
                <a:lnTo>
                  <a:pt x="413" y="937"/>
                </a:lnTo>
                <a:lnTo>
                  <a:pt x="415" y="935"/>
                </a:lnTo>
                <a:lnTo>
                  <a:pt x="415" y="933"/>
                </a:lnTo>
                <a:lnTo>
                  <a:pt x="418" y="930"/>
                </a:lnTo>
                <a:lnTo>
                  <a:pt x="420" y="928"/>
                </a:lnTo>
                <a:lnTo>
                  <a:pt x="422" y="928"/>
                </a:lnTo>
                <a:lnTo>
                  <a:pt x="425" y="930"/>
                </a:lnTo>
                <a:lnTo>
                  <a:pt x="427" y="930"/>
                </a:lnTo>
                <a:lnTo>
                  <a:pt x="432" y="930"/>
                </a:lnTo>
                <a:lnTo>
                  <a:pt x="434" y="928"/>
                </a:lnTo>
                <a:lnTo>
                  <a:pt x="434" y="926"/>
                </a:lnTo>
                <a:lnTo>
                  <a:pt x="434" y="921"/>
                </a:lnTo>
                <a:lnTo>
                  <a:pt x="434" y="919"/>
                </a:lnTo>
                <a:lnTo>
                  <a:pt x="436" y="916"/>
                </a:lnTo>
                <a:lnTo>
                  <a:pt x="441" y="911"/>
                </a:lnTo>
                <a:lnTo>
                  <a:pt x="446" y="911"/>
                </a:lnTo>
                <a:lnTo>
                  <a:pt x="448" y="909"/>
                </a:lnTo>
                <a:lnTo>
                  <a:pt x="453" y="909"/>
                </a:lnTo>
                <a:lnTo>
                  <a:pt x="458" y="907"/>
                </a:lnTo>
                <a:lnTo>
                  <a:pt x="462" y="904"/>
                </a:lnTo>
                <a:lnTo>
                  <a:pt x="462" y="902"/>
                </a:lnTo>
                <a:lnTo>
                  <a:pt x="462" y="897"/>
                </a:lnTo>
                <a:lnTo>
                  <a:pt x="465" y="892"/>
                </a:lnTo>
                <a:lnTo>
                  <a:pt x="467" y="892"/>
                </a:lnTo>
                <a:lnTo>
                  <a:pt x="469" y="892"/>
                </a:lnTo>
                <a:lnTo>
                  <a:pt x="472" y="895"/>
                </a:lnTo>
                <a:lnTo>
                  <a:pt x="474" y="897"/>
                </a:lnTo>
                <a:lnTo>
                  <a:pt x="477" y="900"/>
                </a:lnTo>
                <a:lnTo>
                  <a:pt x="479" y="895"/>
                </a:lnTo>
                <a:lnTo>
                  <a:pt x="484" y="892"/>
                </a:lnTo>
                <a:lnTo>
                  <a:pt x="486" y="890"/>
                </a:lnTo>
                <a:lnTo>
                  <a:pt x="491" y="888"/>
                </a:lnTo>
                <a:lnTo>
                  <a:pt x="495" y="888"/>
                </a:lnTo>
                <a:lnTo>
                  <a:pt x="498" y="890"/>
                </a:lnTo>
                <a:lnTo>
                  <a:pt x="502" y="895"/>
                </a:lnTo>
                <a:lnTo>
                  <a:pt x="505" y="895"/>
                </a:lnTo>
                <a:lnTo>
                  <a:pt x="507" y="895"/>
                </a:lnTo>
                <a:lnTo>
                  <a:pt x="510" y="892"/>
                </a:lnTo>
                <a:lnTo>
                  <a:pt x="512" y="890"/>
                </a:lnTo>
                <a:lnTo>
                  <a:pt x="512" y="888"/>
                </a:lnTo>
                <a:lnTo>
                  <a:pt x="512" y="883"/>
                </a:lnTo>
                <a:lnTo>
                  <a:pt x="512" y="881"/>
                </a:lnTo>
                <a:lnTo>
                  <a:pt x="507" y="878"/>
                </a:lnTo>
                <a:lnTo>
                  <a:pt x="505" y="876"/>
                </a:lnTo>
                <a:lnTo>
                  <a:pt x="502" y="874"/>
                </a:lnTo>
                <a:lnTo>
                  <a:pt x="502" y="871"/>
                </a:lnTo>
                <a:lnTo>
                  <a:pt x="505" y="869"/>
                </a:lnTo>
                <a:lnTo>
                  <a:pt x="507" y="869"/>
                </a:lnTo>
                <a:lnTo>
                  <a:pt x="512" y="866"/>
                </a:lnTo>
                <a:lnTo>
                  <a:pt x="514" y="869"/>
                </a:lnTo>
                <a:lnTo>
                  <a:pt x="517" y="871"/>
                </a:lnTo>
                <a:lnTo>
                  <a:pt x="519" y="874"/>
                </a:lnTo>
                <a:lnTo>
                  <a:pt x="524" y="876"/>
                </a:lnTo>
                <a:lnTo>
                  <a:pt x="526" y="876"/>
                </a:lnTo>
                <a:lnTo>
                  <a:pt x="528" y="876"/>
                </a:lnTo>
                <a:lnTo>
                  <a:pt x="528" y="874"/>
                </a:lnTo>
                <a:lnTo>
                  <a:pt x="528" y="871"/>
                </a:lnTo>
                <a:lnTo>
                  <a:pt x="528" y="866"/>
                </a:lnTo>
                <a:lnTo>
                  <a:pt x="528" y="862"/>
                </a:lnTo>
                <a:lnTo>
                  <a:pt x="526" y="859"/>
                </a:lnTo>
                <a:lnTo>
                  <a:pt x="524" y="857"/>
                </a:lnTo>
                <a:lnTo>
                  <a:pt x="524" y="855"/>
                </a:lnTo>
                <a:lnTo>
                  <a:pt x="524" y="852"/>
                </a:lnTo>
                <a:lnTo>
                  <a:pt x="526" y="850"/>
                </a:lnTo>
                <a:lnTo>
                  <a:pt x="528" y="848"/>
                </a:lnTo>
                <a:lnTo>
                  <a:pt x="531" y="848"/>
                </a:lnTo>
                <a:lnTo>
                  <a:pt x="533" y="845"/>
                </a:lnTo>
                <a:lnTo>
                  <a:pt x="535" y="843"/>
                </a:lnTo>
                <a:lnTo>
                  <a:pt x="538" y="843"/>
                </a:lnTo>
                <a:lnTo>
                  <a:pt x="540" y="843"/>
                </a:lnTo>
                <a:lnTo>
                  <a:pt x="545" y="840"/>
                </a:lnTo>
                <a:lnTo>
                  <a:pt x="547" y="843"/>
                </a:lnTo>
                <a:lnTo>
                  <a:pt x="550" y="848"/>
                </a:lnTo>
                <a:lnTo>
                  <a:pt x="554" y="852"/>
                </a:lnTo>
                <a:lnTo>
                  <a:pt x="557" y="855"/>
                </a:lnTo>
                <a:lnTo>
                  <a:pt x="559" y="859"/>
                </a:lnTo>
                <a:lnTo>
                  <a:pt x="564" y="862"/>
                </a:lnTo>
                <a:lnTo>
                  <a:pt x="566" y="862"/>
                </a:lnTo>
                <a:lnTo>
                  <a:pt x="568" y="864"/>
                </a:lnTo>
                <a:lnTo>
                  <a:pt x="571" y="864"/>
                </a:lnTo>
                <a:lnTo>
                  <a:pt x="571" y="862"/>
                </a:lnTo>
                <a:lnTo>
                  <a:pt x="571" y="859"/>
                </a:lnTo>
                <a:lnTo>
                  <a:pt x="571" y="857"/>
                </a:lnTo>
                <a:lnTo>
                  <a:pt x="571" y="855"/>
                </a:lnTo>
                <a:lnTo>
                  <a:pt x="573" y="852"/>
                </a:lnTo>
                <a:lnTo>
                  <a:pt x="576" y="852"/>
                </a:lnTo>
                <a:lnTo>
                  <a:pt x="580" y="852"/>
                </a:lnTo>
                <a:lnTo>
                  <a:pt x="585" y="855"/>
                </a:lnTo>
                <a:lnTo>
                  <a:pt x="590" y="855"/>
                </a:lnTo>
                <a:lnTo>
                  <a:pt x="594" y="855"/>
                </a:lnTo>
                <a:lnTo>
                  <a:pt x="599" y="855"/>
                </a:lnTo>
                <a:lnTo>
                  <a:pt x="601" y="852"/>
                </a:lnTo>
                <a:lnTo>
                  <a:pt x="604" y="850"/>
                </a:lnTo>
                <a:lnTo>
                  <a:pt x="606" y="824"/>
                </a:lnTo>
                <a:lnTo>
                  <a:pt x="606" y="821"/>
                </a:lnTo>
                <a:lnTo>
                  <a:pt x="606" y="819"/>
                </a:lnTo>
                <a:lnTo>
                  <a:pt x="609" y="817"/>
                </a:lnTo>
                <a:lnTo>
                  <a:pt x="611" y="814"/>
                </a:lnTo>
                <a:lnTo>
                  <a:pt x="616" y="814"/>
                </a:lnTo>
                <a:lnTo>
                  <a:pt x="620" y="814"/>
                </a:lnTo>
                <a:lnTo>
                  <a:pt x="623" y="812"/>
                </a:lnTo>
                <a:lnTo>
                  <a:pt x="625" y="810"/>
                </a:lnTo>
                <a:lnTo>
                  <a:pt x="627" y="805"/>
                </a:lnTo>
                <a:lnTo>
                  <a:pt x="630" y="800"/>
                </a:lnTo>
                <a:lnTo>
                  <a:pt x="630" y="798"/>
                </a:lnTo>
                <a:lnTo>
                  <a:pt x="632" y="793"/>
                </a:lnTo>
                <a:lnTo>
                  <a:pt x="634" y="788"/>
                </a:lnTo>
                <a:lnTo>
                  <a:pt x="637" y="786"/>
                </a:lnTo>
                <a:lnTo>
                  <a:pt x="639" y="786"/>
                </a:lnTo>
                <a:lnTo>
                  <a:pt x="642" y="786"/>
                </a:lnTo>
                <a:lnTo>
                  <a:pt x="644" y="788"/>
                </a:lnTo>
                <a:lnTo>
                  <a:pt x="644" y="793"/>
                </a:lnTo>
                <a:lnTo>
                  <a:pt x="646" y="795"/>
                </a:lnTo>
                <a:lnTo>
                  <a:pt x="649" y="798"/>
                </a:lnTo>
                <a:lnTo>
                  <a:pt x="651" y="798"/>
                </a:lnTo>
                <a:lnTo>
                  <a:pt x="653" y="800"/>
                </a:lnTo>
                <a:lnTo>
                  <a:pt x="656" y="800"/>
                </a:lnTo>
                <a:lnTo>
                  <a:pt x="658" y="798"/>
                </a:lnTo>
                <a:lnTo>
                  <a:pt x="658" y="795"/>
                </a:lnTo>
                <a:lnTo>
                  <a:pt x="653" y="791"/>
                </a:lnTo>
                <a:lnTo>
                  <a:pt x="651" y="788"/>
                </a:lnTo>
                <a:lnTo>
                  <a:pt x="651" y="786"/>
                </a:lnTo>
                <a:lnTo>
                  <a:pt x="649" y="786"/>
                </a:lnTo>
                <a:lnTo>
                  <a:pt x="646" y="784"/>
                </a:lnTo>
                <a:lnTo>
                  <a:pt x="644" y="781"/>
                </a:lnTo>
                <a:lnTo>
                  <a:pt x="646" y="776"/>
                </a:lnTo>
                <a:lnTo>
                  <a:pt x="646" y="774"/>
                </a:lnTo>
                <a:lnTo>
                  <a:pt x="649" y="772"/>
                </a:lnTo>
                <a:lnTo>
                  <a:pt x="651" y="772"/>
                </a:lnTo>
                <a:lnTo>
                  <a:pt x="653" y="772"/>
                </a:lnTo>
                <a:lnTo>
                  <a:pt x="658" y="772"/>
                </a:lnTo>
                <a:lnTo>
                  <a:pt x="665" y="769"/>
                </a:lnTo>
                <a:lnTo>
                  <a:pt x="667" y="769"/>
                </a:lnTo>
                <a:lnTo>
                  <a:pt x="667" y="765"/>
                </a:lnTo>
                <a:lnTo>
                  <a:pt x="670" y="765"/>
                </a:lnTo>
                <a:lnTo>
                  <a:pt x="672" y="762"/>
                </a:lnTo>
                <a:lnTo>
                  <a:pt x="675" y="762"/>
                </a:lnTo>
                <a:lnTo>
                  <a:pt x="679" y="762"/>
                </a:lnTo>
                <a:lnTo>
                  <a:pt x="682" y="760"/>
                </a:lnTo>
                <a:lnTo>
                  <a:pt x="684" y="760"/>
                </a:lnTo>
                <a:lnTo>
                  <a:pt x="686" y="758"/>
                </a:lnTo>
                <a:lnTo>
                  <a:pt x="686" y="753"/>
                </a:lnTo>
                <a:lnTo>
                  <a:pt x="689" y="750"/>
                </a:lnTo>
                <a:lnTo>
                  <a:pt x="691" y="748"/>
                </a:lnTo>
                <a:lnTo>
                  <a:pt x="693" y="748"/>
                </a:lnTo>
                <a:lnTo>
                  <a:pt x="698" y="748"/>
                </a:lnTo>
                <a:lnTo>
                  <a:pt x="703" y="753"/>
                </a:lnTo>
                <a:lnTo>
                  <a:pt x="705" y="755"/>
                </a:lnTo>
                <a:lnTo>
                  <a:pt x="708" y="758"/>
                </a:lnTo>
                <a:lnTo>
                  <a:pt x="710" y="758"/>
                </a:lnTo>
                <a:lnTo>
                  <a:pt x="712" y="760"/>
                </a:lnTo>
                <a:lnTo>
                  <a:pt x="715" y="758"/>
                </a:lnTo>
                <a:lnTo>
                  <a:pt x="715" y="755"/>
                </a:lnTo>
                <a:lnTo>
                  <a:pt x="715" y="753"/>
                </a:lnTo>
                <a:lnTo>
                  <a:pt x="715" y="750"/>
                </a:lnTo>
                <a:lnTo>
                  <a:pt x="715" y="748"/>
                </a:lnTo>
                <a:lnTo>
                  <a:pt x="715" y="743"/>
                </a:lnTo>
                <a:lnTo>
                  <a:pt x="715" y="741"/>
                </a:lnTo>
                <a:lnTo>
                  <a:pt x="712" y="741"/>
                </a:lnTo>
                <a:lnTo>
                  <a:pt x="710" y="739"/>
                </a:lnTo>
                <a:lnTo>
                  <a:pt x="710" y="736"/>
                </a:lnTo>
                <a:lnTo>
                  <a:pt x="712" y="734"/>
                </a:lnTo>
                <a:lnTo>
                  <a:pt x="722" y="734"/>
                </a:lnTo>
                <a:lnTo>
                  <a:pt x="729" y="734"/>
                </a:lnTo>
                <a:lnTo>
                  <a:pt x="736" y="734"/>
                </a:lnTo>
                <a:lnTo>
                  <a:pt x="743" y="734"/>
                </a:lnTo>
                <a:lnTo>
                  <a:pt x="748" y="734"/>
                </a:lnTo>
                <a:lnTo>
                  <a:pt x="750" y="734"/>
                </a:lnTo>
                <a:lnTo>
                  <a:pt x="752" y="734"/>
                </a:lnTo>
                <a:lnTo>
                  <a:pt x="755" y="734"/>
                </a:lnTo>
                <a:lnTo>
                  <a:pt x="757" y="734"/>
                </a:lnTo>
                <a:lnTo>
                  <a:pt x="759" y="732"/>
                </a:lnTo>
                <a:lnTo>
                  <a:pt x="759" y="729"/>
                </a:lnTo>
                <a:lnTo>
                  <a:pt x="757" y="724"/>
                </a:lnTo>
                <a:lnTo>
                  <a:pt x="757" y="720"/>
                </a:lnTo>
                <a:lnTo>
                  <a:pt x="755" y="717"/>
                </a:lnTo>
                <a:lnTo>
                  <a:pt x="755" y="715"/>
                </a:lnTo>
                <a:lnTo>
                  <a:pt x="757" y="713"/>
                </a:lnTo>
                <a:lnTo>
                  <a:pt x="762" y="713"/>
                </a:lnTo>
                <a:lnTo>
                  <a:pt x="764" y="715"/>
                </a:lnTo>
                <a:lnTo>
                  <a:pt x="766" y="715"/>
                </a:lnTo>
                <a:lnTo>
                  <a:pt x="771" y="717"/>
                </a:lnTo>
                <a:lnTo>
                  <a:pt x="776" y="717"/>
                </a:lnTo>
                <a:lnTo>
                  <a:pt x="781" y="717"/>
                </a:lnTo>
                <a:lnTo>
                  <a:pt x="783" y="720"/>
                </a:lnTo>
                <a:lnTo>
                  <a:pt x="785" y="720"/>
                </a:lnTo>
                <a:lnTo>
                  <a:pt x="788" y="722"/>
                </a:lnTo>
                <a:lnTo>
                  <a:pt x="790" y="722"/>
                </a:lnTo>
                <a:lnTo>
                  <a:pt x="792" y="724"/>
                </a:lnTo>
                <a:lnTo>
                  <a:pt x="795" y="722"/>
                </a:lnTo>
                <a:lnTo>
                  <a:pt x="795" y="720"/>
                </a:lnTo>
                <a:lnTo>
                  <a:pt x="795" y="715"/>
                </a:lnTo>
                <a:lnTo>
                  <a:pt x="792" y="715"/>
                </a:lnTo>
                <a:lnTo>
                  <a:pt x="790" y="713"/>
                </a:lnTo>
                <a:lnTo>
                  <a:pt x="788" y="710"/>
                </a:lnTo>
                <a:lnTo>
                  <a:pt x="788" y="705"/>
                </a:lnTo>
                <a:lnTo>
                  <a:pt x="788" y="703"/>
                </a:lnTo>
                <a:lnTo>
                  <a:pt x="790" y="698"/>
                </a:lnTo>
                <a:lnTo>
                  <a:pt x="790" y="694"/>
                </a:lnTo>
                <a:lnTo>
                  <a:pt x="788" y="694"/>
                </a:lnTo>
                <a:lnTo>
                  <a:pt x="788" y="689"/>
                </a:lnTo>
                <a:lnTo>
                  <a:pt x="790" y="687"/>
                </a:lnTo>
                <a:lnTo>
                  <a:pt x="790" y="682"/>
                </a:lnTo>
                <a:lnTo>
                  <a:pt x="792" y="679"/>
                </a:lnTo>
                <a:lnTo>
                  <a:pt x="795" y="677"/>
                </a:lnTo>
                <a:lnTo>
                  <a:pt x="797" y="677"/>
                </a:lnTo>
                <a:lnTo>
                  <a:pt x="802" y="677"/>
                </a:lnTo>
                <a:lnTo>
                  <a:pt x="804" y="677"/>
                </a:lnTo>
                <a:lnTo>
                  <a:pt x="807" y="689"/>
                </a:lnTo>
                <a:lnTo>
                  <a:pt x="816" y="691"/>
                </a:lnTo>
                <a:lnTo>
                  <a:pt x="823" y="689"/>
                </a:lnTo>
                <a:lnTo>
                  <a:pt x="825" y="689"/>
                </a:lnTo>
                <a:lnTo>
                  <a:pt x="832" y="701"/>
                </a:lnTo>
                <a:lnTo>
                  <a:pt x="837" y="701"/>
                </a:lnTo>
                <a:lnTo>
                  <a:pt x="840" y="694"/>
                </a:lnTo>
                <a:lnTo>
                  <a:pt x="847" y="687"/>
                </a:lnTo>
                <a:lnTo>
                  <a:pt x="851" y="689"/>
                </a:lnTo>
                <a:lnTo>
                  <a:pt x="856" y="691"/>
                </a:lnTo>
                <a:lnTo>
                  <a:pt x="858" y="689"/>
                </a:lnTo>
                <a:lnTo>
                  <a:pt x="875" y="689"/>
                </a:lnTo>
                <a:lnTo>
                  <a:pt x="894" y="679"/>
                </a:lnTo>
                <a:lnTo>
                  <a:pt x="896" y="679"/>
                </a:lnTo>
                <a:lnTo>
                  <a:pt x="899" y="677"/>
                </a:lnTo>
                <a:lnTo>
                  <a:pt x="903" y="675"/>
                </a:lnTo>
                <a:lnTo>
                  <a:pt x="908" y="675"/>
                </a:lnTo>
                <a:lnTo>
                  <a:pt x="920" y="675"/>
                </a:lnTo>
                <a:lnTo>
                  <a:pt x="922" y="672"/>
                </a:lnTo>
                <a:lnTo>
                  <a:pt x="924" y="675"/>
                </a:lnTo>
                <a:lnTo>
                  <a:pt x="927" y="679"/>
                </a:lnTo>
                <a:lnTo>
                  <a:pt x="927" y="684"/>
                </a:lnTo>
                <a:lnTo>
                  <a:pt x="927" y="689"/>
                </a:lnTo>
                <a:lnTo>
                  <a:pt x="927" y="694"/>
                </a:lnTo>
                <a:lnTo>
                  <a:pt x="929" y="696"/>
                </a:lnTo>
                <a:lnTo>
                  <a:pt x="932" y="698"/>
                </a:lnTo>
                <a:lnTo>
                  <a:pt x="934" y="696"/>
                </a:lnTo>
                <a:lnTo>
                  <a:pt x="934" y="691"/>
                </a:lnTo>
                <a:lnTo>
                  <a:pt x="934" y="687"/>
                </a:lnTo>
                <a:lnTo>
                  <a:pt x="936" y="682"/>
                </a:lnTo>
                <a:lnTo>
                  <a:pt x="941" y="684"/>
                </a:lnTo>
                <a:lnTo>
                  <a:pt x="943" y="684"/>
                </a:lnTo>
                <a:lnTo>
                  <a:pt x="950" y="682"/>
                </a:lnTo>
                <a:lnTo>
                  <a:pt x="953" y="679"/>
                </a:lnTo>
                <a:lnTo>
                  <a:pt x="955" y="675"/>
                </a:lnTo>
                <a:lnTo>
                  <a:pt x="957" y="675"/>
                </a:lnTo>
                <a:lnTo>
                  <a:pt x="957" y="672"/>
                </a:lnTo>
                <a:lnTo>
                  <a:pt x="960" y="672"/>
                </a:lnTo>
                <a:lnTo>
                  <a:pt x="962" y="675"/>
                </a:lnTo>
                <a:lnTo>
                  <a:pt x="965" y="677"/>
                </a:lnTo>
                <a:lnTo>
                  <a:pt x="965" y="682"/>
                </a:lnTo>
                <a:lnTo>
                  <a:pt x="965" y="687"/>
                </a:lnTo>
                <a:lnTo>
                  <a:pt x="967" y="689"/>
                </a:lnTo>
                <a:lnTo>
                  <a:pt x="969" y="689"/>
                </a:lnTo>
                <a:lnTo>
                  <a:pt x="972" y="687"/>
                </a:lnTo>
                <a:lnTo>
                  <a:pt x="976" y="687"/>
                </a:lnTo>
                <a:lnTo>
                  <a:pt x="981" y="684"/>
                </a:lnTo>
                <a:lnTo>
                  <a:pt x="986" y="684"/>
                </a:lnTo>
                <a:lnTo>
                  <a:pt x="986" y="689"/>
                </a:lnTo>
                <a:lnTo>
                  <a:pt x="993" y="689"/>
                </a:lnTo>
                <a:lnTo>
                  <a:pt x="998" y="687"/>
                </a:lnTo>
                <a:lnTo>
                  <a:pt x="1009" y="689"/>
                </a:lnTo>
                <a:lnTo>
                  <a:pt x="1009" y="691"/>
                </a:lnTo>
                <a:lnTo>
                  <a:pt x="1009" y="694"/>
                </a:lnTo>
                <a:lnTo>
                  <a:pt x="1009" y="698"/>
                </a:lnTo>
                <a:lnTo>
                  <a:pt x="1012" y="701"/>
                </a:lnTo>
                <a:lnTo>
                  <a:pt x="1014" y="701"/>
                </a:lnTo>
                <a:lnTo>
                  <a:pt x="1016" y="701"/>
                </a:lnTo>
                <a:lnTo>
                  <a:pt x="1021" y="701"/>
                </a:lnTo>
                <a:lnTo>
                  <a:pt x="1023" y="703"/>
                </a:lnTo>
                <a:lnTo>
                  <a:pt x="1023" y="705"/>
                </a:lnTo>
                <a:lnTo>
                  <a:pt x="1026" y="710"/>
                </a:lnTo>
                <a:lnTo>
                  <a:pt x="1026" y="713"/>
                </a:lnTo>
                <a:lnTo>
                  <a:pt x="1033" y="722"/>
                </a:lnTo>
                <a:lnTo>
                  <a:pt x="1033" y="724"/>
                </a:lnTo>
                <a:lnTo>
                  <a:pt x="1033" y="727"/>
                </a:lnTo>
                <a:lnTo>
                  <a:pt x="1033" y="729"/>
                </a:lnTo>
                <a:lnTo>
                  <a:pt x="1035" y="727"/>
                </a:lnTo>
                <a:lnTo>
                  <a:pt x="1042" y="724"/>
                </a:lnTo>
                <a:lnTo>
                  <a:pt x="1047" y="724"/>
                </a:lnTo>
                <a:lnTo>
                  <a:pt x="1052" y="727"/>
                </a:lnTo>
                <a:lnTo>
                  <a:pt x="1054" y="729"/>
                </a:lnTo>
                <a:lnTo>
                  <a:pt x="1056" y="732"/>
                </a:lnTo>
                <a:lnTo>
                  <a:pt x="1059" y="734"/>
                </a:lnTo>
                <a:lnTo>
                  <a:pt x="1059" y="736"/>
                </a:lnTo>
                <a:lnTo>
                  <a:pt x="1061" y="739"/>
                </a:lnTo>
                <a:lnTo>
                  <a:pt x="1064" y="739"/>
                </a:lnTo>
                <a:lnTo>
                  <a:pt x="1066" y="736"/>
                </a:lnTo>
                <a:lnTo>
                  <a:pt x="1068" y="736"/>
                </a:lnTo>
                <a:lnTo>
                  <a:pt x="1071" y="736"/>
                </a:lnTo>
                <a:lnTo>
                  <a:pt x="1073" y="736"/>
                </a:lnTo>
                <a:lnTo>
                  <a:pt x="1075" y="739"/>
                </a:lnTo>
                <a:lnTo>
                  <a:pt x="1078" y="739"/>
                </a:lnTo>
                <a:lnTo>
                  <a:pt x="1080" y="743"/>
                </a:lnTo>
                <a:lnTo>
                  <a:pt x="1078" y="750"/>
                </a:lnTo>
                <a:lnTo>
                  <a:pt x="1075" y="758"/>
                </a:lnTo>
                <a:lnTo>
                  <a:pt x="1078" y="760"/>
                </a:lnTo>
                <a:lnTo>
                  <a:pt x="1085" y="760"/>
                </a:lnTo>
                <a:lnTo>
                  <a:pt x="1092" y="762"/>
                </a:lnTo>
                <a:lnTo>
                  <a:pt x="1097" y="769"/>
                </a:lnTo>
                <a:lnTo>
                  <a:pt x="1099" y="774"/>
                </a:lnTo>
                <a:lnTo>
                  <a:pt x="1104" y="774"/>
                </a:lnTo>
                <a:lnTo>
                  <a:pt x="1111" y="776"/>
                </a:lnTo>
                <a:lnTo>
                  <a:pt x="1113" y="779"/>
                </a:lnTo>
                <a:lnTo>
                  <a:pt x="1115" y="779"/>
                </a:lnTo>
                <a:lnTo>
                  <a:pt x="1118" y="781"/>
                </a:lnTo>
                <a:lnTo>
                  <a:pt x="1120" y="781"/>
                </a:lnTo>
                <a:lnTo>
                  <a:pt x="1120" y="779"/>
                </a:lnTo>
                <a:lnTo>
                  <a:pt x="1122" y="779"/>
                </a:lnTo>
                <a:lnTo>
                  <a:pt x="1125" y="776"/>
                </a:lnTo>
                <a:lnTo>
                  <a:pt x="1125" y="774"/>
                </a:lnTo>
                <a:lnTo>
                  <a:pt x="1127" y="774"/>
                </a:lnTo>
                <a:lnTo>
                  <a:pt x="1130" y="774"/>
                </a:lnTo>
                <a:lnTo>
                  <a:pt x="1132" y="776"/>
                </a:lnTo>
                <a:lnTo>
                  <a:pt x="1127" y="781"/>
                </a:lnTo>
                <a:lnTo>
                  <a:pt x="1125" y="784"/>
                </a:lnTo>
                <a:lnTo>
                  <a:pt x="1125" y="786"/>
                </a:lnTo>
                <a:lnTo>
                  <a:pt x="1122" y="791"/>
                </a:lnTo>
                <a:lnTo>
                  <a:pt x="1122" y="798"/>
                </a:lnTo>
                <a:lnTo>
                  <a:pt x="1122" y="800"/>
                </a:lnTo>
                <a:lnTo>
                  <a:pt x="1120" y="803"/>
                </a:lnTo>
                <a:lnTo>
                  <a:pt x="1118" y="805"/>
                </a:lnTo>
                <a:lnTo>
                  <a:pt x="1115" y="807"/>
                </a:lnTo>
                <a:lnTo>
                  <a:pt x="1113" y="807"/>
                </a:lnTo>
                <a:lnTo>
                  <a:pt x="1113" y="810"/>
                </a:lnTo>
                <a:lnTo>
                  <a:pt x="1115" y="812"/>
                </a:lnTo>
                <a:lnTo>
                  <a:pt x="1118" y="812"/>
                </a:lnTo>
                <a:lnTo>
                  <a:pt x="1118" y="814"/>
                </a:lnTo>
                <a:lnTo>
                  <a:pt x="1120" y="817"/>
                </a:lnTo>
                <a:lnTo>
                  <a:pt x="1120" y="819"/>
                </a:lnTo>
                <a:lnTo>
                  <a:pt x="1122" y="821"/>
                </a:lnTo>
                <a:lnTo>
                  <a:pt x="1125" y="824"/>
                </a:lnTo>
                <a:lnTo>
                  <a:pt x="1127" y="826"/>
                </a:lnTo>
                <a:lnTo>
                  <a:pt x="1130" y="829"/>
                </a:lnTo>
                <a:lnTo>
                  <a:pt x="1134" y="831"/>
                </a:lnTo>
                <a:lnTo>
                  <a:pt x="1137" y="826"/>
                </a:lnTo>
                <a:lnTo>
                  <a:pt x="1137" y="824"/>
                </a:lnTo>
                <a:lnTo>
                  <a:pt x="1139" y="821"/>
                </a:lnTo>
                <a:lnTo>
                  <a:pt x="1141" y="821"/>
                </a:lnTo>
                <a:lnTo>
                  <a:pt x="1146" y="821"/>
                </a:lnTo>
                <a:lnTo>
                  <a:pt x="1153" y="826"/>
                </a:lnTo>
                <a:lnTo>
                  <a:pt x="1160" y="829"/>
                </a:lnTo>
                <a:lnTo>
                  <a:pt x="1163" y="829"/>
                </a:lnTo>
                <a:lnTo>
                  <a:pt x="1167" y="829"/>
                </a:lnTo>
                <a:lnTo>
                  <a:pt x="1170" y="829"/>
                </a:lnTo>
                <a:lnTo>
                  <a:pt x="1177" y="826"/>
                </a:lnTo>
                <a:lnTo>
                  <a:pt x="1179" y="826"/>
                </a:lnTo>
                <a:lnTo>
                  <a:pt x="1181" y="824"/>
                </a:lnTo>
                <a:lnTo>
                  <a:pt x="1184" y="817"/>
                </a:lnTo>
                <a:lnTo>
                  <a:pt x="1186" y="817"/>
                </a:lnTo>
                <a:lnTo>
                  <a:pt x="1188" y="817"/>
                </a:lnTo>
                <a:lnTo>
                  <a:pt x="1191" y="817"/>
                </a:lnTo>
                <a:lnTo>
                  <a:pt x="1193" y="819"/>
                </a:lnTo>
                <a:lnTo>
                  <a:pt x="1200" y="817"/>
                </a:lnTo>
                <a:lnTo>
                  <a:pt x="1205" y="817"/>
                </a:lnTo>
                <a:lnTo>
                  <a:pt x="1207" y="817"/>
                </a:lnTo>
                <a:lnTo>
                  <a:pt x="1212" y="819"/>
                </a:lnTo>
                <a:lnTo>
                  <a:pt x="1212" y="821"/>
                </a:lnTo>
                <a:lnTo>
                  <a:pt x="1212" y="824"/>
                </a:lnTo>
                <a:lnTo>
                  <a:pt x="1214" y="831"/>
                </a:lnTo>
                <a:lnTo>
                  <a:pt x="1214" y="833"/>
                </a:lnTo>
                <a:lnTo>
                  <a:pt x="1214" y="838"/>
                </a:lnTo>
                <a:lnTo>
                  <a:pt x="1214" y="840"/>
                </a:lnTo>
                <a:lnTo>
                  <a:pt x="1214" y="843"/>
                </a:lnTo>
                <a:lnTo>
                  <a:pt x="1217" y="845"/>
                </a:lnTo>
                <a:lnTo>
                  <a:pt x="1219" y="848"/>
                </a:lnTo>
                <a:lnTo>
                  <a:pt x="1221" y="848"/>
                </a:lnTo>
                <a:lnTo>
                  <a:pt x="1224" y="850"/>
                </a:lnTo>
                <a:lnTo>
                  <a:pt x="1226" y="850"/>
                </a:lnTo>
                <a:lnTo>
                  <a:pt x="1233" y="848"/>
                </a:lnTo>
                <a:lnTo>
                  <a:pt x="1236" y="845"/>
                </a:lnTo>
                <a:lnTo>
                  <a:pt x="1236" y="848"/>
                </a:lnTo>
                <a:lnTo>
                  <a:pt x="1243" y="845"/>
                </a:lnTo>
                <a:lnTo>
                  <a:pt x="1245" y="845"/>
                </a:lnTo>
                <a:lnTo>
                  <a:pt x="1250" y="845"/>
                </a:lnTo>
                <a:lnTo>
                  <a:pt x="1257" y="845"/>
                </a:lnTo>
                <a:lnTo>
                  <a:pt x="1266" y="848"/>
                </a:lnTo>
                <a:lnTo>
                  <a:pt x="1269" y="852"/>
                </a:lnTo>
                <a:lnTo>
                  <a:pt x="1273" y="869"/>
                </a:lnTo>
                <a:lnTo>
                  <a:pt x="1276" y="871"/>
                </a:lnTo>
                <a:lnTo>
                  <a:pt x="1276" y="876"/>
                </a:lnTo>
                <a:lnTo>
                  <a:pt x="1276" y="885"/>
                </a:lnTo>
                <a:lnTo>
                  <a:pt x="1278" y="888"/>
                </a:lnTo>
                <a:lnTo>
                  <a:pt x="1280" y="892"/>
                </a:lnTo>
                <a:lnTo>
                  <a:pt x="1280" y="895"/>
                </a:lnTo>
                <a:lnTo>
                  <a:pt x="1278" y="895"/>
                </a:lnTo>
                <a:lnTo>
                  <a:pt x="1273" y="895"/>
                </a:lnTo>
                <a:lnTo>
                  <a:pt x="1271" y="897"/>
                </a:lnTo>
                <a:lnTo>
                  <a:pt x="1269" y="897"/>
                </a:lnTo>
                <a:lnTo>
                  <a:pt x="1269" y="900"/>
                </a:lnTo>
                <a:lnTo>
                  <a:pt x="1271" y="900"/>
                </a:lnTo>
                <a:lnTo>
                  <a:pt x="1273" y="902"/>
                </a:lnTo>
                <a:lnTo>
                  <a:pt x="1273" y="904"/>
                </a:lnTo>
                <a:lnTo>
                  <a:pt x="1278" y="914"/>
                </a:lnTo>
                <a:lnTo>
                  <a:pt x="1283" y="914"/>
                </a:lnTo>
                <a:lnTo>
                  <a:pt x="1285" y="914"/>
                </a:lnTo>
                <a:lnTo>
                  <a:pt x="1287" y="914"/>
                </a:lnTo>
                <a:lnTo>
                  <a:pt x="1290" y="919"/>
                </a:lnTo>
                <a:lnTo>
                  <a:pt x="1287" y="919"/>
                </a:lnTo>
                <a:lnTo>
                  <a:pt x="1285" y="921"/>
                </a:lnTo>
                <a:lnTo>
                  <a:pt x="1285" y="923"/>
                </a:lnTo>
                <a:lnTo>
                  <a:pt x="1287" y="923"/>
                </a:lnTo>
                <a:lnTo>
                  <a:pt x="1290" y="923"/>
                </a:lnTo>
                <a:lnTo>
                  <a:pt x="1290" y="921"/>
                </a:lnTo>
                <a:lnTo>
                  <a:pt x="1292" y="921"/>
                </a:lnTo>
                <a:lnTo>
                  <a:pt x="1292" y="923"/>
                </a:lnTo>
                <a:lnTo>
                  <a:pt x="1295" y="923"/>
                </a:lnTo>
                <a:lnTo>
                  <a:pt x="1297" y="923"/>
                </a:lnTo>
                <a:lnTo>
                  <a:pt x="1297" y="926"/>
                </a:lnTo>
                <a:lnTo>
                  <a:pt x="1297" y="928"/>
                </a:lnTo>
                <a:lnTo>
                  <a:pt x="1299" y="928"/>
                </a:lnTo>
                <a:lnTo>
                  <a:pt x="1302" y="926"/>
                </a:lnTo>
                <a:lnTo>
                  <a:pt x="1302" y="923"/>
                </a:lnTo>
                <a:lnTo>
                  <a:pt x="1304" y="923"/>
                </a:lnTo>
                <a:lnTo>
                  <a:pt x="1304" y="921"/>
                </a:lnTo>
                <a:lnTo>
                  <a:pt x="1306" y="921"/>
                </a:lnTo>
                <a:lnTo>
                  <a:pt x="1306" y="923"/>
                </a:lnTo>
                <a:lnTo>
                  <a:pt x="1306" y="926"/>
                </a:lnTo>
                <a:lnTo>
                  <a:pt x="1309" y="926"/>
                </a:lnTo>
                <a:lnTo>
                  <a:pt x="1311" y="928"/>
                </a:lnTo>
                <a:lnTo>
                  <a:pt x="1313" y="926"/>
                </a:lnTo>
                <a:lnTo>
                  <a:pt x="1316" y="928"/>
                </a:lnTo>
                <a:lnTo>
                  <a:pt x="1316" y="930"/>
                </a:lnTo>
                <a:lnTo>
                  <a:pt x="1316" y="933"/>
                </a:lnTo>
                <a:lnTo>
                  <a:pt x="1316" y="935"/>
                </a:lnTo>
                <a:lnTo>
                  <a:pt x="1316" y="937"/>
                </a:lnTo>
                <a:lnTo>
                  <a:pt x="1318" y="940"/>
                </a:lnTo>
                <a:lnTo>
                  <a:pt x="1318" y="942"/>
                </a:lnTo>
                <a:lnTo>
                  <a:pt x="1320" y="947"/>
                </a:lnTo>
                <a:lnTo>
                  <a:pt x="1323" y="949"/>
                </a:lnTo>
                <a:lnTo>
                  <a:pt x="1325" y="949"/>
                </a:lnTo>
                <a:lnTo>
                  <a:pt x="1328" y="947"/>
                </a:lnTo>
                <a:lnTo>
                  <a:pt x="1328" y="945"/>
                </a:lnTo>
                <a:lnTo>
                  <a:pt x="1328" y="942"/>
                </a:lnTo>
                <a:lnTo>
                  <a:pt x="1330" y="940"/>
                </a:lnTo>
                <a:lnTo>
                  <a:pt x="1330" y="937"/>
                </a:lnTo>
                <a:lnTo>
                  <a:pt x="1332" y="937"/>
                </a:lnTo>
                <a:lnTo>
                  <a:pt x="1335" y="937"/>
                </a:lnTo>
                <a:lnTo>
                  <a:pt x="1337" y="940"/>
                </a:lnTo>
                <a:lnTo>
                  <a:pt x="1339" y="942"/>
                </a:lnTo>
                <a:lnTo>
                  <a:pt x="1339" y="945"/>
                </a:lnTo>
                <a:lnTo>
                  <a:pt x="1339" y="947"/>
                </a:lnTo>
                <a:lnTo>
                  <a:pt x="1339" y="949"/>
                </a:lnTo>
                <a:lnTo>
                  <a:pt x="1337" y="949"/>
                </a:lnTo>
                <a:lnTo>
                  <a:pt x="1335" y="952"/>
                </a:lnTo>
                <a:lnTo>
                  <a:pt x="1337" y="954"/>
                </a:lnTo>
                <a:lnTo>
                  <a:pt x="1337" y="956"/>
                </a:lnTo>
                <a:lnTo>
                  <a:pt x="1339" y="956"/>
                </a:lnTo>
                <a:lnTo>
                  <a:pt x="1342" y="956"/>
                </a:lnTo>
                <a:lnTo>
                  <a:pt x="1346" y="956"/>
                </a:lnTo>
                <a:lnTo>
                  <a:pt x="1346" y="954"/>
                </a:lnTo>
                <a:lnTo>
                  <a:pt x="1346" y="952"/>
                </a:lnTo>
                <a:lnTo>
                  <a:pt x="1346" y="949"/>
                </a:lnTo>
                <a:lnTo>
                  <a:pt x="1349" y="949"/>
                </a:lnTo>
                <a:lnTo>
                  <a:pt x="1349" y="952"/>
                </a:lnTo>
                <a:lnTo>
                  <a:pt x="1351" y="952"/>
                </a:lnTo>
                <a:lnTo>
                  <a:pt x="1353" y="954"/>
                </a:lnTo>
                <a:lnTo>
                  <a:pt x="1353" y="956"/>
                </a:lnTo>
                <a:lnTo>
                  <a:pt x="1356" y="954"/>
                </a:lnTo>
                <a:lnTo>
                  <a:pt x="1358" y="952"/>
                </a:lnTo>
                <a:lnTo>
                  <a:pt x="1358" y="949"/>
                </a:lnTo>
                <a:lnTo>
                  <a:pt x="1361" y="947"/>
                </a:lnTo>
                <a:lnTo>
                  <a:pt x="1363" y="947"/>
                </a:lnTo>
                <a:lnTo>
                  <a:pt x="1365" y="947"/>
                </a:lnTo>
                <a:lnTo>
                  <a:pt x="1370" y="949"/>
                </a:lnTo>
                <a:lnTo>
                  <a:pt x="1372" y="949"/>
                </a:lnTo>
                <a:lnTo>
                  <a:pt x="1375" y="949"/>
                </a:lnTo>
                <a:lnTo>
                  <a:pt x="1377" y="949"/>
                </a:lnTo>
                <a:lnTo>
                  <a:pt x="1379" y="949"/>
                </a:lnTo>
                <a:lnTo>
                  <a:pt x="1382" y="949"/>
                </a:lnTo>
                <a:lnTo>
                  <a:pt x="1386" y="949"/>
                </a:lnTo>
                <a:lnTo>
                  <a:pt x="1389" y="949"/>
                </a:lnTo>
                <a:lnTo>
                  <a:pt x="1394" y="949"/>
                </a:lnTo>
                <a:lnTo>
                  <a:pt x="1396" y="947"/>
                </a:lnTo>
                <a:lnTo>
                  <a:pt x="1398" y="945"/>
                </a:lnTo>
                <a:lnTo>
                  <a:pt x="1398" y="942"/>
                </a:lnTo>
                <a:lnTo>
                  <a:pt x="1401" y="942"/>
                </a:lnTo>
                <a:lnTo>
                  <a:pt x="1403" y="945"/>
                </a:lnTo>
                <a:lnTo>
                  <a:pt x="1405" y="947"/>
                </a:lnTo>
                <a:lnTo>
                  <a:pt x="1405" y="949"/>
                </a:lnTo>
                <a:lnTo>
                  <a:pt x="1408" y="949"/>
                </a:lnTo>
                <a:lnTo>
                  <a:pt x="1410" y="947"/>
                </a:lnTo>
                <a:lnTo>
                  <a:pt x="1412" y="949"/>
                </a:lnTo>
                <a:lnTo>
                  <a:pt x="1415" y="949"/>
                </a:lnTo>
                <a:lnTo>
                  <a:pt x="1417" y="949"/>
                </a:lnTo>
                <a:lnTo>
                  <a:pt x="1419" y="952"/>
                </a:lnTo>
                <a:lnTo>
                  <a:pt x="1419" y="949"/>
                </a:lnTo>
                <a:lnTo>
                  <a:pt x="1422" y="949"/>
                </a:lnTo>
                <a:lnTo>
                  <a:pt x="1422" y="947"/>
                </a:lnTo>
                <a:lnTo>
                  <a:pt x="1422" y="945"/>
                </a:lnTo>
                <a:lnTo>
                  <a:pt x="1424" y="942"/>
                </a:lnTo>
                <a:lnTo>
                  <a:pt x="1427" y="942"/>
                </a:lnTo>
                <a:lnTo>
                  <a:pt x="1429" y="940"/>
                </a:lnTo>
                <a:lnTo>
                  <a:pt x="1429" y="937"/>
                </a:lnTo>
                <a:lnTo>
                  <a:pt x="1429" y="935"/>
                </a:lnTo>
                <a:lnTo>
                  <a:pt x="1431" y="935"/>
                </a:lnTo>
                <a:lnTo>
                  <a:pt x="1434" y="933"/>
                </a:lnTo>
                <a:lnTo>
                  <a:pt x="1434" y="930"/>
                </a:lnTo>
                <a:lnTo>
                  <a:pt x="1434" y="928"/>
                </a:lnTo>
                <a:lnTo>
                  <a:pt x="1436" y="928"/>
                </a:lnTo>
                <a:lnTo>
                  <a:pt x="1438" y="928"/>
                </a:lnTo>
                <a:lnTo>
                  <a:pt x="1438" y="930"/>
                </a:lnTo>
                <a:lnTo>
                  <a:pt x="1441" y="930"/>
                </a:lnTo>
                <a:lnTo>
                  <a:pt x="1441" y="933"/>
                </a:lnTo>
                <a:lnTo>
                  <a:pt x="1443" y="935"/>
                </a:lnTo>
                <a:lnTo>
                  <a:pt x="1443" y="937"/>
                </a:lnTo>
                <a:lnTo>
                  <a:pt x="1445" y="937"/>
                </a:lnTo>
                <a:lnTo>
                  <a:pt x="1448" y="937"/>
                </a:lnTo>
                <a:lnTo>
                  <a:pt x="1450" y="937"/>
                </a:lnTo>
                <a:lnTo>
                  <a:pt x="1452" y="935"/>
                </a:lnTo>
                <a:lnTo>
                  <a:pt x="1452" y="933"/>
                </a:lnTo>
                <a:lnTo>
                  <a:pt x="1452" y="930"/>
                </a:lnTo>
                <a:lnTo>
                  <a:pt x="1455" y="930"/>
                </a:lnTo>
                <a:lnTo>
                  <a:pt x="1457" y="930"/>
                </a:lnTo>
                <a:lnTo>
                  <a:pt x="1457" y="933"/>
                </a:lnTo>
                <a:lnTo>
                  <a:pt x="1457" y="935"/>
                </a:lnTo>
                <a:lnTo>
                  <a:pt x="1460" y="935"/>
                </a:lnTo>
                <a:lnTo>
                  <a:pt x="1460" y="937"/>
                </a:lnTo>
                <a:lnTo>
                  <a:pt x="1460" y="935"/>
                </a:lnTo>
                <a:lnTo>
                  <a:pt x="1460" y="933"/>
                </a:lnTo>
                <a:lnTo>
                  <a:pt x="1462" y="933"/>
                </a:lnTo>
                <a:lnTo>
                  <a:pt x="1462" y="930"/>
                </a:lnTo>
                <a:lnTo>
                  <a:pt x="1462" y="928"/>
                </a:lnTo>
                <a:lnTo>
                  <a:pt x="1464" y="928"/>
                </a:lnTo>
                <a:lnTo>
                  <a:pt x="1467" y="926"/>
                </a:lnTo>
                <a:lnTo>
                  <a:pt x="1469" y="926"/>
                </a:lnTo>
                <a:lnTo>
                  <a:pt x="1471" y="926"/>
                </a:lnTo>
                <a:lnTo>
                  <a:pt x="1471" y="923"/>
                </a:lnTo>
                <a:lnTo>
                  <a:pt x="1474" y="923"/>
                </a:lnTo>
                <a:lnTo>
                  <a:pt x="1474" y="921"/>
                </a:lnTo>
                <a:lnTo>
                  <a:pt x="1474" y="919"/>
                </a:lnTo>
                <a:lnTo>
                  <a:pt x="1474" y="916"/>
                </a:lnTo>
                <a:lnTo>
                  <a:pt x="1476" y="916"/>
                </a:lnTo>
                <a:lnTo>
                  <a:pt x="1478" y="914"/>
                </a:lnTo>
                <a:lnTo>
                  <a:pt x="1481" y="914"/>
                </a:lnTo>
                <a:lnTo>
                  <a:pt x="1481" y="911"/>
                </a:lnTo>
                <a:lnTo>
                  <a:pt x="1481" y="909"/>
                </a:lnTo>
                <a:lnTo>
                  <a:pt x="1483" y="909"/>
                </a:lnTo>
                <a:lnTo>
                  <a:pt x="1483" y="907"/>
                </a:lnTo>
                <a:lnTo>
                  <a:pt x="1485" y="907"/>
                </a:lnTo>
                <a:lnTo>
                  <a:pt x="1485" y="904"/>
                </a:lnTo>
                <a:lnTo>
                  <a:pt x="1488" y="904"/>
                </a:lnTo>
                <a:lnTo>
                  <a:pt x="1490" y="902"/>
                </a:lnTo>
                <a:lnTo>
                  <a:pt x="1493" y="902"/>
                </a:lnTo>
                <a:lnTo>
                  <a:pt x="1495" y="902"/>
                </a:lnTo>
                <a:lnTo>
                  <a:pt x="1495" y="900"/>
                </a:lnTo>
                <a:lnTo>
                  <a:pt x="1495" y="897"/>
                </a:lnTo>
                <a:lnTo>
                  <a:pt x="1493" y="895"/>
                </a:lnTo>
                <a:lnTo>
                  <a:pt x="1495" y="892"/>
                </a:lnTo>
                <a:lnTo>
                  <a:pt x="1497" y="892"/>
                </a:lnTo>
                <a:lnTo>
                  <a:pt x="1497" y="890"/>
                </a:lnTo>
                <a:lnTo>
                  <a:pt x="1500" y="890"/>
                </a:lnTo>
                <a:lnTo>
                  <a:pt x="1500" y="888"/>
                </a:lnTo>
                <a:lnTo>
                  <a:pt x="1502" y="888"/>
                </a:lnTo>
                <a:lnTo>
                  <a:pt x="1502" y="885"/>
                </a:lnTo>
                <a:lnTo>
                  <a:pt x="1502" y="883"/>
                </a:lnTo>
                <a:lnTo>
                  <a:pt x="1504" y="881"/>
                </a:lnTo>
                <a:lnTo>
                  <a:pt x="1504" y="878"/>
                </a:lnTo>
                <a:lnTo>
                  <a:pt x="1504" y="876"/>
                </a:lnTo>
                <a:lnTo>
                  <a:pt x="1504" y="874"/>
                </a:lnTo>
                <a:lnTo>
                  <a:pt x="1507" y="874"/>
                </a:lnTo>
                <a:lnTo>
                  <a:pt x="1507" y="871"/>
                </a:lnTo>
                <a:lnTo>
                  <a:pt x="1507" y="869"/>
                </a:lnTo>
                <a:lnTo>
                  <a:pt x="1504" y="869"/>
                </a:lnTo>
                <a:lnTo>
                  <a:pt x="1507" y="866"/>
                </a:lnTo>
                <a:lnTo>
                  <a:pt x="1509" y="864"/>
                </a:lnTo>
                <a:lnTo>
                  <a:pt x="1509" y="862"/>
                </a:lnTo>
                <a:lnTo>
                  <a:pt x="1507" y="862"/>
                </a:lnTo>
                <a:lnTo>
                  <a:pt x="1507" y="859"/>
                </a:lnTo>
                <a:lnTo>
                  <a:pt x="1507" y="857"/>
                </a:lnTo>
                <a:lnTo>
                  <a:pt x="1507" y="855"/>
                </a:lnTo>
                <a:lnTo>
                  <a:pt x="1507" y="852"/>
                </a:lnTo>
                <a:lnTo>
                  <a:pt x="1507" y="850"/>
                </a:lnTo>
                <a:lnTo>
                  <a:pt x="1507" y="848"/>
                </a:lnTo>
                <a:lnTo>
                  <a:pt x="1507" y="845"/>
                </a:lnTo>
                <a:lnTo>
                  <a:pt x="1504" y="845"/>
                </a:lnTo>
                <a:lnTo>
                  <a:pt x="1502" y="845"/>
                </a:lnTo>
                <a:lnTo>
                  <a:pt x="1502" y="843"/>
                </a:lnTo>
                <a:lnTo>
                  <a:pt x="1504" y="843"/>
                </a:lnTo>
                <a:lnTo>
                  <a:pt x="1504" y="840"/>
                </a:lnTo>
                <a:lnTo>
                  <a:pt x="1507" y="838"/>
                </a:lnTo>
                <a:lnTo>
                  <a:pt x="1507" y="836"/>
                </a:lnTo>
                <a:lnTo>
                  <a:pt x="1504" y="836"/>
                </a:lnTo>
                <a:lnTo>
                  <a:pt x="1502" y="836"/>
                </a:lnTo>
                <a:lnTo>
                  <a:pt x="1502" y="833"/>
                </a:lnTo>
                <a:lnTo>
                  <a:pt x="1504" y="833"/>
                </a:lnTo>
                <a:lnTo>
                  <a:pt x="1504" y="831"/>
                </a:lnTo>
                <a:lnTo>
                  <a:pt x="1504" y="829"/>
                </a:lnTo>
                <a:lnTo>
                  <a:pt x="1504" y="826"/>
                </a:lnTo>
                <a:lnTo>
                  <a:pt x="1502" y="826"/>
                </a:lnTo>
                <a:lnTo>
                  <a:pt x="1502" y="824"/>
                </a:lnTo>
                <a:lnTo>
                  <a:pt x="1502" y="821"/>
                </a:lnTo>
                <a:lnTo>
                  <a:pt x="1502" y="819"/>
                </a:lnTo>
                <a:lnTo>
                  <a:pt x="1500" y="817"/>
                </a:lnTo>
                <a:lnTo>
                  <a:pt x="1500" y="814"/>
                </a:lnTo>
                <a:lnTo>
                  <a:pt x="1497" y="812"/>
                </a:lnTo>
                <a:lnTo>
                  <a:pt x="1495" y="812"/>
                </a:lnTo>
                <a:lnTo>
                  <a:pt x="1495" y="810"/>
                </a:lnTo>
                <a:lnTo>
                  <a:pt x="1495" y="807"/>
                </a:lnTo>
                <a:lnTo>
                  <a:pt x="1493" y="807"/>
                </a:lnTo>
                <a:lnTo>
                  <a:pt x="1493" y="805"/>
                </a:lnTo>
                <a:lnTo>
                  <a:pt x="1493" y="803"/>
                </a:lnTo>
                <a:lnTo>
                  <a:pt x="1493" y="800"/>
                </a:lnTo>
                <a:lnTo>
                  <a:pt x="1493" y="798"/>
                </a:lnTo>
                <a:lnTo>
                  <a:pt x="1493" y="795"/>
                </a:lnTo>
                <a:lnTo>
                  <a:pt x="1493" y="793"/>
                </a:lnTo>
                <a:lnTo>
                  <a:pt x="1495" y="793"/>
                </a:lnTo>
                <a:lnTo>
                  <a:pt x="1495" y="791"/>
                </a:lnTo>
                <a:lnTo>
                  <a:pt x="1495" y="788"/>
                </a:lnTo>
                <a:lnTo>
                  <a:pt x="1495" y="786"/>
                </a:lnTo>
                <a:lnTo>
                  <a:pt x="1495" y="784"/>
                </a:lnTo>
                <a:lnTo>
                  <a:pt x="1493" y="784"/>
                </a:lnTo>
                <a:lnTo>
                  <a:pt x="1490" y="784"/>
                </a:lnTo>
                <a:lnTo>
                  <a:pt x="1490" y="786"/>
                </a:lnTo>
                <a:lnTo>
                  <a:pt x="1490" y="784"/>
                </a:lnTo>
                <a:lnTo>
                  <a:pt x="1490" y="781"/>
                </a:lnTo>
                <a:lnTo>
                  <a:pt x="1490" y="779"/>
                </a:lnTo>
                <a:lnTo>
                  <a:pt x="1490" y="776"/>
                </a:lnTo>
                <a:lnTo>
                  <a:pt x="1488" y="774"/>
                </a:lnTo>
                <a:lnTo>
                  <a:pt x="1485" y="774"/>
                </a:lnTo>
                <a:lnTo>
                  <a:pt x="1485" y="772"/>
                </a:lnTo>
                <a:lnTo>
                  <a:pt x="1485" y="769"/>
                </a:lnTo>
                <a:lnTo>
                  <a:pt x="1483" y="769"/>
                </a:lnTo>
                <a:lnTo>
                  <a:pt x="1481" y="769"/>
                </a:lnTo>
                <a:lnTo>
                  <a:pt x="1478" y="769"/>
                </a:lnTo>
                <a:lnTo>
                  <a:pt x="1478" y="767"/>
                </a:lnTo>
                <a:lnTo>
                  <a:pt x="1481" y="767"/>
                </a:lnTo>
                <a:lnTo>
                  <a:pt x="1481" y="765"/>
                </a:lnTo>
                <a:lnTo>
                  <a:pt x="1483" y="765"/>
                </a:lnTo>
                <a:lnTo>
                  <a:pt x="1483" y="762"/>
                </a:lnTo>
                <a:lnTo>
                  <a:pt x="1481" y="762"/>
                </a:lnTo>
                <a:lnTo>
                  <a:pt x="1478" y="762"/>
                </a:lnTo>
                <a:lnTo>
                  <a:pt x="1478" y="760"/>
                </a:lnTo>
                <a:lnTo>
                  <a:pt x="1476" y="762"/>
                </a:lnTo>
                <a:lnTo>
                  <a:pt x="1474" y="762"/>
                </a:lnTo>
                <a:lnTo>
                  <a:pt x="1474" y="760"/>
                </a:lnTo>
                <a:lnTo>
                  <a:pt x="1474" y="758"/>
                </a:lnTo>
                <a:lnTo>
                  <a:pt x="1476" y="758"/>
                </a:lnTo>
                <a:lnTo>
                  <a:pt x="1474" y="758"/>
                </a:lnTo>
                <a:lnTo>
                  <a:pt x="1474" y="755"/>
                </a:lnTo>
                <a:lnTo>
                  <a:pt x="1474" y="753"/>
                </a:lnTo>
                <a:lnTo>
                  <a:pt x="1474" y="750"/>
                </a:lnTo>
                <a:lnTo>
                  <a:pt x="1474" y="748"/>
                </a:lnTo>
                <a:lnTo>
                  <a:pt x="1474" y="746"/>
                </a:lnTo>
                <a:lnTo>
                  <a:pt x="1474" y="743"/>
                </a:lnTo>
                <a:lnTo>
                  <a:pt x="1471" y="743"/>
                </a:lnTo>
                <a:lnTo>
                  <a:pt x="1471" y="741"/>
                </a:lnTo>
                <a:lnTo>
                  <a:pt x="1474" y="741"/>
                </a:lnTo>
                <a:lnTo>
                  <a:pt x="1476" y="739"/>
                </a:lnTo>
                <a:lnTo>
                  <a:pt x="1476" y="736"/>
                </a:lnTo>
                <a:lnTo>
                  <a:pt x="1476" y="734"/>
                </a:lnTo>
                <a:lnTo>
                  <a:pt x="1476" y="732"/>
                </a:lnTo>
                <a:lnTo>
                  <a:pt x="1476" y="729"/>
                </a:lnTo>
                <a:lnTo>
                  <a:pt x="1476" y="727"/>
                </a:lnTo>
                <a:lnTo>
                  <a:pt x="1476" y="724"/>
                </a:lnTo>
                <a:lnTo>
                  <a:pt x="1476" y="722"/>
                </a:lnTo>
                <a:lnTo>
                  <a:pt x="1476" y="720"/>
                </a:lnTo>
                <a:lnTo>
                  <a:pt x="1478" y="720"/>
                </a:lnTo>
                <a:lnTo>
                  <a:pt x="1478" y="717"/>
                </a:lnTo>
                <a:lnTo>
                  <a:pt x="1478" y="715"/>
                </a:lnTo>
                <a:lnTo>
                  <a:pt x="1481" y="715"/>
                </a:lnTo>
                <a:lnTo>
                  <a:pt x="1481" y="713"/>
                </a:lnTo>
                <a:lnTo>
                  <a:pt x="1483" y="713"/>
                </a:lnTo>
                <a:lnTo>
                  <a:pt x="1483" y="715"/>
                </a:lnTo>
                <a:lnTo>
                  <a:pt x="1485" y="717"/>
                </a:lnTo>
                <a:lnTo>
                  <a:pt x="1485" y="715"/>
                </a:lnTo>
                <a:lnTo>
                  <a:pt x="1485" y="713"/>
                </a:lnTo>
                <a:lnTo>
                  <a:pt x="1488" y="713"/>
                </a:lnTo>
                <a:lnTo>
                  <a:pt x="1488" y="710"/>
                </a:lnTo>
                <a:lnTo>
                  <a:pt x="1490" y="710"/>
                </a:lnTo>
                <a:lnTo>
                  <a:pt x="1493" y="710"/>
                </a:lnTo>
                <a:lnTo>
                  <a:pt x="1495" y="710"/>
                </a:lnTo>
                <a:lnTo>
                  <a:pt x="1495" y="708"/>
                </a:lnTo>
                <a:lnTo>
                  <a:pt x="1497" y="705"/>
                </a:lnTo>
                <a:lnTo>
                  <a:pt x="1500" y="705"/>
                </a:lnTo>
                <a:lnTo>
                  <a:pt x="1502" y="705"/>
                </a:lnTo>
                <a:lnTo>
                  <a:pt x="1502" y="708"/>
                </a:lnTo>
                <a:lnTo>
                  <a:pt x="1504" y="708"/>
                </a:lnTo>
                <a:lnTo>
                  <a:pt x="1504" y="710"/>
                </a:lnTo>
                <a:lnTo>
                  <a:pt x="1507" y="710"/>
                </a:lnTo>
                <a:lnTo>
                  <a:pt x="1509" y="713"/>
                </a:lnTo>
                <a:lnTo>
                  <a:pt x="1509" y="715"/>
                </a:lnTo>
                <a:lnTo>
                  <a:pt x="1511" y="715"/>
                </a:lnTo>
                <a:lnTo>
                  <a:pt x="1514" y="715"/>
                </a:lnTo>
                <a:lnTo>
                  <a:pt x="1514" y="713"/>
                </a:lnTo>
                <a:lnTo>
                  <a:pt x="1516" y="713"/>
                </a:lnTo>
                <a:lnTo>
                  <a:pt x="1516" y="710"/>
                </a:lnTo>
                <a:lnTo>
                  <a:pt x="1518" y="710"/>
                </a:lnTo>
                <a:lnTo>
                  <a:pt x="1518" y="708"/>
                </a:lnTo>
                <a:lnTo>
                  <a:pt x="1521" y="708"/>
                </a:lnTo>
                <a:lnTo>
                  <a:pt x="1521" y="705"/>
                </a:lnTo>
                <a:lnTo>
                  <a:pt x="1521" y="703"/>
                </a:lnTo>
                <a:lnTo>
                  <a:pt x="1521" y="701"/>
                </a:lnTo>
                <a:lnTo>
                  <a:pt x="1521" y="698"/>
                </a:lnTo>
                <a:lnTo>
                  <a:pt x="1521" y="696"/>
                </a:lnTo>
                <a:lnTo>
                  <a:pt x="1523" y="694"/>
                </a:lnTo>
                <a:lnTo>
                  <a:pt x="1526" y="694"/>
                </a:lnTo>
                <a:lnTo>
                  <a:pt x="1526" y="691"/>
                </a:lnTo>
                <a:lnTo>
                  <a:pt x="1526" y="689"/>
                </a:lnTo>
                <a:lnTo>
                  <a:pt x="1528" y="687"/>
                </a:lnTo>
                <a:lnTo>
                  <a:pt x="1528" y="684"/>
                </a:lnTo>
                <a:lnTo>
                  <a:pt x="1528" y="682"/>
                </a:lnTo>
                <a:lnTo>
                  <a:pt x="1528" y="679"/>
                </a:lnTo>
                <a:lnTo>
                  <a:pt x="1530" y="679"/>
                </a:lnTo>
                <a:lnTo>
                  <a:pt x="1530" y="677"/>
                </a:lnTo>
                <a:lnTo>
                  <a:pt x="1533" y="677"/>
                </a:lnTo>
                <a:lnTo>
                  <a:pt x="1533" y="675"/>
                </a:lnTo>
                <a:lnTo>
                  <a:pt x="1535" y="672"/>
                </a:lnTo>
                <a:lnTo>
                  <a:pt x="1535" y="670"/>
                </a:lnTo>
                <a:lnTo>
                  <a:pt x="1537" y="670"/>
                </a:lnTo>
                <a:lnTo>
                  <a:pt x="1537" y="668"/>
                </a:lnTo>
                <a:lnTo>
                  <a:pt x="1540" y="665"/>
                </a:lnTo>
                <a:lnTo>
                  <a:pt x="1540" y="663"/>
                </a:lnTo>
                <a:lnTo>
                  <a:pt x="1540" y="661"/>
                </a:lnTo>
                <a:lnTo>
                  <a:pt x="1540" y="658"/>
                </a:lnTo>
                <a:lnTo>
                  <a:pt x="1540" y="656"/>
                </a:lnTo>
                <a:lnTo>
                  <a:pt x="1540" y="653"/>
                </a:lnTo>
                <a:lnTo>
                  <a:pt x="1542" y="653"/>
                </a:lnTo>
                <a:lnTo>
                  <a:pt x="1542" y="651"/>
                </a:lnTo>
                <a:lnTo>
                  <a:pt x="1542" y="649"/>
                </a:lnTo>
                <a:lnTo>
                  <a:pt x="1542" y="646"/>
                </a:lnTo>
                <a:lnTo>
                  <a:pt x="1542" y="644"/>
                </a:lnTo>
                <a:lnTo>
                  <a:pt x="1540" y="642"/>
                </a:lnTo>
                <a:lnTo>
                  <a:pt x="1542" y="642"/>
                </a:lnTo>
                <a:lnTo>
                  <a:pt x="1542" y="639"/>
                </a:lnTo>
                <a:lnTo>
                  <a:pt x="1544" y="637"/>
                </a:lnTo>
                <a:lnTo>
                  <a:pt x="1544" y="634"/>
                </a:lnTo>
                <a:lnTo>
                  <a:pt x="1544" y="632"/>
                </a:lnTo>
                <a:lnTo>
                  <a:pt x="1542" y="632"/>
                </a:lnTo>
                <a:lnTo>
                  <a:pt x="1542" y="630"/>
                </a:lnTo>
                <a:lnTo>
                  <a:pt x="1544" y="627"/>
                </a:lnTo>
                <a:lnTo>
                  <a:pt x="1547" y="627"/>
                </a:lnTo>
                <a:lnTo>
                  <a:pt x="1547" y="625"/>
                </a:lnTo>
                <a:lnTo>
                  <a:pt x="1547" y="623"/>
                </a:lnTo>
                <a:lnTo>
                  <a:pt x="1544" y="623"/>
                </a:lnTo>
                <a:lnTo>
                  <a:pt x="1542" y="620"/>
                </a:lnTo>
                <a:lnTo>
                  <a:pt x="1542" y="618"/>
                </a:lnTo>
                <a:lnTo>
                  <a:pt x="1542" y="616"/>
                </a:lnTo>
                <a:lnTo>
                  <a:pt x="1542" y="613"/>
                </a:lnTo>
                <a:lnTo>
                  <a:pt x="1542" y="611"/>
                </a:lnTo>
                <a:lnTo>
                  <a:pt x="1542" y="608"/>
                </a:lnTo>
                <a:lnTo>
                  <a:pt x="1542" y="606"/>
                </a:lnTo>
                <a:lnTo>
                  <a:pt x="1544" y="606"/>
                </a:lnTo>
                <a:lnTo>
                  <a:pt x="1544" y="604"/>
                </a:lnTo>
                <a:lnTo>
                  <a:pt x="1547" y="604"/>
                </a:lnTo>
                <a:lnTo>
                  <a:pt x="1547" y="601"/>
                </a:lnTo>
                <a:lnTo>
                  <a:pt x="1547" y="599"/>
                </a:lnTo>
                <a:lnTo>
                  <a:pt x="1544" y="599"/>
                </a:lnTo>
                <a:lnTo>
                  <a:pt x="1542" y="597"/>
                </a:lnTo>
                <a:lnTo>
                  <a:pt x="1542" y="594"/>
                </a:lnTo>
                <a:lnTo>
                  <a:pt x="1542" y="592"/>
                </a:lnTo>
                <a:lnTo>
                  <a:pt x="1542" y="589"/>
                </a:lnTo>
                <a:lnTo>
                  <a:pt x="1544" y="587"/>
                </a:lnTo>
                <a:lnTo>
                  <a:pt x="1547" y="585"/>
                </a:lnTo>
                <a:lnTo>
                  <a:pt x="1547" y="582"/>
                </a:lnTo>
                <a:lnTo>
                  <a:pt x="1549" y="582"/>
                </a:lnTo>
                <a:lnTo>
                  <a:pt x="1552" y="580"/>
                </a:lnTo>
                <a:lnTo>
                  <a:pt x="1552" y="578"/>
                </a:lnTo>
                <a:lnTo>
                  <a:pt x="1549" y="575"/>
                </a:lnTo>
                <a:lnTo>
                  <a:pt x="1549" y="573"/>
                </a:lnTo>
                <a:lnTo>
                  <a:pt x="1552" y="573"/>
                </a:lnTo>
                <a:lnTo>
                  <a:pt x="1552" y="571"/>
                </a:lnTo>
                <a:lnTo>
                  <a:pt x="1554" y="568"/>
                </a:lnTo>
                <a:lnTo>
                  <a:pt x="1554" y="566"/>
                </a:lnTo>
                <a:lnTo>
                  <a:pt x="1556" y="563"/>
                </a:lnTo>
                <a:lnTo>
                  <a:pt x="1556" y="561"/>
                </a:lnTo>
                <a:lnTo>
                  <a:pt x="1559" y="559"/>
                </a:lnTo>
                <a:lnTo>
                  <a:pt x="1559" y="556"/>
                </a:lnTo>
                <a:lnTo>
                  <a:pt x="1559" y="554"/>
                </a:lnTo>
                <a:lnTo>
                  <a:pt x="1559" y="552"/>
                </a:lnTo>
                <a:lnTo>
                  <a:pt x="1561" y="549"/>
                </a:lnTo>
                <a:lnTo>
                  <a:pt x="1561" y="547"/>
                </a:lnTo>
                <a:lnTo>
                  <a:pt x="1563" y="547"/>
                </a:lnTo>
                <a:lnTo>
                  <a:pt x="1566" y="545"/>
                </a:lnTo>
                <a:lnTo>
                  <a:pt x="1566" y="542"/>
                </a:lnTo>
                <a:lnTo>
                  <a:pt x="1568" y="542"/>
                </a:lnTo>
                <a:lnTo>
                  <a:pt x="1568" y="540"/>
                </a:lnTo>
                <a:lnTo>
                  <a:pt x="1568" y="537"/>
                </a:lnTo>
                <a:lnTo>
                  <a:pt x="1568" y="535"/>
                </a:lnTo>
                <a:lnTo>
                  <a:pt x="1570" y="533"/>
                </a:lnTo>
                <a:lnTo>
                  <a:pt x="1568" y="533"/>
                </a:lnTo>
                <a:lnTo>
                  <a:pt x="1568" y="530"/>
                </a:lnTo>
                <a:lnTo>
                  <a:pt x="1568" y="528"/>
                </a:lnTo>
                <a:lnTo>
                  <a:pt x="1566" y="526"/>
                </a:lnTo>
                <a:lnTo>
                  <a:pt x="1566" y="523"/>
                </a:lnTo>
                <a:lnTo>
                  <a:pt x="1568" y="521"/>
                </a:lnTo>
                <a:lnTo>
                  <a:pt x="1566" y="518"/>
                </a:lnTo>
                <a:lnTo>
                  <a:pt x="1566" y="516"/>
                </a:lnTo>
                <a:lnTo>
                  <a:pt x="1563" y="516"/>
                </a:lnTo>
                <a:lnTo>
                  <a:pt x="1563" y="514"/>
                </a:lnTo>
                <a:lnTo>
                  <a:pt x="1566" y="511"/>
                </a:lnTo>
                <a:lnTo>
                  <a:pt x="1566" y="509"/>
                </a:lnTo>
                <a:lnTo>
                  <a:pt x="1563" y="509"/>
                </a:lnTo>
                <a:lnTo>
                  <a:pt x="1563" y="507"/>
                </a:lnTo>
                <a:lnTo>
                  <a:pt x="1566" y="507"/>
                </a:lnTo>
                <a:lnTo>
                  <a:pt x="1563" y="504"/>
                </a:lnTo>
                <a:lnTo>
                  <a:pt x="1563" y="502"/>
                </a:lnTo>
                <a:lnTo>
                  <a:pt x="1566" y="507"/>
                </a:lnTo>
                <a:lnTo>
                  <a:pt x="1570" y="509"/>
                </a:lnTo>
                <a:lnTo>
                  <a:pt x="1570" y="511"/>
                </a:lnTo>
                <a:lnTo>
                  <a:pt x="1575" y="516"/>
                </a:lnTo>
                <a:lnTo>
                  <a:pt x="1575" y="518"/>
                </a:lnTo>
                <a:lnTo>
                  <a:pt x="1577" y="518"/>
                </a:lnTo>
                <a:lnTo>
                  <a:pt x="1580" y="523"/>
                </a:lnTo>
                <a:lnTo>
                  <a:pt x="1582" y="526"/>
                </a:lnTo>
                <a:lnTo>
                  <a:pt x="1585" y="533"/>
                </a:lnTo>
                <a:lnTo>
                  <a:pt x="1585" y="535"/>
                </a:lnTo>
                <a:lnTo>
                  <a:pt x="1589" y="535"/>
                </a:lnTo>
                <a:lnTo>
                  <a:pt x="1592" y="537"/>
                </a:lnTo>
                <a:lnTo>
                  <a:pt x="1596" y="542"/>
                </a:lnTo>
                <a:lnTo>
                  <a:pt x="1601" y="545"/>
                </a:lnTo>
                <a:lnTo>
                  <a:pt x="1599" y="549"/>
                </a:lnTo>
                <a:lnTo>
                  <a:pt x="1594" y="554"/>
                </a:lnTo>
                <a:lnTo>
                  <a:pt x="1592" y="556"/>
                </a:lnTo>
                <a:lnTo>
                  <a:pt x="1596" y="559"/>
                </a:lnTo>
                <a:lnTo>
                  <a:pt x="1599" y="559"/>
                </a:lnTo>
                <a:lnTo>
                  <a:pt x="1603" y="559"/>
                </a:lnTo>
                <a:lnTo>
                  <a:pt x="1608" y="559"/>
                </a:lnTo>
                <a:lnTo>
                  <a:pt x="1608" y="561"/>
                </a:lnTo>
                <a:lnTo>
                  <a:pt x="1610" y="561"/>
                </a:lnTo>
                <a:lnTo>
                  <a:pt x="1615" y="561"/>
                </a:lnTo>
                <a:lnTo>
                  <a:pt x="1620" y="561"/>
                </a:lnTo>
                <a:lnTo>
                  <a:pt x="1622" y="563"/>
                </a:lnTo>
                <a:lnTo>
                  <a:pt x="1625" y="568"/>
                </a:lnTo>
                <a:lnTo>
                  <a:pt x="1627" y="571"/>
                </a:lnTo>
                <a:lnTo>
                  <a:pt x="1629" y="573"/>
                </a:lnTo>
                <a:lnTo>
                  <a:pt x="1629" y="575"/>
                </a:lnTo>
                <a:lnTo>
                  <a:pt x="1627" y="578"/>
                </a:lnTo>
                <a:lnTo>
                  <a:pt x="1627" y="580"/>
                </a:lnTo>
                <a:lnTo>
                  <a:pt x="1632" y="585"/>
                </a:lnTo>
                <a:lnTo>
                  <a:pt x="1634" y="587"/>
                </a:lnTo>
                <a:lnTo>
                  <a:pt x="1636" y="592"/>
                </a:lnTo>
                <a:lnTo>
                  <a:pt x="1639" y="592"/>
                </a:lnTo>
                <a:lnTo>
                  <a:pt x="1641" y="592"/>
                </a:lnTo>
                <a:lnTo>
                  <a:pt x="1646" y="594"/>
                </a:lnTo>
                <a:lnTo>
                  <a:pt x="1648" y="597"/>
                </a:lnTo>
                <a:lnTo>
                  <a:pt x="1660" y="601"/>
                </a:lnTo>
                <a:lnTo>
                  <a:pt x="1662" y="604"/>
                </a:lnTo>
                <a:lnTo>
                  <a:pt x="1658" y="606"/>
                </a:lnTo>
                <a:lnTo>
                  <a:pt x="1653" y="608"/>
                </a:lnTo>
                <a:lnTo>
                  <a:pt x="1651" y="608"/>
                </a:lnTo>
                <a:lnTo>
                  <a:pt x="1655" y="613"/>
                </a:lnTo>
                <a:lnTo>
                  <a:pt x="1660" y="618"/>
                </a:lnTo>
                <a:lnTo>
                  <a:pt x="1662" y="620"/>
                </a:lnTo>
                <a:lnTo>
                  <a:pt x="1667" y="625"/>
                </a:lnTo>
                <a:lnTo>
                  <a:pt x="1672" y="627"/>
                </a:lnTo>
                <a:lnTo>
                  <a:pt x="1674" y="630"/>
                </a:lnTo>
                <a:lnTo>
                  <a:pt x="1679" y="630"/>
                </a:lnTo>
                <a:lnTo>
                  <a:pt x="1686" y="630"/>
                </a:lnTo>
                <a:lnTo>
                  <a:pt x="1688" y="634"/>
                </a:lnTo>
                <a:lnTo>
                  <a:pt x="1693" y="634"/>
                </a:lnTo>
                <a:lnTo>
                  <a:pt x="1698" y="634"/>
                </a:lnTo>
                <a:lnTo>
                  <a:pt x="1705" y="634"/>
                </a:lnTo>
                <a:lnTo>
                  <a:pt x="1709" y="634"/>
                </a:lnTo>
                <a:lnTo>
                  <a:pt x="1712" y="634"/>
                </a:lnTo>
                <a:lnTo>
                  <a:pt x="1714" y="637"/>
                </a:lnTo>
                <a:lnTo>
                  <a:pt x="1717" y="639"/>
                </a:lnTo>
                <a:lnTo>
                  <a:pt x="1719" y="646"/>
                </a:lnTo>
                <a:lnTo>
                  <a:pt x="1721" y="646"/>
                </a:lnTo>
                <a:lnTo>
                  <a:pt x="1726" y="646"/>
                </a:lnTo>
                <a:lnTo>
                  <a:pt x="1740" y="637"/>
                </a:lnTo>
                <a:lnTo>
                  <a:pt x="1747" y="639"/>
                </a:lnTo>
                <a:lnTo>
                  <a:pt x="1750" y="642"/>
                </a:lnTo>
                <a:lnTo>
                  <a:pt x="1754" y="642"/>
                </a:lnTo>
                <a:lnTo>
                  <a:pt x="1761" y="639"/>
                </a:lnTo>
                <a:lnTo>
                  <a:pt x="1764" y="637"/>
                </a:lnTo>
                <a:lnTo>
                  <a:pt x="1771" y="637"/>
                </a:lnTo>
                <a:lnTo>
                  <a:pt x="1773" y="639"/>
                </a:lnTo>
                <a:lnTo>
                  <a:pt x="1780" y="644"/>
                </a:lnTo>
                <a:lnTo>
                  <a:pt x="1785" y="649"/>
                </a:lnTo>
                <a:lnTo>
                  <a:pt x="1790" y="651"/>
                </a:lnTo>
                <a:lnTo>
                  <a:pt x="1792" y="653"/>
                </a:lnTo>
                <a:lnTo>
                  <a:pt x="1794" y="656"/>
                </a:lnTo>
                <a:lnTo>
                  <a:pt x="1801" y="651"/>
                </a:lnTo>
                <a:lnTo>
                  <a:pt x="1806" y="646"/>
                </a:lnTo>
                <a:lnTo>
                  <a:pt x="1808" y="644"/>
                </a:lnTo>
                <a:lnTo>
                  <a:pt x="1816" y="644"/>
                </a:lnTo>
                <a:lnTo>
                  <a:pt x="1818" y="644"/>
                </a:lnTo>
                <a:lnTo>
                  <a:pt x="1823" y="646"/>
                </a:lnTo>
                <a:lnTo>
                  <a:pt x="1827" y="649"/>
                </a:lnTo>
                <a:lnTo>
                  <a:pt x="1832" y="651"/>
                </a:lnTo>
                <a:lnTo>
                  <a:pt x="1837" y="651"/>
                </a:lnTo>
                <a:lnTo>
                  <a:pt x="1841" y="653"/>
                </a:lnTo>
                <a:lnTo>
                  <a:pt x="1844" y="656"/>
                </a:lnTo>
                <a:lnTo>
                  <a:pt x="1846" y="658"/>
                </a:lnTo>
                <a:lnTo>
                  <a:pt x="1853" y="658"/>
                </a:lnTo>
                <a:lnTo>
                  <a:pt x="1858" y="656"/>
                </a:lnTo>
                <a:lnTo>
                  <a:pt x="1860" y="656"/>
                </a:lnTo>
                <a:lnTo>
                  <a:pt x="1865" y="653"/>
                </a:lnTo>
                <a:lnTo>
                  <a:pt x="1870" y="656"/>
                </a:lnTo>
                <a:lnTo>
                  <a:pt x="1877" y="656"/>
                </a:lnTo>
                <a:lnTo>
                  <a:pt x="1879" y="656"/>
                </a:lnTo>
                <a:lnTo>
                  <a:pt x="1886" y="661"/>
                </a:lnTo>
                <a:lnTo>
                  <a:pt x="1891" y="661"/>
                </a:lnTo>
                <a:lnTo>
                  <a:pt x="1893" y="663"/>
                </a:lnTo>
                <a:lnTo>
                  <a:pt x="1898" y="668"/>
                </a:lnTo>
                <a:lnTo>
                  <a:pt x="1905" y="672"/>
                </a:lnTo>
                <a:lnTo>
                  <a:pt x="1907" y="670"/>
                </a:lnTo>
                <a:lnTo>
                  <a:pt x="1910" y="668"/>
                </a:lnTo>
                <a:lnTo>
                  <a:pt x="1912" y="663"/>
                </a:lnTo>
                <a:lnTo>
                  <a:pt x="1915" y="663"/>
                </a:lnTo>
                <a:lnTo>
                  <a:pt x="1915" y="658"/>
                </a:lnTo>
                <a:lnTo>
                  <a:pt x="1919" y="656"/>
                </a:lnTo>
                <a:lnTo>
                  <a:pt x="1924" y="649"/>
                </a:lnTo>
                <a:lnTo>
                  <a:pt x="1929" y="651"/>
                </a:lnTo>
                <a:lnTo>
                  <a:pt x="1933" y="653"/>
                </a:lnTo>
                <a:lnTo>
                  <a:pt x="1936" y="658"/>
                </a:lnTo>
                <a:lnTo>
                  <a:pt x="1940" y="661"/>
                </a:lnTo>
                <a:lnTo>
                  <a:pt x="1945" y="661"/>
                </a:lnTo>
                <a:lnTo>
                  <a:pt x="1952" y="663"/>
                </a:lnTo>
                <a:lnTo>
                  <a:pt x="1955" y="665"/>
                </a:lnTo>
                <a:lnTo>
                  <a:pt x="1957" y="663"/>
                </a:lnTo>
                <a:lnTo>
                  <a:pt x="1964" y="661"/>
                </a:lnTo>
                <a:lnTo>
                  <a:pt x="1966" y="661"/>
                </a:lnTo>
                <a:lnTo>
                  <a:pt x="1971" y="658"/>
                </a:lnTo>
                <a:lnTo>
                  <a:pt x="1973" y="661"/>
                </a:lnTo>
                <a:lnTo>
                  <a:pt x="1976" y="661"/>
                </a:lnTo>
                <a:lnTo>
                  <a:pt x="1978" y="661"/>
                </a:lnTo>
                <a:lnTo>
                  <a:pt x="1983" y="661"/>
                </a:lnTo>
                <a:lnTo>
                  <a:pt x="1985" y="661"/>
                </a:lnTo>
                <a:lnTo>
                  <a:pt x="1988" y="661"/>
                </a:lnTo>
                <a:lnTo>
                  <a:pt x="1990" y="658"/>
                </a:lnTo>
                <a:lnTo>
                  <a:pt x="1992" y="651"/>
                </a:lnTo>
                <a:lnTo>
                  <a:pt x="1992" y="646"/>
                </a:lnTo>
                <a:lnTo>
                  <a:pt x="1992" y="642"/>
                </a:lnTo>
                <a:lnTo>
                  <a:pt x="1995" y="637"/>
                </a:lnTo>
                <a:lnTo>
                  <a:pt x="1997" y="634"/>
                </a:lnTo>
                <a:lnTo>
                  <a:pt x="1999" y="632"/>
                </a:lnTo>
                <a:lnTo>
                  <a:pt x="2002" y="630"/>
                </a:lnTo>
                <a:lnTo>
                  <a:pt x="2006" y="625"/>
                </a:lnTo>
                <a:lnTo>
                  <a:pt x="2011" y="623"/>
                </a:lnTo>
                <a:lnTo>
                  <a:pt x="2016" y="623"/>
                </a:lnTo>
                <a:lnTo>
                  <a:pt x="2021" y="618"/>
                </a:lnTo>
                <a:lnTo>
                  <a:pt x="2023" y="618"/>
                </a:lnTo>
                <a:lnTo>
                  <a:pt x="2028" y="616"/>
                </a:lnTo>
                <a:lnTo>
                  <a:pt x="2030" y="616"/>
                </a:lnTo>
                <a:lnTo>
                  <a:pt x="2035" y="613"/>
                </a:lnTo>
                <a:lnTo>
                  <a:pt x="2039" y="611"/>
                </a:lnTo>
                <a:lnTo>
                  <a:pt x="2047" y="608"/>
                </a:lnTo>
                <a:lnTo>
                  <a:pt x="2049" y="611"/>
                </a:lnTo>
                <a:lnTo>
                  <a:pt x="2051" y="611"/>
                </a:lnTo>
                <a:lnTo>
                  <a:pt x="2056" y="611"/>
                </a:lnTo>
                <a:lnTo>
                  <a:pt x="2058" y="611"/>
                </a:lnTo>
                <a:lnTo>
                  <a:pt x="2063" y="611"/>
                </a:lnTo>
                <a:lnTo>
                  <a:pt x="2068" y="613"/>
                </a:lnTo>
                <a:lnTo>
                  <a:pt x="2070" y="616"/>
                </a:lnTo>
                <a:lnTo>
                  <a:pt x="2075" y="616"/>
                </a:lnTo>
                <a:lnTo>
                  <a:pt x="2077" y="618"/>
                </a:lnTo>
                <a:lnTo>
                  <a:pt x="2084" y="623"/>
                </a:lnTo>
                <a:lnTo>
                  <a:pt x="2087" y="625"/>
                </a:lnTo>
                <a:lnTo>
                  <a:pt x="2091" y="627"/>
                </a:lnTo>
                <a:lnTo>
                  <a:pt x="2094" y="630"/>
                </a:lnTo>
                <a:lnTo>
                  <a:pt x="2096" y="630"/>
                </a:lnTo>
                <a:lnTo>
                  <a:pt x="2101" y="634"/>
                </a:lnTo>
                <a:lnTo>
                  <a:pt x="2101" y="639"/>
                </a:lnTo>
                <a:lnTo>
                  <a:pt x="2101" y="642"/>
                </a:lnTo>
                <a:lnTo>
                  <a:pt x="2101" y="646"/>
                </a:lnTo>
                <a:lnTo>
                  <a:pt x="2103" y="649"/>
                </a:lnTo>
                <a:lnTo>
                  <a:pt x="2105" y="651"/>
                </a:lnTo>
                <a:lnTo>
                  <a:pt x="2108" y="653"/>
                </a:lnTo>
                <a:lnTo>
                  <a:pt x="2110" y="656"/>
                </a:lnTo>
                <a:lnTo>
                  <a:pt x="2113" y="656"/>
                </a:lnTo>
                <a:lnTo>
                  <a:pt x="2117" y="658"/>
                </a:lnTo>
                <a:lnTo>
                  <a:pt x="2120" y="658"/>
                </a:lnTo>
                <a:lnTo>
                  <a:pt x="2122" y="661"/>
                </a:lnTo>
                <a:lnTo>
                  <a:pt x="2129" y="661"/>
                </a:lnTo>
                <a:lnTo>
                  <a:pt x="2131" y="661"/>
                </a:lnTo>
                <a:lnTo>
                  <a:pt x="2136" y="658"/>
                </a:lnTo>
                <a:lnTo>
                  <a:pt x="2141" y="656"/>
                </a:lnTo>
                <a:lnTo>
                  <a:pt x="2143" y="656"/>
                </a:lnTo>
                <a:lnTo>
                  <a:pt x="2146" y="656"/>
                </a:lnTo>
                <a:lnTo>
                  <a:pt x="2148" y="658"/>
                </a:lnTo>
                <a:lnTo>
                  <a:pt x="2153" y="661"/>
                </a:lnTo>
                <a:lnTo>
                  <a:pt x="2157" y="663"/>
                </a:lnTo>
                <a:lnTo>
                  <a:pt x="2162" y="661"/>
                </a:lnTo>
                <a:lnTo>
                  <a:pt x="2167" y="661"/>
                </a:lnTo>
                <a:lnTo>
                  <a:pt x="2169" y="658"/>
                </a:lnTo>
                <a:lnTo>
                  <a:pt x="2174" y="656"/>
                </a:lnTo>
                <a:lnTo>
                  <a:pt x="2179" y="653"/>
                </a:lnTo>
                <a:lnTo>
                  <a:pt x="2181" y="653"/>
                </a:lnTo>
                <a:lnTo>
                  <a:pt x="2181" y="651"/>
                </a:lnTo>
                <a:lnTo>
                  <a:pt x="2181" y="642"/>
                </a:lnTo>
                <a:lnTo>
                  <a:pt x="2176" y="634"/>
                </a:lnTo>
                <a:lnTo>
                  <a:pt x="2174" y="630"/>
                </a:lnTo>
                <a:lnTo>
                  <a:pt x="2169" y="625"/>
                </a:lnTo>
                <a:lnTo>
                  <a:pt x="2169" y="618"/>
                </a:lnTo>
                <a:lnTo>
                  <a:pt x="2171" y="613"/>
                </a:lnTo>
                <a:lnTo>
                  <a:pt x="2176" y="606"/>
                </a:lnTo>
                <a:lnTo>
                  <a:pt x="2176" y="604"/>
                </a:lnTo>
                <a:lnTo>
                  <a:pt x="2174" y="601"/>
                </a:lnTo>
                <a:lnTo>
                  <a:pt x="2174" y="597"/>
                </a:lnTo>
                <a:lnTo>
                  <a:pt x="2174" y="592"/>
                </a:lnTo>
                <a:lnTo>
                  <a:pt x="2174" y="587"/>
                </a:lnTo>
                <a:lnTo>
                  <a:pt x="2181" y="582"/>
                </a:lnTo>
                <a:lnTo>
                  <a:pt x="2183" y="578"/>
                </a:lnTo>
                <a:lnTo>
                  <a:pt x="2183" y="575"/>
                </a:lnTo>
                <a:lnTo>
                  <a:pt x="2181" y="571"/>
                </a:lnTo>
                <a:lnTo>
                  <a:pt x="2176" y="559"/>
                </a:lnTo>
                <a:lnTo>
                  <a:pt x="2174" y="559"/>
                </a:lnTo>
                <a:lnTo>
                  <a:pt x="2174" y="556"/>
                </a:lnTo>
                <a:lnTo>
                  <a:pt x="2171" y="554"/>
                </a:lnTo>
                <a:lnTo>
                  <a:pt x="2171" y="549"/>
                </a:lnTo>
                <a:lnTo>
                  <a:pt x="2171" y="545"/>
                </a:lnTo>
                <a:lnTo>
                  <a:pt x="2176" y="540"/>
                </a:lnTo>
                <a:lnTo>
                  <a:pt x="2179" y="535"/>
                </a:lnTo>
                <a:lnTo>
                  <a:pt x="2179" y="528"/>
                </a:lnTo>
                <a:lnTo>
                  <a:pt x="2176" y="523"/>
                </a:lnTo>
                <a:lnTo>
                  <a:pt x="2176" y="521"/>
                </a:lnTo>
                <a:lnTo>
                  <a:pt x="2179" y="518"/>
                </a:lnTo>
                <a:lnTo>
                  <a:pt x="2179" y="514"/>
                </a:lnTo>
                <a:lnTo>
                  <a:pt x="2179" y="511"/>
                </a:lnTo>
                <a:lnTo>
                  <a:pt x="2179" y="504"/>
                </a:lnTo>
                <a:lnTo>
                  <a:pt x="2176" y="497"/>
                </a:lnTo>
                <a:lnTo>
                  <a:pt x="2171" y="492"/>
                </a:lnTo>
                <a:lnTo>
                  <a:pt x="2169" y="490"/>
                </a:lnTo>
                <a:lnTo>
                  <a:pt x="2164" y="485"/>
                </a:lnTo>
                <a:lnTo>
                  <a:pt x="2164" y="483"/>
                </a:lnTo>
                <a:lnTo>
                  <a:pt x="2164" y="481"/>
                </a:lnTo>
                <a:lnTo>
                  <a:pt x="2174" y="483"/>
                </a:lnTo>
                <a:lnTo>
                  <a:pt x="2179" y="485"/>
                </a:lnTo>
                <a:lnTo>
                  <a:pt x="2186" y="485"/>
                </a:lnTo>
                <a:lnTo>
                  <a:pt x="2190" y="488"/>
                </a:lnTo>
                <a:lnTo>
                  <a:pt x="2193" y="488"/>
                </a:lnTo>
                <a:lnTo>
                  <a:pt x="2197" y="490"/>
                </a:lnTo>
                <a:lnTo>
                  <a:pt x="2202" y="490"/>
                </a:lnTo>
                <a:lnTo>
                  <a:pt x="2207" y="490"/>
                </a:lnTo>
                <a:lnTo>
                  <a:pt x="2209" y="488"/>
                </a:lnTo>
                <a:lnTo>
                  <a:pt x="2214" y="488"/>
                </a:lnTo>
                <a:lnTo>
                  <a:pt x="2221" y="488"/>
                </a:lnTo>
                <a:lnTo>
                  <a:pt x="2226" y="488"/>
                </a:lnTo>
                <a:lnTo>
                  <a:pt x="2230" y="490"/>
                </a:lnTo>
                <a:lnTo>
                  <a:pt x="2233" y="488"/>
                </a:lnTo>
                <a:lnTo>
                  <a:pt x="2235" y="488"/>
                </a:lnTo>
                <a:lnTo>
                  <a:pt x="2238" y="485"/>
                </a:lnTo>
                <a:lnTo>
                  <a:pt x="2242" y="481"/>
                </a:lnTo>
                <a:lnTo>
                  <a:pt x="2245" y="481"/>
                </a:lnTo>
                <a:lnTo>
                  <a:pt x="2249" y="483"/>
                </a:lnTo>
                <a:lnTo>
                  <a:pt x="2256" y="483"/>
                </a:lnTo>
                <a:lnTo>
                  <a:pt x="2261" y="485"/>
                </a:lnTo>
                <a:lnTo>
                  <a:pt x="2266" y="488"/>
                </a:lnTo>
                <a:lnTo>
                  <a:pt x="2268" y="488"/>
                </a:lnTo>
                <a:lnTo>
                  <a:pt x="2268" y="490"/>
                </a:lnTo>
                <a:lnTo>
                  <a:pt x="2271" y="497"/>
                </a:lnTo>
                <a:lnTo>
                  <a:pt x="2271" y="500"/>
                </a:lnTo>
                <a:lnTo>
                  <a:pt x="2275" y="507"/>
                </a:lnTo>
                <a:lnTo>
                  <a:pt x="2280" y="509"/>
                </a:lnTo>
                <a:lnTo>
                  <a:pt x="2285" y="514"/>
                </a:lnTo>
                <a:lnTo>
                  <a:pt x="2292" y="516"/>
                </a:lnTo>
                <a:lnTo>
                  <a:pt x="2296" y="518"/>
                </a:lnTo>
                <a:lnTo>
                  <a:pt x="2301" y="523"/>
                </a:lnTo>
                <a:lnTo>
                  <a:pt x="2304" y="526"/>
                </a:lnTo>
                <a:lnTo>
                  <a:pt x="2306" y="526"/>
                </a:lnTo>
                <a:lnTo>
                  <a:pt x="2311" y="528"/>
                </a:lnTo>
                <a:lnTo>
                  <a:pt x="2313" y="528"/>
                </a:lnTo>
                <a:lnTo>
                  <a:pt x="2318" y="526"/>
                </a:lnTo>
                <a:lnTo>
                  <a:pt x="2320" y="526"/>
                </a:lnTo>
                <a:lnTo>
                  <a:pt x="2322" y="528"/>
                </a:lnTo>
                <a:lnTo>
                  <a:pt x="2327" y="528"/>
                </a:lnTo>
                <a:lnTo>
                  <a:pt x="2332" y="528"/>
                </a:lnTo>
                <a:lnTo>
                  <a:pt x="2337" y="528"/>
                </a:lnTo>
                <a:lnTo>
                  <a:pt x="2346" y="523"/>
                </a:lnTo>
                <a:lnTo>
                  <a:pt x="2355" y="518"/>
                </a:lnTo>
                <a:lnTo>
                  <a:pt x="2362" y="514"/>
                </a:lnTo>
                <a:lnTo>
                  <a:pt x="2370" y="511"/>
                </a:lnTo>
                <a:lnTo>
                  <a:pt x="2374" y="509"/>
                </a:lnTo>
                <a:lnTo>
                  <a:pt x="2379" y="507"/>
                </a:lnTo>
                <a:lnTo>
                  <a:pt x="2384" y="507"/>
                </a:lnTo>
                <a:lnTo>
                  <a:pt x="2386" y="507"/>
                </a:lnTo>
                <a:lnTo>
                  <a:pt x="2384" y="511"/>
                </a:lnTo>
                <a:lnTo>
                  <a:pt x="2381" y="518"/>
                </a:lnTo>
                <a:lnTo>
                  <a:pt x="2379" y="523"/>
                </a:lnTo>
                <a:lnTo>
                  <a:pt x="2379" y="526"/>
                </a:lnTo>
                <a:lnTo>
                  <a:pt x="2379" y="530"/>
                </a:lnTo>
                <a:lnTo>
                  <a:pt x="2381" y="535"/>
                </a:lnTo>
                <a:lnTo>
                  <a:pt x="2384" y="537"/>
                </a:lnTo>
                <a:lnTo>
                  <a:pt x="2386" y="537"/>
                </a:lnTo>
                <a:lnTo>
                  <a:pt x="2388" y="533"/>
                </a:lnTo>
                <a:lnTo>
                  <a:pt x="2393" y="528"/>
                </a:lnTo>
                <a:lnTo>
                  <a:pt x="2395" y="528"/>
                </a:lnTo>
                <a:lnTo>
                  <a:pt x="2398" y="526"/>
                </a:lnTo>
                <a:lnTo>
                  <a:pt x="2400" y="523"/>
                </a:lnTo>
                <a:lnTo>
                  <a:pt x="2403" y="518"/>
                </a:lnTo>
                <a:lnTo>
                  <a:pt x="2403" y="511"/>
                </a:lnTo>
                <a:lnTo>
                  <a:pt x="2403" y="507"/>
                </a:lnTo>
                <a:lnTo>
                  <a:pt x="2403" y="504"/>
                </a:lnTo>
                <a:lnTo>
                  <a:pt x="2405" y="500"/>
                </a:lnTo>
                <a:lnTo>
                  <a:pt x="2407" y="495"/>
                </a:lnTo>
                <a:lnTo>
                  <a:pt x="2412" y="490"/>
                </a:lnTo>
                <a:lnTo>
                  <a:pt x="2414" y="485"/>
                </a:lnTo>
                <a:lnTo>
                  <a:pt x="2419" y="481"/>
                </a:lnTo>
                <a:lnTo>
                  <a:pt x="2424" y="478"/>
                </a:lnTo>
                <a:lnTo>
                  <a:pt x="2426" y="478"/>
                </a:lnTo>
                <a:lnTo>
                  <a:pt x="2428" y="478"/>
                </a:lnTo>
                <a:lnTo>
                  <a:pt x="2431" y="481"/>
                </a:lnTo>
                <a:lnTo>
                  <a:pt x="2433" y="485"/>
                </a:lnTo>
                <a:lnTo>
                  <a:pt x="2438" y="488"/>
                </a:lnTo>
                <a:lnTo>
                  <a:pt x="2443" y="488"/>
                </a:lnTo>
                <a:lnTo>
                  <a:pt x="2445" y="490"/>
                </a:lnTo>
                <a:lnTo>
                  <a:pt x="2450" y="488"/>
                </a:lnTo>
                <a:lnTo>
                  <a:pt x="2450" y="485"/>
                </a:lnTo>
                <a:lnTo>
                  <a:pt x="2454" y="485"/>
                </a:lnTo>
                <a:lnTo>
                  <a:pt x="2457" y="485"/>
                </a:lnTo>
                <a:lnTo>
                  <a:pt x="2459" y="478"/>
                </a:lnTo>
                <a:lnTo>
                  <a:pt x="2457" y="471"/>
                </a:lnTo>
                <a:lnTo>
                  <a:pt x="2454" y="464"/>
                </a:lnTo>
                <a:lnTo>
                  <a:pt x="2450" y="459"/>
                </a:lnTo>
                <a:lnTo>
                  <a:pt x="2450" y="455"/>
                </a:lnTo>
                <a:lnTo>
                  <a:pt x="2450" y="452"/>
                </a:lnTo>
                <a:lnTo>
                  <a:pt x="2454" y="445"/>
                </a:lnTo>
                <a:lnTo>
                  <a:pt x="2454" y="440"/>
                </a:lnTo>
                <a:lnTo>
                  <a:pt x="2454" y="438"/>
                </a:lnTo>
                <a:lnTo>
                  <a:pt x="2452" y="431"/>
                </a:lnTo>
                <a:lnTo>
                  <a:pt x="2452" y="426"/>
                </a:lnTo>
                <a:lnTo>
                  <a:pt x="2450" y="417"/>
                </a:lnTo>
                <a:lnTo>
                  <a:pt x="2452" y="410"/>
                </a:lnTo>
                <a:lnTo>
                  <a:pt x="2454" y="402"/>
                </a:lnTo>
                <a:lnTo>
                  <a:pt x="2459" y="395"/>
                </a:lnTo>
                <a:lnTo>
                  <a:pt x="2464" y="391"/>
                </a:lnTo>
                <a:lnTo>
                  <a:pt x="2466" y="388"/>
                </a:lnTo>
                <a:lnTo>
                  <a:pt x="2466" y="381"/>
                </a:lnTo>
                <a:lnTo>
                  <a:pt x="2466" y="376"/>
                </a:lnTo>
                <a:lnTo>
                  <a:pt x="2469" y="372"/>
                </a:lnTo>
                <a:lnTo>
                  <a:pt x="2476" y="362"/>
                </a:lnTo>
                <a:lnTo>
                  <a:pt x="2478" y="355"/>
                </a:lnTo>
                <a:lnTo>
                  <a:pt x="2480" y="348"/>
                </a:lnTo>
                <a:lnTo>
                  <a:pt x="2483" y="343"/>
                </a:lnTo>
                <a:lnTo>
                  <a:pt x="2485" y="341"/>
                </a:lnTo>
                <a:lnTo>
                  <a:pt x="2490" y="334"/>
                </a:lnTo>
                <a:lnTo>
                  <a:pt x="2490" y="329"/>
                </a:lnTo>
                <a:lnTo>
                  <a:pt x="2490" y="322"/>
                </a:lnTo>
                <a:lnTo>
                  <a:pt x="2490" y="317"/>
                </a:lnTo>
                <a:lnTo>
                  <a:pt x="2492" y="315"/>
                </a:lnTo>
                <a:lnTo>
                  <a:pt x="2494" y="315"/>
                </a:lnTo>
                <a:lnTo>
                  <a:pt x="2497" y="313"/>
                </a:lnTo>
                <a:lnTo>
                  <a:pt x="2504" y="313"/>
                </a:lnTo>
                <a:lnTo>
                  <a:pt x="2509" y="313"/>
                </a:lnTo>
                <a:lnTo>
                  <a:pt x="2513" y="315"/>
                </a:lnTo>
                <a:lnTo>
                  <a:pt x="2523" y="315"/>
                </a:lnTo>
                <a:lnTo>
                  <a:pt x="2525" y="317"/>
                </a:lnTo>
                <a:lnTo>
                  <a:pt x="2530" y="315"/>
                </a:lnTo>
                <a:lnTo>
                  <a:pt x="2535" y="313"/>
                </a:lnTo>
                <a:lnTo>
                  <a:pt x="2539" y="310"/>
                </a:lnTo>
                <a:lnTo>
                  <a:pt x="2544" y="313"/>
                </a:lnTo>
                <a:lnTo>
                  <a:pt x="2546" y="305"/>
                </a:lnTo>
                <a:lnTo>
                  <a:pt x="2542" y="298"/>
                </a:lnTo>
                <a:lnTo>
                  <a:pt x="2537" y="289"/>
                </a:lnTo>
                <a:lnTo>
                  <a:pt x="2535" y="284"/>
                </a:lnTo>
                <a:lnTo>
                  <a:pt x="2535" y="279"/>
                </a:lnTo>
                <a:lnTo>
                  <a:pt x="2530" y="277"/>
                </a:lnTo>
                <a:lnTo>
                  <a:pt x="2527" y="277"/>
                </a:lnTo>
                <a:lnTo>
                  <a:pt x="2520" y="275"/>
                </a:lnTo>
                <a:lnTo>
                  <a:pt x="2518" y="272"/>
                </a:lnTo>
                <a:lnTo>
                  <a:pt x="2516" y="272"/>
                </a:lnTo>
                <a:lnTo>
                  <a:pt x="2511" y="275"/>
                </a:lnTo>
                <a:lnTo>
                  <a:pt x="2506" y="275"/>
                </a:lnTo>
                <a:lnTo>
                  <a:pt x="2502" y="272"/>
                </a:lnTo>
                <a:lnTo>
                  <a:pt x="2499" y="270"/>
                </a:lnTo>
                <a:lnTo>
                  <a:pt x="2492" y="268"/>
                </a:lnTo>
                <a:lnTo>
                  <a:pt x="2490" y="265"/>
                </a:lnTo>
                <a:lnTo>
                  <a:pt x="2494" y="260"/>
                </a:lnTo>
                <a:lnTo>
                  <a:pt x="2497" y="258"/>
                </a:lnTo>
                <a:lnTo>
                  <a:pt x="2497" y="251"/>
                </a:lnTo>
                <a:lnTo>
                  <a:pt x="2499" y="246"/>
                </a:lnTo>
                <a:lnTo>
                  <a:pt x="2502" y="239"/>
                </a:lnTo>
                <a:lnTo>
                  <a:pt x="2504" y="234"/>
                </a:lnTo>
                <a:lnTo>
                  <a:pt x="2506" y="227"/>
                </a:lnTo>
                <a:lnTo>
                  <a:pt x="2509" y="227"/>
                </a:lnTo>
                <a:lnTo>
                  <a:pt x="2513" y="230"/>
                </a:lnTo>
                <a:lnTo>
                  <a:pt x="2516" y="230"/>
                </a:lnTo>
                <a:lnTo>
                  <a:pt x="2518" y="227"/>
                </a:lnTo>
                <a:lnTo>
                  <a:pt x="2520" y="225"/>
                </a:lnTo>
                <a:lnTo>
                  <a:pt x="2527" y="223"/>
                </a:lnTo>
                <a:lnTo>
                  <a:pt x="2542" y="215"/>
                </a:lnTo>
                <a:lnTo>
                  <a:pt x="2563" y="218"/>
                </a:lnTo>
                <a:lnTo>
                  <a:pt x="2584" y="213"/>
                </a:lnTo>
                <a:lnTo>
                  <a:pt x="2624" y="206"/>
                </a:lnTo>
                <a:lnTo>
                  <a:pt x="2634" y="204"/>
                </a:lnTo>
                <a:lnTo>
                  <a:pt x="2645" y="201"/>
                </a:lnTo>
                <a:lnTo>
                  <a:pt x="2671" y="197"/>
                </a:lnTo>
                <a:lnTo>
                  <a:pt x="2676" y="194"/>
                </a:lnTo>
                <a:lnTo>
                  <a:pt x="2685" y="194"/>
                </a:lnTo>
                <a:lnTo>
                  <a:pt x="2740" y="154"/>
                </a:lnTo>
                <a:lnTo>
                  <a:pt x="2742" y="147"/>
                </a:lnTo>
                <a:lnTo>
                  <a:pt x="2747" y="109"/>
                </a:lnTo>
                <a:lnTo>
                  <a:pt x="2754" y="95"/>
                </a:lnTo>
                <a:lnTo>
                  <a:pt x="2763" y="47"/>
                </a:lnTo>
                <a:lnTo>
                  <a:pt x="2796" y="0"/>
                </a:lnTo>
                <a:lnTo>
                  <a:pt x="2801" y="71"/>
                </a:lnTo>
                <a:close/>
              </a:path>
            </a:pathLst>
          </a:custGeom>
          <a:solidFill>
            <a:srgbClr val="FCC7C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rot="0" vert="horz" wrap="square" lIns="137160" tIns="68580" rIns="137160" bIns="68580" anchor="t" anchorCtr="0" upright="1">
            <a:noAutofit/>
          </a:bodyPr>
          <a:lstStyle/>
          <a:p>
            <a:endParaRPr lang="es-MX" sz="2700"/>
          </a:p>
        </p:txBody>
      </p:sp>
      <p:sp>
        <p:nvSpPr>
          <p:cNvPr id="14" name="Rectángulo 13"/>
          <p:cNvSpPr/>
          <p:nvPr/>
        </p:nvSpPr>
        <p:spPr>
          <a:xfrm>
            <a:off x="10304228" y="2546577"/>
            <a:ext cx="3110146" cy="7848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s-MX" sz="4500" cap="all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municipios</a:t>
            </a:r>
          </a:p>
        </p:txBody>
      </p:sp>
      <p:cxnSp>
        <p:nvCxnSpPr>
          <p:cNvPr id="15" name="Conector angular 14"/>
          <p:cNvCxnSpPr>
            <a:stCxn id="14" idx="1"/>
            <a:endCxn id="14" idx="3"/>
          </p:cNvCxnSpPr>
          <p:nvPr/>
        </p:nvCxnSpPr>
        <p:spPr>
          <a:xfrm rot="10800000" flipH="1">
            <a:off x="10260064" y="2962076"/>
            <a:ext cx="3198473" cy="19050"/>
          </a:xfrm>
          <a:prstGeom prst="bentConnector5">
            <a:avLst>
              <a:gd name="adj1" fmla="val -138774"/>
              <a:gd name="adj2" fmla="val -28318906"/>
              <a:gd name="adj3" fmla="val 234010"/>
            </a:avLst>
          </a:prstGeom>
          <a:ln w="38100">
            <a:solidFill>
              <a:schemeClr val="tx1">
                <a:lumMod val="50000"/>
                <a:lumOff val="50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Rectángulo 15"/>
          <p:cNvSpPr/>
          <p:nvPr/>
        </p:nvSpPr>
        <p:spPr>
          <a:xfrm>
            <a:off x="6268610" y="4447225"/>
            <a:ext cx="5775111" cy="2169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 algn="just">
              <a:buFont typeface="Arial" panose="020B0604020202020204" pitchFamily="34" charset="0"/>
              <a:buChar char="•"/>
            </a:pPr>
            <a:r>
              <a:rPr lang="es-419" sz="2700" dirty="0" err="1">
                <a:solidFill>
                  <a:srgbClr val="000000"/>
                </a:solidFill>
              </a:rPr>
              <a:t>Temascaltepec</a:t>
            </a:r>
            <a:endParaRPr lang="es-419" sz="2700" dirty="0">
              <a:solidFill>
                <a:srgbClr val="000000"/>
              </a:solidFill>
            </a:endParaRPr>
          </a:p>
          <a:p>
            <a:pPr marL="514350" indent="-514350" algn="just">
              <a:buFont typeface="Arial" panose="020B0604020202020204" pitchFamily="34" charset="0"/>
              <a:buChar char="•"/>
            </a:pPr>
            <a:r>
              <a:rPr lang="es-419" sz="2700" dirty="0" err="1">
                <a:solidFill>
                  <a:srgbClr val="000000"/>
                </a:solidFill>
              </a:rPr>
              <a:t>Luvianos</a:t>
            </a:r>
            <a:endParaRPr lang="es-419" sz="2700" dirty="0">
              <a:solidFill>
                <a:srgbClr val="000000"/>
              </a:solidFill>
            </a:endParaRPr>
          </a:p>
          <a:p>
            <a:pPr marL="514350" indent="-514350" algn="just">
              <a:buFont typeface="Arial" panose="020B0604020202020204" pitchFamily="34" charset="0"/>
              <a:buChar char="•"/>
            </a:pPr>
            <a:r>
              <a:rPr lang="es-419" sz="2700" dirty="0">
                <a:solidFill>
                  <a:srgbClr val="000000"/>
                </a:solidFill>
              </a:rPr>
              <a:t>San Simón de Guerrero</a:t>
            </a:r>
          </a:p>
          <a:p>
            <a:pPr marL="514350" indent="-514350" algn="just">
              <a:buFont typeface="Arial" panose="020B0604020202020204" pitchFamily="34" charset="0"/>
              <a:buChar char="•"/>
            </a:pPr>
            <a:r>
              <a:rPr lang="es-419" sz="2700" dirty="0">
                <a:solidFill>
                  <a:srgbClr val="000000"/>
                </a:solidFill>
              </a:rPr>
              <a:t>Tejupilco</a:t>
            </a:r>
          </a:p>
          <a:p>
            <a:pPr marL="514350" indent="-514350" algn="just">
              <a:buFont typeface="Arial" panose="020B0604020202020204" pitchFamily="34" charset="0"/>
              <a:buChar char="•"/>
            </a:pPr>
            <a:r>
              <a:rPr lang="es-419" sz="2700" dirty="0" err="1">
                <a:solidFill>
                  <a:srgbClr val="000000"/>
                </a:solidFill>
              </a:rPr>
              <a:t>Amatepec</a:t>
            </a:r>
            <a:endParaRPr lang="es-419" sz="2700" dirty="0">
              <a:solidFill>
                <a:srgbClr val="000000"/>
              </a:solidFill>
            </a:endParaRPr>
          </a:p>
        </p:txBody>
      </p:sp>
      <p:pic>
        <p:nvPicPr>
          <p:cNvPr id="18" name="Picture 2" descr="Estado de México – Pacto federal">
            <a:hlinkClick r:id="rId6" action="ppaction://hlinksldjump" tooltip="Distritos Judiciales Electorales"/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62999" y="8613564"/>
            <a:ext cx="762001" cy="6265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Imagen 18">
            <a:hlinkClick r:id="" action="ppaction://hlinkshowjump?jump=previousslide" tooltip="Anterior"/>
          </p:cNvPr>
          <p:cNvPicPr>
            <a:picLocks noChangeAspect="1"/>
          </p:cNvPicPr>
          <p:nvPr/>
        </p:nvPicPr>
        <p:blipFill>
          <a:blip r:embed="rId8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7971312" y="8567437"/>
            <a:ext cx="718852" cy="718852"/>
          </a:xfrm>
          <a:prstGeom prst="rect">
            <a:avLst/>
          </a:prstGeom>
        </p:spPr>
      </p:pic>
      <p:pic>
        <p:nvPicPr>
          <p:cNvPr id="20" name="Imagen 19">
            <a:hlinkClick r:id="" action="ppaction://hlinkshowjump?jump=nextslide" tooltip="Siguiente"/>
          </p:cNvPr>
          <p:cNvPicPr>
            <a:picLocks noChangeAspect="1"/>
          </p:cNvPicPr>
          <p:nvPr/>
        </p:nvPicPr>
        <p:blipFill>
          <a:blip r:embed="rId8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97835" y="8567438"/>
            <a:ext cx="718852" cy="718852"/>
          </a:xfrm>
          <a:prstGeom prst="rect">
            <a:avLst/>
          </a:prstGeom>
        </p:spPr>
      </p:pic>
      <p:sp>
        <p:nvSpPr>
          <p:cNvPr id="21" name="Rectángulo 20"/>
          <p:cNvSpPr/>
          <p:nvPr/>
        </p:nvSpPr>
        <p:spPr>
          <a:xfrm>
            <a:off x="10153504" y="3126363"/>
            <a:ext cx="343651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s-MX" sz="2000" cap="all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Que conforman el distrito</a:t>
            </a:r>
            <a:endParaRPr lang="es-MX" sz="2000" cap="all" dirty="0">
              <a:solidFill>
                <a:schemeClr val="tx1">
                  <a:lumMod val="50000"/>
                  <a:lumOff val="50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77743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Click="0">
        <p14:reveal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2401" y="178509"/>
            <a:ext cx="2274414" cy="1025763"/>
          </a:xfrm>
          <a:prstGeom prst="rect">
            <a:avLst/>
          </a:prstGeom>
        </p:spPr>
      </p:pic>
      <p:sp>
        <p:nvSpPr>
          <p:cNvPr id="72" name="Paralelogramo 71"/>
          <p:cNvSpPr/>
          <p:nvPr/>
        </p:nvSpPr>
        <p:spPr>
          <a:xfrm>
            <a:off x="15672659" y="8634356"/>
            <a:ext cx="4243892" cy="1612305"/>
          </a:xfrm>
          <a:prstGeom prst="parallelogram">
            <a:avLst>
              <a:gd name="adj" fmla="val 68198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73" name="Paralelogramo 72"/>
          <p:cNvSpPr/>
          <p:nvPr/>
        </p:nvSpPr>
        <p:spPr>
          <a:xfrm>
            <a:off x="0" y="9478834"/>
            <a:ext cx="18750579" cy="814892"/>
          </a:xfrm>
          <a:prstGeom prst="parallelogram">
            <a:avLst>
              <a:gd name="adj" fmla="val 58663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pic>
        <p:nvPicPr>
          <p:cNvPr id="77" name="Imagen 7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33436" y="88635"/>
            <a:ext cx="1272614" cy="1202562"/>
          </a:xfrm>
          <a:prstGeom prst="rect">
            <a:avLst/>
          </a:prstGeom>
        </p:spPr>
      </p:pic>
      <p:sp>
        <p:nvSpPr>
          <p:cNvPr id="78" name="Triángulo isósceles 77"/>
          <p:cNvSpPr/>
          <p:nvPr/>
        </p:nvSpPr>
        <p:spPr>
          <a:xfrm rot="18459014">
            <a:off x="-931438" y="-343536"/>
            <a:ext cx="2154764" cy="1158996"/>
          </a:xfrm>
          <a:prstGeom prst="triangl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79" name="Triángulo isósceles 78"/>
          <p:cNvSpPr/>
          <p:nvPr/>
        </p:nvSpPr>
        <p:spPr>
          <a:xfrm rot="10631482">
            <a:off x="-55789" y="-206601"/>
            <a:ext cx="2154764" cy="1158996"/>
          </a:xfrm>
          <a:prstGeom prst="triangle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cxnSp>
        <p:nvCxnSpPr>
          <p:cNvPr id="81" name="Conector recto 80"/>
          <p:cNvCxnSpPr/>
          <p:nvPr/>
        </p:nvCxnSpPr>
        <p:spPr>
          <a:xfrm>
            <a:off x="9144000" y="88635"/>
            <a:ext cx="0" cy="1202562"/>
          </a:xfrm>
          <a:prstGeom prst="line">
            <a:avLst/>
          </a:prstGeom>
          <a:ln w="28575" cap="rnd">
            <a:solidFill>
              <a:schemeClr val="bg2">
                <a:lumMod val="5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3" name="Imagen 8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87420" y="1"/>
            <a:ext cx="1500581" cy="1500581"/>
          </a:xfrm>
          <a:prstGeom prst="rect">
            <a:avLst/>
          </a:prstGeom>
        </p:spPr>
      </p:pic>
      <p:pic>
        <p:nvPicPr>
          <p:cNvPr id="84" name="Imagen 83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25" t="29137" r="9744" b="27962"/>
          <a:stretch/>
        </p:blipFill>
        <p:spPr>
          <a:xfrm>
            <a:off x="666928" y="8648186"/>
            <a:ext cx="1516151" cy="816819"/>
          </a:xfrm>
          <a:prstGeom prst="rect">
            <a:avLst/>
          </a:prstGeom>
        </p:spPr>
      </p:pic>
      <p:sp>
        <p:nvSpPr>
          <p:cNvPr id="2" name="Rectángulo 1"/>
          <p:cNvSpPr/>
          <p:nvPr/>
        </p:nvSpPr>
        <p:spPr>
          <a:xfrm>
            <a:off x="530255" y="1408760"/>
            <a:ext cx="17251839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s-MX" sz="6000" cap="all" dirty="0">
                <a:solidFill>
                  <a:srgbClr val="8C52FF"/>
                </a:solidFill>
                <a:latin typeface="Exo 2" panose="00000800000000000000" pitchFamily="2" charset="0"/>
              </a:rPr>
              <a:t>Distrito judicial no. </a:t>
            </a:r>
            <a:r>
              <a:rPr lang="es-MX" sz="6000" cap="all" dirty="0" err="1" smtClean="0">
                <a:solidFill>
                  <a:srgbClr val="8C52FF"/>
                </a:solidFill>
                <a:latin typeface="Exo 2" panose="00000800000000000000" pitchFamily="2" charset="0"/>
              </a:rPr>
              <a:t>Xii</a:t>
            </a:r>
            <a:r>
              <a:rPr lang="es-MX" sz="6000" cap="all" dirty="0" smtClean="0">
                <a:solidFill>
                  <a:srgbClr val="8C52FF"/>
                </a:solidFill>
                <a:latin typeface="Exo 2" panose="00000800000000000000" pitchFamily="2" charset="0"/>
              </a:rPr>
              <a:t> </a:t>
            </a:r>
            <a:r>
              <a:rPr lang="es-MX" sz="6000" cap="all" dirty="0">
                <a:solidFill>
                  <a:srgbClr val="8C52FF"/>
                </a:solidFill>
                <a:latin typeface="Exo 2" panose="00000800000000000000" pitchFamily="2" charset="0"/>
              </a:rPr>
              <a:t>TENANGO DEL VALLE</a:t>
            </a:r>
            <a:endParaRPr lang="es-MX" sz="6000" cap="all" dirty="0">
              <a:latin typeface="Exo 2" panose="00000800000000000000" pitchFamily="2" charset="0"/>
            </a:endParaRPr>
          </a:p>
        </p:txBody>
      </p:sp>
      <p:sp>
        <p:nvSpPr>
          <p:cNvPr id="4" name="Elipse 3"/>
          <p:cNvSpPr/>
          <p:nvPr/>
        </p:nvSpPr>
        <p:spPr>
          <a:xfrm>
            <a:off x="8906165" y="3590757"/>
            <a:ext cx="540000" cy="540000"/>
          </a:xfrm>
          <a:prstGeom prst="ellipse">
            <a:avLst/>
          </a:prstGeom>
          <a:solidFill>
            <a:srgbClr val="CC99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5" name="Arco 4"/>
          <p:cNvSpPr/>
          <p:nvPr/>
        </p:nvSpPr>
        <p:spPr>
          <a:xfrm rot="10800000">
            <a:off x="8771165" y="3455757"/>
            <a:ext cx="810000" cy="810000"/>
          </a:xfrm>
          <a:prstGeom prst="arc">
            <a:avLst>
              <a:gd name="adj1" fmla="val 16200000"/>
              <a:gd name="adj2" fmla="val 5350066"/>
            </a:avLst>
          </a:prstGeom>
          <a:noFill/>
          <a:ln w="28575" cap="rnd">
            <a:solidFill>
              <a:srgbClr val="CC99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82" name="Rectángulo redondeado 81">
            <a:hlinkClick r:id="rId6" action="ppaction://hlinksldjump"/>
          </p:cNvPr>
          <p:cNvSpPr/>
          <p:nvPr/>
        </p:nvSpPr>
        <p:spPr>
          <a:xfrm>
            <a:off x="9581164" y="3387669"/>
            <a:ext cx="4899950" cy="981759"/>
          </a:xfrm>
          <a:prstGeom prst="roundRect">
            <a:avLst>
              <a:gd name="adj" fmla="val 50000"/>
            </a:avLst>
          </a:prstGeom>
          <a:solidFill>
            <a:srgbClr val="CC99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85" name="Rectángulo 84">
            <a:hlinkClick r:id="rId6" action="ppaction://hlinksldjump"/>
          </p:cNvPr>
          <p:cNvSpPr/>
          <p:nvPr/>
        </p:nvSpPr>
        <p:spPr>
          <a:xfrm>
            <a:off x="9898437" y="3369584"/>
            <a:ext cx="2808782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es-419" sz="5400" cap="all" dirty="0">
                <a:solidFill>
                  <a:schemeClr val="bg1"/>
                </a:solidFill>
                <a:latin typeface="Exo 2" panose="00000800000000000000" pitchFamily="2" charset="0"/>
              </a:rPr>
              <a:t>cargos</a:t>
            </a:r>
            <a:endParaRPr lang="es-MX" sz="5400" cap="all" dirty="0">
              <a:solidFill>
                <a:schemeClr val="bg1"/>
              </a:solidFill>
              <a:latin typeface="Exo 2" panose="00000800000000000000" pitchFamily="2" charset="0"/>
            </a:endParaRPr>
          </a:p>
        </p:txBody>
      </p:sp>
      <p:sp>
        <p:nvSpPr>
          <p:cNvPr id="86" name="Elipse 85"/>
          <p:cNvSpPr/>
          <p:nvPr/>
        </p:nvSpPr>
        <p:spPr>
          <a:xfrm>
            <a:off x="8906165" y="5011185"/>
            <a:ext cx="540000" cy="540000"/>
          </a:xfrm>
          <a:prstGeom prst="ellipse">
            <a:avLst/>
          </a:prstGeom>
          <a:solidFill>
            <a:srgbClr val="FF99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87" name="Arco 86"/>
          <p:cNvSpPr/>
          <p:nvPr/>
        </p:nvSpPr>
        <p:spPr>
          <a:xfrm rot="10800000">
            <a:off x="8771165" y="4876185"/>
            <a:ext cx="810000" cy="810000"/>
          </a:xfrm>
          <a:prstGeom prst="arc">
            <a:avLst>
              <a:gd name="adj1" fmla="val 16200000"/>
              <a:gd name="adj2" fmla="val 5350066"/>
            </a:avLst>
          </a:prstGeom>
          <a:ln w="28575" cap="rnd">
            <a:solidFill>
              <a:srgbClr val="FF99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88" name="Rectángulo redondeado 87">
            <a:hlinkClick r:id="rId7" action="ppaction://hlinksldjump"/>
          </p:cNvPr>
          <p:cNvSpPr/>
          <p:nvPr/>
        </p:nvSpPr>
        <p:spPr>
          <a:xfrm>
            <a:off x="9581165" y="4808097"/>
            <a:ext cx="4899948" cy="981759"/>
          </a:xfrm>
          <a:prstGeom prst="roundRect">
            <a:avLst>
              <a:gd name="adj" fmla="val 50000"/>
            </a:avLst>
          </a:prstGeom>
          <a:solidFill>
            <a:srgbClr val="FF99CC"/>
          </a:solidFill>
          <a:ln>
            <a:solidFill>
              <a:srgbClr val="FF99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89" name="Rectángulo 88">
            <a:hlinkClick r:id="rId7" action="ppaction://hlinksldjump"/>
          </p:cNvPr>
          <p:cNvSpPr/>
          <p:nvPr/>
        </p:nvSpPr>
        <p:spPr>
          <a:xfrm>
            <a:off x="9898438" y="4805199"/>
            <a:ext cx="4099199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419" sz="5400" cap="all" dirty="0">
                <a:solidFill>
                  <a:schemeClr val="bg1"/>
                </a:solidFill>
                <a:latin typeface="Exo 2" panose="00000800000000000000" pitchFamily="2" charset="0"/>
              </a:rPr>
              <a:t>MUNICIPIOS</a:t>
            </a:r>
            <a:endParaRPr lang="es-MX" sz="5400" cap="all" dirty="0">
              <a:solidFill>
                <a:schemeClr val="bg1"/>
              </a:solidFill>
              <a:latin typeface="Exo 2" panose="00000800000000000000" pitchFamily="2" charset="0"/>
            </a:endParaRPr>
          </a:p>
        </p:txBody>
      </p:sp>
      <p:sp>
        <p:nvSpPr>
          <p:cNvPr id="27" name="Freeform 32"/>
          <p:cNvSpPr>
            <a:spLocks/>
          </p:cNvSpPr>
          <p:nvPr/>
        </p:nvSpPr>
        <p:spPr bwMode="auto">
          <a:xfrm>
            <a:off x="145943" y="4314278"/>
            <a:ext cx="4467318" cy="2177925"/>
          </a:xfrm>
          <a:custGeom>
            <a:avLst/>
            <a:gdLst>
              <a:gd name="T0" fmla="*/ 1541 w 1971"/>
              <a:gd name="T1" fmla="*/ 132 h 994"/>
              <a:gd name="T2" fmla="*/ 1763 w 1971"/>
              <a:gd name="T3" fmla="*/ 173 h 994"/>
              <a:gd name="T4" fmla="*/ 1897 w 1971"/>
              <a:gd name="T5" fmla="*/ 265 h 994"/>
              <a:gd name="T6" fmla="*/ 1735 w 1971"/>
              <a:gd name="T7" fmla="*/ 722 h 994"/>
              <a:gd name="T8" fmla="*/ 1417 w 1971"/>
              <a:gd name="T9" fmla="*/ 682 h 994"/>
              <a:gd name="T10" fmla="*/ 1282 w 1971"/>
              <a:gd name="T11" fmla="*/ 700 h 994"/>
              <a:gd name="T12" fmla="*/ 1270 w 1971"/>
              <a:gd name="T13" fmla="*/ 724 h 994"/>
              <a:gd name="T14" fmla="*/ 1259 w 1971"/>
              <a:gd name="T15" fmla="*/ 764 h 994"/>
              <a:gd name="T16" fmla="*/ 1195 w 1971"/>
              <a:gd name="T17" fmla="*/ 897 h 994"/>
              <a:gd name="T18" fmla="*/ 1219 w 1971"/>
              <a:gd name="T19" fmla="*/ 930 h 994"/>
              <a:gd name="T20" fmla="*/ 1186 w 1971"/>
              <a:gd name="T21" fmla="*/ 951 h 994"/>
              <a:gd name="T22" fmla="*/ 1197 w 1971"/>
              <a:gd name="T23" fmla="*/ 987 h 994"/>
              <a:gd name="T24" fmla="*/ 1167 w 1971"/>
              <a:gd name="T25" fmla="*/ 987 h 994"/>
              <a:gd name="T26" fmla="*/ 1153 w 1971"/>
              <a:gd name="T27" fmla="*/ 940 h 994"/>
              <a:gd name="T28" fmla="*/ 1136 w 1971"/>
              <a:gd name="T29" fmla="*/ 932 h 994"/>
              <a:gd name="T30" fmla="*/ 1131 w 1971"/>
              <a:gd name="T31" fmla="*/ 904 h 994"/>
              <a:gd name="T32" fmla="*/ 1101 w 1971"/>
              <a:gd name="T33" fmla="*/ 902 h 994"/>
              <a:gd name="T34" fmla="*/ 1061 w 1971"/>
              <a:gd name="T35" fmla="*/ 897 h 994"/>
              <a:gd name="T36" fmla="*/ 1025 w 1971"/>
              <a:gd name="T37" fmla="*/ 885 h 994"/>
              <a:gd name="T38" fmla="*/ 971 w 1971"/>
              <a:gd name="T39" fmla="*/ 873 h 994"/>
              <a:gd name="T40" fmla="*/ 957 w 1971"/>
              <a:gd name="T41" fmla="*/ 895 h 994"/>
              <a:gd name="T42" fmla="*/ 945 w 1971"/>
              <a:gd name="T43" fmla="*/ 932 h 994"/>
              <a:gd name="T44" fmla="*/ 936 w 1971"/>
              <a:gd name="T45" fmla="*/ 961 h 994"/>
              <a:gd name="T46" fmla="*/ 910 w 1971"/>
              <a:gd name="T47" fmla="*/ 956 h 994"/>
              <a:gd name="T48" fmla="*/ 884 w 1971"/>
              <a:gd name="T49" fmla="*/ 937 h 994"/>
              <a:gd name="T50" fmla="*/ 877 w 1971"/>
              <a:gd name="T51" fmla="*/ 956 h 994"/>
              <a:gd name="T52" fmla="*/ 863 w 1971"/>
              <a:gd name="T53" fmla="*/ 982 h 994"/>
              <a:gd name="T54" fmla="*/ 818 w 1971"/>
              <a:gd name="T55" fmla="*/ 970 h 994"/>
              <a:gd name="T56" fmla="*/ 794 w 1971"/>
              <a:gd name="T57" fmla="*/ 951 h 994"/>
              <a:gd name="T58" fmla="*/ 773 w 1971"/>
              <a:gd name="T59" fmla="*/ 954 h 994"/>
              <a:gd name="T60" fmla="*/ 742 w 1971"/>
              <a:gd name="T61" fmla="*/ 954 h 994"/>
              <a:gd name="T62" fmla="*/ 721 w 1971"/>
              <a:gd name="T63" fmla="*/ 961 h 994"/>
              <a:gd name="T64" fmla="*/ 712 w 1971"/>
              <a:gd name="T65" fmla="*/ 935 h 994"/>
              <a:gd name="T66" fmla="*/ 707 w 1971"/>
              <a:gd name="T67" fmla="*/ 904 h 994"/>
              <a:gd name="T68" fmla="*/ 719 w 1971"/>
              <a:gd name="T69" fmla="*/ 883 h 994"/>
              <a:gd name="T70" fmla="*/ 712 w 1971"/>
              <a:gd name="T71" fmla="*/ 861 h 994"/>
              <a:gd name="T72" fmla="*/ 665 w 1971"/>
              <a:gd name="T73" fmla="*/ 852 h 994"/>
              <a:gd name="T74" fmla="*/ 594 w 1971"/>
              <a:gd name="T75" fmla="*/ 885 h 994"/>
              <a:gd name="T76" fmla="*/ 509 w 1971"/>
              <a:gd name="T77" fmla="*/ 895 h 994"/>
              <a:gd name="T78" fmla="*/ 497 w 1971"/>
              <a:gd name="T79" fmla="*/ 871 h 994"/>
              <a:gd name="T80" fmla="*/ 502 w 1971"/>
              <a:gd name="T81" fmla="*/ 850 h 994"/>
              <a:gd name="T82" fmla="*/ 507 w 1971"/>
              <a:gd name="T83" fmla="*/ 819 h 994"/>
              <a:gd name="T84" fmla="*/ 507 w 1971"/>
              <a:gd name="T85" fmla="*/ 790 h 994"/>
              <a:gd name="T86" fmla="*/ 207 w 1971"/>
              <a:gd name="T87" fmla="*/ 762 h 994"/>
              <a:gd name="T88" fmla="*/ 191 w 1971"/>
              <a:gd name="T89" fmla="*/ 736 h 994"/>
              <a:gd name="T90" fmla="*/ 210 w 1971"/>
              <a:gd name="T91" fmla="*/ 509 h 994"/>
              <a:gd name="T92" fmla="*/ 509 w 1971"/>
              <a:gd name="T93" fmla="*/ 220 h 994"/>
              <a:gd name="T94" fmla="*/ 525 w 1971"/>
              <a:gd name="T95" fmla="*/ 123 h 994"/>
              <a:gd name="T96" fmla="*/ 544 w 1971"/>
              <a:gd name="T97" fmla="*/ 111 h 994"/>
              <a:gd name="T98" fmla="*/ 582 w 1971"/>
              <a:gd name="T99" fmla="*/ 130 h 994"/>
              <a:gd name="T100" fmla="*/ 596 w 1971"/>
              <a:gd name="T101" fmla="*/ 125 h 994"/>
              <a:gd name="T102" fmla="*/ 627 w 1971"/>
              <a:gd name="T103" fmla="*/ 116 h 994"/>
              <a:gd name="T104" fmla="*/ 683 w 1971"/>
              <a:gd name="T105" fmla="*/ 125 h 994"/>
              <a:gd name="T106" fmla="*/ 723 w 1971"/>
              <a:gd name="T107" fmla="*/ 128 h 994"/>
              <a:gd name="T108" fmla="*/ 745 w 1971"/>
              <a:gd name="T109" fmla="*/ 109 h 994"/>
              <a:gd name="T110" fmla="*/ 841 w 1971"/>
              <a:gd name="T111" fmla="*/ 111 h 994"/>
              <a:gd name="T112" fmla="*/ 1054 w 1971"/>
              <a:gd name="T113" fmla="*/ 102 h 994"/>
              <a:gd name="T114" fmla="*/ 1058 w 1971"/>
              <a:gd name="T115" fmla="*/ 64 h 994"/>
              <a:gd name="T116" fmla="*/ 1042 w 1971"/>
              <a:gd name="T117" fmla="*/ 38 h 994"/>
              <a:gd name="T118" fmla="*/ 1216 w 1971"/>
              <a:gd name="T119" fmla="*/ 4 h 9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971" h="994">
                <a:moveTo>
                  <a:pt x="1457" y="26"/>
                </a:moveTo>
                <a:lnTo>
                  <a:pt x="1483" y="52"/>
                </a:lnTo>
                <a:lnTo>
                  <a:pt x="1485" y="73"/>
                </a:lnTo>
                <a:lnTo>
                  <a:pt x="1485" y="83"/>
                </a:lnTo>
                <a:lnTo>
                  <a:pt x="1501" y="104"/>
                </a:lnTo>
                <a:lnTo>
                  <a:pt x="1516" y="109"/>
                </a:lnTo>
                <a:lnTo>
                  <a:pt x="1520" y="113"/>
                </a:lnTo>
                <a:lnTo>
                  <a:pt x="1523" y="118"/>
                </a:lnTo>
                <a:lnTo>
                  <a:pt x="1541" y="132"/>
                </a:lnTo>
                <a:lnTo>
                  <a:pt x="1544" y="137"/>
                </a:lnTo>
                <a:lnTo>
                  <a:pt x="1549" y="142"/>
                </a:lnTo>
                <a:lnTo>
                  <a:pt x="1565" y="149"/>
                </a:lnTo>
                <a:lnTo>
                  <a:pt x="1567" y="151"/>
                </a:lnTo>
                <a:lnTo>
                  <a:pt x="1572" y="158"/>
                </a:lnTo>
                <a:lnTo>
                  <a:pt x="1655" y="139"/>
                </a:lnTo>
                <a:lnTo>
                  <a:pt x="1728" y="165"/>
                </a:lnTo>
                <a:lnTo>
                  <a:pt x="1749" y="173"/>
                </a:lnTo>
                <a:lnTo>
                  <a:pt x="1763" y="173"/>
                </a:lnTo>
                <a:lnTo>
                  <a:pt x="1801" y="175"/>
                </a:lnTo>
                <a:lnTo>
                  <a:pt x="1890" y="180"/>
                </a:lnTo>
                <a:lnTo>
                  <a:pt x="1888" y="239"/>
                </a:lnTo>
                <a:lnTo>
                  <a:pt x="1890" y="241"/>
                </a:lnTo>
                <a:lnTo>
                  <a:pt x="1893" y="244"/>
                </a:lnTo>
                <a:lnTo>
                  <a:pt x="1897" y="251"/>
                </a:lnTo>
                <a:lnTo>
                  <a:pt x="1900" y="258"/>
                </a:lnTo>
                <a:lnTo>
                  <a:pt x="1897" y="263"/>
                </a:lnTo>
                <a:lnTo>
                  <a:pt x="1897" y="265"/>
                </a:lnTo>
                <a:lnTo>
                  <a:pt x="1897" y="267"/>
                </a:lnTo>
                <a:lnTo>
                  <a:pt x="1900" y="267"/>
                </a:lnTo>
                <a:lnTo>
                  <a:pt x="1902" y="270"/>
                </a:lnTo>
                <a:lnTo>
                  <a:pt x="1912" y="303"/>
                </a:lnTo>
                <a:lnTo>
                  <a:pt x="1954" y="419"/>
                </a:lnTo>
                <a:lnTo>
                  <a:pt x="1971" y="473"/>
                </a:lnTo>
                <a:lnTo>
                  <a:pt x="1850" y="726"/>
                </a:lnTo>
                <a:lnTo>
                  <a:pt x="1765" y="715"/>
                </a:lnTo>
                <a:lnTo>
                  <a:pt x="1735" y="722"/>
                </a:lnTo>
                <a:lnTo>
                  <a:pt x="1695" y="734"/>
                </a:lnTo>
                <a:lnTo>
                  <a:pt x="1631" y="748"/>
                </a:lnTo>
                <a:lnTo>
                  <a:pt x="1612" y="753"/>
                </a:lnTo>
                <a:lnTo>
                  <a:pt x="1605" y="748"/>
                </a:lnTo>
                <a:lnTo>
                  <a:pt x="1556" y="682"/>
                </a:lnTo>
                <a:lnTo>
                  <a:pt x="1504" y="682"/>
                </a:lnTo>
                <a:lnTo>
                  <a:pt x="1501" y="682"/>
                </a:lnTo>
                <a:lnTo>
                  <a:pt x="1492" y="682"/>
                </a:lnTo>
                <a:lnTo>
                  <a:pt x="1417" y="682"/>
                </a:lnTo>
                <a:lnTo>
                  <a:pt x="1388" y="682"/>
                </a:lnTo>
                <a:lnTo>
                  <a:pt x="1386" y="682"/>
                </a:lnTo>
                <a:lnTo>
                  <a:pt x="1341" y="682"/>
                </a:lnTo>
                <a:lnTo>
                  <a:pt x="1339" y="682"/>
                </a:lnTo>
                <a:lnTo>
                  <a:pt x="1336" y="682"/>
                </a:lnTo>
                <a:lnTo>
                  <a:pt x="1318" y="700"/>
                </a:lnTo>
                <a:lnTo>
                  <a:pt x="1313" y="705"/>
                </a:lnTo>
                <a:lnTo>
                  <a:pt x="1282" y="693"/>
                </a:lnTo>
                <a:lnTo>
                  <a:pt x="1282" y="700"/>
                </a:lnTo>
                <a:lnTo>
                  <a:pt x="1287" y="703"/>
                </a:lnTo>
                <a:lnTo>
                  <a:pt x="1287" y="705"/>
                </a:lnTo>
                <a:lnTo>
                  <a:pt x="1282" y="708"/>
                </a:lnTo>
                <a:lnTo>
                  <a:pt x="1280" y="710"/>
                </a:lnTo>
                <a:lnTo>
                  <a:pt x="1277" y="715"/>
                </a:lnTo>
                <a:lnTo>
                  <a:pt x="1277" y="719"/>
                </a:lnTo>
                <a:lnTo>
                  <a:pt x="1275" y="722"/>
                </a:lnTo>
                <a:lnTo>
                  <a:pt x="1273" y="724"/>
                </a:lnTo>
                <a:lnTo>
                  <a:pt x="1270" y="724"/>
                </a:lnTo>
                <a:lnTo>
                  <a:pt x="1268" y="726"/>
                </a:lnTo>
                <a:lnTo>
                  <a:pt x="1268" y="729"/>
                </a:lnTo>
                <a:lnTo>
                  <a:pt x="1270" y="731"/>
                </a:lnTo>
                <a:lnTo>
                  <a:pt x="1270" y="734"/>
                </a:lnTo>
                <a:lnTo>
                  <a:pt x="1270" y="738"/>
                </a:lnTo>
                <a:lnTo>
                  <a:pt x="1270" y="741"/>
                </a:lnTo>
                <a:lnTo>
                  <a:pt x="1270" y="745"/>
                </a:lnTo>
                <a:lnTo>
                  <a:pt x="1270" y="750"/>
                </a:lnTo>
                <a:lnTo>
                  <a:pt x="1259" y="764"/>
                </a:lnTo>
                <a:lnTo>
                  <a:pt x="1256" y="767"/>
                </a:lnTo>
                <a:lnTo>
                  <a:pt x="1226" y="805"/>
                </a:lnTo>
                <a:lnTo>
                  <a:pt x="1223" y="809"/>
                </a:lnTo>
                <a:lnTo>
                  <a:pt x="1197" y="871"/>
                </a:lnTo>
                <a:lnTo>
                  <a:pt x="1195" y="873"/>
                </a:lnTo>
                <a:lnTo>
                  <a:pt x="1197" y="878"/>
                </a:lnTo>
                <a:lnTo>
                  <a:pt x="1197" y="885"/>
                </a:lnTo>
                <a:lnTo>
                  <a:pt x="1195" y="892"/>
                </a:lnTo>
                <a:lnTo>
                  <a:pt x="1195" y="897"/>
                </a:lnTo>
                <a:lnTo>
                  <a:pt x="1195" y="902"/>
                </a:lnTo>
                <a:lnTo>
                  <a:pt x="1200" y="906"/>
                </a:lnTo>
                <a:lnTo>
                  <a:pt x="1211" y="918"/>
                </a:lnTo>
                <a:lnTo>
                  <a:pt x="1216" y="918"/>
                </a:lnTo>
                <a:lnTo>
                  <a:pt x="1219" y="918"/>
                </a:lnTo>
                <a:lnTo>
                  <a:pt x="1221" y="918"/>
                </a:lnTo>
                <a:lnTo>
                  <a:pt x="1221" y="923"/>
                </a:lnTo>
                <a:lnTo>
                  <a:pt x="1219" y="928"/>
                </a:lnTo>
                <a:lnTo>
                  <a:pt x="1219" y="930"/>
                </a:lnTo>
                <a:lnTo>
                  <a:pt x="1214" y="932"/>
                </a:lnTo>
                <a:lnTo>
                  <a:pt x="1211" y="935"/>
                </a:lnTo>
                <a:lnTo>
                  <a:pt x="1207" y="937"/>
                </a:lnTo>
                <a:lnTo>
                  <a:pt x="1202" y="935"/>
                </a:lnTo>
                <a:lnTo>
                  <a:pt x="1195" y="937"/>
                </a:lnTo>
                <a:lnTo>
                  <a:pt x="1190" y="940"/>
                </a:lnTo>
                <a:lnTo>
                  <a:pt x="1186" y="940"/>
                </a:lnTo>
                <a:lnTo>
                  <a:pt x="1186" y="942"/>
                </a:lnTo>
                <a:lnTo>
                  <a:pt x="1186" y="951"/>
                </a:lnTo>
                <a:lnTo>
                  <a:pt x="1186" y="958"/>
                </a:lnTo>
                <a:lnTo>
                  <a:pt x="1190" y="961"/>
                </a:lnTo>
                <a:lnTo>
                  <a:pt x="1195" y="966"/>
                </a:lnTo>
                <a:lnTo>
                  <a:pt x="1200" y="977"/>
                </a:lnTo>
                <a:lnTo>
                  <a:pt x="1202" y="982"/>
                </a:lnTo>
                <a:lnTo>
                  <a:pt x="1202" y="987"/>
                </a:lnTo>
                <a:lnTo>
                  <a:pt x="1200" y="985"/>
                </a:lnTo>
                <a:lnTo>
                  <a:pt x="1200" y="987"/>
                </a:lnTo>
                <a:lnTo>
                  <a:pt x="1197" y="987"/>
                </a:lnTo>
                <a:lnTo>
                  <a:pt x="1195" y="987"/>
                </a:lnTo>
                <a:lnTo>
                  <a:pt x="1193" y="989"/>
                </a:lnTo>
                <a:lnTo>
                  <a:pt x="1188" y="992"/>
                </a:lnTo>
                <a:lnTo>
                  <a:pt x="1186" y="989"/>
                </a:lnTo>
                <a:lnTo>
                  <a:pt x="1183" y="992"/>
                </a:lnTo>
                <a:lnTo>
                  <a:pt x="1178" y="994"/>
                </a:lnTo>
                <a:lnTo>
                  <a:pt x="1174" y="992"/>
                </a:lnTo>
                <a:lnTo>
                  <a:pt x="1169" y="989"/>
                </a:lnTo>
                <a:lnTo>
                  <a:pt x="1167" y="987"/>
                </a:lnTo>
                <a:lnTo>
                  <a:pt x="1160" y="977"/>
                </a:lnTo>
                <a:lnTo>
                  <a:pt x="1160" y="973"/>
                </a:lnTo>
                <a:lnTo>
                  <a:pt x="1157" y="968"/>
                </a:lnTo>
                <a:lnTo>
                  <a:pt x="1155" y="963"/>
                </a:lnTo>
                <a:lnTo>
                  <a:pt x="1155" y="958"/>
                </a:lnTo>
                <a:lnTo>
                  <a:pt x="1157" y="951"/>
                </a:lnTo>
                <a:lnTo>
                  <a:pt x="1157" y="947"/>
                </a:lnTo>
                <a:lnTo>
                  <a:pt x="1155" y="942"/>
                </a:lnTo>
                <a:lnTo>
                  <a:pt x="1153" y="940"/>
                </a:lnTo>
                <a:lnTo>
                  <a:pt x="1148" y="944"/>
                </a:lnTo>
                <a:lnTo>
                  <a:pt x="1148" y="947"/>
                </a:lnTo>
                <a:lnTo>
                  <a:pt x="1143" y="947"/>
                </a:lnTo>
                <a:lnTo>
                  <a:pt x="1138" y="949"/>
                </a:lnTo>
                <a:lnTo>
                  <a:pt x="1134" y="951"/>
                </a:lnTo>
                <a:lnTo>
                  <a:pt x="1136" y="949"/>
                </a:lnTo>
                <a:lnTo>
                  <a:pt x="1136" y="947"/>
                </a:lnTo>
                <a:lnTo>
                  <a:pt x="1136" y="940"/>
                </a:lnTo>
                <a:lnTo>
                  <a:pt x="1136" y="932"/>
                </a:lnTo>
                <a:lnTo>
                  <a:pt x="1136" y="928"/>
                </a:lnTo>
                <a:lnTo>
                  <a:pt x="1136" y="925"/>
                </a:lnTo>
                <a:lnTo>
                  <a:pt x="1138" y="921"/>
                </a:lnTo>
                <a:lnTo>
                  <a:pt x="1138" y="916"/>
                </a:lnTo>
                <a:lnTo>
                  <a:pt x="1138" y="913"/>
                </a:lnTo>
                <a:lnTo>
                  <a:pt x="1136" y="911"/>
                </a:lnTo>
                <a:lnTo>
                  <a:pt x="1134" y="909"/>
                </a:lnTo>
                <a:lnTo>
                  <a:pt x="1131" y="906"/>
                </a:lnTo>
                <a:lnTo>
                  <a:pt x="1131" y="904"/>
                </a:lnTo>
                <a:lnTo>
                  <a:pt x="1129" y="902"/>
                </a:lnTo>
                <a:lnTo>
                  <a:pt x="1127" y="899"/>
                </a:lnTo>
                <a:lnTo>
                  <a:pt x="1124" y="899"/>
                </a:lnTo>
                <a:lnTo>
                  <a:pt x="1122" y="899"/>
                </a:lnTo>
                <a:lnTo>
                  <a:pt x="1117" y="899"/>
                </a:lnTo>
                <a:lnTo>
                  <a:pt x="1115" y="899"/>
                </a:lnTo>
                <a:lnTo>
                  <a:pt x="1110" y="899"/>
                </a:lnTo>
                <a:lnTo>
                  <a:pt x="1105" y="902"/>
                </a:lnTo>
                <a:lnTo>
                  <a:pt x="1101" y="902"/>
                </a:lnTo>
                <a:lnTo>
                  <a:pt x="1098" y="904"/>
                </a:lnTo>
                <a:lnTo>
                  <a:pt x="1091" y="904"/>
                </a:lnTo>
                <a:lnTo>
                  <a:pt x="1087" y="904"/>
                </a:lnTo>
                <a:lnTo>
                  <a:pt x="1082" y="904"/>
                </a:lnTo>
                <a:lnTo>
                  <a:pt x="1077" y="902"/>
                </a:lnTo>
                <a:lnTo>
                  <a:pt x="1075" y="902"/>
                </a:lnTo>
                <a:lnTo>
                  <a:pt x="1070" y="899"/>
                </a:lnTo>
                <a:lnTo>
                  <a:pt x="1065" y="897"/>
                </a:lnTo>
                <a:lnTo>
                  <a:pt x="1061" y="897"/>
                </a:lnTo>
                <a:lnTo>
                  <a:pt x="1058" y="895"/>
                </a:lnTo>
                <a:lnTo>
                  <a:pt x="1054" y="892"/>
                </a:lnTo>
                <a:lnTo>
                  <a:pt x="1049" y="892"/>
                </a:lnTo>
                <a:lnTo>
                  <a:pt x="1046" y="892"/>
                </a:lnTo>
                <a:lnTo>
                  <a:pt x="1042" y="890"/>
                </a:lnTo>
                <a:lnTo>
                  <a:pt x="1037" y="887"/>
                </a:lnTo>
                <a:lnTo>
                  <a:pt x="1032" y="887"/>
                </a:lnTo>
                <a:lnTo>
                  <a:pt x="1028" y="885"/>
                </a:lnTo>
                <a:lnTo>
                  <a:pt x="1025" y="885"/>
                </a:lnTo>
                <a:lnTo>
                  <a:pt x="1021" y="885"/>
                </a:lnTo>
                <a:lnTo>
                  <a:pt x="1013" y="883"/>
                </a:lnTo>
                <a:lnTo>
                  <a:pt x="1006" y="878"/>
                </a:lnTo>
                <a:lnTo>
                  <a:pt x="1002" y="876"/>
                </a:lnTo>
                <a:lnTo>
                  <a:pt x="997" y="876"/>
                </a:lnTo>
                <a:lnTo>
                  <a:pt x="992" y="873"/>
                </a:lnTo>
                <a:lnTo>
                  <a:pt x="990" y="873"/>
                </a:lnTo>
                <a:lnTo>
                  <a:pt x="976" y="873"/>
                </a:lnTo>
                <a:lnTo>
                  <a:pt x="971" y="873"/>
                </a:lnTo>
                <a:lnTo>
                  <a:pt x="964" y="873"/>
                </a:lnTo>
                <a:lnTo>
                  <a:pt x="959" y="873"/>
                </a:lnTo>
                <a:lnTo>
                  <a:pt x="957" y="873"/>
                </a:lnTo>
                <a:lnTo>
                  <a:pt x="954" y="873"/>
                </a:lnTo>
                <a:lnTo>
                  <a:pt x="954" y="878"/>
                </a:lnTo>
                <a:lnTo>
                  <a:pt x="954" y="880"/>
                </a:lnTo>
                <a:lnTo>
                  <a:pt x="957" y="885"/>
                </a:lnTo>
                <a:lnTo>
                  <a:pt x="957" y="890"/>
                </a:lnTo>
                <a:lnTo>
                  <a:pt x="957" y="895"/>
                </a:lnTo>
                <a:lnTo>
                  <a:pt x="957" y="899"/>
                </a:lnTo>
                <a:lnTo>
                  <a:pt x="954" y="902"/>
                </a:lnTo>
                <a:lnTo>
                  <a:pt x="954" y="906"/>
                </a:lnTo>
                <a:lnTo>
                  <a:pt x="954" y="911"/>
                </a:lnTo>
                <a:lnTo>
                  <a:pt x="952" y="916"/>
                </a:lnTo>
                <a:lnTo>
                  <a:pt x="952" y="918"/>
                </a:lnTo>
                <a:lnTo>
                  <a:pt x="947" y="923"/>
                </a:lnTo>
                <a:lnTo>
                  <a:pt x="947" y="928"/>
                </a:lnTo>
                <a:lnTo>
                  <a:pt x="945" y="932"/>
                </a:lnTo>
                <a:lnTo>
                  <a:pt x="945" y="937"/>
                </a:lnTo>
                <a:lnTo>
                  <a:pt x="945" y="940"/>
                </a:lnTo>
                <a:lnTo>
                  <a:pt x="943" y="944"/>
                </a:lnTo>
                <a:lnTo>
                  <a:pt x="943" y="947"/>
                </a:lnTo>
                <a:lnTo>
                  <a:pt x="940" y="951"/>
                </a:lnTo>
                <a:lnTo>
                  <a:pt x="940" y="954"/>
                </a:lnTo>
                <a:lnTo>
                  <a:pt x="938" y="954"/>
                </a:lnTo>
                <a:lnTo>
                  <a:pt x="938" y="956"/>
                </a:lnTo>
                <a:lnTo>
                  <a:pt x="936" y="961"/>
                </a:lnTo>
                <a:lnTo>
                  <a:pt x="936" y="963"/>
                </a:lnTo>
                <a:lnTo>
                  <a:pt x="933" y="961"/>
                </a:lnTo>
                <a:lnTo>
                  <a:pt x="931" y="958"/>
                </a:lnTo>
                <a:lnTo>
                  <a:pt x="926" y="958"/>
                </a:lnTo>
                <a:lnTo>
                  <a:pt x="924" y="958"/>
                </a:lnTo>
                <a:lnTo>
                  <a:pt x="919" y="958"/>
                </a:lnTo>
                <a:lnTo>
                  <a:pt x="914" y="956"/>
                </a:lnTo>
                <a:lnTo>
                  <a:pt x="912" y="956"/>
                </a:lnTo>
                <a:lnTo>
                  <a:pt x="910" y="956"/>
                </a:lnTo>
                <a:lnTo>
                  <a:pt x="907" y="958"/>
                </a:lnTo>
                <a:lnTo>
                  <a:pt x="905" y="958"/>
                </a:lnTo>
                <a:lnTo>
                  <a:pt x="898" y="958"/>
                </a:lnTo>
                <a:lnTo>
                  <a:pt x="893" y="956"/>
                </a:lnTo>
                <a:lnTo>
                  <a:pt x="891" y="954"/>
                </a:lnTo>
                <a:lnTo>
                  <a:pt x="888" y="949"/>
                </a:lnTo>
                <a:lnTo>
                  <a:pt x="886" y="944"/>
                </a:lnTo>
                <a:lnTo>
                  <a:pt x="886" y="940"/>
                </a:lnTo>
                <a:lnTo>
                  <a:pt x="884" y="937"/>
                </a:lnTo>
                <a:lnTo>
                  <a:pt x="881" y="935"/>
                </a:lnTo>
                <a:lnTo>
                  <a:pt x="881" y="937"/>
                </a:lnTo>
                <a:lnTo>
                  <a:pt x="884" y="937"/>
                </a:lnTo>
                <a:lnTo>
                  <a:pt x="884" y="940"/>
                </a:lnTo>
                <a:lnTo>
                  <a:pt x="881" y="940"/>
                </a:lnTo>
                <a:lnTo>
                  <a:pt x="879" y="944"/>
                </a:lnTo>
                <a:lnTo>
                  <a:pt x="874" y="949"/>
                </a:lnTo>
                <a:lnTo>
                  <a:pt x="877" y="951"/>
                </a:lnTo>
                <a:lnTo>
                  <a:pt x="877" y="956"/>
                </a:lnTo>
                <a:lnTo>
                  <a:pt x="877" y="961"/>
                </a:lnTo>
                <a:lnTo>
                  <a:pt x="877" y="966"/>
                </a:lnTo>
                <a:lnTo>
                  <a:pt x="879" y="968"/>
                </a:lnTo>
                <a:lnTo>
                  <a:pt x="879" y="973"/>
                </a:lnTo>
                <a:lnTo>
                  <a:pt x="879" y="977"/>
                </a:lnTo>
                <a:lnTo>
                  <a:pt x="881" y="982"/>
                </a:lnTo>
                <a:lnTo>
                  <a:pt x="874" y="980"/>
                </a:lnTo>
                <a:lnTo>
                  <a:pt x="867" y="980"/>
                </a:lnTo>
                <a:lnTo>
                  <a:pt x="863" y="982"/>
                </a:lnTo>
                <a:lnTo>
                  <a:pt x="855" y="982"/>
                </a:lnTo>
                <a:lnTo>
                  <a:pt x="853" y="980"/>
                </a:lnTo>
                <a:lnTo>
                  <a:pt x="851" y="977"/>
                </a:lnTo>
                <a:lnTo>
                  <a:pt x="848" y="973"/>
                </a:lnTo>
                <a:lnTo>
                  <a:pt x="844" y="968"/>
                </a:lnTo>
                <a:lnTo>
                  <a:pt x="837" y="968"/>
                </a:lnTo>
                <a:lnTo>
                  <a:pt x="830" y="968"/>
                </a:lnTo>
                <a:lnTo>
                  <a:pt x="822" y="970"/>
                </a:lnTo>
                <a:lnTo>
                  <a:pt x="818" y="970"/>
                </a:lnTo>
                <a:lnTo>
                  <a:pt x="813" y="970"/>
                </a:lnTo>
                <a:lnTo>
                  <a:pt x="813" y="966"/>
                </a:lnTo>
                <a:lnTo>
                  <a:pt x="808" y="961"/>
                </a:lnTo>
                <a:lnTo>
                  <a:pt x="806" y="958"/>
                </a:lnTo>
                <a:lnTo>
                  <a:pt x="804" y="958"/>
                </a:lnTo>
                <a:lnTo>
                  <a:pt x="801" y="956"/>
                </a:lnTo>
                <a:lnTo>
                  <a:pt x="799" y="954"/>
                </a:lnTo>
                <a:lnTo>
                  <a:pt x="797" y="951"/>
                </a:lnTo>
                <a:lnTo>
                  <a:pt x="794" y="951"/>
                </a:lnTo>
                <a:lnTo>
                  <a:pt x="792" y="951"/>
                </a:lnTo>
                <a:lnTo>
                  <a:pt x="789" y="951"/>
                </a:lnTo>
                <a:lnTo>
                  <a:pt x="787" y="949"/>
                </a:lnTo>
                <a:lnTo>
                  <a:pt x="785" y="949"/>
                </a:lnTo>
                <a:lnTo>
                  <a:pt x="782" y="951"/>
                </a:lnTo>
                <a:lnTo>
                  <a:pt x="780" y="951"/>
                </a:lnTo>
                <a:lnTo>
                  <a:pt x="778" y="954"/>
                </a:lnTo>
                <a:lnTo>
                  <a:pt x="775" y="954"/>
                </a:lnTo>
                <a:lnTo>
                  <a:pt x="773" y="954"/>
                </a:lnTo>
                <a:lnTo>
                  <a:pt x="771" y="956"/>
                </a:lnTo>
                <a:lnTo>
                  <a:pt x="768" y="956"/>
                </a:lnTo>
                <a:lnTo>
                  <a:pt x="764" y="956"/>
                </a:lnTo>
                <a:lnTo>
                  <a:pt x="761" y="956"/>
                </a:lnTo>
                <a:lnTo>
                  <a:pt x="756" y="956"/>
                </a:lnTo>
                <a:lnTo>
                  <a:pt x="754" y="956"/>
                </a:lnTo>
                <a:lnTo>
                  <a:pt x="749" y="956"/>
                </a:lnTo>
                <a:lnTo>
                  <a:pt x="747" y="954"/>
                </a:lnTo>
                <a:lnTo>
                  <a:pt x="742" y="954"/>
                </a:lnTo>
                <a:lnTo>
                  <a:pt x="740" y="954"/>
                </a:lnTo>
                <a:lnTo>
                  <a:pt x="738" y="954"/>
                </a:lnTo>
                <a:lnTo>
                  <a:pt x="733" y="954"/>
                </a:lnTo>
                <a:lnTo>
                  <a:pt x="733" y="956"/>
                </a:lnTo>
                <a:lnTo>
                  <a:pt x="731" y="956"/>
                </a:lnTo>
                <a:lnTo>
                  <a:pt x="728" y="958"/>
                </a:lnTo>
                <a:lnTo>
                  <a:pt x="726" y="958"/>
                </a:lnTo>
                <a:lnTo>
                  <a:pt x="723" y="961"/>
                </a:lnTo>
                <a:lnTo>
                  <a:pt x="721" y="961"/>
                </a:lnTo>
                <a:lnTo>
                  <a:pt x="719" y="963"/>
                </a:lnTo>
                <a:lnTo>
                  <a:pt x="716" y="963"/>
                </a:lnTo>
                <a:lnTo>
                  <a:pt x="714" y="963"/>
                </a:lnTo>
                <a:lnTo>
                  <a:pt x="712" y="958"/>
                </a:lnTo>
                <a:lnTo>
                  <a:pt x="709" y="954"/>
                </a:lnTo>
                <a:lnTo>
                  <a:pt x="707" y="947"/>
                </a:lnTo>
                <a:lnTo>
                  <a:pt x="709" y="944"/>
                </a:lnTo>
                <a:lnTo>
                  <a:pt x="709" y="940"/>
                </a:lnTo>
                <a:lnTo>
                  <a:pt x="712" y="935"/>
                </a:lnTo>
                <a:lnTo>
                  <a:pt x="707" y="930"/>
                </a:lnTo>
                <a:lnTo>
                  <a:pt x="707" y="925"/>
                </a:lnTo>
                <a:lnTo>
                  <a:pt x="707" y="923"/>
                </a:lnTo>
                <a:lnTo>
                  <a:pt x="707" y="918"/>
                </a:lnTo>
                <a:lnTo>
                  <a:pt x="707" y="916"/>
                </a:lnTo>
                <a:lnTo>
                  <a:pt x="705" y="911"/>
                </a:lnTo>
                <a:lnTo>
                  <a:pt x="707" y="909"/>
                </a:lnTo>
                <a:lnTo>
                  <a:pt x="707" y="906"/>
                </a:lnTo>
                <a:lnTo>
                  <a:pt x="707" y="904"/>
                </a:lnTo>
                <a:lnTo>
                  <a:pt x="707" y="899"/>
                </a:lnTo>
                <a:lnTo>
                  <a:pt x="707" y="897"/>
                </a:lnTo>
                <a:lnTo>
                  <a:pt x="707" y="895"/>
                </a:lnTo>
                <a:lnTo>
                  <a:pt x="709" y="892"/>
                </a:lnTo>
                <a:lnTo>
                  <a:pt x="712" y="892"/>
                </a:lnTo>
                <a:lnTo>
                  <a:pt x="714" y="890"/>
                </a:lnTo>
                <a:lnTo>
                  <a:pt x="714" y="887"/>
                </a:lnTo>
                <a:lnTo>
                  <a:pt x="716" y="885"/>
                </a:lnTo>
                <a:lnTo>
                  <a:pt x="719" y="883"/>
                </a:lnTo>
                <a:lnTo>
                  <a:pt x="721" y="883"/>
                </a:lnTo>
                <a:lnTo>
                  <a:pt x="723" y="880"/>
                </a:lnTo>
                <a:lnTo>
                  <a:pt x="723" y="878"/>
                </a:lnTo>
                <a:lnTo>
                  <a:pt x="721" y="873"/>
                </a:lnTo>
                <a:lnTo>
                  <a:pt x="721" y="871"/>
                </a:lnTo>
                <a:lnTo>
                  <a:pt x="719" y="871"/>
                </a:lnTo>
                <a:lnTo>
                  <a:pt x="716" y="866"/>
                </a:lnTo>
                <a:lnTo>
                  <a:pt x="714" y="864"/>
                </a:lnTo>
                <a:lnTo>
                  <a:pt x="712" y="861"/>
                </a:lnTo>
                <a:lnTo>
                  <a:pt x="709" y="861"/>
                </a:lnTo>
                <a:lnTo>
                  <a:pt x="705" y="861"/>
                </a:lnTo>
                <a:lnTo>
                  <a:pt x="702" y="861"/>
                </a:lnTo>
                <a:lnTo>
                  <a:pt x="695" y="861"/>
                </a:lnTo>
                <a:lnTo>
                  <a:pt x="688" y="859"/>
                </a:lnTo>
                <a:lnTo>
                  <a:pt x="683" y="859"/>
                </a:lnTo>
                <a:lnTo>
                  <a:pt x="674" y="857"/>
                </a:lnTo>
                <a:lnTo>
                  <a:pt x="667" y="854"/>
                </a:lnTo>
                <a:lnTo>
                  <a:pt x="665" y="852"/>
                </a:lnTo>
                <a:lnTo>
                  <a:pt x="657" y="852"/>
                </a:lnTo>
                <a:lnTo>
                  <a:pt x="641" y="854"/>
                </a:lnTo>
                <a:lnTo>
                  <a:pt x="624" y="859"/>
                </a:lnTo>
                <a:lnTo>
                  <a:pt x="620" y="859"/>
                </a:lnTo>
                <a:lnTo>
                  <a:pt x="608" y="861"/>
                </a:lnTo>
                <a:lnTo>
                  <a:pt x="603" y="861"/>
                </a:lnTo>
                <a:lnTo>
                  <a:pt x="596" y="878"/>
                </a:lnTo>
                <a:lnTo>
                  <a:pt x="596" y="880"/>
                </a:lnTo>
                <a:lnTo>
                  <a:pt x="594" y="885"/>
                </a:lnTo>
                <a:lnTo>
                  <a:pt x="594" y="890"/>
                </a:lnTo>
                <a:lnTo>
                  <a:pt x="582" y="895"/>
                </a:lnTo>
                <a:lnTo>
                  <a:pt x="580" y="895"/>
                </a:lnTo>
                <a:lnTo>
                  <a:pt x="575" y="895"/>
                </a:lnTo>
                <a:lnTo>
                  <a:pt x="573" y="897"/>
                </a:lnTo>
                <a:lnTo>
                  <a:pt x="533" y="902"/>
                </a:lnTo>
                <a:lnTo>
                  <a:pt x="516" y="899"/>
                </a:lnTo>
                <a:lnTo>
                  <a:pt x="509" y="899"/>
                </a:lnTo>
                <a:lnTo>
                  <a:pt x="509" y="895"/>
                </a:lnTo>
                <a:lnTo>
                  <a:pt x="507" y="892"/>
                </a:lnTo>
                <a:lnTo>
                  <a:pt x="507" y="890"/>
                </a:lnTo>
                <a:lnTo>
                  <a:pt x="509" y="885"/>
                </a:lnTo>
                <a:lnTo>
                  <a:pt x="504" y="885"/>
                </a:lnTo>
                <a:lnTo>
                  <a:pt x="502" y="885"/>
                </a:lnTo>
                <a:lnTo>
                  <a:pt x="500" y="885"/>
                </a:lnTo>
                <a:lnTo>
                  <a:pt x="507" y="878"/>
                </a:lnTo>
                <a:lnTo>
                  <a:pt x="500" y="873"/>
                </a:lnTo>
                <a:lnTo>
                  <a:pt x="497" y="871"/>
                </a:lnTo>
                <a:lnTo>
                  <a:pt x="497" y="869"/>
                </a:lnTo>
                <a:lnTo>
                  <a:pt x="500" y="864"/>
                </a:lnTo>
                <a:lnTo>
                  <a:pt x="500" y="861"/>
                </a:lnTo>
                <a:lnTo>
                  <a:pt x="497" y="861"/>
                </a:lnTo>
                <a:lnTo>
                  <a:pt x="497" y="859"/>
                </a:lnTo>
                <a:lnTo>
                  <a:pt x="497" y="857"/>
                </a:lnTo>
                <a:lnTo>
                  <a:pt x="500" y="852"/>
                </a:lnTo>
                <a:lnTo>
                  <a:pt x="500" y="850"/>
                </a:lnTo>
                <a:lnTo>
                  <a:pt x="502" y="850"/>
                </a:lnTo>
                <a:lnTo>
                  <a:pt x="502" y="847"/>
                </a:lnTo>
                <a:lnTo>
                  <a:pt x="504" y="842"/>
                </a:lnTo>
                <a:lnTo>
                  <a:pt x="504" y="840"/>
                </a:lnTo>
                <a:lnTo>
                  <a:pt x="502" y="835"/>
                </a:lnTo>
                <a:lnTo>
                  <a:pt x="507" y="826"/>
                </a:lnTo>
                <a:lnTo>
                  <a:pt x="509" y="826"/>
                </a:lnTo>
                <a:lnTo>
                  <a:pt x="511" y="821"/>
                </a:lnTo>
                <a:lnTo>
                  <a:pt x="509" y="821"/>
                </a:lnTo>
                <a:lnTo>
                  <a:pt x="507" y="819"/>
                </a:lnTo>
                <a:lnTo>
                  <a:pt x="509" y="814"/>
                </a:lnTo>
                <a:lnTo>
                  <a:pt x="507" y="812"/>
                </a:lnTo>
                <a:lnTo>
                  <a:pt x="509" y="805"/>
                </a:lnTo>
                <a:lnTo>
                  <a:pt x="509" y="802"/>
                </a:lnTo>
                <a:lnTo>
                  <a:pt x="509" y="797"/>
                </a:lnTo>
                <a:lnTo>
                  <a:pt x="507" y="795"/>
                </a:lnTo>
                <a:lnTo>
                  <a:pt x="507" y="793"/>
                </a:lnTo>
                <a:lnTo>
                  <a:pt x="509" y="793"/>
                </a:lnTo>
                <a:lnTo>
                  <a:pt x="507" y="790"/>
                </a:lnTo>
                <a:lnTo>
                  <a:pt x="507" y="788"/>
                </a:lnTo>
                <a:lnTo>
                  <a:pt x="507" y="783"/>
                </a:lnTo>
                <a:lnTo>
                  <a:pt x="488" y="790"/>
                </a:lnTo>
                <a:lnTo>
                  <a:pt x="481" y="793"/>
                </a:lnTo>
                <a:lnTo>
                  <a:pt x="469" y="795"/>
                </a:lnTo>
                <a:lnTo>
                  <a:pt x="419" y="797"/>
                </a:lnTo>
                <a:lnTo>
                  <a:pt x="393" y="790"/>
                </a:lnTo>
                <a:lnTo>
                  <a:pt x="271" y="802"/>
                </a:lnTo>
                <a:lnTo>
                  <a:pt x="207" y="762"/>
                </a:lnTo>
                <a:lnTo>
                  <a:pt x="122" y="755"/>
                </a:lnTo>
                <a:lnTo>
                  <a:pt x="54" y="753"/>
                </a:lnTo>
                <a:lnTo>
                  <a:pt x="0" y="748"/>
                </a:lnTo>
                <a:lnTo>
                  <a:pt x="4" y="724"/>
                </a:lnTo>
                <a:lnTo>
                  <a:pt x="47" y="715"/>
                </a:lnTo>
                <a:lnTo>
                  <a:pt x="63" y="715"/>
                </a:lnTo>
                <a:lnTo>
                  <a:pt x="59" y="696"/>
                </a:lnTo>
                <a:lnTo>
                  <a:pt x="73" y="700"/>
                </a:lnTo>
                <a:lnTo>
                  <a:pt x="191" y="736"/>
                </a:lnTo>
                <a:lnTo>
                  <a:pt x="181" y="719"/>
                </a:lnTo>
                <a:lnTo>
                  <a:pt x="151" y="691"/>
                </a:lnTo>
                <a:lnTo>
                  <a:pt x="139" y="670"/>
                </a:lnTo>
                <a:lnTo>
                  <a:pt x="141" y="660"/>
                </a:lnTo>
                <a:lnTo>
                  <a:pt x="148" y="641"/>
                </a:lnTo>
                <a:lnTo>
                  <a:pt x="200" y="606"/>
                </a:lnTo>
                <a:lnTo>
                  <a:pt x="200" y="582"/>
                </a:lnTo>
                <a:lnTo>
                  <a:pt x="200" y="535"/>
                </a:lnTo>
                <a:lnTo>
                  <a:pt x="210" y="509"/>
                </a:lnTo>
                <a:lnTo>
                  <a:pt x="283" y="421"/>
                </a:lnTo>
                <a:lnTo>
                  <a:pt x="330" y="364"/>
                </a:lnTo>
                <a:lnTo>
                  <a:pt x="389" y="296"/>
                </a:lnTo>
                <a:lnTo>
                  <a:pt x="443" y="258"/>
                </a:lnTo>
                <a:lnTo>
                  <a:pt x="455" y="251"/>
                </a:lnTo>
                <a:lnTo>
                  <a:pt x="481" y="236"/>
                </a:lnTo>
                <a:lnTo>
                  <a:pt x="490" y="229"/>
                </a:lnTo>
                <a:lnTo>
                  <a:pt x="500" y="225"/>
                </a:lnTo>
                <a:lnTo>
                  <a:pt x="509" y="220"/>
                </a:lnTo>
                <a:lnTo>
                  <a:pt x="511" y="215"/>
                </a:lnTo>
                <a:lnTo>
                  <a:pt x="516" y="203"/>
                </a:lnTo>
                <a:lnTo>
                  <a:pt x="530" y="180"/>
                </a:lnTo>
                <a:lnTo>
                  <a:pt x="542" y="154"/>
                </a:lnTo>
                <a:lnTo>
                  <a:pt x="551" y="135"/>
                </a:lnTo>
                <a:lnTo>
                  <a:pt x="518" y="125"/>
                </a:lnTo>
                <a:lnTo>
                  <a:pt x="521" y="123"/>
                </a:lnTo>
                <a:lnTo>
                  <a:pt x="523" y="123"/>
                </a:lnTo>
                <a:lnTo>
                  <a:pt x="525" y="123"/>
                </a:lnTo>
                <a:lnTo>
                  <a:pt x="528" y="123"/>
                </a:lnTo>
                <a:lnTo>
                  <a:pt x="528" y="120"/>
                </a:lnTo>
                <a:lnTo>
                  <a:pt x="530" y="120"/>
                </a:lnTo>
                <a:lnTo>
                  <a:pt x="533" y="118"/>
                </a:lnTo>
                <a:lnTo>
                  <a:pt x="535" y="116"/>
                </a:lnTo>
                <a:lnTo>
                  <a:pt x="537" y="113"/>
                </a:lnTo>
                <a:lnTo>
                  <a:pt x="537" y="111"/>
                </a:lnTo>
                <a:lnTo>
                  <a:pt x="542" y="111"/>
                </a:lnTo>
                <a:lnTo>
                  <a:pt x="544" y="111"/>
                </a:lnTo>
                <a:lnTo>
                  <a:pt x="551" y="109"/>
                </a:lnTo>
                <a:lnTo>
                  <a:pt x="551" y="116"/>
                </a:lnTo>
                <a:lnTo>
                  <a:pt x="551" y="123"/>
                </a:lnTo>
                <a:lnTo>
                  <a:pt x="570" y="123"/>
                </a:lnTo>
                <a:lnTo>
                  <a:pt x="570" y="128"/>
                </a:lnTo>
                <a:lnTo>
                  <a:pt x="575" y="125"/>
                </a:lnTo>
                <a:lnTo>
                  <a:pt x="577" y="128"/>
                </a:lnTo>
                <a:lnTo>
                  <a:pt x="577" y="130"/>
                </a:lnTo>
                <a:lnTo>
                  <a:pt x="582" y="130"/>
                </a:lnTo>
                <a:lnTo>
                  <a:pt x="582" y="128"/>
                </a:lnTo>
                <a:lnTo>
                  <a:pt x="584" y="128"/>
                </a:lnTo>
                <a:lnTo>
                  <a:pt x="584" y="125"/>
                </a:lnTo>
                <a:lnTo>
                  <a:pt x="589" y="123"/>
                </a:lnTo>
                <a:lnTo>
                  <a:pt x="589" y="128"/>
                </a:lnTo>
                <a:lnTo>
                  <a:pt x="591" y="128"/>
                </a:lnTo>
                <a:lnTo>
                  <a:pt x="591" y="125"/>
                </a:lnTo>
                <a:lnTo>
                  <a:pt x="594" y="123"/>
                </a:lnTo>
                <a:lnTo>
                  <a:pt x="596" y="125"/>
                </a:lnTo>
                <a:lnTo>
                  <a:pt x="603" y="125"/>
                </a:lnTo>
                <a:lnTo>
                  <a:pt x="603" y="128"/>
                </a:lnTo>
                <a:lnTo>
                  <a:pt x="608" y="128"/>
                </a:lnTo>
                <a:lnTo>
                  <a:pt x="608" y="123"/>
                </a:lnTo>
                <a:lnTo>
                  <a:pt x="610" y="120"/>
                </a:lnTo>
                <a:lnTo>
                  <a:pt x="617" y="120"/>
                </a:lnTo>
                <a:lnTo>
                  <a:pt x="622" y="120"/>
                </a:lnTo>
                <a:lnTo>
                  <a:pt x="622" y="116"/>
                </a:lnTo>
                <a:lnTo>
                  <a:pt x="627" y="116"/>
                </a:lnTo>
                <a:lnTo>
                  <a:pt x="627" y="118"/>
                </a:lnTo>
                <a:lnTo>
                  <a:pt x="634" y="118"/>
                </a:lnTo>
                <a:lnTo>
                  <a:pt x="653" y="120"/>
                </a:lnTo>
                <a:lnTo>
                  <a:pt x="653" y="118"/>
                </a:lnTo>
                <a:lnTo>
                  <a:pt x="657" y="118"/>
                </a:lnTo>
                <a:lnTo>
                  <a:pt x="660" y="118"/>
                </a:lnTo>
                <a:lnTo>
                  <a:pt x="662" y="118"/>
                </a:lnTo>
                <a:lnTo>
                  <a:pt x="665" y="125"/>
                </a:lnTo>
                <a:lnTo>
                  <a:pt x="683" y="125"/>
                </a:lnTo>
                <a:lnTo>
                  <a:pt x="683" y="132"/>
                </a:lnTo>
                <a:lnTo>
                  <a:pt x="688" y="132"/>
                </a:lnTo>
                <a:lnTo>
                  <a:pt x="695" y="132"/>
                </a:lnTo>
                <a:lnTo>
                  <a:pt x="698" y="128"/>
                </a:lnTo>
                <a:lnTo>
                  <a:pt x="702" y="128"/>
                </a:lnTo>
                <a:lnTo>
                  <a:pt x="702" y="132"/>
                </a:lnTo>
                <a:lnTo>
                  <a:pt x="721" y="130"/>
                </a:lnTo>
                <a:lnTo>
                  <a:pt x="721" y="128"/>
                </a:lnTo>
                <a:lnTo>
                  <a:pt x="723" y="128"/>
                </a:lnTo>
                <a:lnTo>
                  <a:pt x="731" y="125"/>
                </a:lnTo>
                <a:lnTo>
                  <a:pt x="731" y="120"/>
                </a:lnTo>
                <a:lnTo>
                  <a:pt x="733" y="120"/>
                </a:lnTo>
                <a:lnTo>
                  <a:pt x="735" y="120"/>
                </a:lnTo>
                <a:lnTo>
                  <a:pt x="728" y="120"/>
                </a:lnTo>
                <a:lnTo>
                  <a:pt x="728" y="116"/>
                </a:lnTo>
                <a:lnTo>
                  <a:pt x="728" y="102"/>
                </a:lnTo>
                <a:lnTo>
                  <a:pt x="738" y="106"/>
                </a:lnTo>
                <a:lnTo>
                  <a:pt x="745" y="109"/>
                </a:lnTo>
                <a:lnTo>
                  <a:pt x="749" y="109"/>
                </a:lnTo>
                <a:lnTo>
                  <a:pt x="754" y="111"/>
                </a:lnTo>
                <a:lnTo>
                  <a:pt x="759" y="111"/>
                </a:lnTo>
                <a:lnTo>
                  <a:pt x="764" y="113"/>
                </a:lnTo>
                <a:lnTo>
                  <a:pt x="766" y="113"/>
                </a:lnTo>
                <a:lnTo>
                  <a:pt x="768" y="113"/>
                </a:lnTo>
                <a:lnTo>
                  <a:pt x="782" y="113"/>
                </a:lnTo>
                <a:lnTo>
                  <a:pt x="813" y="111"/>
                </a:lnTo>
                <a:lnTo>
                  <a:pt x="841" y="111"/>
                </a:lnTo>
                <a:lnTo>
                  <a:pt x="912" y="109"/>
                </a:lnTo>
                <a:lnTo>
                  <a:pt x="924" y="106"/>
                </a:lnTo>
                <a:lnTo>
                  <a:pt x="933" y="106"/>
                </a:lnTo>
                <a:lnTo>
                  <a:pt x="971" y="106"/>
                </a:lnTo>
                <a:lnTo>
                  <a:pt x="973" y="106"/>
                </a:lnTo>
                <a:lnTo>
                  <a:pt x="1006" y="104"/>
                </a:lnTo>
                <a:lnTo>
                  <a:pt x="1028" y="102"/>
                </a:lnTo>
                <a:lnTo>
                  <a:pt x="1035" y="102"/>
                </a:lnTo>
                <a:lnTo>
                  <a:pt x="1054" y="102"/>
                </a:lnTo>
                <a:lnTo>
                  <a:pt x="1065" y="102"/>
                </a:lnTo>
                <a:lnTo>
                  <a:pt x="1070" y="97"/>
                </a:lnTo>
                <a:lnTo>
                  <a:pt x="1070" y="94"/>
                </a:lnTo>
                <a:lnTo>
                  <a:pt x="1068" y="92"/>
                </a:lnTo>
                <a:lnTo>
                  <a:pt x="1068" y="90"/>
                </a:lnTo>
                <a:lnTo>
                  <a:pt x="1065" y="87"/>
                </a:lnTo>
                <a:lnTo>
                  <a:pt x="1068" y="78"/>
                </a:lnTo>
                <a:lnTo>
                  <a:pt x="1063" y="73"/>
                </a:lnTo>
                <a:lnTo>
                  <a:pt x="1058" y="64"/>
                </a:lnTo>
                <a:lnTo>
                  <a:pt x="1056" y="59"/>
                </a:lnTo>
                <a:lnTo>
                  <a:pt x="1056" y="57"/>
                </a:lnTo>
                <a:lnTo>
                  <a:pt x="1051" y="52"/>
                </a:lnTo>
                <a:lnTo>
                  <a:pt x="1049" y="52"/>
                </a:lnTo>
                <a:lnTo>
                  <a:pt x="1046" y="49"/>
                </a:lnTo>
                <a:lnTo>
                  <a:pt x="1042" y="45"/>
                </a:lnTo>
                <a:lnTo>
                  <a:pt x="1042" y="42"/>
                </a:lnTo>
                <a:lnTo>
                  <a:pt x="1042" y="40"/>
                </a:lnTo>
                <a:lnTo>
                  <a:pt x="1042" y="38"/>
                </a:lnTo>
                <a:lnTo>
                  <a:pt x="1042" y="31"/>
                </a:lnTo>
                <a:lnTo>
                  <a:pt x="1061" y="31"/>
                </a:lnTo>
                <a:lnTo>
                  <a:pt x="1105" y="31"/>
                </a:lnTo>
                <a:lnTo>
                  <a:pt x="1115" y="31"/>
                </a:lnTo>
                <a:lnTo>
                  <a:pt x="1124" y="31"/>
                </a:lnTo>
                <a:lnTo>
                  <a:pt x="1127" y="0"/>
                </a:lnTo>
                <a:lnTo>
                  <a:pt x="1178" y="2"/>
                </a:lnTo>
                <a:lnTo>
                  <a:pt x="1209" y="2"/>
                </a:lnTo>
                <a:lnTo>
                  <a:pt x="1216" y="4"/>
                </a:lnTo>
                <a:lnTo>
                  <a:pt x="1223" y="4"/>
                </a:lnTo>
                <a:lnTo>
                  <a:pt x="1230" y="9"/>
                </a:lnTo>
                <a:lnTo>
                  <a:pt x="1235" y="9"/>
                </a:lnTo>
                <a:lnTo>
                  <a:pt x="1242" y="12"/>
                </a:lnTo>
                <a:lnTo>
                  <a:pt x="1256" y="12"/>
                </a:lnTo>
                <a:lnTo>
                  <a:pt x="1270" y="12"/>
                </a:lnTo>
                <a:lnTo>
                  <a:pt x="1374" y="19"/>
                </a:lnTo>
                <a:lnTo>
                  <a:pt x="1457" y="26"/>
                </a:lnTo>
                <a:close/>
              </a:path>
            </a:pathLst>
          </a:custGeom>
          <a:solidFill>
            <a:srgbClr val="B8F0FC"/>
          </a:solidFill>
          <a:ln w="4445">
            <a:solidFill>
              <a:srgbClr val="6E6E6E"/>
            </a:solidFill>
            <a:prstDash val="solid"/>
            <a:round/>
            <a:headEnd/>
            <a:tailEnd/>
          </a:ln>
        </p:spPr>
        <p:txBody>
          <a:bodyPr rot="0" vert="horz" wrap="square" lIns="137160" tIns="68580" rIns="137160" bIns="68580" anchor="t" anchorCtr="0" upright="1">
            <a:noAutofit/>
          </a:bodyPr>
          <a:lstStyle/>
          <a:p>
            <a:endParaRPr lang="es-MX" sz="2700"/>
          </a:p>
        </p:txBody>
      </p:sp>
      <p:pic>
        <p:nvPicPr>
          <p:cNvPr id="22" name="Picture 2" descr="Estado de México – Pacto federal">
            <a:hlinkClick r:id="rId8" action="ppaction://hlinksldjump" tooltip="Distritos Judiciales Electorales"/>
          </p:cNvPr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62999" y="8613564"/>
            <a:ext cx="762001" cy="6265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Imagen 22">
            <a:hlinkClick r:id="" action="ppaction://hlinkshowjump?jump=previousslide" tooltip="Anterior"/>
          </p:cNvPr>
          <p:cNvPicPr>
            <a:picLocks noChangeAspect="1"/>
          </p:cNvPicPr>
          <p:nvPr/>
        </p:nvPicPr>
        <p:blipFill>
          <a:blip r:embed="rId10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7971312" y="8567437"/>
            <a:ext cx="718852" cy="718852"/>
          </a:xfrm>
          <a:prstGeom prst="rect">
            <a:avLst/>
          </a:prstGeom>
        </p:spPr>
      </p:pic>
      <p:pic>
        <p:nvPicPr>
          <p:cNvPr id="24" name="Imagen 23">
            <a:hlinkClick r:id="" action="ppaction://hlinkshowjump?jump=nextslide" tooltip="Siguiente"/>
          </p:cNvPr>
          <p:cNvPicPr>
            <a:picLocks noChangeAspect="1"/>
          </p:cNvPicPr>
          <p:nvPr/>
        </p:nvPicPr>
        <p:blipFill>
          <a:blip r:embed="rId10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97835" y="8567438"/>
            <a:ext cx="718852" cy="7188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36506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Click="0">
        <p14:reveal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2401" y="178509"/>
            <a:ext cx="2274414" cy="1025763"/>
          </a:xfrm>
          <a:prstGeom prst="rect">
            <a:avLst/>
          </a:prstGeom>
        </p:spPr>
      </p:pic>
      <p:sp>
        <p:nvSpPr>
          <p:cNvPr id="72" name="Paralelogramo 71"/>
          <p:cNvSpPr/>
          <p:nvPr/>
        </p:nvSpPr>
        <p:spPr>
          <a:xfrm>
            <a:off x="15672659" y="8634356"/>
            <a:ext cx="4243892" cy="1612305"/>
          </a:xfrm>
          <a:prstGeom prst="parallelogram">
            <a:avLst>
              <a:gd name="adj" fmla="val 68198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73" name="Paralelogramo 72"/>
          <p:cNvSpPr/>
          <p:nvPr/>
        </p:nvSpPr>
        <p:spPr>
          <a:xfrm>
            <a:off x="0" y="9478834"/>
            <a:ext cx="18750579" cy="814892"/>
          </a:xfrm>
          <a:prstGeom prst="parallelogram">
            <a:avLst>
              <a:gd name="adj" fmla="val 58663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pic>
        <p:nvPicPr>
          <p:cNvPr id="77" name="Imagen 7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33436" y="88635"/>
            <a:ext cx="1272614" cy="1202562"/>
          </a:xfrm>
          <a:prstGeom prst="rect">
            <a:avLst/>
          </a:prstGeom>
        </p:spPr>
      </p:pic>
      <p:sp>
        <p:nvSpPr>
          <p:cNvPr id="78" name="Triángulo isósceles 77"/>
          <p:cNvSpPr/>
          <p:nvPr/>
        </p:nvSpPr>
        <p:spPr>
          <a:xfrm rot="18459014">
            <a:off x="-931438" y="-343536"/>
            <a:ext cx="2154764" cy="1158996"/>
          </a:xfrm>
          <a:prstGeom prst="triangl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79" name="Triángulo isósceles 78"/>
          <p:cNvSpPr/>
          <p:nvPr/>
        </p:nvSpPr>
        <p:spPr>
          <a:xfrm rot="10631482">
            <a:off x="-55789" y="-206601"/>
            <a:ext cx="2154764" cy="1158996"/>
          </a:xfrm>
          <a:prstGeom prst="triangle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cxnSp>
        <p:nvCxnSpPr>
          <p:cNvPr id="81" name="Conector recto 80"/>
          <p:cNvCxnSpPr/>
          <p:nvPr/>
        </p:nvCxnSpPr>
        <p:spPr>
          <a:xfrm>
            <a:off x="9144000" y="88635"/>
            <a:ext cx="0" cy="1202562"/>
          </a:xfrm>
          <a:prstGeom prst="line">
            <a:avLst/>
          </a:prstGeom>
          <a:ln w="28575" cap="rnd">
            <a:solidFill>
              <a:schemeClr val="bg2">
                <a:lumMod val="5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3" name="Imagen 8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87420" y="1"/>
            <a:ext cx="1500581" cy="1500581"/>
          </a:xfrm>
          <a:prstGeom prst="rect">
            <a:avLst/>
          </a:prstGeom>
        </p:spPr>
      </p:pic>
      <p:pic>
        <p:nvPicPr>
          <p:cNvPr id="84" name="Imagen 83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25" t="29137" r="9744" b="27962"/>
          <a:stretch/>
        </p:blipFill>
        <p:spPr>
          <a:xfrm>
            <a:off x="666928" y="8648186"/>
            <a:ext cx="1516151" cy="816819"/>
          </a:xfrm>
          <a:prstGeom prst="rect">
            <a:avLst/>
          </a:prstGeom>
        </p:spPr>
      </p:pic>
      <p:sp>
        <p:nvSpPr>
          <p:cNvPr id="2" name="Rectángulo 1"/>
          <p:cNvSpPr/>
          <p:nvPr/>
        </p:nvSpPr>
        <p:spPr>
          <a:xfrm>
            <a:off x="624832" y="1408760"/>
            <a:ext cx="17062684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s-MX" sz="6000" cap="all" dirty="0">
                <a:solidFill>
                  <a:srgbClr val="8C52FF"/>
                </a:solidFill>
                <a:latin typeface="Exo 2" panose="00000800000000000000" pitchFamily="2" charset="0"/>
              </a:rPr>
              <a:t>Distrito judicial no. </a:t>
            </a:r>
            <a:r>
              <a:rPr lang="es-MX" sz="6000" cap="all" dirty="0" err="1">
                <a:solidFill>
                  <a:srgbClr val="8C52FF"/>
                </a:solidFill>
                <a:latin typeface="Exo 2" panose="00000800000000000000" pitchFamily="2" charset="0"/>
              </a:rPr>
              <a:t>Xii</a:t>
            </a:r>
            <a:r>
              <a:rPr lang="es-MX" sz="6000" cap="all" dirty="0">
                <a:solidFill>
                  <a:srgbClr val="8C52FF"/>
                </a:solidFill>
                <a:latin typeface="Exo 2" panose="00000800000000000000" pitchFamily="2" charset="0"/>
              </a:rPr>
              <a:t> TENANGO DEL VALLE</a:t>
            </a:r>
            <a:endParaRPr lang="es-MX" sz="6000" cap="all" dirty="0">
              <a:latin typeface="Exo 2" panose="00000800000000000000" pitchFamily="2" charset="0"/>
            </a:endParaRPr>
          </a:p>
        </p:txBody>
      </p:sp>
      <p:sp>
        <p:nvSpPr>
          <p:cNvPr id="27" name="Freeform 32"/>
          <p:cNvSpPr>
            <a:spLocks/>
          </p:cNvSpPr>
          <p:nvPr/>
        </p:nvSpPr>
        <p:spPr bwMode="auto">
          <a:xfrm>
            <a:off x="145943" y="4314278"/>
            <a:ext cx="4467318" cy="2177925"/>
          </a:xfrm>
          <a:custGeom>
            <a:avLst/>
            <a:gdLst>
              <a:gd name="T0" fmla="*/ 1541 w 1971"/>
              <a:gd name="T1" fmla="*/ 132 h 994"/>
              <a:gd name="T2" fmla="*/ 1763 w 1971"/>
              <a:gd name="T3" fmla="*/ 173 h 994"/>
              <a:gd name="T4" fmla="*/ 1897 w 1971"/>
              <a:gd name="T5" fmla="*/ 265 h 994"/>
              <a:gd name="T6" fmla="*/ 1735 w 1971"/>
              <a:gd name="T7" fmla="*/ 722 h 994"/>
              <a:gd name="T8" fmla="*/ 1417 w 1971"/>
              <a:gd name="T9" fmla="*/ 682 h 994"/>
              <a:gd name="T10" fmla="*/ 1282 w 1971"/>
              <a:gd name="T11" fmla="*/ 700 h 994"/>
              <a:gd name="T12" fmla="*/ 1270 w 1971"/>
              <a:gd name="T13" fmla="*/ 724 h 994"/>
              <a:gd name="T14" fmla="*/ 1259 w 1971"/>
              <a:gd name="T15" fmla="*/ 764 h 994"/>
              <a:gd name="T16" fmla="*/ 1195 w 1971"/>
              <a:gd name="T17" fmla="*/ 897 h 994"/>
              <a:gd name="T18" fmla="*/ 1219 w 1971"/>
              <a:gd name="T19" fmla="*/ 930 h 994"/>
              <a:gd name="T20" fmla="*/ 1186 w 1971"/>
              <a:gd name="T21" fmla="*/ 951 h 994"/>
              <a:gd name="T22" fmla="*/ 1197 w 1971"/>
              <a:gd name="T23" fmla="*/ 987 h 994"/>
              <a:gd name="T24" fmla="*/ 1167 w 1971"/>
              <a:gd name="T25" fmla="*/ 987 h 994"/>
              <a:gd name="T26" fmla="*/ 1153 w 1971"/>
              <a:gd name="T27" fmla="*/ 940 h 994"/>
              <a:gd name="T28" fmla="*/ 1136 w 1971"/>
              <a:gd name="T29" fmla="*/ 932 h 994"/>
              <a:gd name="T30" fmla="*/ 1131 w 1971"/>
              <a:gd name="T31" fmla="*/ 904 h 994"/>
              <a:gd name="T32" fmla="*/ 1101 w 1971"/>
              <a:gd name="T33" fmla="*/ 902 h 994"/>
              <a:gd name="T34" fmla="*/ 1061 w 1971"/>
              <a:gd name="T35" fmla="*/ 897 h 994"/>
              <a:gd name="T36" fmla="*/ 1025 w 1971"/>
              <a:gd name="T37" fmla="*/ 885 h 994"/>
              <a:gd name="T38" fmla="*/ 971 w 1971"/>
              <a:gd name="T39" fmla="*/ 873 h 994"/>
              <a:gd name="T40" fmla="*/ 957 w 1971"/>
              <a:gd name="T41" fmla="*/ 895 h 994"/>
              <a:gd name="T42" fmla="*/ 945 w 1971"/>
              <a:gd name="T43" fmla="*/ 932 h 994"/>
              <a:gd name="T44" fmla="*/ 936 w 1971"/>
              <a:gd name="T45" fmla="*/ 961 h 994"/>
              <a:gd name="T46" fmla="*/ 910 w 1971"/>
              <a:gd name="T47" fmla="*/ 956 h 994"/>
              <a:gd name="T48" fmla="*/ 884 w 1971"/>
              <a:gd name="T49" fmla="*/ 937 h 994"/>
              <a:gd name="T50" fmla="*/ 877 w 1971"/>
              <a:gd name="T51" fmla="*/ 956 h 994"/>
              <a:gd name="T52" fmla="*/ 863 w 1971"/>
              <a:gd name="T53" fmla="*/ 982 h 994"/>
              <a:gd name="T54" fmla="*/ 818 w 1971"/>
              <a:gd name="T55" fmla="*/ 970 h 994"/>
              <a:gd name="T56" fmla="*/ 794 w 1971"/>
              <a:gd name="T57" fmla="*/ 951 h 994"/>
              <a:gd name="T58" fmla="*/ 773 w 1971"/>
              <a:gd name="T59" fmla="*/ 954 h 994"/>
              <a:gd name="T60" fmla="*/ 742 w 1971"/>
              <a:gd name="T61" fmla="*/ 954 h 994"/>
              <a:gd name="T62" fmla="*/ 721 w 1971"/>
              <a:gd name="T63" fmla="*/ 961 h 994"/>
              <a:gd name="T64" fmla="*/ 712 w 1971"/>
              <a:gd name="T65" fmla="*/ 935 h 994"/>
              <a:gd name="T66" fmla="*/ 707 w 1971"/>
              <a:gd name="T67" fmla="*/ 904 h 994"/>
              <a:gd name="T68" fmla="*/ 719 w 1971"/>
              <a:gd name="T69" fmla="*/ 883 h 994"/>
              <a:gd name="T70" fmla="*/ 712 w 1971"/>
              <a:gd name="T71" fmla="*/ 861 h 994"/>
              <a:gd name="T72" fmla="*/ 665 w 1971"/>
              <a:gd name="T73" fmla="*/ 852 h 994"/>
              <a:gd name="T74" fmla="*/ 594 w 1971"/>
              <a:gd name="T75" fmla="*/ 885 h 994"/>
              <a:gd name="T76" fmla="*/ 509 w 1971"/>
              <a:gd name="T77" fmla="*/ 895 h 994"/>
              <a:gd name="T78" fmla="*/ 497 w 1971"/>
              <a:gd name="T79" fmla="*/ 871 h 994"/>
              <a:gd name="T80" fmla="*/ 502 w 1971"/>
              <a:gd name="T81" fmla="*/ 850 h 994"/>
              <a:gd name="T82" fmla="*/ 507 w 1971"/>
              <a:gd name="T83" fmla="*/ 819 h 994"/>
              <a:gd name="T84" fmla="*/ 507 w 1971"/>
              <a:gd name="T85" fmla="*/ 790 h 994"/>
              <a:gd name="T86" fmla="*/ 207 w 1971"/>
              <a:gd name="T87" fmla="*/ 762 h 994"/>
              <a:gd name="T88" fmla="*/ 191 w 1971"/>
              <a:gd name="T89" fmla="*/ 736 h 994"/>
              <a:gd name="T90" fmla="*/ 210 w 1971"/>
              <a:gd name="T91" fmla="*/ 509 h 994"/>
              <a:gd name="T92" fmla="*/ 509 w 1971"/>
              <a:gd name="T93" fmla="*/ 220 h 994"/>
              <a:gd name="T94" fmla="*/ 525 w 1971"/>
              <a:gd name="T95" fmla="*/ 123 h 994"/>
              <a:gd name="T96" fmla="*/ 544 w 1971"/>
              <a:gd name="T97" fmla="*/ 111 h 994"/>
              <a:gd name="T98" fmla="*/ 582 w 1971"/>
              <a:gd name="T99" fmla="*/ 130 h 994"/>
              <a:gd name="T100" fmla="*/ 596 w 1971"/>
              <a:gd name="T101" fmla="*/ 125 h 994"/>
              <a:gd name="T102" fmla="*/ 627 w 1971"/>
              <a:gd name="T103" fmla="*/ 116 h 994"/>
              <a:gd name="T104" fmla="*/ 683 w 1971"/>
              <a:gd name="T105" fmla="*/ 125 h 994"/>
              <a:gd name="T106" fmla="*/ 723 w 1971"/>
              <a:gd name="T107" fmla="*/ 128 h 994"/>
              <a:gd name="T108" fmla="*/ 745 w 1971"/>
              <a:gd name="T109" fmla="*/ 109 h 994"/>
              <a:gd name="T110" fmla="*/ 841 w 1971"/>
              <a:gd name="T111" fmla="*/ 111 h 994"/>
              <a:gd name="T112" fmla="*/ 1054 w 1971"/>
              <a:gd name="T113" fmla="*/ 102 h 994"/>
              <a:gd name="T114" fmla="*/ 1058 w 1971"/>
              <a:gd name="T115" fmla="*/ 64 h 994"/>
              <a:gd name="T116" fmla="*/ 1042 w 1971"/>
              <a:gd name="T117" fmla="*/ 38 h 994"/>
              <a:gd name="T118" fmla="*/ 1216 w 1971"/>
              <a:gd name="T119" fmla="*/ 4 h 9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971" h="994">
                <a:moveTo>
                  <a:pt x="1457" y="26"/>
                </a:moveTo>
                <a:lnTo>
                  <a:pt x="1483" y="52"/>
                </a:lnTo>
                <a:lnTo>
                  <a:pt x="1485" y="73"/>
                </a:lnTo>
                <a:lnTo>
                  <a:pt x="1485" y="83"/>
                </a:lnTo>
                <a:lnTo>
                  <a:pt x="1501" y="104"/>
                </a:lnTo>
                <a:lnTo>
                  <a:pt x="1516" y="109"/>
                </a:lnTo>
                <a:lnTo>
                  <a:pt x="1520" y="113"/>
                </a:lnTo>
                <a:lnTo>
                  <a:pt x="1523" y="118"/>
                </a:lnTo>
                <a:lnTo>
                  <a:pt x="1541" y="132"/>
                </a:lnTo>
                <a:lnTo>
                  <a:pt x="1544" y="137"/>
                </a:lnTo>
                <a:lnTo>
                  <a:pt x="1549" y="142"/>
                </a:lnTo>
                <a:lnTo>
                  <a:pt x="1565" y="149"/>
                </a:lnTo>
                <a:lnTo>
                  <a:pt x="1567" y="151"/>
                </a:lnTo>
                <a:lnTo>
                  <a:pt x="1572" y="158"/>
                </a:lnTo>
                <a:lnTo>
                  <a:pt x="1655" y="139"/>
                </a:lnTo>
                <a:lnTo>
                  <a:pt x="1728" y="165"/>
                </a:lnTo>
                <a:lnTo>
                  <a:pt x="1749" y="173"/>
                </a:lnTo>
                <a:lnTo>
                  <a:pt x="1763" y="173"/>
                </a:lnTo>
                <a:lnTo>
                  <a:pt x="1801" y="175"/>
                </a:lnTo>
                <a:lnTo>
                  <a:pt x="1890" y="180"/>
                </a:lnTo>
                <a:lnTo>
                  <a:pt x="1888" y="239"/>
                </a:lnTo>
                <a:lnTo>
                  <a:pt x="1890" y="241"/>
                </a:lnTo>
                <a:lnTo>
                  <a:pt x="1893" y="244"/>
                </a:lnTo>
                <a:lnTo>
                  <a:pt x="1897" y="251"/>
                </a:lnTo>
                <a:lnTo>
                  <a:pt x="1900" y="258"/>
                </a:lnTo>
                <a:lnTo>
                  <a:pt x="1897" y="263"/>
                </a:lnTo>
                <a:lnTo>
                  <a:pt x="1897" y="265"/>
                </a:lnTo>
                <a:lnTo>
                  <a:pt x="1897" y="267"/>
                </a:lnTo>
                <a:lnTo>
                  <a:pt x="1900" y="267"/>
                </a:lnTo>
                <a:lnTo>
                  <a:pt x="1902" y="270"/>
                </a:lnTo>
                <a:lnTo>
                  <a:pt x="1912" y="303"/>
                </a:lnTo>
                <a:lnTo>
                  <a:pt x="1954" y="419"/>
                </a:lnTo>
                <a:lnTo>
                  <a:pt x="1971" y="473"/>
                </a:lnTo>
                <a:lnTo>
                  <a:pt x="1850" y="726"/>
                </a:lnTo>
                <a:lnTo>
                  <a:pt x="1765" y="715"/>
                </a:lnTo>
                <a:lnTo>
                  <a:pt x="1735" y="722"/>
                </a:lnTo>
                <a:lnTo>
                  <a:pt x="1695" y="734"/>
                </a:lnTo>
                <a:lnTo>
                  <a:pt x="1631" y="748"/>
                </a:lnTo>
                <a:lnTo>
                  <a:pt x="1612" y="753"/>
                </a:lnTo>
                <a:lnTo>
                  <a:pt x="1605" y="748"/>
                </a:lnTo>
                <a:lnTo>
                  <a:pt x="1556" y="682"/>
                </a:lnTo>
                <a:lnTo>
                  <a:pt x="1504" y="682"/>
                </a:lnTo>
                <a:lnTo>
                  <a:pt x="1501" y="682"/>
                </a:lnTo>
                <a:lnTo>
                  <a:pt x="1492" y="682"/>
                </a:lnTo>
                <a:lnTo>
                  <a:pt x="1417" y="682"/>
                </a:lnTo>
                <a:lnTo>
                  <a:pt x="1388" y="682"/>
                </a:lnTo>
                <a:lnTo>
                  <a:pt x="1386" y="682"/>
                </a:lnTo>
                <a:lnTo>
                  <a:pt x="1341" y="682"/>
                </a:lnTo>
                <a:lnTo>
                  <a:pt x="1339" y="682"/>
                </a:lnTo>
                <a:lnTo>
                  <a:pt x="1336" y="682"/>
                </a:lnTo>
                <a:lnTo>
                  <a:pt x="1318" y="700"/>
                </a:lnTo>
                <a:lnTo>
                  <a:pt x="1313" y="705"/>
                </a:lnTo>
                <a:lnTo>
                  <a:pt x="1282" y="693"/>
                </a:lnTo>
                <a:lnTo>
                  <a:pt x="1282" y="700"/>
                </a:lnTo>
                <a:lnTo>
                  <a:pt x="1287" y="703"/>
                </a:lnTo>
                <a:lnTo>
                  <a:pt x="1287" y="705"/>
                </a:lnTo>
                <a:lnTo>
                  <a:pt x="1282" y="708"/>
                </a:lnTo>
                <a:lnTo>
                  <a:pt x="1280" y="710"/>
                </a:lnTo>
                <a:lnTo>
                  <a:pt x="1277" y="715"/>
                </a:lnTo>
                <a:lnTo>
                  <a:pt x="1277" y="719"/>
                </a:lnTo>
                <a:lnTo>
                  <a:pt x="1275" y="722"/>
                </a:lnTo>
                <a:lnTo>
                  <a:pt x="1273" y="724"/>
                </a:lnTo>
                <a:lnTo>
                  <a:pt x="1270" y="724"/>
                </a:lnTo>
                <a:lnTo>
                  <a:pt x="1268" y="726"/>
                </a:lnTo>
                <a:lnTo>
                  <a:pt x="1268" y="729"/>
                </a:lnTo>
                <a:lnTo>
                  <a:pt x="1270" y="731"/>
                </a:lnTo>
                <a:lnTo>
                  <a:pt x="1270" y="734"/>
                </a:lnTo>
                <a:lnTo>
                  <a:pt x="1270" y="738"/>
                </a:lnTo>
                <a:lnTo>
                  <a:pt x="1270" y="741"/>
                </a:lnTo>
                <a:lnTo>
                  <a:pt x="1270" y="745"/>
                </a:lnTo>
                <a:lnTo>
                  <a:pt x="1270" y="750"/>
                </a:lnTo>
                <a:lnTo>
                  <a:pt x="1259" y="764"/>
                </a:lnTo>
                <a:lnTo>
                  <a:pt x="1256" y="767"/>
                </a:lnTo>
                <a:lnTo>
                  <a:pt x="1226" y="805"/>
                </a:lnTo>
                <a:lnTo>
                  <a:pt x="1223" y="809"/>
                </a:lnTo>
                <a:lnTo>
                  <a:pt x="1197" y="871"/>
                </a:lnTo>
                <a:lnTo>
                  <a:pt x="1195" y="873"/>
                </a:lnTo>
                <a:lnTo>
                  <a:pt x="1197" y="878"/>
                </a:lnTo>
                <a:lnTo>
                  <a:pt x="1197" y="885"/>
                </a:lnTo>
                <a:lnTo>
                  <a:pt x="1195" y="892"/>
                </a:lnTo>
                <a:lnTo>
                  <a:pt x="1195" y="897"/>
                </a:lnTo>
                <a:lnTo>
                  <a:pt x="1195" y="902"/>
                </a:lnTo>
                <a:lnTo>
                  <a:pt x="1200" y="906"/>
                </a:lnTo>
                <a:lnTo>
                  <a:pt x="1211" y="918"/>
                </a:lnTo>
                <a:lnTo>
                  <a:pt x="1216" y="918"/>
                </a:lnTo>
                <a:lnTo>
                  <a:pt x="1219" y="918"/>
                </a:lnTo>
                <a:lnTo>
                  <a:pt x="1221" y="918"/>
                </a:lnTo>
                <a:lnTo>
                  <a:pt x="1221" y="923"/>
                </a:lnTo>
                <a:lnTo>
                  <a:pt x="1219" y="928"/>
                </a:lnTo>
                <a:lnTo>
                  <a:pt x="1219" y="930"/>
                </a:lnTo>
                <a:lnTo>
                  <a:pt x="1214" y="932"/>
                </a:lnTo>
                <a:lnTo>
                  <a:pt x="1211" y="935"/>
                </a:lnTo>
                <a:lnTo>
                  <a:pt x="1207" y="937"/>
                </a:lnTo>
                <a:lnTo>
                  <a:pt x="1202" y="935"/>
                </a:lnTo>
                <a:lnTo>
                  <a:pt x="1195" y="937"/>
                </a:lnTo>
                <a:lnTo>
                  <a:pt x="1190" y="940"/>
                </a:lnTo>
                <a:lnTo>
                  <a:pt x="1186" y="940"/>
                </a:lnTo>
                <a:lnTo>
                  <a:pt x="1186" y="942"/>
                </a:lnTo>
                <a:lnTo>
                  <a:pt x="1186" y="951"/>
                </a:lnTo>
                <a:lnTo>
                  <a:pt x="1186" y="958"/>
                </a:lnTo>
                <a:lnTo>
                  <a:pt x="1190" y="961"/>
                </a:lnTo>
                <a:lnTo>
                  <a:pt x="1195" y="966"/>
                </a:lnTo>
                <a:lnTo>
                  <a:pt x="1200" y="977"/>
                </a:lnTo>
                <a:lnTo>
                  <a:pt x="1202" y="982"/>
                </a:lnTo>
                <a:lnTo>
                  <a:pt x="1202" y="987"/>
                </a:lnTo>
                <a:lnTo>
                  <a:pt x="1200" y="985"/>
                </a:lnTo>
                <a:lnTo>
                  <a:pt x="1200" y="987"/>
                </a:lnTo>
                <a:lnTo>
                  <a:pt x="1197" y="987"/>
                </a:lnTo>
                <a:lnTo>
                  <a:pt x="1195" y="987"/>
                </a:lnTo>
                <a:lnTo>
                  <a:pt x="1193" y="989"/>
                </a:lnTo>
                <a:lnTo>
                  <a:pt x="1188" y="992"/>
                </a:lnTo>
                <a:lnTo>
                  <a:pt x="1186" y="989"/>
                </a:lnTo>
                <a:lnTo>
                  <a:pt x="1183" y="992"/>
                </a:lnTo>
                <a:lnTo>
                  <a:pt x="1178" y="994"/>
                </a:lnTo>
                <a:lnTo>
                  <a:pt x="1174" y="992"/>
                </a:lnTo>
                <a:lnTo>
                  <a:pt x="1169" y="989"/>
                </a:lnTo>
                <a:lnTo>
                  <a:pt x="1167" y="987"/>
                </a:lnTo>
                <a:lnTo>
                  <a:pt x="1160" y="977"/>
                </a:lnTo>
                <a:lnTo>
                  <a:pt x="1160" y="973"/>
                </a:lnTo>
                <a:lnTo>
                  <a:pt x="1157" y="968"/>
                </a:lnTo>
                <a:lnTo>
                  <a:pt x="1155" y="963"/>
                </a:lnTo>
                <a:lnTo>
                  <a:pt x="1155" y="958"/>
                </a:lnTo>
                <a:lnTo>
                  <a:pt x="1157" y="951"/>
                </a:lnTo>
                <a:lnTo>
                  <a:pt x="1157" y="947"/>
                </a:lnTo>
                <a:lnTo>
                  <a:pt x="1155" y="942"/>
                </a:lnTo>
                <a:lnTo>
                  <a:pt x="1153" y="940"/>
                </a:lnTo>
                <a:lnTo>
                  <a:pt x="1148" y="944"/>
                </a:lnTo>
                <a:lnTo>
                  <a:pt x="1148" y="947"/>
                </a:lnTo>
                <a:lnTo>
                  <a:pt x="1143" y="947"/>
                </a:lnTo>
                <a:lnTo>
                  <a:pt x="1138" y="949"/>
                </a:lnTo>
                <a:lnTo>
                  <a:pt x="1134" y="951"/>
                </a:lnTo>
                <a:lnTo>
                  <a:pt x="1136" y="949"/>
                </a:lnTo>
                <a:lnTo>
                  <a:pt x="1136" y="947"/>
                </a:lnTo>
                <a:lnTo>
                  <a:pt x="1136" y="940"/>
                </a:lnTo>
                <a:lnTo>
                  <a:pt x="1136" y="932"/>
                </a:lnTo>
                <a:lnTo>
                  <a:pt x="1136" y="928"/>
                </a:lnTo>
                <a:lnTo>
                  <a:pt x="1136" y="925"/>
                </a:lnTo>
                <a:lnTo>
                  <a:pt x="1138" y="921"/>
                </a:lnTo>
                <a:lnTo>
                  <a:pt x="1138" y="916"/>
                </a:lnTo>
                <a:lnTo>
                  <a:pt x="1138" y="913"/>
                </a:lnTo>
                <a:lnTo>
                  <a:pt x="1136" y="911"/>
                </a:lnTo>
                <a:lnTo>
                  <a:pt x="1134" y="909"/>
                </a:lnTo>
                <a:lnTo>
                  <a:pt x="1131" y="906"/>
                </a:lnTo>
                <a:lnTo>
                  <a:pt x="1131" y="904"/>
                </a:lnTo>
                <a:lnTo>
                  <a:pt x="1129" y="902"/>
                </a:lnTo>
                <a:lnTo>
                  <a:pt x="1127" y="899"/>
                </a:lnTo>
                <a:lnTo>
                  <a:pt x="1124" y="899"/>
                </a:lnTo>
                <a:lnTo>
                  <a:pt x="1122" y="899"/>
                </a:lnTo>
                <a:lnTo>
                  <a:pt x="1117" y="899"/>
                </a:lnTo>
                <a:lnTo>
                  <a:pt x="1115" y="899"/>
                </a:lnTo>
                <a:lnTo>
                  <a:pt x="1110" y="899"/>
                </a:lnTo>
                <a:lnTo>
                  <a:pt x="1105" y="902"/>
                </a:lnTo>
                <a:lnTo>
                  <a:pt x="1101" y="902"/>
                </a:lnTo>
                <a:lnTo>
                  <a:pt x="1098" y="904"/>
                </a:lnTo>
                <a:lnTo>
                  <a:pt x="1091" y="904"/>
                </a:lnTo>
                <a:lnTo>
                  <a:pt x="1087" y="904"/>
                </a:lnTo>
                <a:lnTo>
                  <a:pt x="1082" y="904"/>
                </a:lnTo>
                <a:lnTo>
                  <a:pt x="1077" y="902"/>
                </a:lnTo>
                <a:lnTo>
                  <a:pt x="1075" y="902"/>
                </a:lnTo>
                <a:lnTo>
                  <a:pt x="1070" y="899"/>
                </a:lnTo>
                <a:lnTo>
                  <a:pt x="1065" y="897"/>
                </a:lnTo>
                <a:lnTo>
                  <a:pt x="1061" y="897"/>
                </a:lnTo>
                <a:lnTo>
                  <a:pt x="1058" y="895"/>
                </a:lnTo>
                <a:lnTo>
                  <a:pt x="1054" y="892"/>
                </a:lnTo>
                <a:lnTo>
                  <a:pt x="1049" y="892"/>
                </a:lnTo>
                <a:lnTo>
                  <a:pt x="1046" y="892"/>
                </a:lnTo>
                <a:lnTo>
                  <a:pt x="1042" y="890"/>
                </a:lnTo>
                <a:lnTo>
                  <a:pt x="1037" y="887"/>
                </a:lnTo>
                <a:lnTo>
                  <a:pt x="1032" y="887"/>
                </a:lnTo>
                <a:lnTo>
                  <a:pt x="1028" y="885"/>
                </a:lnTo>
                <a:lnTo>
                  <a:pt x="1025" y="885"/>
                </a:lnTo>
                <a:lnTo>
                  <a:pt x="1021" y="885"/>
                </a:lnTo>
                <a:lnTo>
                  <a:pt x="1013" y="883"/>
                </a:lnTo>
                <a:lnTo>
                  <a:pt x="1006" y="878"/>
                </a:lnTo>
                <a:lnTo>
                  <a:pt x="1002" y="876"/>
                </a:lnTo>
                <a:lnTo>
                  <a:pt x="997" y="876"/>
                </a:lnTo>
                <a:lnTo>
                  <a:pt x="992" y="873"/>
                </a:lnTo>
                <a:lnTo>
                  <a:pt x="990" y="873"/>
                </a:lnTo>
                <a:lnTo>
                  <a:pt x="976" y="873"/>
                </a:lnTo>
                <a:lnTo>
                  <a:pt x="971" y="873"/>
                </a:lnTo>
                <a:lnTo>
                  <a:pt x="964" y="873"/>
                </a:lnTo>
                <a:lnTo>
                  <a:pt x="959" y="873"/>
                </a:lnTo>
                <a:lnTo>
                  <a:pt x="957" y="873"/>
                </a:lnTo>
                <a:lnTo>
                  <a:pt x="954" y="873"/>
                </a:lnTo>
                <a:lnTo>
                  <a:pt x="954" y="878"/>
                </a:lnTo>
                <a:lnTo>
                  <a:pt x="954" y="880"/>
                </a:lnTo>
                <a:lnTo>
                  <a:pt x="957" y="885"/>
                </a:lnTo>
                <a:lnTo>
                  <a:pt x="957" y="890"/>
                </a:lnTo>
                <a:lnTo>
                  <a:pt x="957" y="895"/>
                </a:lnTo>
                <a:lnTo>
                  <a:pt x="957" y="899"/>
                </a:lnTo>
                <a:lnTo>
                  <a:pt x="954" y="902"/>
                </a:lnTo>
                <a:lnTo>
                  <a:pt x="954" y="906"/>
                </a:lnTo>
                <a:lnTo>
                  <a:pt x="954" y="911"/>
                </a:lnTo>
                <a:lnTo>
                  <a:pt x="952" y="916"/>
                </a:lnTo>
                <a:lnTo>
                  <a:pt x="952" y="918"/>
                </a:lnTo>
                <a:lnTo>
                  <a:pt x="947" y="923"/>
                </a:lnTo>
                <a:lnTo>
                  <a:pt x="947" y="928"/>
                </a:lnTo>
                <a:lnTo>
                  <a:pt x="945" y="932"/>
                </a:lnTo>
                <a:lnTo>
                  <a:pt x="945" y="937"/>
                </a:lnTo>
                <a:lnTo>
                  <a:pt x="945" y="940"/>
                </a:lnTo>
                <a:lnTo>
                  <a:pt x="943" y="944"/>
                </a:lnTo>
                <a:lnTo>
                  <a:pt x="943" y="947"/>
                </a:lnTo>
                <a:lnTo>
                  <a:pt x="940" y="951"/>
                </a:lnTo>
                <a:lnTo>
                  <a:pt x="940" y="954"/>
                </a:lnTo>
                <a:lnTo>
                  <a:pt x="938" y="954"/>
                </a:lnTo>
                <a:lnTo>
                  <a:pt x="938" y="956"/>
                </a:lnTo>
                <a:lnTo>
                  <a:pt x="936" y="961"/>
                </a:lnTo>
                <a:lnTo>
                  <a:pt x="936" y="963"/>
                </a:lnTo>
                <a:lnTo>
                  <a:pt x="933" y="961"/>
                </a:lnTo>
                <a:lnTo>
                  <a:pt x="931" y="958"/>
                </a:lnTo>
                <a:lnTo>
                  <a:pt x="926" y="958"/>
                </a:lnTo>
                <a:lnTo>
                  <a:pt x="924" y="958"/>
                </a:lnTo>
                <a:lnTo>
                  <a:pt x="919" y="958"/>
                </a:lnTo>
                <a:lnTo>
                  <a:pt x="914" y="956"/>
                </a:lnTo>
                <a:lnTo>
                  <a:pt x="912" y="956"/>
                </a:lnTo>
                <a:lnTo>
                  <a:pt x="910" y="956"/>
                </a:lnTo>
                <a:lnTo>
                  <a:pt x="907" y="958"/>
                </a:lnTo>
                <a:lnTo>
                  <a:pt x="905" y="958"/>
                </a:lnTo>
                <a:lnTo>
                  <a:pt x="898" y="958"/>
                </a:lnTo>
                <a:lnTo>
                  <a:pt x="893" y="956"/>
                </a:lnTo>
                <a:lnTo>
                  <a:pt x="891" y="954"/>
                </a:lnTo>
                <a:lnTo>
                  <a:pt x="888" y="949"/>
                </a:lnTo>
                <a:lnTo>
                  <a:pt x="886" y="944"/>
                </a:lnTo>
                <a:lnTo>
                  <a:pt x="886" y="940"/>
                </a:lnTo>
                <a:lnTo>
                  <a:pt x="884" y="937"/>
                </a:lnTo>
                <a:lnTo>
                  <a:pt x="881" y="935"/>
                </a:lnTo>
                <a:lnTo>
                  <a:pt x="881" y="937"/>
                </a:lnTo>
                <a:lnTo>
                  <a:pt x="884" y="937"/>
                </a:lnTo>
                <a:lnTo>
                  <a:pt x="884" y="940"/>
                </a:lnTo>
                <a:lnTo>
                  <a:pt x="881" y="940"/>
                </a:lnTo>
                <a:lnTo>
                  <a:pt x="879" y="944"/>
                </a:lnTo>
                <a:lnTo>
                  <a:pt x="874" y="949"/>
                </a:lnTo>
                <a:lnTo>
                  <a:pt x="877" y="951"/>
                </a:lnTo>
                <a:lnTo>
                  <a:pt x="877" y="956"/>
                </a:lnTo>
                <a:lnTo>
                  <a:pt x="877" y="961"/>
                </a:lnTo>
                <a:lnTo>
                  <a:pt x="877" y="966"/>
                </a:lnTo>
                <a:lnTo>
                  <a:pt x="879" y="968"/>
                </a:lnTo>
                <a:lnTo>
                  <a:pt x="879" y="973"/>
                </a:lnTo>
                <a:lnTo>
                  <a:pt x="879" y="977"/>
                </a:lnTo>
                <a:lnTo>
                  <a:pt x="881" y="982"/>
                </a:lnTo>
                <a:lnTo>
                  <a:pt x="874" y="980"/>
                </a:lnTo>
                <a:lnTo>
                  <a:pt x="867" y="980"/>
                </a:lnTo>
                <a:lnTo>
                  <a:pt x="863" y="982"/>
                </a:lnTo>
                <a:lnTo>
                  <a:pt x="855" y="982"/>
                </a:lnTo>
                <a:lnTo>
                  <a:pt x="853" y="980"/>
                </a:lnTo>
                <a:lnTo>
                  <a:pt x="851" y="977"/>
                </a:lnTo>
                <a:lnTo>
                  <a:pt x="848" y="973"/>
                </a:lnTo>
                <a:lnTo>
                  <a:pt x="844" y="968"/>
                </a:lnTo>
                <a:lnTo>
                  <a:pt x="837" y="968"/>
                </a:lnTo>
                <a:lnTo>
                  <a:pt x="830" y="968"/>
                </a:lnTo>
                <a:lnTo>
                  <a:pt x="822" y="970"/>
                </a:lnTo>
                <a:lnTo>
                  <a:pt x="818" y="970"/>
                </a:lnTo>
                <a:lnTo>
                  <a:pt x="813" y="970"/>
                </a:lnTo>
                <a:lnTo>
                  <a:pt x="813" y="966"/>
                </a:lnTo>
                <a:lnTo>
                  <a:pt x="808" y="961"/>
                </a:lnTo>
                <a:lnTo>
                  <a:pt x="806" y="958"/>
                </a:lnTo>
                <a:lnTo>
                  <a:pt x="804" y="958"/>
                </a:lnTo>
                <a:lnTo>
                  <a:pt x="801" y="956"/>
                </a:lnTo>
                <a:lnTo>
                  <a:pt x="799" y="954"/>
                </a:lnTo>
                <a:lnTo>
                  <a:pt x="797" y="951"/>
                </a:lnTo>
                <a:lnTo>
                  <a:pt x="794" y="951"/>
                </a:lnTo>
                <a:lnTo>
                  <a:pt x="792" y="951"/>
                </a:lnTo>
                <a:lnTo>
                  <a:pt x="789" y="951"/>
                </a:lnTo>
                <a:lnTo>
                  <a:pt x="787" y="949"/>
                </a:lnTo>
                <a:lnTo>
                  <a:pt x="785" y="949"/>
                </a:lnTo>
                <a:lnTo>
                  <a:pt x="782" y="951"/>
                </a:lnTo>
                <a:lnTo>
                  <a:pt x="780" y="951"/>
                </a:lnTo>
                <a:lnTo>
                  <a:pt x="778" y="954"/>
                </a:lnTo>
                <a:lnTo>
                  <a:pt x="775" y="954"/>
                </a:lnTo>
                <a:lnTo>
                  <a:pt x="773" y="954"/>
                </a:lnTo>
                <a:lnTo>
                  <a:pt x="771" y="956"/>
                </a:lnTo>
                <a:lnTo>
                  <a:pt x="768" y="956"/>
                </a:lnTo>
                <a:lnTo>
                  <a:pt x="764" y="956"/>
                </a:lnTo>
                <a:lnTo>
                  <a:pt x="761" y="956"/>
                </a:lnTo>
                <a:lnTo>
                  <a:pt x="756" y="956"/>
                </a:lnTo>
                <a:lnTo>
                  <a:pt x="754" y="956"/>
                </a:lnTo>
                <a:lnTo>
                  <a:pt x="749" y="956"/>
                </a:lnTo>
                <a:lnTo>
                  <a:pt x="747" y="954"/>
                </a:lnTo>
                <a:lnTo>
                  <a:pt x="742" y="954"/>
                </a:lnTo>
                <a:lnTo>
                  <a:pt x="740" y="954"/>
                </a:lnTo>
                <a:lnTo>
                  <a:pt x="738" y="954"/>
                </a:lnTo>
                <a:lnTo>
                  <a:pt x="733" y="954"/>
                </a:lnTo>
                <a:lnTo>
                  <a:pt x="733" y="956"/>
                </a:lnTo>
                <a:lnTo>
                  <a:pt x="731" y="956"/>
                </a:lnTo>
                <a:lnTo>
                  <a:pt x="728" y="958"/>
                </a:lnTo>
                <a:lnTo>
                  <a:pt x="726" y="958"/>
                </a:lnTo>
                <a:lnTo>
                  <a:pt x="723" y="961"/>
                </a:lnTo>
                <a:lnTo>
                  <a:pt x="721" y="961"/>
                </a:lnTo>
                <a:lnTo>
                  <a:pt x="719" y="963"/>
                </a:lnTo>
                <a:lnTo>
                  <a:pt x="716" y="963"/>
                </a:lnTo>
                <a:lnTo>
                  <a:pt x="714" y="963"/>
                </a:lnTo>
                <a:lnTo>
                  <a:pt x="712" y="958"/>
                </a:lnTo>
                <a:lnTo>
                  <a:pt x="709" y="954"/>
                </a:lnTo>
                <a:lnTo>
                  <a:pt x="707" y="947"/>
                </a:lnTo>
                <a:lnTo>
                  <a:pt x="709" y="944"/>
                </a:lnTo>
                <a:lnTo>
                  <a:pt x="709" y="940"/>
                </a:lnTo>
                <a:lnTo>
                  <a:pt x="712" y="935"/>
                </a:lnTo>
                <a:lnTo>
                  <a:pt x="707" y="930"/>
                </a:lnTo>
                <a:lnTo>
                  <a:pt x="707" y="925"/>
                </a:lnTo>
                <a:lnTo>
                  <a:pt x="707" y="923"/>
                </a:lnTo>
                <a:lnTo>
                  <a:pt x="707" y="918"/>
                </a:lnTo>
                <a:lnTo>
                  <a:pt x="707" y="916"/>
                </a:lnTo>
                <a:lnTo>
                  <a:pt x="705" y="911"/>
                </a:lnTo>
                <a:lnTo>
                  <a:pt x="707" y="909"/>
                </a:lnTo>
                <a:lnTo>
                  <a:pt x="707" y="906"/>
                </a:lnTo>
                <a:lnTo>
                  <a:pt x="707" y="904"/>
                </a:lnTo>
                <a:lnTo>
                  <a:pt x="707" y="899"/>
                </a:lnTo>
                <a:lnTo>
                  <a:pt x="707" y="897"/>
                </a:lnTo>
                <a:lnTo>
                  <a:pt x="707" y="895"/>
                </a:lnTo>
                <a:lnTo>
                  <a:pt x="709" y="892"/>
                </a:lnTo>
                <a:lnTo>
                  <a:pt x="712" y="892"/>
                </a:lnTo>
                <a:lnTo>
                  <a:pt x="714" y="890"/>
                </a:lnTo>
                <a:lnTo>
                  <a:pt x="714" y="887"/>
                </a:lnTo>
                <a:lnTo>
                  <a:pt x="716" y="885"/>
                </a:lnTo>
                <a:lnTo>
                  <a:pt x="719" y="883"/>
                </a:lnTo>
                <a:lnTo>
                  <a:pt x="721" y="883"/>
                </a:lnTo>
                <a:lnTo>
                  <a:pt x="723" y="880"/>
                </a:lnTo>
                <a:lnTo>
                  <a:pt x="723" y="878"/>
                </a:lnTo>
                <a:lnTo>
                  <a:pt x="721" y="873"/>
                </a:lnTo>
                <a:lnTo>
                  <a:pt x="721" y="871"/>
                </a:lnTo>
                <a:lnTo>
                  <a:pt x="719" y="871"/>
                </a:lnTo>
                <a:lnTo>
                  <a:pt x="716" y="866"/>
                </a:lnTo>
                <a:lnTo>
                  <a:pt x="714" y="864"/>
                </a:lnTo>
                <a:lnTo>
                  <a:pt x="712" y="861"/>
                </a:lnTo>
                <a:lnTo>
                  <a:pt x="709" y="861"/>
                </a:lnTo>
                <a:lnTo>
                  <a:pt x="705" y="861"/>
                </a:lnTo>
                <a:lnTo>
                  <a:pt x="702" y="861"/>
                </a:lnTo>
                <a:lnTo>
                  <a:pt x="695" y="861"/>
                </a:lnTo>
                <a:lnTo>
                  <a:pt x="688" y="859"/>
                </a:lnTo>
                <a:lnTo>
                  <a:pt x="683" y="859"/>
                </a:lnTo>
                <a:lnTo>
                  <a:pt x="674" y="857"/>
                </a:lnTo>
                <a:lnTo>
                  <a:pt x="667" y="854"/>
                </a:lnTo>
                <a:lnTo>
                  <a:pt x="665" y="852"/>
                </a:lnTo>
                <a:lnTo>
                  <a:pt x="657" y="852"/>
                </a:lnTo>
                <a:lnTo>
                  <a:pt x="641" y="854"/>
                </a:lnTo>
                <a:lnTo>
                  <a:pt x="624" y="859"/>
                </a:lnTo>
                <a:lnTo>
                  <a:pt x="620" y="859"/>
                </a:lnTo>
                <a:lnTo>
                  <a:pt x="608" y="861"/>
                </a:lnTo>
                <a:lnTo>
                  <a:pt x="603" y="861"/>
                </a:lnTo>
                <a:lnTo>
                  <a:pt x="596" y="878"/>
                </a:lnTo>
                <a:lnTo>
                  <a:pt x="596" y="880"/>
                </a:lnTo>
                <a:lnTo>
                  <a:pt x="594" y="885"/>
                </a:lnTo>
                <a:lnTo>
                  <a:pt x="594" y="890"/>
                </a:lnTo>
                <a:lnTo>
                  <a:pt x="582" y="895"/>
                </a:lnTo>
                <a:lnTo>
                  <a:pt x="580" y="895"/>
                </a:lnTo>
                <a:lnTo>
                  <a:pt x="575" y="895"/>
                </a:lnTo>
                <a:lnTo>
                  <a:pt x="573" y="897"/>
                </a:lnTo>
                <a:lnTo>
                  <a:pt x="533" y="902"/>
                </a:lnTo>
                <a:lnTo>
                  <a:pt x="516" y="899"/>
                </a:lnTo>
                <a:lnTo>
                  <a:pt x="509" y="899"/>
                </a:lnTo>
                <a:lnTo>
                  <a:pt x="509" y="895"/>
                </a:lnTo>
                <a:lnTo>
                  <a:pt x="507" y="892"/>
                </a:lnTo>
                <a:lnTo>
                  <a:pt x="507" y="890"/>
                </a:lnTo>
                <a:lnTo>
                  <a:pt x="509" y="885"/>
                </a:lnTo>
                <a:lnTo>
                  <a:pt x="504" y="885"/>
                </a:lnTo>
                <a:lnTo>
                  <a:pt x="502" y="885"/>
                </a:lnTo>
                <a:lnTo>
                  <a:pt x="500" y="885"/>
                </a:lnTo>
                <a:lnTo>
                  <a:pt x="507" y="878"/>
                </a:lnTo>
                <a:lnTo>
                  <a:pt x="500" y="873"/>
                </a:lnTo>
                <a:lnTo>
                  <a:pt x="497" y="871"/>
                </a:lnTo>
                <a:lnTo>
                  <a:pt x="497" y="869"/>
                </a:lnTo>
                <a:lnTo>
                  <a:pt x="500" y="864"/>
                </a:lnTo>
                <a:lnTo>
                  <a:pt x="500" y="861"/>
                </a:lnTo>
                <a:lnTo>
                  <a:pt x="497" y="861"/>
                </a:lnTo>
                <a:lnTo>
                  <a:pt x="497" y="859"/>
                </a:lnTo>
                <a:lnTo>
                  <a:pt x="497" y="857"/>
                </a:lnTo>
                <a:lnTo>
                  <a:pt x="500" y="852"/>
                </a:lnTo>
                <a:lnTo>
                  <a:pt x="500" y="850"/>
                </a:lnTo>
                <a:lnTo>
                  <a:pt x="502" y="850"/>
                </a:lnTo>
                <a:lnTo>
                  <a:pt x="502" y="847"/>
                </a:lnTo>
                <a:lnTo>
                  <a:pt x="504" y="842"/>
                </a:lnTo>
                <a:lnTo>
                  <a:pt x="504" y="840"/>
                </a:lnTo>
                <a:lnTo>
                  <a:pt x="502" y="835"/>
                </a:lnTo>
                <a:lnTo>
                  <a:pt x="507" y="826"/>
                </a:lnTo>
                <a:lnTo>
                  <a:pt x="509" y="826"/>
                </a:lnTo>
                <a:lnTo>
                  <a:pt x="511" y="821"/>
                </a:lnTo>
                <a:lnTo>
                  <a:pt x="509" y="821"/>
                </a:lnTo>
                <a:lnTo>
                  <a:pt x="507" y="819"/>
                </a:lnTo>
                <a:lnTo>
                  <a:pt x="509" y="814"/>
                </a:lnTo>
                <a:lnTo>
                  <a:pt x="507" y="812"/>
                </a:lnTo>
                <a:lnTo>
                  <a:pt x="509" y="805"/>
                </a:lnTo>
                <a:lnTo>
                  <a:pt x="509" y="802"/>
                </a:lnTo>
                <a:lnTo>
                  <a:pt x="509" y="797"/>
                </a:lnTo>
                <a:lnTo>
                  <a:pt x="507" y="795"/>
                </a:lnTo>
                <a:lnTo>
                  <a:pt x="507" y="793"/>
                </a:lnTo>
                <a:lnTo>
                  <a:pt x="509" y="793"/>
                </a:lnTo>
                <a:lnTo>
                  <a:pt x="507" y="790"/>
                </a:lnTo>
                <a:lnTo>
                  <a:pt x="507" y="788"/>
                </a:lnTo>
                <a:lnTo>
                  <a:pt x="507" y="783"/>
                </a:lnTo>
                <a:lnTo>
                  <a:pt x="488" y="790"/>
                </a:lnTo>
                <a:lnTo>
                  <a:pt x="481" y="793"/>
                </a:lnTo>
                <a:lnTo>
                  <a:pt x="469" y="795"/>
                </a:lnTo>
                <a:lnTo>
                  <a:pt x="419" y="797"/>
                </a:lnTo>
                <a:lnTo>
                  <a:pt x="393" y="790"/>
                </a:lnTo>
                <a:lnTo>
                  <a:pt x="271" y="802"/>
                </a:lnTo>
                <a:lnTo>
                  <a:pt x="207" y="762"/>
                </a:lnTo>
                <a:lnTo>
                  <a:pt x="122" y="755"/>
                </a:lnTo>
                <a:lnTo>
                  <a:pt x="54" y="753"/>
                </a:lnTo>
                <a:lnTo>
                  <a:pt x="0" y="748"/>
                </a:lnTo>
                <a:lnTo>
                  <a:pt x="4" y="724"/>
                </a:lnTo>
                <a:lnTo>
                  <a:pt x="47" y="715"/>
                </a:lnTo>
                <a:lnTo>
                  <a:pt x="63" y="715"/>
                </a:lnTo>
                <a:lnTo>
                  <a:pt x="59" y="696"/>
                </a:lnTo>
                <a:lnTo>
                  <a:pt x="73" y="700"/>
                </a:lnTo>
                <a:lnTo>
                  <a:pt x="191" y="736"/>
                </a:lnTo>
                <a:lnTo>
                  <a:pt x="181" y="719"/>
                </a:lnTo>
                <a:lnTo>
                  <a:pt x="151" y="691"/>
                </a:lnTo>
                <a:lnTo>
                  <a:pt x="139" y="670"/>
                </a:lnTo>
                <a:lnTo>
                  <a:pt x="141" y="660"/>
                </a:lnTo>
                <a:lnTo>
                  <a:pt x="148" y="641"/>
                </a:lnTo>
                <a:lnTo>
                  <a:pt x="200" y="606"/>
                </a:lnTo>
                <a:lnTo>
                  <a:pt x="200" y="582"/>
                </a:lnTo>
                <a:lnTo>
                  <a:pt x="200" y="535"/>
                </a:lnTo>
                <a:lnTo>
                  <a:pt x="210" y="509"/>
                </a:lnTo>
                <a:lnTo>
                  <a:pt x="283" y="421"/>
                </a:lnTo>
                <a:lnTo>
                  <a:pt x="330" y="364"/>
                </a:lnTo>
                <a:lnTo>
                  <a:pt x="389" y="296"/>
                </a:lnTo>
                <a:lnTo>
                  <a:pt x="443" y="258"/>
                </a:lnTo>
                <a:lnTo>
                  <a:pt x="455" y="251"/>
                </a:lnTo>
                <a:lnTo>
                  <a:pt x="481" y="236"/>
                </a:lnTo>
                <a:lnTo>
                  <a:pt x="490" y="229"/>
                </a:lnTo>
                <a:lnTo>
                  <a:pt x="500" y="225"/>
                </a:lnTo>
                <a:lnTo>
                  <a:pt x="509" y="220"/>
                </a:lnTo>
                <a:lnTo>
                  <a:pt x="511" y="215"/>
                </a:lnTo>
                <a:lnTo>
                  <a:pt x="516" y="203"/>
                </a:lnTo>
                <a:lnTo>
                  <a:pt x="530" y="180"/>
                </a:lnTo>
                <a:lnTo>
                  <a:pt x="542" y="154"/>
                </a:lnTo>
                <a:lnTo>
                  <a:pt x="551" y="135"/>
                </a:lnTo>
                <a:lnTo>
                  <a:pt x="518" y="125"/>
                </a:lnTo>
                <a:lnTo>
                  <a:pt x="521" y="123"/>
                </a:lnTo>
                <a:lnTo>
                  <a:pt x="523" y="123"/>
                </a:lnTo>
                <a:lnTo>
                  <a:pt x="525" y="123"/>
                </a:lnTo>
                <a:lnTo>
                  <a:pt x="528" y="123"/>
                </a:lnTo>
                <a:lnTo>
                  <a:pt x="528" y="120"/>
                </a:lnTo>
                <a:lnTo>
                  <a:pt x="530" y="120"/>
                </a:lnTo>
                <a:lnTo>
                  <a:pt x="533" y="118"/>
                </a:lnTo>
                <a:lnTo>
                  <a:pt x="535" y="116"/>
                </a:lnTo>
                <a:lnTo>
                  <a:pt x="537" y="113"/>
                </a:lnTo>
                <a:lnTo>
                  <a:pt x="537" y="111"/>
                </a:lnTo>
                <a:lnTo>
                  <a:pt x="542" y="111"/>
                </a:lnTo>
                <a:lnTo>
                  <a:pt x="544" y="111"/>
                </a:lnTo>
                <a:lnTo>
                  <a:pt x="551" y="109"/>
                </a:lnTo>
                <a:lnTo>
                  <a:pt x="551" y="116"/>
                </a:lnTo>
                <a:lnTo>
                  <a:pt x="551" y="123"/>
                </a:lnTo>
                <a:lnTo>
                  <a:pt x="570" y="123"/>
                </a:lnTo>
                <a:lnTo>
                  <a:pt x="570" y="128"/>
                </a:lnTo>
                <a:lnTo>
                  <a:pt x="575" y="125"/>
                </a:lnTo>
                <a:lnTo>
                  <a:pt x="577" y="128"/>
                </a:lnTo>
                <a:lnTo>
                  <a:pt x="577" y="130"/>
                </a:lnTo>
                <a:lnTo>
                  <a:pt x="582" y="130"/>
                </a:lnTo>
                <a:lnTo>
                  <a:pt x="582" y="128"/>
                </a:lnTo>
                <a:lnTo>
                  <a:pt x="584" y="128"/>
                </a:lnTo>
                <a:lnTo>
                  <a:pt x="584" y="125"/>
                </a:lnTo>
                <a:lnTo>
                  <a:pt x="589" y="123"/>
                </a:lnTo>
                <a:lnTo>
                  <a:pt x="589" y="128"/>
                </a:lnTo>
                <a:lnTo>
                  <a:pt x="591" y="128"/>
                </a:lnTo>
                <a:lnTo>
                  <a:pt x="591" y="125"/>
                </a:lnTo>
                <a:lnTo>
                  <a:pt x="594" y="123"/>
                </a:lnTo>
                <a:lnTo>
                  <a:pt x="596" y="125"/>
                </a:lnTo>
                <a:lnTo>
                  <a:pt x="603" y="125"/>
                </a:lnTo>
                <a:lnTo>
                  <a:pt x="603" y="128"/>
                </a:lnTo>
                <a:lnTo>
                  <a:pt x="608" y="128"/>
                </a:lnTo>
                <a:lnTo>
                  <a:pt x="608" y="123"/>
                </a:lnTo>
                <a:lnTo>
                  <a:pt x="610" y="120"/>
                </a:lnTo>
                <a:lnTo>
                  <a:pt x="617" y="120"/>
                </a:lnTo>
                <a:lnTo>
                  <a:pt x="622" y="120"/>
                </a:lnTo>
                <a:lnTo>
                  <a:pt x="622" y="116"/>
                </a:lnTo>
                <a:lnTo>
                  <a:pt x="627" y="116"/>
                </a:lnTo>
                <a:lnTo>
                  <a:pt x="627" y="118"/>
                </a:lnTo>
                <a:lnTo>
                  <a:pt x="634" y="118"/>
                </a:lnTo>
                <a:lnTo>
                  <a:pt x="653" y="120"/>
                </a:lnTo>
                <a:lnTo>
                  <a:pt x="653" y="118"/>
                </a:lnTo>
                <a:lnTo>
                  <a:pt x="657" y="118"/>
                </a:lnTo>
                <a:lnTo>
                  <a:pt x="660" y="118"/>
                </a:lnTo>
                <a:lnTo>
                  <a:pt x="662" y="118"/>
                </a:lnTo>
                <a:lnTo>
                  <a:pt x="665" y="125"/>
                </a:lnTo>
                <a:lnTo>
                  <a:pt x="683" y="125"/>
                </a:lnTo>
                <a:lnTo>
                  <a:pt x="683" y="132"/>
                </a:lnTo>
                <a:lnTo>
                  <a:pt x="688" y="132"/>
                </a:lnTo>
                <a:lnTo>
                  <a:pt x="695" y="132"/>
                </a:lnTo>
                <a:lnTo>
                  <a:pt x="698" y="128"/>
                </a:lnTo>
                <a:lnTo>
                  <a:pt x="702" y="128"/>
                </a:lnTo>
                <a:lnTo>
                  <a:pt x="702" y="132"/>
                </a:lnTo>
                <a:lnTo>
                  <a:pt x="721" y="130"/>
                </a:lnTo>
                <a:lnTo>
                  <a:pt x="721" y="128"/>
                </a:lnTo>
                <a:lnTo>
                  <a:pt x="723" y="128"/>
                </a:lnTo>
                <a:lnTo>
                  <a:pt x="731" y="125"/>
                </a:lnTo>
                <a:lnTo>
                  <a:pt x="731" y="120"/>
                </a:lnTo>
                <a:lnTo>
                  <a:pt x="733" y="120"/>
                </a:lnTo>
                <a:lnTo>
                  <a:pt x="735" y="120"/>
                </a:lnTo>
                <a:lnTo>
                  <a:pt x="728" y="120"/>
                </a:lnTo>
                <a:lnTo>
                  <a:pt x="728" y="116"/>
                </a:lnTo>
                <a:lnTo>
                  <a:pt x="728" y="102"/>
                </a:lnTo>
                <a:lnTo>
                  <a:pt x="738" y="106"/>
                </a:lnTo>
                <a:lnTo>
                  <a:pt x="745" y="109"/>
                </a:lnTo>
                <a:lnTo>
                  <a:pt x="749" y="109"/>
                </a:lnTo>
                <a:lnTo>
                  <a:pt x="754" y="111"/>
                </a:lnTo>
                <a:lnTo>
                  <a:pt x="759" y="111"/>
                </a:lnTo>
                <a:lnTo>
                  <a:pt x="764" y="113"/>
                </a:lnTo>
                <a:lnTo>
                  <a:pt x="766" y="113"/>
                </a:lnTo>
                <a:lnTo>
                  <a:pt x="768" y="113"/>
                </a:lnTo>
                <a:lnTo>
                  <a:pt x="782" y="113"/>
                </a:lnTo>
                <a:lnTo>
                  <a:pt x="813" y="111"/>
                </a:lnTo>
                <a:lnTo>
                  <a:pt x="841" y="111"/>
                </a:lnTo>
                <a:lnTo>
                  <a:pt x="912" y="109"/>
                </a:lnTo>
                <a:lnTo>
                  <a:pt x="924" y="106"/>
                </a:lnTo>
                <a:lnTo>
                  <a:pt x="933" y="106"/>
                </a:lnTo>
                <a:lnTo>
                  <a:pt x="971" y="106"/>
                </a:lnTo>
                <a:lnTo>
                  <a:pt x="973" y="106"/>
                </a:lnTo>
                <a:lnTo>
                  <a:pt x="1006" y="104"/>
                </a:lnTo>
                <a:lnTo>
                  <a:pt x="1028" y="102"/>
                </a:lnTo>
                <a:lnTo>
                  <a:pt x="1035" y="102"/>
                </a:lnTo>
                <a:lnTo>
                  <a:pt x="1054" y="102"/>
                </a:lnTo>
                <a:lnTo>
                  <a:pt x="1065" y="102"/>
                </a:lnTo>
                <a:lnTo>
                  <a:pt x="1070" y="97"/>
                </a:lnTo>
                <a:lnTo>
                  <a:pt x="1070" y="94"/>
                </a:lnTo>
                <a:lnTo>
                  <a:pt x="1068" y="92"/>
                </a:lnTo>
                <a:lnTo>
                  <a:pt x="1068" y="90"/>
                </a:lnTo>
                <a:lnTo>
                  <a:pt x="1065" y="87"/>
                </a:lnTo>
                <a:lnTo>
                  <a:pt x="1068" y="78"/>
                </a:lnTo>
                <a:lnTo>
                  <a:pt x="1063" y="73"/>
                </a:lnTo>
                <a:lnTo>
                  <a:pt x="1058" y="64"/>
                </a:lnTo>
                <a:lnTo>
                  <a:pt x="1056" y="59"/>
                </a:lnTo>
                <a:lnTo>
                  <a:pt x="1056" y="57"/>
                </a:lnTo>
                <a:lnTo>
                  <a:pt x="1051" y="52"/>
                </a:lnTo>
                <a:lnTo>
                  <a:pt x="1049" y="52"/>
                </a:lnTo>
                <a:lnTo>
                  <a:pt x="1046" y="49"/>
                </a:lnTo>
                <a:lnTo>
                  <a:pt x="1042" y="45"/>
                </a:lnTo>
                <a:lnTo>
                  <a:pt x="1042" y="42"/>
                </a:lnTo>
                <a:lnTo>
                  <a:pt x="1042" y="40"/>
                </a:lnTo>
                <a:lnTo>
                  <a:pt x="1042" y="38"/>
                </a:lnTo>
                <a:lnTo>
                  <a:pt x="1042" y="31"/>
                </a:lnTo>
                <a:lnTo>
                  <a:pt x="1061" y="31"/>
                </a:lnTo>
                <a:lnTo>
                  <a:pt x="1105" y="31"/>
                </a:lnTo>
                <a:lnTo>
                  <a:pt x="1115" y="31"/>
                </a:lnTo>
                <a:lnTo>
                  <a:pt x="1124" y="31"/>
                </a:lnTo>
                <a:lnTo>
                  <a:pt x="1127" y="0"/>
                </a:lnTo>
                <a:lnTo>
                  <a:pt x="1178" y="2"/>
                </a:lnTo>
                <a:lnTo>
                  <a:pt x="1209" y="2"/>
                </a:lnTo>
                <a:lnTo>
                  <a:pt x="1216" y="4"/>
                </a:lnTo>
                <a:lnTo>
                  <a:pt x="1223" y="4"/>
                </a:lnTo>
                <a:lnTo>
                  <a:pt x="1230" y="9"/>
                </a:lnTo>
                <a:lnTo>
                  <a:pt x="1235" y="9"/>
                </a:lnTo>
                <a:lnTo>
                  <a:pt x="1242" y="12"/>
                </a:lnTo>
                <a:lnTo>
                  <a:pt x="1256" y="12"/>
                </a:lnTo>
                <a:lnTo>
                  <a:pt x="1270" y="12"/>
                </a:lnTo>
                <a:lnTo>
                  <a:pt x="1374" y="19"/>
                </a:lnTo>
                <a:lnTo>
                  <a:pt x="1457" y="26"/>
                </a:lnTo>
                <a:close/>
              </a:path>
            </a:pathLst>
          </a:custGeom>
          <a:solidFill>
            <a:srgbClr val="B8F0FC"/>
          </a:solidFill>
          <a:ln w="4445">
            <a:solidFill>
              <a:srgbClr val="6E6E6E"/>
            </a:solidFill>
            <a:prstDash val="solid"/>
            <a:round/>
            <a:headEnd/>
            <a:tailEnd/>
          </a:ln>
        </p:spPr>
        <p:txBody>
          <a:bodyPr rot="0" vert="horz" wrap="square" lIns="137160" tIns="68580" rIns="137160" bIns="68580" anchor="t" anchorCtr="0" upright="1">
            <a:noAutofit/>
          </a:bodyPr>
          <a:lstStyle/>
          <a:p>
            <a:endParaRPr lang="es-MX" sz="2700"/>
          </a:p>
        </p:txBody>
      </p:sp>
      <p:sp>
        <p:nvSpPr>
          <p:cNvPr id="31" name="Rectángulo 30"/>
          <p:cNvSpPr/>
          <p:nvPr/>
        </p:nvSpPr>
        <p:spPr>
          <a:xfrm>
            <a:off x="10787785" y="2546577"/>
            <a:ext cx="2143023" cy="7848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s-MX" sz="4500" cap="all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CARGOS</a:t>
            </a:r>
          </a:p>
        </p:txBody>
      </p:sp>
      <p:cxnSp>
        <p:nvCxnSpPr>
          <p:cNvPr id="32" name="Conector angular 31"/>
          <p:cNvCxnSpPr>
            <a:stCxn id="31" idx="1"/>
            <a:endCxn id="31" idx="3"/>
          </p:cNvCxnSpPr>
          <p:nvPr/>
        </p:nvCxnSpPr>
        <p:spPr>
          <a:xfrm rot="10800000" flipH="1">
            <a:off x="10741251" y="2962076"/>
            <a:ext cx="2236092" cy="19050"/>
          </a:xfrm>
          <a:prstGeom prst="bentConnector5">
            <a:avLst>
              <a:gd name="adj1" fmla="val -216391"/>
              <a:gd name="adj2" fmla="val -28118906"/>
              <a:gd name="adj3" fmla="val 315539"/>
            </a:avLst>
          </a:prstGeom>
          <a:ln w="38100">
            <a:solidFill>
              <a:schemeClr val="tx1">
                <a:lumMod val="50000"/>
                <a:lumOff val="50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Rectángulo 34"/>
          <p:cNvSpPr/>
          <p:nvPr/>
        </p:nvSpPr>
        <p:spPr>
          <a:xfrm>
            <a:off x="10199039" y="4073773"/>
            <a:ext cx="3059655" cy="18697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MX" sz="1650" cap="all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MAGISTRATURAS DEL TRIBUNAL SUPERIOR DE JUSTICIA DEL ESTADO DE MÉXICO: </a:t>
            </a:r>
            <a:r>
              <a:rPr lang="es-MX" sz="1650" b="1" cap="all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13 cargos</a:t>
            </a:r>
          </a:p>
          <a:p>
            <a:pPr algn="just"/>
            <a:endParaRPr lang="es-MX" sz="1650" cap="all" dirty="0">
              <a:solidFill>
                <a:srgbClr val="00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s-MX" sz="1650" cap="all" dirty="0"/>
              <a:t>Materia civil:</a:t>
            </a:r>
            <a:r>
              <a:rPr lang="es-MX" sz="1650" b="1" cap="all" dirty="0"/>
              <a:t> 5 cargos </a:t>
            </a:r>
            <a:endParaRPr lang="es-MX" sz="1650" cap="all" dirty="0"/>
          </a:p>
          <a:p>
            <a:r>
              <a:rPr lang="es-MX" sz="1650" cap="all" dirty="0"/>
              <a:t>Materia FAMILIAR:</a:t>
            </a:r>
            <a:r>
              <a:rPr lang="es-MX" sz="1650" b="1" cap="all" dirty="0"/>
              <a:t> 4 cargos </a:t>
            </a:r>
            <a:endParaRPr lang="es-MX" sz="1650" cap="all" dirty="0"/>
          </a:p>
          <a:p>
            <a:r>
              <a:rPr lang="es-MX" sz="1650" cap="all" dirty="0"/>
              <a:t>materia penal:</a:t>
            </a:r>
            <a:r>
              <a:rPr lang="es-MX" sz="1650" b="1" cap="all" dirty="0"/>
              <a:t> 4 cargos</a:t>
            </a:r>
            <a:endParaRPr lang="es-MX" sz="1650" cap="all" dirty="0"/>
          </a:p>
        </p:txBody>
      </p:sp>
      <p:sp>
        <p:nvSpPr>
          <p:cNvPr id="36" name="Rectángulo 35"/>
          <p:cNvSpPr/>
          <p:nvPr/>
        </p:nvSpPr>
        <p:spPr>
          <a:xfrm>
            <a:off x="14478054" y="4058801"/>
            <a:ext cx="3059655" cy="13619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MX" sz="1650" cap="all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juezas Y JUECES DEL PODER JUDICIAL DEL ESTADO DE MÉXICO: </a:t>
            </a:r>
            <a:r>
              <a:rPr lang="es-MX" sz="1650" b="1" cap="all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 cargo</a:t>
            </a:r>
          </a:p>
          <a:p>
            <a:pPr algn="just"/>
            <a:endParaRPr lang="es-MX" sz="1650" cap="all" dirty="0">
              <a:solidFill>
                <a:srgbClr val="00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s-MX" sz="1650" cap="all" dirty="0"/>
              <a:t>materia PENAL: </a:t>
            </a:r>
            <a:r>
              <a:rPr lang="es-MX" sz="1650" b="1" cap="all" dirty="0"/>
              <a:t>1 cargo</a:t>
            </a:r>
            <a:endParaRPr lang="es-MX" sz="1650" cap="all" dirty="0"/>
          </a:p>
        </p:txBody>
      </p:sp>
      <p:sp>
        <p:nvSpPr>
          <p:cNvPr id="37" name="Elipse 36"/>
          <p:cNvSpPr/>
          <p:nvPr/>
        </p:nvSpPr>
        <p:spPr>
          <a:xfrm>
            <a:off x="6158483" y="4142772"/>
            <a:ext cx="324000" cy="326232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38" name="Elipse 37"/>
          <p:cNvSpPr/>
          <p:nvPr/>
        </p:nvSpPr>
        <p:spPr>
          <a:xfrm>
            <a:off x="6158483" y="5197818"/>
            <a:ext cx="324000" cy="326232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39" name="Elipse 38"/>
          <p:cNvSpPr/>
          <p:nvPr/>
        </p:nvSpPr>
        <p:spPr>
          <a:xfrm>
            <a:off x="9912188" y="4111269"/>
            <a:ext cx="324000" cy="326232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40" name="Elipse 39"/>
          <p:cNvSpPr/>
          <p:nvPr/>
        </p:nvSpPr>
        <p:spPr>
          <a:xfrm>
            <a:off x="14154054" y="4138583"/>
            <a:ext cx="324000" cy="326232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pic>
        <p:nvPicPr>
          <p:cNvPr id="25" name="Picture 2" descr="Estado de México – Pacto federal">
            <a:hlinkClick r:id="rId6" action="ppaction://hlinksldjump" tooltip="Distritos Judiciales Electorales"/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62999" y="8613564"/>
            <a:ext cx="762001" cy="6265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Imagen 25">
            <a:hlinkClick r:id="" action="ppaction://hlinkshowjump?jump=previousslide" tooltip="Anterior"/>
          </p:cNvPr>
          <p:cNvPicPr>
            <a:picLocks noChangeAspect="1"/>
          </p:cNvPicPr>
          <p:nvPr/>
        </p:nvPicPr>
        <p:blipFill>
          <a:blip r:embed="rId8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7971312" y="8567437"/>
            <a:ext cx="718852" cy="718852"/>
          </a:xfrm>
          <a:prstGeom prst="rect">
            <a:avLst/>
          </a:prstGeom>
        </p:spPr>
      </p:pic>
      <p:pic>
        <p:nvPicPr>
          <p:cNvPr id="28" name="Imagen 27">
            <a:hlinkClick r:id="" action="ppaction://hlinkshowjump?jump=nextslide" tooltip="Siguiente"/>
          </p:cNvPr>
          <p:cNvPicPr>
            <a:picLocks noChangeAspect="1"/>
          </p:cNvPicPr>
          <p:nvPr/>
        </p:nvPicPr>
        <p:blipFill>
          <a:blip r:embed="rId8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97835" y="8567438"/>
            <a:ext cx="718852" cy="718852"/>
          </a:xfrm>
          <a:prstGeom prst="rect">
            <a:avLst/>
          </a:prstGeom>
        </p:spPr>
      </p:pic>
      <p:sp>
        <p:nvSpPr>
          <p:cNvPr id="29" name="Rectángulo 28"/>
          <p:cNvSpPr/>
          <p:nvPr/>
        </p:nvSpPr>
        <p:spPr>
          <a:xfrm>
            <a:off x="6461383" y="4088649"/>
            <a:ext cx="3022961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MX" sz="1650" dirty="0">
                <a:solidFill>
                  <a:srgbClr val="000000"/>
                </a:solidFill>
              </a:rPr>
              <a:t>PRESIDENCIA DEL TRIBUNAL SUPERIOR DE JUSTICIA: </a:t>
            </a:r>
            <a:r>
              <a:rPr lang="es-MX" sz="1650" b="1" dirty="0">
                <a:solidFill>
                  <a:srgbClr val="000000"/>
                </a:solidFill>
              </a:rPr>
              <a:t>1 </a:t>
            </a:r>
            <a:r>
              <a:rPr lang="es-MX" sz="1650" b="1" dirty="0" smtClean="0">
                <a:solidFill>
                  <a:srgbClr val="000000"/>
                </a:solidFill>
              </a:rPr>
              <a:t>CARGO</a:t>
            </a:r>
            <a:endParaRPr lang="es-MX" sz="1650" dirty="0"/>
          </a:p>
        </p:txBody>
      </p:sp>
      <p:sp>
        <p:nvSpPr>
          <p:cNvPr id="30" name="Rectángulo 29"/>
          <p:cNvSpPr/>
          <p:nvPr/>
        </p:nvSpPr>
        <p:spPr>
          <a:xfrm>
            <a:off x="6482483" y="5119843"/>
            <a:ext cx="2892807" cy="13619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MX" sz="1650" dirty="0">
                <a:solidFill>
                  <a:srgbClr val="000000"/>
                </a:solidFill>
              </a:rPr>
              <a:t>MAGISTRATURAS DEL TRIBUNAL DE DISCIPLINA JUDICIAL DEL PODER JUDICIAL DEL ESTADO DE MÉXICO:</a:t>
            </a:r>
            <a:r>
              <a:rPr lang="es-MX" sz="1650" b="1" dirty="0">
                <a:solidFill>
                  <a:srgbClr val="000000"/>
                </a:solidFill>
              </a:rPr>
              <a:t> 5 </a:t>
            </a:r>
            <a:r>
              <a:rPr lang="es-MX" sz="1650" b="1" dirty="0" smtClean="0">
                <a:solidFill>
                  <a:srgbClr val="000000"/>
                </a:solidFill>
              </a:rPr>
              <a:t>CARGOS</a:t>
            </a:r>
            <a:endParaRPr lang="es-MX" sz="1650" dirty="0"/>
          </a:p>
        </p:txBody>
      </p:sp>
      <p:sp>
        <p:nvSpPr>
          <p:cNvPr id="33" name="Rectángulo 32"/>
          <p:cNvSpPr/>
          <p:nvPr/>
        </p:nvSpPr>
        <p:spPr>
          <a:xfrm>
            <a:off x="7287296" y="7739214"/>
            <a:ext cx="9144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s-MX" sz="1600" dirty="0" smtClean="0">
                <a:solidFill>
                  <a:srgbClr val="7030A0"/>
                </a:solidFill>
                <a:latin typeface="Calibri" panose="020F0502020204030204" pitchFamily="34" charset="0"/>
              </a:rPr>
              <a:t>Para </a:t>
            </a:r>
            <a:r>
              <a:rPr lang="es-MX" sz="1600" dirty="0">
                <a:solidFill>
                  <a:srgbClr val="7030A0"/>
                </a:solidFill>
                <a:latin typeface="Calibri" panose="020F0502020204030204" pitchFamily="34" charset="0"/>
              </a:rPr>
              <a:t>conocer más al respecto se puede visitar el sitio </a:t>
            </a:r>
            <a:r>
              <a:rPr lang="es-MX" sz="1600" b="1" dirty="0">
                <a:solidFill>
                  <a:srgbClr val="7030A0"/>
                </a:solidFill>
                <a:latin typeface="Calibri" panose="020F0502020204030204" pitchFamily="34" charset="0"/>
              </a:rPr>
              <a:t>“Candidaturas Proceso Electoral Judicial Extraordinario Conóceles</a:t>
            </a:r>
            <a:r>
              <a:rPr lang="es-MX" sz="1600" dirty="0" smtClean="0">
                <a:solidFill>
                  <a:srgbClr val="7030A0"/>
                </a:solidFill>
                <a:latin typeface="Calibri" panose="020F0502020204030204" pitchFamily="34" charset="0"/>
              </a:rPr>
              <a:t>”</a:t>
            </a:r>
            <a:r>
              <a:rPr lang="es-MX" sz="1600" dirty="0">
                <a:solidFill>
                  <a:srgbClr val="7030A0"/>
                </a:solidFill>
                <a:latin typeface="Calibri" panose="020F0502020204030204" pitchFamily="34" charset="0"/>
              </a:rPr>
              <a:t>	</a:t>
            </a:r>
          </a:p>
        </p:txBody>
      </p:sp>
      <p:pic>
        <p:nvPicPr>
          <p:cNvPr id="34" name="Picture 2" descr="logo conoceles">
            <a:hlinkClick r:id="rId9" tooltip="Conóceles 2025"/>
          </p:cNvPr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13834" y="6863590"/>
            <a:ext cx="1030063" cy="8638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00711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Click="0">
        <p14:reveal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2401" y="178509"/>
            <a:ext cx="2274414" cy="1025763"/>
          </a:xfrm>
          <a:prstGeom prst="rect">
            <a:avLst/>
          </a:prstGeom>
        </p:spPr>
      </p:pic>
      <p:sp>
        <p:nvSpPr>
          <p:cNvPr id="72" name="Paralelogramo 71"/>
          <p:cNvSpPr/>
          <p:nvPr/>
        </p:nvSpPr>
        <p:spPr>
          <a:xfrm>
            <a:off x="15672659" y="8634356"/>
            <a:ext cx="4243892" cy="1612305"/>
          </a:xfrm>
          <a:prstGeom prst="parallelogram">
            <a:avLst>
              <a:gd name="adj" fmla="val 68198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73" name="Paralelogramo 72"/>
          <p:cNvSpPr/>
          <p:nvPr/>
        </p:nvSpPr>
        <p:spPr>
          <a:xfrm>
            <a:off x="0" y="9478834"/>
            <a:ext cx="18750579" cy="814892"/>
          </a:xfrm>
          <a:prstGeom prst="parallelogram">
            <a:avLst>
              <a:gd name="adj" fmla="val 58663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pic>
        <p:nvPicPr>
          <p:cNvPr id="77" name="Imagen 7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33436" y="88635"/>
            <a:ext cx="1272614" cy="1202562"/>
          </a:xfrm>
          <a:prstGeom prst="rect">
            <a:avLst/>
          </a:prstGeom>
        </p:spPr>
      </p:pic>
      <p:sp>
        <p:nvSpPr>
          <p:cNvPr id="78" name="Triángulo isósceles 77"/>
          <p:cNvSpPr/>
          <p:nvPr/>
        </p:nvSpPr>
        <p:spPr>
          <a:xfrm rot="18459014">
            <a:off x="-931438" y="-343536"/>
            <a:ext cx="2154764" cy="1158996"/>
          </a:xfrm>
          <a:prstGeom prst="triangl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79" name="Triángulo isósceles 78"/>
          <p:cNvSpPr/>
          <p:nvPr/>
        </p:nvSpPr>
        <p:spPr>
          <a:xfrm rot="10631482">
            <a:off x="-55789" y="-206601"/>
            <a:ext cx="2154764" cy="1158996"/>
          </a:xfrm>
          <a:prstGeom prst="triangle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cxnSp>
        <p:nvCxnSpPr>
          <p:cNvPr id="81" name="Conector recto 80"/>
          <p:cNvCxnSpPr/>
          <p:nvPr/>
        </p:nvCxnSpPr>
        <p:spPr>
          <a:xfrm>
            <a:off x="9144000" y="88635"/>
            <a:ext cx="0" cy="1202562"/>
          </a:xfrm>
          <a:prstGeom prst="line">
            <a:avLst/>
          </a:prstGeom>
          <a:ln w="28575" cap="rnd">
            <a:solidFill>
              <a:schemeClr val="bg2">
                <a:lumMod val="5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3" name="Imagen 8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87420" y="1"/>
            <a:ext cx="1500581" cy="1500581"/>
          </a:xfrm>
          <a:prstGeom prst="rect">
            <a:avLst/>
          </a:prstGeom>
        </p:spPr>
      </p:pic>
      <p:pic>
        <p:nvPicPr>
          <p:cNvPr id="84" name="Imagen 83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25" t="29137" r="9744" b="27962"/>
          <a:stretch/>
        </p:blipFill>
        <p:spPr>
          <a:xfrm>
            <a:off x="666928" y="8648186"/>
            <a:ext cx="1516151" cy="816819"/>
          </a:xfrm>
          <a:prstGeom prst="rect">
            <a:avLst/>
          </a:prstGeom>
        </p:spPr>
      </p:pic>
      <p:sp>
        <p:nvSpPr>
          <p:cNvPr id="2" name="Rectángulo 1"/>
          <p:cNvSpPr/>
          <p:nvPr/>
        </p:nvSpPr>
        <p:spPr>
          <a:xfrm>
            <a:off x="624832" y="1408760"/>
            <a:ext cx="17062684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s-MX" sz="6000" cap="all" dirty="0">
                <a:solidFill>
                  <a:srgbClr val="8C52FF"/>
                </a:solidFill>
                <a:latin typeface="Exo 2" panose="00000800000000000000" pitchFamily="2" charset="0"/>
              </a:rPr>
              <a:t>Distrito judicial no. </a:t>
            </a:r>
            <a:r>
              <a:rPr lang="es-MX" sz="6000" cap="all" dirty="0" err="1">
                <a:solidFill>
                  <a:srgbClr val="8C52FF"/>
                </a:solidFill>
                <a:latin typeface="Exo 2" panose="00000800000000000000" pitchFamily="2" charset="0"/>
              </a:rPr>
              <a:t>Xii</a:t>
            </a:r>
            <a:r>
              <a:rPr lang="es-MX" sz="6000" cap="all" dirty="0">
                <a:solidFill>
                  <a:srgbClr val="8C52FF"/>
                </a:solidFill>
                <a:latin typeface="Exo 2" panose="00000800000000000000" pitchFamily="2" charset="0"/>
              </a:rPr>
              <a:t> TENANGO DEL VALLE</a:t>
            </a:r>
            <a:endParaRPr lang="es-MX" sz="6000" cap="all" dirty="0">
              <a:latin typeface="Exo 2" panose="00000800000000000000" pitchFamily="2" charset="0"/>
            </a:endParaRPr>
          </a:p>
        </p:txBody>
      </p:sp>
      <p:sp>
        <p:nvSpPr>
          <p:cNvPr id="27" name="Freeform 32"/>
          <p:cNvSpPr>
            <a:spLocks/>
          </p:cNvSpPr>
          <p:nvPr/>
        </p:nvSpPr>
        <p:spPr bwMode="auto">
          <a:xfrm>
            <a:off x="145943" y="4314278"/>
            <a:ext cx="4467318" cy="2177925"/>
          </a:xfrm>
          <a:custGeom>
            <a:avLst/>
            <a:gdLst>
              <a:gd name="T0" fmla="*/ 1541 w 1971"/>
              <a:gd name="T1" fmla="*/ 132 h 994"/>
              <a:gd name="T2" fmla="*/ 1763 w 1971"/>
              <a:gd name="T3" fmla="*/ 173 h 994"/>
              <a:gd name="T4" fmla="*/ 1897 w 1971"/>
              <a:gd name="T5" fmla="*/ 265 h 994"/>
              <a:gd name="T6" fmla="*/ 1735 w 1971"/>
              <a:gd name="T7" fmla="*/ 722 h 994"/>
              <a:gd name="T8" fmla="*/ 1417 w 1971"/>
              <a:gd name="T9" fmla="*/ 682 h 994"/>
              <a:gd name="T10" fmla="*/ 1282 w 1971"/>
              <a:gd name="T11" fmla="*/ 700 h 994"/>
              <a:gd name="T12" fmla="*/ 1270 w 1971"/>
              <a:gd name="T13" fmla="*/ 724 h 994"/>
              <a:gd name="T14" fmla="*/ 1259 w 1971"/>
              <a:gd name="T15" fmla="*/ 764 h 994"/>
              <a:gd name="T16" fmla="*/ 1195 w 1971"/>
              <a:gd name="T17" fmla="*/ 897 h 994"/>
              <a:gd name="T18" fmla="*/ 1219 w 1971"/>
              <a:gd name="T19" fmla="*/ 930 h 994"/>
              <a:gd name="T20" fmla="*/ 1186 w 1971"/>
              <a:gd name="T21" fmla="*/ 951 h 994"/>
              <a:gd name="T22" fmla="*/ 1197 w 1971"/>
              <a:gd name="T23" fmla="*/ 987 h 994"/>
              <a:gd name="T24" fmla="*/ 1167 w 1971"/>
              <a:gd name="T25" fmla="*/ 987 h 994"/>
              <a:gd name="T26" fmla="*/ 1153 w 1971"/>
              <a:gd name="T27" fmla="*/ 940 h 994"/>
              <a:gd name="T28" fmla="*/ 1136 w 1971"/>
              <a:gd name="T29" fmla="*/ 932 h 994"/>
              <a:gd name="T30" fmla="*/ 1131 w 1971"/>
              <a:gd name="T31" fmla="*/ 904 h 994"/>
              <a:gd name="T32" fmla="*/ 1101 w 1971"/>
              <a:gd name="T33" fmla="*/ 902 h 994"/>
              <a:gd name="T34" fmla="*/ 1061 w 1971"/>
              <a:gd name="T35" fmla="*/ 897 h 994"/>
              <a:gd name="T36" fmla="*/ 1025 w 1971"/>
              <a:gd name="T37" fmla="*/ 885 h 994"/>
              <a:gd name="T38" fmla="*/ 971 w 1971"/>
              <a:gd name="T39" fmla="*/ 873 h 994"/>
              <a:gd name="T40" fmla="*/ 957 w 1971"/>
              <a:gd name="T41" fmla="*/ 895 h 994"/>
              <a:gd name="T42" fmla="*/ 945 w 1971"/>
              <a:gd name="T43" fmla="*/ 932 h 994"/>
              <a:gd name="T44" fmla="*/ 936 w 1971"/>
              <a:gd name="T45" fmla="*/ 961 h 994"/>
              <a:gd name="T46" fmla="*/ 910 w 1971"/>
              <a:gd name="T47" fmla="*/ 956 h 994"/>
              <a:gd name="T48" fmla="*/ 884 w 1971"/>
              <a:gd name="T49" fmla="*/ 937 h 994"/>
              <a:gd name="T50" fmla="*/ 877 w 1971"/>
              <a:gd name="T51" fmla="*/ 956 h 994"/>
              <a:gd name="T52" fmla="*/ 863 w 1971"/>
              <a:gd name="T53" fmla="*/ 982 h 994"/>
              <a:gd name="T54" fmla="*/ 818 w 1971"/>
              <a:gd name="T55" fmla="*/ 970 h 994"/>
              <a:gd name="T56" fmla="*/ 794 w 1971"/>
              <a:gd name="T57" fmla="*/ 951 h 994"/>
              <a:gd name="T58" fmla="*/ 773 w 1971"/>
              <a:gd name="T59" fmla="*/ 954 h 994"/>
              <a:gd name="T60" fmla="*/ 742 w 1971"/>
              <a:gd name="T61" fmla="*/ 954 h 994"/>
              <a:gd name="T62" fmla="*/ 721 w 1971"/>
              <a:gd name="T63" fmla="*/ 961 h 994"/>
              <a:gd name="T64" fmla="*/ 712 w 1971"/>
              <a:gd name="T65" fmla="*/ 935 h 994"/>
              <a:gd name="T66" fmla="*/ 707 w 1971"/>
              <a:gd name="T67" fmla="*/ 904 h 994"/>
              <a:gd name="T68" fmla="*/ 719 w 1971"/>
              <a:gd name="T69" fmla="*/ 883 h 994"/>
              <a:gd name="T70" fmla="*/ 712 w 1971"/>
              <a:gd name="T71" fmla="*/ 861 h 994"/>
              <a:gd name="T72" fmla="*/ 665 w 1971"/>
              <a:gd name="T73" fmla="*/ 852 h 994"/>
              <a:gd name="T74" fmla="*/ 594 w 1971"/>
              <a:gd name="T75" fmla="*/ 885 h 994"/>
              <a:gd name="T76" fmla="*/ 509 w 1971"/>
              <a:gd name="T77" fmla="*/ 895 h 994"/>
              <a:gd name="T78" fmla="*/ 497 w 1971"/>
              <a:gd name="T79" fmla="*/ 871 h 994"/>
              <a:gd name="T80" fmla="*/ 502 w 1971"/>
              <a:gd name="T81" fmla="*/ 850 h 994"/>
              <a:gd name="T82" fmla="*/ 507 w 1971"/>
              <a:gd name="T83" fmla="*/ 819 h 994"/>
              <a:gd name="T84" fmla="*/ 507 w 1971"/>
              <a:gd name="T85" fmla="*/ 790 h 994"/>
              <a:gd name="T86" fmla="*/ 207 w 1971"/>
              <a:gd name="T87" fmla="*/ 762 h 994"/>
              <a:gd name="T88" fmla="*/ 191 w 1971"/>
              <a:gd name="T89" fmla="*/ 736 h 994"/>
              <a:gd name="T90" fmla="*/ 210 w 1971"/>
              <a:gd name="T91" fmla="*/ 509 h 994"/>
              <a:gd name="T92" fmla="*/ 509 w 1971"/>
              <a:gd name="T93" fmla="*/ 220 h 994"/>
              <a:gd name="T94" fmla="*/ 525 w 1971"/>
              <a:gd name="T95" fmla="*/ 123 h 994"/>
              <a:gd name="T96" fmla="*/ 544 w 1971"/>
              <a:gd name="T97" fmla="*/ 111 h 994"/>
              <a:gd name="T98" fmla="*/ 582 w 1971"/>
              <a:gd name="T99" fmla="*/ 130 h 994"/>
              <a:gd name="T100" fmla="*/ 596 w 1971"/>
              <a:gd name="T101" fmla="*/ 125 h 994"/>
              <a:gd name="T102" fmla="*/ 627 w 1971"/>
              <a:gd name="T103" fmla="*/ 116 h 994"/>
              <a:gd name="T104" fmla="*/ 683 w 1971"/>
              <a:gd name="T105" fmla="*/ 125 h 994"/>
              <a:gd name="T106" fmla="*/ 723 w 1971"/>
              <a:gd name="T107" fmla="*/ 128 h 994"/>
              <a:gd name="T108" fmla="*/ 745 w 1971"/>
              <a:gd name="T109" fmla="*/ 109 h 994"/>
              <a:gd name="T110" fmla="*/ 841 w 1971"/>
              <a:gd name="T111" fmla="*/ 111 h 994"/>
              <a:gd name="T112" fmla="*/ 1054 w 1971"/>
              <a:gd name="T113" fmla="*/ 102 h 994"/>
              <a:gd name="T114" fmla="*/ 1058 w 1971"/>
              <a:gd name="T115" fmla="*/ 64 h 994"/>
              <a:gd name="T116" fmla="*/ 1042 w 1971"/>
              <a:gd name="T117" fmla="*/ 38 h 994"/>
              <a:gd name="T118" fmla="*/ 1216 w 1971"/>
              <a:gd name="T119" fmla="*/ 4 h 9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971" h="994">
                <a:moveTo>
                  <a:pt x="1457" y="26"/>
                </a:moveTo>
                <a:lnTo>
                  <a:pt x="1483" y="52"/>
                </a:lnTo>
                <a:lnTo>
                  <a:pt x="1485" y="73"/>
                </a:lnTo>
                <a:lnTo>
                  <a:pt x="1485" y="83"/>
                </a:lnTo>
                <a:lnTo>
                  <a:pt x="1501" y="104"/>
                </a:lnTo>
                <a:lnTo>
                  <a:pt x="1516" y="109"/>
                </a:lnTo>
                <a:lnTo>
                  <a:pt x="1520" y="113"/>
                </a:lnTo>
                <a:lnTo>
                  <a:pt x="1523" y="118"/>
                </a:lnTo>
                <a:lnTo>
                  <a:pt x="1541" y="132"/>
                </a:lnTo>
                <a:lnTo>
                  <a:pt x="1544" y="137"/>
                </a:lnTo>
                <a:lnTo>
                  <a:pt x="1549" y="142"/>
                </a:lnTo>
                <a:lnTo>
                  <a:pt x="1565" y="149"/>
                </a:lnTo>
                <a:lnTo>
                  <a:pt x="1567" y="151"/>
                </a:lnTo>
                <a:lnTo>
                  <a:pt x="1572" y="158"/>
                </a:lnTo>
                <a:lnTo>
                  <a:pt x="1655" y="139"/>
                </a:lnTo>
                <a:lnTo>
                  <a:pt x="1728" y="165"/>
                </a:lnTo>
                <a:lnTo>
                  <a:pt x="1749" y="173"/>
                </a:lnTo>
                <a:lnTo>
                  <a:pt x="1763" y="173"/>
                </a:lnTo>
                <a:lnTo>
                  <a:pt x="1801" y="175"/>
                </a:lnTo>
                <a:lnTo>
                  <a:pt x="1890" y="180"/>
                </a:lnTo>
                <a:lnTo>
                  <a:pt x="1888" y="239"/>
                </a:lnTo>
                <a:lnTo>
                  <a:pt x="1890" y="241"/>
                </a:lnTo>
                <a:lnTo>
                  <a:pt x="1893" y="244"/>
                </a:lnTo>
                <a:lnTo>
                  <a:pt x="1897" y="251"/>
                </a:lnTo>
                <a:lnTo>
                  <a:pt x="1900" y="258"/>
                </a:lnTo>
                <a:lnTo>
                  <a:pt x="1897" y="263"/>
                </a:lnTo>
                <a:lnTo>
                  <a:pt x="1897" y="265"/>
                </a:lnTo>
                <a:lnTo>
                  <a:pt x="1897" y="267"/>
                </a:lnTo>
                <a:lnTo>
                  <a:pt x="1900" y="267"/>
                </a:lnTo>
                <a:lnTo>
                  <a:pt x="1902" y="270"/>
                </a:lnTo>
                <a:lnTo>
                  <a:pt x="1912" y="303"/>
                </a:lnTo>
                <a:lnTo>
                  <a:pt x="1954" y="419"/>
                </a:lnTo>
                <a:lnTo>
                  <a:pt x="1971" y="473"/>
                </a:lnTo>
                <a:lnTo>
                  <a:pt x="1850" y="726"/>
                </a:lnTo>
                <a:lnTo>
                  <a:pt x="1765" y="715"/>
                </a:lnTo>
                <a:lnTo>
                  <a:pt x="1735" y="722"/>
                </a:lnTo>
                <a:lnTo>
                  <a:pt x="1695" y="734"/>
                </a:lnTo>
                <a:lnTo>
                  <a:pt x="1631" y="748"/>
                </a:lnTo>
                <a:lnTo>
                  <a:pt x="1612" y="753"/>
                </a:lnTo>
                <a:lnTo>
                  <a:pt x="1605" y="748"/>
                </a:lnTo>
                <a:lnTo>
                  <a:pt x="1556" y="682"/>
                </a:lnTo>
                <a:lnTo>
                  <a:pt x="1504" y="682"/>
                </a:lnTo>
                <a:lnTo>
                  <a:pt x="1501" y="682"/>
                </a:lnTo>
                <a:lnTo>
                  <a:pt x="1492" y="682"/>
                </a:lnTo>
                <a:lnTo>
                  <a:pt x="1417" y="682"/>
                </a:lnTo>
                <a:lnTo>
                  <a:pt x="1388" y="682"/>
                </a:lnTo>
                <a:lnTo>
                  <a:pt x="1386" y="682"/>
                </a:lnTo>
                <a:lnTo>
                  <a:pt x="1341" y="682"/>
                </a:lnTo>
                <a:lnTo>
                  <a:pt x="1339" y="682"/>
                </a:lnTo>
                <a:lnTo>
                  <a:pt x="1336" y="682"/>
                </a:lnTo>
                <a:lnTo>
                  <a:pt x="1318" y="700"/>
                </a:lnTo>
                <a:lnTo>
                  <a:pt x="1313" y="705"/>
                </a:lnTo>
                <a:lnTo>
                  <a:pt x="1282" y="693"/>
                </a:lnTo>
                <a:lnTo>
                  <a:pt x="1282" y="700"/>
                </a:lnTo>
                <a:lnTo>
                  <a:pt x="1287" y="703"/>
                </a:lnTo>
                <a:lnTo>
                  <a:pt x="1287" y="705"/>
                </a:lnTo>
                <a:lnTo>
                  <a:pt x="1282" y="708"/>
                </a:lnTo>
                <a:lnTo>
                  <a:pt x="1280" y="710"/>
                </a:lnTo>
                <a:lnTo>
                  <a:pt x="1277" y="715"/>
                </a:lnTo>
                <a:lnTo>
                  <a:pt x="1277" y="719"/>
                </a:lnTo>
                <a:lnTo>
                  <a:pt x="1275" y="722"/>
                </a:lnTo>
                <a:lnTo>
                  <a:pt x="1273" y="724"/>
                </a:lnTo>
                <a:lnTo>
                  <a:pt x="1270" y="724"/>
                </a:lnTo>
                <a:lnTo>
                  <a:pt x="1268" y="726"/>
                </a:lnTo>
                <a:lnTo>
                  <a:pt x="1268" y="729"/>
                </a:lnTo>
                <a:lnTo>
                  <a:pt x="1270" y="731"/>
                </a:lnTo>
                <a:lnTo>
                  <a:pt x="1270" y="734"/>
                </a:lnTo>
                <a:lnTo>
                  <a:pt x="1270" y="738"/>
                </a:lnTo>
                <a:lnTo>
                  <a:pt x="1270" y="741"/>
                </a:lnTo>
                <a:lnTo>
                  <a:pt x="1270" y="745"/>
                </a:lnTo>
                <a:lnTo>
                  <a:pt x="1270" y="750"/>
                </a:lnTo>
                <a:lnTo>
                  <a:pt x="1259" y="764"/>
                </a:lnTo>
                <a:lnTo>
                  <a:pt x="1256" y="767"/>
                </a:lnTo>
                <a:lnTo>
                  <a:pt x="1226" y="805"/>
                </a:lnTo>
                <a:lnTo>
                  <a:pt x="1223" y="809"/>
                </a:lnTo>
                <a:lnTo>
                  <a:pt x="1197" y="871"/>
                </a:lnTo>
                <a:lnTo>
                  <a:pt x="1195" y="873"/>
                </a:lnTo>
                <a:lnTo>
                  <a:pt x="1197" y="878"/>
                </a:lnTo>
                <a:lnTo>
                  <a:pt x="1197" y="885"/>
                </a:lnTo>
                <a:lnTo>
                  <a:pt x="1195" y="892"/>
                </a:lnTo>
                <a:lnTo>
                  <a:pt x="1195" y="897"/>
                </a:lnTo>
                <a:lnTo>
                  <a:pt x="1195" y="902"/>
                </a:lnTo>
                <a:lnTo>
                  <a:pt x="1200" y="906"/>
                </a:lnTo>
                <a:lnTo>
                  <a:pt x="1211" y="918"/>
                </a:lnTo>
                <a:lnTo>
                  <a:pt x="1216" y="918"/>
                </a:lnTo>
                <a:lnTo>
                  <a:pt x="1219" y="918"/>
                </a:lnTo>
                <a:lnTo>
                  <a:pt x="1221" y="918"/>
                </a:lnTo>
                <a:lnTo>
                  <a:pt x="1221" y="923"/>
                </a:lnTo>
                <a:lnTo>
                  <a:pt x="1219" y="928"/>
                </a:lnTo>
                <a:lnTo>
                  <a:pt x="1219" y="930"/>
                </a:lnTo>
                <a:lnTo>
                  <a:pt x="1214" y="932"/>
                </a:lnTo>
                <a:lnTo>
                  <a:pt x="1211" y="935"/>
                </a:lnTo>
                <a:lnTo>
                  <a:pt x="1207" y="937"/>
                </a:lnTo>
                <a:lnTo>
                  <a:pt x="1202" y="935"/>
                </a:lnTo>
                <a:lnTo>
                  <a:pt x="1195" y="937"/>
                </a:lnTo>
                <a:lnTo>
                  <a:pt x="1190" y="940"/>
                </a:lnTo>
                <a:lnTo>
                  <a:pt x="1186" y="940"/>
                </a:lnTo>
                <a:lnTo>
                  <a:pt x="1186" y="942"/>
                </a:lnTo>
                <a:lnTo>
                  <a:pt x="1186" y="951"/>
                </a:lnTo>
                <a:lnTo>
                  <a:pt x="1186" y="958"/>
                </a:lnTo>
                <a:lnTo>
                  <a:pt x="1190" y="961"/>
                </a:lnTo>
                <a:lnTo>
                  <a:pt x="1195" y="966"/>
                </a:lnTo>
                <a:lnTo>
                  <a:pt x="1200" y="977"/>
                </a:lnTo>
                <a:lnTo>
                  <a:pt x="1202" y="982"/>
                </a:lnTo>
                <a:lnTo>
                  <a:pt x="1202" y="987"/>
                </a:lnTo>
                <a:lnTo>
                  <a:pt x="1200" y="985"/>
                </a:lnTo>
                <a:lnTo>
                  <a:pt x="1200" y="987"/>
                </a:lnTo>
                <a:lnTo>
                  <a:pt x="1197" y="987"/>
                </a:lnTo>
                <a:lnTo>
                  <a:pt x="1195" y="987"/>
                </a:lnTo>
                <a:lnTo>
                  <a:pt x="1193" y="989"/>
                </a:lnTo>
                <a:lnTo>
                  <a:pt x="1188" y="992"/>
                </a:lnTo>
                <a:lnTo>
                  <a:pt x="1186" y="989"/>
                </a:lnTo>
                <a:lnTo>
                  <a:pt x="1183" y="992"/>
                </a:lnTo>
                <a:lnTo>
                  <a:pt x="1178" y="994"/>
                </a:lnTo>
                <a:lnTo>
                  <a:pt x="1174" y="992"/>
                </a:lnTo>
                <a:lnTo>
                  <a:pt x="1169" y="989"/>
                </a:lnTo>
                <a:lnTo>
                  <a:pt x="1167" y="987"/>
                </a:lnTo>
                <a:lnTo>
                  <a:pt x="1160" y="977"/>
                </a:lnTo>
                <a:lnTo>
                  <a:pt x="1160" y="973"/>
                </a:lnTo>
                <a:lnTo>
                  <a:pt x="1157" y="968"/>
                </a:lnTo>
                <a:lnTo>
                  <a:pt x="1155" y="963"/>
                </a:lnTo>
                <a:lnTo>
                  <a:pt x="1155" y="958"/>
                </a:lnTo>
                <a:lnTo>
                  <a:pt x="1157" y="951"/>
                </a:lnTo>
                <a:lnTo>
                  <a:pt x="1157" y="947"/>
                </a:lnTo>
                <a:lnTo>
                  <a:pt x="1155" y="942"/>
                </a:lnTo>
                <a:lnTo>
                  <a:pt x="1153" y="940"/>
                </a:lnTo>
                <a:lnTo>
                  <a:pt x="1148" y="944"/>
                </a:lnTo>
                <a:lnTo>
                  <a:pt x="1148" y="947"/>
                </a:lnTo>
                <a:lnTo>
                  <a:pt x="1143" y="947"/>
                </a:lnTo>
                <a:lnTo>
                  <a:pt x="1138" y="949"/>
                </a:lnTo>
                <a:lnTo>
                  <a:pt x="1134" y="951"/>
                </a:lnTo>
                <a:lnTo>
                  <a:pt x="1136" y="949"/>
                </a:lnTo>
                <a:lnTo>
                  <a:pt x="1136" y="947"/>
                </a:lnTo>
                <a:lnTo>
                  <a:pt x="1136" y="940"/>
                </a:lnTo>
                <a:lnTo>
                  <a:pt x="1136" y="932"/>
                </a:lnTo>
                <a:lnTo>
                  <a:pt x="1136" y="928"/>
                </a:lnTo>
                <a:lnTo>
                  <a:pt x="1136" y="925"/>
                </a:lnTo>
                <a:lnTo>
                  <a:pt x="1138" y="921"/>
                </a:lnTo>
                <a:lnTo>
                  <a:pt x="1138" y="916"/>
                </a:lnTo>
                <a:lnTo>
                  <a:pt x="1138" y="913"/>
                </a:lnTo>
                <a:lnTo>
                  <a:pt x="1136" y="911"/>
                </a:lnTo>
                <a:lnTo>
                  <a:pt x="1134" y="909"/>
                </a:lnTo>
                <a:lnTo>
                  <a:pt x="1131" y="906"/>
                </a:lnTo>
                <a:lnTo>
                  <a:pt x="1131" y="904"/>
                </a:lnTo>
                <a:lnTo>
                  <a:pt x="1129" y="902"/>
                </a:lnTo>
                <a:lnTo>
                  <a:pt x="1127" y="899"/>
                </a:lnTo>
                <a:lnTo>
                  <a:pt x="1124" y="899"/>
                </a:lnTo>
                <a:lnTo>
                  <a:pt x="1122" y="899"/>
                </a:lnTo>
                <a:lnTo>
                  <a:pt x="1117" y="899"/>
                </a:lnTo>
                <a:lnTo>
                  <a:pt x="1115" y="899"/>
                </a:lnTo>
                <a:lnTo>
                  <a:pt x="1110" y="899"/>
                </a:lnTo>
                <a:lnTo>
                  <a:pt x="1105" y="902"/>
                </a:lnTo>
                <a:lnTo>
                  <a:pt x="1101" y="902"/>
                </a:lnTo>
                <a:lnTo>
                  <a:pt x="1098" y="904"/>
                </a:lnTo>
                <a:lnTo>
                  <a:pt x="1091" y="904"/>
                </a:lnTo>
                <a:lnTo>
                  <a:pt x="1087" y="904"/>
                </a:lnTo>
                <a:lnTo>
                  <a:pt x="1082" y="904"/>
                </a:lnTo>
                <a:lnTo>
                  <a:pt x="1077" y="902"/>
                </a:lnTo>
                <a:lnTo>
                  <a:pt x="1075" y="902"/>
                </a:lnTo>
                <a:lnTo>
                  <a:pt x="1070" y="899"/>
                </a:lnTo>
                <a:lnTo>
                  <a:pt x="1065" y="897"/>
                </a:lnTo>
                <a:lnTo>
                  <a:pt x="1061" y="897"/>
                </a:lnTo>
                <a:lnTo>
                  <a:pt x="1058" y="895"/>
                </a:lnTo>
                <a:lnTo>
                  <a:pt x="1054" y="892"/>
                </a:lnTo>
                <a:lnTo>
                  <a:pt x="1049" y="892"/>
                </a:lnTo>
                <a:lnTo>
                  <a:pt x="1046" y="892"/>
                </a:lnTo>
                <a:lnTo>
                  <a:pt x="1042" y="890"/>
                </a:lnTo>
                <a:lnTo>
                  <a:pt x="1037" y="887"/>
                </a:lnTo>
                <a:lnTo>
                  <a:pt x="1032" y="887"/>
                </a:lnTo>
                <a:lnTo>
                  <a:pt x="1028" y="885"/>
                </a:lnTo>
                <a:lnTo>
                  <a:pt x="1025" y="885"/>
                </a:lnTo>
                <a:lnTo>
                  <a:pt x="1021" y="885"/>
                </a:lnTo>
                <a:lnTo>
                  <a:pt x="1013" y="883"/>
                </a:lnTo>
                <a:lnTo>
                  <a:pt x="1006" y="878"/>
                </a:lnTo>
                <a:lnTo>
                  <a:pt x="1002" y="876"/>
                </a:lnTo>
                <a:lnTo>
                  <a:pt x="997" y="876"/>
                </a:lnTo>
                <a:lnTo>
                  <a:pt x="992" y="873"/>
                </a:lnTo>
                <a:lnTo>
                  <a:pt x="990" y="873"/>
                </a:lnTo>
                <a:lnTo>
                  <a:pt x="976" y="873"/>
                </a:lnTo>
                <a:lnTo>
                  <a:pt x="971" y="873"/>
                </a:lnTo>
                <a:lnTo>
                  <a:pt x="964" y="873"/>
                </a:lnTo>
                <a:lnTo>
                  <a:pt x="959" y="873"/>
                </a:lnTo>
                <a:lnTo>
                  <a:pt x="957" y="873"/>
                </a:lnTo>
                <a:lnTo>
                  <a:pt x="954" y="873"/>
                </a:lnTo>
                <a:lnTo>
                  <a:pt x="954" y="878"/>
                </a:lnTo>
                <a:lnTo>
                  <a:pt x="954" y="880"/>
                </a:lnTo>
                <a:lnTo>
                  <a:pt x="957" y="885"/>
                </a:lnTo>
                <a:lnTo>
                  <a:pt x="957" y="890"/>
                </a:lnTo>
                <a:lnTo>
                  <a:pt x="957" y="895"/>
                </a:lnTo>
                <a:lnTo>
                  <a:pt x="957" y="899"/>
                </a:lnTo>
                <a:lnTo>
                  <a:pt x="954" y="902"/>
                </a:lnTo>
                <a:lnTo>
                  <a:pt x="954" y="906"/>
                </a:lnTo>
                <a:lnTo>
                  <a:pt x="954" y="911"/>
                </a:lnTo>
                <a:lnTo>
                  <a:pt x="952" y="916"/>
                </a:lnTo>
                <a:lnTo>
                  <a:pt x="952" y="918"/>
                </a:lnTo>
                <a:lnTo>
                  <a:pt x="947" y="923"/>
                </a:lnTo>
                <a:lnTo>
                  <a:pt x="947" y="928"/>
                </a:lnTo>
                <a:lnTo>
                  <a:pt x="945" y="932"/>
                </a:lnTo>
                <a:lnTo>
                  <a:pt x="945" y="937"/>
                </a:lnTo>
                <a:lnTo>
                  <a:pt x="945" y="940"/>
                </a:lnTo>
                <a:lnTo>
                  <a:pt x="943" y="944"/>
                </a:lnTo>
                <a:lnTo>
                  <a:pt x="943" y="947"/>
                </a:lnTo>
                <a:lnTo>
                  <a:pt x="940" y="951"/>
                </a:lnTo>
                <a:lnTo>
                  <a:pt x="940" y="954"/>
                </a:lnTo>
                <a:lnTo>
                  <a:pt x="938" y="954"/>
                </a:lnTo>
                <a:lnTo>
                  <a:pt x="938" y="956"/>
                </a:lnTo>
                <a:lnTo>
                  <a:pt x="936" y="961"/>
                </a:lnTo>
                <a:lnTo>
                  <a:pt x="936" y="963"/>
                </a:lnTo>
                <a:lnTo>
                  <a:pt x="933" y="961"/>
                </a:lnTo>
                <a:lnTo>
                  <a:pt x="931" y="958"/>
                </a:lnTo>
                <a:lnTo>
                  <a:pt x="926" y="958"/>
                </a:lnTo>
                <a:lnTo>
                  <a:pt x="924" y="958"/>
                </a:lnTo>
                <a:lnTo>
                  <a:pt x="919" y="958"/>
                </a:lnTo>
                <a:lnTo>
                  <a:pt x="914" y="956"/>
                </a:lnTo>
                <a:lnTo>
                  <a:pt x="912" y="956"/>
                </a:lnTo>
                <a:lnTo>
                  <a:pt x="910" y="956"/>
                </a:lnTo>
                <a:lnTo>
                  <a:pt x="907" y="958"/>
                </a:lnTo>
                <a:lnTo>
                  <a:pt x="905" y="958"/>
                </a:lnTo>
                <a:lnTo>
                  <a:pt x="898" y="958"/>
                </a:lnTo>
                <a:lnTo>
                  <a:pt x="893" y="956"/>
                </a:lnTo>
                <a:lnTo>
                  <a:pt x="891" y="954"/>
                </a:lnTo>
                <a:lnTo>
                  <a:pt x="888" y="949"/>
                </a:lnTo>
                <a:lnTo>
                  <a:pt x="886" y="944"/>
                </a:lnTo>
                <a:lnTo>
                  <a:pt x="886" y="940"/>
                </a:lnTo>
                <a:lnTo>
                  <a:pt x="884" y="937"/>
                </a:lnTo>
                <a:lnTo>
                  <a:pt x="881" y="935"/>
                </a:lnTo>
                <a:lnTo>
                  <a:pt x="881" y="937"/>
                </a:lnTo>
                <a:lnTo>
                  <a:pt x="884" y="937"/>
                </a:lnTo>
                <a:lnTo>
                  <a:pt x="884" y="940"/>
                </a:lnTo>
                <a:lnTo>
                  <a:pt x="881" y="940"/>
                </a:lnTo>
                <a:lnTo>
                  <a:pt x="879" y="944"/>
                </a:lnTo>
                <a:lnTo>
                  <a:pt x="874" y="949"/>
                </a:lnTo>
                <a:lnTo>
                  <a:pt x="877" y="951"/>
                </a:lnTo>
                <a:lnTo>
                  <a:pt x="877" y="956"/>
                </a:lnTo>
                <a:lnTo>
                  <a:pt x="877" y="961"/>
                </a:lnTo>
                <a:lnTo>
                  <a:pt x="877" y="966"/>
                </a:lnTo>
                <a:lnTo>
                  <a:pt x="879" y="968"/>
                </a:lnTo>
                <a:lnTo>
                  <a:pt x="879" y="973"/>
                </a:lnTo>
                <a:lnTo>
                  <a:pt x="879" y="977"/>
                </a:lnTo>
                <a:lnTo>
                  <a:pt x="881" y="982"/>
                </a:lnTo>
                <a:lnTo>
                  <a:pt x="874" y="980"/>
                </a:lnTo>
                <a:lnTo>
                  <a:pt x="867" y="980"/>
                </a:lnTo>
                <a:lnTo>
                  <a:pt x="863" y="982"/>
                </a:lnTo>
                <a:lnTo>
                  <a:pt x="855" y="982"/>
                </a:lnTo>
                <a:lnTo>
                  <a:pt x="853" y="980"/>
                </a:lnTo>
                <a:lnTo>
                  <a:pt x="851" y="977"/>
                </a:lnTo>
                <a:lnTo>
                  <a:pt x="848" y="973"/>
                </a:lnTo>
                <a:lnTo>
                  <a:pt x="844" y="968"/>
                </a:lnTo>
                <a:lnTo>
                  <a:pt x="837" y="968"/>
                </a:lnTo>
                <a:lnTo>
                  <a:pt x="830" y="968"/>
                </a:lnTo>
                <a:lnTo>
                  <a:pt x="822" y="970"/>
                </a:lnTo>
                <a:lnTo>
                  <a:pt x="818" y="970"/>
                </a:lnTo>
                <a:lnTo>
                  <a:pt x="813" y="970"/>
                </a:lnTo>
                <a:lnTo>
                  <a:pt x="813" y="966"/>
                </a:lnTo>
                <a:lnTo>
                  <a:pt x="808" y="961"/>
                </a:lnTo>
                <a:lnTo>
                  <a:pt x="806" y="958"/>
                </a:lnTo>
                <a:lnTo>
                  <a:pt x="804" y="958"/>
                </a:lnTo>
                <a:lnTo>
                  <a:pt x="801" y="956"/>
                </a:lnTo>
                <a:lnTo>
                  <a:pt x="799" y="954"/>
                </a:lnTo>
                <a:lnTo>
                  <a:pt x="797" y="951"/>
                </a:lnTo>
                <a:lnTo>
                  <a:pt x="794" y="951"/>
                </a:lnTo>
                <a:lnTo>
                  <a:pt x="792" y="951"/>
                </a:lnTo>
                <a:lnTo>
                  <a:pt x="789" y="951"/>
                </a:lnTo>
                <a:lnTo>
                  <a:pt x="787" y="949"/>
                </a:lnTo>
                <a:lnTo>
                  <a:pt x="785" y="949"/>
                </a:lnTo>
                <a:lnTo>
                  <a:pt x="782" y="951"/>
                </a:lnTo>
                <a:lnTo>
                  <a:pt x="780" y="951"/>
                </a:lnTo>
                <a:lnTo>
                  <a:pt x="778" y="954"/>
                </a:lnTo>
                <a:lnTo>
                  <a:pt x="775" y="954"/>
                </a:lnTo>
                <a:lnTo>
                  <a:pt x="773" y="954"/>
                </a:lnTo>
                <a:lnTo>
                  <a:pt x="771" y="956"/>
                </a:lnTo>
                <a:lnTo>
                  <a:pt x="768" y="956"/>
                </a:lnTo>
                <a:lnTo>
                  <a:pt x="764" y="956"/>
                </a:lnTo>
                <a:lnTo>
                  <a:pt x="761" y="956"/>
                </a:lnTo>
                <a:lnTo>
                  <a:pt x="756" y="956"/>
                </a:lnTo>
                <a:lnTo>
                  <a:pt x="754" y="956"/>
                </a:lnTo>
                <a:lnTo>
                  <a:pt x="749" y="956"/>
                </a:lnTo>
                <a:lnTo>
                  <a:pt x="747" y="954"/>
                </a:lnTo>
                <a:lnTo>
                  <a:pt x="742" y="954"/>
                </a:lnTo>
                <a:lnTo>
                  <a:pt x="740" y="954"/>
                </a:lnTo>
                <a:lnTo>
                  <a:pt x="738" y="954"/>
                </a:lnTo>
                <a:lnTo>
                  <a:pt x="733" y="954"/>
                </a:lnTo>
                <a:lnTo>
                  <a:pt x="733" y="956"/>
                </a:lnTo>
                <a:lnTo>
                  <a:pt x="731" y="956"/>
                </a:lnTo>
                <a:lnTo>
                  <a:pt x="728" y="958"/>
                </a:lnTo>
                <a:lnTo>
                  <a:pt x="726" y="958"/>
                </a:lnTo>
                <a:lnTo>
                  <a:pt x="723" y="961"/>
                </a:lnTo>
                <a:lnTo>
                  <a:pt x="721" y="961"/>
                </a:lnTo>
                <a:lnTo>
                  <a:pt x="719" y="963"/>
                </a:lnTo>
                <a:lnTo>
                  <a:pt x="716" y="963"/>
                </a:lnTo>
                <a:lnTo>
                  <a:pt x="714" y="963"/>
                </a:lnTo>
                <a:lnTo>
                  <a:pt x="712" y="958"/>
                </a:lnTo>
                <a:lnTo>
                  <a:pt x="709" y="954"/>
                </a:lnTo>
                <a:lnTo>
                  <a:pt x="707" y="947"/>
                </a:lnTo>
                <a:lnTo>
                  <a:pt x="709" y="944"/>
                </a:lnTo>
                <a:lnTo>
                  <a:pt x="709" y="940"/>
                </a:lnTo>
                <a:lnTo>
                  <a:pt x="712" y="935"/>
                </a:lnTo>
                <a:lnTo>
                  <a:pt x="707" y="930"/>
                </a:lnTo>
                <a:lnTo>
                  <a:pt x="707" y="925"/>
                </a:lnTo>
                <a:lnTo>
                  <a:pt x="707" y="923"/>
                </a:lnTo>
                <a:lnTo>
                  <a:pt x="707" y="918"/>
                </a:lnTo>
                <a:lnTo>
                  <a:pt x="707" y="916"/>
                </a:lnTo>
                <a:lnTo>
                  <a:pt x="705" y="911"/>
                </a:lnTo>
                <a:lnTo>
                  <a:pt x="707" y="909"/>
                </a:lnTo>
                <a:lnTo>
                  <a:pt x="707" y="906"/>
                </a:lnTo>
                <a:lnTo>
                  <a:pt x="707" y="904"/>
                </a:lnTo>
                <a:lnTo>
                  <a:pt x="707" y="899"/>
                </a:lnTo>
                <a:lnTo>
                  <a:pt x="707" y="897"/>
                </a:lnTo>
                <a:lnTo>
                  <a:pt x="707" y="895"/>
                </a:lnTo>
                <a:lnTo>
                  <a:pt x="709" y="892"/>
                </a:lnTo>
                <a:lnTo>
                  <a:pt x="712" y="892"/>
                </a:lnTo>
                <a:lnTo>
                  <a:pt x="714" y="890"/>
                </a:lnTo>
                <a:lnTo>
                  <a:pt x="714" y="887"/>
                </a:lnTo>
                <a:lnTo>
                  <a:pt x="716" y="885"/>
                </a:lnTo>
                <a:lnTo>
                  <a:pt x="719" y="883"/>
                </a:lnTo>
                <a:lnTo>
                  <a:pt x="721" y="883"/>
                </a:lnTo>
                <a:lnTo>
                  <a:pt x="723" y="880"/>
                </a:lnTo>
                <a:lnTo>
                  <a:pt x="723" y="878"/>
                </a:lnTo>
                <a:lnTo>
                  <a:pt x="721" y="873"/>
                </a:lnTo>
                <a:lnTo>
                  <a:pt x="721" y="871"/>
                </a:lnTo>
                <a:lnTo>
                  <a:pt x="719" y="871"/>
                </a:lnTo>
                <a:lnTo>
                  <a:pt x="716" y="866"/>
                </a:lnTo>
                <a:lnTo>
                  <a:pt x="714" y="864"/>
                </a:lnTo>
                <a:lnTo>
                  <a:pt x="712" y="861"/>
                </a:lnTo>
                <a:lnTo>
                  <a:pt x="709" y="861"/>
                </a:lnTo>
                <a:lnTo>
                  <a:pt x="705" y="861"/>
                </a:lnTo>
                <a:lnTo>
                  <a:pt x="702" y="861"/>
                </a:lnTo>
                <a:lnTo>
                  <a:pt x="695" y="861"/>
                </a:lnTo>
                <a:lnTo>
                  <a:pt x="688" y="859"/>
                </a:lnTo>
                <a:lnTo>
                  <a:pt x="683" y="859"/>
                </a:lnTo>
                <a:lnTo>
                  <a:pt x="674" y="857"/>
                </a:lnTo>
                <a:lnTo>
                  <a:pt x="667" y="854"/>
                </a:lnTo>
                <a:lnTo>
                  <a:pt x="665" y="852"/>
                </a:lnTo>
                <a:lnTo>
                  <a:pt x="657" y="852"/>
                </a:lnTo>
                <a:lnTo>
                  <a:pt x="641" y="854"/>
                </a:lnTo>
                <a:lnTo>
                  <a:pt x="624" y="859"/>
                </a:lnTo>
                <a:lnTo>
                  <a:pt x="620" y="859"/>
                </a:lnTo>
                <a:lnTo>
                  <a:pt x="608" y="861"/>
                </a:lnTo>
                <a:lnTo>
                  <a:pt x="603" y="861"/>
                </a:lnTo>
                <a:lnTo>
                  <a:pt x="596" y="878"/>
                </a:lnTo>
                <a:lnTo>
                  <a:pt x="596" y="880"/>
                </a:lnTo>
                <a:lnTo>
                  <a:pt x="594" y="885"/>
                </a:lnTo>
                <a:lnTo>
                  <a:pt x="594" y="890"/>
                </a:lnTo>
                <a:lnTo>
                  <a:pt x="582" y="895"/>
                </a:lnTo>
                <a:lnTo>
                  <a:pt x="580" y="895"/>
                </a:lnTo>
                <a:lnTo>
                  <a:pt x="575" y="895"/>
                </a:lnTo>
                <a:lnTo>
                  <a:pt x="573" y="897"/>
                </a:lnTo>
                <a:lnTo>
                  <a:pt x="533" y="902"/>
                </a:lnTo>
                <a:lnTo>
                  <a:pt x="516" y="899"/>
                </a:lnTo>
                <a:lnTo>
                  <a:pt x="509" y="899"/>
                </a:lnTo>
                <a:lnTo>
                  <a:pt x="509" y="895"/>
                </a:lnTo>
                <a:lnTo>
                  <a:pt x="507" y="892"/>
                </a:lnTo>
                <a:lnTo>
                  <a:pt x="507" y="890"/>
                </a:lnTo>
                <a:lnTo>
                  <a:pt x="509" y="885"/>
                </a:lnTo>
                <a:lnTo>
                  <a:pt x="504" y="885"/>
                </a:lnTo>
                <a:lnTo>
                  <a:pt x="502" y="885"/>
                </a:lnTo>
                <a:lnTo>
                  <a:pt x="500" y="885"/>
                </a:lnTo>
                <a:lnTo>
                  <a:pt x="507" y="878"/>
                </a:lnTo>
                <a:lnTo>
                  <a:pt x="500" y="873"/>
                </a:lnTo>
                <a:lnTo>
                  <a:pt x="497" y="871"/>
                </a:lnTo>
                <a:lnTo>
                  <a:pt x="497" y="869"/>
                </a:lnTo>
                <a:lnTo>
                  <a:pt x="500" y="864"/>
                </a:lnTo>
                <a:lnTo>
                  <a:pt x="500" y="861"/>
                </a:lnTo>
                <a:lnTo>
                  <a:pt x="497" y="861"/>
                </a:lnTo>
                <a:lnTo>
                  <a:pt x="497" y="859"/>
                </a:lnTo>
                <a:lnTo>
                  <a:pt x="497" y="857"/>
                </a:lnTo>
                <a:lnTo>
                  <a:pt x="500" y="852"/>
                </a:lnTo>
                <a:lnTo>
                  <a:pt x="500" y="850"/>
                </a:lnTo>
                <a:lnTo>
                  <a:pt x="502" y="850"/>
                </a:lnTo>
                <a:lnTo>
                  <a:pt x="502" y="847"/>
                </a:lnTo>
                <a:lnTo>
                  <a:pt x="504" y="842"/>
                </a:lnTo>
                <a:lnTo>
                  <a:pt x="504" y="840"/>
                </a:lnTo>
                <a:lnTo>
                  <a:pt x="502" y="835"/>
                </a:lnTo>
                <a:lnTo>
                  <a:pt x="507" y="826"/>
                </a:lnTo>
                <a:lnTo>
                  <a:pt x="509" y="826"/>
                </a:lnTo>
                <a:lnTo>
                  <a:pt x="511" y="821"/>
                </a:lnTo>
                <a:lnTo>
                  <a:pt x="509" y="821"/>
                </a:lnTo>
                <a:lnTo>
                  <a:pt x="507" y="819"/>
                </a:lnTo>
                <a:lnTo>
                  <a:pt x="509" y="814"/>
                </a:lnTo>
                <a:lnTo>
                  <a:pt x="507" y="812"/>
                </a:lnTo>
                <a:lnTo>
                  <a:pt x="509" y="805"/>
                </a:lnTo>
                <a:lnTo>
                  <a:pt x="509" y="802"/>
                </a:lnTo>
                <a:lnTo>
                  <a:pt x="509" y="797"/>
                </a:lnTo>
                <a:lnTo>
                  <a:pt x="507" y="795"/>
                </a:lnTo>
                <a:lnTo>
                  <a:pt x="507" y="793"/>
                </a:lnTo>
                <a:lnTo>
                  <a:pt x="509" y="793"/>
                </a:lnTo>
                <a:lnTo>
                  <a:pt x="507" y="790"/>
                </a:lnTo>
                <a:lnTo>
                  <a:pt x="507" y="788"/>
                </a:lnTo>
                <a:lnTo>
                  <a:pt x="507" y="783"/>
                </a:lnTo>
                <a:lnTo>
                  <a:pt x="488" y="790"/>
                </a:lnTo>
                <a:lnTo>
                  <a:pt x="481" y="793"/>
                </a:lnTo>
                <a:lnTo>
                  <a:pt x="469" y="795"/>
                </a:lnTo>
                <a:lnTo>
                  <a:pt x="419" y="797"/>
                </a:lnTo>
                <a:lnTo>
                  <a:pt x="393" y="790"/>
                </a:lnTo>
                <a:lnTo>
                  <a:pt x="271" y="802"/>
                </a:lnTo>
                <a:lnTo>
                  <a:pt x="207" y="762"/>
                </a:lnTo>
                <a:lnTo>
                  <a:pt x="122" y="755"/>
                </a:lnTo>
                <a:lnTo>
                  <a:pt x="54" y="753"/>
                </a:lnTo>
                <a:lnTo>
                  <a:pt x="0" y="748"/>
                </a:lnTo>
                <a:lnTo>
                  <a:pt x="4" y="724"/>
                </a:lnTo>
                <a:lnTo>
                  <a:pt x="47" y="715"/>
                </a:lnTo>
                <a:lnTo>
                  <a:pt x="63" y="715"/>
                </a:lnTo>
                <a:lnTo>
                  <a:pt x="59" y="696"/>
                </a:lnTo>
                <a:lnTo>
                  <a:pt x="73" y="700"/>
                </a:lnTo>
                <a:lnTo>
                  <a:pt x="191" y="736"/>
                </a:lnTo>
                <a:lnTo>
                  <a:pt x="181" y="719"/>
                </a:lnTo>
                <a:lnTo>
                  <a:pt x="151" y="691"/>
                </a:lnTo>
                <a:lnTo>
                  <a:pt x="139" y="670"/>
                </a:lnTo>
                <a:lnTo>
                  <a:pt x="141" y="660"/>
                </a:lnTo>
                <a:lnTo>
                  <a:pt x="148" y="641"/>
                </a:lnTo>
                <a:lnTo>
                  <a:pt x="200" y="606"/>
                </a:lnTo>
                <a:lnTo>
                  <a:pt x="200" y="582"/>
                </a:lnTo>
                <a:lnTo>
                  <a:pt x="200" y="535"/>
                </a:lnTo>
                <a:lnTo>
                  <a:pt x="210" y="509"/>
                </a:lnTo>
                <a:lnTo>
                  <a:pt x="283" y="421"/>
                </a:lnTo>
                <a:lnTo>
                  <a:pt x="330" y="364"/>
                </a:lnTo>
                <a:lnTo>
                  <a:pt x="389" y="296"/>
                </a:lnTo>
                <a:lnTo>
                  <a:pt x="443" y="258"/>
                </a:lnTo>
                <a:lnTo>
                  <a:pt x="455" y="251"/>
                </a:lnTo>
                <a:lnTo>
                  <a:pt x="481" y="236"/>
                </a:lnTo>
                <a:lnTo>
                  <a:pt x="490" y="229"/>
                </a:lnTo>
                <a:lnTo>
                  <a:pt x="500" y="225"/>
                </a:lnTo>
                <a:lnTo>
                  <a:pt x="509" y="220"/>
                </a:lnTo>
                <a:lnTo>
                  <a:pt x="511" y="215"/>
                </a:lnTo>
                <a:lnTo>
                  <a:pt x="516" y="203"/>
                </a:lnTo>
                <a:lnTo>
                  <a:pt x="530" y="180"/>
                </a:lnTo>
                <a:lnTo>
                  <a:pt x="542" y="154"/>
                </a:lnTo>
                <a:lnTo>
                  <a:pt x="551" y="135"/>
                </a:lnTo>
                <a:lnTo>
                  <a:pt x="518" y="125"/>
                </a:lnTo>
                <a:lnTo>
                  <a:pt x="521" y="123"/>
                </a:lnTo>
                <a:lnTo>
                  <a:pt x="523" y="123"/>
                </a:lnTo>
                <a:lnTo>
                  <a:pt x="525" y="123"/>
                </a:lnTo>
                <a:lnTo>
                  <a:pt x="528" y="123"/>
                </a:lnTo>
                <a:lnTo>
                  <a:pt x="528" y="120"/>
                </a:lnTo>
                <a:lnTo>
                  <a:pt x="530" y="120"/>
                </a:lnTo>
                <a:lnTo>
                  <a:pt x="533" y="118"/>
                </a:lnTo>
                <a:lnTo>
                  <a:pt x="535" y="116"/>
                </a:lnTo>
                <a:lnTo>
                  <a:pt x="537" y="113"/>
                </a:lnTo>
                <a:lnTo>
                  <a:pt x="537" y="111"/>
                </a:lnTo>
                <a:lnTo>
                  <a:pt x="542" y="111"/>
                </a:lnTo>
                <a:lnTo>
                  <a:pt x="544" y="111"/>
                </a:lnTo>
                <a:lnTo>
                  <a:pt x="551" y="109"/>
                </a:lnTo>
                <a:lnTo>
                  <a:pt x="551" y="116"/>
                </a:lnTo>
                <a:lnTo>
                  <a:pt x="551" y="123"/>
                </a:lnTo>
                <a:lnTo>
                  <a:pt x="570" y="123"/>
                </a:lnTo>
                <a:lnTo>
                  <a:pt x="570" y="128"/>
                </a:lnTo>
                <a:lnTo>
                  <a:pt x="575" y="125"/>
                </a:lnTo>
                <a:lnTo>
                  <a:pt x="577" y="128"/>
                </a:lnTo>
                <a:lnTo>
                  <a:pt x="577" y="130"/>
                </a:lnTo>
                <a:lnTo>
                  <a:pt x="582" y="130"/>
                </a:lnTo>
                <a:lnTo>
                  <a:pt x="582" y="128"/>
                </a:lnTo>
                <a:lnTo>
                  <a:pt x="584" y="128"/>
                </a:lnTo>
                <a:lnTo>
                  <a:pt x="584" y="125"/>
                </a:lnTo>
                <a:lnTo>
                  <a:pt x="589" y="123"/>
                </a:lnTo>
                <a:lnTo>
                  <a:pt x="589" y="128"/>
                </a:lnTo>
                <a:lnTo>
                  <a:pt x="591" y="128"/>
                </a:lnTo>
                <a:lnTo>
                  <a:pt x="591" y="125"/>
                </a:lnTo>
                <a:lnTo>
                  <a:pt x="594" y="123"/>
                </a:lnTo>
                <a:lnTo>
                  <a:pt x="596" y="125"/>
                </a:lnTo>
                <a:lnTo>
                  <a:pt x="603" y="125"/>
                </a:lnTo>
                <a:lnTo>
                  <a:pt x="603" y="128"/>
                </a:lnTo>
                <a:lnTo>
                  <a:pt x="608" y="128"/>
                </a:lnTo>
                <a:lnTo>
                  <a:pt x="608" y="123"/>
                </a:lnTo>
                <a:lnTo>
                  <a:pt x="610" y="120"/>
                </a:lnTo>
                <a:lnTo>
                  <a:pt x="617" y="120"/>
                </a:lnTo>
                <a:lnTo>
                  <a:pt x="622" y="120"/>
                </a:lnTo>
                <a:lnTo>
                  <a:pt x="622" y="116"/>
                </a:lnTo>
                <a:lnTo>
                  <a:pt x="627" y="116"/>
                </a:lnTo>
                <a:lnTo>
                  <a:pt x="627" y="118"/>
                </a:lnTo>
                <a:lnTo>
                  <a:pt x="634" y="118"/>
                </a:lnTo>
                <a:lnTo>
                  <a:pt x="653" y="120"/>
                </a:lnTo>
                <a:lnTo>
                  <a:pt x="653" y="118"/>
                </a:lnTo>
                <a:lnTo>
                  <a:pt x="657" y="118"/>
                </a:lnTo>
                <a:lnTo>
                  <a:pt x="660" y="118"/>
                </a:lnTo>
                <a:lnTo>
                  <a:pt x="662" y="118"/>
                </a:lnTo>
                <a:lnTo>
                  <a:pt x="665" y="125"/>
                </a:lnTo>
                <a:lnTo>
                  <a:pt x="683" y="125"/>
                </a:lnTo>
                <a:lnTo>
                  <a:pt x="683" y="132"/>
                </a:lnTo>
                <a:lnTo>
                  <a:pt x="688" y="132"/>
                </a:lnTo>
                <a:lnTo>
                  <a:pt x="695" y="132"/>
                </a:lnTo>
                <a:lnTo>
                  <a:pt x="698" y="128"/>
                </a:lnTo>
                <a:lnTo>
                  <a:pt x="702" y="128"/>
                </a:lnTo>
                <a:lnTo>
                  <a:pt x="702" y="132"/>
                </a:lnTo>
                <a:lnTo>
                  <a:pt x="721" y="130"/>
                </a:lnTo>
                <a:lnTo>
                  <a:pt x="721" y="128"/>
                </a:lnTo>
                <a:lnTo>
                  <a:pt x="723" y="128"/>
                </a:lnTo>
                <a:lnTo>
                  <a:pt x="731" y="125"/>
                </a:lnTo>
                <a:lnTo>
                  <a:pt x="731" y="120"/>
                </a:lnTo>
                <a:lnTo>
                  <a:pt x="733" y="120"/>
                </a:lnTo>
                <a:lnTo>
                  <a:pt x="735" y="120"/>
                </a:lnTo>
                <a:lnTo>
                  <a:pt x="728" y="120"/>
                </a:lnTo>
                <a:lnTo>
                  <a:pt x="728" y="116"/>
                </a:lnTo>
                <a:lnTo>
                  <a:pt x="728" y="102"/>
                </a:lnTo>
                <a:lnTo>
                  <a:pt x="738" y="106"/>
                </a:lnTo>
                <a:lnTo>
                  <a:pt x="745" y="109"/>
                </a:lnTo>
                <a:lnTo>
                  <a:pt x="749" y="109"/>
                </a:lnTo>
                <a:lnTo>
                  <a:pt x="754" y="111"/>
                </a:lnTo>
                <a:lnTo>
                  <a:pt x="759" y="111"/>
                </a:lnTo>
                <a:lnTo>
                  <a:pt x="764" y="113"/>
                </a:lnTo>
                <a:lnTo>
                  <a:pt x="766" y="113"/>
                </a:lnTo>
                <a:lnTo>
                  <a:pt x="768" y="113"/>
                </a:lnTo>
                <a:lnTo>
                  <a:pt x="782" y="113"/>
                </a:lnTo>
                <a:lnTo>
                  <a:pt x="813" y="111"/>
                </a:lnTo>
                <a:lnTo>
                  <a:pt x="841" y="111"/>
                </a:lnTo>
                <a:lnTo>
                  <a:pt x="912" y="109"/>
                </a:lnTo>
                <a:lnTo>
                  <a:pt x="924" y="106"/>
                </a:lnTo>
                <a:lnTo>
                  <a:pt x="933" y="106"/>
                </a:lnTo>
                <a:lnTo>
                  <a:pt x="971" y="106"/>
                </a:lnTo>
                <a:lnTo>
                  <a:pt x="973" y="106"/>
                </a:lnTo>
                <a:lnTo>
                  <a:pt x="1006" y="104"/>
                </a:lnTo>
                <a:lnTo>
                  <a:pt x="1028" y="102"/>
                </a:lnTo>
                <a:lnTo>
                  <a:pt x="1035" y="102"/>
                </a:lnTo>
                <a:lnTo>
                  <a:pt x="1054" y="102"/>
                </a:lnTo>
                <a:lnTo>
                  <a:pt x="1065" y="102"/>
                </a:lnTo>
                <a:lnTo>
                  <a:pt x="1070" y="97"/>
                </a:lnTo>
                <a:lnTo>
                  <a:pt x="1070" y="94"/>
                </a:lnTo>
                <a:lnTo>
                  <a:pt x="1068" y="92"/>
                </a:lnTo>
                <a:lnTo>
                  <a:pt x="1068" y="90"/>
                </a:lnTo>
                <a:lnTo>
                  <a:pt x="1065" y="87"/>
                </a:lnTo>
                <a:lnTo>
                  <a:pt x="1068" y="78"/>
                </a:lnTo>
                <a:lnTo>
                  <a:pt x="1063" y="73"/>
                </a:lnTo>
                <a:lnTo>
                  <a:pt x="1058" y="64"/>
                </a:lnTo>
                <a:lnTo>
                  <a:pt x="1056" y="59"/>
                </a:lnTo>
                <a:lnTo>
                  <a:pt x="1056" y="57"/>
                </a:lnTo>
                <a:lnTo>
                  <a:pt x="1051" y="52"/>
                </a:lnTo>
                <a:lnTo>
                  <a:pt x="1049" y="52"/>
                </a:lnTo>
                <a:lnTo>
                  <a:pt x="1046" y="49"/>
                </a:lnTo>
                <a:lnTo>
                  <a:pt x="1042" y="45"/>
                </a:lnTo>
                <a:lnTo>
                  <a:pt x="1042" y="42"/>
                </a:lnTo>
                <a:lnTo>
                  <a:pt x="1042" y="40"/>
                </a:lnTo>
                <a:lnTo>
                  <a:pt x="1042" y="38"/>
                </a:lnTo>
                <a:lnTo>
                  <a:pt x="1042" y="31"/>
                </a:lnTo>
                <a:lnTo>
                  <a:pt x="1061" y="31"/>
                </a:lnTo>
                <a:lnTo>
                  <a:pt x="1105" y="31"/>
                </a:lnTo>
                <a:lnTo>
                  <a:pt x="1115" y="31"/>
                </a:lnTo>
                <a:lnTo>
                  <a:pt x="1124" y="31"/>
                </a:lnTo>
                <a:lnTo>
                  <a:pt x="1127" y="0"/>
                </a:lnTo>
                <a:lnTo>
                  <a:pt x="1178" y="2"/>
                </a:lnTo>
                <a:lnTo>
                  <a:pt x="1209" y="2"/>
                </a:lnTo>
                <a:lnTo>
                  <a:pt x="1216" y="4"/>
                </a:lnTo>
                <a:lnTo>
                  <a:pt x="1223" y="4"/>
                </a:lnTo>
                <a:lnTo>
                  <a:pt x="1230" y="9"/>
                </a:lnTo>
                <a:lnTo>
                  <a:pt x="1235" y="9"/>
                </a:lnTo>
                <a:lnTo>
                  <a:pt x="1242" y="12"/>
                </a:lnTo>
                <a:lnTo>
                  <a:pt x="1256" y="12"/>
                </a:lnTo>
                <a:lnTo>
                  <a:pt x="1270" y="12"/>
                </a:lnTo>
                <a:lnTo>
                  <a:pt x="1374" y="19"/>
                </a:lnTo>
                <a:lnTo>
                  <a:pt x="1457" y="26"/>
                </a:lnTo>
                <a:close/>
              </a:path>
            </a:pathLst>
          </a:custGeom>
          <a:solidFill>
            <a:srgbClr val="B8F0FC"/>
          </a:solidFill>
          <a:ln w="4445">
            <a:solidFill>
              <a:srgbClr val="6E6E6E"/>
            </a:solidFill>
            <a:prstDash val="solid"/>
            <a:round/>
            <a:headEnd/>
            <a:tailEnd/>
          </a:ln>
        </p:spPr>
        <p:txBody>
          <a:bodyPr rot="0" vert="horz" wrap="square" lIns="137160" tIns="68580" rIns="137160" bIns="68580" anchor="t" anchorCtr="0" upright="1">
            <a:noAutofit/>
          </a:bodyPr>
          <a:lstStyle/>
          <a:p>
            <a:endParaRPr lang="es-MX" sz="2700"/>
          </a:p>
        </p:txBody>
      </p:sp>
      <p:sp>
        <p:nvSpPr>
          <p:cNvPr id="14" name="Rectángulo 13"/>
          <p:cNvSpPr/>
          <p:nvPr/>
        </p:nvSpPr>
        <p:spPr>
          <a:xfrm>
            <a:off x="10304228" y="2546577"/>
            <a:ext cx="3110146" cy="7848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s-MX" sz="4500" cap="all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municipios</a:t>
            </a:r>
          </a:p>
        </p:txBody>
      </p:sp>
      <p:cxnSp>
        <p:nvCxnSpPr>
          <p:cNvPr id="15" name="Conector angular 14"/>
          <p:cNvCxnSpPr>
            <a:stCxn id="14" idx="1"/>
            <a:endCxn id="14" idx="3"/>
          </p:cNvCxnSpPr>
          <p:nvPr/>
        </p:nvCxnSpPr>
        <p:spPr>
          <a:xfrm rot="10800000" flipH="1">
            <a:off x="10260064" y="2962076"/>
            <a:ext cx="3198473" cy="19050"/>
          </a:xfrm>
          <a:prstGeom prst="bentConnector5">
            <a:avLst>
              <a:gd name="adj1" fmla="val -138774"/>
              <a:gd name="adj2" fmla="val -28318906"/>
              <a:gd name="adj3" fmla="val 234010"/>
            </a:avLst>
          </a:prstGeom>
          <a:ln w="38100">
            <a:solidFill>
              <a:schemeClr val="tx1">
                <a:lumMod val="50000"/>
                <a:lumOff val="50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Rectángulo 15"/>
          <p:cNvSpPr/>
          <p:nvPr/>
        </p:nvSpPr>
        <p:spPr>
          <a:xfrm>
            <a:off x="6268610" y="4447225"/>
            <a:ext cx="5775111" cy="30008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 algn="just">
              <a:buFont typeface="Arial" panose="020B0604020202020204" pitchFamily="34" charset="0"/>
              <a:buChar char="•"/>
            </a:pPr>
            <a:r>
              <a:rPr lang="es-419" sz="2700" dirty="0">
                <a:solidFill>
                  <a:srgbClr val="000000"/>
                </a:solidFill>
              </a:rPr>
              <a:t>Tenango del Valle</a:t>
            </a:r>
          </a:p>
          <a:p>
            <a:pPr marL="514350" indent="-514350" algn="just">
              <a:buFont typeface="Arial" panose="020B0604020202020204" pitchFamily="34" charset="0"/>
              <a:buChar char="•"/>
            </a:pPr>
            <a:r>
              <a:rPr lang="es-419" sz="2700" dirty="0">
                <a:solidFill>
                  <a:srgbClr val="000000"/>
                </a:solidFill>
              </a:rPr>
              <a:t>Almoloya del Río</a:t>
            </a:r>
          </a:p>
          <a:p>
            <a:pPr marL="514350" indent="-514350" algn="just">
              <a:buFont typeface="Arial" panose="020B0604020202020204" pitchFamily="34" charset="0"/>
              <a:buChar char="•"/>
            </a:pPr>
            <a:r>
              <a:rPr lang="es-419" sz="2700" dirty="0">
                <a:solidFill>
                  <a:srgbClr val="000000"/>
                </a:solidFill>
              </a:rPr>
              <a:t>Atizapán</a:t>
            </a:r>
          </a:p>
          <a:p>
            <a:pPr marL="514350" indent="-514350" algn="just">
              <a:buFont typeface="Arial" panose="020B0604020202020204" pitchFamily="34" charset="0"/>
              <a:buChar char="•"/>
            </a:pPr>
            <a:r>
              <a:rPr lang="es-419" sz="2700" dirty="0" err="1">
                <a:solidFill>
                  <a:srgbClr val="000000"/>
                </a:solidFill>
              </a:rPr>
              <a:t>Calimaya</a:t>
            </a:r>
            <a:endParaRPr lang="es-419" sz="2700" dirty="0">
              <a:solidFill>
                <a:srgbClr val="000000"/>
              </a:solidFill>
            </a:endParaRPr>
          </a:p>
          <a:p>
            <a:pPr marL="514350" indent="-514350" algn="just">
              <a:buFont typeface="Arial" panose="020B0604020202020204" pitchFamily="34" charset="0"/>
              <a:buChar char="•"/>
            </a:pPr>
            <a:r>
              <a:rPr lang="es-419" sz="2700" dirty="0" err="1">
                <a:solidFill>
                  <a:srgbClr val="000000"/>
                </a:solidFill>
              </a:rPr>
              <a:t>Capulhuac</a:t>
            </a:r>
            <a:endParaRPr lang="es-419" sz="2700" dirty="0">
              <a:solidFill>
                <a:srgbClr val="000000"/>
              </a:solidFill>
            </a:endParaRPr>
          </a:p>
          <a:p>
            <a:pPr marL="514350" indent="-514350" algn="just">
              <a:buFont typeface="Arial" panose="020B0604020202020204" pitchFamily="34" charset="0"/>
              <a:buChar char="•"/>
            </a:pPr>
            <a:r>
              <a:rPr lang="es-419" sz="2700" dirty="0">
                <a:solidFill>
                  <a:srgbClr val="000000"/>
                </a:solidFill>
              </a:rPr>
              <a:t>Chapultepec</a:t>
            </a:r>
          </a:p>
          <a:p>
            <a:pPr marL="514350" indent="-514350" algn="just">
              <a:buFont typeface="Arial" panose="020B0604020202020204" pitchFamily="34" charset="0"/>
              <a:buChar char="•"/>
            </a:pPr>
            <a:r>
              <a:rPr lang="es-419" sz="2700" dirty="0" err="1">
                <a:solidFill>
                  <a:srgbClr val="000000"/>
                </a:solidFill>
              </a:rPr>
              <a:t>Joquicingo</a:t>
            </a:r>
            <a:endParaRPr lang="es-MX" sz="2700" dirty="0"/>
          </a:p>
        </p:txBody>
      </p:sp>
      <p:sp>
        <p:nvSpPr>
          <p:cNvPr id="17" name="Rectángulo 16"/>
          <p:cNvSpPr/>
          <p:nvPr/>
        </p:nvSpPr>
        <p:spPr>
          <a:xfrm>
            <a:off x="12355076" y="4385896"/>
            <a:ext cx="4923275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 algn="just">
              <a:buFont typeface="Arial" panose="020B0604020202020204" pitchFamily="34" charset="0"/>
              <a:buChar char="•"/>
            </a:pPr>
            <a:r>
              <a:rPr lang="es-419" sz="2700" dirty="0" err="1">
                <a:solidFill>
                  <a:srgbClr val="000000"/>
                </a:solidFill>
              </a:rPr>
              <a:t>Mexicaltzingo</a:t>
            </a:r>
            <a:endParaRPr lang="es-419" sz="2700" dirty="0">
              <a:solidFill>
                <a:srgbClr val="000000"/>
              </a:solidFill>
            </a:endParaRPr>
          </a:p>
          <a:p>
            <a:pPr marL="514350" indent="-514350" algn="just">
              <a:buFont typeface="Arial" panose="020B0604020202020204" pitchFamily="34" charset="0"/>
              <a:buChar char="•"/>
            </a:pPr>
            <a:r>
              <a:rPr lang="es-419" sz="2700" dirty="0">
                <a:solidFill>
                  <a:srgbClr val="000000"/>
                </a:solidFill>
              </a:rPr>
              <a:t>Rayón</a:t>
            </a:r>
          </a:p>
          <a:p>
            <a:pPr marL="514350" indent="-514350" algn="just">
              <a:buFont typeface="Arial" panose="020B0604020202020204" pitchFamily="34" charset="0"/>
              <a:buChar char="•"/>
            </a:pPr>
            <a:r>
              <a:rPr lang="es-419" sz="2700" dirty="0"/>
              <a:t>San Antonio la Isla</a:t>
            </a:r>
          </a:p>
          <a:p>
            <a:pPr marL="514350" indent="-514350" algn="just">
              <a:buFont typeface="Arial" panose="020B0604020202020204" pitchFamily="34" charset="0"/>
              <a:buChar char="•"/>
            </a:pPr>
            <a:r>
              <a:rPr lang="es-419" sz="2700" dirty="0" err="1"/>
              <a:t>Texcalyacac</a:t>
            </a:r>
            <a:endParaRPr lang="es-419" sz="2700" dirty="0"/>
          </a:p>
          <a:p>
            <a:pPr marL="514350" indent="-514350" algn="just">
              <a:buFont typeface="Arial" panose="020B0604020202020204" pitchFamily="34" charset="0"/>
              <a:buChar char="•"/>
            </a:pPr>
            <a:r>
              <a:rPr lang="es-419" sz="2700" dirty="0"/>
              <a:t>Tianguistenco</a:t>
            </a:r>
          </a:p>
          <a:p>
            <a:pPr marL="514350" indent="-514350" algn="just">
              <a:buFont typeface="Arial" panose="020B0604020202020204" pitchFamily="34" charset="0"/>
              <a:buChar char="•"/>
            </a:pPr>
            <a:r>
              <a:rPr lang="es-419" sz="2700" dirty="0" err="1"/>
              <a:t>Xalatlaco</a:t>
            </a:r>
            <a:endParaRPr lang="es-MX" sz="2700" dirty="0"/>
          </a:p>
        </p:txBody>
      </p:sp>
      <p:pic>
        <p:nvPicPr>
          <p:cNvPr id="19" name="Picture 2" descr="Estado de México – Pacto federal">
            <a:hlinkClick r:id="rId6" action="ppaction://hlinksldjump" tooltip="Distritos Judiciales Electorales"/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62999" y="8613564"/>
            <a:ext cx="762001" cy="6265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Imagen 19">
            <a:hlinkClick r:id="" action="ppaction://hlinkshowjump?jump=previousslide" tooltip="Anterior"/>
          </p:cNvPr>
          <p:cNvPicPr>
            <a:picLocks noChangeAspect="1"/>
          </p:cNvPicPr>
          <p:nvPr/>
        </p:nvPicPr>
        <p:blipFill>
          <a:blip r:embed="rId8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7971312" y="8567437"/>
            <a:ext cx="718852" cy="718852"/>
          </a:xfrm>
          <a:prstGeom prst="rect">
            <a:avLst/>
          </a:prstGeom>
        </p:spPr>
      </p:pic>
      <p:pic>
        <p:nvPicPr>
          <p:cNvPr id="21" name="Imagen 20">
            <a:hlinkClick r:id="" action="ppaction://hlinkshowjump?jump=nextslide" tooltip="Siguiente"/>
          </p:cNvPr>
          <p:cNvPicPr>
            <a:picLocks noChangeAspect="1"/>
          </p:cNvPicPr>
          <p:nvPr/>
        </p:nvPicPr>
        <p:blipFill>
          <a:blip r:embed="rId8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97835" y="8567438"/>
            <a:ext cx="718852" cy="718852"/>
          </a:xfrm>
          <a:prstGeom prst="rect">
            <a:avLst/>
          </a:prstGeom>
        </p:spPr>
      </p:pic>
      <p:sp>
        <p:nvSpPr>
          <p:cNvPr id="22" name="Rectángulo 21"/>
          <p:cNvSpPr/>
          <p:nvPr/>
        </p:nvSpPr>
        <p:spPr>
          <a:xfrm>
            <a:off x="10153504" y="3126363"/>
            <a:ext cx="343651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s-MX" sz="2000" cap="all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Que conforman el distrito</a:t>
            </a:r>
            <a:endParaRPr lang="es-MX" sz="2000" cap="all" dirty="0">
              <a:solidFill>
                <a:schemeClr val="tx1">
                  <a:lumMod val="50000"/>
                  <a:lumOff val="50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18864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Click="0">
        <p14:reveal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2401" y="178509"/>
            <a:ext cx="2274414" cy="1025763"/>
          </a:xfrm>
          <a:prstGeom prst="rect">
            <a:avLst/>
          </a:prstGeom>
        </p:spPr>
      </p:pic>
      <p:sp>
        <p:nvSpPr>
          <p:cNvPr id="72" name="Paralelogramo 71"/>
          <p:cNvSpPr/>
          <p:nvPr/>
        </p:nvSpPr>
        <p:spPr>
          <a:xfrm>
            <a:off x="15672659" y="8634356"/>
            <a:ext cx="4243892" cy="1612305"/>
          </a:xfrm>
          <a:prstGeom prst="parallelogram">
            <a:avLst>
              <a:gd name="adj" fmla="val 68198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73" name="Paralelogramo 72"/>
          <p:cNvSpPr/>
          <p:nvPr/>
        </p:nvSpPr>
        <p:spPr>
          <a:xfrm>
            <a:off x="0" y="9478834"/>
            <a:ext cx="18750579" cy="814892"/>
          </a:xfrm>
          <a:prstGeom prst="parallelogram">
            <a:avLst>
              <a:gd name="adj" fmla="val 58663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pic>
        <p:nvPicPr>
          <p:cNvPr id="77" name="Imagen 7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33436" y="88635"/>
            <a:ext cx="1272614" cy="1202562"/>
          </a:xfrm>
          <a:prstGeom prst="rect">
            <a:avLst/>
          </a:prstGeom>
        </p:spPr>
      </p:pic>
      <p:sp>
        <p:nvSpPr>
          <p:cNvPr id="78" name="Triángulo isósceles 77"/>
          <p:cNvSpPr/>
          <p:nvPr/>
        </p:nvSpPr>
        <p:spPr>
          <a:xfrm rot="18459014">
            <a:off x="-931438" y="-343536"/>
            <a:ext cx="2154764" cy="1158996"/>
          </a:xfrm>
          <a:prstGeom prst="triangl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79" name="Triángulo isósceles 78"/>
          <p:cNvSpPr/>
          <p:nvPr/>
        </p:nvSpPr>
        <p:spPr>
          <a:xfrm rot="10631482">
            <a:off x="-55789" y="-206601"/>
            <a:ext cx="2154764" cy="1158996"/>
          </a:xfrm>
          <a:prstGeom prst="triangle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cxnSp>
        <p:nvCxnSpPr>
          <p:cNvPr id="81" name="Conector recto 80"/>
          <p:cNvCxnSpPr/>
          <p:nvPr/>
        </p:nvCxnSpPr>
        <p:spPr>
          <a:xfrm>
            <a:off x="9144000" y="88635"/>
            <a:ext cx="0" cy="1202562"/>
          </a:xfrm>
          <a:prstGeom prst="line">
            <a:avLst/>
          </a:prstGeom>
          <a:ln w="28575" cap="rnd">
            <a:solidFill>
              <a:schemeClr val="bg2">
                <a:lumMod val="5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3" name="Imagen 8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87420" y="1"/>
            <a:ext cx="1500581" cy="1500581"/>
          </a:xfrm>
          <a:prstGeom prst="rect">
            <a:avLst/>
          </a:prstGeom>
        </p:spPr>
      </p:pic>
      <p:pic>
        <p:nvPicPr>
          <p:cNvPr id="84" name="Imagen 83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25" t="29137" r="9744" b="27962"/>
          <a:stretch/>
        </p:blipFill>
        <p:spPr>
          <a:xfrm>
            <a:off x="666928" y="8648186"/>
            <a:ext cx="1516151" cy="816819"/>
          </a:xfrm>
          <a:prstGeom prst="rect">
            <a:avLst/>
          </a:prstGeom>
        </p:spPr>
      </p:pic>
      <p:sp>
        <p:nvSpPr>
          <p:cNvPr id="2" name="Rectángulo 1"/>
          <p:cNvSpPr/>
          <p:nvPr/>
        </p:nvSpPr>
        <p:spPr>
          <a:xfrm>
            <a:off x="1780598" y="1408760"/>
            <a:ext cx="14751154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s-MX" sz="6000" cap="all" dirty="0">
                <a:solidFill>
                  <a:srgbClr val="8C52FF"/>
                </a:solidFill>
                <a:latin typeface="Exo 2" panose="00000800000000000000" pitchFamily="2" charset="0"/>
              </a:rPr>
              <a:t>Distrito judicial no. </a:t>
            </a:r>
            <a:r>
              <a:rPr lang="es-MX" sz="6000" cap="all" dirty="0" err="1" smtClean="0">
                <a:solidFill>
                  <a:srgbClr val="8C52FF"/>
                </a:solidFill>
                <a:latin typeface="Exo 2" panose="00000800000000000000" pitchFamily="2" charset="0"/>
              </a:rPr>
              <a:t>Xiii</a:t>
            </a:r>
            <a:r>
              <a:rPr lang="es-MX" sz="6000" cap="all" dirty="0" smtClean="0">
                <a:solidFill>
                  <a:srgbClr val="8C52FF"/>
                </a:solidFill>
                <a:latin typeface="Exo 2" panose="00000800000000000000" pitchFamily="2" charset="0"/>
              </a:rPr>
              <a:t> </a:t>
            </a:r>
            <a:r>
              <a:rPr lang="es-MX" sz="6000" cap="all" dirty="0">
                <a:solidFill>
                  <a:srgbClr val="8C52FF"/>
                </a:solidFill>
                <a:latin typeface="Exo 2" panose="00000800000000000000" pitchFamily="2" charset="0"/>
              </a:rPr>
              <a:t>TENANCINGO</a:t>
            </a:r>
            <a:endParaRPr lang="es-MX" sz="6000" cap="all" dirty="0">
              <a:latin typeface="Exo 2" panose="00000800000000000000" pitchFamily="2" charset="0"/>
            </a:endParaRPr>
          </a:p>
        </p:txBody>
      </p:sp>
      <p:sp>
        <p:nvSpPr>
          <p:cNvPr id="4" name="Elipse 3"/>
          <p:cNvSpPr/>
          <p:nvPr/>
        </p:nvSpPr>
        <p:spPr>
          <a:xfrm>
            <a:off x="8906165" y="3590757"/>
            <a:ext cx="540000" cy="540000"/>
          </a:xfrm>
          <a:prstGeom prst="ellipse">
            <a:avLst/>
          </a:prstGeom>
          <a:solidFill>
            <a:srgbClr val="CC99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5" name="Arco 4"/>
          <p:cNvSpPr/>
          <p:nvPr/>
        </p:nvSpPr>
        <p:spPr>
          <a:xfrm rot="10800000">
            <a:off x="8771165" y="3455757"/>
            <a:ext cx="810000" cy="810000"/>
          </a:xfrm>
          <a:prstGeom prst="arc">
            <a:avLst>
              <a:gd name="adj1" fmla="val 16200000"/>
              <a:gd name="adj2" fmla="val 5350066"/>
            </a:avLst>
          </a:prstGeom>
          <a:noFill/>
          <a:ln w="28575" cap="rnd">
            <a:solidFill>
              <a:srgbClr val="CC99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82" name="Rectángulo redondeado 81">
            <a:hlinkClick r:id="rId6" action="ppaction://hlinksldjump"/>
          </p:cNvPr>
          <p:cNvSpPr/>
          <p:nvPr/>
        </p:nvSpPr>
        <p:spPr>
          <a:xfrm>
            <a:off x="9581164" y="3387669"/>
            <a:ext cx="4899950" cy="981759"/>
          </a:xfrm>
          <a:prstGeom prst="roundRect">
            <a:avLst>
              <a:gd name="adj" fmla="val 50000"/>
            </a:avLst>
          </a:prstGeom>
          <a:solidFill>
            <a:srgbClr val="CC99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85" name="Rectángulo 84">
            <a:hlinkClick r:id="rId6" action="ppaction://hlinksldjump"/>
          </p:cNvPr>
          <p:cNvSpPr/>
          <p:nvPr/>
        </p:nvSpPr>
        <p:spPr>
          <a:xfrm>
            <a:off x="9898437" y="3369584"/>
            <a:ext cx="2808782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es-419" sz="5400" cap="all" dirty="0">
                <a:solidFill>
                  <a:schemeClr val="bg1"/>
                </a:solidFill>
                <a:latin typeface="Exo 2" panose="00000800000000000000" pitchFamily="2" charset="0"/>
              </a:rPr>
              <a:t>cargos</a:t>
            </a:r>
            <a:endParaRPr lang="es-MX" sz="5400" cap="all" dirty="0">
              <a:solidFill>
                <a:schemeClr val="bg1"/>
              </a:solidFill>
              <a:latin typeface="Exo 2" panose="00000800000000000000" pitchFamily="2" charset="0"/>
            </a:endParaRPr>
          </a:p>
        </p:txBody>
      </p:sp>
      <p:sp>
        <p:nvSpPr>
          <p:cNvPr id="86" name="Elipse 85"/>
          <p:cNvSpPr/>
          <p:nvPr/>
        </p:nvSpPr>
        <p:spPr>
          <a:xfrm>
            <a:off x="8906165" y="5011185"/>
            <a:ext cx="540000" cy="540000"/>
          </a:xfrm>
          <a:prstGeom prst="ellipse">
            <a:avLst/>
          </a:prstGeom>
          <a:solidFill>
            <a:srgbClr val="FF99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87" name="Arco 86"/>
          <p:cNvSpPr/>
          <p:nvPr/>
        </p:nvSpPr>
        <p:spPr>
          <a:xfrm rot="10800000">
            <a:off x="8771165" y="4876185"/>
            <a:ext cx="810000" cy="810000"/>
          </a:xfrm>
          <a:prstGeom prst="arc">
            <a:avLst>
              <a:gd name="adj1" fmla="val 16200000"/>
              <a:gd name="adj2" fmla="val 5350066"/>
            </a:avLst>
          </a:prstGeom>
          <a:ln w="28575" cap="rnd">
            <a:solidFill>
              <a:srgbClr val="FF99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88" name="Rectángulo redondeado 87">
            <a:hlinkClick r:id="rId7" action="ppaction://hlinksldjump"/>
          </p:cNvPr>
          <p:cNvSpPr/>
          <p:nvPr/>
        </p:nvSpPr>
        <p:spPr>
          <a:xfrm>
            <a:off x="9581165" y="4808097"/>
            <a:ext cx="4899948" cy="981759"/>
          </a:xfrm>
          <a:prstGeom prst="roundRect">
            <a:avLst>
              <a:gd name="adj" fmla="val 50000"/>
            </a:avLst>
          </a:prstGeom>
          <a:solidFill>
            <a:srgbClr val="FF99CC"/>
          </a:solidFill>
          <a:ln>
            <a:solidFill>
              <a:srgbClr val="FF99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89" name="Rectángulo 88">
            <a:hlinkClick r:id="rId7" action="ppaction://hlinksldjump"/>
          </p:cNvPr>
          <p:cNvSpPr/>
          <p:nvPr/>
        </p:nvSpPr>
        <p:spPr>
          <a:xfrm>
            <a:off x="9898438" y="4805199"/>
            <a:ext cx="4099199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419" sz="5400" cap="all" dirty="0">
                <a:solidFill>
                  <a:schemeClr val="bg1"/>
                </a:solidFill>
                <a:latin typeface="Exo 2" panose="00000800000000000000" pitchFamily="2" charset="0"/>
              </a:rPr>
              <a:t>MUNICIPIOS</a:t>
            </a:r>
            <a:endParaRPr lang="es-MX" sz="5400" cap="all" dirty="0">
              <a:solidFill>
                <a:schemeClr val="bg1"/>
              </a:solidFill>
              <a:latin typeface="Exo 2" panose="00000800000000000000" pitchFamily="2" charset="0"/>
            </a:endParaRPr>
          </a:p>
        </p:txBody>
      </p:sp>
      <p:sp>
        <p:nvSpPr>
          <p:cNvPr id="26" name="Freeform 33"/>
          <p:cNvSpPr>
            <a:spLocks/>
          </p:cNvSpPr>
          <p:nvPr/>
        </p:nvSpPr>
        <p:spPr bwMode="auto">
          <a:xfrm>
            <a:off x="386644" y="3747010"/>
            <a:ext cx="4147256" cy="2853779"/>
          </a:xfrm>
          <a:custGeom>
            <a:avLst/>
            <a:gdLst>
              <a:gd name="T0" fmla="*/ 2271 w 2296"/>
              <a:gd name="T1" fmla="*/ 307 h 1600"/>
              <a:gd name="T2" fmla="*/ 2117 w 2296"/>
              <a:gd name="T3" fmla="*/ 712 h 1600"/>
              <a:gd name="T4" fmla="*/ 1823 w 2296"/>
              <a:gd name="T5" fmla="*/ 840 h 1600"/>
              <a:gd name="T6" fmla="*/ 1816 w 2296"/>
              <a:gd name="T7" fmla="*/ 909 h 1600"/>
              <a:gd name="T8" fmla="*/ 1816 w 2296"/>
              <a:gd name="T9" fmla="*/ 1003 h 1600"/>
              <a:gd name="T10" fmla="*/ 1799 w 2296"/>
              <a:gd name="T11" fmla="*/ 1069 h 1600"/>
              <a:gd name="T12" fmla="*/ 1759 w 2296"/>
              <a:gd name="T13" fmla="*/ 1122 h 1600"/>
              <a:gd name="T14" fmla="*/ 1750 w 2296"/>
              <a:gd name="T15" fmla="*/ 1185 h 1600"/>
              <a:gd name="T16" fmla="*/ 1738 w 2296"/>
              <a:gd name="T17" fmla="*/ 1221 h 1600"/>
              <a:gd name="T18" fmla="*/ 1709 w 2296"/>
              <a:gd name="T19" fmla="*/ 1271 h 1600"/>
              <a:gd name="T20" fmla="*/ 1662 w 2296"/>
              <a:gd name="T21" fmla="*/ 1377 h 1600"/>
              <a:gd name="T22" fmla="*/ 1509 w 2296"/>
              <a:gd name="T23" fmla="*/ 1538 h 1600"/>
              <a:gd name="T24" fmla="*/ 1424 w 2296"/>
              <a:gd name="T25" fmla="*/ 1588 h 1600"/>
              <a:gd name="T26" fmla="*/ 1358 w 2296"/>
              <a:gd name="T27" fmla="*/ 1588 h 1600"/>
              <a:gd name="T28" fmla="*/ 1280 w 2296"/>
              <a:gd name="T29" fmla="*/ 1559 h 1600"/>
              <a:gd name="T30" fmla="*/ 1236 w 2296"/>
              <a:gd name="T31" fmla="*/ 1505 h 1600"/>
              <a:gd name="T32" fmla="*/ 1231 w 2296"/>
              <a:gd name="T33" fmla="*/ 1448 h 1600"/>
              <a:gd name="T34" fmla="*/ 1174 w 2296"/>
              <a:gd name="T35" fmla="*/ 1422 h 1600"/>
              <a:gd name="T36" fmla="*/ 1089 w 2296"/>
              <a:gd name="T37" fmla="*/ 1422 h 1600"/>
              <a:gd name="T38" fmla="*/ 1014 w 2296"/>
              <a:gd name="T39" fmla="*/ 1391 h 1600"/>
              <a:gd name="T40" fmla="*/ 965 w 2296"/>
              <a:gd name="T41" fmla="*/ 1401 h 1600"/>
              <a:gd name="T42" fmla="*/ 929 w 2296"/>
              <a:gd name="T43" fmla="*/ 1323 h 1600"/>
              <a:gd name="T44" fmla="*/ 870 w 2296"/>
              <a:gd name="T45" fmla="*/ 1261 h 1600"/>
              <a:gd name="T46" fmla="*/ 809 w 2296"/>
              <a:gd name="T47" fmla="*/ 1245 h 1600"/>
              <a:gd name="T48" fmla="*/ 769 w 2296"/>
              <a:gd name="T49" fmla="*/ 1242 h 1600"/>
              <a:gd name="T50" fmla="*/ 764 w 2296"/>
              <a:gd name="T51" fmla="*/ 1311 h 1600"/>
              <a:gd name="T52" fmla="*/ 722 w 2296"/>
              <a:gd name="T53" fmla="*/ 1292 h 1600"/>
              <a:gd name="T54" fmla="*/ 693 w 2296"/>
              <a:gd name="T55" fmla="*/ 1242 h 1600"/>
              <a:gd name="T56" fmla="*/ 677 w 2296"/>
              <a:gd name="T57" fmla="*/ 1197 h 1600"/>
              <a:gd name="T58" fmla="*/ 639 w 2296"/>
              <a:gd name="T59" fmla="*/ 1155 h 1600"/>
              <a:gd name="T60" fmla="*/ 592 w 2296"/>
              <a:gd name="T61" fmla="*/ 1122 h 1600"/>
              <a:gd name="T62" fmla="*/ 533 w 2296"/>
              <a:gd name="T63" fmla="*/ 1143 h 1600"/>
              <a:gd name="T64" fmla="*/ 484 w 2296"/>
              <a:gd name="T65" fmla="*/ 1140 h 1600"/>
              <a:gd name="T66" fmla="*/ 444 w 2296"/>
              <a:gd name="T67" fmla="*/ 1124 h 1600"/>
              <a:gd name="T68" fmla="*/ 408 w 2296"/>
              <a:gd name="T69" fmla="*/ 1105 h 1600"/>
              <a:gd name="T70" fmla="*/ 441 w 2296"/>
              <a:gd name="T71" fmla="*/ 1055 h 1600"/>
              <a:gd name="T72" fmla="*/ 406 w 2296"/>
              <a:gd name="T73" fmla="*/ 927 h 1600"/>
              <a:gd name="T74" fmla="*/ 274 w 2296"/>
              <a:gd name="T75" fmla="*/ 797 h 1600"/>
              <a:gd name="T76" fmla="*/ 182 w 2296"/>
              <a:gd name="T77" fmla="*/ 752 h 1600"/>
              <a:gd name="T78" fmla="*/ 12 w 2296"/>
              <a:gd name="T79" fmla="*/ 700 h 1600"/>
              <a:gd name="T80" fmla="*/ 106 w 2296"/>
              <a:gd name="T81" fmla="*/ 568 h 1600"/>
              <a:gd name="T82" fmla="*/ 97 w 2296"/>
              <a:gd name="T83" fmla="*/ 428 h 1600"/>
              <a:gd name="T84" fmla="*/ 236 w 2296"/>
              <a:gd name="T85" fmla="*/ 224 h 1600"/>
              <a:gd name="T86" fmla="*/ 432 w 2296"/>
              <a:gd name="T87" fmla="*/ 66 h 1600"/>
              <a:gd name="T88" fmla="*/ 941 w 2296"/>
              <a:gd name="T89" fmla="*/ 123 h 1600"/>
              <a:gd name="T90" fmla="*/ 932 w 2296"/>
              <a:gd name="T91" fmla="*/ 179 h 1600"/>
              <a:gd name="T92" fmla="*/ 1012 w 2296"/>
              <a:gd name="T93" fmla="*/ 213 h 1600"/>
              <a:gd name="T94" fmla="*/ 1134 w 2296"/>
              <a:gd name="T95" fmla="*/ 179 h 1600"/>
              <a:gd name="T96" fmla="*/ 1139 w 2296"/>
              <a:gd name="T97" fmla="*/ 213 h 1600"/>
              <a:gd name="T98" fmla="*/ 1146 w 2296"/>
              <a:gd name="T99" fmla="*/ 281 h 1600"/>
              <a:gd name="T100" fmla="*/ 1196 w 2296"/>
              <a:gd name="T101" fmla="*/ 274 h 1600"/>
              <a:gd name="T102" fmla="*/ 1240 w 2296"/>
              <a:gd name="T103" fmla="*/ 279 h 1600"/>
              <a:gd name="T104" fmla="*/ 1311 w 2296"/>
              <a:gd name="T105" fmla="*/ 286 h 1600"/>
              <a:gd name="T106" fmla="*/ 1330 w 2296"/>
              <a:gd name="T107" fmla="*/ 276 h 1600"/>
              <a:gd name="T108" fmla="*/ 1375 w 2296"/>
              <a:gd name="T109" fmla="*/ 262 h 1600"/>
              <a:gd name="T110" fmla="*/ 1389 w 2296"/>
              <a:gd name="T111" fmla="*/ 191 h 1600"/>
              <a:gd name="T112" fmla="*/ 1481 w 2296"/>
              <a:gd name="T113" fmla="*/ 210 h 1600"/>
              <a:gd name="T114" fmla="*/ 1556 w 2296"/>
              <a:gd name="T115" fmla="*/ 217 h 1600"/>
              <a:gd name="T116" fmla="*/ 1575 w 2296"/>
              <a:gd name="T117" fmla="*/ 265 h 1600"/>
              <a:gd name="T118" fmla="*/ 1620 w 2296"/>
              <a:gd name="T119" fmla="*/ 310 h 1600"/>
              <a:gd name="T120" fmla="*/ 1639 w 2296"/>
              <a:gd name="T121" fmla="*/ 255 h 1600"/>
              <a:gd name="T122" fmla="*/ 1655 w 2296"/>
              <a:gd name="T123" fmla="*/ 127 h 1600"/>
              <a:gd name="T124" fmla="*/ 1714 w 2296"/>
              <a:gd name="T125" fmla="*/ 26 h 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296" h="1600">
                <a:moveTo>
                  <a:pt x="1988" y="0"/>
                </a:moveTo>
                <a:lnTo>
                  <a:pt x="2037" y="66"/>
                </a:lnTo>
                <a:lnTo>
                  <a:pt x="2044" y="71"/>
                </a:lnTo>
                <a:lnTo>
                  <a:pt x="2063" y="66"/>
                </a:lnTo>
                <a:lnTo>
                  <a:pt x="2127" y="52"/>
                </a:lnTo>
                <a:lnTo>
                  <a:pt x="2167" y="40"/>
                </a:lnTo>
                <a:lnTo>
                  <a:pt x="2197" y="33"/>
                </a:lnTo>
                <a:lnTo>
                  <a:pt x="2282" y="44"/>
                </a:lnTo>
                <a:lnTo>
                  <a:pt x="2254" y="106"/>
                </a:lnTo>
                <a:lnTo>
                  <a:pt x="2266" y="134"/>
                </a:lnTo>
                <a:lnTo>
                  <a:pt x="2252" y="163"/>
                </a:lnTo>
                <a:lnTo>
                  <a:pt x="2254" y="222"/>
                </a:lnTo>
                <a:lnTo>
                  <a:pt x="2287" y="234"/>
                </a:lnTo>
                <a:lnTo>
                  <a:pt x="2263" y="276"/>
                </a:lnTo>
                <a:lnTo>
                  <a:pt x="2256" y="279"/>
                </a:lnTo>
                <a:lnTo>
                  <a:pt x="2249" y="288"/>
                </a:lnTo>
                <a:lnTo>
                  <a:pt x="2249" y="300"/>
                </a:lnTo>
                <a:lnTo>
                  <a:pt x="2271" y="307"/>
                </a:lnTo>
                <a:lnTo>
                  <a:pt x="2259" y="317"/>
                </a:lnTo>
                <a:lnTo>
                  <a:pt x="2292" y="357"/>
                </a:lnTo>
                <a:lnTo>
                  <a:pt x="2287" y="369"/>
                </a:lnTo>
                <a:lnTo>
                  <a:pt x="2289" y="381"/>
                </a:lnTo>
                <a:lnTo>
                  <a:pt x="2285" y="397"/>
                </a:lnTo>
                <a:lnTo>
                  <a:pt x="2294" y="421"/>
                </a:lnTo>
                <a:lnTo>
                  <a:pt x="2296" y="447"/>
                </a:lnTo>
                <a:lnTo>
                  <a:pt x="2294" y="539"/>
                </a:lnTo>
                <a:lnTo>
                  <a:pt x="2266" y="572"/>
                </a:lnTo>
                <a:lnTo>
                  <a:pt x="2263" y="594"/>
                </a:lnTo>
                <a:lnTo>
                  <a:pt x="2230" y="613"/>
                </a:lnTo>
                <a:lnTo>
                  <a:pt x="2186" y="620"/>
                </a:lnTo>
                <a:lnTo>
                  <a:pt x="2167" y="622"/>
                </a:lnTo>
                <a:lnTo>
                  <a:pt x="2174" y="660"/>
                </a:lnTo>
                <a:lnTo>
                  <a:pt x="2169" y="660"/>
                </a:lnTo>
                <a:lnTo>
                  <a:pt x="2157" y="674"/>
                </a:lnTo>
                <a:lnTo>
                  <a:pt x="2139" y="681"/>
                </a:lnTo>
                <a:lnTo>
                  <a:pt x="2117" y="712"/>
                </a:lnTo>
                <a:lnTo>
                  <a:pt x="2101" y="724"/>
                </a:lnTo>
                <a:lnTo>
                  <a:pt x="2068" y="778"/>
                </a:lnTo>
                <a:lnTo>
                  <a:pt x="2037" y="757"/>
                </a:lnTo>
                <a:lnTo>
                  <a:pt x="1910" y="771"/>
                </a:lnTo>
                <a:lnTo>
                  <a:pt x="1893" y="847"/>
                </a:lnTo>
                <a:lnTo>
                  <a:pt x="1863" y="852"/>
                </a:lnTo>
                <a:lnTo>
                  <a:pt x="1863" y="854"/>
                </a:lnTo>
                <a:lnTo>
                  <a:pt x="1846" y="852"/>
                </a:lnTo>
                <a:lnTo>
                  <a:pt x="1846" y="849"/>
                </a:lnTo>
                <a:lnTo>
                  <a:pt x="1844" y="847"/>
                </a:lnTo>
                <a:lnTo>
                  <a:pt x="1841" y="847"/>
                </a:lnTo>
                <a:lnTo>
                  <a:pt x="1839" y="847"/>
                </a:lnTo>
                <a:lnTo>
                  <a:pt x="1837" y="845"/>
                </a:lnTo>
                <a:lnTo>
                  <a:pt x="1837" y="842"/>
                </a:lnTo>
                <a:lnTo>
                  <a:pt x="1832" y="842"/>
                </a:lnTo>
                <a:lnTo>
                  <a:pt x="1830" y="840"/>
                </a:lnTo>
                <a:lnTo>
                  <a:pt x="1825" y="837"/>
                </a:lnTo>
                <a:lnTo>
                  <a:pt x="1823" y="840"/>
                </a:lnTo>
                <a:lnTo>
                  <a:pt x="1823" y="845"/>
                </a:lnTo>
                <a:lnTo>
                  <a:pt x="1823" y="847"/>
                </a:lnTo>
                <a:lnTo>
                  <a:pt x="1823" y="852"/>
                </a:lnTo>
                <a:lnTo>
                  <a:pt x="1823" y="859"/>
                </a:lnTo>
                <a:lnTo>
                  <a:pt x="1820" y="861"/>
                </a:lnTo>
                <a:lnTo>
                  <a:pt x="1820" y="864"/>
                </a:lnTo>
                <a:lnTo>
                  <a:pt x="1823" y="864"/>
                </a:lnTo>
                <a:lnTo>
                  <a:pt x="1820" y="871"/>
                </a:lnTo>
                <a:lnTo>
                  <a:pt x="1818" y="875"/>
                </a:lnTo>
                <a:lnTo>
                  <a:pt x="1820" y="875"/>
                </a:lnTo>
                <a:lnTo>
                  <a:pt x="1820" y="885"/>
                </a:lnTo>
                <a:lnTo>
                  <a:pt x="1820" y="887"/>
                </a:lnTo>
                <a:lnTo>
                  <a:pt x="1818" y="890"/>
                </a:lnTo>
                <a:lnTo>
                  <a:pt x="1818" y="892"/>
                </a:lnTo>
                <a:lnTo>
                  <a:pt x="1818" y="894"/>
                </a:lnTo>
                <a:lnTo>
                  <a:pt x="1816" y="901"/>
                </a:lnTo>
                <a:lnTo>
                  <a:pt x="1816" y="904"/>
                </a:lnTo>
                <a:lnTo>
                  <a:pt x="1816" y="909"/>
                </a:lnTo>
                <a:lnTo>
                  <a:pt x="1818" y="909"/>
                </a:lnTo>
                <a:lnTo>
                  <a:pt x="1816" y="909"/>
                </a:lnTo>
                <a:lnTo>
                  <a:pt x="1816" y="911"/>
                </a:lnTo>
                <a:lnTo>
                  <a:pt x="1820" y="911"/>
                </a:lnTo>
                <a:lnTo>
                  <a:pt x="1820" y="913"/>
                </a:lnTo>
                <a:lnTo>
                  <a:pt x="1820" y="916"/>
                </a:lnTo>
                <a:lnTo>
                  <a:pt x="1823" y="916"/>
                </a:lnTo>
                <a:lnTo>
                  <a:pt x="1823" y="918"/>
                </a:lnTo>
                <a:lnTo>
                  <a:pt x="1825" y="918"/>
                </a:lnTo>
                <a:lnTo>
                  <a:pt x="1825" y="920"/>
                </a:lnTo>
                <a:lnTo>
                  <a:pt x="1827" y="920"/>
                </a:lnTo>
                <a:lnTo>
                  <a:pt x="1827" y="923"/>
                </a:lnTo>
                <a:lnTo>
                  <a:pt x="1827" y="925"/>
                </a:lnTo>
                <a:lnTo>
                  <a:pt x="1830" y="925"/>
                </a:lnTo>
                <a:lnTo>
                  <a:pt x="1834" y="930"/>
                </a:lnTo>
                <a:lnTo>
                  <a:pt x="1813" y="932"/>
                </a:lnTo>
                <a:lnTo>
                  <a:pt x="1813" y="949"/>
                </a:lnTo>
                <a:lnTo>
                  <a:pt x="1816" y="1003"/>
                </a:lnTo>
                <a:lnTo>
                  <a:pt x="1811" y="1010"/>
                </a:lnTo>
                <a:lnTo>
                  <a:pt x="1808" y="1015"/>
                </a:lnTo>
                <a:lnTo>
                  <a:pt x="1808" y="1020"/>
                </a:lnTo>
                <a:lnTo>
                  <a:pt x="1808" y="1024"/>
                </a:lnTo>
                <a:lnTo>
                  <a:pt x="1808" y="1029"/>
                </a:lnTo>
                <a:lnTo>
                  <a:pt x="1808" y="1034"/>
                </a:lnTo>
                <a:lnTo>
                  <a:pt x="1806" y="1036"/>
                </a:lnTo>
                <a:lnTo>
                  <a:pt x="1806" y="1039"/>
                </a:lnTo>
                <a:lnTo>
                  <a:pt x="1806" y="1041"/>
                </a:lnTo>
                <a:lnTo>
                  <a:pt x="1806" y="1043"/>
                </a:lnTo>
                <a:lnTo>
                  <a:pt x="1804" y="1046"/>
                </a:lnTo>
                <a:lnTo>
                  <a:pt x="1804" y="1053"/>
                </a:lnTo>
                <a:lnTo>
                  <a:pt x="1804" y="1055"/>
                </a:lnTo>
                <a:lnTo>
                  <a:pt x="1804" y="1058"/>
                </a:lnTo>
                <a:lnTo>
                  <a:pt x="1804" y="1060"/>
                </a:lnTo>
                <a:lnTo>
                  <a:pt x="1804" y="1062"/>
                </a:lnTo>
                <a:lnTo>
                  <a:pt x="1801" y="1067"/>
                </a:lnTo>
                <a:lnTo>
                  <a:pt x="1799" y="1069"/>
                </a:lnTo>
                <a:lnTo>
                  <a:pt x="1794" y="1069"/>
                </a:lnTo>
                <a:lnTo>
                  <a:pt x="1792" y="1069"/>
                </a:lnTo>
                <a:lnTo>
                  <a:pt x="1790" y="1072"/>
                </a:lnTo>
                <a:lnTo>
                  <a:pt x="1785" y="1069"/>
                </a:lnTo>
                <a:lnTo>
                  <a:pt x="1783" y="1067"/>
                </a:lnTo>
                <a:lnTo>
                  <a:pt x="1778" y="1074"/>
                </a:lnTo>
                <a:lnTo>
                  <a:pt x="1773" y="1079"/>
                </a:lnTo>
                <a:lnTo>
                  <a:pt x="1768" y="1084"/>
                </a:lnTo>
                <a:lnTo>
                  <a:pt x="1764" y="1088"/>
                </a:lnTo>
                <a:lnTo>
                  <a:pt x="1761" y="1091"/>
                </a:lnTo>
                <a:lnTo>
                  <a:pt x="1759" y="1096"/>
                </a:lnTo>
                <a:lnTo>
                  <a:pt x="1759" y="1100"/>
                </a:lnTo>
                <a:lnTo>
                  <a:pt x="1759" y="1103"/>
                </a:lnTo>
                <a:lnTo>
                  <a:pt x="1759" y="1105"/>
                </a:lnTo>
                <a:lnTo>
                  <a:pt x="1759" y="1110"/>
                </a:lnTo>
                <a:lnTo>
                  <a:pt x="1759" y="1114"/>
                </a:lnTo>
                <a:lnTo>
                  <a:pt x="1759" y="1117"/>
                </a:lnTo>
                <a:lnTo>
                  <a:pt x="1759" y="1122"/>
                </a:lnTo>
                <a:lnTo>
                  <a:pt x="1759" y="1126"/>
                </a:lnTo>
                <a:lnTo>
                  <a:pt x="1757" y="1129"/>
                </a:lnTo>
                <a:lnTo>
                  <a:pt x="1752" y="1131"/>
                </a:lnTo>
                <a:lnTo>
                  <a:pt x="1750" y="1133"/>
                </a:lnTo>
                <a:lnTo>
                  <a:pt x="1752" y="1136"/>
                </a:lnTo>
                <a:lnTo>
                  <a:pt x="1752" y="1140"/>
                </a:lnTo>
                <a:lnTo>
                  <a:pt x="1754" y="1145"/>
                </a:lnTo>
                <a:lnTo>
                  <a:pt x="1754" y="1150"/>
                </a:lnTo>
                <a:lnTo>
                  <a:pt x="1752" y="1157"/>
                </a:lnTo>
                <a:lnTo>
                  <a:pt x="1752" y="1159"/>
                </a:lnTo>
                <a:lnTo>
                  <a:pt x="1747" y="1162"/>
                </a:lnTo>
                <a:lnTo>
                  <a:pt x="1747" y="1167"/>
                </a:lnTo>
                <a:lnTo>
                  <a:pt x="1747" y="1169"/>
                </a:lnTo>
                <a:lnTo>
                  <a:pt x="1752" y="1171"/>
                </a:lnTo>
                <a:lnTo>
                  <a:pt x="1752" y="1174"/>
                </a:lnTo>
                <a:lnTo>
                  <a:pt x="1752" y="1178"/>
                </a:lnTo>
                <a:lnTo>
                  <a:pt x="1750" y="1181"/>
                </a:lnTo>
                <a:lnTo>
                  <a:pt x="1750" y="1185"/>
                </a:lnTo>
                <a:lnTo>
                  <a:pt x="1750" y="1188"/>
                </a:lnTo>
                <a:lnTo>
                  <a:pt x="1750" y="1190"/>
                </a:lnTo>
                <a:lnTo>
                  <a:pt x="1750" y="1193"/>
                </a:lnTo>
                <a:lnTo>
                  <a:pt x="1747" y="1195"/>
                </a:lnTo>
                <a:lnTo>
                  <a:pt x="1745" y="1197"/>
                </a:lnTo>
                <a:lnTo>
                  <a:pt x="1742" y="1200"/>
                </a:lnTo>
                <a:lnTo>
                  <a:pt x="1745" y="1202"/>
                </a:lnTo>
                <a:lnTo>
                  <a:pt x="1747" y="1204"/>
                </a:lnTo>
                <a:lnTo>
                  <a:pt x="1750" y="1207"/>
                </a:lnTo>
                <a:lnTo>
                  <a:pt x="1745" y="1207"/>
                </a:lnTo>
                <a:lnTo>
                  <a:pt x="1745" y="1209"/>
                </a:lnTo>
                <a:lnTo>
                  <a:pt x="1745" y="1211"/>
                </a:lnTo>
                <a:lnTo>
                  <a:pt x="1742" y="1211"/>
                </a:lnTo>
                <a:lnTo>
                  <a:pt x="1742" y="1214"/>
                </a:lnTo>
                <a:lnTo>
                  <a:pt x="1740" y="1214"/>
                </a:lnTo>
                <a:lnTo>
                  <a:pt x="1740" y="1216"/>
                </a:lnTo>
                <a:lnTo>
                  <a:pt x="1740" y="1219"/>
                </a:lnTo>
                <a:lnTo>
                  <a:pt x="1738" y="1221"/>
                </a:lnTo>
                <a:lnTo>
                  <a:pt x="1735" y="1223"/>
                </a:lnTo>
                <a:lnTo>
                  <a:pt x="1735" y="1226"/>
                </a:lnTo>
                <a:lnTo>
                  <a:pt x="1733" y="1228"/>
                </a:lnTo>
                <a:lnTo>
                  <a:pt x="1733" y="1235"/>
                </a:lnTo>
                <a:lnTo>
                  <a:pt x="1728" y="1245"/>
                </a:lnTo>
                <a:lnTo>
                  <a:pt x="1728" y="1247"/>
                </a:lnTo>
                <a:lnTo>
                  <a:pt x="1726" y="1252"/>
                </a:lnTo>
                <a:lnTo>
                  <a:pt x="1721" y="1252"/>
                </a:lnTo>
                <a:lnTo>
                  <a:pt x="1721" y="1254"/>
                </a:lnTo>
                <a:lnTo>
                  <a:pt x="1719" y="1259"/>
                </a:lnTo>
                <a:lnTo>
                  <a:pt x="1719" y="1261"/>
                </a:lnTo>
                <a:lnTo>
                  <a:pt x="1719" y="1264"/>
                </a:lnTo>
                <a:lnTo>
                  <a:pt x="1719" y="1266"/>
                </a:lnTo>
                <a:lnTo>
                  <a:pt x="1717" y="1266"/>
                </a:lnTo>
                <a:lnTo>
                  <a:pt x="1717" y="1268"/>
                </a:lnTo>
                <a:lnTo>
                  <a:pt x="1714" y="1271"/>
                </a:lnTo>
                <a:lnTo>
                  <a:pt x="1712" y="1271"/>
                </a:lnTo>
                <a:lnTo>
                  <a:pt x="1709" y="1271"/>
                </a:lnTo>
                <a:lnTo>
                  <a:pt x="1709" y="1273"/>
                </a:lnTo>
                <a:lnTo>
                  <a:pt x="1707" y="1275"/>
                </a:lnTo>
                <a:lnTo>
                  <a:pt x="1705" y="1275"/>
                </a:lnTo>
                <a:lnTo>
                  <a:pt x="1702" y="1278"/>
                </a:lnTo>
                <a:lnTo>
                  <a:pt x="1700" y="1283"/>
                </a:lnTo>
                <a:lnTo>
                  <a:pt x="1698" y="1285"/>
                </a:lnTo>
                <a:lnTo>
                  <a:pt x="1695" y="1285"/>
                </a:lnTo>
                <a:lnTo>
                  <a:pt x="1695" y="1292"/>
                </a:lnTo>
                <a:lnTo>
                  <a:pt x="1688" y="1299"/>
                </a:lnTo>
                <a:lnTo>
                  <a:pt x="1684" y="1309"/>
                </a:lnTo>
                <a:lnTo>
                  <a:pt x="1684" y="1311"/>
                </a:lnTo>
                <a:lnTo>
                  <a:pt x="1684" y="1313"/>
                </a:lnTo>
                <a:lnTo>
                  <a:pt x="1684" y="1318"/>
                </a:lnTo>
                <a:lnTo>
                  <a:pt x="1684" y="1335"/>
                </a:lnTo>
                <a:lnTo>
                  <a:pt x="1679" y="1339"/>
                </a:lnTo>
                <a:lnTo>
                  <a:pt x="1676" y="1356"/>
                </a:lnTo>
                <a:lnTo>
                  <a:pt x="1674" y="1361"/>
                </a:lnTo>
                <a:lnTo>
                  <a:pt x="1662" y="1377"/>
                </a:lnTo>
                <a:lnTo>
                  <a:pt x="1634" y="1410"/>
                </a:lnTo>
                <a:lnTo>
                  <a:pt x="1615" y="1436"/>
                </a:lnTo>
                <a:lnTo>
                  <a:pt x="1603" y="1448"/>
                </a:lnTo>
                <a:lnTo>
                  <a:pt x="1601" y="1448"/>
                </a:lnTo>
                <a:lnTo>
                  <a:pt x="1599" y="1448"/>
                </a:lnTo>
                <a:lnTo>
                  <a:pt x="1596" y="1448"/>
                </a:lnTo>
                <a:lnTo>
                  <a:pt x="1594" y="1448"/>
                </a:lnTo>
                <a:lnTo>
                  <a:pt x="1594" y="1451"/>
                </a:lnTo>
                <a:lnTo>
                  <a:pt x="1592" y="1455"/>
                </a:lnTo>
                <a:lnTo>
                  <a:pt x="1592" y="1462"/>
                </a:lnTo>
                <a:lnTo>
                  <a:pt x="1589" y="1465"/>
                </a:lnTo>
                <a:lnTo>
                  <a:pt x="1577" y="1481"/>
                </a:lnTo>
                <a:lnTo>
                  <a:pt x="1570" y="1488"/>
                </a:lnTo>
                <a:lnTo>
                  <a:pt x="1568" y="1493"/>
                </a:lnTo>
                <a:lnTo>
                  <a:pt x="1523" y="1531"/>
                </a:lnTo>
                <a:lnTo>
                  <a:pt x="1519" y="1536"/>
                </a:lnTo>
                <a:lnTo>
                  <a:pt x="1514" y="1536"/>
                </a:lnTo>
                <a:lnTo>
                  <a:pt x="1509" y="1538"/>
                </a:lnTo>
                <a:lnTo>
                  <a:pt x="1504" y="1541"/>
                </a:lnTo>
                <a:lnTo>
                  <a:pt x="1500" y="1541"/>
                </a:lnTo>
                <a:lnTo>
                  <a:pt x="1495" y="1543"/>
                </a:lnTo>
                <a:lnTo>
                  <a:pt x="1488" y="1548"/>
                </a:lnTo>
                <a:lnTo>
                  <a:pt x="1478" y="1548"/>
                </a:lnTo>
                <a:lnTo>
                  <a:pt x="1474" y="1548"/>
                </a:lnTo>
                <a:lnTo>
                  <a:pt x="1467" y="1548"/>
                </a:lnTo>
                <a:lnTo>
                  <a:pt x="1460" y="1548"/>
                </a:lnTo>
                <a:lnTo>
                  <a:pt x="1453" y="1548"/>
                </a:lnTo>
                <a:lnTo>
                  <a:pt x="1448" y="1552"/>
                </a:lnTo>
                <a:lnTo>
                  <a:pt x="1443" y="1557"/>
                </a:lnTo>
                <a:lnTo>
                  <a:pt x="1443" y="1562"/>
                </a:lnTo>
                <a:lnTo>
                  <a:pt x="1436" y="1569"/>
                </a:lnTo>
                <a:lnTo>
                  <a:pt x="1434" y="1576"/>
                </a:lnTo>
                <a:lnTo>
                  <a:pt x="1431" y="1578"/>
                </a:lnTo>
                <a:lnTo>
                  <a:pt x="1431" y="1583"/>
                </a:lnTo>
                <a:lnTo>
                  <a:pt x="1429" y="1586"/>
                </a:lnTo>
                <a:lnTo>
                  <a:pt x="1424" y="1588"/>
                </a:lnTo>
                <a:lnTo>
                  <a:pt x="1422" y="1588"/>
                </a:lnTo>
                <a:lnTo>
                  <a:pt x="1415" y="1593"/>
                </a:lnTo>
                <a:lnTo>
                  <a:pt x="1415" y="1600"/>
                </a:lnTo>
                <a:lnTo>
                  <a:pt x="1412" y="1600"/>
                </a:lnTo>
                <a:lnTo>
                  <a:pt x="1408" y="1600"/>
                </a:lnTo>
                <a:lnTo>
                  <a:pt x="1403" y="1600"/>
                </a:lnTo>
                <a:lnTo>
                  <a:pt x="1398" y="1597"/>
                </a:lnTo>
                <a:lnTo>
                  <a:pt x="1394" y="1597"/>
                </a:lnTo>
                <a:lnTo>
                  <a:pt x="1384" y="1597"/>
                </a:lnTo>
                <a:lnTo>
                  <a:pt x="1379" y="1597"/>
                </a:lnTo>
                <a:lnTo>
                  <a:pt x="1377" y="1595"/>
                </a:lnTo>
                <a:lnTo>
                  <a:pt x="1375" y="1595"/>
                </a:lnTo>
                <a:lnTo>
                  <a:pt x="1372" y="1593"/>
                </a:lnTo>
                <a:lnTo>
                  <a:pt x="1372" y="1588"/>
                </a:lnTo>
                <a:lnTo>
                  <a:pt x="1368" y="1586"/>
                </a:lnTo>
                <a:lnTo>
                  <a:pt x="1363" y="1588"/>
                </a:lnTo>
                <a:lnTo>
                  <a:pt x="1361" y="1588"/>
                </a:lnTo>
                <a:lnTo>
                  <a:pt x="1358" y="1588"/>
                </a:lnTo>
                <a:lnTo>
                  <a:pt x="1353" y="1588"/>
                </a:lnTo>
                <a:lnTo>
                  <a:pt x="1349" y="1588"/>
                </a:lnTo>
                <a:lnTo>
                  <a:pt x="1342" y="1586"/>
                </a:lnTo>
                <a:lnTo>
                  <a:pt x="1337" y="1583"/>
                </a:lnTo>
                <a:lnTo>
                  <a:pt x="1332" y="1583"/>
                </a:lnTo>
                <a:lnTo>
                  <a:pt x="1328" y="1583"/>
                </a:lnTo>
                <a:lnTo>
                  <a:pt x="1325" y="1583"/>
                </a:lnTo>
                <a:lnTo>
                  <a:pt x="1323" y="1578"/>
                </a:lnTo>
                <a:lnTo>
                  <a:pt x="1318" y="1574"/>
                </a:lnTo>
                <a:lnTo>
                  <a:pt x="1311" y="1569"/>
                </a:lnTo>
                <a:lnTo>
                  <a:pt x="1306" y="1569"/>
                </a:lnTo>
                <a:lnTo>
                  <a:pt x="1304" y="1569"/>
                </a:lnTo>
                <a:lnTo>
                  <a:pt x="1299" y="1569"/>
                </a:lnTo>
                <a:lnTo>
                  <a:pt x="1297" y="1567"/>
                </a:lnTo>
                <a:lnTo>
                  <a:pt x="1295" y="1564"/>
                </a:lnTo>
                <a:lnTo>
                  <a:pt x="1290" y="1559"/>
                </a:lnTo>
                <a:lnTo>
                  <a:pt x="1287" y="1559"/>
                </a:lnTo>
                <a:lnTo>
                  <a:pt x="1280" y="1559"/>
                </a:lnTo>
                <a:lnTo>
                  <a:pt x="1278" y="1557"/>
                </a:lnTo>
                <a:lnTo>
                  <a:pt x="1273" y="1552"/>
                </a:lnTo>
                <a:lnTo>
                  <a:pt x="1271" y="1550"/>
                </a:lnTo>
                <a:lnTo>
                  <a:pt x="1269" y="1545"/>
                </a:lnTo>
                <a:lnTo>
                  <a:pt x="1266" y="1541"/>
                </a:lnTo>
                <a:lnTo>
                  <a:pt x="1264" y="1533"/>
                </a:lnTo>
                <a:lnTo>
                  <a:pt x="1264" y="1531"/>
                </a:lnTo>
                <a:lnTo>
                  <a:pt x="1257" y="1526"/>
                </a:lnTo>
                <a:lnTo>
                  <a:pt x="1247" y="1526"/>
                </a:lnTo>
                <a:lnTo>
                  <a:pt x="1250" y="1519"/>
                </a:lnTo>
                <a:lnTo>
                  <a:pt x="1250" y="1517"/>
                </a:lnTo>
                <a:lnTo>
                  <a:pt x="1247" y="1514"/>
                </a:lnTo>
                <a:lnTo>
                  <a:pt x="1247" y="1512"/>
                </a:lnTo>
                <a:lnTo>
                  <a:pt x="1252" y="1503"/>
                </a:lnTo>
                <a:lnTo>
                  <a:pt x="1240" y="1510"/>
                </a:lnTo>
                <a:lnTo>
                  <a:pt x="1238" y="1510"/>
                </a:lnTo>
                <a:lnTo>
                  <a:pt x="1236" y="1507"/>
                </a:lnTo>
                <a:lnTo>
                  <a:pt x="1236" y="1505"/>
                </a:lnTo>
                <a:lnTo>
                  <a:pt x="1233" y="1505"/>
                </a:lnTo>
                <a:lnTo>
                  <a:pt x="1229" y="1500"/>
                </a:lnTo>
                <a:lnTo>
                  <a:pt x="1226" y="1498"/>
                </a:lnTo>
                <a:lnTo>
                  <a:pt x="1226" y="1496"/>
                </a:lnTo>
                <a:lnTo>
                  <a:pt x="1224" y="1496"/>
                </a:lnTo>
                <a:lnTo>
                  <a:pt x="1224" y="1493"/>
                </a:lnTo>
                <a:lnTo>
                  <a:pt x="1224" y="1488"/>
                </a:lnTo>
                <a:lnTo>
                  <a:pt x="1221" y="1486"/>
                </a:lnTo>
                <a:lnTo>
                  <a:pt x="1221" y="1484"/>
                </a:lnTo>
                <a:lnTo>
                  <a:pt x="1221" y="1481"/>
                </a:lnTo>
                <a:lnTo>
                  <a:pt x="1221" y="1477"/>
                </a:lnTo>
                <a:lnTo>
                  <a:pt x="1224" y="1474"/>
                </a:lnTo>
                <a:lnTo>
                  <a:pt x="1224" y="1470"/>
                </a:lnTo>
                <a:lnTo>
                  <a:pt x="1224" y="1460"/>
                </a:lnTo>
                <a:lnTo>
                  <a:pt x="1226" y="1458"/>
                </a:lnTo>
                <a:lnTo>
                  <a:pt x="1226" y="1455"/>
                </a:lnTo>
                <a:lnTo>
                  <a:pt x="1229" y="1451"/>
                </a:lnTo>
                <a:lnTo>
                  <a:pt x="1231" y="1448"/>
                </a:lnTo>
                <a:lnTo>
                  <a:pt x="1231" y="1446"/>
                </a:lnTo>
                <a:lnTo>
                  <a:pt x="1231" y="1443"/>
                </a:lnTo>
                <a:lnTo>
                  <a:pt x="1233" y="1441"/>
                </a:lnTo>
                <a:lnTo>
                  <a:pt x="1231" y="1439"/>
                </a:lnTo>
                <a:lnTo>
                  <a:pt x="1231" y="1434"/>
                </a:lnTo>
                <a:lnTo>
                  <a:pt x="1226" y="1432"/>
                </a:lnTo>
                <a:lnTo>
                  <a:pt x="1224" y="1432"/>
                </a:lnTo>
                <a:lnTo>
                  <a:pt x="1219" y="1432"/>
                </a:lnTo>
                <a:lnTo>
                  <a:pt x="1214" y="1432"/>
                </a:lnTo>
                <a:lnTo>
                  <a:pt x="1210" y="1429"/>
                </a:lnTo>
                <a:lnTo>
                  <a:pt x="1205" y="1427"/>
                </a:lnTo>
                <a:lnTo>
                  <a:pt x="1203" y="1425"/>
                </a:lnTo>
                <a:lnTo>
                  <a:pt x="1196" y="1422"/>
                </a:lnTo>
                <a:lnTo>
                  <a:pt x="1188" y="1420"/>
                </a:lnTo>
                <a:lnTo>
                  <a:pt x="1186" y="1420"/>
                </a:lnTo>
                <a:lnTo>
                  <a:pt x="1181" y="1420"/>
                </a:lnTo>
                <a:lnTo>
                  <a:pt x="1177" y="1422"/>
                </a:lnTo>
                <a:lnTo>
                  <a:pt x="1174" y="1422"/>
                </a:lnTo>
                <a:lnTo>
                  <a:pt x="1170" y="1420"/>
                </a:lnTo>
                <a:lnTo>
                  <a:pt x="1167" y="1417"/>
                </a:lnTo>
                <a:lnTo>
                  <a:pt x="1163" y="1417"/>
                </a:lnTo>
                <a:lnTo>
                  <a:pt x="1158" y="1417"/>
                </a:lnTo>
                <a:lnTo>
                  <a:pt x="1153" y="1420"/>
                </a:lnTo>
                <a:lnTo>
                  <a:pt x="1148" y="1420"/>
                </a:lnTo>
                <a:lnTo>
                  <a:pt x="1144" y="1417"/>
                </a:lnTo>
                <a:lnTo>
                  <a:pt x="1141" y="1417"/>
                </a:lnTo>
                <a:lnTo>
                  <a:pt x="1134" y="1415"/>
                </a:lnTo>
                <a:lnTo>
                  <a:pt x="1127" y="1415"/>
                </a:lnTo>
                <a:lnTo>
                  <a:pt x="1120" y="1415"/>
                </a:lnTo>
                <a:lnTo>
                  <a:pt x="1115" y="1417"/>
                </a:lnTo>
                <a:lnTo>
                  <a:pt x="1111" y="1420"/>
                </a:lnTo>
                <a:lnTo>
                  <a:pt x="1106" y="1422"/>
                </a:lnTo>
                <a:lnTo>
                  <a:pt x="1101" y="1425"/>
                </a:lnTo>
                <a:lnTo>
                  <a:pt x="1099" y="1425"/>
                </a:lnTo>
                <a:lnTo>
                  <a:pt x="1094" y="1425"/>
                </a:lnTo>
                <a:lnTo>
                  <a:pt x="1089" y="1422"/>
                </a:lnTo>
                <a:lnTo>
                  <a:pt x="1085" y="1422"/>
                </a:lnTo>
                <a:lnTo>
                  <a:pt x="1080" y="1420"/>
                </a:lnTo>
                <a:lnTo>
                  <a:pt x="1073" y="1420"/>
                </a:lnTo>
                <a:lnTo>
                  <a:pt x="1071" y="1420"/>
                </a:lnTo>
                <a:lnTo>
                  <a:pt x="1068" y="1420"/>
                </a:lnTo>
                <a:lnTo>
                  <a:pt x="1061" y="1417"/>
                </a:lnTo>
                <a:lnTo>
                  <a:pt x="1056" y="1417"/>
                </a:lnTo>
                <a:lnTo>
                  <a:pt x="1052" y="1415"/>
                </a:lnTo>
                <a:lnTo>
                  <a:pt x="1047" y="1413"/>
                </a:lnTo>
                <a:lnTo>
                  <a:pt x="1042" y="1408"/>
                </a:lnTo>
                <a:lnTo>
                  <a:pt x="1040" y="1408"/>
                </a:lnTo>
                <a:lnTo>
                  <a:pt x="1033" y="1408"/>
                </a:lnTo>
                <a:lnTo>
                  <a:pt x="1031" y="1406"/>
                </a:lnTo>
                <a:lnTo>
                  <a:pt x="1026" y="1403"/>
                </a:lnTo>
                <a:lnTo>
                  <a:pt x="1023" y="1403"/>
                </a:lnTo>
                <a:lnTo>
                  <a:pt x="1021" y="1399"/>
                </a:lnTo>
                <a:lnTo>
                  <a:pt x="1019" y="1396"/>
                </a:lnTo>
                <a:lnTo>
                  <a:pt x="1014" y="1391"/>
                </a:lnTo>
                <a:lnTo>
                  <a:pt x="1012" y="1394"/>
                </a:lnTo>
                <a:lnTo>
                  <a:pt x="1012" y="1399"/>
                </a:lnTo>
                <a:lnTo>
                  <a:pt x="1007" y="1403"/>
                </a:lnTo>
                <a:lnTo>
                  <a:pt x="1005" y="1408"/>
                </a:lnTo>
                <a:lnTo>
                  <a:pt x="1005" y="1410"/>
                </a:lnTo>
                <a:lnTo>
                  <a:pt x="1005" y="1417"/>
                </a:lnTo>
                <a:lnTo>
                  <a:pt x="1002" y="1425"/>
                </a:lnTo>
                <a:lnTo>
                  <a:pt x="1000" y="1425"/>
                </a:lnTo>
                <a:lnTo>
                  <a:pt x="995" y="1425"/>
                </a:lnTo>
                <a:lnTo>
                  <a:pt x="988" y="1425"/>
                </a:lnTo>
                <a:lnTo>
                  <a:pt x="986" y="1425"/>
                </a:lnTo>
                <a:lnTo>
                  <a:pt x="981" y="1420"/>
                </a:lnTo>
                <a:lnTo>
                  <a:pt x="976" y="1415"/>
                </a:lnTo>
                <a:lnTo>
                  <a:pt x="974" y="1415"/>
                </a:lnTo>
                <a:lnTo>
                  <a:pt x="972" y="1413"/>
                </a:lnTo>
                <a:lnTo>
                  <a:pt x="969" y="1408"/>
                </a:lnTo>
                <a:lnTo>
                  <a:pt x="967" y="1406"/>
                </a:lnTo>
                <a:lnTo>
                  <a:pt x="965" y="1401"/>
                </a:lnTo>
                <a:lnTo>
                  <a:pt x="965" y="1391"/>
                </a:lnTo>
                <a:lnTo>
                  <a:pt x="965" y="1387"/>
                </a:lnTo>
                <a:lnTo>
                  <a:pt x="962" y="1382"/>
                </a:lnTo>
                <a:lnTo>
                  <a:pt x="960" y="1375"/>
                </a:lnTo>
                <a:lnTo>
                  <a:pt x="957" y="1372"/>
                </a:lnTo>
                <a:lnTo>
                  <a:pt x="957" y="1368"/>
                </a:lnTo>
                <a:lnTo>
                  <a:pt x="955" y="1365"/>
                </a:lnTo>
                <a:lnTo>
                  <a:pt x="953" y="1365"/>
                </a:lnTo>
                <a:lnTo>
                  <a:pt x="950" y="1361"/>
                </a:lnTo>
                <a:lnTo>
                  <a:pt x="948" y="1358"/>
                </a:lnTo>
                <a:lnTo>
                  <a:pt x="946" y="1354"/>
                </a:lnTo>
                <a:lnTo>
                  <a:pt x="941" y="1346"/>
                </a:lnTo>
                <a:lnTo>
                  <a:pt x="939" y="1342"/>
                </a:lnTo>
                <a:lnTo>
                  <a:pt x="936" y="1337"/>
                </a:lnTo>
                <a:lnTo>
                  <a:pt x="934" y="1335"/>
                </a:lnTo>
                <a:lnTo>
                  <a:pt x="932" y="1330"/>
                </a:lnTo>
                <a:lnTo>
                  <a:pt x="929" y="1325"/>
                </a:lnTo>
                <a:lnTo>
                  <a:pt x="929" y="1323"/>
                </a:lnTo>
                <a:lnTo>
                  <a:pt x="924" y="1316"/>
                </a:lnTo>
                <a:lnTo>
                  <a:pt x="922" y="1311"/>
                </a:lnTo>
                <a:lnTo>
                  <a:pt x="920" y="1309"/>
                </a:lnTo>
                <a:lnTo>
                  <a:pt x="920" y="1304"/>
                </a:lnTo>
                <a:lnTo>
                  <a:pt x="917" y="1299"/>
                </a:lnTo>
                <a:lnTo>
                  <a:pt x="917" y="1294"/>
                </a:lnTo>
                <a:lnTo>
                  <a:pt x="917" y="1292"/>
                </a:lnTo>
                <a:lnTo>
                  <a:pt x="915" y="1290"/>
                </a:lnTo>
                <a:lnTo>
                  <a:pt x="913" y="1290"/>
                </a:lnTo>
                <a:lnTo>
                  <a:pt x="910" y="1287"/>
                </a:lnTo>
                <a:lnTo>
                  <a:pt x="906" y="1285"/>
                </a:lnTo>
                <a:lnTo>
                  <a:pt x="903" y="1283"/>
                </a:lnTo>
                <a:lnTo>
                  <a:pt x="899" y="1280"/>
                </a:lnTo>
                <a:lnTo>
                  <a:pt x="889" y="1275"/>
                </a:lnTo>
                <a:lnTo>
                  <a:pt x="884" y="1271"/>
                </a:lnTo>
                <a:lnTo>
                  <a:pt x="882" y="1268"/>
                </a:lnTo>
                <a:lnTo>
                  <a:pt x="877" y="1266"/>
                </a:lnTo>
                <a:lnTo>
                  <a:pt x="870" y="1261"/>
                </a:lnTo>
                <a:lnTo>
                  <a:pt x="868" y="1261"/>
                </a:lnTo>
                <a:lnTo>
                  <a:pt x="866" y="1256"/>
                </a:lnTo>
                <a:lnTo>
                  <a:pt x="858" y="1256"/>
                </a:lnTo>
                <a:lnTo>
                  <a:pt x="854" y="1256"/>
                </a:lnTo>
                <a:lnTo>
                  <a:pt x="849" y="1256"/>
                </a:lnTo>
                <a:lnTo>
                  <a:pt x="844" y="1254"/>
                </a:lnTo>
                <a:lnTo>
                  <a:pt x="840" y="1252"/>
                </a:lnTo>
                <a:lnTo>
                  <a:pt x="835" y="1252"/>
                </a:lnTo>
                <a:lnTo>
                  <a:pt x="833" y="1252"/>
                </a:lnTo>
                <a:lnTo>
                  <a:pt x="828" y="1252"/>
                </a:lnTo>
                <a:lnTo>
                  <a:pt x="825" y="1254"/>
                </a:lnTo>
                <a:lnTo>
                  <a:pt x="825" y="1252"/>
                </a:lnTo>
                <a:lnTo>
                  <a:pt x="823" y="1252"/>
                </a:lnTo>
                <a:lnTo>
                  <a:pt x="821" y="1252"/>
                </a:lnTo>
                <a:lnTo>
                  <a:pt x="816" y="1249"/>
                </a:lnTo>
                <a:lnTo>
                  <a:pt x="814" y="1249"/>
                </a:lnTo>
                <a:lnTo>
                  <a:pt x="811" y="1247"/>
                </a:lnTo>
                <a:lnTo>
                  <a:pt x="809" y="1245"/>
                </a:lnTo>
                <a:lnTo>
                  <a:pt x="807" y="1242"/>
                </a:lnTo>
                <a:lnTo>
                  <a:pt x="802" y="1242"/>
                </a:lnTo>
                <a:lnTo>
                  <a:pt x="800" y="1245"/>
                </a:lnTo>
                <a:lnTo>
                  <a:pt x="797" y="1247"/>
                </a:lnTo>
                <a:lnTo>
                  <a:pt x="797" y="1242"/>
                </a:lnTo>
                <a:lnTo>
                  <a:pt x="797" y="1240"/>
                </a:lnTo>
                <a:lnTo>
                  <a:pt x="795" y="1238"/>
                </a:lnTo>
                <a:lnTo>
                  <a:pt x="792" y="1238"/>
                </a:lnTo>
                <a:lnTo>
                  <a:pt x="790" y="1235"/>
                </a:lnTo>
                <a:lnTo>
                  <a:pt x="788" y="1235"/>
                </a:lnTo>
                <a:lnTo>
                  <a:pt x="788" y="1233"/>
                </a:lnTo>
                <a:lnTo>
                  <a:pt x="785" y="1233"/>
                </a:lnTo>
                <a:lnTo>
                  <a:pt x="783" y="1233"/>
                </a:lnTo>
                <a:lnTo>
                  <a:pt x="778" y="1230"/>
                </a:lnTo>
                <a:lnTo>
                  <a:pt x="776" y="1233"/>
                </a:lnTo>
                <a:lnTo>
                  <a:pt x="776" y="1235"/>
                </a:lnTo>
                <a:lnTo>
                  <a:pt x="771" y="1238"/>
                </a:lnTo>
                <a:lnTo>
                  <a:pt x="769" y="1242"/>
                </a:lnTo>
                <a:lnTo>
                  <a:pt x="767" y="1245"/>
                </a:lnTo>
                <a:lnTo>
                  <a:pt x="767" y="1247"/>
                </a:lnTo>
                <a:lnTo>
                  <a:pt x="764" y="1249"/>
                </a:lnTo>
                <a:lnTo>
                  <a:pt x="757" y="1256"/>
                </a:lnTo>
                <a:lnTo>
                  <a:pt x="752" y="1261"/>
                </a:lnTo>
                <a:lnTo>
                  <a:pt x="748" y="1266"/>
                </a:lnTo>
                <a:lnTo>
                  <a:pt x="748" y="1268"/>
                </a:lnTo>
                <a:lnTo>
                  <a:pt x="748" y="1271"/>
                </a:lnTo>
                <a:lnTo>
                  <a:pt x="750" y="1271"/>
                </a:lnTo>
                <a:lnTo>
                  <a:pt x="752" y="1273"/>
                </a:lnTo>
                <a:lnTo>
                  <a:pt x="755" y="1275"/>
                </a:lnTo>
                <a:lnTo>
                  <a:pt x="757" y="1280"/>
                </a:lnTo>
                <a:lnTo>
                  <a:pt x="759" y="1285"/>
                </a:lnTo>
                <a:lnTo>
                  <a:pt x="762" y="1287"/>
                </a:lnTo>
                <a:lnTo>
                  <a:pt x="764" y="1292"/>
                </a:lnTo>
                <a:lnTo>
                  <a:pt x="764" y="1299"/>
                </a:lnTo>
                <a:lnTo>
                  <a:pt x="764" y="1304"/>
                </a:lnTo>
                <a:lnTo>
                  <a:pt x="764" y="1311"/>
                </a:lnTo>
                <a:lnTo>
                  <a:pt x="762" y="1316"/>
                </a:lnTo>
                <a:lnTo>
                  <a:pt x="759" y="1323"/>
                </a:lnTo>
                <a:lnTo>
                  <a:pt x="757" y="1327"/>
                </a:lnTo>
                <a:lnTo>
                  <a:pt x="755" y="1330"/>
                </a:lnTo>
                <a:lnTo>
                  <a:pt x="750" y="1330"/>
                </a:lnTo>
                <a:lnTo>
                  <a:pt x="748" y="1327"/>
                </a:lnTo>
                <a:lnTo>
                  <a:pt x="745" y="1325"/>
                </a:lnTo>
                <a:lnTo>
                  <a:pt x="743" y="1318"/>
                </a:lnTo>
                <a:lnTo>
                  <a:pt x="741" y="1316"/>
                </a:lnTo>
                <a:lnTo>
                  <a:pt x="736" y="1313"/>
                </a:lnTo>
                <a:lnTo>
                  <a:pt x="738" y="1311"/>
                </a:lnTo>
                <a:lnTo>
                  <a:pt x="738" y="1309"/>
                </a:lnTo>
                <a:lnTo>
                  <a:pt x="738" y="1306"/>
                </a:lnTo>
                <a:lnTo>
                  <a:pt x="736" y="1301"/>
                </a:lnTo>
                <a:lnTo>
                  <a:pt x="733" y="1299"/>
                </a:lnTo>
                <a:lnTo>
                  <a:pt x="729" y="1297"/>
                </a:lnTo>
                <a:lnTo>
                  <a:pt x="724" y="1294"/>
                </a:lnTo>
                <a:lnTo>
                  <a:pt x="722" y="1292"/>
                </a:lnTo>
                <a:lnTo>
                  <a:pt x="719" y="1290"/>
                </a:lnTo>
                <a:lnTo>
                  <a:pt x="719" y="1287"/>
                </a:lnTo>
                <a:lnTo>
                  <a:pt x="712" y="1283"/>
                </a:lnTo>
                <a:lnTo>
                  <a:pt x="708" y="1285"/>
                </a:lnTo>
                <a:lnTo>
                  <a:pt x="705" y="1283"/>
                </a:lnTo>
                <a:lnTo>
                  <a:pt x="705" y="1280"/>
                </a:lnTo>
                <a:lnTo>
                  <a:pt x="705" y="1278"/>
                </a:lnTo>
                <a:lnTo>
                  <a:pt x="705" y="1273"/>
                </a:lnTo>
                <a:lnTo>
                  <a:pt x="708" y="1268"/>
                </a:lnTo>
                <a:lnTo>
                  <a:pt x="705" y="1266"/>
                </a:lnTo>
                <a:lnTo>
                  <a:pt x="703" y="1266"/>
                </a:lnTo>
                <a:lnTo>
                  <a:pt x="700" y="1264"/>
                </a:lnTo>
                <a:lnTo>
                  <a:pt x="698" y="1261"/>
                </a:lnTo>
                <a:lnTo>
                  <a:pt x="696" y="1256"/>
                </a:lnTo>
                <a:lnTo>
                  <a:pt x="698" y="1252"/>
                </a:lnTo>
                <a:lnTo>
                  <a:pt x="698" y="1249"/>
                </a:lnTo>
                <a:lnTo>
                  <a:pt x="698" y="1247"/>
                </a:lnTo>
                <a:lnTo>
                  <a:pt x="693" y="1242"/>
                </a:lnTo>
                <a:lnTo>
                  <a:pt x="696" y="1240"/>
                </a:lnTo>
                <a:lnTo>
                  <a:pt x="698" y="1240"/>
                </a:lnTo>
                <a:lnTo>
                  <a:pt x="698" y="1238"/>
                </a:lnTo>
                <a:lnTo>
                  <a:pt x="698" y="1235"/>
                </a:lnTo>
                <a:lnTo>
                  <a:pt x="703" y="1233"/>
                </a:lnTo>
                <a:lnTo>
                  <a:pt x="700" y="1228"/>
                </a:lnTo>
                <a:lnTo>
                  <a:pt x="700" y="1221"/>
                </a:lnTo>
                <a:lnTo>
                  <a:pt x="698" y="1219"/>
                </a:lnTo>
                <a:lnTo>
                  <a:pt x="693" y="1216"/>
                </a:lnTo>
                <a:lnTo>
                  <a:pt x="693" y="1214"/>
                </a:lnTo>
                <a:lnTo>
                  <a:pt x="696" y="1209"/>
                </a:lnTo>
                <a:lnTo>
                  <a:pt x="693" y="1209"/>
                </a:lnTo>
                <a:lnTo>
                  <a:pt x="689" y="1209"/>
                </a:lnTo>
                <a:lnTo>
                  <a:pt x="689" y="1202"/>
                </a:lnTo>
                <a:lnTo>
                  <a:pt x="689" y="1200"/>
                </a:lnTo>
                <a:lnTo>
                  <a:pt x="679" y="1200"/>
                </a:lnTo>
                <a:lnTo>
                  <a:pt x="677" y="1200"/>
                </a:lnTo>
                <a:lnTo>
                  <a:pt x="677" y="1197"/>
                </a:lnTo>
                <a:lnTo>
                  <a:pt x="677" y="1193"/>
                </a:lnTo>
                <a:lnTo>
                  <a:pt x="677" y="1190"/>
                </a:lnTo>
                <a:lnTo>
                  <a:pt x="677" y="1188"/>
                </a:lnTo>
                <a:lnTo>
                  <a:pt x="672" y="1183"/>
                </a:lnTo>
                <a:lnTo>
                  <a:pt x="670" y="1181"/>
                </a:lnTo>
                <a:lnTo>
                  <a:pt x="667" y="1176"/>
                </a:lnTo>
                <a:lnTo>
                  <a:pt x="667" y="1174"/>
                </a:lnTo>
                <a:lnTo>
                  <a:pt x="663" y="1176"/>
                </a:lnTo>
                <a:lnTo>
                  <a:pt x="660" y="1174"/>
                </a:lnTo>
                <a:lnTo>
                  <a:pt x="658" y="1171"/>
                </a:lnTo>
                <a:lnTo>
                  <a:pt x="658" y="1169"/>
                </a:lnTo>
                <a:lnTo>
                  <a:pt x="653" y="1164"/>
                </a:lnTo>
                <a:lnTo>
                  <a:pt x="649" y="1167"/>
                </a:lnTo>
                <a:lnTo>
                  <a:pt x="646" y="1167"/>
                </a:lnTo>
                <a:lnTo>
                  <a:pt x="646" y="1164"/>
                </a:lnTo>
                <a:lnTo>
                  <a:pt x="644" y="1159"/>
                </a:lnTo>
                <a:lnTo>
                  <a:pt x="642" y="1157"/>
                </a:lnTo>
                <a:lnTo>
                  <a:pt x="639" y="1155"/>
                </a:lnTo>
                <a:lnTo>
                  <a:pt x="637" y="1152"/>
                </a:lnTo>
                <a:lnTo>
                  <a:pt x="634" y="1150"/>
                </a:lnTo>
                <a:lnTo>
                  <a:pt x="632" y="1150"/>
                </a:lnTo>
                <a:lnTo>
                  <a:pt x="630" y="1145"/>
                </a:lnTo>
                <a:lnTo>
                  <a:pt x="627" y="1140"/>
                </a:lnTo>
                <a:lnTo>
                  <a:pt x="623" y="1136"/>
                </a:lnTo>
                <a:lnTo>
                  <a:pt x="620" y="1136"/>
                </a:lnTo>
                <a:lnTo>
                  <a:pt x="618" y="1140"/>
                </a:lnTo>
                <a:lnTo>
                  <a:pt x="613" y="1138"/>
                </a:lnTo>
                <a:lnTo>
                  <a:pt x="613" y="1133"/>
                </a:lnTo>
                <a:lnTo>
                  <a:pt x="613" y="1129"/>
                </a:lnTo>
                <a:lnTo>
                  <a:pt x="611" y="1126"/>
                </a:lnTo>
                <a:lnTo>
                  <a:pt x="606" y="1126"/>
                </a:lnTo>
                <a:lnTo>
                  <a:pt x="601" y="1124"/>
                </a:lnTo>
                <a:lnTo>
                  <a:pt x="599" y="1122"/>
                </a:lnTo>
                <a:lnTo>
                  <a:pt x="597" y="1122"/>
                </a:lnTo>
                <a:lnTo>
                  <a:pt x="594" y="1122"/>
                </a:lnTo>
                <a:lnTo>
                  <a:pt x="592" y="1122"/>
                </a:lnTo>
                <a:lnTo>
                  <a:pt x="590" y="1122"/>
                </a:lnTo>
                <a:lnTo>
                  <a:pt x="587" y="1122"/>
                </a:lnTo>
                <a:lnTo>
                  <a:pt x="585" y="1124"/>
                </a:lnTo>
                <a:lnTo>
                  <a:pt x="583" y="1124"/>
                </a:lnTo>
                <a:lnTo>
                  <a:pt x="580" y="1126"/>
                </a:lnTo>
                <a:lnTo>
                  <a:pt x="578" y="1124"/>
                </a:lnTo>
                <a:lnTo>
                  <a:pt x="576" y="1124"/>
                </a:lnTo>
                <a:lnTo>
                  <a:pt x="573" y="1124"/>
                </a:lnTo>
                <a:lnTo>
                  <a:pt x="571" y="1126"/>
                </a:lnTo>
                <a:lnTo>
                  <a:pt x="568" y="1126"/>
                </a:lnTo>
                <a:lnTo>
                  <a:pt x="566" y="1131"/>
                </a:lnTo>
                <a:lnTo>
                  <a:pt x="564" y="1133"/>
                </a:lnTo>
                <a:lnTo>
                  <a:pt x="557" y="1133"/>
                </a:lnTo>
                <a:lnTo>
                  <a:pt x="552" y="1133"/>
                </a:lnTo>
                <a:lnTo>
                  <a:pt x="550" y="1133"/>
                </a:lnTo>
                <a:lnTo>
                  <a:pt x="547" y="1138"/>
                </a:lnTo>
                <a:lnTo>
                  <a:pt x="540" y="1140"/>
                </a:lnTo>
                <a:lnTo>
                  <a:pt x="533" y="1143"/>
                </a:lnTo>
                <a:lnTo>
                  <a:pt x="528" y="1145"/>
                </a:lnTo>
                <a:lnTo>
                  <a:pt x="521" y="1148"/>
                </a:lnTo>
                <a:lnTo>
                  <a:pt x="519" y="1148"/>
                </a:lnTo>
                <a:lnTo>
                  <a:pt x="517" y="1148"/>
                </a:lnTo>
                <a:lnTo>
                  <a:pt x="514" y="1152"/>
                </a:lnTo>
                <a:lnTo>
                  <a:pt x="512" y="1150"/>
                </a:lnTo>
                <a:lnTo>
                  <a:pt x="510" y="1150"/>
                </a:lnTo>
                <a:lnTo>
                  <a:pt x="505" y="1148"/>
                </a:lnTo>
                <a:lnTo>
                  <a:pt x="505" y="1145"/>
                </a:lnTo>
                <a:lnTo>
                  <a:pt x="502" y="1143"/>
                </a:lnTo>
                <a:lnTo>
                  <a:pt x="498" y="1143"/>
                </a:lnTo>
                <a:lnTo>
                  <a:pt x="495" y="1143"/>
                </a:lnTo>
                <a:lnTo>
                  <a:pt x="493" y="1145"/>
                </a:lnTo>
                <a:lnTo>
                  <a:pt x="493" y="1148"/>
                </a:lnTo>
                <a:lnTo>
                  <a:pt x="491" y="1148"/>
                </a:lnTo>
                <a:lnTo>
                  <a:pt x="488" y="1148"/>
                </a:lnTo>
                <a:lnTo>
                  <a:pt x="486" y="1145"/>
                </a:lnTo>
                <a:lnTo>
                  <a:pt x="484" y="1140"/>
                </a:lnTo>
                <a:lnTo>
                  <a:pt x="481" y="1140"/>
                </a:lnTo>
                <a:lnTo>
                  <a:pt x="477" y="1138"/>
                </a:lnTo>
                <a:lnTo>
                  <a:pt x="474" y="1138"/>
                </a:lnTo>
                <a:lnTo>
                  <a:pt x="467" y="1140"/>
                </a:lnTo>
                <a:lnTo>
                  <a:pt x="462" y="1138"/>
                </a:lnTo>
                <a:lnTo>
                  <a:pt x="460" y="1133"/>
                </a:lnTo>
                <a:lnTo>
                  <a:pt x="458" y="1133"/>
                </a:lnTo>
                <a:lnTo>
                  <a:pt x="455" y="1131"/>
                </a:lnTo>
                <a:lnTo>
                  <a:pt x="455" y="1129"/>
                </a:lnTo>
                <a:lnTo>
                  <a:pt x="453" y="1126"/>
                </a:lnTo>
                <a:lnTo>
                  <a:pt x="451" y="1129"/>
                </a:lnTo>
                <a:lnTo>
                  <a:pt x="451" y="1131"/>
                </a:lnTo>
                <a:lnTo>
                  <a:pt x="451" y="1133"/>
                </a:lnTo>
                <a:lnTo>
                  <a:pt x="448" y="1136"/>
                </a:lnTo>
                <a:lnTo>
                  <a:pt x="446" y="1133"/>
                </a:lnTo>
                <a:lnTo>
                  <a:pt x="444" y="1131"/>
                </a:lnTo>
                <a:lnTo>
                  <a:pt x="444" y="1126"/>
                </a:lnTo>
                <a:lnTo>
                  <a:pt x="444" y="1124"/>
                </a:lnTo>
                <a:lnTo>
                  <a:pt x="444" y="1119"/>
                </a:lnTo>
                <a:lnTo>
                  <a:pt x="444" y="1117"/>
                </a:lnTo>
                <a:lnTo>
                  <a:pt x="441" y="1114"/>
                </a:lnTo>
                <a:lnTo>
                  <a:pt x="436" y="1110"/>
                </a:lnTo>
                <a:lnTo>
                  <a:pt x="429" y="1110"/>
                </a:lnTo>
                <a:lnTo>
                  <a:pt x="427" y="1110"/>
                </a:lnTo>
                <a:lnTo>
                  <a:pt x="425" y="1114"/>
                </a:lnTo>
                <a:lnTo>
                  <a:pt x="427" y="1119"/>
                </a:lnTo>
                <a:lnTo>
                  <a:pt x="425" y="1122"/>
                </a:lnTo>
                <a:lnTo>
                  <a:pt x="420" y="1119"/>
                </a:lnTo>
                <a:lnTo>
                  <a:pt x="415" y="1117"/>
                </a:lnTo>
                <a:lnTo>
                  <a:pt x="411" y="1114"/>
                </a:lnTo>
                <a:lnTo>
                  <a:pt x="408" y="1114"/>
                </a:lnTo>
                <a:lnTo>
                  <a:pt x="406" y="1112"/>
                </a:lnTo>
                <a:lnTo>
                  <a:pt x="408" y="1110"/>
                </a:lnTo>
                <a:lnTo>
                  <a:pt x="411" y="1110"/>
                </a:lnTo>
                <a:lnTo>
                  <a:pt x="408" y="1107"/>
                </a:lnTo>
                <a:lnTo>
                  <a:pt x="408" y="1105"/>
                </a:lnTo>
                <a:lnTo>
                  <a:pt x="408" y="1103"/>
                </a:lnTo>
                <a:lnTo>
                  <a:pt x="406" y="1100"/>
                </a:lnTo>
                <a:lnTo>
                  <a:pt x="408" y="1096"/>
                </a:lnTo>
                <a:lnTo>
                  <a:pt x="408" y="1093"/>
                </a:lnTo>
                <a:lnTo>
                  <a:pt x="413" y="1091"/>
                </a:lnTo>
                <a:lnTo>
                  <a:pt x="413" y="1088"/>
                </a:lnTo>
                <a:lnTo>
                  <a:pt x="413" y="1086"/>
                </a:lnTo>
                <a:lnTo>
                  <a:pt x="415" y="1084"/>
                </a:lnTo>
                <a:lnTo>
                  <a:pt x="418" y="1081"/>
                </a:lnTo>
                <a:lnTo>
                  <a:pt x="420" y="1077"/>
                </a:lnTo>
                <a:lnTo>
                  <a:pt x="425" y="1077"/>
                </a:lnTo>
                <a:lnTo>
                  <a:pt x="427" y="1081"/>
                </a:lnTo>
                <a:lnTo>
                  <a:pt x="432" y="1081"/>
                </a:lnTo>
                <a:lnTo>
                  <a:pt x="432" y="1077"/>
                </a:lnTo>
                <a:lnTo>
                  <a:pt x="432" y="1069"/>
                </a:lnTo>
                <a:lnTo>
                  <a:pt x="436" y="1067"/>
                </a:lnTo>
                <a:lnTo>
                  <a:pt x="439" y="1062"/>
                </a:lnTo>
                <a:lnTo>
                  <a:pt x="441" y="1055"/>
                </a:lnTo>
                <a:lnTo>
                  <a:pt x="441" y="1051"/>
                </a:lnTo>
                <a:lnTo>
                  <a:pt x="444" y="1043"/>
                </a:lnTo>
                <a:lnTo>
                  <a:pt x="446" y="1039"/>
                </a:lnTo>
                <a:lnTo>
                  <a:pt x="446" y="1032"/>
                </a:lnTo>
                <a:lnTo>
                  <a:pt x="444" y="1027"/>
                </a:lnTo>
                <a:lnTo>
                  <a:pt x="441" y="1020"/>
                </a:lnTo>
                <a:lnTo>
                  <a:pt x="439" y="1015"/>
                </a:lnTo>
                <a:lnTo>
                  <a:pt x="439" y="1010"/>
                </a:lnTo>
                <a:lnTo>
                  <a:pt x="441" y="1006"/>
                </a:lnTo>
                <a:lnTo>
                  <a:pt x="446" y="991"/>
                </a:lnTo>
                <a:lnTo>
                  <a:pt x="441" y="987"/>
                </a:lnTo>
                <a:lnTo>
                  <a:pt x="434" y="977"/>
                </a:lnTo>
                <a:lnTo>
                  <a:pt x="429" y="968"/>
                </a:lnTo>
                <a:lnTo>
                  <a:pt x="422" y="958"/>
                </a:lnTo>
                <a:lnTo>
                  <a:pt x="415" y="949"/>
                </a:lnTo>
                <a:lnTo>
                  <a:pt x="411" y="939"/>
                </a:lnTo>
                <a:lnTo>
                  <a:pt x="408" y="935"/>
                </a:lnTo>
                <a:lnTo>
                  <a:pt x="406" y="927"/>
                </a:lnTo>
                <a:lnTo>
                  <a:pt x="403" y="925"/>
                </a:lnTo>
                <a:lnTo>
                  <a:pt x="399" y="918"/>
                </a:lnTo>
                <a:lnTo>
                  <a:pt x="394" y="913"/>
                </a:lnTo>
                <a:lnTo>
                  <a:pt x="389" y="909"/>
                </a:lnTo>
                <a:lnTo>
                  <a:pt x="385" y="904"/>
                </a:lnTo>
                <a:lnTo>
                  <a:pt x="380" y="901"/>
                </a:lnTo>
                <a:lnTo>
                  <a:pt x="375" y="899"/>
                </a:lnTo>
                <a:lnTo>
                  <a:pt x="370" y="897"/>
                </a:lnTo>
                <a:lnTo>
                  <a:pt x="363" y="894"/>
                </a:lnTo>
                <a:lnTo>
                  <a:pt x="361" y="892"/>
                </a:lnTo>
                <a:lnTo>
                  <a:pt x="359" y="892"/>
                </a:lnTo>
                <a:lnTo>
                  <a:pt x="356" y="892"/>
                </a:lnTo>
                <a:lnTo>
                  <a:pt x="354" y="887"/>
                </a:lnTo>
                <a:lnTo>
                  <a:pt x="347" y="878"/>
                </a:lnTo>
                <a:lnTo>
                  <a:pt x="342" y="871"/>
                </a:lnTo>
                <a:lnTo>
                  <a:pt x="335" y="864"/>
                </a:lnTo>
                <a:lnTo>
                  <a:pt x="326" y="842"/>
                </a:lnTo>
                <a:lnTo>
                  <a:pt x="274" y="797"/>
                </a:lnTo>
                <a:lnTo>
                  <a:pt x="269" y="790"/>
                </a:lnTo>
                <a:lnTo>
                  <a:pt x="267" y="788"/>
                </a:lnTo>
                <a:lnTo>
                  <a:pt x="264" y="785"/>
                </a:lnTo>
                <a:lnTo>
                  <a:pt x="264" y="783"/>
                </a:lnTo>
                <a:lnTo>
                  <a:pt x="260" y="783"/>
                </a:lnTo>
                <a:lnTo>
                  <a:pt x="238" y="766"/>
                </a:lnTo>
                <a:lnTo>
                  <a:pt x="222" y="752"/>
                </a:lnTo>
                <a:lnTo>
                  <a:pt x="220" y="752"/>
                </a:lnTo>
                <a:lnTo>
                  <a:pt x="215" y="752"/>
                </a:lnTo>
                <a:lnTo>
                  <a:pt x="210" y="748"/>
                </a:lnTo>
                <a:lnTo>
                  <a:pt x="208" y="748"/>
                </a:lnTo>
                <a:lnTo>
                  <a:pt x="203" y="748"/>
                </a:lnTo>
                <a:lnTo>
                  <a:pt x="196" y="745"/>
                </a:lnTo>
                <a:lnTo>
                  <a:pt x="194" y="745"/>
                </a:lnTo>
                <a:lnTo>
                  <a:pt x="191" y="745"/>
                </a:lnTo>
                <a:lnTo>
                  <a:pt x="189" y="745"/>
                </a:lnTo>
                <a:lnTo>
                  <a:pt x="187" y="743"/>
                </a:lnTo>
                <a:lnTo>
                  <a:pt x="182" y="752"/>
                </a:lnTo>
                <a:lnTo>
                  <a:pt x="165" y="778"/>
                </a:lnTo>
                <a:lnTo>
                  <a:pt x="137" y="795"/>
                </a:lnTo>
                <a:lnTo>
                  <a:pt x="132" y="800"/>
                </a:lnTo>
                <a:lnTo>
                  <a:pt x="118" y="785"/>
                </a:lnTo>
                <a:lnTo>
                  <a:pt x="111" y="781"/>
                </a:lnTo>
                <a:lnTo>
                  <a:pt x="97" y="769"/>
                </a:lnTo>
                <a:lnTo>
                  <a:pt x="73" y="748"/>
                </a:lnTo>
                <a:lnTo>
                  <a:pt x="64" y="740"/>
                </a:lnTo>
                <a:lnTo>
                  <a:pt x="55" y="733"/>
                </a:lnTo>
                <a:lnTo>
                  <a:pt x="38" y="719"/>
                </a:lnTo>
                <a:lnTo>
                  <a:pt x="36" y="719"/>
                </a:lnTo>
                <a:lnTo>
                  <a:pt x="36" y="717"/>
                </a:lnTo>
                <a:lnTo>
                  <a:pt x="31" y="714"/>
                </a:lnTo>
                <a:lnTo>
                  <a:pt x="26" y="710"/>
                </a:lnTo>
                <a:lnTo>
                  <a:pt x="22" y="707"/>
                </a:lnTo>
                <a:lnTo>
                  <a:pt x="17" y="703"/>
                </a:lnTo>
                <a:lnTo>
                  <a:pt x="14" y="700"/>
                </a:lnTo>
                <a:lnTo>
                  <a:pt x="12" y="700"/>
                </a:lnTo>
                <a:lnTo>
                  <a:pt x="10" y="698"/>
                </a:lnTo>
                <a:lnTo>
                  <a:pt x="5" y="691"/>
                </a:lnTo>
                <a:lnTo>
                  <a:pt x="3" y="672"/>
                </a:lnTo>
                <a:lnTo>
                  <a:pt x="0" y="658"/>
                </a:lnTo>
                <a:lnTo>
                  <a:pt x="12" y="624"/>
                </a:lnTo>
                <a:lnTo>
                  <a:pt x="22" y="624"/>
                </a:lnTo>
                <a:lnTo>
                  <a:pt x="73" y="632"/>
                </a:lnTo>
                <a:lnTo>
                  <a:pt x="83" y="634"/>
                </a:lnTo>
                <a:lnTo>
                  <a:pt x="90" y="617"/>
                </a:lnTo>
                <a:lnTo>
                  <a:pt x="97" y="591"/>
                </a:lnTo>
                <a:lnTo>
                  <a:pt x="102" y="582"/>
                </a:lnTo>
                <a:lnTo>
                  <a:pt x="102" y="579"/>
                </a:lnTo>
                <a:lnTo>
                  <a:pt x="104" y="579"/>
                </a:lnTo>
                <a:lnTo>
                  <a:pt x="104" y="577"/>
                </a:lnTo>
                <a:lnTo>
                  <a:pt x="104" y="575"/>
                </a:lnTo>
                <a:lnTo>
                  <a:pt x="102" y="572"/>
                </a:lnTo>
                <a:lnTo>
                  <a:pt x="104" y="570"/>
                </a:lnTo>
                <a:lnTo>
                  <a:pt x="106" y="568"/>
                </a:lnTo>
                <a:lnTo>
                  <a:pt x="109" y="563"/>
                </a:lnTo>
                <a:lnTo>
                  <a:pt x="109" y="558"/>
                </a:lnTo>
                <a:lnTo>
                  <a:pt x="111" y="551"/>
                </a:lnTo>
                <a:lnTo>
                  <a:pt x="116" y="542"/>
                </a:lnTo>
                <a:lnTo>
                  <a:pt x="121" y="542"/>
                </a:lnTo>
                <a:lnTo>
                  <a:pt x="121" y="539"/>
                </a:lnTo>
                <a:lnTo>
                  <a:pt x="123" y="534"/>
                </a:lnTo>
                <a:lnTo>
                  <a:pt x="125" y="530"/>
                </a:lnTo>
                <a:lnTo>
                  <a:pt x="128" y="525"/>
                </a:lnTo>
                <a:lnTo>
                  <a:pt x="132" y="525"/>
                </a:lnTo>
                <a:lnTo>
                  <a:pt x="135" y="525"/>
                </a:lnTo>
                <a:lnTo>
                  <a:pt x="144" y="454"/>
                </a:lnTo>
                <a:lnTo>
                  <a:pt x="147" y="449"/>
                </a:lnTo>
                <a:lnTo>
                  <a:pt x="149" y="445"/>
                </a:lnTo>
                <a:lnTo>
                  <a:pt x="156" y="437"/>
                </a:lnTo>
                <a:lnTo>
                  <a:pt x="123" y="433"/>
                </a:lnTo>
                <a:lnTo>
                  <a:pt x="106" y="430"/>
                </a:lnTo>
                <a:lnTo>
                  <a:pt x="97" y="428"/>
                </a:lnTo>
                <a:lnTo>
                  <a:pt x="92" y="426"/>
                </a:lnTo>
                <a:lnTo>
                  <a:pt x="83" y="426"/>
                </a:lnTo>
                <a:lnTo>
                  <a:pt x="50" y="418"/>
                </a:lnTo>
                <a:lnTo>
                  <a:pt x="40" y="395"/>
                </a:lnTo>
                <a:lnTo>
                  <a:pt x="40" y="390"/>
                </a:lnTo>
                <a:lnTo>
                  <a:pt x="38" y="383"/>
                </a:lnTo>
                <a:lnTo>
                  <a:pt x="36" y="369"/>
                </a:lnTo>
                <a:lnTo>
                  <a:pt x="40" y="355"/>
                </a:lnTo>
                <a:lnTo>
                  <a:pt x="40" y="345"/>
                </a:lnTo>
                <a:lnTo>
                  <a:pt x="45" y="329"/>
                </a:lnTo>
                <a:lnTo>
                  <a:pt x="47" y="314"/>
                </a:lnTo>
                <a:lnTo>
                  <a:pt x="144" y="347"/>
                </a:lnTo>
                <a:lnTo>
                  <a:pt x="170" y="357"/>
                </a:lnTo>
                <a:lnTo>
                  <a:pt x="170" y="355"/>
                </a:lnTo>
                <a:lnTo>
                  <a:pt x="170" y="274"/>
                </a:lnTo>
                <a:lnTo>
                  <a:pt x="170" y="267"/>
                </a:lnTo>
                <a:lnTo>
                  <a:pt x="168" y="213"/>
                </a:lnTo>
                <a:lnTo>
                  <a:pt x="236" y="224"/>
                </a:lnTo>
                <a:lnTo>
                  <a:pt x="234" y="198"/>
                </a:lnTo>
                <a:lnTo>
                  <a:pt x="229" y="194"/>
                </a:lnTo>
                <a:lnTo>
                  <a:pt x="269" y="182"/>
                </a:lnTo>
                <a:lnTo>
                  <a:pt x="307" y="168"/>
                </a:lnTo>
                <a:lnTo>
                  <a:pt x="312" y="168"/>
                </a:lnTo>
                <a:lnTo>
                  <a:pt x="255" y="115"/>
                </a:lnTo>
                <a:lnTo>
                  <a:pt x="253" y="118"/>
                </a:lnTo>
                <a:lnTo>
                  <a:pt x="198" y="132"/>
                </a:lnTo>
                <a:lnTo>
                  <a:pt x="196" y="115"/>
                </a:lnTo>
                <a:lnTo>
                  <a:pt x="243" y="61"/>
                </a:lnTo>
                <a:lnTo>
                  <a:pt x="260" y="59"/>
                </a:lnTo>
                <a:lnTo>
                  <a:pt x="262" y="59"/>
                </a:lnTo>
                <a:lnTo>
                  <a:pt x="260" y="52"/>
                </a:lnTo>
                <a:lnTo>
                  <a:pt x="260" y="35"/>
                </a:lnTo>
                <a:lnTo>
                  <a:pt x="260" y="30"/>
                </a:lnTo>
                <a:lnTo>
                  <a:pt x="340" y="37"/>
                </a:lnTo>
                <a:lnTo>
                  <a:pt x="436" y="42"/>
                </a:lnTo>
                <a:lnTo>
                  <a:pt x="432" y="66"/>
                </a:lnTo>
                <a:lnTo>
                  <a:pt x="486" y="71"/>
                </a:lnTo>
                <a:lnTo>
                  <a:pt x="554" y="73"/>
                </a:lnTo>
                <a:lnTo>
                  <a:pt x="639" y="80"/>
                </a:lnTo>
                <a:lnTo>
                  <a:pt x="703" y="120"/>
                </a:lnTo>
                <a:lnTo>
                  <a:pt x="825" y="108"/>
                </a:lnTo>
                <a:lnTo>
                  <a:pt x="851" y="115"/>
                </a:lnTo>
                <a:lnTo>
                  <a:pt x="901" y="113"/>
                </a:lnTo>
                <a:lnTo>
                  <a:pt x="913" y="111"/>
                </a:lnTo>
                <a:lnTo>
                  <a:pt x="920" y="108"/>
                </a:lnTo>
                <a:lnTo>
                  <a:pt x="939" y="101"/>
                </a:lnTo>
                <a:lnTo>
                  <a:pt x="939" y="106"/>
                </a:lnTo>
                <a:lnTo>
                  <a:pt x="939" y="108"/>
                </a:lnTo>
                <a:lnTo>
                  <a:pt x="941" y="111"/>
                </a:lnTo>
                <a:lnTo>
                  <a:pt x="939" y="111"/>
                </a:lnTo>
                <a:lnTo>
                  <a:pt x="939" y="113"/>
                </a:lnTo>
                <a:lnTo>
                  <a:pt x="941" y="115"/>
                </a:lnTo>
                <a:lnTo>
                  <a:pt x="941" y="120"/>
                </a:lnTo>
                <a:lnTo>
                  <a:pt x="941" y="123"/>
                </a:lnTo>
                <a:lnTo>
                  <a:pt x="939" y="130"/>
                </a:lnTo>
                <a:lnTo>
                  <a:pt x="941" y="132"/>
                </a:lnTo>
                <a:lnTo>
                  <a:pt x="939" y="137"/>
                </a:lnTo>
                <a:lnTo>
                  <a:pt x="941" y="139"/>
                </a:lnTo>
                <a:lnTo>
                  <a:pt x="943" y="139"/>
                </a:lnTo>
                <a:lnTo>
                  <a:pt x="941" y="144"/>
                </a:lnTo>
                <a:lnTo>
                  <a:pt x="939" y="144"/>
                </a:lnTo>
                <a:lnTo>
                  <a:pt x="934" y="153"/>
                </a:lnTo>
                <a:lnTo>
                  <a:pt x="936" y="158"/>
                </a:lnTo>
                <a:lnTo>
                  <a:pt x="936" y="160"/>
                </a:lnTo>
                <a:lnTo>
                  <a:pt x="934" y="165"/>
                </a:lnTo>
                <a:lnTo>
                  <a:pt x="934" y="168"/>
                </a:lnTo>
                <a:lnTo>
                  <a:pt x="932" y="168"/>
                </a:lnTo>
                <a:lnTo>
                  <a:pt x="932" y="170"/>
                </a:lnTo>
                <a:lnTo>
                  <a:pt x="929" y="175"/>
                </a:lnTo>
                <a:lnTo>
                  <a:pt x="929" y="177"/>
                </a:lnTo>
                <a:lnTo>
                  <a:pt x="929" y="179"/>
                </a:lnTo>
                <a:lnTo>
                  <a:pt x="932" y="179"/>
                </a:lnTo>
                <a:lnTo>
                  <a:pt x="932" y="182"/>
                </a:lnTo>
                <a:lnTo>
                  <a:pt x="929" y="187"/>
                </a:lnTo>
                <a:lnTo>
                  <a:pt x="929" y="189"/>
                </a:lnTo>
                <a:lnTo>
                  <a:pt x="932" y="191"/>
                </a:lnTo>
                <a:lnTo>
                  <a:pt x="939" y="196"/>
                </a:lnTo>
                <a:lnTo>
                  <a:pt x="932" y="203"/>
                </a:lnTo>
                <a:lnTo>
                  <a:pt x="934" y="203"/>
                </a:lnTo>
                <a:lnTo>
                  <a:pt x="936" y="203"/>
                </a:lnTo>
                <a:lnTo>
                  <a:pt x="941" y="203"/>
                </a:lnTo>
                <a:lnTo>
                  <a:pt x="939" y="208"/>
                </a:lnTo>
                <a:lnTo>
                  <a:pt x="939" y="210"/>
                </a:lnTo>
                <a:lnTo>
                  <a:pt x="941" y="213"/>
                </a:lnTo>
                <a:lnTo>
                  <a:pt x="941" y="217"/>
                </a:lnTo>
                <a:lnTo>
                  <a:pt x="948" y="217"/>
                </a:lnTo>
                <a:lnTo>
                  <a:pt x="965" y="220"/>
                </a:lnTo>
                <a:lnTo>
                  <a:pt x="1005" y="215"/>
                </a:lnTo>
                <a:lnTo>
                  <a:pt x="1007" y="213"/>
                </a:lnTo>
                <a:lnTo>
                  <a:pt x="1012" y="213"/>
                </a:lnTo>
                <a:lnTo>
                  <a:pt x="1014" y="213"/>
                </a:lnTo>
                <a:lnTo>
                  <a:pt x="1026" y="208"/>
                </a:lnTo>
                <a:lnTo>
                  <a:pt x="1026" y="203"/>
                </a:lnTo>
                <a:lnTo>
                  <a:pt x="1028" y="198"/>
                </a:lnTo>
                <a:lnTo>
                  <a:pt x="1028" y="196"/>
                </a:lnTo>
                <a:lnTo>
                  <a:pt x="1035" y="179"/>
                </a:lnTo>
                <a:lnTo>
                  <a:pt x="1040" y="179"/>
                </a:lnTo>
                <a:lnTo>
                  <a:pt x="1052" y="177"/>
                </a:lnTo>
                <a:lnTo>
                  <a:pt x="1056" y="177"/>
                </a:lnTo>
                <a:lnTo>
                  <a:pt x="1073" y="172"/>
                </a:lnTo>
                <a:lnTo>
                  <a:pt x="1089" y="170"/>
                </a:lnTo>
                <a:lnTo>
                  <a:pt x="1097" y="170"/>
                </a:lnTo>
                <a:lnTo>
                  <a:pt x="1099" y="172"/>
                </a:lnTo>
                <a:lnTo>
                  <a:pt x="1106" y="175"/>
                </a:lnTo>
                <a:lnTo>
                  <a:pt x="1115" y="177"/>
                </a:lnTo>
                <a:lnTo>
                  <a:pt x="1120" y="177"/>
                </a:lnTo>
                <a:lnTo>
                  <a:pt x="1127" y="179"/>
                </a:lnTo>
                <a:lnTo>
                  <a:pt x="1134" y="179"/>
                </a:lnTo>
                <a:lnTo>
                  <a:pt x="1137" y="179"/>
                </a:lnTo>
                <a:lnTo>
                  <a:pt x="1141" y="179"/>
                </a:lnTo>
                <a:lnTo>
                  <a:pt x="1144" y="179"/>
                </a:lnTo>
                <a:lnTo>
                  <a:pt x="1146" y="182"/>
                </a:lnTo>
                <a:lnTo>
                  <a:pt x="1148" y="184"/>
                </a:lnTo>
                <a:lnTo>
                  <a:pt x="1151" y="189"/>
                </a:lnTo>
                <a:lnTo>
                  <a:pt x="1153" y="189"/>
                </a:lnTo>
                <a:lnTo>
                  <a:pt x="1153" y="191"/>
                </a:lnTo>
                <a:lnTo>
                  <a:pt x="1155" y="196"/>
                </a:lnTo>
                <a:lnTo>
                  <a:pt x="1155" y="198"/>
                </a:lnTo>
                <a:lnTo>
                  <a:pt x="1153" y="201"/>
                </a:lnTo>
                <a:lnTo>
                  <a:pt x="1151" y="201"/>
                </a:lnTo>
                <a:lnTo>
                  <a:pt x="1148" y="203"/>
                </a:lnTo>
                <a:lnTo>
                  <a:pt x="1146" y="205"/>
                </a:lnTo>
                <a:lnTo>
                  <a:pt x="1146" y="208"/>
                </a:lnTo>
                <a:lnTo>
                  <a:pt x="1144" y="210"/>
                </a:lnTo>
                <a:lnTo>
                  <a:pt x="1141" y="210"/>
                </a:lnTo>
                <a:lnTo>
                  <a:pt x="1139" y="213"/>
                </a:lnTo>
                <a:lnTo>
                  <a:pt x="1139" y="215"/>
                </a:lnTo>
                <a:lnTo>
                  <a:pt x="1139" y="217"/>
                </a:lnTo>
                <a:lnTo>
                  <a:pt x="1139" y="222"/>
                </a:lnTo>
                <a:lnTo>
                  <a:pt x="1139" y="224"/>
                </a:lnTo>
                <a:lnTo>
                  <a:pt x="1139" y="227"/>
                </a:lnTo>
                <a:lnTo>
                  <a:pt x="1137" y="229"/>
                </a:lnTo>
                <a:lnTo>
                  <a:pt x="1139" y="234"/>
                </a:lnTo>
                <a:lnTo>
                  <a:pt x="1139" y="236"/>
                </a:lnTo>
                <a:lnTo>
                  <a:pt x="1139" y="241"/>
                </a:lnTo>
                <a:lnTo>
                  <a:pt x="1139" y="243"/>
                </a:lnTo>
                <a:lnTo>
                  <a:pt x="1139" y="248"/>
                </a:lnTo>
                <a:lnTo>
                  <a:pt x="1144" y="253"/>
                </a:lnTo>
                <a:lnTo>
                  <a:pt x="1141" y="258"/>
                </a:lnTo>
                <a:lnTo>
                  <a:pt x="1141" y="262"/>
                </a:lnTo>
                <a:lnTo>
                  <a:pt x="1139" y="265"/>
                </a:lnTo>
                <a:lnTo>
                  <a:pt x="1141" y="272"/>
                </a:lnTo>
                <a:lnTo>
                  <a:pt x="1144" y="276"/>
                </a:lnTo>
                <a:lnTo>
                  <a:pt x="1146" y="281"/>
                </a:lnTo>
                <a:lnTo>
                  <a:pt x="1148" y="281"/>
                </a:lnTo>
                <a:lnTo>
                  <a:pt x="1151" y="281"/>
                </a:lnTo>
                <a:lnTo>
                  <a:pt x="1153" y="279"/>
                </a:lnTo>
                <a:lnTo>
                  <a:pt x="1155" y="279"/>
                </a:lnTo>
                <a:lnTo>
                  <a:pt x="1158" y="276"/>
                </a:lnTo>
                <a:lnTo>
                  <a:pt x="1160" y="276"/>
                </a:lnTo>
                <a:lnTo>
                  <a:pt x="1163" y="274"/>
                </a:lnTo>
                <a:lnTo>
                  <a:pt x="1165" y="274"/>
                </a:lnTo>
                <a:lnTo>
                  <a:pt x="1165" y="272"/>
                </a:lnTo>
                <a:lnTo>
                  <a:pt x="1170" y="272"/>
                </a:lnTo>
                <a:lnTo>
                  <a:pt x="1172" y="272"/>
                </a:lnTo>
                <a:lnTo>
                  <a:pt x="1174" y="272"/>
                </a:lnTo>
                <a:lnTo>
                  <a:pt x="1179" y="272"/>
                </a:lnTo>
                <a:lnTo>
                  <a:pt x="1181" y="274"/>
                </a:lnTo>
                <a:lnTo>
                  <a:pt x="1186" y="274"/>
                </a:lnTo>
                <a:lnTo>
                  <a:pt x="1188" y="274"/>
                </a:lnTo>
                <a:lnTo>
                  <a:pt x="1193" y="274"/>
                </a:lnTo>
                <a:lnTo>
                  <a:pt x="1196" y="274"/>
                </a:lnTo>
                <a:lnTo>
                  <a:pt x="1200" y="274"/>
                </a:lnTo>
                <a:lnTo>
                  <a:pt x="1203" y="274"/>
                </a:lnTo>
                <a:lnTo>
                  <a:pt x="1205" y="272"/>
                </a:lnTo>
                <a:lnTo>
                  <a:pt x="1207" y="272"/>
                </a:lnTo>
                <a:lnTo>
                  <a:pt x="1210" y="272"/>
                </a:lnTo>
                <a:lnTo>
                  <a:pt x="1212" y="269"/>
                </a:lnTo>
                <a:lnTo>
                  <a:pt x="1214" y="269"/>
                </a:lnTo>
                <a:lnTo>
                  <a:pt x="1217" y="267"/>
                </a:lnTo>
                <a:lnTo>
                  <a:pt x="1219" y="267"/>
                </a:lnTo>
                <a:lnTo>
                  <a:pt x="1221" y="269"/>
                </a:lnTo>
                <a:lnTo>
                  <a:pt x="1224" y="269"/>
                </a:lnTo>
                <a:lnTo>
                  <a:pt x="1226" y="269"/>
                </a:lnTo>
                <a:lnTo>
                  <a:pt x="1229" y="269"/>
                </a:lnTo>
                <a:lnTo>
                  <a:pt x="1231" y="272"/>
                </a:lnTo>
                <a:lnTo>
                  <a:pt x="1233" y="274"/>
                </a:lnTo>
                <a:lnTo>
                  <a:pt x="1236" y="276"/>
                </a:lnTo>
                <a:lnTo>
                  <a:pt x="1238" y="276"/>
                </a:lnTo>
                <a:lnTo>
                  <a:pt x="1240" y="279"/>
                </a:lnTo>
                <a:lnTo>
                  <a:pt x="1245" y="284"/>
                </a:lnTo>
                <a:lnTo>
                  <a:pt x="1245" y="288"/>
                </a:lnTo>
                <a:lnTo>
                  <a:pt x="1250" y="288"/>
                </a:lnTo>
                <a:lnTo>
                  <a:pt x="1254" y="288"/>
                </a:lnTo>
                <a:lnTo>
                  <a:pt x="1262" y="286"/>
                </a:lnTo>
                <a:lnTo>
                  <a:pt x="1269" y="286"/>
                </a:lnTo>
                <a:lnTo>
                  <a:pt x="1276" y="286"/>
                </a:lnTo>
                <a:lnTo>
                  <a:pt x="1280" y="291"/>
                </a:lnTo>
                <a:lnTo>
                  <a:pt x="1283" y="295"/>
                </a:lnTo>
                <a:lnTo>
                  <a:pt x="1285" y="298"/>
                </a:lnTo>
                <a:lnTo>
                  <a:pt x="1287" y="300"/>
                </a:lnTo>
                <a:lnTo>
                  <a:pt x="1295" y="300"/>
                </a:lnTo>
                <a:lnTo>
                  <a:pt x="1299" y="298"/>
                </a:lnTo>
                <a:lnTo>
                  <a:pt x="1306" y="298"/>
                </a:lnTo>
                <a:lnTo>
                  <a:pt x="1313" y="300"/>
                </a:lnTo>
                <a:lnTo>
                  <a:pt x="1311" y="295"/>
                </a:lnTo>
                <a:lnTo>
                  <a:pt x="1311" y="291"/>
                </a:lnTo>
                <a:lnTo>
                  <a:pt x="1311" y="286"/>
                </a:lnTo>
                <a:lnTo>
                  <a:pt x="1309" y="284"/>
                </a:lnTo>
                <a:lnTo>
                  <a:pt x="1309" y="279"/>
                </a:lnTo>
                <a:lnTo>
                  <a:pt x="1309" y="274"/>
                </a:lnTo>
                <a:lnTo>
                  <a:pt x="1309" y="269"/>
                </a:lnTo>
                <a:lnTo>
                  <a:pt x="1306" y="267"/>
                </a:lnTo>
                <a:lnTo>
                  <a:pt x="1311" y="262"/>
                </a:lnTo>
                <a:lnTo>
                  <a:pt x="1313" y="258"/>
                </a:lnTo>
                <a:lnTo>
                  <a:pt x="1316" y="258"/>
                </a:lnTo>
                <a:lnTo>
                  <a:pt x="1316" y="255"/>
                </a:lnTo>
                <a:lnTo>
                  <a:pt x="1313" y="255"/>
                </a:lnTo>
                <a:lnTo>
                  <a:pt x="1313" y="253"/>
                </a:lnTo>
                <a:lnTo>
                  <a:pt x="1316" y="255"/>
                </a:lnTo>
                <a:lnTo>
                  <a:pt x="1318" y="258"/>
                </a:lnTo>
                <a:lnTo>
                  <a:pt x="1318" y="262"/>
                </a:lnTo>
                <a:lnTo>
                  <a:pt x="1320" y="267"/>
                </a:lnTo>
                <a:lnTo>
                  <a:pt x="1323" y="272"/>
                </a:lnTo>
                <a:lnTo>
                  <a:pt x="1325" y="274"/>
                </a:lnTo>
                <a:lnTo>
                  <a:pt x="1330" y="276"/>
                </a:lnTo>
                <a:lnTo>
                  <a:pt x="1337" y="276"/>
                </a:lnTo>
                <a:lnTo>
                  <a:pt x="1339" y="276"/>
                </a:lnTo>
                <a:lnTo>
                  <a:pt x="1342" y="274"/>
                </a:lnTo>
                <a:lnTo>
                  <a:pt x="1344" y="274"/>
                </a:lnTo>
                <a:lnTo>
                  <a:pt x="1346" y="274"/>
                </a:lnTo>
                <a:lnTo>
                  <a:pt x="1351" y="276"/>
                </a:lnTo>
                <a:lnTo>
                  <a:pt x="1356" y="276"/>
                </a:lnTo>
                <a:lnTo>
                  <a:pt x="1358" y="276"/>
                </a:lnTo>
                <a:lnTo>
                  <a:pt x="1363" y="276"/>
                </a:lnTo>
                <a:lnTo>
                  <a:pt x="1365" y="279"/>
                </a:lnTo>
                <a:lnTo>
                  <a:pt x="1368" y="281"/>
                </a:lnTo>
                <a:lnTo>
                  <a:pt x="1368" y="279"/>
                </a:lnTo>
                <a:lnTo>
                  <a:pt x="1370" y="274"/>
                </a:lnTo>
                <a:lnTo>
                  <a:pt x="1370" y="272"/>
                </a:lnTo>
                <a:lnTo>
                  <a:pt x="1372" y="272"/>
                </a:lnTo>
                <a:lnTo>
                  <a:pt x="1372" y="269"/>
                </a:lnTo>
                <a:lnTo>
                  <a:pt x="1375" y="265"/>
                </a:lnTo>
                <a:lnTo>
                  <a:pt x="1375" y="262"/>
                </a:lnTo>
                <a:lnTo>
                  <a:pt x="1377" y="258"/>
                </a:lnTo>
                <a:lnTo>
                  <a:pt x="1377" y="255"/>
                </a:lnTo>
                <a:lnTo>
                  <a:pt x="1377" y="250"/>
                </a:lnTo>
                <a:lnTo>
                  <a:pt x="1379" y="246"/>
                </a:lnTo>
                <a:lnTo>
                  <a:pt x="1379" y="241"/>
                </a:lnTo>
                <a:lnTo>
                  <a:pt x="1384" y="236"/>
                </a:lnTo>
                <a:lnTo>
                  <a:pt x="1384" y="234"/>
                </a:lnTo>
                <a:lnTo>
                  <a:pt x="1386" y="229"/>
                </a:lnTo>
                <a:lnTo>
                  <a:pt x="1386" y="224"/>
                </a:lnTo>
                <a:lnTo>
                  <a:pt x="1386" y="220"/>
                </a:lnTo>
                <a:lnTo>
                  <a:pt x="1389" y="217"/>
                </a:lnTo>
                <a:lnTo>
                  <a:pt x="1389" y="213"/>
                </a:lnTo>
                <a:lnTo>
                  <a:pt x="1389" y="208"/>
                </a:lnTo>
                <a:lnTo>
                  <a:pt x="1389" y="203"/>
                </a:lnTo>
                <a:lnTo>
                  <a:pt x="1386" y="198"/>
                </a:lnTo>
                <a:lnTo>
                  <a:pt x="1386" y="196"/>
                </a:lnTo>
                <a:lnTo>
                  <a:pt x="1386" y="191"/>
                </a:lnTo>
                <a:lnTo>
                  <a:pt x="1389" y="191"/>
                </a:lnTo>
                <a:lnTo>
                  <a:pt x="1391" y="191"/>
                </a:lnTo>
                <a:lnTo>
                  <a:pt x="1396" y="191"/>
                </a:lnTo>
                <a:lnTo>
                  <a:pt x="1403" y="191"/>
                </a:lnTo>
                <a:lnTo>
                  <a:pt x="1408" y="191"/>
                </a:lnTo>
                <a:lnTo>
                  <a:pt x="1422" y="191"/>
                </a:lnTo>
                <a:lnTo>
                  <a:pt x="1424" y="191"/>
                </a:lnTo>
                <a:lnTo>
                  <a:pt x="1429" y="194"/>
                </a:lnTo>
                <a:lnTo>
                  <a:pt x="1434" y="194"/>
                </a:lnTo>
                <a:lnTo>
                  <a:pt x="1438" y="196"/>
                </a:lnTo>
                <a:lnTo>
                  <a:pt x="1445" y="201"/>
                </a:lnTo>
                <a:lnTo>
                  <a:pt x="1453" y="203"/>
                </a:lnTo>
                <a:lnTo>
                  <a:pt x="1457" y="203"/>
                </a:lnTo>
                <a:lnTo>
                  <a:pt x="1460" y="203"/>
                </a:lnTo>
                <a:lnTo>
                  <a:pt x="1464" y="205"/>
                </a:lnTo>
                <a:lnTo>
                  <a:pt x="1469" y="205"/>
                </a:lnTo>
                <a:lnTo>
                  <a:pt x="1474" y="208"/>
                </a:lnTo>
                <a:lnTo>
                  <a:pt x="1478" y="210"/>
                </a:lnTo>
                <a:lnTo>
                  <a:pt x="1481" y="210"/>
                </a:lnTo>
                <a:lnTo>
                  <a:pt x="1486" y="210"/>
                </a:lnTo>
                <a:lnTo>
                  <a:pt x="1490" y="213"/>
                </a:lnTo>
                <a:lnTo>
                  <a:pt x="1493" y="215"/>
                </a:lnTo>
                <a:lnTo>
                  <a:pt x="1497" y="215"/>
                </a:lnTo>
                <a:lnTo>
                  <a:pt x="1502" y="217"/>
                </a:lnTo>
                <a:lnTo>
                  <a:pt x="1507" y="220"/>
                </a:lnTo>
                <a:lnTo>
                  <a:pt x="1509" y="220"/>
                </a:lnTo>
                <a:lnTo>
                  <a:pt x="1514" y="222"/>
                </a:lnTo>
                <a:lnTo>
                  <a:pt x="1519" y="222"/>
                </a:lnTo>
                <a:lnTo>
                  <a:pt x="1523" y="222"/>
                </a:lnTo>
                <a:lnTo>
                  <a:pt x="1530" y="222"/>
                </a:lnTo>
                <a:lnTo>
                  <a:pt x="1533" y="220"/>
                </a:lnTo>
                <a:lnTo>
                  <a:pt x="1537" y="220"/>
                </a:lnTo>
                <a:lnTo>
                  <a:pt x="1542" y="217"/>
                </a:lnTo>
                <a:lnTo>
                  <a:pt x="1547" y="217"/>
                </a:lnTo>
                <a:lnTo>
                  <a:pt x="1549" y="217"/>
                </a:lnTo>
                <a:lnTo>
                  <a:pt x="1554" y="217"/>
                </a:lnTo>
                <a:lnTo>
                  <a:pt x="1556" y="217"/>
                </a:lnTo>
                <a:lnTo>
                  <a:pt x="1559" y="217"/>
                </a:lnTo>
                <a:lnTo>
                  <a:pt x="1561" y="220"/>
                </a:lnTo>
                <a:lnTo>
                  <a:pt x="1563" y="222"/>
                </a:lnTo>
                <a:lnTo>
                  <a:pt x="1563" y="224"/>
                </a:lnTo>
                <a:lnTo>
                  <a:pt x="1566" y="227"/>
                </a:lnTo>
                <a:lnTo>
                  <a:pt x="1568" y="229"/>
                </a:lnTo>
                <a:lnTo>
                  <a:pt x="1570" y="231"/>
                </a:lnTo>
                <a:lnTo>
                  <a:pt x="1570" y="234"/>
                </a:lnTo>
                <a:lnTo>
                  <a:pt x="1570" y="239"/>
                </a:lnTo>
                <a:lnTo>
                  <a:pt x="1568" y="243"/>
                </a:lnTo>
                <a:lnTo>
                  <a:pt x="1568" y="246"/>
                </a:lnTo>
                <a:lnTo>
                  <a:pt x="1568" y="250"/>
                </a:lnTo>
                <a:lnTo>
                  <a:pt x="1568" y="258"/>
                </a:lnTo>
                <a:lnTo>
                  <a:pt x="1568" y="265"/>
                </a:lnTo>
                <a:lnTo>
                  <a:pt x="1568" y="267"/>
                </a:lnTo>
                <a:lnTo>
                  <a:pt x="1566" y="269"/>
                </a:lnTo>
                <a:lnTo>
                  <a:pt x="1570" y="267"/>
                </a:lnTo>
                <a:lnTo>
                  <a:pt x="1575" y="265"/>
                </a:lnTo>
                <a:lnTo>
                  <a:pt x="1580" y="265"/>
                </a:lnTo>
                <a:lnTo>
                  <a:pt x="1580" y="262"/>
                </a:lnTo>
                <a:lnTo>
                  <a:pt x="1585" y="258"/>
                </a:lnTo>
                <a:lnTo>
                  <a:pt x="1587" y="260"/>
                </a:lnTo>
                <a:lnTo>
                  <a:pt x="1589" y="265"/>
                </a:lnTo>
                <a:lnTo>
                  <a:pt x="1589" y="269"/>
                </a:lnTo>
                <a:lnTo>
                  <a:pt x="1587" y="276"/>
                </a:lnTo>
                <a:lnTo>
                  <a:pt x="1587" y="281"/>
                </a:lnTo>
                <a:lnTo>
                  <a:pt x="1589" y="286"/>
                </a:lnTo>
                <a:lnTo>
                  <a:pt x="1592" y="291"/>
                </a:lnTo>
                <a:lnTo>
                  <a:pt x="1592" y="295"/>
                </a:lnTo>
                <a:lnTo>
                  <a:pt x="1599" y="305"/>
                </a:lnTo>
                <a:lnTo>
                  <a:pt x="1601" y="307"/>
                </a:lnTo>
                <a:lnTo>
                  <a:pt x="1606" y="310"/>
                </a:lnTo>
                <a:lnTo>
                  <a:pt x="1610" y="312"/>
                </a:lnTo>
                <a:lnTo>
                  <a:pt x="1615" y="310"/>
                </a:lnTo>
                <a:lnTo>
                  <a:pt x="1618" y="307"/>
                </a:lnTo>
                <a:lnTo>
                  <a:pt x="1620" y="310"/>
                </a:lnTo>
                <a:lnTo>
                  <a:pt x="1625" y="307"/>
                </a:lnTo>
                <a:lnTo>
                  <a:pt x="1627" y="305"/>
                </a:lnTo>
                <a:lnTo>
                  <a:pt x="1629" y="305"/>
                </a:lnTo>
                <a:lnTo>
                  <a:pt x="1632" y="305"/>
                </a:lnTo>
                <a:lnTo>
                  <a:pt x="1632" y="303"/>
                </a:lnTo>
                <a:lnTo>
                  <a:pt x="1634" y="305"/>
                </a:lnTo>
                <a:lnTo>
                  <a:pt x="1634" y="300"/>
                </a:lnTo>
                <a:lnTo>
                  <a:pt x="1632" y="295"/>
                </a:lnTo>
                <a:lnTo>
                  <a:pt x="1627" y="284"/>
                </a:lnTo>
                <a:lnTo>
                  <a:pt x="1622" y="279"/>
                </a:lnTo>
                <a:lnTo>
                  <a:pt x="1618" y="276"/>
                </a:lnTo>
                <a:lnTo>
                  <a:pt x="1618" y="269"/>
                </a:lnTo>
                <a:lnTo>
                  <a:pt x="1618" y="260"/>
                </a:lnTo>
                <a:lnTo>
                  <a:pt x="1618" y="258"/>
                </a:lnTo>
                <a:lnTo>
                  <a:pt x="1622" y="258"/>
                </a:lnTo>
                <a:lnTo>
                  <a:pt x="1627" y="255"/>
                </a:lnTo>
                <a:lnTo>
                  <a:pt x="1634" y="253"/>
                </a:lnTo>
                <a:lnTo>
                  <a:pt x="1639" y="255"/>
                </a:lnTo>
                <a:lnTo>
                  <a:pt x="1643" y="253"/>
                </a:lnTo>
                <a:lnTo>
                  <a:pt x="1646" y="250"/>
                </a:lnTo>
                <a:lnTo>
                  <a:pt x="1651" y="248"/>
                </a:lnTo>
                <a:lnTo>
                  <a:pt x="1651" y="246"/>
                </a:lnTo>
                <a:lnTo>
                  <a:pt x="1653" y="241"/>
                </a:lnTo>
                <a:lnTo>
                  <a:pt x="1653" y="236"/>
                </a:lnTo>
                <a:lnTo>
                  <a:pt x="1651" y="236"/>
                </a:lnTo>
                <a:lnTo>
                  <a:pt x="1648" y="236"/>
                </a:lnTo>
                <a:lnTo>
                  <a:pt x="1643" y="236"/>
                </a:lnTo>
                <a:lnTo>
                  <a:pt x="1632" y="224"/>
                </a:lnTo>
                <a:lnTo>
                  <a:pt x="1627" y="220"/>
                </a:lnTo>
                <a:lnTo>
                  <a:pt x="1627" y="215"/>
                </a:lnTo>
                <a:lnTo>
                  <a:pt x="1627" y="210"/>
                </a:lnTo>
                <a:lnTo>
                  <a:pt x="1629" y="203"/>
                </a:lnTo>
                <a:lnTo>
                  <a:pt x="1629" y="196"/>
                </a:lnTo>
                <a:lnTo>
                  <a:pt x="1627" y="191"/>
                </a:lnTo>
                <a:lnTo>
                  <a:pt x="1629" y="189"/>
                </a:lnTo>
                <a:lnTo>
                  <a:pt x="1655" y="127"/>
                </a:lnTo>
                <a:lnTo>
                  <a:pt x="1658" y="123"/>
                </a:lnTo>
                <a:lnTo>
                  <a:pt x="1688" y="85"/>
                </a:lnTo>
                <a:lnTo>
                  <a:pt x="1691" y="82"/>
                </a:lnTo>
                <a:lnTo>
                  <a:pt x="1702" y="68"/>
                </a:lnTo>
                <a:lnTo>
                  <a:pt x="1702" y="63"/>
                </a:lnTo>
                <a:lnTo>
                  <a:pt x="1702" y="59"/>
                </a:lnTo>
                <a:lnTo>
                  <a:pt x="1702" y="56"/>
                </a:lnTo>
                <a:lnTo>
                  <a:pt x="1702" y="52"/>
                </a:lnTo>
                <a:lnTo>
                  <a:pt x="1702" y="49"/>
                </a:lnTo>
                <a:lnTo>
                  <a:pt x="1700" y="47"/>
                </a:lnTo>
                <a:lnTo>
                  <a:pt x="1700" y="44"/>
                </a:lnTo>
                <a:lnTo>
                  <a:pt x="1702" y="42"/>
                </a:lnTo>
                <a:lnTo>
                  <a:pt x="1705" y="42"/>
                </a:lnTo>
                <a:lnTo>
                  <a:pt x="1707" y="40"/>
                </a:lnTo>
                <a:lnTo>
                  <a:pt x="1709" y="37"/>
                </a:lnTo>
                <a:lnTo>
                  <a:pt x="1709" y="33"/>
                </a:lnTo>
                <a:lnTo>
                  <a:pt x="1712" y="28"/>
                </a:lnTo>
                <a:lnTo>
                  <a:pt x="1714" y="26"/>
                </a:lnTo>
                <a:lnTo>
                  <a:pt x="1719" y="23"/>
                </a:lnTo>
                <a:lnTo>
                  <a:pt x="1719" y="21"/>
                </a:lnTo>
                <a:lnTo>
                  <a:pt x="1714" y="18"/>
                </a:lnTo>
                <a:lnTo>
                  <a:pt x="1714" y="11"/>
                </a:lnTo>
                <a:lnTo>
                  <a:pt x="1745" y="23"/>
                </a:lnTo>
                <a:lnTo>
                  <a:pt x="1750" y="18"/>
                </a:lnTo>
                <a:lnTo>
                  <a:pt x="1768" y="0"/>
                </a:lnTo>
                <a:lnTo>
                  <a:pt x="1771" y="0"/>
                </a:lnTo>
                <a:lnTo>
                  <a:pt x="1773" y="0"/>
                </a:lnTo>
                <a:lnTo>
                  <a:pt x="1818" y="0"/>
                </a:lnTo>
                <a:lnTo>
                  <a:pt x="1820" y="0"/>
                </a:lnTo>
                <a:lnTo>
                  <a:pt x="1849" y="0"/>
                </a:lnTo>
                <a:lnTo>
                  <a:pt x="1924" y="0"/>
                </a:lnTo>
                <a:lnTo>
                  <a:pt x="1933" y="0"/>
                </a:lnTo>
                <a:lnTo>
                  <a:pt x="1936" y="0"/>
                </a:lnTo>
                <a:lnTo>
                  <a:pt x="1988" y="0"/>
                </a:lnTo>
                <a:close/>
              </a:path>
            </a:pathLst>
          </a:custGeom>
          <a:solidFill>
            <a:srgbClr val="FCFAD2"/>
          </a:solidFill>
          <a:ln w="9525">
            <a:solidFill>
              <a:schemeClr val="bg2">
                <a:lumMod val="50000"/>
              </a:schemeClr>
            </a:solidFill>
            <a:round/>
            <a:headEnd/>
            <a:tailEnd/>
          </a:ln>
          <a:extLst/>
        </p:spPr>
        <p:txBody>
          <a:bodyPr rot="0" vert="horz" wrap="square" lIns="137160" tIns="68580" rIns="137160" bIns="68580" anchor="t" anchorCtr="0" upright="1">
            <a:noAutofit/>
          </a:bodyPr>
          <a:lstStyle/>
          <a:p>
            <a:endParaRPr lang="es-MX" sz="2700"/>
          </a:p>
        </p:txBody>
      </p:sp>
      <p:pic>
        <p:nvPicPr>
          <p:cNvPr id="22" name="Picture 2" descr="Estado de México – Pacto federal">
            <a:hlinkClick r:id="rId8" action="ppaction://hlinksldjump" tooltip="Distritos Judiciales Electorales"/>
          </p:cNvPr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62999" y="8613564"/>
            <a:ext cx="762001" cy="6265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Imagen 22">
            <a:hlinkClick r:id="" action="ppaction://hlinkshowjump?jump=previousslide" tooltip="Anterior"/>
          </p:cNvPr>
          <p:cNvPicPr>
            <a:picLocks noChangeAspect="1"/>
          </p:cNvPicPr>
          <p:nvPr/>
        </p:nvPicPr>
        <p:blipFill>
          <a:blip r:embed="rId10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7971312" y="8567437"/>
            <a:ext cx="718852" cy="718852"/>
          </a:xfrm>
          <a:prstGeom prst="rect">
            <a:avLst/>
          </a:prstGeom>
        </p:spPr>
      </p:pic>
      <p:pic>
        <p:nvPicPr>
          <p:cNvPr id="24" name="Imagen 23">
            <a:hlinkClick r:id="" action="ppaction://hlinkshowjump?jump=nextslide" tooltip="Siguiente"/>
          </p:cNvPr>
          <p:cNvPicPr>
            <a:picLocks noChangeAspect="1"/>
          </p:cNvPicPr>
          <p:nvPr/>
        </p:nvPicPr>
        <p:blipFill>
          <a:blip r:embed="rId10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97835" y="8567438"/>
            <a:ext cx="718852" cy="7188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74540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Click="0">
        <p14:reveal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2401" y="178509"/>
            <a:ext cx="2274414" cy="1025763"/>
          </a:xfrm>
          <a:prstGeom prst="rect">
            <a:avLst/>
          </a:prstGeom>
        </p:spPr>
      </p:pic>
      <p:sp>
        <p:nvSpPr>
          <p:cNvPr id="72" name="Paralelogramo 71"/>
          <p:cNvSpPr/>
          <p:nvPr/>
        </p:nvSpPr>
        <p:spPr>
          <a:xfrm>
            <a:off x="15672659" y="8634356"/>
            <a:ext cx="4243892" cy="1612305"/>
          </a:xfrm>
          <a:prstGeom prst="parallelogram">
            <a:avLst>
              <a:gd name="adj" fmla="val 68198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73" name="Paralelogramo 72"/>
          <p:cNvSpPr/>
          <p:nvPr/>
        </p:nvSpPr>
        <p:spPr>
          <a:xfrm>
            <a:off x="0" y="9478834"/>
            <a:ext cx="18750579" cy="814892"/>
          </a:xfrm>
          <a:prstGeom prst="parallelogram">
            <a:avLst>
              <a:gd name="adj" fmla="val 58663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pic>
        <p:nvPicPr>
          <p:cNvPr id="77" name="Imagen 7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33436" y="88635"/>
            <a:ext cx="1272614" cy="1202562"/>
          </a:xfrm>
          <a:prstGeom prst="rect">
            <a:avLst/>
          </a:prstGeom>
        </p:spPr>
      </p:pic>
      <p:sp>
        <p:nvSpPr>
          <p:cNvPr id="78" name="Triángulo isósceles 77"/>
          <p:cNvSpPr/>
          <p:nvPr/>
        </p:nvSpPr>
        <p:spPr>
          <a:xfrm rot="18459014">
            <a:off x="-931438" y="-343536"/>
            <a:ext cx="2154764" cy="1158996"/>
          </a:xfrm>
          <a:prstGeom prst="triangl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79" name="Triángulo isósceles 78"/>
          <p:cNvSpPr/>
          <p:nvPr/>
        </p:nvSpPr>
        <p:spPr>
          <a:xfrm rot="10631482">
            <a:off x="-55789" y="-206601"/>
            <a:ext cx="2154764" cy="1158996"/>
          </a:xfrm>
          <a:prstGeom prst="triangle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cxnSp>
        <p:nvCxnSpPr>
          <p:cNvPr id="81" name="Conector recto 80"/>
          <p:cNvCxnSpPr/>
          <p:nvPr/>
        </p:nvCxnSpPr>
        <p:spPr>
          <a:xfrm>
            <a:off x="9144000" y="88635"/>
            <a:ext cx="0" cy="1202562"/>
          </a:xfrm>
          <a:prstGeom prst="line">
            <a:avLst/>
          </a:prstGeom>
          <a:ln w="28575" cap="rnd">
            <a:solidFill>
              <a:schemeClr val="bg2">
                <a:lumMod val="5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3" name="Imagen 8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87420" y="1"/>
            <a:ext cx="1500581" cy="1500581"/>
          </a:xfrm>
          <a:prstGeom prst="rect">
            <a:avLst/>
          </a:prstGeom>
        </p:spPr>
      </p:pic>
      <p:pic>
        <p:nvPicPr>
          <p:cNvPr id="84" name="Imagen 83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25" t="29137" r="9744" b="27962"/>
          <a:stretch/>
        </p:blipFill>
        <p:spPr>
          <a:xfrm>
            <a:off x="666928" y="8648186"/>
            <a:ext cx="1516151" cy="816819"/>
          </a:xfrm>
          <a:prstGeom prst="rect">
            <a:avLst/>
          </a:prstGeom>
        </p:spPr>
      </p:pic>
      <p:sp>
        <p:nvSpPr>
          <p:cNvPr id="2" name="Rectángulo 1"/>
          <p:cNvSpPr/>
          <p:nvPr/>
        </p:nvSpPr>
        <p:spPr>
          <a:xfrm>
            <a:off x="1780598" y="1408760"/>
            <a:ext cx="14751154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s-MX" sz="6000" cap="all" dirty="0">
                <a:solidFill>
                  <a:srgbClr val="8C52FF"/>
                </a:solidFill>
                <a:latin typeface="Exo 2" panose="00000800000000000000" pitchFamily="2" charset="0"/>
              </a:rPr>
              <a:t>Distrito judicial </a:t>
            </a:r>
            <a:r>
              <a:rPr lang="es-MX" sz="6000" cap="all" dirty="0" smtClean="0">
                <a:solidFill>
                  <a:srgbClr val="8C52FF"/>
                </a:solidFill>
                <a:latin typeface="Exo 2" panose="00000800000000000000" pitchFamily="2" charset="0"/>
              </a:rPr>
              <a:t>no. </a:t>
            </a:r>
            <a:r>
              <a:rPr lang="es-MX" sz="6000" cap="all" dirty="0" err="1" smtClean="0">
                <a:solidFill>
                  <a:srgbClr val="8C52FF"/>
                </a:solidFill>
                <a:latin typeface="Exo 2" panose="00000800000000000000" pitchFamily="2" charset="0"/>
              </a:rPr>
              <a:t>Xiii</a:t>
            </a:r>
            <a:r>
              <a:rPr lang="es-MX" sz="6000" cap="all" dirty="0" smtClean="0">
                <a:solidFill>
                  <a:srgbClr val="8C52FF"/>
                </a:solidFill>
                <a:latin typeface="Exo 2" panose="00000800000000000000" pitchFamily="2" charset="0"/>
              </a:rPr>
              <a:t> </a:t>
            </a:r>
            <a:r>
              <a:rPr lang="es-MX" sz="6000" cap="all" dirty="0">
                <a:solidFill>
                  <a:srgbClr val="8C52FF"/>
                </a:solidFill>
                <a:latin typeface="Exo 2" panose="00000800000000000000" pitchFamily="2" charset="0"/>
              </a:rPr>
              <a:t>TENANCINGO</a:t>
            </a:r>
            <a:endParaRPr lang="es-MX" sz="6000" cap="all" dirty="0">
              <a:latin typeface="Exo 2" panose="00000800000000000000" pitchFamily="2" charset="0"/>
            </a:endParaRPr>
          </a:p>
        </p:txBody>
      </p:sp>
      <p:sp>
        <p:nvSpPr>
          <p:cNvPr id="26" name="Freeform 33"/>
          <p:cNvSpPr>
            <a:spLocks/>
          </p:cNvSpPr>
          <p:nvPr/>
        </p:nvSpPr>
        <p:spPr bwMode="auto">
          <a:xfrm>
            <a:off x="386644" y="3747010"/>
            <a:ext cx="4147256" cy="2853779"/>
          </a:xfrm>
          <a:custGeom>
            <a:avLst/>
            <a:gdLst>
              <a:gd name="T0" fmla="*/ 2271 w 2296"/>
              <a:gd name="T1" fmla="*/ 307 h 1600"/>
              <a:gd name="T2" fmla="*/ 2117 w 2296"/>
              <a:gd name="T3" fmla="*/ 712 h 1600"/>
              <a:gd name="T4" fmla="*/ 1823 w 2296"/>
              <a:gd name="T5" fmla="*/ 840 h 1600"/>
              <a:gd name="T6" fmla="*/ 1816 w 2296"/>
              <a:gd name="T7" fmla="*/ 909 h 1600"/>
              <a:gd name="T8" fmla="*/ 1816 w 2296"/>
              <a:gd name="T9" fmla="*/ 1003 h 1600"/>
              <a:gd name="T10" fmla="*/ 1799 w 2296"/>
              <a:gd name="T11" fmla="*/ 1069 h 1600"/>
              <a:gd name="T12" fmla="*/ 1759 w 2296"/>
              <a:gd name="T13" fmla="*/ 1122 h 1600"/>
              <a:gd name="T14" fmla="*/ 1750 w 2296"/>
              <a:gd name="T15" fmla="*/ 1185 h 1600"/>
              <a:gd name="T16" fmla="*/ 1738 w 2296"/>
              <a:gd name="T17" fmla="*/ 1221 h 1600"/>
              <a:gd name="T18" fmla="*/ 1709 w 2296"/>
              <a:gd name="T19" fmla="*/ 1271 h 1600"/>
              <a:gd name="T20" fmla="*/ 1662 w 2296"/>
              <a:gd name="T21" fmla="*/ 1377 h 1600"/>
              <a:gd name="T22" fmla="*/ 1509 w 2296"/>
              <a:gd name="T23" fmla="*/ 1538 h 1600"/>
              <a:gd name="T24" fmla="*/ 1424 w 2296"/>
              <a:gd name="T25" fmla="*/ 1588 h 1600"/>
              <a:gd name="T26" fmla="*/ 1358 w 2296"/>
              <a:gd name="T27" fmla="*/ 1588 h 1600"/>
              <a:gd name="T28" fmla="*/ 1280 w 2296"/>
              <a:gd name="T29" fmla="*/ 1559 h 1600"/>
              <a:gd name="T30" fmla="*/ 1236 w 2296"/>
              <a:gd name="T31" fmla="*/ 1505 h 1600"/>
              <a:gd name="T32" fmla="*/ 1231 w 2296"/>
              <a:gd name="T33" fmla="*/ 1448 h 1600"/>
              <a:gd name="T34" fmla="*/ 1174 w 2296"/>
              <a:gd name="T35" fmla="*/ 1422 h 1600"/>
              <a:gd name="T36" fmla="*/ 1089 w 2296"/>
              <a:gd name="T37" fmla="*/ 1422 h 1600"/>
              <a:gd name="T38" fmla="*/ 1014 w 2296"/>
              <a:gd name="T39" fmla="*/ 1391 h 1600"/>
              <a:gd name="T40" fmla="*/ 965 w 2296"/>
              <a:gd name="T41" fmla="*/ 1401 h 1600"/>
              <a:gd name="T42" fmla="*/ 929 w 2296"/>
              <a:gd name="T43" fmla="*/ 1323 h 1600"/>
              <a:gd name="T44" fmla="*/ 870 w 2296"/>
              <a:gd name="T45" fmla="*/ 1261 h 1600"/>
              <a:gd name="T46" fmla="*/ 809 w 2296"/>
              <a:gd name="T47" fmla="*/ 1245 h 1600"/>
              <a:gd name="T48" fmla="*/ 769 w 2296"/>
              <a:gd name="T49" fmla="*/ 1242 h 1600"/>
              <a:gd name="T50" fmla="*/ 764 w 2296"/>
              <a:gd name="T51" fmla="*/ 1311 h 1600"/>
              <a:gd name="T52" fmla="*/ 722 w 2296"/>
              <a:gd name="T53" fmla="*/ 1292 h 1600"/>
              <a:gd name="T54" fmla="*/ 693 w 2296"/>
              <a:gd name="T55" fmla="*/ 1242 h 1600"/>
              <a:gd name="T56" fmla="*/ 677 w 2296"/>
              <a:gd name="T57" fmla="*/ 1197 h 1600"/>
              <a:gd name="T58" fmla="*/ 639 w 2296"/>
              <a:gd name="T59" fmla="*/ 1155 h 1600"/>
              <a:gd name="T60" fmla="*/ 592 w 2296"/>
              <a:gd name="T61" fmla="*/ 1122 h 1600"/>
              <a:gd name="T62" fmla="*/ 533 w 2296"/>
              <a:gd name="T63" fmla="*/ 1143 h 1600"/>
              <a:gd name="T64" fmla="*/ 484 w 2296"/>
              <a:gd name="T65" fmla="*/ 1140 h 1600"/>
              <a:gd name="T66" fmla="*/ 444 w 2296"/>
              <a:gd name="T67" fmla="*/ 1124 h 1600"/>
              <a:gd name="T68" fmla="*/ 408 w 2296"/>
              <a:gd name="T69" fmla="*/ 1105 h 1600"/>
              <a:gd name="T70" fmla="*/ 441 w 2296"/>
              <a:gd name="T71" fmla="*/ 1055 h 1600"/>
              <a:gd name="T72" fmla="*/ 406 w 2296"/>
              <a:gd name="T73" fmla="*/ 927 h 1600"/>
              <a:gd name="T74" fmla="*/ 274 w 2296"/>
              <a:gd name="T75" fmla="*/ 797 h 1600"/>
              <a:gd name="T76" fmla="*/ 182 w 2296"/>
              <a:gd name="T77" fmla="*/ 752 h 1600"/>
              <a:gd name="T78" fmla="*/ 12 w 2296"/>
              <a:gd name="T79" fmla="*/ 700 h 1600"/>
              <a:gd name="T80" fmla="*/ 106 w 2296"/>
              <a:gd name="T81" fmla="*/ 568 h 1600"/>
              <a:gd name="T82" fmla="*/ 97 w 2296"/>
              <a:gd name="T83" fmla="*/ 428 h 1600"/>
              <a:gd name="T84" fmla="*/ 236 w 2296"/>
              <a:gd name="T85" fmla="*/ 224 h 1600"/>
              <a:gd name="T86" fmla="*/ 432 w 2296"/>
              <a:gd name="T87" fmla="*/ 66 h 1600"/>
              <a:gd name="T88" fmla="*/ 941 w 2296"/>
              <a:gd name="T89" fmla="*/ 123 h 1600"/>
              <a:gd name="T90" fmla="*/ 932 w 2296"/>
              <a:gd name="T91" fmla="*/ 179 h 1600"/>
              <a:gd name="T92" fmla="*/ 1012 w 2296"/>
              <a:gd name="T93" fmla="*/ 213 h 1600"/>
              <a:gd name="T94" fmla="*/ 1134 w 2296"/>
              <a:gd name="T95" fmla="*/ 179 h 1600"/>
              <a:gd name="T96" fmla="*/ 1139 w 2296"/>
              <a:gd name="T97" fmla="*/ 213 h 1600"/>
              <a:gd name="T98" fmla="*/ 1146 w 2296"/>
              <a:gd name="T99" fmla="*/ 281 h 1600"/>
              <a:gd name="T100" fmla="*/ 1196 w 2296"/>
              <a:gd name="T101" fmla="*/ 274 h 1600"/>
              <a:gd name="T102" fmla="*/ 1240 w 2296"/>
              <a:gd name="T103" fmla="*/ 279 h 1600"/>
              <a:gd name="T104" fmla="*/ 1311 w 2296"/>
              <a:gd name="T105" fmla="*/ 286 h 1600"/>
              <a:gd name="T106" fmla="*/ 1330 w 2296"/>
              <a:gd name="T107" fmla="*/ 276 h 1600"/>
              <a:gd name="T108" fmla="*/ 1375 w 2296"/>
              <a:gd name="T109" fmla="*/ 262 h 1600"/>
              <a:gd name="T110" fmla="*/ 1389 w 2296"/>
              <a:gd name="T111" fmla="*/ 191 h 1600"/>
              <a:gd name="T112" fmla="*/ 1481 w 2296"/>
              <a:gd name="T113" fmla="*/ 210 h 1600"/>
              <a:gd name="T114" fmla="*/ 1556 w 2296"/>
              <a:gd name="T115" fmla="*/ 217 h 1600"/>
              <a:gd name="T116" fmla="*/ 1575 w 2296"/>
              <a:gd name="T117" fmla="*/ 265 h 1600"/>
              <a:gd name="T118" fmla="*/ 1620 w 2296"/>
              <a:gd name="T119" fmla="*/ 310 h 1600"/>
              <a:gd name="T120" fmla="*/ 1639 w 2296"/>
              <a:gd name="T121" fmla="*/ 255 h 1600"/>
              <a:gd name="T122" fmla="*/ 1655 w 2296"/>
              <a:gd name="T123" fmla="*/ 127 h 1600"/>
              <a:gd name="T124" fmla="*/ 1714 w 2296"/>
              <a:gd name="T125" fmla="*/ 26 h 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296" h="1600">
                <a:moveTo>
                  <a:pt x="1988" y="0"/>
                </a:moveTo>
                <a:lnTo>
                  <a:pt x="2037" y="66"/>
                </a:lnTo>
                <a:lnTo>
                  <a:pt x="2044" y="71"/>
                </a:lnTo>
                <a:lnTo>
                  <a:pt x="2063" y="66"/>
                </a:lnTo>
                <a:lnTo>
                  <a:pt x="2127" y="52"/>
                </a:lnTo>
                <a:lnTo>
                  <a:pt x="2167" y="40"/>
                </a:lnTo>
                <a:lnTo>
                  <a:pt x="2197" y="33"/>
                </a:lnTo>
                <a:lnTo>
                  <a:pt x="2282" y="44"/>
                </a:lnTo>
                <a:lnTo>
                  <a:pt x="2254" y="106"/>
                </a:lnTo>
                <a:lnTo>
                  <a:pt x="2266" y="134"/>
                </a:lnTo>
                <a:lnTo>
                  <a:pt x="2252" y="163"/>
                </a:lnTo>
                <a:lnTo>
                  <a:pt x="2254" y="222"/>
                </a:lnTo>
                <a:lnTo>
                  <a:pt x="2287" y="234"/>
                </a:lnTo>
                <a:lnTo>
                  <a:pt x="2263" y="276"/>
                </a:lnTo>
                <a:lnTo>
                  <a:pt x="2256" y="279"/>
                </a:lnTo>
                <a:lnTo>
                  <a:pt x="2249" y="288"/>
                </a:lnTo>
                <a:lnTo>
                  <a:pt x="2249" y="300"/>
                </a:lnTo>
                <a:lnTo>
                  <a:pt x="2271" y="307"/>
                </a:lnTo>
                <a:lnTo>
                  <a:pt x="2259" y="317"/>
                </a:lnTo>
                <a:lnTo>
                  <a:pt x="2292" y="357"/>
                </a:lnTo>
                <a:lnTo>
                  <a:pt x="2287" y="369"/>
                </a:lnTo>
                <a:lnTo>
                  <a:pt x="2289" y="381"/>
                </a:lnTo>
                <a:lnTo>
                  <a:pt x="2285" y="397"/>
                </a:lnTo>
                <a:lnTo>
                  <a:pt x="2294" y="421"/>
                </a:lnTo>
                <a:lnTo>
                  <a:pt x="2296" y="447"/>
                </a:lnTo>
                <a:lnTo>
                  <a:pt x="2294" y="539"/>
                </a:lnTo>
                <a:lnTo>
                  <a:pt x="2266" y="572"/>
                </a:lnTo>
                <a:lnTo>
                  <a:pt x="2263" y="594"/>
                </a:lnTo>
                <a:lnTo>
                  <a:pt x="2230" y="613"/>
                </a:lnTo>
                <a:lnTo>
                  <a:pt x="2186" y="620"/>
                </a:lnTo>
                <a:lnTo>
                  <a:pt x="2167" y="622"/>
                </a:lnTo>
                <a:lnTo>
                  <a:pt x="2174" y="660"/>
                </a:lnTo>
                <a:lnTo>
                  <a:pt x="2169" y="660"/>
                </a:lnTo>
                <a:lnTo>
                  <a:pt x="2157" y="674"/>
                </a:lnTo>
                <a:lnTo>
                  <a:pt x="2139" y="681"/>
                </a:lnTo>
                <a:lnTo>
                  <a:pt x="2117" y="712"/>
                </a:lnTo>
                <a:lnTo>
                  <a:pt x="2101" y="724"/>
                </a:lnTo>
                <a:lnTo>
                  <a:pt x="2068" y="778"/>
                </a:lnTo>
                <a:lnTo>
                  <a:pt x="2037" y="757"/>
                </a:lnTo>
                <a:lnTo>
                  <a:pt x="1910" y="771"/>
                </a:lnTo>
                <a:lnTo>
                  <a:pt x="1893" y="847"/>
                </a:lnTo>
                <a:lnTo>
                  <a:pt x="1863" y="852"/>
                </a:lnTo>
                <a:lnTo>
                  <a:pt x="1863" y="854"/>
                </a:lnTo>
                <a:lnTo>
                  <a:pt x="1846" y="852"/>
                </a:lnTo>
                <a:lnTo>
                  <a:pt x="1846" y="849"/>
                </a:lnTo>
                <a:lnTo>
                  <a:pt x="1844" y="847"/>
                </a:lnTo>
                <a:lnTo>
                  <a:pt x="1841" y="847"/>
                </a:lnTo>
                <a:lnTo>
                  <a:pt x="1839" y="847"/>
                </a:lnTo>
                <a:lnTo>
                  <a:pt x="1837" y="845"/>
                </a:lnTo>
                <a:lnTo>
                  <a:pt x="1837" y="842"/>
                </a:lnTo>
                <a:lnTo>
                  <a:pt x="1832" y="842"/>
                </a:lnTo>
                <a:lnTo>
                  <a:pt x="1830" y="840"/>
                </a:lnTo>
                <a:lnTo>
                  <a:pt x="1825" y="837"/>
                </a:lnTo>
                <a:lnTo>
                  <a:pt x="1823" y="840"/>
                </a:lnTo>
                <a:lnTo>
                  <a:pt x="1823" y="845"/>
                </a:lnTo>
                <a:lnTo>
                  <a:pt x="1823" y="847"/>
                </a:lnTo>
                <a:lnTo>
                  <a:pt x="1823" y="852"/>
                </a:lnTo>
                <a:lnTo>
                  <a:pt x="1823" y="859"/>
                </a:lnTo>
                <a:lnTo>
                  <a:pt x="1820" y="861"/>
                </a:lnTo>
                <a:lnTo>
                  <a:pt x="1820" y="864"/>
                </a:lnTo>
                <a:lnTo>
                  <a:pt x="1823" y="864"/>
                </a:lnTo>
                <a:lnTo>
                  <a:pt x="1820" y="871"/>
                </a:lnTo>
                <a:lnTo>
                  <a:pt x="1818" y="875"/>
                </a:lnTo>
                <a:lnTo>
                  <a:pt x="1820" y="875"/>
                </a:lnTo>
                <a:lnTo>
                  <a:pt x="1820" y="885"/>
                </a:lnTo>
                <a:lnTo>
                  <a:pt x="1820" y="887"/>
                </a:lnTo>
                <a:lnTo>
                  <a:pt x="1818" y="890"/>
                </a:lnTo>
                <a:lnTo>
                  <a:pt x="1818" y="892"/>
                </a:lnTo>
                <a:lnTo>
                  <a:pt x="1818" y="894"/>
                </a:lnTo>
                <a:lnTo>
                  <a:pt x="1816" y="901"/>
                </a:lnTo>
                <a:lnTo>
                  <a:pt x="1816" y="904"/>
                </a:lnTo>
                <a:lnTo>
                  <a:pt x="1816" y="909"/>
                </a:lnTo>
                <a:lnTo>
                  <a:pt x="1818" y="909"/>
                </a:lnTo>
                <a:lnTo>
                  <a:pt x="1816" y="909"/>
                </a:lnTo>
                <a:lnTo>
                  <a:pt x="1816" y="911"/>
                </a:lnTo>
                <a:lnTo>
                  <a:pt x="1820" y="911"/>
                </a:lnTo>
                <a:lnTo>
                  <a:pt x="1820" y="913"/>
                </a:lnTo>
                <a:lnTo>
                  <a:pt x="1820" y="916"/>
                </a:lnTo>
                <a:lnTo>
                  <a:pt x="1823" y="916"/>
                </a:lnTo>
                <a:lnTo>
                  <a:pt x="1823" y="918"/>
                </a:lnTo>
                <a:lnTo>
                  <a:pt x="1825" y="918"/>
                </a:lnTo>
                <a:lnTo>
                  <a:pt x="1825" y="920"/>
                </a:lnTo>
                <a:lnTo>
                  <a:pt x="1827" y="920"/>
                </a:lnTo>
                <a:lnTo>
                  <a:pt x="1827" y="923"/>
                </a:lnTo>
                <a:lnTo>
                  <a:pt x="1827" y="925"/>
                </a:lnTo>
                <a:lnTo>
                  <a:pt x="1830" y="925"/>
                </a:lnTo>
                <a:lnTo>
                  <a:pt x="1834" y="930"/>
                </a:lnTo>
                <a:lnTo>
                  <a:pt x="1813" y="932"/>
                </a:lnTo>
                <a:lnTo>
                  <a:pt x="1813" y="949"/>
                </a:lnTo>
                <a:lnTo>
                  <a:pt x="1816" y="1003"/>
                </a:lnTo>
                <a:lnTo>
                  <a:pt x="1811" y="1010"/>
                </a:lnTo>
                <a:lnTo>
                  <a:pt x="1808" y="1015"/>
                </a:lnTo>
                <a:lnTo>
                  <a:pt x="1808" y="1020"/>
                </a:lnTo>
                <a:lnTo>
                  <a:pt x="1808" y="1024"/>
                </a:lnTo>
                <a:lnTo>
                  <a:pt x="1808" y="1029"/>
                </a:lnTo>
                <a:lnTo>
                  <a:pt x="1808" y="1034"/>
                </a:lnTo>
                <a:lnTo>
                  <a:pt x="1806" y="1036"/>
                </a:lnTo>
                <a:lnTo>
                  <a:pt x="1806" y="1039"/>
                </a:lnTo>
                <a:lnTo>
                  <a:pt x="1806" y="1041"/>
                </a:lnTo>
                <a:lnTo>
                  <a:pt x="1806" y="1043"/>
                </a:lnTo>
                <a:lnTo>
                  <a:pt x="1804" y="1046"/>
                </a:lnTo>
                <a:lnTo>
                  <a:pt x="1804" y="1053"/>
                </a:lnTo>
                <a:lnTo>
                  <a:pt x="1804" y="1055"/>
                </a:lnTo>
                <a:lnTo>
                  <a:pt x="1804" y="1058"/>
                </a:lnTo>
                <a:lnTo>
                  <a:pt x="1804" y="1060"/>
                </a:lnTo>
                <a:lnTo>
                  <a:pt x="1804" y="1062"/>
                </a:lnTo>
                <a:lnTo>
                  <a:pt x="1801" y="1067"/>
                </a:lnTo>
                <a:lnTo>
                  <a:pt x="1799" y="1069"/>
                </a:lnTo>
                <a:lnTo>
                  <a:pt x="1794" y="1069"/>
                </a:lnTo>
                <a:lnTo>
                  <a:pt x="1792" y="1069"/>
                </a:lnTo>
                <a:lnTo>
                  <a:pt x="1790" y="1072"/>
                </a:lnTo>
                <a:lnTo>
                  <a:pt x="1785" y="1069"/>
                </a:lnTo>
                <a:lnTo>
                  <a:pt x="1783" y="1067"/>
                </a:lnTo>
                <a:lnTo>
                  <a:pt x="1778" y="1074"/>
                </a:lnTo>
                <a:lnTo>
                  <a:pt x="1773" y="1079"/>
                </a:lnTo>
                <a:lnTo>
                  <a:pt x="1768" y="1084"/>
                </a:lnTo>
                <a:lnTo>
                  <a:pt x="1764" y="1088"/>
                </a:lnTo>
                <a:lnTo>
                  <a:pt x="1761" y="1091"/>
                </a:lnTo>
                <a:lnTo>
                  <a:pt x="1759" y="1096"/>
                </a:lnTo>
                <a:lnTo>
                  <a:pt x="1759" y="1100"/>
                </a:lnTo>
                <a:lnTo>
                  <a:pt x="1759" y="1103"/>
                </a:lnTo>
                <a:lnTo>
                  <a:pt x="1759" y="1105"/>
                </a:lnTo>
                <a:lnTo>
                  <a:pt x="1759" y="1110"/>
                </a:lnTo>
                <a:lnTo>
                  <a:pt x="1759" y="1114"/>
                </a:lnTo>
                <a:lnTo>
                  <a:pt x="1759" y="1117"/>
                </a:lnTo>
                <a:lnTo>
                  <a:pt x="1759" y="1122"/>
                </a:lnTo>
                <a:lnTo>
                  <a:pt x="1759" y="1126"/>
                </a:lnTo>
                <a:lnTo>
                  <a:pt x="1757" y="1129"/>
                </a:lnTo>
                <a:lnTo>
                  <a:pt x="1752" y="1131"/>
                </a:lnTo>
                <a:lnTo>
                  <a:pt x="1750" y="1133"/>
                </a:lnTo>
                <a:lnTo>
                  <a:pt x="1752" y="1136"/>
                </a:lnTo>
                <a:lnTo>
                  <a:pt x="1752" y="1140"/>
                </a:lnTo>
                <a:lnTo>
                  <a:pt x="1754" y="1145"/>
                </a:lnTo>
                <a:lnTo>
                  <a:pt x="1754" y="1150"/>
                </a:lnTo>
                <a:lnTo>
                  <a:pt x="1752" y="1157"/>
                </a:lnTo>
                <a:lnTo>
                  <a:pt x="1752" y="1159"/>
                </a:lnTo>
                <a:lnTo>
                  <a:pt x="1747" y="1162"/>
                </a:lnTo>
                <a:lnTo>
                  <a:pt x="1747" y="1167"/>
                </a:lnTo>
                <a:lnTo>
                  <a:pt x="1747" y="1169"/>
                </a:lnTo>
                <a:lnTo>
                  <a:pt x="1752" y="1171"/>
                </a:lnTo>
                <a:lnTo>
                  <a:pt x="1752" y="1174"/>
                </a:lnTo>
                <a:lnTo>
                  <a:pt x="1752" y="1178"/>
                </a:lnTo>
                <a:lnTo>
                  <a:pt x="1750" y="1181"/>
                </a:lnTo>
                <a:lnTo>
                  <a:pt x="1750" y="1185"/>
                </a:lnTo>
                <a:lnTo>
                  <a:pt x="1750" y="1188"/>
                </a:lnTo>
                <a:lnTo>
                  <a:pt x="1750" y="1190"/>
                </a:lnTo>
                <a:lnTo>
                  <a:pt x="1750" y="1193"/>
                </a:lnTo>
                <a:lnTo>
                  <a:pt x="1747" y="1195"/>
                </a:lnTo>
                <a:lnTo>
                  <a:pt x="1745" y="1197"/>
                </a:lnTo>
                <a:lnTo>
                  <a:pt x="1742" y="1200"/>
                </a:lnTo>
                <a:lnTo>
                  <a:pt x="1745" y="1202"/>
                </a:lnTo>
                <a:lnTo>
                  <a:pt x="1747" y="1204"/>
                </a:lnTo>
                <a:lnTo>
                  <a:pt x="1750" y="1207"/>
                </a:lnTo>
                <a:lnTo>
                  <a:pt x="1745" y="1207"/>
                </a:lnTo>
                <a:lnTo>
                  <a:pt x="1745" y="1209"/>
                </a:lnTo>
                <a:lnTo>
                  <a:pt x="1745" y="1211"/>
                </a:lnTo>
                <a:lnTo>
                  <a:pt x="1742" y="1211"/>
                </a:lnTo>
                <a:lnTo>
                  <a:pt x="1742" y="1214"/>
                </a:lnTo>
                <a:lnTo>
                  <a:pt x="1740" y="1214"/>
                </a:lnTo>
                <a:lnTo>
                  <a:pt x="1740" y="1216"/>
                </a:lnTo>
                <a:lnTo>
                  <a:pt x="1740" y="1219"/>
                </a:lnTo>
                <a:lnTo>
                  <a:pt x="1738" y="1221"/>
                </a:lnTo>
                <a:lnTo>
                  <a:pt x="1735" y="1223"/>
                </a:lnTo>
                <a:lnTo>
                  <a:pt x="1735" y="1226"/>
                </a:lnTo>
                <a:lnTo>
                  <a:pt x="1733" y="1228"/>
                </a:lnTo>
                <a:lnTo>
                  <a:pt x="1733" y="1235"/>
                </a:lnTo>
                <a:lnTo>
                  <a:pt x="1728" y="1245"/>
                </a:lnTo>
                <a:lnTo>
                  <a:pt x="1728" y="1247"/>
                </a:lnTo>
                <a:lnTo>
                  <a:pt x="1726" y="1252"/>
                </a:lnTo>
                <a:lnTo>
                  <a:pt x="1721" y="1252"/>
                </a:lnTo>
                <a:lnTo>
                  <a:pt x="1721" y="1254"/>
                </a:lnTo>
                <a:lnTo>
                  <a:pt x="1719" y="1259"/>
                </a:lnTo>
                <a:lnTo>
                  <a:pt x="1719" y="1261"/>
                </a:lnTo>
                <a:lnTo>
                  <a:pt x="1719" y="1264"/>
                </a:lnTo>
                <a:lnTo>
                  <a:pt x="1719" y="1266"/>
                </a:lnTo>
                <a:lnTo>
                  <a:pt x="1717" y="1266"/>
                </a:lnTo>
                <a:lnTo>
                  <a:pt x="1717" y="1268"/>
                </a:lnTo>
                <a:lnTo>
                  <a:pt x="1714" y="1271"/>
                </a:lnTo>
                <a:lnTo>
                  <a:pt x="1712" y="1271"/>
                </a:lnTo>
                <a:lnTo>
                  <a:pt x="1709" y="1271"/>
                </a:lnTo>
                <a:lnTo>
                  <a:pt x="1709" y="1273"/>
                </a:lnTo>
                <a:lnTo>
                  <a:pt x="1707" y="1275"/>
                </a:lnTo>
                <a:lnTo>
                  <a:pt x="1705" y="1275"/>
                </a:lnTo>
                <a:lnTo>
                  <a:pt x="1702" y="1278"/>
                </a:lnTo>
                <a:lnTo>
                  <a:pt x="1700" y="1283"/>
                </a:lnTo>
                <a:lnTo>
                  <a:pt x="1698" y="1285"/>
                </a:lnTo>
                <a:lnTo>
                  <a:pt x="1695" y="1285"/>
                </a:lnTo>
                <a:lnTo>
                  <a:pt x="1695" y="1292"/>
                </a:lnTo>
                <a:lnTo>
                  <a:pt x="1688" y="1299"/>
                </a:lnTo>
                <a:lnTo>
                  <a:pt x="1684" y="1309"/>
                </a:lnTo>
                <a:lnTo>
                  <a:pt x="1684" y="1311"/>
                </a:lnTo>
                <a:lnTo>
                  <a:pt x="1684" y="1313"/>
                </a:lnTo>
                <a:lnTo>
                  <a:pt x="1684" y="1318"/>
                </a:lnTo>
                <a:lnTo>
                  <a:pt x="1684" y="1335"/>
                </a:lnTo>
                <a:lnTo>
                  <a:pt x="1679" y="1339"/>
                </a:lnTo>
                <a:lnTo>
                  <a:pt x="1676" y="1356"/>
                </a:lnTo>
                <a:lnTo>
                  <a:pt x="1674" y="1361"/>
                </a:lnTo>
                <a:lnTo>
                  <a:pt x="1662" y="1377"/>
                </a:lnTo>
                <a:lnTo>
                  <a:pt x="1634" y="1410"/>
                </a:lnTo>
                <a:lnTo>
                  <a:pt x="1615" y="1436"/>
                </a:lnTo>
                <a:lnTo>
                  <a:pt x="1603" y="1448"/>
                </a:lnTo>
                <a:lnTo>
                  <a:pt x="1601" y="1448"/>
                </a:lnTo>
                <a:lnTo>
                  <a:pt x="1599" y="1448"/>
                </a:lnTo>
                <a:lnTo>
                  <a:pt x="1596" y="1448"/>
                </a:lnTo>
                <a:lnTo>
                  <a:pt x="1594" y="1448"/>
                </a:lnTo>
                <a:lnTo>
                  <a:pt x="1594" y="1451"/>
                </a:lnTo>
                <a:lnTo>
                  <a:pt x="1592" y="1455"/>
                </a:lnTo>
                <a:lnTo>
                  <a:pt x="1592" y="1462"/>
                </a:lnTo>
                <a:lnTo>
                  <a:pt x="1589" y="1465"/>
                </a:lnTo>
                <a:lnTo>
                  <a:pt x="1577" y="1481"/>
                </a:lnTo>
                <a:lnTo>
                  <a:pt x="1570" y="1488"/>
                </a:lnTo>
                <a:lnTo>
                  <a:pt x="1568" y="1493"/>
                </a:lnTo>
                <a:lnTo>
                  <a:pt x="1523" y="1531"/>
                </a:lnTo>
                <a:lnTo>
                  <a:pt x="1519" y="1536"/>
                </a:lnTo>
                <a:lnTo>
                  <a:pt x="1514" y="1536"/>
                </a:lnTo>
                <a:lnTo>
                  <a:pt x="1509" y="1538"/>
                </a:lnTo>
                <a:lnTo>
                  <a:pt x="1504" y="1541"/>
                </a:lnTo>
                <a:lnTo>
                  <a:pt x="1500" y="1541"/>
                </a:lnTo>
                <a:lnTo>
                  <a:pt x="1495" y="1543"/>
                </a:lnTo>
                <a:lnTo>
                  <a:pt x="1488" y="1548"/>
                </a:lnTo>
                <a:lnTo>
                  <a:pt x="1478" y="1548"/>
                </a:lnTo>
                <a:lnTo>
                  <a:pt x="1474" y="1548"/>
                </a:lnTo>
                <a:lnTo>
                  <a:pt x="1467" y="1548"/>
                </a:lnTo>
                <a:lnTo>
                  <a:pt x="1460" y="1548"/>
                </a:lnTo>
                <a:lnTo>
                  <a:pt x="1453" y="1548"/>
                </a:lnTo>
                <a:lnTo>
                  <a:pt x="1448" y="1552"/>
                </a:lnTo>
                <a:lnTo>
                  <a:pt x="1443" y="1557"/>
                </a:lnTo>
                <a:lnTo>
                  <a:pt x="1443" y="1562"/>
                </a:lnTo>
                <a:lnTo>
                  <a:pt x="1436" y="1569"/>
                </a:lnTo>
                <a:lnTo>
                  <a:pt x="1434" y="1576"/>
                </a:lnTo>
                <a:lnTo>
                  <a:pt x="1431" y="1578"/>
                </a:lnTo>
                <a:lnTo>
                  <a:pt x="1431" y="1583"/>
                </a:lnTo>
                <a:lnTo>
                  <a:pt x="1429" y="1586"/>
                </a:lnTo>
                <a:lnTo>
                  <a:pt x="1424" y="1588"/>
                </a:lnTo>
                <a:lnTo>
                  <a:pt x="1422" y="1588"/>
                </a:lnTo>
                <a:lnTo>
                  <a:pt x="1415" y="1593"/>
                </a:lnTo>
                <a:lnTo>
                  <a:pt x="1415" y="1600"/>
                </a:lnTo>
                <a:lnTo>
                  <a:pt x="1412" y="1600"/>
                </a:lnTo>
                <a:lnTo>
                  <a:pt x="1408" y="1600"/>
                </a:lnTo>
                <a:lnTo>
                  <a:pt x="1403" y="1600"/>
                </a:lnTo>
                <a:lnTo>
                  <a:pt x="1398" y="1597"/>
                </a:lnTo>
                <a:lnTo>
                  <a:pt x="1394" y="1597"/>
                </a:lnTo>
                <a:lnTo>
                  <a:pt x="1384" y="1597"/>
                </a:lnTo>
                <a:lnTo>
                  <a:pt x="1379" y="1597"/>
                </a:lnTo>
                <a:lnTo>
                  <a:pt x="1377" y="1595"/>
                </a:lnTo>
                <a:lnTo>
                  <a:pt x="1375" y="1595"/>
                </a:lnTo>
                <a:lnTo>
                  <a:pt x="1372" y="1593"/>
                </a:lnTo>
                <a:lnTo>
                  <a:pt x="1372" y="1588"/>
                </a:lnTo>
                <a:lnTo>
                  <a:pt x="1368" y="1586"/>
                </a:lnTo>
                <a:lnTo>
                  <a:pt x="1363" y="1588"/>
                </a:lnTo>
                <a:lnTo>
                  <a:pt x="1361" y="1588"/>
                </a:lnTo>
                <a:lnTo>
                  <a:pt x="1358" y="1588"/>
                </a:lnTo>
                <a:lnTo>
                  <a:pt x="1353" y="1588"/>
                </a:lnTo>
                <a:lnTo>
                  <a:pt x="1349" y="1588"/>
                </a:lnTo>
                <a:lnTo>
                  <a:pt x="1342" y="1586"/>
                </a:lnTo>
                <a:lnTo>
                  <a:pt x="1337" y="1583"/>
                </a:lnTo>
                <a:lnTo>
                  <a:pt x="1332" y="1583"/>
                </a:lnTo>
                <a:lnTo>
                  <a:pt x="1328" y="1583"/>
                </a:lnTo>
                <a:lnTo>
                  <a:pt x="1325" y="1583"/>
                </a:lnTo>
                <a:lnTo>
                  <a:pt x="1323" y="1578"/>
                </a:lnTo>
                <a:lnTo>
                  <a:pt x="1318" y="1574"/>
                </a:lnTo>
                <a:lnTo>
                  <a:pt x="1311" y="1569"/>
                </a:lnTo>
                <a:lnTo>
                  <a:pt x="1306" y="1569"/>
                </a:lnTo>
                <a:lnTo>
                  <a:pt x="1304" y="1569"/>
                </a:lnTo>
                <a:lnTo>
                  <a:pt x="1299" y="1569"/>
                </a:lnTo>
                <a:lnTo>
                  <a:pt x="1297" y="1567"/>
                </a:lnTo>
                <a:lnTo>
                  <a:pt x="1295" y="1564"/>
                </a:lnTo>
                <a:lnTo>
                  <a:pt x="1290" y="1559"/>
                </a:lnTo>
                <a:lnTo>
                  <a:pt x="1287" y="1559"/>
                </a:lnTo>
                <a:lnTo>
                  <a:pt x="1280" y="1559"/>
                </a:lnTo>
                <a:lnTo>
                  <a:pt x="1278" y="1557"/>
                </a:lnTo>
                <a:lnTo>
                  <a:pt x="1273" y="1552"/>
                </a:lnTo>
                <a:lnTo>
                  <a:pt x="1271" y="1550"/>
                </a:lnTo>
                <a:lnTo>
                  <a:pt x="1269" y="1545"/>
                </a:lnTo>
                <a:lnTo>
                  <a:pt x="1266" y="1541"/>
                </a:lnTo>
                <a:lnTo>
                  <a:pt x="1264" y="1533"/>
                </a:lnTo>
                <a:lnTo>
                  <a:pt x="1264" y="1531"/>
                </a:lnTo>
                <a:lnTo>
                  <a:pt x="1257" y="1526"/>
                </a:lnTo>
                <a:lnTo>
                  <a:pt x="1247" y="1526"/>
                </a:lnTo>
                <a:lnTo>
                  <a:pt x="1250" y="1519"/>
                </a:lnTo>
                <a:lnTo>
                  <a:pt x="1250" y="1517"/>
                </a:lnTo>
                <a:lnTo>
                  <a:pt x="1247" y="1514"/>
                </a:lnTo>
                <a:lnTo>
                  <a:pt x="1247" y="1512"/>
                </a:lnTo>
                <a:lnTo>
                  <a:pt x="1252" y="1503"/>
                </a:lnTo>
                <a:lnTo>
                  <a:pt x="1240" y="1510"/>
                </a:lnTo>
                <a:lnTo>
                  <a:pt x="1238" y="1510"/>
                </a:lnTo>
                <a:lnTo>
                  <a:pt x="1236" y="1507"/>
                </a:lnTo>
                <a:lnTo>
                  <a:pt x="1236" y="1505"/>
                </a:lnTo>
                <a:lnTo>
                  <a:pt x="1233" y="1505"/>
                </a:lnTo>
                <a:lnTo>
                  <a:pt x="1229" y="1500"/>
                </a:lnTo>
                <a:lnTo>
                  <a:pt x="1226" y="1498"/>
                </a:lnTo>
                <a:lnTo>
                  <a:pt x="1226" y="1496"/>
                </a:lnTo>
                <a:lnTo>
                  <a:pt x="1224" y="1496"/>
                </a:lnTo>
                <a:lnTo>
                  <a:pt x="1224" y="1493"/>
                </a:lnTo>
                <a:lnTo>
                  <a:pt x="1224" y="1488"/>
                </a:lnTo>
                <a:lnTo>
                  <a:pt x="1221" y="1486"/>
                </a:lnTo>
                <a:lnTo>
                  <a:pt x="1221" y="1484"/>
                </a:lnTo>
                <a:lnTo>
                  <a:pt x="1221" y="1481"/>
                </a:lnTo>
                <a:lnTo>
                  <a:pt x="1221" y="1477"/>
                </a:lnTo>
                <a:lnTo>
                  <a:pt x="1224" y="1474"/>
                </a:lnTo>
                <a:lnTo>
                  <a:pt x="1224" y="1470"/>
                </a:lnTo>
                <a:lnTo>
                  <a:pt x="1224" y="1460"/>
                </a:lnTo>
                <a:lnTo>
                  <a:pt x="1226" y="1458"/>
                </a:lnTo>
                <a:lnTo>
                  <a:pt x="1226" y="1455"/>
                </a:lnTo>
                <a:lnTo>
                  <a:pt x="1229" y="1451"/>
                </a:lnTo>
                <a:lnTo>
                  <a:pt x="1231" y="1448"/>
                </a:lnTo>
                <a:lnTo>
                  <a:pt x="1231" y="1446"/>
                </a:lnTo>
                <a:lnTo>
                  <a:pt x="1231" y="1443"/>
                </a:lnTo>
                <a:lnTo>
                  <a:pt x="1233" y="1441"/>
                </a:lnTo>
                <a:lnTo>
                  <a:pt x="1231" y="1439"/>
                </a:lnTo>
                <a:lnTo>
                  <a:pt x="1231" y="1434"/>
                </a:lnTo>
                <a:lnTo>
                  <a:pt x="1226" y="1432"/>
                </a:lnTo>
                <a:lnTo>
                  <a:pt x="1224" y="1432"/>
                </a:lnTo>
                <a:lnTo>
                  <a:pt x="1219" y="1432"/>
                </a:lnTo>
                <a:lnTo>
                  <a:pt x="1214" y="1432"/>
                </a:lnTo>
                <a:lnTo>
                  <a:pt x="1210" y="1429"/>
                </a:lnTo>
                <a:lnTo>
                  <a:pt x="1205" y="1427"/>
                </a:lnTo>
                <a:lnTo>
                  <a:pt x="1203" y="1425"/>
                </a:lnTo>
                <a:lnTo>
                  <a:pt x="1196" y="1422"/>
                </a:lnTo>
                <a:lnTo>
                  <a:pt x="1188" y="1420"/>
                </a:lnTo>
                <a:lnTo>
                  <a:pt x="1186" y="1420"/>
                </a:lnTo>
                <a:lnTo>
                  <a:pt x="1181" y="1420"/>
                </a:lnTo>
                <a:lnTo>
                  <a:pt x="1177" y="1422"/>
                </a:lnTo>
                <a:lnTo>
                  <a:pt x="1174" y="1422"/>
                </a:lnTo>
                <a:lnTo>
                  <a:pt x="1170" y="1420"/>
                </a:lnTo>
                <a:lnTo>
                  <a:pt x="1167" y="1417"/>
                </a:lnTo>
                <a:lnTo>
                  <a:pt x="1163" y="1417"/>
                </a:lnTo>
                <a:lnTo>
                  <a:pt x="1158" y="1417"/>
                </a:lnTo>
                <a:lnTo>
                  <a:pt x="1153" y="1420"/>
                </a:lnTo>
                <a:lnTo>
                  <a:pt x="1148" y="1420"/>
                </a:lnTo>
                <a:lnTo>
                  <a:pt x="1144" y="1417"/>
                </a:lnTo>
                <a:lnTo>
                  <a:pt x="1141" y="1417"/>
                </a:lnTo>
                <a:lnTo>
                  <a:pt x="1134" y="1415"/>
                </a:lnTo>
                <a:lnTo>
                  <a:pt x="1127" y="1415"/>
                </a:lnTo>
                <a:lnTo>
                  <a:pt x="1120" y="1415"/>
                </a:lnTo>
                <a:lnTo>
                  <a:pt x="1115" y="1417"/>
                </a:lnTo>
                <a:lnTo>
                  <a:pt x="1111" y="1420"/>
                </a:lnTo>
                <a:lnTo>
                  <a:pt x="1106" y="1422"/>
                </a:lnTo>
                <a:lnTo>
                  <a:pt x="1101" y="1425"/>
                </a:lnTo>
                <a:lnTo>
                  <a:pt x="1099" y="1425"/>
                </a:lnTo>
                <a:lnTo>
                  <a:pt x="1094" y="1425"/>
                </a:lnTo>
                <a:lnTo>
                  <a:pt x="1089" y="1422"/>
                </a:lnTo>
                <a:lnTo>
                  <a:pt x="1085" y="1422"/>
                </a:lnTo>
                <a:lnTo>
                  <a:pt x="1080" y="1420"/>
                </a:lnTo>
                <a:lnTo>
                  <a:pt x="1073" y="1420"/>
                </a:lnTo>
                <a:lnTo>
                  <a:pt x="1071" y="1420"/>
                </a:lnTo>
                <a:lnTo>
                  <a:pt x="1068" y="1420"/>
                </a:lnTo>
                <a:lnTo>
                  <a:pt x="1061" y="1417"/>
                </a:lnTo>
                <a:lnTo>
                  <a:pt x="1056" y="1417"/>
                </a:lnTo>
                <a:lnTo>
                  <a:pt x="1052" y="1415"/>
                </a:lnTo>
                <a:lnTo>
                  <a:pt x="1047" y="1413"/>
                </a:lnTo>
                <a:lnTo>
                  <a:pt x="1042" y="1408"/>
                </a:lnTo>
                <a:lnTo>
                  <a:pt x="1040" y="1408"/>
                </a:lnTo>
                <a:lnTo>
                  <a:pt x="1033" y="1408"/>
                </a:lnTo>
                <a:lnTo>
                  <a:pt x="1031" y="1406"/>
                </a:lnTo>
                <a:lnTo>
                  <a:pt x="1026" y="1403"/>
                </a:lnTo>
                <a:lnTo>
                  <a:pt x="1023" y="1403"/>
                </a:lnTo>
                <a:lnTo>
                  <a:pt x="1021" y="1399"/>
                </a:lnTo>
                <a:lnTo>
                  <a:pt x="1019" y="1396"/>
                </a:lnTo>
                <a:lnTo>
                  <a:pt x="1014" y="1391"/>
                </a:lnTo>
                <a:lnTo>
                  <a:pt x="1012" y="1394"/>
                </a:lnTo>
                <a:lnTo>
                  <a:pt x="1012" y="1399"/>
                </a:lnTo>
                <a:lnTo>
                  <a:pt x="1007" y="1403"/>
                </a:lnTo>
                <a:lnTo>
                  <a:pt x="1005" y="1408"/>
                </a:lnTo>
                <a:lnTo>
                  <a:pt x="1005" y="1410"/>
                </a:lnTo>
                <a:lnTo>
                  <a:pt x="1005" y="1417"/>
                </a:lnTo>
                <a:lnTo>
                  <a:pt x="1002" y="1425"/>
                </a:lnTo>
                <a:lnTo>
                  <a:pt x="1000" y="1425"/>
                </a:lnTo>
                <a:lnTo>
                  <a:pt x="995" y="1425"/>
                </a:lnTo>
                <a:lnTo>
                  <a:pt x="988" y="1425"/>
                </a:lnTo>
                <a:lnTo>
                  <a:pt x="986" y="1425"/>
                </a:lnTo>
                <a:lnTo>
                  <a:pt x="981" y="1420"/>
                </a:lnTo>
                <a:lnTo>
                  <a:pt x="976" y="1415"/>
                </a:lnTo>
                <a:lnTo>
                  <a:pt x="974" y="1415"/>
                </a:lnTo>
                <a:lnTo>
                  <a:pt x="972" y="1413"/>
                </a:lnTo>
                <a:lnTo>
                  <a:pt x="969" y="1408"/>
                </a:lnTo>
                <a:lnTo>
                  <a:pt x="967" y="1406"/>
                </a:lnTo>
                <a:lnTo>
                  <a:pt x="965" y="1401"/>
                </a:lnTo>
                <a:lnTo>
                  <a:pt x="965" y="1391"/>
                </a:lnTo>
                <a:lnTo>
                  <a:pt x="965" y="1387"/>
                </a:lnTo>
                <a:lnTo>
                  <a:pt x="962" y="1382"/>
                </a:lnTo>
                <a:lnTo>
                  <a:pt x="960" y="1375"/>
                </a:lnTo>
                <a:lnTo>
                  <a:pt x="957" y="1372"/>
                </a:lnTo>
                <a:lnTo>
                  <a:pt x="957" y="1368"/>
                </a:lnTo>
                <a:lnTo>
                  <a:pt x="955" y="1365"/>
                </a:lnTo>
                <a:lnTo>
                  <a:pt x="953" y="1365"/>
                </a:lnTo>
                <a:lnTo>
                  <a:pt x="950" y="1361"/>
                </a:lnTo>
                <a:lnTo>
                  <a:pt x="948" y="1358"/>
                </a:lnTo>
                <a:lnTo>
                  <a:pt x="946" y="1354"/>
                </a:lnTo>
                <a:lnTo>
                  <a:pt x="941" y="1346"/>
                </a:lnTo>
                <a:lnTo>
                  <a:pt x="939" y="1342"/>
                </a:lnTo>
                <a:lnTo>
                  <a:pt x="936" y="1337"/>
                </a:lnTo>
                <a:lnTo>
                  <a:pt x="934" y="1335"/>
                </a:lnTo>
                <a:lnTo>
                  <a:pt x="932" y="1330"/>
                </a:lnTo>
                <a:lnTo>
                  <a:pt x="929" y="1325"/>
                </a:lnTo>
                <a:lnTo>
                  <a:pt x="929" y="1323"/>
                </a:lnTo>
                <a:lnTo>
                  <a:pt x="924" y="1316"/>
                </a:lnTo>
                <a:lnTo>
                  <a:pt x="922" y="1311"/>
                </a:lnTo>
                <a:lnTo>
                  <a:pt x="920" y="1309"/>
                </a:lnTo>
                <a:lnTo>
                  <a:pt x="920" y="1304"/>
                </a:lnTo>
                <a:lnTo>
                  <a:pt x="917" y="1299"/>
                </a:lnTo>
                <a:lnTo>
                  <a:pt x="917" y="1294"/>
                </a:lnTo>
                <a:lnTo>
                  <a:pt x="917" y="1292"/>
                </a:lnTo>
                <a:lnTo>
                  <a:pt x="915" y="1290"/>
                </a:lnTo>
                <a:lnTo>
                  <a:pt x="913" y="1290"/>
                </a:lnTo>
                <a:lnTo>
                  <a:pt x="910" y="1287"/>
                </a:lnTo>
                <a:lnTo>
                  <a:pt x="906" y="1285"/>
                </a:lnTo>
                <a:lnTo>
                  <a:pt x="903" y="1283"/>
                </a:lnTo>
                <a:lnTo>
                  <a:pt x="899" y="1280"/>
                </a:lnTo>
                <a:lnTo>
                  <a:pt x="889" y="1275"/>
                </a:lnTo>
                <a:lnTo>
                  <a:pt x="884" y="1271"/>
                </a:lnTo>
                <a:lnTo>
                  <a:pt x="882" y="1268"/>
                </a:lnTo>
                <a:lnTo>
                  <a:pt x="877" y="1266"/>
                </a:lnTo>
                <a:lnTo>
                  <a:pt x="870" y="1261"/>
                </a:lnTo>
                <a:lnTo>
                  <a:pt x="868" y="1261"/>
                </a:lnTo>
                <a:lnTo>
                  <a:pt x="866" y="1256"/>
                </a:lnTo>
                <a:lnTo>
                  <a:pt x="858" y="1256"/>
                </a:lnTo>
                <a:lnTo>
                  <a:pt x="854" y="1256"/>
                </a:lnTo>
                <a:lnTo>
                  <a:pt x="849" y="1256"/>
                </a:lnTo>
                <a:lnTo>
                  <a:pt x="844" y="1254"/>
                </a:lnTo>
                <a:lnTo>
                  <a:pt x="840" y="1252"/>
                </a:lnTo>
                <a:lnTo>
                  <a:pt x="835" y="1252"/>
                </a:lnTo>
                <a:lnTo>
                  <a:pt x="833" y="1252"/>
                </a:lnTo>
                <a:lnTo>
                  <a:pt x="828" y="1252"/>
                </a:lnTo>
                <a:lnTo>
                  <a:pt x="825" y="1254"/>
                </a:lnTo>
                <a:lnTo>
                  <a:pt x="825" y="1252"/>
                </a:lnTo>
                <a:lnTo>
                  <a:pt x="823" y="1252"/>
                </a:lnTo>
                <a:lnTo>
                  <a:pt x="821" y="1252"/>
                </a:lnTo>
                <a:lnTo>
                  <a:pt x="816" y="1249"/>
                </a:lnTo>
                <a:lnTo>
                  <a:pt x="814" y="1249"/>
                </a:lnTo>
                <a:lnTo>
                  <a:pt x="811" y="1247"/>
                </a:lnTo>
                <a:lnTo>
                  <a:pt x="809" y="1245"/>
                </a:lnTo>
                <a:lnTo>
                  <a:pt x="807" y="1242"/>
                </a:lnTo>
                <a:lnTo>
                  <a:pt x="802" y="1242"/>
                </a:lnTo>
                <a:lnTo>
                  <a:pt x="800" y="1245"/>
                </a:lnTo>
                <a:lnTo>
                  <a:pt x="797" y="1247"/>
                </a:lnTo>
                <a:lnTo>
                  <a:pt x="797" y="1242"/>
                </a:lnTo>
                <a:lnTo>
                  <a:pt x="797" y="1240"/>
                </a:lnTo>
                <a:lnTo>
                  <a:pt x="795" y="1238"/>
                </a:lnTo>
                <a:lnTo>
                  <a:pt x="792" y="1238"/>
                </a:lnTo>
                <a:lnTo>
                  <a:pt x="790" y="1235"/>
                </a:lnTo>
                <a:lnTo>
                  <a:pt x="788" y="1235"/>
                </a:lnTo>
                <a:lnTo>
                  <a:pt x="788" y="1233"/>
                </a:lnTo>
                <a:lnTo>
                  <a:pt x="785" y="1233"/>
                </a:lnTo>
                <a:lnTo>
                  <a:pt x="783" y="1233"/>
                </a:lnTo>
                <a:lnTo>
                  <a:pt x="778" y="1230"/>
                </a:lnTo>
                <a:lnTo>
                  <a:pt x="776" y="1233"/>
                </a:lnTo>
                <a:lnTo>
                  <a:pt x="776" y="1235"/>
                </a:lnTo>
                <a:lnTo>
                  <a:pt x="771" y="1238"/>
                </a:lnTo>
                <a:lnTo>
                  <a:pt x="769" y="1242"/>
                </a:lnTo>
                <a:lnTo>
                  <a:pt x="767" y="1245"/>
                </a:lnTo>
                <a:lnTo>
                  <a:pt x="767" y="1247"/>
                </a:lnTo>
                <a:lnTo>
                  <a:pt x="764" y="1249"/>
                </a:lnTo>
                <a:lnTo>
                  <a:pt x="757" y="1256"/>
                </a:lnTo>
                <a:lnTo>
                  <a:pt x="752" y="1261"/>
                </a:lnTo>
                <a:lnTo>
                  <a:pt x="748" y="1266"/>
                </a:lnTo>
                <a:lnTo>
                  <a:pt x="748" y="1268"/>
                </a:lnTo>
                <a:lnTo>
                  <a:pt x="748" y="1271"/>
                </a:lnTo>
                <a:lnTo>
                  <a:pt x="750" y="1271"/>
                </a:lnTo>
                <a:lnTo>
                  <a:pt x="752" y="1273"/>
                </a:lnTo>
                <a:lnTo>
                  <a:pt x="755" y="1275"/>
                </a:lnTo>
                <a:lnTo>
                  <a:pt x="757" y="1280"/>
                </a:lnTo>
                <a:lnTo>
                  <a:pt x="759" y="1285"/>
                </a:lnTo>
                <a:lnTo>
                  <a:pt x="762" y="1287"/>
                </a:lnTo>
                <a:lnTo>
                  <a:pt x="764" y="1292"/>
                </a:lnTo>
                <a:lnTo>
                  <a:pt x="764" y="1299"/>
                </a:lnTo>
                <a:lnTo>
                  <a:pt x="764" y="1304"/>
                </a:lnTo>
                <a:lnTo>
                  <a:pt x="764" y="1311"/>
                </a:lnTo>
                <a:lnTo>
                  <a:pt x="762" y="1316"/>
                </a:lnTo>
                <a:lnTo>
                  <a:pt x="759" y="1323"/>
                </a:lnTo>
                <a:lnTo>
                  <a:pt x="757" y="1327"/>
                </a:lnTo>
                <a:lnTo>
                  <a:pt x="755" y="1330"/>
                </a:lnTo>
                <a:lnTo>
                  <a:pt x="750" y="1330"/>
                </a:lnTo>
                <a:lnTo>
                  <a:pt x="748" y="1327"/>
                </a:lnTo>
                <a:lnTo>
                  <a:pt x="745" y="1325"/>
                </a:lnTo>
                <a:lnTo>
                  <a:pt x="743" y="1318"/>
                </a:lnTo>
                <a:lnTo>
                  <a:pt x="741" y="1316"/>
                </a:lnTo>
                <a:lnTo>
                  <a:pt x="736" y="1313"/>
                </a:lnTo>
                <a:lnTo>
                  <a:pt x="738" y="1311"/>
                </a:lnTo>
                <a:lnTo>
                  <a:pt x="738" y="1309"/>
                </a:lnTo>
                <a:lnTo>
                  <a:pt x="738" y="1306"/>
                </a:lnTo>
                <a:lnTo>
                  <a:pt x="736" y="1301"/>
                </a:lnTo>
                <a:lnTo>
                  <a:pt x="733" y="1299"/>
                </a:lnTo>
                <a:lnTo>
                  <a:pt x="729" y="1297"/>
                </a:lnTo>
                <a:lnTo>
                  <a:pt x="724" y="1294"/>
                </a:lnTo>
                <a:lnTo>
                  <a:pt x="722" y="1292"/>
                </a:lnTo>
                <a:lnTo>
                  <a:pt x="719" y="1290"/>
                </a:lnTo>
                <a:lnTo>
                  <a:pt x="719" y="1287"/>
                </a:lnTo>
                <a:lnTo>
                  <a:pt x="712" y="1283"/>
                </a:lnTo>
                <a:lnTo>
                  <a:pt x="708" y="1285"/>
                </a:lnTo>
                <a:lnTo>
                  <a:pt x="705" y="1283"/>
                </a:lnTo>
                <a:lnTo>
                  <a:pt x="705" y="1280"/>
                </a:lnTo>
                <a:lnTo>
                  <a:pt x="705" y="1278"/>
                </a:lnTo>
                <a:lnTo>
                  <a:pt x="705" y="1273"/>
                </a:lnTo>
                <a:lnTo>
                  <a:pt x="708" y="1268"/>
                </a:lnTo>
                <a:lnTo>
                  <a:pt x="705" y="1266"/>
                </a:lnTo>
                <a:lnTo>
                  <a:pt x="703" y="1266"/>
                </a:lnTo>
                <a:lnTo>
                  <a:pt x="700" y="1264"/>
                </a:lnTo>
                <a:lnTo>
                  <a:pt x="698" y="1261"/>
                </a:lnTo>
                <a:lnTo>
                  <a:pt x="696" y="1256"/>
                </a:lnTo>
                <a:lnTo>
                  <a:pt x="698" y="1252"/>
                </a:lnTo>
                <a:lnTo>
                  <a:pt x="698" y="1249"/>
                </a:lnTo>
                <a:lnTo>
                  <a:pt x="698" y="1247"/>
                </a:lnTo>
                <a:lnTo>
                  <a:pt x="693" y="1242"/>
                </a:lnTo>
                <a:lnTo>
                  <a:pt x="696" y="1240"/>
                </a:lnTo>
                <a:lnTo>
                  <a:pt x="698" y="1240"/>
                </a:lnTo>
                <a:lnTo>
                  <a:pt x="698" y="1238"/>
                </a:lnTo>
                <a:lnTo>
                  <a:pt x="698" y="1235"/>
                </a:lnTo>
                <a:lnTo>
                  <a:pt x="703" y="1233"/>
                </a:lnTo>
                <a:lnTo>
                  <a:pt x="700" y="1228"/>
                </a:lnTo>
                <a:lnTo>
                  <a:pt x="700" y="1221"/>
                </a:lnTo>
                <a:lnTo>
                  <a:pt x="698" y="1219"/>
                </a:lnTo>
                <a:lnTo>
                  <a:pt x="693" y="1216"/>
                </a:lnTo>
                <a:lnTo>
                  <a:pt x="693" y="1214"/>
                </a:lnTo>
                <a:lnTo>
                  <a:pt x="696" y="1209"/>
                </a:lnTo>
                <a:lnTo>
                  <a:pt x="693" y="1209"/>
                </a:lnTo>
                <a:lnTo>
                  <a:pt x="689" y="1209"/>
                </a:lnTo>
                <a:lnTo>
                  <a:pt x="689" y="1202"/>
                </a:lnTo>
                <a:lnTo>
                  <a:pt x="689" y="1200"/>
                </a:lnTo>
                <a:lnTo>
                  <a:pt x="679" y="1200"/>
                </a:lnTo>
                <a:lnTo>
                  <a:pt x="677" y="1200"/>
                </a:lnTo>
                <a:lnTo>
                  <a:pt x="677" y="1197"/>
                </a:lnTo>
                <a:lnTo>
                  <a:pt x="677" y="1193"/>
                </a:lnTo>
                <a:lnTo>
                  <a:pt x="677" y="1190"/>
                </a:lnTo>
                <a:lnTo>
                  <a:pt x="677" y="1188"/>
                </a:lnTo>
                <a:lnTo>
                  <a:pt x="672" y="1183"/>
                </a:lnTo>
                <a:lnTo>
                  <a:pt x="670" y="1181"/>
                </a:lnTo>
                <a:lnTo>
                  <a:pt x="667" y="1176"/>
                </a:lnTo>
                <a:lnTo>
                  <a:pt x="667" y="1174"/>
                </a:lnTo>
                <a:lnTo>
                  <a:pt x="663" y="1176"/>
                </a:lnTo>
                <a:lnTo>
                  <a:pt x="660" y="1174"/>
                </a:lnTo>
                <a:lnTo>
                  <a:pt x="658" y="1171"/>
                </a:lnTo>
                <a:lnTo>
                  <a:pt x="658" y="1169"/>
                </a:lnTo>
                <a:lnTo>
                  <a:pt x="653" y="1164"/>
                </a:lnTo>
                <a:lnTo>
                  <a:pt x="649" y="1167"/>
                </a:lnTo>
                <a:lnTo>
                  <a:pt x="646" y="1167"/>
                </a:lnTo>
                <a:lnTo>
                  <a:pt x="646" y="1164"/>
                </a:lnTo>
                <a:lnTo>
                  <a:pt x="644" y="1159"/>
                </a:lnTo>
                <a:lnTo>
                  <a:pt x="642" y="1157"/>
                </a:lnTo>
                <a:lnTo>
                  <a:pt x="639" y="1155"/>
                </a:lnTo>
                <a:lnTo>
                  <a:pt x="637" y="1152"/>
                </a:lnTo>
                <a:lnTo>
                  <a:pt x="634" y="1150"/>
                </a:lnTo>
                <a:lnTo>
                  <a:pt x="632" y="1150"/>
                </a:lnTo>
                <a:lnTo>
                  <a:pt x="630" y="1145"/>
                </a:lnTo>
                <a:lnTo>
                  <a:pt x="627" y="1140"/>
                </a:lnTo>
                <a:lnTo>
                  <a:pt x="623" y="1136"/>
                </a:lnTo>
                <a:lnTo>
                  <a:pt x="620" y="1136"/>
                </a:lnTo>
                <a:lnTo>
                  <a:pt x="618" y="1140"/>
                </a:lnTo>
                <a:lnTo>
                  <a:pt x="613" y="1138"/>
                </a:lnTo>
                <a:lnTo>
                  <a:pt x="613" y="1133"/>
                </a:lnTo>
                <a:lnTo>
                  <a:pt x="613" y="1129"/>
                </a:lnTo>
                <a:lnTo>
                  <a:pt x="611" y="1126"/>
                </a:lnTo>
                <a:lnTo>
                  <a:pt x="606" y="1126"/>
                </a:lnTo>
                <a:lnTo>
                  <a:pt x="601" y="1124"/>
                </a:lnTo>
                <a:lnTo>
                  <a:pt x="599" y="1122"/>
                </a:lnTo>
                <a:lnTo>
                  <a:pt x="597" y="1122"/>
                </a:lnTo>
                <a:lnTo>
                  <a:pt x="594" y="1122"/>
                </a:lnTo>
                <a:lnTo>
                  <a:pt x="592" y="1122"/>
                </a:lnTo>
                <a:lnTo>
                  <a:pt x="590" y="1122"/>
                </a:lnTo>
                <a:lnTo>
                  <a:pt x="587" y="1122"/>
                </a:lnTo>
                <a:lnTo>
                  <a:pt x="585" y="1124"/>
                </a:lnTo>
                <a:lnTo>
                  <a:pt x="583" y="1124"/>
                </a:lnTo>
                <a:lnTo>
                  <a:pt x="580" y="1126"/>
                </a:lnTo>
                <a:lnTo>
                  <a:pt x="578" y="1124"/>
                </a:lnTo>
                <a:lnTo>
                  <a:pt x="576" y="1124"/>
                </a:lnTo>
                <a:lnTo>
                  <a:pt x="573" y="1124"/>
                </a:lnTo>
                <a:lnTo>
                  <a:pt x="571" y="1126"/>
                </a:lnTo>
                <a:lnTo>
                  <a:pt x="568" y="1126"/>
                </a:lnTo>
                <a:lnTo>
                  <a:pt x="566" y="1131"/>
                </a:lnTo>
                <a:lnTo>
                  <a:pt x="564" y="1133"/>
                </a:lnTo>
                <a:lnTo>
                  <a:pt x="557" y="1133"/>
                </a:lnTo>
                <a:lnTo>
                  <a:pt x="552" y="1133"/>
                </a:lnTo>
                <a:lnTo>
                  <a:pt x="550" y="1133"/>
                </a:lnTo>
                <a:lnTo>
                  <a:pt x="547" y="1138"/>
                </a:lnTo>
                <a:lnTo>
                  <a:pt x="540" y="1140"/>
                </a:lnTo>
                <a:lnTo>
                  <a:pt x="533" y="1143"/>
                </a:lnTo>
                <a:lnTo>
                  <a:pt x="528" y="1145"/>
                </a:lnTo>
                <a:lnTo>
                  <a:pt x="521" y="1148"/>
                </a:lnTo>
                <a:lnTo>
                  <a:pt x="519" y="1148"/>
                </a:lnTo>
                <a:lnTo>
                  <a:pt x="517" y="1148"/>
                </a:lnTo>
                <a:lnTo>
                  <a:pt x="514" y="1152"/>
                </a:lnTo>
                <a:lnTo>
                  <a:pt x="512" y="1150"/>
                </a:lnTo>
                <a:lnTo>
                  <a:pt x="510" y="1150"/>
                </a:lnTo>
                <a:lnTo>
                  <a:pt x="505" y="1148"/>
                </a:lnTo>
                <a:lnTo>
                  <a:pt x="505" y="1145"/>
                </a:lnTo>
                <a:lnTo>
                  <a:pt x="502" y="1143"/>
                </a:lnTo>
                <a:lnTo>
                  <a:pt x="498" y="1143"/>
                </a:lnTo>
                <a:lnTo>
                  <a:pt x="495" y="1143"/>
                </a:lnTo>
                <a:lnTo>
                  <a:pt x="493" y="1145"/>
                </a:lnTo>
                <a:lnTo>
                  <a:pt x="493" y="1148"/>
                </a:lnTo>
                <a:lnTo>
                  <a:pt x="491" y="1148"/>
                </a:lnTo>
                <a:lnTo>
                  <a:pt x="488" y="1148"/>
                </a:lnTo>
                <a:lnTo>
                  <a:pt x="486" y="1145"/>
                </a:lnTo>
                <a:lnTo>
                  <a:pt x="484" y="1140"/>
                </a:lnTo>
                <a:lnTo>
                  <a:pt x="481" y="1140"/>
                </a:lnTo>
                <a:lnTo>
                  <a:pt x="477" y="1138"/>
                </a:lnTo>
                <a:lnTo>
                  <a:pt x="474" y="1138"/>
                </a:lnTo>
                <a:lnTo>
                  <a:pt x="467" y="1140"/>
                </a:lnTo>
                <a:lnTo>
                  <a:pt x="462" y="1138"/>
                </a:lnTo>
                <a:lnTo>
                  <a:pt x="460" y="1133"/>
                </a:lnTo>
                <a:lnTo>
                  <a:pt x="458" y="1133"/>
                </a:lnTo>
                <a:lnTo>
                  <a:pt x="455" y="1131"/>
                </a:lnTo>
                <a:lnTo>
                  <a:pt x="455" y="1129"/>
                </a:lnTo>
                <a:lnTo>
                  <a:pt x="453" y="1126"/>
                </a:lnTo>
                <a:lnTo>
                  <a:pt x="451" y="1129"/>
                </a:lnTo>
                <a:lnTo>
                  <a:pt x="451" y="1131"/>
                </a:lnTo>
                <a:lnTo>
                  <a:pt x="451" y="1133"/>
                </a:lnTo>
                <a:lnTo>
                  <a:pt x="448" y="1136"/>
                </a:lnTo>
                <a:lnTo>
                  <a:pt x="446" y="1133"/>
                </a:lnTo>
                <a:lnTo>
                  <a:pt x="444" y="1131"/>
                </a:lnTo>
                <a:lnTo>
                  <a:pt x="444" y="1126"/>
                </a:lnTo>
                <a:lnTo>
                  <a:pt x="444" y="1124"/>
                </a:lnTo>
                <a:lnTo>
                  <a:pt x="444" y="1119"/>
                </a:lnTo>
                <a:lnTo>
                  <a:pt x="444" y="1117"/>
                </a:lnTo>
                <a:lnTo>
                  <a:pt x="441" y="1114"/>
                </a:lnTo>
                <a:lnTo>
                  <a:pt x="436" y="1110"/>
                </a:lnTo>
                <a:lnTo>
                  <a:pt x="429" y="1110"/>
                </a:lnTo>
                <a:lnTo>
                  <a:pt x="427" y="1110"/>
                </a:lnTo>
                <a:lnTo>
                  <a:pt x="425" y="1114"/>
                </a:lnTo>
                <a:lnTo>
                  <a:pt x="427" y="1119"/>
                </a:lnTo>
                <a:lnTo>
                  <a:pt x="425" y="1122"/>
                </a:lnTo>
                <a:lnTo>
                  <a:pt x="420" y="1119"/>
                </a:lnTo>
                <a:lnTo>
                  <a:pt x="415" y="1117"/>
                </a:lnTo>
                <a:lnTo>
                  <a:pt x="411" y="1114"/>
                </a:lnTo>
                <a:lnTo>
                  <a:pt x="408" y="1114"/>
                </a:lnTo>
                <a:lnTo>
                  <a:pt x="406" y="1112"/>
                </a:lnTo>
                <a:lnTo>
                  <a:pt x="408" y="1110"/>
                </a:lnTo>
                <a:lnTo>
                  <a:pt x="411" y="1110"/>
                </a:lnTo>
                <a:lnTo>
                  <a:pt x="408" y="1107"/>
                </a:lnTo>
                <a:lnTo>
                  <a:pt x="408" y="1105"/>
                </a:lnTo>
                <a:lnTo>
                  <a:pt x="408" y="1103"/>
                </a:lnTo>
                <a:lnTo>
                  <a:pt x="406" y="1100"/>
                </a:lnTo>
                <a:lnTo>
                  <a:pt x="408" y="1096"/>
                </a:lnTo>
                <a:lnTo>
                  <a:pt x="408" y="1093"/>
                </a:lnTo>
                <a:lnTo>
                  <a:pt x="413" y="1091"/>
                </a:lnTo>
                <a:lnTo>
                  <a:pt x="413" y="1088"/>
                </a:lnTo>
                <a:lnTo>
                  <a:pt x="413" y="1086"/>
                </a:lnTo>
                <a:lnTo>
                  <a:pt x="415" y="1084"/>
                </a:lnTo>
                <a:lnTo>
                  <a:pt x="418" y="1081"/>
                </a:lnTo>
                <a:lnTo>
                  <a:pt x="420" y="1077"/>
                </a:lnTo>
                <a:lnTo>
                  <a:pt x="425" y="1077"/>
                </a:lnTo>
                <a:lnTo>
                  <a:pt x="427" y="1081"/>
                </a:lnTo>
                <a:lnTo>
                  <a:pt x="432" y="1081"/>
                </a:lnTo>
                <a:lnTo>
                  <a:pt x="432" y="1077"/>
                </a:lnTo>
                <a:lnTo>
                  <a:pt x="432" y="1069"/>
                </a:lnTo>
                <a:lnTo>
                  <a:pt x="436" y="1067"/>
                </a:lnTo>
                <a:lnTo>
                  <a:pt x="439" y="1062"/>
                </a:lnTo>
                <a:lnTo>
                  <a:pt x="441" y="1055"/>
                </a:lnTo>
                <a:lnTo>
                  <a:pt x="441" y="1051"/>
                </a:lnTo>
                <a:lnTo>
                  <a:pt x="444" y="1043"/>
                </a:lnTo>
                <a:lnTo>
                  <a:pt x="446" y="1039"/>
                </a:lnTo>
                <a:lnTo>
                  <a:pt x="446" y="1032"/>
                </a:lnTo>
                <a:lnTo>
                  <a:pt x="444" y="1027"/>
                </a:lnTo>
                <a:lnTo>
                  <a:pt x="441" y="1020"/>
                </a:lnTo>
                <a:lnTo>
                  <a:pt x="439" y="1015"/>
                </a:lnTo>
                <a:lnTo>
                  <a:pt x="439" y="1010"/>
                </a:lnTo>
                <a:lnTo>
                  <a:pt x="441" y="1006"/>
                </a:lnTo>
                <a:lnTo>
                  <a:pt x="446" y="991"/>
                </a:lnTo>
                <a:lnTo>
                  <a:pt x="441" y="987"/>
                </a:lnTo>
                <a:lnTo>
                  <a:pt x="434" y="977"/>
                </a:lnTo>
                <a:lnTo>
                  <a:pt x="429" y="968"/>
                </a:lnTo>
                <a:lnTo>
                  <a:pt x="422" y="958"/>
                </a:lnTo>
                <a:lnTo>
                  <a:pt x="415" y="949"/>
                </a:lnTo>
                <a:lnTo>
                  <a:pt x="411" y="939"/>
                </a:lnTo>
                <a:lnTo>
                  <a:pt x="408" y="935"/>
                </a:lnTo>
                <a:lnTo>
                  <a:pt x="406" y="927"/>
                </a:lnTo>
                <a:lnTo>
                  <a:pt x="403" y="925"/>
                </a:lnTo>
                <a:lnTo>
                  <a:pt x="399" y="918"/>
                </a:lnTo>
                <a:lnTo>
                  <a:pt x="394" y="913"/>
                </a:lnTo>
                <a:lnTo>
                  <a:pt x="389" y="909"/>
                </a:lnTo>
                <a:lnTo>
                  <a:pt x="385" y="904"/>
                </a:lnTo>
                <a:lnTo>
                  <a:pt x="380" y="901"/>
                </a:lnTo>
                <a:lnTo>
                  <a:pt x="375" y="899"/>
                </a:lnTo>
                <a:lnTo>
                  <a:pt x="370" y="897"/>
                </a:lnTo>
                <a:lnTo>
                  <a:pt x="363" y="894"/>
                </a:lnTo>
                <a:lnTo>
                  <a:pt x="361" y="892"/>
                </a:lnTo>
                <a:lnTo>
                  <a:pt x="359" y="892"/>
                </a:lnTo>
                <a:lnTo>
                  <a:pt x="356" y="892"/>
                </a:lnTo>
                <a:lnTo>
                  <a:pt x="354" y="887"/>
                </a:lnTo>
                <a:lnTo>
                  <a:pt x="347" y="878"/>
                </a:lnTo>
                <a:lnTo>
                  <a:pt x="342" y="871"/>
                </a:lnTo>
                <a:lnTo>
                  <a:pt x="335" y="864"/>
                </a:lnTo>
                <a:lnTo>
                  <a:pt x="326" y="842"/>
                </a:lnTo>
                <a:lnTo>
                  <a:pt x="274" y="797"/>
                </a:lnTo>
                <a:lnTo>
                  <a:pt x="269" y="790"/>
                </a:lnTo>
                <a:lnTo>
                  <a:pt x="267" y="788"/>
                </a:lnTo>
                <a:lnTo>
                  <a:pt x="264" y="785"/>
                </a:lnTo>
                <a:lnTo>
                  <a:pt x="264" y="783"/>
                </a:lnTo>
                <a:lnTo>
                  <a:pt x="260" y="783"/>
                </a:lnTo>
                <a:lnTo>
                  <a:pt x="238" y="766"/>
                </a:lnTo>
                <a:lnTo>
                  <a:pt x="222" y="752"/>
                </a:lnTo>
                <a:lnTo>
                  <a:pt x="220" y="752"/>
                </a:lnTo>
                <a:lnTo>
                  <a:pt x="215" y="752"/>
                </a:lnTo>
                <a:lnTo>
                  <a:pt x="210" y="748"/>
                </a:lnTo>
                <a:lnTo>
                  <a:pt x="208" y="748"/>
                </a:lnTo>
                <a:lnTo>
                  <a:pt x="203" y="748"/>
                </a:lnTo>
                <a:lnTo>
                  <a:pt x="196" y="745"/>
                </a:lnTo>
                <a:lnTo>
                  <a:pt x="194" y="745"/>
                </a:lnTo>
                <a:lnTo>
                  <a:pt x="191" y="745"/>
                </a:lnTo>
                <a:lnTo>
                  <a:pt x="189" y="745"/>
                </a:lnTo>
                <a:lnTo>
                  <a:pt x="187" y="743"/>
                </a:lnTo>
                <a:lnTo>
                  <a:pt x="182" y="752"/>
                </a:lnTo>
                <a:lnTo>
                  <a:pt x="165" y="778"/>
                </a:lnTo>
                <a:lnTo>
                  <a:pt x="137" y="795"/>
                </a:lnTo>
                <a:lnTo>
                  <a:pt x="132" y="800"/>
                </a:lnTo>
                <a:lnTo>
                  <a:pt x="118" y="785"/>
                </a:lnTo>
                <a:lnTo>
                  <a:pt x="111" y="781"/>
                </a:lnTo>
                <a:lnTo>
                  <a:pt x="97" y="769"/>
                </a:lnTo>
                <a:lnTo>
                  <a:pt x="73" y="748"/>
                </a:lnTo>
                <a:lnTo>
                  <a:pt x="64" y="740"/>
                </a:lnTo>
                <a:lnTo>
                  <a:pt x="55" y="733"/>
                </a:lnTo>
                <a:lnTo>
                  <a:pt x="38" y="719"/>
                </a:lnTo>
                <a:lnTo>
                  <a:pt x="36" y="719"/>
                </a:lnTo>
                <a:lnTo>
                  <a:pt x="36" y="717"/>
                </a:lnTo>
                <a:lnTo>
                  <a:pt x="31" y="714"/>
                </a:lnTo>
                <a:lnTo>
                  <a:pt x="26" y="710"/>
                </a:lnTo>
                <a:lnTo>
                  <a:pt x="22" y="707"/>
                </a:lnTo>
                <a:lnTo>
                  <a:pt x="17" y="703"/>
                </a:lnTo>
                <a:lnTo>
                  <a:pt x="14" y="700"/>
                </a:lnTo>
                <a:lnTo>
                  <a:pt x="12" y="700"/>
                </a:lnTo>
                <a:lnTo>
                  <a:pt x="10" y="698"/>
                </a:lnTo>
                <a:lnTo>
                  <a:pt x="5" y="691"/>
                </a:lnTo>
                <a:lnTo>
                  <a:pt x="3" y="672"/>
                </a:lnTo>
                <a:lnTo>
                  <a:pt x="0" y="658"/>
                </a:lnTo>
                <a:lnTo>
                  <a:pt x="12" y="624"/>
                </a:lnTo>
                <a:lnTo>
                  <a:pt x="22" y="624"/>
                </a:lnTo>
                <a:lnTo>
                  <a:pt x="73" y="632"/>
                </a:lnTo>
                <a:lnTo>
                  <a:pt x="83" y="634"/>
                </a:lnTo>
                <a:lnTo>
                  <a:pt x="90" y="617"/>
                </a:lnTo>
                <a:lnTo>
                  <a:pt x="97" y="591"/>
                </a:lnTo>
                <a:lnTo>
                  <a:pt x="102" y="582"/>
                </a:lnTo>
                <a:lnTo>
                  <a:pt x="102" y="579"/>
                </a:lnTo>
                <a:lnTo>
                  <a:pt x="104" y="579"/>
                </a:lnTo>
                <a:lnTo>
                  <a:pt x="104" y="577"/>
                </a:lnTo>
                <a:lnTo>
                  <a:pt x="104" y="575"/>
                </a:lnTo>
                <a:lnTo>
                  <a:pt x="102" y="572"/>
                </a:lnTo>
                <a:lnTo>
                  <a:pt x="104" y="570"/>
                </a:lnTo>
                <a:lnTo>
                  <a:pt x="106" y="568"/>
                </a:lnTo>
                <a:lnTo>
                  <a:pt x="109" y="563"/>
                </a:lnTo>
                <a:lnTo>
                  <a:pt x="109" y="558"/>
                </a:lnTo>
                <a:lnTo>
                  <a:pt x="111" y="551"/>
                </a:lnTo>
                <a:lnTo>
                  <a:pt x="116" y="542"/>
                </a:lnTo>
                <a:lnTo>
                  <a:pt x="121" y="542"/>
                </a:lnTo>
                <a:lnTo>
                  <a:pt x="121" y="539"/>
                </a:lnTo>
                <a:lnTo>
                  <a:pt x="123" y="534"/>
                </a:lnTo>
                <a:lnTo>
                  <a:pt x="125" y="530"/>
                </a:lnTo>
                <a:lnTo>
                  <a:pt x="128" y="525"/>
                </a:lnTo>
                <a:lnTo>
                  <a:pt x="132" y="525"/>
                </a:lnTo>
                <a:lnTo>
                  <a:pt x="135" y="525"/>
                </a:lnTo>
                <a:lnTo>
                  <a:pt x="144" y="454"/>
                </a:lnTo>
                <a:lnTo>
                  <a:pt x="147" y="449"/>
                </a:lnTo>
                <a:lnTo>
                  <a:pt x="149" y="445"/>
                </a:lnTo>
                <a:lnTo>
                  <a:pt x="156" y="437"/>
                </a:lnTo>
                <a:lnTo>
                  <a:pt x="123" y="433"/>
                </a:lnTo>
                <a:lnTo>
                  <a:pt x="106" y="430"/>
                </a:lnTo>
                <a:lnTo>
                  <a:pt x="97" y="428"/>
                </a:lnTo>
                <a:lnTo>
                  <a:pt x="92" y="426"/>
                </a:lnTo>
                <a:lnTo>
                  <a:pt x="83" y="426"/>
                </a:lnTo>
                <a:lnTo>
                  <a:pt x="50" y="418"/>
                </a:lnTo>
                <a:lnTo>
                  <a:pt x="40" y="395"/>
                </a:lnTo>
                <a:lnTo>
                  <a:pt x="40" y="390"/>
                </a:lnTo>
                <a:lnTo>
                  <a:pt x="38" y="383"/>
                </a:lnTo>
                <a:lnTo>
                  <a:pt x="36" y="369"/>
                </a:lnTo>
                <a:lnTo>
                  <a:pt x="40" y="355"/>
                </a:lnTo>
                <a:lnTo>
                  <a:pt x="40" y="345"/>
                </a:lnTo>
                <a:lnTo>
                  <a:pt x="45" y="329"/>
                </a:lnTo>
                <a:lnTo>
                  <a:pt x="47" y="314"/>
                </a:lnTo>
                <a:lnTo>
                  <a:pt x="144" y="347"/>
                </a:lnTo>
                <a:lnTo>
                  <a:pt x="170" y="357"/>
                </a:lnTo>
                <a:lnTo>
                  <a:pt x="170" y="355"/>
                </a:lnTo>
                <a:lnTo>
                  <a:pt x="170" y="274"/>
                </a:lnTo>
                <a:lnTo>
                  <a:pt x="170" y="267"/>
                </a:lnTo>
                <a:lnTo>
                  <a:pt x="168" y="213"/>
                </a:lnTo>
                <a:lnTo>
                  <a:pt x="236" y="224"/>
                </a:lnTo>
                <a:lnTo>
                  <a:pt x="234" y="198"/>
                </a:lnTo>
                <a:lnTo>
                  <a:pt x="229" y="194"/>
                </a:lnTo>
                <a:lnTo>
                  <a:pt x="269" y="182"/>
                </a:lnTo>
                <a:lnTo>
                  <a:pt x="307" y="168"/>
                </a:lnTo>
                <a:lnTo>
                  <a:pt x="312" y="168"/>
                </a:lnTo>
                <a:lnTo>
                  <a:pt x="255" y="115"/>
                </a:lnTo>
                <a:lnTo>
                  <a:pt x="253" y="118"/>
                </a:lnTo>
                <a:lnTo>
                  <a:pt x="198" y="132"/>
                </a:lnTo>
                <a:lnTo>
                  <a:pt x="196" y="115"/>
                </a:lnTo>
                <a:lnTo>
                  <a:pt x="243" y="61"/>
                </a:lnTo>
                <a:lnTo>
                  <a:pt x="260" y="59"/>
                </a:lnTo>
                <a:lnTo>
                  <a:pt x="262" y="59"/>
                </a:lnTo>
                <a:lnTo>
                  <a:pt x="260" y="52"/>
                </a:lnTo>
                <a:lnTo>
                  <a:pt x="260" y="35"/>
                </a:lnTo>
                <a:lnTo>
                  <a:pt x="260" y="30"/>
                </a:lnTo>
                <a:lnTo>
                  <a:pt x="340" y="37"/>
                </a:lnTo>
                <a:lnTo>
                  <a:pt x="436" y="42"/>
                </a:lnTo>
                <a:lnTo>
                  <a:pt x="432" y="66"/>
                </a:lnTo>
                <a:lnTo>
                  <a:pt x="486" y="71"/>
                </a:lnTo>
                <a:lnTo>
                  <a:pt x="554" y="73"/>
                </a:lnTo>
                <a:lnTo>
                  <a:pt x="639" y="80"/>
                </a:lnTo>
                <a:lnTo>
                  <a:pt x="703" y="120"/>
                </a:lnTo>
                <a:lnTo>
                  <a:pt x="825" y="108"/>
                </a:lnTo>
                <a:lnTo>
                  <a:pt x="851" y="115"/>
                </a:lnTo>
                <a:lnTo>
                  <a:pt x="901" y="113"/>
                </a:lnTo>
                <a:lnTo>
                  <a:pt x="913" y="111"/>
                </a:lnTo>
                <a:lnTo>
                  <a:pt x="920" y="108"/>
                </a:lnTo>
                <a:lnTo>
                  <a:pt x="939" y="101"/>
                </a:lnTo>
                <a:lnTo>
                  <a:pt x="939" y="106"/>
                </a:lnTo>
                <a:lnTo>
                  <a:pt x="939" y="108"/>
                </a:lnTo>
                <a:lnTo>
                  <a:pt x="941" y="111"/>
                </a:lnTo>
                <a:lnTo>
                  <a:pt x="939" y="111"/>
                </a:lnTo>
                <a:lnTo>
                  <a:pt x="939" y="113"/>
                </a:lnTo>
                <a:lnTo>
                  <a:pt x="941" y="115"/>
                </a:lnTo>
                <a:lnTo>
                  <a:pt x="941" y="120"/>
                </a:lnTo>
                <a:lnTo>
                  <a:pt x="941" y="123"/>
                </a:lnTo>
                <a:lnTo>
                  <a:pt x="939" y="130"/>
                </a:lnTo>
                <a:lnTo>
                  <a:pt x="941" y="132"/>
                </a:lnTo>
                <a:lnTo>
                  <a:pt x="939" y="137"/>
                </a:lnTo>
                <a:lnTo>
                  <a:pt x="941" y="139"/>
                </a:lnTo>
                <a:lnTo>
                  <a:pt x="943" y="139"/>
                </a:lnTo>
                <a:lnTo>
                  <a:pt x="941" y="144"/>
                </a:lnTo>
                <a:lnTo>
                  <a:pt x="939" y="144"/>
                </a:lnTo>
                <a:lnTo>
                  <a:pt x="934" y="153"/>
                </a:lnTo>
                <a:lnTo>
                  <a:pt x="936" y="158"/>
                </a:lnTo>
                <a:lnTo>
                  <a:pt x="936" y="160"/>
                </a:lnTo>
                <a:lnTo>
                  <a:pt x="934" y="165"/>
                </a:lnTo>
                <a:lnTo>
                  <a:pt x="934" y="168"/>
                </a:lnTo>
                <a:lnTo>
                  <a:pt x="932" y="168"/>
                </a:lnTo>
                <a:lnTo>
                  <a:pt x="932" y="170"/>
                </a:lnTo>
                <a:lnTo>
                  <a:pt x="929" y="175"/>
                </a:lnTo>
                <a:lnTo>
                  <a:pt x="929" y="177"/>
                </a:lnTo>
                <a:lnTo>
                  <a:pt x="929" y="179"/>
                </a:lnTo>
                <a:lnTo>
                  <a:pt x="932" y="179"/>
                </a:lnTo>
                <a:lnTo>
                  <a:pt x="932" y="182"/>
                </a:lnTo>
                <a:lnTo>
                  <a:pt x="929" y="187"/>
                </a:lnTo>
                <a:lnTo>
                  <a:pt x="929" y="189"/>
                </a:lnTo>
                <a:lnTo>
                  <a:pt x="932" y="191"/>
                </a:lnTo>
                <a:lnTo>
                  <a:pt x="939" y="196"/>
                </a:lnTo>
                <a:lnTo>
                  <a:pt x="932" y="203"/>
                </a:lnTo>
                <a:lnTo>
                  <a:pt x="934" y="203"/>
                </a:lnTo>
                <a:lnTo>
                  <a:pt x="936" y="203"/>
                </a:lnTo>
                <a:lnTo>
                  <a:pt x="941" y="203"/>
                </a:lnTo>
                <a:lnTo>
                  <a:pt x="939" y="208"/>
                </a:lnTo>
                <a:lnTo>
                  <a:pt x="939" y="210"/>
                </a:lnTo>
                <a:lnTo>
                  <a:pt x="941" y="213"/>
                </a:lnTo>
                <a:lnTo>
                  <a:pt x="941" y="217"/>
                </a:lnTo>
                <a:lnTo>
                  <a:pt x="948" y="217"/>
                </a:lnTo>
                <a:lnTo>
                  <a:pt x="965" y="220"/>
                </a:lnTo>
                <a:lnTo>
                  <a:pt x="1005" y="215"/>
                </a:lnTo>
                <a:lnTo>
                  <a:pt x="1007" y="213"/>
                </a:lnTo>
                <a:lnTo>
                  <a:pt x="1012" y="213"/>
                </a:lnTo>
                <a:lnTo>
                  <a:pt x="1014" y="213"/>
                </a:lnTo>
                <a:lnTo>
                  <a:pt x="1026" y="208"/>
                </a:lnTo>
                <a:lnTo>
                  <a:pt x="1026" y="203"/>
                </a:lnTo>
                <a:lnTo>
                  <a:pt x="1028" y="198"/>
                </a:lnTo>
                <a:lnTo>
                  <a:pt x="1028" y="196"/>
                </a:lnTo>
                <a:lnTo>
                  <a:pt x="1035" y="179"/>
                </a:lnTo>
                <a:lnTo>
                  <a:pt x="1040" y="179"/>
                </a:lnTo>
                <a:lnTo>
                  <a:pt x="1052" y="177"/>
                </a:lnTo>
                <a:lnTo>
                  <a:pt x="1056" y="177"/>
                </a:lnTo>
                <a:lnTo>
                  <a:pt x="1073" y="172"/>
                </a:lnTo>
                <a:lnTo>
                  <a:pt x="1089" y="170"/>
                </a:lnTo>
                <a:lnTo>
                  <a:pt x="1097" y="170"/>
                </a:lnTo>
                <a:lnTo>
                  <a:pt x="1099" y="172"/>
                </a:lnTo>
                <a:lnTo>
                  <a:pt x="1106" y="175"/>
                </a:lnTo>
                <a:lnTo>
                  <a:pt x="1115" y="177"/>
                </a:lnTo>
                <a:lnTo>
                  <a:pt x="1120" y="177"/>
                </a:lnTo>
                <a:lnTo>
                  <a:pt x="1127" y="179"/>
                </a:lnTo>
                <a:lnTo>
                  <a:pt x="1134" y="179"/>
                </a:lnTo>
                <a:lnTo>
                  <a:pt x="1137" y="179"/>
                </a:lnTo>
                <a:lnTo>
                  <a:pt x="1141" y="179"/>
                </a:lnTo>
                <a:lnTo>
                  <a:pt x="1144" y="179"/>
                </a:lnTo>
                <a:lnTo>
                  <a:pt x="1146" y="182"/>
                </a:lnTo>
                <a:lnTo>
                  <a:pt x="1148" y="184"/>
                </a:lnTo>
                <a:lnTo>
                  <a:pt x="1151" y="189"/>
                </a:lnTo>
                <a:lnTo>
                  <a:pt x="1153" y="189"/>
                </a:lnTo>
                <a:lnTo>
                  <a:pt x="1153" y="191"/>
                </a:lnTo>
                <a:lnTo>
                  <a:pt x="1155" y="196"/>
                </a:lnTo>
                <a:lnTo>
                  <a:pt x="1155" y="198"/>
                </a:lnTo>
                <a:lnTo>
                  <a:pt x="1153" y="201"/>
                </a:lnTo>
                <a:lnTo>
                  <a:pt x="1151" y="201"/>
                </a:lnTo>
                <a:lnTo>
                  <a:pt x="1148" y="203"/>
                </a:lnTo>
                <a:lnTo>
                  <a:pt x="1146" y="205"/>
                </a:lnTo>
                <a:lnTo>
                  <a:pt x="1146" y="208"/>
                </a:lnTo>
                <a:lnTo>
                  <a:pt x="1144" y="210"/>
                </a:lnTo>
                <a:lnTo>
                  <a:pt x="1141" y="210"/>
                </a:lnTo>
                <a:lnTo>
                  <a:pt x="1139" y="213"/>
                </a:lnTo>
                <a:lnTo>
                  <a:pt x="1139" y="215"/>
                </a:lnTo>
                <a:lnTo>
                  <a:pt x="1139" y="217"/>
                </a:lnTo>
                <a:lnTo>
                  <a:pt x="1139" y="222"/>
                </a:lnTo>
                <a:lnTo>
                  <a:pt x="1139" y="224"/>
                </a:lnTo>
                <a:lnTo>
                  <a:pt x="1139" y="227"/>
                </a:lnTo>
                <a:lnTo>
                  <a:pt x="1137" y="229"/>
                </a:lnTo>
                <a:lnTo>
                  <a:pt x="1139" y="234"/>
                </a:lnTo>
                <a:lnTo>
                  <a:pt x="1139" y="236"/>
                </a:lnTo>
                <a:lnTo>
                  <a:pt x="1139" y="241"/>
                </a:lnTo>
                <a:lnTo>
                  <a:pt x="1139" y="243"/>
                </a:lnTo>
                <a:lnTo>
                  <a:pt x="1139" y="248"/>
                </a:lnTo>
                <a:lnTo>
                  <a:pt x="1144" y="253"/>
                </a:lnTo>
                <a:lnTo>
                  <a:pt x="1141" y="258"/>
                </a:lnTo>
                <a:lnTo>
                  <a:pt x="1141" y="262"/>
                </a:lnTo>
                <a:lnTo>
                  <a:pt x="1139" y="265"/>
                </a:lnTo>
                <a:lnTo>
                  <a:pt x="1141" y="272"/>
                </a:lnTo>
                <a:lnTo>
                  <a:pt x="1144" y="276"/>
                </a:lnTo>
                <a:lnTo>
                  <a:pt x="1146" y="281"/>
                </a:lnTo>
                <a:lnTo>
                  <a:pt x="1148" y="281"/>
                </a:lnTo>
                <a:lnTo>
                  <a:pt x="1151" y="281"/>
                </a:lnTo>
                <a:lnTo>
                  <a:pt x="1153" y="279"/>
                </a:lnTo>
                <a:lnTo>
                  <a:pt x="1155" y="279"/>
                </a:lnTo>
                <a:lnTo>
                  <a:pt x="1158" y="276"/>
                </a:lnTo>
                <a:lnTo>
                  <a:pt x="1160" y="276"/>
                </a:lnTo>
                <a:lnTo>
                  <a:pt x="1163" y="274"/>
                </a:lnTo>
                <a:lnTo>
                  <a:pt x="1165" y="274"/>
                </a:lnTo>
                <a:lnTo>
                  <a:pt x="1165" y="272"/>
                </a:lnTo>
                <a:lnTo>
                  <a:pt x="1170" y="272"/>
                </a:lnTo>
                <a:lnTo>
                  <a:pt x="1172" y="272"/>
                </a:lnTo>
                <a:lnTo>
                  <a:pt x="1174" y="272"/>
                </a:lnTo>
                <a:lnTo>
                  <a:pt x="1179" y="272"/>
                </a:lnTo>
                <a:lnTo>
                  <a:pt x="1181" y="274"/>
                </a:lnTo>
                <a:lnTo>
                  <a:pt x="1186" y="274"/>
                </a:lnTo>
                <a:lnTo>
                  <a:pt x="1188" y="274"/>
                </a:lnTo>
                <a:lnTo>
                  <a:pt x="1193" y="274"/>
                </a:lnTo>
                <a:lnTo>
                  <a:pt x="1196" y="274"/>
                </a:lnTo>
                <a:lnTo>
                  <a:pt x="1200" y="274"/>
                </a:lnTo>
                <a:lnTo>
                  <a:pt x="1203" y="274"/>
                </a:lnTo>
                <a:lnTo>
                  <a:pt x="1205" y="272"/>
                </a:lnTo>
                <a:lnTo>
                  <a:pt x="1207" y="272"/>
                </a:lnTo>
                <a:lnTo>
                  <a:pt x="1210" y="272"/>
                </a:lnTo>
                <a:lnTo>
                  <a:pt x="1212" y="269"/>
                </a:lnTo>
                <a:lnTo>
                  <a:pt x="1214" y="269"/>
                </a:lnTo>
                <a:lnTo>
                  <a:pt x="1217" y="267"/>
                </a:lnTo>
                <a:lnTo>
                  <a:pt x="1219" y="267"/>
                </a:lnTo>
                <a:lnTo>
                  <a:pt x="1221" y="269"/>
                </a:lnTo>
                <a:lnTo>
                  <a:pt x="1224" y="269"/>
                </a:lnTo>
                <a:lnTo>
                  <a:pt x="1226" y="269"/>
                </a:lnTo>
                <a:lnTo>
                  <a:pt x="1229" y="269"/>
                </a:lnTo>
                <a:lnTo>
                  <a:pt x="1231" y="272"/>
                </a:lnTo>
                <a:lnTo>
                  <a:pt x="1233" y="274"/>
                </a:lnTo>
                <a:lnTo>
                  <a:pt x="1236" y="276"/>
                </a:lnTo>
                <a:lnTo>
                  <a:pt x="1238" y="276"/>
                </a:lnTo>
                <a:lnTo>
                  <a:pt x="1240" y="279"/>
                </a:lnTo>
                <a:lnTo>
                  <a:pt x="1245" y="284"/>
                </a:lnTo>
                <a:lnTo>
                  <a:pt x="1245" y="288"/>
                </a:lnTo>
                <a:lnTo>
                  <a:pt x="1250" y="288"/>
                </a:lnTo>
                <a:lnTo>
                  <a:pt x="1254" y="288"/>
                </a:lnTo>
                <a:lnTo>
                  <a:pt x="1262" y="286"/>
                </a:lnTo>
                <a:lnTo>
                  <a:pt x="1269" y="286"/>
                </a:lnTo>
                <a:lnTo>
                  <a:pt x="1276" y="286"/>
                </a:lnTo>
                <a:lnTo>
                  <a:pt x="1280" y="291"/>
                </a:lnTo>
                <a:lnTo>
                  <a:pt x="1283" y="295"/>
                </a:lnTo>
                <a:lnTo>
                  <a:pt x="1285" y="298"/>
                </a:lnTo>
                <a:lnTo>
                  <a:pt x="1287" y="300"/>
                </a:lnTo>
                <a:lnTo>
                  <a:pt x="1295" y="300"/>
                </a:lnTo>
                <a:lnTo>
                  <a:pt x="1299" y="298"/>
                </a:lnTo>
                <a:lnTo>
                  <a:pt x="1306" y="298"/>
                </a:lnTo>
                <a:lnTo>
                  <a:pt x="1313" y="300"/>
                </a:lnTo>
                <a:lnTo>
                  <a:pt x="1311" y="295"/>
                </a:lnTo>
                <a:lnTo>
                  <a:pt x="1311" y="291"/>
                </a:lnTo>
                <a:lnTo>
                  <a:pt x="1311" y="286"/>
                </a:lnTo>
                <a:lnTo>
                  <a:pt x="1309" y="284"/>
                </a:lnTo>
                <a:lnTo>
                  <a:pt x="1309" y="279"/>
                </a:lnTo>
                <a:lnTo>
                  <a:pt x="1309" y="274"/>
                </a:lnTo>
                <a:lnTo>
                  <a:pt x="1309" y="269"/>
                </a:lnTo>
                <a:lnTo>
                  <a:pt x="1306" y="267"/>
                </a:lnTo>
                <a:lnTo>
                  <a:pt x="1311" y="262"/>
                </a:lnTo>
                <a:lnTo>
                  <a:pt x="1313" y="258"/>
                </a:lnTo>
                <a:lnTo>
                  <a:pt x="1316" y="258"/>
                </a:lnTo>
                <a:lnTo>
                  <a:pt x="1316" y="255"/>
                </a:lnTo>
                <a:lnTo>
                  <a:pt x="1313" y="255"/>
                </a:lnTo>
                <a:lnTo>
                  <a:pt x="1313" y="253"/>
                </a:lnTo>
                <a:lnTo>
                  <a:pt x="1316" y="255"/>
                </a:lnTo>
                <a:lnTo>
                  <a:pt x="1318" y="258"/>
                </a:lnTo>
                <a:lnTo>
                  <a:pt x="1318" y="262"/>
                </a:lnTo>
                <a:lnTo>
                  <a:pt x="1320" y="267"/>
                </a:lnTo>
                <a:lnTo>
                  <a:pt x="1323" y="272"/>
                </a:lnTo>
                <a:lnTo>
                  <a:pt x="1325" y="274"/>
                </a:lnTo>
                <a:lnTo>
                  <a:pt x="1330" y="276"/>
                </a:lnTo>
                <a:lnTo>
                  <a:pt x="1337" y="276"/>
                </a:lnTo>
                <a:lnTo>
                  <a:pt x="1339" y="276"/>
                </a:lnTo>
                <a:lnTo>
                  <a:pt x="1342" y="274"/>
                </a:lnTo>
                <a:lnTo>
                  <a:pt x="1344" y="274"/>
                </a:lnTo>
                <a:lnTo>
                  <a:pt x="1346" y="274"/>
                </a:lnTo>
                <a:lnTo>
                  <a:pt x="1351" y="276"/>
                </a:lnTo>
                <a:lnTo>
                  <a:pt x="1356" y="276"/>
                </a:lnTo>
                <a:lnTo>
                  <a:pt x="1358" y="276"/>
                </a:lnTo>
                <a:lnTo>
                  <a:pt x="1363" y="276"/>
                </a:lnTo>
                <a:lnTo>
                  <a:pt x="1365" y="279"/>
                </a:lnTo>
                <a:lnTo>
                  <a:pt x="1368" y="281"/>
                </a:lnTo>
                <a:lnTo>
                  <a:pt x="1368" y="279"/>
                </a:lnTo>
                <a:lnTo>
                  <a:pt x="1370" y="274"/>
                </a:lnTo>
                <a:lnTo>
                  <a:pt x="1370" y="272"/>
                </a:lnTo>
                <a:lnTo>
                  <a:pt x="1372" y="272"/>
                </a:lnTo>
                <a:lnTo>
                  <a:pt x="1372" y="269"/>
                </a:lnTo>
                <a:lnTo>
                  <a:pt x="1375" y="265"/>
                </a:lnTo>
                <a:lnTo>
                  <a:pt x="1375" y="262"/>
                </a:lnTo>
                <a:lnTo>
                  <a:pt x="1377" y="258"/>
                </a:lnTo>
                <a:lnTo>
                  <a:pt x="1377" y="255"/>
                </a:lnTo>
                <a:lnTo>
                  <a:pt x="1377" y="250"/>
                </a:lnTo>
                <a:lnTo>
                  <a:pt x="1379" y="246"/>
                </a:lnTo>
                <a:lnTo>
                  <a:pt x="1379" y="241"/>
                </a:lnTo>
                <a:lnTo>
                  <a:pt x="1384" y="236"/>
                </a:lnTo>
                <a:lnTo>
                  <a:pt x="1384" y="234"/>
                </a:lnTo>
                <a:lnTo>
                  <a:pt x="1386" y="229"/>
                </a:lnTo>
                <a:lnTo>
                  <a:pt x="1386" y="224"/>
                </a:lnTo>
                <a:lnTo>
                  <a:pt x="1386" y="220"/>
                </a:lnTo>
                <a:lnTo>
                  <a:pt x="1389" y="217"/>
                </a:lnTo>
                <a:lnTo>
                  <a:pt x="1389" y="213"/>
                </a:lnTo>
                <a:lnTo>
                  <a:pt x="1389" y="208"/>
                </a:lnTo>
                <a:lnTo>
                  <a:pt x="1389" y="203"/>
                </a:lnTo>
                <a:lnTo>
                  <a:pt x="1386" y="198"/>
                </a:lnTo>
                <a:lnTo>
                  <a:pt x="1386" y="196"/>
                </a:lnTo>
                <a:lnTo>
                  <a:pt x="1386" y="191"/>
                </a:lnTo>
                <a:lnTo>
                  <a:pt x="1389" y="191"/>
                </a:lnTo>
                <a:lnTo>
                  <a:pt x="1391" y="191"/>
                </a:lnTo>
                <a:lnTo>
                  <a:pt x="1396" y="191"/>
                </a:lnTo>
                <a:lnTo>
                  <a:pt x="1403" y="191"/>
                </a:lnTo>
                <a:lnTo>
                  <a:pt x="1408" y="191"/>
                </a:lnTo>
                <a:lnTo>
                  <a:pt x="1422" y="191"/>
                </a:lnTo>
                <a:lnTo>
                  <a:pt x="1424" y="191"/>
                </a:lnTo>
                <a:lnTo>
                  <a:pt x="1429" y="194"/>
                </a:lnTo>
                <a:lnTo>
                  <a:pt x="1434" y="194"/>
                </a:lnTo>
                <a:lnTo>
                  <a:pt x="1438" y="196"/>
                </a:lnTo>
                <a:lnTo>
                  <a:pt x="1445" y="201"/>
                </a:lnTo>
                <a:lnTo>
                  <a:pt x="1453" y="203"/>
                </a:lnTo>
                <a:lnTo>
                  <a:pt x="1457" y="203"/>
                </a:lnTo>
                <a:lnTo>
                  <a:pt x="1460" y="203"/>
                </a:lnTo>
                <a:lnTo>
                  <a:pt x="1464" y="205"/>
                </a:lnTo>
                <a:lnTo>
                  <a:pt x="1469" y="205"/>
                </a:lnTo>
                <a:lnTo>
                  <a:pt x="1474" y="208"/>
                </a:lnTo>
                <a:lnTo>
                  <a:pt x="1478" y="210"/>
                </a:lnTo>
                <a:lnTo>
                  <a:pt x="1481" y="210"/>
                </a:lnTo>
                <a:lnTo>
                  <a:pt x="1486" y="210"/>
                </a:lnTo>
                <a:lnTo>
                  <a:pt x="1490" y="213"/>
                </a:lnTo>
                <a:lnTo>
                  <a:pt x="1493" y="215"/>
                </a:lnTo>
                <a:lnTo>
                  <a:pt x="1497" y="215"/>
                </a:lnTo>
                <a:lnTo>
                  <a:pt x="1502" y="217"/>
                </a:lnTo>
                <a:lnTo>
                  <a:pt x="1507" y="220"/>
                </a:lnTo>
                <a:lnTo>
                  <a:pt x="1509" y="220"/>
                </a:lnTo>
                <a:lnTo>
                  <a:pt x="1514" y="222"/>
                </a:lnTo>
                <a:lnTo>
                  <a:pt x="1519" y="222"/>
                </a:lnTo>
                <a:lnTo>
                  <a:pt x="1523" y="222"/>
                </a:lnTo>
                <a:lnTo>
                  <a:pt x="1530" y="222"/>
                </a:lnTo>
                <a:lnTo>
                  <a:pt x="1533" y="220"/>
                </a:lnTo>
                <a:lnTo>
                  <a:pt x="1537" y="220"/>
                </a:lnTo>
                <a:lnTo>
                  <a:pt x="1542" y="217"/>
                </a:lnTo>
                <a:lnTo>
                  <a:pt x="1547" y="217"/>
                </a:lnTo>
                <a:lnTo>
                  <a:pt x="1549" y="217"/>
                </a:lnTo>
                <a:lnTo>
                  <a:pt x="1554" y="217"/>
                </a:lnTo>
                <a:lnTo>
                  <a:pt x="1556" y="217"/>
                </a:lnTo>
                <a:lnTo>
                  <a:pt x="1559" y="217"/>
                </a:lnTo>
                <a:lnTo>
                  <a:pt x="1561" y="220"/>
                </a:lnTo>
                <a:lnTo>
                  <a:pt x="1563" y="222"/>
                </a:lnTo>
                <a:lnTo>
                  <a:pt x="1563" y="224"/>
                </a:lnTo>
                <a:lnTo>
                  <a:pt x="1566" y="227"/>
                </a:lnTo>
                <a:lnTo>
                  <a:pt x="1568" y="229"/>
                </a:lnTo>
                <a:lnTo>
                  <a:pt x="1570" y="231"/>
                </a:lnTo>
                <a:lnTo>
                  <a:pt x="1570" y="234"/>
                </a:lnTo>
                <a:lnTo>
                  <a:pt x="1570" y="239"/>
                </a:lnTo>
                <a:lnTo>
                  <a:pt x="1568" y="243"/>
                </a:lnTo>
                <a:lnTo>
                  <a:pt x="1568" y="246"/>
                </a:lnTo>
                <a:lnTo>
                  <a:pt x="1568" y="250"/>
                </a:lnTo>
                <a:lnTo>
                  <a:pt x="1568" y="258"/>
                </a:lnTo>
                <a:lnTo>
                  <a:pt x="1568" y="265"/>
                </a:lnTo>
                <a:lnTo>
                  <a:pt x="1568" y="267"/>
                </a:lnTo>
                <a:lnTo>
                  <a:pt x="1566" y="269"/>
                </a:lnTo>
                <a:lnTo>
                  <a:pt x="1570" y="267"/>
                </a:lnTo>
                <a:lnTo>
                  <a:pt x="1575" y="265"/>
                </a:lnTo>
                <a:lnTo>
                  <a:pt x="1580" y="265"/>
                </a:lnTo>
                <a:lnTo>
                  <a:pt x="1580" y="262"/>
                </a:lnTo>
                <a:lnTo>
                  <a:pt x="1585" y="258"/>
                </a:lnTo>
                <a:lnTo>
                  <a:pt x="1587" y="260"/>
                </a:lnTo>
                <a:lnTo>
                  <a:pt x="1589" y="265"/>
                </a:lnTo>
                <a:lnTo>
                  <a:pt x="1589" y="269"/>
                </a:lnTo>
                <a:lnTo>
                  <a:pt x="1587" y="276"/>
                </a:lnTo>
                <a:lnTo>
                  <a:pt x="1587" y="281"/>
                </a:lnTo>
                <a:lnTo>
                  <a:pt x="1589" y="286"/>
                </a:lnTo>
                <a:lnTo>
                  <a:pt x="1592" y="291"/>
                </a:lnTo>
                <a:lnTo>
                  <a:pt x="1592" y="295"/>
                </a:lnTo>
                <a:lnTo>
                  <a:pt x="1599" y="305"/>
                </a:lnTo>
                <a:lnTo>
                  <a:pt x="1601" y="307"/>
                </a:lnTo>
                <a:lnTo>
                  <a:pt x="1606" y="310"/>
                </a:lnTo>
                <a:lnTo>
                  <a:pt x="1610" y="312"/>
                </a:lnTo>
                <a:lnTo>
                  <a:pt x="1615" y="310"/>
                </a:lnTo>
                <a:lnTo>
                  <a:pt x="1618" y="307"/>
                </a:lnTo>
                <a:lnTo>
                  <a:pt x="1620" y="310"/>
                </a:lnTo>
                <a:lnTo>
                  <a:pt x="1625" y="307"/>
                </a:lnTo>
                <a:lnTo>
                  <a:pt x="1627" y="305"/>
                </a:lnTo>
                <a:lnTo>
                  <a:pt x="1629" y="305"/>
                </a:lnTo>
                <a:lnTo>
                  <a:pt x="1632" y="305"/>
                </a:lnTo>
                <a:lnTo>
                  <a:pt x="1632" y="303"/>
                </a:lnTo>
                <a:lnTo>
                  <a:pt x="1634" y="305"/>
                </a:lnTo>
                <a:lnTo>
                  <a:pt x="1634" y="300"/>
                </a:lnTo>
                <a:lnTo>
                  <a:pt x="1632" y="295"/>
                </a:lnTo>
                <a:lnTo>
                  <a:pt x="1627" y="284"/>
                </a:lnTo>
                <a:lnTo>
                  <a:pt x="1622" y="279"/>
                </a:lnTo>
                <a:lnTo>
                  <a:pt x="1618" y="276"/>
                </a:lnTo>
                <a:lnTo>
                  <a:pt x="1618" y="269"/>
                </a:lnTo>
                <a:lnTo>
                  <a:pt x="1618" y="260"/>
                </a:lnTo>
                <a:lnTo>
                  <a:pt x="1618" y="258"/>
                </a:lnTo>
                <a:lnTo>
                  <a:pt x="1622" y="258"/>
                </a:lnTo>
                <a:lnTo>
                  <a:pt x="1627" y="255"/>
                </a:lnTo>
                <a:lnTo>
                  <a:pt x="1634" y="253"/>
                </a:lnTo>
                <a:lnTo>
                  <a:pt x="1639" y="255"/>
                </a:lnTo>
                <a:lnTo>
                  <a:pt x="1643" y="253"/>
                </a:lnTo>
                <a:lnTo>
                  <a:pt x="1646" y="250"/>
                </a:lnTo>
                <a:lnTo>
                  <a:pt x="1651" y="248"/>
                </a:lnTo>
                <a:lnTo>
                  <a:pt x="1651" y="246"/>
                </a:lnTo>
                <a:lnTo>
                  <a:pt x="1653" y="241"/>
                </a:lnTo>
                <a:lnTo>
                  <a:pt x="1653" y="236"/>
                </a:lnTo>
                <a:lnTo>
                  <a:pt x="1651" y="236"/>
                </a:lnTo>
                <a:lnTo>
                  <a:pt x="1648" y="236"/>
                </a:lnTo>
                <a:lnTo>
                  <a:pt x="1643" y="236"/>
                </a:lnTo>
                <a:lnTo>
                  <a:pt x="1632" y="224"/>
                </a:lnTo>
                <a:lnTo>
                  <a:pt x="1627" y="220"/>
                </a:lnTo>
                <a:lnTo>
                  <a:pt x="1627" y="215"/>
                </a:lnTo>
                <a:lnTo>
                  <a:pt x="1627" y="210"/>
                </a:lnTo>
                <a:lnTo>
                  <a:pt x="1629" y="203"/>
                </a:lnTo>
                <a:lnTo>
                  <a:pt x="1629" y="196"/>
                </a:lnTo>
                <a:lnTo>
                  <a:pt x="1627" y="191"/>
                </a:lnTo>
                <a:lnTo>
                  <a:pt x="1629" y="189"/>
                </a:lnTo>
                <a:lnTo>
                  <a:pt x="1655" y="127"/>
                </a:lnTo>
                <a:lnTo>
                  <a:pt x="1658" y="123"/>
                </a:lnTo>
                <a:lnTo>
                  <a:pt x="1688" y="85"/>
                </a:lnTo>
                <a:lnTo>
                  <a:pt x="1691" y="82"/>
                </a:lnTo>
                <a:lnTo>
                  <a:pt x="1702" y="68"/>
                </a:lnTo>
                <a:lnTo>
                  <a:pt x="1702" y="63"/>
                </a:lnTo>
                <a:lnTo>
                  <a:pt x="1702" y="59"/>
                </a:lnTo>
                <a:lnTo>
                  <a:pt x="1702" y="56"/>
                </a:lnTo>
                <a:lnTo>
                  <a:pt x="1702" y="52"/>
                </a:lnTo>
                <a:lnTo>
                  <a:pt x="1702" y="49"/>
                </a:lnTo>
                <a:lnTo>
                  <a:pt x="1700" y="47"/>
                </a:lnTo>
                <a:lnTo>
                  <a:pt x="1700" y="44"/>
                </a:lnTo>
                <a:lnTo>
                  <a:pt x="1702" y="42"/>
                </a:lnTo>
                <a:lnTo>
                  <a:pt x="1705" y="42"/>
                </a:lnTo>
                <a:lnTo>
                  <a:pt x="1707" y="40"/>
                </a:lnTo>
                <a:lnTo>
                  <a:pt x="1709" y="37"/>
                </a:lnTo>
                <a:lnTo>
                  <a:pt x="1709" y="33"/>
                </a:lnTo>
                <a:lnTo>
                  <a:pt x="1712" y="28"/>
                </a:lnTo>
                <a:lnTo>
                  <a:pt x="1714" y="26"/>
                </a:lnTo>
                <a:lnTo>
                  <a:pt x="1719" y="23"/>
                </a:lnTo>
                <a:lnTo>
                  <a:pt x="1719" y="21"/>
                </a:lnTo>
                <a:lnTo>
                  <a:pt x="1714" y="18"/>
                </a:lnTo>
                <a:lnTo>
                  <a:pt x="1714" y="11"/>
                </a:lnTo>
                <a:lnTo>
                  <a:pt x="1745" y="23"/>
                </a:lnTo>
                <a:lnTo>
                  <a:pt x="1750" y="18"/>
                </a:lnTo>
                <a:lnTo>
                  <a:pt x="1768" y="0"/>
                </a:lnTo>
                <a:lnTo>
                  <a:pt x="1771" y="0"/>
                </a:lnTo>
                <a:lnTo>
                  <a:pt x="1773" y="0"/>
                </a:lnTo>
                <a:lnTo>
                  <a:pt x="1818" y="0"/>
                </a:lnTo>
                <a:lnTo>
                  <a:pt x="1820" y="0"/>
                </a:lnTo>
                <a:lnTo>
                  <a:pt x="1849" y="0"/>
                </a:lnTo>
                <a:lnTo>
                  <a:pt x="1924" y="0"/>
                </a:lnTo>
                <a:lnTo>
                  <a:pt x="1933" y="0"/>
                </a:lnTo>
                <a:lnTo>
                  <a:pt x="1936" y="0"/>
                </a:lnTo>
                <a:lnTo>
                  <a:pt x="1988" y="0"/>
                </a:lnTo>
                <a:close/>
              </a:path>
            </a:pathLst>
          </a:custGeom>
          <a:solidFill>
            <a:srgbClr val="FCFAD2"/>
          </a:solidFill>
          <a:ln w="9525">
            <a:solidFill>
              <a:schemeClr val="bg2">
                <a:lumMod val="50000"/>
              </a:schemeClr>
            </a:solidFill>
            <a:round/>
            <a:headEnd/>
            <a:tailEnd/>
          </a:ln>
          <a:extLst/>
        </p:spPr>
        <p:txBody>
          <a:bodyPr rot="0" vert="horz" wrap="square" lIns="137160" tIns="68580" rIns="137160" bIns="68580" anchor="t" anchorCtr="0" upright="1">
            <a:noAutofit/>
          </a:bodyPr>
          <a:lstStyle/>
          <a:p>
            <a:endParaRPr lang="es-MX" sz="2700"/>
          </a:p>
        </p:txBody>
      </p:sp>
      <p:sp>
        <p:nvSpPr>
          <p:cNvPr id="27" name="Rectángulo 26"/>
          <p:cNvSpPr/>
          <p:nvPr/>
        </p:nvSpPr>
        <p:spPr>
          <a:xfrm>
            <a:off x="10787785" y="2546577"/>
            <a:ext cx="2143023" cy="7848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s-MX" sz="4500" cap="all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CARGOS</a:t>
            </a:r>
          </a:p>
        </p:txBody>
      </p:sp>
      <p:cxnSp>
        <p:nvCxnSpPr>
          <p:cNvPr id="28" name="Conector angular 27"/>
          <p:cNvCxnSpPr>
            <a:stCxn id="27" idx="1"/>
            <a:endCxn id="27" idx="3"/>
          </p:cNvCxnSpPr>
          <p:nvPr/>
        </p:nvCxnSpPr>
        <p:spPr>
          <a:xfrm rot="10800000" flipH="1">
            <a:off x="10741251" y="2962076"/>
            <a:ext cx="2236092" cy="19050"/>
          </a:xfrm>
          <a:prstGeom prst="bentConnector5">
            <a:avLst>
              <a:gd name="adj1" fmla="val -216391"/>
              <a:gd name="adj2" fmla="val -28118906"/>
              <a:gd name="adj3" fmla="val 315539"/>
            </a:avLst>
          </a:prstGeom>
          <a:ln w="38100">
            <a:solidFill>
              <a:schemeClr val="tx1">
                <a:lumMod val="50000"/>
                <a:lumOff val="50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Rectángulo 30"/>
          <p:cNvSpPr/>
          <p:nvPr/>
        </p:nvSpPr>
        <p:spPr>
          <a:xfrm>
            <a:off x="10199039" y="4073773"/>
            <a:ext cx="3059655" cy="22852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MX" sz="1650" cap="all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MAGISTRATURAS DEL TRIBUNAL SUPERIOR DE JUSTICIA DEL ESTADO DE MÉXICO: </a:t>
            </a:r>
            <a:r>
              <a:rPr lang="es-MX" sz="1650" b="1" cap="all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13 cargos</a:t>
            </a:r>
          </a:p>
          <a:p>
            <a:pPr algn="just"/>
            <a:endParaRPr lang="es-MX" sz="1650" cap="all" dirty="0">
              <a:solidFill>
                <a:srgbClr val="00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s-MX" sz="2700" cap="all" dirty="0"/>
          </a:p>
          <a:p>
            <a:r>
              <a:rPr lang="es-MX" sz="1650" cap="all" dirty="0"/>
              <a:t>Materia civil:</a:t>
            </a:r>
            <a:r>
              <a:rPr lang="es-MX" sz="1650" b="1" cap="all" dirty="0"/>
              <a:t> 5 cargos </a:t>
            </a:r>
            <a:endParaRPr lang="es-MX" sz="1650" cap="all" dirty="0"/>
          </a:p>
          <a:p>
            <a:r>
              <a:rPr lang="es-MX" sz="1650" cap="all" dirty="0"/>
              <a:t>Materia FAMILIAR:</a:t>
            </a:r>
            <a:r>
              <a:rPr lang="es-MX" sz="1650" b="1" cap="all" dirty="0"/>
              <a:t> 4 cargos </a:t>
            </a:r>
            <a:endParaRPr lang="es-MX" sz="1650" cap="all" dirty="0"/>
          </a:p>
          <a:p>
            <a:r>
              <a:rPr lang="es-MX" sz="1650" cap="all" dirty="0"/>
              <a:t>materia penal:</a:t>
            </a:r>
            <a:r>
              <a:rPr lang="es-MX" sz="1650" b="1" cap="all" dirty="0"/>
              <a:t> 4 cargos</a:t>
            </a:r>
            <a:endParaRPr lang="es-MX" sz="1650" cap="all" dirty="0"/>
          </a:p>
        </p:txBody>
      </p:sp>
      <p:sp>
        <p:nvSpPr>
          <p:cNvPr id="32" name="Elipse 31"/>
          <p:cNvSpPr/>
          <p:nvPr/>
        </p:nvSpPr>
        <p:spPr>
          <a:xfrm>
            <a:off x="6158483" y="4142772"/>
            <a:ext cx="324000" cy="326232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33" name="Elipse 32"/>
          <p:cNvSpPr/>
          <p:nvPr/>
        </p:nvSpPr>
        <p:spPr>
          <a:xfrm>
            <a:off x="6158483" y="5197818"/>
            <a:ext cx="324000" cy="326232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34" name="Elipse 33"/>
          <p:cNvSpPr/>
          <p:nvPr/>
        </p:nvSpPr>
        <p:spPr>
          <a:xfrm>
            <a:off x="9912188" y="4111269"/>
            <a:ext cx="324000" cy="326232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pic>
        <p:nvPicPr>
          <p:cNvPr id="23" name="Picture 2" descr="Estado de México – Pacto federal">
            <a:hlinkClick r:id="rId6" action="ppaction://hlinksldjump" tooltip="Distritos Judiciales Electorales"/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62999" y="8613564"/>
            <a:ext cx="762001" cy="6265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Imagen 23">
            <a:hlinkClick r:id="" action="ppaction://hlinkshowjump?jump=previousslide" tooltip="Anterior"/>
          </p:cNvPr>
          <p:cNvPicPr>
            <a:picLocks noChangeAspect="1"/>
          </p:cNvPicPr>
          <p:nvPr/>
        </p:nvPicPr>
        <p:blipFill>
          <a:blip r:embed="rId8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7971312" y="8567437"/>
            <a:ext cx="718852" cy="718852"/>
          </a:xfrm>
          <a:prstGeom prst="rect">
            <a:avLst/>
          </a:prstGeom>
        </p:spPr>
      </p:pic>
      <p:pic>
        <p:nvPicPr>
          <p:cNvPr id="25" name="Imagen 24">
            <a:hlinkClick r:id="" action="ppaction://hlinkshowjump?jump=nextslide" tooltip="Siguiente"/>
          </p:cNvPr>
          <p:cNvPicPr>
            <a:picLocks noChangeAspect="1"/>
          </p:cNvPicPr>
          <p:nvPr/>
        </p:nvPicPr>
        <p:blipFill>
          <a:blip r:embed="rId8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97835" y="8567438"/>
            <a:ext cx="718852" cy="718852"/>
          </a:xfrm>
          <a:prstGeom prst="rect">
            <a:avLst/>
          </a:prstGeom>
        </p:spPr>
      </p:pic>
      <p:sp>
        <p:nvSpPr>
          <p:cNvPr id="36" name="Rectángulo 35"/>
          <p:cNvSpPr/>
          <p:nvPr/>
        </p:nvSpPr>
        <p:spPr>
          <a:xfrm>
            <a:off x="6461383" y="4088649"/>
            <a:ext cx="3022961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MX" sz="1650" dirty="0">
                <a:solidFill>
                  <a:srgbClr val="000000"/>
                </a:solidFill>
              </a:rPr>
              <a:t>PRESIDENCIA DEL TRIBUNAL SUPERIOR DE JUSTICIA: </a:t>
            </a:r>
            <a:r>
              <a:rPr lang="es-MX" sz="1650" b="1" dirty="0">
                <a:solidFill>
                  <a:srgbClr val="000000"/>
                </a:solidFill>
              </a:rPr>
              <a:t>1 </a:t>
            </a:r>
            <a:r>
              <a:rPr lang="es-MX" sz="1650" b="1" dirty="0" smtClean="0">
                <a:solidFill>
                  <a:srgbClr val="000000"/>
                </a:solidFill>
              </a:rPr>
              <a:t>CARGO</a:t>
            </a:r>
            <a:endParaRPr lang="es-MX" sz="1650" dirty="0"/>
          </a:p>
        </p:txBody>
      </p:sp>
      <p:sp>
        <p:nvSpPr>
          <p:cNvPr id="37" name="Rectángulo 36"/>
          <p:cNvSpPr/>
          <p:nvPr/>
        </p:nvSpPr>
        <p:spPr>
          <a:xfrm>
            <a:off x="6482483" y="5119843"/>
            <a:ext cx="2892807" cy="13619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MX" sz="1650" dirty="0">
                <a:solidFill>
                  <a:srgbClr val="000000"/>
                </a:solidFill>
              </a:rPr>
              <a:t>MAGISTRATURAS DEL TRIBUNAL DE DISCIPLINA JUDICIAL DEL PODER JUDICIAL DEL ESTADO DE MÉXICO:</a:t>
            </a:r>
            <a:r>
              <a:rPr lang="es-MX" sz="1650" b="1" dirty="0">
                <a:solidFill>
                  <a:srgbClr val="000000"/>
                </a:solidFill>
              </a:rPr>
              <a:t> 5 </a:t>
            </a:r>
            <a:r>
              <a:rPr lang="es-MX" sz="1650" b="1" dirty="0" smtClean="0">
                <a:solidFill>
                  <a:srgbClr val="000000"/>
                </a:solidFill>
              </a:rPr>
              <a:t>CARGOS</a:t>
            </a:r>
            <a:endParaRPr lang="es-MX" sz="1650" dirty="0"/>
          </a:p>
        </p:txBody>
      </p:sp>
      <p:sp>
        <p:nvSpPr>
          <p:cNvPr id="38" name="Rectángulo 37"/>
          <p:cNvSpPr/>
          <p:nvPr/>
        </p:nvSpPr>
        <p:spPr>
          <a:xfrm>
            <a:off x="14478054" y="4058801"/>
            <a:ext cx="3059655" cy="11772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MX" sz="1650" cap="all" dirty="0" smtClean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No se realiza </a:t>
            </a:r>
            <a:r>
              <a:rPr lang="es-MX" dirty="0" smtClean="0"/>
              <a:t>ELECCIÓN DE JUEZAS Y JUECES </a:t>
            </a:r>
          </a:p>
          <a:p>
            <a:r>
              <a:rPr lang="es-MX" dirty="0"/>
              <a:t>	</a:t>
            </a:r>
          </a:p>
          <a:p>
            <a:pPr algn="just"/>
            <a:endParaRPr lang="es-MX" sz="1650" cap="all" dirty="0"/>
          </a:p>
        </p:txBody>
      </p:sp>
      <p:sp>
        <p:nvSpPr>
          <p:cNvPr id="39" name="Elipse 38"/>
          <p:cNvSpPr/>
          <p:nvPr/>
        </p:nvSpPr>
        <p:spPr>
          <a:xfrm>
            <a:off x="14154054" y="4138583"/>
            <a:ext cx="324000" cy="326232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29" name="Rectángulo 28"/>
          <p:cNvSpPr/>
          <p:nvPr/>
        </p:nvSpPr>
        <p:spPr>
          <a:xfrm>
            <a:off x="7287296" y="7739214"/>
            <a:ext cx="9144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s-MX" sz="1600" dirty="0" smtClean="0">
                <a:solidFill>
                  <a:srgbClr val="7030A0"/>
                </a:solidFill>
                <a:latin typeface="Calibri" panose="020F0502020204030204" pitchFamily="34" charset="0"/>
              </a:rPr>
              <a:t>Para </a:t>
            </a:r>
            <a:r>
              <a:rPr lang="es-MX" sz="1600" dirty="0">
                <a:solidFill>
                  <a:srgbClr val="7030A0"/>
                </a:solidFill>
                <a:latin typeface="Calibri" panose="020F0502020204030204" pitchFamily="34" charset="0"/>
              </a:rPr>
              <a:t>conocer más al respecto se puede visitar el sitio </a:t>
            </a:r>
            <a:r>
              <a:rPr lang="es-MX" sz="1600" b="1" dirty="0">
                <a:solidFill>
                  <a:srgbClr val="7030A0"/>
                </a:solidFill>
                <a:latin typeface="Calibri" panose="020F0502020204030204" pitchFamily="34" charset="0"/>
              </a:rPr>
              <a:t>“Candidaturas Proceso Electoral Judicial Extraordinario Conóceles</a:t>
            </a:r>
            <a:r>
              <a:rPr lang="es-MX" sz="1600" dirty="0" smtClean="0">
                <a:solidFill>
                  <a:srgbClr val="7030A0"/>
                </a:solidFill>
                <a:latin typeface="Calibri" panose="020F0502020204030204" pitchFamily="34" charset="0"/>
              </a:rPr>
              <a:t>”</a:t>
            </a:r>
            <a:r>
              <a:rPr lang="es-MX" sz="1600" dirty="0">
                <a:solidFill>
                  <a:srgbClr val="7030A0"/>
                </a:solidFill>
                <a:latin typeface="Calibri" panose="020F0502020204030204" pitchFamily="34" charset="0"/>
              </a:rPr>
              <a:t>	</a:t>
            </a:r>
          </a:p>
        </p:txBody>
      </p:sp>
      <p:pic>
        <p:nvPicPr>
          <p:cNvPr id="30" name="Picture 2" descr="logo conoceles">
            <a:hlinkClick r:id="rId9" tooltip="Conóceles 2025"/>
          </p:cNvPr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13834" y="6863590"/>
            <a:ext cx="1030063" cy="8638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254329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Click="0">
        <p14:reveal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2401" y="178509"/>
            <a:ext cx="2274414" cy="1025763"/>
          </a:xfrm>
          <a:prstGeom prst="rect">
            <a:avLst/>
          </a:prstGeom>
        </p:spPr>
      </p:pic>
      <p:sp>
        <p:nvSpPr>
          <p:cNvPr id="72" name="Paralelogramo 71"/>
          <p:cNvSpPr/>
          <p:nvPr/>
        </p:nvSpPr>
        <p:spPr>
          <a:xfrm>
            <a:off x="15672659" y="8634356"/>
            <a:ext cx="4243892" cy="1612305"/>
          </a:xfrm>
          <a:prstGeom prst="parallelogram">
            <a:avLst>
              <a:gd name="adj" fmla="val 68198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73" name="Paralelogramo 72"/>
          <p:cNvSpPr/>
          <p:nvPr/>
        </p:nvSpPr>
        <p:spPr>
          <a:xfrm>
            <a:off x="0" y="9478834"/>
            <a:ext cx="18750579" cy="814892"/>
          </a:xfrm>
          <a:prstGeom prst="parallelogram">
            <a:avLst>
              <a:gd name="adj" fmla="val 58663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pic>
        <p:nvPicPr>
          <p:cNvPr id="77" name="Imagen 7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33436" y="88635"/>
            <a:ext cx="1272614" cy="1202562"/>
          </a:xfrm>
          <a:prstGeom prst="rect">
            <a:avLst/>
          </a:prstGeom>
        </p:spPr>
      </p:pic>
      <p:sp>
        <p:nvSpPr>
          <p:cNvPr id="78" name="Triángulo isósceles 77"/>
          <p:cNvSpPr/>
          <p:nvPr/>
        </p:nvSpPr>
        <p:spPr>
          <a:xfrm rot="18459014">
            <a:off x="-931438" y="-343536"/>
            <a:ext cx="2154764" cy="1158996"/>
          </a:xfrm>
          <a:prstGeom prst="triangl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79" name="Triángulo isósceles 78"/>
          <p:cNvSpPr/>
          <p:nvPr/>
        </p:nvSpPr>
        <p:spPr>
          <a:xfrm rot="10631482">
            <a:off x="-55789" y="-206601"/>
            <a:ext cx="2154764" cy="1158996"/>
          </a:xfrm>
          <a:prstGeom prst="triangle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cxnSp>
        <p:nvCxnSpPr>
          <p:cNvPr id="81" name="Conector recto 80"/>
          <p:cNvCxnSpPr/>
          <p:nvPr/>
        </p:nvCxnSpPr>
        <p:spPr>
          <a:xfrm>
            <a:off x="9144000" y="88635"/>
            <a:ext cx="0" cy="1202562"/>
          </a:xfrm>
          <a:prstGeom prst="line">
            <a:avLst/>
          </a:prstGeom>
          <a:ln w="28575" cap="rnd">
            <a:solidFill>
              <a:schemeClr val="bg2">
                <a:lumMod val="5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3" name="Imagen 8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87420" y="1"/>
            <a:ext cx="1500581" cy="1500581"/>
          </a:xfrm>
          <a:prstGeom prst="rect">
            <a:avLst/>
          </a:prstGeom>
        </p:spPr>
      </p:pic>
      <p:pic>
        <p:nvPicPr>
          <p:cNvPr id="84" name="Imagen 83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25" t="29137" r="9744" b="27962"/>
          <a:stretch/>
        </p:blipFill>
        <p:spPr>
          <a:xfrm>
            <a:off x="666928" y="8648186"/>
            <a:ext cx="1516151" cy="816819"/>
          </a:xfrm>
          <a:prstGeom prst="rect">
            <a:avLst/>
          </a:prstGeom>
        </p:spPr>
      </p:pic>
      <p:sp>
        <p:nvSpPr>
          <p:cNvPr id="2" name="Rectángulo 1"/>
          <p:cNvSpPr/>
          <p:nvPr/>
        </p:nvSpPr>
        <p:spPr>
          <a:xfrm>
            <a:off x="1875175" y="1408760"/>
            <a:ext cx="14561999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s-MX" sz="6000" cap="all" dirty="0">
                <a:solidFill>
                  <a:srgbClr val="8C52FF"/>
                </a:solidFill>
                <a:latin typeface="Exo 2" panose="00000800000000000000" pitchFamily="2" charset="0"/>
              </a:rPr>
              <a:t>Distrito judicial no. </a:t>
            </a:r>
            <a:r>
              <a:rPr lang="es-MX" sz="6000" cap="all" dirty="0" err="1" smtClean="0">
                <a:solidFill>
                  <a:srgbClr val="8C52FF"/>
                </a:solidFill>
                <a:latin typeface="Exo 2" panose="00000800000000000000" pitchFamily="2" charset="0"/>
              </a:rPr>
              <a:t>Xiii</a:t>
            </a:r>
            <a:r>
              <a:rPr lang="es-MX" sz="6000" cap="all" dirty="0" smtClean="0">
                <a:solidFill>
                  <a:srgbClr val="8C52FF"/>
                </a:solidFill>
                <a:latin typeface="Exo 2" panose="00000800000000000000" pitchFamily="2" charset="0"/>
              </a:rPr>
              <a:t> TENANCINGO</a:t>
            </a:r>
            <a:endParaRPr lang="es-MX" sz="6000" cap="all" dirty="0">
              <a:latin typeface="Exo 2" panose="00000800000000000000" pitchFamily="2" charset="0"/>
            </a:endParaRPr>
          </a:p>
        </p:txBody>
      </p:sp>
      <p:sp>
        <p:nvSpPr>
          <p:cNvPr id="26" name="Freeform 33"/>
          <p:cNvSpPr>
            <a:spLocks/>
          </p:cNvSpPr>
          <p:nvPr/>
        </p:nvSpPr>
        <p:spPr bwMode="auto">
          <a:xfrm>
            <a:off x="386644" y="3747010"/>
            <a:ext cx="4147256" cy="2853779"/>
          </a:xfrm>
          <a:custGeom>
            <a:avLst/>
            <a:gdLst>
              <a:gd name="T0" fmla="*/ 2271 w 2296"/>
              <a:gd name="T1" fmla="*/ 307 h 1600"/>
              <a:gd name="T2" fmla="*/ 2117 w 2296"/>
              <a:gd name="T3" fmla="*/ 712 h 1600"/>
              <a:gd name="T4" fmla="*/ 1823 w 2296"/>
              <a:gd name="T5" fmla="*/ 840 h 1600"/>
              <a:gd name="T6" fmla="*/ 1816 w 2296"/>
              <a:gd name="T7" fmla="*/ 909 h 1600"/>
              <a:gd name="T8" fmla="*/ 1816 w 2296"/>
              <a:gd name="T9" fmla="*/ 1003 h 1600"/>
              <a:gd name="T10" fmla="*/ 1799 w 2296"/>
              <a:gd name="T11" fmla="*/ 1069 h 1600"/>
              <a:gd name="T12" fmla="*/ 1759 w 2296"/>
              <a:gd name="T13" fmla="*/ 1122 h 1600"/>
              <a:gd name="T14" fmla="*/ 1750 w 2296"/>
              <a:gd name="T15" fmla="*/ 1185 h 1600"/>
              <a:gd name="T16" fmla="*/ 1738 w 2296"/>
              <a:gd name="T17" fmla="*/ 1221 h 1600"/>
              <a:gd name="T18" fmla="*/ 1709 w 2296"/>
              <a:gd name="T19" fmla="*/ 1271 h 1600"/>
              <a:gd name="T20" fmla="*/ 1662 w 2296"/>
              <a:gd name="T21" fmla="*/ 1377 h 1600"/>
              <a:gd name="T22" fmla="*/ 1509 w 2296"/>
              <a:gd name="T23" fmla="*/ 1538 h 1600"/>
              <a:gd name="T24" fmla="*/ 1424 w 2296"/>
              <a:gd name="T25" fmla="*/ 1588 h 1600"/>
              <a:gd name="T26" fmla="*/ 1358 w 2296"/>
              <a:gd name="T27" fmla="*/ 1588 h 1600"/>
              <a:gd name="T28" fmla="*/ 1280 w 2296"/>
              <a:gd name="T29" fmla="*/ 1559 h 1600"/>
              <a:gd name="T30" fmla="*/ 1236 w 2296"/>
              <a:gd name="T31" fmla="*/ 1505 h 1600"/>
              <a:gd name="T32" fmla="*/ 1231 w 2296"/>
              <a:gd name="T33" fmla="*/ 1448 h 1600"/>
              <a:gd name="T34" fmla="*/ 1174 w 2296"/>
              <a:gd name="T35" fmla="*/ 1422 h 1600"/>
              <a:gd name="T36" fmla="*/ 1089 w 2296"/>
              <a:gd name="T37" fmla="*/ 1422 h 1600"/>
              <a:gd name="T38" fmla="*/ 1014 w 2296"/>
              <a:gd name="T39" fmla="*/ 1391 h 1600"/>
              <a:gd name="T40" fmla="*/ 965 w 2296"/>
              <a:gd name="T41" fmla="*/ 1401 h 1600"/>
              <a:gd name="T42" fmla="*/ 929 w 2296"/>
              <a:gd name="T43" fmla="*/ 1323 h 1600"/>
              <a:gd name="T44" fmla="*/ 870 w 2296"/>
              <a:gd name="T45" fmla="*/ 1261 h 1600"/>
              <a:gd name="T46" fmla="*/ 809 w 2296"/>
              <a:gd name="T47" fmla="*/ 1245 h 1600"/>
              <a:gd name="T48" fmla="*/ 769 w 2296"/>
              <a:gd name="T49" fmla="*/ 1242 h 1600"/>
              <a:gd name="T50" fmla="*/ 764 w 2296"/>
              <a:gd name="T51" fmla="*/ 1311 h 1600"/>
              <a:gd name="T52" fmla="*/ 722 w 2296"/>
              <a:gd name="T53" fmla="*/ 1292 h 1600"/>
              <a:gd name="T54" fmla="*/ 693 w 2296"/>
              <a:gd name="T55" fmla="*/ 1242 h 1600"/>
              <a:gd name="T56" fmla="*/ 677 w 2296"/>
              <a:gd name="T57" fmla="*/ 1197 h 1600"/>
              <a:gd name="T58" fmla="*/ 639 w 2296"/>
              <a:gd name="T59" fmla="*/ 1155 h 1600"/>
              <a:gd name="T60" fmla="*/ 592 w 2296"/>
              <a:gd name="T61" fmla="*/ 1122 h 1600"/>
              <a:gd name="T62" fmla="*/ 533 w 2296"/>
              <a:gd name="T63" fmla="*/ 1143 h 1600"/>
              <a:gd name="T64" fmla="*/ 484 w 2296"/>
              <a:gd name="T65" fmla="*/ 1140 h 1600"/>
              <a:gd name="T66" fmla="*/ 444 w 2296"/>
              <a:gd name="T67" fmla="*/ 1124 h 1600"/>
              <a:gd name="T68" fmla="*/ 408 w 2296"/>
              <a:gd name="T69" fmla="*/ 1105 h 1600"/>
              <a:gd name="T70" fmla="*/ 441 w 2296"/>
              <a:gd name="T71" fmla="*/ 1055 h 1600"/>
              <a:gd name="T72" fmla="*/ 406 w 2296"/>
              <a:gd name="T73" fmla="*/ 927 h 1600"/>
              <a:gd name="T74" fmla="*/ 274 w 2296"/>
              <a:gd name="T75" fmla="*/ 797 h 1600"/>
              <a:gd name="T76" fmla="*/ 182 w 2296"/>
              <a:gd name="T77" fmla="*/ 752 h 1600"/>
              <a:gd name="T78" fmla="*/ 12 w 2296"/>
              <a:gd name="T79" fmla="*/ 700 h 1600"/>
              <a:gd name="T80" fmla="*/ 106 w 2296"/>
              <a:gd name="T81" fmla="*/ 568 h 1600"/>
              <a:gd name="T82" fmla="*/ 97 w 2296"/>
              <a:gd name="T83" fmla="*/ 428 h 1600"/>
              <a:gd name="T84" fmla="*/ 236 w 2296"/>
              <a:gd name="T85" fmla="*/ 224 h 1600"/>
              <a:gd name="T86" fmla="*/ 432 w 2296"/>
              <a:gd name="T87" fmla="*/ 66 h 1600"/>
              <a:gd name="T88" fmla="*/ 941 w 2296"/>
              <a:gd name="T89" fmla="*/ 123 h 1600"/>
              <a:gd name="T90" fmla="*/ 932 w 2296"/>
              <a:gd name="T91" fmla="*/ 179 h 1600"/>
              <a:gd name="T92" fmla="*/ 1012 w 2296"/>
              <a:gd name="T93" fmla="*/ 213 h 1600"/>
              <a:gd name="T94" fmla="*/ 1134 w 2296"/>
              <a:gd name="T95" fmla="*/ 179 h 1600"/>
              <a:gd name="T96" fmla="*/ 1139 w 2296"/>
              <a:gd name="T97" fmla="*/ 213 h 1600"/>
              <a:gd name="T98" fmla="*/ 1146 w 2296"/>
              <a:gd name="T99" fmla="*/ 281 h 1600"/>
              <a:gd name="T100" fmla="*/ 1196 w 2296"/>
              <a:gd name="T101" fmla="*/ 274 h 1600"/>
              <a:gd name="T102" fmla="*/ 1240 w 2296"/>
              <a:gd name="T103" fmla="*/ 279 h 1600"/>
              <a:gd name="T104" fmla="*/ 1311 w 2296"/>
              <a:gd name="T105" fmla="*/ 286 h 1600"/>
              <a:gd name="T106" fmla="*/ 1330 w 2296"/>
              <a:gd name="T107" fmla="*/ 276 h 1600"/>
              <a:gd name="T108" fmla="*/ 1375 w 2296"/>
              <a:gd name="T109" fmla="*/ 262 h 1600"/>
              <a:gd name="T110" fmla="*/ 1389 w 2296"/>
              <a:gd name="T111" fmla="*/ 191 h 1600"/>
              <a:gd name="T112" fmla="*/ 1481 w 2296"/>
              <a:gd name="T113" fmla="*/ 210 h 1600"/>
              <a:gd name="T114" fmla="*/ 1556 w 2296"/>
              <a:gd name="T115" fmla="*/ 217 h 1600"/>
              <a:gd name="T116" fmla="*/ 1575 w 2296"/>
              <a:gd name="T117" fmla="*/ 265 h 1600"/>
              <a:gd name="T118" fmla="*/ 1620 w 2296"/>
              <a:gd name="T119" fmla="*/ 310 h 1600"/>
              <a:gd name="T120" fmla="*/ 1639 w 2296"/>
              <a:gd name="T121" fmla="*/ 255 h 1600"/>
              <a:gd name="T122" fmla="*/ 1655 w 2296"/>
              <a:gd name="T123" fmla="*/ 127 h 1600"/>
              <a:gd name="T124" fmla="*/ 1714 w 2296"/>
              <a:gd name="T125" fmla="*/ 26 h 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296" h="1600">
                <a:moveTo>
                  <a:pt x="1988" y="0"/>
                </a:moveTo>
                <a:lnTo>
                  <a:pt x="2037" y="66"/>
                </a:lnTo>
                <a:lnTo>
                  <a:pt x="2044" y="71"/>
                </a:lnTo>
                <a:lnTo>
                  <a:pt x="2063" y="66"/>
                </a:lnTo>
                <a:lnTo>
                  <a:pt x="2127" y="52"/>
                </a:lnTo>
                <a:lnTo>
                  <a:pt x="2167" y="40"/>
                </a:lnTo>
                <a:lnTo>
                  <a:pt x="2197" y="33"/>
                </a:lnTo>
                <a:lnTo>
                  <a:pt x="2282" y="44"/>
                </a:lnTo>
                <a:lnTo>
                  <a:pt x="2254" y="106"/>
                </a:lnTo>
                <a:lnTo>
                  <a:pt x="2266" y="134"/>
                </a:lnTo>
                <a:lnTo>
                  <a:pt x="2252" y="163"/>
                </a:lnTo>
                <a:lnTo>
                  <a:pt x="2254" y="222"/>
                </a:lnTo>
                <a:lnTo>
                  <a:pt x="2287" y="234"/>
                </a:lnTo>
                <a:lnTo>
                  <a:pt x="2263" y="276"/>
                </a:lnTo>
                <a:lnTo>
                  <a:pt x="2256" y="279"/>
                </a:lnTo>
                <a:lnTo>
                  <a:pt x="2249" y="288"/>
                </a:lnTo>
                <a:lnTo>
                  <a:pt x="2249" y="300"/>
                </a:lnTo>
                <a:lnTo>
                  <a:pt x="2271" y="307"/>
                </a:lnTo>
                <a:lnTo>
                  <a:pt x="2259" y="317"/>
                </a:lnTo>
                <a:lnTo>
                  <a:pt x="2292" y="357"/>
                </a:lnTo>
                <a:lnTo>
                  <a:pt x="2287" y="369"/>
                </a:lnTo>
                <a:lnTo>
                  <a:pt x="2289" y="381"/>
                </a:lnTo>
                <a:lnTo>
                  <a:pt x="2285" y="397"/>
                </a:lnTo>
                <a:lnTo>
                  <a:pt x="2294" y="421"/>
                </a:lnTo>
                <a:lnTo>
                  <a:pt x="2296" y="447"/>
                </a:lnTo>
                <a:lnTo>
                  <a:pt x="2294" y="539"/>
                </a:lnTo>
                <a:lnTo>
                  <a:pt x="2266" y="572"/>
                </a:lnTo>
                <a:lnTo>
                  <a:pt x="2263" y="594"/>
                </a:lnTo>
                <a:lnTo>
                  <a:pt x="2230" y="613"/>
                </a:lnTo>
                <a:lnTo>
                  <a:pt x="2186" y="620"/>
                </a:lnTo>
                <a:lnTo>
                  <a:pt x="2167" y="622"/>
                </a:lnTo>
                <a:lnTo>
                  <a:pt x="2174" y="660"/>
                </a:lnTo>
                <a:lnTo>
                  <a:pt x="2169" y="660"/>
                </a:lnTo>
                <a:lnTo>
                  <a:pt x="2157" y="674"/>
                </a:lnTo>
                <a:lnTo>
                  <a:pt x="2139" y="681"/>
                </a:lnTo>
                <a:lnTo>
                  <a:pt x="2117" y="712"/>
                </a:lnTo>
                <a:lnTo>
                  <a:pt x="2101" y="724"/>
                </a:lnTo>
                <a:lnTo>
                  <a:pt x="2068" y="778"/>
                </a:lnTo>
                <a:lnTo>
                  <a:pt x="2037" y="757"/>
                </a:lnTo>
                <a:lnTo>
                  <a:pt x="1910" y="771"/>
                </a:lnTo>
                <a:lnTo>
                  <a:pt x="1893" y="847"/>
                </a:lnTo>
                <a:lnTo>
                  <a:pt x="1863" y="852"/>
                </a:lnTo>
                <a:lnTo>
                  <a:pt x="1863" y="854"/>
                </a:lnTo>
                <a:lnTo>
                  <a:pt x="1846" y="852"/>
                </a:lnTo>
                <a:lnTo>
                  <a:pt x="1846" y="849"/>
                </a:lnTo>
                <a:lnTo>
                  <a:pt x="1844" y="847"/>
                </a:lnTo>
                <a:lnTo>
                  <a:pt x="1841" y="847"/>
                </a:lnTo>
                <a:lnTo>
                  <a:pt x="1839" y="847"/>
                </a:lnTo>
                <a:lnTo>
                  <a:pt x="1837" y="845"/>
                </a:lnTo>
                <a:lnTo>
                  <a:pt x="1837" y="842"/>
                </a:lnTo>
                <a:lnTo>
                  <a:pt x="1832" y="842"/>
                </a:lnTo>
                <a:lnTo>
                  <a:pt x="1830" y="840"/>
                </a:lnTo>
                <a:lnTo>
                  <a:pt x="1825" y="837"/>
                </a:lnTo>
                <a:lnTo>
                  <a:pt x="1823" y="840"/>
                </a:lnTo>
                <a:lnTo>
                  <a:pt x="1823" y="845"/>
                </a:lnTo>
                <a:lnTo>
                  <a:pt x="1823" y="847"/>
                </a:lnTo>
                <a:lnTo>
                  <a:pt x="1823" y="852"/>
                </a:lnTo>
                <a:lnTo>
                  <a:pt x="1823" y="859"/>
                </a:lnTo>
                <a:lnTo>
                  <a:pt x="1820" y="861"/>
                </a:lnTo>
                <a:lnTo>
                  <a:pt x="1820" y="864"/>
                </a:lnTo>
                <a:lnTo>
                  <a:pt x="1823" y="864"/>
                </a:lnTo>
                <a:lnTo>
                  <a:pt x="1820" y="871"/>
                </a:lnTo>
                <a:lnTo>
                  <a:pt x="1818" y="875"/>
                </a:lnTo>
                <a:lnTo>
                  <a:pt x="1820" y="875"/>
                </a:lnTo>
                <a:lnTo>
                  <a:pt x="1820" y="885"/>
                </a:lnTo>
                <a:lnTo>
                  <a:pt x="1820" y="887"/>
                </a:lnTo>
                <a:lnTo>
                  <a:pt x="1818" y="890"/>
                </a:lnTo>
                <a:lnTo>
                  <a:pt x="1818" y="892"/>
                </a:lnTo>
                <a:lnTo>
                  <a:pt x="1818" y="894"/>
                </a:lnTo>
                <a:lnTo>
                  <a:pt x="1816" y="901"/>
                </a:lnTo>
                <a:lnTo>
                  <a:pt x="1816" y="904"/>
                </a:lnTo>
                <a:lnTo>
                  <a:pt x="1816" y="909"/>
                </a:lnTo>
                <a:lnTo>
                  <a:pt x="1818" y="909"/>
                </a:lnTo>
                <a:lnTo>
                  <a:pt x="1816" y="909"/>
                </a:lnTo>
                <a:lnTo>
                  <a:pt x="1816" y="911"/>
                </a:lnTo>
                <a:lnTo>
                  <a:pt x="1820" y="911"/>
                </a:lnTo>
                <a:lnTo>
                  <a:pt x="1820" y="913"/>
                </a:lnTo>
                <a:lnTo>
                  <a:pt x="1820" y="916"/>
                </a:lnTo>
                <a:lnTo>
                  <a:pt x="1823" y="916"/>
                </a:lnTo>
                <a:lnTo>
                  <a:pt x="1823" y="918"/>
                </a:lnTo>
                <a:lnTo>
                  <a:pt x="1825" y="918"/>
                </a:lnTo>
                <a:lnTo>
                  <a:pt x="1825" y="920"/>
                </a:lnTo>
                <a:lnTo>
                  <a:pt x="1827" y="920"/>
                </a:lnTo>
                <a:lnTo>
                  <a:pt x="1827" y="923"/>
                </a:lnTo>
                <a:lnTo>
                  <a:pt x="1827" y="925"/>
                </a:lnTo>
                <a:lnTo>
                  <a:pt x="1830" y="925"/>
                </a:lnTo>
                <a:lnTo>
                  <a:pt x="1834" y="930"/>
                </a:lnTo>
                <a:lnTo>
                  <a:pt x="1813" y="932"/>
                </a:lnTo>
                <a:lnTo>
                  <a:pt x="1813" y="949"/>
                </a:lnTo>
                <a:lnTo>
                  <a:pt x="1816" y="1003"/>
                </a:lnTo>
                <a:lnTo>
                  <a:pt x="1811" y="1010"/>
                </a:lnTo>
                <a:lnTo>
                  <a:pt x="1808" y="1015"/>
                </a:lnTo>
                <a:lnTo>
                  <a:pt x="1808" y="1020"/>
                </a:lnTo>
                <a:lnTo>
                  <a:pt x="1808" y="1024"/>
                </a:lnTo>
                <a:lnTo>
                  <a:pt x="1808" y="1029"/>
                </a:lnTo>
                <a:lnTo>
                  <a:pt x="1808" y="1034"/>
                </a:lnTo>
                <a:lnTo>
                  <a:pt x="1806" y="1036"/>
                </a:lnTo>
                <a:lnTo>
                  <a:pt x="1806" y="1039"/>
                </a:lnTo>
                <a:lnTo>
                  <a:pt x="1806" y="1041"/>
                </a:lnTo>
                <a:lnTo>
                  <a:pt x="1806" y="1043"/>
                </a:lnTo>
                <a:lnTo>
                  <a:pt x="1804" y="1046"/>
                </a:lnTo>
                <a:lnTo>
                  <a:pt x="1804" y="1053"/>
                </a:lnTo>
                <a:lnTo>
                  <a:pt x="1804" y="1055"/>
                </a:lnTo>
                <a:lnTo>
                  <a:pt x="1804" y="1058"/>
                </a:lnTo>
                <a:lnTo>
                  <a:pt x="1804" y="1060"/>
                </a:lnTo>
                <a:lnTo>
                  <a:pt x="1804" y="1062"/>
                </a:lnTo>
                <a:lnTo>
                  <a:pt x="1801" y="1067"/>
                </a:lnTo>
                <a:lnTo>
                  <a:pt x="1799" y="1069"/>
                </a:lnTo>
                <a:lnTo>
                  <a:pt x="1794" y="1069"/>
                </a:lnTo>
                <a:lnTo>
                  <a:pt x="1792" y="1069"/>
                </a:lnTo>
                <a:lnTo>
                  <a:pt x="1790" y="1072"/>
                </a:lnTo>
                <a:lnTo>
                  <a:pt x="1785" y="1069"/>
                </a:lnTo>
                <a:lnTo>
                  <a:pt x="1783" y="1067"/>
                </a:lnTo>
                <a:lnTo>
                  <a:pt x="1778" y="1074"/>
                </a:lnTo>
                <a:lnTo>
                  <a:pt x="1773" y="1079"/>
                </a:lnTo>
                <a:lnTo>
                  <a:pt x="1768" y="1084"/>
                </a:lnTo>
                <a:lnTo>
                  <a:pt x="1764" y="1088"/>
                </a:lnTo>
                <a:lnTo>
                  <a:pt x="1761" y="1091"/>
                </a:lnTo>
                <a:lnTo>
                  <a:pt x="1759" y="1096"/>
                </a:lnTo>
                <a:lnTo>
                  <a:pt x="1759" y="1100"/>
                </a:lnTo>
                <a:lnTo>
                  <a:pt x="1759" y="1103"/>
                </a:lnTo>
                <a:lnTo>
                  <a:pt x="1759" y="1105"/>
                </a:lnTo>
                <a:lnTo>
                  <a:pt x="1759" y="1110"/>
                </a:lnTo>
                <a:lnTo>
                  <a:pt x="1759" y="1114"/>
                </a:lnTo>
                <a:lnTo>
                  <a:pt x="1759" y="1117"/>
                </a:lnTo>
                <a:lnTo>
                  <a:pt x="1759" y="1122"/>
                </a:lnTo>
                <a:lnTo>
                  <a:pt x="1759" y="1126"/>
                </a:lnTo>
                <a:lnTo>
                  <a:pt x="1757" y="1129"/>
                </a:lnTo>
                <a:lnTo>
                  <a:pt x="1752" y="1131"/>
                </a:lnTo>
                <a:lnTo>
                  <a:pt x="1750" y="1133"/>
                </a:lnTo>
                <a:lnTo>
                  <a:pt x="1752" y="1136"/>
                </a:lnTo>
                <a:lnTo>
                  <a:pt x="1752" y="1140"/>
                </a:lnTo>
                <a:lnTo>
                  <a:pt x="1754" y="1145"/>
                </a:lnTo>
                <a:lnTo>
                  <a:pt x="1754" y="1150"/>
                </a:lnTo>
                <a:lnTo>
                  <a:pt x="1752" y="1157"/>
                </a:lnTo>
                <a:lnTo>
                  <a:pt x="1752" y="1159"/>
                </a:lnTo>
                <a:lnTo>
                  <a:pt x="1747" y="1162"/>
                </a:lnTo>
                <a:lnTo>
                  <a:pt x="1747" y="1167"/>
                </a:lnTo>
                <a:lnTo>
                  <a:pt x="1747" y="1169"/>
                </a:lnTo>
                <a:lnTo>
                  <a:pt x="1752" y="1171"/>
                </a:lnTo>
                <a:lnTo>
                  <a:pt x="1752" y="1174"/>
                </a:lnTo>
                <a:lnTo>
                  <a:pt x="1752" y="1178"/>
                </a:lnTo>
                <a:lnTo>
                  <a:pt x="1750" y="1181"/>
                </a:lnTo>
                <a:lnTo>
                  <a:pt x="1750" y="1185"/>
                </a:lnTo>
                <a:lnTo>
                  <a:pt x="1750" y="1188"/>
                </a:lnTo>
                <a:lnTo>
                  <a:pt x="1750" y="1190"/>
                </a:lnTo>
                <a:lnTo>
                  <a:pt x="1750" y="1193"/>
                </a:lnTo>
                <a:lnTo>
                  <a:pt x="1747" y="1195"/>
                </a:lnTo>
                <a:lnTo>
                  <a:pt x="1745" y="1197"/>
                </a:lnTo>
                <a:lnTo>
                  <a:pt x="1742" y="1200"/>
                </a:lnTo>
                <a:lnTo>
                  <a:pt x="1745" y="1202"/>
                </a:lnTo>
                <a:lnTo>
                  <a:pt x="1747" y="1204"/>
                </a:lnTo>
                <a:lnTo>
                  <a:pt x="1750" y="1207"/>
                </a:lnTo>
                <a:lnTo>
                  <a:pt x="1745" y="1207"/>
                </a:lnTo>
                <a:lnTo>
                  <a:pt x="1745" y="1209"/>
                </a:lnTo>
                <a:lnTo>
                  <a:pt x="1745" y="1211"/>
                </a:lnTo>
                <a:lnTo>
                  <a:pt x="1742" y="1211"/>
                </a:lnTo>
                <a:lnTo>
                  <a:pt x="1742" y="1214"/>
                </a:lnTo>
                <a:lnTo>
                  <a:pt x="1740" y="1214"/>
                </a:lnTo>
                <a:lnTo>
                  <a:pt x="1740" y="1216"/>
                </a:lnTo>
                <a:lnTo>
                  <a:pt x="1740" y="1219"/>
                </a:lnTo>
                <a:lnTo>
                  <a:pt x="1738" y="1221"/>
                </a:lnTo>
                <a:lnTo>
                  <a:pt x="1735" y="1223"/>
                </a:lnTo>
                <a:lnTo>
                  <a:pt x="1735" y="1226"/>
                </a:lnTo>
                <a:lnTo>
                  <a:pt x="1733" y="1228"/>
                </a:lnTo>
                <a:lnTo>
                  <a:pt x="1733" y="1235"/>
                </a:lnTo>
                <a:lnTo>
                  <a:pt x="1728" y="1245"/>
                </a:lnTo>
                <a:lnTo>
                  <a:pt x="1728" y="1247"/>
                </a:lnTo>
                <a:lnTo>
                  <a:pt x="1726" y="1252"/>
                </a:lnTo>
                <a:lnTo>
                  <a:pt x="1721" y="1252"/>
                </a:lnTo>
                <a:lnTo>
                  <a:pt x="1721" y="1254"/>
                </a:lnTo>
                <a:lnTo>
                  <a:pt x="1719" y="1259"/>
                </a:lnTo>
                <a:lnTo>
                  <a:pt x="1719" y="1261"/>
                </a:lnTo>
                <a:lnTo>
                  <a:pt x="1719" y="1264"/>
                </a:lnTo>
                <a:lnTo>
                  <a:pt x="1719" y="1266"/>
                </a:lnTo>
                <a:lnTo>
                  <a:pt x="1717" y="1266"/>
                </a:lnTo>
                <a:lnTo>
                  <a:pt x="1717" y="1268"/>
                </a:lnTo>
                <a:lnTo>
                  <a:pt x="1714" y="1271"/>
                </a:lnTo>
                <a:lnTo>
                  <a:pt x="1712" y="1271"/>
                </a:lnTo>
                <a:lnTo>
                  <a:pt x="1709" y="1271"/>
                </a:lnTo>
                <a:lnTo>
                  <a:pt x="1709" y="1273"/>
                </a:lnTo>
                <a:lnTo>
                  <a:pt x="1707" y="1275"/>
                </a:lnTo>
                <a:lnTo>
                  <a:pt x="1705" y="1275"/>
                </a:lnTo>
                <a:lnTo>
                  <a:pt x="1702" y="1278"/>
                </a:lnTo>
                <a:lnTo>
                  <a:pt x="1700" y="1283"/>
                </a:lnTo>
                <a:lnTo>
                  <a:pt x="1698" y="1285"/>
                </a:lnTo>
                <a:lnTo>
                  <a:pt x="1695" y="1285"/>
                </a:lnTo>
                <a:lnTo>
                  <a:pt x="1695" y="1292"/>
                </a:lnTo>
                <a:lnTo>
                  <a:pt x="1688" y="1299"/>
                </a:lnTo>
                <a:lnTo>
                  <a:pt x="1684" y="1309"/>
                </a:lnTo>
                <a:lnTo>
                  <a:pt x="1684" y="1311"/>
                </a:lnTo>
                <a:lnTo>
                  <a:pt x="1684" y="1313"/>
                </a:lnTo>
                <a:lnTo>
                  <a:pt x="1684" y="1318"/>
                </a:lnTo>
                <a:lnTo>
                  <a:pt x="1684" y="1335"/>
                </a:lnTo>
                <a:lnTo>
                  <a:pt x="1679" y="1339"/>
                </a:lnTo>
                <a:lnTo>
                  <a:pt x="1676" y="1356"/>
                </a:lnTo>
                <a:lnTo>
                  <a:pt x="1674" y="1361"/>
                </a:lnTo>
                <a:lnTo>
                  <a:pt x="1662" y="1377"/>
                </a:lnTo>
                <a:lnTo>
                  <a:pt x="1634" y="1410"/>
                </a:lnTo>
                <a:lnTo>
                  <a:pt x="1615" y="1436"/>
                </a:lnTo>
                <a:lnTo>
                  <a:pt x="1603" y="1448"/>
                </a:lnTo>
                <a:lnTo>
                  <a:pt x="1601" y="1448"/>
                </a:lnTo>
                <a:lnTo>
                  <a:pt x="1599" y="1448"/>
                </a:lnTo>
                <a:lnTo>
                  <a:pt x="1596" y="1448"/>
                </a:lnTo>
                <a:lnTo>
                  <a:pt x="1594" y="1448"/>
                </a:lnTo>
                <a:lnTo>
                  <a:pt x="1594" y="1451"/>
                </a:lnTo>
                <a:lnTo>
                  <a:pt x="1592" y="1455"/>
                </a:lnTo>
                <a:lnTo>
                  <a:pt x="1592" y="1462"/>
                </a:lnTo>
                <a:lnTo>
                  <a:pt x="1589" y="1465"/>
                </a:lnTo>
                <a:lnTo>
                  <a:pt x="1577" y="1481"/>
                </a:lnTo>
                <a:lnTo>
                  <a:pt x="1570" y="1488"/>
                </a:lnTo>
                <a:lnTo>
                  <a:pt x="1568" y="1493"/>
                </a:lnTo>
                <a:lnTo>
                  <a:pt x="1523" y="1531"/>
                </a:lnTo>
                <a:lnTo>
                  <a:pt x="1519" y="1536"/>
                </a:lnTo>
                <a:lnTo>
                  <a:pt x="1514" y="1536"/>
                </a:lnTo>
                <a:lnTo>
                  <a:pt x="1509" y="1538"/>
                </a:lnTo>
                <a:lnTo>
                  <a:pt x="1504" y="1541"/>
                </a:lnTo>
                <a:lnTo>
                  <a:pt x="1500" y="1541"/>
                </a:lnTo>
                <a:lnTo>
                  <a:pt x="1495" y="1543"/>
                </a:lnTo>
                <a:lnTo>
                  <a:pt x="1488" y="1548"/>
                </a:lnTo>
                <a:lnTo>
                  <a:pt x="1478" y="1548"/>
                </a:lnTo>
                <a:lnTo>
                  <a:pt x="1474" y="1548"/>
                </a:lnTo>
                <a:lnTo>
                  <a:pt x="1467" y="1548"/>
                </a:lnTo>
                <a:lnTo>
                  <a:pt x="1460" y="1548"/>
                </a:lnTo>
                <a:lnTo>
                  <a:pt x="1453" y="1548"/>
                </a:lnTo>
                <a:lnTo>
                  <a:pt x="1448" y="1552"/>
                </a:lnTo>
                <a:lnTo>
                  <a:pt x="1443" y="1557"/>
                </a:lnTo>
                <a:lnTo>
                  <a:pt x="1443" y="1562"/>
                </a:lnTo>
                <a:lnTo>
                  <a:pt x="1436" y="1569"/>
                </a:lnTo>
                <a:lnTo>
                  <a:pt x="1434" y="1576"/>
                </a:lnTo>
                <a:lnTo>
                  <a:pt x="1431" y="1578"/>
                </a:lnTo>
                <a:lnTo>
                  <a:pt x="1431" y="1583"/>
                </a:lnTo>
                <a:lnTo>
                  <a:pt x="1429" y="1586"/>
                </a:lnTo>
                <a:lnTo>
                  <a:pt x="1424" y="1588"/>
                </a:lnTo>
                <a:lnTo>
                  <a:pt x="1422" y="1588"/>
                </a:lnTo>
                <a:lnTo>
                  <a:pt x="1415" y="1593"/>
                </a:lnTo>
                <a:lnTo>
                  <a:pt x="1415" y="1600"/>
                </a:lnTo>
                <a:lnTo>
                  <a:pt x="1412" y="1600"/>
                </a:lnTo>
                <a:lnTo>
                  <a:pt x="1408" y="1600"/>
                </a:lnTo>
                <a:lnTo>
                  <a:pt x="1403" y="1600"/>
                </a:lnTo>
                <a:lnTo>
                  <a:pt x="1398" y="1597"/>
                </a:lnTo>
                <a:lnTo>
                  <a:pt x="1394" y="1597"/>
                </a:lnTo>
                <a:lnTo>
                  <a:pt x="1384" y="1597"/>
                </a:lnTo>
                <a:lnTo>
                  <a:pt x="1379" y="1597"/>
                </a:lnTo>
                <a:lnTo>
                  <a:pt x="1377" y="1595"/>
                </a:lnTo>
                <a:lnTo>
                  <a:pt x="1375" y="1595"/>
                </a:lnTo>
                <a:lnTo>
                  <a:pt x="1372" y="1593"/>
                </a:lnTo>
                <a:lnTo>
                  <a:pt x="1372" y="1588"/>
                </a:lnTo>
                <a:lnTo>
                  <a:pt x="1368" y="1586"/>
                </a:lnTo>
                <a:lnTo>
                  <a:pt x="1363" y="1588"/>
                </a:lnTo>
                <a:lnTo>
                  <a:pt x="1361" y="1588"/>
                </a:lnTo>
                <a:lnTo>
                  <a:pt x="1358" y="1588"/>
                </a:lnTo>
                <a:lnTo>
                  <a:pt x="1353" y="1588"/>
                </a:lnTo>
                <a:lnTo>
                  <a:pt x="1349" y="1588"/>
                </a:lnTo>
                <a:lnTo>
                  <a:pt x="1342" y="1586"/>
                </a:lnTo>
                <a:lnTo>
                  <a:pt x="1337" y="1583"/>
                </a:lnTo>
                <a:lnTo>
                  <a:pt x="1332" y="1583"/>
                </a:lnTo>
                <a:lnTo>
                  <a:pt x="1328" y="1583"/>
                </a:lnTo>
                <a:lnTo>
                  <a:pt x="1325" y="1583"/>
                </a:lnTo>
                <a:lnTo>
                  <a:pt x="1323" y="1578"/>
                </a:lnTo>
                <a:lnTo>
                  <a:pt x="1318" y="1574"/>
                </a:lnTo>
                <a:lnTo>
                  <a:pt x="1311" y="1569"/>
                </a:lnTo>
                <a:lnTo>
                  <a:pt x="1306" y="1569"/>
                </a:lnTo>
                <a:lnTo>
                  <a:pt x="1304" y="1569"/>
                </a:lnTo>
                <a:lnTo>
                  <a:pt x="1299" y="1569"/>
                </a:lnTo>
                <a:lnTo>
                  <a:pt x="1297" y="1567"/>
                </a:lnTo>
                <a:lnTo>
                  <a:pt x="1295" y="1564"/>
                </a:lnTo>
                <a:lnTo>
                  <a:pt x="1290" y="1559"/>
                </a:lnTo>
                <a:lnTo>
                  <a:pt x="1287" y="1559"/>
                </a:lnTo>
                <a:lnTo>
                  <a:pt x="1280" y="1559"/>
                </a:lnTo>
                <a:lnTo>
                  <a:pt x="1278" y="1557"/>
                </a:lnTo>
                <a:lnTo>
                  <a:pt x="1273" y="1552"/>
                </a:lnTo>
                <a:lnTo>
                  <a:pt x="1271" y="1550"/>
                </a:lnTo>
                <a:lnTo>
                  <a:pt x="1269" y="1545"/>
                </a:lnTo>
                <a:lnTo>
                  <a:pt x="1266" y="1541"/>
                </a:lnTo>
                <a:lnTo>
                  <a:pt x="1264" y="1533"/>
                </a:lnTo>
                <a:lnTo>
                  <a:pt x="1264" y="1531"/>
                </a:lnTo>
                <a:lnTo>
                  <a:pt x="1257" y="1526"/>
                </a:lnTo>
                <a:lnTo>
                  <a:pt x="1247" y="1526"/>
                </a:lnTo>
                <a:lnTo>
                  <a:pt x="1250" y="1519"/>
                </a:lnTo>
                <a:lnTo>
                  <a:pt x="1250" y="1517"/>
                </a:lnTo>
                <a:lnTo>
                  <a:pt x="1247" y="1514"/>
                </a:lnTo>
                <a:lnTo>
                  <a:pt x="1247" y="1512"/>
                </a:lnTo>
                <a:lnTo>
                  <a:pt x="1252" y="1503"/>
                </a:lnTo>
                <a:lnTo>
                  <a:pt x="1240" y="1510"/>
                </a:lnTo>
                <a:lnTo>
                  <a:pt x="1238" y="1510"/>
                </a:lnTo>
                <a:lnTo>
                  <a:pt x="1236" y="1507"/>
                </a:lnTo>
                <a:lnTo>
                  <a:pt x="1236" y="1505"/>
                </a:lnTo>
                <a:lnTo>
                  <a:pt x="1233" y="1505"/>
                </a:lnTo>
                <a:lnTo>
                  <a:pt x="1229" y="1500"/>
                </a:lnTo>
                <a:lnTo>
                  <a:pt x="1226" y="1498"/>
                </a:lnTo>
                <a:lnTo>
                  <a:pt x="1226" y="1496"/>
                </a:lnTo>
                <a:lnTo>
                  <a:pt x="1224" y="1496"/>
                </a:lnTo>
                <a:lnTo>
                  <a:pt x="1224" y="1493"/>
                </a:lnTo>
                <a:lnTo>
                  <a:pt x="1224" y="1488"/>
                </a:lnTo>
                <a:lnTo>
                  <a:pt x="1221" y="1486"/>
                </a:lnTo>
                <a:lnTo>
                  <a:pt x="1221" y="1484"/>
                </a:lnTo>
                <a:lnTo>
                  <a:pt x="1221" y="1481"/>
                </a:lnTo>
                <a:lnTo>
                  <a:pt x="1221" y="1477"/>
                </a:lnTo>
                <a:lnTo>
                  <a:pt x="1224" y="1474"/>
                </a:lnTo>
                <a:lnTo>
                  <a:pt x="1224" y="1470"/>
                </a:lnTo>
                <a:lnTo>
                  <a:pt x="1224" y="1460"/>
                </a:lnTo>
                <a:lnTo>
                  <a:pt x="1226" y="1458"/>
                </a:lnTo>
                <a:lnTo>
                  <a:pt x="1226" y="1455"/>
                </a:lnTo>
                <a:lnTo>
                  <a:pt x="1229" y="1451"/>
                </a:lnTo>
                <a:lnTo>
                  <a:pt x="1231" y="1448"/>
                </a:lnTo>
                <a:lnTo>
                  <a:pt x="1231" y="1446"/>
                </a:lnTo>
                <a:lnTo>
                  <a:pt x="1231" y="1443"/>
                </a:lnTo>
                <a:lnTo>
                  <a:pt x="1233" y="1441"/>
                </a:lnTo>
                <a:lnTo>
                  <a:pt x="1231" y="1439"/>
                </a:lnTo>
                <a:lnTo>
                  <a:pt x="1231" y="1434"/>
                </a:lnTo>
                <a:lnTo>
                  <a:pt x="1226" y="1432"/>
                </a:lnTo>
                <a:lnTo>
                  <a:pt x="1224" y="1432"/>
                </a:lnTo>
                <a:lnTo>
                  <a:pt x="1219" y="1432"/>
                </a:lnTo>
                <a:lnTo>
                  <a:pt x="1214" y="1432"/>
                </a:lnTo>
                <a:lnTo>
                  <a:pt x="1210" y="1429"/>
                </a:lnTo>
                <a:lnTo>
                  <a:pt x="1205" y="1427"/>
                </a:lnTo>
                <a:lnTo>
                  <a:pt x="1203" y="1425"/>
                </a:lnTo>
                <a:lnTo>
                  <a:pt x="1196" y="1422"/>
                </a:lnTo>
                <a:lnTo>
                  <a:pt x="1188" y="1420"/>
                </a:lnTo>
                <a:lnTo>
                  <a:pt x="1186" y="1420"/>
                </a:lnTo>
                <a:lnTo>
                  <a:pt x="1181" y="1420"/>
                </a:lnTo>
                <a:lnTo>
                  <a:pt x="1177" y="1422"/>
                </a:lnTo>
                <a:lnTo>
                  <a:pt x="1174" y="1422"/>
                </a:lnTo>
                <a:lnTo>
                  <a:pt x="1170" y="1420"/>
                </a:lnTo>
                <a:lnTo>
                  <a:pt x="1167" y="1417"/>
                </a:lnTo>
                <a:lnTo>
                  <a:pt x="1163" y="1417"/>
                </a:lnTo>
                <a:lnTo>
                  <a:pt x="1158" y="1417"/>
                </a:lnTo>
                <a:lnTo>
                  <a:pt x="1153" y="1420"/>
                </a:lnTo>
                <a:lnTo>
                  <a:pt x="1148" y="1420"/>
                </a:lnTo>
                <a:lnTo>
                  <a:pt x="1144" y="1417"/>
                </a:lnTo>
                <a:lnTo>
                  <a:pt x="1141" y="1417"/>
                </a:lnTo>
                <a:lnTo>
                  <a:pt x="1134" y="1415"/>
                </a:lnTo>
                <a:lnTo>
                  <a:pt x="1127" y="1415"/>
                </a:lnTo>
                <a:lnTo>
                  <a:pt x="1120" y="1415"/>
                </a:lnTo>
                <a:lnTo>
                  <a:pt x="1115" y="1417"/>
                </a:lnTo>
                <a:lnTo>
                  <a:pt x="1111" y="1420"/>
                </a:lnTo>
                <a:lnTo>
                  <a:pt x="1106" y="1422"/>
                </a:lnTo>
                <a:lnTo>
                  <a:pt x="1101" y="1425"/>
                </a:lnTo>
                <a:lnTo>
                  <a:pt x="1099" y="1425"/>
                </a:lnTo>
                <a:lnTo>
                  <a:pt x="1094" y="1425"/>
                </a:lnTo>
                <a:lnTo>
                  <a:pt x="1089" y="1422"/>
                </a:lnTo>
                <a:lnTo>
                  <a:pt x="1085" y="1422"/>
                </a:lnTo>
                <a:lnTo>
                  <a:pt x="1080" y="1420"/>
                </a:lnTo>
                <a:lnTo>
                  <a:pt x="1073" y="1420"/>
                </a:lnTo>
                <a:lnTo>
                  <a:pt x="1071" y="1420"/>
                </a:lnTo>
                <a:lnTo>
                  <a:pt x="1068" y="1420"/>
                </a:lnTo>
                <a:lnTo>
                  <a:pt x="1061" y="1417"/>
                </a:lnTo>
                <a:lnTo>
                  <a:pt x="1056" y="1417"/>
                </a:lnTo>
                <a:lnTo>
                  <a:pt x="1052" y="1415"/>
                </a:lnTo>
                <a:lnTo>
                  <a:pt x="1047" y="1413"/>
                </a:lnTo>
                <a:lnTo>
                  <a:pt x="1042" y="1408"/>
                </a:lnTo>
                <a:lnTo>
                  <a:pt x="1040" y="1408"/>
                </a:lnTo>
                <a:lnTo>
                  <a:pt x="1033" y="1408"/>
                </a:lnTo>
                <a:lnTo>
                  <a:pt x="1031" y="1406"/>
                </a:lnTo>
                <a:lnTo>
                  <a:pt x="1026" y="1403"/>
                </a:lnTo>
                <a:lnTo>
                  <a:pt x="1023" y="1403"/>
                </a:lnTo>
                <a:lnTo>
                  <a:pt x="1021" y="1399"/>
                </a:lnTo>
                <a:lnTo>
                  <a:pt x="1019" y="1396"/>
                </a:lnTo>
                <a:lnTo>
                  <a:pt x="1014" y="1391"/>
                </a:lnTo>
                <a:lnTo>
                  <a:pt x="1012" y="1394"/>
                </a:lnTo>
                <a:lnTo>
                  <a:pt x="1012" y="1399"/>
                </a:lnTo>
                <a:lnTo>
                  <a:pt x="1007" y="1403"/>
                </a:lnTo>
                <a:lnTo>
                  <a:pt x="1005" y="1408"/>
                </a:lnTo>
                <a:lnTo>
                  <a:pt x="1005" y="1410"/>
                </a:lnTo>
                <a:lnTo>
                  <a:pt x="1005" y="1417"/>
                </a:lnTo>
                <a:lnTo>
                  <a:pt x="1002" y="1425"/>
                </a:lnTo>
                <a:lnTo>
                  <a:pt x="1000" y="1425"/>
                </a:lnTo>
                <a:lnTo>
                  <a:pt x="995" y="1425"/>
                </a:lnTo>
                <a:lnTo>
                  <a:pt x="988" y="1425"/>
                </a:lnTo>
                <a:lnTo>
                  <a:pt x="986" y="1425"/>
                </a:lnTo>
                <a:lnTo>
                  <a:pt x="981" y="1420"/>
                </a:lnTo>
                <a:lnTo>
                  <a:pt x="976" y="1415"/>
                </a:lnTo>
                <a:lnTo>
                  <a:pt x="974" y="1415"/>
                </a:lnTo>
                <a:lnTo>
                  <a:pt x="972" y="1413"/>
                </a:lnTo>
                <a:lnTo>
                  <a:pt x="969" y="1408"/>
                </a:lnTo>
                <a:lnTo>
                  <a:pt x="967" y="1406"/>
                </a:lnTo>
                <a:lnTo>
                  <a:pt x="965" y="1401"/>
                </a:lnTo>
                <a:lnTo>
                  <a:pt x="965" y="1391"/>
                </a:lnTo>
                <a:lnTo>
                  <a:pt x="965" y="1387"/>
                </a:lnTo>
                <a:lnTo>
                  <a:pt x="962" y="1382"/>
                </a:lnTo>
                <a:lnTo>
                  <a:pt x="960" y="1375"/>
                </a:lnTo>
                <a:lnTo>
                  <a:pt x="957" y="1372"/>
                </a:lnTo>
                <a:lnTo>
                  <a:pt x="957" y="1368"/>
                </a:lnTo>
                <a:lnTo>
                  <a:pt x="955" y="1365"/>
                </a:lnTo>
                <a:lnTo>
                  <a:pt x="953" y="1365"/>
                </a:lnTo>
                <a:lnTo>
                  <a:pt x="950" y="1361"/>
                </a:lnTo>
                <a:lnTo>
                  <a:pt x="948" y="1358"/>
                </a:lnTo>
                <a:lnTo>
                  <a:pt x="946" y="1354"/>
                </a:lnTo>
                <a:lnTo>
                  <a:pt x="941" y="1346"/>
                </a:lnTo>
                <a:lnTo>
                  <a:pt x="939" y="1342"/>
                </a:lnTo>
                <a:lnTo>
                  <a:pt x="936" y="1337"/>
                </a:lnTo>
                <a:lnTo>
                  <a:pt x="934" y="1335"/>
                </a:lnTo>
                <a:lnTo>
                  <a:pt x="932" y="1330"/>
                </a:lnTo>
                <a:lnTo>
                  <a:pt x="929" y="1325"/>
                </a:lnTo>
                <a:lnTo>
                  <a:pt x="929" y="1323"/>
                </a:lnTo>
                <a:lnTo>
                  <a:pt x="924" y="1316"/>
                </a:lnTo>
                <a:lnTo>
                  <a:pt x="922" y="1311"/>
                </a:lnTo>
                <a:lnTo>
                  <a:pt x="920" y="1309"/>
                </a:lnTo>
                <a:lnTo>
                  <a:pt x="920" y="1304"/>
                </a:lnTo>
                <a:lnTo>
                  <a:pt x="917" y="1299"/>
                </a:lnTo>
                <a:lnTo>
                  <a:pt x="917" y="1294"/>
                </a:lnTo>
                <a:lnTo>
                  <a:pt x="917" y="1292"/>
                </a:lnTo>
                <a:lnTo>
                  <a:pt x="915" y="1290"/>
                </a:lnTo>
                <a:lnTo>
                  <a:pt x="913" y="1290"/>
                </a:lnTo>
                <a:lnTo>
                  <a:pt x="910" y="1287"/>
                </a:lnTo>
                <a:lnTo>
                  <a:pt x="906" y="1285"/>
                </a:lnTo>
                <a:lnTo>
                  <a:pt x="903" y="1283"/>
                </a:lnTo>
                <a:lnTo>
                  <a:pt x="899" y="1280"/>
                </a:lnTo>
                <a:lnTo>
                  <a:pt x="889" y="1275"/>
                </a:lnTo>
                <a:lnTo>
                  <a:pt x="884" y="1271"/>
                </a:lnTo>
                <a:lnTo>
                  <a:pt x="882" y="1268"/>
                </a:lnTo>
                <a:lnTo>
                  <a:pt x="877" y="1266"/>
                </a:lnTo>
                <a:lnTo>
                  <a:pt x="870" y="1261"/>
                </a:lnTo>
                <a:lnTo>
                  <a:pt x="868" y="1261"/>
                </a:lnTo>
                <a:lnTo>
                  <a:pt x="866" y="1256"/>
                </a:lnTo>
                <a:lnTo>
                  <a:pt x="858" y="1256"/>
                </a:lnTo>
                <a:lnTo>
                  <a:pt x="854" y="1256"/>
                </a:lnTo>
                <a:lnTo>
                  <a:pt x="849" y="1256"/>
                </a:lnTo>
                <a:lnTo>
                  <a:pt x="844" y="1254"/>
                </a:lnTo>
                <a:lnTo>
                  <a:pt x="840" y="1252"/>
                </a:lnTo>
                <a:lnTo>
                  <a:pt x="835" y="1252"/>
                </a:lnTo>
                <a:lnTo>
                  <a:pt x="833" y="1252"/>
                </a:lnTo>
                <a:lnTo>
                  <a:pt x="828" y="1252"/>
                </a:lnTo>
                <a:lnTo>
                  <a:pt x="825" y="1254"/>
                </a:lnTo>
                <a:lnTo>
                  <a:pt x="825" y="1252"/>
                </a:lnTo>
                <a:lnTo>
                  <a:pt x="823" y="1252"/>
                </a:lnTo>
                <a:lnTo>
                  <a:pt x="821" y="1252"/>
                </a:lnTo>
                <a:lnTo>
                  <a:pt x="816" y="1249"/>
                </a:lnTo>
                <a:lnTo>
                  <a:pt x="814" y="1249"/>
                </a:lnTo>
                <a:lnTo>
                  <a:pt x="811" y="1247"/>
                </a:lnTo>
                <a:lnTo>
                  <a:pt x="809" y="1245"/>
                </a:lnTo>
                <a:lnTo>
                  <a:pt x="807" y="1242"/>
                </a:lnTo>
                <a:lnTo>
                  <a:pt x="802" y="1242"/>
                </a:lnTo>
                <a:lnTo>
                  <a:pt x="800" y="1245"/>
                </a:lnTo>
                <a:lnTo>
                  <a:pt x="797" y="1247"/>
                </a:lnTo>
                <a:lnTo>
                  <a:pt x="797" y="1242"/>
                </a:lnTo>
                <a:lnTo>
                  <a:pt x="797" y="1240"/>
                </a:lnTo>
                <a:lnTo>
                  <a:pt x="795" y="1238"/>
                </a:lnTo>
                <a:lnTo>
                  <a:pt x="792" y="1238"/>
                </a:lnTo>
                <a:lnTo>
                  <a:pt x="790" y="1235"/>
                </a:lnTo>
                <a:lnTo>
                  <a:pt x="788" y="1235"/>
                </a:lnTo>
                <a:lnTo>
                  <a:pt x="788" y="1233"/>
                </a:lnTo>
                <a:lnTo>
                  <a:pt x="785" y="1233"/>
                </a:lnTo>
                <a:lnTo>
                  <a:pt x="783" y="1233"/>
                </a:lnTo>
                <a:lnTo>
                  <a:pt x="778" y="1230"/>
                </a:lnTo>
                <a:lnTo>
                  <a:pt x="776" y="1233"/>
                </a:lnTo>
                <a:lnTo>
                  <a:pt x="776" y="1235"/>
                </a:lnTo>
                <a:lnTo>
                  <a:pt x="771" y="1238"/>
                </a:lnTo>
                <a:lnTo>
                  <a:pt x="769" y="1242"/>
                </a:lnTo>
                <a:lnTo>
                  <a:pt x="767" y="1245"/>
                </a:lnTo>
                <a:lnTo>
                  <a:pt x="767" y="1247"/>
                </a:lnTo>
                <a:lnTo>
                  <a:pt x="764" y="1249"/>
                </a:lnTo>
                <a:lnTo>
                  <a:pt x="757" y="1256"/>
                </a:lnTo>
                <a:lnTo>
                  <a:pt x="752" y="1261"/>
                </a:lnTo>
                <a:lnTo>
                  <a:pt x="748" y="1266"/>
                </a:lnTo>
                <a:lnTo>
                  <a:pt x="748" y="1268"/>
                </a:lnTo>
                <a:lnTo>
                  <a:pt x="748" y="1271"/>
                </a:lnTo>
                <a:lnTo>
                  <a:pt x="750" y="1271"/>
                </a:lnTo>
                <a:lnTo>
                  <a:pt x="752" y="1273"/>
                </a:lnTo>
                <a:lnTo>
                  <a:pt x="755" y="1275"/>
                </a:lnTo>
                <a:lnTo>
                  <a:pt x="757" y="1280"/>
                </a:lnTo>
                <a:lnTo>
                  <a:pt x="759" y="1285"/>
                </a:lnTo>
                <a:lnTo>
                  <a:pt x="762" y="1287"/>
                </a:lnTo>
                <a:lnTo>
                  <a:pt x="764" y="1292"/>
                </a:lnTo>
                <a:lnTo>
                  <a:pt x="764" y="1299"/>
                </a:lnTo>
                <a:lnTo>
                  <a:pt x="764" y="1304"/>
                </a:lnTo>
                <a:lnTo>
                  <a:pt x="764" y="1311"/>
                </a:lnTo>
                <a:lnTo>
                  <a:pt x="762" y="1316"/>
                </a:lnTo>
                <a:lnTo>
                  <a:pt x="759" y="1323"/>
                </a:lnTo>
                <a:lnTo>
                  <a:pt x="757" y="1327"/>
                </a:lnTo>
                <a:lnTo>
                  <a:pt x="755" y="1330"/>
                </a:lnTo>
                <a:lnTo>
                  <a:pt x="750" y="1330"/>
                </a:lnTo>
                <a:lnTo>
                  <a:pt x="748" y="1327"/>
                </a:lnTo>
                <a:lnTo>
                  <a:pt x="745" y="1325"/>
                </a:lnTo>
                <a:lnTo>
                  <a:pt x="743" y="1318"/>
                </a:lnTo>
                <a:lnTo>
                  <a:pt x="741" y="1316"/>
                </a:lnTo>
                <a:lnTo>
                  <a:pt x="736" y="1313"/>
                </a:lnTo>
                <a:lnTo>
                  <a:pt x="738" y="1311"/>
                </a:lnTo>
                <a:lnTo>
                  <a:pt x="738" y="1309"/>
                </a:lnTo>
                <a:lnTo>
                  <a:pt x="738" y="1306"/>
                </a:lnTo>
                <a:lnTo>
                  <a:pt x="736" y="1301"/>
                </a:lnTo>
                <a:lnTo>
                  <a:pt x="733" y="1299"/>
                </a:lnTo>
                <a:lnTo>
                  <a:pt x="729" y="1297"/>
                </a:lnTo>
                <a:lnTo>
                  <a:pt x="724" y="1294"/>
                </a:lnTo>
                <a:lnTo>
                  <a:pt x="722" y="1292"/>
                </a:lnTo>
                <a:lnTo>
                  <a:pt x="719" y="1290"/>
                </a:lnTo>
                <a:lnTo>
                  <a:pt x="719" y="1287"/>
                </a:lnTo>
                <a:lnTo>
                  <a:pt x="712" y="1283"/>
                </a:lnTo>
                <a:lnTo>
                  <a:pt x="708" y="1285"/>
                </a:lnTo>
                <a:lnTo>
                  <a:pt x="705" y="1283"/>
                </a:lnTo>
                <a:lnTo>
                  <a:pt x="705" y="1280"/>
                </a:lnTo>
                <a:lnTo>
                  <a:pt x="705" y="1278"/>
                </a:lnTo>
                <a:lnTo>
                  <a:pt x="705" y="1273"/>
                </a:lnTo>
                <a:lnTo>
                  <a:pt x="708" y="1268"/>
                </a:lnTo>
                <a:lnTo>
                  <a:pt x="705" y="1266"/>
                </a:lnTo>
                <a:lnTo>
                  <a:pt x="703" y="1266"/>
                </a:lnTo>
                <a:lnTo>
                  <a:pt x="700" y="1264"/>
                </a:lnTo>
                <a:lnTo>
                  <a:pt x="698" y="1261"/>
                </a:lnTo>
                <a:lnTo>
                  <a:pt x="696" y="1256"/>
                </a:lnTo>
                <a:lnTo>
                  <a:pt x="698" y="1252"/>
                </a:lnTo>
                <a:lnTo>
                  <a:pt x="698" y="1249"/>
                </a:lnTo>
                <a:lnTo>
                  <a:pt x="698" y="1247"/>
                </a:lnTo>
                <a:lnTo>
                  <a:pt x="693" y="1242"/>
                </a:lnTo>
                <a:lnTo>
                  <a:pt x="696" y="1240"/>
                </a:lnTo>
                <a:lnTo>
                  <a:pt x="698" y="1240"/>
                </a:lnTo>
                <a:lnTo>
                  <a:pt x="698" y="1238"/>
                </a:lnTo>
                <a:lnTo>
                  <a:pt x="698" y="1235"/>
                </a:lnTo>
                <a:lnTo>
                  <a:pt x="703" y="1233"/>
                </a:lnTo>
                <a:lnTo>
                  <a:pt x="700" y="1228"/>
                </a:lnTo>
                <a:lnTo>
                  <a:pt x="700" y="1221"/>
                </a:lnTo>
                <a:lnTo>
                  <a:pt x="698" y="1219"/>
                </a:lnTo>
                <a:lnTo>
                  <a:pt x="693" y="1216"/>
                </a:lnTo>
                <a:lnTo>
                  <a:pt x="693" y="1214"/>
                </a:lnTo>
                <a:lnTo>
                  <a:pt x="696" y="1209"/>
                </a:lnTo>
                <a:lnTo>
                  <a:pt x="693" y="1209"/>
                </a:lnTo>
                <a:lnTo>
                  <a:pt x="689" y="1209"/>
                </a:lnTo>
                <a:lnTo>
                  <a:pt x="689" y="1202"/>
                </a:lnTo>
                <a:lnTo>
                  <a:pt x="689" y="1200"/>
                </a:lnTo>
                <a:lnTo>
                  <a:pt x="679" y="1200"/>
                </a:lnTo>
                <a:lnTo>
                  <a:pt x="677" y="1200"/>
                </a:lnTo>
                <a:lnTo>
                  <a:pt x="677" y="1197"/>
                </a:lnTo>
                <a:lnTo>
                  <a:pt x="677" y="1193"/>
                </a:lnTo>
                <a:lnTo>
                  <a:pt x="677" y="1190"/>
                </a:lnTo>
                <a:lnTo>
                  <a:pt x="677" y="1188"/>
                </a:lnTo>
                <a:lnTo>
                  <a:pt x="672" y="1183"/>
                </a:lnTo>
                <a:lnTo>
                  <a:pt x="670" y="1181"/>
                </a:lnTo>
                <a:lnTo>
                  <a:pt x="667" y="1176"/>
                </a:lnTo>
                <a:lnTo>
                  <a:pt x="667" y="1174"/>
                </a:lnTo>
                <a:lnTo>
                  <a:pt x="663" y="1176"/>
                </a:lnTo>
                <a:lnTo>
                  <a:pt x="660" y="1174"/>
                </a:lnTo>
                <a:lnTo>
                  <a:pt x="658" y="1171"/>
                </a:lnTo>
                <a:lnTo>
                  <a:pt x="658" y="1169"/>
                </a:lnTo>
                <a:lnTo>
                  <a:pt x="653" y="1164"/>
                </a:lnTo>
                <a:lnTo>
                  <a:pt x="649" y="1167"/>
                </a:lnTo>
                <a:lnTo>
                  <a:pt x="646" y="1167"/>
                </a:lnTo>
                <a:lnTo>
                  <a:pt x="646" y="1164"/>
                </a:lnTo>
                <a:lnTo>
                  <a:pt x="644" y="1159"/>
                </a:lnTo>
                <a:lnTo>
                  <a:pt x="642" y="1157"/>
                </a:lnTo>
                <a:lnTo>
                  <a:pt x="639" y="1155"/>
                </a:lnTo>
                <a:lnTo>
                  <a:pt x="637" y="1152"/>
                </a:lnTo>
                <a:lnTo>
                  <a:pt x="634" y="1150"/>
                </a:lnTo>
                <a:lnTo>
                  <a:pt x="632" y="1150"/>
                </a:lnTo>
                <a:lnTo>
                  <a:pt x="630" y="1145"/>
                </a:lnTo>
                <a:lnTo>
                  <a:pt x="627" y="1140"/>
                </a:lnTo>
                <a:lnTo>
                  <a:pt x="623" y="1136"/>
                </a:lnTo>
                <a:lnTo>
                  <a:pt x="620" y="1136"/>
                </a:lnTo>
                <a:lnTo>
                  <a:pt x="618" y="1140"/>
                </a:lnTo>
                <a:lnTo>
                  <a:pt x="613" y="1138"/>
                </a:lnTo>
                <a:lnTo>
                  <a:pt x="613" y="1133"/>
                </a:lnTo>
                <a:lnTo>
                  <a:pt x="613" y="1129"/>
                </a:lnTo>
                <a:lnTo>
                  <a:pt x="611" y="1126"/>
                </a:lnTo>
                <a:lnTo>
                  <a:pt x="606" y="1126"/>
                </a:lnTo>
                <a:lnTo>
                  <a:pt x="601" y="1124"/>
                </a:lnTo>
                <a:lnTo>
                  <a:pt x="599" y="1122"/>
                </a:lnTo>
                <a:lnTo>
                  <a:pt x="597" y="1122"/>
                </a:lnTo>
                <a:lnTo>
                  <a:pt x="594" y="1122"/>
                </a:lnTo>
                <a:lnTo>
                  <a:pt x="592" y="1122"/>
                </a:lnTo>
                <a:lnTo>
                  <a:pt x="590" y="1122"/>
                </a:lnTo>
                <a:lnTo>
                  <a:pt x="587" y="1122"/>
                </a:lnTo>
                <a:lnTo>
                  <a:pt x="585" y="1124"/>
                </a:lnTo>
                <a:lnTo>
                  <a:pt x="583" y="1124"/>
                </a:lnTo>
                <a:lnTo>
                  <a:pt x="580" y="1126"/>
                </a:lnTo>
                <a:lnTo>
                  <a:pt x="578" y="1124"/>
                </a:lnTo>
                <a:lnTo>
                  <a:pt x="576" y="1124"/>
                </a:lnTo>
                <a:lnTo>
                  <a:pt x="573" y="1124"/>
                </a:lnTo>
                <a:lnTo>
                  <a:pt x="571" y="1126"/>
                </a:lnTo>
                <a:lnTo>
                  <a:pt x="568" y="1126"/>
                </a:lnTo>
                <a:lnTo>
                  <a:pt x="566" y="1131"/>
                </a:lnTo>
                <a:lnTo>
                  <a:pt x="564" y="1133"/>
                </a:lnTo>
                <a:lnTo>
                  <a:pt x="557" y="1133"/>
                </a:lnTo>
                <a:lnTo>
                  <a:pt x="552" y="1133"/>
                </a:lnTo>
                <a:lnTo>
                  <a:pt x="550" y="1133"/>
                </a:lnTo>
                <a:lnTo>
                  <a:pt x="547" y="1138"/>
                </a:lnTo>
                <a:lnTo>
                  <a:pt x="540" y="1140"/>
                </a:lnTo>
                <a:lnTo>
                  <a:pt x="533" y="1143"/>
                </a:lnTo>
                <a:lnTo>
                  <a:pt x="528" y="1145"/>
                </a:lnTo>
                <a:lnTo>
                  <a:pt x="521" y="1148"/>
                </a:lnTo>
                <a:lnTo>
                  <a:pt x="519" y="1148"/>
                </a:lnTo>
                <a:lnTo>
                  <a:pt x="517" y="1148"/>
                </a:lnTo>
                <a:lnTo>
                  <a:pt x="514" y="1152"/>
                </a:lnTo>
                <a:lnTo>
                  <a:pt x="512" y="1150"/>
                </a:lnTo>
                <a:lnTo>
                  <a:pt x="510" y="1150"/>
                </a:lnTo>
                <a:lnTo>
                  <a:pt x="505" y="1148"/>
                </a:lnTo>
                <a:lnTo>
                  <a:pt x="505" y="1145"/>
                </a:lnTo>
                <a:lnTo>
                  <a:pt x="502" y="1143"/>
                </a:lnTo>
                <a:lnTo>
                  <a:pt x="498" y="1143"/>
                </a:lnTo>
                <a:lnTo>
                  <a:pt x="495" y="1143"/>
                </a:lnTo>
                <a:lnTo>
                  <a:pt x="493" y="1145"/>
                </a:lnTo>
                <a:lnTo>
                  <a:pt x="493" y="1148"/>
                </a:lnTo>
                <a:lnTo>
                  <a:pt x="491" y="1148"/>
                </a:lnTo>
                <a:lnTo>
                  <a:pt x="488" y="1148"/>
                </a:lnTo>
                <a:lnTo>
                  <a:pt x="486" y="1145"/>
                </a:lnTo>
                <a:lnTo>
                  <a:pt x="484" y="1140"/>
                </a:lnTo>
                <a:lnTo>
                  <a:pt x="481" y="1140"/>
                </a:lnTo>
                <a:lnTo>
                  <a:pt x="477" y="1138"/>
                </a:lnTo>
                <a:lnTo>
                  <a:pt x="474" y="1138"/>
                </a:lnTo>
                <a:lnTo>
                  <a:pt x="467" y="1140"/>
                </a:lnTo>
                <a:lnTo>
                  <a:pt x="462" y="1138"/>
                </a:lnTo>
                <a:lnTo>
                  <a:pt x="460" y="1133"/>
                </a:lnTo>
                <a:lnTo>
                  <a:pt x="458" y="1133"/>
                </a:lnTo>
                <a:lnTo>
                  <a:pt x="455" y="1131"/>
                </a:lnTo>
                <a:lnTo>
                  <a:pt x="455" y="1129"/>
                </a:lnTo>
                <a:lnTo>
                  <a:pt x="453" y="1126"/>
                </a:lnTo>
                <a:lnTo>
                  <a:pt x="451" y="1129"/>
                </a:lnTo>
                <a:lnTo>
                  <a:pt x="451" y="1131"/>
                </a:lnTo>
                <a:lnTo>
                  <a:pt x="451" y="1133"/>
                </a:lnTo>
                <a:lnTo>
                  <a:pt x="448" y="1136"/>
                </a:lnTo>
                <a:lnTo>
                  <a:pt x="446" y="1133"/>
                </a:lnTo>
                <a:lnTo>
                  <a:pt x="444" y="1131"/>
                </a:lnTo>
                <a:lnTo>
                  <a:pt x="444" y="1126"/>
                </a:lnTo>
                <a:lnTo>
                  <a:pt x="444" y="1124"/>
                </a:lnTo>
                <a:lnTo>
                  <a:pt x="444" y="1119"/>
                </a:lnTo>
                <a:lnTo>
                  <a:pt x="444" y="1117"/>
                </a:lnTo>
                <a:lnTo>
                  <a:pt x="441" y="1114"/>
                </a:lnTo>
                <a:lnTo>
                  <a:pt x="436" y="1110"/>
                </a:lnTo>
                <a:lnTo>
                  <a:pt x="429" y="1110"/>
                </a:lnTo>
                <a:lnTo>
                  <a:pt x="427" y="1110"/>
                </a:lnTo>
                <a:lnTo>
                  <a:pt x="425" y="1114"/>
                </a:lnTo>
                <a:lnTo>
                  <a:pt x="427" y="1119"/>
                </a:lnTo>
                <a:lnTo>
                  <a:pt x="425" y="1122"/>
                </a:lnTo>
                <a:lnTo>
                  <a:pt x="420" y="1119"/>
                </a:lnTo>
                <a:lnTo>
                  <a:pt x="415" y="1117"/>
                </a:lnTo>
                <a:lnTo>
                  <a:pt x="411" y="1114"/>
                </a:lnTo>
                <a:lnTo>
                  <a:pt x="408" y="1114"/>
                </a:lnTo>
                <a:lnTo>
                  <a:pt x="406" y="1112"/>
                </a:lnTo>
                <a:lnTo>
                  <a:pt x="408" y="1110"/>
                </a:lnTo>
                <a:lnTo>
                  <a:pt x="411" y="1110"/>
                </a:lnTo>
                <a:lnTo>
                  <a:pt x="408" y="1107"/>
                </a:lnTo>
                <a:lnTo>
                  <a:pt x="408" y="1105"/>
                </a:lnTo>
                <a:lnTo>
                  <a:pt x="408" y="1103"/>
                </a:lnTo>
                <a:lnTo>
                  <a:pt x="406" y="1100"/>
                </a:lnTo>
                <a:lnTo>
                  <a:pt x="408" y="1096"/>
                </a:lnTo>
                <a:lnTo>
                  <a:pt x="408" y="1093"/>
                </a:lnTo>
                <a:lnTo>
                  <a:pt x="413" y="1091"/>
                </a:lnTo>
                <a:lnTo>
                  <a:pt x="413" y="1088"/>
                </a:lnTo>
                <a:lnTo>
                  <a:pt x="413" y="1086"/>
                </a:lnTo>
                <a:lnTo>
                  <a:pt x="415" y="1084"/>
                </a:lnTo>
                <a:lnTo>
                  <a:pt x="418" y="1081"/>
                </a:lnTo>
                <a:lnTo>
                  <a:pt x="420" y="1077"/>
                </a:lnTo>
                <a:lnTo>
                  <a:pt x="425" y="1077"/>
                </a:lnTo>
                <a:lnTo>
                  <a:pt x="427" y="1081"/>
                </a:lnTo>
                <a:lnTo>
                  <a:pt x="432" y="1081"/>
                </a:lnTo>
                <a:lnTo>
                  <a:pt x="432" y="1077"/>
                </a:lnTo>
                <a:lnTo>
                  <a:pt x="432" y="1069"/>
                </a:lnTo>
                <a:lnTo>
                  <a:pt x="436" y="1067"/>
                </a:lnTo>
                <a:lnTo>
                  <a:pt x="439" y="1062"/>
                </a:lnTo>
                <a:lnTo>
                  <a:pt x="441" y="1055"/>
                </a:lnTo>
                <a:lnTo>
                  <a:pt x="441" y="1051"/>
                </a:lnTo>
                <a:lnTo>
                  <a:pt x="444" y="1043"/>
                </a:lnTo>
                <a:lnTo>
                  <a:pt x="446" y="1039"/>
                </a:lnTo>
                <a:lnTo>
                  <a:pt x="446" y="1032"/>
                </a:lnTo>
                <a:lnTo>
                  <a:pt x="444" y="1027"/>
                </a:lnTo>
                <a:lnTo>
                  <a:pt x="441" y="1020"/>
                </a:lnTo>
                <a:lnTo>
                  <a:pt x="439" y="1015"/>
                </a:lnTo>
                <a:lnTo>
                  <a:pt x="439" y="1010"/>
                </a:lnTo>
                <a:lnTo>
                  <a:pt x="441" y="1006"/>
                </a:lnTo>
                <a:lnTo>
                  <a:pt x="446" y="991"/>
                </a:lnTo>
                <a:lnTo>
                  <a:pt x="441" y="987"/>
                </a:lnTo>
                <a:lnTo>
                  <a:pt x="434" y="977"/>
                </a:lnTo>
                <a:lnTo>
                  <a:pt x="429" y="968"/>
                </a:lnTo>
                <a:lnTo>
                  <a:pt x="422" y="958"/>
                </a:lnTo>
                <a:lnTo>
                  <a:pt x="415" y="949"/>
                </a:lnTo>
                <a:lnTo>
                  <a:pt x="411" y="939"/>
                </a:lnTo>
                <a:lnTo>
                  <a:pt x="408" y="935"/>
                </a:lnTo>
                <a:lnTo>
                  <a:pt x="406" y="927"/>
                </a:lnTo>
                <a:lnTo>
                  <a:pt x="403" y="925"/>
                </a:lnTo>
                <a:lnTo>
                  <a:pt x="399" y="918"/>
                </a:lnTo>
                <a:lnTo>
                  <a:pt x="394" y="913"/>
                </a:lnTo>
                <a:lnTo>
                  <a:pt x="389" y="909"/>
                </a:lnTo>
                <a:lnTo>
                  <a:pt x="385" y="904"/>
                </a:lnTo>
                <a:lnTo>
                  <a:pt x="380" y="901"/>
                </a:lnTo>
                <a:lnTo>
                  <a:pt x="375" y="899"/>
                </a:lnTo>
                <a:lnTo>
                  <a:pt x="370" y="897"/>
                </a:lnTo>
                <a:lnTo>
                  <a:pt x="363" y="894"/>
                </a:lnTo>
                <a:lnTo>
                  <a:pt x="361" y="892"/>
                </a:lnTo>
                <a:lnTo>
                  <a:pt x="359" y="892"/>
                </a:lnTo>
                <a:lnTo>
                  <a:pt x="356" y="892"/>
                </a:lnTo>
                <a:lnTo>
                  <a:pt x="354" y="887"/>
                </a:lnTo>
                <a:lnTo>
                  <a:pt x="347" y="878"/>
                </a:lnTo>
                <a:lnTo>
                  <a:pt x="342" y="871"/>
                </a:lnTo>
                <a:lnTo>
                  <a:pt x="335" y="864"/>
                </a:lnTo>
                <a:lnTo>
                  <a:pt x="326" y="842"/>
                </a:lnTo>
                <a:lnTo>
                  <a:pt x="274" y="797"/>
                </a:lnTo>
                <a:lnTo>
                  <a:pt x="269" y="790"/>
                </a:lnTo>
                <a:lnTo>
                  <a:pt x="267" y="788"/>
                </a:lnTo>
                <a:lnTo>
                  <a:pt x="264" y="785"/>
                </a:lnTo>
                <a:lnTo>
                  <a:pt x="264" y="783"/>
                </a:lnTo>
                <a:lnTo>
                  <a:pt x="260" y="783"/>
                </a:lnTo>
                <a:lnTo>
                  <a:pt x="238" y="766"/>
                </a:lnTo>
                <a:lnTo>
                  <a:pt x="222" y="752"/>
                </a:lnTo>
                <a:lnTo>
                  <a:pt x="220" y="752"/>
                </a:lnTo>
                <a:lnTo>
                  <a:pt x="215" y="752"/>
                </a:lnTo>
                <a:lnTo>
                  <a:pt x="210" y="748"/>
                </a:lnTo>
                <a:lnTo>
                  <a:pt x="208" y="748"/>
                </a:lnTo>
                <a:lnTo>
                  <a:pt x="203" y="748"/>
                </a:lnTo>
                <a:lnTo>
                  <a:pt x="196" y="745"/>
                </a:lnTo>
                <a:lnTo>
                  <a:pt x="194" y="745"/>
                </a:lnTo>
                <a:lnTo>
                  <a:pt x="191" y="745"/>
                </a:lnTo>
                <a:lnTo>
                  <a:pt x="189" y="745"/>
                </a:lnTo>
                <a:lnTo>
                  <a:pt x="187" y="743"/>
                </a:lnTo>
                <a:lnTo>
                  <a:pt x="182" y="752"/>
                </a:lnTo>
                <a:lnTo>
                  <a:pt x="165" y="778"/>
                </a:lnTo>
                <a:lnTo>
                  <a:pt x="137" y="795"/>
                </a:lnTo>
                <a:lnTo>
                  <a:pt x="132" y="800"/>
                </a:lnTo>
                <a:lnTo>
                  <a:pt x="118" y="785"/>
                </a:lnTo>
                <a:lnTo>
                  <a:pt x="111" y="781"/>
                </a:lnTo>
                <a:lnTo>
                  <a:pt x="97" y="769"/>
                </a:lnTo>
                <a:lnTo>
                  <a:pt x="73" y="748"/>
                </a:lnTo>
                <a:lnTo>
                  <a:pt x="64" y="740"/>
                </a:lnTo>
                <a:lnTo>
                  <a:pt x="55" y="733"/>
                </a:lnTo>
                <a:lnTo>
                  <a:pt x="38" y="719"/>
                </a:lnTo>
                <a:lnTo>
                  <a:pt x="36" y="719"/>
                </a:lnTo>
                <a:lnTo>
                  <a:pt x="36" y="717"/>
                </a:lnTo>
                <a:lnTo>
                  <a:pt x="31" y="714"/>
                </a:lnTo>
                <a:lnTo>
                  <a:pt x="26" y="710"/>
                </a:lnTo>
                <a:lnTo>
                  <a:pt x="22" y="707"/>
                </a:lnTo>
                <a:lnTo>
                  <a:pt x="17" y="703"/>
                </a:lnTo>
                <a:lnTo>
                  <a:pt x="14" y="700"/>
                </a:lnTo>
                <a:lnTo>
                  <a:pt x="12" y="700"/>
                </a:lnTo>
                <a:lnTo>
                  <a:pt x="10" y="698"/>
                </a:lnTo>
                <a:lnTo>
                  <a:pt x="5" y="691"/>
                </a:lnTo>
                <a:lnTo>
                  <a:pt x="3" y="672"/>
                </a:lnTo>
                <a:lnTo>
                  <a:pt x="0" y="658"/>
                </a:lnTo>
                <a:lnTo>
                  <a:pt x="12" y="624"/>
                </a:lnTo>
                <a:lnTo>
                  <a:pt x="22" y="624"/>
                </a:lnTo>
                <a:lnTo>
                  <a:pt x="73" y="632"/>
                </a:lnTo>
                <a:lnTo>
                  <a:pt x="83" y="634"/>
                </a:lnTo>
                <a:lnTo>
                  <a:pt x="90" y="617"/>
                </a:lnTo>
                <a:lnTo>
                  <a:pt x="97" y="591"/>
                </a:lnTo>
                <a:lnTo>
                  <a:pt x="102" y="582"/>
                </a:lnTo>
                <a:lnTo>
                  <a:pt x="102" y="579"/>
                </a:lnTo>
                <a:lnTo>
                  <a:pt x="104" y="579"/>
                </a:lnTo>
                <a:lnTo>
                  <a:pt x="104" y="577"/>
                </a:lnTo>
                <a:lnTo>
                  <a:pt x="104" y="575"/>
                </a:lnTo>
                <a:lnTo>
                  <a:pt x="102" y="572"/>
                </a:lnTo>
                <a:lnTo>
                  <a:pt x="104" y="570"/>
                </a:lnTo>
                <a:lnTo>
                  <a:pt x="106" y="568"/>
                </a:lnTo>
                <a:lnTo>
                  <a:pt x="109" y="563"/>
                </a:lnTo>
                <a:lnTo>
                  <a:pt x="109" y="558"/>
                </a:lnTo>
                <a:lnTo>
                  <a:pt x="111" y="551"/>
                </a:lnTo>
                <a:lnTo>
                  <a:pt x="116" y="542"/>
                </a:lnTo>
                <a:lnTo>
                  <a:pt x="121" y="542"/>
                </a:lnTo>
                <a:lnTo>
                  <a:pt x="121" y="539"/>
                </a:lnTo>
                <a:lnTo>
                  <a:pt x="123" y="534"/>
                </a:lnTo>
                <a:lnTo>
                  <a:pt x="125" y="530"/>
                </a:lnTo>
                <a:lnTo>
                  <a:pt x="128" y="525"/>
                </a:lnTo>
                <a:lnTo>
                  <a:pt x="132" y="525"/>
                </a:lnTo>
                <a:lnTo>
                  <a:pt x="135" y="525"/>
                </a:lnTo>
                <a:lnTo>
                  <a:pt x="144" y="454"/>
                </a:lnTo>
                <a:lnTo>
                  <a:pt x="147" y="449"/>
                </a:lnTo>
                <a:lnTo>
                  <a:pt x="149" y="445"/>
                </a:lnTo>
                <a:lnTo>
                  <a:pt x="156" y="437"/>
                </a:lnTo>
                <a:lnTo>
                  <a:pt x="123" y="433"/>
                </a:lnTo>
                <a:lnTo>
                  <a:pt x="106" y="430"/>
                </a:lnTo>
                <a:lnTo>
                  <a:pt x="97" y="428"/>
                </a:lnTo>
                <a:lnTo>
                  <a:pt x="92" y="426"/>
                </a:lnTo>
                <a:lnTo>
                  <a:pt x="83" y="426"/>
                </a:lnTo>
                <a:lnTo>
                  <a:pt x="50" y="418"/>
                </a:lnTo>
                <a:lnTo>
                  <a:pt x="40" y="395"/>
                </a:lnTo>
                <a:lnTo>
                  <a:pt x="40" y="390"/>
                </a:lnTo>
                <a:lnTo>
                  <a:pt x="38" y="383"/>
                </a:lnTo>
                <a:lnTo>
                  <a:pt x="36" y="369"/>
                </a:lnTo>
                <a:lnTo>
                  <a:pt x="40" y="355"/>
                </a:lnTo>
                <a:lnTo>
                  <a:pt x="40" y="345"/>
                </a:lnTo>
                <a:lnTo>
                  <a:pt x="45" y="329"/>
                </a:lnTo>
                <a:lnTo>
                  <a:pt x="47" y="314"/>
                </a:lnTo>
                <a:lnTo>
                  <a:pt x="144" y="347"/>
                </a:lnTo>
                <a:lnTo>
                  <a:pt x="170" y="357"/>
                </a:lnTo>
                <a:lnTo>
                  <a:pt x="170" y="355"/>
                </a:lnTo>
                <a:lnTo>
                  <a:pt x="170" y="274"/>
                </a:lnTo>
                <a:lnTo>
                  <a:pt x="170" y="267"/>
                </a:lnTo>
                <a:lnTo>
                  <a:pt x="168" y="213"/>
                </a:lnTo>
                <a:lnTo>
                  <a:pt x="236" y="224"/>
                </a:lnTo>
                <a:lnTo>
                  <a:pt x="234" y="198"/>
                </a:lnTo>
                <a:lnTo>
                  <a:pt x="229" y="194"/>
                </a:lnTo>
                <a:lnTo>
                  <a:pt x="269" y="182"/>
                </a:lnTo>
                <a:lnTo>
                  <a:pt x="307" y="168"/>
                </a:lnTo>
                <a:lnTo>
                  <a:pt x="312" y="168"/>
                </a:lnTo>
                <a:lnTo>
                  <a:pt x="255" y="115"/>
                </a:lnTo>
                <a:lnTo>
                  <a:pt x="253" y="118"/>
                </a:lnTo>
                <a:lnTo>
                  <a:pt x="198" y="132"/>
                </a:lnTo>
                <a:lnTo>
                  <a:pt x="196" y="115"/>
                </a:lnTo>
                <a:lnTo>
                  <a:pt x="243" y="61"/>
                </a:lnTo>
                <a:lnTo>
                  <a:pt x="260" y="59"/>
                </a:lnTo>
                <a:lnTo>
                  <a:pt x="262" y="59"/>
                </a:lnTo>
                <a:lnTo>
                  <a:pt x="260" y="52"/>
                </a:lnTo>
                <a:lnTo>
                  <a:pt x="260" y="35"/>
                </a:lnTo>
                <a:lnTo>
                  <a:pt x="260" y="30"/>
                </a:lnTo>
                <a:lnTo>
                  <a:pt x="340" y="37"/>
                </a:lnTo>
                <a:lnTo>
                  <a:pt x="436" y="42"/>
                </a:lnTo>
                <a:lnTo>
                  <a:pt x="432" y="66"/>
                </a:lnTo>
                <a:lnTo>
                  <a:pt x="486" y="71"/>
                </a:lnTo>
                <a:lnTo>
                  <a:pt x="554" y="73"/>
                </a:lnTo>
                <a:lnTo>
                  <a:pt x="639" y="80"/>
                </a:lnTo>
                <a:lnTo>
                  <a:pt x="703" y="120"/>
                </a:lnTo>
                <a:lnTo>
                  <a:pt x="825" y="108"/>
                </a:lnTo>
                <a:lnTo>
                  <a:pt x="851" y="115"/>
                </a:lnTo>
                <a:lnTo>
                  <a:pt x="901" y="113"/>
                </a:lnTo>
                <a:lnTo>
                  <a:pt x="913" y="111"/>
                </a:lnTo>
                <a:lnTo>
                  <a:pt x="920" y="108"/>
                </a:lnTo>
                <a:lnTo>
                  <a:pt x="939" y="101"/>
                </a:lnTo>
                <a:lnTo>
                  <a:pt x="939" y="106"/>
                </a:lnTo>
                <a:lnTo>
                  <a:pt x="939" y="108"/>
                </a:lnTo>
                <a:lnTo>
                  <a:pt x="941" y="111"/>
                </a:lnTo>
                <a:lnTo>
                  <a:pt x="939" y="111"/>
                </a:lnTo>
                <a:lnTo>
                  <a:pt x="939" y="113"/>
                </a:lnTo>
                <a:lnTo>
                  <a:pt x="941" y="115"/>
                </a:lnTo>
                <a:lnTo>
                  <a:pt x="941" y="120"/>
                </a:lnTo>
                <a:lnTo>
                  <a:pt x="941" y="123"/>
                </a:lnTo>
                <a:lnTo>
                  <a:pt x="939" y="130"/>
                </a:lnTo>
                <a:lnTo>
                  <a:pt x="941" y="132"/>
                </a:lnTo>
                <a:lnTo>
                  <a:pt x="939" y="137"/>
                </a:lnTo>
                <a:lnTo>
                  <a:pt x="941" y="139"/>
                </a:lnTo>
                <a:lnTo>
                  <a:pt x="943" y="139"/>
                </a:lnTo>
                <a:lnTo>
                  <a:pt x="941" y="144"/>
                </a:lnTo>
                <a:lnTo>
                  <a:pt x="939" y="144"/>
                </a:lnTo>
                <a:lnTo>
                  <a:pt x="934" y="153"/>
                </a:lnTo>
                <a:lnTo>
                  <a:pt x="936" y="158"/>
                </a:lnTo>
                <a:lnTo>
                  <a:pt x="936" y="160"/>
                </a:lnTo>
                <a:lnTo>
                  <a:pt x="934" y="165"/>
                </a:lnTo>
                <a:lnTo>
                  <a:pt x="934" y="168"/>
                </a:lnTo>
                <a:lnTo>
                  <a:pt x="932" y="168"/>
                </a:lnTo>
                <a:lnTo>
                  <a:pt x="932" y="170"/>
                </a:lnTo>
                <a:lnTo>
                  <a:pt x="929" y="175"/>
                </a:lnTo>
                <a:lnTo>
                  <a:pt x="929" y="177"/>
                </a:lnTo>
                <a:lnTo>
                  <a:pt x="929" y="179"/>
                </a:lnTo>
                <a:lnTo>
                  <a:pt x="932" y="179"/>
                </a:lnTo>
                <a:lnTo>
                  <a:pt x="932" y="182"/>
                </a:lnTo>
                <a:lnTo>
                  <a:pt x="929" y="187"/>
                </a:lnTo>
                <a:lnTo>
                  <a:pt x="929" y="189"/>
                </a:lnTo>
                <a:lnTo>
                  <a:pt x="932" y="191"/>
                </a:lnTo>
                <a:lnTo>
                  <a:pt x="939" y="196"/>
                </a:lnTo>
                <a:lnTo>
                  <a:pt x="932" y="203"/>
                </a:lnTo>
                <a:lnTo>
                  <a:pt x="934" y="203"/>
                </a:lnTo>
                <a:lnTo>
                  <a:pt x="936" y="203"/>
                </a:lnTo>
                <a:lnTo>
                  <a:pt x="941" y="203"/>
                </a:lnTo>
                <a:lnTo>
                  <a:pt x="939" y="208"/>
                </a:lnTo>
                <a:lnTo>
                  <a:pt x="939" y="210"/>
                </a:lnTo>
                <a:lnTo>
                  <a:pt x="941" y="213"/>
                </a:lnTo>
                <a:lnTo>
                  <a:pt x="941" y="217"/>
                </a:lnTo>
                <a:lnTo>
                  <a:pt x="948" y="217"/>
                </a:lnTo>
                <a:lnTo>
                  <a:pt x="965" y="220"/>
                </a:lnTo>
                <a:lnTo>
                  <a:pt x="1005" y="215"/>
                </a:lnTo>
                <a:lnTo>
                  <a:pt x="1007" y="213"/>
                </a:lnTo>
                <a:lnTo>
                  <a:pt x="1012" y="213"/>
                </a:lnTo>
                <a:lnTo>
                  <a:pt x="1014" y="213"/>
                </a:lnTo>
                <a:lnTo>
                  <a:pt x="1026" y="208"/>
                </a:lnTo>
                <a:lnTo>
                  <a:pt x="1026" y="203"/>
                </a:lnTo>
                <a:lnTo>
                  <a:pt x="1028" y="198"/>
                </a:lnTo>
                <a:lnTo>
                  <a:pt x="1028" y="196"/>
                </a:lnTo>
                <a:lnTo>
                  <a:pt x="1035" y="179"/>
                </a:lnTo>
                <a:lnTo>
                  <a:pt x="1040" y="179"/>
                </a:lnTo>
                <a:lnTo>
                  <a:pt x="1052" y="177"/>
                </a:lnTo>
                <a:lnTo>
                  <a:pt x="1056" y="177"/>
                </a:lnTo>
                <a:lnTo>
                  <a:pt x="1073" y="172"/>
                </a:lnTo>
                <a:lnTo>
                  <a:pt x="1089" y="170"/>
                </a:lnTo>
                <a:lnTo>
                  <a:pt x="1097" y="170"/>
                </a:lnTo>
                <a:lnTo>
                  <a:pt x="1099" y="172"/>
                </a:lnTo>
                <a:lnTo>
                  <a:pt x="1106" y="175"/>
                </a:lnTo>
                <a:lnTo>
                  <a:pt x="1115" y="177"/>
                </a:lnTo>
                <a:lnTo>
                  <a:pt x="1120" y="177"/>
                </a:lnTo>
                <a:lnTo>
                  <a:pt x="1127" y="179"/>
                </a:lnTo>
                <a:lnTo>
                  <a:pt x="1134" y="179"/>
                </a:lnTo>
                <a:lnTo>
                  <a:pt x="1137" y="179"/>
                </a:lnTo>
                <a:lnTo>
                  <a:pt x="1141" y="179"/>
                </a:lnTo>
                <a:lnTo>
                  <a:pt x="1144" y="179"/>
                </a:lnTo>
                <a:lnTo>
                  <a:pt x="1146" y="182"/>
                </a:lnTo>
                <a:lnTo>
                  <a:pt x="1148" y="184"/>
                </a:lnTo>
                <a:lnTo>
                  <a:pt x="1151" y="189"/>
                </a:lnTo>
                <a:lnTo>
                  <a:pt x="1153" y="189"/>
                </a:lnTo>
                <a:lnTo>
                  <a:pt x="1153" y="191"/>
                </a:lnTo>
                <a:lnTo>
                  <a:pt x="1155" y="196"/>
                </a:lnTo>
                <a:lnTo>
                  <a:pt x="1155" y="198"/>
                </a:lnTo>
                <a:lnTo>
                  <a:pt x="1153" y="201"/>
                </a:lnTo>
                <a:lnTo>
                  <a:pt x="1151" y="201"/>
                </a:lnTo>
                <a:lnTo>
                  <a:pt x="1148" y="203"/>
                </a:lnTo>
                <a:lnTo>
                  <a:pt x="1146" y="205"/>
                </a:lnTo>
                <a:lnTo>
                  <a:pt x="1146" y="208"/>
                </a:lnTo>
                <a:lnTo>
                  <a:pt x="1144" y="210"/>
                </a:lnTo>
                <a:lnTo>
                  <a:pt x="1141" y="210"/>
                </a:lnTo>
                <a:lnTo>
                  <a:pt x="1139" y="213"/>
                </a:lnTo>
                <a:lnTo>
                  <a:pt x="1139" y="215"/>
                </a:lnTo>
                <a:lnTo>
                  <a:pt x="1139" y="217"/>
                </a:lnTo>
                <a:lnTo>
                  <a:pt x="1139" y="222"/>
                </a:lnTo>
                <a:lnTo>
                  <a:pt x="1139" y="224"/>
                </a:lnTo>
                <a:lnTo>
                  <a:pt x="1139" y="227"/>
                </a:lnTo>
                <a:lnTo>
                  <a:pt x="1137" y="229"/>
                </a:lnTo>
                <a:lnTo>
                  <a:pt x="1139" y="234"/>
                </a:lnTo>
                <a:lnTo>
                  <a:pt x="1139" y="236"/>
                </a:lnTo>
                <a:lnTo>
                  <a:pt x="1139" y="241"/>
                </a:lnTo>
                <a:lnTo>
                  <a:pt x="1139" y="243"/>
                </a:lnTo>
                <a:lnTo>
                  <a:pt x="1139" y="248"/>
                </a:lnTo>
                <a:lnTo>
                  <a:pt x="1144" y="253"/>
                </a:lnTo>
                <a:lnTo>
                  <a:pt x="1141" y="258"/>
                </a:lnTo>
                <a:lnTo>
                  <a:pt x="1141" y="262"/>
                </a:lnTo>
                <a:lnTo>
                  <a:pt x="1139" y="265"/>
                </a:lnTo>
                <a:lnTo>
                  <a:pt x="1141" y="272"/>
                </a:lnTo>
                <a:lnTo>
                  <a:pt x="1144" y="276"/>
                </a:lnTo>
                <a:lnTo>
                  <a:pt x="1146" y="281"/>
                </a:lnTo>
                <a:lnTo>
                  <a:pt x="1148" y="281"/>
                </a:lnTo>
                <a:lnTo>
                  <a:pt x="1151" y="281"/>
                </a:lnTo>
                <a:lnTo>
                  <a:pt x="1153" y="279"/>
                </a:lnTo>
                <a:lnTo>
                  <a:pt x="1155" y="279"/>
                </a:lnTo>
                <a:lnTo>
                  <a:pt x="1158" y="276"/>
                </a:lnTo>
                <a:lnTo>
                  <a:pt x="1160" y="276"/>
                </a:lnTo>
                <a:lnTo>
                  <a:pt x="1163" y="274"/>
                </a:lnTo>
                <a:lnTo>
                  <a:pt x="1165" y="274"/>
                </a:lnTo>
                <a:lnTo>
                  <a:pt x="1165" y="272"/>
                </a:lnTo>
                <a:lnTo>
                  <a:pt x="1170" y="272"/>
                </a:lnTo>
                <a:lnTo>
                  <a:pt x="1172" y="272"/>
                </a:lnTo>
                <a:lnTo>
                  <a:pt x="1174" y="272"/>
                </a:lnTo>
                <a:lnTo>
                  <a:pt x="1179" y="272"/>
                </a:lnTo>
                <a:lnTo>
                  <a:pt x="1181" y="274"/>
                </a:lnTo>
                <a:lnTo>
                  <a:pt x="1186" y="274"/>
                </a:lnTo>
                <a:lnTo>
                  <a:pt x="1188" y="274"/>
                </a:lnTo>
                <a:lnTo>
                  <a:pt x="1193" y="274"/>
                </a:lnTo>
                <a:lnTo>
                  <a:pt x="1196" y="274"/>
                </a:lnTo>
                <a:lnTo>
                  <a:pt x="1200" y="274"/>
                </a:lnTo>
                <a:lnTo>
                  <a:pt x="1203" y="274"/>
                </a:lnTo>
                <a:lnTo>
                  <a:pt x="1205" y="272"/>
                </a:lnTo>
                <a:lnTo>
                  <a:pt x="1207" y="272"/>
                </a:lnTo>
                <a:lnTo>
                  <a:pt x="1210" y="272"/>
                </a:lnTo>
                <a:lnTo>
                  <a:pt x="1212" y="269"/>
                </a:lnTo>
                <a:lnTo>
                  <a:pt x="1214" y="269"/>
                </a:lnTo>
                <a:lnTo>
                  <a:pt x="1217" y="267"/>
                </a:lnTo>
                <a:lnTo>
                  <a:pt x="1219" y="267"/>
                </a:lnTo>
                <a:lnTo>
                  <a:pt x="1221" y="269"/>
                </a:lnTo>
                <a:lnTo>
                  <a:pt x="1224" y="269"/>
                </a:lnTo>
                <a:lnTo>
                  <a:pt x="1226" y="269"/>
                </a:lnTo>
                <a:lnTo>
                  <a:pt x="1229" y="269"/>
                </a:lnTo>
                <a:lnTo>
                  <a:pt x="1231" y="272"/>
                </a:lnTo>
                <a:lnTo>
                  <a:pt x="1233" y="274"/>
                </a:lnTo>
                <a:lnTo>
                  <a:pt x="1236" y="276"/>
                </a:lnTo>
                <a:lnTo>
                  <a:pt x="1238" y="276"/>
                </a:lnTo>
                <a:lnTo>
                  <a:pt x="1240" y="279"/>
                </a:lnTo>
                <a:lnTo>
                  <a:pt x="1245" y="284"/>
                </a:lnTo>
                <a:lnTo>
                  <a:pt x="1245" y="288"/>
                </a:lnTo>
                <a:lnTo>
                  <a:pt x="1250" y="288"/>
                </a:lnTo>
                <a:lnTo>
                  <a:pt x="1254" y="288"/>
                </a:lnTo>
                <a:lnTo>
                  <a:pt x="1262" y="286"/>
                </a:lnTo>
                <a:lnTo>
                  <a:pt x="1269" y="286"/>
                </a:lnTo>
                <a:lnTo>
                  <a:pt x="1276" y="286"/>
                </a:lnTo>
                <a:lnTo>
                  <a:pt x="1280" y="291"/>
                </a:lnTo>
                <a:lnTo>
                  <a:pt x="1283" y="295"/>
                </a:lnTo>
                <a:lnTo>
                  <a:pt x="1285" y="298"/>
                </a:lnTo>
                <a:lnTo>
                  <a:pt x="1287" y="300"/>
                </a:lnTo>
                <a:lnTo>
                  <a:pt x="1295" y="300"/>
                </a:lnTo>
                <a:lnTo>
                  <a:pt x="1299" y="298"/>
                </a:lnTo>
                <a:lnTo>
                  <a:pt x="1306" y="298"/>
                </a:lnTo>
                <a:lnTo>
                  <a:pt x="1313" y="300"/>
                </a:lnTo>
                <a:lnTo>
                  <a:pt x="1311" y="295"/>
                </a:lnTo>
                <a:lnTo>
                  <a:pt x="1311" y="291"/>
                </a:lnTo>
                <a:lnTo>
                  <a:pt x="1311" y="286"/>
                </a:lnTo>
                <a:lnTo>
                  <a:pt x="1309" y="284"/>
                </a:lnTo>
                <a:lnTo>
                  <a:pt x="1309" y="279"/>
                </a:lnTo>
                <a:lnTo>
                  <a:pt x="1309" y="274"/>
                </a:lnTo>
                <a:lnTo>
                  <a:pt x="1309" y="269"/>
                </a:lnTo>
                <a:lnTo>
                  <a:pt x="1306" y="267"/>
                </a:lnTo>
                <a:lnTo>
                  <a:pt x="1311" y="262"/>
                </a:lnTo>
                <a:lnTo>
                  <a:pt x="1313" y="258"/>
                </a:lnTo>
                <a:lnTo>
                  <a:pt x="1316" y="258"/>
                </a:lnTo>
                <a:lnTo>
                  <a:pt x="1316" y="255"/>
                </a:lnTo>
                <a:lnTo>
                  <a:pt x="1313" y="255"/>
                </a:lnTo>
                <a:lnTo>
                  <a:pt x="1313" y="253"/>
                </a:lnTo>
                <a:lnTo>
                  <a:pt x="1316" y="255"/>
                </a:lnTo>
                <a:lnTo>
                  <a:pt x="1318" y="258"/>
                </a:lnTo>
                <a:lnTo>
                  <a:pt x="1318" y="262"/>
                </a:lnTo>
                <a:lnTo>
                  <a:pt x="1320" y="267"/>
                </a:lnTo>
                <a:lnTo>
                  <a:pt x="1323" y="272"/>
                </a:lnTo>
                <a:lnTo>
                  <a:pt x="1325" y="274"/>
                </a:lnTo>
                <a:lnTo>
                  <a:pt x="1330" y="276"/>
                </a:lnTo>
                <a:lnTo>
                  <a:pt x="1337" y="276"/>
                </a:lnTo>
                <a:lnTo>
                  <a:pt x="1339" y="276"/>
                </a:lnTo>
                <a:lnTo>
                  <a:pt x="1342" y="274"/>
                </a:lnTo>
                <a:lnTo>
                  <a:pt x="1344" y="274"/>
                </a:lnTo>
                <a:lnTo>
                  <a:pt x="1346" y="274"/>
                </a:lnTo>
                <a:lnTo>
                  <a:pt x="1351" y="276"/>
                </a:lnTo>
                <a:lnTo>
                  <a:pt x="1356" y="276"/>
                </a:lnTo>
                <a:lnTo>
                  <a:pt x="1358" y="276"/>
                </a:lnTo>
                <a:lnTo>
                  <a:pt x="1363" y="276"/>
                </a:lnTo>
                <a:lnTo>
                  <a:pt x="1365" y="279"/>
                </a:lnTo>
                <a:lnTo>
                  <a:pt x="1368" y="281"/>
                </a:lnTo>
                <a:lnTo>
                  <a:pt x="1368" y="279"/>
                </a:lnTo>
                <a:lnTo>
                  <a:pt x="1370" y="274"/>
                </a:lnTo>
                <a:lnTo>
                  <a:pt x="1370" y="272"/>
                </a:lnTo>
                <a:lnTo>
                  <a:pt x="1372" y="272"/>
                </a:lnTo>
                <a:lnTo>
                  <a:pt x="1372" y="269"/>
                </a:lnTo>
                <a:lnTo>
                  <a:pt x="1375" y="265"/>
                </a:lnTo>
                <a:lnTo>
                  <a:pt x="1375" y="262"/>
                </a:lnTo>
                <a:lnTo>
                  <a:pt x="1377" y="258"/>
                </a:lnTo>
                <a:lnTo>
                  <a:pt x="1377" y="255"/>
                </a:lnTo>
                <a:lnTo>
                  <a:pt x="1377" y="250"/>
                </a:lnTo>
                <a:lnTo>
                  <a:pt x="1379" y="246"/>
                </a:lnTo>
                <a:lnTo>
                  <a:pt x="1379" y="241"/>
                </a:lnTo>
                <a:lnTo>
                  <a:pt x="1384" y="236"/>
                </a:lnTo>
                <a:lnTo>
                  <a:pt x="1384" y="234"/>
                </a:lnTo>
                <a:lnTo>
                  <a:pt x="1386" y="229"/>
                </a:lnTo>
                <a:lnTo>
                  <a:pt x="1386" y="224"/>
                </a:lnTo>
                <a:lnTo>
                  <a:pt x="1386" y="220"/>
                </a:lnTo>
                <a:lnTo>
                  <a:pt x="1389" y="217"/>
                </a:lnTo>
                <a:lnTo>
                  <a:pt x="1389" y="213"/>
                </a:lnTo>
                <a:lnTo>
                  <a:pt x="1389" y="208"/>
                </a:lnTo>
                <a:lnTo>
                  <a:pt x="1389" y="203"/>
                </a:lnTo>
                <a:lnTo>
                  <a:pt x="1386" y="198"/>
                </a:lnTo>
                <a:lnTo>
                  <a:pt x="1386" y="196"/>
                </a:lnTo>
                <a:lnTo>
                  <a:pt x="1386" y="191"/>
                </a:lnTo>
                <a:lnTo>
                  <a:pt x="1389" y="191"/>
                </a:lnTo>
                <a:lnTo>
                  <a:pt x="1391" y="191"/>
                </a:lnTo>
                <a:lnTo>
                  <a:pt x="1396" y="191"/>
                </a:lnTo>
                <a:lnTo>
                  <a:pt x="1403" y="191"/>
                </a:lnTo>
                <a:lnTo>
                  <a:pt x="1408" y="191"/>
                </a:lnTo>
                <a:lnTo>
                  <a:pt x="1422" y="191"/>
                </a:lnTo>
                <a:lnTo>
                  <a:pt x="1424" y="191"/>
                </a:lnTo>
                <a:lnTo>
                  <a:pt x="1429" y="194"/>
                </a:lnTo>
                <a:lnTo>
                  <a:pt x="1434" y="194"/>
                </a:lnTo>
                <a:lnTo>
                  <a:pt x="1438" y="196"/>
                </a:lnTo>
                <a:lnTo>
                  <a:pt x="1445" y="201"/>
                </a:lnTo>
                <a:lnTo>
                  <a:pt x="1453" y="203"/>
                </a:lnTo>
                <a:lnTo>
                  <a:pt x="1457" y="203"/>
                </a:lnTo>
                <a:lnTo>
                  <a:pt x="1460" y="203"/>
                </a:lnTo>
                <a:lnTo>
                  <a:pt x="1464" y="205"/>
                </a:lnTo>
                <a:lnTo>
                  <a:pt x="1469" y="205"/>
                </a:lnTo>
                <a:lnTo>
                  <a:pt x="1474" y="208"/>
                </a:lnTo>
                <a:lnTo>
                  <a:pt x="1478" y="210"/>
                </a:lnTo>
                <a:lnTo>
                  <a:pt x="1481" y="210"/>
                </a:lnTo>
                <a:lnTo>
                  <a:pt x="1486" y="210"/>
                </a:lnTo>
                <a:lnTo>
                  <a:pt x="1490" y="213"/>
                </a:lnTo>
                <a:lnTo>
                  <a:pt x="1493" y="215"/>
                </a:lnTo>
                <a:lnTo>
                  <a:pt x="1497" y="215"/>
                </a:lnTo>
                <a:lnTo>
                  <a:pt x="1502" y="217"/>
                </a:lnTo>
                <a:lnTo>
                  <a:pt x="1507" y="220"/>
                </a:lnTo>
                <a:lnTo>
                  <a:pt x="1509" y="220"/>
                </a:lnTo>
                <a:lnTo>
                  <a:pt x="1514" y="222"/>
                </a:lnTo>
                <a:lnTo>
                  <a:pt x="1519" y="222"/>
                </a:lnTo>
                <a:lnTo>
                  <a:pt x="1523" y="222"/>
                </a:lnTo>
                <a:lnTo>
                  <a:pt x="1530" y="222"/>
                </a:lnTo>
                <a:lnTo>
                  <a:pt x="1533" y="220"/>
                </a:lnTo>
                <a:lnTo>
                  <a:pt x="1537" y="220"/>
                </a:lnTo>
                <a:lnTo>
                  <a:pt x="1542" y="217"/>
                </a:lnTo>
                <a:lnTo>
                  <a:pt x="1547" y="217"/>
                </a:lnTo>
                <a:lnTo>
                  <a:pt x="1549" y="217"/>
                </a:lnTo>
                <a:lnTo>
                  <a:pt x="1554" y="217"/>
                </a:lnTo>
                <a:lnTo>
                  <a:pt x="1556" y="217"/>
                </a:lnTo>
                <a:lnTo>
                  <a:pt x="1559" y="217"/>
                </a:lnTo>
                <a:lnTo>
                  <a:pt x="1561" y="220"/>
                </a:lnTo>
                <a:lnTo>
                  <a:pt x="1563" y="222"/>
                </a:lnTo>
                <a:lnTo>
                  <a:pt x="1563" y="224"/>
                </a:lnTo>
                <a:lnTo>
                  <a:pt x="1566" y="227"/>
                </a:lnTo>
                <a:lnTo>
                  <a:pt x="1568" y="229"/>
                </a:lnTo>
                <a:lnTo>
                  <a:pt x="1570" y="231"/>
                </a:lnTo>
                <a:lnTo>
                  <a:pt x="1570" y="234"/>
                </a:lnTo>
                <a:lnTo>
                  <a:pt x="1570" y="239"/>
                </a:lnTo>
                <a:lnTo>
                  <a:pt x="1568" y="243"/>
                </a:lnTo>
                <a:lnTo>
                  <a:pt x="1568" y="246"/>
                </a:lnTo>
                <a:lnTo>
                  <a:pt x="1568" y="250"/>
                </a:lnTo>
                <a:lnTo>
                  <a:pt x="1568" y="258"/>
                </a:lnTo>
                <a:lnTo>
                  <a:pt x="1568" y="265"/>
                </a:lnTo>
                <a:lnTo>
                  <a:pt x="1568" y="267"/>
                </a:lnTo>
                <a:lnTo>
                  <a:pt x="1566" y="269"/>
                </a:lnTo>
                <a:lnTo>
                  <a:pt x="1570" y="267"/>
                </a:lnTo>
                <a:lnTo>
                  <a:pt x="1575" y="265"/>
                </a:lnTo>
                <a:lnTo>
                  <a:pt x="1580" y="265"/>
                </a:lnTo>
                <a:lnTo>
                  <a:pt x="1580" y="262"/>
                </a:lnTo>
                <a:lnTo>
                  <a:pt x="1585" y="258"/>
                </a:lnTo>
                <a:lnTo>
                  <a:pt x="1587" y="260"/>
                </a:lnTo>
                <a:lnTo>
                  <a:pt x="1589" y="265"/>
                </a:lnTo>
                <a:lnTo>
                  <a:pt x="1589" y="269"/>
                </a:lnTo>
                <a:lnTo>
                  <a:pt x="1587" y="276"/>
                </a:lnTo>
                <a:lnTo>
                  <a:pt x="1587" y="281"/>
                </a:lnTo>
                <a:lnTo>
                  <a:pt x="1589" y="286"/>
                </a:lnTo>
                <a:lnTo>
                  <a:pt x="1592" y="291"/>
                </a:lnTo>
                <a:lnTo>
                  <a:pt x="1592" y="295"/>
                </a:lnTo>
                <a:lnTo>
                  <a:pt x="1599" y="305"/>
                </a:lnTo>
                <a:lnTo>
                  <a:pt x="1601" y="307"/>
                </a:lnTo>
                <a:lnTo>
                  <a:pt x="1606" y="310"/>
                </a:lnTo>
                <a:lnTo>
                  <a:pt x="1610" y="312"/>
                </a:lnTo>
                <a:lnTo>
                  <a:pt x="1615" y="310"/>
                </a:lnTo>
                <a:lnTo>
                  <a:pt x="1618" y="307"/>
                </a:lnTo>
                <a:lnTo>
                  <a:pt x="1620" y="310"/>
                </a:lnTo>
                <a:lnTo>
                  <a:pt x="1625" y="307"/>
                </a:lnTo>
                <a:lnTo>
                  <a:pt x="1627" y="305"/>
                </a:lnTo>
                <a:lnTo>
                  <a:pt x="1629" y="305"/>
                </a:lnTo>
                <a:lnTo>
                  <a:pt x="1632" y="305"/>
                </a:lnTo>
                <a:lnTo>
                  <a:pt x="1632" y="303"/>
                </a:lnTo>
                <a:lnTo>
                  <a:pt x="1634" y="305"/>
                </a:lnTo>
                <a:lnTo>
                  <a:pt x="1634" y="300"/>
                </a:lnTo>
                <a:lnTo>
                  <a:pt x="1632" y="295"/>
                </a:lnTo>
                <a:lnTo>
                  <a:pt x="1627" y="284"/>
                </a:lnTo>
                <a:lnTo>
                  <a:pt x="1622" y="279"/>
                </a:lnTo>
                <a:lnTo>
                  <a:pt x="1618" y="276"/>
                </a:lnTo>
                <a:lnTo>
                  <a:pt x="1618" y="269"/>
                </a:lnTo>
                <a:lnTo>
                  <a:pt x="1618" y="260"/>
                </a:lnTo>
                <a:lnTo>
                  <a:pt x="1618" y="258"/>
                </a:lnTo>
                <a:lnTo>
                  <a:pt x="1622" y="258"/>
                </a:lnTo>
                <a:lnTo>
                  <a:pt x="1627" y="255"/>
                </a:lnTo>
                <a:lnTo>
                  <a:pt x="1634" y="253"/>
                </a:lnTo>
                <a:lnTo>
                  <a:pt x="1639" y="255"/>
                </a:lnTo>
                <a:lnTo>
                  <a:pt x="1643" y="253"/>
                </a:lnTo>
                <a:lnTo>
                  <a:pt x="1646" y="250"/>
                </a:lnTo>
                <a:lnTo>
                  <a:pt x="1651" y="248"/>
                </a:lnTo>
                <a:lnTo>
                  <a:pt x="1651" y="246"/>
                </a:lnTo>
                <a:lnTo>
                  <a:pt x="1653" y="241"/>
                </a:lnTo>
                <a:lnTo>
                  <a:pt x="1653" y="236"/>
                </a:lnTo>
                <a:lnTo>
                  <a:pt x="1651" y="236"/>
                </a:lnTo>
                <a:lnTo>
                  <a:pt x="1648" y="236"/>
                </a:lnTo>
                <a:lnTo>
                  <a:pt x="1643" y="236"/>
                </a:lnTo>
                <a:lnTo>
                  <a:pt x="1632" y="224"/>
                </a:lnTo>
                <a:lnTo>
                  <a:pt x="1627" y="220"/>
                </a:lnTo>
                <a:lnTo>
                  <a:pt x="1627" y="215"/>
                </a:lnTo>
                <a:lnTo>
                  <a:pt x="1627" y="210"/>
                </a:lnTo>
                <a:lnTo>
                  <a:pt x="1629" y="203"/>
                </a:lnTo>
                <a:lnTo>
                  <a:pt x="1629" y="196"/>
                </a:lnTo>
                <a:lnTo>
                  <a:pt x="1627" y="191"/>
                </a:lnTo>
                <a:lnTo>
                  <a:pt x="1629" y="189"/>
                </a:lnTo>
                <a:lnTo>
                  <a:pt x="1655" y="127"/>
                </a:lnTo>
                <a:lnTo>
                  <a:pt x="1658" y="123"/>
                </a:lnTo>
                <a:lnTo>
                  <a:pt x="1688" y="85"/>
                </a:lnTo>
                <a:lnTo>
                  <a:pt x="1691" y="82"/>
                </a:lnTo>
                <a:lnTo>
                  <a:pt x="1702" y="68"/>
                </a:lnTo>
                <a:lnTo>
                  <a:pt x="1702" y="63"/>
                </a:lnTo>
                <a:lnTo>
                  <a:pt x="1702" y="59"/>
                </a:lnTo>
                <a:lnTo>
                  <a:pt x="1702" y="56"/>
                </a:lnTo>
                <a:lnTo>
                  <a:pt x="1702" y="52"/>
                </a:lnTo>
                <a:lnTo>
                  <a:pt x="1702" y="49"/>
                </a:lnTo>
                <a:lnTo>
                  <a:pt x="1700" y="47"/>
                </a:lnTo>
                <a:lnTo>
                  <a:pt x="1700" y="44"/>
                </a:lnTo>
                <a:lnTo>
                  <a:pt x="1702" y="42"/>
                </a:lnTo>
                <a:lnTo>
                  <a:pt x="1705" y="42"/>
                </a:lnTo>
                <a:lnTo>
                  <a:pt x="1707" y="40"/>
                </a:lnTo>
                <a:lnTo>
                  <a:pt x="1709" y="37"/>
                </a:lnTo>
                <a:lnTo>
                  <a:pt x="1709" y="33"/>
                </a:lnTo>
                <a:lnTo>
                  <a:pt x="1712" y="28"/>
                </a:lnTo>
                <a:lnTo>
                  <a:pt x="1714" y="26"/>
                </a:lnTo>
                <a:lnTo>
                  <a:pt x="1719" y="23"/>
                </a:lnTo>
                <a:lnTo>
                  <a:pt x="1719" y="21"/>
                </a:lnTo>
                <a:lnTo>
                  <a:pt x="1714" y="18"/>
                </a:lnTo>
                <a:lnTo>
                  <a:pt x="1714" y="11"/>
                </a:lnTo>
                <a:lnTo>
                  <a:pt x="1745" y="23"/>
                </a:lnTo>
                <a:lnTo>
                  <a:pt x="1750" y="18"/>
                </a:lnTo>
                <a:lnTo>
                  <a:pt x="1768" y="0"/>
                </a:lnTo>
                <a:lnTo>
                  <a:pt x="1771" y="0"/>
                </a:lnTo>
                <a:lnTo>
                  <a:pt x="1773" y="0"/>
                </a:lnTo>
                <a:lnTo>
                  <a:pt x="1818" y="0"/>
                </a:lnTo>
                <a:lnTo>
                  <a:pt x="1820" y="0"/>
                </a:lnTo>
                <a:lnTo>
                  <a:pt x="1849" y="0"/>
                </a:lnTo>
                <a:lnTo>
                  <a:pt x="1924" y="0"/>
                </a:lnTo>
                <a:lnTo>
                  <a:pt x="1933" y="0"/>
                </a:lnTo>
                <a:lnTo>
                  <a:pt x="1936" y="0"/>
                </a:lnTo>
                <a:lnTo>
                  <a:pt x="1988" y="0"/>
                </a:lnTo>
                <a:close/>
              </a:path>
            </a:pathLst>
          </a:custGeom>
          <a:solidFill>
            <a:srgbClr val="FCFAD2"/>
          </a:solidFill>
          <a:ln w="9525">
            <a:solidFill>
              <a:schemeClr val="bg2">
                <a:lumMod val="50000"/>
              </a:schemeClr>
            </a:solidFill>
            <a:round/>
            <a:headEnd/>
            <a:tailEnd/>
          </a:ln>
          <a:extLst/>
        </p:spPr>
        <p:txBody>
          <a:bodyPr rot="0" vert="horz" wrap="square" lIns="137160" tIns="68580" rIns="137160" bIns="68580" anchor="t" anchorCtr="0" upright="1">
            <a:noAutofit/>
          </a:bodyPr>
          <a:lstStyle/>
          <a:p>
            <a:endParaRPr lang="es-MX" sz="2700"/>
          </a:p>
        </p:txBody>
      </p:sp>
      <p:sp>
        <p:nvSpPr>
          <p:cNvPr id="14" name="Rectángulo 13"/>
          <p:cNvSpPr/>
          <p:nvPr/>
        </p:nvSpPr>
        <p:spPr>
          <a:xfrm>
            <a:off x="10304228" y="2546577"/>
            <a:ext cx="3110146" cy="7848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s-MX" sz="4500" cap="all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municipios</a:t>
            </a:r>
          </a:p>
        </p:txBody>
      </p:sp>
      <p:cxnSp>
        <p:nvCxnSpPr>
          <p:cNvPr id="15" name="Conector angular 14"/>
          <p:cNvCxnSpPr>
            <a:stCxn id="14" idx="1"/>
            <a:endCxn id="14" idx="3"/>
          </p:cNvCxnSpPr>
          <p:nvPr/>
        </p:nvCxnSpPr>
        <p:spPr>
          <a:xfrm rot="10800000" flipH="1">
            <a:off x="10260064" y="2962076"/>
            <a:ext cx="3198473" cy="19050"/>
          </a:xfrm>
          <a:prstGeom prst="bentConnector5">
            <a:avLst>
              <a:gd name="adj1" fmla="val -138774"/>
              <a:gd name="adj2" fmla="val -28318906"/>
              <a:gd name="adj3" fmla="val 234010"/>
            </a:avLst>
          </a:prstGeom>
          <a:ln w="38100">
            <a:solidFill>
              <a:schemeClr val="tx1">
                <a:lumMod val="50000"/>
                <a:lumOff val="50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Rectángulo 15"/>
          <p:cNvSpPr/>
          <p:nvPr/>
        </p:nvSpPr>
        <p:spPr>
          <a:xfrm>
            <a:off x="6268610" y="4447224"/>
            <a:ext cx="577511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 algn="just">
              <a:buFont typeface="Arial" panose="020B0604020202020204" pitchFamily="34" charset="0"/>
              <a:buChar char="•"/>
            </a:pPr>
            <a:r>
              <a:rPr lang="es-419" sz="2700" dirty="0">
                <a:solidFill>
                  <a:srgbClr val="000000"/>
                </a:solidFill>
              </a:rPr>
              <a:t>Tenancingo</a:t>
            </a:r>
          </a:p>
          <a:p>
            <a:pPr marL="514350" indent="-514350" algn="just">
              <a:buFont typeface="Arial" panose="020B0604020202020204" pitchFamily="34" charset="0"/>
              <a:buChar char="•"/>
            </a:pPr>
            <a:r>
              <a:rPr lang="es-419" sz="2700" dirty="0">
                <a:solidFill>
                  <a:srgbClr val="000000"/>
                </a:solidFill>
              </a:rPr>
              <a:t>Coatepec Harinas</a:t>
            </a:r>
          </a:p>
          <a:p>
            <a:pPr marL="514350" indent="-514350" algn="just">
              <a:buFont typeface="Arial" panose="020B0604020202020204" pitchFamily="34" charset="0"/>
              <a:buChar char="•"/>
            </a:pPr>
            <a:r>
              <a:rPr lang="es-419" sz="2700" dirty="0">
                <a:solidFill>
                  <a:srgbClr val="000000"/>
                </a:solidFill>
              </a:rPr>
              <a:t>Ixtapan de la Sal</a:t>
            </a:r>
          </a:p>
          <a:p>
            <a:pPr marL="514350" indent="-514350" algn="just">
              <a:buFont typeface="Arial" panose="020B0604020202020204" pitchFamily="34" charset="0"/>
              <a:buChar char="•"/>
            </a:pPr>
            <a:r>
              <a:rPr lang="es-419" sz="2700" dirty="0">
                <a:solidFill>
                  <a:srgbClr val="000000"/>
                </a:solidFill>
              </a:rPr>
              <a:t>Malinalco</a:t>
            </a:r>
            <a:endParaRPr lang="es-MX" sz="2700" dirty="0"/>
          </a:p>
        </p:txBody>
      </p:sp>
      <p:sp>
        <p:nvSpPr>
          <p:cNvPr id="17" name="Rectángulo 16"/>
          <p:cNvSpPr/>
          <p:nvPr/>
        </p:nvSpPr>
        <p:spPr>
          <a:xfrm>
            <a:off x="12355076" y="4385895"/>
            <a:ext cx="4923275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 algn="just">
              <a:buFont typeface="Arial" panose="020B0604020202020204" pitchFamily="34" charset="0"/>
              <a:buChar char="•"/>
            </a:pPr>
            <a:r>
              <a:rPr lang="es-419" sz="2700" dirty="0" err="1">
                <a:solidFill>
                  <a:srgbClr val="000000"/>
                </a:solidFill>
              </a:rPr>
              <a:t>Ocuilan</a:t>
            </a:r>
            <a:endParaRPr lang="es-419" sz="2700" dirty="0">
              <a:solidFill>
                <a:srgbClr val="000000"/>
              </a:solidFill>
            </a:endParaRPr>
          </a:p>
          <a:p>
            <a:pPr marL="514350" indent="-514350" algn="just">
              <a:buFont typeface="Arial" panose="020B0604020202020204" pitchFamily="34" charset="0"/>
              <a:buChar char="•"/>
            </a:pPr>
            <a:r>
              <a:rPr lang="es-419" sz="2700" dirty="0" err="1">
                <a:solidFill>
                  <a:srgbClr val="000000"/>
                </a:solidFill>
              </a:rPr>
              <a:t>Tonatico</a:t>
            </a:r>
            <a:endParaRPr lang="es-419" sz="2700" dirty="0">
              <a:solidFill>
                <a:srgbClr val="000000"/>
              </a:solidFill>
            </a:endParaRPr>
          </a:p>
          <a:p>
            <a:pPr marL="514350" indent="-514350" algn="just">
              <a:buFont typeface="Arial" panose="020B0604020202020204" pitchFamily="34" charset="0"/>
              <a:buChar char="•"/>
            </a:pPr>
            <a:r>
              <a:rPr lang="es-419" sz="2700" dirty="0">
                <a:solidFill>
                  <a:srgbClr val="000000"/>
                </a:solidFill>
              </a:rPr>
              <a:t>Villa Guerrero</a:t>
            </a:r>
          </a:p>
          <a:p>
            <a:pPr marL="514350" indent="-514350" algn="just">
              <a:buFont typeface="Arial" panose="020B0604020202020204" pitchFamily="34" charset="0"/>
              <a:buChar char="•"/>
            </a:pPr>
            <a:r>
              <a:rPr lang="es-419" sz="2700" dirty="0" err="1">
                <a:solidFill>
                  <a:srgbClr val="000000"/>
                </a:solidFill>
              </a:rPr>
              <a:t>Zumpahuacán</a:t>
            </a:r>
            <a:endParaRPr lang="es-MX" sz="2700" dirty="0"/>
          </a:p>
        </p:txBody>
      </p:sp>
      <p:pic>
        <p:nvPicPr>
          <p:cNvPr id="19" name="Picture 2" descr="Estado de México – Pacto federal">
            <a:hlinkClick r:id="rId6" action="ppaction://hlinksldjump" tooltip="Distritos Judiciales Electorales"/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62999" y="8613564"/>
            <a:ext cx="762001" cy="6265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Imagen 19">
            <a:hlinkClick r:id="" action="ppaction://hlinkshowjump?jump=previousslide" tooltip="Anterior"/>
          </p:cNvPr>
          <p:cNvPicPr>
            <a:picLocks noChangeAspect="1"/>
          </p:cNvPicPr>
          <p:nvPr/>
        </p:nvPicPr>
        <p:blipFill>
          <a:blip r:embed="rId8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7971312" y="8567437"/>
            <a:ext cx="718852" cy="718852"/>
          </a:xfrm>
          <a:prstGeom prst="rect">
            <a:avLst/>
          </a:prstGeom>
        </p:spPr>
      </p:pic>
      <p:pic>
        <p:nvPicPr>
          <p:cNvPr id="21" name="Imagen 20">
            <a:hlinkClick r:id="" action="ppaction://hlinkshowjump?jump=nextslide" tooltip="Siguiente"/>
          </p:cNvPr>
          <p:cNvPicPr>
            <a:picLocks noChangeAspect="1"/>
          </p:cNvPicPr>
          <p:nvPr/>
        </p:nvPicPr>
        <p:blipFill>
          <a:blip r:embed="rId8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97835" y="8567438"/>
            <a:ext cx="718852" cy="718852"/>
          </a:xfrm>
          <a:prstGeom prst="rect">
            <a:avLst/>
          </a:prstGeom>
        </p:spPr>
      </p:pic>
      <p:sp>
        <p:nvSpPr>
          <p:cNvPr id="22" name="Rectángulo 21"/>
          <p:cNvSpPr/>
          <p:nvPr/>
        </p:nvSpPr>
        <p:spPr>
          <a:xfrm>
            <a:off x="10153504" y="3126363"/>
            <a:ext cx="343651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s-MX" sz="2000" cap="all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Que conforman el distrito</a:t>
            </a:r>
            <a:endParaRPr lang="es-MX" sz="2000" cap="all" dirty="0">
              <a:solidFill>
                <a:schemeClr val="tx1">
                  <a:lumMod val="50000"/>
                  <a:lumOff val="50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270557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Click="0">
        <p14:reveal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2401" y="178509"/>
            <a:ext cx="2274414" cy="1025763"/>
          </a:xfrm>
          <a:prstGeom prst="rect">
            <a:avLst/>
          </a:prstGeom>
        </p:spPr>
      </p:pic>
      <p:sp>
        <p:nvSpPr>
          <p:cNvPr id="72" name="Paralelogramo 71"/>
          <p:cNvSpPr/>
          <p:nvPr/>
        </p:nvSpPr>
        <p:spPr>
          <a:xfrm>
            <a:off x="15672659" y="8634356"/>
            <a:ext cx="4243892" cy="1612305"/>
          </a:xfrm>
          <a:prstGeom prst="parallelogram">
            <a:avLst>
              <a:gd name="adj" fmla="val 68198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73" name="Paralelogramo 72"/>
          <p:cNvSpPr/>
          <p:nvPr/>
        </p:nvSpPr>
        <p:spPr>
          <a:xfrm>
            <a:off x="0" y="9478834"/>
            <a:ext cx="18750579" cy="814892"/>
          </a:xfrm>
          <a:prstGeom prst="parallelogram">
            <a:avLst>
              <a:gd name="adj" fmla="val 58663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pic>
        <p:nvPicPr>
          <p:cNvPr id="77" name="Imagen 7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33436" y="88635"/>
            <a:ext cx="1272614" cy="1202562"/>
          </a:xfrm>
          <a:prstGeom prst="rect">
            <a:avLst/>
          </a:prstGeom>
        </p:spPr>
      </p:pic>
      <p:sp>
        <p:nvSpPr>
          <p:cNvPr id="78" name="Triángulo isósceles 77"/>
          <p:cNvSpPr/>
          <p:nvPr/>
        </p:nvSpPr>
        <p:spPr>
          <a:xfrm rot="18459014">
            <a:off x="-931438" y="-343536"/>
            <a:ext cx="2154764" cy="1158996"/>
          </a:xfrm>
          <a:prstGeom prst="triangl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79" name="Triángulo isósceles 78"/>
          <p:cNvSpPr/>
          <p:nvPr/>
        </p:nvSpPr>
        <p:spPr>
          <a:xfrm rot="10631482">
            <a:off x="-55789" y="-206601"/>
            <a:ext cx="2154764" cy="1158996"/>
          </a:xfrm>
          <a:prstGeom prst="triangle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cxnSp>
        <p:nvCxnSpPr>
          <p:cNvPr id="81" name="Conector recto 80"/>
          <p:cNvCxnSpPr/>
          <p:nvPr/>
        </p:nvCxnSpPr>
        <p:spPr>
          <a:xfrm>
            <a:off x="9144000" y="88635"/>
            <a:ext cx="0" cy="1202562"/>
          </a:xfrm>
          <a:prstGeom prst="line">
            <a:avLst/>
          </a:prstGeom>
          <a:ln w="28575" cap="rnd">
            <a:solidFill>
              <a:schemeClr val="bg2">
                <a:lumMod val="5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3" name="Imagen 8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87420" y="1"/>
            <a:ext cx="1500581" cy="1500581"/>
          </a:xfrm>
          <a:prstGeom prst="rect">
            <a:avLst/>
          </a:prstGeom>
        </p:spPr>
      </p:pic>
      <p:pic>
        <p:nvPicPr>
          <p:cNvPr id="84" name="Imagen 83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25" t="29137" r="9744" b="27962"/>
          <a:stretch/>
        </p:blipFill>
        <p:spPr>
          <a:xfrm>
            <a:off x="666928" y="8648186"/>
            <a:ext cx="1516151" cy="816819"/>
          </a:xfrm>
          <a:prstGeom prst="rect">
            <a:avLst/>
          </a:prstGeom>
        </p:spPr>
      </p:pic>
      <p:sp>
        <p:nvSpPr>
          <p:cNvPr id="2" name="Rectángulo 1"/>
          <p:cNvSpPr/>
          <p:nvPr/>
        </p:nvSpPr>
        <p:spPr>
          <a:xfrm>
            <a:off x="2387332" y="1408760"/>
            <a:ext cx="13537680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s-MX" sz="6000" cap="all" dirty="0">
                <a:solidFill>
                  <a:srgbClr val="8C52FF"/>
                </a:solidFill>
                <a:latin typeface="Exo 2" panose="00000800000000000000" pitchFamily="2" charset="0"/>
              </a:rPr>
              <a:t>Distrito judicial </a:t>
            </a:r>
            <a:r>
              <a:rPr lang="es-MX" sz="6000" cap="all" dirty="0" smtClean="0">
                <a:solidFill>
                  <a:srgbClr val="8C52FF"/>
                </a:solidFill>
                <a:latin typeface="Exo 2" panose="00000800000000000000" pitchFamily="2" charset="0"/>
              </a:rPr>
              <a:t>no. xiv </a:t>
            </a:r>
            <a:r>
              <a:rPr lang="es-MX" sz="6000" cap="all" dirty="0">
                <a:solidFill>
                  <a:srgbClr val="8C52FF"/>
                </a:solidFill>
                <a:latin typeface="Exo 2" panose="00000800000000000000" pitchFamily="2" charset="0"/>
              </a:rPr>
              <a:t>TEXCOCO </a:t>
            </a:r>
            <a:endParaRPr lang="es-MX" sz="6000" cap="all" dirty="0">
              <a:latin typeface="Exo 2" panose="00000800000000000000" pitchFamily="2" charset="0"/>
            </a:endParaRPr>
          </a:p>
        </p:txBody>
      </p:sp>
      <p:sp>
        <p:nvSpPr>
          <p:cNvPr id="4" name="Elipse 3"/>
          <p:cNvSpPr/>
          <p:nvPr/>
        </p:nvSpPr>
        <p:spPr>
          <a:xfrm>
            <a:off x="8906165" y="3590757"/>
            <a:ext cx="540000" cy="540000"/>
          </a:xfrm>
          <a:prstGeom prst="ellipse">
            <a:avLst/>
          </a:prstGeom>
          <a:solidFill>
            <a:srgbClr val="CC99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5" name="Arco 4"/>
          <p:cNvSpPr/>
          <p:nvPr/>
        </p:nvSpPr>
        <p:spPr>
          <a:xfrm rot="10800000">
            <a:off x="8771165" y="3455757"/>
            <a:ext cx="810000" cy="810000"/>
          </a:xfrm>
          <a:prstGeom prst="arc">
            <a:avLst>
              <a:gd name="adj1" fmla="val 16200000"/>
              <a:gd name="adj2" fmla="val 5350066"/>
            </a:avLst>
          </a:prstGeom>
          <a:noFill/>
          <a:ln w="28575" cap="rnd">
            <a:solidFill>
              <a:srgbClr val="CC99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82" name="Rectángulo redondeado 81">
            <a:hlinkClick r:id="rId6" action="ppaction://hlinksldjump"/>
          </p:cNvPr>
          <p:cNvSpPr/>
          <p:nvPr/>
        </p:nvSpPr>
        <p:spPr>
          <a:xfrm>
            <a:off x="9581164" y="3387669"/>
            <a:ext cx="4899950" cy="981759"/>
          </a:xfrm>
          <a:prstGeom prst="roundRect">
            <a:avLst>
              <a:gd name="adj" fmla="val 50000"/>
            </a:avLst>
          </a:prstGeom>
          <a:solidFill>
            <a:srgbClr val="CC99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85" name="Rectángulo 84">
            <a:hlinkClick r:id="rId6" action="ppaction://hlinksldjump"/>
          </p:cNvPr>
          <p:cNvSpPr/>
          <p:nvPr/>
        </p:nvSpPr>
        <p:spPr>
          <a:xfrm>
            <a:off x="9898437" y="3369584"/>
            <a:ext cx="2808782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es-419" sz="5400" cap="all" dirty="0">
                <a:solidFill>
                  <a:schemeClr val="bg1"/>
                </a:solidFill>
                <a:latin typeface="Exo 2" panose="00000800000000000000" pitchFamily="2" charset="0"/>
              </a:rPr>
              <a:t>cargos</a:t>
            </a:r>
            <a:endParaRPr lang="es-MX" sz="5400" cap="all" dirty="0">
              <a:solidFill>
                <a:schemeClr val="bg1"/>
              </a:solidFill>
              <a:latin typeface="Exo 2" panose="00000800000000000000" pitchFamily="2" charset="0"/>
            </a:endParaRPr>
          </a:p>
        </p:txBody>
      </p:sp>
      <p:sp>
        <p:nvSpPr>
          <p:cNvPr id="86" name="Elipse 85"/>
          <p:cNvSpPr/>
          <p:nvPr/>
        </p:nvSpPr>
        <p:spPr>
          <a:xfrm>
            <a:off x="8906165" y="5011185"/>
            <a:ext cx="540000" cy="540000"/>
          </a:xfrm>
          <a:prstGeom prst="ellipse">
            <a:avLst/>
          </a:prstGeom>
          <a:solidFill>
            <a:srgbClr val="FF99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87" name="Arco 86"/>
          <p:cNvSpPr/>
          <p:nvPr/>
        </p:nvSpPr>
        <p:spPr>
          <a:xfrm rot="10800000">
            <a:off x="8771165" y="4876185"/>
            <a:ext cx="810000" cy="810000"/>
          </a:xfrm>
          <a:prstGeom prst="arc">
            <a:avLst>
              <a:gd name="adj1" fmla="val 16200000"/>
              <a:gd name="adj2" fmla="val 5350066"/>
            </a:avLst>
          </a:prstGeom>
          <a:ln w="28575" cap="rnd">
            <a:solidFill>
              <a:srgbClr val="FF99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88" name="Rectángulo redondeado 87">
            <a:hlinkClick r:id="rId7" action="ppaction://hlinksldjump"/>
          </p:cNvPr>
          <p:cNvSpPr/>
          <p:nvPr/>
        </p:nvSpPr>
        <p:spPr>
          <a:xfrm>
            <a:off x="9581165" y="4808097"/>
            <a:ext cx="4899948" cy="981759"/>
          </a:xfrm>
          <a:prstGeom prst="roundRect">
            <a:avLst>
              <a:gd name="adj" fmla="val 50000"/>
            </a:avLst>
          </a:prstGeom>
          <a:solidFill>
            <a:srgbClr val="FF99CC"/>
          </a:solidFill>
          <a:ln>
            <a:solidFill>
              <a:srgbClr val="FF99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89" name="Rectángulo 88">
            <a:hlinkClick r:id="rId7" action="ppaction://hlinksldjump"/>
          </p:cNvPr>
          <p:cNvSpPr/>
          <p:nvPr/>
        </p:nvSpPr>
        <p:spPr>
          <a:xfrm>
            <a:off x="9898438" y="4805199"/>
            <a:ext cx="4099199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419" sz="5400" cap="all" dirty="0">
                <a:solidFill>
                  <a:schemeClr val="bg1"/>
                </a:solidFill>
                <a:latin typeface="Exo 2" panose="00000800000000000000" pitchFamily="2" charset="0"/>
              </a:rPr>
              <a:t>MUNICIPIOS</a:t>
            </a:r>
            <a:endParaRPr lang="es-MX" sz="5400" cap="all" dirty="0">
              <a:solidFill>
                <a:schemeClr val="bg1"/>
              </a:solidFill>
              <a:latin typeface="Exo 2" panose="00000800000000000000" pitchFamily="2" charset="0"/>
            </a:endParaRPr>
          </a:p>
        </p:txBody>
      </p:sp>
      <p:sp>
        <p:nvSpPr>
          <p:cNvPr id="27" name="Freeform 36"/>
          <p:cNvSpPr>
            <a:spLocks/>
          </p:cNvSpPr>
          <p:nvPr/>
        </p:nvSpPr>
        <p:spPr bwMode="auto">
          <a:xfrm>
            <a:off x="432417" y="3231415"/>
            <a:ext cx="4120533" cy="3080366"/>
          </a:xfrm>
          <a:custGeom>
            <a:avLst/>
            <a:gdLst>
              <a:gd name="T0" fmla="*/ 573 w 1726"/>
              <a:gd name="T1" fmla="*/ 118 h 1375"/>
              <a:gd name="T2" fmla="*/ 606 w 1726"/>
              <a:gd name="T3" fmla="*/ 151 h 1375"/>
              <a:gd name="T4" fmla="*/ 695 w 1726"/>
              <a:gd name="T5" fmla="*/ 144 h 1375"/>
              <a:gd name="T6" fmla="*/ 794 w 1726"/>
              <a:gd name="T7" fmla="*/ 260 h 1375"/>
              <a:gd name="T8" fmla="*/ 1032 w 1726"/>
              <a:gd name="T9" fmla="*/ 291 h 1375"/>
              <a:gd name="T10" fmla="*/ 1103 w 1726"/>
              <a:gd name="T11" fmla="*/ 288 h 1375"/>
              <a:gd name="T12" fmla="*/ 1186 w 1726"/>
              <a:gd name="T13" fmla="*/ 277 h 1375"/>
              <a:gd name="T14" fmla="*/ 1278 w 1726"/>
              <a:gd name="T15" fmla="*/ 333 h 1375"/>
              <a:gd name="T16" fmla="*/ 1365 w 1726"/>
              <a:gd name="T17" fmla="*/ 388 h 1375"/>
              <a:gd name="T18" fmla="*/ 1386 w 1726"/>
              <a:gd name="T19" fmla="*/ 459 h 1375"/>
              <a:gd name="T20" fmla="*/ 1320 w 1726"/>
              <a:gd name="T21" fmla="*/ 535 h 1375"/>
              <a:gd name="T22" fmla="*/ 1358 w 1726"/>
              <a:gd name="T23" fmla="*/ 622 h 1375"/>
              <a:gd name="T24" fmla="*/ 1341 w 1726"/>
              <a:gd name="T25" fmla="*/ 677 h 1375"/>
              <a:gd name="T26" fmla="*/ 1367 w 1726"/>
              <a:gd name="T27" fmla="*/ 750 h 1375"/>
              <a:gd name="T28" fmla="*/ 1268 w 1726"/>
              <a:gd name="T29" fmla="*/ 724 h 1375"/>
              <a:gd name="T30" fmla="*/ 1318 w 1726"/>
              <a:gd name="T31" fmla="*/ 814 h 1375"/>
              <a:gd name="T32" fmla="*/ 1530 w 1726"/>
              <a:gd name="T33" fmla="*/ 987 h 1375"/>
              <a:gd name="T34" fmla="*/ 1591 w 1726"/>
              <a:gd name="T35" fmla="*/ 1084 h 1375"/>
              <a:gd name="T36" fmla="*/ 1579 w 1726"/>
              <a:gd name="T37" fmla="*/ 1108 h 1375"/>
              <a:gd name="T38" fmla="*/ 1619 w 1726"/>
              <a:gd name="T39" fmla="*/ 1167 h 1375"/>
              <a:gd name="T40" fmla="*/ 1662 w 1726"/>
              <a:gd name="T41" fmla="*/ 1221 h 1375"/>
              <a:gd name="T42" fmla="*/ 1709 w 1726"/>
              <a:gd name="T43" fmla="*/ 1257 h 1375"/>
              <a:gd name="T44" fmla="*/ 1704 w 1726"/>
              <a:gd name="T45" fmla="*/ 1295 h 1375"/>
              <a:gd name="T46" fmla="*/ 1601 w 1726"/>
              <a:gd name="T47" fmla="*/ 1252 h 1375"/>
              <a:gd name="T48" fmla="*/ 1537 w 1726"/>
              <a:gd name="T49" fmla="*/ 1299 h 1375"/>
              <a:gd name="T50" fmla="*/ 1579 w 1726"/>
              <a:gd name="T51" fmla="*/ 1337 h 1375"/>
              <a:gd name="T52" fmla="*/ 1473 w 1726"/>
              <a:gd name="T53" fmla="*/ 1311 h 1375"/>
              <a:gd name="T54" fmla="*/ 1365 w 1726"/>
              <a:gd name="T55" fmla="*/ 1261 h 1375"/>
              <a:gd name="T56" fmla="*/ 1157 w 1726"/>
              <a:gd name="T57" fmla="*/ 1183 h 1375"/>
              <a:gd name="T58" fmla="*/ 1061 w 1726"/>
              <a:gd name="T59" fmla="*/ 1152 h 1375"/>
              <a:gd name="T60" fmla="*/ 1021 w 1726"/>
              <a:gd name="T61" fmla="*/ 1112 h 1375"/>
              <a:gd name="T62" fmla="*/ 950 w 1726"/>
              <a:gd name="T63" fmla="*/ 1081 h 1375"/>
              <a:gd name="T64" fmla="*/ 908 w 1726"/>
              <a:gd name="T65" fmla="*/ 1110 h 1375"/>
              <a:gd name="T66" fmla="*/ 950 w 1726"/>
              <a:gd name="T67" fmla="*/ 1162 h 1375"/>
              <a:gd name="T68" fmla="*/ 910 w 1726"/>
              <a:gd name="T69" fmla="*/ 1162 h 1375"/>
              <a:gd name="T70" fmla="*/ 837 w 1726"/>
              <a:gd name="T71" fmla="*/ 1129 h 1375"/>
              <a:gd name="T72" fmla="*/ 834 w 1726"/>
              <a:gd name="T73" fmla="*/ 1176 h 1375"/>
              <a:gd name="T74" fmla="*/ 639 w 1726"/>
              <a:gd name="T75" fmla="*/ 1316 h 1375"/>
              <a:gd name="T76" fmla="*/ 535 w 1726"/>
              <a:gd name="T77" fmla="*/ 1195 h 1375"/>
              <a:gd name="T78" fmla="*/ 431 w 1726"/>
              <a:gd name="T79" fmla="*/ 1219 h 1375"/>
              <a:gd name="T80" fmla="*/ 478 w 1726"/>
              <a:gd name="T81" fmla="*/ 1070 h 1375"/>
              <a:gd name="T82" fmla="*/ 469 w 1726"/>
              <a:gd name="T83" fmla="*/ 1020 h 1375"/>
              <a:gd name="T84" fmla="*/ 427 w 1726"/>
              <a:gd name="T85" fmla="*/ 989 h 1375"/>
              <a:gd name="T86" fmla="*/ 365 w 1726"/>
              <a:gd name="T87" fmla="*/ 992 h 1375"/>
              <a:gd name="T88" fmla="*/ 304 w 1726"/>
              <a:gd name="T89" fmla="*/ 994 h 1375"/>
              <a:gd name="T90" fmla="*/ 269 w 1726"/>
              <a:gd name="T91" fmla="*/ 1032 h 1375"/>
              <a:gd name="T92" fmla="*/ 210 w 1726"/>
              <a:gd name="T93" fmla="*/ 1081 h 1375"/>
              <a:gd name="T94" fmla="*/ 75 w 1726"/>
              <a:gd name="T95" fmla="*/ 1058 h 1375"/>
              <a:gd name="T96" fmla="*/ 28 w 1726"/>
              <a:gd name="T97" fmla="*/ 1046 h 1375"/>
              <a:gd name="T98" fmla="*/ 31 w 1726"/>
              <a:gd name="T99" fmla="*/ 961 h 1375"/>
              <a:gd name="T100" fmla="*/ 56 w 1726"/>
              <a:gd name="T101" fmla="*/ 873 h 1375"/>
              <a:gd name="T102" fmla="*/ 127 w 1726"/>
              <a:gd name="T103" fmla="*/ 826 h 1375"/>
              <a:gd name="T104" fmla="*/ 127 w 1726"/>
              <a:gd name="T105" fmla="*/ 724 h 1375"/>
              <a:gd name="T106" fmla="*/ 132 w 1726"/>
              <a:gd name="T107" fmla="*/ 551 h 1375"/>
              <a:gd name="T108" fmla="*/ 238 w 1726"/>
              <a:gd name="T109" fmla="*/ 502 h 1375"/>
              <a:gd name="T110" fmla="*/ 207 w 1726"/>
              <a:gd name="T111" fmla="*/ 445 h 1375"/>
              <a:gd name="T112" fmla="*/ 222 w 1726"/>
              <a:gd name="T113" fmla="*/ 435 h 1375"/>
              <a:gd name="T114" fmla="*/ 243 w 1726"/>
              <a:gd name="T115" fmla="*/ 397 h 1375"/>
              <a:gd name="T116" fmla="*/ 262 w 1726"/>
              <a:gd name="T117" fmla="*/ 345 h 1375"/>
              <a:gd name="T118" fmla="*/ 259 w 1726"/>
              <a:gd name="T119" fmla="*/ 284 h 1375"/>
              <a:gd name="T120" fmla="*/ 273 w 1726"/>
              <a:gd name="T121" fmla="*/ 210 h 1375"/>
              <a:gd name="T122" fmla="*/ 450 w 1726"/>
              <a:gd name="T123" fmla="*/ 0 h 13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726" h="1375">
                <a:moveTo>
                  <a:pt x="488" y="14"/>
                </a:moveTo>
                <a:lnTo>
                  <a:pt x="502" y="21"/>
                </a:lnTo>
                <a:lnTo>
                  <a:pt x="504" y="14"/>
                </a:lnTo>
                <a:lnTo>
                  <a:pt x="519" y="16"/>
                </a:lnTo>
                <a:lnTo>
                  <a:pt x="521" y="52"/>
                </a:lnTo>
                <a:lnTo>
                  <a:pt x="521" y="64"/>
                </a:lnTo>
                <a:lnTo>
                  <a:pt x="535" y="92"/>
                </a:lnTo>
                <a:lnTo>
                  <a:pt x="537" y="94"/>
                </a:lnTo>
                <a:lnTo>
                  <a:pt x="537" y="99"/>
                </a:lnTo>
                <a:lnTo>
                  <a:pt x="540" y="104"/>
                </a:lnTo>
                <a:lnTo>
                  <a:pt x="542" y="109"/>
                </a:lnTo>
                <a:lnTo>
                  <a:pt x="544" y="113"/>
                </a:lnTo>
                <a:lnTo>
                  <a:pt x="547" y="118"/>
                </a:lnTo>
                <a:lnTo>
                  <a:pt x="549" y="123"/>
                </a:lnTo>
                <a:lnTo>
                  <a:pt x="554" y="123"/>
                </a:lnTo>
                <a:lnTo>
                  <a:pt x="554" y="125"/>
                </a:lnTo>
                <a:lnTo>
                  <a:pt x="554" y="128"/>
                </a:lnTo>
                <a:lnTo>
                  <a:pt x="556" y="125"/>
                </a:lnTo>
                <a:lnTo>
                  <a:pt x="568" y="125"/>
                </a:lnTo>
                <a:lnTo>
                  <a:pt x="570" y="125"/>
                </a:lnTo>
                <a:lnTo>
                  <a:pt x="573" y="125"/>
                </a:lnTo>
                <a:lnTo>
                  <a:pt x="573" y="123"/>
                </a:lnTo>
                <a:lnTo>
                  <a:pt x="573" y="118"/>
                </a:lnTo>
                <a:lnTo>
                  <a:pt x="587" y="120"/>
                </a:lnTo>
                <a:lnTo>
                  <a:pt x="589" y="120"/>
                </a:lnTo>
                <a:lnTo>
                  <a:pt x="589" y="116"/>
                </a:lnTo>
                <a:lnTo>
                  <a:pt x="589" y="113"/>
                </a:lnTo>
                <a:lnTo>
                  <a:pt x="589" y="111"/>
                </a:lnTo>
                <a:lnTo>
                  <a:pt x="592" y="111"/>
                </a:lnTo>
                <a:lnTo>
                  <a:pt x="592" y="109"/>
                </a:lnTo>
                <a:lnTo>
                  <a:pt x="594" y="104"/>
                </a:lnTo>
                <a:lnTo>
                  <a:pt x="594" y="101"/>
                </a:lnTo>
                <a:lnTo>
                  <a:pt x="592" y="101"/>
                </a:lnTo>
                <a:lnTo>
                  <a:pt x="592" y="99"/>
                </a:lnTo>
                <a:lnTo>
                  <a:pt x="592" y="97"/>
                </a:lnTo>
                <a:lnTo>
                  <a:pt x="596" y="92"/>
                </a:lnTo>
                <a:lnTo>
                  <a:pt x="608" y="99"/>
                </a:lnTo>
                <a:lnTo>
                  <a:pt x="606" y="109"/>
                </a:lnTo>
                <a:lnTo>
                  <a:pt x="606" y="111"/>
                </a:lnTo>
                <a:lnTo>
                  <a:pt x="618" y="113"/>
                </a:lnTo>
                <a:lnTo>
                  <a:pt x="615" y="120"/>
                </a:lnTo>
                <a:lnTo>
                  <a:pt x="615" y="123"/>
                </a:lnTo>
                <a:lnTo>
                  <a:pt x="615" y="125"/>
                </a:lnTo>
                <a:lnTo>
                  <a:pt x="613" y="149"/>
                </a:lnTo>
                <a:lnTo>
                  <a:pt x="610" y="149"/>
                </a:lnTo>
                <a:lnTo>
                  <a:pt x="606" y="151"/>
                </a:lnTo>
                <a:lnTo>
                  <a:pt x="606" y="154"/>
                </a:lnTo>
                <a:lnTo>
                  <a:pt x="606" y="170"/>
                </a:lnTo>
                <a:lnTo>
                  <a:pt x="608" y="170"/>
                </a:lnTo>
                <a:lnTo>
                  <a:pt x="610" y="168"/>
                </a:lnTo>
                <a:lnTo>
                  <a:pt x="613" y="168"/>
                </a:lnTo>
                <a:lnTo>
                  <a:pt x="618" y="165"/>
                </a:lnTo>
                <a:lnTo>
                  <a:pt x="622" y="163"/>
                </a:lnTo>
                <a:lnTo>
                  <a:pt x="625" y="163"/>
                </a:lnTo>
                <a:lnTo>
                  <a:pt x="627" y="163"/>
                </a:lnTo>
                <a:lnTo>
                  <a:pt x="634" y="158"/>
                </a:lnTo>
                <a:lnTo>
                  <a:pt x="636" y="158"/>
                </a:lnTo>
                <a:lnTo>
                  <a:pt x="639" y="158"/>
                </a:lnTo>
                <a:lnTo>
                  <a:pt x="648" y="154"/>
                </a:lnTo>
                <a:lnTo>
                  <a:pt x="651" y="154"/>
                </a:lnTo>
                <a:lnTo>
                  <a:pt x="660" y="149"/>
                </a:lnTo>
                <a:lnTo>
                  <a:pt x="669" y="146"/>
                </a:lnTo>
                <a:lnTo>
                  <a:pt x="672" y="146"/>
                </a:lnTo>
                <a:lnTo>
                  <a:pt x="676" y="146"/>
                </a:lnTo>
                <a:lnTo>
                  <a:pt x="681" y="146"/>
                </a:lnTo>
                <a:lnTo>
                  <a:pt x="684" y="146"/>
                </a:lnTo>
                <a:lnTo>
                  <a:pt x="693" y="144"/>
                </a:lnTo>
                <a:lnTo>
                  <a:pt x="693" y="146"/>
                </a:lnTo>
                <a:lnTo>
                  <a:pt x="695" y="144"/>
                </a:lnTo>
                <a:lnTo>
                  <a:pt x="705" y="135"/>
                </a:lnTo>
                <a:lnTo>
                  <a:pt x="717" y="135"/>
                </a:lnTo>
                <a:lnTo>
                  <a:pt x="726" y="135"/>
                </a:lnTo>
                <a:lnTo>
                  <a:pt x="731" y="135"/>
                </a:lnTo>
                <a:lnTo>
                  <a:pt x="735" y="135"/>
                </a:lnTo>
                <a:lnTo>
                  <a:pt x="733" y="139"/>
                </a:lnTo>
                <a:lnTo>
                  <a:pt x="731" y="142"/>
                </a:lnTo>
                <a:lnTo>
                  <a:pt x="728" y="154"/>
                </a:lnTo>
                <a:lnTo>
                  <a:pt x="757" y="168"/>
                </a:lnTo>
                <a:lnTo>
                  <a:pt x="764" y="182"/>
                </a:lnTo>
                <a:lnTo>
                  <a:pt x="764" y="199"/>
                </a:lnTo>
                <a:lnTo>
                  <a:pt x="785" y="208"/>
                </a:lnTo>
                <a:lnTo>
                  <a:pt x="804" y="215"/>
                </a:lnTo>
                <a:lnTo>
                  <a:pt x="804" y="227"/>
                </a:lnTo>
                <a:lnTo>
                  <a:pt x="783" y="232"/>
                </a:lnTo>
                <a:lnTo>
                  <a:pt x="785" y="234"/>
                </a:lnTo>
                <a:lnTo>
                  <a:pt x="785" y="236"/>
                </a:lnTo>
                <a:lnTo>
                  <a:pt x="787" y="241"/>
                </a:lnTo>
                <a:lnTo>
                  <a:pt x="787" y="246"/>
                </a:lnTo>
                <a:lnTo>
                  <a:pt x="790" y="251"/>
                </a:lnTo>
                <a:lnTo>
                  <a:pt x="792" y="253"/>
                </a:lnTo>
                <a:lnTo>
                  <a:pt x="794" y="258"/>
                </a:lnTo>
                <a:lnTo>
                  <a:pt x="794" y="260"/>
                </a:lnTo>
                <a:lnTo>
                  <a:pt x="797" y="265"/>
                </a:lnTo>
                <a:lnTo>
                  <a:pt x="799" y="267"/>
                </a:lnTo>
                <a:lnTo>
                  <a:pt x="804" y="281"/>
                </a:lnTo>
                <a:lnTo>
                  <a:pt x="804" y="284"/>
                </a:lnTo>
                <a:lnTo>
                  <a:pt x="804" y="286"/>
                </a:lnTo>
                <a:lnTo>
                  <a:pt x="806" y="286"/>
                </a:lnTo>
                <a:lnTo>
                  <a:pt x="813" y="286"/>
                </a:lnTo>
                <a:lnTo>
                  <a:pt x="827" y="288"/>
                </a:lnTo>
                <a:lnTo>
                  <a:pt x="851" y="291"/>
                </a:lnTo>
                <a:lnTo>
                  <a:pt x="893" y="293"/>
                </a:lnTo>
                <a:lnTo>
                  <a:pt x="900" y="293"/>
                </a:lnTo>
                <a:lnTo>
                  <a:pt x="929" y="317"/>
                </a:lnTo>
                <a:lnTo>
                  <a:pt x="966" y="310"/>
                </a:lnTo>
                <a:lnTo>
                  <a:pt x="1016" y="298"/>
                </a:lnTo>
                <a:lnTo>
                  <a:pt x="1014" y="296"/>
                </a:lnTo>
                <a:lnTo>
                  <a:pt x="1014" y="293"/>
                </a:lnTo>
                <a:lnTo>
                  <a:pt x="1011" y="293"/>
                </a:lnTo>
                <a:lnTo>
                  <a:pt x="1014" y="291"/>
                </a:lnTo>
                <a:lnTo>
                  <a:pt x="1016" y="291"/>
                </a:lnTo>
                <a:lnTo>
                  <a:pt x="1021" y="291"/>
                </a:lnTo>
                <a:lnTo>
                  <a:pt x="1025" y="291"/>
                </a:lnTo>
                <a:lnTo>
                  <a:pt x="1030" y="291"/>
                </a:lnTo>
                <a:lnTo>
                  <a:pt x="1032" y="291"/>
                </a:lnTo>
                <a:lnTo>
                  <a:pt x="1035" y="291"/>
                </a:lnTo>
                <a:lnTo>
                  <a:pt x="1040" y="291"/>
                </a:lnTo>
                <a:lnTo>
                  <a:pt x="1042" y="291"/>
                </a:lnTo>
                <a:lnTo>
                  <a:pt x="1047" y="291"/>
                </a:lnTo>
                <a:lnTo>
                  <a:pt x="1051" y="291"/>
                </a:lnTo>
                <a:lnTo>
                  <a:pt x="1056" y="291"/>
                </a:lnTo>
                <a:lnTo>
                  <a:pt x="1061" y="288"/>
                </a:lnTo>
                <a:lnTo>
                  <a:pt x="1063" y="288"/>
                </a:lnTo>
                <a:lnTo>
                  <a:pt x="1065" y="288"/>
                </a:lnTo>
                <a:lnTo>
                  <a:pt x="1068" y="291"/>
                </a:lnTo>
                <a:lnTo>
                  <a:pt x="1070" y="291"/>
                </a:lnTo>
                <a:lnTo>
                  <a:pt x="1073" y="291"/>
                </a:lnTo>
                <a:lnTo>
                  <a:pt x="1077" y="291"/>
                </a:lnTo>
                <a:lnTo>
                  <a:pt x="1082" y="291"/>
                </a:lnTo>
                <a:lnTo>
                  <a:pt x="1084" y="286"/>
                </a:lnTo>
                <a:lnTo>
                  <a:pt x="1084" y="284"/>
                </a:lnTo>
                <a:lnTo>
                  <a:pt x="1089" y="281"/>
                </a:lnTo>
                <a:lnTo>
                  <a:pt x="1091" y="281"/>
                </a:lnTo>
                <a:lnTo>
                  <a:pt x="1094" y="281"/>
                </a:lnTo>
                <a:lnTo>
                  <a:pt x="1096" y="281"/>
                </a:lnTo>
                <a:lnTo>
                  <a:pt x="1098" y="284"/>
                </a:lnTo>
                <a:lnTo>
                  <a:pt x="1101" y="286"/>
                </a:lnTo>
                <a:lnTo>
                  <a:pt x="1103" y="288"/>
                </a:lnTo>
                <a:lnTo>
                  <a:pt x="1108" y="291"/>
                </a:lnTo>
                <a:lnTo>
                  <a:pt x="1113" y="293"/>
                </a:lnTo>
                <a:lnTo>
                  <a:pt x="1115" y="296"/>
                </a:lnTo>
                <a:lnTo>
                  <a:pt x="1120" y="298"/>
                </a:lnTo>
                <a:lnTo>
                  <a:pt x="1124" y="298"/>
                </a:lnTo>
                <a:lnTo>
                  <a:pt x="1129" y="300"/>
                </a:lnTo>
                <a:lnTo>
                  <a:pt x="1131" y="298"/>
                </a:lnTo>
                <a:lnTo>
                  <a:pt x="1136" y="298"/>
                </a:lnTo>
                <a:lnTo>
                  <a:pt x="1141" y="296"/>
                </a:lnTo>
                <a:lnTo>
                  <a:pt x="1146" y="296"/>
                </a:lnTo>
                <a:lnTo>
                  <a:pt x="1148" y="293"/>
                </a:lnTo>
                <a:lnTo>
                  <a:pt x="1148" y="288"/>
                </a:lnTo>
                <a:lnTo>
                  <a:pt x="1148" y="284"/>
                </a:lnTo>
                <a:lnTo>
                  <a:pt x="1150" y="281"/>
                </a:lnTo>
                <a:lnTo>
                  <a:pt x="1153" y="279"/>
                </a:lnTo>
                <a:lnTo>
                  <a:pt x="1155" y="272"/>
                </a:lnTo>
                <a:lnTo>
                  <a:pt x="1157" y="270"/>
                </a:lnTo>
                <a:lnTo>
                  <a:pt x="1160" y="265"/>
                </a:lnTo>
                <a:lnTo>
                  <a:pt x="1162" y="262"/>
                </a:lnTo>
                <a:lnTo>
                  <a:pt x="1176" y="262"/>
                </a:lnTo>
                <a:lnTo>
                  <a:pt x="1179" y="267"/>
                </a:lnTo>
                <a:lnTo>
                  <a:pt x="1181" y="270"/>
                </a:lnTo>
                <a:lnTo>
                  <a:pt x="1186" y="277"/>
                </a:lnTo>
                <a:lnTo>
                  <a:pt x="1195" y="284"/>
                </a:lnTo>
                <a:lnTo>
                  <a:pt x="1200" y="291"/>
                </a:lnTo>
                <a:lnTo>
                  <a:pt x="1207" y="296"/>
                </a:lnTo>
                <a:lnTo>
                  <a:pt x="1212" y="300"/>
                </a:lnTo>
                <a:lnTo>
                  <a:pt x="1216" y="305"/>
                </a:lnTo>
                <a:lnTo>
                  <a:pt x="1219" y="307"/>
                </a:lnTo>
                <a:lnTo>
                  <a:pt x="1223" y="310"/>
                </a:lnTo>
                <a:lnTo>
                  <a:pt x="1228" y="312"/>
                </a:lnTo>
                <a:lnTo>
                  <a:pt x="1233" y="315"/>
                </a:lnTo>
                <a:lnTo>
                  <a:pt x="1235" y="315"/>
                </a:lnTo>
                <a:lnTo>
                  <a:pt x="1240" y="315"/>
                </a:lnTo>
                <a:lnTo>
                  <a:pt x="1242" y="312"/>
                </a:lnTo>
                <a:lnTo>
                  <a:pt x="1245" y="312"/>
                </a:lnTo>
                <a:lnTo>
                  <a:pt x="1249" y="315"/>
                </a:lnTo>
                <a:lnTo>
                  <a:pt x="1252" y="317"/>
                </a:lnTo>
                <a:lnTo>
                  <a:pt x="1256" y="319"/>
                </a:lnTo>
                <a:lnTo>
                  <a:pt x="1259" y="322"/>
                </a:lnTo>
                <a:lnTo>
                  <a:pt x="1263" y="324"/>
                </a:lnTo>
                <a:lnTo>
                  <a:pt x="1266" y="326"/>
                </a:lnTo>
                <a:lnTo>
                  <a:pt x="1268" y="329"/>
                </a:lnTo>
                <a:lnTo>
                  <a:pt x="1271" y="331"/>
                </a:lnTo>
                <a:lnTo>
                  <a:pt x="1275" y="331"/>
                </a:lnTo>
                <a:lnTo>
                  <a:pt x="1278" y="333"/>
                </a:lnTo>
                <a:lnTo>
                  <a:pt x="1282" y="333"/>
                </a:lnTo>
                <a:lnTo>
                  <a:pt x="1287" y="336"/>
                </a:lnTo>
                <a:lnTo>
                  <a:pt x="1289" y="336"/>
                </a:lnTo>
                <a:lnTo>
                  <a:pt x="1294" y="338"/>
                </a:lnTo>
                <a:lnTo>
                  <a:pt x="1299" y="341"/>
                </a:lnTo>
                <a:lnTo>
                  <a:pt x="1308" y="345"/>
                </a:lnTo>
                <a:lnTo>
                  <a:pt x="1313" y="348"/>
                </a:lnTo>
                <a:lnTo>
                  <a:pt x="1313" y="350"/>
                </a:lnTo>
                <a:lnTo>
                  <a:pt x="1315" y="350"/>
                </a:lnTo>
                <a:lnTo>
                  <a:pt x="1318" y="352"/>
                </a:lnTo>
                <a:lnTo>
                  <a:pt x="1322" y="357"/>
                </a:lnTo>
                <a:lnTo>
                  <a:pt x="1327" y="359"/>
                </a:lnTo>
                <a:lnTo>
                  <a:pt x="1329" y="364"/>
                </a:lnTo>
                <a:lnTo>
                  <a:pt x="1334" y="367"/>
                </a:lnTo>
                <a:lnTo>
                  <a:pt x="1341" y="371"/>
                </a:lnTo>
                <a:lnTo>
                  <a:pt x="1346" y="374"/>
                </a:lnTo>
                <a:lnTo>
                  <a:pt x="1348" y="376"/>
                </a:lnTo>
                <a:lnTo>
                  <a:pt x="1353" y="378"/>
                </a:lnTo>
                <a:lnTo>
                  <a:pt x="1355" y="378"/>
                </a:lnTo>
                <a:lnTo>
                  <a:pt x="1358" y="381"/>
                </a:lnTo>
                <a:lnTo>
                  <a:pt x="1360" y="383"/>
                </a:lnTo>
                <a:lnTo>
                  <a:pt x="1362" y="386"/>
                </a:lnTo>
                <a:lnTo>
                  <a:pt x="1365" y="388"/>
                </a:lnTo>
                <a:lnTo>
                  <a:pt x="1370" y="388"/>
                </a:lnTo>
                <a:lnTo>
                  <a:pt x="1372" y="390"/>
                </a:lnTo>
                <a:lnTo>
                  <a:pt x="1374" y="393"/>
                </a:lnTo>
                <a:lnTo>
                  <a:pt x="1377" y="395"/>
                </a:lnTo>
                <a:lnTo>
                  <a:pt x="1379" y="400"/>
                </a:lnTo>
                <a:lnTo>
                  <a:pt x="1381" y="402"/>
                </a:lnTo>
                <a:lnTo>
                  <a:pt x="1381" y="404"/>
                </a:lnTo>
                <a:lnTo>
                  <a:pt x="1384" y="409"/>
                </a:lnTo>
                <a:lnTo>
                  <a:pt x="1386" y="412"/>
                </a:lnTo>
                <a:lnTo>
                  <a:pt x="1386" y="414"/>
                </a:lnTo>
                <a:lnTo>
                  <a:pt x="1386" y="419"/>
                </a:lnTo>
                <a:lnTo>
                  <a:pt x="1384" y="423"/>
                </a:lnTo>
                <a:lnTo>
                  <a:pt x="1384" y="431"/>
                </a:lnTo>
                <a:lnTo>
                  <a:pt x="1381" y="433"/>
                </a:lnTo>
                <a:lnTo>
                  <a:pt x="1381" y="438"/>
                </a:lnTo>
                <a:lnTo>
                  <a:pt x="1381" y="440"/>
                </a:lnTo>
                <a:lnTo>
                  <a:pt x="1379" y="445"/>
                </a:lnTo>
                <a:lnTo>
                  <a:pt x="1379" y="447"/>
                </a:lnTo>
                <a:lnTo>
                  <a:pt x="1381" y="452"/>
                </a:lnTo>
                <a:lnTo>
                  <a:pt x="1384" y="452"/>
                </a:lnTo>
                <a:lnTo>
                  <a:pt x="1384" y="454"/>
                </a:lnTo>
                <a:lnTo>
                  <a:pt x="1386" y="457"/>
                </a:lnTo>
                <a:lnTo>
                  <a:pt x="1386" y="459"/>
                </a:lnTo>
                <a:lnTo>
                  <a:pt x="1381" y="468"/>
                </a:lnTo>
                <a:lnTo>
                  <a:pt x="1379" y="473"/>
                </a:lnTo>
                <a:lnTo>
                  <a:pt x="1377" y="478"/>
                </a:lnTo>
                <a:lnTo>
                  <a:pt x="1374" y="483"/>
                </a:lnTo>
                <a:lnTo>
                  <a:pt x="1372" y="485"/>
                </a:lnTo>
                <a:lnTo>
                  <a:pt x="1370" y="487"/>
                </a:lnTo>
                <a:lnTo>
                  <a:pt x="1367" y="487"/>
                </a:lnTo>
                <a:lnTo>
                  <a:pt x="1365" y="487"/>
                </a:lnTo>
                <a:lnTo>
                  <a:pt x="1360" y="490"/>
                </a:lnTo>
                <a:lnTo>
                  <a:pt x="1355" y="490"/>
                </a:lnTo>
                <a:lnTo>
                  <a:pt x="1351" y="490"/>
                </a:lnTo>
                <a:lnTo>
                  <a:pt x="1348" y="492"/>
                </a:lnTo>
                <a:lnTo>
                  <a:pt x="1344" y="492"/>
                </a:lnTo>
                <a:lnTo>
                  <a:pt x="1341" y="494"/>
                </a:lnTo>
                <a:lnTo>
                  <a:pt x="1339" y="494"/>
                </a:lnTo>
                <a:lnTo>
                  <a:pt x="1334" y="502"/>
                </a:lnTo>
                <a:lnTo>
                  <a:pt x="1329" y="509"/>
                </a:lnTo>
                <a:lnTo>
                  <a:pt x="1329" y="511"/>
                </a:lnTo>
                <a:lnTo>
                  <a:pt x="1327" y="516"/>
                </a:lnTo>
                <a:lnTo>
                  <a:pt x="1325" y="520"/>
                </a:lnTo>
                <a:lnTo>
                  <a:pt x="1322" y="528"/>
                </a:lnTo>
                <a:lnTo>
                  <a:pt x="1320" y="528"/>
                </a:lnTo>
                <a:lnTo>
                  <a:pt x="1320" y="535"/>
                </a:lnTo>
                <a:lnTo>
                  <a:pt x="1318" y="539"/>
                </a:lnTo>
                <a:lnTo>
                  <a:pt x="1315" y="544"/>
                </a:lnTo>
                <a:lnTo>
                  <a:pt x="1308" y="544"/>
                </a:lnTo>
                <a:lnTo>
                  <a:pt x="1308" y="546"/>
                </a:lnTo>
                <a:lnTo>
                  <a:pt x="1311" y="549"/>
                </a:lnTo>
                <a:lnTo>
                  <a:pt x="1313" y="554"/>
                </a:lnTo>
                <a:lnTo>
                  <a:pt x="1320" y="563"/>
                </a:lnTo>
                <a:lnTo>
                  <a:pt x="1322" y="563"/>
                </a:lnTo>
                <a:lnTo>
                  <a:pt x="1325" y="563"/>
                </a:lnTo>
                <a:lnTo>
                  <a:pt x="1327" y="565"/>
                </a:lnTo>
                <a:lnTo>
                  <a:pt x="1329" y="570"/>
                </a:lnTo>
                <a:lnTo>
                  <a:pt x="1332" y="573"/>
                </a:lnTo>
                <a:lnTo>
                  <a:pt x="1332" y="584"/>
                </a:lnTo>
                <a:lnTo>
                  <a:pt x="1332" y="589"/>
                </a:lnTo>
                <a:lnTo>
                  <a:pt x="1334" y="591"/>
                </a:lnTo>
                <a:lnTo>
                  <a:pt x="1341" y="603"/>
                </a:lnTo>
                <a:lnTo>
                  <a:pt x="1344" y="606"/>
                </a:lnTo>
                <a:lnTo>
                  <a:pt x="1346" y="608"/>
                </a:lnTo>
                <a:lnTo>
                  <a:pt x="1348" y="610"/>
                </a:lnTo>
                <a:lnTo>
                  <a:pt x="1351" y="613"/>
                </a:lnTo>
                <a:lnTo>
                  <a:pt x="1353" y="615"/>
                </a:lnTo>
                <a:lnTo>
                  <a:pt x="1355" y="618"/>
                </a:lnTo>
                <a:lnTo>
                  <a:pt x="1358" y="622"/>
                </a:lnTo>
                <a:lnTo>
                  <a:pt x="1360" y="625"/>
                </a:lnTo>
                <a:lnTo>
                  <a:pt x="1362" y="625"/>
                </a:lnTo>
                <a:lnTo>
                  <a:pt x="1365" y="625"/>
                </a:lnTo>
                <a:lnTo>
                  <a:pt x="1370" y="627"/>
                </a:lnTo>
                <a:lnTo>
                  <a:pt x="1384" y="627"/>
                </a:lnTo>
                <a:lnTo>
                  <a:pt x="1374" y="636"/>
                </a:lnTo>
                <a:lnTo>
                  <a:pt x="1372" y="636"/>
                </a:lnTo>
                <a:lnTo>
                  <a:pt x="1365" y="644"/>
                </a:lnTo>
                <a:lnTo>
                  <a:pt x="1362" y="646"/>
                </a:lnTo>
                <a:lnTo>
                  <a:pt x="1360" y="648"/>
                </a:lnTo>
                <a:lnTo>
                  <a:pt x="1358" y="651"/>
                </a:lnTo>
                <a:lnTo>
                  <a:pt x="1355" y="653"/>
                </a:lnTo>
                <a:lnTo>
                  <a:pt x="1355" y="655"/>
                </a:lnTo>
                <a:lnTo>
                  <a:pt x="1353" y="658"/>
                </a:lnTo>
                <a:lnTo>
                  <a:pt x="1353" y="660"/>
                </a:lnTo>
                <a:lnTo>
                  <a:pt x="1353" y="662"/>
                </a:lnTo>
                <a:lnTo>
                  <a:pt x="1353" y="665"/>
                </a:lnTo>
                <a:lnTo>
                  <a:pt x="1351" y="667"/>
                </a:lnTo>
                <a:lnTo>
                  <a:pt x="1351" y="670"/>
                </a:lnTo>
                <a:lnTo>
                  <a:pt x="1348" y="670"/>
                </a:lnTo>
                <a:lnTo>
                  <a:pt x="1344" y="674"/>
                </a:lnTo>
                <a:lnTo>
                  <a:pt x="1341" y="674"/>
                </a:lnTo>
                <a:lnTo>
                  <a:pt x="1341" y="677"/>
                </a:lnTo>
                <a:lnTo>
                  <a:pt x="1339" y="677"/>
                </a:lnTo>
                <a:lnTo>
                  <a:pt x="1339" y="681"/>
                </a:lnTo>
                <a:lnTo>
                  <a:pt x="1337" y="686"/>
                </a:lnTo>
                <a:lnTo>
                  <a:pt x="1334" y="691"/>
                </a:lnTo>
                <a:lnTo>
                  <a:pt x="1334" y="696"/>
                </a:lnTo>
                <a:lnTo>
                  <a:pt x="1337" y="696"/>
                </a:lnTo>
                <a:lnTo>
                  <a:pt x="1346" y="698"/>
                </a:lnTo>
                <a:lnTo>
                  <a:pt x="1348" y="700"/>
                </a:lnTo>
                <a:lnTo>
                  <a:pt x="1351" y="700"/>
                </a:lnTo>
                <a:lnTo>
                  <a:pt x="1353" y="700"/>
                </a:lnTo>
                <a:lnTo>
                  <a:pt x="1355" y="703"/>
                </a:lnTo>
                <a:lnTo>
                  <a:pt x="1355" y="705"/>
                </a:lnTo>
                <a:lnTo>
                  <a:pt x="1358" y="707"/>
                </a:lnTo>
                <a:lnTo>
                  <a:pt x="1358" y="712"/>
                </a:lnTo>
                <a:lnTo>
                  <a:pt x="1360" y="712"/>
                </a:lnTo>
                <a:lnTo>
                  <a:pt x="1362" y="715"/>
                </a:lnTo>
                <a:lnTo>
                  <a:pt x="1372" y="719"/>
                </a:lnTo>
                <a:lnTo>
                  <a:pt x="1377" y="722"/>
                </a:lnTo>
                <a:lnTo>
                  <a:pt x="1386" y="729"/>
                </a:lnTo>
                <a:lnTo>
                  <a:pt x="1386" y="736"/>
                </a:lnTo>
                <a:lnTo>
                  <a:pt x="1381" y="741"/>
                </a:lnTo>
                <a:lnTo>
                  <a:pt x="1374" y="745"/>
                </a:lnTo>
                <a:lnTo>
                  <a:pt x="1367" y="750"/>
                </a:lnTo>
                <a:lnTo>
                  <a:pt x="1365" y="752"/>
                </a:lnTo>
                <a:lnTo>
                  <a:pt x="1360" y="755"/>
                </a:lnTo>
                <a:lnTo>
                  <a:pt x="1358" y="757"/>
                </a:lnTo>
                <a:lnTo>
                  <a:pt x="1355" y="757"/>
                </a:lnTo>
                <a:lnTo>
                  <a:pt x="1353" y="757"/>
                </a:lnTo>
                <a:lnTo>
                  <a:pt x="1351" y="757"/>
                </a:lnTo>
                <a:lnTo>
                  <a:pt x="1346" y="752"/>
                </a:lnTo>
                <a:lnTo>
                  <a:pt x="1344" y="752"/>
                </a:lnTo>
                <a:lnTo>
                  <a:pt x="1339" y="748"/>
                </a:lnTo>
                <a:lnTo>
                  <a:pt x="1339" y="745"/>
                </a:lnTo>
                <a:lnTo>
                  <a:pt x="1334" y="743"/>
                </a:lnTo>
                <a:lnTo>
                  <a:pt x="1329" y="741"/>
                </a:lnTo>
                <a:lnTo>
                  <a:pt x="1327" y="738"/>
                </a:lnTo>
                <a:lnTo>
                  <a:pt x="1320" y="738"/>
                </a:lnTo>
                <a:lnTo>
                  <a:pt x="1315" y="736"/>
                </a:lnTo>
                <a:lnTo>
                  <a:pt x="1311" y="731"/>
                </a:lnTo>
                <a:lnTo>
                  <a:pt x="1304" y="726"/>
                </a:lnTo>
                <a:lnTo>
                  <a:pt x="1301" y="726"/>
                </a:lnTo>
                <a:lnTo>
                  <a:pt x="1299" y="729"/>
                </a:lnTo>
                <a:lnTo>
                  <a:pt x="1296" y="729"/>
                </a:lnTo>
                <a:lnTo>
                  <a:pt x="1292" y="726"/>
                </a:lnTo>
                <a:lnTo>
                  <a:pt x="1282" y="726"/>
                </a:lnTo>
                <a:lnTo>
                  <a:pt x="1268" y="724"/>
                </a:lnTo>
                <a:lnTo>
                  <a:pt x="1271" y="726"/>
                </a:lnTo>
                <a:lnTo>
                  <a:pt x="1268" y="733"/>
                </a:lnTo>
                <a:lnTo>
                  <a:pt x="1266" y="736"/>
                </a:lnTo>
                <a:lnTo>
                  <a:pt x="1266" y="738"/>
                </a:lnTo>
                <a:lnTo>
                  <a:pt x="1268" y="743"/>
                </a:lnTo>
                <a:lnTo>
                  <a:pt x="1271" y="750"/>
                </a:lnTo>
                <a:lnTo>
                  <a:pt x="1273" y="757"/>
                </a:lnTo>
                <a:lnTo>
                  <a:pt x="1275" y="769"/>
                </a:lnTo>
                <a:lnTo>
                  <a:pt x="1278" y="771"/>
                </a:lnTo>
                <a:lnTo>
                  <a:pt x="1280" y="774"/>
                </a:lnTo>
                <a:lnTo>
                  <a:pt x="1285" y="781"/>
                </a:lnTo>
                <a:lnTo>
                  <a:pt x="1289" y="786"/>
                </a:lnTo>
                <a:lnTo>
                  <a:pt x="1294" y="790"/>
                </a:lnTo>
                <a:lnTo>
                  <a:pt x="1296" y="795"/>
                </a:lnTo>
                <a:lnTo>
                  <a:pt x="1299" y="797"/>
                </a:lnTo>
                <a:lnTo>
                  <a:pt x="1301" y="800"/>
                </a:lnTo>
                <a:lnTo>
                  <a:pt x="1304" y="802"/>
                </a:lnTo>
                <a:lnTo>
                  <a:pt x="1306" y="805"/>
                </a:lnTo>
                <a:lnTo>
                  <a:pt x="1308" y="805"/>
                </a:lnTo>
                <a:lnTo>
                  <a:pt x="1311" y="807"/>
                </a:lnTo>
                <a:lnTo>
                  <a:pt x="1311" y="809"/>
                </a:lnTo>
                <a:lnTo>
                  <a:pt x="1315" y="812"/>
                </a:lnTo>
                <a:lnTo>
                  <a:pt x="1318" y="814"/>
                </a:lnTo>
                <a:lnTo>
                  <a:pt x="1320" y="816"/>
                </a:lnTo>
                <a:lnTo>
                  <a:pt x="1322" y="821"/>
                </a:lnTo>
                <a:lnTo>
                  <a:pt x="1325" y="826"/>
                </a:lnTo>
                <a:lnTo>
                  <a:pt x="1325" y="831"/>
                </a:lnTo>
                <a:lnTo>
                  <a:pt x="1327" y="835"/>
                </a:lnTo>
                <a:lnTo>
                  <a:pt x="1337" y="838"/>
                </a:lnTo>
                <a:lnTo>
                  <a:pt x="1339" y="842"/>
                </a:lnTo>
                <a:lnTo>
                  <a:pt x="1341" y="845"/>
                </a:lnTo>
                <a:lnTo>
                  <a:pt x="1348" y="849"/>
                </a:lnTo>
                <a:lnTo>
                  <a:pt x="1348" y="852"/>
                </a:lnTo>
                <a:lnTo>
                  <a:pt x="1353" y="854"/>
                </a:lnTo>
                <a:lnTo>
                  <a:pt x="1355" y="857"/>
                </a:lnTo>
                <a:lnTo>
                  <a:pt x="1355" y="859"/>
                </a:lnTo>
                <a:lnTo>
                  <a:pt x="1358" y="861"/>
                </a:lnTo>
                <a:lnTo>
                  <a:pt x="1360" y="864"/>
                </a:lnTo>
                <a:lnTo>
                  <a:pt x="1360" y="868"/>
                </a:lnTo>
                <a:lnTo>
                  <a:pt x="1362" y="871"/>
                </a:lnTo>
                <a:lnTo>
                  <a:pt x="1362" y="873"/>
                </a:lnTo>
                <a:lnTo>
                  <a:pt x="1443" y="899"/>
                </a:lnTo>
                <a:lnTo>
                  <a:pt x="1469" y="925"/>
                </a:lnTo>
                <a:lnTo>
                  <a:pt x="1504" y="961"/>
                </a:lnTo>
                <a:lnTo>
                  <a:pt x="1509" y="963"/>
                </a:lnTo>
                <a:lnTo>
                  <a:pt x="1530" y="987"/>
                </a:lnTo>
                <a:lnTo>
                  <a:pt x="1556" y="1013"/>
                </a:lnTo>
                <a:lnTo>
                  <a:pt x="1582" y="1041"/>
                </a:lnTo>
                <a:lnTo>
                  <a:pt x="1605" y="1067"/>
                </a:lnTo>
                <a:lnTo>
                  <a:pt x="1610" y="1072"/>
                </a:lnTo>
                <a:lnTo>
                  <a:pt x="1610" y="1077"/>
                </a:lnTo>
                <a:lnTo>
                  <a:pt x="1610" y="1079"/>
                </a:lnTo>
                <a:lnTo>
                  <a:pt x="1608" y="1081"/>
                </a:lnTo>
                <a:lnTo>
                  <a:pt x="1605" y="1084"/>
                </a:lnTo>
                <a:lnTo>
                  <a:pt x="1605" y="1086"/>
                </a:lnTo>
                <a:lnTo>
                  <a:pt x="1603" y="1086"/>
                </a:lnTo>
                <a:lnTo>
                  <a:pt x="1603" y="1089"/>
                </a:lnTo>
                <a:lnTo>
                  <a:pt x="1603" y="1091"/>
                </a:lnTo>
                <a:lnTo>
                  <a:pt x="1598" y="1091"/>
                </a:lnTo>
                <a:lnTo>
                  <a:pt x="1598" y="1089"/>
                </a:lnTo>
                <a:lnTo>
                  <a:pt x="1598" y="1086"/>
                </a:lnTo>
                <a:lnTo>
                  <a:pt x="1596" y="1084"/>
                </a:lnTo>
                <a:lnTo>
                  <a:pt x="1596" y="1081"/>
                </a:lnTo>
                <a:lnTo>
                  <a:pt x="1596" y="1077"/>
                </a:lnTo>
                <a:lnTo>
                  <a:pt x="1594" y="1077"/>
                </a:lnTo>
                <a:lnTo>
                  <a:pt x="1594" y="1079"/>
                </a:lnTo>
                <a:lnTo>
                  <a:pt x="1591" y="1079"/>
                </a:lnTo>
                <a:lnTo>
                  <a:pt x="1591" y="1081"/>
                </a:lnTo>
                <a:lnTo>
                  <a:pt x="1591" y="1084"/>
                </a:lnTo>
                <a:lnTo>
                  <a:pt x="1591" y="1086"/>
                </a:lnTo>
                <a:lnTo>
                  <a:pt x="1591" y="1089"/>
                </a:lnTo>
                <a:lnTo>
                  <a:pt x="1589" y="1089"/>
                </a:lnTo>
                <a:lnTo>
                  <a:pt x="1589" y="1091"/>
                </a:lnTo>
                <a:lnTo>
                  <a:pt x="1586" y="1091"/>
                </a:lnTo>
                <a:lnTo>
                  <a:pt x="1579" y="1091"/>
                </a:lnTo>
                <a:lnTo>
                  <a:pt x="1575" y="1089"/>
                </a:lnTo>
                <a:lnTo>
                  <a:pt x="1572" y="1089"/>
                </a:lnTo>
                <a:lnTo>
                  <a:pt x="1570" y="1089"/>
                </a:lnTo>
                <a:lnTo>
                  <a:pt x="1570" y="1091"/>
                </a:lnTo>
                <a:lnTo>
                  <a:pt x="1570" y="1093"/>
                </a:lnTo>
                <a:lnTo>
                  <a:pt x="1572" y="1093"/>
                </a:lnTo>
                <a:lnTo>
                  <a:pt x="1575" y="1096"/>
                </a:lnTo>
                <a:lnTo>
                  <a:pt x="1572" y="1100"/>
                </a:lnTo>
                <a:lnTo>
                  <a:pt x="1570" y="1103"/>
                </a:lnTo>
                <a:lnTo>
                  <a:pt x="1568" y="1103"/>
                </a:lnTo>
                <a:lnTo>
                  <a:pt x="1570" y="1105"/>
                </a:lnTo>
                <a:lnTo>
                  <a:pt x="1572" y="1105"/>
                </a:lnTo>
                <a:lnTo>
                  <a:pt x="1575" y="1105"/>
                </a:lnTo>
                <a:lnTo>
                  <a:pt x="1577" y="1103"/>
                </a:lnTo>
                <a:lnTo>
                  <a:pt x="1579" y="1103"/>
                </a:lnTo>
                <a:lnTo>
                  <a:pt x="1579" y="1105"/>
                </a:lnTo>
                <a:lnTo>
                  <a:pt x="1579" y="1108"/>
                </a:lnTo>
                <a:lnTo>
                  <a:pt x="1582" y="1110"/>
                </a:lnTo>
                <a:lnTo>
                  <a:pt x="1582" y="1112"/>
                </a:lnTo>
                <a:lnTo>
                  <a:pt x="1584" y="1117"/>
                </a:lnTo>
                <a:lnTo>
                  <a:pt x="1586" y="1122"/>
                </a:lnTo>
                <a:lnTo>
                  <a:pt x="1582" y="1126"/>
                </a:lnTo>
                <a:lnTo>
                  <a:pt x="1584" y="1129"/>
                </a:lnTo>
                <a:lnTo>
                  <a:pt x="1591" y="1131"/>
                </a:lnTo>
                <a:lnTo>
                  <a:pt x="1594" y="1131"/>
                </a:lnTo>
                <a:lnTo>
                  <a:pt x="1598" y="1131"/>
                </a:lnTo>
                <a:lnTo>
                  <a:pt x="1601" y="1131"/>
                </a:lnTo>
                <a:lnTo>
                  <a:pt x="1603" y="1131"/>
                </a:lnTo>
                <a:lnTo>
                  <a:pt x="1603" y="1136"/>
                </a:lnTo>
                <a:lnTo>
                  <a:pt x="1603" y="1138"/>
                </a:lnTo>
                <a:lnTo>
                  <a:pt x="1603" y="1143"/>
                </a:lnTo>
                <a:lnTo>
                  <a:pt x="1605" y="1143"/>
                </a:lnTo>
                <a:lnTo>
                  <a:pt x="1605" y="1145"/>
                </a:lnTo>
                <a:lnTo>
                  <a:pt x="1608" y="1148"/>
                </a:lnTo>
                <a:lnTo>
                  <a:pt x="1610" y="1148"/>
                </a:lnTo>
                <a:lnTo>
                  <a:pt x="1612" y="1152"/>
                </a:lnTo>
                <a:lnTo>
                  <a:pt x="1615" y="1157"/>
                </a:lnTo>
                <a:lnTo>
                  <a:pt x="1617" y="1160"/>
                </a:lnTo>
                <a:lnTo>
                  <a:pt x="1619" y="1164"/>
                </a:lnTo>
                <a:lnTo>
                  <a:pt x="1619" y="1167"/>
                </a:lnTo>
                <a:lnTo>
                  <a:pt x="1622" y="1169"/>
                </a:lnTo>
                <a:lnTo>
                  <a:pt x="1624" y="1171"/>
                </a:lnTo>
                <a:lnTo>
                  <a:pt x="1627" y="1174"/>
                </a:lnTo>
                <a:lnTo>
                  <a:pt x="1627" y="1176"/>
                </a:lnTo>
                <a:lnTo>
                  <a:pt x="1629" y="1183"/>
                </a:lnTo>
                <a:lnTo>
                  <a:pt x="1629" y="1186"/>
                </a:lnTo>
                <a:lnTo>
                  <a:pt x="1631" y="1186"/>
                </a:lnTo>
                <a:lnTo>
                  <a:pt x="1636" y="1188"/>
                </a:lnTo>
                <a:lnTo>
                  <a:pt x="1638" y="1190"/>
                </a:lnTo>
                <a:lnTo>
                  <a:pt x="1643" y="1197"/>
                </a:lnTo>
                <a:lnTo>
                  <a:pt x="1645" y="1197"/>
                </a:lnTo>
                <a:lnTo>
                  <a:pt x="1645" y="1200"/>
                </a:lnTo>
                <a:lnTo>
                  <a:pt x="1648" y="1205"/>
                </a:lnTo>
                <a:lnTo>
                  <a:pt x="1648" y="1207"/>
                </a:lnTo>
                <a:lnTo>
                  <a:pt x="1650" y="1207"/>
                </a:lnTo>
                <a:lnTo>
                  <a:pt x="1652" y="1207"/>
                </a:lnTo>
                <a:lnTo>
                  <a:pt x="1655" y="1209"/>
                </a:lnTo>
                <a:lnTo>
                  <a:pt x="1657" y="1209"/>
                </a:lnTo>
                <a:lnTo>
                  <a:pt x="1657" y="1214"/>
                </a:lnTo>
                <a:lnTo>
                  <a:pt x="1655" y="1216"/>
                </a:lnTo>
                <a:lnTo>
                  <a:pt x="1657" y="1219"/>
                </a:lnTo>
                <a:lnTo>
                  <a:pt x="1660" y="1219"/>
                </a:lnTo>
                <a:lnTo>
                  <a:pt x="1662" y="1221"/>
                </a:lnTo>
                <a:lnTo>
                  <a:pt x="1667" y="1224"/>
                </a:lnTo>
                <a:lnTo>
                  <a:pt x="1669" y="1226"/>
                </a:lnTo>
                <a:lnTo>
                  <a:pt x="1669" y="1228"/>
                </a:lnTo>
                <a:lnTo>
                  <a:pt x="1669" y="1231"/>
                </a:lnTo>
                <a:lnTo>
                  <a:pt x="1669" y="1233"/>
                </a:lnTo>
                <a:lnTo>
                  <a:pt x="1669" y="1235"/>
                </a:lnTo>
                <a:lnTo>
                  <a:pt x="1669" y="1238"/>
                </a:lnTo>
                <a:lnTo>
                  <a:pt x="1671" y="1242"/>
                </a:lnTo>
                <a:lnTo>
                  <a:pt x="1674" y="1245"/>
                </a:lnTo>
                <a:lnTo>
                  <a:pt x="1676" y="1247"/>
                </a:lnTo>
                <a:lnTo>
                  <a:pt x="1678" y="1247"/>
                </a:lnTo>
                <a:lnTo>
                  <a:pt x="1681" y="1250"/>
                </a:lnTo>
                <a:lnTo>
                  <a:pt x="1683" y="1252"/>
                </a:lnTo>
                <a:lnTo>
                  <a:pt x="1688" y="1254"/>
                </a:lnTo>
                <a:lnTo>
                  <a:pt x="1690" y="1254"/>
                </a:lnTo>
                <a:lnTo>
                  <a:pt x="1693" y="1254"/>
                </a:lnTo>
                <a:lnTo>
                  <a:pt x="1695" y="1254"/>
                </a:lnTo>
                <a:lnTo>
                  <a:pt x="1697" y="1254"/>
                </a:lnTo>
                <a:lnTo>
                  <a:pt x="1700" y="1254"/>
                </a:lnTo>
                <a:lnTo>
                  <a:pt x="1702" y="1254"/>
                </a:lnTo>
                <a:lnTo>
                  <a:pt x="1707" y="1254"/>
                </a:lnTo>
                <a:lnTo>
                  <a:pt x="1709" y="1254"/>
                </a:lnTo>
                <a:lnTo>
                  <a:pt x="1709" y="1257"/>
                </a:lnTo>
                <a:lnTo>
                  <a:pt x="1709" y="1259"/>
                </a:lnTo>
                <a:lnTo>
                  <a:pt x="1709" y="1261"/>
                </a:lnTo>
                <a:lnTo>
                  <a:pt x="1709" y="1264"/>
                </a:lnTo>
                <a:lnTo>
                  <a:pt x="1709" y="1266"/>
                </a:lnTo>
                <a:lnTo>
                  <a:pt x="1707" y="1266"/>
                </a:lnTo>
                <a:lnTo>
                  <a:pt x="1707" y="1268"/>
                </a:lnTo>
                <a:lnTo>
                  <a:pt x="1709" y="1271"/>
                </a:lnTo>
                <a:lnTo>
                  <a:pt x="1709" y="1273"/>
                </a:lnTo>
                <a:lnTo>
                  <a:pt x="1711" y="1276"/>
                </a:lnTo>
                <a:lnTo>
                  <a:pt x="1714" y="1278"/>
                </a:lnTo>
                <a:lnTo>
                  <a:pt x="1714" y="1280"/>
                </a:lnTo>
                <a:lnTo>
                  <a:pt x="1718" y="1280"/>
                </a:lnTo>
                <a:lnTo>
                  <a:pt x="1721" y="1283"/>
                </a:lnTo>
                <a:lnTo>
                  <a:pt x="1721" y="1285"/>
                </a:lnTo>
                <a:lnTo>
                  <a:pt x="1726" y="1285"/>
                </a:lnTo>
                <a:lnTo>
                  <a:pt x="1723" y="1287"/>
                </a:lnTo>
                <a:lnTo>
                  <a:pt x="1723" y="1295"/>
                </a:lnTo>
                <a:lnTo>
                  <a:pt x="1723" y="1297"/>
                </a:lnTo>
                <a:lnTo>
                  <a:pt x="1721" y="1299"/>
                </a:lnTo>
                <a:lnTo>
                  <a:pt x="1721" y="1304"/>
                </a:lnTo>
                <a:lnTo>
                  <a:pt x="1716" y="1304"/>
                </a:lnTo>
                <a:lnTo>
                  <a:pt x="1709" y="1299"/>
                </a:lnTo>
                <a:lnTo>
                  <a:pt x="1704" y="1295"/>
                </a:lnTo>
                <a:lnTo>
                  <a:pt x="1700" y="1292"/>
                </a:lnTo>
                <a:lnTo>
                  <a:pt x="1695" y="1285"/>
                </a:lnTo>
                <a:lnTo>
                  <a:pt x="1688" y="1280"/>
                </a:lnTo>
                <a:lnTo>
                  <a:pt x="1681" y="1273"/>
                </a:lnTo>
                <a:lnTo>
                  <a:pt x="1681" y="1271"/>
                </a:lnTo>
                <a:lnTo>
                  <a:pt x="1678" y="1271"/>
                </a:lnTo>
                <a:lnTo>
                  <a:pt x="1676" y="1271"/>
                </a:lnTo>
                <a:lnTo>
                  <a:pt x="1671" y="1271"/>
                </a:lnTo>
                <a:lnTo>
                  <a:pt x="1662" y="1268"/>
                </a:lnTo>
                <a:lnTo>
                  <a:pt x="1660" y="1266"/>
                </a:lnTo>
                <a:lnTo>
                  <a:pt x="1655" y="1264"/>
                </a:lnTo>
                <a:lnTo>
                  <a:pt x="1652" y="1264"/>
                </a:lnTo>
                <a:lnTo>
                  <a:pt x="1645" y="1264"/>
                </a:lnTo>
                <a:lnTo>
                  <a:pt x="1638" y="1264"/>
                </a:lnTo>
                <a:lnTo>
                  <a:pt x="1636" y="1264"/>
                </a:lnTo>
                <a:lnTo>
                  <a:pt x="1631" y="1261"/>
                </a:lnTo>
                <a:lnTo>
                  <a:pt x="1624" y="1259"/>
                </a:lnTo>
                <a:lnTo>
                  <a:pt x="1622" y="1257"/>
                </a:lnTo>
                <a:lnTo>
                  <a:pt x="1619" y="1257"/>
                </a:lnTo>
                <a:lnTo>
                  <a:pt x="1615" y="1252"/>
                </a:lnTo>
                <a:lnTo>
                  <a:pt x="1612" y="1252"/>
                </a:lnTo>
                <a:lnTo>
                  <a:pt x="1605" y="1252"/>
                </a:lnTo>
                <a:lnTo>
                  <a:pt x="1601" y="1252"/>
                </a:lnTo>
                <a:lnTo>
                  <a:pt x="1594" y="1252"/>
                </a:lnTo>
                <a:lnTo>
                  <a:pt x="1589" y="1254"/>
                </a:lnTo>
                <a:lnTo>
                  <a:pt x="1584" y="1252"/>
                </a:lnTo>
                <a:lnTo>
                  <a:pt x="1582" y="1254"/>
                </a:lnTo>
                <a:lnTo>
                  <a:pt x="1579" y="1254"/>
                </a:lnTo>
                <a:lnTo>
                  <a:pt x="1577" y="1254"/>
                </a:lnTo>
                <a:lnTo>
                  <a:pt x="1572" y="1254"/>
                </a:lnTo>
                <a:lnTo>
                  <a:pt x="1570" y="1254"/>
                </a:lnTo>
                <a:lnTo>
                  <a:pt x="1568" y="1254"/>
                </a:lnTo>
                <a:lnTo>
                  <a:pt x="1568" y="1257"/>
                </a:lnTo>
                <a:lnTo>
                  <a:pt x="1565" y="1257"/>
                </a:lnTo>
                <a:lnTo>
                  <a:pt x="1565" y="1259"/>
                </a:lnTo>
                <a:lnTo>
                  <a:pt x="1563" y="1261"/>
                </a:lnTo>
                <a:lnTo>
                  <a:pt x="1561" y="1264"/>
                </a:lnTo>
                <a:lnTo>
                  <a:pt x="1558" y="1266"/>
                </a:lnTo>
                <a:lnTo>
                  <a:pt x="1556" y="1268"/>
                </a:lnTo>
                <a:lnTo>
                  <a:pt x="1549" y="1276"/>
                </a:lnTo>
                <a:lnTo>
                  <a:pt x="1544" y="1280"/>
                </a:lnTo>
                <a:lnTo>
                  <a:pt x="1542" y="1287"/>
                </a:lnTo>
                <a:lnTo>
                  <a:pt x="1539" y="1287"/>
                </a:lnTo>
                <a:lnTo>
                  <a:pt x="1537" y="1290"/>
                </a:lnTo>
                <a:lnTo>
                  <a:pt x="1537" y="1292"/>
                </a:lnTo>
                <a:lnTo>
                  <a:pt x="1537" y="1299"/>
                </a:lnTo>
                <a:lnTo>
                  <a:pt x="1537" y="1306"/>
                </a:lnTo>
                <a:lnTo>
                  <a:pt x="1537" y="1313"/>
                </a:lnTo>
                <a:lnTo>
                  <a:pt x="1537" y="1318"/>
                </a:lnTo>
                <a:lnTo>
                  <a:pt x="1537" y="1321"/>
                </a:lnTo>
                <a:lnTo>
                  <a:pt x="1539" y="1323"/>
                </a:lnTo>
                <a:lnTo>
                  <a:pt x="1544" y="1323"/>
                </a:lnTo>
                <a:lnTo>
                  <a:pt x="1549" y="1323"/>
                </a:lnTo>
                <a:lnTo>
                  <a:pt x="1549" y="1325"/>
                </a:lnTo>
                <a:lnTo>
                  <a:pt x="1549" y="1328"/>
                </a:lnTo>
                <a:lnTo>
                  <a:pt x="1551" y="1332"/>
                </a:lnTo>
                <a:lnTo>
                  <a:pt x="1553" y="1332"/>
                </a:lnTo>
                <a:lnTo>
                  <a:pt x="1558" y="1332"/>
                </a:lnTo>
                <a:lnTo>
                  <a:pt x="1558" y="1330"/>
                </a:lnTo>
                <a:lnTo>
                  <a:pt x="1558" y="1325"/>
                </a:lnTo>
                <a:lnTo>
                  <a:pt x="1561" y="1321"/>
                </a:lnTo>
                <a:lnTo>
                  <a:pt x="1563" y="1323"/>
                </a:lnTo>
                <a:lnTo>
                  <a:pt x="1565" y="1328"/>
                </a:lnTo>
                <a:lnTo>
                  <a:pt x="1568" y="1328"/>
                </a:lnTo>
                <a:lnTo>
                  <a:pt x="1568" y="1330"/>
                </a:lnTo>
                <a:lnTo>
                  <a:pt x="1572" y="1332"/>
                </a:lnTo>
                <a:lnTo>
                  <a:pt x="1575" y="1335"/>
                </a:lnTo>
                <a:lnTo>
                  <a:pt x="1577" y="1335"/>
                </a:lnTo>
                <a:lnTo>
                  <a:pt x="1579" y="1337"/>
                </a:lnTo>
                <a:lnTo>
                  <a:pt x="1582" y="1339"/>
                </a:lnTo>
                <a:lnTo>
                  <a:pt x="1584" y="1342"/>
                </a:lnTo>
                <a:lnTo>
                  <a:pt x="1584" y="1344"/>
                </a:lnTo>
                <a:lnTo>
                  <a:pt x="1586" y="1344"/>
                </a:lnTo>
                <a:lnTo>
                  <a:pt x="1577" y="1349"/>
                </a:lnTo>
                <a:lnTo>
                  <a:pt x="1568" y="1347"/>
                </a:lnTo>
                <a:lnTo>
                  <a:pt x="1553" y="1349"/>
                </a:lnTo>
                <a:lnTo>
                  <a:pt x="1544" y="1347"/>
                </a:lnTo>
                <a:lnTo>
                  <a:pt x="1535" y="1342"/>
                </a:lnTo>
                <a:lnTo>
                  <a:pt x="1530" y="1339"/>
                </a:lnTo>
                <a:lnTo>
                  <a:pt x="1523" y="1337"/>
                </a:lnTo>
                <a:lnTo>
                  <a:pt x="1518" y="1335"/>
                </a:lnTo>
                <a:lnTo>
                  <a:pt x="1511" y="1335"/>
                </a:lnTo>
                <a:lnTo>
                  <a:pt x="1506" y="1332"/>
                </a:lnTo>
                <a:lnTo>
                  <a:pt x="1499" y="1328"/>
                </a:lnTo>
                <a:lnTo>
                  <a:pt x="1499" y="1323"/>
                </a:lnTo>
                <a:lnTo>
                  <a:pt x="1497" y="1321"/>
                </a:lnTo>
                <a:lnTo>
                  <a:pt x="1492" y="1313"/>
                </a:lnTo>
                <a:lnTo>
                  <a:pt x="1487" y="1309"/>
                </a:lnTo>
                <a:lnTo>
                  <a:pt x="1483" y="1306"/>
                </a:lnTo>
                <a:lnTo>
                  <a:pt x="1478" y="1306"/>
                </a:lnTo>
                <a:lnTo>
                  <a:pt x="1476" y="1309"/>
                </a:lnTo>
                <a:lnTo>
                  <a:pt x="1473" y="1311"/>
                </a:lnTo>
                <a:lnTo>
                  <a:pt x="1469" y="1311"/>
                </a:lnTo>
                <a:lnTo>
                  <a:pt x="1466" y="1311"/>
                </a:lnTo>
                <a:lnTo>
                  <a:pt x="1466" y="1309"/>
                </a:lnTo>
                <a:lnTo>
                  <a:pt x="1461" y="1306"/>
                </a:lnTo>
                <a:lnTo>
                  <a:pt x="1459" y="1306"/>
                </a:lnTo>
                <a:lnTo>
                  <a:pt x="1454" y="1302"/>
                </a:lnTo>
                <a:lnTo>
                  <a:pt x="1452" y="1299"/>
                </a:lnTo>
                <a:lnTo>
                  <a:pt x="1445" y="1299"/>
                </a:lnTo>
                <a:lnTo>
                  <a:pt x="1443" y="1297"/>
                </a:lnTo>
                <a:lnTo>
                  <a:pt x="1440" y="1297"/>
                </a:lnTo>
                <a:lnTo>
                  <a:pt x="1436" y="1292"/>
                </a:lnTo>
                <a:lnTo>
                  <a:pt x="1433" y="1287"/>
                </a:lnTo>
                <a:lnTo>
                  <a:pt x="1428" y="1285"/>
                </a:lnTo>
                <a:lnTo>
                  <a:pt x="1426" y="1280"/>
                </a:lnTo>
                <a:lnTo>
                  <a:pt x="1421" y="1278"/>
                </a:lnTo>
                <a:lnTo>
                  <a:pt x="1414" y="1276"/>
                </a:lnTo>
                <a:lnTo>
                  <a:pt x="1407" y="1273"/>
                </a:lnTo>
                <a:lnTo>
                  <a:pt x="1400" y="1271"/>
                </a:lnTo>
                <a:lnTo>
                  <a:pt x="1395" y="1268"/>
                </a:lnTo>
                <a:lnTo>
                  <a:pt x="1388" y="1268"/>
                </a:lnTo>
                <a:lnTo>
                  <a:pt x="1379" y="1268"/>
                </a:lnTo>
                <a:lnTo>
                  <a:pt x="1372" y="1266"/>
                </a:lnTo>
                <a:lnTo>
                  <a:pt x="1365" y="1261"/>
                </a:lnTo>
                <a:lnTo>
                  <a:pt x="1360" y="1257"/>
                </a:lnTo>
                <a:lnTo>
                  <a:pt x="1358" y="1254"/>
                </a:lnTo>
                <a:lnTo>
                  <a:pt x="1351" y="1252"/>
                </a:lnTo>
                <a:lnTo>
                  <a:pt x="1346" y="1250"/>
                </a:lnTo>
                <a:lnTo>
                  <a:pt x="1344" y="1245"/>
                </a:lnTo>
                <a:lnTo>
                  <a:pt x="1337" y="1245"/>
                </a:lnTo>
                <a:lnTo>
                  <a:pt x="1337" y="1240"/>
                </a:lnTo>
                <a:lnTo>
                  <a:pt x="1332" y="1233"/>
                </a:lnTo>
                <a:lnTo>
                  <a:pt x="1266" y="1233"/>
                </a:lnTo>
                <a:lnTo>
                  <a:pt x="1271" y="1186"/>
                </a:lnTo>
                <a:lnTo>
                  <a:pt x="1226" y="1171"/>
                </a:lnTo>
                <a:lnTo>
                  <a:pt x="1219" y="1212"/>
                </a:lnTo>
                <a:lnTo>
                  <a:pt x="1214" y="1212"/>
                </a:lnTo>
                <a:lnTo>
                  <a:pt x="1209" y="1209"/>
                </a:lnTo>
                <a:lnTo>
                  <a:pt x="1207" y="1209"/>
                </a:lnTo>
                <a:lnTo>
                  <a:pt x="1202" y="1205"/>
                </a:lnTo>
                <a:lnTo>
                  <a:pt x="1197" y="1202"/>
                </a:lnTo>
                <a:lnTo>
                  <a:pt x="1193" y="1197"/>
                </a:lnTo>
                <a:lnTo>
                  <a:pt x="1188" y="1195"/>
                </a:lnTo>
                <a:lnTo>
                  <a:pt x="1181" y="1190"/>
                </a:lnTo>
                <a:lnTo>
                  <a:pt x="1174" y="1188"/>
                </a:lnTo>
                <a:lnTo>
                  <a:pt x="1167" y="1186"/>
                </a:lnTo>
                <a:lnTo>
                  <a:pt x="1157" y="1183"/>
                </a:lnTo>
                <a:lnTo>
                  <a:pt x="1153" y="1183"/>
                </a:lnTo>
                <a:lnTo>
                  <a:pt x="1146" y="1183"/>
                </a:lnTo>
                <a:lnTo>
                  <a:pt x="1136" y="1183"/>
                </a:lnTo>
                <a:lnTo>
                  <a:pt x="1129" y="1186"/>
                </a:lnTo>
                <a:lnTo>
                  <a:pt x="1122" y="1188"/>
                </a:lnTo>
                <a:lnTo>
                  <a:pt x="1117" y="1190"/>
                </a:lnTo>
                <a:lnTo>
                  <a:pt x="1110" y="1193"/>
                </a:lnTo>
                <a:lnTo>
                  <a:pt x="1106" y="1193"/>
                </a:lnTo>
                <a:lnTo>
                  <a:pt x="1101" y="1193"/>
                </a:lnTo>
                <a:lnTo>
                  <a:pt x="1096" y="1193"/>
                </a:lnTo>
                <a:lnTo>
                  <a:pt x="1091" y="1193"/>
                </a:lnTo>
                <a:lnTo>
                  <a:pt x="1080" y="1195"/>
                </a:lnTo>
                <a:lnTo>
                  <a:pt x="1075" y="1193"/>
                </a:lnTo>
                <a:lnTo>
                  <a:pt x="1070" y="1190"/>
                </a:lnTo>
                <a:lnTo>
                  <a:pt x="1068" y="1190"/>
                </a:lnTo>
                <a:lnTo>
                  <a:pt x="1063" y="1186"/>
                </a:lnTo>
                <a:lnTo>
                  <a:pt x="1061" y="1181"/>
                </a:lnTo>
                <a:lnTo>
                  <a:pt x="1058" y="1176"/>
                </a:lnTo>
                <a:lnTo>
                  <a:pt x="1056" y="1171"/>
                </a:lnTo>
                <a:lnTo>
                  <a:pt x="1051" y="1167"/>
                </a:lnTo>
                <a:lnTo>
                  <a:pt x="1054" y="1162"/>
                </a:lnTo>
                <a:lnTo>
                  <a:pt x="1056" y="1157"/>
                </a:lnTo>
                <a:lnTo>
                  <a:pt x="1061" y="1152"/>
                </a:lnTo>
                <a:lnTo>
                  <a:pt x="1065" y="1145"/>
                </a:lnTo>
                <a:lnTo>
                  <a:pt x="1073" y="1141"/>
                </a:lnTo>
                <a:lnTo>
                  <a:pt x="1075" y="1134"/>
                </a:lnTo>
                <a:lnTo>
                  <a:pt x="1080" y="1126"/>
                </a:lnTo>
                <a:lnTo>
                  <a:pt x="1080" y="1117"/>
                </a:lnTo>
                <a:lnTo>
                  <a:pt x="1080" y="1110"/>
                </a:lnTo>
                <a:lnTo>
                  <a:pt x="1077" y="1108"/>
                </a:lnTo>
                <a:lnTo>
                  <a:pt x="1073" y="1103"/>
                </a:lnTo>
                <a:lnTo>
                  <a:pt x="1063" y="1096"/>
                </a:lnTo>
                <a:lnTo>
                  <a:pt x="1051" y="1081"/>
                </a:lnTo>
                <a:lnTo>
                  <a:pt x="1044" y="1077"/>
                </a:lnTo>
                <a:lnTo>
                  <a:pt x="1040" y="1079"/>
                </a:lnTo>
                <a:lnTo>
                  <a:pt x="1037" y="1081"/>
                </a:lnTo>
                <a:lnTo>
                  <a:pt x="1035" y="1086"/>
                </a:lnTo>
                <a:lnTo>
                  <a:pt x="1032" y="1091"/>
                </a:lnTo>
                <a:lnTo>
                  <a:pt x="1032" y="1096"/>
                </a:lnTo>
                <a:lnTo>
                  <a:pt x="1032" y="1098"/>
                </a:lnTo>
                <a:lnTo>
                  <a:pt x="1030" y="1100"/>
                </a:lnTo>
                <a:lnTo>
                  <a:pt x="1028" y="1105"/>
                </a:lnTo>
                <a:lnTo>
                  <a:pt x="1025" y="1105"/>
                </a:lnTo>
                <a:lnTo>
                  <a:pt x="1023" y="1108"/>
                </a:lnTo>
                <a:lnTo>
                  <a:pt x="1023" y="1110"/>
                </a:lnTo>
                <a:lnTo>
                  <a:pt x="1021" y="1112"/>
                </a:lnTo>
                <a:lnTo>
                  <a:pt x="1018" y="1112"/>
                </a:lnTo>
                <a:lnTo>
                  <a:pt x="1016" y="1112"/>
                </a:lnTo>
                <a:lnTo>
                  <a:pt x="1014" y="1112"/>
                </a:lnTo>
                <a:lnTo>
                  <a:pt x="1011" y="1112"/>
                </a:lnTo>
                <a:lnTo>
                  <a:pt x="1009" y="1112"/>
                </a:lnTo>
                <a:lnTo>
                  <a:pt x="1007" y="1112"/>
                </a:lnTo>
                <a:lnTo>
                  <a:pt x="1002" y="1110"/>
                </a:lnTo>
                <a:lnTo>
                  <a:pt x="999" y="1108"/>
                </a:lnTo>
                <a:lnTo>
                  <a:pt x="995" y="1105"/>
                </a:lnTo>
                <a:lnTo>
                  <a:pt x="990" y="1105"/>
                </a:lnTo>
                <a:lnTo>
                  <a:pt x="988" y="1105"/>
                </a:lnTo>
                <a:lnTo>
                  <a:pt x="985" y="1105"/>
                </a:lnTo>
                <a:lnTo>
                  <a:pt x="983" y="1103"/>
                </a:lnTo>
                <a:lnTo>
                  <a:pt x="976" y="1098"/>
                </a:lnTo>
                <a:lnTo>
                  <a:pt x="974" y="1096"/>
                </a:lnTo>
                <a:lnTo>
                  <a:pt x="971" y="1093"/>
                </a:lnTo>
                <a:lnTo>
                  <a:pt x="969" y="1093"/>
                </a:lnTo>
                <a:lnTo>
                  <a:pt x="966" y="1093"/>
                </a:lnTo>
                <a:lnTo>
                  <a:pt x="964" y="1093"/>
                </a:lnTo>
                <a:lnTo>
                  <a:pt x="959" y="1091"/>
                </a:lnTo>
                <a:lnTo>
                  <a:pt x="957" y="1086"/>
                </a:lnTo>
                <a:lnTo>
                  <a:pt x="952" y="1084"/>
                </a:lnTo>
                <a:lnTo>
                  <a:pt x="950" y="1081"/>
                </a:lnTo>
                <a:lnTo>
                  <a:pt x="948" y="1079"/>
                </a:lnTo>
                <a:lnTo>
                  <a:pt x="945" y="1079"/>
                </a:lnTo>
                <a:lnTo>
                  <a:pt x="941" y="1079"/>
                </a:lnTo>
                <a:lnTo>
                  <a:pt x="938" y="1077"/>
                </a:lnTo>
                <a:lnTo>
                  <a:pt x="933" y="1077"/>
                </a:lnTo>
                <a:lnTo>
                  <a:pt x="929" y="1074"/>
                </a:lnTo>
                <a:lnTo>
                  <a:pt x="924" y="1074"/>
                </a:lnTo>
                <a:lnTo>
                  <a:pt x="922" y="1074"/>
                </a:lnTo>
                <a:lnTo>
                  <a:pt x="917" y="1072"/>
                </a:lnTo>
                <a:lnTo>
                  <a:pt x="912" y="1072"/>
                </a:lnTo>
                <a:lnTo>
                  <a:pt x="905" y="1070"/>
                </a:lnTo>
                <a:lnTo>
                  <a:pt x="900" y="1070"/>
                </a:lnTo>
                <a:lnTo>
                  <a:pt x="900" y="1072"/>
                </a:lnTo>
                <a:lnTo>
                  <a:pt x="900" y="1074"/>
                </a:lnTo>
                <a:lnTo>
                  <a:pt x="900" y="1077"/>
                </a:lnTo>
                <a:lnTo>
                  <a:pt x="900" y="1079"/>
                </a:lnTo>
                <a:lnTo>
                  <a:pt x="900" y="1084"/>
                </a:lnTo>
                <a:lnTo>
                  <a:pt x="900" y="1089"/>
                </a:lnTo>
                <a:lnTo>
                  <a:pt x="900" y="1098"/>
                </a:lnTo>
                <a:lnTo>
                  <a:pt x="900" y="1103"/>
                </a:lnTo>
                <a:lnTo>
                  <a:pt x="900" y="1105"/>
                </a:lnTo>
                <a:lnTo>
                  <a:pt x="905" y="1108"/>
                </a:lnTo>
                <a:lnTo>
                  <a:pt x="908" y="1110"/>
                </a:lnTo>
                <a:lnTo>
                  <a:pt x="910" y="1112"/>
                </a:lnTo>
                <a:lnTo>
                  <a:pt x="910" y="1115"/>
                </a:lnTo>
                <a:lnTo>
                  <a:pt x="912" y="1115"/>
                </a:lnTo>
                <a:lnTo>
                  <a:pt x="915" y="1117"/>
                </a:lnTo>
                <a:lnTo>
                  <a:pt x="917" y="1119"/>
                </a:lnTo>
                <a:lnTo>
                  <a:pt x="919" y="1122"/>
                </a:lnTo>
                <a:lnTo>
                  <a:pt x="924" y="1124"/>
                </a:lnTo>
                <a:lnTo>
                  <a:pt x="924" y="1126"/>
                </a:lnTo>
                <a:lnTo>
                  <a:pt x="924" y="1131"/>
                </a:lnTo>
                <a:lnTo>
                  <a:pt x="926" y="1131"/>
                </a:lnTo>
                <a:lnTo>
                  <a:pt x="926" y="1134"/>
                </a:lnTo>
                <a:lnTo>
                  <a:pt x="929" y="1136"/>
                </a:lnTo>
                <a:lnTo>
                  <a:pt x="929" y="1141"/>
                </a:lnTo>
                <a:lnTo>
                  <a:pt x="929" y="1143"/>
                </a:lnTo>
                <a:lnTo>
                  <a:pt x="929" y="1145"/>
                </a:lnTo>
                <a:lnTo>
                  <a:pt x="931" y="1148"/>
                </a:lnTo>
                <a:lnTo>
                  <a:pt x="933" y="1150"/>
                </a:lnTo>
                <a:lnTo>
                  <a:pt x="936" y="1152"/>
                </a:lnTo>
                <a:lnTo>
                  <a:pt x="941" y="1155"/>
                </a:lnTo>
                <a:lnTo>
                  <a:pt x="943" y="1155"/>
                </a:lnTo>
                <a:lnTo>
                  <a:pt x="945" y="1157"/>
                </a:lnTo>
                <a:lnTo>
                  <a:pt x="948" y="1160"/>
                </a:lnTo>
                <a:lnTo>
                  <a:pt x="950" y="1162"/>
                </a:lnTo>
                <a:lnTo>
                  <a:pt x="952" y="1162"/>
                </a:lnTo>
                <a:lnTo>
                  <a:pt x="955" y="1164"/>
                </a:lnTo>
                <a:lnTo>
                  <a:pt x="959" y="1167"/>
                </a:lnTo>
                <a:lnTo>
                  <a:pt x="964" y="1169"/>
                </a:lnTo>
                <a:lnTo>
                  <a:pt x="966" y="1171"/>
                </a:lnTo>
                <a:lnTo>
                  <a:pt x="971" y="1174"/>
                </a:lnTo>
                <a:lnTo>
                  <a:pt x="976" y="1176"/>
                </a:lnTo>
                <a:lnTo>
                  <a:pt x="971" y="1174"/>
                </a:lnTo>
                <a:lnTo>
                  <a:pt x="966" y="1174"/>
                </a:lnTo>
                <a:lnTo>
                  <a:pt x="962" y="1174"/>
                </a:lnTo>
                <a:lnTo>
                  <a:pt x="955" y="1174"/>
                </a:lnTo>
                <a:lnTo>
                  <a:pt x="950" y="1174"/>
                </a:lnTo>
                <a:lnTo>
                  <a:pt x="945" y="1171"/>
                </a:lnTo>
                <a:lnTo>
                  <a:pt x="941" y="1171"/>
                </a:lnTo>
                <a:lnTo>
                  <a:pt x="938" y="1171"/>
                </a:lnTo>
                <a:lnTo>
                  <a:pt x="936" y="1171"/>
                </a:lnTo>
                <a:lnTo>
                  <a:pt x="931" y="1171"/>
                </a:lnTo>
                <a:lnTo>
                  <a:pt x="926" y="1169"/>
                </a:lnTo>
                <a:lnTo>
                  <a:pt x="922" y="1167"/>
                </a:lnTo>
                <a:lnTo>
                  <a:pt x="919" y="1164"/>
                </a:lnTo>
                <a:lnTo>
                  <a:pt x="917" y="1164"/>
                </a:lnTo>
                <a:lnTo>
                  <a:pt x="915" y="1164"/>
                </a:lnTo>
                <a:lnTo>
                  <a:pt x="910" y="1162"/>
                </a:lnTo>
                <a:lnTo>
                  <a:pt x="908" y="1162"/>
                </a:lnTo>
                <a:lnTo>
                  <a:pt x="903" y="1160"/>
                </a:lnTo>
                <a:lnTo>
                  <a:pt x="898" y="1160"/>
                </a:lnTo>
                <a:lnTo>
                  <a:pt x="893" y="1157"/>
                </a:lnTo>
                <a:lnTo>
                  <a:pt x="891" y="1157"/>
                </a:lnTo>
                <a:lnTo>
                  <a:pt x="889" y="1155"/>
                </a:lnTo>
                <a:lnTo>
                  <a:pt x="884" y="1152"/>
                </a:lnTo>
                <a:lnTo>
                  <a:pt x="879" y="1152"/>
                </a:lnTo>
                <a:lnTo>
                  <a:pt x="875" y="1150"/>
                </a:lnTo>
                <a:lnTo>
                  <a:pt x="872" y="1150"/>
                </a:lnTo>
                <a:lnTo>
                  <a:pt x="870" y="1150"/>
                </a:lnTo>
                <a:lnTo>
                  <a:pt x="867" y="1148"/>
                </a:lnTo>
                <a:lnTo>
                  <a:pt x="865" y="1145"/>
                </a:lnTo>
                <a:lnTo>
                  <a:pt x="860" y="1143"/>
                </a:lnTo>
                <a:lnTo>
                  <a:pt x="858" y="1138"/>
                </a:lnTo>
                <a:lnTo>
                  <a:pt x="856" y="1136"/>
                </a:lnTo>
                <a:lnTo>
                  <a:pt x="856" y="1134"/>
                </a:lnTo>
                <a:lnTo>
                  <a:pt x="851" y="1131"/>
                </a:lnTo>
                <a:lnTo>
                  <a:pt x="846" y="1131"/>
                </a:lnTo>
                <a:lnTo>
                  <a:pt x="844" y="1129"/>
                </a:lnTo>
                <a:lnTo>
                  <a:pt x="842" y="1129"/>
                </a:lnTo>
                <a:lnTo>
                  <a:pt x="839" y="1129"/>
                </a:lnTo>
                <a:lnTo>
                  <a:pt x="837" y="1129"/>
                </a:lnTo>
                <a:lnTo>
                  <a:pt x="832" y="1129"/>
                </a:lnTo>
                <a:lnTo>
                  <a:pt x="827" y="1126"/>
                </a:lnTo>
                <a:lnTo>
                  <a:pt x="823" y="1126"/>
                </a:lnTo>
                <a:lnTo>
                  <a:pt x="820" y="1126"/>
                </a:lnTo>
                <a:lnTo>
                  <a:pt x="818" y="1129"/>
                </a:lnTo>
                <a:lnTo>
                  <a:pt x="813" y="1134"/>
                </a:lnTo>
                <a:lnTo>
                  <a:pt x="811" y="1136"/>
                </a:lnTo>
                <a:lnTo>
                  <a:pt x="806" y="1136"/>
                </a:lnTo>
                <a:lnTo>
                  <a:pt x="801" y="1134"/>
                </a:lnTo>
                <a:lnTo>
                  <a:pt x="797" y="1134"/>
                </a:lnTo>
                <a:lnTo>
                  <a:pt x="792" y="1134"/>
                </a:lnTo>
                <a:lnTo>
                  <a:pt x="785" y="1136"/>
                </a:lnTo>
                <a:lnTo>
                  <a:pt x="780" y="1136"/>
                </a:lnTo>
                <a:lnTo>
                  <a:pt x="783" y="1152"/>
                </a:lnTo>
                <a:lnTo>
                  <a:pt x="785" y="1150"/>
                </a:lnTo>
                <a:lnTo>
                  <a:pt x="785" y="1152"/>
                </a:lnTo>
                <a:lnTo>
                  <a:pt x="787" y="1152"/>
                </a:lnTo>
                <a:lnTo>
                  <a:pt x="794" y="1157"/>
                </a:lnTo>
                <a:lnTo>
                  <a:pt x="794" y="1160"/>
                </a:lnTo>
                <a:lnTo>
                  <a:pt x="790" y="1162"/>
                </a:lnTo>
                <a:lnTo>
                  <a:pt x="792" y="1164"/>
                </a:lnTo>
                <a:lnTo>
                  <a:pt x="816" y="1176"/>
                </a:lnTo>
                <a:lnTo>
                  <a:pt x="834" y="1176"/>
                </a:lnTo>
                <a:lnTo>
                  <a:pt x="832" y="1186"/>
                </a:lnTo>
                <a:lnTo>
                  <a:pt x="834" y="1193"/>
                </a:lnTo>
                <a:lnTo>
                  <a:pt x="799" y="1212"/>
                </a:lnTo>
                <a:lnTo>
                  <a:pt x="783" y="1219"/>
                </a:lnTo>
                <a:lnTo>
                  <a:pt x="761" y="1224"/>
                </a:lnTo>
                <a:lnTo>
                  <a:pt x="754" y="1224"/>
                </a:lnTo>
                <a:lnTo>
                  <a:pt x="747" y="1221"/>
                </a:lnTo>
                <a:lnTo>
                  <a:pt x="726" y="1216"/>
                </a:lnTo>
                <a:lnTo>
                  <a:pt x="717" y="1212"/>
                </a:lnTo>
                <a:lnTo>
                  <a:pt x="709" y="1212"/>
                </a:lnTo>
                <a:lnTo>
                  <a:pt x="705" y="1214"/>
                </a:lnTo>
                <a:lnTo>
                  <a:pt x="702" y="1221"/>
                </a:lnTo>
                <a:lnTo>
                  <a:pt x="702" y="1228"/>
                </a:lnTo>
                <a:lnTo>
                  <a:pt x="698" y="1242"/>
                </a:lnTo>
                <a:lnTo>
                  <a:pt x="684" y="1278"/>
                </a:lnTo>
                <a:lnTo>
                  <a:pt x="684" y="1285"/>
                </a:lnTo>
                <a:lnTo>
                  <a:pt x="679" y="1285"/>
                </a:lnTo>
                <a:lnTo>
                  <a:pt x="674" y="1280"/>
                </a:lnTo>
                <a:lnTo>
                  <a:pt x="672" y="1285"/>
                </a:lnTo>
                <a:lnTo>
                  <a:pt x="662" y="1302"/>
                </a:lnTo>
                <a:lnTo>
                  <a:pt x="658" y="1309"/>
                </a:lnTo>
                <a:lnTo>
                  <a:pt x="651" y="1309"/>
                </a:lnTo>
                <a:lnTo>
                  <a:pt x="639" y="1316"/>
                </a:lnTo>
                <a:lnTo>
                  <a:pt x="636" y="1323"/>
                </a:lnTo>
                <a:lnTo>
                  <a:pt x="622" y="1330"/>
                </a:lnTo>
                <a:lnTo>
                  <a:pt x="610" y="1342"/>
                </a:lnTo>
                <a:lnTo>
                  <a:pt x="608" y="1349"/>
                </a:lnTo>
                <a:lnTo>
                  <a:pt x="594" y="1363"/>
                </a:lnTo>
                <a:lnTo>
                  <a:pt x="582" y="1375"/>
                </a:lnTo>
                <a:lnTo>
                  <a:pt x="575" y="1375"/>
                </a:lnTo>
                <a:lnTo>
                  <a:pt x="575" y="1363"/>
                </a:lnTo>
                <a:lnTo>
                  <a:pt x="573" y="1354"/>
                </a:lnTo>
                <a:lnTo>
                  <a:pt x="573" y="1351"/>
                </a:lnTo>
                <a:lnTo>
                  <a:pt x="573" y="1339"/>
                </a:lnTo>
                <a:lnTo>
                  <a:pt x="577" y="1330"/>
                </a:lnTo>
                <a:lnTo>
                  <a:pt x="582" y="1309"/>
                </a:lnTo>
                <a:lnTo>
                  <a:pt x="592" y="1311"/>
                </a:lnTo>
                <a:lnTo>
                  <a:pt x="592" y="1292"/>
                </a:lnTo>
                <a:lnTo>
                  <a:pt x="592" y="1276"/>
                </a:lnTo>
                <a:lnTo>
                  <a:pt x="592" y="1247"/>
                </a:lnTo>
                <a:lnTo>
                  <a:pt x="594" y="1209"/>
                </a:lnTo>
                <a:lnTo>
                  <a:pt x="582" y="1207"/>
                </a:lnTo>
                <a:lnTo>
                  <a:pt x="573" y="1205"/>
                </a:lnTo>
                <a:lnTo>
                  <a:pt x="554" y="1200"/>
                </a:lnTo>
                <a:lnTo>
                  <a:pt x="552" y="1200"/>
                </a:lnTo>
                <a:lnTo>
                  <a:pt x="535" y="1195"/>
                </a:lnTo>
                <a:lnTo>
                  <a:pt x="523" y="1193"/>
                </a:lnTo>
                <a:lnTo>
                  <a:pt x="526" y="1179"/>
                </a:lnTo>
                <a:lnTo>
                  <a:pt x="526" y="1176"/>
                </a:lnTo>
                <a:lnTo>
                  <a:pt x="528" y="1167"/>
                </a:lnTo>
                <a:lnTo>
                  <a:pt x="523" y="1171"/>
                </a:lnTo>
                <a:lnTo>
                  <a:pt x="511" y="1171"/>
                </a:lnTo>
                <a:lnTo>
                  <a:pt x="507" y="1174"/>
                </a:lnTo>
                <a:lnTo>
                  <a:pt x="504" y="1174"/>
                </a:lnTo>
                <a:lnTo>
                  <a:pt x="500" y="1179"/>
                </a:lnTo>
                <a:lnTo>
                  <a:pt x="493" y="1186"/>
                </a:lnTo>
                <a:lnTo>
                  <a:pt x="493" y="1188"/>
                </a:lnTo>
                <a:lnTo>
                  <a:pt x="493" y="1195"/>
                </a:lnTo>
                <a:lnTo>
                  <a:pt x="486" y="1200"/>
                </a:lnTo>
                <a:lnTo>
                  <a:pt x="481" y="1202"/>
                </a:lnTo>
                <a:lnTo>
                  <a:pt x="476" y="1202"/>
                </a:lnTo>
                <a:lnTo>
                  <a:pt x="474" y="1207"/>
                </a:lnTo>
                <a:lnTo>
                  <a:pt x="469" y="1212"/>
                </a:lnTo>
                <a:lnTo>
                  <a:pt x="462" y="1219"/>
                </a:lnTo>
                <a:lnTo>
                  <a:pt x="460" y="1219"/>
                </a:lnTo>
                <a:lnTo>
                  <a:pt x="455" y="1226"/>
                </a:lnTo>
                <a:lnTo>
                  <a:pt x="443" y="1238"/>
                </a:lnTo>
                <a:lnTo>
                  <a:pt x="436" y="1228"/>
                </a:lnTo>
                <a:lnTo>
                  <a:pt x="431" y="1219"/>
                </a:lnTo>
                <a:lnTo>
                  <a:pt x="424" y="1209"/>
                </a:lnTo>
                <a:lnTo>
                  <a:pt x="429" y="1202"/>
                </a:lnTo>
                <a:lnTo>
                  <a:pt x="434" y="1197"/>
                </a:lnTo>
                <a:lnTo>
                  <a:pt x="436" y="1195"/>
                </a:lnTo>
                <a:lnTo>
                  <a:pt x="438" y="1193"/>
                </a:lnTo>
                <a:lnTo>
                  <a:pt x="443" y="1188"/>
                </a:lnTo>
                <a:lnTo>
                  <a:pt x="445" y="1186"/>
                </a:lnTo>
                <a:lnTo>
                  <a:pt x="455" y="1176"/>
                </a:lnTo>
                <a:lnTo>
                  <a:pt x="467" y="1181"/>
                </a:lnTo>
                <a:lnTo>
                  <a:pt x="474" y="1167"/>
                </a:lnTo>
                <a:lnTo>
                  <a:pt x="483" y="1150"/>
                </a:lnTo>
                <a:lnTo>
                  <a:pt x="488" y="1143"/>
                </a:lnTo>
                <a:lnTo>
                  <a:pt x="474" y="1157"/>
                </a:lnTo>
                <a:lnTo>
                  <a:pt x="471" y="1155"/>
                </a:lnTo>
                <a:lnTo>
                  <a:pt x="469" y="1155"/>
                </a:lnTo>
                <a:lnTo>
                  <a:pt x="474" y="1129"/>
                </a:lnTo>
                <a:lnTo>
                  <a:pt x="478" y="1091"/>
                </a:lnTo>
                <a:lnTo>
                  <a:pt x="478" y="1084"/>
                </a:lnTo>
                <a:lnTo>
                  <a:pt x="478" y="1079"/>
                </a:lnTo>
                <a:lnTo>
                  <a:pt x="478" y="1077"/>
                </a:lnTo>
                <a:lnTo>
                  <a:pt x="478" y="1074"/>
                </a:lnTo>
                <a:lnTo>
                  <a:pt x="478" y="1072"/>
                </a:lnTo>
                <a:lnTo>
                  <a:pt x="478" y="1070"/>
                </a:lnTo>
                <a:lnTo>
                  <a:pt x="476" y="1067"/>
                </a:lnTo>
                <a:lnTo>
                  <a:pt x="476" y="1065"/>
                </a:lnTo>
                <a:lnTo>
                  <a:pt x="476" y="1063"/>
                </a:lnTo>
                <a:lnTo>
                  <a:pt x="476" y="1060"/>
                </a:lnTo>
                <a:lnTo>
                  <a:pt x="476" y="1058"/>
                </a:lnTo>
                <a:lnTo>
                  <a:pt x="476" y="1055"/>
                </a:lnTo>
                <a:lnTo>
                  <a:pt x="476" y="1053"/>
                </a:lnTo>
                <a:lnTo>
                  <a:pt x="476" y="1051"/>
                </a:lnTo>
                <a:lnTo>
                  <a:pt x="476" y="1048"/>
                </a:lnTo>
                <a:lnTo>
                  <a:pt x="476" y="1046"/>
                </a:lnTo>
                <a:lnTo>
                  <a:pt x="476" y="1044"/>
                </a:lnTo>
                <a:lnTo>
                  <a:pt x="476" y="1041"/>
                </a:lnTo>
                <a:lnTo>
                  <a:pt x="476" y="1039"/>
                </a:lnTo>
                <a:lnTo>
                  <a:pt x="474" y="1039"/>
                </a:lnTo>
                <a:lnTo>
                  <a:pt x="474" y="1036"/>
                </a:lnTo>
                <a:lnTo>
                  <a:pt x="474" y="1034"/>
                </a:lnTo>
                <a:lnTo>
                  <a:pt x="474" y="1032"/>
                </a:lnTo>
                <a:lnTo>
                  <a:pt x="474" y="1029"/>
                </a:lnTo>
                <a:lnTo>
                  <a:pt x="474" y="1027"/>
                </a:lnTo>
                <a:lnTo>
                  <a:pt x="474" y="1025"/>
                </a:lnTo>
                <a:lnTo>
                  <a:pt x="471" y="1022"/>
                </a:lnTo>
                <a:lnTo>
                  <a:pt x="471" y="1020"/>
                </a:lnTo>
                <a:lnTo>
                  <a:pt x="469" y="1020"/>
                </a:lnTo>
                <a:lnTo>
                  <a:pt x="469" y="1018"/>
                </a:lnTo>
                <a:lnTo>
                  <a:pt x="467" y="1015"/>
                </a:lnTo>
                <a:lnTo>
                  <a:pt x="467" y="1013"/>
                </a:lnTo>
                <a:lnTo>
                  <a:pt x="464" y="1010"/>
                </a:lnTo>
                <a:lnTo>
                  <a:pt x="464" y="1008"/>
                </a:lnTo>
                <a:lnTo>
                  <a:pt x="462" y="1008"/>
                </a:lnTo>
                <a:lnTo>
                  <a:pt x="462" y="1006"/>
                </a:lnTo>
                <a:lnTo>
                  <a:pt x="460" y="1006"/>
                </a:lnTo>
                <a:lnTo>
                  <a:pt x="460" y="1003"/>
                </a:lnTo>
                <a:lnTo>
                  <a:pt x="460" y="1001"/>
                </a:lnTo>
                <a:lnTo>
                  <a:pt x="457" y="1001"/>
                </a:lnTo>
                <a:lnTo>
                  <a:pt x="457" y="999"/>
                </a:lnTo>
                <a:lnTo>
                  <a:pt x="455" y="996"/>
                </a:lnTo>
                <a:lnTo>
                  <a:pt x="455" y="994"/>
                </a:lnTo>
                <a:lnTo>
                  <a:pt x="453" y="994"/>
                </a:lnTo>
                <a:lnTo>
                  <a:pt x="450" y="989"/>
                </a:lnTo>
                <a:lnTo>
                  <a:pt x="443" y="975"/>
                </a:lnTo>
                <a:lnTo>
                  <a:pt x="431" y="961"/>
                </a:lnTo>
                <a:lnTo>
                  <a:pt x="424" y="951"/>
                </a:lnTo>
                <a:lnTo>
                  <a:pt x="427" y="982"/>
                </a:lnTo>
                <a:lnTo>
                  <a:pt x="427" y="984"/>
                </a:lnTo>
                <a:lnTo>
                  <a:pt x="427" y="987"/>
                </a:lnTo>
                <a:lnTo>
                  <a:pt x="427" y="989"/>
                </a:lnTo>
                <a:lnTo>
                  <a:pt x="424" y="989"/>
                </a:lnTo>
                <a:lnTo>
                  <a:pt x="422" y="989"/>
                </a:lnTo>
                <a:lnTo>
                  <a:pt x="420" y="989"/>
                </a:lnTo>
                <a:lnTo>
                  <a:pt x="417" y="989"/>
                </a:lnTo>
                <a:lnTo>
                  <a:pt x="415" y="989"/>
                </a:lnTo>
                <a:lnTo>
                  <a:pt x="410" y="989"/>
                </a:lnTo>
                <a:lnTo>
                  <a:pt x="401" y="989"/>
                </a:lnTo>
                <a:lnTo>
                  <a:pt x="398" y="989"/>
                </a:lnTo>
                <a:lnTo>
                  <a:pt x="396" y="989"/>
                </a:lnTo>
                <a:lnTo>
                  <a:pt x="394" y="989"/>
                </a:lnTo>
                <a:lnTo>
                  <a:pt x="391" y="989"/>
                </a:lnTo>
                <a:lnTo>
                  <a:pt x="389" y="989"/>
                </a:lnTo>
                <a:lnTo>
                  <a:pt x="389" y="992"/>
                </a:lnTo>
                <a:lnTo>
                  <a:pt x="387" y="992"/>
                </a:lnTo>
                <a:lnTo>
                  <a:pt x="384" y="992"/>
                </a:lnTo>
                <a:lnTo>
                  <a:pt x="382" y="992"/>
                </a:lnTo>
                <a:lnTo>
                  <a:pt x="379" y="992"/>
                </a:lnTo>
                <a:lnTo>
                  <a:pt x="377" y="992"/>
                </a:lnTo>
                <a:lnTo>
                  <a:pt x="375" y="992"/>
                </a:lnTo>
                <a:lnTo>
                  <a:pt x="372" y="992"/>
                </a:lnTo>
                <a:lnTo>
                  <a:pt x="370" y="992"/>
                </a:lnTo>
                <a:lnTo>
                  <a:pt x="368" y="992"/>
                </a:lnTo>
                <a:lnTo>
                  <a:pt x="365" y="992"/>
                </a:lnTo>
                <a:lnTo>
                  <a:pt x="363" y="992"/>
                </a:lnTo>
                <a:lnTo>
                  <a:pt x="361" y="994"/>
                </a:lnTo>
                <a:lnTo>
                  <a:pt x="358" y="994"/>
                </a:lnTo>
                <a:lnTo>
                  <a:pt x="356" y="994"/>
                </a:lnTo>
                <a:lnTo>
                  <a:pt x="354" y="994"/>
                </a:lnTo>
                <a:lnTo>
                  <a:pt x="351" y="994"/>
                </a:lnTo>
                <a:lnTo>
                  <a:pt x="349" y="994"/>
                </a:lnTo>
                <a:lnTo>
                  <a:pt x="342" y="994"/>
                </a:lnTo>
                <a:lnTo>
                  <a:pt x="339" y="992"/>
                </a:lnTo>
                <a:lnTo>
                  <a:pt x="337" y="992"/>
                </a:lnTo>
                <a:lnTo>
                  <a:pt x="335" y="992"/>
                </a:lnTo>
                <a:lnTo>
                  <a:pt x="332" y="992"/>
                </a:lnTo>
                <a:lnTo>
                  <a:pt x="328" y="989"/>
                </a:lnTo>
                <a:lnTo>
                  <a:pt x="325" y="989"/>
                </a:lnTo>
                <a:lnTo>
                  <a:pt x="323" y="989"/>
                </a:lnTo>
                <a:lnTo>
                  <a:pt x="321" y="989"/>
                </a:lnTo>
                <a:lnTo>
                  <a:pt x="318" y="989"/>
                </a:lnTo>
                <a:lnTo>
                  <a:pt x="316" y="989"/>
                </a:lnTo>
                <a:lnTo>
                  <a:pt x="313" y="992"/>
                </a:lnTo>
                <a:lnTo>
                  <a:pt x="311" y="992"/>
                </a:lnTo>
                <a:lnTo>
                  <a:pt x="309" y="994"/>
                </a:lnTo>
                <a:lnTo>
                  <a:pt x="306" y="994"/>
                </a:lnTo>
                <a:lnTo>
                  <a:pt x="304" y="994"/>
                </a:lnTo>
                <a:lnTo>
                  <a:pt x="304" y="996"/>
                </a:lnTo>
                <a:lnTo>
                  <a:pt x="302" y="996"/>
                </a:lnTo>
                <a:lnTo>
                  <a:pt x="299" y="996"/>
                </a:lnTo>
                <a:lnTo>
                  <a:pt x="297" y="999"/>
                </a:lnTo>
                <a:lnTo>
                  <a:pt x="295" y="999"/>
                </a:lnTo>
                <a:lnTo>
                  <a:pt x="292" y="1001"/>
                </a:lnTo>
                <a:lnTo>
                  <a:pt x="290" y="1001"/>
                </a:lnTo>
                <a:lnTo>
                  <a:pt x="288" y="1003"/>
                </a:lnTo>
                <a:lnTo>
                  <a:pt x="285" y="1003"/>
                </a:lnTo>
                <a:lnTo>
                  <a:pt x="283" y="1006"/>
                </a:lnTo>
                <a:lnTo>
                  <a:pt x="280" y="1006"/>
                </a:lnTo>
                <a:lnTo>
                  <a:pt x="278" y="1006"/>
                </a:lnTo>
                <a:lnTo>
                  <a:pt x="278" y="1008"/>
                </a:lnTo>
                <a:lnTo>
                  <a:pt x="276" y="1008"/>
                </a:lnTo>
                <a:lnTo>
                  <a:pt x="276" y="1010"/>
                </a:lnTo>
                <a:lnTo>
                  <a:pt x="273" y="1018"/>
                </a:lnTo>
                <a:lnTo>
                  <a:pt x="271" y="1020"/>
                </a:lnTo>
                <a:lnTo>
                  <a:pt x="271" y="1022"/>
                </a:lnTo>
                <a:lnTo>
                  <a:pt x="271" y="1025"/>
                </a:lnTo>
                <a:lnTo>
                  <a:pt x="271" y="1027"/>
                </a:lnTo>
                <a:lnTo>
                  <a:pt x="271" y="1029"/>
                </a:lnTo>
                <a:lnTo>
                  <a:pt x="269" y="1029"/>
                </a:lnTo>
                <a:lnTo>
                  <a:pt x="269" y="1032"/>
                </a:lnTo>
                <a:lnTo>
                  <a:pt x="269" y="1034"/>
                </a:lnTo>
                <a:lnTo>
                  <a:pt x="269" y="1039"/>
                </a:lnTo>
                <a:lnTo>
                  <a:pt x="266" y="1041"/>
                </a:lnTo>
                <a:lnTo>
                  <a:pt x="266" y="1044"/>
                </a:lnTo>
                <a:lnTo>
                  <a:pt x="266" y="1046"/>
                </a:lnTo>
                <a:lnTo>
                  <a:pt x="266" y="1048"/>
                </a:lnTo>
                <a:lnTo>
                  <a:pt x="264" y="1051"/>
                </a:lnTo>
                <a:lnTo>
                  <a:pt x="264" y="1053"/>
                </a:lnTo>
                <a:lnTo>
                  <a:pt x="257" y="1055"/>
                </a:lnTo>
                <a:lnTo>
                  <a:pt x="250" y="1060"/>
                </a:lnTo>
                <a:lnTo>
                  <a:pt x="247" y="1060"/>
                </a:lnTo>
                <a:lnTo>
                  <a:pt x="240" y="1067"/>
                </a:lnTo>
                <a:lnTo>
                  <a:pt x="238" y="1067"/>
                </a:lnTo>
                <a:lnTo>
                  <a:pt x="231" y="1072"/>
                </a:lnTo>
                <a:lnTo>
                  <a:pt x="229" y="1074"/>
                </a:lnTo>
                <a:lnTo>
                  <a:pt x="226" y="1074"/>
                </a:lnTo>
                <a:lnTo>
                  <a:pt x="222" y="1077"/>
                </a:lnTo>
                <a:lnTo>
                  <a:pt x="219" y="1079"/>
                </a:lnTo>
                <a:lnTo>
                  <a:pt x="217" y="1079"/>
                </a:lnTo>
                <a:lnTo>
                  <a:pt x="214" y="1081"/>
                </a:lnTo>
                <a:lnTo>
                  <a:pt x="212" y="1081"/>
                </a:lnTo>
                <a:lnTo>
                  <a:pt x="212" y="1084"/>
                </a:lnTo>
                <a:lnTo>
                  <a:pt x="210" y="1081"/>
                </a:lnTo>
                <a:lnTo>
                  <a:pt x="214" y="1100"/>
                </a:lnTo>
                <a:lnTo>
                  <a:pt x="217" y="1108"/>
                </a:lnTo>
                <a:lnTo>
                  <a:pt x="222" y="1119"/>
                </a:lnTo>
                <a:lnTo>
                  <a:pt x="229" y="1134"/>
                </a:lnTo>
                <a:lnTo>
                  <a:pt x="229" y="1136"/>
                </a:lnTo>
                <a:lnTo>
                  <a:pt x="229" y="1138"/>
                </a:lnTo>
                <a:lnTo>
                  <a:pt x="229" y="1141"/>
                </a:lnTo>
                <a:lnTo>
                  <a:pt x="222" y="1141"/>
                </a:lnTo>
                <a:lnTo>
                  <a:pt x="219" y="1138"/>
                </a:lnTo>
                <a:lnTo>
                  <a:pt x="217" y="1138"/>
                </a:lnTo>
                <a:lnTo>
                  <a:pt x="212" y="1134"/>
                </a:lnTo>
                <a:lnTo>
                  <a:pt x="203" y="1129"/>
                </a:lnTo>
                <a:lnTo>
                  <a:pt x="191" y="1124"/>
                </a:lnTo>
                <a:lnTo>
                  <a:pt x="186" y="1122"/>
                </a:lnTo>
                <a:lnTo>
                  <a:pt x="184" y="1119"/>
                </a:lnTo>
                <a:lnTo>
                  <a:pt x="181" y="1117"/>
                </a:lnTo>
                <a:lnTo>
                  <a:pt x="151" y="1100"/>
                </a:lnTo>
                <a:lnTo>
                  <a:pt x="132" y="1089"/>
                </a:lnTo>
                <a:lnTo>
                  <a:pt x="99" y="1072"/>
                </a:lnTo>
                <a:lnTo>
                  <a:pt x="87" y="1065"/>
                </a:lnTo>
                <a:lnTo>
                  <a:pt x="82" y="1063"/>
                </a:lnTo>
                <a:lnTo>
                  <a:pt x="78" y="1060"/>
                </a:lnTo>
                <a:lnTo>
                  <a:pt x="75" y="1058"/>
                </a:lnTo>
                <a:lnTo>
                  <a:pt x="73" y="1058"/>
                </a:lnTo>
                <a:lnTo>
                  <a:pt x="71" y="1058"/>
                </a:lnTo>
                <a:lnTo>
                  <a:pt x="68" y="1055"/>
                </a:lnTo>
                <a:lnTo>
                  <a:pt x="66" y="1055"/>
                </a:lnTo>
                <a:lnTo>
                  <a:pt x="64" y="1055"/>
                </a:lnTo>
                <a:lnTo>
                  <a:pt x="61" y="1055"/>
                </a:lnTo>
                <a:lnTo>
                  <a:pt x="61" y="1053"/>
                </a:lnTo>
                <a:lnTo>
                  <a:pt x="59" y="1053"/>
                </a:lnTo>
                <a:lnTo>
                  <a:pt x="56" y="1053"/>
                </a:lnTo>
                <a:lnTo>
                  <a:pt x="54" y="1053"/>
                </a:lnTo>
                <a:lnTo>
                  <a:pt x="52" y="1051"/>
                </a:lnTo>
                <a:lnTo>
                  <a:pt x="49" y="1051"/>
                </a:lnTo>
                <a:lnTo>
                  <a:pt x="47" y="1051"/>
                </a:lnTo>
                <a:lnTo>
                  <a:pt x="45" y="1051"/>
                </a:lnTo>
                <a:lnTo>
                  <a:pt x="45" y="1048"/>
                </a:lnTo>
                <a:lnTo>
                  <a:pt x="42" y="1048"/>
                </a:lnTo>
                <a:lnTo>
                  <a:pt x="40" y="1048"/>
                </a:lnTo>
                <a:lnTo>
                  <a:pt x="38" y="1048"/>
                </a:lnTo>
                <a:lnTo>
                  <a:pt x="35" y="1048"/>
                </a:lnTo>
                <a:lnTo>
                  <a:pt x="35" y="1046"/>
                </a:lnTo>
                <a:lnTo>
                  <a:pt x="33" y="1046"/>
                </a:lnTo>
                <a:lnTo>
                  <a:pt x="31" y="1046"/>
                </a:lnTo>
                <a:lnTo>
                  <a:pt x="28" y="1046"/>
                </a:lnTo>
                <a:lnTo>
                  <a:pt x="26" y="1044"/>
                </a:lnTo>
                <a:lnTo>
                  <a:pt x="23" y="1044"/>
                </a:lnTo>
                <a:lnTo>
                  <a:pt x="21" y="1044"/>
                </a:lnTo>
                <a:lnTo>
                  <a:pt x="19" y="1044"/>
                </a:lnTo>
                <a:lnTo>
                  <a:pt x="19" y="1041"/>
                </a:lnTo>
                <a:lnTo>
                  <a:pt x="16" y="1041"/>
                </a:lnTo>
                <a:lnTo>
                  <a:pt x="14" y="1039"/>
                </a:lnTo>
                <a:lnTo>
                  <a:pt x="12" y="1039"/>
                </a:lnTo>
                <a:lnTo>
                  <a:pt x="9" y="1036"/>
                </a:lnTo>
                <a:lnTo>
                  <a:pt x="9" y="1034"/>
                </a:lnTo>
                <a:lnTo>
                  <a:pt x="7" y="1032"/>
                </a:lnTo>
                <a:lnTo>
                  <a:pt x="5" y="1029"/>
                </a:lnTo>
                <a:lnTo>
                  <a:pt x="5" y="1027"/>
                </a:lnTo>
                <a:lnTo>
                  <a:pt x="0" y="1008"/>
                </a:lnTo>
                <a:lnTo>
                  <a:pt x="0" y="992"/>
                </a:lnTo>
                <a:lnTo>
                  <a:pt x="9" y="973"/>
                </a:lnTo>
                <a:lnTo>
                  <a:pt x="12" y="970"/>
                </a:lnTo>
                <a:lnTo>
                  <a:pt x="14" y="970"/>
                </a:lnTo>
                <a:lnTo>
                  <a:pt x="16" y="970"/>
                </a:lnTo>
                <a:lnTo>
                  <a:pt x="19" y="970"/>
                </a:lnTo>
                <a:lnTo>
                  <a:pt x="31" y="965"/>
                </a:lnTo>
                <a:lnTo>
                  <a:pt x="31" y="963"/>
                </a:lnTo>
                <a:lnTo>
                  <a:pt x="31" y="961"/>
                </a:lnTo>
                <a:lnTo>
                  <a:pt x="31" y="956"/>
                </a:lnTo>
                <a:lnTo>
                  <a:pt x="28" y="954"/>
                </a:lnTo>
                <a:lnTo>
                  <a:pt x="28" y="951"/>
                </a:lnTo>
                <a:lnTo>
                  <a:pt x="28" y="949"/>
                </a:lnTo>
                <a:lnTo>
                  <a:pt x="31" y="942"/>
                </a:lnTo>
                <a:lnTo>
                  <a:pt x="35" y="928"/>
                </a:lnTo>
                <a:lnTo>
                  <a:pt x="35" y="925"/>
                </a:lnTo>
                <a:lnTo>
                  <a:pt x="38" y="923"/>
                </a:lnTo>
                <a:lnTo>
                  <a:pt x="38" y="921"/>
                </a:lnTo>
                <a:lnTo>
                  <a:pt x="38" y="918"/>
                </a:lnTo>
                <a:lnTo>
                  <a:pt x="38" y="916"/>
                </a:lnTo>
                <a:lnTo>
                  <a:pt x="40" y="916"/>
                </a:lnTo>
                <a:lnTo>
                  <a:pt x="40" y="913"/>
                </a:lnTo>
                <a:lnTo>
                  <a:pt x="40" y="911"/>
                </a:lnTo>
                <a:lnTo>
                  <a:pt x="40" y="909"/>
                </a:lnTo>
                <a:lnTo>
                  <a:pt x="40" y="906"/>
                </a:lnTo>
                <a:lnTo>
                  <a:pt x="42" y="902"/>
                </a:lnTo>
                <a:lnTo>
                  <a:pt x="42" y="897"/>
                </a:lnTo>
                <a:lnTo>
                  <a:pt x="45" y="894"/>
                </a:lnTo>
                <a:lnTo>
                  <a:pt x="49" y="887"/>
                </a:lnTo>
                <a:lnTo>
                  <a:pt x="49" y="885"/>
                </a:lnTo>
                <a:lnTo>
                  <a:pt x="54" y="876"/>
                </a:lnTo>
                <a:lnTo>
                  <a:pt x="56" y="873"/>
                </a:lnTo>
                <a:lnTo>
                  <a:pt x="59" y="871"/>
                </a:lnTo>
                <a:lnTo>
                  <a:pt x="59" y="868"/>
                </a:lnTo>
                <a:lnTo>
                  <a:pt x="64" y="861"/>
                </a:lnTo>
                <a:lnTo>
                  <a:pt x="66" y="857"/>
                </a:lnTo>
                <a:lnTo>
                  <a:pt x="68" y="854"/>
                </a:lnTo>
                <a:lnTo>
                  <a:pt x="71" y="852"/>
                </a:lnTo>
                <a:lnTo>
                  <a:pt x="71" y="849"/>
                </a:lnTo>
                <a:lnTo>
                  <a:pt x="73" y="847"/>
                </a:lnTo>
                <a:lnTo>
                  <a:pt x="75" y="847"/>
                </a:lnTo>
                <a:lnTo>
                  <a:pt x="78" y="845"/>
                </a:lnTo>
                <a:lnTo>
                  <a:pt x="80" y="845"/>
                </a:lnTo>
                <a:lnTo>
                  <a:pt x="85" y="845"/>
                </a:lnTo>
                <a:lnTo>
                  <a:pt x="89" y="845"/>
                </a:lnTo>
                <a:lnTo>
                  <a:pt x="94" y="842"/>
                </a:lnTo>
                <a:lnTo>
                  <a:pt x="99" y="842"/>
                </a:lnTo>
                <a:lnTo>
                  <a:pt x="101" y="842"/>
                </a:lnTo>
                <a:lnTo>
                  <a:pt x="113" y="842"/>
                </a:lnTo>
                <a:lnTo>
                  <a:pt x="120" y="840"/>
                </a:lnTo>
                <a:lnTo>
                  <a:pt x="127" y="842"/>
                </a:lnTo>
                <a:lnTo>
                  <a:pt x="127" y="838"/>
                </a:lnTo>
                <a:lnTo>
                  <a:pt x="127" y="833"/>
                </a:lnTo>
                <a:lnTo>
                  <a:pt x="127" y="831"/>
                </a:lnTo>
                <a:lnTo>
                  <a:pt x="127" y="826"/>
                </a:lnTo>
                <a:lnTo>
                  <a:pt x="127" y="821"/>
                </a:lnTo>
                <a:lnTo>
                  <a:pt x="127" y="814"/>
                </a:lnTo>
                <a:lnTo>
                  <a:pt x="127" y="812"/>
                </a:lnTo>
                <a:lnTo>
                  <a:pt x="127" y="809"/>
                </a:lnTo>
                <a:lnTo>
                  <a:pt x="127" y="805"/>
                </a:lnTo>
                <a:lnTo>
                  <a:pt x="127" y="793"/>
                </a:lnTo>
                <a:lnTo>
                  <a:pt x="127" y="781"/>
                </a:lnTo>
                <a:lnTo>
                  <a:pt x="127" y="776"/>
                </a:lnTo>
                <a:lnTo>
                  <a:pt x="127" y="771"/>
                </a:lnTo>
                <a:lnTo>
                  <a:pt x="127" y="767"/>
                </a:lnTo>
                <a:lnTo>
                  <a:pt x="127" y="764"/>
                </a:lnTo>
                <a:lnTo>
                  <a:pt x="127" y="760"/>
                </a:lnTo>
                <a:lnTo>
                  <a:pt x="127" y="757"/>
                </a:lnTo>
                <a:lnTo>
                  <a:pt x="127" y="748"/>
                </a:lnTo>
                <a:lnTo>
                  <a:pt x="127" y="745"/>
                </a:lnTo>
                <a:lnTo>
                  <a:pt x="127" y="743"/>
                </a:lnTo>
                <a:lnTo>
                  <a:pt x="127" y="741"/>
                </a:lnTo>
                <a:lnTo>
                  <a:pt x="127" y="738"/>
                </a:lnTo>
                <a:lnTo>
                  <a:pt x="127" y="733"/>
                </a:lnTo>
                <a:lnTo>
                  <a:pt x="127" y="731"/>
                </a:lnTo>
                <a:lnTo>
                  <a:pt x="127" y="729"/>
                </a:lnTo>
                <a:lnTo>
                  <a:pt x="127" y="726"/>
                </a:lnTo>
                <a:lnTo>
                  <a:pt x="127" y="724"/>
                </a:lnTo>
                <a:lnTo>
                  <a:pt x="127" y="722"/>
                </a:lnTo>
                <a:lnTo>
                  <a:pt x="127" y="719"/>
                </a:lnTo>
                <a:lnTo>
                  <a:pt x="127" y="715"/>
                </a:lnTo>
                <a:lnTo>
                  <a:pt x="127" y="710"/>
                </a:lnTo>
                <a:lnTo>
                  <a:pt x="127" y="703"/>
                </a:lnTo>
                <a:lnTo>
                  <a:pt x="130" y="698"/>
                </a:lnTo>
                <a:lnTo>
                  <a:pt x="130" y="693"/>
                </a:lnTo>
                <a:lnTo>
                  <a:pt x="130" y="691"/>
                </a:lnTo>
                <a:lnTo>
                  <a:pt x="130" y="686"/>
                </a:lnTo>
                <a:lnTo>
                  <a:pt x="130" y="681"/>
                </a:lnTo>
                <a:lnTo>
                  <a:pt x="130" y="677"/>
                </a:lnTo>
                <a:lnTo>
                  <a:pt x="130" y="674"/>
                </a:lnTo>
                <a:lnTo>
                  <a:pt x="130" y="672"/>
                </a:lnTo>
                <a:lnTo>
                  <a:pt x="130" y="660"/>
                </a:lnTo>
                <a:lnTo>
                  <a:pt x="130" y="651"/>
                </a:lnTo>
                <a:lnTo>
                  <a:pt x="130" y="634"/>
                </a:lnTo>
                <a:lnTo>
                  <a:pt x="130" y="620"/>
                </a:lnTo>
                <a:lnTo>
                  <a:pt x="130" y="618"/>
                </a:lnTo>
                <a:lnTo>
                  <a:pt x="130" y="608"/>
                </a:lnTo>
                <a:lnTo>
                  <a:pt x="130" y="606"/>
                </a:lnTo>
                <a:lnTo>
                  <a:pt x="130" y="596"/>
                </a:lnTo>
                <a:lnTo>
                  <a:pt x="132" y="577"/>
                </a:lnTo>
                <a:lnTo>
                  <a:pt x="132" y="551"/>
                </a:lnTo>
                <a:lnTo>
                  <a:pt x="132" y="546"/>
                </a:lnTo>
                <a:lnTo>
                  <a:pt x="139" y="551"/>
                </a:lnTo>
                <a:lnTo>
                  <a:pt x="144" y="554"/>
                </a:lnTo>
                <a:lnTo>
                  <a:pt x="148" y="556"/>
                </a:lnTo>
                <a:lnTo>
                  <a:pt x="153" y="556"/>
                </a:lnTo>
                <a:lnTo>
                  <a:pt x="163" y="558"/>
                </a:lnTo>
                <a:lnTo>
                  <a:pt x="167" y="561"/>
                </a:lnTo>
                <a:lnTo>
                  <a:pt x="170" y="561"/>
                </a:lnTo>
                <a:lnTo>
                  <a:pt x="177" y="561"/>
                </a:lnTo>
                <a:lnTo>
                  <a:pt x="184" y="558"/>
                </a:lnTo>
                <a:lnTo>
                  <a:pt x="191" y="558"/>
                </a:lnTo>
                <a:lnTo>
                  <a:pt x="198" y="556"/>
                </a:lnTo>
                <a:lnTo>
                  <a:pt x="205" y="551"/>
                </a:lnTo>
                <a:lnTo>
                  <a:pt x="210" y="549"/>
                </a:lnTo>
                <a:lnTo>
                  <a:pt x="212" y="546"/>
                </a:lnTo>
                <a:lnTo>
                  <a:pt x="217" y="544"/>
                </a:lnTo>
                <a:lnTo>
                  <a:pt x="224" y="537"/>
                </a:lnTo>
                <a:lnTo>
                  <a:pt x="226" y="532"/>
                </a:lnTo>
                <a:lnTo>
                  <a:pt x="233" y="523"/>
                </a:lnTo>
                <a:lnTo>
                  <a:pt x="236" y="516"/>
                </a:lnTo>
                <a:lnTo>
                  <a:pt x="236" y="511"/>
                </a:lnTo>
                <a:lnTo>
                  <a:pt x="238" y="506"/>
                </a:lnTo>
                <a:lnTo>
                  <a:pt x="238" y="502"/>
                </a:lnTo>
                <a:lnTo>
                  <a:pt x="238" y="497"/>
                </a:lnTo>
                <a:lnTo>
                  <a:pt x="236" y="487"/>
                </a:lnTo>
                <a:lnTo>
                  <a:pt x="236" y="485"/>
                </a:lnTo>
                <a:lnTo>
                  <a:pt x="236" y="483"/>
                </a:lnTo>
                <a:lnTo>
                  <a:pt x="233" y="478"/>
                </a:lnTo>
                <a:lnTo>
                  <a:pt x="231" y="473"/>
                </a:lnTo>
                <a:lnTo>
                  <a:pt x="231" y="471"/>
                </a:lnTo>
                <a:lnTo>
                  <a:pt x="229" y="468"/>
                </a:lnTo>
                <a:lnTo>
                  <a:pt x="229" y="466"/>
                </a:lnTo>
                <a:lnTo>
                  <a:pt x="226" y="464"/>
                </a:lnTo>
                <a:lnTo>
                  <a:pt x="226" y="461"/>
                </a:lnTo>
                <a:lnTo>
                  <a:pt x="224" y="461"/>
                </a:lnTo>
                <a:lnTo>
                  <a:pt x="224" y="459"/>
                </a:lnTo>
                <a:lnTo>
                  <a:pt x="222" y="459"/>
                </a:lnTo>
                <a:lnTo>
                  <a:pt x="222" y="457"/>
                </a:lnTo>
                <a:lnTo>
                  <a:pt x="219" y="454"/>
                </a:lnTo>
                <a:lnTo>
                  <a:pt x="217" y="454"/>
                </a:lnTo>
                <a:lnTo>
                  <a:pt x="217" y="452"/>
                </a:lnTo>
                <a:lnTo>
                  <a:pt x="214" y="452"/>
                </a:lnTo>
                <a:lnTo>
                  <a:pt x="214" y="449"/>
                </a:lnTo>
                <a:lnTo>
                  <a:pt x="210" y="447"/>
                </a:lnTo>
                <a:lnTo>
                  <a:pt x="207" y="447"/>
                </a:lnTo>
                <a:lnTo>
                  <a:pt x="207" y="445"/>
                </a:lnTo>
                <a:lnTo>
                  <a:pt x="205" y="445"/>
                </a:lnTo>
                <a:lnTo>
                  <a:pt x="205" y="442"/>
                </a:lnTo>
                <a:lnTo>
                  <a:pt x="203" y="442"/>
                </a:lnTo>
                <a:lnTo>
                  <a:pt x="200" y="442"/>
                </a:lnTo>
                <a:lnTo>
                  <a:pt x="196" y="440"/>
                </a:lnTo>
                <a:lnTo>
                  <a:pt x="193" y="440"/>
                </a:lnTo>
                <a:lnTo>
                  <a:pt x="191" y="438"/>
                </a:lnTo>
                <a:lnTo>
                  <a:pt x="189" y="438"/>
                </a:lnTo>
                <a:lnTo>
                  <a:pt x="191" y="435"/>
                </a:lnTo>
                <a:lnTo>
                  <a:pt x="193" y="428"/>
                </a:lnTo>
                <a:lnTo>
                  <a:pt x="196" y="431"/>
                </a:lnTo>
                <a:lnTo>
                  <a:pt x="198" y="431"/>
                </a:lnTo>
                <a:lnTo>
                  <a:pt x="200" y="431"/>
                </a:lnTo>
                <a:lnTo>
                  <a:pt x="203" y="431"/>
                </a:lnTo>
                <a:lnTo>
                  <a:pt x="205" y="431"/>
                </a:lnTo>
                <a:lnTo>
                  <a:pt x="205" y="433"/>
                </a:lnTo>
                <a:lnTo>
                  <a:pt x="207" y="433"/>
                </a:lnTo>
                <a:lnTo>
                  <a:pt x="210" y="433"/>
                </a:lnTo>
                <a:lnTo>
                  <a:pt x="212" y="433"/>
                </a:lnTo>
                <a:lnTo>
                  <a:pt x="214" y="433"/>
                </a:lnTo>
                <a:lnTo>
                  <a:pt x="217" y="433"/>
                </a:lnTo>
                <a:lnTo>
                  <a:pt x="219" y="435"/>
                </a:lnTo>
                <a:lnTo>
                  <a:pt x="222" y="435"/>
                </a:lnTo>
                <a:lnTo>
                  <a:pt x="224" y="435"/>
                </a:lnTo>
                <a:lnTo>
                  <a:pt x="226" y="435"/>
                </a:lnTo>
                <a:lnTo>
                  <a:pt x="229" y="435"/>
                </a:lnTo>
                <a:lnTo>
                  <a:pt x="229" y="438"/>
                </a:lnTo>
                <a:lnTo>
                  <a:pt x="231" y="433"/>
                </a:lnTo>
                <a:lnTo>
                  <a:pt x="231" y="431"/>
                </a:lnTo>
                <a:lnTo>
                  <a:pt x="233" y="431"/>
                </a:lnTo>
                <a:lnTo>
                  <a:pt x="233" y="428"/>
                </a:lnTo>
                <a:lnTo>
                  <a:pt x="233" y="426"/>
                </a:lnTo>
                <a:lnTo>
                  <a:pt x="233" y="423"/>
                </a:lnTo>
                <a:lnTo>
                  <a:pt x="236" y="423"/>
                </a:lnTo>
                <a:lnTo>
                  <a:pt x="236" y="421"/>
                </a:lnTo>
                <a:lnTo>
                  <a:pt x="236" y="419"/>
                </a:lnTo>
                <a:lnTo>
                  <a:pt x="236" y="416"/>
                </a:lnTo>
                <a:lnTo>
                  <a:pt x="238" y="416"/>
                </a:lnTo>
                <a:lnTo>
                  <a:pt x="238" y="414"/>
                </a:lnTo>
                <a:lnTo>
                  <a:pt x="238" y="412"/>
                </a:lnTo>
                <a:lnTo>
                  <a:pt x="240" y="409"/>
                </a:lnTo>
                <a:lnTo>
                  <a:pt x="240" y="407"/>
                </a:lnTo>
                <a:lnTo>
                  <a:pt x="240" y="404"/>
                </a:lnTo>
                <a:lnTo>
                  <a:pt x="243" y="402"/>
                </a:lnTo>
                <a:lnTo>
                  <a:pt x="243" y="400"/>
                </a:lnTo>
                <a:lnTo>
                  <a:pt x="243" y="397"/>
                </a:lnTo>
                <a:lnTo>
                  <a:pt x="245" y="397"/>
                </a:lnTo>
                <a:lnTo>
                  <a:pt x="245" y="395"/>
                </a:lnTo>
                <a:lnTo>
                  <a:pt x="245" y="393"/>
                </a:lnTo>
                <a:lnTo>
                  <a:pt x="245" y="390"/>
                </a:lnTo>
                <a:lnTo>
                  <a:pt x="247" y="390"/>
                </a:lnTo>
                <a:lnTo>
                  <a:pt x="247" y="388"/>
                </a:lnTo>
                <a:lnTo>
                  <a:pt x="247" y="386"/>
                </a:lnTo>
                <a:lnTo>
                  <a:pt x="250" y="383"/>
                </a:lnTo>
                <a:lnTo>
                  <a:pt x="250" y="381"/>
                </a:lnTo>
                <a:lnTo>
                  <a:pt x="250" y="378"/>
                </a:lnTo>
                <a:lnTo>
                  <a:pt x="250" y="376"/>
                </a:lnTo>
                <a:lnTo>
                  <a:pt x="252" y="376"/>
                </a:lnTo>
                <a:lnTo>
                  <a:pt x="252" y="374"/>
                </a:lnTo>
                <a:lnTo>
                  <a:pt x="252" y="371"/>
                </a:lnTo>
                <a:lnTo>
                  <a:pt x="255" y="369"/>
                </a:lnTo>
                <a:lnTo>
                  <a:pt x="255" y="367"/>
                </a:lnTo>
                <a:lnTo>
                  <a:pt x="255" y="364"/>
                </a:lnTo>
                <a:lnTo>
                  <a:pt x="257" y="362"/>
                </a:lnTo>
                <a:lnTo>
                  <a:pt x="259" y="357"/>
                </a:lnTo>
                <a:lnTo>
                  <a:pt x="259" y="355"/>
                </a:lnTo>
                <a:lnTo>
                  <a:pt x="262" y="350"/>
                </a:lnTo>
                <a:lnTo>
                  <a:pt x="262" y="348"/>
                </a:lnTo>
                <a:lnTo>
                  <a:pt x="262" y="345"/>
                </a:lnTo>
                <a:lnTo>
                  <a:pt x="264" y="341"/>
                </a:lnTo>
                <a:lnTo>
                  <a:pt x="266" y="341"/>
                </a:lnTo>
                <a:lnTo>
                  <a:pt x="269" y="341"/>
                </a:lnTo>
                <a:lnTo>
                  <a:pt x="271" y="338"/>
                </a:lnTo>
                <a:lnTo>
                  <a:pt x="271" y="336"/>
                </a:lnTo>
                <a:lnTo>
                  <a:pt x="271" y="333"/>
                </a:lnTo>
                <a:lnTo>
                  <a:pt x="271" y="331"/>
                </a:lnTo>
                <a:lnTo>
                  <a:pt x="273" y="329"/>
                </a:lnTo>
                <a:lnTo>
                  <a:pt x="273" y="324"/>
                </a:lnTo>
                <a:lnTo>
                  <a:pt x="273" y="322"/>
                </a:lnTo>
                <a:lnTo>
                  <a:pt x="276" y="319"/>
                </a:lnTo>
                <a:lnTo>
                  <a:pt x="276" y="315"/>
                </a:lnTo>
                <a:lnTo>
                  <a:pt x="278" y="307"/>
                </a:lnTo>
                <a:lnTo>
                  <a:pt x="280" y="307"/>
                </a:lnTo>
                <a:lnTo>
                  <a:pt x="283" y="307"/>
                </a:lnTo>
                <a:lnTo>
                  <a:pt x="283" y="303"/>
                </a:lnTo>
                <a:lnTo>
                  <a:pt x="285" y="293"/>
                </a:lnTo>
                <a:lnTo>
                  <a:pt x="285" y="291"/>
                </a:lnTo>
                <a:lnTo>
                  <a:pt x="283" y="288"/>
                </a:lnTo>
                <a:lnTo>
                  <a:pt x="283" y="284"/>
                </a:lnTo>
                <a:lnTo>
                  <a:pt x="273" y="284"/>
                </a:lnTo>
                <a:lnTo>
                  <a:pt x="264" y="284"/>
                </a:lnTo>
                <a:lnTo>
                  <a:pt x="259" y="284"/>
                </a:lnTo>
                <a:lnTo>
                  <a:pt x="259" y="279"/>
                </a:lnTo>
                <a:lnTo>
                  <a:pt x="259" y="274"/>
                </a:lnTo>
                <a:lnTo>
                  <a:pt x="266" y="253"/>
                </a:lnTo>
                <a:lnTo>
                  <a:pt x="266" y="251"/>
                </a:lnTo>
                <a:lnTo>
                  <a:pt x="266" y="248"/>
                </a:lnTo>
                <a:lnTo>
                  <a:pt x="266" y="243"/>
                </a:lnTo>
                <a:lnTo>
                  <a:pt x="266" y="239"/>
                </a:lnTo>
                <a:lnTo>
                  <a:pt x="266" y="234"/>
                </a:lnTo>
                <a:lnTo>
                  <a:pt x="269" y="232"/>
                </a:lnTo>
                <a:lnTo>
                  <a:pt x="269" y="229"/>
                </a:lnTo>
                <a:lnTo>
                  <a:pt x="269" y="227"/>
                </a:lnTo>
                <a:lnTo>
                  <a:pt x="269" y="225"/>
                </a:lnTo>
                <a:lnTo>
                  <a:pt x="271" y="222"/>
                </a:lnTo>
                <a:lnTo>
                  <a:pt x="271" y="220"/>
                </a:lnTo>
                <a:lnTo>
                  <a:pt x="271" y="217"/>
                </a:lnTo>
                <a:lnTo>
                  <a:pt x="271" y="215"/>
                </a:lnTo>
                <a:lnTo>
                  <a:pt x="273" y="215"/>
                </a:lnTo>
                <a:lnTo>
                  <a:pt x="276" y="215"/>
                </a:lnTo>
                <a:lnTo>
                  <a:pt x="278" y="215"/>
                </a:lnTo>
                <a:lnTo>
                  <a:pt x="280" y="215"/>
                </a:lnTo>
                <a:lnTo>
                  <a:pt x="283" y="213"/>
                </a:lnTo>
                <a:lnTo>
                  <a:pt x="278" y="213"/>
                </a:lnTo>
                <a:lnTo>
                  <a:pt x="273" y="210"/>
                </a:lnTo>
                <a:lnTo>
                  <a:pt x="273" y="208"/>
                </a:lnTo>
                <a:lnTo>
                  <a:pt x="273" y="206"/>
                </a:lnTo>
                <a:lnTo>
                  <a:pt x="266" y="203"/>
                </a:lnTo>
                <a:lnTo>
                  <a:pt x="259" y="196"/>
                </a:lnTo>
                <a:lnTo>
                  <a:pt x="250" y="189"/>
                </a:lnTo>
                <a:lnTo>
                  <a:pt x="278" y="189"/>
                </a:lnTo>
                <a:lnTo>
                  <a:pt x="280" y="189"/>
                </a:lnTo>
                <a:lnTo>
                  <a:pt x="309" y="168"/>
                </a:lnTo>
                <a:lnTo>
                  <a:pt x="311" y="165"/>
                </a:lnTo>
                <a:lnTo>
                  <a:pt x="323" y="154"/>
                </a:lnTo>
                <a:lnTo>
                  <a:pt x="339" y="132"/>
                </a:lnTo>
                <a:lnTo>
                  <a:pt x="342" y="125"/>
                </a:lnTo>
                <a:lnTo>
                  <a:pt x="344" y="113"/>
                </a:lnTo>
                <a:lnTo>
                  <a:pt x="361" y="120"/>
                </a:lnTo>
                <a:lnTo>
                  <a:pt x="365" y="120"/>
                </a:lnTo>
                <a:lnTo>
                  <a:pt x="408" y="139"/>
                </a:lnTo>
                <a:lnTo>
                  <a:pt x="417" y="106"/>
                </a:lnTo>
                <a:lnTo>
                  <a:pt x="422" y="83"/>
                </a:lnTo>
                <a:lnTo>
                  <a:pt x="429" y="66"/>
                </a:lnTo>
                <a:lnTo>
                  <a:pt x="429" y="61"/>
                </a:lnTo>
                <a:lnTo>
                  <a:pt x="438" y="35"/>
                </a:lnTo>
                <a:lnTo>
                  <a:pt x="443" y="21"/>
                </a:lnTo>
                <a:lnTo>
                  <a:pt x="450" y="0"/>
                </a:lnTo>
                <a:lnTo>
                  <a:pt x="471" y="4"/>
                </a:lnTo>
                <a:lnTo>
                  <a:pt x="488" y="14"/>
                </a:lnTo>
                <a:close/>
              </a:path>
            </a:pathLst>
          </a:custGeom>
          <a:solidFill>
            <a:srgbClr val="D2D7FC"/>
          </a:solidFill>
          <a:ln w="9525">
            <a:solidFill>
              <a:schemeClr val="bg2">
                <a:lumMod val="50000"/>
              </a:schemeClr>
            </a:solidFill>
            <a:round/>
            <a:headEnd/>
            <a:tailEnd/>
          </a:ln>
          <a:extLst/>
        </p:spPr>
        <p:txBody>
          <a:bodyPr rot="0" vert="horz" wrap="square" lIns="137160" tIns="68580" rIns="137160" bIns="68580" anchor="t" anchorCtr="0" upright="1">
            <a:noAutofit/>
          </a:bodyPr>
          <a:lstStyle/>
          <a:p>
            <a:endParaRPr lang="es-MX" sz="2700"/>
          </a:p>
        </p:txBody>
      </p:sp>
      <p:pic>
        <p:nvPicPr>
          <p:cNvPr id="22" name="Picture 2" descr="Estado de México – Pacto federal">
            <a:hlinkClick r:id="rId8" action="ppaction://hlinksldjump" tooltip="Distritos Judiciales Electorales"/>
          </p:cNvPr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62999" y="8613564"/>
            <a:ext cx="762001" cy="6265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Imagen 22">
            <a:hlinkClick r:id="" action="ppaction://hlinkshowjump?jump=previousslide" tooltip="Anterior"/>
          </p:cNvPr>
          <p:cNvPicPr>
            <a:picLocks noChangeAspect="1"/>
          </p:cNvPicPr>
          <p:nvPr/>
        </p:nvPicPr>
        <p:blipFill>
          <a:blip r:embed="rId10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7971312" y="8567437"/>
            <a:ext cx="718852" cy="718852"/>
          </a:xfrm>
          <a:prstGeom prst="rect">
            <a:avLst/>
          </a:prstGeom>
        </p:spPr>
      </p:pic>
      <p:pic>
        <p:nvPicPr>
          <p:cNvPr id="24" name="Imagen 23">
            <a:hlinkClick r:id="" action="ppaction://hlinkshowjump?jump=nextslide" tooltip="Siguiente"/>
          </p:cNvPr>
          <p:cNvPicPr>
            <a:picLocks noChangeAspect="1"/>
          </p:cNvPicPr>
          <p:nvPr/>
        </p:nvPicPr>
        <p:blipFill>
          <a:blip r:embed="rId10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97835" y="8567438"/>
            <a:ext cx="718852" cy="7188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17873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Click="0">
        <p14:reveal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2401" y="178509"/>
            <a:ext cx="2274414" cy="1025763"/>
          </a:xfrm>
          <a:prstGeom prst="rect">
            <a:avLst/>
          </a:prstGeom>
        </p:spPr>
      </p:pic>
      <p:sp>
        <p:nvSpPr>
          <p:cNvPr id="72" name="Paralelogramo 71"/>
          <p:cNvSpPr/>
          <p:nvPr/>
        </p:nvSpPr>
        <p:spPr>
          <a:xfrm>
            <a:off x="15672659" y="8634356"/>
            <a:ext cx="4243892" cy="1612305"/>
          </a:xfrm>
          <a:prstGeom prst="parallelogram">
            <a:avLst>
              <a:gd name="adj" fmla="val 68198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73" name="Paralelogramo 72"/>
          <p:cNvSpPr/>
          <p:nvPr/>
        </p:nvSpPr>
        <p:spPr>
          <a:xfrm>
            <a:off x="0" y="9478834"/>
            <a:ext cx="18750579" cy="814892"/>
          </a:xfrm>
          <a:prstGeom prst="parallelogram">
            <a:avLst>
              <a:gd name="adj" fmla="val 58663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pic>
        <p:nvPicPr>
          <p:cNvPr id="77" name="Imagen 7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33436" y="88635"/>
            <a:ext cx="1272614" cy="1202562"/>
          </a:xfrm>
          <a:prstGeom prst="rect">
            <a:avLst/>
          </a:prstGeom>
        </p:spPr>
      </p:pic>
      <p:sp>
        <p:nvSpPr>
          <p:cNvPr id="78" name="Triángulo isósceles 77"/>
          <p:cNvSpPr/>
          <p:nvPr/>
        </p:nvSpPr>
        <p:spPr>
          <a:xfrm rot="18459014">
            <a:off x="-931438" y="-343536"/>
            <a:ext cx="2154764" cy="1158996"/>
          </a:xfrm>
          <a:prstGeom prst="triangl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79" name="Triángulo isósceles 78"/>
          <p:cNvSpPr/>
          <p:nvPr/>
        </p:nvSpPr>
        <p:spPr>
          <a:xfrm rot="10631482">
            <a:off x="-55789" y="-206601"/>
            <a:ext cx="2154764" cy="1158996"/>
          </a:xfrm>
          <a:prstGeom prst="triangle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cxnSp>
        <p:nvCxnSpPr>
          <p:cNvPr id="81" name="Conector recto 80"/>
          <p:cNvCxnSpPr/>
          <p:nvPr/>
        </p:nvCxnSpPr>
        <p:spPr>
          <a:xfrm>
            <a:off x="9144000" y="88635"/>
            <a:ext cx="0" cy="1202562"/>
          </a:xfrm>
          <a:prstGeom prst="line">
            <a:avLst/>
          </a:prstGeom>
          <a:ln w="28575" cap="rnd">
            <a:solidFill>
              <a:schemeClr val="bg2">
                <a:lumMod val="5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3" name="Imagen 8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87420" y="1"/>
            <a:ext cx="1500581" cy="1500581"/>
          </a:xfrm>
          <a:prstGeom prst="rect">
            <a:avLst/>
          </a:prstGeom>
        </p:spPr>
      </p:pic>
      <p:pic>
        <p:nvPicPr>
          <p:cNvPr id="84" name="Imagen 83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25" t="29137" r="9744" b="27962"/>
          <a:stretch/>
        </p:blipFill>
        <p:spPr>
          <a:xfrm>
            <a:off x="666928" y="8648186"/>
            <a:ext cx="1516151" cy="816819"/>
          </a:xfrm>
          <a:prstGeom prst="rect">
            <a:avLst/>
          </a:prstGeom>
        </p:spPr>
      </p:pic>
      <p:sp>
        <p:nvSpPr>
          <p:cNvPr id="2" name="Rectángulo 1"/>
          <p:cNvSpPr/>
          <p:nvPr/>
        </p:nvSpPr>
        <p:spPr>
          <a:xfrm>
            <a:off x="2398553" y="1408760"/>
            <a:ext cx="13515238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s-MX" sz="6000" cap="all" dirty="0">
                <a:solidFill>
                  <a:srgbClr val="8C52FF"/>
                </a:solidFill>
                <a:latin typeface="Exo 2" panose="00000800000000000000" pitchFamily="2" charset="0"/>
              </a:rPr>
              <a:t>Distrito judicial no. </a:t>
            </a:r>
            <a:r>
              <a:rPr lang="es-MX" sz="6000" cap="all" dirty="0" smtClean="0">
                <a:solidFill>
                  <a:srgbClr val="8C52FF"/>
                </a:solidFill>
                <a:latin typeface="Exo 2" panose="00000800000000000000" pitchFamily="2" charset="0"/>
              </a:rPr>
              <a:t>xiv </a:t>
            </a:r>
            <a:r>
              <a:rPr lang="es-MX" sz="6000" cap="all" dirty="0">
                <a:solidFill>
                  <a:srgbClr val="8C52FF"/>
                </a:solidFill>
                <a:latin typeface="Exo 2" panose="00000800000000000000" pitchFamily="2" charset="0"/>
              </a:rPr>
              <a:t>TEXCOCO </a:t>
            </a:r>
            <a:endParaRPr lang="es-MX" sz="6000" cap="all" dirty="0">
              <a:latin typeface="Exo 2" panose="00000800000000000000" pitchFamily="2" charset="0"/>
            </a:endParaRPr>
          </a:p>
        </p:txBody>
      </p:sp>
      <p:sp>
        <p:nvSpPr>
          <p:cNvPr id="27" name="Freeform 36"/>
          <p:cNvSpPr>
            <a:spLocks/>
          </p:cNvSpPr>
          <p:nvPr/>
        </p:nvSpPr>
        <p:spPr bwMode="auto">
          <a:xfrm>
            <a:off x="432417" y="3231415"/>
            <a:ext cx="4120533" cy="3080366"/>
          </a:xfrm>
          <a:custGeom>
            <a:avLst/>
            <a:gdLst>
              <a:gd name="T0" fmla="*/ 573 w 1726"/>
              <a:gd name="T1" fmla="*/ 118 h 1375"/>
              <a:gd name="T2" fmla="*/ 606 w 1726"/>
              <a:gd name="T3" fmla="*/ 151 h 1375"/>
              <a:gd name="T4" fmla="*/ 695 w 1726"/>
              <a:gd name="T5" fmla="*/ 144 h 1375"/>
              <a:gd name="T6" fmla="*/ 794 w 1726"/>
              <a:gd name="T7" fmla="*/ 260 h 1375"/>
              <a:gd name="T8" fmla="*/ 1032 w 1726"/>
              <a:gd name="T9" fmla="*/ 291 h 1375"/>
              <a:gd name="T10" fmla="*/ 1103 w 1726"/>
              <a:gd name="T11" fmla="*/ 288 h 1375"/>
              <a:gd name="T12" fmla="*/ 1186 w 1726"/>
              <a:gd name="T13" fmla="*/ 277 h 1375"/>
              <a:gd name="T14" fmla="*/ 1278 w 1726"/>
              <a:gd name="T15" fmla="*/ 333 h 1375"/>
              <a:gd name="T16" fmla="*/ 1365 w 1726"/>
              <a:gd name="T17" fmla="*/ 388 h 1375"/>
              <a:gd name="T18" fmla="*/ 1386 w 1726"/>
              <a:gd name="T19" fmla="*/ 459 h 1375"/>
              <a:gd name="T20" fmla="*/ 1320 w 1726"/>
              <a:gd name="T21" fmla="*/ 535 h 1375"/>
              <a:gd name="T22" fmla="*/ 1358 w 1726"/>
              <a:gd name="T23" fmla="*/ 622 h 1375"/>
              <a:gd name="T24" fmla="*/ 1341 w 1726"/>
              <a:gd name="T25" fmla="*/ 677 h 1375"/>
              <a:gd name="T26" fmla="*/ 1367 w 1726"/>
              <a:gd name="T27" fmla="*/ 750 h 1375"/>
              <a:gd name="T28" fmla="*/ 1268 w 1726"/>
              <a:gd name="T29" fmla="*/ 724 h 1375"/>
              <a:gd name="T30" fmla="*/ 1318 w 1726"/>
              <a:gd name="T31" fmla="*/ 814 h 1375"/>
              <a:gd name="T32" fmla="*/ 1530 w 1726"/>
              <a:gd name="T33" fmla="*/ 987 h 1375"/>
              <a:gd name="T34" fmla="*/ 1591 w 1726"/>
              <a:gd name="T35" fmla="*/ 1084 h 1375"/>
              <a:gd name="T36" fmla="*/ 1579 w 1726"/>
              <a:gd name="T37" fmla="*/ 1108 h 1375"/>
              <a:gd name="T38" fmla="*/ 1619 w 1726"/>
              <a:gd name="T39" fmla="*/ 1167 h 1375"/>
              <a:gd name="T40" fmla="*/ 1662 w 1726"/>
              <a:gd name="T41" fmla="*/ 1221 h 1375"/>
              <a:gd name="T42" fmla="*/ 1709 w 1726"/>
              <a:gd name="T43" fmla="*/ 1257 h 1375"/>
              <a:gd name="T44" fmla="*/ 1704 w 1726"/>
              <a:gd name="T45" fmla="*/ 1295 h 1375"/>
              <a:gd name="T46" fmla="*/ 1601 w 1726"/>
              <a:gd name="T47" fmla="*/ 1252 h 1375"/>
              <a:gd name="T48" fmla="*/ 1537 w 1726"/>
              <a:gd name="T49" fmla="*/ 1299 h 1375"/>
              <a:gd name="T50" fmla="*/ 1579 w 1726"/>
              <a:gd name="T51" fmla="*/ 1337 h 1375"/>
              <a:gd name="T52" fmla="*/ 1473 w 1726"/>
              <a:gd name="T53" fmla="*/ 1311 h 1375"/>
              <a:gd name="T54" fmla="*/ 1365 w 1726"/>
              <a:gd name="T55" fmla="*/ 1261 h 1375"/>
              <a:gd name="T56" fmla="*/ 1157 w 1726"/>
              <a:gd name="T57" fmla="*/ 1183 h 1375"/>
              <a:gd name="T58" fmla="*/ 1061 w 1726"/>
              <a:gd name="T59" fmla="*/ 1152 h 1375"/>
              <a:gd name="T60" fmla="*/ 1021 w 1726"/>
              <a:gd name="T61" fmla="*/ 1112 h 1375"/>
              <a:gd name="T62" fmla="*/ 950 w 1726"/>
              <a:gd name="T63" fmla="*/ 1081 h 1375"/>
              <a:gd name="T64" fmla="*/ 908 w 1726"/>
              <a:gd name="T65" fmla="*/ 1110 h 1375"/>
              <a:gd name="T66" fmla="*/ 950 w 1726"/>
              <a:gd name="T67" fmla="*/ 1162 h 1375"/>
              <a:gd name="T68" fmla="*/ 910 w 1726"/>
              <a:gd name="T69" fmla="*/ 1162 h 1375"/>
              <a:gd name="T70" fmla="*/ 837 w 1726"/>
              <a:gd name="T71" fmla="*/ 1129 h 1375"/>
              <a:gd name="T72" fmla="*/ 834 w 1726"/>
              <a:gd name="T73" fmla="*/ 1176 h 1375"/>
              <a:gd name="T74" fmla="*/ 639 w 1726"/>
              <a:gd name="T75" fmla="*/ 1316 h 1375"/>
              <a:gd name="T76" fmla="*/ 535 w 1726"/>
              <a:gd name="T77" fmla="*/ 1195 h 1375"/>
              <a:gd name="T78" fmla="*/ 431 w 1726"/>
              <a:gd name="T79" fmla="*/ 1219 h 1375"/>
              <a:gd name="T80" fmla="*/ 478 w 1726"/>
              <a:gd name="T81" fmla="*/ 1070 h 1375"/>
              <a:gd name="T82" fmla="*/ 469 w 1726"/>
              <a:gd name="T83" fmla="*/ 1020 h 1375"/>
              <a:gd name="T84" fmla="*/ 427 w 1726"/>
              <a:gd name="T85" fmla="*/ 989 h 1375"/>
              <a:gd name="T86" fmla="*/ 365 w 1726"/>
              <a:gd name="T87" fmla="*/ 992 h 1375"/>
              <a:gd name="T88" fmla="*/ 304 w 1726"/>
              <a:gd name="T89" fmla="*/ 994 h 1375"/>
              <a:gd name="T90" fmla="*/ 269 w 1726"/>
              <a:gd name="T91" fmla="*/ 1032 h 1375"/>
              <a:gd name="T92" fmla="*/ 210 w 1726"/>
              <a:gd name="T93" fmla="*/ 1081 h 1375"/>
              <a:gd name="T94" fmla="*/ 75 w 1726"/>
              <a:gd name="T95" fmla="*/ 1058 h 1375"/>
              <a:gd name="T96" fmla="*/ 28 w 1726"/>
              <a:gd name="T97" fmla="*/ 1046 h 1375"/>
              <a:gd name="T98" fmla="*/ 31 w 1726"/>
              <a:gd name="T99" fmla="*/ 961 h 1375"/>
              <a:gd name="T100" fmla="*/ 56 w 1726"/>
              <a:gd name="T101" fmla="*/ 873 h 1375"/>
              <a:gd name="T102" fmla="*/ 127 w 1726"/>
              <a:gd name="T103" fmla="*/ 826 h 1375"/>
              <a:gd name="T104" fmla="*/ 127 w 1726"/>
              <a:gd name="T105" fmla="*/ 724 h 1375"/>
              <a:gd name="T106" fmla="*/ 132 w 1726"/>
              <a:gd name="T107" fmla="*/ 551 h 1375"/>
              <a:gd name="T108" fmla="*/ 238 w 1726"/>
              <a:gd name="T109" fmla="*/ 502 h 1375"/>
              <a:gd name="T110" fmla="*/ 207 w 1726"/>
              <a:gd name="T111" fmla="*/ 445 h 1375"/>
              <a:gd name="T112" fmla="*/ 222 w 1726"/>
              <a:gd name="T113" fmla="*/ 435 h 1375"/>
              <a:gd name="T114" fmla="*/ 243 w 1726"/>
              <a:gd name="T115" fmla="*/ 397 h 1375"/>
              <a:gd name="T116" fmla="*/ 262 w 1726"/>
              <a:gd name="T117" fmla="*/ 345 h 1375"/>
              <a:gd name="T118" fmla="*/ 259 w 1726"/>
              <a:gd name="T119" fmla="*/ 284 h 1375"/>
              <a:gd name="T120" fmla="*/ 273 w 1726"/>
              <a:gd name="T121" fmla="*/ 210 h 1375"/>
              <a:gd name="T122" fmla="*/ 450 w 1726"/>
              <a:gd name="T123" fmla="*/ 0 h 13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726" h="1375">
                <a:moveTo>
                  <a:pt x="488" y="14"/>
                </a:moveTo>
                <a:lnTo>
                  <a:pt x="502" y="21"/>
                </a:lnTo>
                <a:lnTo>
                  <a:pt x="504" y="14"/>
                </a:lnTo>
                <a:lnTo>
                  <a:pt x="519" y="16"/>
                </a:lnTo>
                <a:lnTo>
                  <a:pt x="521" y="52"/>
                </a:lnTo>
                <a:lnTo>
                  <a:pt x="521" y="64"/>
                </a:lnTo>
                <a:lnTo>
                  <a:pt x="535" y="92"/>
                </a:lnTo>
                <a:lnTo>
                  <a:pt x="537" y="94"/>
                </a:lnTo>
                <a:lnTo>
                  <a:pt x="537" y="99"/>
                </a:lnTo>
                <a:lnTo>
                  <a:pt x="540" y="104"/>
                </a:lnTo>
                <a:lnTo>
                  <a:pt x="542" y="109"/>
                </a:lnTo>
                <a:lnTo>
                  <a:pt x="544" y="113"/>
                </a:lnTo>
                <a:lnTo>
                  <a:pt x="547" y="118"/>
                </a:lnTo>
                <a:lnTo>
                  <a:pt x="549" y="123"/>
                </a:lnTo>
                <a:lnTo>
                  <a:pt x="554" y="123"/>
                </a:lnTo>
                <a:lnTo>
                  <a:pt x="554" y="125"/>
                </a:lnTo>
                <a:lnTo>
                  <a:pt x="554" y="128"/>
                </a:lnTo>
                <a:lnTo>
                  <a:pt x="556" y="125"/>
                </a:lnTo>
                <a:lnTo>
                  <a:pt x="568" y="125"/>
                </a:lnTo>
                <a:lnTo>
                  <a:pt x="570" y="125"/>
                </a:lnTo>
                <a:lnTo>
                  <a:pt x="573" y="125"/>
                </a:lnTo>
                <a:lnTo>
                  <a:pt x="573" y="123"/>
                </a:lnTo>
                <a:lnTo>
                  <a:pt x="573" y="118"/>
                </a:lnTo>
                <a:lnTo>
                  <a:pt x="587" y="120"/>
                </a:lnTo>
                <a:lnTo>
                  <a:pt x="589" y="120"/>
                </a:lnTo>
                <a:lnTo>
                  <a:pt x="589" y="116"/>
                </a:lnTo>
                <a:lnTo>
                  <a:pt x="589" y="113"/>
                </a:lnTo>
                <a:lnTo>
                  <a:pt x="589" y="111"/>
                </a:lnTo>
                <a:lnTo>
                  <a:pt x="592" y="111"/>
                </a:lnTo>
                <a:lnTo>
                  <a:pt x="592" y="109"/>
                </a:lnTo>
                <a:lnTo>
                  <a:pt x="594" y="104"/>
                </a:lnTo>
                <a:lnTo>
                  <a:pt x="594" y="101"/>
                </a:lnTo>
                <a:lnTo>
                  <a:pt x="592" y="101"/>
                </a:lnTo>
                <a:lnTo>
                  <a:pt x="592" y="99"/>
                </a:lnTo>
                <a:lnTo>
                  <a:pt x="592" y="97"/>
                </a:lnTo>
                <a:lnTo>
                  <a:pt x="596" y="92"/>
                </a:lnTo>
                <a:lnTo>
                  <a:pt x="608" y="99"/>
                </a:lnTo>
                <a:lnTo>
                  <a:pt x="606" y="109"/>
                </a:lnTo>
                <a:lnTo>
                  <a:pt x="606" y="111"/>
                </a:lnTo>
                <a:lnTo>
                  <a:pt x="618" y="113"/>
                </a:lnTo>
                <a:lnTo>
                  <a:pt x="615" y="120"/>
                </a:lnTo>
                <a:lnTo>
                  <a:pt x="615" y="123"/>
                </a:lnTo>
                <a:lnTo>
                  <a:pt x="615" y="125"/>
                </a:lnTo>
                <a:lnTo>
                  <a:pt x="613" y="149"/>
                </a:lnTo>
                <a:lnTo>
                  <a:pt x="610" y="149"/>
                </a:lnTo>
                <a:lnTo>
                  <a:pt x="606" y="151"/>
                </a:lnTo>
                <a:lnTo>
                  <a:pt x="606" y="154"/>
                </a:lnTo>
                <a:lnTo>
                  <a:pt x="606" y="170"/>
                </a:lnTo>
                <a:lnTo>
                  <a:pt x="608" y="170"/>
                </a:lnTo>
                <a:lnTo>
                  <a:pt x="610" y="168"/>
                </a:lnTo>
                <a:lnTo>
                  <a:pt x="613" y="168"/>
                </a:lnTo>
                <a:lnTo>
                  <a:pt x="618" y="165"/>
                </a:lnTo>
                <a:lnTo>
                  <a:pt x="622" y="163"/>
                </a:lnTo>
                <a:lnTo>
                  <a:pt x="625" y="163"/>
                </a:lnTo>
                <a:lnTo>
                  <a:pt x="627" y="163"/>
                </a:lnTo>
                <a:lnTo>
                  <a:pt x="634" y="158"/>
                </a:lnTo>
                <a:lnTo>
                  <a:pt x="636" y="158"/>
                </a:lnTo>
                <a:lnTo>
                  <a:pt x="639" y="158"/>
                </a:lnTo>
                <a:lnTo>
                  <a:pt x="648" y="154"/>
                </a:lnTo>
                <a:lnTo>
                  <a:pt x="651" y="154"/>
                </a:lnTo>
                <a:lnTo>
                  <a:pt x="660" y="149"/>
                </a:lnTo>
                <a:lnTo>
                  <a:pt x="669" y="146"/>
                </a:lnTo>
                <a:lnTo>
                  <a:pt x="672" y="146"/>
                </a:lnTo>
                <a:lnTo>
                  <a:pt x="676" y="146"/>
                </a:lnTo>
                <a:lnTo>
                  <a:pt x="681" y="146"/>
                </a:lnTo>
                <a:lnTo>
                  <a:pt x="684" y="146"/>
                </a:lnTo>
                <a:lnTo>
                  <a:pt x="693" y="144"/>
                </a:lnTo>
                <a:lnTo>
                  <a:pt x="693" y="146"/>
                </a:lnTo>
                <a:lnTo>
                  <a:pt x="695" y="144"/>
                </a:lnTo>
                <a:lnTo>
                  <a:pt x="705" y="135"/>
                </a:lnTo>
                <a:lnTo>
                  <a:pt x="717" y="135"/>
                </a:lnTo>
                <a:lnTo>
                  <a:pt x="726" y="135"/>
                </a:lnTo>
                <a:lnTo>
                  <a:pt x="731" y="135"/>
                </a:lnTo>
                <a:lnTo>
                  <a:pt x="735" y="135"/>
                </a:lnTo>
                <a:lnTo>
                  <a:pt x="733" y="139"/>
                </a:lnTo>
                <a:lnTo>
                  <a:pt x="731" y="142"/>
                </a:lnTo>
                <a:lnTo>
                  <a:pt x="728" y="154"/>
                </a:lnTo>
                <a:lnTo>
                  <a:pt x="757" y="168"/>
                </a:lnTo>
                <a:lnTo>
                  <a:pt x="764" y="182"/>
                </a:lnTo>
                <a:lnTo>
                  <a:pt x="764" y="199"/>
                </a:lnTo>
                <a:lnTo>
                  <a:pt x="785" y="208"/>
                </a:lnTo>
                <a:lnTo>
                  <a:pt x="804" y="215"/>
                </a:lnTo>
                <a:lnTo>
                  <a:pt x="804" y="227"/>
                </a:lnTo>
                <a:lnTo>
                  <a:pt x="783" y="232"/>
                </a:lnTo>
                <a:lnTo>
                  <a:pt x="785" y="234"/>
                </a:lnTo>
                <a:lnTo>
                  <a:pt x="785" y="236"/>
                </a:lnTo>
                <a:lnTo>
                  <a:pt x="787" y="241"/>
                </a:lnTo>
                <a:lnTo>
                  <a:pt x="787" y="246"/>
                </a:lnTo>
                <a:lnTo>
                  <a:pt x="790" y="251"/>
                </a:lnTo>
                <a:lnTo>
                  <a:pt x="792" y="253"/>
                </a:lnTo>
                <a:lnTo>
                  <a:pt x="794" y="258"/>
                </a:lnTo>
                <a:lnTo>
                  <a:pt x="794" y="260"/>
                </a:lnTo>
                <a:lnTo>
                  <a:pt x="797" y="265"/>
                </a:lnTo>
                <a:lnTo>
                  <a:pt x="799" y="267"/>
                </a:lnTo>
                <a:lnTo>
                  <a:pt x="804" y="281"/>
                </a:lnTo>
                <a:lnTo>
                  <a:pt x="804" y="284"/>
                </a:lnTo>
                <a:lnTo>
                  <a:pt x="804" y="286"/>
                </a:lnTo>
                <a:lnTo>
                  <a:pt x="806" y="286"/>
                </a:lnTo>
                <a:lnTo>
                  <a:pt x="813" y="286"/>
                </a:lnTo>
                <a:lnTo>
                  <a:pt x="827" y="288"/>
                </a:lnTo>
                <a:lnTo>
                  <a:pt x="851" y="291"/>
                </a:lnTo>
                <a:lnTo>
                  <a:pt x="893" y="293"/>
                </a:lnTo>
                <a:lnTo>
                  <a:pt x="900" y="293"/>
                </a:lnTo>
                <a:lnTo>
                  <a:pt x="929" y="317"/>
                </a:lnTo>
                <a:lnTo>
                  <a:pt x="966" y="310"/>
                </a:lnTo>
                <a:lnTo>
                  <a:pt x="1016" y="298"/>
                </a:lnTo>
                <a:lnTo>
                  <a:pt x="1014" y="296"/>
                </a:lnTo>
                <a:lnTo>
                  <a:pt x="1014" y="293"/>
                </a:lnTo>
                <a:lnTo>
                  <a:pt x="1011" y="293"/>
                </a:lnTo>
                <a:lnTo>
                  <a:pt x="1014" y="291"/>
                </a:lnTo>
                <a:lnTo>
                  <a:pt x="1016" y="291"/>
                </a:lnTo>
                <a:lnTo>
                  <a:pt x="1021" y="291"/>
                </a:lnTo>
                <a:lnTo>
                  <a:pt x="1025" y="291"/>
                </a:lnTo>
                <a:lnTo>
                  <a:pt x="1030" y="291"/>
                </a:lnTo>
                <a:lnTo>
                  <a:pt x="1032" y="291"/>
                </a:lnTo>
                <a:lnTo>
                  <a:pt x="1035" y="291"/>
                </a:lnTo>
                <a:lnTo>
                  <a:pt x="1040" y="291"/>
                </a:lnTo>
                <a:lnTo>
                  <a:pt x="1042" y="291"/>
                </a:lnTo>
                <a:lnTo>
                  <a:pt x="1047" y="291"/>
                </a:lnTo>
                <a:lnTo>
                  <a:pt x="1051" y="291"/>
                </a:lnTo>
                <a:lnTo>
                  <a:pt x="1056" y="291"/>
                </a:lnTo>
                <a:lnTo>
                  <a:pt x="1061" y="288"/>
                </a:lnTo>
                <a:lnTo>
                  <a:pt x="1063" y="288"/>
                </a:lnTo>
                <a:lnTo>
                  <a:pt x="1065" y="288"/>
                </a:lnTo>
                <a:lnTo>
                  <a:pt x="1068" y="291"/>
                </a:lnTo>
                <a:lnTo>
                  <a:pt x="1070" y="291"/>
                </a:lnTo>
                <a:lnTo>
                  <a:pt x="1073" y="291"/>
                </a:lnTo>
                <a:lnTo>
                  <a:pt x="1077" y="291"/>
                </a:lnTo>
                <a:lnTo>
                  <a:pt x="1082" y="291"/>
                </a:lnTo>
                <a:lnTo>
                  <a:pt x="1084" y="286"/>
                </a:lnTo>
                <a:lnTo>
                  <a:pt x="1084" y="284"/>
                </a:lnTo>
                <a:lnTo>
                  <a:pt x="1089" y="281"/>
                </a:lnTo>
                <a:lnTo>
                  <a:pt x="1091" y="281"/>
                </a:lnTo>
                <a:lnTo>
                  <a:pt x="1094" y="281"/>
                </a:lnTo>
                <a:lnTo>
                  <a:pt x="1096" y="281"/>
                </a:lnTo>
                <a:lnTo>
                  <a:pt x="1098" y="284"/>
                </a:lnTo>
                <a:lnTo>
                  <a:pt x="1101" y="286"/>
                </a:lnTo>
                <a:lnTo>
                  <a:pt x="1103" y="288"/>
                </a:lnTo>
                <a:lnTo>
                  <a:pt x="1108" y="291"/>
                </a:lnTo>
                <a:lnTo>
                  <a:pt x="1113" y="293"/>
                </a:lnTo>
                <a:lnTo>
                  <a:pt x="1115" y="296"/>
                </a:lnTo>
                <a:lnTo>
                  <a:pt x="1120" y="298"/>
                </a:lnTo>
                <a:lnTo>
                  <a:pt x="1124" y="298"/>
                </a:lnTo>
                <a:lnTo>
                  <a:pt x="1129" y="300"/>
                </a:lnTo>
                <a:lnTo>
                  <a:pt x="1131" y="298"/>
                </a:lnTo>
                <a:lnTo>
                  <a:pt x="1136" y="298"/>
                </a:lnTo>
                <a:lnTo>
                  <a:pt x="1141" y="296"/>
                </a:lnTo>
                <a:lnTo>
                  <a:pt x="1146" y="296"/>
                </a:lnTo>
                <a:lnTo>
                  <a:pt x="1148" y="293"/>
                </a:lnTo>
                <a:lnTo>
                  <a:pt x="1148" y="288"/>
                </a:lnTo>
                <a:lnTo>
                  <a:pt x="1148" y="284"/>
                </a:lnTo>
                <a:lnTo>
                  <a:pt x="1150" y="281"/>
                </a:lnTo>
                <a:lnTo>
                  <a:pt x="1153" y="279"/>
                </a:lnTo>
                <a:lnTo>
                  <a:pt x="1155" y="272"/>
                </a:lnTo>
                <a:lnTo>
                  <a:pt x="1157" y="270"/>
                </a:lnTo>
                <a:lnTo>
                  <a:pt x="1160" y="265"/>
                </a:lnTo>
                <a:lnTo>
                  <a:pt x="1162" y="262"/>
                </a:lnTo>
                <a:lnTo>
                  <a:pt x="1176" y="262"/>
                </a:lnTo>
                <a:lnTo>
                  <a:pt x="1179" y="267"/>
                </a:lnTo>
                <a:lnTo>
                  <a:pt x="1181" y="270"/>
                </a:lnTo>
                <a:lnTo>
                  <a:pt x="1186" y="277"/>
                </a:lnTo>
                <a:lnTo>
                  <a:pt x="1195" y="284"/>
                </a:lnTo>
                <a:lnTo>
                  <a:pt x="1200" y="291"/>
                </a:lnTo>
                <a:lnTo>
                  <a:pt x="1207" y="296"/>
                </a:lnTo>
                <a:lnTo>
                  <a:pt x="1212" y="300"/>
                </a:lnTo>
                <a:lnTo>
                  <a:pt x="1216" y="305"/>
                </a:lnTo>
                <a:lnTo>
                  <a:pt x="1219" y="307"/>
                </a:lnTo>
                <a:lnTo>
                  <a:pt x="1223" y="310"/>
                </a:lnTo>
                <a:lnTo>
                  <a:pt x="1228" y="312"/>
                </a:lnTo>
                <a:lnTo>
                  <a:pt x="1233" y="315"/>
                </a:lnTo>
                <a:lnTo>
                  <a:pt x="1235" y="315"/>
                </a:lnTo>
                <a:lnTo>
                  <a:pt x="1240" y="315"/>
                </a:lnTo>
                <a:lnTo>
                  <a:pt x="1242" y="312"/>
                </a:lnTo>
                <a:lnTo>
                  <a:pt x="1245" y="312"/>
                </a:lnTo>
                <a:lnTo>
                  <a:pt x="1249" y="315"/>
                </a:lnTo>
                <a:lnTo>
                  <a:pt x="1252" y="317"/>
                </a:lnTo>
                <a:lnTo>
                  <a:pt x="1256" y="319"/>
                </a:lnTo>
                <a:lnTo>
                  <a:pt x="1259" y="322"/>
                </a:lnTo>
                <a:lnTo>
                  <a:pt x="1263" y="324"/>
                </a:lnTo>
                <a:lnTo>
                  <a:pt x="1266" y="326"/>
                </a:lnTo>
                <a:lnTo>
                  <a:pt x="1268" y="329"/>
                </a:lnTo>
                <a:lnTo>
                  <a:pt x="1271" y="331"/>
                </a:lnTo>
                <a:lnTo>
                  <a:pt x="1275" y="331"/>
                </a:lnTo>
                <a:lnTo>
                  <a:pt x="1278" y="333"/>
                </a:lnTo>
                <a:lnTo>
                  <a:pt x="1282" y="333"/>
                </a:lnTo>
                <a:lnTo>
                  <a:pt x="1287" y="336"/>
                </a:lnTo>
                <a:lnTo>
                  <a:pt x="1289" y="336"/>
                </a:lnTo>
                <a:lnTo>
                  <a:pt x="1294" y="338"/>
                </a:lnTo>
                <a:lnTo>
                  <a:pt x="1299" y="341"/>
                </a:lnTo>
                <a:lnTo>
                  <a:pt x="1308" y="345"/>
                </a:lnTo>
                <a:lnTo>
                  <a:pt x="1313" y="348"/>
                </a:lnTo>
                <a:lnTo>
                  <a:pt x="1313" y="350"/>
                </a:lnTo>
                <a:lnTo>
                  <a:pt x="1315" y="350"/>
                </a:lnTo>
                <a:lnTo>
                  <a:pt x="1318" y="352"/>
                </a:lnTo>
                <a:lnTo>
                  <a:pt x="1322" y="357"/>
                </a:lnTo>
                <a:lnTo>
                  <a:pt x="1327" y="359"/>
                </a:lnTo>
                <a:lnTo>
                  <a:pt x="1329" y="364"/>
                </a:lnTo>
                <a:lnTo>
                  <a:pt x="1334" y="367"/>
                </a:lnTo>
                <a:lnTo>
                  <a:pt x="1341" y="371"/>
                </a:lnTo>
                <a:lnTo>
                  <a:pt x="1346" y="374"/>
                </a:lnTo>
                <a:lnTo>
                  <a:pt x="1348" y="376"/>
                </a:lnTo>
                <a:lnTo>
                  <a:pt x="1353" y="378"/>
                </a:lnTo>
                <a:lnTo>
                  <a:pt x="1355" y="378"/>
                </a:lnTo>
                <a:lnTo>
                  <a:pt x="1358" y="381"/>
                </a:lnTo>
                <a:lnTo>
                  <a:pt x="1360" y="383"/>
                </a:lnTo>
                <a:lnTo>
                  <a:pt x="1362" y="386"/>
                </a:lnTo>
                <a:lnTo>
                  <a:pt x="1365" y="388"/>
                </a:lnTo>
                <a:lnTo>
                  <a:pt x="1370" y="388"/>
                </a:lnTo>
                <a:lnTo>
                  <a:pt x="1372" y="390"/>
                </a:lnTo>
                <a:lnTo>
                  <a:pt x="1374" y="393"/>
                </a:lnTo>
                <a:lnTo>
                  <a:pt x="1377" y="395"/>
                </a:lnTo>
                <a:lnTo>
                  <a:pt x="1379" y="400"/>
                </a:lnTo>
                <a:lnTo>
                  <a:pt x="1381" y="402"/>
                </a:lnTo>
                <a:lnTo>
                  <a:pt x="1381" y="404"/>
                </a:lnTo>
                <a:lnTo>
                  <a:pt x="1384" y="409"/>
                </a:lnTo>
                <a:lnTo>
                  <a:pt x="1386" y="412"/>
                </a:lnTo>
                <a:lnTo>
                  <a:pt x="1386" y="414"/>
                </a:lnTo>
                <a:lnTo>
                  <a:pt x="1386" y="419"/>
                </a:lnTo>
                <a:lnTo>
                  <a:pt x="1384" y="423"/>
                </a:lnTo>
                <a:lnTo>
                  <a:pt x="1384" y="431"/>
                </a:lnTo>
                <a:lnTo>
                  <a:pt x="1381" y="433"/>
                </a:lnTo>
                <a:lnTo>
                  <a:pt x="1381" y="438"/>
                </a:lnTo>
                <a:lnTo>
                  <a:pt x="1381" y="440"/>
                </a:lnTo>
                <a:lnTo>
                  <a:pt x="1379" y="445"/>
                </a:lnTo>
                <a:lnTo>
                  <a:pt x="1379" y="447"/>
                </a:lnTo>
                <a:lnTo>
                  <a:pt x="1381" y="452"/>
                </a:lnTo>
                <a:lnTo>
                  <a:pt x="1384" y="452"/>
                </a:lnTo>
                <a:lnTo>
                  <a:pt x="1384" y="454"/>
                </a:lnTo>
                <a:lnTo>
                  <a:pt x="1386" y="457"/>
                </a:lnTo>
                <a:lnTo>
                  <a:pt x="1386" y="459"/>
                </a:lnTo>
                <a:lnTo>
                  <a:pt x="1381" y="468"/>
                </a:lnTo>
                <a:lnTo>
                  <a:pt x="1379" y="473"/>
                </a:lnTo>
                <a:lnTo>
                  <a:pt x="1377" y="478"/>
                </a:lnTo>
                <a:lnTo>
                  <a:pt x="1374" y="483"/>
                </a:lnTo>
                <a:lnTo>
                  <a:pt x="1372" y="485"/>
                </a:lnTo>
                <a:lnTo>
                  <a:pt x="1370" y="487"/>
                </a:lnTo>
                <a:lnTo>
                  <a:pt x="1367" y="487"/>
                </a:lnTo>
                <a:lnTo>
                  <a:pt x="1365" y="487"/>
                </a:lnTo>
                <a:lnTo>
                  <a:pt x="1360" y="490"/>
                </a:lnTo>
                <a:lnTo>
                  <a:pt x="1355" y="490"/>
                </a:lnTo>
                <a:lnTo>
                  <a:pt x="1351" y="490"/>
                </a:lnTo>
                <a:lnTo>
                  <a:pt x="1348" y="492"/>
                </a:lnTo>
                <a:lnTo>
                  <a:pt x="1344" y="492"/>
                </a:lnTo>
                <a:lnTo>
                  <a:pt x="1341" y="494"/>
                </a:lnTo>
                <a:lnTo>
                  <a:pt x="1339" y="494"/>
                </a:lnTo>
                <a:lnTo>
                  <a:pt x="1334" y="502"/>
                </a:lnTo>
                <a:lnTo>
                  <a:pt x="1329" y="509"/>
                </a:lnTo>
                <a:lnTo>
                  <a:pt x="1329" y="511"/>
                </a:lnTo>
                <a:lnTo>
                  <a:pt x="1327" y="516"/>
                </a:lnTo>
                <a:lnTo>
                  <a:pt x="1325" y="520"/>
                </a:lnTo>
                <a:lnTo>
                  <a:pt x="1322" y="528"/>
                </a:lnTo>
                <a:lnTo>
                  <a:pt x="1320" y="528"/>
                </a:lnTo>
                <a:lnTo>
                  <a:pt x="1320" y="535"/>
                </a:lnTo>
                <a:lnTo>
                  <a:pt x="1318" y="539"/>
                </a:lnTo>
                <a:lnTo>
                  <a:pt x="1315" y="544"/>
                </a:lnTo>
                <a:lnTo>
                  <a:pt x="1308" y="544"/>
                </a:lnTo>
                <a:lnTo>
                  <a:pt x="1308" y="546"/>
                </a:lnTo>
                <a:lnTo>
                  <a:pt x="1311" y="549"/>
                </a:lnTo>
                <a:lnTo>
                  <a:pt x="1313" y="554"/>
                </a:lnTo>
                <a:lnTo>
                  <a:pt x="1320" y="563"/>
                </a:lnTo>
                <a:lnTo>
                  <a:pt x="1322" y="563"/>
                </a:lnTo>
                <a:lnTo>
                  <a:pt x="1325" y="563"/>
                </a:lnTo>
                <a:lnTo>
                  <a:pt x="1327" y="565"/>
                </a:lnTo>
                <a:lnTo>
                  <a:pt x="1329" y="570"/>
                </a:lnTo>
                <a:lnTo>
                  <a:pt x="1332" y="573"/>
                </a:lnTo>
                <a:lnTo>
                  <a:pt x="1332" y="584"/>
                </a:lnTo>
                <a:lnTo>
                  <a:pt x="1332" y="589"/>
                </a:lnTo>
                <a:lnTo>
                  <a:pt x="1334" y="591"/>
                </a:lnTo>
                <a:lnTo>
                  <a:pt x="1341" y="603"/>
                </a:lnTo>
                <a:lnTo>
                  <a:pt x="1344" y="606"/>
                </a:lnTo>
                <a:lnTo>
                  <a:pt x="1346" y="608"/>
                </a:lnTo>
                <a:lnTo>
                  <a:pt x="1348" y="610"/>
                </a:lnTo>
                <a:lnTo>
                  <a:pt x="1351" y="613"/>
                </a:lnTo>
                <a:lnTo>
                  <a:pt x="1353" y="615"/>
                </a:lnTo>
                <a:lnTo>
                  <a:pt x="1355" y="618"/>
                </a:lnTo>
                <a:lnTo>
                  <a:pt x="1358" y="622"/>
                </a:lnTo>
                <a:lnTo>
                  <a:pt x="1360" y="625"/>
                </a:lnTo>
                <a:lnTo>
                  <a:pt x="1362" y="625"/>
                </a:lnTo>
                <a:lnTo>
                  <a:pt x="1365" y="625"/>
                </a:lnTo>
                <a:lnTo>
                  <a:pt x="1370" y="627"/>
                </a:lnTo>
                <a:lnTo>
                  <a:pt x="1384" y="627"/>
                </a:lnTo>
                <a:lnTo>
                  <a:pt x="1374" y="636"/>
                </a:lnTo>
                <a:lnTo>
                  <a:pt x="1372" y="636"/>
                </a:lnTo>
                <a:lnTo>
                  <a:pt x="1365" y="644"/>
                </a:lnTo>
                <a:lnTo>
                  <a:pt x="1362" y="646"/>
                </a:lnTo>
                <a:lnTo>
                  <a:pt x="1360" y="648"/>
                </a:lnTo>
                <a:lnTo>
                  <a:pt x="1358" y="651"/>
                </a:lnTo>
                <a:lnTo>
                  <a:pt x="1355" y="653"/>
                </a:lnTo>
                <a:lnTo>
                  <a:pt x="1355" y="655"/>
                </a:lnTo>
                <a:lnTo>
                  <a:pt x="1353" y="658"/>
                </a:lnTo>
                <a:lnTo>
                  <a:pt x="1353" y="660"/>
                </a:lnTo>
                <a:lnTo>
                  <a:pt x="1353" y="662"/>
                </a:lnTo>
                <a:lnTo>
                  <a:pt x="1353" y="665"/>
                </a:lnTo>
                <a:lnTo>
                  <a:pt x="1351" y="667"/>
                </a:lnTo>
                <a:lnTo>
                  <a:pt x="1351" y="670"/>
                </a:lnTo>
                <a:lnTo>
                  <a:pt x="1348" y="670"/>
                </a:lnTo>
                <a:lnTo>
                  <a:pt x="1344" y="674"/>
                </a:lnTo>
                <a:lnTo>
                  <a:pt x="1341" y="674"/>
                </a:lnTo>
                <a:lnTo>
                  <a:pt x="1341" y="677"/>
                </a:lnTo>
                <a:lnTo>
                  <a:pt x="1339" y="677"/>
                </a:lnTo>
                <a:lnTo>
                  <a:pt x="1339" y="681"/>
                </a:lnTo>
                <a:lnTo>
                  <a:pt x="1337" y="686"/>
                </a:lnTo>
                <a:lnTo>
                  <a:pt x="1334" y="691"/>
                </a:lnTo>
                <a:lnTo>
                  <a:pt x="1334" y="696"/>
                </a:lnTo>
                <a:lnTo>
                  <a:pt x="1337" y="696"/>
                </a:lnTo>
                <a:lnTo>
                  <a:pt x="1346" y="698"/>
                </a:lnTo>
                <a:lnTo>
                  <a:pt x="1348" y="700"/>
                </a:lnTo>
                <a:lnTo>
                  <a:pt x="1351" y="700"/>
                </a:lnTo>
                <a:lnTo>
                  <a:pt x="1353" y="700"/>
                </a:lnTo>
                <a:lnTo>
                  <a:pt x="1355" y="703"/>
                </a:lnTo>
                <a:lnTo>
                  <a:pt x="1355" y="705"/>
                </a:lnTo>
                <a:lnTo>
                  <a:pt x="1358" y="707"/>
                </a:lnTo>
                <a:lnTo>
                  <a:pt x="1358" y="712"/>
                </a:lnTo>
                <a:lnTo>
                  <a:pt x="1360" y="712"/>
                </a:lnTo>
                <a:lnTo>
                  <a:pt x="1362" y="715"/>
                </a:lnTo>
                <a:lnTo>
                  <a:pt x="1372" y="719"/>
                </a:lnTo>
                <a:lnTo>
                  <a:pt x="1377" y="722"/>
                </a:lnTo>
                <a:lnTo>
                  <a:pt x="1386" y="729"/>
                </a:lnTo>
                <a:lnTo>
                  <a:pt x="1386" y="736"/>
                </a:lnTo>
                <a:lnTo>
                  <a:pt x="1381" y="741"/>
                </a:lnTo>
                <a:lnTo>
                  <a:pt x="1374" y="745"/>
                </a:lnTo>
                <a:lnTo>
                  <a:pt x="1367" y="750"/>
                </a:lnTo>
                <a:lnTo>
                  <a:pt x="1365" y="752"/>
                </a:lnTo>
                <a:lnTo>
                  <a:pt x="1360" y="755"/>
                </a:lnTo>
                <a:lnTo>
                  <a:pt x="1358" y="757"/>
                </a:lnTo>
                <a:lnTo>
                  <a:pt x="1355" y="757"/>
                </a:lnTo>
                <a:lnTo>
                  <a:pt x="1353" y="757"/>
                </a:lnTo>
                <a:lnTo>
                  <a:pt x="1351" y="757"/>
                </a:lnTo>
                <a:lnTo>
                  <a:pt x="1346" y="752"/>
                </a:lnTo>
                <a:lnTo>
                  <a:pt x="1344" y="752"/>
                </a:lnTo>
                <a:lnTo>
                  <a:pt x="1339" y="748"/>
                </a:lnTo>
                <a:lnTo>
                  <a:pt x="1339" y="745"/>
                </a:lnTo>
                <a:lnTo>
                  <a:pt x="1334" y="743"/>
                </a:lnTo>
                <a:lnTo>
                  <a:pt x="1329" y="741"/>
                </a:lnTo>
                <a:lnTo>
                  <a:pt x="1327" y="738"/>
                </a:lnTo>
                <a:lnTo>
                  <a:pt x="1320" y="738"/>
                </a:lnTo>
                <a:lnTo>
                  <a:pt x="1315" y="736"/>
                </a:lnTo>
                <a:lnTo>
                  <a:pt x="1311" y="731"/>
                </a:lnTo>
                <a:lnTo>
                  <a:pt x="1304" y="726"/>
                </a:lnTo>
                <a:lnTo>
                  <a:pt x="1301" y="726"/>
                </a:lnTo>
                <a:lnTo>
                  <a:pt x="1299" y="729"/>
                </a:lnTo>
                <a:lnTo>
                  <a:pt x="1296" y="729"/>
                </a:lnTo>
                <a:lnTo>
                  <a:pt x="1292" y="726"/>
                </a:lnTo>
                <a:lnTo>
                  <a:pt x="1282" y="726"/>
                </a:lnTo>
                <a:lnTo>
                  <a:pt x="1268" y="724"/>
                </a:lnTo>
                <a:lnTo>
                  <a:pt x="1271" y="726"/>
                </a:lnTo>
                <a:lnTo>
                  <a:pt x="1268" y="733"/>
                </a:lnTo>
                <a:lnTo>
                  <a:pt x="1266" y="736"/>
                </a:lnTo>
                <a:lnTo>
                  <a:pt x="1266" y="738"/>
                </a:lnTo>
                <a:lnTo>
                  <a:pt x="1268" y="743"/>
                </a:lnTo>
                <a:lnTo>
                  <a:pt x="1271" y="750"/>
                </a:lnTo>
                <a:lnTo>
                  <a:pt x="1273" y="757"/>
                </a:lnTo>
                <a:lnTo>
                  <a:pt x="1275" y="769"/>
                </a:lnTo>
                <a:lnTo>
                  <a:pt x="1278" y="771"/>
                </a:lnTo>
                <a:lnTo>
                  <a:pt x="1280" y="774"/>
                </a:lnTo>
                <a:lnTo>
                  <a:pt x="1285" y="781"/>
                </a:lnTo>
                <a:lnTo>
                  <a:pt x="1289" y="786"/>
                </a:lnTo>
                <a:lnTo>
                  <a:pt x="1294" y="790"/>
                </a:lnTo>
                <a:lnTo>
                  <a:pt x="1296" y="795"/>
                </a:lnTo>
                <a:lnTo>
                  <a:pt x="1299" y="797"/>
                </a:lnTo>
                <a:lnTo>
                  <a:pt x="1301" y="800"/>
                </a:lnTo>
                <a:lnTo>
                  <a:pt x="1304" y="802"/>
                </a:lnTo>
                <a:lnTo>
                  <a:pt x="1306" y="805"/>
                </a:lnTo>
                <a:lnTo>
                  <a:pt x="1308" y="805"/>
                </a:lnTo>
                <a:lnTo>
                  <a:pt x="1311" y="807"/>
                </a:lnTo>
                <a:lnTo>
                  <a:pt x="1311" y="809"/>
                </a:lnTo>
                <a:lnTo>
                  <a:pt x="1315" y="812"/>
                </a:lnTo>
                <a:lnTo>
                  <a:pt x="1318" y="814"/>
                </a:lnTo>
                <a:lnTo>
                  <a:pt x="1320" y="816"/>
                </a:lnTo>
                <a:lnTo>
                  <a:pt x="1322" y="821"/>
                </a:lnTo>
                <a:lnTo>
                  <a:pt x="1325" y="826"/>
                </a:lnTo>
                <a:lnTo>
                  <a:pt x="1325" y="831"/>
                </a:lnTo>
                <a:lnTo>
                  <a:pt x="1327" y="835"/>
                </a:lnTo>
                <a:lnTo>
                  <a:pt x="1337" y="838"/>
                </a:lnTo>
                <a:lnTo>
                  <a:pt x="1339" y="842"/>
                </a:lnTo>
                <a:lnTo>
                  <a:pt x="1341" y="845"/>
                </a:lnTo>
                <a:lnTo>
                  <a:pt x="1348" y="849"/>
                </a:lnTo>
                <a:lnTo>
                  <a:pt x="1348" y="852"/>
                </a:lnTo>
                <a:lnTo>
                  <a:pt x="1353" y="854"/>
                </a:lnTo>
                <a:lnTo>
                  <a:pt x="1355" y="857"/>
                </a:lnTo>
                <a:lnTo>
                  <a:pt x="1355" y="859"/>
                </a:lnTo>
                <a:lnTo>
                  <a:pt x="1358" y="861"/>
                </a:lnTo>
                <a:lnTo>
                  <a:pt x="1360" y="864"/>
                </a:lnTo>
                <a:lnTo>
                  <a:pt x="1360" y="868"/>
                </a:lnTo>
                <a:lnTo>
                  <a:pt x="1362" y="871"/>
                </a:lnTo>
                <a:lnTo>
                  <a:pt x="1362" y="873"/>
                </a:lnTo>
                <a:lnTo>
                  <a:pt x="1443" y="899"/>
                </a:lnTo>
                <a:lnTo>
                  <a:pt x="1469" y="925"/>
                </a:lnTo>
                <a:lnTo>
                  <a:pt x="1504" y="961"/>
                </a:lnTo>
                <a:lnTo>
                  <a:pt x="1509" y="963"/>
                </a:lnTo>
                <a:lnTo>
                  <a:pt x="1530" y="987"/>
                </a:lnTo>
                <a:lnTo>
                  <a:pt x="1556" y="1013"/>
                </a:lnTo>
                <a:lnTo>
                  <a:pt x="1582" y="1041"/>
                </a:lnTo>
                <a:lnTo>
                  <a:pt x="1605" y="1067"/>
                </a:lnTo>
                <a:lnTo>
                  <a:pt x="1610" y="1072"/>
                </a:lnTo>
                <a:lnTo>
                  <a:pt x="1610" y="1077"/>
                </a:lnTo>
                <a:lnTo>
                  <a:pt x="1610" y="1079"/>
                </a:lnTo>
                <a:lnTo>
                  <a:pt x="1608" y="1081"/>
                </a:lnTo>
                <a:lnTo>
                  <a:pt x="1605" y="1084"/>
                </a:lnTo>
                <a:lnTo>
                  <a:pt x="1605" y="1086"/>
                </a:lnTo>
                <a:lnTo>
                  <a:pt x="1603" y="1086"/>
                </a:lnTo>
                <a:lnTo>
                  <a:pt x="1603" y="1089"/>
                </a:lnTo>
                <a:lnTo>
                  <a:pt x="1603" y="1091"/>
                </a:lnTo>
                <a:lnTo>
                  <a:pt x="1598" y="1091"/>
                </a:lnTo>
                <a:lnTo>
                  <a:pt x="1598" y="1089"/>
                </a:lnTo>
                <a:lnTo>
                  <a:pt x="1598" y="1086"/>
                </a:lnTo>
                <a:lnTo>
                  <a:pt x="1596" y="1084"/>
                </a:lnTo>
                <a:lnTo>
                  <a:pt x="1596" y="1081"/>
                </a:lnTo>
                <a:lnTo>
                  <a:pt x="1596" y="1077"/>
                </a:lnTo>
                <a:lnTo>
                  <a:pt x="1594" y="1077"/>
                </a:lnTo>
                <a:lnTo>
                  <a:pt x="1594" y="1079"/>
                </a:lnTo>
                <a:lnTo>
                  <a:pt x="1591" y="1079"/>
                </a:lnTo>
                <a:lnTo>
                  <a:pt x="1591" y="1081"/>
                </a:lnTo>
                <a:lnTo>
                  <a:pt x="1591" y="1084"/>
                </a:lnTo>
                <a:lnTo>
                  <a:pt x="1591" y="1086"/>
                </a:lnTo>
                <a:lnTo>
                  <a:pt x="1591" y="1089"/>
                </a:lnTo>
                <a:lnTo>
                  <a:pt x="1589" y="1089"/>
                </a:lnTo>
                <a:lnTo>
                  <a:pt x="1589" y="1091"/>
                </a:lnTo>
                <a:lnTo>
                  <a:pt x="1586" y="1091"/>
                </a:lnTo>
                <a:lnTo>
                  <a:pt x="1579" y="1091"/>
                </a:lnTo>
                <a:lnTo>
                  <a:pt x="1575" y="1089"/>
                </a:lnTo>
                <a:lnTo>
                  <a:pt x="1572" y="1089"/>
                </a:lnTo>
                <a:lnTo>
                  <a:pt x="1570" y="1089"/>
                </a:lnTo>
                <a:lnTo>
                  <a:pt x="1570" y="1091"/>
                </a:lnTo>
                <a:lnTo>
                  <a:pt x="1570" y="1093"/>
                </a:lnTo>
                <a:lnTo>
                  <a:pt x="1572" y="1093"/>
                </a:lnTo>
                <a:lnTo>
                  <a:pt x="1575" y="1096"/>
                </a:lnTo>
                <a:lnTo>
                  <a:pt x="1572" y="1100"/>
                </a:lnTo>
                <a:lnTo>
                  <a:pt x="1570" y="1103"/>
                </a:lnTo>
                <a:lnTo>
                  <a:pt x="1568" y="1103"/>
                </a:lnTo>
                <a:lnTo>
                  <a:pt x="1570" y="1105"/>
                </a:lnTo>
                <a:lnTo>
                  <a:pt x="1572" y="1105"/>
                </a:lnTo>
                <a:lnTo>
                  <a:pt x="1575" y="1105"/>
                </a:lnTo>
                <a:lnTo>
                  <a:pt x="1577" y="1103"/>
                </a:lnTo>
                <a:lnTo>
                  <a:pt x="1579" y="1103"/>
                </a:lnTo>
                <a:lnTo>
                  <a:pt x="1579" y="1105"/>
                </a:lnTo>
                <a:lnTo>
                  <a:pt x="1579" y="1108"/>
                </a:lnTo>
                <a:lnTo>
                  <a:pt x="1582" y="1110"/>
                </a:lnTo>
                <a:lnTo>
                  <a:pt x="1582" y="1112"/>
                </a:lnTo>
                <a:lnTo>
                  <a:pt x="1584" y="1117"/>
                </a:lnTo>
                <a:lnTo>
                  <a:pt x="1586" y="1122"/>
                </a:lnTo>
                <a:lnTo>
                  <a:pt x="1582" y="1126"/>
                </a:lnTo>
                <a:lnTo>
                  <a:pt x="1584" y="1129"/>
                </a:lnTo>
                <a:lnTo>
                  <a:pt x="1591" y="1131"/>
                </a:lnTo>
                <a:lnTo>
                  <a:pt x="1594" y="1131"/>
                </a:lnTo>
                <a:lnTo>
                  <a:pt x="1598" y="1131"/>
                </a:lnTo>
                <a:lnTo>
                  <a:pt x="1601" y="1131"/>
                </a:lnTo>
                <a:lnTo>
                  <a:pt x="1603" y="1131"/>
                </a:lnTo>
                <a:lnTo>
                  <a:pt x="1603" y="1136"/>
                </a:lnTo>
                <a:lnTo>
                  <a:pt x="1603" y="1138"/>
                </a:lnTo>
                <a:lnTo>
                  <a:pt x="1603" y="1143"/>
                </a:lnTo>
                <a:lnTo>
                  <a:pt x="1605" y="1143"/>
                </a:lnTo>
                <a:lnTo>
                  <a:pt x="1605" y="1145"/>
                </a:lnTo>
                <a:lnTo>
                  <a:pt x="1608" y="1148"/>
                </a:lnTo>
                <a:lnTo>
                  <a:pt x="1610" y="1148"/>
                </a:lnTo>
                <a:lnTo>
                  <a:pt x="1612" y="1152"/>
                </a:lnTo>
                <a:lnTo>
                  <a:pt x="1615" y="1157"/>
                </a:lnTo>
                <a:lnTo>
                  <a:pt x="1617" y="1160"/>
                </a:lnTo>
                <a:lnTo>
                  <a:pt x="1619" y="1164"/>
                </a:lnTo>
                <a:lnTo>
                  <a:pt x="1619" y="1167"/>
                </a:lnTo>
                <a:lnTo>
                  <a:pt x="1622" y="1169"/>
                </a:lnTo>
                <a:lnTo>
                  <a:pt x="1624" y="1171"/>
                </a:lnTo>
                <a:lnTo>
                  <a:pt x="1627" y="1174"/>
                </a:lnTo>
                <a:lnTo>
                  <a:pt x="1627" y="1176"/>
                </a:lnTo>
                <a:lnTo>
                  <a:pt x="1629" y="1183"/>
                </a:lnTo>
                <a:lnTo>
                  <a:pt x="1629" y="1186"/>
                </a:lnTo>
                <a:lnTo>
                  <a:pt x="1631" y="1186"/>
                </a:lnTo>
                <a:lnTo>
                  <a:pt x="1636" y="1188"/>
                </a:lnTo>
                <a:lnTo>
                  <a:pt x="1638" y="1190"/>
                </a:lnTo>
                <a:lnTo>
                  <a:pt x="1643" y="1197"/>
                </a:lnTo>
                <a:lnTo>
                  <a:pt x="1645" y="1197"/>
                </a:lnTo>
                <a:lnTo>
                  <a:pt x="1645" y="1200"/>
                </a:lnTo>
                <a:lnTo>
                  <a:pt x="1648" y="1205"/>
                </a:lnTo>
                <a:lnTo>
                  <a:pt x="1648" y="1207"/>
                </a:lnTo>
                <a:lnTo>
                  <a:pt x="1650" y="1207"/>
                </a:lnTo>
                <a:lnTo>
                  <a:pt x="1652" y="1207"/>
                </a:lnTo>
                <a:lnTo>
                  <a:pt x="1655" y="1209"/>
                </a:lnTo>
                <a:lnTo>
                  <a:pt x="1657" y="1209"/>
                </a:lnTo>
                <a:lnTo>
                  <a:pt x="1657" y="1214"/>
                </a:lnTo>
                <a:lnTo>
                  <a:pt x="1655" y="1216"/>
                </a:lnTo>
                <a:lnTo>
                  <a:pt x="1657" y="1219"/>
                </a:lnTo>
                <a:lnTo>
                  <a:pt x="1660" y="1219"/>
                </a:lnTo>
                <a:lnTo>
                  <a:pt x="1662" y="1221"/>
                </a:lnTo>
                <a:lnTo>
                  <a:pt x="1667" y="1224"/>
                </a:lnTo>
                <a:lnTo>
                  <a:pt x="1669" y="1226"/>
                </a:lnTo>
                <a:lnTo>
                  <a:pt x="1669" y="1228"/>
                </a:lnTo>
                <a:lnTo>
                  <a:pt x="1669" y="1231"/>
                </a:lnTo>
                <a:lnTo>
                  <a:pt x="1669" y="1233"/>
                </a:lnTo>
                <a:lnTo>
                  <a:pt x="1669" y="1235"/>
                </a:lnTo>
                <a:lnTo>
                  <a:pt x="1669" y="1238"/>
                </a:lnTo>
                <a:lnTo>
                  <a:pt x="1671" y="1242"/>
                </a:lnTo>
                <a:lnTo>
                  <a:pt x="1674" y="1245"/>
                </a:lnTo>
                <a:lnTo>
                  <a:pt x="1676" y="1247"/>
                </a:lnTo>
                <a:lnTo>
                  <a:pt x="1678" y="1247"/>
                </a:lnTo>
                <a:lnTo>
                  <a:pt x="1681" y="1250"/>
                </a:lnTo>
                <a:lnTo>
                  <a:pt x="1683" y="1252"/>
                </a:lnTo>
                <a:lnTo>
                  <a:pt x="1688" y="1254"/>
                </a:lnTo>
                <a:lnTo>
                  <a:pt x="1690" y="1254"/>
                </a:lnTo>
                <a:lnTo>
                  <a:pt x="1693" y="1254"/>
                </a:lnTo>
                <a:lnTo>
                  <a:pt x="1695" y="1254"/>
                </a:lnTo>
                <a:lnTo>
                  <a:pt x="1697" y="1254"/>
                </a:lnTo>
                <a:lnTo>
                  <a:pt x="1700" y="1254"/>
                </a:lnTo>
                <a:lnTo>
                  <a:pt x="1702" y="1254"/>
                </a:lnTo>
                <a:lnTo>
                  <a:pt x="1707" y="1254"/>
                </a:lnTo>
                <a:lnTo>
                  <a:pt x="1709" y="1254"/>
                </a:lnTo>
                <a:lnTo>
                  <a:pt x="1709" y="1257"/>
                </a:lnTo>
                <a:lnTo>
                  <a:pt x="1709" y="1259"/>
                </a:lnTo>
                <a:lnTo>
                  <a:pt x="1709" y="1261"/>
                </a:lnTo>
                <a:lnTo>
                  <a:pt x="1709" y="1264"/>
                </a:lnTo>
                <a:lnTo>
                  <a:pt x="1709" y="1266"/>
                </a:lnTo>
                <a:lnTo>
                  <a:pt x="1707" y="1266"/>
                </a:lnTo>
                <a:lnTo>
                  <a:pt x="1707" y="1268"/>
                </a:lnTo>
                <a:lnTo>
                  <a:pt x="1709" y="1271"/>
                </a:lnTo>
                <a:lnTo>
                  <a:pt x="1709" y="1273"/>
                </a:lnTo>
                <a:lnTo>
                  <a:pt x="1711" y="1276"/>
                </a:lnTo>
                <a:lnTo>
                  <a:pt x="1714" y="1278"/>
                </a:lnTo>
                <a:lnTo>
                  <a:pt x="1714" y="1280"/>
                </a:lnTo>
                <a:lnTo>
                  <a:pt x="1718" y="1280"/>
                </a:lnTo>
                <a:lnTo>
                  <a:pt x="1721" y="1283"/>
                </a:lnTo>
                <a:lnTo>
                  <a:pt x="1721" y="1285"/>
                </a:lnTo>
                <a:lnTo>
                  <a:pt x="1726" y="1285"/>
                </a:lnTo>
                <a:lnTo>
                  <a:pt x="1723" y="1287"/>
                </a:lnTo>
                <a:lnTo>
                  <a:pt x="1723" y="1295"/>
                </a:lnTo>
                <a:lnTo>
                  <a:pt x="1723" y="1297"/>
                </a:lnTo>
                <a:lnTo>
                  <a:pt x="1721" y="1299"/>
                </a:lnTo>
                <a:lnTo>
                  <a:pt x="1721" y="1304"/>
                </a:lnTo>
                <a:lnTo>
                  <a:pt x="1716" y="1304"/>
                </a:lnTo>
                <a:lnTo>
                  <a:pt x="1709" y="1299"/>
                </a:lnTo>
                <a:lnTo>
                  <a:pt x="1704" y="1295"/>
                </a:lnTo>
                <a:lnTo>
                  <a:pt x="1700" y="1292"/>
                </a:lnTo>
                <a:lnTo>
                  <a:pt x="1695" y="1285"/>
                </a:lnTo>
                <a:lnTo>
                  <a:pt x="1688" y="1280"/>
                </a:lnTo>
                <a:lnTo>
                  <a:pt x="1681" y="1273"/>
                </a:lnTo>
                <a:lnTo>
                  <a:pt x="1681" y="1271"/>
                </a:lnTo>
                <a:lnTo>
                  <a:pt x="1678" y="1271"/>
                </a:lnTo>
                <a:lnTo>
                  <a:pt x="1676" y="1271"/>
                </a:lnTo>
                <a:lnTo>
                  <a:pt x="1671" y="1271"/>
                </a:lnTo>
                <a:lnTo>
                  <a:pt x="1662" y="1268"/>
                </a:lnTo>
                <a:lnTo>
                  <a:pt x="1660" y="1266"/>
                </a:lnTo>
                <a:lnTo>
                  <a:pt x="1655" y="1264"/>
                </a:lnTo>
                <a:lnTo>
                  <a:pt x="1652" y="1264"/>
                </a:lnTo>
                <a:lnTo>
                  <a:pt x="1645" y="1264"/>
                </a:lnTo>
                <a:lnTo>
                  <a:pt x="1638" y="1264"/>
                </a:lnTo>
                <a:lnTo>
                  <a:pt x="1636" y="1264"/>
                </a:lnTo>
                <a:lnTo>
                  <a:pt x="1631" y="1261"/>
                </a:lnTo>
                <a:lnTo>
                  <a:pt x="1624" y="1259"/>
                </a:lnTo>
                <a:lnTo>
                  <a:pt x="1622" y="1257"/>
                </a:lnTo>
                <a:lnTo>
                  <a:pt x="1619" y="1257"/>
                </a:lnTo>
                <a:lnTo>
                  <a:pt x="1615" y="1252"/>
                </a:lnTo>
                <a:lnTo>
                  <a:pt x="1612" y="1252"/>
                </a:lnTo>
                <a:lnTo>
                  <a:pt x="1605" y="1252"/>
                </a:lnTo>
                <a:lnTo>
                  <a:pt x="1601" y="1252"/>
                </a:lnTo>
                <a:lnTo>
                  <a:pt x="1594" y="1252"/>
                </a:lnTo>
                <a:lnTo>
                  <a:pt x="1589" y="1254"/>
                </a:lnTo>
                <a:lnTo>
                  <a:pt x="1584" y="1252"/>
                </a:lnTo>
                <a:lnTo>
                  <a:pt x="1582" y="1254"/>
                </a:lnTo>
                <a:lnTo>
                  <a:pt x="1579" y="1254"/>
                </a:lnTo>
                <a:lnTo>
                  <a:pt x="1577" y="1254"/>
                </a:lnTo>
                <a:lnTo>
                  <a:pt x="1572" y="1254"/>
                </a:lnTo>
                <a:lnTo>
                  <a:pt x="1570" y="1254"/>
                </a:lnTo>
                <a:lnTo>
                  <a:pt x="1568" y="1254"/>
                </a:lnTo>
                <a:lnTo>
                  <a:pt x="1568" y="1257"/>
                </a:lnTo>
                <a:lnTo>
                  <a:pt x="1565" y="1257"/>
                </a:lnTo>
                <a:lnTo>
                  <a:pt x="1565" y="1259"/>
                </a:lnTo>
                <a:lnTo>
                  <a:pt x="1563" y="1261"/>
                </a:lnTo>
                <a:lnTo>
                  <a:pt x="1561" y="1264"/>
                </a:lnTo>
                <a:lnTo>
                  <a:pt x="1558" y="1266"/>
                </a:lnTo>
                <a:lnTo>
                  <a:pt x="1556" y="1268"/>
                </a:lnTo>
                <a:lnTo>
                  <a:pt x="1549" y="1276"/>
                </a:lnTo>
                <a:lnTo>
                  <a:pt x="1544" y="1280"/>
                </a:lnTo>
                <a:lnTo>
                  <a:pt x="1542" y="1287"/>
                </a:lnTo>
                <a:lnTo>
                  <a:pt x="1539" y="1287"/>
                </a:lnTo>
                <a:lnTo>
                  <a:pt x="1537" y="1290"/>
                </a:lnTo>
                <a:lnTo>
                  <a:pt x="1537" y="1292"/>
                </a:lnTo>
                <a:lnTo>
                  <a:pt x="1537" y="1299"/>
                </a:lnTo>
                <a:lnTo>
                  <a:pt x="1537" y="1306"/>
                </a:lnTo>
                <a:lnTo>
                  <a:pt x="1537" y="1313"/>
                </a:lnTo>
                <a:lnTo>
                  <a:pt x="1537" y="1318"/>
                </a:lnTo>
                <a:lnTo>
                  <a:pt x="1537" y="1321"/>
                </a:lnTo>
                <a:lnTo>
                  <a:pt x="1539" y="1323"/>
                </a:lnTo>
                <a:lnTo>
                  <a:pt x="1544" y="1323"/>
                </a:lnTo>
                <a:lnTo>
                  <a:pt x="1549" y="1323"/>
                </a:lnTo>
                <a:lnTo>
                  <a:pt x="1549" y="1325"/>
                </a:lnTo>
                <a:lnTo>
                  <a:pt x="1549" y="1328"/>
                </a:lnTo>
                <a:lnTo>
                  <a:pt x="1551" y="1332"/>
                </a:lnTo>
                <a:lnTo>
                  <a:pt x="1553" y="1332"/>
                </a:lnTo>
                <a:lnTo>
                  <a:pt x="1558" y="1332"/>
                </a:lnTo>
                <a:lnTo>
                  <a:pt x="1558" y="1330"/>
                </a:lnTo>
                <a:lnTo>
                  <a:pt x="1558" y="1325"/>
                </a:lnTo>
                <a:lnTo>
                  <a:pt x="1561" y="1321"/>
                </a:lnTo>
                <a:lnTo>
                  <a:pt x="1563" y="1323"/>
                </a:lnTo>
                <a:lnTo>
                  <a:pt x="1565" y="1328"/>
                </a:lnTo>
                <a:lnTo>
                  <a:pt x="1568" y="1328"/>
                </a:lnTo>
                <a:lnTo>
                  <a:pt x="1568" y="1330"/>
                </a:lnTo>
                <a:lnTo>
                  <a:pt x="1572" y="1332"/>
                </a:lnTo>
                <a:lnTo>
                  <a:pt x="1575" y="1335"/>
                </a:lnTo>
                <a:lnTo>
                  <a:pt x="1577" y="1335"/>
                </a:lnTo>
                <a:lnTo>
                  <a:pt x="1579" y="1337"/>
                </a:lnTo>
                <a:lnTo>
                  <a:pt x="1582" y="1339"/>
                </a:lnTo>
                <a:lnTo>
                  <a:pt x="1584" y="1342"/>
                </a:lnTo>
                <a:lnTo>
                  <a:pt x="1584" y="1344"/>
                </a:lnTo>
                <a:lnTo>
                  <a:pt x="1586" y="1344"/>
                </a:lnTo>
                <a:lnTo>
                  <a:pt x="1577" y="1349"/>
                </a:lnTo>
                <a:lnTo>
                  <a:pt x="1568" y="1347"/>
                </a:lnTo>
                <a:lnTo>
                  <a:pt x="1553" y="1349"/>
                </a:lnTo>
                <a:lnTo>
                  <a:pt x="1544" y="1347"/>
                </a:lnTo>
                <a:lnTo>
                  <a:pt x="1535" y="1342"/>
                </a:lnTo>
                <a:lnTo>
                  <a:pt x="1530" y="1339"/>
                </a:lnTo>
                <a:lnTo>
                  <a:pt x="1523" y="1337"/>
                </a:lnTo>
                <a:lnTo>
                  <a:pt x="1518" y="1335"/>
                </a:lnTo>
                <a:lnTo>
                  <a:pt x="1511" y="1335"/>
                </a:lnTo>
                <a:lnTo>
                  <a:pt x="1506" y="1332"/>
                </a:lnTo>
                <a:lnTo>
                  <a:pt x="1499" y="1328"/>
                </a:lnTo>
                <a:lnTo>
                  <a:pt x="1499" y="1323"/>
                </a:lnTo>
                <a:lnTo>
                  <a:pt x="1497" y="1321"/>
                </a:lnTo>
                <a:lnTo>
                  <a:pt x="1492" y="1313"/>
                </a:lnTo>
                <a:lnTo>
                  <a:pt x="1487" y="1309"/>
                </a:lnTo>
                <a:lnTo>
                  <a:pt x="1483" y="1306"/>
                </a:lnTo>
                <a:lnTo>
                  <a:pt x="1478" y="1306"/>
                </a:lnTo>
                <a:lnTo>
                  <a:pt x="1476" y="1309"/>
                </a:lnTo>
                <a:lnTo>
                  <a:pt x="1473" y="1311"/>
                </a:lnTo>
                <a:lnTo>
                  <a:pt x="1469" y="1311"/>
                </a:lnTo>
                <a:lnTo>
                  <a:pt x="1466" y="1311"/>
                </a:lnTo>
                <a:lnTo>
                  <a:pt x="1466" y="1309"/>
                </a:lnTo>
                <a:lnTo>
                  <a:pt x="1461" y="1306"/>
                </a:lnTo>
                <a:lnTo>
                  <a:pt x="1459" y="1306"/>
                </a:lnTo>
                <a:lnTo>
                  <a:pt x="1454" y="1302"/>
                </a:lnTo>
                <a:lnTo>
                  <a:pt x="1452" y="1299"/>
                </a:lnTo>
                <a:lnTo>
                  <a:pt x="1445" y="1299"/>
                </a:lnTo>
                <a:lnTo>
                  <a:pt x="1443" y="1297"/>
                </a:lnTo>
                <a:lnTo>
                  <a:pt x="1440" y="1297"/>
                </a:lnTo>
                <a:lnTo>
                  <a:pt x="1436" y="1292"/>
                </a:lnTo>
                <a:lnTo>
                  <a:pt x="1433" y="1287"/>
                </a:lnTo>
                <a:lnTo>
                  <a:pt x="1428" y="1285"/>
                </a:lnTo>
                <a:lnTo>
                  <a:pt x="1426" y="1280"/>
                </a:lnTo>
                <a:lnTo>
                  <a:pt x="1421" y="1278"/>
                </a:lnTo>
                <a:lnTo>
                  <a:pt x="1414" y="1276"/>
                </a:lnTo>
                <a:lnTo>
                  <a:pt x="1407" y="1273"/>
                </a:lnTo>
                <a:lnTo>
                  <a:pt x="1400" y="1271"/>
                </a:lnTo>
                <a:lnTo>
                  <a:pt x="1395" y="1268"/>
                </a:lnTo>
                <a:lnTo>
                  <a:pt x="1388" y="1268"/>
                </a:lnTo>
                <a:lnTo>
                  <a:pt x="1379" y="1268"/>
                </a:lnTo>
                <a:lnTo>
                  <a:pt x="1372" y="1266"/>
                </a:lnTo>
                <a:lnTo>
                  <a:pt x="1365" y="1261"/>
                </a:lnTo>
                <a:lnTo>
                  <a:pt x="1360" y="1257"/>
                </a:lnTo>
                <a:lnTo>
                  <a:pt x="1358" y="1254"/>
                </a:lnTo>
                <a:lnTo>
                  <a:pt x="1351" y="1252"/>
                </a:lnTo>
                <a:lnTo>
                  <a:pt x="1346" y="1250"/>
                </a:lnTo>
                <a:lnTo>
                  <a:pt x="1344" y="1245"/>
                </a:lnTo>
                <a:lnTo>
                  <a:pt x="1337" y="1245"/>
                </a:lnTo>
                <a:lnTo>
                  <a:pt x="1337" y="1240"/>
                </a:lnTo>
                <a:lnTo>
                  <a:pt x="1332" y="1233"/>
                </a:lnTo>
                <a:lnTo>
                  <a:pt x="1266" y="1233"/>
                </a:lnTo>
                <a:lnTo>
                  <a:pt x="1271" y="1186"/>
                </a:lnTo>
                <a:lnTo>
                  <a:pt x="1226" y="1171"/>
                </a:lnTo>
                <a:lnTo>
                  <a:pt x="1219" y="1212"/>
                </a:lnTo>
                <a:lnTo>
                  <a:pt x="1214" y="1212"/>
                </a:lnTo>
                <a:lnTo>
                  <a:pt x="1209" y="1209"/>
                </a:lnTo>
                <a:lnTo>
                  <a:pt x="1207" y="1209"/>
                </a:lnTo>
                <a:lnTo>
                  <a:pt x="1202" y="1205"/>
                </a:lnTo>
                <a:lnTo>
                  <a:pt x="1197" y="1202"/>
                </a:lnTo>
                <a:lnTo>
                  <a:pt x="1193" y="1197"/>
                </a:lnTo>
                <a:lnTo>
                  <a:pt x="1188" y="1195"/>
                </a:lnTo>
                <a:lnTo>
                  <a:pt x="1181" y="1190"/>
                </a:lnTo>
                <a:lnTo>
                  <a:pt x="1174" y="1188"/>
                </a:lnTo>
                <a:lnTo>
                  <a:pt x="1167" y="1186"/>
                </a:lnTo>
                <a:lnTo>
                  <a:pt x="1157" y="1183"/>
                </a:lnTo>
                <a:lnTo>
                  <a:pt x="1153" y="1183"/>
                </a:lnTo>
                <a:lnTo>
                  <a:pt x="1146" y="1183"/>
                </a:lnTo>
                <a:lnTo>
                  <a:pt x="1136" y="1183"/>
                </a:lnTo>
                <a:lnTo>
                  <a:pt x="1129" y="1186"/>
                </a:lnTo>
                <a:lnTo>
                  <a:pt x="1122" y="1188"/>
                </a:lnTo>
                <a:lnTo>
                  <a:pt x="1117" y="1190"/>
                </a:lnTo>
                <a:lnTo>
                  <a:pt x="1110" y="1193"/>
                </a:lnTo>
                <a:lnTo>
                  <a:pt x="1106" y="1193"/>
                </a:lnTo>
                <a:lnTo>
                  <a:pt x="1101" y="1193"/>
                </a:lnTo>
                <a:lnTo>
                  <a:pt x="1096" y="1193"/>
                </a:lnTo>
                <a:lnTo>
                  <a:pt x="1091" y="1193"/>
                </a:lnTo>
                <a:lnTo>
                  <a:pt x="1080" y="1195"/>
                </a:lnTo>
                <a:lnTo>
                  <a:pt x="1075" y="1193"/>
                </a:lnTo>
                <a:lnTo>
                  <a:pt x="1070" y="1190"/>
                </a:lnTo>
                <a:lnTo>
                  <a:pt x="1068" y="1190"/>
                </a:lnTo>
                <a:lnTo>
                  <a:pt x="1063" y="1186"/>
                </a:lnTo>
                <a:lnTo>
                  <a:pt x="1061" y="1181"/>
                </a:lnTo>
                <a:lnTo>
                  <a:pt x="1058" y="1176"/>
                </a:lnTo>
                <a:lnTo>
                  <a:pt x="1056" y="1171"/>
                </a:lnTo>
                <a:lnTo>
                  <a:pt x="1051" y="1167"/>
                </a:lnTo>
                <a:lnTo>
                  <a:pt x="1054" y="1162"/>
                </a:lnTo>
                <a:lnTo>
                  <a:pt x="1056" y="1157"/>
                </a:lnTo>
                <a:lnTo>
                  <a:pt x="1061" y="1152"/>
                </a:lnTo>
                <a:lnTo>
                  <a:pt x="1065" y="1145"/>
                </a:lnTo>
                <a:lnTo>
                  <a:pt x="1073" y="1141"/>
                </a:lnTo>
                <a:lnTo>
                  <a:pt x="1075" y="1134"/>
                </a:lnTo>
                <a:lnTo>
                  <a:pt x="1080" y="1126"/>
                </a:lnTo>
                <a:lnTo>
                  <a:pt x="1080" y="1117"/>
                </a:lnTo>
                <a:lnTo>
                  <a:pt x="1080" y="1110"/>
                </a:lnTo>
                <a:lnTo>
                  <a:pt x="1077" y="1108"/>
                </a:lnTo>
                <a:lnTo>
                  <a:pt x="1073" y="1103"/>
                </a:lnTo>
                <a:lnTo>
                  <a:pt x="1063" y="1096"/>
                </a:lnTo>
                <a:lnTo>
                  <a:pt x="1051" y="1081"/>
                </a:lnTo>
                <a:lnTo>
                  <a:pt x="1044" y="1077"/>
                </a:lnTo>
                <a:lnTo>
                  <a:pt x="1040" y="1079"/>
                </a:lnTo>
                <a:lnTo>
                  <a:pt x="1037" y="1081"/>
                </a:lnTo>
                <a:lnTo>
                  <a:pt x="1035" y="1086"/>
                </a:lnTo>
                <a:lnTo>
                  <a:pt x="1032" y="1091"/>
                </a:lnTo>
                <a:lnTo>
                  <a:pt x="1032" y="1096"/>
                </a:lnTo>
                <a:lnTo>
                  <a:pt x="1032" y="1098"/>
                </a:lnTo>
                <a:lnTo>
                  <a:pt x="1030" y="1100"/>
                </a:lnTo>
                <a:lnTo>
                  <a:pt x="1028" y="1105"/>
                </a:lnTo>
                <a:lnTo>
                  <a:pt x="1025" y="1105"/>
                </a:lnTo>
                <a:lnTo>
                  <a:pt x="1023" y="1108"/>
                </a:lnTo>
                <a:lnTo>
                  <a:pt x="1023" y="1110"/>
                </a:lnTo>
                <a:lnTo>
                  <a:pt x="1021" y="1112"/>
                </a:lnTo>
                <a:lnTo>
                  <a:pt x="1018" y="1112"/>
                </a:lnTo>
                <a:lnTo>
                  <a:pt x="1016" y="1112"/>
                </a:lnTo>
                <a:lnTo>
                  <a:pt x="1014" y="1112"/>
                </a:lnTo>
                <a:lnTo>
                  <a:pt x="1011" y="1112"/>
                </a:lnTo>
                <a:lnTo>
                  <a:pt x="1009" y="1112"/>
                </a:lnTo>
                <a:lnTo>
                  <a:pt x="1007" y="1112"/>
                </a:lnTo>
                <a:lnTo>
                  <a:pt x="1002" y="1110"/>
                </a:lnTo>
                <a:lnTo>
                  <a:pt x="999" y="1108"/>
                </a:lnTo>
                <a:lnTo>
                  <a:pt x="995" y="1105"/>
                </a:lnTo>
                <a:lnTo>
                  <a:pt x="990" y="1105"/>
                </a:lnTo>
                <a:lnTo>
                  <a:pt x="988" y="1105"/>
                </a:lnTo>
                <a:lnTo>
                  <a:pt x="985" y="1105"/>
                </a:lnTo>
                <a:lnTo>
                  <a:pt x="983" y="1103"/>
                </a:lnTo>
                <a:lnTo>
                  <a:pt x="976" y="1098"/>
                </a:lnTo>
                <a:lnTo>
                  <a:pt x="974" y="1096"/>
                </a:lnTo>
                <a:lnTo>
                  <a:pt x="971" y="1093"/>
                </a:lnTo>
                <a:lnTo>
                  <a:pt x="969" y="1093"/>
                </a:lnTo>
                <a:lnTo>
                  <a:pt x="966" y="1093"/>
                </a:lnTo>
                <a:lnTo>
                  <a:pt x="964" y="1093"/>
                </a:lnTo>
                <a:lnTo>
                  <a:pt x="959" y="1091"/>
                </a:lnTo>
                <a:lnTo>
                  <a:pt x="957" y="1086"/>
                </a:lnTo>
                <a:lnTo>
                  <a:pt x="952" y="1084"/>
                </a:lnTo>
                <a:lnTo>
                  <a:pt x="950" y="1081"/>
                </a:lnTo>
                <a:lnTo>
                  <a:pt x="948" y="1079"/>
                </a:lnTo>
                <a:lnTo>
                  <a:pt x="945" y="1079"/>
                </a:lnTo>
                <a:lnTo>
                  <a:pt x="941" y="1079"/>
                </a:lnTo>
                <a:lnTo>
                  <a:pt x="938" y="1077"/>
                </a:lnTo>
                <a:lnTo>
                  <a:pt x="933" y="1077"/>
                </a:lnTo>
                <a:lnTo>
                  <a:pt x="929" y="1074"/>
                </a:lnTo>
                <a:lnTo>
                  <a:pt x="924" y="1074"/>
                </a:lnTo>
                <a:lnTo>
                  <a:pt x="922" y="1074"/>
                </a:lnTo>
                <a:lnTo>
                  <a:pt x="917" y="1072"/>
                </a:lnTo>
                <a:lnTo>
                  <a:pt x="912" y="1072"/>
                </a:lnTo>
                <a:lnTo>
                  <a:pt x="905" y="1070"/>
                </a:lnTo>
                <a:lnTo>
                  <a:pt x="900" y="1070"/>
                </a:lnTo>
                <a:lnTo>
                  <a:pt x="900" y="1072"/>
                </a:lnTo>
                <a:lnTo>
                  <a:pt x="900" y="1074"/>
                </a:lnTo>
                <a:lnTo>
                  <a:pt x="900" y="1077"/>
                </a:lnTo>
                <a:lnTo>
                  <a:pt x="900" y="1079"/>
                </a:lnTo>
                <a:lnTo>
                  <a:pt x="900" y="1084"/>
                </a:lnTo>
                <a:lnTo>
                  <a:pt x="900" y="1089"/>
                </a:lnTo>
                <a:lnTo>
                  <a:pt x="900" y="1098"/>
                </a:lnTo>
                <a:lnTo>
                  <a:pt x="900" y="1103"/>
                </a:lnTo>
                <a:lnTo>
                  <a:pt x="900" y="1105"/>
                </a:lnTo>
                <a:lnTo>
                  <a:pt x="905" y="1108"/>
                </a:lnTo>
                <a:lnTo>
                  <a:pt x="908" y="1110"/>
                </a:lnTo>
                <a:lnTo>
                  <a:pt x="910" y="1112"/>
                </a:lnTo>
                <a:lnTo>
                  <a:pt x="910" y="1115"/>
                </a:lnTo>
                <a:lnTo>
                  <a:pt x="912" y="1115"/>
                </a:lnTo>
                <a:lnTo>
                  <a:pt x="915" y="1117"/>
                </a:lnTo>
                <a:lnTo>
                  <a:pt x="917" y="1119"/>
                </a:lnTo>
                <a:lnTo>
                  <a:pt x="919" y="1122"/>
                </a:lnTo>
                <a:lnTo>
                  <a:pt x="924" y="1124"/>
                </a:lnTo>
                <a:lnTo>
                  <a:pt x="924" y="1126"/>
                </a:lnTo>
                <a:lnTo>
                  <a:pt x="924" y="1131"/>
                </a:lnTo>
                <a:lnTo>
                  <a:pt x="926" y="1131"/>
                </a:lnTo>
                <a:lnTo>
                  <a:pt x="926" y="1134"/>
                </a:lnTo>
                <a:lnTo>
                  <a:pt x="929" y="1136"/>
                </a:lnTo>
                <a:lnTo>
                  <a:pt x="929" y="1141"/>
                </a:lnTo>
                <a:lnTo>
                  <a:pt x="929" y="1143"/>
                </a:lnTo>
                <a:lnTo>
                  <a:pt x="929" y="1145"/>
                </a:lnTo>
                <a:lnTo>
                  <a:pt x="931" y="1148"/>
                </a:lnTo>
                <a:lnTo>
                  <a:pt x="933" y="1150"/>
                </a:lnTo>
                <a:lnTo>
                  <a:pt x="936" y="1152"/>
                </a:lnTo>
                <a:lnTo>
                  <a:pt x="941" y="1155"/>
                </a:lnTo>
                <a:lnTo>
                  <a:pt x="943" y="1155"/>
                </a:lnTo>
                <a:lnTo>
                  <a:pt x="945" y="1157"/>
                </a:lnTo>
                <a:lnTo>
                  <a:pt x="948" y="1160"/>
                </a:lnTo>
                <a:lnTo>
                  <a:pt x="950" y="1162"/>
                </a:lnTo>
                <a:lnTo>
                  <a:pt x="952" y="1162"/>
                </a:lnTo>
                <a:lnTo>
                  <a:pt x="955" y="1164"/>
                </a:lnTo>
                <a:lnTo>
                  <a:pt x="959" y="1167"/>
                </a:lnTo>
                <a:lnTo>
                  <a:pt x="964" y="1169"/>
                </a:lnTo>
                <a:lnTo>
                  <a:pt x="966" y="1171"/>
                </a:lnTo>
                <a:lnTo>
                  <a:pt x="971" y="1174"/>
                </a:lnTo>
                <a:lnTo>
                  <a:pt x="976" y="1176"/>
                </a:lnTo>
                <a:lnTo>
                  <a:pt x="971" y="1174"/>
                </a:lnTo>
                <a:lnTo>
                  <a:pt x="966" y="1174"/>
                </a:lnTo>
                <a:lnTo>
                  <a:pt x="962" y="1174"/>
                </a:lnTo>
                <a:lnTo>
                  <a:pt x="955" y="1174"/>
                </a:lnTo>
                <a:lnTo>
                  <a:pt x="950" y="1174"/>
                </a:lnTo>
                <a:lnTo>
                  <a:pt x="945" y="1171"/>
                </a:lnTo>
                <a:lnTo>
                  <a:pt x="941" y="1171"/>
                </a:lnTo>
                <a:lnTo>
                  <a:pt x="938" y="1171"/>
                </a:lnTo>
                <a:lnTo>
                  <a:pt x="936" y="1171"/>
                </a:lnTo>
                <a:lnTo>
                  <a:pt x="931" y="1171"/>
                </a:lnTo>
                <a:lnTo>
                  <a:pt x="926" y="1169"/>
                </a:lnTo>
                <a:lnTo>
                  <a:pt x="922" y="1167"/>
                </a:lnTo>
                <a:lnTo>
                  <a:pt x="919" y="1164"/>
                </a:lnTo>
                <a:lnTo>
                  <a:pt x="917" y="1164"/>
                </a:lnTo>
                <a:lnTo>
                  <a:pt x="915" y="1164"/>
                </a:lnTo>
                <a:lnTo>
                  <a:pt x="910" y="1162"/>
                </a:lnTo>
                <a:lnTo>
                  <a:pt x="908" y="1162"/>
                </a:lnTo>
                <a:lnTo>
                  <a:pt x="903" y="1160"/>
                </a:lnTo>
                <a:lnTo>
                  <a:pt x="898" y="1160"/>
                </a:lnTo>
                <a:lnTo>
                  <a:pt x="893" y="1157"/>
                </a:lnTo>
                <a:lnTo>
                  <a:pt x="891" y="1157"/>
                </a:lnTo>
                <a:lnTo>
                  <a:pt x="889" y="1155"/>
                </a:lnTo>
                <a:lnTo>
                  <a:pt x="884" y="1152"/>
                </a:lnTo>
                <a:lnTo>
                  <a:pt x="879" y="1152"/>
                </a:lnTo>
                <a:lnTo>
                  <a:pt x="875" y="1150"/>
                </a:lnTo>
                <a:lnTo>
                  <a:pt x="872" y="1150"/>
                </a:lnTo>
                <a:lnTo>
                  <a:pt x="870" y="1150"/>
                </a:lnTo>
                <a:lnTo>
                  <a:pt x="867" y="1148"/>
                </a:lnTo>
                <a:lnTo>
                  <a:pt x="865" y="1145"/>
                </a:lnTo>
                <a:lnTo>
                  <a:pt x="860" y="1143"/>
                </a:lnTo>
                <a:lnTo>
                  <a:pt x="858" y="1138"/>
                </a:lnTo>
                <a:lnTo>
                  <a:pt x="856" y="1136"/>
                </a:lnTo>
                <a:lnTo>
                  <a:pt x="856" y="1134"/>
                </a:lnTo>
                <a:lnTo>
                  <a:pt x="851" y="1131"/>
                </a:lnTo>
                <a:lnTo>
                  <a:pt x="846" y="1131"/>
                </a:lnTo>
                <a:lnTo>
                  <a:pt x="844" y="1129"/>
                </a:lnTo>
                <a:lnTo>
                  <a:pt x="842" y="1129"/>
                </a:lnTo>
                <a:lnTo>
                  <a:pt x="839" y="1129"/>
                </a:lnTo>
                <a:lnTo>
                  <a:pt x="837" y="1129"/>
                </a:lnTo>
                <a:lnTo>
                  <a:pt x="832" y="1129"/>
                </a:lnTo>
                <a:lnTo>
                  <a:pt x="827" y="1126"/>
                </a:lnTo>
                <a:lnTo>
                  <a:pt x="823" y="1126"/>
                </a:lnTo>
                <a:lnTo>
                  <a:pt x="820" y="1126"/>
                </a:lnTo>
                <a:lnTo>
                  <a:pt x="818" y="1129"/>
                </a:lnTo>
                <a:lnTo>
                  <a:pt x="813" y="1134"/>
                </a:lnTo>
                <a:lnTo>
                  <a:pt x="811" y="1136"/>
                </a:lnTo>
                <a:lnTo>
                  <a:pt x="806" y="1136"/>
                </a:lnTo>
                <a:lnTo>
                  <a:pt x="801" y="1134"/>
                </a:lnTo>
                <a:lnTo>
                  <a:pt x="797" y="1134"/>
                </a:lnTo>
                <a:lnTo>
                  <a:pt x="792" y="1134"/>
                </a:lnTo>
                <a:lnTo>
                  <a:pt x="785" y="1136"/>
                </a:lnTo>
                <a:lnTo>
                  <a:pt x="780" y="1136"/>
                </a:lnTo>
                <a:lnTo>
                  <a:pt x="783" y="1152"/>
                </a:lnTo>
                <a:lnTo>
                  <a:pt x="785" y="1150"/>
                </a:lnTo>
                <a:lnTo>
                  <a:pt x="785" y="1152"/>
                </a:lnTo>
                <a:lnTo>
                  <a:pt x="787" y="1152"/>
                </a:lnTo>
                <a:lnTo>
                  <a:pt x="794" y="1157"/>
                </a:lnTo>
                <a:lnTo>
                  <a:pt x="794" y="1160"/>
                </a:lnTo>
                <a:lnTo>
                  <a:pt x="790" y="1162"/>
                </a:lnTo>
                <a:lnTo>
                  <a:pt x="792" y="1164"/>
                </a:lnTo>
                <a:lnTo>
                  <a:pt x="816" y="1176"/>
                </a:lnTo>
                <a:lnTo>
                  <a:pt x="834" y="1176"/>
                </a:lnTo>
                <a:lnTo>
                  <a:pt x="832" y="1186"/>
                </a:lnTo>
                <a:lnTo>
                  <a:pt x="834" y="1193"/>
                </a:lnTo>
                <a:lnTo>
                  <a:pt x="799" y="1212"/>
                </a:lnTo>
                <a:lnTo>
                  <a:pt x="783" y="1219"/>
                </a:lnTo>
                <a:lnTo>
                  <a:pt x="761" y="1224"/>
                </a:lnTo>
                <a:lnTo>
                  <a:pt x="754" y="1224"/>
                </a:lnTo>
                <a:lnTo>
                  <a:pt x="747" y="1221"/>
                </a:lnTo>
                <a:lnTo>
                  <a:pt x="726" y="1216"/>
                </a:lnTo>
                <a:lnTo>
                  <a:pt x="717" y="1212"/>
                </a:lnTo>
                <a:lnTo>
                  <a:pt x="709" y="1212"/>
                </a:lnTo>
                <a:lnTo>
                  <a:pt x="705" y="1214"/>
                </a:lnTo>
                <a:lnTo>
                  <a:pt x="702" y="1221"/>
                </a:lnTo>
                <a:lnTo>
                  <a:pt x="702" y="1228"/>
                </a:lnTo>
                <a:lnTo>
                  <a:pt x="698" y="1242"/>
                </a:lnTo>
                <a:lnTo>
                  <a:pt x="684" y="1278"/>
                </a:lnTo>
                <a:lnTo>
                  <a:pt x="684" y="1285"/>
                </a:lnTo>
                <a:lnTo>
                  <a:pt x="679" y="1285"/>
                </a:lnTo>
                <a:lnTo>
                  <a:pt x="674" y="1280"/>
                </a:lnTo>
                <a:lnTo>
                  <a:pt x="672" y="1285"/>
                </a:lnTo>
                <a:lnTo>
                  <a:pt x="662" y="1302"/>
                </a:lnTo>
                <a:lnTo>
                  <a:pt x="658" y="1309"/>
                </a:lnTo>
                <a:lnTo>
                  <a:pt x="651" y="1309"/>
                </a:lnTo>
                <a:lnTo>
                  <a:pt x="639" y="1316"/>
                </a:lnTo>
                <a:lnTo>
                  <a:pt x="636" y="1323"/>
                </a:lnTo>
                <a:lnTo>
                  <a:pt x="622" y="1330"/>
                </a:lnTo>
                <a:lnTo>
                  <a:pt x="610" y="1342"/>
                </a:lnTo>
                <a:lnTo>
                  <a:pt x="608" y="1349"/>
                </a:lnTo>
                <a:lnTo>
                  <a:pt x="594" y="1363"/>
                </a:lnTo>
                <a:lnTo>
                  <a:pt x="582" y="1375"/>
                </a:lnTo>
                <a:lnTo>
                  <a:pt x="575" y="1375"/>
                </a:lnTo>
                <a:lnTo>
                  <a:pt x="575" y="1363"/>
                </a:lnTo>
                <a:lnTo>
                  <a:pt x="573" y="1354"/>
                </a:lnTo>
                <a:lnTo>
                  <a:pt x="573" y="1351"/>
                </a:lnTo>
                <a:lnTo>
                  <a:pt x="573" y="1339"/>
                </a:lnTo>
                <a:lnTo>
                  <a:pt x="577" y="1330"/>
                </a:lnTo>
                <a:lnTo>
                  <a:pt x="582" y="1309"/>
                </a:lnTo>
                <a:lnTo>
                  <a:pt x="592" y="1311"/>
                </a:lnTo>
                <a:lnTo>
                  <a:pt x="592" y="1292"/>
                </a:lnTo>
                <a:lnTo>
                  <a:pt x="592" y="1276"/>
                </a:lnTo>
                <a:lnTo>
                  <a:pt x="592" y="1247"/>
                </a:lnTo>
                <a:lnTo>
                  <a:pt x="594" y="1209"/>
                </a:lnTo>
                <a:lnTo>
                  <a:pt x="582" y="1207"/>
                </a:lnTo>
                <a:lnTo>
                  <a:pt x="573" y="1205"/>
                </a:lnTo>
                <a:lnTo>
                  <a:pt x="554" y="1200"/>
                </a:lnTo>
                <a:lnTo>
                  <a:pt x="552" y="1200"/>
                </a:lnTo>
                <a:lnTo>
                  <a:pt x="535" y="1195"/>
                </a:lnTo>
                <a:lnTo>
                  <a:pt x="523" y="1193"/>
                </a:lnTo>
                <a:lnTo>
                  <a:pt x="526" y="1179"/>
                </a:lnTo>
                <a:lnTo>
                  <a:pt x="526" y="1176"/>
                </a:lnTo>
                <a:lnTo>
                  <a:pt x="528" y="1167"/>
                </a:lnTo>
                <a:lnTo>
                  <a:pt x="523" y="1171"/>
                </a:lnTo>
                <a:lnTo>
                  <a:pt x="511" y="1171"/>
                </a:lnTo>
                <a:lnTo>
                  <a:pt x="507" y="1174"/>
                </a:lnTo>
                <a:lnTo>
                  <a:pt x="504" y="1174"/>
                </a:lnTo>
                <a:lnTo>
                  <a:pt x="500" y="1179"/>
                </a:lnTo>
                <a:lnTo>
                  <a:pt x="493" y="1186"/>
                </a:lnTo>
                <a:lnTo>
                  <a:pt x="493" y="1188"/>
                </a:lnTo>
                <a:lnTo>
                  <a:pt x="493" y="1195"/>
                </a:lnTo>
                <a:lnTo>
                  <a:pt x="486" y="1200"/>
                </a:lnTo>
                <a:lnTo>
                  <a:pt x="481" y="1202"/>
                </a:lnTo>
                <a:lnTo>
                  <a:pt x="476" y="1202"/>
                </a:lnTo>
                <a:lnTo>
                  <a:pt x="474" y="1207"/>
                </a:lnTo>
                <a:lnTo>
                  <a:pt x="469" y="1212"/>
                </a:lnTo>
                <a:lnTo>
                  <a:pt x="462" y="1219"/>
                </a:lnTo>
                <a:lnTo>
                  <a:pt x="460" y="1219"/>
                </a:lnTo>
                <a:lnTo>
                  <a:pt x="455" y="1226"/>
                </a:lnTo>
                <a:lnTo>
                  <a:pt x="443" y="1238"/>
                </a:lnTo>
                <a:lnTo>
                  <a:pt x="436" y="1228"/>
                </a:lnTo>
                <a:lnTo>
                  <a:pt x="431" y="1219"/>
                </a:lnTo>
                <a:lnTo>
                  <a:pt x="424" y="1209"/>
                </a:lnTo>
                <a:lnTo>
                  <a:pt x="429" y="1202"/>
                </a:lnTo>
                <a:lnTo>
                  <a:pt x="434" y="1197"/>
                </a:lnTo>
                <a:lnTo>
                  <a:pt x="436" y="1195"/>
                </a:lnTo>
                <a:lnTo>
                  <a:pt x="438" y="1193"/>
                </a:lnTo>
                <a:lnTo>
                  <a:pt x="443" y="1188"/>
                </a:lnTo>
                <a:lnTo>
                  <a:pt x="445" y="1186"/>
                </a:lnTo>
                <a:lnTo>
                  <a:pt x="455" y="1176"/>
                </a:lnTo>
                <a:lnTo>
                  <a:pt x="467" y="1181"/>
                </a:lnTo>
                <a:lnTo>
                  <a:pt x="474" y="1167"/>
                </a:lnTo>
                <a:lnTo>
                  <a:pt x="483" y="1150"/>
                </a:lnTo>
                <a:lnTo>
                  <a:pt x="488" y="1143"/>
                </a:lnTo>
                <a:lnTo>
                  <a:pt x="474" y="1157"/>
                </a:lnTo>
                <a:lnTo>
                  <a:pt x="471" y="1155"/>
                </a:lnTo>
                <a:lnTo>
                  <a:pt x="469" y="1155"/>
                </a:lnTo>
                <a:lnTo>
                  <a:pt x="474" y="1129"/>
                </a:lnTo>
                <a:lnTo>
                  <a:pt x="478" y="1091"/>
                </a:lnTo>
                <a:lnTo>
                  <a:pt x="478" y="1084"/>
                </a:lnTo>
                <a:lnTo>
                  <a:pt x="478" y="1079"/>
                </a:lnTo>
                <a:lnTo>
                  <a:pt x="478" y="1077"/>
                </a:lnTo>
                <a:lnTo>
                  <a:pt x="478" y="1074"/>
                </a:lnTo>
                <a:lnTo>
                  <a:pt x="478" y="1072"/>
                </a:lnTo>
                <a:lnTo>
                  <a:pt x="478" y="1070"/>
                </a:lnTo>
                <a:lnTo>
                  <a:pt x="476" y="1067"/>
                </a:lnTo>
                <a:lnTo>
                  <a:pt x="476" y="1065"/>
                </a:lnTo>
                <a:lnTo>
                  <a:pt x="476" y="1063"/>
                </a:lnTo>
                <a:lnTo>
                  <a:pt x="476" y="1060"/>
                </a:lnTo>
                <a:lnTo>
                  <a:pt x="476" y="1058"/>
                </a:lnTo>
                <a:lnTo>
                  <a:pt x="476" y="1055"/>
                </a:lnTo>
                <a:lnTo>
                  <a:pt x="476" y="1053"/>
                </a:lnTo>
                <a:lnTo>
                  <a:pt x="476" y="1051"/>
                </a:lnTo>
                <a:lnTo>
                  <a:pt x="476" y="1048"/>
                </a:lnTo>
                <a:lnTo>
                  <a:pt x="476" y="1046"/>
                </a:lnTo>
                <a:lnTo>
                  <a:pt x="476" y="1044"/>
                </a:lnTo>
                <a:lnTo>
                  <a:pt x="476" y="1041"/>
                </a:lnTo>
                <a:lnTo>
                  <a:pt x="476" y="1039"/>
                </a:lnTo>
                <a:lnTo>
                  <a:pt x="474" y="1039"/>
                </a:lnTo>
                <a:lnTo>
                  <a:pt x="474" y="1036"/>
                </a:lnTo>
                <a:lnTo>
                  <a:pt x="474" y="1034"/>
                </a:lnTo>
                <a:lnTo>
                  <a:pt x="474" y="1032"/>
                </a:lnTo>
                <a:lnTo>
                  <a:pt x="474" y="1029"/>
                </a:lnTo>
                <a:lnTo>
                  <a:pt x="474" y="1027"/>
                </a:lnTo>
                <a:lnTo>
                  <a:pt x="474" y="1025"/>
                </a:lnTo>
                <a:lnTo>
                  <a:pt x="471" y="1022"/>
                </a:lnTo>
                <a:lnTo>
                  <a:pt x="471" y="1020"/>
                </a:lnTo>
                <a:lnTo>
                  <a:pt x="469" y="1020"/>
                </a:lnTo>
                <a:lnTo>
                  <a:pt x="469" y="1018"/>
                </a:lnTo>
                <a:lnTo>
                  <a:pt x="467" y="1015"/>
                </a:lnTo>
                <a:lnTo>
                  <a:pt x="467" y="1013"/>
                </a:lnTo>
                <a:lnTo>
                  <a:pt x="464" y="1010"/>
                </a:lnTo>
                <a:lnTo>
                  <a:pt x="464" y="1008"/>
                </a:lnTo>
                <a:lnTo>
                  <a:pt x="462" y="1008"/>
                </a:lnTo>
                <a:lnTo>
                  <a:pt x="462" y="1006"/>
                </a:lnTo>
                <a:lnTo>
                  <a:pt x="460" y="1006"/>
                </a:lnTo>
                <a:lnTo>
                  <a:pt x="460" y="1003"/>
                </a:lnTo>
                <a:lnTo>
                  <a:pt x="460" y="1001"/>
                </a:lnTo>
                <a:lnTo>
                  <a:pt x="457" y="1001"/>
                </a:lnTo>
                <a:lnTo>
                  <a:pt x="457" y="999"/>
                </a:lnTo>
                <a:lnTo>
                  <a:pt x="455" y="996"/>
                </a:lnTo>
                <a:lnTo>
                  <a:pt x="455" y="994"/>
                </a:lnTo>
                <a:lnTo>
                  <a:pt x="453" y="994"/>
                </a:lnTo>
                <a:lnTo>
                  <a:pt x="450" y="989"/>
                </a:lnTo>
                <a:lnTo>
                  <a:pt x="443" y="975"/>
                </a:lnTo>
                <a:lnTo>
                  <a:pt x="431" y="961"/>
                </a:lnTo>
                <a:lnTo>
                  <a:pt x="424" y="951"/>
                </a:lnTo>
                <a:lnTo>
                  <a:pt x="427" y="982"/>
                </a:lnTo>
                <a:lnTo>
                  <a:pt x="427" y="984"/>
                </a:lnTo>
                <a:lnTo>
                  <a:pt x="427" y="987"/>
                </a:lnTo>
                <a:lnTo>
                  <a:pt x="427" y="989"/>
                </a:lnTo>
                <a:lnTo>
                  <a:pt x="424" y="989"/>
                </a:lnTo>
                <a:lnTo>
                  <a:pt x="422" y="989"/>
                </a:lnTo>
                <a:lnTo>
                  <a:pt x="420" y="989"/>
                </a:lnTo>
                <a:lnTo>
                  <a:pt x="417" y="989"/>
                </a:lnTo>
                <a:lnTo>
                  <a:pt x="415" y="989"/>
                </a:lnTo>
                <a:lnTo>
                  <a:pt x="410" y="989"/>
                </a:lnTo>
                <a:lnTo>
                  <a:pt x="401" y="989"/>
                </a:lnTo>
                <a:lnTo>
                  <a:pt x="398" y="989"/>
                </a:lnTo>
                <a:lnTo>
                  <a:pt x="396" y="989"/>
                </a:lnTo>
                <a:lnTo>
                  <a:pt x="394" y="989"/>
                </a:lnTo>
                <a:lnTo>
                  <a:pt x="391" y="989"/>
                </a:lnTo>
                <a:lnTo>
                  <a:pt x="389" y="989"/>
                </a:lnTo>
                <a:lnTo>
                  <a:pt x="389" y="992"/>
                </a:lnTo>
                <a:lnTo>
                  <a:pt x="387" y="992"/>
                </a:lnTo>
                <a:lnTo>
                  <a:pt x="384" y="992"/>
                </a:lnTo>
                <a:lnTo>
                  <a:pt x="382" y="992"/>
                </a:lnTo>
                <a:lnTo>
                  <a:pt x="379" y="992"/>
                </a:lnTo>
                <a:lnTo>
                  <a:pt x="377" y="992"/>
                </a:lnTo>
                <a:lnTo>
                  <a:pt x="375" y="992"/>
                </a:lnTo>
                <a:lnTo>
                  <a:pt x="372" y="992"/>
                </a:lnTo>
                <a:lnTo>
                  <a:pt x="370" y="992"/>
                </a:lnTo>
                <a:lnTo>
                  <a:pt x="368" y="992"/>
                </a:lnTo>
                <a:lnTo>
                  <a:pt x="365" y="992"/>
                </a:lnTo>
                <a:lnTo>
                  <a:pt x="363" y="992"/>
                </a:lnTo>
                <a:lnTo>
                  <a:pt x="361" y="994"/>
                </a:lnTo>
                <a:lnTo>
                  <a:pt x="358" y="994"/>
                </a:lnTo>
                <a:lnTo>
                  <a:pt x="356" y="994"/>
                </a:lnTo>
                <a:lnTo>
                  <a:pt x="354" y="994"/>
                </a:lnTo>
                <a:lnTo>
                  <a:pt x="351" y="994"/>
                </a:lnTo>
                <a:lnTo>
                  <a:pt x="349" y="994"/>
                </a:lnTo>
                <a:lnTo>
                  <a:pt x="342" y="994"/>
                </a:lnTo>
                <a:lnTo>
                  <a:pt x="339" y="992"/>
                </a:lnTo>
                <a:lnTo>
                  <a:pt x="337" y="992"/>
                </a:lnTo>
                <a:lnTo>
                  <a:pt x="335" y="992"/>
                </a:lnTo>
                <a:lnTo>
                  <a:pt x="332" y="992"/>
                </a:lnTo>
                <a:lnTo>
                  <a:pt x="328" y="989"/>
                </a:lnTo>
                <a:lnTo>
                  <a:pt x="325" y="989"/>
                </a:lnTo>
                <a:lnTo>
                  <a:pt x="323" y="989"/>
                </a:lnTo>
                <a:lnTo>
                  <a:pt x="321" y="989"/>
                </a:lnTo>
                <a:lnTo>
                  <a:pt x="318" y="989"/>
                </a:lnTo>
                <a:lnTo>
                  <a:pt x="316" y="989"/>
                </a:lnTo>
                <a:lnTo>
                  <a:pt x="313" y="992"/>
                </a:lnTo>
                <a:lnTo>
                  <a:pt x="311" y="992"/>
                </a:lnTo>
                <a:lnTo>
                  <a:pt x="309" y="994"/>
                </a:lnTo>
                <a:lnTo>
                  <a:pt x="306" y="994"/>
                </a:lnTo>
                <a:lnTo>
                  <a:pt x="304" y="994"/>
                </a:lnTo>
                <a:lnTo>
                  <a:pt x="304" y="996"/>
                </a:lnTo>
                <a:lnTo>
                  <a:pt x="302" y="996"/>
                </a:lnTo>
                <a:lnTo>
                  <a:pt x="299" y="996"/>
                </a:lnTo>
                <a:lnTo>
                  <a:pt x="297" y="999"/>
                </a:lnTo>
                <a:lnTo>
                  <a:pt x="295" y="999"/>
                </a:lnTo>
                <a:lnTo>
                  <a:pt x="292" y="1001"/>
                </a:lnTo>
                <a:lnTo>
                  <a:pt x="290" y="1001"/>
                </a:lnTo>
                <a:lnTo>
                  <a:pt x="288" y="1003"/>
                </a:lnTo>
                <a:lnTo>
                  <a:pt x="285" y="1003"/>
                </a:lnTo>
                <a:lnTo>
                  <a:pt x="283" y="1006"/>
                </a:lnTo>
                <a:lnTo>
                  <a:pt x="280" y="1006"/>
                </a:lnTo>
                <a:lnTo>
                  <a:pt x="278" y="1006"/>
                </a:lnTo>
                <a:lnTo>
                  <a:pt x="278" y="1008"/>
                </a:lnTo>
                <a:lnTo>
                  <a:pt x="276" y="1008"/>
                </a:lnTo>
                <a:lnTo>
                  <a:pt x="276" y="1010"/>
                </a:lnTo>
                <a:lnTo>
                  <a:pt x="273" y="1018"/>
                </a:lnTo>
                <a:lnTo>
                  <a:pt x="271" y="1020"/>
                </a:lnTo>
                <a:lnTo>
                  <a:pt x="271" y="1022"/>
                </a:lnTo>
                <a:lnTo>
                  <a:pt x="271" y="1025"/>
                </a:lnTo>
                <a:lnTo>
                  <a:pt x="271" y="1027"/>
                </a:lnTo>
                <a:lnTo>
                  <a:pt x="271" y="1029"/>
                </a:lnTo>
                <a:lnTo>
                  <a:pt x="269" y="1029"/>
                </a:lnTo>
                <a:lnTo>
                  <a:pt x="269" y="1032"/>
                </a:lnTo>
                <a:lnTo>
                  <a:pt x="269" y="1034"/>
                </a:lnTo>
                <a:lnTo>
                  <a:pt x="269" y="1039"/>
                </a:lnTo>
                <a:lnTo>
                  <a:pt x="266" y="1041"/>
                </a:lnTo>
                <a:lnTo>
                  <a:pt x="266" y="1044"/>
                </a:lnTo>
                <a:lnTo>
                  <a:pt x="266" y="1046"/>
                </a:lnTo>
                <a:lnTo>
                  <a:pt x="266" y="1048"/>
                </a:lnTo>
                <a:lnTo>
                  <a:pt x="264" y="1051"/>
                </a:lnTo>
                <a:lnTo>
                  <a:pt x="264" y="1053"/>
                </a:lnTo>
                <a:lnTo>
                  <a:pt x="257" y="1055"/>
                </a:lnTo>
                <a:lnTo>
                  <a:pt x="250" y="1060"/>
                </a:lnTo>
                <a:lnTo>
                  <a:pt x="247" y="1060"/>
                </a:lnTo>
                <a:lnTo>
                  <a:pt x="240" y="1067"/>
                </a:lnTo>
                <a:lnTo>
                  <a:pt x="238" y="1067"/>
                </a:lnTo>
                <a:lnTo>
                  <a:pt x="231" y="1072"/>
                </a:lnTo>
                <a:lnTo>
                  <a:pt x="229" y="1074"/>
                </a:lnTo>
                <a:lnTo>
                  <a:pt x="226" y="1074"/>
                </a:lnTo>
                <a:lnTo>
                  <a:pt x="222" y="1077"/>
                </a:lnTo>
                <a:lnTo>
                  <a:pt x="219" y="1079"/>
                </a:lnTo>
                <a:lnTo>
                  <a:pt x="217" y="1079"/>
                </a:lnTo>
                <a:lnTo>
                  <a:pt x="214" y="1081"/>
                </a:lnTo>
                <a:lnTo>
                  <a:pt x="212" y="1081"/>
                </a:lnTo>
                <a:lnTo>
                  <a:pt x="212" y="1084"/>
                </a:lnTo>
                <a:lnTo>
                  <a:pt x="210" y="1081"/>
                </a:lnTo>
                <a:lnTo>
                  <a:pt x="214" y="1100"/>
                </a:lnTo>
                <a:lnTo>
                  <a:pt x="217" y="1108"/>
                </a:lnTo>
                <a:lnTo>
                  <a:pt x="222" y="1119"/>
                </a:lnTo>
                <a:lnTo>
                  <a:pt x="229" y="1134"/>
                </a:lnTo>
                <a:lnTo>
                  <a:pt x="229" y="1136"/>
                </a:lnTo>
                <a:lnTo>
                  <a:pt x="229" y="1138"/>
                </a:lnTo>
                <a:lnTo>
                  <a:pt x="229" y="1141"/>
                </a:lnTo>
                <a:lnTo>
                  <a:pt x="222" y="1141"/>
                </a:lnTo>
                <a:lnTo>
                  <a:pt x="219" y="1138"/>
                </a:lnTo>
                <a:lnTo>
                  <a:pt x="217" y="1138"/>
                </a:lnTo>
                <a:lnTo>
                  <a:pt x="212" y="1134"/>
                </a:lnTo>
                <a:lnTo>
                  <a:pt x="203" y="1129"/>
                </a:lnTo>
                <a:lnTo>
                  <a:pt x="191" y="1124"/>
                </a:lnTo>
                <a:lnTo>
                  <a:pt x="186" y="1122"/>
                </a:lnTo>
                <a:lnTo>
                  <a:pt x="184" y="1119"/>
                </a:lnTo>
                <a:lnTo>
                  <a:pt x="181" y="1117"/>
                </a:lnTo>
                <a:lnTo>
                  <a:pt x="151" y="1100"/>
                </a:lnTo>
                <a:lnTo>
                  <a:pt x="132" y="1089"/>
                </a:lnTo>
                <a:lnTo>
                  <a:pt x="99" y="1072"/>
                </a:lnTo>
                <a:lnTo>
                  <a:pt x="87" y="1065"/>
                </a:lnTo>
                <a:lnTo>
                  <a:pt x="82" y="1063"/>
                </a:lnTo>
                <a:lnTo>
                  <a:pt x="78" y="1060"/>
                </a:lnTo>
                <a:lnTo>
                  <a:pt x="75" y="1058"/>
                </a:lnTo>
                <a:lnTo>
                  <a:pt x="73" y="1058"/>
                </a:lnTo>
                <a:lnTo>
                  <a:pt x="71" y="1058"/>
                </a:lnTo>
                <a:lnTo>
                  <a:pt x="68" y="1055"/>
                </a:lnTo>
                <a:lnTo>
                  <a:pt x="66" y="1055"/>
                </a:lnTo>
                <a:lnTo>
                  <a:pt x="64" y="1055"/>
                </a:lnTo>
                <a:lnTo>
                  <a:pt x="61" y="1055"/>
                </a:lnTo>
                <a:lnTo>
                  <a:pt x="61" y="1053"/>
                </a:lnTo>
                <a:lnTo>
                  <a:pt x="59" y="1053"/>
                </a:lnTo>
                <a:lnTo>
                  <a:pt x="56" y="1053"/>
                </a:lnTo>
                <a:lnTo>
                  <a:pt x="54" y="1053"/>
                </a:lnTo>
                <a:lnTo>
                  <a:pt x="52" y="1051"/>
                </a:lnTo>
                <a:lnTo>
                  <a:pt x="49" y="1051"/>
                </a:lnTo>
                <a:lnTo>
                  <a:pt x="47" y="1051"/>
                </a:lnTo>
                <a:lnTo>
                  <a:pt x="45" y="1051"/>
                </a:lnTo>
                <a:lnTo>
                  <a:pt x="45" y="1048"/>
                </a:lnTo>
                <a:lnTo>
                  <a:pt x="42" y="1048"/>
                </a:lnTo>
                <a:lnTo>
                  <a:pt x="40" y="1048"/>
                </a:lnTo>
                <a:lnTo>
                  <a:pt x="38" y="1048"/>
                </a:lnTo>
                <a:lnTo>
                  <a:pt x="35" y="1048"/>
                </a:lnTo>
                <a:lnTo>
                  <a:pt x="35" y="1046"/>
                </a:lnTo>
                <a:lnTo>
                  <a:pt x="33" y="1046"/>
                </a:lnTo>
                <a:lnTo>
                  <a:pt x="31" y="1046"/>
                </a:lnTo>
                <a:lnTo>
                  <a:pt x="28" y="1046"/>
                </a:lnTo>
                <a:lnTo>
                  <a:pt x="26" y="1044"/>
                </a:lnTo>
                <a:lnTo>
                  <a:pt x="23" y="1044"/>
                </a:lnTo>
                <a:lnTo>
                  <a:pt x="21" y="1044"/>
                </a:lnTo>
                <a:lnTo>
                  <a:pt x="19" y="1044"/>
                </a:lnTo>
                <a:lnTo>
                  <a:pt x="19" y="1041"/>
                </a:lnTo>
                <a:lnTo>
                  <a:pt x="16" y="1041"/>
                </a:lnTo>
                <a:lnTo>
                  <a:pt x="14" y="1039"/>
                </a:lnTo>
                <a:lnTo>
                  <a:pt x="12" y="1039"/>
                </a:lnTo>
                <a:lnTo>
                  <a:pt x="9" y="1036"/>
                </a:lnTo>
                <a:lnTo>
                  <a:pt x="9" y="1034"/>
                </a:lnTo>
                <a:lnTo>
                  <a:pt x="7" y="1032"/>
                </a:lnTo>
                <a:lnTo>
                  <a:pt x="5" y="1029"/>
                </a:lnTo>
                <a:lnTo>
                  <a:pt x="5" y="1027"/>
                </a:lnTo>
                <a:lnTo>
                  <a:pt x="0" y="1008"/>
                </a:lnTo>
                <a:lnTo>
                  <a:pt x="0" y="992"/>
                </a:lnTo>
                <a:lnTo>
                  <a:pt x="9" y="973"/>
                </a:lnTo>
                <a:lnTo>
                  <a:pt x="12" y="970"/>
                </a:lnTo>
                <a:lnTo>
                  <a:pt x="14" y="970"/>
                </a:lnTo>
                <a:lnTo>
                  <a:pt x="16" y="970"/>
                </a:lnTo>
                <a:lnTo>
                  <a:pt x="19" y="970"/>
                </a:lnTo>
                <a:lnTo>
                  <a:pt x="31" y="965"/>
                </a:lnTo>
                <a:lnTo>
                  <a:pt x="31" y="963"/>
                </a:lnTo>
                <a:lnTo>
                  <a:pt x="31" y="961"/>
                </a:lnTo>
                <a:lnTo>
                  <a:pt x="31" y="956"/>
                </a:lnTo>
                <a:lnTo>
                  <a:pt x="28" y="954"/>
                </a:lnTo>
                <a:lnTo>
                  <a:pt x="28" y="951"/>
                </a:lnTo>
                <a:lnTo>
                  <a:pt x="28" y="949"/>
                </a:lnTo>
                <a:lnTo>
                  <a:pt x="31" y="942"/>
                </a:lnTo>
                <a:lnTo>
                  <a:pt x="35" y="928"/>
                </a:lnTo>
                <a:lnTo>
                  <a:pt x="35" y="925"/>
                </a:lnTo>
                <a:lnTo>
                  <a:pt x="38" y="923"/>
                </a:lnTo>
                <a:lnTo>
                  <a:pt x="38" y="921"/>
                </a:lnTo>
                <a:lnTo>
                  <a:pt x="38" y="918"/>
                </a:lnTo>
                <a:lnTo>
                  <a:pt x="38" y="916"/>
                </a:lnTo>
                <a:lnTo>
                  <a:pt x="40" y="916"/>
                </a:lnTo>
                <a:lnTo>
                  <a:pt x="40" y="913"/>
                </a:lnTo>
                <a:lnTo>
                  <a:pt x="40" y="911"/>
                </a:lnTo>
                <a:lnTo>
                  <a:pt x="40" y="909"/>
                </a:lnTo>
                <a:lnTo>
                  <a:pt x="40" y="906"/>
                </a:lnTo>
                <a:lnTo>
                  <a:pt x="42" y="902"/>
                </a:lnTo>
                <a:lnTo>
                  <a:pt x="42" y="897"/>
                </a:lnTo>
                <a:lnTo>
                  <a:pt x="45" y="894"/>
                </a:lnTo>
                <a:lnTo>
                  <a:pt x="49" y="887"/>
                </a:lnTo>
                <a:lnTo>
                  <a:pt x="49" y="885"/>
                </a:lnTo>
                <a:lnTo>
                  <a:pt x="54" y="876"/>
                </a:lnTo>
                <a:lnTo>
                  <a:pt x="56" y="873"/>
                </a:lnTo>
                <a:lnTo>
                  <a:pt x="59" y="871"/>
                </a:lnTo>
                <a:lnTo>
                  <a:pt x="59" y="868"/>
                </a:lnTo>
                <a:lnTo>
                  <a:pt x="64" y="861"/>
                </a:lnTo>
                <a:lnTo>
                  <a:pt x="66" y="857"/>
                </a:lnTo>
                <a:lnTo>
                  <a:pt x="68" y="854"/>
                </a:lnTo>
                <a:lnTo>
                  <a:pt x="71" y="852"/>
                </a:lnTo>
                <a:lnTo>
                  <a:pt x="71" y="849"/>
                </a:lnTo>
                <a:lnTo>
                  <a:pt x="73" y="847"/>
                </a:lnTo>
                <a:lnTo>
                  <a:pt x="75" y="847"/>
                </a:lnTo>
                <a:lnTo>
                  <a:pt x="78" y="845"/>
                </a:lnTo>
                <a:lnTo>
                  <a:pt x="80" y="845"/>
                </a:lnTo>
                <a:lnTo>
                  <a:pt x="85" y="845"/>
                </a:lnTo>
                <a:lnTo>
                  <a:pt x="89" y="845"/>
                </a:lnTo>
                <a:lnTo>
                  <a:pt x="94" y="842"/>
                </a:lnTo>
                <a:lnTo>
                  <a:pt x="99" y="842"/>
                </a:lnTo>
                <a:lnTo>
                  <a:pt x="101" y="842"/>
                </a:lnTo>
                <a:lnTo>
                  <a:pt x="113" y="842"/>
                </a:lnTo>
                <a:lnTo>
                  <a:pt x="120" y="840"/>
                </a:lnTo>
                <a:lnTo>
                  <a:pt x="127" y="842"/>
                </a:lnTo>
                <a:lnTo>
                  <a:pt x="127" y="838"/>
                </a:lnTo>
                <a:lnTo>
                  <a:pt x="127" y="833"/>
                </a:lnTo>
                <a:lnTo>
                  <a:pt x="127" y="831"/>
                </a:lnTo>
                <a:lnTo>
                  <a:pt x="127" y="826"/>
                </a:lnTo>
                <a:lnTo>
                  <a:pt x="127" y="821"/>
                </a:lnTo>
                <a:lnTo>
                  <a:pt x="127" y="814"/>
                </a:lnTo>
                <a:lnTo>
                  <a:pt x="127" y="812"/>
                </a:lnTo>
                <a:lnTo>
                  <a:pt x="127" y="809"/>
                </a:lnTo>
                <a:lnTo>
                  <a:pt x="127" y="805"/>
                </a:lnTo>
                <a:lnTo>
                  <a:pt x="127" y="793"/>
                </a:lnTo>
                <a:lnTo>
                  <a:pt x="127" y="781"/>
                </a:lnTo>
                <a:lnTo>
                  <a:pt x="127" y="776"/>
                </a:lnTo>
                <a:lnTo>
                  <a:pt x="127" y="771"/>
                </a:lnTo>
                <a:lnTo>
                  <a:pt x="127" y="767"/>
                </a:lnTo>
                <a:lnTo>
                  <a:pt x="127" y="764"/>
                </a:lnTo>
                <a:lnTo>
                  <a:pt x="127" y="760"/>
                </a:lnTo>
                <a:lnTo>
                  <a:pt x="127" y="757"/>
                </a:lnTo>
                <a:lnTo>
                  <a:pt x="127" y="748"/>
                </a:lnTo>
                <a:lnTo>
                  <a:pt x="127" y="745"/>
                </a:lnTo>
                <a:lnTo>
                  <a:pt x="127" y="743"/>
                </a:lnTo>
                <a:lnTo>
                  <a:pt x="127" y="741"/>
                </a:lnTo>
                <a:lnTo>
                  <a:pt x="127" y="738"/>
                </a:lnTo>
                <a:lnTo>
                  <a:pt x="127" y="733"/>
                </a:lnTo>
                <a:lnTo>
                  <a:pt x="127" y="731"/>
                </a:lnTo>
                <a:lnTo>
                  <a:pt x="127" y="729"/>
                </a:lnTo>
                <a:lnTo>
                  <a:pt x="127" y="726"/>
                </a:lnTo>
                <a:lnTo>
                  <a:pt x="127" y="724"/>
                </a:lnTo>
                <a:lnTo>
                  <a:pt x="127" y="722"/>
                </a:lnTo>
                <a:lnTo>
                  <a:pt x="127" y="719"/>
                </a:lnTo>
                <a:lnTo>
                  <a:pt x="127" y="715"/>
                </a:lnTo>
                <a:lnTo>
                  <a:pt x="127" y="710"/>
                </a:lnTo>
                <a:lnTo>
                  <a:pt x="127" y="703"/>
                </a:lnTo>
                <a:lnTo>
                  <a:pt x="130" y="698"/>
                </a:lnTo>
                <a:lnTo>
                  <a:pt x="130" y="693"/>
                </a:lnTo>
                <a:lnTo>
                  <a:pt x="130" y="691"/>
                </a:lnTo>
                <a:lnTo>
                  <a:pt x="130" y="686"/>
                </a:lnTo>
                <a:lnTo>
                  <a:pt x="130" y="681"/>
                </a:lnTo>
                <a:lnTo>
                  <a:pt x="130" y="677"/>
                </a:lnTo>
                <a:lnTo>
                  <a:pt x="130" y="674"/>
                </a:lnTo>
                <a:lnTo>
                  <a:pt x="130" y="672"/>
                </a:lnTo>
                <a:lnTo>
                  <a:pt x="130" y="660"/>
                </a:lnTo>
                <a:lnTo>
                  <a:pt x="130" y="651"/>
                </a:lnTo>
                <a:lnTo>
                  <a:pt x="130" y="634"/>
                </a:lnTo>
                <a:lnTo>
                  <a:pt x="130" y="620"/>
                </a:lnTo>
                <a:lnTo>
                  <a:pt x="130" y="618"/>
                </a:lnTo>
                <a:lnTo>
                  <a:pt x="130" y="608"/>
                </a:lnTo>
                <a:lnTo>
                  <a:pt x="130" y="606"/>
                </a:lnTo>
                <a:lnTo>
                  <a:pt x="130" y="596"/>
                </a:lnTo>
                <a:lnTo>
                  <a:pt x="132" y="577"/>
                </a:lnTo>
                <a:lnTo>
                  <a:pt x="132" y="551"/>
                </a:lnTo>
                <a:lnTo>
                  <a:pt x="132" y="546"/>
                </a:lnTo>
                <a:lnTo>
                  <a:pt x="139" y="551"/>
                </a:lnTo>
                <a:lnTo>
                  <a:pt x="144" y="554"/>
                </a:lnTo>
                <a:lnTo>
                  <a:pt x="148" y="556"/>
                </a:lnTo>
                <a:lnTo>
                  <a:pt x="153" y="556"/>
                </a:lnTo>
                <a:lnTo>
                  <a:pt x="163" y="558"/>
                </a:lnTo>
                <a:lnTo>
                  <a:pt x="167" y="561"/>
                </a:lnTo>
                <a:lnTo>
                  <a:pt x="170" y="561"/>
                </a:lnTo>
                <a:lnTo>
                  <a:pt x="177" y="561"/>
                </a:lnTo>
                <a:lnTo>
                  <a:pt x="184" y="558"/>
                </a:lnTo>
                <a:lnTo>
                  <a:pt x="191" y="558"/>
                </a:lnTo>
                <a:lnTo>
                  <a:pt x="198" y="556"/>
                </a:lnTo>
                <a:lnTo>
                  <a:pt x="205" y="551"/>
                </a:lnTo>
                <a:lnTo>
                  <a:pt x="210" y="549"/>
                </a:lnTo>
                <a:lnTo>
                  <a:pt x="212" y="546"/>
                </a:lnTo>
                <a:lnTo>
                  <a:pt x="217" y="544"/>
                </a:lnTo>
                <a:lnTo>
                  <a:pt x="224" y="537"/>
                </a:lnTo>
                <a:lnTo>
                  <a:pt x="226" y="532"/>
                </a:lnTo>
                <a:lnTo>
                  <a:pt x="233" y="523"/>
                </a:lnTo>
                <a:lnTo>
                  <a:pt x="236" y="516"/>
                </a:lnTo>
                <a:lnTo>
                  <a:pt x="236" y="511"/>
                </a:lnTo>
                <a:lnTo>
                  <a:pt x="238" y="506"/>
                </a:lnTo>
                <a:lnTo>
                  <a:pt x="238" y="502"/>
                </a:lnTo>
                <a:lnTo>
                  <a:pt x="238" y="497"/>
                </a:lnTo>
                <a:lnTo>
                  <a:pt x="236" y="487"/>
                </a:lnTo>
                <a:lnTo>
                  <a:pt x="236" y="485"/>
                </a:lnTo>
                <a:lnTo>
                  <a:pt x="236" y="483"/>
                </a:lnTo>
                <a:lnTo>
                  <a:pt x="233" y="478"/>
                </a:lnTo>
                <a:lnTo>
                  <a:pt x="231" y="473"/>
                </a:lnTo>
                <a:lnTo>
                  <a:pt x="231" y="471"/>
                </a:lnTo>
                <a:lnTo>
                  <a:pt x="229" y="468"/>
                </a:lnTo>
                <a:lnTo>
                  <a:pt x="229" y="466"/>
                </a:lnTo>
                <a:lnTo>
                  <a:pt x="226" y="464"/>
                </a:lnTo>
                <a:lnTo>
                  <a:pt x="226" y="461"/>
                </a:lnTo>
                <a:lnTo>
                  <a:pt x="224" y="461"/>
                </a:lnTo>
                <a:lnTo>
                  <a:pt x="224" y="459"/>
                </a:lnTo>
                <a:lnTo>
                  <a:pt x="222" y="459"/>
                </a:lnTo>
                <a:lnTo>
                  <a:pt x="222" y="457"/>
                </a:lnTo>
                <a:lnTo>
                  <a:pt x="219" y="454"/>
                </a:lnTo>
                <a:lnTo>
                  <a:pt x="217" y="454"/>
                </a:lnTo>
                <a:lnTo>
                  <a:pt x="217" y="452"/>
                </a:lnTo>
                <a:lnTo>
                  <a:pt x="214" y="452"/>
                </a:lnTo>
                <a:lnTo>
                  <a:pt x="214" y="449"/>
                </a:lnTo>
                <a:lnTo>
                  <a:pt x="210" y="447"/>
                </a:lnTo>
                <a:lnTo>
                  <a:pt x="207" y="447"/>
                </a:lnTo>
                <a:lnTo>
                  <a:pt x="207" y="445"/>
                </a:lnTo>
                <a:lnTo>
                  <a:pt x="205" y="445"/>
                </a:lnTo>
                <a:lnTo>
                  <a:pt x="205" y="442"/>
                </a:lnTo>
                <a:lnTo>
                  <a:pt x="203" y="442"/>
                </a:lnTo>
                <a:lnTo>
                  <a:pt x="200" y="442"/>
                </a:lnTo>
                <a:lnTo>
                  <a:pt x="196" y="440"/>
                </a:lnTo>
                <a:lnTo>
                  <a:pt x="193" y="440"/>
                </a:lnTo>
                <a:lnTo>
                  <a:pt x="191" y="438"/>
                </a:lnTo>
                <a:lnTo>
                  <a:pt x="189" y="438"/>
                </a:lnTo>
                <a:lnTo>
                  <a:pt x="191" y="435"/>
                </a:lnTo>
                <a:lnTo>
                  <a:pt x="193" y="428"/>
                </a:lnTo>
                <a:lnTo>
                  <a:pt x="196" y="431"/>
                </a:lnTo>
                <a:lnTo>
                  <a:pt x="198" y="431"/>
                </a:lnTo>
                <a:lnTo>
                  <a:pt x="200" y="431"/>
                </a:lnTo>
                <a:lnTo>
                  <a:pt x="203" y="431"/>
                </a:lnTo>
                <a:lnTo>
                  <a:pt x="205" y="431"/>
                </a:lnTo>
                <a:lnTo>
                  <a:pt x="205" y="433"/>
                </a:lnTo>
                <a:lnTo>
                  <a:pt x="207" y="433"/>
                </a:lnTo>
                <a:lnTo>
                  <a:pt x="210" y="433"/>
                </a:lnTo>
                <a:lnTo>
                  <a:pt x="212" y="433"/>
                </a:lnTo>
                <a:lnTo>
                  <a:pt x="214" y="433"/>
                </a:lnTo>
                <a:lnTo>
                  <a:pt x="217" y="433"/>
                </a:lnTo>
                <a:lnTo>
                  <a:pt x="219" y="435"/>
                </a:lnTo>
                <a:lnTo>
                  <a:pt x="222" y="435"/>
                </a:lnTo>
                <a:lnTo>
                  <a:pt x="224" y="435"/>
                </a:lnTo>
                <a:lnTo>
                  <a:pt x="226" y="435"/>
                </a:lnTo>
                <a:lnTo>
                  <a:pt x="229" y="435"/>
                </a:lnTo>
                <a:lnTo>
                  <a:pt x="229" y="438"/>
                </a:lnTo>
                <a:lnTo>
                  <a:pt x="231" y="433"/>
                </a:lnTo>
                <a:lnTo>
                  <a:pt x="231" y="431"/>
                </a:lnTo>
                <a:lnTo>
                  <a:pt x="233" y="431"/>
                </a:lnTo>
                <a:lnTo>
                  <a:pt x="233" y="428"/>
                </a:lnTo>
                <a:lnTo>
                  <a:pt x="233" y="426"/>
                </a:lnTo>
                <a:lnTo>
                  <a:pt x="233" y="423"/>
                </a:lnTo>
                <a:lnTo>
                  <a:pt x="236" y="423"/>
                </a:lnTo>
                <a:lnTo>
                  <a:pt x="236" y="421"/>
                </a:lnTo>
                <a:lnTo>
                  <a:pt x="236" y="419"/>
                </a:lnTo>
                <a:lnTo>
                  <a:pt x="236" y="416"/>
                </a:lnTo>
                <a:lnTo>
                  <a:pt x="238" y="416"/>
                </a:lnTo>
                <a:lnTo>
                  <a:pt x="238" y="414"/>
                </a:lnTo>
                <a:lnTo>
                  <a:pt x="238" y="412"/>
                </a:lnTo>
                <a:lnTo>
                  <a:pt x="240" y="409"/>
                </a:lnTo>
                <a:lnTo>
                  <a:pt x="240" y="407"/>
                </a:lnTo>
                <a:lnTo>
                  <a:pt x="240" y="404"/>
                </a:lnTo>
                <a:lnTo>
                  <a:pt x="243" y="402"/>
                </a:lnTo>
                <a:lnTo>
                  <a:pt x="243" y="400"/>
                </a:lnTo>
                <a:lnTo>
                  <a:pt x="243" y="397"/>
                </a:lnTo>
                <a:lnTo>
                  <a:pt x="245" y="397"/>
                </a:lnTo>
                <a:lnTo>
                  <a:pt x="245" y="395"/>
                </a:lnTo>
                <a:lnTo>
                  <a:pt x="245" y="393"/>
                </a:lnTo>
                <a:lnTo>
                  <a:pt x="245" y="390"/>
                </a:lnTo>
                <a:lnTo>
                  <a:pt x="247" y="390"/>
                </a:lnTo>
                <a:lnTo>
                  <a:pt x="247" y="388"/>
                </a:lnTo>
                <a:lnTo>
                  <a:pt x="247" y="386"/>
                </a:lnTo>
                <a:lnTo>
                  <a:pt x="250" y="383"/>
                </a:lnTo>
                <a:lnTo>
                  <a:pt x="250" y="381"/>
                </a:lnTo>
                <a:lnTo>
                  <a:pt x="250" y="378"/>
                </a:lnTo>
                <a:lnTo>
                  <a:pt x="250" y="376"/>
                </a:lnTo>
                <a:lnTo>
                  <a:pt x="252" y="376"/>
                </a:lnTo>
                <a:lnTo>
                  <a:pt x="252" y="374"/>
                </a:lnTo>
                <a:lnTo>
                  <a:pt x="252" y="371"/>
                </a:lnTo>
                <a:lnTo>
                  <a:pt x="255" y="369"/>
                </a:lnTo>
                <a:lnTo>
                  <a:pt x="255" y="367"/>
                </a:lnTo>
                <a:lnTo>
                  <a:pt x="255" y="364"/>
                </a:lnTo>
                <a:lnTo>
                  <a:pt x="257" y="362"/>
                </a:lnTo>
                <a:lnTo>
                  <a:pt x="259" y="357"/>
                </a:lnTo>
                <a:lnTo>
                  <a:pt x="259" y="355"/>
                </a:lnTo>
                <a:lnTo>
                  <a:pt x="262" y="350"/>
                </a:lnTo>
                <a:lnTo>
                  <a:pt x="262" y="348"/>
                </a:lnTo>
                <a:lnTo>
                  <a:pt x="262" y="345"/>
                </a:lnTo>
                <a:lnTo>
                  <a:pt x="264" y="341"/>
                </a:lnTo>
                <a:lnTo>
                  <a:pt x="266" y="341"/>
                </a:lnTo>
                <a:lnTo>
                  <a:pt x="269" y="341"/>
                </a:lnTo>
                <a:lnTo>
                  <a:pt x="271" y="338"/>
                </a:lnTo>
                <a:lnTo>
                  <a:pt x="271" y="336"/>
                </a:lnTo>
                <a:lnTo>
                  <a:pt x="271" y="333"/>
                </a:lnTo>
                <a:lnTo>
                  <a:pt x="271" y="331"/>
                </a:lnTo>
                <a:lnTo>
                  <a:pt x="273" y="329"/>
                </a:lnTo>
                <a:lnTo>
                  <a:pt x="273" y="324"/>
                </a:lnTo>
                <a:lnTo>
                  <a:pt x="273" y="322"/>
                </a:lnTo>
                <a:lnTo>
                  <a:pt x="276" y="319"/>
                </a:lnTo>
                <a:lnTo>
                  <a:pt x="276" y="315"/>
                </a:lnTo>
                <a:lnTo>
                  <a:pt x="278" y="307"/>
                </a:lnTo>
                <a:lnTo>
                  <a:pt x="280" y="307"/>
                </a:lnTo>
                <a:lnTo>
                  <a:pt x="283" y="307"/>
                </a:lnTo>
                <a:lnTo>
                  <a:pt x="283" y="303"/>
                </a:lnTo>
                <a:lnTo>
                  <a:pt x="285" y="293"/>
                </a:lnTo>
                <a:lnTo>
                  <a:pt x="285" y="291"/>
                </a:lnTo>
                <a:lnTo>
                  <a:pt x="283" y="288"/>
                </a:lnTo>
                <a:lnTo>
                  <a:pt x="283" y="284"/>
                </a:lnTo>
                <a:lnTo>
                  <a:pt x="273" y="284"/>
                </a:lnTo>
                <a:lnTo>
                  <a:pt x="264" y="284"/>
                </a:lnTo>
                <a:lnTo>
                  <a:pt x="259" y="284"/>
                </a:lnTo>
                <a:lnTo>
                  <a:pt x="259" y="279"/>
                </a:lnTo>
                <a:lnTo>
                  <a:pt x="259" y="274"/>
                </a:lnTo>
                <a:lnTo>
                  <a:pt x="266" y="253"/>
                </a:lnTo>
                <a:lnTo>
                  <a:pt x="266" y="251"/>
                </a:lnTo>
                <a:lnTo>
                  <a:pt x="266" y="248"/>
                </a:lnTo>
                <a:lnTo>
                  <a:pt x="266" y="243"/>
                </a:lnTo>
                <a:lnTo>
                  <a:pt x="266" y="239"/>
                </a:lnTo>
                <a:lnTo>
                  <a:pt x="266" y="234"/>
                </a:lnTo>
                <a:lnTo>
                  <a:pt x="269" y="232"/>
                </a:lnTo>
                <a:lnTo>
                  <a:pt x="269" y="229"/>
                </a:lnTo>
                <a:lnTo>
                  <a:pt x="269" y="227"/>
                </a:lnTo>
                <a:lnTo>
                  <a:pt x="269" y="225"/>
                </a:lnTo>
                <a:lnTo>
                  <a:pt x="271" y="222"/>
                </a:lnTo>
                <a:lnTo>
                  <a:pt x="271" y="220"/>
                </a:lnTo>
                <a:lnTo>
                  <a:pt x="271" y="217"/>
                </a:lnTo>
                <a:lnTo>
                  <a:pt x="271" y="215"/>
                </a:lnTo>
                <a:lnTo>
                  <a:pt x="273" y="215"/>
                </a:lnTo>
                <a:lnTo>
                  <a:pt x="276" y="215"/>
                </a:lnTo>
                <a:lnTo>
                  <a:pt x="278" y="215"/>
                </a:lnTo>
                <a:lnTo>
                  <a:pt x="280" y="215"/>
                </a:lnTo>
                <a:lnTo>
                  <a:pt x="283" y="213"/>
                </a:lnTo>
                <a:lnTo>
                  <a:pt x="278" y="213"/>
                </a:lnTo>
                <a:lnTo>
                  <a:pt x="273" y="210"/>
                </a:lnTo>
                <a:lnTo>
                  <a:pt x="273" y="208"/>
                </a:lnTo>
                <a:lnTo>
                  <a:pt x="273" y="206"/>
                </a:lnTo>
                <a:lnTo>
                  <a:pt x="266" y="203"/>
                </a:lnTo>
                <a:lnTo>
                  <a:pt x="259" y="196"/>
                </a:lnTo>
                <a:lnTo>
                  <a:pt x="250" y="189"/>
                </a:lnTo>
                <a:lnTo>
                  <a:pt x="278" y="189"/>
                </a:lnTo>
                <a:lnTo>
                  <a:pt x="280" y="189"/>
                </a:lnTo>
                <a:lnTo>
                  <a:pt x="309" y="168"/>
                </a:lnTo>
                <a:lnTo>
                  <a:pt x="311" y="165"/>
                </a:lnTo>
                <a:lnTo>
                  <a:pt x="323" y="154"/>
                </a:lnTo>
                <a:lnTo>
                  <a:pt x="339" y="132"/>
                </a:lnTo>
                <a:lnTo>
                  <a:pt x="342" y="125"/>
                </a:lnTo>
                <a:lnTo>
                  <a:pt x="344" y="113"/>
                </a:lnTo>
                <a:lnTo>
                  <a:pt x="361" y="120"/>
                </a:lnTo>
                <a:lnTo>
                  <a:pt x="365" y="120"/>
                </a:lnTo>
                <a:lnTo>
                  <a:pt x="408" y="139"/>
                </a:lnTo>
                <a:lnTo>
                  <a:pt x="417" y="106"/>
                </a:lnTo>
                <a:lnTo>
                  <a:pt x="422" y="83"/>
                </a:lnTo>
                <a:lnTo>
                  <a:pt x="429" y="66"/>
                </a:lnTo>
                <a:lnTo>
                  <a:pt x="429" y="61"/>
                </a:lnTo>
                <a:lnTo>
                  <a:pt x="438" y="35"/>
                </a:lnTo>
                <a:lnTo>
                  <a:pt x="443" y="21"/>
                </a:lnTo>
                <a:lnTo>
                  <a:pt x="450" y="0"/>
                </a:lnTo>
                <a:lnTo>
                  <a:pt x="471" y="4"/>
                </a:lnTo>
                <a:lnTo>
                  <a:pt x="488" y="14"/>
                </a:lnTo>
                <a:close/>
              </a:path>
            </a:pathLst>
          </a:custGeom>
          <a:solidFill>
            <a:srgbClr val="D2D7FC"/>
          </a:solidFill>
          <a:ln w="9525">
            <a:solidFill>
              <a:schemeClr val="bg2">
                <a:lumMod val="50000"/>
              </a:schemeClr>
            </a:solidFill>
            <a:round/>
            <a:headEnd/>
            <a:tailEnd/>
          </a:ln>
          <a:extLst/>
        </p:spPr>
        <p:txBody>
          <a:bodyPr rot="0" vert="horz" wrap="square" lIns="137160" tIns="68580" rIns="137160" bIns="68580" anchor="t" anchorCtr="0" upright="1">
            <a:noAutofit/>
          </a:bodyPr>
          <a:lstStyle/>
          <a:p>
            <a:endParaRPr lang="es-MX" sz="2700"/>
          </a:p>
        </p:txBody>
      </p:sp>
      <p:sp>
        <p:nvSpPr>
          <p:cNvPr id="26" name="Rectángulo 25"/>
          <p:cNvSpPr/>
          <p:nvPr/>
        </p:nvSpPr>
        <p:spPr>
          <a:xfrm>
            <a:off x="10787785" y="2546577"/>
            <a:ext cx="2143023" cy="7848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s-MX" sz="4500" cap="all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CARGOS</a:t>
            </a:r>
          </a:p>
        </p:txBody>
      </p:sp>
      <p:cxnSp>
        <p:nvCxnSpPr>
          <p:cNvPr id="28" name="Conector angular 27"/>
          <p:cNvCxnSpPr>
            <a:stCxn id="26" idx="1"/>
            <a:endCxn id="26" idx="3"/>
          </p:cNvCxnSpPr>
          <p:nvPr/>
        </p:nvCxnSpPr>
        <p:spPr>
          <a:xfrm rot="10800000" flipH="1">
            <a:off x="10741251" y="2962076"/>
            <a:ext cx="2236092" cy="19050"/>
          </a:xfrm>
          <a:prstGeom prst="bentConnector5">
            <a:avLst>
              <a:gd name="adj1" fmla="val -216391"/>
              <a:gd name="adj2" fmla="val -28118906"/>
              <a:gd name="adj3" fmla="val 315539"/>
            </a:avLst>
          </a:prstGeom>
          <a:ln w="38100">
            <a:solidFill>
              <a:schemeClr val="tx1">
                <a:lumMod val="50000"/>
                <a:lumOff val="50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Rectángulo 30"/>
          <p:cNvSpPr/>
          <p:nvPr/>
        </p:nvSpPr>
        <p:spPr>
          <a:xfrm>
            <a:off x="10199039" y="4073772"/>
            <a:ext cx="3059655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MX" sz="1650" cap="all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MAGISTRATURAS DEL TRIBUNAL SUPERIOR DE JUSTICIA DEL ESTADO DE MÉXICO: </a:t>
            </a:r>
            <a:r>
              <a:rPr lang="es-MX" sz="1650" b="1" cap="all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6 cargos</a:t>
            </a:r>
          </a:p>
          <a:p>
            <a:pPr algn="just"/>
            <a:endParaRPr lang="es-MX" sz="1650" cap="all" dirty="0">
              <a:solidFill>
                <a:srgbClr val="00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s-MX" sz="1650" cap="all" dirty="0"/>
              <a:t>Materia civil:</a:t>
            </a:r>
            <a:r>
              <a:rPr lang="es-MX" sz="1650" b="1" cap="all" dirty="0"/>
              <a:t> 2 cargos </a:t>
            </a:r>
            <a:endParaRPr lang="es-MX" sz="1650" cap="all" dirty="0"/>
          </a:p>
          <a:p>
            <a:r>
              <a:rPr lang="es-MX" sz="1650" cap="all" dirty="0"/>
              <a:t>materia penal:</a:t>
            </a:r>
            <a:r>
              <a:rPr lang="es-MX" sz="1650" b="1" cap="all" dirty="0"/>
              <a:t> 4 cargos</a:t>
            </a:r>
            <a:endParaRPr lang="es-MX" sz="1650" cap="all" dirty="0"/>
          </a:p>
        </p:txBody>
      </p:sp>
      <p:sp>
        <p:nvSpPr>
          <p:cNvPr id="32" name="Rectángulo 31"/>
          <p:cNvSpPr/>
          <p:nvPr/>
        </p:nvSpPr>
        <p:spPr>
          <a:xfrm>
            <a:off x="14478054" y="4058801"/>
            <a:ext cx="3059655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MX" sz="1650" cap="all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juezas Y JUECES DEL PODER JUDICIAL DEL ESTADO DE MÉXICO: </a:t>
            </a:r>
            <a:r>
              <a:rPr lang="es-MX" sz="1650" b="1" cap="all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 cargos</a:t>
            </a:r>
          </a:p>
          <a:p>
            <a:pPr algn="just"/>
            <a:endParaRPr lang="es-MX" sz="1650" cap="all" dirty="0">
              <a:solidFill>
                <a:srgbClr val="00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s-MX" sz="1650" cap="all" dirty="0"/>
              <a:t>materia civil: </a:t>
            </a:r>
            <a:r>
              <a:rPr lang="es-MX" sz="1650" b="1" cap="all" dirty="0"/>
              <a:t>1 cargo</a:t>
            </a:r>
            <a:endParaRPr lang="es-MX" sz="1650" cap="all" dirty="0"/>
          </a:p>
          <a:p>
            <a:r>
              <a:rPr lang="es-MX" sz="1650" cap="all" dirty="0"/>
              <a:t>materia PENAL: </a:t>
            </a:r>
            <a:r>
              <a:rPr lang="es-MX" sz="1650" b="1" cap="all" dirty="0"/>
              <a:t>1 cargo</a:t>
            </a:r>
            <a:endParaRPr lang="es-MX" sz="1650" cap="all" dirty="0"/>
          </a:p>
        </p:txBody>
      </p:sp>
      <p:sp>
        <p:nvSpPr>
          <p:cNvPr id="33" name="Elipse 32"/>
          <p:cNvSpPr/>
          <p:nvPr/>
        </p:nvSpPr>
        <p:spPr>
          <a:xfrm>
            <a:off x="6158483" y="4142772"/>
            <a:ext cx="324000" cy="326232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34" name="Elipse 33"/>
          <p:cNvSpPr/>
          <p:nvPr/>
        </p:nvSpPr>
        <p:spPr>
          <a:xfrm>
            <a:off x="6158483" y="5197818"/>
            <a:ext cx="324000" cy="326232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35" name="Elipse 34"/>
          <p:cNvSpPr/>
          <p:nvPr/>
        </p:nvSpPr>
        <p:spPr>
          <a:xfrm>
            <a:off x="9912188" y="4111269"/>
            <a:ext cx="324000" cy="326232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36" name="Elipse 35"/>
          <p:cNvSpPr/>
          <p:nvPr/>
        </p:nvSpPr>
        <p:spPr>
          <a:xfrm>
            <a:off x="14154054" y="4138583"/>
            <a:ext cx="324000" cy="326232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pic>
        <p:nvPicPr>
          <p:cNvPr id="25" name="Picture 2" descr="Estado de México – Pacto federal">
            <a:hlinkClick r:id="rId6" action="ppaction://hlinksldjump" tooltip="Distritos Judiciales Electorales"/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62999" y="8613564"/>
            <a:ext cx="762001" cy="6265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8" name="Imagen 37">
            <a:hlinkClick r:id="" action="ppaction://hlinkshowjump?jump=previousslide" tooltip="Anterior"/>
          </p:cNvPr>
          <p:cNvPicPr>
            <a:picLocks noChangeAspect="1"/>
          </p:cNvPicPr>
          <p:nvPr/>
        </p:nvPicPr>
        <p:blipFill>
          <a:blip r:embed="rId8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7971312" y="8567437"/>
            <a:ext cx="718852" cy="718852"/>
          </a:xfrm>
          <a:prstGeom prst="rect">
            <a:avLst/>
          </a:prstGeom>
        </p:spPr>
      </p:pic>
      <p:pic>
        <p:nvPicPr>
          <p:cNvPr id="39" name="Imagen 38">
            <a:hlinkClick r:id="" action="ppaction://hlinkshowjump?jump=nextslide" tooltip="Siguiente"/>
          </p:cNvPr>
          <p:cNvPicPr>
            <a:picLocks noChangeAspect="1"/>
          </p:cNvPicPr>
          <p:nvPr/>
        </p:nvPicPr>
        <p:blipFill>
          <a:blip r:embed="rId8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97835" y="8567438"/>
            <a:ext cx="718852" cy="718852"/>
          </a:xfrm>
          <a:prstGeom prst="rect">
            <a:avLst/>
          </a:prstGeom>
        </p:spPr>
      </p:pic>
      <p:sp>
        <p:nvSpPr>
          <p:cNvPr id="40" name="Rectángulo 39"/>
          <p:cNvSpPr/>
          <p:nvPr/>
        </p:nvSpPr>
        <p:spPr>
          <a:xfrm>
            <a:off x="6461383" y="4088649"/>
            <a:ext cx="3022961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MX" sz="1650" dirty="0">
                <a:solidFill>
                  <a:srgbClr val="000000"/>
                </a:solidFill>
              </a:rPr>
              <a:t>PRESIDENCIA DEL TRIBUNAL SUPERIOR DE JUSTICIA: </a:t>
            </a:r>
            <a:r>
              <a:rPr lang="es-MX" sz="1650" b="1" dirty="0">
                <a:solidFill>
                  <a:srgbClr val="000000"/>
                </a:solidFill>
              </a:rPr>
              <a:t>1 </a:t>
            </a:r>
            <a:r>
              <a:rPr lang="es-MX" sz="1650" b="1" dirty="0" smtClean="0">
                <a:solidFill>
                  <a:srgbClr val="000000"/>
                </a:solidFill>
              </a:rPr>
              <a:t>CARGO</a:t>
            </a:r>
            <a:endParaRPr lang="es-MX" sz="1650" dirty="0"/>
          </a:p>
        </p:txBody>
      </p:sp>
      <p:sp>
        <p:nvSpPr>
          <p:cNvPr id="41" name="Rectángulo 40"/>
          <p:cNvSpPr/>
          <p:nvPr/>
        </p:nvSpPr>
        <p:spPr>
          <a:xfrm>
            <a:off x="6482483" y="5119843"/>
            <a:ext cx="2892807" cy="13619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MX" sz="1650" dirty="0">
                <a:solidFill>
                  <a:srgbClr val="000000"/>
                </a:solidFill>
              </a:rPr>
              <a:t>MAGISTRATURAS DEL TRIBUNAL DE DISCIPLINA JUDICIAL DEL PODER JUDICIAL DEL ESTADO DE MÉXICO:</a:t>
            </a:r>
            <a:r>
              <a:rPr lang="es-MX" sz="1650" b="1" dirty="0">
                <a:solidFill>
                  <a:srgbClr val="000000"/>
                </a:solidFill>
              </a:rPr>
              <a:t> 5 </a:t>
            </a:r>
            <a:r>
              <a:rPr lang="es-MX" sz="1650" b="1" dirty="0" smtClean="0">
                <a:solidFill>
                  <a:srgbClr val="000000"/>
                </a:solidFill>
              </a:rPr>
              <a:t>CARGOS</a:t>
            </a:r>
            <a:endParaRPr lang="es-MX" sz="1650" dirty="0"/>
          </a:p>
        </p:txBody>
      </p:sp>
      <p:sp>
        <p:nvSpPr>
          <p:cNvPr id="29" name="Rectángulo 28"/>
          <p:cNvSpPr/>
          <p:nvPr/>
        </p:nvSpPr>
        <p:spPr>
          <a:xfrm>
            <a:off x="7287296" y="7739214"/>
            <a:ext cx="9144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s-MX" sz="1600" dirty="0" smtClean="0">
                <a:solidFill>
                  <a:srgbClr val="7030A0"/>
                </a:solidFill>
                <a:latin typeface="Calibri" panose="020F0502020204030204" pitchFamily="34" charset="0"/>
              </a:rPr>
              <a:t>Para </a:t>
            </a:r>
            <a:r>
              <a:rPr lang="es-MX" sz="1600" dirty="0">
                <a:solidFill>
                  <a:srgbClr val="7030A0"/>
                </a:solidFill>
                <a:latin typeface="Calibri" panose="020F0502020204030204" pitchFamily="34" charset="0"/>
              </a:rPr>
              <a:t>conocer más al respecto se puede visitar el sitio </a:t>
            </a:r>
            <a:r>
              <a:rPr lang="es-MX" sz="1600" b="1" dirty="0">
                <a:solidFill>
                  <a:srgbClr val="7030A0"/>
                </a:solidFill>
                <a:latin typeface="Calibri" panose="020F0502020204030204" pitchFamily="34" charset="0"/>
              </a:rPr>
              <a:t>“Candidaturas Proceso Electoral Judicial Extraordinario Conóceles</a:t>
            </a:r>
            <a:r>
              <a:rPr lang="es-MX" sz="1600" dirty="0" smtClean="0">
                <a:solidFill>
                  <a:srgbClr val="7030A0"/>
                </a:solidFill>
                <a:latin typeface="Calibri" panose="020F0502020204030204" pitchFamily="34" charset="0"/>
              </a:rPr>
              <a:t>”</a:t>
            </a:r>
            <a:r>
              <a:rPr lang="es-MX" sz="1600" dirty="0">
                <a:solidFill>
                  <a:srgbClr val="7030A0"/>
                </a:solidFill>
                <a:latin typeface="Calibri" panose="020F0502020204030204" pitchFamily="34" charset="0"/>
              </a:rPr>
              <a:t>	</a:t>
            </a:r>
          </a:p>
        </p:txBody>
      </p:sp>
      <p:pic>
        <p:nvPicPr>
          <p:cNvPr id="30" name="Picture 2" descr="logo conoceles">
            <a:hlinkClick r:id="rId9" tooltip="Conóceles 2025"/>
          </p:cNvPr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13834" y="6863590"/>
            <a:ext cx="1030063" cy="8638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157968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Click="0">
        <p14:reveal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Imagen 3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41" y="1934603"/>
            <a:ext cx="11884524" cy="7566206"/>
          </a:xfrm>
          <a:prstGeom prst="rect">
            <a:avLst/>
          </a:prstGeom>
        </p:spPr>
      </p:pic>
      <p:sp>
        <p:nvSpPr>
          <p:cNvPr id="26" name="Rectángulo redondeado 25"/>
          <p:cNvSpPr/>
          <p:nvPr/>
        </p:nvSpPr>
        <p:spPr>
          <a:xfrm>
            <a:off x="5842336" y="3390901"/>
            <a:ext cx="1091864" cy="812105"/>
          </a:xfrm>
          <a:prstGeom prst="roundRect">
            <a:avLst/>
          </a:prstGeom>
          <a:noFill/>
          <a:ln w="38100">
            <a:solidFill>
              <a:srgbClr val="9966FF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27" name="Elipse 26">
            <a:hlinkClick r:id="rId3" action="ppaction://hlinksldjump"/>
          </p:cNvPr>
          <p:cNvSpPr/>
          <p:nvPr/>
        </p:nvSpPr>
        <p:spPr>
          <a:xfrm>
            <a:off x="6010289" y="1223253"/>
            <a:ext cx="675000" cy="675000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solidFill>
              <a:srgbClr val="996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28" name="Rectángulo 27">
            <a:hlinkClick r:id="rId3" action="ppaction://hlinksldjump"/>
          </p:cNvPr>
          <p:cNvSpPr/>
          <p:nvPr/>
        </p:nvSpPr>
        <p:spPr>
          <a:xfrm>
            <a:off x="6097315" y="1259445"/>
            <a:ext cx="500948" cy="553998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es-419" sz="3000" b="1" dirty="0">
                <a:solidFill>
                  <a:srgbClr val="FFFFFF"/>
                </a:solidFill>
              </a:rPr>
              <a:t>1</a:t>
            </a:r>
            <a:endParaRPr lang="es-MX" sz="3000" dirty="0"/>
          </a:p>
        </p:txBody>
      </p:sp>
      <p:cxnSp>
        <p:nvCxnSpPr>
          <p:cNvPr id="30" name="Conector angular 29"/>
          <p:cNvCxnSpPr>
            <a:stCxn id="36" idx="0"/>
            <a:endCxn id="27" idx="4"/>
          </p:cNvCxnSpPr>
          <p:nvPr/>
        </p:nvCxnSpPr>
        <p:spPr>
          <a:xfrm rot="5400000" flipH="1" flipV="1">
            <a:off x="5925268" y="2320776"/>
            <a:ext cx="845045" cy="19050"/>
          </a:xfrm>
          <a:prstGeom prst="bentConnector3">
            <a:avLst>
              <a:gd name="adj1" fmla="val 50000"/>
            </a:avLst>
          </a:prstGeom>
          <a:ln w="38100">
            <a:solidFill>
              <a:schemeClr val="accent6">
                <a:lumMod val="7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6" name="Imagen 3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668" t="20684" r="41715" b="69931"/>
          <a:stretch/>
        </p:blipFill>
        <p:spPr>
          <a:xfrm>
            <a:off x="4690002" y="2743298"/>
            <a:ext cx="3315573" cy="2059872"/>
          </a:xfrm>
          <a:prstGeom prst="rect">
            <a:avLst/>
          </a:prstGeom>
          <a:ln w="38100">
            <a:solidFill>
              <a:schemeClr val="accent6">
                <a:lumMod val="75000"/>
              </a:schemeClr>
            </a:solidFill>
          </a:ln>
        </p:spPr>
      </p:pic>
      <p:sp>
        <p:nvSpPr>
          <p:cNvPr id="32" name="Rectángulo 31"/>
          <p:cNvSpPr/>
          <p:nvPr/>
        </p:nvSpPr>
        <p:spPr>
          <a:xfrm>
            <a:off x="9551496" y="333297"/>
            <a:ext cx="387574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MX" dirty="0">
                <a:solidFill>
                  <a:srgbClr val="7030A0"/>
                </a:solidFill>
              </a:rPr>
              <a:t>(Si el número a elegir es inferior a 10 se deberá colocar un cero a la izquierda del número de la candidatura elegida)</a:t>
            </a:r>
          </a:p>
        </p:txBody>
      </p:sp>
      <p:sp>
        <p:nvSpPr>
          <p:cNvPr id="34" name="Rectángulo redondeado 33"/>
          <p:cNvSpPr/>
          <p:nvPr/>
        </p:nvSpPr>
        <p:spPr>
          <a:xfrm>
            <a:off x="13699383" y="322068"/>
            <a:ext cx="2328111" cy="1168977"/>
          </a:xfrm>
          <a:prstGeom prst="roundRect">
            <a:avLst/>
          </a:prstGeom>
          <a:noFill/>
          <a:ln w="38100"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cxnSp>
        <p:nvCxnSpPr>
          <p:cNvPr id="35" name="Conector recto 34"/>
          <p:cNvCxnSpPr>
            <a:stCxn id="34" idx="0"/>
            <a:endCxn id="34" idx="2"/>
          </p:cNvCxnSpPr>
          <p:nvPr/>
        </p:nvCxnSpPr>
        <p:spPr>
          <a:xfrm>
            <a:off x="14863439" y="322068"/>
            <a:ext cx="0" cy="1168977"/>
          </a:xfrm>
          <a:prstGeom prst="line">
            <a:avLst/>
          </a:prstGeom>
          <a:ln w="38100">
            <a:solidFill>
              <a:schemeClr val="bg2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Rectángulo 38"/>
          <p:cNvSpPr/>
          <p:nvPr/>
        </p:nvSpPr>
        <p:spPr>
          <a:xfrm>
            <a:off x="13893618" y="204315"/>
            <a:ext cx="828114" cy="13388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MX" sz="8100" b="1" dirty="0">
                <a:solidFill>
                  <a:srgbClr val="7030A0"/>
                </a:solidFill>
              </a:rPr>
              <a:t>0</a:t>
            </a:r>
          </a:p>
        </p:txBody>
      </p:sp>
      <p:sp>
        <p:nvSpPr>
          <p:cNvPr id="54" name="Rectángulo 53"/>
          <p:cNvSpPr/>
          <p:nvPr/>
        </p:nvSpPr>
        <p:spPr>
          <a:xfrm>
            <a:off x="16169201" y="510990"/>
            <a:ext cx="2006253" cy="8540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MX" sz="1650" dirty="0">
                <a:solidFill>
                  <a:srgbClr val="7030A0"/>
                </a:solidFill>
              </a:rPr>
              <a:t>Número de un solo dígito elegido, de ser el caso.</a:t>
            </a:r>
          </a:p>
        </p:txBody>
      </p:sp>
      <p:cxnSp>
        <p:nvCxnSpPr>
          <p:cNvPr id="55" name="Conector recto de flecha 54"/>
          <p:cNvCxnSpPr>
            <a:stCxn id="54" idx="1"/>
          </p:cNvCxnSpPr>
          <p:nvPr/>
        </p:nvCxnSpPr>
        <p:spPr>
          <a:xfrm flipH="1" flipV="1">
            <a:off x="15683881" y="956544"/>
            <a:ext cx="485321" cy="4569"/>
          </a:xfrm>
          <a:prstGeom prst="straightConnector1">
            <a:avLst/>
          </a:prstGeom>
          <a:ln w="38100"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Conector recto de flecha 55"/>
          <p:cNvCxnSpPr>
            <a:stCxn id="32" idx="3"/>
          </p:cNvCxnSpPr>
          <p:nvPr/>
        </p:nvCxnSpPr>
        <p:spPr>
          <a:xfrm flipV="1">
            <a:off x="13427244" y="956543"/>
            <a:ext cx="603798" cy="3"/>
          </a:xfrm>
          <a:prstGeom prst="straightConnector1">
            <a:avLst/>
          </a:prstGeom>
          <a:ln w="38100"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Rectángulo 56"/>
          <p:cNvSpPr/>
          <p:nvPr/>
        </p:nvSpPr>
        <p:spPr>
          <a:xfrm>
            <a:off x="4770961" y="2842210"/>
            <a:ext cx="2073474" cy="186204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115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nk Free" panose="03080402000500000000" pitchFamily="66" charset="0"/>
              </a:rPr>
              <a:t>0</a:t>
            </a:r>
            <a:endParaRPr lang="es-ES" sz="11500" b="1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nk Free" panose="03080402000500000000" pitchFamily="66" charset="0"/>
            </a:endParaRPr>
          </a:p>
        </p:txBody>
      </p:sp>
      <p:sp>
        <p:nvSpPr>
          <p:cNvPr id="58" name="Rectángulo 57"/>
          <p:cNvSpPr/>
          <p:nvPr/>
        </p:nvSpPr>
        <p:spPr>
          <a:xfrm>
            <a:off x="5807698" y="2869035"/>
            <a:ext cx="2073474" cy="186204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115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nk Free" panose="03080402000500000000" pitchFamily="66" charset="0"/>
              </a:rPr>
              <a:t>6</a:t>
            </a:r>
            <a:endParaRPr lang="es-ES" sz="11500" b="1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nk Free" panose="03080402000500000000" pitchFamily="66" charset="0"/>
            </a:endParaRPr>
          </a:p>
        </p:txBody>
      </p:sp>
      <p:pic>
        <p:nvPicPr>
          <p:cNvPr id="2" name="Imagen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5494" y="1456284"/>
            <a:ext cx="2356116" cy="2356116"/>
          </a:xfrm>
          <a:prstGeom prst="rect">
            <a:avLst/>
          </a:prstGeom>
        </p:spPr>
      </p:pic>
      <p:sp>
        <p:nvSpPr>
          <p:cNvPr id="59" name="Rectángulo redondeado 58">
            <a:hlinkClick r:id="rId5" action="ppaction://hlinksldjump"/>
          </p:cNvPr>
          <p:cNvSpPr/>
          <p:nvPr/>
        </p:nvSpPr>
        <p:spPr>
          <a:xfrm>
            <a:off x="12997542" y="5443076"/>
            <a:ext cx="5290458" cy="895682"/>
          </a:xfrm>
          <a:prstGeom prst="roundRect">
            <a:avLst/>
          </a:prstGeom>
          <a:solidFill>
            <a:schemeClr val="accent4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60" name="Rectángulo redondeado 59">
            <a:hlinkClick r:id="rId6" action="ppaction://hlinksldjump"/>
          </p:cNvPr>
          <p:cNvSpPr/>
          <p:nvPr/>
        </p:nvSpPr>
        <p:spPr>
          <a:xfrm>
            <a:off x="12997542" y="3470228"/>
            <a:ext cx="5290458" cy="895682"/>
          </a:xfrm>
          <a:prstGeom prst="round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61" name="Rectángulo redondeado 60">
            <a:hlinkClick r:id="rId3" action="ppaction://hlinksldjump"/>
          </p:cNvPr>
          <p:cNvSpPr/>
          <p:nvPr/>
        </p:nvSpPr>
        <p:spPr>
          <a:xfrm>
            <a:off x="12997542" y="4457320"/>
            <a:ext cx="5290458" cy="895682"/>
          </a:xfrm>
          <a:prstGeom prst="roundRect">
            <a:avLst/>
          </a:prstGeom>
          <a:solidFill>
            <a:srgbClr val="9966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62" name="Rectángulo redondeado 61">
            <a:hlinkClick r:id="rId7" action="ppaction://hlinksldjump"/>
          </p:cNvPr>
          <p:cNvSpPr/>
          <p:nvPr/>
        </p:nvSpPr>
        <p:spPr>
          <a:xfrm>
            <a:off x="12997542" y="2275111"/>
            <a:ext cx="5290458" cy="1097594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63" name="Rectángulo 62">
            <a:hlinkClick r:id="rId5" action="ppaction://hlinksldjump"/>
          </p:cNvPr>
          <p:cNvSpPr/>
          <p:nvPr/>
        </p:nvSpPr>
        <p:spPr>
          <a:xfrm>
            <a:off x="12997542" y="5475418"/>
            <a:ext cx="5290458" cy="78483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es-MX" sz="2250" b="1" dirty="0">
                <a:solidFill>
                  <a:srgbClr val="FFFFFF"/>
                </a:solidFill>
              </a:rPr>
              <a:t>LOS PODERES QUE POSTULAN Y CARGOS EN FUNCIONES.</a:t>
            </a:r>
            <a:endParaRPr lang="es-MX" sz="2250" dirty="0"/>
          </a:p>
        </p:txBody>
      </p:sp>
      <p:sp>
        <p:nvSpPr>
          <p:cNvPr id="64" name="Rectángulo 63">
            <a:hlinkClick r:id="rId6" action="ppaction://hlinksldjump"/>
          </p:cNvPr>
          <p:cNvSpPr/>
          <p:nvPr/>
        </p:nvSpPr>
        <p:spPr>
          <a:xfrm>
            <a:off x="12997542" y="3502569"/>
            <a:ext cx="529045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MX" sz="2100" b="1" dirty="0">
                <a:solidFill>
                  <a:srgbClr val="FFFFFF"/>
                </a:solidFill>
              </a:rPr>
              <a:t>NOMBRES DE LAS PERSONAS CANDIDATAS EN DOS LISTADOS POR </a:t>
            </a:r>
            <a:r>
              <a:rPr lang="es-MX" sz="2100" b="1" dirty="0" smtClean="0">
                <a:solidFill>
                  <a:srgbClr val="FFFFFF"/>
                </a:solidFill>
              </a:rPr>
              <a:t>SEXO.</a:t>
            </a:r>
            <a:endParaRPr lang="es-MX" sz="2100" dirty="0"/>
          </a:p>
        </p:txBody>
      </p:sp>
      <p:sp>
        <p:nvSpPr>
          <p:cNvPr id="65" name="Rectángulo 64">
            <a:hlinkClick r:id="rId3" action="ppaction://hlinksldjump"/>
          </p:cNvPr>
          <p:cNvSpPr/>
          <p:nvPr/>
        </p:nvSpPr>
        <p:spPr>
          <a:xfrm>
            <a:off x="12997541" y="4601325"/>
            <a:ext cx="517581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MX" b="1" dirty="0">
                <a:solidFill>
                  <a:srgbClr val="FFFFFF"/>
                </a:solidFill>
              </a:rPr>
              <a:t>NÚMERO IDENTIFICADOR DE CADA NOMBRE QUE DEBERÁ SER COLOCADO EN EL RECUADRO.</a:t>
            </a:r>
            <a:endParaRPr lang="es-MX" dirty="0"/>
          </a:p>
        </p:txBody>
      </p:sp>
      <p:sp>
        <p:nvSpPr>
          <p:cNvPr id="66" name="Rectángulo 65">
            <a:hlinkClick r:id="rId7" action="ppaction://hlinksldjump"/>
          </p:cNvPr>
          <p:cNvSpPr/>
          <p:nvPr/>
        </p:nvSpPr>
        <p:spPr>
          <a:xfrm>
            <a:off x="12997541" y="2330536"/>
            <a:ext cx="5175818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MX" sz="2100" b="1" dirty="0">
                <a:solidFill>
                  <a:srgbClr val="FFFFFF"/>
                </a:solidFill>
              </a:rPr>
              <a:t>RECUADRO PARA ESCRIBIR EL NÚMERO IDENTIFICADOR DE DOS DIGITOS DE LAS PERSONAS CANDIDATAS. </a:t>
            </a:r>
            <a:endParaRPr lang="es-MX" sz="2100" dirty="0"/>
          </a:p>
        </p:txBody>
      </p:sp>
      <p:sp>
        <p:nvSpPr>
          <p:cNvPr id="67" name="Elipse 66">
            <a:hlinkClick r:id="rId5" action="ppaction://hlinksldjump"/>
          </p:cNvPr>
          <p:cNvSpPr/>
          <p:nvPr/>
        </p:nvSpPr>
        <p:spPr>
          <a:xfrm>
            <a:off x="12268200" y="5531200"/>
            <a:ext cx="675000" cy="675000"/>
          </a:xfrm>
          <a:prstGeom prst="ellipse">
            <a:avLst/>
          </a:prstGeom>
          <a:solidFill>
            <a:schemeClr val="accent4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68" name="Elipse 67">
            <a:hlinkClick r:id="rId6" action="ppaction://hlinksldjump"/>
          </p:cNvPr>
          <p:cNvSpPr/>
          <p:nvPr/>
        </p:nvSpPr>
        <p:spPr>
          <a:xfrm>
            <a:off x="12268200" y="3566233"/>
            <a:ext cx="675000" cy="675000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69" name="Elipse 68">
            <a:hlinkClick r:id="rId3" action="ppaction://hlinksldjump"/>
          </p:cNvPr>
          <p:cNvSpPr/>
          <p:nvPr/>
        </p:nvSpPr>
        <p:spPr>
          <a:xfrm>
            <a:off x="12268200" y="4563907"/>
            <a:ext cx="675000" cy="675000"/>
          </a:xfrm>
          <a:prstGeom prst="ellipse">
            <a:avLst/>
          </a:prstGeom>
          <a:solidFill>
            <a:srgbClr val="9966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70" name="Elipse 69">
            <a:hlinkClick r:id="rId7" action="ppaction://hlinksldjump"/>
          </p:cNvPr>
          <p:cNvSpPr/>
          <p:nvPr/>
        </p:nvSpPr>
        <p:spPr>
          <a:xfrm>
            <a:off x="12268200" y="2385450"/>
            <a:ext cx="675000" cy="675000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71" name="Rectángulo 70">
            <a:hlinkClick r:id="rId5" action="ppaction://hlinksldjump"/>
          </p:cNvPr>
          <p:cNvSpPr/>
          <p:nvPr/>
        </p:nvSpPr>
        <p:spPr>
          <a:xfrm>
            <a:off x="12355226" y="5566601"/>
            <a:ext cx="50094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419" sz="3000" b="1" dirty="0">
                <a:solidFill>
                  <a:srgbClr val="FFFFFF"/>
                </a:solidFill>
              </a:rPr>
              <a:t>4</a:t>
            </a:r>
            <a:endParaRPr lang="es-MX" sz="3000" dirty="0"/>
          </a:p>
        </p:txBody>
      </p:sp>
      <p:sp>
        <p:nvSpPr>
          <p:cNvPr id="72" name="Rectángulo 71">
            <a:hlinkClick r:id="rId6" action="ppaction://hlinksldjump"/>
          </p:cNvPr>
          <p:cNvSpPr/>
          <p:nvPr/>
        </p:nvSpPr>
        <p:spPr>
          <a:xfrm>
            <a:off x="12350181" y="3621534"/>
            <a:ext cx="50094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419" sz="3000" b="1" dirty="0">
                <a:solidFill>
                  <a:srgbClr val="FFFFFF"/>
                </a:solidFill>
              </a:rPr>
              <a:t>2</a:t>
            </a:r>
            <a:endParaRPr lang="es-MX" sz="3000" dirty="0"/>
          </a:p>
        </p:txBody>
      </p:sp>
      <p:sp>
        <p:nvSpPr>
          <p:cNvPr id="73" name="Rectángulo 72">
            <a:hlinkClick r:id="rId3" action="ppaction://hlinksldjump"/>
          </p:cNvPr>
          <p:cNvSpPr/>
          <p:nvPr/>
        </p:nvSpPr>
        <p:spPr>
          <a:xfrm>
            <a:off x="12350181" y="4601325"/>
            <a:ext cx="50094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419" sz="3000" b="1" dirty="0">
                <a:solidFill>
                  <a:srgbClr val="FFFFFF"/>
                </a:solidFill>
              </a:rPr>
              <a:t>3</a:t>
            </a:r>
            <a:endParaRPr lang="es-MX" sz="3000" dirty="0"/>
          </a:p>
        </p:txBody>
      </p:sp>
      <p:sp>
        <p:nvSpPr>
          <p:cNvPr id="74" name="Rectángulo 73">
            <a:hlinkClick r:id="rId7" action="ppaction://hlinksldjump"/>
          </p:cNvPr>
          <p:cNvSpPr/>
          <p:nvPr/>
        </p:nvSpPr>
        <p:spPr>
          <a:xfrm>
            <a:off x="12350181" y="2422868"/>
            <a:ext cx="50094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419" sz="3000" b="1" dirty="0">
                <a:solidFill>
                  <a:srgbClr val="FFFFFF"/>
                </a:solidFill>
              </a:rPr>
              <a:t>1</a:t>
            </a:r>
            <a:endParaRPr lang="es-MX" sz="3000" dirty="0"/>
          </a:p>
        </p:txBody>
      </p:sp>
      <p:pic>
        <p:nvPicPr>
          <p:cNvPr id="37" name="Imagen 36">
            <a:hlinkClick r:id="rId8" action="ppaction://hlinksldjump"/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39717" y="9242549"/>
            <a:ext cx="806108" cy="675758"/>
          </a:xfrm>
          <a:prstGeom prst="rect">
            <a:avLst/>
          </a:prstGeom>
        </p:spPr>
      </p:pic>
      <p:pic>
        <p:nvPicPr>
          <p:cNvPr id="38" name="Imagen 37">
            <a:hlinkClick r:id="rId10" action="ppaction://hlinksldjump" tooltip="Siguiente Boleta"/>
            <a:extLst>
              <a:ext uri="{FF2B5EF4-FFF2-40B4-BE49-F238E27FC236}">
                <a16:creationId xmlns:a16="http://schemas.microsoft.com/office/drawing/2014/main" id="{B5939DB8-2694-4B8A-9F4B-7AC82AF40CD0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75" r="1639"/>
          <a:stretch/>
        </p:blipFill>
        <p:spPr>
          <a:xfrm>
            <a:off x="16383000" y="9267492"/>
            <a:ext cx="1037530" cy="6508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17438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8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5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3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5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8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3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8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5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3" dur="5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5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5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8" dur="5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0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3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6" grpId="1" animBg="1"/>
      <p:bldP spid="27" grpId="0" animBg="1"/>
      <p:bldP spid="27" grpId="1" animBg="1"/>
      <p:bldP spid="28" grpId="0"/>
      <p:bldP spid="28" grpId="1"/>
      <p:bldP spid="57" grpId="0"/>
      <p:bldP spid="57" grpId="1"/>
      <p:bldP spid="58" grpId="0"/>
      <p:bldP spid="58" grpId="1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2401" y="178509"/>
            <a:ext cx="2274414" cy="1025763"/>
          </a:xfrm>
          <a:prstGeom prst="rect">
            <a:avLst/>
          </a:prstGeom>
        </p:spPr>
      </p:pic>
      <p:sp>
        <p:nvSpPr>
          <p:cNvPr id="72" name="Paralelogramo 71"/>
          <p:cNvSpPr/>
          <p:nvPr/>
        </p:nvSpPr>
        <p:spPr>
          <a:xfrm>
            <a:off x="15672659" y="8634356"/>
            <a:ext cx="4243892" cy="1612305"/>
          </a:xfrm>
          <a:prstGeom prst="parallelogram">
            <a:avLst>
              <a:gd name="adj" fmla="val 68198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73" name="Paralelogramo 72"/>
          <p:cNvSpPr/>
          <p:nvPr/>
        </p:nvSpPr>
        <p:spPr>
          <a:xfrm>
            <a:off x="0" y="9478834"/>
            <a:ext cx="18750579" cy="814892"/>
          </a:xfrm>
          <a:prstGeom prst="parallelogram">
            <a:avLst>
              <a:gd name="adj" fmla="val 58663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pic>
        <p:nvPicPr>
          <p:cNvPr id="77" name="Imagen 7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33436" y="88635"/>
            <a:ext cx="1272614" cy="1202562"/>
          </a:xfrm>
          <a:prstGeom prst="rect">
            <a:avLst/>
          </a:prstGeom>
        </p:spPr>
      </p:pic>
      <p:sp>
        <p:nvSpPr>
          <p:cNvPr id="78" name="Triángulo isósceles 77"/>
          <p:cNvSpPr/>
          <p:nvPr/>
        </p:nvSpPr>
        <p:spPr>
          <a:xfrm rot="18459014">
            <a:off x="-931438" y="-343536"/>
            <a:ext cx="2154764" cy="1158996"/>
          </a:xfrm>
          <a:prstGeom prst="triangl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79" name="Triángulo isósceles 78"/>
          <p:cNvSpPr/>
          <p:nvPr/>
        </p:nvSpPr>
        <p:spPr>
          <a:xfrm rot="10631482">
            <a:off x="-55789" y="-206601"/>
            <a:ext cx="2154764" cy="1158996"/>
          </a:xfrm>
          <a:prstGeom prst="triangle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cxnSp>
        <p:nvCxnSpPr>
          <p:cNvPr id="81" name="Conector recto 80"/>
          <p:cNvCxnSpPr/>
          <p:nvPr/>
        </p:nvCxnSpPr>
        <p:spPr>
          <a:xfrm>
            <a:off x="9144000" y="88635"/>
            <a:ext cx="0" cy="1202562"/>
          </a:xfrm>
          <a:prstGeom prst="line">
            <a:avLst/>
          </a:prstGeom>
          <a:ln w="28575" cap="rnd">
            <a:solidFill>
              <a:schemeClr val="bg2">
                <a:lumMod val="5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3" name="Imagen 8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87420" y="1"/>
            <a:ext cx="1500581" cy="1500581"/>
          </a:xfrm>
          <a:prstGeom prst="rect">
            <a:avLst/>
          </a:prstGeom>
        </p:spPr>
      </p:pic>
      <p:pic>
        <p:nvPicPr>
          <p:cNvPr id="84" name="Imagen 83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25" t="29137" r="9744" b="27962"/>
          <a:stretch/>
        </p:blipFill>
        <p:spPr>
          <a:xfrm>
            <a:off x="666928" y="8648186"/>
            <a:ext cx="1516151" cy="816819"/>
          </a:xfrm>
          <a:prstGeom prst="rect">
            <a:avLst/>
          </a:prstGeom>
        </p:spPr>
      </p:pic>
      <p:sp>
        <p:nvSpPr>
          <p:cNvPr id="2" name="Rectángulo 1"/>
          <p:cNvSpPr/>
          <p:nvPr/>
        </p:nvSpPr>
        <p:spPr>
          <a:xfrm>
            <a:off x="2481909" y="1408760"/>
            <a:ext cx="13348527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s-MX" sz="6000" cap="all" dirty="0">
                <a:solidFill>
                  <a:srgbClr val="8C52FF"/>
                </a:solidFill>
                <a:latin typeface="Exo 2" panose="00000800000000000000" pitchFamily="2" charset="0"/>
              </a:rPr>
              <a:t>Distrito judicial no. xiv TEXCOCO </a:t>
            </a:r>
            <a:endParaRPr lang="es-MX" sz="6000" cap="all" dirty="0">
              <a:latin typeface="Exo 2" panose="00000800000000000000" pitchFamily="2" charset="0"/>
            </a:endParaRPr>
          </a:p>
        </p:txBody>
      </p:sp>
      <p:sp>
        <p:nvSpPr>
          <p:cNvPr id="27" name="Freeform 36"/>
          <p:cNvSpPr>
            <a:spLocks/>
          </p:cNvSpPr>
          <p:nvPr/>
        </p:nvSpPr>
        <p:spPr bwMode="auto">
          <a:xfrm>
            <a:off x="432417" y="3231415"/>
            <a:ext cx="4120533" cy="3080366"/>
          </a:xfrm>
          <a:custGeom>
            <a:avLst/>
            <a:gdLst>
              <a:gd name="T0" fmla="*/ 573 w 1726"/>
              <a:gd name="T1" fmla="*/ 118 h 1375"/>
              <a:gd name="T2" fmla="*/ 606 w 1726"/>
              <a:gd name="T3" fmla="*/ 151 h 1375"/>
              <a:gd name="T4" fmla="*/ 695 w 1726"/>
              <a:gd name="T5" fmla="*/ 144 h 1375"/>
              <a:gd name="T6" fmla="*/ 794 w 1726"/>
              <a:gd name="T7" fmla="*/ 260 h 1375"/>
              <a:gd name="T8" fmla="*/ 1032 w 1726"/>
              <a:gd name="T9" fmla="*/ 291 h 1375"/>
              <a:gd name="T10" fmla="*/ 1103 w 1726"/>
              <a:gd name="T11" fmla="*/ 288 h 1375"/>
              <a:gd name="T12" fmla="*/ 1186 w 1726"/>
              <a:gd name="T13" fmla="*/ 277 h 1375"/>
              <a:gd name="T14" fmla="*/ 1278 w 1726"/>
              <a:gd name="T15" fmla="*/ 333 h 1375"/>
              <a:gd name="T16" fmla="*/ 1365 w 1726"/>
              <a:gd name="T17" fmla="*/ 388 h 1375"/>
              <a:gd name="T18" fmla="*/ 1386 w 1726"/>
              <a:gd name="T19" fmla="*/ 459 h 1375"/>
              <a:gd name="T20" fmla="*/ 1320 w 1726"/>
              <a:gd name="T21" fmla="*/ 535 h 1375"/>
              <a:gd name="T22" fmla="*/ 1358 w 1726"/>
              <a:gd name="T23" fmla="*/ 622 h 1375"/>
              <a:gd name="T24" fmla="*/ 1341 w 1726"/>
              <a:gd name="T25" fmla="*/ 677 h 1375"/>
              <a:gd name="T26" fmla="*/ 1367 w 1726"/>
              <a:gd name="T27" fmla="*/ 750 h 1375"/>
              <a:gd name="T28" fmla="*/ 1268 w 1726"/>
              <a:gd name="T29" fmla="*/ 724 h 1375"/>
              <a:gd name="T30" fmla="*/ 1318 w 1726"/>
              <a:gd name="T31" fmla="*/ 814 h 1375"/>
              <a:gd name="T32" fmla="*/ 1530 w 1726"/>
              <a:gd name="T33" fmla="*/ 987 h 1375"/>
              <a:gd name="T34" fmla="*/ 1591 w 1726"/>
              <a:gd name="T35" fmla="*/ 1084 h 1375"/>
              <a:gd name="T36" fmla="*/ 1579 w 1726"/>
              <a:gd name="T37" fmla="*/ 1108 h 1375"/>
              <a:gd name="T38" fmla="*/ 1619 w 1726"/>
              <a:gd name="T39" fmla="*/ 1167 h 1375"/>
              <a:gd name="T40" fmla="*/ 1662 w 1726"/>
              <a:gd name="T41" fmla="*/ 1221 h 1375"/>
              <a:gd name="T42" fmla="*/ 1709 w 1726"/>
              <a:gd name="T43" fmla="*/ 1257 h 1375"/>
              <a:gd name="T44" fmla="*/ 1704 w 1726"/>
              <a:gd name="T45" fmla="*/ 1295 h 1375"/>
              <a:gd name="T46" fmla="*/ 1601 w 1726"/>
              <a:gd name="T47" fmla="*/ 1252 h 1375"/>
              <a:gd name="T48" fmla="*/ 1537 w 1726"/>
              <a:gd name="T49" fmla="*/ 1299 h 1375"/>
              <a:gd name="T50" fmla="*/ 1579 w 1726"/>
              <a:gd name="T51" fmla="*/ 1337 h 1375"/>
              <a:gd name="T52" fmla="*/ 1473 w 1726"/>
              <a:gd name="T53" fmla="*/ 1311 h 1375"/>
              <a:gd name="T54" fmla="*/ 1365 w 1726"/>
              <a:gd name="T55" fmla="*/ 1261 h 1375"/>
              <a:gd name="T56" fmla="*/ 1157 w 1726"/>
              <a:gd name="T57" fmla="*/ 1183 h 1375"/>
              <a:gd name="T58" fmla="*/ 1061 w 1726"/>
              <a:gd name="T59" fmla="*/ 1152 h 1375"/>
              <a:gd name="T60" fmla="*/ 1021 w 1726"/>
              <a:gd name="T61" fmla="*/ 1112 h 1375"/>
              <a:gd name="T62" fmla="*/ 950 w 1726"/>
              <a:gd name="T63" fmla="*/ 1081 h 1375"/>
              <a:gd name="T64" fmla="*/ 908 w 1726"/>
              <a:gd name="T65" fmla="*/ 1110 h 1375"/>
              <a:gd name="T66" fmla="*/ 950 w 1726"/>
              <a:gd name="T67" fmla="*/ 1162 h 1375"/>
              <a:gd name="T68" fmla="*/ 910 w 1726"/>
              <a:gd name="T69" fmla="*/ 1162 h 1375"/>
              <a:gd name="T70" fmla="*/ 837 w 1726"/>
              <a:gd name="T71" fmla="*/ 1129 h 1375"/>
              <a:gd name="T72" fmla="*/ 834 w 1726"/>
              <a:gd name="T73" fmla="*/ 1176 h 1375"/>
              <a:gd name="T74" fmla="*/ 639 w 1726"/>
              <a:gd name="T75" fmla="*/ 1316 h 1375"/>
              <a:gd name="T76" fmla="*/ 535 w 1726"/>
              <a:gd name="T77" fmla="*/ 1195 h 1375"/>
              <a:gd name="T78" fmla="*/ 431 w 1726"/>
              <a:gd name="T79" fmla="*/ 1219 h 1375"/>
              <a:gd name="T80" fmla="*/ 478 w 1726"/>
              <a:gd name="T81" fmla="*/ 1070 h 1375"/>
              <a:gd name="T82" fmla="*/ 469 w 1726"/>
              <a:gd name="T83" fmla="*/ 1020 h 1375"/>
              <a:gd name="T84" fmla="*/ 427 w 1726"/>
              <a:gd name="T85" fmla="*/ 989 h 1375"/>
              <a:gd name="T86" fmla="*/ 365 w 1726"/>
              <a:gd name="T87" fmla="*/ 992 h 1375"/>
              <a:gd name="T88" fmla="*/ 304 w 1726"/>
              <a:gd name="T89" fmla="*/ 994 h 1375"/>
              <a:gd name="T90" fmla="*/ 269 w 1726"/>
              <a:gd name="T91" fmla="*/ 1032 h 1375"/>
              <a:gd name="T92" fmla="*/ 210 w 1726"/>
              <a:gd name="T93" fmla="*/ 1081 h 1375"/>
              <a:gd name="T94" fmla="*/ 75 w 1726"/>
              <a:gd name="T95" fmla="*/ 1058 h 1375"/>
              <a:gd name="T96" fmla="*/ 28 w 1726"/>
              <a:gd name="T97" fmla="*/ 1046 h 1375"/>
              <a:gd name="T98" fmla="*/ 31 w 1726"/>
              <a:gd name="T99" fmla="*/ 961 h 1375"/>
              <a:gd name="T100" fmla="*/ 56 w 1726"/>
              <a:gd name="T101" fmla="*/ 873 h 1375"/>
              <a:gd name="T102" fmla="*/ 127 w 1726"/>
              <a:gd name="T103" fmla="*/ 826 h 1375"/>
              <a:gd name="T104" fmla="*/ 127 w 1726"/>
              <a:gd name="T105" fmla="*/ 724 h 1375"/>
              <a:gd name="T106" fmla="*/ 132 w 1726"/>
              <a:gd name="T107" fmla="*/ 551 h 1375"/>
              <a:gd name="T108" fmla="*/ 238 w 1726"/>
              <a:gd name="T109" fmla="*/ 502 h 1375"/>
              <a:gd name="T110" fmla="*/ 207 w 1726"/>
              <a:gd name="T111" fmla="*/ 445 h 1375"/>
              <a:gd name="T112" fmla="*/ 222 w 1726"/>
              <a:gd name="T113" fmla="*/ 435 h 1375"/>
              <a:gd name="T114" fmla="*/ 243 w 1726"/>
              <a:gd name="T115" fmla="*/ 397 h 1375"/>
              <a:gd name="T116" fmla="*/ 262 w 1726"/>
              <a:gd name="T117" fmla="*/ 345 h 1375"/>
              <a:gd name="T118" fmla="*/ 259 w 1726"/>
              <a:gd name="T119" fmla="*/ 284 h 1375"/>
              <a:gd name="T120" fmla="*/ 273 w 1726"/>
              <a:gd name="T121" fmla="*/ 210 h 1375"/>
              <a:gd name="T122" fmla="*/ 450 w 1726"/>
              <a:gd name="T123" fmla="*/ 0 h 13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726" h="1375">
                <a:moveTo>
                  <a:pt x="488" y="14"/>
                </a:moveTo>
                <a:lnTo>
                  <a:pt x="502" y="21"/>
                </a:lnTo>
                <a:lnTo>
                  <a:pt x="504" y="14"/>
                </a:lnTo>
                <a:lnTo>
                  <a:pt x="519" y="16"/>
                </a:lnTo>
                <a:lnTo>
                  <a:pt x="521" y="52"/>
                </a:lnTo>
                <a:lnTo>
                  <a:pt x="521" y="64"/>
                </a:lnTo>
                <a:lnTo>
                  <a:pt x="535" y="92"/>
                </a:lnTo>
                <a:lnTo>
                  <a:pt x="537" y="94"/>
                </a:lnTo>
                <a:lnTo>
                  <a:pt x="537" y="99"/>
                </a:lnTo>
                <a:lnTo>
                  <a:pt x="540" y="104"/>
                </a:lnTo>
                <a:lnTo>
                  <a:pt x="542" y="109"/>
                </a:lnTo>
                <a:lnTo>
                  <a:pt x="544" y="113"/>
                </a:lnTo>
                <a:lnTo>
                  <a:pt x="547" y="118"/>
                </a:lnTo>
                <a:lnTo>
                  <a:pt x="549" y="123"/>
                </a:lnTo>
                <a:lnTo>
                  <a:pt x="554" y="123"/>
                </a:lnTo>
                <a:lnTo>
                  <a:pt x="554" y="125"/>
                </a:lnTo>
                <a:lnTo>
                  <a:pt x="554" y="128"/>
                </a:lnTo>
                <a:lnTo>
                  <a:pt x="556" y="125"/>
                </a:lnTo>
                <a:lnTo>
                  <a:pt x="568" y="125"/>
                </a:lnTo>
                <a:lnTo>
                  <a:pt x="570" y="125"/>
                </a:lnTo>
                <a:lnTo>
                  <a:pt x="573" y="125"/>
                </a:lnTo>
                <a:lnTo>
                  <a:pt x="573" y="123"/>
                </a:lnTo>
                <a:lnTo>
                  <a:pt x="573" y="118"/>
                </a:lnTo>
                <a:lnTo>
                  <a:pt x="587" y="120"/>
                </a:lnTo>
                <a:lnTo>
                  <a:pt x="589" y="120"/>
                </a:lnTo>
                <a:lnTo>
                  <a:pt x="589" y="116"/>
                </a:lnTo>
                <a:lnTo>
                  <a:pt x="589" y="113"/>
                </a:lnTo>
                <a:lnTo>
                  <a:pt x="589" y="111"/>
                </a:lnTo>
                <a:lnTo>
                  <a:pt x="592" y="111"/>
                </a:lnTo>
                <a:lnTo>
                  <a:pt x="592" y="109"/>
                </a:lnTo>
                <a:lnTo>
                  <a:pt x="594" y="104"/>
                </a:lnTo>
                <a:lnTo>
                  <a:pt x="594" y="101"/>
                </a:lnTo>
                <a:lnTo>
                  <a:pt x="592" y="101"/>
                </a:lnTo>
                <a:lnTo>
                  <a:pt x="592" y="99"/>
                </a:lnTo>
                <a:lnTo>
                  <a:pt x="592" y="97"/>
                </a:lnTo>
                <a:lnTo>
                  <a:pt x="596" y="92"/>
                </a:lnTo>
                <a:lnTo>
                  <a:pt x="608" y="99"/>
                </a:lnTo>
                <a:lnTo>
                  <a:pt x="606" y="109"/>
                </a:lnTo>
                <a:lnTo>
                  <a:pt x="606" y="111"/>
                </a:lnTo>
                <a:lnTo>
                  <a:pt x="618" y="113"/>
                </a:lnTo>
                <a:lnTo>
                  <a:pt x="615" y="120"/>
                </a:lnTo>
                <a:lnTo>
                  <a:pt x="615" y="123"/>
                </a:lnTo>
                <a:lnTo>
                  <a:pt x="615" y="125"/>
                </a:lnTo>
                <a:lnTo>
                  <a:pt x="613" y="149"/>
                </a:lnTo>
                <a:lnTo>
                  <a:pt x="610" y="149"/>
                </a:lnTo>
                <a:lnTo>
                  <a:pt x="606" y="151"/>
                </a:lnTo>
                <a:lnTo>
                  <a:pt x="606" y="154"/>
                </a:lnTo>
                <a:lnTo>
                  <a:pt x="606" y="170"/>
                </a:lnTo>
                <a:lnTo>
                  <a:pt x="608" y="170"/>
                </a:lnTo>
                <a:lnTo>
                  <a:pt x="610" y="168"/>
                </a:lnTo>
                <a:lnTo>
                  <a:pt x="613" y="168"/>
                </a:lnTo>
                <a:lnTo>
                  <a:pt x="618" y="165"/>
                </a:lnTo>
                <a:lnTo>
                  <a:pt x="622" y="163"/>
                </a:lnTo>
                <a:lnTo>
                  <a:pt x="625" y="163"/>
                </a:lnTo>
                <a:lnTo>
                  <a:pt x="627" y="163"/>
                </a:lnTo>
                <a:lnTo>
                  <a:pt x="634" y="158"/>
                </a:lnTo>
                <a:lnTo>
                  <a:pt x="636" y="158"/>
                </a:lnTo>
                <a:lnTo>
                  <a:pt x="639" y="158"/>
                </a:lnTo>
                <a:lnTo>
                  <a:pt x="648" y="154"/>
                </a:lnTo>
                <a:lnTo>
                  <a:pt x="651" y="154"/>
                </a:lnTo>
                <a:lnTo>
                  <a:pt x="660" y="149"/>
                </a:lnTo>
                <a:lnTo>
                  <a:pt x="669" y="146"/>
                </a:lnTo>
                <a:lnTo>
                  <a:pt x="672" y="146"/>
                </a:lnTo>
                <a:lnTo>
                  <a:pt x="676" y="146"/>
                </a:lnTo>
                <a:lnTo>
                  <a:pt x="681" y="146"/>
                </a:lnTo>
                <a:lnTo>
                  <a:pt x="684" y="146"/>
                </a:lnTo>
                <a:lnTo>
                  <a:pt x="693" y="144"/>
                </a:lnTo>
                <a:lnTo>
                  <a:pt x="693" y="146"/>
                </a:lnTo>
                <a:lnTo>
                  <a:pt x="695" y="144"/>
                </a:lnTo>
                <a:lnTo>
                  <a:pt x="705" y="135"/>
                </a:lnTo>
                <a:lnTo>
                  <a:pt x="717" y="135"/>
                </a:lnTo>
                <a:lnTo>
                  <a:pt x="726" y="135"/>
                </a:lnTo>
                <a:lnTo>
                  <a:pt x="731" y="135"/>
                </a:lnTo>
                <a:lnTo>
                  <a:pt x="735" y="135"/>
                </a:lnTo>
                <a:lnTo>
                  <a:pt x="733" y="139"/>
                </a:lnTo>
                <a:lnTo>
                  <a:pt x="731" y="142"/>
                </a:lnTo>
                <a:lnTo>
                  <a:pt x="728" y="154"/>
                </a:lnTo>
                <a:lnTo>
                  <a:pt x="757" y="168"/>
                </a:lnTo>
                <a:lnTo>
                  <a:pt x="764" y="182"/>
                </a:lnTo>
                <a:lnTo>
                  <a:pt x="764" y="199"/>
                </a:lnTo>
                <a:lnTo>
                  <a:pt x="785" y="208"/>
                </a:lnTo>
                <a:lnTo>
                  <a:pt x="804" y="215"/>
                </a:lnTo>
                <a:lnTo>
                  <a:pt x="804" y="227"/>
                </a:lnTo>
                <a:lnTo>
                  <a:pt x="783" y="232"/>
                </a:lnTo>
                <a:lnTo>
                  <a:pt x="785" y="234"/>
                </a:lnTo>
                <a:lnTo>
                  <a:pt x="785" y="236"/>
                </a:lnTo>
                <a:lnTo>
                  <a:pt x="787" y="241"/>
                </a:lnTo>
                <a:lnTo>
                  <a:pt x="787" y="246"/>
                </a:lnTo>
                <a:lnTo>
                  <a:pt x="790" y="251"/>
                </a:lnTo>
                <a:lnTo>
                  <a:pt x="792" y="253"/>
                </a:lnTo>
                <a:lnTo>
                  <a:pt x="794" y="258"/>
                </a:lnTo>
                <a:lnTo>
                  <a:pt x="794" y="260"/>
                </a:lnTo>
                <a:lnTo>
                  <a:pt x="797" y="265"/>
                </a:lnTo>
                <a:lnTo>
                  <a:pt x="799" y="267"/>
                </a:lnTo>
                <a:lnTo>
                  <a:pt x="804" y="281"/>
                </a:lnTo>
                <a:lnTo>
                  <a:pt x="804" y="284"/>
                </a:lnTo>
                <a:lnTo>
                  <a:pt x="804" y="286"/>
                </a:lnTo>
                <a:lnTo>
                  <a:pt x="806" y="286"/>
                </a:lnTo>
                <a:lnTo>
                  <a:pt x="813" y="286"/>
                </a:lnTo>
                <a:lnTo>
                  <a:pt x="827" y="288"/>
                </a:lnTo>
                <a:lnTo>
                  <a:pt x="851" y="291"/>
                </a:lnTo>
                <a:lnTo>
                  <a:pt x="893" y="293"/>
                </a:lnTo>
                <a:lnTo>
                  <a:pt x="900" y="293"/>
                </a:lnTo>
                <a:lnTo>
                  <a:pt x="929" y="317"/>
                </a:lnTo>
                <a:lnTo>
                  <a:pt x="966" y="310"/>
                </a:lnTo>
                <a:lnTo>
                  <a:pt x="1016" y="298"/>
                </a:lnTo>
                <a:lnTo>
                  <a:pt x="1014" y="296"/>
                </a:lnTo>
                <a:lnTo>
                  <a:pt x="1014" y="293"/>
                </a:lnTo>
                <a:lnTo>
                  <a:pt x="1011" y="293"/>
                </a:lnTo>
                <a:lnTo>
                  <a:pt x="1014" y="291"/>
                </a:lnTo>
                <a:lnTo>
                  <a:pt x="1016" y="291"/>
                </a:lnTo>
                <a:lnTo>
                  <a:pt x="1021" y="291"/>
                </a:lnTo>
                <a:lnTo>
                  <a:pt x="1025" y="291"/>
                </a:lnTo>
                <a:lnTo>
                  <a:pt x="1030" y="291"/>
                </a:lnTo>
                <a:lnTo>
                  <a:pt x="1032" y="291"/>
                </a:lnTo>
                <a:lnTo>
                  <a:pt x="1035" y="291"/>
                </a:lnTo>
                <a:lnTo>
                  <a:pt x="1040" y="291"/>
                </a:lnTo>
                <a:lnTo>
                  <a:pt x="1042" y="291"/>
                </a:lnTo>
                <a:lnTo>
                  <a:pt x="1047" y="291"/>
                </a:lnTo>
                <a:lnTo>
                  <a:pt x="1051" y="291"/>
                </a:lnTo>
                <a:lnTo>
                  <a:pt x="1056" y="291"/>
                </a:lnTo>
                <a:lnTo>
                  <a:pt x="1061" y="288"/>
                </a:lnTo>
                <a:lnTo>
                  <a:pt x="1063" y="288"/>
                </a:lnTo>
                <a:lnTo>
                  <a:pt x="1065" y="288"/>
                </a:lnTo>
                <a:lnTo>
                  <a:pt x="1068" y="291"/>
                </a:lnTo>
                <a:lnTo>
                  <a:pt x="1070" y="291"/>
                </a:lnTo>
                <a:lnTo>
                  <a:pt x="1073" y="291"/>
                </a:lnTo>
                <a:lnTo>
                  <a:pt x="1077" y="291"/>
                </a:lnTo>
                <a:lnTo>
                  <a:pt x="1082" y="291"/>
                </a:lnTo>
                <a:lnTo>
                  <a:pt x="1084" y="286"/>
                </a:lnTo>
                <a:lnTo>
                  <a:pt x="1084" y="284"/>
                </a:lnTo>
                <a:lnTo>
                  <a:pt x="1089" y="281"/>
                </a:lnTo>
                <a:lnTo>
                  <a:pt x="1091" y="281"/>
                </a:lnTo>
                <a:lnTo>
                  <a:pt x="1094" y="281"/>
                </a:lnTo>
                <a:lnTo>
                  <a:pt x="1096" y="281"/>
                </a:lnTo>
                <a:lnTo>
                  <a:pt x="1098" y="284"/>
                </a:lnTo>
                <a:lnTo>
                  <a:pt x="1101" y="286"/>
                </a:lnTo>
                <a:lnTo>
                  <a:pt x="1103" y="288"/>
                </a:lnTo>
                <a:lnTo>
                  <a:pt x="1108" y="291"/>
                </a:lnTo>
                <a:lnTo>
                  <a:pt x="1113" y="293"/>
                </a:lnTo>
                <a:lnTo>
                  <a:pt x="1115" y="296"/>
                </a:lnTo>
                <a:lnTo>
                  <a:pt x="1120" y="298"/>
                </a:lnTo>
                <a:lnTo>
                  <a:pt x="1124" y="298"/>
                </a:lnTo>
                <a:lnTo>
                  <a:pt x="1129" y="300"/>
                </a:lnTo>
                <a:lnTo>
                  <a:pt x="1131" y="298"/>
                </a:lnTo>
                <a:lnTo>
                  <a:pt x="1136" y="298"/>
                </a:lnTo>
                <a:lnTo>
                  <a:pt x="1141" y="296"/>
                </a:lnTo>
                <a:lnTo>
                  <a:pt x="1146" y="296"/>
                </a:lnTo>
                <a:lnTo>
                  <a:pt x="1148" y="293"/>
                </a:lnTo>
                <a:lnTo>
                  <a:pt x="1148" y="288"/>
                </a:lnTo>
                <a:lnTo>
                  <a:pt x="1148" y="284"/>
                </a:lnTo>
                <a:lnTo>
                  <a:pt x="1150" y="281"/>
                </a:lnTo>
                <a:lnTo>
                  <a:pt x="1153" y="279"/>
                </a:lnTo>
                <a:lnTo>
                  <a:pt x="1155" y="272"/>
                </a:lnTo>
                <a:lnTo>
                  <a:pt x="1157" y="270"/>
                </a:lnTo>
                <a:lnTo>
                  <a:pt x="1160" y="265"/>
                </a:lnTo>
                <a:lnTo>
                  <a:pt x="1162" y="262"/>
                </a:lnTo>
                <a:lnTo>
                  <a:pt x="1176" y="262"/>
                </a:lnTo>
                <a:lnTo>
                  <a:pt x="1179" y="267"/>
                </a:lnTo>
                <a:lnTo>
                  <a:pt x="1181" y="270"/>
                </a:lnTo>
                <a:lnTo>
                  <a:pt x="1186" y="277"/>
                </a:lnTo>
                <a:lnTo>
                  <a:pt x="1195" y="284"/>
                </a:lnTo>
                <a:lnTo>
                  <a:pt x="1200" y="291"/>
                </a:lnTo>
                <a:lnTo>
                  <a:pt x="1207" y="296"/>
                </a:lnTo>
                <a:lnTo>
                  <a:pt x="1212" y="300"/>
                </a:lnTo>
                <a:lnTo>
                  <a:pt x="1216" y="305"/>
                </a:lnTo>
                <a:lnTo>
                  <a:pt x="1219" y="307"/>
                </a:lnTo>
                <a:lnTo>
                  <a:pt x="1223" y="310"/>
                </a:lnTo>
                <a:lnTo>
                  <a:pt x="1228" y="312"/>
                </a:lnTo>
                <a:lnTo>
                  <a:pt x="1233" y="315"/>
                </a:lnTo>
                <a:lnTo>
                  <a:pt x="1235" y="315"/>
                </a:lnTo>
                <a:lnTo>
                  <a:pt x="1240" y="315"/>
                </a:lnTo>
                <a:lnTo>
                  <a:pt x="1242" y="312"/>
                </a:lnTo>
                <a:lnTo>
                  <a:pt x="1245" y="312"/>
                </a:lnTo>
                <a:lnTo>
                  <a:pt x="1249" y="315"/>
                </a:lnTo>
                <a:lnTo>
                  <a:pt x="1252" y="317"/>
                </a:lnTo>
                <a:lnTo>
                  <a:pt x="1256" y="319"/>
                </a:lnTo>
                <a:lnTo>
                  <a:pt x="1259" y="322"/>
                </a:lnTo>
                <a:lnTo>
                  <a:pt x="1263" y="324"/>
                </a:lnTo>
                <a:lnTo>
                  <a:pt x="1266" y="326"/>
                </a:lnTo>
                <a:lnTo>
                  <a:pt x="1268" y="329"/>
                </a:lnTo>
                <a:lnTo>
                  <a:pt x="1271" y="331"/>
                </a:lnTo>
                <a:lnTo>
                  <a:pt x="1275" y="331"/>
                </a:lnTo>
                <a:lnTo>
                  <a:pt x="1278" y="333"/>
                </a:lnTo>
                <a:lnTo>
                  <a:pt x="1282" y="333"/>
                </a:lnTo>
                <a:lnTo>
                  <a:pt x="1287" y="336"/>
                </a:lnTo>
                <a:lnTo>
                  <a:pt x="1289" y="336"/>
                </a:lnTo>
                <a:lnTo>
                  <a:pt x="1294" y="338"/>
                </a:lnTo>
                <a:lnTo>
                  <a:pt x="1299" y="341"/>
                </a:lnTo>
                <a:lnTo>
                  <a:pt x="1308" y="345"/>
                </a:lnTo>
                <a:lnTo>
                  <a:pt x="1313" y="348"/>
                </a:lnTo>
                <a:lnTo>
                  <a:pt x="1313" y="350"/>
                </a:lnTo>
                <a:lnTo>
                  <a:pt x="1315" y="350"/>
                </a:lnTo>
                <a:lnTo>
                  <a:pt x="1318" y="352"/>
                </a:lnTo>
                <a:lnTo>
                  <a:pt x="1322" y="357"/>
                </a:lnTo>
                <a:lnTo>
                  <a:pt x="1327" y="359"/>
                </a:lnTo>
                <a:lnTo>
                  <a:pt x="1329" y="364"/>
                </a:lnTo>
                <a:lnTo>
                  <a:pt x="1334" y="367"/>
                </a:lnTo>
                <a:lnTo>
                  <a:pt x="1341" y="371"/>
                </a:lnTo>
                <a:lnTo>
                  <a:pt x="1346" y="374"/>
                </a:lnTo>
                <a:lnTo>
                  <a:pt x="1348" y="376"/>
                </a:lnTo>
                <a:lnTo>
                  <a:pt x="1353" y="378"/>
                </a:lnTo>
                <a:lnTo>
                  <a:pt x="1355" y="378"/>
                </a:lnTo>
                <a:lnTo>
                  <a:pt x="1358" y="381"/>
                </a:lnTo>
                <a:lnTo>
                  <a:pt x="1360" y="383"/>
                </a:lnTo>
                <a:lnTo>
                  <a:pt x="1362" y="386"/>
                </a:lnTo>
                <a:lnTo>
                  <a:pt x="1365" y="388"/>
                </a:lnTo>
                <a:lnTo>
                  <a:pt x="1370" y="388"/>
                </a:lnTo>
                <a:lnTo>
                  <a:pt x="1372" y="390"/>
                </a:lnTo>
                <a:lnTo>
                  <a:pt x="1374" y="393"/>
                </a:lnTo>
                <a:lnTo>
                  <a:pt x="1377" y="395"/>
                </a:lnTo>
                <a:lnTo>
                  <a:pt x="1379" y="400"/>
                </a:lnTo>
                <a:lnTo>
                  <a:pt x="1381" y="402"/>
                </a:lnTo>
                <a:lnTo>
                  <a:pt x="1381" y="404"/>
                </a:lnTo>
                <a:lnTo>
                  <a:pt x="1384" y="409"/>
                </a:lnTo>
                <a:lnTo>
                  <a:pt x="1386" y="412"/>
                </a:lnTo>
                <a:lnTo>
                  <a:pt x="1386" y="414"/>
                </a:lnTo>
                <a:lnTo>
                  <a:pt x="1386" y="419"/>
                </a:lnTo>
                <a:lnTo>
                  <a:pt x="1384" y="423"/>
                </a:lnTo>
                <a:lnTo>
                  <a:pt x="1384" y="431"/>
                </a:lnTo>
                <a:lnTo>
                  <a:pt x="1381" y="433"/>
                </a:lnTo>
                <a:lnTo>
                  <a:pt x="1381" y="438"/>
                </a:lnTo>
                <a:lnTo>
                  <a:pt x="1381" y="440"/>
                </a:lnTo>
                <a:lnTo>
                  <a:pt x="1379" y="445"/>
                </a:lnTo>
                <a:lnTo>
                  <a:pt x="1379" y="447"/>
                </a:lnTo>
                <a:lnTo>
                  <a:pt x="1381" y="452"/>
                </a:lnTo>
                <a:lnTo>
                  <a:pt x="1384" y="452"/>
                </a:lnTo>
                <a:lnTo>
                  <a:pt x="1384" y="454"/>
                </a:lnTo>
                <a:lnTo>
                  <a:pt x="1386" y="457"/>
                </a:lnTo>
                <a:lnTo>
                  <a:pt x="1386" y="459"/>
                </a:lnTo>
                <a:lnTo>
                  <a:pt x="1381" y="468"/>
                </a:lnTo>
                <a:lnTo>
                  <a:pt x="1379" y="473"/>
                </a:lnTo>
                <a:lnTo>
                  <a:pt x="1377" y="478"/>
                </a:lnTo>
                <a:lnTo>
                  <a:pt x="1374" y="483"/>
                </a:lnTo>
                <a:lnTo>
                  <a:pt x="1372" y="485"/>
                </a:lnTo>
                <a:lnTo>
                  <a:pt x="1370" y="487"/>
                </a:lnTo>
                <a:lnTo>
                  <a:pt x="1367" y="487"/>
                </a:lnTo>
                <a:lnTo>
                  <a:pt x="1365" y="487"/>
                </a:lnTo>
                <a:lnTo>
                  <a:pt x="1360" y="490"/>
                </a:lnTo>
                <a:lnTo>
                  <a:pt x="1355" y="490"/>
                </a:lnTo>
                <a:lnTo>
                  <a:pt x="1351" y="490"/>
                </a:lnTo>
                <a:lnTo>
                  <a:pt x="1348" y="492"/>
                </a:lnTo>
                <a:lnTo>
                  <a:pt x="1344" y="492"/>
                </a:lnTo>
                <a:lnTo>
                  <a:pt x="1341" y="494"/>
                </a:lnTo>
                <a:lnTo>
                  <a:pt x="1339" y="494"/>
                </a:lnTo>
                <a:lnTo>
                  <a:pt x="1334" y="502"/>
                </a:lnTo>
                <a:lnTo>
                  <a:pt x="1329" y="509"/>
                </a:lnTo>
                <a:lnTo>
                  <a:pt x="1329" y="511"/>
                </a:lnTo>
                <a:lnTo>
                  <a:pt x="1327" y="516"/>
                </a:lnTo>
                <a:lnTo>
                  <a:pt x="1325" y="520"/>
                </a:lnTo>
                <a:lnTo>
                  <a:pt x="1322" y="528"/>
                </a:lnTo>
                <a:lnTo>
                  <a:pt x="1320" y="528"/>
                </a:lnTo>
                <a:lnTo>
                  <a:pt x="1320" y="535"/>
                </a:lnTo>
                <a:lnTo>
                  <a:pt x="1318" y="539"/>
                </a:lnTo>
                <a:lnTo>
                  <a:pt x="1315" y="544"/>
                </a:lnTo>
                <a:lnTo>
                  <a:pt x="1308" y="544"/>
                </a:lnTo>
                <a:lnTo>
                  <a:pt x="1308" y="546"/>
                </a:lnTo>
                <a:lnTo>
                  <a:pt x="1311" y="549"/>
                </a:lnTo>
                <a:lnTo>
                  <a:pt x="1313" y="554"/>
                </a:lnTo>
                <a:lnTo>
                  <a:pt x="1320" y="563"/>
                </a:lnTo>
                <a:lnTo>
                  <a:pt x="1322" y="563"/>
                </a:lnTo>
                <a:lnTo>
                  <a:pt x="1325" y="563"/>
                </a:lnTo>
                <a:lnTo>
                  <a:pt x="1327" y="565"/>
                </a:lnTo>
                <a:lnTo>
                  <a:pt x="1329" y="570"/>
                </a:lnTo>
                <a:lnTo>
                  <a:pt x="1332" y="573"/>
                </a:lnTo>
                <a:lnTo>
                  <a:pt x="1332" y="584"/>
                </a:lnTo>
                <a:lnTo>
                  <a:pt x="1332" y="589"/>
                </a:lnTo>
                <a:lnTo>
                  <a:pt x="1334" y="591"/>
                </a:lnTo>
                <a:lnTo>
                  <a:pt x="1341" y="603"/>
                </a:lnTo>
                <a:lnTo>
                  <a:pt x="1344" y="606"/>
                </a:lnTo>
                <a:lnTo>
                  <a:pt x="1346" y="608"/>
                </a:lnTo>
                <a:lnTo>
                  <a:pt x="1348" y="610"/>
                </a:lnTo>
                <a:lnTo>
                  <a:pt x="1351" y="613"/>
                </a:lnTo>
                <a:lnTo>
                  <a:pt x="1353" y="615"/>
                </a:lnTo>
                <a:lnTo>
                  <a:pt x="1355" y="618"/>
                </a:lnTo>
                <a:lnTo>
                  <a:pt x="1358" y="622"/>
                </a:lnTo>
                <a:lnTo>
                  <a:pt x="1360" y="625"/>
                </a:lnTo>
                <a:lnTo>
                  <a:pt x="1362" y="625"/>
                </a:lnTo>
                <a:lnTo>
                  <a:pt x="1365" y="625"/>
                </a:lnTo>
                <a:lnTo>
                  <a:pt x="1370" y="627"/>
                </a:lnTo>
                <a:lnTo>
                  <a:pt x="1384" y="627"/>
                </a:lnTo>
                <a:lnTo>
                  <a:pt x="1374" y="636"/>
                </a:lnTo>
                <a:lnTo>
                  <a:pt x="1372" y="636"/>
                </a:lnTo>
                <a:lnTo>
                  <a:pt x="1365" y="644"/>
                </a:lnTo>
                <a:lnTo>
                  <a:pt x="1362" y="646"/>
                </a:lnTo>
                <a:lnTo>
                  <a:pt x="1360" y="648"/>
                </a:lnTo>
                <a:lnTo>
                  <a:pt x="1358" y="651"/>
                </a:lnTo>
                <a:lnTo>
                  <a:pt x="1355" y="653"/>
                </a:lnTo>
                <a:lnTo>
                  <a:pt x="1355" y="655"/>
                </a:lnTo>
                <a:lnTo>
                  <a:pt x="1353" y="658"/>
                </a:lnTo>
                <a:lnTo>
                  <a:pt x="1353" y="660"/>
                </a:lnTo>
                <a:lnTo>
                  <a:pt x="1353" y="662"/>
                </a:lnTo>
                <a:lnTo>
                  <a:pt x="1353" y="665"/>
                </a:lnTo>
                <a:lnTo>
                  <a:pt x="1351" y="667"/>
                </a:lnTo>
                <a:lnTo>
                  <a:pt x="1351" y="670"/>
                </a:lnTo>
                <a:lnTo>
                  <a:pt x="1348" y="670"/>
                </a:lnTo>
                <a:lnTo>
                  <a:pt x="1344" y="674"/>
                </a:lnTo>
                <a:lnTo>
                  <a:pt x="1341" y="674"/>
                </a:lnTo>
                <a:lnTo>
                  <a:pt x="1341" y="677"/>
                </a:lnTo>
                <a:lnTo>
                  <a:pt x="1339" y="677"/>
                </a:lnTo>
                <a:lnTo>
                  <a:pt x="1339" y="681"/>
                </a:lnTo>
                <a:lnTo>
                  <a:pt x="1337" y="686"/>
                </a:lnTo>
                <a:lnTo>
                  <a:pt x="1334" y="691"/>
                </a:lnTo>
                <a:lnTo>
                  <a:pt x="1334" y="696"/>
                </a:lnTo>
                <a:lnTo>
                  <a:pt x="1337" y="696"/>
                </a:lnTo>
                <a:lnTo>
                  <a:pt x="1346" y="698"/>
                </a:lnTo>
                <a:lnTo>
                  <a:pt x="1348" y="700"/>
                </a:lnTo>
                <a:lnTo>
                  <a:pt x="1351" y="700"/>
                </a:lnTo>
                <a:lnTo>
                  <a:pt x="1353" y="700"/>
                </a:lnTo>
                <a:lnTo>
                  <a:pt x="1355" y="703"/>
                </a:lnTo>
                <a:lnTo>
                  <a:pt x="1355" y="705"/>
                </a:lnTo>
                <a:lnTo>
                  <a:pt x="1358" y="707"/>
                </a:lnTo>
                <a:lnTo>
                  <a:pt x="1358" y="712"/>
                </a:lnTo>
                <a:lnTo>
                  <a:pt x="1360" y="712"/>
                </a:lnTo>
                <a:lnTo>
                  <a:pt x="1362" y="715"/>
                </a:lnTo>
                <a:lnTo>
                  <a:pt x="1372" y="719"/>
                </a:lnTo>
                <a:lnTo>
                  <a:pt x="1377" y="722"/>
                </a:lnTo>
                <a:lnTo>
                  <a:pt x="1386" y="729"/>
                </a:lnTo>
                <a:lnTo>
                  <a:pt x="1386" y="736"/>
                </a:lnTo>
                <a:lnTo>
                  <a:pt x="1381" y="741"/>
                </a:lnTo>
                <a:lnTo>
                  <a:pt x="1374" y="745"/>
                </a:lnTo>
                <a:lnTo>
                  <a:pt x="1367" y="750"/>
                </a:lnTo>
                <a:lnTo>
                  <a:pt x="1365" y="752"/>
                </a:lnTo>
                <a:lnTo>
                  <a:pt x="1360" y="755"/>
                </a:lnTo>
                <a:lnTo>
                  <a:pt x="1358" y="757"/>
                </a:lnTo>
                <a:lnTo>
                  <a:pt x="1355" y="757"/>
                </a:lnTo>
                <a:lnTo>
                  <a:pt x="1353" y="757"/>
                </a:lnTo>
                <a:lnTo>
                  <a:pt x="1351" y="757"/>
                </a:lnTo>
                <a:lnTo>
                  <a:pt x="1346" y="752"/>
                </a:lnTo>
                <a:lnTo>
                  <a:pt x="1344" y="752"/>
                </a:lnTo>
                <a:lnTo>
                  <a:pt x="1339" y="748"/>
                </a:lnTo>
                <a:lnTo>
                  <a:pt x="1339" y="745"/>
                </a:lnTo>
                <a:lnTo>
                  <a:pt x="1334" y="743"/>
                </a:lnTo>
                <a:lnTo>
                  <a:pt x="1329" y="741"/>
                </a:lnTo>
                <a:lnTo>
                  <a:pt x="1327" y="738"/>
                </a:lnTo>
                <a:lnTo>
                  <a:pt x="1320" y="738"/>
                </a:lnTo>
                <a:lnTo>
                  <a:pt x="1315" y="736"/>
                </a:lnTo>
                <a:lnTo>
                  <a:pt x="1311" y="731"/>
                </a:lnTo>
                <a:lnTo>
                  <a:pt x="1304" y="726"/>
                </a:lnTo>
                <a:lnTo>
                  <a:pt x="1301" y="726"/>
                </a:lnTo>
                <a:lnTo>
                  <a:pt x="1299" y="729"/>
                </a:lnTo>
                <a:lnTo>
                  <a:pt x="1296" y="729"/>
                </a:lnTo>
                <a:lnTo>
                  <a:pt x="1292" y="726"/>
                </a:lnTo>
                <a:lnTo>
                  <a:pt x="1282" y="726"/>
                </a:lnTo>
                <a:lnTo>
                  <a:pt x="1268" y="724"/>
                </a:lnTo>
                <a:lnTo>
                  <a:pt x="1271" y="726"/>
                </a:lnTo>
                <a:lnTo>
                  <a:pt x="1268" y="733"/>
                </a:lnTo>
                <a:lnTo>
                  <a:pt x="1266" y="736"/>
                </a:lnTo>
                <a:lnTo>
                  <a:pt x="1266" y="738"/>
                </a:lnTo>
                <a:lnTo>
                  <a:pt x="1268" y="743"/>
                </a:lnTo>
                <a:lnTo>
                  <a:pt x="1271" y="750"/>
                </a:lnTo>
                <a:lnTo>
                  <a:pt x="1273" y="757"/>
                </a:lnTo>
                <a:lnTo>
                  <a:pt x="1275" y="769"/>
                </a:lnTo>
                <a:lnTo>
                  <a:pt x="1278" y="771"/>
                </a:lnTo>
                <a:lnTo>
                  <a:pt x="1280" y="774"/>
                </a:lnTo>
                <a:lnTo>
                  <a:pt x="1285" y="781"/>
                </a:lnTo>
                <a:lnTo>
                  <a:pt x="1289" y="786"/>
                </a:lnTo>
                <a:lnTo>
                  <a:pt x="1294" y="790"/>
                </a:lnTo>
                <a:lnTo>
                  <a:pt x="1296" y="795"/>
                </a:lnTo>
                <a:lnTo>
                  <a:pt x="1299" y="797"/>
                </a:lnTo>
                <a:lnTo>
                  <a:pt x="1301" y="800"/>
                </a:lnTo>
                <a:lnTo>
                  <a:pt x="1304" y="802"/>
                </a:lnTo>
                <a:lnTo>
                  <a:pt x="1306" y="805"/>
                </a:lnTo>
                <a:lnTo>
                  <a:pt x="1308" y="805"/>
                </a:lnTo>
                <a:lnTo>
                  <a:pt x="1311" y="807"/>
                </a:lnTo>
                <a:lnTo>
                  <a:pt x="1311" y="809"/>
                </a:lnTo>
                <a:lnTo>
                  <a:pt x="1315" y="812"/>
                </a:lnTo>
                <a:lnTo>
                  <a:pt x="1318" y="814"/>
                </a:lnTo>
                <a:lnTo>
                  <a:pt x="1320" y="816"/>
                </a:lnTo>
                <a:lnTo>
                  <a:pt x="1322" y="821"/>
                </a:lnTo>
                <a:lnTo>
                  <a:pt x="1325" y="826"/>
                </a:lnTo>
                <a:lnTo>
                  <a:pt x="1325" y="831"/>
                </a:lnTo>
                <a:lnTo>
                  <a:pt x="1327" y="835"/>
                </a:lnTo>
                <a:lnTo>
                  <a:pt x="1337" y="838"/>
                </a:lnTo>
                <a:lnTo>
                  <a:pt x="1339" y="842"/>
                </a:lnTo>
                <a:lnTo>
                  <a:pt x="1341" y="845"/>
                </a:lnTo>
                <a:lnTo>
                  <a:pt x="1348" y="849"/>
                </a:lnTo>
                <a:lnTo>
                  <a:pt x="1348" y="852"/>
                </a:lnTo>
                <a:lnTo>
                  <a:pt x="1353" y="854"/>
                </a:lnTo>
                <a:lnTo>
                  <a:pt x="1355" y="857"/>
                </a:lnTo>
                <a:lnTo>
                  <a:pt x="1355" y="859"/>
                </a:lnTo>
                <a:lnTo>
                  <a:pt x="1358" y="861"/>
                </a:lnTo>
                <a:lnTo>
                  <a:pt x="1360" y="864"/>
                </a:lnTo>
                <a:lnTo>
                  <a:pt x="1360" y="868"/>
                </a:lnTo>
                <a:lnTo>
                  <a:pt x="1362" y="871"/>
                </a:lnTo>
                <a:lnTo>
                  <a:pt x="1362" y="873"/>
                </a:lnTo>
                <a:lnTo>
                  <a:pt x="1443" y="899"/>
                </a:lnTo>
                <a:lnTo>
                  <a:pt x="1469" y="925"/>
                </a:lnTo>
                <a:lnTo>
                  <a:pt x="1504" y="961"/>
                </a:lnTo>
                <a:lnTo>
                  <a:pt x="1509" y="963"/>
                </a:lnTo>
                <a:lnTo>
                  <a:pt x="1530" y="987"/>
                </a:lnTo>
                <a:lnTo>
                  <a:pt x="1556" y="1013"/>
                </a:lnTo>
                <a:lnTo>
                  <a:pt x="1582" y="1041"/>
                </a:lnTo>
                <a:lnTo>
                  <a:pt x="1605" y="1067"/>
                </a:lnTo>
                <a:lnTo>
                  <a:pt x="1610" y="1072"/>
                </a:lnTo>
                <a:lnTo>
                  <a:pt x="1610" y="1077"/>
                </a:lnTo>
                <a:lnTo>
                  <a:pt x="1610" y="1079"/>
                </a:lnTo>
                <a:lnTo>
                  <a:pt x="1608" y="1081"/>
                </a:lnTo>
                <a:lnTo>
                  <a:pt x="1605" y="1084"/>
                </a:lnTo>
                <a:lnTo>
                  <a:pt x="1605" y="1086"/>
                </a:lnTo>
                <a:lnTo>
                  <a:pt x="1603" y="1086"/>
                </a:lnTo>
                <a:lnTo>
                  <a:pt x="1603" y="1089"/>
                </a:lnTo>
                <a:lnTo>
                  <a:pt x="1603" y="1091"/>
                </a:lnTo>
                <a:lnTo>
                  <a:pt x="1598" y="1091"/>
                </a:lnTo>
                <a:lnTo>
                  <a:pt x="1598" y="1089"/>
                </a:lnTo>
                <a:lnTo>
                  <a:pt x="1598" y="1086"/>
                </a:lnTo>
                <a:lnTo>
                  <a:pt x="1596" y="1084"/>
                </a:lnTo>
                <a:lnTo>
                  <a:pt x="1596" y="1081"/>
                </a:lnTo>
                <a:lnTo>
                  <a:pt x="1596" y="1077"/>
                </a:lnTo>
                <a:lnTo>
                  <a:pt x="1594" y="1077"/>
                </a:lnTo>
                <a:lnTo>
                  <a:pt x="1594" y="1079"/>
                </a:lnTo>
                <a:lnTo>
                  <a:pt x="1591" y="1079"/>
                </a:lnTo>
                <a:lnTo>
                  <a:pt x="1591" y="1081"/>
                </a:lnTo>
                <a:lnTo>
                  <a:pt x="1591" y="1084"/>
                </a:lnTo>
                <a:lnTo>
                  <a:pt x="1591" y="1086"/>
                </a:lnTo>
                <a:lnTo>
                  <a:pt x="1591" y="1089"/>
                </a:lnTo>
                <a:lnTo>
                  <a:pt x="1589" y="1089"/>
                </a:lnTo>
                <a:lnTo>
                  <a:pt x="1589" y="1091"/>
                </a:lnTo>
                <a:lnTo>
                  <a:pt x="1586" y="1091"/>
                </a:lnTo>
                <a:lnTo>
                  <a:pt x="1579" y="1091"/>
                </a:lnTo>
                <a:lnTo>
                  <a:pt x="1575" y="1089"/>
                </a:lnTo>
                <a:lnTo>
                  <a:pt x="1572" y="1089"/>
                </a:lnTo>
                <a:lnTo>
                  <a:pt x="1570" y="1089"/>
                </a:lnTo>
                <a:lnTo>
                  <a:pt x="1570" y="1091"/>
                </a:lnTo>
                <a:lnTo>
                  <a:pt x="1570" y="1093"/>
                </a:lnTo>
                <a:lnTo>
                  <a:pt x="1572" y="1093"/>
                </a:lnTo>
                <a:lnTo>
                  <a:pt x="1575" y="1096"/>
                </a:lnTo>
                <a:lnTo>
                  <a:pt x="1572" y="1100"/>
                </a:lnTo>
                <a:lnTo>
                  <a:pt x="1570" y="1103"/>
                </a:lnTo>
                <a:lnTo>
                  <a:pt x="1568" y="1103"/>
                </a:lnTo>
                <a:lnTo>
                  <a:pt x="1570" y="1105"/>
                </a:lnTo>
                <a:lnTo>
                  <a:pt x="1572" y="1105"/>
                </a:lnTo>
                <a:lnTo>
                  <a:pt x="1575" y="1105"/>
                </a:lnTo>
                <a:lnTo>
                  <a:pt x="1577" y="1103"/>
                </a:lnTo>
                <a:lnTo>
                  <a:pt x="1579" y="1103"/>
                </a:lnTo>
                <a:lnTo>
                  <a:pt x="1579" y="1105"/>
                </a:lnTo>
                <a:lnTo>
                  <a:pt x="1579" y="1108"/>
                </a:lnTo>
                <a:lnTo>
                  <a:pt x="1582" y="1110"/>
                </a:lnTo>
                <a:lnTo>
                  <a:pt x="1582" y="1112"/>
                </a:lnTo>
                <a:lnTo>
                  <a:pt x="1584" y="1117"/>
                </a:lnTo>
                <a:lnTo>
                  <a:pt x="1586" y="1122"/>
                </a:lnTo>
                <a:lnTo>
                  <a:pt x="1582" y="1126"/>
                </a:lnTo>
                <a:lnTo>
                  <a:pt x="1584" y="1129"/>
                </a:lnTo>
                <a:lnTo>
                  <a:pt x="1591" y="1131"/>
                </a:lnTo>
                <a:lnTo>
                  <a:pt x="1594" y="1131"/>
                </a:lnTo>
                <a:lnTo>
                  <a:pt x="1598" y="1131"/>
                </a:lnTo>
                <a:lnTo>
                  <a:pt x="1601" y="1131"/>
                </a:lnTo>
                <a:lnTo>
                  <a:pt x="1603" y="1131"/>
                </a:lnTo>
                <a:lnTo>
                  <a:pt x="1603" y="1136"/>
                </a:lnTo>
                <a:lnTo>
                  <a:pt x="1603" y="1138"/>
                </a:lnTo>
                <a:lnTo>
                  <a:pt x="1603" y="1143"/>
                </a:lnTo>
                <a:lnTo>
                  <a:pt x="1605" y="1143"/>
                </a:lnTo>
                <a:lnTo>
                  <a:pt x="1605" y="1145"/>
                </a:lnTo>
                <a:lnTo>
                  <a:pt x="1608" y="1148"/>
                </a:lnTo>
                <a:lnTo>
                  <a:pt x="1610" y="1148"/>
                </a:lnTo>
                <a:lnTo>
                  <a:pt x="1612" y="1152"/>
                </a:lnTo>
                <a:lnTo>
                  <a:pt x="1615" y="1157"/>
                </a:lnTo>
                <a:lnTo>
                  <a:pt x="1617" y="1160"/>
                </a:lnTo>
                <a:lnTo>
                  <a:pt x="1619" y="1164"/>
                </a:lnTo>
                <a:lnTo>
                  <a:pt x="1619" y="1167"/>
                </a:lnTo>
                <a:lnTo>
                  <a:pt x="1622" y="1169"/>
                </a:lnTo>
                <a:lnTo>
                  <a:pt x="1624" y="1171"/>
                </a:lnTo>
                <a:lnTo>
                  <a:pt x="1627" y="1174"/>
                </a:lnTo>
                <a:lnTo>
                  <a:pt x="1627" y="1176"/>
                </a:lnTo>
                <a:lnTo>
                  <a:pt x="1629" y="1183"/>
                </a:lnTo>
                <a:lnTo>
                  <a:pt x="1629" y="1186"/>
                </a:lnTo>
                <a:lnTo>
                  <a:pt x="1631" y="1186"/>
                </a:lnTo>
                <a:lnTo>
                  <a:pt x="1636" y="1188"/>
                </a:lnTo>
                <a:lnTo>
                  <a:pt x="1638" y="1190"/>
                </a:lnTo>
                <a:lnTo>
                  <a:pt x="1643" y="1197"/>
                </a:lnTo>
                <a:lnTo>
                  <a:pt x="1645" y="1197"/>
                </a:lnTo>
                <a:lnTo>
                  <a:pt x="1645" y="1200"/>
                </a:lnTo>
                <a:lnTo>
                  <a:pt x="1648" y="1205"/>
                </a:lnTo>
                <a:lnTo>
                  <a:pt x="1648" y="1207"/>
                </a:lnTo>
                <a:lnTo>
                  <a:pt x="1650" y="1207"/>
                </a:lnTo>
                <a:lnTo>
                  <a:pt x="1652" y="1207"/>
                </a:lnTo>
                <a:lnTo>
                  <a:pt x="1655" y="1209"/>
                </a:lnTo>
                <a:lnTo>
                  <a:pt x="1657" y="1209"/>
                </a:lnTo>
                <a:lnTo>
                  <a:pt x="1657" y="1214"/>
                </a:lnTo>
                <a:lnTo>
                  <a:pt x="1655" y="1216"/>
                </a:lnTo>
                <a:lnTo>
                  <a:pt x="1657" y="1219"/>
                </a:lnTo>
                <a:lnTo>
                  <a:pt x="1660" y="1219"/>
                </a:lnTo>
                <a:lnTo>
                  <a:pt x="1662" y="1221"/>
                </a:lnTo>
                <a:lnTo>
                  <a:pt x="1667" y="1224"/>
                </a:lnTo>
                <a:lnTo>
                  <a:pt x="1669" y="1226"/>
                </a:lnTo>
                <a:lnTo>
                  <a:pt x="1669" y="1228"/>
                </a:lnTo>
                <a:lnTo>
                  <a:pt x="1669" y="1231"/>
                </a:lnTo>
                <a:lnTo>
                  <a:pt x="1669" y="1233"/>
                </a:lnTo>
                <a:lnTo>
                  <a:pt x="1669" y="1235"/>
                </a:lnTo>
                <a:lnTo>
                  <a:pt x="1669" y="1238"/>
                </a:lnTo>
                <a:lnTo>
                  <a:pt x="1671" y="1242"/>
                </a:lnTo>
                <a:lnTo>
                  <a:pt x="1674" y="1245"/>
                </a:lnTo>
                <a:lnTo>
                  <a:pt x="1676" y="1247"/>
                </a:lnTo>
                <a:lnTo>
                  <a:pt x="1678" y="1247"/>
                </a:lnTo>
                <a:lnTo>
                  <a:pt x="1681" y="1250"/>
                </a:lnTo>
                <a:lnTo>
                  <a:pt x="1683" y="1252"/>
                </a:lnTo>
                <a:lnTo>
                  <a:pt x="1688" y="1254"/>
                </a:lnTo>
                <a:lnTo>
                  <a:pt x="1690" y="1254"/>
                </a:lnTo>
                <a:lnTo>
                  <a:pt x="1693" y="1254"/>
                </a:lnTo>
                <a:lnTo>
                  <a:pt x="1695" y="1254"/>
                </a:lnTo>
                <a:lnTo>
                  <a:pt x="1697" y="1254"/>
                </a:lnTo>
                <a:lnTo>
                  <a:pt x="1700" y="1254"/>
                </a:lnTo>
                <a:lnTo>
                  <a:pt x="1702" y="1254"/>
                </a:lnTo>
                <a:lnTo>
                  <a:pt x="1707" y="1254"/>
                </a:lnTo>
                <a:lnTo>
                  <a:pt x="1709" y="1254"/>
                </a:lnTo>
                <a:lnTo>
                  <a:pt x="1709" y="1257"/>
                </a:lnTo>
                <a:lnTo>
                  <a:pt x="1709" y="1259"/>
                </a:lnTo>
                <a:lnTo>
                  <a:pt x="1709" y="1261"/>
                </a:lnTo>
                <a:lnTo>
                  <a:pt x="1709" y="1264"/>
                </a:lnTo>
                <a:lnTo>
                  <a:pt x="1709" y="1266"/>
                </a:lnTo>
                <a:lnTo>
                  <a:pt x="1707" y="1266"/>
                </a:lnTo>
                <a:lnTo>
                  <a:pt x="1707" y="1268"/>
                </a:lnTo>
                <a:lnTo>
                  <a:pt x="1709" y="1271"/>
                </a:lnTo>
                <a:lnTo>
                  <a:pt x="1709" y="1273"/>
                </a:lnTo>
                <a:lnTo>
                  <a:pt x="1711" y="1276"/>
                </a:lnTo>
                <a:lnTo>
                  <a:pt x="1714" y="1278"/>
                </a:lnTo>
                <a:lnTo>
                  <a:pt x="1714" y="1280"/>
                </a:lnTo>
                <a:lnTo>
                  <a:pt x="1718" y="1280"/>
                </a:lnTo>
                <a:lnTo>
                  <a:pt x="1721" y="1283"/>
                </a:lnTo>
                <a:lnTo>
                  <a:pt x="1721" y="1285"/>
                </a:lnTo>
                <a:lnTo>
                  <a:pt x="1726" y="1285"/>
                </a:lnTo>
                <a:lnTo>
                  <a:pt x="1723" y="1287"/>
                </a:lnTo>
                <a:lnTo>
                  <a:pt x="1723" y="1295"/>
                </a:lnTo>
                <a:lnTo>
                  <a:pt x="1723" y="1297"/>
                </a:lnTo>
                <a:lnTo>
                  <a:pt x="1721" y="1299"/>
                </a:lnTo>
                <a:lnTo>
                  <a:pt x="1721" y="1304"/>
                </a:lnTo>
                <a:lnTo>
                  <a:pt x="1716" y="1304"/>
                </a:lnTo>
                <a:lnTo>
                  <a:pt x="1709" y="1299"/>
                </a:lnTo>
                <a:lnTo>
                  <a:pt x="1704" y="1295"/>
                </a:lnTo>
                <a:lnTo>
                  <a:pt x="1700" y="1292"/>
                </a:lnTo>
                <a:lnTo>
                  <a:pt x="1695" y="1285"/>
                </a:lnTo>
                <a:lnTo>
                  <a:pt x="1688" y="1280"/>
                </a:lnTo>
                <a:lnTo>
                  <a:pt x="1681" y="1273"/>
                </a:lnTo>
                <a:lnTo>
                  <a:pt x="1681" y="1271"/>
                </a:lnTo>
                <a:lnTo>
                  <a:pt x="1678" y="1271"/>
                </a:lnTo>
                <a:lnTo>
                  <a:pt x="1676" y="1271"/>
                </a:lnTo>
                <a:lnTo>
                  <a:pt x="1671" y="1271"/>
                </a:lnTo>
                <a:lnTo>
                  <a:pt x="1662" y="1268"/>
                </a:lnTo>
                <a:lnTo>
                  <a:pt x="1660" y="1266"/>
                </a:lnTo>
                <a:lnTo>
                  <a:pt x="1655" y="1264"/>
                </a:lnTo>
                <a:lnTo>
                  <a:pt x="1652" y="1264"/>
                </a:lnTo>
                <a:lnTo>
                  <a:pt x="1645" y="1264"/>
                </a:lnTo>
                <a:lnTo>
                  <a:pt x="1638" y="1264"/>
                </a:lnTo>
                <a:lnTo>
                  <a:pt x="1636" y="1264"/>
                </a:lnTo>
                <a:lnTo>
                  <a:pt x="1631" y="1261"/>
                </a:lnTo>
                <a:lnTo>
                  <a:pt x="1624" y="1259"/>
                </a:lnTo>
                <a:lnTo>
                  <a:pt x="1622" y="1257"/>
                </a:lnTo>
                <a:lnTo>
                  <a:pt x="1619" y="1257"/>
                </a:lnTo>
                <a:lnTo>
                  <a:pt x="1615" y="1252"/>
                </a:lnTo>
                <a:lnTo>
                  <a:pt x="1612" y="1252"/>
                </a:lnTo>
                <a:lnTo>
                  <a:pt x="1605" y="1252"/>
                </a:lnTo>
                <a:lnTo>
                  <a:pt x="1601" y="1252"/>
                </a:lnTo>
                <a:lnTo>
                  <a:pt x="1594" y="1252"/>
                </a:lnTo>
                <a:lnTo>
                  <a:pt x="1589" y="1254"/>
                </a:lnTo>
                <a:lnTo>
                  <a:pt x="1584" y="1252"/>
                </a:lnTo>
                <a:lnTo>
                  <a:pt x="1582" y="1254"/>
                </a:lnTo>
                <a:lnTo>
                  <a:pt x="1579" y="1254"/>
                </a:lnTo>
                <a:lnTo>
                  <a:pt x="1577" y="1254"/>
                </a:lnTo>
                <a:lnTo>
                  <a:pt x="1572" y="1254"/>
                </a:lnTo>
                <a:lnTo>
                  <a:pt x="1570" y="1254"/>
                </a:lnTo>
                <a:lnTo>
                  <a:pt x="1568" y="1254"/>
                </a:lnTo>
                <a:lnTo>
                  <a:pt x="1568" y="1257"/>
                </a:lnTo>
                <a:lnTo>
                  <a:pt x="1565" y="1257"/>
                </a:lnTo>
                <a:lnTo>
                  <a:pt x="1565" y="1259"/>
                </a:lnTo>
                <a:lnTo>
                  <a:pt x="1563" y="1261"/>
                </a:lnTo>
                <a:lnTo>
                  <a:pt x="1561" y="1264"/>
                </a:lnTo>
                <a:lnTo>
                  <a:pt x="1558" y="1266"/>
                </a:lnTo>
                <a:lnTo>
                  <a:pt x="1556" y="1268"/>
                </a:lnTo>
                <a:lnTo>
                  <a:pt x="1549" y="1276"/>
                </a:lnTo>
                <a:lnTo>
                  <a:pt x="1544" y="1280"/>
                </a:lnTo>
                <a:lnTo>
                  <a:pt x="1542" y="1287"/>
                </a:lnTo>
                <a:lnTo>
                  <a:pt x="1539" y="1287"/>
                </a:lnTo>
                <a:lnTo>
                  <a:pt x="1537" y="1290"/>
                </a:lnTo>
                <a:lnTo>
                  <a:pt x="1537" y="1292"/>
                </a:lnTo>
                <a:lnTo>
                  <a:pt x="1537" y="1299"/>
                </a:lnTo>
                <a:lnTo>
                  <a:pt x="1537" y="1306"/>
                </a:lnTo>
                <a:lnTo>
                  <a:pt x="1537" y="1313"/>
                </a:lnTo>
                <a:lnTo>
                  <a:pt x="1537" y="1318"/>
                </a:lnTo>
                <a:lnTo>
                  <a:pt x="1537" y="1321"/>
                </a:lnTo>
                <a:lnTo>
                  <a:pt x="1539" y="1323"/>
                </a:lnTo>
                <a:lnTo>
                  <a:pt x="1544" y="1323"/>
                </a:lnTo>
                <a:lnTo>
                  <a:pt x="1549" y="1323"/>
                </a:lnTo>
                <a:lnTo>
                  <a:pt x="1549" y="1325"/>
                </a:lnTo>
                <a:lnTo>
                  <a:pt x="1549" y="1328"/>
                </a:lnTo>
                <a:lnTo>
                  <a:pt x="1551" y="1332"/>
                </a:lnTo>
                <a:lnTo>
                  <a:pt x="1553" y="1332"/>
                </a:lnTo>
                <a:lnTo>
                  <a:pt x="1558" y="1332"/>
                </a:lnTo>
                <a:lnTo>
                  <a:pt x="1558" y="1330"/>
                </a:lnTo>
                <a:lnTo>
                  <a:pt x="1558" y="1325"/>
                </a:lnTo>
                <a:lnTo>
                  <a:pt x="1561" y="1321"/>
                </a:lnTo>
                <a:lnTo>
                  <a:pt x="1563" y="1323"/>
                </a:lnTo>
                <a:lnTo>
                  <a:pt x="1565" y="1328"/>
                </a:lnTo>
                <a:lnTo>
                  <a:pt x="1568" y="1328"/>
                </a:lnTo>
                <a:lnTo>
                  <a:pt x="1568" y="1330"/>
                </a:lnTo>
                <a:lnTo>
                  <a:pt x="1572" y="1332"/>
                </a:lnTo>
                <a:lnTo>
                  <a:pt x="1575" y="1335"/>
                </a:lnTo>
                <a:lnTo>
                  <a:pt x="1577" y="1335"/>
                </a:lnTo>
                <a:lnTo>
                  <a:pt x="1579" y="1337"/>
                </a:lnTo>
                <a:lnTo>
                  <a:pt x="1582" y="1339"/>
                </a:lnTo>
                <a:lnTo>
                  <a:pt x="1584" y="1342"/>
                </a:lnTo>
                <a:lnTo>
                  <a:pt x="1584" y="1344"/>
                </a:lnTo>
                <a:lnTo>
                  <a:pt x="1586" y="1344"/>
                </a:lnTo>
                <a:lnTo>
                  <a:pt x="1577" y="1349"/>
                </a:lnTo>
                <a:lnTo>
                  <a:pt x="1568" y="1347"/>
                </a:lnTo>
                <a:lnTo>
                  <a:pt x="1553" y="1349"/>
                </a:lnTo>
                <a:lnTo>
                  <a:pt x="1544" y="1347"/>
                </a:lnTo>
                <a:lnTo>
                  <a:pt x="1535" y="1342"/>
                </a:lnTo>
                <a:lnTo>
                  <a:pt x="1530" y="1339"/>
                </a:lnTo>
                <a:lnTo>
                  <a:pt x="1523" y="1337"/>
                </a:lnTo>
                <a:lnTo>
                  <a:pt x="1518" y="1335"/>
                </a:lnTo>
                <a:lnTo>
                  <a:pt x="1511" y="1335"/>
                </a:lnTo>
                <a:lnTo>
                  <a:pt x="1506" y="1332"/>
                </a:lnTo>
                <a:lnTo>
                  <a:pt x="1499" y="1328"/>
                </a:lnTo>
                <a:lnTo>
                  <a:pt x="1499" y="1323"/>
                </a:lnTo>
                <a:lnTo>
                  <a:pt x="1497" y="1321"/>
                </a:lnTo>
                <a:lnTo>
                  <a:pt x="1492" y="1313"/>
                </a:lnTo>
                <a:lnTo>
                  <a:pt x="1487" y="1309"/>
                </a:lnTo>
                <a:lnTo>
                  <a:pt x="1483" y="1306"/>
                </a:lnTo>
                <a:lnTo>
                  <a:pt x="1478" y="1306"/>
                </a:lnTo>
                <a:lnTo>
                  <a:pt x="1476" y="1309"/>
                </a:lnTo>
                <a:lnTo>
                  <a:pt x="1473" y="1311"/>
                </a:lnTo>
                <a:lnTo>
                  <a:pt x="1469" y="1311"/>
                </a:lnTo>
                <a:lnTo>
                  <a:pt x="1466" y="1311"/>
                </a:lnTo>
                <a:lnTo>
                  <a:pt x="1466" y="1309"/>
                </a:lnTo>
                <a:lnTo>
                  <a:pt x="1461" y="1306"/>
                </a:lnTo>
                <a:lnTo>
                  <a:pt x="1459" y="1306"/>
                </a:lnTo>
                <a:lnTo>
                  <a:pt x="1454" y="1302"/>
                </a:lnTo>
                <a:lnTo>
                  <a:pt x="1452" y="1299"/>
                </a:lnTo>
                <a:lnTo>
                  <a:pt x="1445" y="1299"/>
                </a:lnTo>
                <a:lnTo>
                  <a:pt x="1443" y="1297"/>
                </a:lnTo>
                <a:lnTo>
                  <a:pt x="1440" y="1297"/>
                </a:lnTo>
                <a:lnTo>
                  <a:pt x="1436" y="1292"/>
                </a:lnTo>
                <a:lnTo>
                  <a:pt x="1433" y="1287"/>
                </a:lnTo>
                <a:lnTo>
                  <a:pt x="1428" y="1285"/>
                </a:lnTo>
                <a:lnTo>
                  <a:pt x="1426" y="1280"/>
                </a:lnTo>
                <a:lnTo>
                  <a:pt x="1421" y="1278"/>
                </a:lnTo>
                <a:lnTo>
                  <a:pt x="1414" y="1276"/>
                </a:lnTo>
                <a:lnTo>
                  <a:pt x="1407" y="1273"/>
                </a:lnTo>
                <a:lnTo>
                  <a:pt x="1400" y="1271"/>
                </a:lnTo>
                <a:lnTo>
                  <a:pt x="1395" y="1268"/>
                </a:lnTo>
                <a:lnTo>
                  <a:pt x="1388" y="1268"/>
                </a:lnTo>
                <a:lnTo>
                  <a:pt x="1379" y="1268"/>
                </a:lnTo>
                <a:lnTo>
                  <a:pt x="1372" y="1266"/>
                </a:lnTo>
                <a:lnTo>
                  <a:pt x="1365" y="1261"/>
                </a:lnTo>
                <a:lnTo>
                  <a:pt x="1360" y="1257"/>
                </a:lnTo>
                <a:lnTo>
                  <a:pt x="1358" y="1254"/>
                </a:lnTo>
                <a:lnTo>
                  <a:pt x="1351" y="1252"/>
                </a:lnTo>
                <a:lnTo>
                  <a:pt x="1346" y="1250"/>
                </a:lnTo>
                <a:lnTo>
                  <a:pt x="1344" y="1245"/>
                </a:lnTo>
                <a:lnTo>
                  <a:pt x="1337" y="1245"/>
                </a:lnTo>
                <a:lnTo>
                  <a:pt x="1337" y="1240"/>
                </a:lnTo>
                <a:lnTo>
                  <a:pt x="1332" y="1233"/>
                </a:lnTo>
                <a:lnTo>
                  <a:pt x="1266" y="1233"/>
                </a:lnTo>
                <a:lnTo>
                  <a:pt x="1271" y="1186"/>
                </a:lnTo>
                <a:lnTo>
                  <a:pt x="1226" y="1171"/>
                </a:lnTo>
                <a:lnTo>
                  <a:pt x="1219" y="1212"/>
                </a:lnTo>
                <a:lnTo>
                  <a:pt x="1214" y="1212"/>
                </a:lnTo>
                <a:lnTo>
                  <a:pt x="1209" y="1209"/>
                </a:lnTo>
                <a:lnTo>
                  <a:pt x="1207" y="1209"/>
                </a:lnTo>
                <a:lnTo>
                  <a:pt x="1202" y="1205"/>
                </a:lnTo>
                <a:lnTo>
                  <a:pt x="1197" y="1202"/>
                </a:lnTo>
                <a:lnTo>
                  <a:pt x="1193" y="1197"/>
                </a:lnTo>
                <a:lnTo>
                  <a:pt x="1188" y="1195"/>
                </a:lnTo>
                <a:lnTo>
                  <a:pt x="1181" y="1190"/>
                </a:lnTo>
                <a:lnTo>
                  <a:pt x="1174" y="1188"/>
                </a:lnTo>
                <a:lnTo>
                  <a:pt x="1167" y="1186"/>
                </a:lnTo>
                <a:lnTo>
                  <a:pt x="1157" y="1183"/>
                </a:lnTo>
                <a:lnTo>
                  <a:pt x="1153" y="1183"/>
                </a:lnTo>
                <a:lnTo>
                  <a:pt x="1146" y="1183"/>
                </a:lnTo>
                <a:lnTo>
                  <a:pt x="1136" y="1183"/>
                </a:lnTo>
                <a:lnTo>
                  <a:pt x="1129" y="1186"/>
                </a:lnTo>
                <a:lnTo>
                  <a:pt x="1122" y="1188"/>
                </a:lnTo>
                <a:lnTo>
                  <a:pt x="1117" y="1190"/>
                </a:lnTo>
                <a:lnTo>
                  <a:pt x="1110" y="1193"/>
                </a:lnTo>
                <a:lnTo>
                  <a:pt x="1106" y="1193"/>
                </a:lnTo>
                <a:lnTo>
                  <a:pt x="1101" y="1193"/>
                </a:lnTo>
                <a:lnTo>
                  <a:pt x="1096" y="1193"/>
                </a:lnTo>
                <a:lnTo>
                  <a:pt x="1091" y="1193"/>
                </a:lnTo>
                <a:lnTo>
                  <a:pt x="1080" y="1195"/>
                </a:lnTo>
                <a:lnTo>
                  <a:pt x="1075" y="1193"/>
                </a:lnTo>
                <a:lnTo>
                  <a:pt x="1070" y="1190"/>
                </a:lnTo>
                <a:lnTo>
                  <a:pt x="1068" y="1190"/>
                </a:lnTo>
                <a:lnTo>
                  <a:pt x="1063" y="1186"/>
                </a:lnTo>
                <a:lnTo>
                  <a:pt x="1061" y="1181"/>
                </a:lnTo>
                <a:lnTo>
                  <a:pt x="1058" y="1176"/>
                </a:lnTo>
                <a:lnTo>
                  <a:pt x="1056" y="1171"/>
                </a:lnTo>
                <a:lnTo>
                  <a:pt x="1051" y="1167"/>
                </a:lnTo>
                <a:lnTo>
                  <a:pt x="1054" y="1162"/>
                </a:lnTo>
                <a:lnTo>
                  <a:pt x="1056" y="1157"/>
                </a:lnTo>
                <a:lnTo>
                  <a:pt x="1061" y="1152"/>
                </a:lnTo>
                <a:lnTo>
                  <a:pt x="1065" y="1145"/>
                </a:lnTo>
                <a:lnTo>
                  <a:pt x="1073" y="1141"/>
                </a:lnTo>
                <a:lnTo>
                  <a:pt x="1075" y="1134"/>
                </a:lnTo>
                <a:lnTo>
                  <a:pt x="1080" y="1126"/>
                </a:lnTo>
                <a:lnTo>
                  <a:pt x="1080" y="1117"/>
                </a:lnTo>
                <a:lnTo>
                  <a:pt x="1080" y="1110"/>
                </a:lnTo>
                <a:lnTo>
                  <a:pt x="1077" y="1108"/>
                </a:lnTo>
                <a:lnTo>
                  <a:pt x="1073" y="1103"/>
                </a:lnTo>
                <a:lnTo>
                  <a:pt x="1063" y="1096"/>
                </a:lnTo>
                <a:lnTo>
                  <a:pt x="1051" y="1081"/>
                </a:lnTo>
                <a:lnTo>
                  <a:pt x="1044" y="1077"/>
                </a:lnTo>
                <a:lnTo>
                  <a:pt x="1040" y="1079"/>
                </a:lnTo>
                <a:lnTo>
                  <a:pt x="1037" y="1081"/>
                </a:lnTo>
                <a:lnTo>
                  <a:pt x="1035" y="1086"/>
                </a:lnTo>
                <a:lnTo>
                  <a:pt x="1032" y="1091"/>
                </a:lnTo>
                <a:lnTo>
                  <a:pt x="1032" y="1096"/>
                </a:lnTo>
                <a:lnTo>
                  <a:pt x="1032" y="1098"/>
                </a:lnTo>
                <a:lnTo>
                  <a:pt x="1030" y="1100"/>
                </a:lnTo>
                <a:lnTo>
                  <a:pt x="1028" y="1105"/>
                </a:lnTo>
                <a:lnTo>
                  <a:pt x="1025" y="1105"/>
                </a:lnTo>
                <a:lnTo>
                  <a:pt x="1023" y="1108"/>
                </a:lnTo>
                <a:lnTo>
                  <a:pt x="1023" y="1110"/>
                </a:lnTo>
                <a:lnTo>
                  <a:pt x="1021" y="1112"/>
                </a:lnTo>
                <a:lnTo>
                  <a:pt x="1018" y="1112"/>
                </a:lnTo>
                <a:lnTo>
                  <a:pt x="1016" y="1112"/>
                </a:lnTo>
                <a:lnTo>
                  <a:pt x="1014" y="1112"/>
                </a:lnTo>
                <a:lnTo>
                  <a:pt x="1011" y="1112"/>
                </a:lnTo>
                <a:lnTo>
                  <a:pt x="1009" y="1112"/>
                </a:lnTo>
                <a:lnTo>
                  <a:pt x="1007" y="1112"/>
                </a:lnTo>
                <a:lnTo>
                  <a:pt x="1002" y="1110"/>
                </a:lnTo>
                <a:lnTo>
                  <a:pt x="999" y="1108"/>
                </a:lnTo>
                <a:lnTo>
                  <a:pt x="995" y="1105"/>
                </a:lnTo>
                <a:lnTo>
                  <a:pt x="990" y="1105"/>
                </a:lnTo>
                <a:lnTo>
                  <a:pt x="988" y="1105"/>
                </a:lnTo>
                <a:lnTo>
                  <a:pt x="985" y="1105"/>
                </a:lnTo>
                <a:lnTo>
                  <a:pt x="983" y="1103"/>
                </a:lnTo>
                <a:lnTo>
                  <a:pt x="976" y="1098"/>
                </a:lnTo>
                <a:lnTo>
                  <a:pt x="974" y="1096"/>
                </a:lnTo>
                <a:lnTo>
                  <a:pt x="971" y="1093"/>
                </a:lnTo>
                <a:lnTo>
                  <a:pt x="969" y="1093"/>
                </a:lnTo>
                <a:lnTo>
                  <a:pt x="966" y="1093"/>
                </a:lnTo>
                <a:lnTo>
                  <a:pt x="964" y="1093"/>
                </a:lnTo>
                <a:lnTo>
                  <a:pt x="959" y="1091"/>
                </a:lnTo>
                <a:lnTo>
                  <a:pt x="957" y="1086"/>
                </a:lnTo>
                <a:lnTo>
                  <a:pt x="952" y="1084"/>
                </a:lnTo>
                <a:lnTo>
                  <a:pt x="950" y="1081"/>
                </a:lnTo>
                <a:lnTo>
                  <a:pt x="948" y="1079"/>
                </a:lnTo>
                <a:lnTo>
                  <a:pt x="945" y="1079"/>
                </a:lnTo>
                <a:lnTo>
                  <a:pt x="941" y="1079"/>
                </a:lnTo>
                <a:lnTo>
                  <a:pt x="938" y="1077"/>
                </a:lnTo>
                <a:lnTo>
                  <a:pt x="933" y="1077"/>
                </a:lnTo>
                <a:lnTo>
                  <a:pt x="929" y="1074"/>
                </a:lnTo>
                <a:lnTo>
                  <a:pt x="924" y="1074"/>
                </a:lnTo>
                <a:lnTo>
                  <a:pt x="922" y="1074"/>
                </a:lnTo>
                <a:lnTo>
                  <a:pt x="917" y="1072"/>
                </a:lnTo>
                <a:lnTo>
                  <a:pt x="912" y="1072"/>
                </a:lnTo>
                <a:lnTo>
                  <a:pt x="905" y="1070"/>
                </a:lnTo>
                <a:lnTo>
                  <a:pt x="900" y="1070"/>
                </a:lnTo>
                <a:lnTo>
                  <a:pt x="900" y="1072"/>
                </a:lnTo>
                <a:lnTo>
                  <a:pt x="900" y="1074"/>
                </a:lnTo>
                <a:lnTo>
                  <a:pt x="900" y="1077"/>
                </a:lnTo>
                <a:lnTo>
                  <a:pt x="900" y="1079"/>
                </a:lnTo>
                <a:lnTo>
                  <a:pt x="900" y="1084"/>
                </a:lnTo>
                <a:lnTo>
                  <a:pt x="900" y="1089"/>
                </a:lnTo>
                <a:lnTo>
                  <a:pt x="900" y="1098"/>
                </a:lnTo>
                <a:lnTo>
                  <a:pt x="900" y="1103"/>
                </a:lnTo>
                <a:lnTo>
                  <a:pt x="900" y="1105"/>
                </a:lnTo>
                <a:lnTo>
                  <a:pt x="905" y="1108"/>
                </a:lnTo>
                <a:lnTo>
                  <a:pt x="908" y="1110"/>
                </a:lnTo>
                <a:lnTo>
                  <a:pt x="910" y="1112"/>
                </a:lnTo>
                <a:lnTo>
                  <a:pt x="910" y="1115"/>
                </a:lnTo>
                <a:lnTo>
                  <a:pt x="912" y="1115"/>
                </a:lnTo>
                <a:lnTo>
                  <a:pt x="915" y="1117"/>
                </a:lnTo>
                <a:lnTo>
                  <a:pt x="917" y="1119"/>
                </a:lnTo>
                <a:lnTo>
                  <a:pt x="919" y="1122"/>
                </a:lnTo>
                <a:lnTo>
                  <a:pt x="924" y="1124"/>
                </a:lnTo>
                <a:lnTo>
                  <a:pt x="924" y="1126"/>
                </a:lnTo>
                <a:lnTo>
                  <a:pt x="924" y="1131"/>
                </a:lnTo>
                <a:lnTo>
                  <a:pt x="926" y="1131"/>
                </a:lnTo>
                <a:lnTo>
                  <a:pt x="926" y="1134"/>
                </a:lnTo>
                <a:lnTo>
                  <a:pt x="929" y="1136"/>
                </a:lnTo>
                <a:lnTo>
                  <a:pt x="929" y="1141"/>
                </a:lnTo>
                <a:lnTo>
                  <a:pt x="929" y="1143"/>
                </a:lnTo>
                <a:lnTo>
                  <a:pt x="929" y="1145"/>
                </a:lnTo>
                <a:lnTo>
                  <a:pt x="931" y="1148"/>
                </a:lnTo>
                <a:lnTo>
                  <a:pt x="933" y="1150"/>
                </a:lnTo>
                <a:lnTo>
                  <a:pt x="936" y="1152"/>
                </a:lnTo>
                <a:lnTo>
                  <a:pt x="941" y="1155"/>
                </a:lnTo>
                <a:lnTo>
                  <a:pt x="943" y="1155"/>
                </a:lnTo>
                <a:lnTo>
                  <a:pt x="945" y="1157"/>
                </a:lnTo>
                <a:lnTo>
                  <a:pt x="948" y="1160"/>
                </a:lnTo>
                <a:lnTo>
                  <a:pt x="950" y="1162"/>
                </a:lnTo>
                <a:lnTo>
                  <a:pt x="952" y="1162"/>
                </a:lnTo>
                <a:lnTo>
                  <a:pt x="955" y="1164"/>
                </a:lnTo>
                <a:lnTo>
                  <a:pt x="959" y="1167"/>
                </a:lnTo>
                <a:lnTo>
                  <a:pt x="964" y="1169"/>
                </a:lnTo>
                <a:lnTo>
                  <a:pt x="966" y="1171"/>
                </a:lnTo>
                <a:lnTo>
                  <a:pt x="971" y="1174"/>
                </a:lnTo>
                <a:lnTo>
                  <a:pt x="976" y="1176"/>
                </a:lnTo>
                <a:lnTo>
                  <a:pt x="971" y="1174"/>
                </a:lnTo>
                <a:lnTo>
                  <a:pt x="966" y="1174"/>
                </a:lnTo>
                <a:lnTo>
                  <a:pt x="962" y="1174"/>
                </a:lnTo>
                <a:lnTo>
                  <a:pt x="955" y="1174"/>
                </a:lnTo>
                <a:lnTo>
                  <a:pt x="950" y="1174"/>
                </a:lnTo>
                <a:lnTo>
                  <a:pt x="945" y="1171"/>
                </a:lnTo>
                <a:lnTo>
                  <a:pt x="941" y="1171"/>
                </a:lnTo>
                <a:lnTo>
                  <a:pt x="938" y="1171"/>
                </a:lnTo>
                <a:lnTo>
                  <a:pt x="936" y="1171"/>
                </a:lnTo>
                <a:lnTo>
                  <a:pt x="931" y="1171"/>
                </a:lnTo>
                <a:lnTo>
                  <a:pt x="926" y="1169"/>
                </a:lnTo>
                <a:lnTo>
                  <a:pt x="922" y="1167"/>
                </a:lnTo>
                <a:lnTo>
                  <a:pt x="919" y="1164"/>
                </a:lnTo>
                <a:lnTo>
                  <a:pt x="917" y="1164"/>
                </a:lnTo>
                <a:lnTo>
                  <a:pt x="915" y="1164"/>
                </a:lnTo>
                <a:lnTo>
                  <a:pt x="910" y="1162"/>
                </a:lnTo>
                <a:lnTo>
                  <a:pt x="908" y="1162"/>
                </a:lnTo>
                <a:lnTo>
                  <a:pt x="903" y="1160"/>
                </a:lnTo>
                <a:lnTo>
                  <a:pt x="898" y="1160"/>
                </a:lnTo>
                <a:lnTo>
                  <a:pt x="893" y="1157"/>
                </a:lnTo>
                <a:lnTo>
                  <a:pt x="891" y="1157"/>
                </a:lnTo>
                <a:lnTo>
                  <a:pt x="889" y="1155"/>
                </a:lnTo>
                <a:lnTo>
                  <a:pt x="884" y="1152"/>
                </a:lnTo>
                <a:lnTo>
                  <a:pt x="879" y="1152"/>
                </a:lnTo>
                <a:lnTo>
                  <a:pt x="875" y="1150"/>
                </a:lnTo>
                <a:lnTo>
                  <a:pt x="872" y="1150"/>
                </a:lnTo>
                <a:lnTo>
                  <a:pt x="870" y="1150"/>
                </a:lnTo>
                <a:lnTo>
                  <a:pt x="867" y="1148"/>
                </a:lnTo>
                <a:lnTo>
                  <a:pt x="865" y="1145"/>
                </a:lnTo>
                <a:lnTo>
                  <a:pt x="860" y="1143"/>
                </a:lnTo>
                <a:lnTo>
                  <a:pt x="858" y="1138"/>
                </a:lnTo>
                <a:lnTo>
                  <a:pt x="856" y="1136"/>
                </a:lnTo>
                <a:lnTo>
                  <a:pt x="856" y="1134"/>
                </a:lnTo>
                <a:lnTo>
                  <a:pt x="851" y="1131"/>
                </a:lnTo>
                <a:lnTo>
                  <a:pt x="846" y="1131"/>
                </a:lnTo>
                <a:lnTo>
                  <a:pt x="844" y="1129"/>
                </a:lnTo>
                <a:lnTo>
                  <a:pt x="842" y="1129"/>
                </a:lnTo>
                <a:lnTo>
                  <a:pt x="839" y="1129"/>
                </a:lnTo>
                <a:lnTo>
                  <a:pt x="837" y="1129"/>
                </a:lnTo>
                <a:lnTo>
                  <a:pt x="832" y="1129"/>
                </a:lnTo>
                <a:lnTo>
                  <a:pt x="827" y="1126"/>
                </a:lnTo>
                <a:lnTo>
                  <a:pt x="823" y="1126"/>
                </a:lnTo>
                <a:lnTo>
                  <a:pt x="820" y="1126"/>
                </a:lnTo>
                <a:lnTo>
                  <a:pt x="818" y="1129"/>
                </a:lnTo>
                <a:lnTo>
                  <a:pt x="813" y="1134"/>
                </a:lnTo>
                <a:lnTo>
                  <a:pt x="811" y="1136"/>
                </a:lnTo>
                <a:lnTo>
                  <a:pt x="806" y="1136"/>
                </a:lnTo>
                <a:lnTo>
                  <a:pt x="801" y="1134"/>
                </a:lnTo>
                <a:lnTo>
                  <a:pt x="797" y="1134"/>
                </a:lnTo>
                <a:lnTo>
                  <a:pt x="792" y="1134"/>
                </a:lnTo>
                <a:lnTo>
                  <a:pt x="785" y="1136"/>
                </a:lnTo>
                <a:lnTo>
                  <a:pt x="780" y="1136"/>
                </a:lnTo>
                <a:lnTo>
                  <a:pt x="783" y="1152"/>
                </a:lnTo>
                <a:lnTo>
                  <a:pt x="785" y="1150"/>
                </a:lnTo>
                <a:lnTo>
                  <a:pt x="785" y="1152"/>
                </a:lnTo>
                <a:lnTo>
                  <a:pt x="787" y="1152"/>
                </a:lnTo>
                <a:lnTo>
                  <a:pt x="794" y="1157"/>
                </a:lnTo>
                <a:lnTo>
                  <a:pt x="794" y="1160"/>
                </a:lnTo>
                <a:lnTo>
                  <a:pt x="790" y="1162"/>
                </a:lnTo>
                <a:lnTo>
                  <a:pt x="792" y="1164"/>
                </a:lnTo>
                <a:lnTo>
                  <a:pt x="816" y="1176"/>
                </a:lnTo>
                <a:lnTo>
                  <a:pt x="834" y="1176"/>
                </a:lnTo>
                <a:lnTo>
                  <a:pt x="832" y="1186"/>
                </a:lnTo>
                <a:lnTo>
                  <a:pt x="834" y="1193"/>
                </a:lnTo>
                <a:lnTo>
                  <a:pt x="799" y="1212"/>
                </a:lnTo>
                <a:lnTo>
                  <a:pt x="783" y="1219"/>
                </a:lnTo>
                <a:lnTo>
                  <a:pt x="761" y="1224"/>
                </a:lnTo>
                <a:lnTo>
                  <a:pt x="754" y="1224"/>
                </a:lnTo>
                <a:lnTo>
                  <a:pt x="747" y="1221"/>
                </a:lnTo>
                <a:lnTo>
                  <a:pt x="726" y="1216"/>
                </a:lnTo>
                <a:lnTo>
                  <a:pt x="717" y="1212"/>
                </a:lnTo>
                <a:lnTo>
                  <a:pt x="709" y="1212"/>
                </a:lnTo>
                <a:lnTo>
                  <a:pt x="705" y="1214"/>
                </a:lnTo>
                <a:lnTo>
                  <a:pt x="702" y="1221"/>
                </a:lnTo>
                <a:lnTo>
                  <a:pt x="702" y="1228"/>
                </a:lnTo>
                <a:lnTo>
                  <a:pt x="698" y="1242"/>
                </a:lnTo>
                <a:lnTo>
                  <a:pt x="684" y="1278"/>
                </a:lnTo>
                <a:lnTo>
                  <a:pt x="684" y="1285"/>
                </a:lnTo>
                <a:lnTo>
                  <a:pt x="679" y="1285"/>
                </a:lnTo>
                <a:lnTo>
                  <a:pt x="674" y="1280"/>
                </a:lnTo>
                <a:lnTo>
                  <a:pt x="672" y="1285"/>
                </a:lnTo>
                <a:lnTo>
                  <a:pt x="662" y="1302"/>
                </a:lnTo>
                <a:lnTo>
                  <a:pt x="658" y="1309"/>
                </a:lnTo>
                <a:lnTo>
                  <a:pt x="651" y="1309"/>
                </a:lnTo>
                <a:lnTo>
                  <a:pt x="639" y="1316"/>
                </a:lnTo>
                <a:lnTo>
                  <a:pt x="636" y="1323"/>
                </a:lnTo>
                <a:lnTo>
                  <a:pt x="622" y="1330"/>
                </a:lnTo>
                <a:lnTo>
                  <a:pt x="610" y="1342"/>
                </a:lnTo>
                <a:lnTo>
                  <a:pt x="608" y="1349"/>
                </a:lnTo>
                <a:lnTo>
                  <a:pt x="594" y="1363"/>
                </a:lnTo>
                <a:lnTo>
                  <a:pt x="582" y="1375"/>
                </a:lnTo>
                <a:lnTo>
                  <a:pt x="575" y="1375"/>
                </a:lnTo>
                <a:lnTo>
                  <a:pt x="575" y="1363"/>
                </a:lnTo>
                <a:lnTo>
                  <a:pt x="573" y="1354"/>
                </a:lnTo>
                <a:lnTo>
                  <a:pt x="573" y="1351"/>
                </a:lnTo>
                <a:lnTo>
                  <a:pt x="573" y="1339"/>
                </a:lnTo>
                <a:lnTo>
                  <a:pt x="577" y="1330"/>
                </a:lnTo>
                <a:lnTo>
                  <a:pt x="582" y="1309"/>
                </a:lnTo>
                <a:lnTo>
                  <a:pt x="592" y="1311"/>
                </a:lnTo>
                <a:lnTo>
                  <a:pt x="592" y="1292"/>
                </a:lnTo>
                <a:lnTo>
                  <a:pt x="592" y="1276"/>
                </a:lnTo>
                <a:lnTo>
                  <a:pt x="592" y="1247"/>
                </a:lnTo>
                <a:lnTo>
                  <a:pt x="594" y="1209"/>
                </a:lnTo>
                <a:lnTo>
                  <a:pt x="582" y="1207"/>
                </a:lnTo>
                <a:lnTo>
                  <a:pt x="573" y="1205"/>
                </a:lnTo>
                <a:lnTo>
                  <a:pt x="554" y="1200"/>
                </a:lnTo>
                <a:lnTo>
                  <a:pt x="552" y="1200"/>
                </a:lnTo>
                <a:lnTo>
                  <a:pt x="535" y="1195"/>
                </a:lnTo>
                <a:lnTo>
                  <a:pt x="523" y="1193"/>
                </a:lnTo>
                <a:lnTo>
                  <a:pt x="526" y="1179"/>
                </a:lnTo>
                <a:lnTo>
                  <a:pt x="526" y="1176"/>
                </a:lnTo>
                <a:lnTo>
                  <a:pt x="528" y="1167"/>
                </a:lnTo>
                <a:lnTo>
                  <a:pt x="523" y="1171"/>
                </a:lnTo>
                <a:lnTo>
                  <a:pt x="511" y="1171"/>
                </a:lnTo>
                <a:lnTo>
                  <a:pt x="507" y="1174"/>
                </a:lnTo>
                <a:lnTo>
                  <a:pt x="504" y="1174"/>
                </a:lnTo>
                <a:lnTo>
                  <a:pt x="500" y="1179"/>
                </a:lnTo>
                <a:lnTo>
                  <a:pt x="493" y="1186"/>
                </a:lnTo>
                <a:lnTo>
                  <a:pt x="493" y="1188"/>
                </a:lnTo>
                <a:lnTo>
                  <a:pt x="493" y="1195"/>
                </a:lnTo>
                <a:lnTo>
                  <a:pt x="486" y="1200"/>
                </a:lnTo>
                <a:lnTo>
                  <a:pt x="481" y="1202"/>
                </a:lnTo>
                <a:lnTo>
                  <a:pt x="476" y="1202"/>
                </a:lnTo>
                <a:lnTo>
                  <a:pt x="474" y="1207"/>
                </a:lnTo>
                <a:lnTo>
                  <a:pt x="469" y="1212"/>
                </a:lnTo>
                <a:lnTo>
                  <a:pt x="462" y="1219"/>
                </a:lnTo>
                <a:lnTo>
                  <a:pt x="460" y="1219"/>
                </a:lnTo>
                <a:lnTo>
                  <a:pt x="455" y="1226"/>
                </a:lnTo>
                <a:lnTo>
                  <a:pt x="443" y="1238"/>
                </a:lnTo>
                <a:lnTo>
                  <a:pt x="436" y="1228"/>
                </a:lnTo>
                <a:lnTo>
                  <a:pt x="431" y="1219"/>
                </a:lnTo>
                <a:lnTo>
                  <a:pt x="424" y="1209"/>
                </a:lnTo>
                <a:lnTo>
                  <a:pt x="429" y="1202"/>
                </a:lnTo>
                <a:lnTo>
                  <a:pt x="434" y="1197"/>
                </a:lnTo>
                <a:lnTo>
                  <a:pt x="436" y="1195"/>
                </a:lnTo>
                <a:lnTo>
                  <a:pt x="438" y="1193"/>
                </a:lnTo>
                <a:lnTo>
                  <a:pt x="443" y="1188"/>
                </a:lnTo>
                <a:lnTo>
                  <a:pt x="445" y="1186"/>
                </a:lnTo>
                <a:lnTo>
                  <a:pt x="455" y="1176"/>
                </a:lnTo>
                <a:lnTo>
                  <a:pt x="467" y="1181"/>
                </a:lnTo>
                <a:lnTo>
                  <a:pt x="474" y="1167"/>
                </a:lnTo>
                <a:lnTo>
                  <a:pt x="483" y="1150"/>
                </a:lnTo>
                <a:lnTo>
                  <a:pt x="488" y="1143"/>
                </a:lnTo>
                <a:lnTo>
                  <a:pt x="474" y="1157"/>
                </a:lnTo>
                <a:lnTo>
                  <a:pt x="471" y="1155"/>
                </a:lnTo>
                <a:lnTo>
                  <a:pt x="469" y="1155"/>
                </a:lnTo>
                <a:lnTo>
                  <a:pt x="474" y="1129"/>
                </a:lnTo>
                <a:lnTo>
                  <a:pt x="478" y="1091"/>
                </a:lnTo>
                <a:lnTo>
                  <a:pt x="478" y="1084"/>
                </a:lnTo>
                <a:lnTo>
                  <a:pt x="478" y="1079"/>
                </a:lnTo>
                <a:lnTo>
                  <a:pt x="478" y="1077"/>
                </a:lnTo>
                <a:lnTo>
                  <a:pt x="478" y="1074"/>
                </a:lnTo>
                <a:lnTo>
                  <a:pt x="478" y="1072"/>
                </a:lnTo>
                <a:lnTo>
                  <a:pt x="478" y="1070"/>
                </a:lnTo>
                <a:lnTo>
                  <a:pt x="476" y="1067"/>
                </a:lnTo>
                <a:lnTo>
                  <a:pt x="476" y="1065"/>
                </a:lnTo>
                <a:lnTo>
                  <a:pt x="476" y="1063"/>
                </a:lnTo>
                <a:lnTo>
                  <a:pt x="476" y="1060"/>
                </a:lnTo>
                <a:lnTo>
                  <a:pt x="476" y="1058"/>
                </a:lnTo>
                <a:lnTo>
                  <a:pt x="476" y="1055"/>
                </a:lnTo>
                <a:lnTo>
                  <a:pt x="476" y="1053"/>
                </a:lnTo>
                <a:lnTo>
                  <a:pt x="476" y="1051"/>
                </a:lnTo>
                <a:lnTo>
                  <a:pt x="476" y="1048"/>
                </a:lnTo>
                <a:lnTo>
                  <a:pt x="476" y="1046"/>
                </a:lnTo>
                <a:lnTo>
                  <a:pt x="476" y="1044"/>
                </a:lnTo>
                <a:lnTo>
                  <a:pt x="476" y="1041"/>
                </a:lnTo>
                <a:lnTo>
                  <a:pt x="476" y="1039"/>
                </a:lnTo>
                <a:lnTo>
                  <a:pt x="474" y="1039"/>
                </a:lnTo>
                <a:lnTo>
                  <a:pt x="474" y="1036"/>
                </a:lnTo>
                <a:lnTo>
                  <a:pt x="474" y="1034"/>
                </a:lnTo>
                <a:lnTo>
                  <a:pt x="474" y="1032"/>
                </a:lnTo>
                <a:lnTo>
                  <a:pt x="474" y="1029"/>
                </a:lnTo>
                <a:lnTo>
                  <a:pt x="474" y="1027"/>
                </a:lnTo>
                <a:lnTo>
                  <a:pt x="474" y="1025"/>
                </a:lnTo>
                <a:lnTo>
                  <a:pt x="471" y="1022"/>
                </a:lnTo>
                <a:lnTo>
                  <a:pt x="471" y="1020"/>
                </a:lnTo>
                <a:lnTo>
                  <a:pt x="469" y="1020"/>
                </a:lnTo>
                <a:lnTo>
                  <a:pt x="469" y="1018"/>
                </a:lnTo>
                <a:lnTo>
                  <a:pt x="467" y="1015"/>
                </a:lnTo>
                <a:lnTo>
                  <a:pt x="467" y="1013"/>
                </a:lnTo>
                <a:lnTo>
                  <a:pt x="464" y="1010"/>
                </a:lnTo>
                <a:lnTo>
                  <a:pt x="464" y="1008"/>
                </a:lnTo>
                <a:lnTo>
                  <a:pt x="462" y="1008"/>
                </a:lnTo>
                <a:lnTo>
                  <a:pt x="462" y="1006"/>
                </a:lnTo>
                <a:lnTo>
                  <a:pt x="460" y="1006"/>
                </a:lnTo>
                <a:lnTo>
                  <a:pt x="460" y="1003"/>
                </a:lnTo>
                <a:lnTo>
                  <a:pt x="460" y="1001"/>
                </a:lnTo>
                <a:lnTo>
                  <a:pt x="457" y="1001"/>
                </a:lnTo>
                <a:lnTo>
                  <a:pt x="457" y="999"/>
                </a:lnTo>
                <a:lnTo>
                  <a:pt x="455" y="996"/>
                </a:lnTo>
                <a:lnTo>
                  <a:pt x="455" y="994"/>
                </a:lnTo>
                <a:lnTo>
                  <a:pt x="453" y="994"/>
                </a:lnTo>
                <a:lnTo>
                  <a:pt x="450" y="989"/>
                </a:lnTo>
                <a:lnTo>
                  <a:pt x="443" y="975"/>
                </a:lnTo>
                <a:lnTo>
                  <a:pt x="431" y="961"/>
                </a:lnTo>
                <a:lnTo>
                  <a:pt x="424" y="951"/>
                </a:lnTo>
                <a:lnTo>
                  <a:pt x="427" y="982"/>
                </a:lnTo>
                <a:lnTo>
                  <a:pt x="427" y="984"/>
                </a:lnTo>
                <a:lnTo>
                  <a:pt x="427" y="987"/>
                </a:lnTo>
                <a:lnTo>
                  <a:pt x="427" y="989"/>
                </a:lnTo>
                <a:lnTo>
                  <a:pt x="424" y="989"/>
                </a:lnTo>
                <a:lnTo>
                  <a:pt x="422" y="989"/>
                </a:lnTo>
                <a:lnTo>
                  <a:pt x="420" y="989"/>
                </a:lnTo>
                <a:lnTo>
                  <a:pt x="417" y="989"/>
                </a:lnTo>
                <a:lnTo>
                  <a:pt x="415" y="989"/>
                </a:lnTo>
                <a:lnTo>
                  <a:pt x="410" y="989"/>
                </a:lnTo>
                <a:lnTo>
                  <a:pt x="401" y="989"/>
                </a:lnTo>
                <a:lnTo>
                  <a:pt x="398" y="989"/>
                </a:lnTo>
                <a:lnTo>
                  <a:pt x="396" y="989"/>
                </a:lnTo>
                <a:lnTo>
                  <a:pt x="394" y="989"/>
                </a:lnTo>
                <a:lnTo>
                  <a:pt x="391" y="989"/>
                </a:lnTo>
                <a:lnTo>
                  <a:pt x="389" y="989"/>
                </a:lnTo>
                <a:lnTo>
                  <a:pt x="389" y="992"/>
                </a:lnTo>
                <a:lnTo>
                  <a:pt x="387" y="992"/>
                </a:lnTo>
                <a:lnTo>
                  <a:pt x="384" y="992"/>
                </a:lnTo>
                <a:lnTo>
                  <a:pt x="382" y="992"/>
                </a:lnTo>
                <a:lnTo>
                  <a:pt x="379" y="992"/>
                </a:lnTo>
                <a:lnTo>
                  <a:pt x="377" y="992"/>
                </a:lnTo>
                <a:lnTo>
                  <a:pt x="375" y="992"/>
                </a:lnTo>
                <a:lnTo>
                  <a:pt x="372" y="992"/>
                </a:lnTo>
                <a:lnTo>
                  <a:pt x="370" y="992"/>
                </a:lnTo>
                <a:lnTo>
                  <a:pt x="368" y="992"/>
                </a:lnTo>
                <a:lnTo>
                  <a:pt x="365" y="992"/>
                </a:lnTo>
                <a:lnTo>
                  <a:pt x="363" y="992"/>
                </a:lnTo>
                <a:lnTo>
                  <a:pt x="361" y="994"/>
                </a:lnTo>
                <a:lnTo>
                  <a:pt x="358" y="994"/>
                </a:lnTo>
                <a:lnTo>
                  <a:pt x="356" y="994"/>
                </a:lnTo>
                <a:lnTo>
                  <a:pt x="354" y="994"/>
                </a:lnTo>
                <a:lnTo>
                  <a:pt x="351" y="994"/>
                </a:lnTo>
                <a:lnTo>
                  <a:pt x="349" y="994"/>
                </a:lnTo>
                <a:lnTo>
                  <a:pt x="342" y="994"/>
                </a:lnTo>
                <a:lnTo>
                  <a:pt x="339" y="992"/>
                </a:lnTo>
                <a:lnTo>
                  <a:pt x="337" y="992"/>
                </a:lnTo>
                <a:lnTo>
                  <a:pt x="335" y="992"/>
                </a:lnTo>
                <a:lnTo>
                  <a:pt x="332" y="992"/>
                </a:lnTo>
                <a:lnTo>
                  <a:pt x="328" y="989"/>
                </a:lnTo>
                <a:lnTo>
                  <a:pt x="325" y="989"/>
                </a:lnTo>
                <a:lnTo>
                  <a:pt x="323" y="989"/>
                </a:lnTo>
                <a:lnTo>
                  <a:pt x="321" y="989"/>
                </a:lnTo>
                <a:lnTo>
                  <a:pt x="318" y="989"/>
                </a:lnTo>
                <a:lnTo>
                  <a:pt x="316" y="989"/>
                </a:lnTo>
                <a:lnTo>
                  <a:pt x="313" y="992"/>
                </a:lnTo>
                <a:lnTo>
                  <a:pt x="311" y="992"/>
                </a:lnTo>
                <a:lnTo>
                  <a:pt x="309" y="994"/>
                </a:lnTo>
                <a:lnTo>
                  <a:pt x="306" y="994"/>
                </a:lnTo>
                <a:lnTo>
                  <a:pt x="304" y="994"/>
                </a:lnTo>
                <a:lnTo>
                  <a:pt x="304" y="996"/>
                </a:lnTo>
                <a:lnTo>
                  <a:pt x="302" y="996"/>
                </a:lnTo>
                <a:lnTo>
                  <a:pt x="299" y="996"/>
                </a:lnTo>
                <a:lnTo>
                  <a:pt x="297" y="999"/>
                </a:lnTo>
                <a:lnTo>
                  <a:pt x="295" y="999"/>
                </a:lnTo>
                <a:lnTo>
                  <a:pt x="292" y="1001"/>
                </a:lnTo>
                <a:lnTo>
                  <a:pt x="290" y="1001"/>
                </a:lnTo>
                <a:lnTo>
                  <a:pt x="288" y="1003"/>
                </a:lnTo>
                <a:lnTo>
                  <a:pt x="285" y="1003"/>
                </a:lnTo>
                <a:lnTo>
                  <a:pt x="283" y="1006"/>
                </a:lnTo>
                <a:lnTo>
                  <a:pt x="280" y="1006"/>
                </a:lnTo>
                <a:lnTo>
                  <a:pt x="278" y="1006"/>
                </a:lnTo>
                <a:lnTo>
                  <a:pt x="278" y="1008"/>
                </a:lnTo>
                <a:lnTo>
                  <a:pt x="276" y="1008"/>
                </a:lnTo>
                <a:lnTo>
                  <a:pt x="276" y="1010"/>
                </a:lnTo>
                <a:lnTo>
                  <a:pt x="273" y="1018"/>
                </a:lnTo>
                <a:lnTo>
                  <a:pt x="271" y="1020"/>
                </a:lnTo>
                <a:lnTo>
                  <a:pt x="271" y="1022"/>
                </a:lnTo>
                <a:lnTo>
                  <a:pt x="271" y="1025"/>
                </a:lnTo>
                <a:lnTo>
                  <a:pt x="271" y="1027"/>
                </a:lnTo>
                <a:lnTo>
                  <a:pt x="271" y="1029"/>
                </a:lnTo>
                <a:lnTo>
                  <a:pt x="269" y="1029"/>
                </a:lnTo>
                <a:lnTo>
                  <a:pt x="269" y="1032"/>
                </a:lnTo>
                <a:lnTo>
                  <a:pt x="269" y="1034"/>
                </a:lnTo>
                <a:lnTo>
                  <a:pt x="269" y="1039"/>
                </a:lnTo>
                <a:lnTo>
                  <a:pt x="266" y="1041"/>
                </a:lnTo>
                <a:lnTo>
                  <a:pt x="266" y="1044"/>
                </a:lnTo>
                <a:lnTo>
                  <a:pt x="266" y="1046"/>
                </a:lnTo>
                <a:lnTo>
                  <a:pt x="266" y="1048"/>
                </a:lnTo>
                <a:lnTo>
                  <a:pt x="264" y="1051"/>
                </a:lnTo>
                <a:lnTo>
                  <a:pt x="264" y="1053"/>
                </a:lnTo>
                <a:lnTo>
                  <a:pt x="257" y="1055"/>
                </a:lnTo>
                <a:lnTo>
                  <a:pt x="250" y="1060"/>
                </a:lnTo>
                <a:lnTo>
                  <a:pt x="247" y="1060"/>
                </a:lnTo>
                <a:lnTo>
                  <a:pt x="240" y="1067"/>
                </a:lnTo>
                <a:lnTo>
                  <a:pt x="238" y="1067"/>
                </a:lnTo>
                <a:lnTo>
                  <a:pt x="231" y="1072"/>
                </a:lnTo>
                <a:lnTo>
                  <a:pt x="229" y="1074"/>
                </a:lnTo>
                <a:lnTo>
                  <a:pt x="226" y="1074"/>
                </a:lnTo>
                <a:lnTo>
                  <a:pt x="222" y="1077"/>
                </a:lnTo>
                <a:lnTo>
                  <a:pt x="219" y="1079"/>
                </a:lnTo>
                <a:lnTo>
                  <a:pt x="217" y="1079"/>
                </a:lnTo>
                <a:lnTo>
                  <a:pt x="214" y="1081"/>
                </a:lnTo>
                <a:lnTo>
                  <a:pt x="212" y="1081"/>
                </a:lnTo>
                <a:lnTo>
                  <a:pt x="212" y="1084"/>
                </a:lnTo>
                <a:lnTo>
                  <a:pt x="210" y="1081"/>
                </a:lnTo>
                <a:lnTo>
                  <a:pt x="214" y="1100"/>
                </a:lnTo>
                <a:lnTo>
                  <a:pt x="217" y="1108"/>
                </a:lnTo>
                <a:lnTo>
                  <a:pt x="222" y="1119"/>
                </a:lnTo>
                <a:lnTo>
                  <a:pt x="229" y="1134"/>
                </a:lnTo>
                <a:lnTo>
                  <a:pt x="229" y="1136"/>
                </a:lnTo>
                <a:lnTo>
                  <a:pt x="229" y="1138"/>
                </a:lnTo>
                <a:lnTo>
                  <a:pt x="229" y="1141"/>
                </a:lnTo>
                <a:lnTo>
                  <a:pt x="222" y="1141"/>
                </a:lnTo>
                <a:lnTo>
                  <a:pt x="219" y="1138"/>
                </a:lnTo>
                <a:lnTo>
                  <a:pt x="217" y="1138"/>
                </a:lnTo>
                <a:lnTo>
                  <a:pt x="212" y="1134"/>
                </a:lnTo>
                <a:lnTo>
                  <a:pt x="203" y="1129"/>
                </a:lnTo>
                <a:lnTo>
                  <a:pt x="191" y="1124"/>
                </a:lnTo>
                <a:lnTo>
                  <a:pt x="186" y="1122"/>
                </a:lnTo>
                <a:lnTo>
                  <a:pt x="184" y="1119"/>
                </a:lnTo>
                <a:lnTo>
                  <a:pt x="181" y="1117"/>
                </a:lnTo>
                <a:lnTo>
                  <a:pt x="151" y="1100"/>
                </a:lnTo>
                <a:lnTo>
                  <a:pt x="132" y="1089"/>
                </a:lnTo>
                <a:lnTo>
                  <a:pt x="99" y="1072"/>
                </a:lnTo>
                <a:lnTo>
                  <a:pt x="87" y="1065"/>
                </a:lnTo>
                <a:lnTo>
                  <a:pt x="82" y="1063"/>
                </a:lnTo>
                <a:lnTo>
                  <a:pt x="78" y="1060"/>
                </a:lnTo>
                <a:lnTo>
                  <a:pt x="75" y="1058"/>
                </a:lnTo>
                <a:lnTo>
                  <a:pt x="73" y="1058"/>
                </a:lnTo>
                <a:lnTo>
                  <a:pt x="71" y="1058"/>
                </a:lnTo>
                <a:lnTo>
                  <a:pt x="68" y="1055"/>
                </a:lnTo>
                <a:lnTo>
                  <a:pt x="66" y="1055"/>
                </a:lnTo>
                <a:lnTo>
                  <a:pt x="64" y="1055"/>
                </a:lnTo>
                <a:lnTo>
                  <a:pt x="61" y="1055"/>
                </a:lnTo>
                <a:lnTo>
                  <a:pt x="61" y="1053"/>
                </a:lnTo>
                <a:lnTo>
                  <a:pt x="59" y="1053"/>
                </a:lnTo>
                <a:lnTo>
                  <a:pt x="56" y="1053"/>
                </a:lnTo>
                <a:lnTo>
                  <a:pt x="54" y="1053"/>
                </a:lnTo>
                <a:lnTo>
                  <a:pt x="52" y="1051"/>
                </a:lnTo>
                <a:lnTo>
                  <a:pt x="49" y="1051"/>
                </a:lnTo>
                <a:lnTo>
                  <a:pt x="47" y="1051"/>
                </a:lnTo>
                <a:lnTo>
                  <a:pt x="45" y="1051"/>
                </a:lnTo>
                <a:lnTo>
                  <a:pt x="45" y="1048"/>
                </a:lnTo>
                <a:lnTo>
                  <a:pt x="42" y="1048"/>
                </a:lnTo>
                <a:lnTo>
                  <a:pt x="40" y="1048"/>
                </a:lnTo>
                <a:lnTo>
                  <a:pt x="38" y="1048"/>
                </a:lnTo>
                <a:lnTo>
                  <a:pt x="35" y="1048"/>
                </a:lnTo>
                <a:lnTo>
                  <a:pt x="35" y="1046"/>
                </a:lnTo>
                <a:lnTo>
                  <a:pt x="33" y="1046"/>
                </a:lnTo>
                <a:lnTo>
                  <a:pt x="31" y="1046"/>
                </a:lnTo>
                <a:lnTo>
                  <a:pt x="28" y="1046"/>
                </a:lnTo>
                <a:lnTo>
                  <a:pt x="26" y="1044"/>
                </a:lnTo>
                <a:lnTo>
                  <a:pt x="23" y="1044"/>
                </a:lnTo>
                <a:lnTo>
                  <a:pt x="21" y="1044"/>
                </a:lnTo>
                <a:lnTo>
                  <a:pt x="19" y="1044"/>
                </a:lnTo>
                <a:lnTo>
                  <a:pt x="19" y="1041"/>
                </a:lnTo>
                <a:lnTo>
                  <a:pt x="16" y="1041"/>
                </a:lnTo>
                <a:lnTo>
                  <a:pt x="14" y="1039"/>
                </a:lnTo>
                <a:lnTo>
                  <a:pt x="12" y="1039"/>
                </a:lnTo>
                <a:lnTo>
                  <a:pt x="9" y="1036"/>
                </a:lnTo>
                <a:lnTo>
                  <a:pt x="9" y="1034"/>
                </a:lnTo>
                <a:lnTo>
                  <a:pt x="7" y="1032"/>
                </a:lnTo>
                <a:lnTo>
                  <a:pt x="5" y="1029"/>
                </a:lnTo>
                <a:lnTo>
                  <a:pt x="5" y="1027"/>
                </a:lnTo>
                <a:lnTo>
                  <a:pt x="0" y="1008"/>
                </a:lnTo>
                <a:lnTo>
                  <a:pt x="0" y="992"/>
                </a:lnTo>
                <a:lnTo>
                  <a:pt x="9" y="973"/>
                </a:lnTo>
                <a:lnTo>
                  <a:pt x="12" y="970"/>
                </a:lnTo>
                <a:lnTo>
                  <a:pt x="14" y="970"/>
                </a:lnTo>
                <a:lnTo>
                  <a:pt x="16" y="970"/>
                </a:lnTo>
                <a:lnTo>
                  <a:pt x="19" y="970"/>
                </a:lnTo>
                <a:lnTo>
                  <a:pt x="31" y="965"/>
                </a:lnTo>
                <a:lnTo>
                  <a:pt x="31" y="963"/>
                </a:lnTo>
                <a:lnTo>
                  <a:pt x="31" y="961"/>
                </a:lnTo>
                <a:lnTo>
                  <a:pt x="31" y="956"/>
                </a:lnTo>
                <a:lnTo>
                  <a:pt x="28" y="954"/>
                </a:lnTo>
                <a:lnTo>
                  <a:pt x="28" y="951"/>
                </a:lnTo>
                <a:lnTo>
                  <a:pt x="28" y="949"/>
                </a:lnTo>
                <a:lnTo>
                  <a:pt x="31" y="942"/>
                </a:lnTo>
                <a:lnTo>
                  <a:pt x="35" y="928"/>
                </a:lnTo>
                <a:lnTo>
                  <a:pt x="35" y="925"/>
                </a:lnTo>
                <a:lnTo>
                  <a:pt x="38" y="923"/>
                </a:lnTo>
                <a:lnTo>
                  <a:pt x="38" y="921"/>
                </a:lnTo>
                <a:lnTo>
                  <a:pt x="38" y="918"/>
                </a:lnTo>
                <a:lnTo>
                  <a:pt x="38" y="916"/>
                </a:lnTo>
                <a:lnTo>
                  <a:pt x="40" y="916"/>
                </a:lnTo>
                <a:lnTo>
                  <a:pt x="40" y="913"/>
                </a:lnTo>
                <a:lnTo>
                  <a:pt x="40" y="911"/>
                </a:lnTo>
                <a:lnTo>
                  <a:pt x="40" y="909"/>
                </a:lnTo>
                <a:lnTo>
                  <a:pt x="40" y="906"/>
                </a:lnTo>
                <a:lnTo>
                  <a:pt x="42" y="902"/>
                </a:lnTo>
                <a:lnTo>
                  <a:pt x="42" y="897"/>
                </a:lnTo>
                <a:lnTo>
                  <a:pt x="45" y="894"/>
                </a:lnTo>
                <a:lnTo>
                  <a:pt x="49" y="887"/>
                </a:lnTo>
                <a:lnTo>
                  <a:pt x="49" y="885"/>
                </a:lnTo>
                <a:lnTo>
                  <a:pt x="54" y="876"/>
                </a:lnTo>
                <a:lnTo>
                  <a:pt x="56" y="873"/>
                </a:lnTo>
                <a:lnTo>
                  <a:pt x="59" y="871"/>
                </a:lnTo>
                <a:lnTo>
                  <a:pt x="59" y="868"/>
                </a:lnTo>
                <a:lnTo>
                  <a:pt x="64" y="861"/>
                </a:lnTo>
                <a:lnTo>
                  <a:pt x="66" y="857"/>
                </a:lnTo>
                <a:lnTo>
                  <a:pt x="68" y="854"/>
                </a:lnTo>
                <a:lnTo>
                  <a:pt x="71" y="852"/>
                </a:lnTo>
                <a:lnTo>
                  <a:pt x="71" y="849"/>
                </a:lnTo>
                <a:lnTo>
                  <a:pt x="73" y="847"/>
                </a:lnTo>
                <a:lnTo>
                  <a:pt x="75" y="847"/>
                </a:lnTo>
                <a:lnTo>
                  <a:pt x="78" y="845"/>
                </a:lnTo>
                <a:lnTo>
                  <a:pt x="80" y="845"/>
                </a:lnTo>
                <a:lnTo>
                  <a:pt x="85" y="845"/>
                </a:lnTo>
                <a:lnTo>
                  <a:pt x="89" y="845"/>
                </a:lnTo>
                <a:lnTo>
                  <a:pt x="94" y="842"/>
                </a:lnTo>
                <a:lnTo>
                  <a:pt x="99" y="842"/>
                </a:lnTo>
                <a:lnTo>
                  <a:pt x="101" y="842"/>
                </a:lnTo>
                <a:lnTo>
                  <a:pt x="113" y="842"/>
                </a:lnTo>
                <a:lnTo>
                  <a:pt x="120" y="840"/>
                </a:lnTo>
                <a:lnTo>
                  <a:pt x="127" y="842"/>
                </a:lnTo>
                <a:lnTo>
                  <a:pt x="127" y="838"/>
                </a:lnTo>
                <a:lnTo>
                  <a:pt x="127" y="833"/>
                </a:lnTo>
                <a:lnTo>
                  <a:pt x="127" y="831"/>
                </a:lnTo>
                <a:lnTo>
                  <a:pt x="127" y="826"/>
                </a:lnTo>
                <a:lnTo>
                  <a:pt x="127" y="821"/>
                </a:lnTo>
                <a:lnTo>
                  <a:pt x="127" y="814"/>
                </a:lnTo>
                <a:lnTo>
                  <a:pt x="127" y="812"/>
                </a:lnTo>
                <a:lnTo>
                  <a:pt x="127" y="809"/>
                </a:lnTo>
                <a:lnTo>
                  <a:pt x="127" y="805"/>
                </a:lnTo>
                <a:lnTo>
                  <a:pt x="127" y="793"/>
                </a:lnTo>
                <a:lnTo>
                  <a:pt x="127" y="781"/>
                </a:lnTo>
                <a:lnTo>
                  <a:pt x="127" y="776"/>
                </a:lnTo>
                <a:lnTo>
                  <a:pt x="127" y="771"/>
                </a:lnTo>
                <a:lnTo>
                  <a:pt x="127" y="767"/>
                </a:lnTo>
                <a:lnTo>
                  <a:pt x="127" y="764"/>
                </a:lnTo>
                <a:lnTo>
                  <a:pt x="127" y="760"/>
                </a:lnTo>
                <a:lnTo>
                  <a:pt x="127" y="757"/>
                </a:lnTo>
                <a:lnTo>
                  <a:pt x="127" y="748"/>
                </a:lnTo>
                <a:lnTo>
                  <a:pt x="127" y="745"/>
                </a:lnTo>
                <a:lnTo>
                  <a:pt x="127" y="743"/>
                </a:lnTo>
                <a:lnTo>
                  <a:pt x="127" y="741"/>
                </a:lnTo>
                <a:lnTo>
                  <a:pt x="127" y="738"/>
                </a:lnTo>
                <a:lnTo>
                  <a:pt x="127" y="733"/>
                </a:lnTo>
                <a:lnTo>
                  <a:pt x="127" y="731"/>
                </a:lnTo>
                <a:lnTo>
                  <a:pt x="127" y="729"/>
                </a:lnTo>
                <a:lnTo>
                  <a:pt x="127" y="726"/>
                </a:lnTo>
                <a:lnTo>
                  <a:pt x="127" y="724"/>
                </a:lnTo>
                <a:lnTo>
                  <a:pt x="127" y="722"/>
                </a:lnTo>
                <a:lnTo>
                  <a:pt x="127" y="719"/>
                </a:lnTo>
                <a:lnTo>
                  <a:pt x="127" y="715"/>
                </a:lnTo>
                <a:lnTo>
                  <a:pt x="127" y="710"/>
                </a:lnTo>
                <a:lnTo>
                  <a:pt x="127" y="703"/>
                </a:lnTo>
                <a:lnTo>
                  <a:pt x="130" y="698"/>
                </a:lnTo>
                <a:lnTo>
                  <a:pt x="130" y="693"/>
                </a:lnTo>
                <a:lnTo>
                  <a:pt x="130" y="691"/>
                </a:lnTo>
                <a:lnTo>
                  <a:pt x="130" y="686"/>
                </a:lnTo>
                <a:lnTo>
                  <a:pt x="130" y="681"/>
                </a:lnTo>
                <a:lnTo>
                  <a:pt x="130" y="677"/>
                </a:lnTo>
                <a:lnTo>
                  <a:pt x="130" y="674"/>
                </a:lnTo>
                <a:lnTo>
                  <a:pt x="130" y="672"/>
                </a:lnTo>
                <a:lnTo>
                  <a:pt x="130" y="660"/>
                </a:lnTo>
                <a:lnTo>
                  <a:pt x="130" y="651"/>
                </a:lnTo>
                <a:lnTo>
                  <a:pt x="130" y="634"/>
                </a:lnTo>
                <a:lnTo>
                  <a:pt x="130" y="620"/>
                </a:lnTo>
                <a:lnTo>
                  <a:pt x="130" y="618"/>
                </a:lnTo>
                <a:lnTo>
                  <a:pt x="130" y="608"/>
                </a:lnTo>
                <a:lnTo>
                  <a:pt x="130" y="606"/>
                </a:lnTo>
                <a:lnTo>
                  <a:pt x="130" y="596"/>
                </a:lnTo>
                <a:lnTo>
                  <a:pt x="132" y="577"/>
                </a:lnTo>
                <a:lnTo>
                  <a:pt x="132" y="551"/>
                </a:lnTo>
                <a:lnTo>
                  <a:pt x="132" y="546"/>
                </a:lnTo>
                <a:lnTo>
                  <a:pt x="139" y="551"/>
                </a:lnTo>
                <a:lnTo>
                  <a:pt x="144" y="554"/>
                </a:lnTo>
                <a:lnTo>
                  <a:pt x="148" y="556"/>
                </a:lnTo>
                <a:lnTo>
                  <a:pt x="153" y="556"/>
                </a:lnTo>
                <a:lnTo>
                  <a:pt x="163" y="558"/>
                </a:lnTo>
                <a:lnTo>
                  <a:pt x="167" y="561"/>
                </a:lnTo>
                <a:lnTo>
                  <a:pt x="170" y="561"/>
                </a:lnTo>
                <a:lnTo>
                  <a:pt x="177" y="561"/>
                </a:lnTo>
                <a:lnTo>
                  <a:pt x="184" y="558"/>
                </a:lnTo>
                <a:lnTo>
                  <a:pt x="191" y="558"/>
                </a:lnTo>
                <a:lnTo>
                  <a:pt x="198" y="556"/>
                </a:lnTo>
                <a:lnTo>
                  <a:pt x="205" y="551"/>
                </a:lnTo>
                <a:lnTo>
                  <a:pt x="210" y="549"/>
                </a:lnTo>
                <a:lnTo>
                  <a:pt x="212" y="546"/>
                </a:lnTo>
                <a:lnTo>
                  <a:pt x="217" y="544"/>
                </a:lnTo>
                <a:lnTo>
                  <a:pt x="224" y="537"/>
                </a:lnTo>
                <a:lnTo>
                  <a:pt x="226" y="532"/>
                </a:lnTo>
                <a:lnTo>
                  <a:pt x="233" y="523"/>
                </a:lnTo>
                <a:lnTo>
                  <a:pt x="236" y="516"/>
                </a:lnTo>
                <a:lnTo>
                  <a:pt x="236" y="511"/>
                </a:lnTo>
                <a:lnTo>
                  <a:pt x="238" y="506"/>
                </a:lnTo>
                <a:lnTo>
                  <a:pt x="238" y="502"/>
                </a:lnTo>
                <a:lnTo>
                  <a:pt x="238" y="497"/>
                </a:lnTo>
                <a:lnTo>
                  <a:pt x="236" y="487"/>
                </a:lnTo>
                <a:lnTo>
                  <a:pt x="236" y="485"/>
                </a:lnTo>
                <a:lnTo>
                  <a:pt x="236" y="483"/>
                </a:lnTo>
                <a:lnTo>
                  <a:pt x="233" y="478"/>
                </a:lnTo>
                <a:lnTo>
                  <a:pt x="231" y="473"/>
                </a:lnTo>
                <a:lnTo>
                  <a:pt x="231" y="471"/>
                </a:lnTo>
                <a:lnTo>
                  <a:pt x="229" y="468"/>
                </a:lnTo>
                <a:lnTo>
                  <a:pt x="229" y="466"/>
                </a:lnTo>
                <a:lnTo>
                  <a:pt x="226" y="464"/>
                </a:lnTo>
                <a:lnTo>
                  <a:pt x="226" y="461"/>
                </a:lnTo>
                <a:lnTo>
                  <a:pt x="224" y="461"/>
                </a:lnTo>
                <a:lnTo>
                  <a:pt x="224" y="459"/>
                </a:lnTo>
                <a:lnTo>
                  <a:pt x="222" y="459"/>
                </a:lnTo>
                <a:lnTo>
                  <a:pt x="222" y="457"/>
                </a:lnTo>
                <a:lnTo>
                  <a:pt x="219" y="454"/>
                </a:lnTo>
                <a:lnTo>
                  <a:pt x="217" y="454"/>
                </a:lnTo>
                <a:lnTo>
                  <a:pt x="217" y="452"/>
                </a:lnTo>
                <a:lnTo>
                  <a:pt x="214" y="452"/>
                </a:lnTo>
                <a:lnTo>
                  <a:pt x="214" y="449"/>
                </a:lnTo>
                <a:lnTo>
                  <a:pt x="210" y="447"/>
                </a:lnTo>
                <a:lnTo>
                  <a:pt x="207" y="447"/>
                </a:lnTo>
                <a:lnTo>
                  <a:pt x="207" y="445"/>
                </a:lnTo>
                <a:lnTo>
                  <a:pt x="205" y="445"/>
                </a:lnTo>
                <a:lnTo>
                  <a:pt x="205" y="442"/>
                </a:lnTo>
                <a:lnTo>
                  <a:pt x="203" y="442"/>
                </a:lnTo>
                <a:lnTo>
                  <a:pt x="200" y="442"/>
                </a:lnTo>
                <a:lnTo>
                  <a:pt x="196" y="440"/>
                </a:lnTo>
                <a:lnTo>
                  <a:pt x="193" y="440"/>
                </a:lnTo>
                <a:lnTo>
                  <a:pt x="191" y="438"/>
                </a:lnTo>
                <a:lnTo>
                  <a:pt x="189" y="438"/>
                </a:lnTo>
                <a:lnTo>
                  <a:pt x="191" y="435"/>
                </a:lnTo>
                <a:lnTo>
                  <a:pt x="193" y="428"/>
                </a:lnTo>
                <a:lnTo>
                  <a:pt x="196" y="431"/>
                </a:lnTo>
                <a:lnTo>
                  <a:pt x="198" y="431"/>
                </a:lnTo>
                <a:lnTo>
                  <a:pt x="200" y="431"/>
                </a:lnTo>
                <a:lnTo>
                  <a:pt x="203" y="431"/>
                </a:lnTo>
                <a:lnTo>
                  <a:pt x="205" y="431"/>
                </a:lnTo>
                <a:lnTo>
                  <a:pt x="205" y="433"/>
                </a:lnTo>
                <a:lnTo>
                  <a:pt x="207" y="433"/>
                </a:lnTo>
                <a:lnTo>
                  <a:pt x="210" y="433"/>
                </a:lnTo>
                <a:lnTo>
                  <a:pt x="212" y="433"/>
                </a:lnTo>
                <a:lnTo>
                  <a:pt x="214" y="433"/>
                </a:lnTo>
                <a:lnTo>
                  <a:pt x="217" y="433"/>
                </a:lnTo>
                <a:lnTo>
                  <a:pt x="219" y="435"/>
                </a:lnTo>
                <a:lnTo>
                  <a:pt x="222" y="435"/>
                </a:lnTo>
                <a:lnTo>
                  <a:pt x="224" y="435"/>
                </a:lnTo>
                <a:lnTo>
                  <a:pt x="226" y="435"/>
                </a:lnTo>
                <a:lnTo>
                  <a:pt x="229" y="435"/>
                </a:lnTo>
                <a:lnTo>
                  <a:pt x="229" y="438"/>
                </a:lnTo>
                <a:lnTo>
                  <a:pt x="231" y="433"/>
                </a:lnTo>
                <a:lnTo>
                  <a:pt x="231" y="431"/>
                </a:lnTo>
                <a:lnTo>
                  <a:pt x="233" y="431"/>
                </a:lnTo>
                <a:lnTo>
                  <a:pt x="233" y="428"/>
                </a:lnTo>
                <a:lnTo>
                  <a:pt x="233" y="426"/>
                </a:lnTo>
                <a:lnTo>
                  <a:pt x="233" y="423"/>
                </a:lnTo>
                <a:lnTo>
                  <a:pt x="236" y="423"/>
                </a:lnTo>
                <a:lnTo>
                  <a:pt x="236" y="421"/>
                </a:lnTo>
                <a:lnTo>
                  <a:pt x="236" y="419"/>
                </a:lnTo>
                <a:lnTo>
                  <a:pt x="236" y="416"/>
                </a:lnTo>
                <a:lnTo>
                  <a:pt x="238" y="416"/>
                </a:lnTo>
                <a:lnTo>
                  <a:pt x="238" y="414"/>
                </a:lnTo>
                <a:lnTo>
                  <a:pt x="238" y="412"/>
                </a:lnTo>
                <a:lnTo>
                  <a:pt x="240" y="409"/>
                </a:lnTo>
                <a:lnTo>
                  <a:pt x="240" y="407"/>
                </a:lnTo>
                <a:lnTo>
                  <a:pt x="240" y="404"/>
                </a:lnTo>
                <a:lnTo>
                  <a:pt x="243" y="402"/>
                </a:lnTo>
                <a:lnTo>
                  <a:pt x="243" y="400"/>
                </a:lnTo>
                <a:lnTo>
                  <a:pt x="243" y="397"/>
                </a:lnTo>
                <a:lnTo>
                  <a:pt x="245" y="397"/>
                </a:lnTo>
                <a:lnTo>
                  <a:pt x="245" y="395"/>
                </a:lnTo>
                <a:lnTo>
                  <a:pt x="245" y="393"/>
                </a:lnTo>
                <a:lnTo>
                  <a:pt x="245" y="390"/>
                </a:lnTo>
                <a:lnTo>
                  <a:pt x="247" y="390"/>
                </a:lnTo>
                <a:lnTo>
                  <a:pt x="247" y="388"/>
                </a:lnTo>
                <a:lnTo>
                  <a:pt x="247" y="386"/>
                </a:lnTo>
                <a:lnTo>
                  <a:pt x="250" y="383"/>
                </a:lnTo>
                <a:lnTo>
                  <a:pt x="250" y="381"/>
                </a:lnTo>
                <a:lnTo>
                  <a:pt x="250" y="378"/>
                </a:lnTo>
                <a:lnTo>
                  <a:pt x="250" y="376"/>
                </a:lnTo>
                <a:lnTo>
                  <a:pt x="252" y="376"/>
                </a:lnTo>
                <a:lnTo>
                  <a:pt x="252" y="374"/>
                </a:lnTo>
                <a:lnTo>
                  <a:pt x="252" y="371"/>
                </a:lnTo>
                <a:lnTo>
                  <a:pt x="255" y="369"/>
                </a:lnTo>
                <a:lnTo>
                  <a:pt x="255" y="367"/>
                </a:lnTo>
                <a:lnTo>
                  <a:pt x="255" y="364"/>
                </a:lnTo>
                <a:lnTo>
                  <a:pt x="257" y="362"/>
                </a:lnTo>
                <a:lnTo>
                  <a:pt x="259" y="357"/>
                </a:lnTo>
                <a:lnTo>
                  <a:pt x="259" y="355"/>
                </a:lnTo>
                <a:lnTo>
                  <a:pt x="262" y="350"/>
                </a:lnTo>
                <a:lnTo>
                  <a:pt x="262" y="348"/>
                </a:lnTo>
                <a:lnTo>
                  <a:pt x="262" y="345"/>
                </a:lnTo>
                <a:lnTo>
                  <a:pt x="264" y="341"/>
                </a:lnTo>
                <a:lnTo>
                  <a:pt x="266" y="341"/>
                </a:lnTo>
                <a:lnTo>
                  <a:pt x="269" y="341"/>
                </a:lnTo>
                <a:lnTo>
                  <a:pt x="271" y="338"/>
                </a:lnTo>
                <a:lnTo>
                  <a:pt x="271" y="336"/>
                </a:lnTo>
                <a:lnTo>
                  <a:pt x="271" y="333"/>
                </a:lnTo>
                <a:lnTo>
                  <a:pt x="271" y="331"/>
                </a:lnTo>
                <a:lnTo>
                  <a:pt x="273" y="329"/>
                </a:lnTo>
                <a:lnTo>
                  <a:pt x="273" y="324"/>
                </a:lnTo>
                <a:lnTo>
                  <a:pt x="273" y="322"/>
                </a:lnTo>
                <a:lnTo>
                  <a:pt x="276" y="319"/>
                </a:lnTo>
                <a:lnTo>
                  <a:pt x="276" y="315"/>
                </a:lnTo>
                <a:lnTo>
                  <a:pt x="278" y="307"/>
                </a:lnTo>
                <a:lnTo>
                  <a:pt x="280" y="307"/>
                </a:lnTo>
                <a:lnTo>
                  <a:pt x="283" y="307"/>
                </a:lnTo>
                <a:lnTo>
                  <a:pt x="283" y="303"/>
                </a:lnTo>
                <a:lnTo>
                  <a:pt x="285" y="293"/>
                </a:lnTo>
                <a:lnTo>
                  <a:pt x="285" y="291"/>
                </a:lnTo>
                <a:lnTo>
                  <a:pt x="283" y="288"/>
                </a:lnTo>
                <a:lnTo>
                  <a:pt x="283" y="284"/>
                </a:lnTo>
                <a:lnTo>
                  <a:pt x="273" y="284"/>
                </a:lnTo>
                <a:lnTo>
                  <a:pt x="264" y="284"/>
                </a:lnTo>
                <a:lnTo>
                  <a:pt x="259" y="284"/>
                </a:lnTo>
                <a:lnTo>
                  <a:pt x="259" y="279"/>
                </a:lnTo>
                <a:lnTo>
                  <a:pt x="259" y="274"/>
                </a:lnTo>
                <a:lnTo>
                  <a:pt x="266" y="253"/>
                </a:lnTo>
                <a:lnTo>
                  <a:pt x="266" y="251"/>
                </a:lnTo>
                <a:lnTo>
                  <a:pt x="266" y="248"/>
                </a:lnTo>
                <a:lnTo>
                  <a:pt x="266" y="243"/>
                </a:lnTo>
                <a:lnTo>
                  <a:pt x="266" y="239"/>
                </a:lnTo>
                <a:lnTo>
                  <a:pt x="266" y="234"/>
                </a:lnTo>
                <a:lnTo>
                  <a:pt x="269" y="232"/>
                </a:lnTo>
                <a:lnTo>
                  <a:pt x="269" y="229"/>
                </a:lnTo>
                <a:lnTo>
                  <a:pt x="269" y="227"/>
                </a:lnTo>
                <a:lnTo>
                  <a:pt x="269" y="225"/>
                </a:lnTo>
                <a:lnTo>
                  <a:pt x="271" y="222"/>
                </a:lnTo>
                <a:lnTo>
                  <a:pt x="271" y="220"/>
                </a:lnTo>
                <a:lnTo>
                  <a:pt x="271" y="217"/>
                </a:lnTo>
                <a:lnTo>
                  <a:pt x="271" y="215"/>
                </a:lnTo>
                <a:lnTo>
                  <a:pt x="273" y="215"/>
                </a:lnTo>
                <a:lnTo>
                  <a:pt x="276" y="215"/>
                </a:lnTo>
                <a:lnTo>
                  <a:pt x="278" y="215"/>
                </a:lnTo>
                <a:lnTo>
                  <a:pt x="280" y="215"/>
                </a:lnTo>
                <a:lnTo>
                  <a:pt x="283" y="213"/>
                </a:lnTo>
                <a:lnTo>
                  <a:pt x="278" y="213"/>
                </a:lnTo>
                <a:lnTo>
                  <a:pt x="273" y="210"/>
                </a:lnTo>
                <a:lnTo>
                  <a:pt x="273" y="208"/>
                </a:lnTo>
                <a:lnTo>
                  <a:pt x="273" y="206"/>
                </a:lnTo>
                <a:lnTo>
                  <a:pt x="266" y="203"/>
                </a:lnTo>
                <a:lnTo>
                  <a:pt x="259" y="196"/>
                </a:lnTo>
                <a:lnTo>
                  <a:pt x="250" y="189"/>
                </a:lnTo>
                <a:lnTo>
                  <a:pt x="278" y="189"/>
                </a:lnTo>
                <a:lnTo>
                  <a:pt x="280" y="189"/>
                </a:lnTo>
                <a:lnTo>
                  <a:pt x="309" y="168"/>
                </a:lnTo>
                <a:lnTo>
                  <a:pt x="311" y="165"/>
                </a:lnTo>
                <a:lnTo>
                  <a:pt x="323" y="154"/>
                </a:lnTo>
                <a:lnTo>
                  <a:pt x="339" y="132"/>
                </a:lnTo>
                <a:lnTo>
                  <a:pt x="342" y="125"/>
                </a:lnTo>
                <a:lnTo>
                  <a:pt x="344" y="113"/>
                </a:lnTo>
                <a:lnTo>
                  <a:pt x="361" y="120"/>
                </a:lnTo>
                <a:lnTo>
                  <a:pt x="365" y="120"/>
                </a:lnTo>
                <a:lnTo>
                  <a:pt x="408" y="139"/>
                </a:lnTo>
                <a:lnTo>
                  <a:pt x="417" y="106"/>
                </a:lnTo>
                <a:lnTo>
                  <a:pt x="422" y="83"/>
                </a:lnTo>
                <a:lnTo>
                  <a:pt x="429" y="66"/>
                </a:lnTo>
                <a:lnTo>
                  <a:pt x="429" y="61"/>
                </a:lnTo>
                <a:lnTo>
                  <a:pt x="438" y="35"/>
                </a:lnTo>
                <a:lnTo>
                  <a:pt x="443" y="21"/>
                </a:lnTo>
                <a:lnTo>
                  <a:pt x="450" y="0"/>
                </a:lnTo>
                <a:lnTo>
                  <a:pt x="471" y="4"/>
                </a:lnTo>
                <a:lnTo>
                  <a:pt x="488" y="14"/>
                </a:lnTo>
                <a:close/>
              </a:path>
            </a:pathLst>
          </a:custGeom>
          <a:solidFill>
            <a:srgbClr val="D2D7FC"/>
          </a:solidFill>
          <a:ln w="9525">
            <a:solidFill>
              <a:schemeClr val="bg2">
                <a:lumMod val="50000"/>
              </a:schemeClr>
            </a:solidFill>
            <a:round/>
            <a:headEnd/>
            <a:tailEnd/>
          </a:ln>
          <a:extLst/>
        </p:spPr>
        <p:txBody>
          <a:bodyPr rot="0" vert="horz" wrap="square" lIns="137160" tIns="68580" rIns="137160" bIns="68580" anchor="t" anchorCtr="0" upright="1">
            <a:noAutofit/>
          </a:bodyPr>
          <a:lstStyle/>
          <a:p>
            <a:endParaRPr lang="es-MX" sz="2700"/>
          </a:p>
        </p:txBody>
      </p:sp>
      <p:sp>
        <p:nvSpPr>
          <p:cNvPr id="14" name="Rectángulo 13"/>
          <p:cNvSpPr/>
          <p:nvPr/>
        </p:nvSpPr>
        <p:spPr>
          <a:xfrm>
            <a:off x="10304228" y="2546577"/>
            <a:ext cx="3110146" cy="7848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s-MX" sz="4500" cap="all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municipios</a:t>
            </a:r>
          </a:p>
        </p:txBody>
      </p:sp>
      <p:cxnSp>
        <p:nvCxnSpPr>
          <p:cNvPr id="15" name="Conector angular 14"/>
          <p:cNvCxnSpPr>
            <a:stCxn id="14" idx="1"/>
            <a:endCxn id="14" idx="3"/>
          </p:cNvCxnSpPr>
          <p:nvPr/>
        </p:nvCxnSpPr>
        <p:spPr>
          <a:xfrm rot="10800000" flipH="1">
            <a:off x="10260064" y="2962076"/>
            <a:ext cx="3198473" cy="19050"/>
          </a:xfrm>
          <a:prstGeom prst="bentConnector5">
            <a:avLst>
              <a:gd name="adj1" fmla="val -138774"/>
              <a:gd name="adj2" fmla="val -28318906"/>
              <a:gd name="adj3" fmla="val 234010"/>
            </a:avLst>
          </a:prstGeom>
          <a:ln w="38100">
            <a:solidFill>
              <a:schemeClr val="tx1">
                <a:lumMod val="50000"/>
                <a:lumOff val="50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Rectángulo 15"/>
          <p:cNvSpPr/>
          <p:nvPr/>
        </p:nvSpPr>
        <p:spPr>
          <a:xfrm>
            <a:off x="6268610" y="4447225"/>
            <a:ext cx="5775111" cy="2169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 algn="just">
              <a:buFont typeface="Arial" panose="020B0604020202020204" pitchFamily="34" charset="0"/>
              <a:buChar char="•"/>
            </a:pPr>
            <a:r>
              <a:rPr lang="es-419" sz="2700" dirty="0">
                <a:solidFill>
                  <a:srgbClr val="000000"/>
                </a:solidFill>
              </a:rPr>
              <a:t>Texcoco</a:t>
            </a:r>
          </a:p>
          <a:p>
            <a:pPr marL="514350" indent="-514350" algn="just">
              <a:buFont typeface="Arial" panose="020B0604020202020204" pitchFamily="34" charset="0"/>
              <a:buChar char="•"/>
            </a:pPr>
            <a:r>
              <a:rPr lang="es-419" sz="2700" dirty="0">
                <a:solidFill>
                  <a:srgbClr val="000000"/>
                </a:solidFill>
              </a:rPr>
              <a:t>Acolman</a:t>
            </a:r>
          </a:p>
          <a:p>
            <a:pPr marL="514350" indent="-514350" algn="just">
              <a:buFont typeface="Arial" panose="020B0604020202020204" pitchFamily="34" charset="0"/>
              <a:buChar char="•"/>
            </a:pPr>
            <a:r>
              <a:rPr lang="es-419" sz="2700" dirty="0">
                <a:solidFill>
                  <a:srgbClr val="000000"/>
                </a:solidFill>
              </a:rPr>
              <a:t>Atenco</a:t>
            </a:r>
          </a:p>
          <a:p>
            <a:pPr marL="514350" indent="-514350" algn="just">
              <a:buFont typeface="Arial" panose="020B0604020202020204" pitchFamily="34" charset="0"/>
              <a:buChar char="•"/>
            </a:pPr>
            <a:r>
              <a:rPr lang="es-419" sz="2700" dirty="0" err="1">
                <a:solidFill>
                  <a:srgbClr val="000000"/>
                </a:solidFill>
              </a:rPr>
              <a:t>Chiautla</a:t>
            </a:r>
            <a:endParaRPr lang="es-419" sz="2700" dirty="0">
              <a:solidFill>
                <a:srgbClr val="000000"/>
              </a:solidFill>
            </a:endParaRPr>
          </a:p>
          <a:p>
            <a:pPr marL="514350" indent="-514350" algn="just">
              <a:buFont typeface="Arial" panose="020B0604020202020204" pitchFamily="34" charset="0"/>
              <a:buChar char="•"/>
            </a:pPr>
            <a:r>
              <a:rPr lang="es-419" sz="2700" dirty="0">
                <a:solidFill>
                  <a:srgbClr val="000000"/>
                </a:solidFill>
              </a:rPr>
              <a:t>Chicoloapan</a:t>
            </a:r>
          </a:p>
        </p:txBody>
      </p:sp>
      <p:sp>
        <p:nvSpPr>
          <p:cNvPr id="17" name="Rectángulo 16"/>
          <p:cNvSpPr/>
          <p:nvPr/>
        </p:nvSpPr>
        <p:spPr>
          <a:xfrm>
            <a:off x="12355076" y="4385895"/>
            <a:ext cx="4923275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 algn="just">
              <a:buFont typeface="Arial" panose="020B0604020202020204" pitchFamily="34" charset="0"/>
              <a:buChar char="•"/>
            </a:pPr>
            <a:r>
              <a:rPr lang="es-419" sz="2700" dirty="0" err="1">
                <a:solidFill>
                  <a:srgbClr val="000000"/>
                </a:solidFill>
              </a:rPr>
              <a:t>Chiconcuac</a:t>
            </a:r>
            <a:endParaRPr lang="es-419" sz="2700" dirty="0">
              <a:solidFill>
                <a:srgbClr val="000000"/>
              </a:solidFill>
            </a:endParaRPr>
          </a:p>
          <a:p>
            <a:pPr marL="514350" indent="-514350" algn="just">
              <a:buFont typeface="Arial" panose="020B0604020202020204" pitchFamily="34" charset="0"/>
              <a:buChar char="•"/>
            </a:pPr>
            <a:r>
              <a:rPr lang="es-419" sz="2700" dirty="0" err="1">
                <a:solidFill>
                  <a:srgbClr val="000000"/>
                </a:solidFill>
              </a:rPr>
              <a:t>Papalotla</a:t>
            </a:r>
            <a:endParaRPr lang="es-419" sz="2700" dirty="0">
              <a:solidFill>
                <a:srgbClr val="000000"/>
              </a:solidFill>
            </a:endParaRPr>
          </a:p>
          <a:p>
            <a:pPr marL="514350" indent="-514350" algn="just">
              <a:buFont typeface="Arial" panose="020B0604020202020204" pitchFamily="34" charset="0"/>
              <a:buChar char="•"/>
            </a:pPr>
            <a:r>
              <a:rPr lang="es-419" sz="2700" dirty="0" err="1">
                <a:solidFill>
                  <a:srgbClr val="000000"/>
                </a:solidFill>
              </a:rPr>
              <a:t>Tepetloxctoc</a:t>
            </a:r>
            <a:endParaRPr lang="es-419" sz="2700" dirty="0">
              <a:solidFill>
                <a:srgbClr val="000000"/>
              </a:solidFill>
            </a:endParaRPr>
          </a:p>
          <a:p>
            <a:pPr marL="514350" indent="-514350" algn="just">
              <a:buFont typeface="Arial" panose="020B0604020202020204" pitchFamily="34" charset="0"/>
              <a:buChar char="•"/>
            </a:pPr>
            <a:r>
              <a:rPr lang="es-419" sz="2700" dirty="0" err="1">
                <a:solidFill>
                  <a:srgbClr val="000000"/>
                </a:solidFill>
              </a:rPr>
              <a:t>Tezoyuca</a:t>
            </a:r>
            <a:endParaRPr lang="es-MX" sz="2700" dirty="0"/>
          </a:p>
        </p:txBody>
      </p:sp>
      <p:pic>
        <p:nvPicPr>
          <p:cNvPr id="19" name="Picture 2" descr="Estado de México – Pacto federal">
            <a:hlinkClick r:id="rId6" action="ppaction://hlinksldjump" tooltip="Distritos Judiciales Electorales"/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62999" y="8613564"/>
            <a:ext cx="762001" cy="6265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Imagen 19">
            <a:hlinkClick r:id="" action="ppaction://hlinkshowjump?jump=previousslide" tooltip="Anterior"/>
          </p:cNvPr>
          <p:cNvPicPr>
            <a:picLocks noChangeAspect="1"/>
          </p:cNvPicPr>
          <p:nvPr/>
        </p:nvPicPr>
        <p:blipFill>
          <a:blip r:embed="rId8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7971312" y="8567437"/>
            <a:ext cx="718852" cy="718852"/>
          </a:xfrm>
          <a:prstGeom prst="rect">
            <a:avLst/>
          </a:prstGeom>
        </p:spPr>
      </p:pic>
      <p:pic>
        <p:nvPicPr>
          <p:cNvPr id="21" name="Imagen 20">
            <a:hlinkClick r:id="" action="ppaction://hlinkshowjump?jump=nextslide" tooltip="Siguiente"/>
          </p:cNvPr>
          <p:cNvPicPr>
            <a:picLocks noChangeAspect="1"/>
          </p:cNvPicPr>
          <p:nvPr/>
        </p:nvPicPr>
        <p:blipFill>
          <a:blip r:embed="rId8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97835" y="8567438"/>
            <a:ext cx="718852" cy="718852"/>
          </a:xfrm>
          <a:prstGeom prst="rect">
            <a:avLst/>
          </a:prstGeom>
        </p:spPr>
      </p:pic>
      <p:sp>
        <p:nvSpPr>
          <p:cNvPr id="22" name="Rectángulo 21"/>
          <p:cNvSpPr/>
          <p:nvPr/>
        </p:nvSpPr>
        <p:spPr>
          <a:xfrm>
            <a:off x="10153504" y="3126363"/>
            <a:ext cx="343651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s-MX" sz="2000" cap="all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Que conforman el distrito</a:t>
            </a:r>
            <a:endParaRPr lang="es-MX" sz="2000" cap="all" dirty="0">
              <a:solidFill>
                <a:schemeClr val="tx1">
                  <a:lumMod val="50000"/>
                  <a:lumOff val="50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334585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Click="0">
        <p14:reveal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2401" y="178509"/>
            <a:ext cx="2274414" cy="1025763"/>
          </a:xfrm>
          <a:prstGeom prst="rect">
            <a:avLst/>
          </a:prstGeom>
        </p:spPr>
      </p:pic>
      <p:sp>
        <p:nvSpPr>
          <p:cNvPr id="72" name="Paralelogramo 71"/>
          <p:cNvSpPr/>
          <p:nvPr/>
        </p:nvSpPr>
        <p:spPr>
          <a:xfrm>
            <a:off x="15672659" y="8634356"/>
            <a:ext cx="4243892" cy="1612305"/>
          </a:xfrm>
          <a:prstGeom prst="parallelogram">
            <a:avLst>
              <a:gd name="adj" fmla="val 68198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73" name="Paralelogramo 72"/>
          <p:cNvSpPr/>
          <p:nvPr/>
        </p:nvSpPr>
        <p:spPr>
          <a:xfrm>
            <a:off x="0" y="9478834"/>
            <a:ext cx="18750579" cy="814892"/>
          </a:xfrm>
          <a:prstGeom prst="parallelogram">
            <a:avLst>
              <a:gd name="adj" fmla="val 58663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pic>
        <p:nvPicPr>
          <p:cNvPr id="77" name="Imagen 7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33436" y="88635"/>
            <a:ext cx="1272614" cy="1202562"/>
          </a:xfrm>
          <a:prstGeom prst="rect">
            <a:avLst/>
          </a:prstGeom>
        </p:spPr>
      </p:pic>
      <p:sp>
        <p:nvSpPr>
          <p:cNvPr id="78" name="Triángulo isósceles 77"/>
          <p:cNvSpPr/>
          <p:nvPr/>
        </p:nvSpPr>
        <p:spPr>
          <a:xfrm rot="18459014">
            <a:off x="-931438" y="-343536"/>
            <a:ext cx="2154764" cy="1158996"/>
          </a:xfrm>
          <a:prstGeom prst="triangl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79" name="Triángulo isósceles 78"/>
          <p:cNvSpPr/>
          <p:nvPr/>
        </p:nvSpPr>
        <p:spPr>
          <a:xfrm rot="10631482">
            <a:off x="-55789" y="-206601"/>
            <a:ext cx="2154764" cy="1158996"/>
          </a:xfrm>
          <a:prstGeom prst="triangle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cxnSp>
        <p:nvCxnSpPr>
          <p:cNvPr id="81" name="Conector recto 80"/>
          <p:cNvCxnSpPr/>
          <p:nvPr/>
        </p:nvCxnSpPr>
        <p:spPr>
          <a:xfrm>
            <a:off x="9144000" y="88635"/>
            <a:ext cx="0" cy="1202562"/>
          </a:xfrm>
          <a:prstGeom prst="line">
            <a:avLst/>
          </a:prstGeom>
          <a:ln w="28575" cap="rnd">
            <a:solidFill>
              <a:schemeClr val="bg2">
                <a:lumMod val="5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3" name="Imagen 8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87420" y="1"/>
            <a:ext cx="1500581" cy="1500581"/>
          </a:xfrm>
          <a:prstGeom prst="rect">
            <a:avLst/>
          </a:prstGeom>
        </p:spPr>
      </p:pic>
      <p:pic>
        <p:nvPicPr>
          <p:cNvPr id="84" name="Imagen 83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25" t="29137" r="9744" b="27962"/>
          <a:stretch/>
        </p:blipFill>
        <p:spPr>
          <a:xfrm>
            <a:off x="666928" y="8648186"/>
            <a:ext cx="1516151" cy="816819"/>
          </a:xfrm>
          <a:prstGeom prst="rect">
            <a:avLst/>
          </a:prstGeom>
        </p:spPr>
      </p:pic>
      <p:sp>
        <p:nvSpPr>
          <p:cNvPr id="2" name="Rectángulo 1"/>
          <p:cNvSpPr/>
          <p:nvPr/>
        </p:nvSpPr>
        <p:spPr>
          <a:xfrm>
            <a:off x="-33203" y="1408760"/>
            <a:ext cx="18378749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s-MX" sz="6000" cap="all" dirty="0">
                <a:solidFill>
                  <a:srgbClr val="8C52FF"/>
                </a:solidFill>
                <a:latin typeface="Exo 2" panose="00000800000000000000" pitchFamily="2" charset="0"/>
              </a:rPr>
              <a:t>Distrito judicial no. </a:t>
            </a:r>
            <a:r>
              <a:rPr lang="es-MX" sz="6000" cap="all" dirty="0" smtClean="0">
                <a:solidFill>
                  <a:srgbClr val="8C52FF"/>
                </a:solidFill>
                <a:latin typeface="Exo 2" panose="00000800000000000000" pitchFamily="2" charset="0"/>
              </a:rPr>
              <a:t>xv </a:t>
            </a:r>
            <a:r>
              <a:rPr lang="es-MX" sz="6000" cap="all" dirty="0">
                <a:solidFill>
                  <a:srgbClr val="8C52FF"/>
                </a:solidFill>
                <a:latin typeface="Exo 2" panose="00000800000000000000" pitchFamily="2" charset="0"/>
              </a:rPr>
              <a:t>TLALNEPANTLA DE BAZ </a:t>
            </a:r>
            <a:endParaRPr lang="es-MX" sz="6000" cap="all" dirty="0">
              <a:latin typeface="Exo 2" panose="00000800000000000000" pitchFamily="2" charset="0"/>
            </a:endParaRPr>
          </a:p>
        </p:txBody>
      </p:sp>
      <p:sp>
        <p:nvSpPr>
          <p:cNvPr id="4" name="Elipse 3"/>
          <p:cNvSpPr/>
          <p:nvPr/>
        </p:nvSpPr>
        <p:spPr>
          <a:xfrm>
            <a:off x="8906165" y="3590757"/>
            <a:ext cx="540000" cy="540000"/>
          </a:xfrm>
          <a:prstGeom prst="ellipse">
            <a:avLst/>
          </a:prstGeom>
          <a:solidFill>
            <a:srgbClr val="CC99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5" name="Arco 4"/>
          <p:cNvSpPr/>
          <p:nvPr/>
        </p:nvSpPr>
        <p:spPr>
          <a:xfrm rot="10800000">
            <a:off x="8771165" y="3455757"/>
            <a:ext cx="810000" cy="810000"/>
          </a:xfrm>
          <a:prstGeom prst="arc">
            <a:avLst>
              <a:gd name="adj1" fmla="val 16200000"/>
              <a:gd name="adj2" fmla="val 5350066"/>
            </a:avLst>
          </a:prstGeom>
          <a:noFill/>
          <a:ln w="28575" cap="rnd">
            <a:solidFill>
              <a:srgbClr val="CC99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82" name="Rectángulo redondeado 81">
            <a:hlinkClick r:id="rId6" action="ppaction://hlinksldjump"/>
          </p:cNvPr>
          <p:cNvSpPr/>
          <p:nvPr/>
        </p:nvSpPr>
        <p:spPr>
          <a:xfrm>
            <a:off x="9581164" y="3387669"/>
            <a:ext cx="4899950" cy="981759"/>
          </a:xfrm>
          <a:prstGeom prst="roundRect">
            <a:avLst>
              <a:gd name="adj" fmla="val 50000"/>
            </a:avLst>
          </a:prstGeom>
          <a:solidFill>
            <a:srgbClr val="CC99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85" name="Rectángulo 84">
            <a:hlinkClick r:id="rId6" action="ppaction://hlinksldjump"/>
          </p:cNvPr>
          <p:cNvSpPr/>
          <p:nvPr/>
        </p:nvSpPr>
        <p:spPr>
          <a:xfrm>
            <a:off x="9898437" y="3369584"/>
            <a:ext cx="2808782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es-419" sz="5400" cap="all" dirty="0">
                <a:solidFill>
                  <a:schemeClr val="bg1"/>
                </a:solidFill>
                <a:latin typeface="Exo 2" panose="00000800000000000000" pitchFamily="2" charset="0"/>
              </a:rPr>
              <a:t>cargos</a:t>
            </a:r>
            <a:endParaRPr lang="es-MX" sz="5400" cap="all" dirty="0">
              <a:solidFill>
                <a:schemeClr val="bg1"/>
              </a:solidFill>
              <a:latin typeface="Exo 2" panose="00000800000000000000" pitchFamily="2" charset="0"/>
            </a:endParaRPr>
          </a:p>
        </p:txBody>
      </p:sp>
      <p:sp>
        <p:nvSpPr>
          <p:cNvPr id="86" name="Elipse 85"/>
          <p:cNvSpPr/>
          <p:nvPr/>
        </p:nvSpPr>
        <p:spPr>
          <a:xfrm>
            <a:off x="8906165" y="5011185"/>
            <a:ext cx="540000" cy="540000"/>
          </a:xfrm>
          <a:prstGeom prst="ellipse">
            <a:avLst/>
          </a:prstGeom>
          <a:solidFill>
            <a:srgbClr val="FF99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87" name="Arco 86"/>
          <p:cNvSpPr/>
          <p:nvPr/>
        </p:nvSpPr>
        <p:spPr>
          <a:xfrm rot="10800000">
            <a:off x="8771165" y="4876185"/>
            <a:ext cx="810000" cy="810000"/>
          </a:xfrm>
          <a:prstGeom prst="arc">
            <a:avLst>
              <a:gd name="adj1" fmla="val 16200000"/>
              <a:gd name="adj2" fmla="val 5350066"/>
            </a:avLst>
          </a:prstGeom>
          <a:ln w="28575" cap="rnd">
            <a:solidFill>
              <a:srgbClr val="FF99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88" name="Rectángulo redondeado 87">
            <a:hlinkClick r:id="rId7" action="ppaction://hlinksldjump"/>
          </p:cNvPr>
          <p:cNvSpPr/>
          <p:nvPr/>
        </p:nvSpPr>
        <p:spPr>
          <a:xfrm>
            <a:off x="9581165" y="4808097"/>
            <a:ext cx="4899948" cy="981759"/>
          </a:xfrm>
          <a:prstGeom prst="roundRect">
            <a:avLst>
              <a:gd name="adj" fmla="val 50000"/>
            </a:avLst>
          </a:prstGeom>
          <a:solidFill>
            <a:srgbClr val="FF99CC"/>
          </a:solidFill>
          <a:ln>
            <a:solidFill>
              <a:srgbClr val="FF99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89" name="Rectángulo 88">
            <a:hlinkClick r:id="rId7" action="ppaction://hlinksldjump"/>
          </p:cNvPr>
          <p:cNvSpPr/>
          <p:nvPr/>
        </p:nvSpPr>
        <p:spPr>
          <a:xfrm>
            <a:off x="9898438" y="4805199"/>
            <a:ext cx="4099199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419" sz="5400" cap="all" dirty="0">
                <a:solidFill>
                  <a:schemeClr val="bg1"/>
                </a:solidFill>
                <a:latin typeface="Exo 2" panose="00000800000000000000" pitchFamily="2" charset="0"/>
              </a:rPr>
              <a:t>MUNICIPIOS</a:t>
            </a:r>
            <a:endParaRPr lang="es-MX" sz="5400" cap="all" dirty="0">
              <a:solidFill>
                <a:schemeClr val="bg1"/>
              </a:solidFill>
              <a:latin typeface="Exo 2" panose="00000800000000000000" pitchFamily="2" charset="0"/>
            </a:endParaRPr>
          </a:p>
        </p:txBody>
      </p:sp>
      <p:sp>
        <p:nvSpPr>
          <p:cNvPr id="26" name="Freeform 39"/>
          <p:cNvSpPr>
            <a:spLocks noEditPoints="1"/>
          </p:cNvSpPr>
          <p:nvPr/>
        </p:nvSpPr>
        <p:spPr bwMode="auto">
          <a:xfrm>
            <a:off x="484582" y="3171770"/>
            <a:ext cx="4125518" cy="4204674"/>
          </a:xfrm>
          <a:custGeom>
            <a:avLst/>
            <a:gdLst>
              <a:gd name="T0" fmla="*/ 1733 w 1770"/>
              <a:gd name="T1" fmla="*/ 670 h 1662"/>
              <a:gd name="T2" fmla="*/ 1768 w 1770"/>
              <a:gd name="T3" fmla="*/ 726 h 1662"/>
              <a:gd name="T4" fmla="*/ 1742 w 1770"/>
              <a:gd name="T5" fmla="*/ 783 h 1662"/>
              <a:gd name="T6" fmla="*/ 1669 w 1770"/>
              <a:gd name="T7" fmla="*/ 809 h 1662"/>
              <a:gd name="T8" fmla="*/ 1586 w 1770"/>
              <a:gd name="T9" fmla="*/ 753 h 1662"/>
              <a:gd name="T10" fmla="*/ 1610 w 1770"/>
              <a:gd name="T11" fmla="*/ 651 h 1662"/>
              <a:gd name="T12" fmla="*/ 1655 w 1770"/>
              <a:gd name="T13" fmla="*/ 589 h 1662"/>
              <a:gd name="T14" fmla="*/ 724 w 1770"/>
              <a:gd name="T15" fmla="*/ 49 h 1662"/>
              <a:gd name="T16" fmla="*/ 778 w 1770"/>
              <a:gd name="T17" fmla="*/ 199 h 1662"/>
              <a:gd name="T18" fmla="*/ 891 w 1770"/>
              <a:gd name="T19" fmla="*/ 246 h 1662"/>
              <a:gd name="T20" fmla="*/ 1011 w 1770"/>
              <a:gd name="T21" fmla="*/ 338 h 1662"/>
              <a:gd name="T22" fmla="*/ 1030 w 1770"/>
              <a:gd name="T23" fmla="*/ 400 h 1662"/>
              <a:gd name="T24" fmla="*/ 1113 w 1770"/>
              <a:gd name="T25" fmla="*/ 409 h 1662"/>
              <a:gd name="T26" fmla="*/ 1197 w 1770"/>
              <a:gd name="T27" fmla="*/ 405 h 1662"/>
              <a:gd name="T28" fmla="*/ 1247 w 1770"/>
              <a:gd name="T29" fmla="*/ 435 h 1662"/>
              <a:gd name="T30" fmla="*/ 1268 w 1770"/>
              <a:gd name="T31" fmla="*/ 480 h 1662"/>
              <a:gd name="T32" fmla="*/ 1336 w 1770"/>
              <a:gd name="T33" fmla="*/ 504 h 1662"/>
              <a:gd name="T34" fmla="*/ 1384 w 1770"/>
              <a:gd name="T35" fmla="*/ 563 h 1662"/>
              <a:gd name="T36" fmla="*/ 1403 w 1770"/>
              <a:gd name="T37" fmla="*/ 587 h 1662"/>
              <a:gd name="T38" fmla="*/ 1440 w 1770"/>
              <a:gd name="T39" fmla="*/ 615 h 1662"/>
              <a:gd name="T40" fmla="*/ 1483 w 1770"/>
              <a:gd name="T41" fmla="*/ 684 h 1662"/>
              <a:gd name="T42" fmla="*/ 1447 w 1770"/>
              <a:gd name="T43" fmla="*/ 734 h 1662"/>
              <a:gd name="T44" fmla="*/ 1407 w 1770"/>
              <a:gd name="T45" fmla="*/ 755 h 1662"/>
              <a:gd name="T46" fmla="*/ 1452 w 1770"/>
              <a:gd name="T47" fmla="*/ 833 h 1662"/>
              <a:gd name="T48" fmla="*/ 1393 w 1770"/>
              <a:gd name="T49" fmla="*/ 824 h 1662"/>
              <a:gd name="T50" fmla="*/ 1329 w 1770"/>
              <a:gd name="T51" fmla="*/ 802 h 1662"/>
              <a:gd name="T52" fmla="*/ 1270 w 1770"/>
              <a:gd name="T53" fmla="*/ 795 h 1662"/>
              <a:gd name="T54" fmla="*/ 1226 w 1770"/>
              <a:gd name="T55" fmla="*/ 932 h 1662"/>
              <a:gd name="T56" fmla="*/ 1259 w 1770"/>
              <a:gd name="T57" fmla="*/ 982 h 1662"/>
              <a:gd name="T58" fmla="*/ 1216 w 1770"/>
              <a:gd name="T59" fmla="*/ 1058 h 1662"/>
              <a:gd name="T60" fmla="*/ 1183 w 1770"/>
              <a:gd name="T61" fmla="*/ 1112 h 1662"/>
              <a:gd name="T62" fmla="*/ 1190 w 1770"/>
              <a:gd name="T63" fmla="*/ 1169 h 1662"/>
              <a:gd name="T64" fmla="*/ 1153 w 1770"/>
              <a:gd name="T65" fmla="*/ 1214 h 1662"/>
              <a:gd name="T66" fmla="*/ 1110 w 1770"/>
              <a:gd name="T67" fmla="*/ 1238 h 1662"/>
              <a:gd name="T68" fmla="*/ 1070 w 1770"/>
              <a:gd name="T69" fmla="*/ 1269 h 1662"/>
              <a:gd name="T70" fmla="*/ 1042 w 1770"/>
              <a:gd name="T71" fmla="*/ 1295 h 1662"/>
              <a:gd name="T72" fmla="*/ 1016 w 1770"/>
              <a:gd name="T73" fmla="*/ 1311 h 1662"/>
              <a:gd name="T74" fmla="*/ 985 w 1770"/>
              <a:gd name="T75" fmla="*/ 1337 h 1662"/>
              <a:gd name="T76" fmla="*/ 950 w 1770"/>
              <a:gd name="T77" fmla="*/ 1366 h 1662"/>
              <a:gd name="T78" fmla="*/ 964 w 1770"/>
              <a:gd name="T79" fmla="*/ 1342 h 1662"/>
              <a:gd name="T80" fmla="*/ 936 w 1770"/>
              <a:gd name="T81" fmla="*/ 1351 h 1662"/>
              <a:gd name="T82" fmla="*/ 950 w 1770"/>
              <a:gd name="T83" fmla="*/ 1359 h 1662"/>
              <a:gd name="T84" fmla="*/ 931 w 1770"/>
              <a:gd name="T85" fmla="*/ 1387 h 1662"/>
              <a:gd name="T86" fmla="*/ 893 w 1770"/>
              <a:gd name="T87" fmla="*/ 1392 h 1662"/>
              <a:gd name="T88" fmla="*/ 865 w 1770"/>
              <a:gd name="T89" fmla="*/ 1425 h 1662"/>
              <a:gd name="T90" fmla="*/ 820 w 1770"/>
              <a:gd name="T91" fmla="*/ 1437 h 1662"/>
              <a:gd name="T92" fmla="*/ 799 w 1770"/>
              <a:gd name="T93" fmla="*/ 1484 h 1662"/>
              <a:gd name="T94" fmla="*/ 681 w 1770"/>
              <a:gd name="T95" fmla="*/ 1640 h 1662"/>
              <a:gd name="T96" fmla="*/ 500 w 1770"/>
              <a:gd name="T97" fmla="*/ 1366 h 1662"/>
              <a:gd name="T98" fmla="*/ 528 w 1770"/>
              <a:gd name="T99" fmla="*/ 1172 h 1662"/>
              <a:gd name="T100" fmla="*/ 394 w 1770"/>
              <a:gd name="T101" fmla="*/ 951 h 1662"/>
              <a:gd name="T102" fmla="*/ 330 w 1770"/>
              <a:gd name="T103" fmla="*/ 925 h 1662"/>
              <a:gd name="T104" fmla="*/ 309 w 1770"/>
              <a:gd name="T105" fmla="*/ 878 h 1662"/>
              <a:gd name="T106" fmla="*/ 172 w 1770"/>
              <a:gd name="T107" fmla="*/ 738 h 1662"/>
              <a:gd name="T108" fmla="*/ 40 w 1770"/>
              <a:gd name="T109" fmla="*/ 528 h 1662"/>
              <a:gd name="T110" fmla="*/ 14 w 1770"/>
              <a:gd name="T111" fmla="*/ 438 h 1662"/>
              <a:gd name="T112" fmla="*/ 236 w 1770"/>
              <a:gd name="T113" fmla="*/ 364 h 1662"/>
              <a:gd name="T114" fmla="*/ 297 w 1770"/>
              <a:gd name="T115" fmla="*/ 291 h 1662"/>
              <a:gd name="T116" fmla="*/ 410 w 1770"/>
              <a:gd name="T117" fmla="*/ 201 h 1662"/>
              <a:gd name="T118" fmla="*/ 422 w 1770"/>
              <a:gd name="T119" fmla="*/ 52 h 1662"/>
              <a:gd name="T120" fmla="*/ 554 w 1770"/>
              <a:gd name="T121" fmla="*/ 14 h 16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770" h="1662">
                <a:moveTo>
                  <a:pt x="1674" y="561"/>
                </a:moveTo>
                <a:lnTo>
                  <a:pt x="1692" y="596"/>
                </a:lnTo>
                <a:lnTo>
                  <a:pt x="1709" y="606"/>
                </a:lnTo>
                <a:lnTo>
                  <a:pt x="1718" y="610"/>
                </a:lnTo>
                <a:lnTo>
                  <a:pt x="1716" y="615"/>
                </a:lnTo>
                <a:lnTo>
                  <a:pt x="1716" y="618"/>
                </a:lnTo>
                <a:lnTo>
                  <a:pt x="1716" y="620"/>
                </a:lnTo>
                <a:lnTo>
                  <a:pt x="1716" y="622"/>
                </a:lnTo>
                <a:lnTo>
                  <a:pt x="1716" y="625"/>
                </a:lnTo>
                <a:lnTo>
                  <a:pt x="1716" y="627"/>
                </a:lnTo>
                <a:lnTo>
                  <a:pt x="1718" y="627"/>
                </a:lnTo>
                <a:lnTo>
                  <a:pt x="1718" y="629"/>
                </a:lnTo>
                <a:lnTo>
                  <a:pt x="1718" y="632"/>
                </a:lnTo>
                <a:lnTo>
                  <a:pt x="1721" y="634"/>
                </a:lnTo>
                <a:lnTo>
                  <a:pt x="1723" y="637"/>
                </a:lnTo>
                <a:lnTo>
                  <a:pt x="1723" y="639"/>
                </a:lnTo>
                <a:lnTo>
                  <a:pt x="1723" y="641"/>
                </a:lnTo>
                <a:lnTo>
                  <a:pt x="1723" y="644"/>
                </a:lnTo>
                <a:lnTo>
                  <a:pt x="1721" y="648"/>
                </a:lnTo>
                <a:lnTo>
                  <a:pt x="1721" y="651"/>
                </a:lnTo>
                <a:lnTo>
                  <a:pt x="1723" y="658"/>
                </a:lnTo>
                <a:lnTo>
                  <a:pt x="1725" y="663"/>
                </a:lnTo>
                <a:lnTo>
                  <a:pt x="1725" y="665"/>
                </a:lnTo>
                <a:lnTo>
                  <a:pt x="1725" y="667"/>
                </a:lnTo>
                <a:lnTo>
                  <a:pt x="1733" y="665"/>
                </a:lnTo>
                <a:lnTo>
                  <a:pt x="1733" y="670"/>
                </a:lnTo>
                <a:lnTo>
                  <a:pt x="1733" y="672"/>
                </a:lnTo>
                <a:lnTo>
                  <a:pt x="1735" y="674"/>
                </a:lnTo>
                <a:lnTo>
                  <a:pt x="1735" y="677"/>
                </a:lnTo>
                <a:lnTo>
                  <a:pt x="1737" y="679"/>
                </a:lnTo>
                <a:lnTo>
                  <a:pt x="1737" y="682"/>
                </a:lnTo>
                <a:lnTo>
                  <a:pt x="1737" y="684"/>
                </a:lnTo>
                <a:lnTo>
                  <a:pt x="1735" y="684"/>
                </a:lnTo>
                <a:lnTo>
                  <a:pt x="1733" y="684"/>
                </a:lnTo>
                <a:lnTo>
                  <a:pt x="1735" y="689"/>
                </a:lnTo>
                <a:lnTo>
                  <a:pt x="1737" y="691"/>
                </a:lnTo>
                <a:lnTo>
                  <a:pt x="1737" y="696"/>
                </a:lnTo>
                <a:lnTo>
                  <a:pt x="1740" y="693"/>
                </a:lnTo>
                <a:lnTo>
                  <a:pt x="1742" y="698"/>
                </a:lnTo>
                <a:lnTo>
                  <a:pt x="1742" y="700"/>
                </a:lnTo>
                <a:lnTo>
                  <a:pt x="1744" y="703"/>
                </a:lnTo>
                <a:lnTo>
                  <a:pt x="1747" y="705"/>
                </a:lnTo>
                <a:lnTo>
                  <a:pt x="1749" y="708"/>
                </a:lnTo>
                <a:lnTo>
                  <a:pt x="1749" y="710"/>
                </a:lnTo>
                <a:lnTo>
                  <a:pt x="1751" y="710"/>
                </a:lnTo>
                <a:lnTo>
                  <a:pt x="1754" y="712"/>
                </a:lnTo>
                <a:lnTo>
                  <a:pt x="1756" y="715"/>
                </a:lnTo>
                <a:lnTo>
                  <a:pt x="1758" y="717"/>
                </a:lnTo>
                <a:lnTo>
                  <a:pt x="1761" y="719"/>
                </a:lnTo>
                <a:lnTo>
                  <a:pt x="1763" y="722"/>
                </a:lnTo>
                <a:lnTo>
                  <a:pt x="1766" y="724"/>
                </a:lnTo>
                <a:lnTo>
                  <a:pt x="1768" y="726"/>
                </a:lnTo>
                <a:lnTo>
                  <a:pt x="1770" y="729"/>
                </a:lnTo>
                <a:lnTo>
                  <a:pt x="1768" y="734"/>
                </a:lnTo>
                <a:lnTo>
                  <a:pt x="1768" y="736"/>
                </a:lnTo>
                <a:lnTo>
                  <a:pt x="1766" y="738"/>
                </a:lnTo>
                <a:lnTo>
                  <a:pt x="1761" y="741"/>
                </a:lnTo>
                <a:lnTo>
                  <a:pt x="1758" y="741"/>
                </a:lnTo>
                <a:lnTo>
                  <a:pt x="1756" y="743"/>
                </a:lnTo>
                <a:lnTo>
                  <a:pt x="1754" y="743"/>
                </a:lnTo>
                <a:lnTo>
                  <a:pt x="1751" y="745"/>
                </a:lnTo>
                <a:lnTo>
                  <a:pt x="1747" y="748"/>
                </a:lnTo>
                <a:lnTo>
                  <a:pt x="1742" y="750"/>
                </a:lnTo>
                <a:lnTo>
                  <a:pt x="1737" y="753"/>
                </a:lnTo>
                <a:lnTo>
                  <a:pt x="1735" y="757"/>
                </a:lnTo>
                <a:lnTo>
                  <a:pt x="1733" y="757"/>
                </a:lnTo>
                <a:lnTo>
                  <a:pt x="1730" y="760"/>
                </a:lnTo>
                <a:lnTo>
                  <a:pt x="1730" y="762"/>
                </a:lnTo>
                <a:lnTo>
                  <a:pt x="1733" y="764"/>
                </a:lnTo>
                <a:lnTo>
                  <a:pt x="1733" y="767"/>
                </a:lnTo>
                <a:lnTo>
                  <a:pt x="1735" y="771"/>
                </a:lnTo>
                <a:lnTo>
                  <a:pt x="1735" y="776"/>
                </a:lnTo>
                <a:lnTo>
                  <a:pt x="1737" y="779"/>
                </a:lnTo>
                <a:lnTo>
                  <a:pt x="1737" y="783"/>
                </a:lnTo>
                <a:lnTo>
                  <a:pt x="1740" y="783"/>
                </a:lnTo>
                <a:lnTo>
                  <a:pt x="1742" y="783"/>
                </a:lnTo>
                <a:lnTo>
                  <a:pt x="1744" y="781"/>
                </a:lnTo>
                <a:lnTo>
                  <a:pt x="1742" y="783"/>
                </a:lnTo>
                <a:lnTo>
                  <a:pt x="1740" y="786"/>
                </a:lnTo>
                <a:lnTo>
                  <a:pt x="1737" y="788"/>
                </a:lnTo>
                <a:lnTo>
                  <a:pt x="1737" y="790"/>
                </a:lnTo>
                <a:lnTo>
                  <a:pt x="1737" y="793"/>
                </a:lnTo>
                <a:lnTo>
                  <a:pt x="1737" y="797"/>
                </a:lnTo>
                <a:lnTo>
                  <a:pt x="1735" y="800"/>
                </a:lnTo>
                <a:lnTo>
                  <a:pt x="1733" y="807"/>
                </a:lnTo>
                <a:lnTo>
                  <a:pt x="1730" y="809"/>
                </a:lnTo>
                <a:lnTo>
                  <a:pt x="1730" y="812"/>
                </a:lnTo>
                <a:lnTo>
                  <a:pt x="1725" y="809"/>
                </a:lnTo>
                <a:lnTo>
                  <a:pt x="1718" y="807"/>
                </a:lnTo>
                <a:lnTo>
                  <a:pt x="1714" y="805"/>
                </a:lnTo>
                <a:lnTo>
                  <a:pt x="1709" y="802"/>
                </a:lnTo>
                <a:lnTo>
                  <a:pt x="1704" y="800"/>
                </a:lnTo>
                <a:lnTo>
                  <a:pt x="1704" y="797"/>
                </a:lnTo>
                <a:lnTo>
                  <a:pt x="1702" y="797"/>
                </a:lnTo>
                <a:lnTo>
                  <a:pt x="1700" y="800"/>
                </a:lnTo>
                <a:lnTo>
                  <a:pt x="1695" y="800"/>
                </a:lnTo>
                <a:lnTo>
                  <a:pt x="1688" y="802"/>
                </a:lnTo>
                <a:lnTo>
                  <a:pt x="1685" y="802"/>
                </a:lnTo>
                <a:lnTo>
                  <a:pt x="1683" y="805"/>
                </a:lnTo>
                <a:lnTo>
                  <a:pt x="1678" y="805"/>
                </a:lnTo>
                <a:lnTo>
                  <a:pt x="1676" y="805"/>
                </a:lnTo>
                <a:lnTo>
                  <a:pt x="1674" y="807"/>
                </a:lnTo>
                <a:lnTo>
                  <a:pt x="1671" y="807"/>
                </a:lnTo>
                <a:lnTo>
                  <a:pt x="1669" y="809"/>
                </a:lnTo>
                <a:lnTo>
                  <a:pt x="1667" y="807"/>
                </a:lnTo>
                <a:lnTo>
                  <a:pt x="1667" y="809"/>
                </a:lnTo>
                <a:lnTo>
                  <a:pt x="1664" y="809"/>
                </a:lnTo>
                <a:lnTo>
                  <a:pt x="1664" y="807"/>
                </a:lnTo>
                <a:lnTo>
                  <a:pt x="1664" y="805"/>
                </a:lnTo>
                <a:lnTo>
                  <a:pt x="1662" y="807"/>
                </a:lnTo>
                <a:lnTo>
                  <a:pt x="1659" y="807"/>
                </a:lnTo>
                <a:lnTo>
                  <a:pt x="1659" y="805"/>
                </a:lnTo>
                <a:lnTo>
                  <a:pt x="1657" y="805"/>
                </a:lnTo>
                <a:lnTo>
                  <a:pt x="1657" y="802"/>
                </a:lnTo>
                <a:lnTo>
                  <a:pt x="1655" y="802"/>
                </a:lnTo>
                <a:lnTo>
                  <a:pt x="1655" y="805"/>
                </a:lnTo>
                <a:lnTo>
                  <a:pt x="1652" y="807"/>
                </a:lnTo>
                <a:lnTo>
                  <a:pt x="1652" y="809"/>
                </a:lnTo>
                <a:lnTo>
                  <a:pt x="1634" y="812"/>
                </a:lnTo>
                <a:lnTo>
                  <a:pt x="1629" y="812"/>
                </a:lnTo>
                <a:lnTo>
                  <a:pt x="1626" y="809"/>
                </a:lnTo>
                <a:lnTo>
                  <a:pt x="1608" y="786"/>
                </a:lnTo>
                <a:lnTo>
                  <a:pt x="1598" y="771"/>
                </a:lnTo>
                <a:lnTo>
                  <a:pt x="1598" y="769"/>
                </a:lnTo>
                <a:lnTo>
                  <a:pt x="1591" y="764"/>
                </a:lnTo>
                <a:lnTo>
                  <a:pt x="1591" y="762"/>
                </a:lnTo>
                <a:lnTo>
                  <a:pt x="1591" y="760"/>
                </a:lnTo>
                <a:lnTo>
                  <a:pt x="1591" y="757"/>
                </a:lnTo>
                <a:lnTo>
                  <a:pt x="1589" y="757"/>
                </a:lnTo>
                <a:lnTo>
                  <a:pt x="1586" y="753"/>
                </a:lnTo>
                <a:lnTo>
                  <a:pt x="1586" y="750"/>
                </a:lnTo>
                <a:lnTo>
                  <a:pt x="1584" y="750"/>
                </a:lnTo>
                <a:lnTo>
                  <a:pt x="1582" y="743"/>
                </a:lnTo>
                <a:lnTo>
                  <a:pt x="1582" y="731"/>
                </a:lnTo>
                <a:lnTo>
                  <a:pt x="1582" y="715"/>
                </a:lnTo>
                <a:lnTo>
                  <a:pt x="1582" y="712"/>
                </a:lnTo>
                <a:lnTo>
                  <a:pt x="1582" y="703"/>
                </a:lnTo>
                <a:lnTo>
                  <a:pt x="1579" y="696"/>
                </a:lnTo>
                <a:lnTo>
                  <a:pt x="1582" y="686"/>
                </a:lnTo>
                <a:lnTo>
                  <a:pt x="1591" y="679"/>
                </a:lnTo>
                <a:lnTo>
                  <a:pt x="1593" y="677"/>
                </a:lnTo>
                <a:lnTo>
                  <a:pt x="1593" y="674"/>
                </a:lnTo>
                <a:lnTo>
                  <a:pt x="1596" y="674"/>
                </a:lnTo>
                <a:lnTo>
                  <a:pt x="1596" y="672"/>
                </a:lnTo>
                <a:lnTo>
                  <a:pt x="1596" y="670"/>
                </a:lnTo>
                <a:lnTo>
                  <a:pt x="1598" y="667"/>
                </a:lnTo>
                <a:lnTo>
                  <a:pt x="1598" y="670"/>
                </a:lnTo>
                <a:lnTo>
                  <a:pt x="1601" y="667"/>
                </a:lnTo>
                <a:lnTo>
                  <a:pt x="1601" y="665"/>
                </a:lnTo>
                <a:lnTo>
                  <a:pt x="1605" y="663"/>
                </a:lnTo>
                <a:lnTo>
                  <a:pt x="1605" y="660"/>
                </a:lnTo>
                <a:lnTo>
                  <a:pt x="1605" y="658"/>
                </a:lnTo>
                <a:lnTo>
                  <a:pt x="1608" y="658"/>
                </a:lnTo>
                <a:lnTo>
                  <a:pt x="1608" y="655"/>
                </a:lnTo>
                <a:lnTo>
                  <a:pt x="1608" y="653"/>
                </a:lnTo>
                <a:lnTo>
                  <a:pt x="1610" y="651"/>
                </a:lnTo>
                <a:lnTo>
                  <a:pt x="1610" y="648"/>
                </a:lnTo>
                <a:lnTo>
                  <a:pt x="1612" y="644"/>
                </a:lnTo>
                <a:lnTo>
                  <a:pt x="1612" y="641"/>
                </a:lnTo>
                <a:lnTo>
                  <a:pt x="1615" y="639"/>
                </a:lnTo>
                <a:lnTo>
                  <a:pt x="1617" y="639"/>
                </a:lnTo>
                <a:lnTo>
                  <a:pt x="1617" y="637"/>
                </a:lnTo>
                <a:lnTo>
                  <a:pt x="1619" y="637"/>
                </a:lnTo>
                <a:lnTo>
                  <a:pt x="1622" y="632"/>
                </a:lnTo>
                <a:lnTo>
                  <a:pt x="1624" y="632"/>
                </a:lnTo>
                <a:lnTo>
                  <a:pt x="1626" y="629"/>
                </a:lnTo>
                <a:lnTo>
                  <a:pt x="1629" y="629"/>
                </a:lnTo>
                <a:lnTo>
                  <a:pt x="1629" y="627"/>
                </a:lnTo>
                <a:lnTo>
                  <a:pt x="1631" y="627"/>
                </a:lnTo>
                <a:lnTo>
                  <a:pt x="1631" y="618"/>
                </a:lnTo>
                <a:lnTo>
                  <a:pt x="1634" y="618"/>
                </a:lnTo>
                <a:lnTo>
                  <a:pt x="1636" y="613"/>
                </a:lnTo>
                <a:lnTo>
                  <a:pt x="1641" y="608"/>
                </a:lnTo>
                <a:lnTo>
                  <a:pt x="1641" y="606"/>
                </a:lnTo>
                <a:lnTo>
                  <a:pt x="1643" y="603"/>
                </a:lnTo>
                <a:lnTo>
                  <a:pt x="1643" y="601"/>
                </a:lnTo>
                <a:lnTo>
                  <a:pt x="1645" y="596"/>
                </a:lnTo>
                <a:lnTo>
                  <a:pt x="1650" y="594"/>
                </a:lnTo>
                <a:lnTo>
                  <a:pt x="1650" y="592"/>
                </a:lnTo>
                <a:lnTo>
                  <a:pt x="1652" y="592"/>
                </a:lnTo>
                <a:lnTo>
                  <a:pt x="1652" y="589"/>
                </a:lnTo>
                <a:lnTo>
                  <a:pt x="1655" y="589"/>
                </a:lnTo>
                <a:lnTo>
                  <a:pt x="1655" y="587"/>
                </a:lnTo>
                <a:lnTo>
                  <a:pt x="1657" y="587"/>
                </a:lnTo>
                <a:lnTo>
                  <a:pt x="1655" y="584"/>
                </a:lnTo>
                <a:lnTo>
                  <a:pt x="1657" y="584"/>
                </a:lnTo>
                <a:lnTo>
                  <a:pt x="1657" y="580"/>
                </a:lnTo>
                <a:lnTo>
                  <a:pt x="1655" y="577"/>
                </a:lnTo>
                <a:lnTo>
                  <a:pt x="1652" y="575"/>
                </a:lnTo>
                <a:lnTo>
                  <a:pt x="1652" y="573"/>
                </a:lnTo>
                <a:lnTo>
                  <a:pt x="1650" y="573"/>
                </a:lnTo>
                <a:lnTo>
                  <a:pt x="1652" y="570"/>
                </a:lnTo>
                <a:lnTo>
                  <a:pt x="1652" y="568"/>
                </a:lnTo>
                <a:lnTo>
                  <a:pt x="1655" y="566"/>
                </a:lnTo>
                <a:lnTo>
                  <a:pt x="1657" y="566"/>
                </a:lnTo>
                <a:lnTo>
                  <a:pt x="1659" y="563"/>
                </a:lnTo>
                <a:lnTo>
                  <a:pt x="1664" y="561"/>
                </a:lnTo>
                <a:lnTo>
                  <a:pt x="1667" y="561"/>
                </a:lnTo>
                <a:lnTo>
                  <a:pt x="1674" y="561"/>
                </a:lnTo>
                <a:close/>
                <a:moveTo>
                  <a:pt x="695" y="4"/>
                </a:moveTo>
                <a:lnTo>
                  <a:pt x="700" y="14"/>
                </a:lnTo>
                <a:lnTo>
                  <a:pt x="705" y="16"/>
                </a:lnTo>
                <a:lnTo>
                  <a:pt x="707" y="19"/>
                </a:lnTo>
                <a:lnTo>
                  <a:pt x="705" y="21"/>
                </a:lnTo>
                <a:lnTo>
                  <a:pt x="712" y="26"/>
                </a:lnTo>
                <a:lnTo>
                  <a:pt x="714" y="23"/>
                </a:lnTo>
                <a:lnTo>
                  <a:pt x="719" y="38"/>
                </a:lnTo>
                <a:lnTo>
                  <a:pt x="724" y="49"/>
                </a:lnTo>
                <a:lnTo>
                  <a:pt x="726" y="61"/>
                </a:lnTo>
                <a:lnTo>
                  <a:pt x="728" y="64"/>
                </a:lnTo>
                <a:lnTo>
                  <a:pt x="731" y="61"/>
                </a:lnTo>
                <a:lnTo>
                  <a:pt x="733" y="61"/>
                </a:lnTo>
                <a:lnTo>
                  <a:pt x="735" y="59"/>
                </a:lnTo>
                <a:lnTo>
                  <a:pt x="738" y="61"/>
                </a:lnTo>
                <a:lnTo>
                  <a:pt x="742" y="61"/>
                </a:lnTo>
                <a:lnTo>
                  <a:pt x="745" y="64"/>
                </a:lnTo>
                <a:lnTo>
                  <a:pt x="750" y="66"/>
                </a:lnTo>
                <a:lnTo>
                  <a:pt x="754" y="66"/>
                </a:lnTo>
                <a:lnTo>
                  <a:pt x="757" y="66"/>
                </a:lnTo>
                <a:lnTo>
                  <a:pt x="761" y="71"/>
                </a:lnTo>
                <a:lnTo>
                  <a:pt x="764" y="68"/>
                </a:lnTo>
                <a:lnTo>
                  <a:pt x="766" y="71"/>
                </a:lnTo>
                <a:lnTo>
                  <a:pt x="773" y="87"/>
                </a:lnTo>
                <a:lnTo>
                  <a:pt x="761" y="104"/>
                </a:lnTo>
                <a:lnTo>
                  <a:pt x="757" y="123"/>
                </a:lnTo>
                <a:lnTo>
                  <a:pt x="783" y="116"/>
                </a:lnTo>
                <a:lnTo>
                  <a:pt x="794" y="106"/>
                </a:lnTo>
                <a:lnTo>
                  <a:pt x="804" y="120"/>
                </a:lnTo>
                <a:lnTo>
                  <a:pt x="818" y="139"/>
                </a:lnTo>
                <a:lnTo>
                  <a:pt x="820" y="151"/>
                </a:lnTo>
                <a:lnTo>
                  <a:pt x="818" y="156"/>
                </a:lnTo>
                <a:lnTo>
                  <a:pt x="830" y="161"/>
                </a:lnTo>
                <a:lnTo>
                  <a:pt x="830" y="189"/>
                </a:lnTo>
                <a:lnTo>
                  <a:pt x="778" y="199"/>
                </a:lnTo>
                <a:lnTo>
                  <a:pt x="783" y="213"/>
                </a:lnTo>
                <a:lnTo>
                  <a:pt x="783" y="218"/>
                </a:lnTo>
                <a:lnTo>
                  <a:pt x="787" y="222"/>
                </a:lnTo>
                <a:lnTo>
                  <a:pt x="790" y="220"/>
                </a:lnTo>
                <a:lnTo>
                  <a:pt x="792" y="222"/>
                </a:lnTo>
                <a:lnTo>
                  <a:pt x="797" y="225"/>
                </a:lnTo>
                <a:lnTo>
                  <a:pt x="804" y="227"/>
                </a:lnTo>
                <a:lnTo>
                  <a:pt x="806" y="229"/>
                </a:lnTo>
                <a:lnTo>
                  <a:pt x="811" y="229"/>
                </a:lnTo>
                <a:lnTo>
                  <a:pt x="816" y="229"/>
                </a:lnTo>
                <a:lnTo>
                  <a:pt x="818" y="232"/>
                </a:lnTo>
                <a:lnTo>
                  <a:pt x="820" y="232"/>
                </a:lnTo>
                <a:lnTo>
                  <a:pt x="823" y="234"/>
                </a:lnTo>
                <a:lnTo>
                  <a:pt x="830" y="227"/>
                </a:lnTo>
                <a:lnTo>
                  <a:pt x="830" y="222"/>
                </a:lnTo>
                <a:lnTo>
                  <a:pt x="834" y="222"/>
                </a:lnTo>
                <a:lnTo>
                  <a:pt x="839" y="232"/>
                </a:lnTo>
                <a:lnTo>
                  <a:pt x="846" y="246"/>
                </a:lnTo>
                <a:lnTo>
                  <a:pt x="856" y="244"/>
                </a:lnTo>
                <a:lnTo>
                  <a:pt x="858" y="246"/>
                </a:lnTo>
                <a:lnTo>
                  <a:pt x="860" y="246"/>
                </a:lnTo>
                <a:lnTo>
                  <a:pt x="863" y="246"/>
                </a:lnTo>
                <a:lnTo>
                  <a:pt x="874" y="246"/>
                </a:lnTo>
                <a:lnTo>
                  <a:pt x="877" y="246"/>
                </a:lnTo>
                <a:lnTo>
                  <a:pt x="889" y="244"/>
                </a:lnTo>
                <a:lnTo>
                  <a:pt x="891" y="246"/>
                </a:lnTo>
                <a:lnTo>
                  <a:pt x="898" y="246"/>
                </a:lnTo>
                <a:lnTo>
                  <a:pt x="900" y="246"/>
                </a:lnTo>
                <a:lnTo>
                  <a:pt x="903" y="241"/>
                </a:lnTo>
                <a:lnTo>
                  <a:pt x="912" y="236"/>
                </a:lnTo>
                <a:lnTo>
                  <a:pt x="917" y="234"/>
                </a:lnTo>
                <a:lnTo>
                  <a:pt x="919" y="229"/>
                </a:lnTo>
                <a:lnTo>
                  <a:pt x="924" y="225"/>
                </a:lnTo>
                <a:lnTo>
                  <a:pt x="924" y="222"/>
                </a:lnTo>
                <a:lnTo>
                  <a:pt x="926" y="220"/>
                </a:lnTo>
                <a:lnTo>
                  <a:pt x="933" y="222"/>
                </a:lnTo>
                <a:lnTo>
                  <a:pt x="943" y="225"/>
                </a:lnTo>
                <a:lnTo>
                  <a:pt x="964" y="229"/>
                </a:lnTo>
                <a:lnTo>
                  <a:pt x="969" y="232"/>
                </a:lnTo>
                <a:lnTo>
                  <a:pt x="955" y="248"/>
                </a:lnTo>
                <a:lnTo>
                  <a:pt x="957" y="255"/>
                </a:lnTo>
                <a:lnTo>
                  <a:pt x="959" y="258"/>
                </a:lnTo>
                <a:lnTo>
                  <a:pt x="969" y="272"/>
                </a:lnTo>
                <a:lnTo>
                  <a:pt x="973" y="279"/>
                </a:lnTo>
                <a:lnTo>
                  <a:pt x="973" y="277"/>
                </a:lnTo>
                <a:lnTo>
                  <a:pt x="978" y="277"/>
                </a:lnTo>
                <a:lnTo>
                  <a:pt x="978" y="279"/>
                </a:lnTo>
                <a:lnTo>
                  <a:pt x="981" y="281"/>
                </a:lnTo>
                <a:lnTo>
                  <a:pt x="988" y="286"/>
                </a:lnTo>
                <a:lnTo>
                  <a:pt x="1006" y="326"/>
                </a:lnTo>
                <a:lnTo>
                  <a:pt x="1011" y="336"/>
                </a:lnTo>
                <a:lnTo>
                  <a:pt x="1011" y="338"/>
                </a:lnTo>
                <a:lnTo>
                  <a:pt x="1011" y="341"/>
                </a:lnTo>
                <a:lnTo>
                  <a:pt x="1009" y="343"/>
                </a:lnTo>
                <a:lnTo>
                  <a:pt x="1009" y="345"/>
                </a:lnTo>
                <a:lnTo>
                  <a:pt x="1009" y="348"/>
                </a:lnTo>
                <a:lnTo>
                  <a:pt x="1009" y="350"/>
                </a:lnTo>
                <a:lnTo>
                  <a:pt x="1009" y="352"/>
                </a:lnTo>
                <a:lnTo>
                  <a:pt x="1006" y="352"/>
                </a:lnTo>
                <a:lnTo>
                  <a:pt x="1006" y="360"/>
                </a:lnTo>
                <a:lnTo>
                  <a:pt x="1006" y="367"/>
                </a:lnTo>
                <a:lnTo>
                  <a:pt x="1006" y="369"/>
                </a:lnTo>
                <a:lnTo>
                  <a:pt x="1004" y="374"/>
                </a:lnTo>
                <a:lnTo>
                  <a:pt x="1006" y="376"/>
                </a:lnTo>
                <a:lnTo>
                  <a:pt x="1006" y="379"/>
                </a:lnTo>
                <a:lnTo>
                  <a:pt x="1009" y="381"/>
                </a:lnTo>
                <a:lnTo>
                  <a:pt x="1011" y="381"/>
                </a:lnTo>
                <a:lnTo>
                  <a:pt x="1011" y="383"/>
                </a:lnTo>
                <a:lnTo>
                  <a:pt x="1014" y="386"/>
                </a:lnTo>
                <a:lnTo>
                  <a:pt x="1014" y="388"/>
                </a:lnTo>
                <a:lnTo>
                  <a:pt x="1016" y="388"/>
                </a:lnTo>
                <a:lnTo>
                  <a:pt x="1016" y="390"/>
                </a:lnTo>
                <a:lnTo>
                  <a:pt x="1021" y="393"/>
                </a:lnTo>
                <a:lnTo>
                  <a:pt x="1021" y="395"/>
                </a:lnTo>
                <a:lnTo>
                  <a:pt x="1023" y="395"/>
                </a:lnTo>
                <a:lnTo>
                  <a:pt x="1025" y="397"/>
                </a:lnTo>
                <a:lnTo>
                  <a:pt x="1028" y="400"/>
                </a:lnTo>
                <a:lnTo>
                  <a:pt x="1030" y="400"/>
                </a:lnTo>
                <a:lnTo>
                  <a:pt x="1030" y="402"/>
                </a:lnTo>
                <a:lnTo>
                  <a:pt x="1032" y="402"/>
                </a:lnTo>
                <a:lnTo>
                  <a:pt x="1035" y="402"/>
                </a:lnTo>
                <a:lnTo>
                  <a:pt x="1037" y="405"/>
                </a:lnTo>
                <a:lnTo>
                  <a:pt x="1039" y="405"/>
                </a:lnTo>
                <a:lnTo>
                  <a:pt x="1042" y="405"/>
                </a:lnTo>
                <a:lnTo>
                  <a:pt x="1044" y="405"/>
                </a:lnTo>
                <a:lnTo>
                  <a:pt x="1047" y="405"/>
                </a:lnTo>
                <a:lnTo>
                  <a:pt x="1056" y="402"/>
                </a:lnTo>
                <a:lnTo>
                  <a:pt x="1063" y="402"/>
                </a:lnTo>
                <a:lnTo>
                  <a:pt x="1070" y="402"/>
                </a:lnTo>
                <a:lnTo>
                  <a:pt x="1075" y="402"/>
                </a:lnTo>
                <a:lnTo>
                  <a:pt x="1077" y="402"/>
                </a:lnTo>
                <a:lnTo>
                  <a:pt x="1080" y="402"/>
                </a:lnTo>
                <a:lnTo>
                  <a:pt x="1084" y="402"/>
                </a:lnTo>
                <a:lnTo>
                  <a:pt x="1087" y="402"/>
                </a:lnTo>
                <a:lnTo>
                  <a:pt x="1089" y="402"/>
                </a:lnTo>
                <a:lnTo>
                  <a:pt x="1091" y="402"/>
                </a:lnTo>
                <a:lnTo>
                  <a:pt x="1094" y="402"/>
                </a:lnTo>
                <a:lnTo>
                  <a:pt x="1096" y="402"/>
                </a:lnTo>
                <a:lnTo>
                  <a:pt x="1096" y="405"/>
                </a:lnTo>
                <a:lnTo>
                  <a:pt x="1098" y="405"/>
                </a:lnTo>
                <a:lnTo>
                  <a:pt x="1101" y="407"/>
                </a:lnTo>
                <a:lnTo>
                  <a:pt x="1105" y="409"/>
                </a:lnTo>
                <a:lnTo>
                  <a:pt x="1110" y="409"/>
                </a:lnTo>
                <a:lnTo>
                  <a:pt x="1113" y="409"/>
                </a:lnTo>
                <a:lnTo>
                  <a:pt x="1115" y="409"/>
                </a:lnTo>
                <a:lnTo>
                  <a:pt x="1120" y="409"/>
                </a:lnTo>
                <a:lnTo>
                  <a:pt x="1122" y="407"/>
                </a:lnTo>
                <a:lnTo>
                  <a:pt x="1122" y="405"/>
                </a:lnTo>
                <a:lnTo>
                  <a:pt x="1127" y="402"/>
                </a:lnTo>
                <a:lnTo>
                  <a:pt x="1129" y="400"/>
                </a:lnTo>
                <a:lnTo>
                  <a:pt x="1134" y="395"/>
                </a:lnTo>
                <a:lnTo>
                  <a:pt x="1138" y="390"/>
                </a:lnTo>
                <a:lnTo>
                  <a:pt x="1138" y="388"/>
                </a:lnTo>
                <a:lnTo>
                  <a:pt x="1141" y="388"/>
                </a:lnTo>
                <a:lnTo>
                  <a:pt x="1141" y="386"/>
                </a:lnTo>
                <a:lnTo>
                  <a:pt x="1143" y="386"/>
                </a:lnTo>
                <a:lnTo>
                  <a:pt x="1146" y="388"/>
                </a:lnTo>
                <a:lnTo>
                  <a:pt x="1150" y="390"/>
                </a:lnTo>
                <a:lnTo>
                  <a:pt x="1155" y="393"/>
                </a:lnTo>
                <a:lnTo>
                  <a:pt x="1157" y="393"/>
                </a:lnTo>
                <a:lnTo>
                  <a:pt x="1162" y="395"/>
                </a:lnTo>
                <a:lnTo>
                  <a:pt x="1164" y="395"/>
                </a:lnTo>
                <a:lnTo>
                  <a:pt x="1169" y="395"/>
                </a:lnTo>
                <a:lnTo>
                  <a:pt x="1171" y="395"/>
                </a:lnTo>
                <a:lnTo>
                  <a:pt x="1174" y="397"/>
                </a:lnTo>
                <a:lnTo>
                  <a:pt x="1176" y="397"/>
                </a:lnTo>
                <a:lnTo>
                  <a:pt x="1179" y="397"/>
                </a:lnTo>
                <a:lnTo>
                  <a:pt x="1181" y="397"/>
                </a:lnTo>
                <a:lnTo>
                  <a:pt x="1195" y="405"/>
                </a:lnTo>
                <a:lnTo>
                  <a:pt x="1197" y="405"/>
                </a:lnTo>
                <a:lnTo>
                  <a:pt x="1200" y="407"/>
                </a:lnTo>
                <a:lnTo>
                  <a:pt x="1204" y="407"/>
                </a:lnTo>
                <a:lnTo>
                  <a:pt x="1207" y="409"/>
                </a:lnTo>
                <a:lnTo>
                  <a:pt x="1209" y="412"/>
                </a:lnTo>
                <a:lnTo>
                  <a:pt x="1212" y="412"/>
                </a:lnTo>
                <a:lnTo>
                  <a:pt x="1214" y="412"/>
                </a:lnTo>
                <a:lnTo>
                  <a:pt x="1214" y="414"/>
                </a:lnTo>
                <a:lnTo>
                  <a:pt x="1216" y="414"/>
                </a:lnTo>
                <a:lnTo>
                  <a:pt x="1219" y="416"/>
                </a:lnTo>
                <a:lnTo>
                  <a:pt x="1221" y="416"/>
                </a:lnTo>
                <a:lnTo>
                  <a:pt x="1223" y="416"/>
                </a:lnTo>
                <a:lnTo>
                  <a:pt x="1226" y="419"/>
                </a:lnTo>
                <a:lnTo>
                  <a:pt x="1228" y="419"/>
                </a:lnTo>
                <a:lnTo>
                  <a:pt x="1230" y="419"/>
                </a:lnTo>
                <a:lnTo>
                  <a:pt x="1233" y="419"/>
                </a:lnTo>
                <a:lnTo>
                  <a:pt x="1235" y="419"/>
                </a:lnTo>
                <a:lnTo>
                  <a:pt x="1237" y="419"/>
                </a:lnTo>
                <a:lnTo>
                  <a:pt x="1237" y="421"/>
                </a:lnTo>
                <a:lnTo>
                  <a:pt x="1240" y="423"/>
                </a:lnTo>
                <a:lnTo>
                  <a:pt x="1240" y="426"/>
                </a:lnTo>
                <a:lnTo>
                  <a:pt x="1240" y="428"/>
                </a:lnTo>
                <a:lnTo>
                  <a:pt x="1240" y="431"/>
                </a:lnTo>
                <a:lnTo>
                  <a:pt x="1242" y="433"/>
                </a:lnTo>
                <a:lnTo>
                  <a:pt x="1245" y="433"/>
                </a:lnTo>
                <a:lnTo>
                  <a:pt x="1245" y="435"/>
                </a:lnTo>
                <a:lnTo>
                  <a:pt x="1247" y="435"/>
                </a:lnTo>
                <a:lnTo>
                  <a:pt x="1249" y="435"/>
                </a:lnTo>
                <a:lnTo>
                  <a:pt x="1249" y="438"/>
                </a:lnTo>
                <a:lnTo>
                  <a:pt x="1252" y="440"/>
                </a:lnTo>
                <a:lnTo>
                  <a:pt x="1252" y="442"/>
                </a:lnTo>
                <a:lnTo>
                  <a:pt x="1252" y="445"/>
                </a:lnTo>
                <a:lnTo>
                  <a:pt x="1252" y="447"/>
                </a:lnTo>
                <a:lnTo>
                  <a:pt x="1254" y="447"/>
                </a:lnTo>
                <a:lnTo>
                  <a:pt x="1254" y="450"/>
                </a:lnTo>
                <a:lnTo>
                  <a:pt x="1256" y="452"/>
                </a:lnTo>
                <a:lnTo>
                  <a:pt x="1256" y="454"/>
                </a:lnTo>
                <a:lnTo>
                  <a:pt x="1259" y="454"/>
                </a:lnTo>
                <a:lnTo>
                  <a:pt x="1259" y="457"/>
                </a:lnTo>
                <a:lnTo>
                  <a:pt x="1259" y="459"/>
                </a:lnTo>
                <a:lnTo>
                  <a:pt x="1261" y="459"/>
                </a:lnTo>
                <a:lnTo>
                  <a:pt x="1259" y="459"/>
                </a:lnTo>
                <a:lnTo>
                  <a:pt x="1261" y="459"/>
                </a:lnTo>
                <a:lnTo>
                  <a:pt x="1261" y="461"/>
                </a:lnTo>
                <a:lnTo>
                  <a:pt x="1261" y="464"/>
                </a:lnTo>
                <a:lnTo>
                  <a:pt x="1261" y="466"/>
                </a:lnTo>
                <a:lnTo>
                  <a:pt x="1263" y="466"/>
                </a:lnTo>
                <a:lnTo>
                  <a:pt x="1261" y="466"/>
                </a:lnTo>
                <a:lnTo>
                  <a:pt x="1263" y="466"/>
                </a:lnTo>
                <a:lnTo>
                  <a:pt x="1263" y="468"/>
                </a:lnTo>
                <a:lnTo>
                  <a:pt x="1261" y="468"/>
                </a:lnTo>
                <a:lnTo>
                  <a:pt x="1261" y="471"/>
                </a:lnTo>
                <a:lnTo>
                  <a:pt x="1268" y="480"/>
                </a:lnTo>
                <a:lnTo>
                  <a:pt x="1270" y="483"/>
                </a:lnTo>
                <a:lnTo>
                  <a:pt x="1275" y="485"/>
                </a:lnTo>
                <a:lnTo>
                  <a:pt x="1278" y="485"/>
                </a:lnTo>
                <a:lnTo>
                  <a:pt x="1285" y="483"/>
                </a:lnTo>
                <a:lnTo>
                  <a:pt x="1292" y="483"/>
                </a:lnTo>
                <a:lnTo>
                  <a:pt x="1294" y="485"/>
                </a:lnTo>
                <a:lnTo>
                  <a:pt x="1296" y="485"/>
                </a:lnTo>
                <a:lnTo>
                  <a:pt x="1301" y="485"/>
                </a:lnTo>
                <a:lnTo>
                  <a:pt x="1322" y="483"/>
                </a:lnTo>
                <a:lnTo>
                  <a:pt x="1325" y="485"/>
                </a:lnTo>
                <a:lnTo>
                  <a:pt x="1327" y="485"/>
                </a:lnTo>
                <a:lnTo>
                  <a:pt x="1327" y="487"/>
                </a:lnTo>
                <a:lnTo>
                  <a:pt x="1329" y="485"/>
                </a:lnTo>
                <a:lnTo>
                  <a:pt x="1327" y="487"/>
                </a:lnTo>
                <a:lnTo>
                  <a:pt x="1325" y="490"/>
                </a:lnTo>
                <a:lnTo>
                  <a:pt x="1327" y="487"/>
                </a:lnTo>
                <a:lnTo>
                  <a:pt x="1332" y="485"/>
                </a:lnTo>
                <a:lnTo>
                  <a:pt x="1334" y="485"/>
                </a:lnTo>
                <a:lnTo>
                  <a:pt x="1332" y="485"/>
                </a:lnTo>
                <a:lnTo>
                  <a:pt x="1329" y="487"/>
                </a:lnTo>
                <a:lnTo>
                  <a:pt x="1332" y="490"/>
                </a:lnTo>
                <a:lnTo>
                  <a:pt x="1334" y="492"/>
                </a:lnTo>
                <a:lnTo>
                  <a:pt x="1336" y="495"/>
                </a:lnTo>
                <a:lnTo>
                  <a:pt x="1339" y="497"/>
                </a:lnTo>
                <a:lnTo>
                  <a:pt x="1334" y="502"/>
                </a:lnTo>
                <a:lnTo>
                  <a:pt x="1336" y="504"/>
                </a:lnTo>
                <a:lnTo>
                  <a:pt x="1336" y="509"/>
                </a:lnTo>
                <a:lnTo>
                  <a:pt x="1334" y="509"/>
                </a:lnTo>
                <a:lnTo>
                  <a:pt x="1334" y="511"/>
                </a:lnTo>
                <a:lnTo>
                  <a:pt x="1334" y="513"/>
                </a:lnTo>
                <a:lnTo>
                  <a:pt x="1334" y="516"/>
                </a:lnTo>
                <a:lnTo>
                  <a:pt x="1334" y="518"/>
                </a:lnTo>
                <a:lnTo>
                  <a:pt x="1334" y="521"/>
                </a:lnTo>
                <a:lnTo>
                  <a:pt x="1332" y="528"/>
                </a:lnTo>
                <a:lnTo>
                  <a:pt x="1334" y="528"/>
                </a:lnTo>
                <a:lnTo>
                  <a:pt x="1360" y="535"/>
                </a:lnTo>
                <a:lnTo>
                  <a:pt x="1362" y="535"/>
                </a:lnTo>
                <a:lnTo>
                  <a:pt x="1365" y="535"/>
                </a:lnTo>
                <a:lnTo>
                  <a:pt x="1367" y="537"/>
                </a:lnTo>
                <a:lnTo>
                  <a:pt x="1370" y="539"/>
                </a:lnTo>
                <a:lnTo>
                  <a:pt x="1372" y="542"/>
                </a:lnTo>
                <a:lnTo>
                  <a:pt x="1374" y="544"/>
                </a:lnTo>
                <a:lnTo>
                  <a:pt x="1374" y="549"/>
                </a:lnTo>
                <a:lnTo>
                  <a:pt x="1374" y="551"/>
                </a:lnTo>
                <a:lnTo>
                  <a:pt x="1374" y="554"/>
                </a:lnTo>
                <a:lnTo>
                  <a:pt x="1379" y="554"/>
                </a:lnTo>
                <a:lnTo>
                  <a:pt x="1381" y="556"/>
                </a:lnTo>
                <a:lnTo>
                  <a:pt x="1381" y="561"/>
                </a:lnTo>
                <a:lnTo>
                  <a:pt x="1381" y="563"/>
                </a:lnTo>
                <a:lnTo>
                  <a:pt x="1381" y="566"/>
                </a:lnTo>
                <a:lnTo>
                  <a:pt x="1384" y="566"/>
                </a:lnTo>
                <a:lnTo>
                  <a:pt x="1384" y="563"/>
                </a:lnTo>
                <a:lnTo>
                  <a:pt x="1386" y="563"/>
                </a:lnTo>
                <a:lnTo>
                  <a:pt x="1386" y="566"/>
                </a:lnTo>
                <a:lnTo>
                  <a:pt x="1388" y="566"/>
                </a:lnTo>
                <a:lnTo>
                  <a:pt x="1388" y="568"/>
                </a:lnTo>
                <a:lnTo>
                  <a:pt x="1386" y="570"/>
                </a:lnTo>
                <a:lnTo>
                  <a:pt x="1388" y="570"/>
                </a:lnTo>
                <a:lnTo>
                  <a:pt x="1391" y="570"/>
                </a:lnTo>
                <a:lnTo>
                  <a:pt x="1391" y="573"/>
                </a:lnTo>
                <a:lnTo>
                  <a:pt x="1395" y="575"/>
                </a:lnTo>
                <a:lnTo>
                  <a:pt x="1398" y="575"/>
                </a:lnTo>
                <a:lnTo>
                  <a:pt x="1395" y="575"/>
                </a:lnTo>
                <a:lnTo>
                  <a:pt x="1393" y="575"/>
                </a:lnTo>
                <a:lnTo>
                  <a:pt x="1393" y="577"/>
                </a:lnTo>
                <a:lnTo>
                  <a:pt x="1393" y="580"/>
                </a:lnTo>
                <a:lnTo>
                  <a:pt x="1393" y="584"/>
                </a:lnTo>
                <a:lnTo>
                  <a:pt x="1393" y="587"/>
                </a:lnTo>
                <a:lnTo>
                  <a:pt x="1391" y="587"/>
                </a:lnTo>
                <a:lnTo>
                  <a:pt x="1388" y="587"/>
                </a:lnTo>
                <a:lnTo>
                  <a:pt x="1391" y="589"/>
                </a:lnTo>
                <a:lnTo>
                  <a:pt x="1393" y="589"/>
                </a:lnTo>
                <a:lnTo>
                  <a:pt x="1395" y="584"/>
                </a:lnTo>
                <a:lnTo>
                  <a:pt x="1395" y="582"/>
                </a:lnTo>
                <a:lnTo>
                  <a:pt x="1398" y="582"/>
                </a:lnTo>
                <a:lnTo>
                  <a:pt x="1398" y="584"/>
                </a:lnTo>
                <a:lnTo>
                  <a:pt x="1400" y="584"/>
                </a:lnTo>
                <a:lnTo>
                  <a:pt x="1403" y="587"/>
                </a:lnTo>
                <a:lnTo>
                  <a:pt x="1405" y="587"/>
                </a:lnTo>
                <a:lnTo>
                  <a:pt x="1407" y="587"/>
                </a:lnTo>
                <a:lnTo>
                  <a:pt x="1407" y="584"/>
                </a:lnTo>
                <a:lnTo>
                  <a:pt x="1410" y="584"/>
                </a:lnTo>
                <a:lnTo>
                  <a:pt x="1414" y="587"/>
                </a:lnTo>
                <a:lnTo>
                  <a:pt x="1419" y="587"/>
                </a:lnTo>
                <a:lnTo>
                  <a:pt x="1421" y="584"/>
                </a:lnTo>
                <a:lnTo>
                  <a:pt x="1424" y="584"/>
                </a:lnTo>
                <a:lnTo>
                  <a:pt x="1426" y="584"/>
                </a:lnTo>
                <a:lnTo>
                  <a:pt x="1426" y="587"/>
                </a:lnTo>
                <a:lnTo>
                  <a:pt x="1426" y="589"/>
                </a:lnTo>
                <a:lnTo>
                  <a:pt x="1428" y="592"/>
                </a:lnTo>
                <a:lnTo>
                  <a:pt x="1426" y="594"/>
                </a:lnTo>
                <a:lnTo>
                  <a:pt x="1424" y="594"/>
                </a:lnTo>
                <a:lnTo>
                  <a:pt x="1421" y="596"/>
                </a:lnTo>
                <a:lnTo>
                  <a:pt x="1421" y="599"/>
                </a:lnTo>
                <a:lnTo>
                  <a:pt x="1419" y="601"/>
                </a:lnTo>
                <a:lnTo>
                  <a:pt x="1424" y="603"/>
                </a:lnTo>
                <a:lnTo>
                  <a:pt x="1426" y="606"/>
                </a:lnTo>
                <a:lnTo>
                  <a:pt x="1426" y="608"/>
                </a:lnTo>
                <a:lnTo>
                  <a:pt x="1428" y="608"/>
                </a:lnTo>
                <a:lnTo>
                  <a:pt x="1428" y="613"/>
                </a:lnTo>
                <a:lnTo>
                  <a:pt x="1431" y="613"/>
                </a:lnTo>
                <a:lnTo>
                  <a:pt x="1433" y="615"/>
                </a:lnTo>
                <a:lnTo>
                  <a:pt x="1438" y="615"/>
                </a:lnTo>
                <a:lnTo>
                  <a:pt x="1440" y="615"/>
                </a:lnTo>
                <a:lnTo>
                  <a:pt x="1445" y="618"/>
                </a:lnTo>
                <a:lnTo>
                  <a:pt x="1447" y="620"/>
                </a:lnTo>
                <a:lnTo>
                  <a:pt x="1447" y="629"/>
                </a:lnTo>
                <a:lnTo>
                  <a:pt x="1447" y="632"/>
                </a:lnTo>
                <a:lnTo>
                  <a:pt x="1445" y="632"/>
                </a:lnTo>
                <a:lnTo>
                  <a:pt x="1447" y="632"/>
                </a:lnTo>
                <a:lnTo>
                  <a:pt x="1452" y="637"/>
                </a:lnTo>
                <a:lnTo>
                  <a:pt x="1452" y="641"/>
                </a:lnTo>
                <a:lnTo>
                  <a:pt x="1450" y="648"/>
                </a:lnTo>
                <a:lnTo>
                  <a:pt x="1454" y="646"/>
                </a:lnTo>
                <a:lnTo>
                  <a:pt x="1457" y="648"/>
                </a:lnTo>
                <a:lnTo>
                  <a:pt x="1459" y="648"/>
                </a:lnTo>
                <a:lnTo>
                  <a:pt x="1461" y="648"/>
                </a:lnTo>
                <a:lnTo>
                  <a:pt x="1461" y="651"/>
                </a:lnTo>
                <a:lnTo>
                  <a:pt x="1464" y="651"/>
                </a:lnTo>
                <a:lnTo>
                  <a:pt x="1466" y="653"/>
                </a:lnTo>
                <a:lnTo>
                  <a:pt x="1469" y="653"/>
                </a:lnTo>
                <a:lnTo>
                  <a:pt x="1471" y="653"/>
                </a:lnTo>
                <a:lnTo>
                  <a:pt x="1476" y="655"/>
                </a:lnTo>
                <a:lnTo>
                  <a:pt x="1480" y="658"/>
                </a:lnTo>
                <a:lnTo>
                  <a:pt x="1487" y="660"/>
                </a:lnTo>
                <a:lnTo>
                  <a:pt x="1492" y="665"/>
                </a:lnTo>
                <a:lnTo>
                  <a:pt x="1494" y="665"/>
                </a:lnTo>
                <a:lnTo>
                  <a:pt x="1490" y="672"/>
                </a:lnTo>
                <a:lnTo>
                  <a:pt x="1485" y="679"/>
                </a:lnTo>
                <a:lnTo>
                  <a:pt x="1483" y="684"/>
                </a:lnTo>
                <a:lnTo>
                  <a:pt x="1480" y="689"/>
                </a:lnTo>
                <a:lnTo>
                  <a:pt x="1478" y="691"/>
                </a:lnTo>
                <a:lnTo>
                  <a:pt x="1476" y="693"/>
                </a:lnTo>
                <a:lnTo>
                  <a:pt x="1471" y="698"/>
                </a:lnTo>
                <a:lnTo>
                  <a:pt x="1469" y="700"/>
                </a:lnTo>
                <a:lnTo>
                  <a:pt x="1466" y="703"/>
                </a:lnTo>
                <a:lnTo>
                  <a:pt x="1466" y="705"/>
                </a:lnTo>
                <a:lnTo>
                  <a:pt x="1464" y="710"/>
                </a:lnTo>
                <a:lnTo>
                  <a:pt x="1469" y="712"/>
                </a:lnTo>
                <a:lnTo>
                  <a:pt x="1471" y="715"/>
                </a:lnTo>
                <a:lnTo>
                  <a:pt x="1476" y="717"/>
                </a:lnTo>
                <a:lnTo>
                  <a:pt x="1473" y="719"/>
                </a:lnTo>
                <a:lnTo>
                  <a:pt x="1473" y="722"/>
                </a:lnTo>
                <a:lnTo>
                  <a:pt x="1471" y="722"/>
                </a:lnTo>
                <a:lnTo>
                  <a:pt x="1471" y="724"/>
                </a:lnTo>
                <a:lnTo>
                  <a:pt x="1469" y="724"/>
                </a:lnTo>
                <a:lnTo>
                  <a:pt x="1466" y="729"/>
                </a:lnTo>
                <a:lnTo>
                  <a:pt x="1466" y="731"/>
                </a:lnTo>
                <a:lnTo>
                  <a:pt x="1471" y="734"/>
                </a:lnTo>
                <a:lnTo>
                  <a:pt x="1464" y="738"/>
                </a:lnTo>
                <a:lnTo>
                  <a:pt x="1461" y="736"/>
                </a:lnTo>
                <a:lnTo>
                  <a:pt x="1459" y="736"/>
                </a:lnTo>
                <a:lnTo>
                  <a:pt x="1457" y="736"/>
                </a:lnTo>
                <a:lnTo>
                  <a:pt x="1452" y="734"/>
                </a:lnTo>
                <a:lnTo>
                  <a:pt x="1450" y="734"/>
                </a:lnTo>
                <a:lnTo>
                  <a:pt x="1447" y="734"/>
                </a:lnTo>
                <a:lnTo>
                  <a:pt x="1440" y="731"/>
                </a:lnTo>
                <a:lnTo>
                  <a:pt x="1438" y="731"/>
                </a:lnTo>
                <a:lnTo>
                  <a:pt x="1436" y="731"/>
                </a:lnTo>
                <a:lnTo>
                  <a:pt x="1433" y="729"/>
                </a:lnTo>
                <a:lnTo>
                  <a:pt x="1431" y="729"/>
                </a:lnTo>
                <a:lnTo>
                  <a:pt x="1428" y="729"/>
                </a:lnTo>
                <a:lnTo>
                  <a:pt x="1426" y="726"/>
                </a:lnTo>
                <a:lnTo>
                  <a:pt x="1424" y="726"/>
                </a:lnTo>
                <a:lnTo>
                  <a:pt x="1421" y="726"/>
                </a:lnTo>
                <a:lnTo>
                  <a:pt x="1414" y="724"/>
                </a:lnTo>
                <a:lnTo>
                  <a:pt x="1412" y="722"/>
                </a:lnTo>
                <a:lnTo>
                  <a:pt x="1410" y="722"/>
                </a:lnTo>
                <a:lnTo>
                  <a:pt x="1400" y="719"/>
                </a:lnTo>
                <a:lnTo>
                  <a:pt x="1398" y="717"/>
                </a:lnTo>
                <a:lnTo>
                  <a:pt x="1395" y="722"/>
                </a:lnTo>
                <a:lnTo>
                  <a:pt x="1400" y="724"/>
                </a:lnTo>
                <a:lnTo>
                  <a:pt x="1417" y="736"/>
                </a:lnTo>
                <a:lnTo>
                  <a:pt x="1414" y="738"/>
                </a:lnTo>
                <a:lnTo>
                  <a:pt x="1412" y="741"/>
                </a:lnTo>
                <a:lnTo>
                  <a:pt x="1407" y="745"/>
                </a:lnTo>
                <a:lnTo>
                  <a:pt x="1405" y="748"/>
                </a:lnTo>
                <a:lnTo>
                  <a:pt x="1403" y="750"/>
                </a:lnTo>
                <a:lnTo>
                  <a:pt x="1400" y="753"/>
                </a:lnTo>
                <a:lnTo>
                  <a:pt x="1403" y="753"/>
                </a:lnTo>
                <a:lnTo>
                  <a:pt x="1405" y="753"/>
                </a:lnTo>
                <a:lnTo>
                  <a:pt x="1407" y="755"/>
                </a:lnTo>
                <a:lnTo>
                  <a:pt x="1412" y="757"/>
                </a:lnTo>
                <a:lnTo>
                  <a:pt x="1419" y="757"/>
                </a:lnTo>
                <a:lnTo>
                  <a:pt x="1421" y="760"/>
                </a:lnTo>
                <a:lnTo>
                  <a:pt x="1428" y="764"/>
                </a:lnTo>
                <a:lnTo>
                  <a:pt x="1438" y="769"/>
                </a:lnTo>
                <a:lnTo>
                  <a:pt x="1440" y="771"/>
                </a:lnTo>
                <a:lnTo>
                  <a:pt x="1447" y="776"/>
                </a:lnTo>
                <a:lnTo>
                  <a:pt x="1447" y="781"/>
                </a:lnTo>
                <a:lnTo>
                  <a:pt x="1450" y="783"/>
                </a:lnTo>
                <a:lnTo>
                  <a:pt x="1454" y="797"/>
                </a:lnTo>
                <a:lnTo>
                  <a:pt x="1454" y="800"/>
                </a:lnTo>
                <a:lnTo>
                  <a:pt x="1457" y="807"/>
                </a:lnTo>
                <a:lnTo>
                  <a:pt x="1461" y="814"/>
                </a:lnTo>
                <a:lnTo>
                  <a:pt x="1461" y="819"/>
                </a:lnTo>
                <a:lnTo>
                  <a:pt x="1464" y="821"/>
                </a:lnTo>
                <a:lnTo>
                  <a:pt x="1464" y="826"/>
                </a:lnTo>
                <a:lnTo>
                  <a:pt x="1466" y="831"/>
                </a:lnTo>
                <a:lnTo>
                  <a:pt x="1466" y="833"/>
                </a:lnTo>
                <a:lnTo>
                  <a:pt x="1469" y="838"/>
                </a:lnTo>
                <a:lnTo>
                  <a:pt x="1464" y="835"/>
                </a:lnTo>
                <a:lnTo>
                  <a:pt x="1461" y="835"/>
                </a:lnTo>
                <a:lnTo>
                  <a:pt x="1459" y="835"/>
                </a:lnTo>
                <a:lnTo>
                  <a:pt x="1459" y="833"/>
                </a:lnTo>
                <a:lnTo>
                  <a:pt x="1457" y="833"/>
                </a:lnTo>
                <a:lnTo>
                  <a:pt x="1454" y="833"/>
                </a:lnTo>
                <a:lnTo>
                  <a:pt x="1452" y="833"/>
                </a:lnTo>
                <a:lnTo>
                  <a:pt x="1452" y="831"/>
                </a:lnTo>
                <a:lnTo>
                  <a:pt x="1450" y="831"/>
                </a:lnTo>
                <a:lnTo>
                  <a:pt x="1447" y="831"/>
                </a:lnTo>
                <a:lnTo>
                  <a:pt x="1445" y="831"/>
                </a:lnTo>
                <a:lnTo>
                  <a:pt x="1443" y="831"/>
                </a:lnTo>
                <a:lnTo>
                  <a:pt x="1443" y="828"/>
                </a:lnTo>
                <a:lnTo>
                  <a:pt x="1440" y="828"/>
                </a:lnTo>
                <a:lnTo>
                  <a:pt x="1438" y="828"/>
                </a:lnTo>
                <a:lnTo>
                  <a:pt x="1436" y="826"/>
                </a:lnTo>
                <a:lnTo>
                  <a:pt x="1431" y="826"/>
                </a:lnTo>
                <a:lnTo>
                  <a:pt x="1424" y="824"/>
                </a:lnTo>
                <a:lnTo>
                  <a:pt x="1417" y="821"/>
                </a:lnTo>
                <a:lnTo>
                  <a:pt x="1419" y="819"/>
                </a:lnTo>
                <a:lnTo>
                  <a:pt x="1417" y="819"/>
                </a:lnTo>
                <a:lnTo>
                  <a:pt x="1414" y="816"/>
                </a:lnTo>
                <a:lnTo>
                  <a:pt x="1412" y="816"/>
                </a:lnTo>
                <a:lnTo>
                  <a:pt x="1410" y="816"/>
                </a:lnTo>
                <a:lnTo>
                  <a:pt x="1410" y="814"/>
                </a:lnTo>
                <a:lnTo>
                  <a:pt x="1407" y="814"/>
                </a:lnTo>
                <a:lnTo>
                  <a:pt x="1407" y="816"/>
                </a:lnTo>
                <a:lnTo>
                  <a:pt x="1405" y="816"/>
                </a:lnTo>
                <a:lnTo>
                  <a:pt x="1403" y="819"/>
                </a:lnTo>
                <a:lnTo>
                  <a:pt x="1400" y="819"/>
                </a:lnTo>
                <a:lnTo>
                  <a:pt x="1398" y="819"/>
                </a:lnTo>
                <a:lnTo>
                  <a:pt x="1395" y="821"/>
                </a:lnTo>
                <a:lnTo>
                  <a:pt x="1393" y="824"/>
                </a:lnTo>
                <a:lnTo>
                  <a:pt x="1391" y="824"/>
                </a:lnTo>
                <a:lnTo>
                  <a:pt x="1388" y="824"/>
                </a:lnTo>
                <a:lnTo>
                  <a:pt x="1386" y="824"/>
                </a:lnTo>
                <a:lnTo>
                  <a:pt x="1384" y="821"/>
                </a:lnTo>
                <a:lnTo>
                  <a:pt x="1379" y="821"/>
                </a:lnTo>
                <a:lnTo>
                  <a:pt x="1374" y="819"/>
                </a:lnTo>
                <a:lnTo>
                  <a:pt x="1372" y="819"/>
                </a:lnTo>
                <a:lnTo>
                  <a:pt x="1370" y="819"/>
                </a:lnTo>
                <a:lnTo>
                  <a:pt x="1367" y="816"/>
                </a:lnTo>
                <a:lnTo>
                  <a:pt x="1365" y="816"/>
                </a:lnTo>
                <a:lnTo>
                  <a:pt x="1362" y="816"/>
                </a:lnTo>
                <a:lnTo>
                  <a:pt x="1362" y="814"/>
                </a:lnTo>
                <a:lnTo>
                  <a:pt x="1360" y="814"/>
                </a:lnTo>
                <a:lnTo>
                  <a:pt x="1358" y="812"/>
                </a:lnTo>
                <a:lnTo>
                  <a:pt x="1355" y="812"/>
                </a:lnTo>
                <a:lnTo>
                  <a:pt x="1353" y="812"/>
                </a:lnTo>
                <a:lnTo>
                  <a:pt x="1348" y="809"/>
                </a:lnTo>
                <a:lnTo>
                  <a:pt x="1346" y="809"/>
                </a:lnTo>
                <a:lnTo>
                  <a:pt x="1344" y="809"/>
                </a:lnTo>
                <a:lnTo>
                  <a:pt x="1341" y="807"/>
                </a:lnTo>
                <a:lnTo>
                  <a:pt x="1336" y="807"/>
                </a:lnTo>
                <a:lnTo>
                  <a:pt x="1336" y="805"/>
                </a:lnTo>
                <a:lnTo>
                  <a:pt x="1334" y="805"/>
                </a:lnTo>
                <a:lnTo>
                  <a:pt x="1332" y="805"/>
                </a:lnTo>
                <a:lnTo>
                  <a:pt x="1332" y="802"/>
                </a:lnTo>
                <a:lnTo>
                  <a:pt x="1329" y="802"/>
                </a:lnTo>
                <a:lnTo>
                  <a:pt x="1327" y="802"/>
                </a:lnTo>
                <a:lnTo>
                  <a:pt x="1327" y="800"/>
                </a:lnTo>
                <a:lnTo>
                  <a:pt x="1322" y="800"/>
                </a:lnTo>
                <a:lnTo>
                  <a:pt x="1320" y="800"/>
                </a:lnTo>
                <a:lnTo>
                  <a:pt x="1318" y="797"/>
                </a:lnTo>
                <a:lnTo>
                  <a:pt x="1315" y="797"/>
                </a:lnTo>
                <a:lnTo>
                  <a:pt x="1313" y="797"/>
                </a:lnTo>
                <a:lnTo>
                  <a:pt x="1313" y="795"/>
                </a:lnTo>
                <a:lnTo>
                  <a:pt x="1311" y="795"/>
                </a:lnTo>
                <a:lnTo>
                  <a:pt x="1308" y="795"/>
                </a:lnTo>
                <a:lnTo>
                  <a:pt x="1306" y="795"/>
                </a:lnTo>
                <a:lnTo>
                  <a:pt x="1303" y="793"/>
                </a:lnTo>
                <a:lnTo>
                  <a:pt x="1301" y="793"/>
                </a:lnTo>
                <a:lnTo>
                  <a:pt x="1299" y="793"/>
                </a:lnTo>
                <a:lnTo>
                  <a:pt x="1296" y="790"/>
                </a:lnTo>
                <a:lnTo>
                  <a:pt x="1294" y="790"/>
                </a:lnTo>
                <a:lnTo>
                  <a:pt x="1292" y="790"/>
                </a:lnTo>
                <a:lnTo>
                  <a:pt x="1289" y="788"/>
                </a:lnTo>
                <a:lnTo>
                  <a:pt x="1287" y="788"/>
                </a:lnTo>
                <a:lnTo>
                  <a:pt x="1285" y="788"/>
                </a:lnTo>
                <a:lnTo>
                  <a:pt x="1282" y="788"/>
                </a:lnTo>
                <a:lnTo>
                  <a:pt x="1280" y="790"/>
                </a:lnTo>
                <a:lnTo>
                  <a:pt x="1278" y="793"/>
                </a:lnTo>
                <a:lnTo>
                  <a:pt x="1275" y="793"/>
                </a:lnTo>
                <a:lnTo>
                  <a:pt x="1273" y="795"/>
                </a:lnTo>
                <a:lnTo>
                  <a:pt x="1270" y="795"/>
                </a:lnTo>
                <a:lnTo>
                  <a:pt x="1268" y="797"/>
                </a:lnTo>
                <a:lnTo>
                  <a:pt x="1266" y="800"/>
                </a:lnTo>
                <a:lnTo>
                  <a:pt x="1266" y="802"/>
                </a:lnTo>
                <a:lnTo>
                  <a:pt x="1263" y="805"/>
                </a:lnTo>
                <a:lnTo>
                  <a:pt x="1263" y="807"/>
                </a:lnTo>
                <a:lnTo>
                  <a:pt x="1261" y="807"/>
                </a:lnTo>
                <a:lnTo>
                  <a:pt x="1261" y="809"/>
                </a:lnTo>
                <a:lnTo>
                  <a:pt x="1261" y="812"/>
                </a:lnTo>
                <a:lnTo>
                  <a:pt x="1261" y="814"/>
                </a:lnTo>
                <a:lnTo>
                  <a:pt x="1259" y="816"/>
                </a:lnTo>
                <a:lnTo>
                  <a:pt x="1259" y="819"/>
                </a:lnTo>
                <a:lnTo>
                  <a:pt x="1256" y="826"/>
                </a:lnTo>
                <a:lnTo>
                  <a:pt x="1256" y="835"/>
                </a:lnTo>
                <a:lnTo>
                  <a:pt x="1256" y="838"/>
                </a:lnTo>
                <a:lnTo>
                  <a:pt x="1249" y="857"/>
                </a:lnTo>
                <a:lnTo>
                  <a:pt x="1247" y="869"/>
                </a:lnTo>
                <a:lnTo>
                  <a:pt x="1242" y="880"/>
                </a:lnTo>
                <a:lnTo>
                  <a:pt x="1242" y="885"/>
                </a:lnTo>
                <a:lnTo>
                  <a:pt x="1240" y="887"/>
                </a:lnTo>
                <a:lnTo>
                  <a:pt x="1240" y="892"/>
                </a:lnTo>
                <a:lnTo>
                  <a:pt x="1237" y="895"/>
                </a:lnTo>
                <a:lnTo>
                  <a:pt x="1237" y="899"/>
                </a:lnTo>
                <a:lnTo>
                  <a:pt x="1235" y="902"/>
                </a:lnTo>
                <a:lnTo>
                  <a:pt x="1230" y="916"/>
                </a:lnTo>
                <a:lnTo>
                  <a:pt x="1230" y="918"/>
                </a:lnTo>
                <a:lnTo>
                  <a:pt x="1226" y="932"/>
                </a:lnTo>
                <a:lnTo>
                  <a:pt x="1223" y="940"/>
                </a:lnTo>
                <a:lnTo>
                  <a:pt x="1221" y="949"/>
                </a:lnTo>
                <a:lnTo>
                  <a:pt x="1221" y="951"/>
                </a:lnTo>
                <a:lnTo>
                  <a:pt x="1221" y="954"/>
                </a:lnTo>
                <a:lnTo>
                  <a:pt x="1226" y="954"/>
                </a:lnTo>
                <a:lnTo>
                  <a:pt x="1240" y="958"/>
                </a:lnTo>
                <a:lnTo>
                  <a:pt x="1242" y="961"/>
                </a:lnTo>
                <a:lnTo>
                  <a:pt x="1247" y="961"/>
                </a:lnTo>
                <a:lnTo>
                  <a:pt x="1249" y="961"/>
                </a:lnTo>
                <a:lnTo>
                  <a:pt x="1252" y="961"/>
                </a:lnTo>
                <a:lnTo>
                  <a:pt x="1254" y="963"/>
                </a:lnTo>
                <a:lnTo>
                  <a:pt x="1256" y="963"/>
                </a:lnTo>
                <a:lnTo>
                  <a:pt x="1259" y="963"/>
                </a:lnTo>
                <a:lnTo>
                  <a:pt x="1261" y="966"/>
                </a:lnTo>
                <a:lnTo>
                  <a:pt x="1266" y="966"/>
                </a:lnTo>
                <a:lnTo>
                  <a:pt x="1268" y="966"/>
                </a:lnTo>
                <a:lnTo>
                  <a:pt x="1270" y="968"/>
                </a:lnTo>
                <a:lnTo>
                  <a:pt x="1273" y="968"/>
                </a:lnTo>
                <a:lnTo>
                  <a:pt x="1275" y="968"/>
                </a:lnTo>
                <a:lnTo>
                  <a:pt x="1273" y="970"/>
                </a:lnTo>
                <a:lnTo>
                  <a:pt x="1273" y="975"/>
                </a:lnTo>
                <a:lnTo>
                  <a:pt x="1268" y="973"/>
                </a:lnTo>
                <a:lnTo>
                  <a:pt x="1268" y="975"/>
                </a:lnTo>
                <a:lnTo>
                  <a:pt x="1263" y="977"/>
                </a:lnTo>
                <a:lnTo>
                  <a:pt x="1261" y="980"/>
                </a:lnTo>
                <a:lnTo>
                  <a:pt x="1259" y="982"/>
                </a:lnTo>
                <a:lnTo>
                  <a:pt x="1256" y="987"/>
                </a:lnTo>
                <a:lnTo>
                  <a:pt x="1254" y="989"/>
                </a:lnTo>
                <a:lnTo>
                  <a:pt x="1249" y="1003"/>
                </a:lnTo>
                <a:lnTo>
                  <a:pt x="1254" y="1006"/>
                </a:lnTo>
                <a:lnTo>
                  <a:pt x="1249" y="1013"/>
                </a:lnTo>
                <a:lnTo>
                  <a:pt x="1247" y="1015"/>
                </a:lnTo>
                <a:lnTo>
                  <a:pt x="1247" y="1018"/>
                </a:lnTo>
                <a:lnTo>
                  <a:pt x="1247" y="1020"/>
                </a:lnTo>
                <a:lnTo>
                  <a:pt x="1247" y="1022"/>
                </a:lnTo>
                <a:lnTo>
                  <a:pt x="1242" y="1029"/>
                </a:lnTo>
                <a:lnTo>
                  <a:pt x="1242" y="1032"/>
                </a:lnTo>
                <a:lnTo>
                  <a:pt x="1240" y="1039"/>
                </a:lnTo>
                <a:lnTo>
                  <a:pt x="1240" y="1041"/>
                </a:lnTo>
                <a:lnTo>
                  <a:pt x="1240" y="1044"/>
                </a:lnTo>
                <a:lnTo>
                  <a:pt x="1237" y="1046"/>
                </a:lnTo>
                <a:lnTo>
                  <a:pt x="1233" y="1046"/>
                </a:lnTo>
                <a:lnTo>
                  <a:pt x="1233" y="1048"/>
                </a:lnTo>
                <a:lnTo>
                  <a:pt x="1230" y="1046"/>
                </a:lnTo>
                <a:lnTo>
                  <a:pt x="1228" y="1046"/>
                </a:lnTo>
                <a:lnTo>
                  <a:pt x="1226" y="1046"/>
                </a:lnTo>
                <a:lnTo>
                  <a:pt x="1223" y="1046"/>
                </a:lnTo>
                <a:lnTo>
                  <a:pt x="1219" y="1048"/>
                </a:lnTo>
                <a:lnTo>
                  <a:pt x="1219" y="1051"/>
                </a:lnTo>
                <a:lnTo>
                  <a:pt x="1219" y="1053"/>
                </a:lnTo>
                <a:lnTo>
                  <a:pt x="1219" y="1056"/>
                </a:lnTo>
                <a:lnTo>
                  <a:pt x="1216" y="1058"/>
                </a:lnTo>
                <a:lnTo>
                  <a:pt x="1214" y="1060"/>
                </a:lnTo>
                <a:lnTo>
                  <a:pt x="1209" y="1063"/>
                </a:lnTo>
                <a:lnTo>
                  <a:pt x="1207" y="1063"/>
                </a:lnTo>
                <a:lnTo>
                  <a:pt x="1207" y="1065"/>
                </a:lnTo>
                <a:lnTo>
                  <a:pt x="1204" y="1067"/>
                </a:lnTo>
                <a:lnTo>
                  <a:pt x="1202" y="1072"/>
                </a:lnTo>
                <a:lnTo>
                  <a:pt x="1197" y="1074"/>
                </a:lnTo>
                <a:lnTo>
                  <a:pt x="1193" y="1077"/>
                </a:lnTo>
                <a:lnTo>
                  <a:pt x="1190" y="1077"/>
                </a:lnTo>
                <a:lnTo>
                  <a:pt x="1188" y="1079"/>
                </a:lnTo>
                <a:lnTo>
                  <a:pt x="1186" y="1079"/>
                </a:lnTo>
                <a:lnTo>
                  <a:pt x="1183" y="1082"/>
                </a:lnTo>
                <a:lnTo>
                  <a:pt x="1181" y="1082"/>
                </a:lnTo>
                <a:lnTo>
                  <a:pt x="1179" y="1082"/>
                </a:lnTo>
                <a:lnTo>
                  <a:pt x="1174" y="1082"/>
                </a:lnTo>
                <a:lnTo>
                  <a:pt x="1167" y="1084"/>
                </a:lnTo>
                <a:lnTo>
                  <a:pt x="1164" y="1084"/>
                </a:lnTo>
                <a:lnTo>
                  <a:pt x="1157" y="1098"/>
                </a:lnTo>
                <a:lnTo>
                  <a:pt x="1169" y="1100"/>
                </a:lnTo>
                <a:lnTo>
                  <a:pt x="1171" y="1103"/>
                </a:lnTo>
                <a:lnTo>
                  <a:pt x="1171" y="1108"/>
                </a:lnTo>
                <a:lnTo>
                  <a:pt x="1176" y="1115"/>
                </a:lnTo>
                <a:lnTo>
                  <a:pt x="1179" y="1115"/>
                </a:lnTo>
                <a:lnTo>
                  <a:pt x="1181" y="1115"/>
                </a:lnTo>
                <a:lnTo>
                  <a:pt x="1181" y="1112"/>
                </a:lnTo>
                <a:lnTo>
                  <a:pt x="1183" y="1112"/>
                </a:lnTo>
                <a:lnTo>
                  <a:pt x="1186" y="1110"/>
                </a:lnTo>
                <a:lnTo>
                  <a:pt x="1190" y="1112"/>
                </a:lnTo>
                <a:lnTo>
                  <a:pt x="1197" y="1115"/>
                </a:lnTo>
                <a:lnTo>
                  <a:pt x="1214" y="1124"/>
                </a:lnTo>
                <a:lnTo>
                  <a:pt x="1219" y="1129"/>
                </a:lnTo>
                <a:lnTo>
                  <a:pt x="1221" y="1134"/>
                </a:lnTo>
                <a:lnTo>
                  <a:pt x="1214" y="1138"/>
                </a:lnTo>
                <a:lnTo>
                  <a:pt x="1212" y="1138"/>
                </a:lnTo>
                <a:lnTo>
                  <a:pt x="1212" y="1141"/>
                </a:lnTo>
                <a:lnTo>
                  <a:pt x="1212" y="1143"/>
                </a:lnTo>
                <a:lnTo>
                  <a:pt x="1214" y="1145"/>
                </a:lnTo>
                <a:lnTo>
                  <a:pt x="1212" y="1145"/>
                </a:lnTo>
                <a:lnTo>
                  <a:pt x="1209" y="1148"/>
                </a:lnTo>
                <a:lnTo>
                  <a:pt x="1207" y="1150"/>
                </a:lnTo>
                <a:lnTo>
                  <a:pt x="1204" y="1150"/>
                </a:lnTo>
                <a:lnTo>
                  <a:pt x="1202" y="1150"/>
                </a:lnTo>
                <a:lnTo>
                  <a:pt x="1202" y="1153"/>
                </a:lnTo>
                <a:lnTo>
                  <a:pt x="1200" y="1155"/>
                </a:lnTo>
                <a:lnTo>
                  <a:pt x="1200" y="1160"/>
                </a:lnTo>
                <a:lnTo>
                  <a:pt x="1197" y="1162"/>
                </a:lnTo>
                <a:lnTo>
                  <a:pt x="1195" y="1162"/>
                </a:lnTo>
                <a:lnTo>
                  <a:pt x="1195" y="1164"/>
                </a:lnTo>
                <a:lnTo>
                  <a:pt x="1195" y="1167"/>
                </a:lnTo>
                <a:lnTo>
                  <a:pt x="1193" y="1167"/>
                </a:lnTo>
                <a:lnTo>
                  <a:pt x="1190" y="1167"/>
                </a:lnTo>
                <a:lnTo>
                  <a:pt x="1190" y="1169"/>
                </a:lnTo>
                <a:lnTo>
                  <a:pt x="1188" y="1169"/>
                </a:lnTo>
                <a:lnTo>
                  <a:pt x="1188" y="1172"/>
                </a:lnTo>
                <a:lnTo>
                  <a:pt x="1186" y="1174"/>
                </a:lnTo>
                <a:lnTo>
                  <a:pt x="1183" y="1174"/>
                </a:lnTo>
                <a:lnTo>
                  <a:pt x="1181" y="1174"/>
                </a:lnTo>
                <a:lnTo>
                  <a:pt x="1181" y="1176"/>
                </a:lnTo>
                <a:lnTo>
                  <a:pt x="1179" y="1179"/>
                </a:lnTo>
                <a:lnTo>
                  <a:pt x="1179" y="1181"/>
                </a:lnTo>
                <a:lnTo>
                  <a:pt x="1176" y="1181"/>
                </a:lnTo>
                <a:lnTo>
                  <a:pt x="1174" y="1183"/>
                </a:lnTo>
                <a:lnTo>
                  <a:pt x="1174" y="1186"/>
                </a:lnTo>
                <a:lnTo>
                  <a:pt x="1171" y="1188"/>
                </a:lnTo>
                <a:lnTo>
                  <a:pt x="1171" y="1190"/>
                </a:lnTo>
                <a:lnTo>
                  <a:pt x="1171" y="1193"/>
                </a:lnTo>
                <a:lnTo>
                  <a:pt x="1169" y="1193"/>
                </a:lnTo>
                <a:lnTo>
                  <a:pt x="1169" y="1195"/>
                </a:lnTo>
                <a:lnTo>
                  <a:pt x="1167" y="1198"/>
                </a:lnTo>
                <a:lnTo>
                  <a:pt x="1164" y="1198"/>
                </a:lnTo>
                <a:lnTo>
                  <a:pt x="1164" y="1200"/>
                </a:lnTo>
                <a:lnTo>
                  <a:pt x="1162" y="1202"/>
                </a:lnTo>
                <a:lnTo>
                  <a:pt x="1162" y="1205"/>
                </a:lnTo>
                <a:lnTo>
                  <a:pt x="1160" y="1207"/>
                </a:lnTo>
                <a:lnTo>
                  <a:pt x="1160" y="1209"/>
                </a:lnTo>
                <a:lnTo>
                  <a:pt x="1157" y="1212"/>
                </a:lnTo>
                <a:lnTo>
                  <a:pt x="1155" y="1214"/>
                </a:lnTo>
                <a:lnTo>
                  <a:pt x="1153" y="1214"/>
                </a:lnTo>
                <a:lnTo>
                  <a:pt x="1150" y="1214"/>
                </a:lnTo>
                <a:lnTo>
                  <a:pt x="1148" y="1212"/>
                </a:lnTo>
                <a:lnTo>
                  <a:pt x="1146" y="1212"/>
                </a:lnTo>
                <a:lnTo>
                  <a:pt x="1146" y="1214"/>
                </a:lnTo>
                <a:lnTo>
                  <a:pt x="1143" y="1214"/>
                </a:lnTo>
                <a:lnTo>
                  <a:pt x="1141" y="1214"/>
                </a:lnTo>
                <a:lnTo>
                  <a:pt x="1138" y="1216"/>
                </a:lnTo>
                <a:lnTo>
                  <a:pt x="1136" y="1216"/>
                </a:lnTo>
                <a:lnTo>
                  <a:pt x="1136" y="1219"/>
                </a:lnTo>
                <a:lnTo>
                  <a:pt x="1134" y="1219"/>
                </a:lnTo>
                <a:lnTo>
                  <a:pt x="1131" y="1219"/>
                </a:lnTo>
                <a:lnTo>
                  <a:pt x="1129" y="1221"/>
                </a:lnTo>
                <a:lnTo>
                  <a:pt x="1129" y="1224"/>
                </a:lnTo>
                <a:lnTo>
                  <a:pt x="1127" y="1224"/>
                </a:lnTo>
                <a:lnTo>
                  <a:pt x="1124" y="1224"/>
                </a:lnTo>
                <a:lnTo>
                  <a:pt x="1124" y="1226"/>
                </a:lnTo>
                <a:lnTo>
                  <a:pt x="1124" y="1228"/>
                </a:lnTo>
                <a:lnTo>
                  <a:pt x="1122" y="1231"/>
                </a:lnTo>
                <a:lnTo>
                  <a:pt x="1120" y="1233"/>
                </a:lnTo>
                <a:lnTo>
                  <a:pt x="1120" y="1231"/>
                </a:lnTo>
                <a:lnTo>
                  <a:pt x="1120" y="1233"/>
                </a:lnTo>
                <a:lnTo>
                  <a:pt x="1117" y="1233"/>
                </a:lnTo>
                <a:lnTo>
                  <a:pt x="1117" y="1235"/>
                </a:lnTo>
                <a:lnTo>
                  <a:pt x="1115" y="1235"/>
                </a:lnTo>
                <a:lnTo>
                  <a:pt x="1113" y="1238"/>
                </a:lnTo>
                <a:lnTo>
                  <a:pt x="1110" y="1238"/>
                </a:lnTo>
                <a:lnTo>
                  <a:pt x="1110" y="1240"/>
                </a:lnTo>
                <a:lnTo>
                  <a:pt x="1105" y="1243"/>
                </a:lnTo>
                <a:lnTo>
                  <a:pt x="1105" y="1245"/>
                </a:lnTo>
                <a:lnTo>
                  <a:pt x="1103" y="1245"/>
                </a:lnTo>
                <a:lnTo>
                  <a:pt x="1101" y="1245"/>
                </a:lnTo>
                <a:lnTo>
                  <a:pt x="1101" y="1247"/>
                </a:lnTo>
                <a:lnTo>
                  <a:pt x="1094" y="1252"/>
                </a:lnTo>
                <a:lnTo>
                  <a:pt x="1091" y="1252"/>
                </a:lnTo>
                <a:lnTo>
                  <a:pt x="1091" y="1254"/>
                </a:lnTo>
                <a:lnTo>
                  <a:pt x="1089" y="1257"/>
                </a:lnTo>
                <a:lnTo>
                  <a:pt x="1087" y="1257"/>
                </a:lnTo>
                <a:lnTo>
                  <a:pt x="1087" y="1259"/>
                </a:lnTo>
                <a:lnTo>
                  <a:pt x="1087" y="1261"/>
                </a:lnTo>
                <a:lnTo>
                  <a:pt x="1087" y="1264"/>
                </a:lnTo>
                <a:lnTo>
                  <a:pt x="1087" y="1266"/>
                </a:lnTo>
                <a:lnTo>
                  <a:pt x="1084" y="1264"/>
                </a:lnTo>
                <a:lnTo>
                  <a:pt x="1084" y="1266"/>
                </a:lnTo>
                <a:lnTo>
                  <a:pt x="1084" y="1269"/>
                </a:lnTo>
                <a:lnTo>
                  <a:pt x="1082" y="1269"/>
                </a:lnTo>
                <a:lnTo>
                  <a:pt x="1082" y="1271"/>
                </a:lnTo>
                <a:lnTo>
                  <a:pt x="1080" y="1271"/>
                </a:lnTo>
                <a:lnTo>
                  <a:pt x="1077" y="1273"/>
                </a:lnTo>
                <a:lnTo>
                  <a:pt x="1075" y="1273"/>
                </a:lnTo>
                <a:lnTo>
                  <a:pt x="1072" y="1271"/>
                </a:lnTo>
                <a:lnTo>
                  <a:pt x="1072" y="1269"/>
                </a:lnTo>
                <a:lnTo>
                  <a:pt x="1070" y="1269"/>
                </a:lnTo>
                <a:lnTo>
                  <a:pt x="1070" y="1266"/>
                </a:lnTo>
                <a:lnTo>
                  <a:pt x="1068" y="1266"/>
                </a:lnTo>
                <a:lnTo>
                  <a:pt x="1065" y="1266"/>
                </a:lnTo>
                <a:lnTo>
                  <a:pt x="1065" y="1264"/>
                </a:lnTo>
                <a:lnTo>
                  <a:pt x="1063" y="1264"/>
                </a:lnTo>
                <a:lnTo>
                  <a:pt x="1063" y="1266"/>
                </a:lnTo>
                <a:lnTo>
                  <a:pt x="1063" y="1269"/>
                </a:lnTo>
                <a:lnTo>
                  <a:pt x="1063" y="1266"/>
                </a:lnTo>
                <a:lnTo>
                  <a:pt x="1061" y="1266"/>
                </a:lnTo>
                <a:lnTo>
                  <a:pt x="1061" y="1269"/>
                </a:lnTo>
                <a:lnTo>
                  <a:pt x="1058" y="1269"/>
                </a:lnTo>
                <a:lnTo>
                  <a:pt x="1058" y="1271"/>
                </a:lnTo>
                <a:lnTo>
                  <a:pt x="1056" y="1271"/>
                </a:lnTo>
                <a:lnTo>
                  <a:pt x="1056" y="1273"/>
                </a:lnTo>
                <a:lnTo>
                  <a:pt x="1056" y="1276"/>
                </a:lnTo>
                <a:lnTo>
                  <a:pt x="1056" y="1280"/>
                </a:lnTo>
                <a:lnTo>
                  <a:pt x="1054" y="1280"/>
                </a:lnTo>
                <a:lnTo>
                  <a:pt x="1051" y="1285"/>
                </a:lnTo>
                <a:lnTo>
                  <a:pt x="1049" y="1285"/>
                </a:lnTo>
                <a:lnTo>
                  <a:pt x="1049" y="1288"/>
                </a:lnTo>
                <a:lnTo>
                  <a:pt x="1049" y="1290"/>
                </a:lnTo>
                <a:lnTo>
                  <a:pt x="1049" y="1292"/>
                </a:lnTo>
                <a:lnTo>
                  <a:pt x="1047" y="1292"/>
                </a:lnTo>
                <a:lnTo>
                  <a:pt x="1044" y="1292"/>
                </a:lnTo>
                <a:lnTo>
                  <a:pt x="1042" y="1292"/>
                </a:lnTo>
                <a:lnTo>
                  <a:pt x="1042" y="1295"/>
                </a:lnTo>
                <a:lnTo>
                  <a:pt x="1042" y="1292"/>
                </a:lnTo>
                <a:lnTo>
                  <a:pt x="1042" y="1295"/>
                </a:lnTo>
                <a:lnTo>
                  <a:pt x="1039" y="1295"/>
                </a:lnTo>
                <a:lnTo>
                  <a:pt x="1037" y="1295"/>
                </a:lnTo>
                <a:lnTo>
                  <a:pt x="1035" y="1295"/>
                </a:lnTo>
                <a:lnTo>
                  <a:pt x="1035" y="1297"/>
                </a:lnTo>
                <a:lnTo>
                  <a:pt x="1032" y="1297"/>
                </a:lnTo>
                <a:lnTo>
                  <a:pt x="1030" y="1297"/>
                </a:lnTo>
                <a:lnTo>
                  <a:pt x="1030" y="1299"/>
                </a:lnTo>
                <a:lnTo>
                  <a:pt x="1030" y="1302"/>
                </a:lnTo>
                <a:lnTo>
                  <a:pt x="1030" y="1304"/>
                </a:lnTo>
                <a:lnTo>
                  <a:pt x="1028" y="1304"/>
                </a:lnTo>
                <a:lnTo>
                  <a:pt x="1028" y="1302"/>
                </a:lnTo>
                <a:lnTo>
                  <a:pt x="1028" y="1304"/>
                </a:lnTo>
                <a:lnTo>
                  <a:pt x="1025" y="1304"/>
                </a:lnTo>
                <a:lnTo>
                  <a:pt x="1023" y="1304"/>
                </a:lnTo>
                <a:lnTo>
                  <a:pt x="1021" y="1304"/>
                </a:lnTo>
                <a:lnTo>
                  <a:pt x="1018" y="1304"/>
                </a:lnTo>
                <a:lnTo>
                  <a:pt x="1018" y="1306"/>
                </a:lnTo>
                <a:lnTo>
                  <a:pt x="1016" y="1306"/>
                </a:lnTo>
                <a:lnTo>
                  <a:pt x="1018" y="1306"/>
                </a:lnTo>
                <a:lnTo>
                  <a:pt x="1016" y="1306"/>
                </a:lnTo>
                <a:lnTo>
                  <a:pt x="1018" y="1306"/>
                </a:lnTo>
                <a:lnTo>
                  <a:pt x="1018" y="1309"/>
                </a:lnTo>
                <a:lnTo>
                  <a:pt x="1016" y="1309"/>
                </a:lnTo>
                <a:lnTo>
                  <a:pt x="1016" y="1311"/>
                </a:lnTo>
                <a:lnTo>
                  <a:pt x="1016" y="1309"/>
                </a:lnTo>
                <a:lnTo>
                  <a:pt x="1016" y="1311"/>
                </a:lnTo>
                <a:lnTo>
                  <a:pt x="1014" y="1311"/>
                </a:lnTo>
                <a:lnTo>
                  <a:pt x="1014" y="1314"/>
                </a:lnTo>
                <a:lnTo>
                  <a:pt x="1016" y="1314"/>
                </a:lnTo>
                <a:lnTo>
                  <a:pt x="1014" y="1314"/>
                </a:lnTo>
                <a:lnTo>
                  <a:pt x="1014" y="1316"/>
                </a:lnTo>
                <a:lnTo>
                  <a:pt x="1014" y="1318"/>
                </a:lnTo>
                <a:lnTo>
                  <a:pt x="1011" y="1318"/>
                </a:lnTo>
                <a:lnTo>
                  <a:pt x="1014" y="1318"/>
                </a:lnTo>
                <a:lnTo>
                  <a:pt x="1011" y="1318"/>
                </a:lnTo>
                <a:lnTo>
                  <a:pt x="1009" y="1321"/>
                </a:lnTo>
                <a:lnTo>
                  <a:pt x="1006" y="1321"/>
                </a:lnTo>
                <a:lnTo>
                  <a:pt x="1006" y="1323"/>
                </a:lnTo>
                <a:lnTo>
                  <a:pt x="1004" y="1323"/>
                </a:lnTo>
                <a:lnTo>
                  <a:pt x="995" y="1330"/>
                </a:lnTo>
                <a:lnTo>
                  <a:pt x="997" y="1328"/>
                </a:lnTo>
                <a:lnTo>
                  <a:pt x="995" y="1330"/>
                </a:lnTo>
                <a:lnTo>
                  <a:pt x="992" y="1330"/>
                </a:lnTo>
                <a:lnTo>
                  <a:pt x="990" y="1332"/>
                </a:lnTo>
                <a:lnTo>
                  <a:pt x="990" y="1335"/>
                </a:lnTo>
                <a:lnTo>
                  <a:pt x="988" y="1335"/>
                </a:lnTo>
                <a:lnTo>
                  <a:pt x="990" y="1335"/>
                </a:lnTo>
                <a:lnTo>
                  <a:pt x="988" y="1335"/>
                </a:lnTo>
                <a:lnTo>
                  <a:pt x="988" y="1337"/>
                </a:lnTo>
                <a:lnTo>
                  <a:pt x="985" y="1337"/>
                </a:lnTo>
                <a:lnTo>
                  <a:pt x="983" y="1337"/>
                </a:lnTo>
                <a:lnTo>
                  <a:pt x="985" y="1340"/>
                </a:lnTo>
                <a:lnTo>
                  <a:pt x="985" y="1342"/>
                </a:lnTo>
                <a:lnTo>
                  <a:pt x="983" y="1342"/>
                </a:lnTo>
                <a:lnTo>
                  <a:pt x="981" y="1347"/>
                </a:lnTo>
                <a:lnTo>
                  <a:pt x="978" y="1347"/>
                </a:lnTo>
                <a:lnTo>
                  <a:pt x="976" y="1347"/>
                </a:lnTo>
                <a:lnTo>
                  <a:pt x="973" y="1347"/>
                </a:lnTo>
                <a:lnTo>
                  <a:pt x="971" y="1347"/>
                </a:lnTo>
                <a:lnTo>
                  <a:pt x="971" y="1349"/>
                </a:lnTo>
                <a:lnTo>
                  <a:pt x="969" y="1349"/>
                </a:lnTo>
                <a:lnTo>
                  <a:pt x="971" y="1351"/>
                </a:lnTo>
                <a:lnTo>
                  <a:pt x="971" y="1354"/>
                </a:lnTo>
                <a:lnTo>
                  <a:pt x="969" y="1354"/>
                </a:lnTo>
                <a:lnTo>
                  <a:pt x="969" y="1356"/>
                </a:lnTo>
                <a:lnTo>
                  <a:pt x="969" y="1361"/>
                </a:lnTo>
                <a:lnTo>
                  <a:pt x="966" y="1361"/>
                </a:lnTo>
                <a:lnTo>
                  <a:pt x="964" y="1361"/>
                </a:lnTo>
                <a:lnTo>
                  <a:pt x="962" y="1361"/>
                </a:lnTo>
                <a:lnTo>
                  <a:pt x="959" y="1361"/>
                </a:lnTo>
                <a:lnTo>
                  <a:pt x="959" y="1363"/>
                </a:lnTo>
                <a:lnTo>
                  <a:pt x="957" y="1363"/>
                </a:lnTo>
                <a:lnTo>
                  <a:pt x="957" y="1366"/>
                </a:lnTo>
                <a:lnTo>
                  <a:pt x="955" y="1366"/>
                </a:lnTo>
                <a:lnTo>
                  <a:pt x="952" y="1366"/>
                </a:lnTo>
                <a:lnTo>
                  <a:pt x="950" y="1366"/>
                </a:lnTo>
                <a:lnTo>
                  <a:pt x="952" y="1366"/>
                </a:lnTo>
                <a:lnTo>
                  <a:pt x="952" y="1363"/>
                </a:lnTo>
                <a:lnTo>
                  <a:pt x="950" y="1363"/>
                </a:lnTo>
                <a:lnTo>
                  <a:pt x="952" y="1363"/>
                </a:lnTo>
                <a:lnTo>
                  <a:pt x="950" y="1363"/>
                </a:lnTo>
                <a:lnTo>
                  <a:pt x="952" y="1363"/>
                </a:lnTo>
                <a:lnTo>
                  <a:pt x="952" y="1361"/>
                </a:lnTo>
                <a:lnTo>
                  <a:pt x="952" y="1359"/>
                </a:lnTo>
                <a:lnTo>
                  <a:pt x="952" y="1356"/>
                </a:lnTo>
                <a:lnTo>
                  <a:pt x="952" y="1354"/>
                </a:lnTo>
                <a:lnTo>
                  <a:pt x="952" y="1351"/>
                </a:lnTo>
                <a:lnTo>
                  <a:pt x="950" y="1351"/>
                </a:lnTo>
                <a:lnTo>
                  <a:pt x="952" y="1351"/>
                </a:lnTo>
                <a:lnTo>
                  <a:pt x="952" y="1349"/>
                </a:lnTo>
                <a:lnTo>
                  <a:pt x="950" y="1349"/>
                </a:lnTo>
                <a:lnTo>
                  <a:pt x="952" y="1349"/>
                </a:lnTo>
                <a:lnTo>
                  <a:pt x="952" y="1347"/>
                </a:lnTo>
                <a:lnTo>
                  <a:pt x="952" y="1344"/>
                </a:lnTo>
                <a:lnTo>
                  <a:pt x="955" y="1344"/>
                </a:lnTo>
                <a:lnTo>
                  <a:pt x="957" y="1344"/>
                </a:lnTo>
                <a:lnTo>
                  <a:pt x="957" y="1342"/>
                </a:lnTo>
                <a:lnTo>
                  <a:pt x="957" y="1340"/>
                </a:lnTo>
                <a:lnTo>
                  <a:pt x="959" y="1340"/>
                </a:lnTo>
                <a:lnTo>
                  <a:pt x="962" y="1340"/>
                </a:lnTo>
                <a:lnTo>
                  <a:pt x="962" y="1342"/>
                </a:lnTo>
                <a:lnTo>
                  <a:pt x="964" y="1342"/>
                </a:lnTo>
                <a:lnTo>
                  <a:pt x="964" y="1340"/>
                </a:lnTo>
                <a:lnTo>
                  <a:pt x="962" y="1340"/>
                </a:lnTo>
                <a:lnTo>
                  <a:pt x="959" y="1340"/>
                </a:lnTo>
                <a:lnTo>
                  <a:pt x="959" y="1337"/>
                </a:lnTo>
                <a:lnTo>
                  <a:pt x="959" y="1340"/>
                </a:lnTo>
                <a:lnTo>
                  <a:pt x="957" y="1337"/>
                </a:lnTo>
                <a:lnTo>
                  <a:pt x="955" y="1335"/>
                </a:lnTo>
                <a:lnTo>
                  <a:pt x="955" y="1332"/>
                </a:lnTo>
                <a:lnTo>
                  <a:pt x="952" y="1332"/>
                </a:lnTo>
                <a:lnTo>
                  <a:pt x="950" y="1332"/>
                </a:lnTo>
                <a:lnTo>
                  <a:pt x="950" y="1330"/>
                </a:lnTo>
                <a:lnTo>
                  <a:pt x="948" y="1330"/>
                </a:lnTo>
                <a:lnTo>
                  <a:pt x="945" y="1337"/>
                </a:lnTo>
                <a:lnTo>
                  <a:pt x="943" y="1337"/>
                </a:lnTo>
                <a:lnTo>
                  <a:pt x="940" y="1340"/>
                </a:lnTo>
                <a:lnTo>
                  <a:pt x="943" y="1340"/>
                </a:lnTo>
                <a:lnTo>
                  <a:pt x="945" y="1342"/>
                </a:lnTo>
                <a:lnTo>
                  <a:pt x="948" y="1342"/>
                </a:lnTo>
                <a:lnTo>
                  <a:pt x="945" y="1344"/>
                </a:lnTo>
                <a:lnTo>
                  <a:pt x="943" y="1347"/>
                </a:lnTo>
                <a:lnTo>
                  <a:pt x="940" y="1347"/>
                </a:lnTo>
                <a:lnTo>
                  <a:pt x="943" y="1347"/>
                </a:lnTo>
                <a:lnTo>
                  <a:pt x="940" y="1349"/>
                </a:lnTo>
                <a:lnTo>
                  <a:pt x="940" y="1351"/>
                </a:lnTo>
                <a:lnTo>
                  <a:pt x="938" y="1351"/>
                </a:lnTo>
                <a:lnTo>
                  <a:pt x="936" y="1351"/>
                </a:lnTo>
                <a:lnTo>
                  <a:pt x="936" y="1354"/>
                </a:lnTo>
                <a:lnTo>
                  <a:pt x="936" y="1356"/>
                </a:lnTo>
                <a:lnTo>
                  <a:pt x="933" y="1356"/>
                </a:lnTo>
                <a:lnTo>
                  <a:pt x="936" y="1356"/>
                </a:lnTo>
                <a:lnTo>
                  <a:pt x="938" y="1356"/>
                </a:lnTo>
                <a:lnTo>
                  <a:pt x="938" y="1354"/>
                </a:lnTo>
                <a:lnTo>
                  <a:pt x="940" y="1354"/>
                </a:lnTo>
                <a:lnTo>
                  <a:pt x="938" y="1354"/>
                </a:lnTo>
                <a:lnTo>
                  <a:pt x="940" y="1354"/>
                </a:lnTo>
                <a:lnTo>
                  <a:pt x="940" y="1356"/>
                </a:lnTo>
                <a:lnTo>
                  <a:pt x="940" y="1359"/>
                </a:lnTo>
                <a:lnTo>
                  <a:pt x="940" y="1356"/>
                </a:lnTo>
                <a:lnTo>
                  <a:pt x="943" y="1356"/>
                </a:lnTo>
                <a:lnTo>
                  <a:pt x="945" y="1356"/>
                </a:lnTo>
                <a:lnTo>
                  <a:pt x="945" y="1354"/>
                </a:lnTo>
                <a:lnTo>
                  <a:pt x="948" y="1356"/>
                </a:lnTo>
                <a:lnTo>
                  <a:pt x="948" y="1354"/>
                </a:lnTo>
                <a:lnTo>
                  <a:pt x="948" y="1351"/>
                </a:lnTo>
                <a:lnTo>
                  <a:pt x="950" y="1351"/>
                </a:lnTo>
                <a:lnTo>
                  <a:pt x="948" y="1351"/>
                </a:lnTo>
                <a:lnTo>
                  <a:pt x="950" y="1351"/>
                </a:lnTo>
                <a:lnTo>
                  <a:pt x="950" y="1354"/>
                </a:lnTo>
                <a:lnTo>
                  <a:pt x="950" y="1356"/>
                </a:lnTo>
                <a:lnTo>
                  <a:pt x="948" y="1356"/>
                </a:lnTo>
                <a:lnTo>
                  <a:pt x="950" y="1356"/>
                </a:lnTo>
                <a:lnTo>
                  <a:pt x="950" y="1359"/>
                </a:lnTo>
                <a:lnTo>
                  <a:pt x="950" y="1356"/>
                </a:lnTo>
                <a:lnTo>
                  <a:pt x="950" y="1359"/>
                </a:lnTo>
                <a:lnTo>
                  <a:pt x="950" y="1361"/>
                </a:lnTo>
                <a:lnTo>
                  <a:pt x="948" y="1361"/>
                </a:lnTo>
                <a:lnTo>
                  <a:pt x="948" y="1363"/>
                </a:lnTo>
                <a:lnTo>
                  <a:pt x="950" y="1363"/>
                </a:lnTo>
                <a:lnTo>
                  <a:pt x="948" y="1363"/>
                </a:lnTo>
                <a:lnTo>
                  <a:pt x="948" y="1366"/>
                </a:lnTo>
                <a:lnTo>
                  <a:pt x="948" y="1368"/>
                </a:lnTo>
                <a:lnTo>
                  <a:pt x="948" y="1370"/>
                </a:lnTo>
                <a:lnTo>
                  <a:pt x="950" y="1370"/>
                </a:lnTo>
                <a:lnTo>
                  <a:pt x="948" y="1373"/>
                </a:lnTo>
                <a:lnTo>
                  <a:pt x="948" y="1375"/>
                </a:lnTo>
                <a:lnTo>
                  <a:pt x="945" y="1375"/>
                </a:lnTo>
                <a:lnTo>
                  <a:pt x="945" y="1373"/>
                </a:lnTo>
                <a:lnTo>
                  <a:pt x="943" y="1373"/>
                </a:lnTo>
                <a:lnTo>
                  <a:pt x="943" y="1375"/>
                </a:lnTo>
                <a:lnTo>
                  <a:pt x="943" y="1373"/>
                </a:lnTo>
                <a:lnTo>
                  <a:pt x="943" y="1375"/>
                </a:lnTo>
                <a:lnTo>
                  <a:pt x="940" y="1375"/>
                </a:lnTo>
                <a:lnTo>
                  <a:pt x="938" y="1375"/>
                </a:lnTo>
                <a:lnTo>
                  <a:pt x="938" y="1377"/>
                </a:lnTo>
                <a:lnTo>
                  <a:pt x="936" y="1382"/>
                </a:lnTo>
                <a:lnTo>
                  <a:pt x="936" y="1385"/>
                </a:lnTo>
                <a:lnTo>
                  <a:pt x="933" y="1387"/>
                </a:lnTo>
                <a:lnTo>
                  <a:pt x="931" y="1387"/>
                </a:lnTo>
                <a:lnTo>
                  <a:pt x="931" y="1389"/>
                </a:lnTo>
                <a:lnTo>
                  <a:pt x="929" y="1389"/>
                </a:lnTo>
                <a:lnTo>
                  <a:pt x="926" y="1389"/>
                </a:lnTo>
                <a:lnTo>
                  <a:pt x="924" y="1389"/>
                </a:lnTo>
                <a:lnTo>
                  <a:pt x="922" y="1389"/>
                </a:lnTo>
                <a:lnTo>
                  <a:pt x="919" y="1389"/>
                </a:lnTo>
                <a:lnTo>
                  <a:pt x="917" y="1392"/>
                </a:lnTo>
                <a:lnTo>
                  <a:pt x="917" y="1394"/>
                </a:lnTo>
                <a:lnTo>
                  <a:pt x="919" y="1396"/>
                </a:lnTo>
                <a:lnTo>
                  <a:pt x="917" y="1396"/>
                </a:lnTo>
                <a:lnTo>
                  <a:pt x="915" y="1396"/>
                </a:lnTo>
                <a:lnTo>
                  <a:pt x="910" y="1392"/>
                </a:lnTo>
                <a:lnTo>
                  <a:pt x="910" y="1389"/>
                </a:lnTo>
                <a:lnTo>
                  <a:pt x="907" y="1389"/>
                </a:lnTo>
                <a:lnTo>
                  <a:pt x="907" y="1387"/>
                </a:lnTo>
                <a:lnTo>
                  <a:pt x="905" y="1387"/>
                </a:lnTo>
                <a:lnTo>
                  <a:pt x="903" y="1387"/>
                </a:lnTo>
                <a:lnTo>
                  <a:pt x="900" y="1387"/>
                </a:lnTo>
                <a:lnTo>
                  <a:pt x="898" y="1389"/>
                </a:lnTo>
                <a:lnTo>
                  <a:pt x="898" y="1392"/>
                </a:lnTo>
                <a:lnTo>
                  <a:pt x="896" y="1392"/>
                </a:lnTo>
                <a:lnTo>
                  <a:pt x="896" y="1394"/>
                </a:lnTo>
                <a:lnTo>
                  <a:pt x="896" y="1392"/>
                </a:lnTo>
                <a:lnTo>
                  <a:pt x="893" y="1392"/>
                </a:lnTo>
                <a:lnTo>
                  <a:pt x="896" y="1392"/>
                </a:lnTo>
                <a:lnTo>
                  <a:pt x="893" y="1392"/>
                </a:lnTo>
                <a:lnTo>
                  <a:pt x="891" y="1392"/>
                </a:lnTo>
                <a:lnTo>
                  <a:pt x="889" y="1392"/>
                </a:lnTo>
                <a:lnTo>
                  <a:pt x="889" y="1389"/>
                </a:lnTo>
                <a:lnTo>
                  <a:pt x="886" y="1389"/>
                </a:lnTo>
                <a:lnTo>
                  <a:pt x="886" y="1392"/>
                </a:lnTo>
                <a:lnTo>
                  <a:pt x="886" y="1394"/>
                </a:lnTo>
                <a:lnTo>
                  <a:pt x="886" y="1396"/>
                </a:lnTo>
                <a:lnTo>
                  <a:pt x="884" y="1396"/>
                </a:lnTo>
                <a:lnTo>
                  <a:pt x="884" y="1399"/>
                </a:lnTo>
                <a:lnTo>
                  <a:pt x="882" y="1399"/>
                </a:lnTo>
                <a:lnTo>
                  <a:pt x="879" y="1399"/>
                </a:lnTo>
                <a:lnTo>
                  <a:pt x="879" y="1401"/>
                </a:lnTo>
                <a:lnTo>
                  <a:pt x="879" y="1403"/>
                </a:lnTo>
                <a:lnTo>
                  <a:pt x="877" y="1403"/>
                </a:lnTo>
                <a:lnTo>
                  <a:pt x="874" y="1403"/>
                </a:lnTo>
                <a:lnTo>
                  <a:pt x="874" y="1406"/>
                </a:lnTo>
                <a:lnTo>
                  <a:pt x="874" y="1408"/>
                </a:lnTo>
                <a:lnTo>
                  <a:pt x="872" y="1408"/>
                </a:lnTo>
                <a:lnTo>
                  <a:pt x="872" y="1411"/>
                </a:lnTo>
                <a:lnTo>
                  <a:pt x="870" y="1411"/>
                </a:lnTo>
                <a:lnTo>
                  <a:pt x="870" y="1413"/>
                </a:lnTo>
                <a:lnTo>
                  <a:pt x="870" y="1415"/>
                </a:lnTo>
                <a:lnTo>
                  <a:pt x="867" y="1418"/>
                </a:lnTo>
                <a:lnTo>
                  <a:pt x="867" y="1420"/>
                </a:lnTo>
                <a:lnTo>
                  <a:pt x="865" y="1422"/>
                </a:lnTo>
                <a:lnTo>
                  <a:pt x="865" y="1425"/>
                </a:lnTo>
                <a:lnTo>
                  <a:pt x="865" y="1427"/>
                </a:lnTo>
                <a:lnTo>
                  <a:pt x="865" y="1430"/>
                </a:lnTo>
                <a:lnTo>
                  <a:pt x="863" y="1430"/>
                </a:lnTo>
                <a:lnTo>
                  <a:pt x="860" y="1430"/>
                </a:lnTo>
                <a:lnTo>
                  <a:pt x="858" y="1430"/>
                </a:lnTo>
                <a:lnTo>
                  <a:pt x="856" y="1430"/>
                </a:lnTo>
                <a:lnTo>
                  <a:pt x="853" y="1430"/>
                </a:lnTo>
                <a:lnTo>
                  <a:pt x="851" y="1432"/>
                </a:lnTo>
                <a:lnTo>
                  <a:pt x="851" y="1434"/>
                </a:lnTo>
                <a:lnTo>
                  <a:pt x="849" y="1434"/>
                </a:lnTo>
                <a:lnTo>
                  <a:pt x="846" y="1437"/>
                </a:lnTo>
                <a:lnTo>
                  <a:pt x="844" y="1437"/>
                </a:lnTo>
                <a:lnTo>
                  <a:pt x="841" y="1437"/>
                </a:lnTo>
                <a:lnTo>
                  <a:pt x="841" y="1434"/>
                </a:lnTo>
                <a:lnTo>
                  <a:pt x="839" y="1434"/>
                </a:lnTo>
                <a:lnTo>
                  <a:pt x="839" y="1437"/>
                </a:lnTo>
                <a:lnTo>
                  <a:pt x="837" y="1437"/>
                </a:lnTo>
                <a:lnTo>
                  <a:pt x="834" y="1437"/>
                </a:lnTo>
                <a:lnTo>
                  <a:pt x="834" y="1434"/>
                </a:lnTo>
                <a:lnTo>
                  <a:pt x="832" y="1434"/>
                </a:lnTo>
                <a:lnTo>
                  <a:pt x="830" y="1434"/>
                </a:lnTo>
                <a:lnTo>
                  <a:pt x="827" y="1434"/>
                </a:lnTo>
                <a:lnTo>
                  <a:pt x="825" y="1434"/>
                </a:lnTo>
                <a:lnTo>
                  <a:pt x="823" y="1434"/>
                </a:lnTo>
                <a:lnTo>
                  <a:pt x="820" y="1434"/>
                </a:lnTo>
                <a:lnTo>
                  <a:pt x="820" y="1437"/>
                </a:lnTo>
                <a:lnTo>
                  <a:pt x="818" y="1437"/>
                </a:lnTo>
                <a:lnTo>
                  <a:pt x="816" y="1439"/>
                </a:lnTo>
                <a:lnTo>
                  <a:pt x="816" y="1441"/>
                </a:lnTo>
                <a:lnTo>
                  <a:pt x="816" y="1444"/>
                </a:lnTo>
                <a:lnTo>
                  <a:pt x="813" y="1444"/>
                </a:lnTo>
                <a:lnTo>
                  <a:pt x="813" y="1446"/>
                </a:lnTo>
                <a:lnTo>
                  <a:pt x="811" y="1448"/>
                </a:lnTo>
                <a:lnTo>
                  <a:pt x="808" y="1451"/>
                </a:lnTo>
                <a:lnTo>
                  <a:pt x="808" y="1453"/>
                </a:lnTo>
                <a:lnTo>
                  <a:pt x="808" y="1456"/>
                </a:lnTo>
                <a:lnTo>
                  <a:pt x="806" y="1456"/>
                </a:lnTo>
                <a:lnTo>
                  <a:pt x="804" y="1456"/>
                </a:lnTo>
                <a:lnTo>
                  <a:pt x="801" y="1458"/>
                </a:lnTo>
                <a:lnTo>
                  <a:pt x="799" y="1460"/>
                </a:lnTo>
                <a:lnTo>
                  <a:pt x="799" y="1463"/>
                </a:lnTo>
                <a:lnTo>
                  <a:pt x="799" y="1465"/>
                </a:lnTo>
                <a:lnTo>
                  <a:pt x="799" y="1467"/>
                </a:lnTo>
                <a:lnTo>
                  <a:pt x="799" y="1470"/>
                </a:lnTo>
                <a:lnTo>
                  <a:pt x="801" y="1470"/>
                </a:lnTo>
                <a:lnTo>
                  <a:pt x="801" y="1472"/>
                </a:lnTo>
                <a:lnTo>
                  <a:pt x="801" y="1475"/>
                </a:lnTo>
                <a:lnTo>
                  <a:pt x="799" y="1475"/>
                </a:lnTo>
                <a:lnTo>
                  <a:pt x="799" y="1477"/>
                </a:lnTo>
                <a:lnTo>
                  <a:pt x="799" y="1479"/>
                </a:lnTo>
                <a:lnTo>
                  <a:pt x="801" y="1482"/>
                </a:lnTo>
                <a:lnTo>
                  <a:pt x="799" y="1484"/>
                </a:lnTo>
                <a:lnTo>
                  <a:pt x="799" y="1486"/>
                </a:lnTo>
                <a:lnTo>
                  <a:pt x="797" y="1486"/>
                </a:lnTo>
                <a:lnTo>
                  <a:pt x="797" y="1491"/>
                </a:lnTo>
                <a:lnTo>
                  <a:pt x="794" y="1503"/>
                </a:lnTo>
                <a:lnTo>
                  <a:pt x="792" y="1508"/>
                </a:lnTo>
                <a:lnTo>
                  <a:pt x="787" y="1515"/>
                </a:lnTo>
                <a:lnTo>
                  <a:pt x="785" y="1517"/>
                </a:lnTo>
                <a:lnTo>
                  <a:pt x="780" y="1527"/>
                </a:lnTo>
                <a:lnTo>
                  <a:pt x="775" y="1529"/>
                </a:lnTo>
                <a:lnTo>
                  <a:pt x="771" y="1531"/>
                </a:lnTo>
                <a:lnTo>
                  <a:pt x="768" y="1538"/>
                </a:lnTo>
                <a:lnTo>
                  <a:pt x="759" y="1548"/>
                </a:lnTo>
                <a:lnTo>
                  <a:pt x="754" y="1557"/>
                </a:lnTo>
                <a:lnTo>
                  <a:pt x="742" y="1567"/>
                </a:lnTo>
                <a:lnTo>
                  <a:pt x="742" y="1574"/>
                </a:lnTo>
                <a:lnTo>
                  <a:pt x="735" y="1588"/>
                </a:lnTo>
                <a:lnTo>
                  <a:pt x="733" y="1591"/>
                </a:lnTo>
                <a:lnTo>
                  <a:pt x="728" y="1595"/>
                </a:lnTo>
                <a:lnTo>
                  <a:pt x="712" y="1602"/>
                </a:lnTo>
                <a:lnTo>
                  <a:pt x="709" y="1605"/>
                </a:lnTo>
                <a:lnTo>
                  <a:pt x="702" y="1614"/>
                </a:lnTo>
                <a:lnTo>
                  <a:pt x="688" y="1619"/>
                </a:lnTo>
                <a:lnTo>
                  <a:pt x="686" y="1624"/>
                </a:lnTo>
                <a:lnTo>
                  <a:pt x="686" y="1628"/>
                </a:lnTo>
                <a:lnTo>
                  <a:pt x="684" y="1635"/>
                </a:lnTo>
                <a:lnTo>
                  <a:pt x="681" y="1640"/>
                </a:lnTo>
                <a:lnTo>
                  <a:pt x="672" y="1638"/>
                </a:lnTo>
                <a:lnTo>
                  <a:pt x="679" y="1662"/>
                </a:lnTo>
                <a:lnTo>
                  <a:pt x="636" y="1650"/>
                </a:lnTo>
                <a:lnTo>
                  <a:pt x="634" y="1650"/>
                </a:lnTo>
                <a:lnTo>
                  <a:pt x="632" y="1650"/>
                </a:lnTo>
                <a:lnTo>
                  <a:pt x="608" y="1638"/>
                </a:lnTo>
                <a:lnTo>
                  <a:pt x="596" y="1643"/>
                </a:lnTo>
                <a:lnTo>
                  <a:pt x="584" y="1628"/>
                </a:lnTo>
                <a:lnTo>
                  <a:pt x="577" y="1619"/>
                </a:lnTo>
                <a:lnTo>
                  <a:pt x="570" y="1612"/>
                </a:lnTo>
                <a:lnTo>
                  <a:pt x="549" y="1583"/>
                </a:lnTo>
                <a:lnTo>
                  <a:pt x="526" y="1498"/>
                </a:lnTo>
                <a:lnTo>
                  <a:pt x="464" y="1517"/>
                </a:lnTo>
                <a:lnTo>
                  <a:pt x="462" y="1510"/>
                </a:lnTo>
                <a:lnTo>
                  <a:pt x="452" y="1465"/>
                </a:lnTo>
                <a:lnTo>
                  <a:pt x="450" y="1463"/>
                </a:lnTo>
                <a:lnTo>
                  <a:pt x="464" y="1430"/>
                </a:lnTo>
                <a:lnTo>
                  <a:pt x="493" y="1413"/>
                </a:lnTo>
                <a:lnTo>
                  <a:pt x="488" y="1403"/>
                </a:lnTo>
                <a:lnTo>
                  <a:pt x="483" y="1401"/>
                </a:lnTo>
                <a:lnTo>
                  <a:pt x="481" y="1392"/>
                </a:lnTo>
                <a:lnTo>
                  <a:pt x="483" y="1387"/>
                </a:lnTo>
                <a:lnTo>
                  <a:pt x="483" y="1385"/>
                </a:lnTo>
                <a:lnTo>
                  <a:pt x="483" y="1373"/>
                </a:lnTo>
                <a:lnTo>
                  <a:pt x="493" y="1370"/>
                </a:lnTo>
                <a:lnTo>
                  <a:pt x="500" y="1366"/>
                </a:lnTo>
                <a:lnTo>
                  <a:pt x="502" y="1363"/>
                </a:lnTo>
                <a:lnTo>
                  <a:pt x="504" y="1361"/>
                </a:lnTo>
                <a:lnTo>
                  <a:pt x="504" y="1351"/>
                </a:lnTo>
                <a:lnTo>
                  <a:pt x="509" y="1354"/>
                </a:lnTo>
                <a:lnTo>
                  <a:pt x="509" y="1351"/>
                </a:lnTo>
                <a:lnTo>
                  <a:pt x="511" y="1344"/>
                </a:lnTo>
                <a:lnTo>
                  <a:pt x="514" y="1337"/>
                </a:lnTo>
                <a:lnTo>
                  <a:pt x="514" y="1335"/>
                </a:lnTo>
                <a:lnTo>
                  <a:pt x="516" y="1332"/>
                </a:lnTo>
                <a:lnTo>
                  <a:pt x="516" y="1328"/>
                </a:lnTo>
                <a:lnTo>
                  <a:pt x="518" y="1323"/>
                </a:lnTo>
                <a:lnTo>
                  <a:pt x="518" y="1321"/>
                </a:lnTo>
                <a:lnTo>
                  <a:pt x="526" y="1302"/>
                </a:lnTo>
                <a:lnTo>
                  <a:pt x="528" y="1295"/>
                </a:lnTo>
                <a:lnTo>
                  <a:pt x="537" y="1269"/>
                </a:lnTo>
                <a:lnTo>
                  <a:pt x="535" y="1257"/>
                </a:lnTo>
                <a:lnTo>
                  <a:pt x="535" y="1254"/>
                </a:lnTo>
                <a:lnTo>
                  <a:pt x="533" y="1247"/>
                </a:lnTo>
                <a:lnTo>
                  <a:pt x="530" y="1221"/>
                </a:lnTo>
                <a:lnTo>
                  <a:pt x="535" y="1214"/>
                </a:lnTo>
                <a:lnTo>
                  <a:pt x="537" y="1212"/>
                </a:lnTo>
                <a:lnTo>
                  <a:pt x="540" y="1209"/>
                </a:lnTo>
                <a:lnTo>
                  <a:pt x="542" y="1205"/>
                </a:lnTo>
                <a:lnTo>
                  <a:pt x="549" y="1198"/>
                </a:lnTo>
                <a:lnTo>
                  <a:pt x="566" y="1193"/>
                </a:lnTo>
                <a:lnTo>
                  <a:pt x="528" y="1172"/>
                </a:lnTo>
                <a:lnTo>
                  <a:pt x="577" y="1172"/>
                </a:lnTo>
                <a:lnTo>
                  <a:pt x="580" y="1172"/>
                </a:lnTo>
                <a:lnTo>
                  <a:pt x="608" y="1164"/>
                </a:lnTo>
                <a:lnTo>
                  <a:pt x="580" y="1122"/>
                </a:lnTo>
                <a:lnTo>
                  <a:pt x="547" y="1072"/>
                </a:lnTo>
                <a:lnTo>
                  <a:pt x="514" y="1039"/>
                </a:lnTo>
                <a:lnTo>
                  <a:pt x="514" y="1025"/>
                </a:lnTo>
                <a:lnTo>
                  <a:pt x="514" y="1013"/>
                </a:lnTo>
                <a:lnTo>
                  <a:pt x="514" y="1003"/>
                </a:lnTo>
                <a:lnTo>
                  <a:pt x="516" y="994"/>
                </a:lnTo>
                <a:lnTo>
                  <a:pt x="516" y="992"/>
                </a:lnTo>
                <a:lnTo>
                  <a:pt x="516" y="989"/>
                </a:lnTo>
                <a:lnTo>
                  <a:pt x="516" y="987"/>
                </a:lnTo>
                <a:lnTo>
                  <a:pt x="514" y="987"/>
                </a:lnTo>
                <a:lnTo>
                  <a:pt x="514" y="985"/>
                </a:lnTo>
                <a:lnTo>
                  <a:pt x="511" y="985"/>
                </a:lnTo>
                <a:lnTo>
                  <a:pt x="504" y="985"/>
                </a:lnTo>
                <a:lnTo>
                  <a:pt x="502" y="982"/>
                </a:lnTo>
                <a:lnTo>
                  <a:pt x="457" y="977"/>
                </a:lnTo>
                <a:lnTo>
                  <a:pt x="464" y="966"/>
                </a:lnTo>
                <a:lnTo>
                  <a:pt x="452" y="968"/>
                </a:lnTo>
                <a:lnTo>
                  <a:pt x="441" y="968"/>
                </a:lnTo>
                <a:lnTo>
                  <a:pt x="429" y="947"/>
                </a:lnTo>
                <a:lnTo>
                  <a:pt x="412" y="940"/>
                </a:lnTo>
                <a:lnTo>
                  <a:pt x="398" y="944"/>
                </a:lnTo>
                <a:lnTo>
                  <a:pt x="394" y="951"/>
                </a:lnTo>
                <a:lnTo>
                  <a:pt x="389" y="961"/>
                </a:lnTo>
                <a:lnTo>
                  <a:pt x="386" y="966"/>
                </a:lnTo>
                <a:lnTo>
                  <a:pt x="365" y="992"/>
                </a:lnTo>
                <a:lnTo>
                  <a:pt x="363" y="994"/>
                </a:lnTo>
                <a:lnTo>
                  <a:pt x="372" y="1006"/>
                </a:lnTo>
                <a:lnTo>
                  <a:pt x="356" y="1013"/>
                </a:lnTo>
                <a:lnTo>
                  <a:pt x="342" y="1008"/>
                </a:lnTo>
                <a:lnTo>
                  <a:pt x="306" y="1006"/>
                </a:lnTo>
                <a:lnTo>
                  <a:pt x="285" y="1008"/>
                </a:lnTo>
                <a:lnTo>
                  <a:pt x="250" y="1008"/>
                </a:lnTo>
                <a:lnTo>
                  <a:pt x="257" y="992"/>
                </a:lnTo>
                <a:lnTo>
                  <a:pt x="257" y="989"/>
                </a:lnTo>
                <a:lnTo>
                  <a:pt x="257" y="985"/>
                </a:lnTo>
                <a:lnTo>
                  <a:pt x="262" y="977"/>
                </a:lnTo>
                <a:lnTo>
                  <a:pt x="264" y="973"/>
                </a:lnTo>
                <a:lnTo>
                  <a:pt x="269" y="970"/>
                </a:lnTo>
                <a:lnTo>
                  <a:pt x="273" y="968"/>
                </a:lnTo>
                <a:lnTo>
                  <a:pt x="278" y="968"/>
                </a:lnTo>
                <a:lnTo>
                  <a:pt x="280" y="968"/>
                </a:lnTo>
                <a:lnTo>
                  <a:pt x="283" y="968"/>
                </a:lnTo>
                <a:lnTo>
                  <a:pt x="297" y="961"/>
                </a:lnTo>
                <a:lnTo>
                  <a:pt x="302" y="956"/>
                </a:lnTo>
                <a:lnTo>
                  <a:pt x="311" y="942"/>
                </a:lnTo>
                <a:lnTo>
                  <a:pt x="316" y="937"/>
                </a:lnTo>
                <a:lnTo>
                  <a:pt x="325" y="930"/>
                </a:lnTo>
                <a:lnTo>
                  <a:pt x="330" y="925"/>
                </a:lnTo>
                <a:lnTo>
                  <a:pt x="335" y="921"/>
                </a:lnTo>
                <a:lnTo>
                  <a:pt x="337" y="918"/>
                </a:lnTo>
                <a:lnTo>
                  <a:pt x="342" y="921"/>
                </a:lnTo>
                <a:lnTo>
                  <a:pt x="346" y="918"/>
                </a:lnTo>
                <a:lnTo>
                  <a:pt x="349" y="918"/>
                </a:lnTo>
                <a:lnTo>
                  <a:pt x="349" y="916"/>
                </a:lnTo>
                <a:lnTo>
                  <a:pt x="351" y="913"/>
                </a:lnTo>
                <a:lnTo>
                  <a:pt x="351" y="909"/>
                </a:lnTo>
                <a:lnTo>
                  <a:pt x="351" y="906"/>
                </a:lnTo>
                <a:lnTo>
                  <a:pt x="353" y="904"/>
                </a:lnTo>
                <a:lnTo>
                  <a:pt x="353" y="899"/>
                </a:lnTo>
                <a:lnTo>
                  <a:pt x="353" y="897"/>
                </a:lnTo>
                <a:lnTo>
                  <a:pt x="351" y="895"/>
                </a:lnTo>
                <a:lnTo>
                  <a:pt x="344" y="890"/>
                </a:lnTo>
                <a:lnTo>
                  <a:pt x="339" y="887"/>
                </a:lnTo>
                <a:lnTo>
                  <a:pt x="337" y="885"/>
                </a:lnTo>
                <a:lnTo>
                  <a:pt x="335" y="880"/>
                </a:lnTo>
                <a:lnTo>
                  <a:pt x="335" y="878"/>
                </a:lnTo>
                <a:lnTo>
                  <a:pt x="328" y="876"/>
                </a:lnTo>
                <a:lnTo>
                  <a:pt x="323" y="873"/>
                </a:lnTo>
                <a:lnTo>
                  <a:pt x="318" y="876"/>
                </a:lnTo>
                <a:lnTo>
                  <a:pt x="316" y="878"/>
                </a:lnTo>
                <a:lnTo>
                  <a:pt x="311" y="885"/>
                </a:lnTo>
                <a:lnTo>
                  <a:pt x="309" y="885"/>
                </a:lnTo>
                <a:lnTo>
                  <a:pt x="309" y="880"/>
                </a:lnTo>
                <a:lnTo>
                  <a:pt x="309" y="878"/>
                </a:lnTo>
                <a:lnTo>
                  <a:pt x="306" y="873"/>
                </a:lnTo>
                <a:lnTo>
                  <a:pt x="306" y="869"/>
                </a:lnTo>
                <a:lnTo>
                  <a:pt x="306" y="864"/>
                </a:lnTo>
                <a:lnTo>
                  <a:pt x="304" y="859"/>
                </a:lnTo>
                <a:lnTo>
                  <a:pt x="297" y="838"/>
                </a:lnTo>
                <a:lnTo>
                  <a:pt x="297" y="831"/>
                </a:lnTo>
                <a:lnTo>
                  <a:pt x="295" y="824"/>
                </a:lnTo>
                <a:lnTo>
                  <a:pt x="295" y="816"/>
                </a:lnTo>
                <a:lnTo>
                  <a:pt x="292" y="814"/>
                </a:lnTo>
                <a:lnTo>
                  <a:pt x="285" y="807"/>
                </a:lnTo>
                <a:lnTo>
                  <a:pt x="283" y="805"/>
                </a:lnTo>
                <a:lnTo>
                  <a:pt x="283" y="800"/>
                </a:lnTo>
                <a:lnTo>
                  <a:pt x="283" y="793"/>
                </a:lnTo>
                <a:lnTo>
                  <a:pt x="283" y="788"/>
                </a:lnTo>
                <a:lnTo>
                  <a:pt x="283" y="783"/>
                </a:lnTo>
                <a:lnTo>
                  <a:pt x="280" y="781"/>
                </a:lnTo>
                <a:lnTo>
                  <a:pt x="278" y="774"/>
                </a:lnTo>
                <a:lnTo>
                  <a:pt x="278" y="767"/>
                </a:lnTo>
                <a:lnTo>
                  <a:pt x="266" y="786"/>
                </a:lnTo>
                <a:lnTo>
                  <a:pt x="250" y="800"/>
                </a:lnTo>
                <a:lnTo>
                  <a:pt x="224" y="805"/>
                </a:lnTo>
                <a:lnTo>
                  <a:pt x="210" y="793"/>
                </a:lnTo>
                <a:lnTo>
                  <a:pt x="212" y="790"/>
                </a:lnTo>
                <a:lnTo>
                  <a:pt x="212" y="786"/>
                </a:lnTo>
                <a:lnTo>
                  <a:pt x="210" y="781"/>
                </a:lnTo>
                <a:lnTo>
                  <a:pt x="172" y="738"/>
                </a:lnTo>
                <a:lnTo>
                  <a:pt x="158" y="738"/>
                </a:lnTo>
                <a:lnTo>
                  <a:pt x="148" y="724"/>
                </a:lnTo>
                <a:lnTo>
                  <a:pt x="151" y="708"/>
                </a:lnTo>
                <a:lnTo>
                  <a:pt x="139" y="682"/>
                </a:lnTo>
                <a:lnTo>
                  <a:pt x="137" y="677"/>
                </a:lnTo>
                <a:lnTo>
                  <a:pt x="134" y="670"/>
                </a:lnTo>
                <a:lnTo>
                  <a:pt x="127" y="653"/>
                </a:lnTo>
                <a:lnTo>
                  <a:pt x="118" y="613"/>
                </a:lnTo>
                <a:lnTo>
                  <a:pt x="82" y="563"/>
                </a:lnTo>
                <a:lnTo>
                  <a:pt x="85" y="558"/>
                </a:lnTo>
                <a:lnTo>
                  <a:pt x="82" y="561"/>
                </a:lnTo>
                <a:lnTo>
                  <a:pt x="80" y="558"/>
                </a:lnTo>
                <a:lnTo>
                  <a:pt x="78" y="558"/>
                </a:lnTo>
                <a:lnTo>
                  <a:pt x="75" y="558"/>
                </a:lnTo>
                <a:lnTo>
                  <a:pt x="73" y="556"/>
                </a:lnTo>
                <a:lnTo>
                  <a:pt x="71" y="556"/>
                </a:lnTo>
                <a:lnTo>
                  <a:pt x="68" y="556"/>
                </a:lnTo>
                <a:lnTo>
                  <a:pt x="68" y="554"/>
                </a:lnTo>
                <a:lnTo>
                  <a:pt x="66" y="554"/>
                </a:lnTo>
                <a:lnTo>
                  <a:pt x="64" y="554"/>
                </a:lnTo>
                <a:lnTo>
                  <a:pt x="59" y="547"/>
                </a:lnTo>
                <a:lnTo>
                  <a:pt x="54" y="539"/>
                </a:lnTo>
                <a:lnTo>
                  <a:pt x="52" y="539"/>
                </a:lnTo>
                <a:lnTo>
                  <a:pt x="45" y="539"/>
                </a:lnTo>
                <a:lnTo>
                  <a:pt x="42" y="539"/>
                </a:lnTo>
                <a:lnTo>
                  <a:pt x="40" y="528"/>
                </a:lnTo>
                <a:lnTo>
                  <a:pt x="38" y="521"/>
                </a:lnTo>
                <a:lnTo>
                  <a:pt x="38" y="518"/>
                </a:lnTo>
                <a:lnTo>
                  <a:pt x="33" y="518"/>
                </a:lnTo>
                <a:lnTo>
                  <a:pt x="28" y="516"/>
                </a:lnTo>
                <a:lnTo>
                  <a:pt x="26" y="513"/>
                </a:lnTo>
                <a:lnTo>
                  <a:pt x="26" y="506"/>
                </a:lnTo>
                <a:lnTo>
                  <a:pt x="26" y="504"/>
                </a:lnTo>
                <a:lnTo>
                  <a:pt x="23" y="502"/>
                </a:lnTo>
                <a:lnTo>
                  <a:pt x="23" y="499"/>
                </a:lnTo>
                <a:lnTo>
                  <a:pt x="26" y="497"/>
                </a:lnTo>
                <a:lnTo>
                  <a:pt x="26" y="495"/>
                </a:lnTo>
                <a:lnTo>
                  <a:pt x="23" y="490"/>
                </a:lnTo>
                <a:lnTo>
                  <a:pt x="23" y="487"/>
                </a:lnTo>
                <a:lnTo>
                  <a:pt x="21" y="487"/>
                </a:lnTo>
                <a:lnTo>
                  <a:pt x="21" y="485"/>
                </a:lnTo>
                <a:lnTo>
                  <a:pt x="19" y="485"/>
                </a:lnTo>
                <a:lnTo>
                  <a:pt x="19" y="483"/>
                </a:lnTo>
                <a:lnTo>
                  <a:pt x="7" y="478"/>
                </a:lnTo>
                <a:lnTo>
                  <a:pt x="7" y="476"/>
                </a:lnTo>
                <a:lnTo>
                  <a:pt x="5" y="471"/>
                </a:lnTo>
                <a:lnTo>
                  <a:pt x="0" y="464"/>
                </a:lnTo>
                <a:lnTo>
                  <a:pt x="0" y="459"/>
                </a:lnTo>
                <a:lnTo>
                  <a:pt x="2" y="457"/>
                </a:lnTo>
                <a:lnTo>
                  <a:pt x="7" y="454"/>
                </a:lnTo>
                <a:lnTo>
                  <a:pt x="7" y="452"/>
                </a:lnTo>
                <a:lnTo>
                  <a:pt x="14" y="438"/>
                </a:lnTo>
                <a:lnTo>
                  <a:pt x="23" y="419"/>
                </a:lnTo>
                <a:lnTo>
                  <a:pt x="38" y="386"/>
                </a:lnTo>
                <a:lnTo>
                  <a:pt x="45" y="371"/>
                </a:lnTo>
                <a:lnTo>
                  <a:pt x="49" y="369"/>
                </a:lnTo>
                <a:lnTo>
                  <a:pt x="54" y="369"/>
                </a:lnTo>
                <a:lnTo>
                  <a:pt x="56" y="369"/>
                </a:lnTo>
                <a:lnTo>
                  <a:pt x="59" y="364"/>
                </a:lnTo>
                <a:lnTo>
                  <a:pt x="64" y="364"/>
                </a:lnTo>
                <a:lnTo>
                  <a:pt x="71" y="364"/>
                </a:lnTo>
                <a:lnTo>
                  <a:pt x="78" y="367"/>
                </a:lnTo>
                <a:lnTo>
                  <a:pt x="82" y="369"/>
                </a:lnTo>
                <a:lnTo>
                  <a:pt x="85" y="374"/>
                </a:lnTo>
                <a:lnTo>
                  <a:pt x="85" y="376"/>
                </a:lnTo>
                <a:lnTo>
                  <a:pt x="87" y="379"/>
                </a:lnTo>
                <a:lnTo>
                  <a:pt x="92" y="381"/>
                </a:lnTo>
                <a:lnTo>
                  <a:pt x="92" y="383"/>
                </a:lnTo>
                <a:lnTo>
                  <a:pt x="97" y="383"/>
                </a:lnTo>
                <a:lnTo>
                  <a:pt x="101" y="379"/>
                </a:lnTo>
                <a:lnTo>
                  <a:pt x="200" y="369"/>
                </a:lnTo>
                <a:lnTo>
                  <a:pt x="210" y="364"/>
                </a:lnTo>
                <a:lnTo>
                  <a:pt x="212" y="367"/>
                </a:lnTo>
                <a:lnTo>
                  <a:pt x="217" y="371"/>
                </a:lnTo>
                <a:lnTo>
                  <a:pt x="221" y="371"/>
                </a:lnTo>
                <a:lnTo>
                  <a:pt x="224" y="371"/>
                </a:lnTo>
                <a:lnTo>
                  <a:pt x="231" y="369"/>
                </a:lnTo>
                <a:lnTo>
                  <a:pt x="236" y="364"/>
                </a:lnTo>
                <a:lnTo>
                  <a:pt x="238" y="360"/>
                </a:lnTo>
                <a:lnTo>
                  <a:pt x="243" y="357"/>
                </a:lnTo>
                <a:lnTo>
                  <a:pt x="247" y="357"/>
                </a:lnTo>
                <a:lnTo>
                  <a:pt x="252" y="357"/>
                </a:lnTo>
                <a:lnTo>
                  <a:pt x="254" y="352"/>
                </a:lnTo>
                <a:lnTo>
                  <a:pt x="259" y="350"/>
                </a:lnTo>
                <a:lnTo>
                  <a:pt x="262" y="352"/>
                </a:lnTo>
                <a:lnTo>
                  <a:pt x="266" y="355"/>
                </a:lnTo>
                <a:lnTo>
                  <a:pt x="271" y="355"/>
                </a:lnTo>
                <a:lnTo>
                  <a:pt x="276" y="350"/>
                </a:lnTo>
                <a:lnTo>
                  <a:pt x="278" y="348"/>
                </a:lnTo>
                <a:lnTo>
                  <a:pt x="283" y="348"/>
                </a:lnTo>
                <a:lnTo>
                  <a:pt x="283" y="343"/>
                </a:lnTo>
                <a:lnTo>
                  <a:pt x="285" y="341"/>
                </a:lnTo>
                <a:lnTo>
                  <a:pt x="287" y="338"/>
                </a:lnTo>
                <a:lnTo>
                  <a:pt x="290" y="336"/>
                </a:lnTo>
                <a:lnTo>
                  <a:pt x="292" y="331"/>
                </a:lnTo>
                <a:lnTo>
                  <a:pt x="292" y="326"/>
                </a:lnTo>
                <a:lnTo>
                  <a:pt x="292" y="322"/>
                </a:lnTo>
                <a:lnTo>
                  <a:pt x="292" y="317"/>
                </a:lnTo>
                <a:lnTo>
                  <a:pt x="290" y="310"/>
                </a:lnTo>
                <a:lnTo>
                  <a:pt x="290" y="307"/>
                </a:lnTo>
                <a:lnTo>
                  <a:pt x="290" y="303"/>
                </a:lnTo>
                <a:lnTo>
                  <a:pt x="290" y="296"/>
                </a:lnTo>
                <a:lnTo>
                  <a:pt x="295" y="296"/>
                </a:lnTo>
                <a:lnTo>
                  <a:pt x="297" y="291"/>
                </a:lnTo>
                <a:lnTo>
                  <a:pt x="299" y="286"/>
                </a:lnTo>
                <a:lnTo>
                  <a:pt x="302" y="284"/>
                </a:lnTo>
                <a:lnTo>
                  <a:pt x="302" y="281"/>
                </a:lnTo>
                <a:lnTo>
                  <a:pt x="302" y="279"/>
                </a:lnTo>
                <a:lnTo>
                  <a:pt x="302" y="277"/>
                </a:lnTo>
                <a:lnTo>
                  <a:pt x="302" y="272"/>
                </a:lnTo>
                <a:lnTo>
                  <a:pt x="302" y="267"/>
                </a:lnTo>
                <a:lnTo>
                  <a:pt x="302" y="258"/>
                </a:lnTo>
                <a:lnTo>
                  <a:pt x="306" y="255"/>
                </a:lnTo>
                <a:lnTo>
                  <a:pt x="306" y="251"/>
                </a:lnTo>
                <a:lnTo>
                  <a:pt x="309" y="246"/>
                </a:lnTo>
                <a:lnTo>
                  <a:pt x="311" y="236"/>
                </a:lnTo>
                <a:lnTo>
                  <a:pt x="311" y="234"/>
                </a:lnTo>
                <a:lnTo>
                  <a:pt x="311" y="229"/>
                </a:lnTo>
                <a:lnTo>
                  <a:pt x="309" y="227"/>
                </a:lnTo>
                <a:lnTo>
                  <a:pt x="309" y="225"/>
                </a:lnTo>
                <a:lnTo>
                  <a:pt x="311" y="220"/>
                </a:lnTo>
                <a:lnTo>
                  <a:pt x="311" y="218"/>
                </a:lnTo>
                <a:lnTo>
                  <a:pt x="311" y="213"/>
                </a:lnTo>
                <a:lnTo>
                  <a:pt x="313" y="210"/>
                </a:lnTo>
                <a:lnTo>
                  <a:pt x="313" y="206"/>
                </a:lnTo>
                <a:lnTo>
                  <a:pt x="344" y="210"/>
                </a:lnTo>
                <a:lnTo>
                  <a:pt x="403" y="220"/>
                </a:lnTo>
                <a:lnTo>
                  <a:pt x="405" y="213"/>
                </a:lnTo>
                <a:lnTo>
                  <a:pt x="408" y="206"/>
                </a:lnTo>
                <a:lnTo>
                  <a:pt x="410" y="201"/>
                </a:lnTo>
                <a:lnTo>
                  <a:pt x="415" y="199"/>
                </a:lnTo>
                <a:lnTo>
                  <a:pt x="415" y="194"/>
                </a:lnTo>
                <a:lnTo>
                  <a:pt x="415" y="182"/>
                </a:lnTo>
                <a:lnTo>
                  <a:pt x="415" y="180"/>
                </a:lnTo>
                <a:lnTo>
                  <a:pt x="415" y="177"/>
                </a:lnTo>
                <a:lnTo>
                  <a:pt x="417" y="170"/>
                </a:lnTo>
                <a:lnTo>
                  <a:pt x="419" y="165"/>
                </a:lnTo>
                <a:lnTo>
                  <a:pt x="417" y="161"/>
                </a:lnTo>
                <a:lnTo>
                  <a:pt x="417" y="154"/>
                </a:lnTo>
                <a:lnTo>
                  <a:pt x="417" y="151"/>
                </a:lnTo>
                <a:lnTo>
                  <a:pt x="417" y="149"/>
                </a:lnTo>
                <a:lnTo>
                  <a:pt x="417" y="144"/>
                </a:lnTo>
                <a:lnTo>
                  <a:pt x="403" y="118"/>
                </a:lnTo>
                <a:lnTo>
                  <a:pt x="405" y="111"/>
                </a:lnTo>
                <a:lnTo>
                  <a:pt x="408" y="99"/>
                </a:lnTo>
                <a:lnTo>
                  <a:pt x="410" y="94"/>
                </a:lnTo>
                <a:lnTo>
                  <a:pt x="410" y="92"/>
                </a:lnTo>
                <a:lnTo>
                  <a:pt x="412" y="90"/>
                </a:lnTo>
                <a:lnTo>
                  <a:pt x="417" y="83"/>
                </a:lnTo>
                <a:lnTo>
                  <a:pt x="417" y="76"/>
                </a:lnTo>
                <a:lnTo>
                  <a:pt x="417" y="71"/>
                </a:lnTo>
                <a:lnTo>
                  <a:pt x="417" y="68"/>
                </a:lnTo>
                <a:lnTo>
                  <a:pt x="417" y="66"/>
                </a:lnTo>
                <a:lnTo>
                  <a:pt x="417" y="61"/>
                </a:lnTo>
                <a:lnTo>
                  <a:pt x="417" y="57"/>
                </a:lnTo>
                <a:lnTo>
                  <a:pt x="422" y="52"/>
                </a:lnTo>
                <a:lnTo>
                  <a:pt x="424" y="47"/>
                </a:lnTo>
                <a:lnTo>
                  <a:pt x="424" y="40"/>
                </a:lnTo>
                <a:lnTo>
                  <a:pt x="429" y="38"/>
                </a:lnTo>
                <a:lnTo>
                  <a:pt x="431" y="35"/>
                </a:lnTo>
                <a:lnTo>
                  <a:pt x="434" y="31"/>
                </a:lnTo>
                <a:lnTo>
                  <a:pt x="438" y="28"/>
                </a:lnTo>
                <a:lnTo>
                  <a:pt x="438" y="26"/>
                </a:lnTo>
                <a:lnTo>
                  <a:pt x="441" y="23"/>
                </a:lnTo>
                <a:lnTo>
                  <a:pt x="448" y="23"/>
                </a:lnTo>
                <a:lnTo>
                  <a:pt x="452" y="26"/>
                </a:lnTo>
                <a:lnTo>
                  <a:pt x="457" y="26"/>
                </a:lnTo>
                <a:lnTo>
                  <a:pt x="462" y="26"/>
                </a:lnTo>
                <a:lnTo>
                  <a:pt x="467" y="28"/>
                </a:lnTo>
                <a:lnTo>
                  <a:pt x="474" y="31"/>
                </a:lnTo>
                <a:lnTo>
                  <a:pt x="483" y="31"/>
                </a:lnTo>
                <a:lnTo>
                  <a:pt x="488" y="28"/>
                </a:lnTo>
                <a:lnTo>
                  <a:pt x="490" y="28"/>
                </a:lnTo>
                <a:lnTo>
                  <a:pt x="509" y="31"/>
                </a:lnTo>
                <a:lnTo>
                  <a:pt x="518" y="23"/>
                </a:lnTo>
                <a:lnTo>
                  <a:pt x="526" y="26"/>
                </a:lnTo>
                <a:lnTo>
                  <a:pt x="528" y="23"/>
                </a:lnTo>
                <a:lnTo>
                  <a:pt x="537" y="21"/>
                </a:lnTo>
                <a:lnTo>
                  <a:pt x="540" y="21"/>
                </a:lnTo>
                <a:lnTo>
                  <a:pt x="544" y="21"/>
                </a:lnTo>
                <a:lnTo>
                  <a:pt x="547" y="19"/>
                </a:lnTo>
                <a:lnTo>
                  <a:pt x="554" y="14"/>
                </a:lnTo>
                <a:lnTo>
                  <a:pt x="559" y="14"/>
                </a:lnTo>
                <a:lnTo>
                  <a:pt x="566" y="14"/>
                </a:lnTo>
                <a:lnTo>
                  <a:pt x="573" y="21"/>
                </a:lnTo>
                <a:lnTo>
                  <a:pt x="582" y="19"/>
                </a:lnTo>
                <a:lnTo>
                  <a:pt x="587" y="14"/>
                </a:lnTo>
                <a:lnTo>
                  <a:pt x="589" y="16"/>
                </a:lnTo>
                <a:lnTo>
                  <a:pt x="594" y="14"/>
                </a:lnTo>
                <a:lnTo>
                  <a:pt x="606" y="21"/>
                </a:lnTo>
                <a:lnTo>
                  <a:pt x="608" y="26"/>
                </a:lnTo>
                <a:lnTo>
                  <a:pt x="610" y="28"/>
                </a:lnTo>
                <a:lnTo>
                  <a:pt x="615" y="23"/>
                </a:lnTo>
                <a:lnTo>
                  <a:pt x="622" y="21"/>
                </a:lnTo>
                <a:lnTo>
                  <a:pt x="634" y="16"/>
                </a:lnTo>
                <a:lnTo>
                  <a:pt x="639" y="9"/>
                </a:lnTo>
                <a:lnTo>
                  <a:pt x="641" y="9"/>
                </a:lnTo>
                <a:lnTo>
                  <a:pt x="650" y="2"/>
                </a:lnTo>
                <a:lnTo>
                  <a:pt x="655" y="4"/>
                </a:lnTo>
                <a:lnTo>
                  <a:pt x="669" y="4"/>
                </a:lnTo>
                <a:lnTo>
                  <a:pt x="686" y="0"/>
                </a:lnTo>
                <a:lnTo>
                  <a:pt x="688" y="4"/>
                </a:lnTo>
                <a:lnTo>
                  <a:pt x="695" y="4"/>
                </a:lnTo>
                <a:close/>
              </a:path>
            </a:pathLst>
          </a:custGeom>
          <a:solidFill>
            <a:srgbClr val="C7FCE5"/>
          </a:solidFill>
          <a:ln w="9525">
            <a:solidFill>
              <a:schemeClr val="bg2">
                <a:lumMod val="50000"/>
              </a:schemeClr>
            </a:solidFill>
            <a:round/>
            <a:headEnd/>
            <a:tailEnd/>
          </a:ln>
          <a:extLst/>
        </p:spPr>
        <p:txBody>
          <a:bodyPr rot="0" vert="horz" wrap="square" lIns="137160" tIns="68580" rIns="137160" bIns="68580" anchor="t" anchorCtr="0" upright="1">
            <a:noAutofit/>
          </a:bodyPr>
          <a:lstStyle/>
          <a:p>
            <a:endParaRPr lang="es-MX" sz="2700"/>
          </a:p>
        </p:txBody>
      </p:sp>
      <p:pic>
        <p:nvPicPr>
          <p:cNvPr id="22" name="Picture 2" descr="Estado de México – Pacto federal">
            <a:hlinkClick r:id="rId8" action="ppaction://hlinksldjump" tooltip="Distritos Judiciales Electorales"/>
          </p:cNvPr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62999" y="8613564"/>
            <a:ext cx="762001" cy="6265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Imagen 22">
            <a:hlinkClick r:id="" action="ppaction://hlinkshowjump?jump=previousslide" tooltip="Anterior"/>
          </p:cNvPr>
          <p:cNvPicPr>
            <a:picLocks noChangeAspect="1"/>
          </p:cNvPicPr>
          <p:nvPr/>
        </p:nvPicPr>
        <p:blipFill>
          <a:blip r:embed="rId10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7971312" y="8567437"/>
            <a:ext cx="718852" cy="718852"/>
          </a:xfrm>
          <a:prstGeom prst="rect">
            <a:avLst/>
          </a:prstGeom>
        </p:spPr>
      </p:pic>
      <p:pic>
        <p:nvPicPr>
          <p:cNvPr id="24" name="Imagen 23">
            <a:hlinkClick r:id="" action="ppaction://hlinkshowjump?jump=nextslide" tooltip="Siguiente"/>
          </p:cNvPr>
          <p:cNvPicPr>
            <a:picLocks noChangeAspect="1"/>
          </p:cNvPicPr>
          <p:nvPr/>
        </p:nvPicPr>
        <p:blipFill>
          <a:blip r:embed="rId10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97835" y="8567438"/>
            <a:ext cx="718852" cy="7188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57921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Click="0">
        <p14:reveal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2401" y="178509"/>
            <a:ext cx="2274414" cy="1025763"/>
          </a:xfrm>
          <a:prstGeom prst="rect">
            <a:avLst/>
          </a:prstGeom>
        </p:spPr>
      </p:pic>
      <p:sp>
        <p:nvSpPr>
          <p:cNvPr id="72" name="Paralelogramo 71"/>
          <p:cNvSpPr/>
          <p:nvPr/>
        </p:nvSpPr>
        <p:spPr>
          <a:xfrm>
            <a:off x="15672659" y="8634356"/>
            <a:ext cx="4243892" cy="1612305"/>
          </a:xfrm>
          <a:prstGeom prst="parallelogram">
            <a:avLst>
              <a:gd name="adj" fmla="val 68198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73" name="Paralelogramo 72"/>
          <p:cNvSpPr/>
          <p:nvPr/>
        </p:nvSpPr>
        <p:spPr>
          <a:xfrm>
            <a:off x="0" y="9478834"/>
            <a:ext cx="18750579" cy="814892"/>
          </a:xfrm>
          <a:prstGeom prst="parallelogram">
            <a:avLst>
              <a:gd name="adj" fmla="val 58663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pic>
        <p:nvPicPr>
          <p:cNvPr id="77" name="Imagen 7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33436" y="88635"/>
            <a:ext cx="1272614" cy="1202562"/>
          </a:xfrm>
          <a:prstGeom prst="rect">
            <a:avLst/>
          </a:prstGeom>
        </p:spPr>
      </p:pic>
      <p:sp>
        <p:nvSpPr>
          <p:cNvPr id="78" name="Triángulo isósceles 77"/>
          <p:cNvSpPr/>
          <p:nvPr/>
        </p:nvSpPr>
        <p:spPr>
          <a:xfrm rot="18459014">
            <a:off x="-931438" y="-343536"/>
            <a:ext cx="2154764" cy="1158996"/>
          </a:xfrm>
          <a:prstGeom prst="triangl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79" name="Triángulo isósceles 78"/>
          <p:cNvSpPr/>
          <p:nvPr/>
        </p:nvSpPr>
        <p:spPr>
          <a:xfrm rot="10631482">
            <a:off x="-55789" y="-206601"/>
            <a:ext cx="2154764" cy="1158996"/>
          </a:xfrm>
          <a:prstGeom prst="triangle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cxnSp>
        <p:nvCxnSpPr>
          <p:cNvPr id="81" name="Conector recto 80"/>
          <p:cNvCxnSpPr/>
          <p:nvPr/>
        </p:nvCxnSpPr>
        <p:spPr>
          <a:xfrm>
            <a:off x="9144000" y="88635"/>
            <a:ext cx="0" cy="1202562"/>
          </a:xfrm>
          <a:prstGeom prst="line">
            <a:avLst/>
          </a:prstGeom>
          <a:ln w="28575" cap="rnd">
            <a:solidFill>
              <a:schemeClr val="bg2">
                <a:lumMod val="5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3" name="Imagen 8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87420" y="1"/>
            <a:ext cx="1500581" cy="1500581"/>
          </a:xfrm>
          <a:prstGeom prst="rect">
            <a:avLst/>
          </a:prstGeom>
        </p:spPr>
      </p:pic>
      <p:pic>
        <p:nvPicPr>
          <p:cNvPr id="84" name="Imagen 83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25" t="29137" r="9744" b="27962"/>
          <a:stretch/>
        </p:blipFill>
        <p:spPr>
          <a:xfrm>
            <a:off x="666928" y="8648186"/>
            <a:ext cx="1516151" cy="816819"/>
          </a:xfrm>
          <a:prstGeom prst="rect">
            <a:avLst/>
          </a:prstGeom>
        </p:spPr>
      </p:pic>
      <p:sp>
        <p:nvSpPr>
          <p:cNvPr id="2" name="Rectángulo 1"/>
          <p:cNvSpPr/>
          <p:nvPr/>
        </p:nvSpPr>
        <p:spPr>
          <a:xfrm>
            <a:off x="61373" y="1408760"/>
            <a:ext cx="18189596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s-MX" sz="6000" cap="all" dirty="0">
                <a:solidFill>
                  <a:srgbClr val="8C52FF"/>
                </a:solidFill>
                <a:latin typeface="Exo 2" panose="00000800000000000000" pitchFamily="2" charset="0"/>
              </a:rPr>
              <a:t>Distrito judicial no. xv TLALNEPANTLA DE BAZ </a:t>
            </a:r>
            <a:endParaRPr lang="es-MX" sz="6000" cap="all" dirty="0">
              <a:latin typeface="Exo 2" panose="00000800000000000000" pitchFamily="2" charset="0"/>
            </a:endParaRPr>
          </a:p>
        </p:txBody>
      </p:sp>
      <p:sp>
        <p:nvSpPr>
          <p:cNvPr id="85" name="Rectángulo 84">
            <a:hlinkClick r:id="rId6" action="ppaction://hlinksldjump"/>
          </p:cNvPr>
          <p:cNvSpPr/>
          <p:nvPr/>
        </p:nvSpPr>
        <p:spPr>
          <a:xfrm>
            <a:off x="9898437" y="3369584"/>
            <a:ext cx="2808782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es-419" sz="5400" cap="all" dirty="0">
                <a:solidFill>
                  <a:schemeClr val="bg1"/>
                </a:solidFill>
                <a:latin typeface="Exo 2" panose="00000800000000000000" pitchFamily="2" charset="0"/>
              </a:rPr>
              <a:t>cargos</a:t>
            </a:r>
            <a:endParaRPr lang="es-MX" sz="5400" cap="all" dirty="0">
              <a:solidFill>
                <a:schemeClr val="bg1"/>
              </a:solidFill>
              <a:latin typeface="Exo 2" panose="00000800000000000000" pitchFamily="2" charset="0"/>
            </a:endParaRPr>
          </a:p>
        </p:txBody>
      </p:sp>
      <p:sp>
        <p:nvSpPr>
          <p:cNvPr id="26" name="Freeform 39"/>
          <p:cNvSpPr>
            <a:spLocks noEditPoints="1"/>
          </p:cNvSpPr>
          <p:nvPr/>
        </p:nvSpPr>
        <p:spPr bwMode="auto">
          <a:xfrm>
            <a:off x="484582" y="3171770"/>
            <a:ext cx="4125518" cy="4204674"/>
          </a:xfrm>
          <a:custGeom>
            <a:avLst/>
            <a:gdLst>
              <a:gd name="T0" fmla="*/ 1733 w 1770"/>
              <a:gd name="T1" fmla="*/ 670 h 1662"/>
              <a:gd name="T2" fmla="*/ 1768 w 1770"/>
              <a:gd name="T3" fmla="*/ 726 h 1662"/>
              <a:gd name="T4" fmla="*/ 1742 w 1770"/>
              <a:gd name="T5" fmla="*/ 783 h 1662"/>
              <a:gd name="T6" fmla="*/ 1669 w 1770"/>
              <a:gd name="T7" fmla="*/ 809 h 1662"/>
              <a:gd name="T8" fmla="*/ 1586 w 1770"/>
              <a:gd name="T9" fmla="*/ 753 h 1662"/>
              <a:gd name="T10" fmla="*/ 1610 w 1770"/>
              <a:gd name="T11" fmla="*/ 651 h 1662"/>
              <a:gd name="T12" fmla="*/ 1655 w 1770"/>
              <a:gd name="T13" fmla="*/ 589 h 1662"/>
              <a:gd name="T14" fmla="*/ 724 w 1770"/>
              <a:gd name="T15" fmla="*/ 49 h 1662"/>
              <a:gd name="T16" fmla="*/ 778 w 1770"/>
              <a:gd name="T17" fmla="*/ 199 h 1662"/>
              <a:gd name="T18" fmla="*/ 891 w 1770"/>
              <a:gd name="T19" fmla="*/ 246 h 1662"/>
              <a:gd name="T20" fmla="*/ 1011 w 1770"/>
              <a:gd name="T21" fmla="*/ 338 h 1662"/>
              <a:gd name="T22" fmla="*/ 1030 w 1770"/>
              <a:gd name="T23" fmla="*/ 400 h 1662"/>
              <a:gd name="T24" fmla="*/ 1113 w 1770"/>
              <a:gd name="T25" fmla="*/ 409 h 1662"/>
              <a:gd name="T26" fmla="*/ 1197 w 1770"/>
              <a:gd name="T27" fmla="*/ 405 h 1662"/>
              <a:gd name="T28" fmla="*/ 1247 w 1770"/>
              <a:gd name="T29" fmla="*/ 435 h 1662"/>
              <a:gd name="T30" fmla="*/ 1268 w 1770"/>
              <a:gd name="T31" fmla="*/ 480 h 1662"/>
              <a:gd name="T32" fmla="*/ 1336 w 1770"/>
              <a:gd name="T33" fmla="*/ 504 h 1662"/>
              <a:gd name="T34" fmla="*/ 1384 w 1770"/>
              <a:gd name="T35" fmla="*/ 563 h 1662"/>
              <a:gd name="T36" fmla="*/ 1403 w 1770"/>
              <a:gd name="T37" fmla="*/ 587 h 1662"/>
              <a:gd name="T38" fmla="*/ 1440 w 1770"/>
              <a:gd name="T39" fmla="*/ 615 h 1662"/>
              <a:gd name="T40" fmla="*/ 1483 w 1770"/>
              <a:gd name="T41" fmla="*/ 684 h 1662"/>
              <a:gd name="T42" fmla="*/ 1447 w 1770"/>
              <a:gd name="T43" fmla="*/ 734 h 1662"/>
              <a:gd name="T44" fmla="*/ 1407 w 1770"/>
              <a:gd name="T45" fmla="*/ 755 h 1662"/>
              <a:gd name="T46" fmla="*/ 1452 w 1770"/>
              <a:gd name="T47" fmla="*/ 833 h 1662"/>
              <a:gd name="T48" fmla="*/ 1393 w 1770"/>
              <a:gd name="T49" fmla="*/ 824 h 1662"/>
              <a:gd name="T50" fmla="*/ 1329 w 1770"/>
              <a:gd name="T51" fmla="*/ 802 h 1662"/>
              <a:gd name="T52" fmla="*/ 1270 w 1770"/>
              <a:gd name="T53" fmla="*/ 795 h 1662"/>
              <a:gd name="T54" fmla="*/ 1226 w 1770"/>
              <a:gd name="T55" fmla="*/ 932 h 1662"/>
              <a:gd name="T56" fmla="*/ 1259 w 1770"/>
              <a:gd name="T57" fmla="*/ 982 h 1662"/>
              <a:gd name="T58" fmla="*/ 1216 w 1770"/>
              <a:gd name="T59" fmla="*/ 1058 h 1662"/>
              <a:gd name="T60" fmla="*/ 1183 w 1770"/>
              <a:gd name="T61" fmla="*/ 1112 h 1662"/>
              <a:gd name="T62" fmla="*/ 1190 w 1770"/>
              <a:gd name="T63" fmla="*/ 1169 h 1662"/>
              <a:gd name="T64" fmla="*/ 1153 w 1770"/>
              <a:gd name="T65" fmla="*/ 1214 h 1662"/>
              <a:gd name="T66" fmla="*/ 1110 w 1770"/>
              <a:gd name="T67" fmla="*/ 1238 h 1662"/>
              <a:gd name="T68" fmla="*/ 1070 w 1770"/>
              <a:gd name="T69" fmla="*/ 1269 h 1662"/>
              <a:gd name="T70" fmla="*/ 1042 w 1770"/>
              <a:gd name="T71" fmla="*/ 1295 h 1662"/>
              <a:gd name="T72" fmla="*/ 1016 w 1770"/>
              <a:gd name="T73" fmla="*/ 1311 h 1662"/>
              <a:gd name="T74" fmla="*/ 985 w 1770"/>
              <a:gd name="T75" fmla="*/ 1337 h 1662"/>
              <a:gd name="T76" fmla="*/ 950 w 1770"/>
              <a:gd name="T77" fmla="*/ 1366 h 1662"/>
              <a:gd name="T78" fmla="*/ 964 w 1770"/>
              <a:gd name="T79" fmla="*/ 1342 h 1662"/>
              <a:gd name="T80" fmla="*/ 936 w 1770"/>
              <a:gd name="T81" fmla="*/ 1351 h 1662"/>
              <a:gd name="T82" fmla="*/ 950 w 1770"/>
              <a:gd name="T83" fmla="*/ 1359 h 1662"/>
              <a:gd name="T84" fmla="*/ 931 w 1770"/>
              <a:gd name="T85" fmla="*/ 1387 h 1662"/>
              <a:gd name="T86" fmla="*/ 893 w 1770"/>
              <a:gd name="T87" fmla="*/ 1392 h 1662"/>
              <a:gd name="T88" fmla="*/ 865 w 1770"/>
              <a:gd name="T89" fmla="*/ 1425 h 1662"/>
              <a:gd name="T90" fmla="*/ 820 w 1770"/>
              <a:gd name="T91" fmla="*/ 1437 h 1662"/>
              <a:gd name="T92" fmla="*/ 799 w 1770"/>
              <a:gd name="T93" fmla="*/ 1484 h 1662"/>
              <a:gd name="T94" fmla="*/ 681 w 1770"/>
              <a:gd name="T95" fmla="*/ 1640 h 1662"/>
              <a:gd name="T96" fmla="*/ 500 w 1770"/>
              <a:gd name="T97" fmla="*/ 1366 h 1662"/>
              <a:gd name="T98" fmla="*/ 528 w 1770"/>
              <a:gd name="T99" fmla="*/ 1172 h 1662"/>
              <a:gd name="T100" fmla="*/ 394 w 1770"/>
              <a:gd name="T101" fmla="*/ 951 h 1662"/>
              <a:gd name="T102" fmla="*/ 330 w 1770"/>
              <a:gd name="T103" fmla="*/ 925 h 1662"/>
              <a:gd name="T104" fmla="*/ 309 w 1770"/>
              <a:gd name="T105" fmla="*/ 878 h 1662"/>
              <a:gd name="T106" fmla="*/ 172 w 1770"/>
              <a:gd name="T107" fmla="*/ 738 h 1662"/>
              <a:gd name="T108" fmla="*/ 40 w 1770"/>
              <a:gd name="T109" fmla="*/ 528 h 1662"/>
              <a:gd name="T110" fmla="*/ 14 w 1770"/>
              <a:gd name="T111" fmla="*/ 438 h 1662"/>
              <a:gd name="T112" fmla="*/ 236 w 1770"/>
              <a:gd name="T113" fmla="*/ 364 h 1662"/>
              <a:gd name="T114" fmla="*/ 297 w 1770"/>
              <a:gd name="T115" fmla="*/ 291 h 1662"/>
              <a:gd name="T116" fmla="*/ 410 w 1770"/>
              <a:gd name="T117" fmla="*/ 201 h 1662"/>
              <a:gd name="T118" fmla="*/ 422 w 1770"/>
              <a:gd name="T119" fmla="*/ 52 h 1662"/>
              <a:gd name="T120" fmla="*/ 554 w 1770"/>
              <a:gd name="T121" fmla="*/ 14 h 16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770" h="1662">
                <a:moveTo>
                  <a:pt x="1674" y="561"/>
                </a:moveTo>
                <a:lnTo>
                  <a:pt x="1692" y="596"/>
                </a:lnTo>
                <a:lnTo>
                  <a:pt x="1709" y="606"/>
                </a:lnTo>
                <a:lnTo>
                  <a:pt x="1718" y="610"/>
                </a:lnTo>
                <a:lnTo>
                  <a:pt x="1716" y="615"/>
                </a:lnTo>
                <a:lnTo>
                  <a:pt x="1716" y="618"/>
                </a:lnTo>
                <a:lnTo>
                  <a:pt x="1716" y="620"/>
                </a:lnTo>
                <a:lnTo>
                  <a:pt x="1716" y="622"/>
                </a:lnTo>
                <a:lnTo>
                  <a:pt x="1716" y="625"/>
                </a:lnTo>
                <a:lnTo>
                  <a:pt x="1716" y="627"/>
                </a:lnTo>
                <a:lnTo>
                  <a:pt x="1718" y="627"/>
                </a:lnTo>
                <a:lnTo>
                  <a:pt x="1718" y="629"/>
                </a:lnTo>
                <a:lnTo>
                  <a:pt x="1718" y="632"/>
                </a:lnTo>
                <a:lnTo>
                  <a:pt x="1721" y="634"/>
                </a:lnTo>
                <a:lnTo>
                  <a:pt x="1723" y="637"/>
                </a:lnTo>
                <a:lnTo>
                  <a:pt x="1723" y="639"/>
                </a:lnTo>
                <a:lnTo>
                  <a:pt x="1723" y="641"/>
                </a:lnTo>
                <a:lnTo>
                  <a:pt x="1723" y="644"/>
                </a:lnTo>
                <a:lnTo>
                  <a:pt x="1721" y="648"/>
                </a:lnTo>
                <a:lnTo>
                  <a:pt x="1721" y="651"/>
                </a:lnTo>
                <a:lnTo>
                  <a:pt x="1723" y="658"/>
                </a:lnTo>
                <a:lnTo>
                  <a:pt x="1725" y="663"/>
                </a:lnTo>
                <a:lnTo>
                  <a:pt x="1725" y="665"/>
                </a:lnTo>
                <a:lnTo>
                  <a:pt x="1725" y="667"/>
                </a:lnTo>
                <a:lnTo>
                  <a:pt x="1733" y="665"/>
                </a:lnTo>
                <a:lnTo>
                  <a:pt x="1733" y="670"/>
                </a:lnTo>
                <a:lnTo>
                  <a:pt x="1733" y="672"/>
                </a:lnTo>
                <a:lnTo>
                  <a:pt x="1735" y="674"/>
                </a:lnTo>
                <a:lnTo>
                  <a:pt x="1735" y="677"/>
                </a:lnTo>
                <a:lnTo>
                  <a:pt x="1737" y="679"/>
                </a:lnTo>
                <a:lnTo>
                  <a:pt x="1737" y="682"/>
                </a:lnTo>
                <a:lnTo>
                  <a:pt x="1737" y="684"/>
                </a:lnTo>
                <a:lnTo>
                  <a:pt x="1735" y="684"/>
                </a:lnTo>
                <a:lnTo>
                  <a:pt x="1733" y="684"/>
                </a:lnTo>
                <a:lnTo>
                  <a:pt x="1735" y="689"/>
                </a:lnTo>
                <a:lnTo>
                  <a:pt x="1737" y="691"/>
                </a:lnTo>
                <a:lnTo>
                  <a:pt x="1737" y="696"/>
                </a:lnTo>
                <a:lnTo>
                  <a:pt x="1740" y="693"/>
                </a:lnTo>
                <a:lnTo>
                  <a:pt x="1742" y="698"/>
                </a:lnTo>
                <a:lnTo>
                  <a:pt x="1742" y="700"/>
                </a:lnTo>
                <a:lnTo>
                  <a:pt x="1744" y="703"/>
                </a:lnTo>
                <a:lnTo>
                  <a:pt x="1747" y="705"/>
                </a:lnTo>
                <a:lnTo>
                  <a:pt x="1749" y="708"/>
                </a:lnTo>
                <a:lnTo>
                  <a:pt x="1749" y="710"/>
                </a:lnTo>
                <a:lnTo>
                  <a:pt x="1751" y="710"/>
                </a:lnTo>
                <a:lnTo>
                  <a:pt x="1754" y="712"/>
                </a:lnTo>
                <a:lnTo>
                  <a:pt x="1756" y="715"/>
                </a:lnTo>
                <a:lnTo>
                  <a:pt x="1758" y="717"/>
                </a:lnTo>
                <a:lnTo>
                  <a:pt x="1761" y="719"/>
                </a:lnTo>
                <a:lnTo>
                  <a:pt x="1763" y="722"/>
                </a:lnTo>
                <a:lnTo>
                  <a:pt x="1766" y="724"/>
                </a:lnTo>
                <a:lnTo>
                  <a:pt x="1768" y="726"/>
                </a:lnTo>
                <a:lnTo>
                  <a:pt x="1770" y="729"/>
                </a:lnTo>
                <a:lnTo>
                  <a:pt x="1768" y="734"/>
                </a:lnTo>
                <a:lnTo>
                  <a:pt x="1768" y="736"/>
                </a:lnTo>
                <a:lnTo>
                  <a:pt x="1766" y="738"/>
                </a:lnTo>
                <a:lnTo>
                  <a:pt x="1761" y="741"/>
                </a:lnTo>
                <a:lnTo>
                  <a:pt x="1758" y="741"/>
                </a:lnTo>
                <a:lnTo>
                  <a:pt x="1756" y="743"/>
                </a:lnTo>
                <a:lnTo>
                  <a:pt x="1754" y="743"/>
                </a:lnTo>
                <a:lnTo>
                  <a:pt x="1751" y="745"/>
                </a:lnTo>
                <a:lnTo>
                  <a:pt x="1747" y="748"/>
                </a:lnTo>
                <a:lnTo>
                  <a:pt x="1742" y="750"/>
                </a:lnTo>
                <a:lnTo>
                  <a:pt x="1737" y="753"/>
                </a:lnTo>
                <a:lnTo>
                  <a:pt x="1735" y="757"/>
                </a:lnTo>
                <a:lnTo>
                  <a:pt x="1733" y="757"/>
                </a:lnTo>
                <a:lnTo>
                  <a:pt x="1730" y="760"/>
                </a:lnTo>
                <a:lnTo>
                  <a:pt x="1730" y="762"/>
                </a:lnTo>
                <a:lnTo>
                  <a:pt x="1733" y="764"/>
                </a:lnTo>
                <a:lnTo>
                  <a:pt x="1733" y="767"/>
                </a:lnTo>
                <a:lnTo>
                  <a:pt x="1735" y="771"/>
                </a:lnTo>
                <a:lnTo>
                  <a:pt x="1735" y="776"/>
                </a:lnTo>
                <a:lnTo>
                  <a:pt x="1737" y="779"/>
                </a:lnTo>
                <a:lnTo>
                  <a:pt x="1737" y="783"/>
                </a:lnTo>
                <a:lnTo>
                  <a:pt x="1740" y="783"/>
                </a:lnTo>
                <a:lnTo>
                  <a:pt x="1742" y="783"/>
                </a:lnTo>
                <a:lnTo>
                  <a:pt x="1744" y="781"/>
                </a:lnTo>
                <a:lnTo>
                  <a:pt x="1742" y="783"/>
                </a:lnTo>
                <a:lnTo>
                  <a:pt x="1740" y="786"/>
                </a:lnTo>
                <a:lnTo>
                  <a:pt x="1737" y="788"/>
                </a:lnTo>
                <a:lnTo>
                  <a:pt x="1737" y="790"/>
                </a:lnTo>
                <a:lnTo>
                  <a:pt x="1737" y="793"/>
                </a:lnTo>
                <a:lnTo>
                  <a:pt x="1737" y="797"/>
                </a:lnTo>
                <a:lnTo>
                  <a:pt x="1735" y="800"/>
                </a:lnTo>
                <a:lnTo>
                  <a:pt x="1733" y="807"/>
                </a:lnTo>
                <a:lnTo>
                  <a:pt x="1730" y="809"/>
                </a:lnTo>
                <a:lnTo>
                  <a:pt x="1730" y="812"/>
                </a:lnTo>
                <a:lnTo>
                  <a:pt x="1725" y="809"/>
                </a:lnTo>
                <a:lnTo>
                  <a:pt x="1718" y="807"/>
                </a:lnTo>
                <a:lnTo>
                  <a:pt x="1714" y="805"/>
                </a:lnTo>
                <a:lnTo>
                  <a:pt x="1709" y="802"/>
                </a:lnTo>
                <a:lnTo>
                  <a:pt x="1704" y="800"/>
                </a:lnTo>
                <a:lnTo>
                  <a:pt x="1704" y="797"/>
                </a:lnTo>
                <a:lnTo>
                  <a:pt x="1702" y="797"/>
                </a:lnTo>
                <a:lnTo>
                  <a:pt x="1700" y="800"/>
                </a:lnTo>
                <a:lnTo>
                  <a:pt x="1695" y="800"/>
                </a:lnTo>
                <a:lnTo>
                  <a:pt x="1688" y="802"/>
                </a:lnTo>
                <a:lnTo>
                  <a:pt x="1685" y="802"/>
                </a:lnTo>
                <a:lnTo>
                  <a:pt x="1683" y="805"/>
                </a:lnTo>
                <a:lnTo>
                  <a:pt x="1678" y="805"/>
                </a:lnTo>
                <a:lnTo>
                  <a:pt x="1676" y="805"/>
                </a:lnTo>
                <a:lnTo>
                  <a:pt x="1674" y="807"/>
                </a:lnTo>
                <a:lnTo>
                  <a:pt x="1671" y="807"/>
                </a:lnTo>
                <a:lnTo>
                  <a:pt x="1669" y="809"/>
                </a:lnTo>
                <a:lnTo>
                  <a:pt x="1667" y="807"/>
                </a:lnTo>
                <a:lnTo>
                  <a:pt x="1667" y="809"/>
                </a:lnTo>
                <a:lnTo>
                  <a:pt x="1664" y="809"/>
                </a:lnTo>
                <a:lnTo>
                  <a:pt x="1664" y="807"/>
                </a:lnTo>
                <a:lnTo>
                  <a:pt x="1664" y="805"/>
                </a:lnTo>
                <a:lnTo>
                  <a:pt x="1662" y="807"/>
                </a:lnTo>
                <a:lnTo>
                  <a:pt x="1659" y="807"/>
                </a:lnTo>
                <a:lnTo>
                  <a:pt x="1659" y="805"/>
                </a:lnTo>
                <a:lnTo>
                  <a:pt x="1657" y="805"/>
                </a:lnTo>
                <a:lnTo>
                  <a:pt x="1657" y="802"/>
                </a:lnTo>
                <a:lnTo>
                  <a:pt x="1655" y="802"/>
                </a:lnTo>
                <a:lnTo>
                  <a:pt x="1655" y="805"/>
                </a:lnTo>
                <a:lnTo>
                  <a:pt x="1652" y="807"/>
                </a:lnTo>
                <a:lnTo>
                  <a:pt x="1652" y="809"/>
                </a:lnTo>
                <a:lnTo>
                  <a:pt x="1634" y="812"/>
                </a:lnTo>
                <a:lnTo>
                  <a:pt x="1629" y="812"/>
                </a:lnTo>
                <a:lnTo>
                  <a:pt x="1626" y="809"/>
                </a:lnTo>
                <a:lnTo>
                  <a:pt x="1608" y="786"/>
                </a:lnTo>
                <a:lnTo>
                  <a:pt x="1598" y="771"/>
                </a:lnTo>
                <a:lnTo>
                  <a:pt x="1598" y="769"/>
                </a:lnTo>
                <a:lnTo>
                  <a:pt x="1591" y="764"/>
                </a:lnTo>
                <a:lnTo>
                  <a:pt x="1591" y="762"/>
                </a:lnTo>
                <a:lnTo>
                  <a:pt x="1591" y="760"/>
                </a:lnTo>
                <a:lnTo>
                  <a:pt x="1591" y="757"/>
                </a:lnTo>
                <a:lnTo>
                  <a:pt x="1589" y="757"/>
                </a:lnTo>
                <a:lnTo>
                  <a:pt x="1586" y="753"/>
                </a:lnTo>
                <a:lnTo>
                  <a:pt x="1586" y="750"/>
                </a:lnTo>
                <a:lnTo>
                  <a:pt x="1584" y="750"/>
                </a:lnTo>
                <a:lnTo>
                  <a:pt x="1582" y="743"/>
                </a:lnTo>
                <a:lnTo>
                  <a:pt x="1582" y="731"/>
                </a:lnTo>
                <a:lnTo>
                  <a:pt x="1582" y="715"/>
                </a:lnTo>
                <a:lnTo>
                  <a:pt x="1582" y="712"/>
                </a:lnTo>
                <a:lnTo>
                  <a:pt x="1582" y="703"/>
                </a:lnTo>
                <a:lnTo>
                  <a:pt x="1579" y="696"/>
                </a:lnTo>
                <a:lnTo>
                  <a:pt x="1582" y="686"/>
                </a:lnTo>
                <a:lnTo>
                  <a:pt x="1591" y="679"/>
                </a:lnTo>
                <a:lnTo>
                  <a:pt x="1593" y="677"/>
                </a:lnTo>
                <a:lnTo>
                  <a:pt x="1593" y="674"/>
                </a:lnTo>
                <a:lnTo>
                  <a:pt x="1596" y="674"/>
                </a:lnTo>
                <a:lnTo>
                  <a:pt x="1596" y="672"/>
                </a:lnTo>
                <a:lnTo>
                  <a:pt x="1596" y="670"/>
                </a:lnTo>
                <a:lnTo>
                  <a:pt x="1598" y="667"/>
                </a:lnTo>
                <a:lnTo>
                  <a:pt x="1598" y="670"/>
                </a:lnTo>
                <a:lnTo>
                  <a:pt x="1601" y="667"/>
                </a:lnTo>
                <a:lnTo>
                  <a:pt x="1601" y="665"/>
                </a:lnTo>
                <a:lnTo>
                  <a:pt x="1605" y="663"/>
                </a:lnTo>
                <a:lnTo>
                  <a:pt x="1605" y="660"/>
                </a:lnTo>
                <a:lnTo>
                  <a:pt x="1605" y="658"/>
                </a:lnTo>
                <a:lnTo>
                  <a:pt x="1608" y="658"/>
                </a:lnTo>
                <a:lnTo>
                  <a:pt x="1608" y="655"/>
                </a:lnTo>
                <a:lnTo>
                  <a:pt x="1608" y="653"/>
                </a:lnTo>
                <a:lnTo>
                  <a:pt x="1610" y="651"/>
                </a:lnTo>
                <a:lnTo>
                  <a:pt x="1610" y="648"/>
                </a:lnTo>
                <a:lnTo>
                  <a:pt x="1612" y="644"/>
                </a:lnTo>
                <a:lnTo>
                  <a:pt x="1612" y="641"/>
                </a:lnTo>
                <a:lnTo>
                  <a:pt x="1615" y="639"/>
                </a:lnTo>
                <a:lnTo>
                  <a:pt x="1617" y="639"/>
                </a:lnTo>
                <a:lnTo>
                  <a:pt x="1617" y="637"/>
                </a:lnTo>
                <a:lnTo>
                  <a:pt x="1619" y="637"/>
                </a:lnTo>
                <a:lnTo>
                  <a:pt x="1622" y="632"/>
                </a:lnTo>
                <a:lnTo>
                  <a:pt x="1624" y="632"/>
                </a:lnTo>
                <a:lnTo>
                  <a:pt x="1626" y="629"/>
                </a:lnTo>
                <a:lnTo>
                  <a:pt x="1629" y="629"/>
                </a:lnTo>
                <a:lnTo>
                  <a:pt x="1629" y="627"/>
                </a:lnTo>
                <a:lnTo>
                  <a:pt x="1631" y="627"/>
                </a:lnTo>
                <a:lnTo>
                  <a:pt x="1631" y="618"/>
                </a:lnTo>
                <a:lnTo>
                  <a:pt x="1634" y="618"/>
                </a:lnTo>
                <a:lnTo>
                  <a:pt x="1636" y="613"/>
                </a:lnTo>
                <a:lnTo>
                  <a:pt x="1641" y="608"/>
                </a:lnTo>
                <a:lnTo>
                  <a:pt x="1641" y="606"/>
                </a:lnTo>
                <a:lnTo>
                  <a:pt x="1643" y="603"/>
                </a:lnTo>
                <a:lnTo>
                  <a:pt x="1643" y="601"/>
                </a:lnTo>
                <a:lnTo>
                  <a:pt x="1645" y="596"/>
                </a:lnTo>
                <a:lnTo>
                  <a:pt x="1650" y="594"/>
                </a:lnTo>
                <a:lnTo>
                  <a:pt x="1650" y="592"/>
                </a:lnTo>
                <a:lnTo>
                  <a:pt x="1652" y="592"/>
                </a:lnTo>
                <a:lnTo>
                  <a:pt x="1652" y="589"/>
                </a:lnTo>
                <a:lnTo>
                  <a:pt x="1655" y="589"/>
                </a:lnTo>
                <a:lnTo>
                  <a:pt x="1655" y="587"/>
                </a:lnTo>
                <a:lnTo>
                  <a:pt x="1657" y="587"/>
                </a:lnTo>
                <a:lnTo>
                  <a:pt x="1655" y="584"/>
                </a:lnTo>
                <a:lnTo>
                  <a:pt x="1657" y="584"/>
                </a:lnTo>
                <a:lnTo>
                  <a:pt x="1657" y="580"/>
                </a:lnTo>
                <a:lnTo>
                  <a:pt x="1655" y="577"/>
                </a:lnTo>
                <a:lnTo>
                  <a:pt x="1652" y="575"/>
                </a:lnTo>
                <a:lnTo>
                  <a:pt x="1652" y="573"/>
                </a:lnTo>
                <a:lnTo>
                  <a:pt x="1650" y="573"/>
                </a:lnTo>
                <a:lnTo>
                  <a:pt x="1652" y="570"/>
                </a:lnTo>
                <a:lnTo>
                  <a:pt x="1652" y="568"/>
                </a:lnTo>
                <a:lnTo>
                  <a:pt x="1655" y="566"/>
                </a:lnTo>
                <a:lnTo>
                  <a:pt x="1657" y="566"/>
                </a:lnTo>
                <a:lnTo>
                  <a:pt x="1659" y="563"/>
                </a:lnTo>
                <a:lnTo>
                  <a:pt x="1664" y="561"/>
                </a:lnTo>
                <a:lnTo>
                  <a:pt x="1667" y="561"/>
                </a:lnTo>
                <a:lnTo>
                  <a:pt x="1674" y="561"/>
                </a:lnTo>
                <a:close/>
                <a:moveTo>
                  <a:pt x="695" y="4"/>
                </a:moveTo>
                <a:lnTo>
                  <a:pt x="700" y="14"/>
                </a:lnTo>
                <a:lnTo>
                  <a:pt x="705" y="16"/>
                </a:lnTo>
                <a:lnTo>
                  <a:pt x="707" y="19"/>
                </a:lnTo>
                <a:lnTo>
                  <a:pt x="705" y="21"/>
                </a:lnTo>
                <a:lnTo>
                  <a:pt x="712" y="26"/>
                </a:lnTo>
                <a:lnTo>
                  <a:pt x="714" y="23"/>
                </a:lnTo>
                <a:lnTo>
                  <a:pt x="719" y="38"/>
                </a:lnTo>
                <a:lnTo>
                  <a:pt x="724" y="49"/>
                </a:lnTo>
                <a:lnTo>
                  <a:pt x="726" y="61"/>
                </a:lnTo>
                <a:lnTo>
                  <a:pt x="728" y="64"/>
                </a:lnTo>
                <a:lnTo>
                  <a:pt x="731" y="61"/>
                </a:lnTo>
                <a:lnTo>
                  <a:pt x="733" y="61"/>
                </a:lnTo>
                <a:lnTo>
                  <a:pt x="735" y="59"/>
                </a:lnTo>
                <a:lnTo>
                  <a:pt x="738" y="61"/>
                </a:lnTo>
                <a:lnTo>
                  <a:pt x="742" y="61"/>
                </a:lnTo>
                <a:lnTo>
                  <a:pt x="745" y="64"/>
                </a:lnTo>
                <a:lnTo>
                  <a:pt x="750" y="66"/>
                </a:lnTo>
                <a:lnTo>
                  <a:pt x="754" y="66"/>
                </a:lnTo>
                <a:lnTo>
                  <a:pt x="757" y="66"/>
                </a:lnTo>
                <a:lnTo>
                  <a:pt x="761" y="71"/>
                </a:lnTo>
                <a:lnTo>
                  <a:pt x="764" y="68"/>
                </a:lnTo>
                <a:lnTo>
                  <a:pt x="766" y="71"/>
                </a:lnTo>
                <a:lnTo>
                  <a:pt x="773" y="87"/>
                </a:lnTo>
                <a:lnTo>
                  <a:pt x="761" y="104"/>
                </a:lnTo>
                <a:lnTo>
                  <a:pt x="757" y="123"/>
                </a:lnTo>
                <a:lnTo>
                  <a:pt x="783" y="116"/>
                </a:lnTo>
                <a:lnTo>
                  <a:pt x="794" y="106"/>
                </a:lnTo>
                <a:lnTo>
                  <a:pt x="804" y="120"/>
                </a:lnTo>
                <a:lnTo>
                  <a:pt x="818" y="139"/>
                </a:lnTo>
                <a:lnTo>
                  <a:pt x="820" y="151"/>
                </a:lnTo>
                <a:lnTo>
                  <a:pt x="818" y="156"/>
                </a:lnTo>
                <a:lnTo>
                  <a:pt x="830" y="161"/>
                </a:lnTo>
                <a:lnTo>
                  <a:pt x="830" y="189"/>
                </a:lnTo>
                <a:lnTo>
                  <a:pt x="778" y="199"/>
                </a:lnTo>
                <a:lnTo>
                  <a:pt x="783" y="213"/>
                </a:lnTo>
                <a:lnTo>
                  <a:pt x="783" y="218"/>
                </a:lnTo>
                <a:lnTo>
                  <a:pt x="787" y="222"/>
                </a:lnTo>
                <a:lnTo>
                  <a:pt x="790" y="220"/>
                </a:lnTo>
                <a:lnTo>
                  <a:pt x="792" y="222"/>
                </a:lnTo>
                <a:lnTo>
                  <a:pt x="797" y="225"/>
                </a:lnTo>
                <a:lnTo>
                  <a:pt x="804" y="227"/>
                </a:lnTo>
                <a:lnTo>
                  <a:pt x="806" y="229"/>
                </a:lnTo>
                <a:lnTo>
                  <a:pt x="811" y="229"/>
                </a:lnTo>
                <a:lnTo>
                  <a:pt x="816" y="229"/>
                </a:lnTo>
                <a:lnTo>
                  <a:pt x="818" y="232"/>
                </a:lnTo>
                <a:lnTo>
                  <a:pt x="820" y="232"/>
                </a:lnTo>
                <a:lnTo>
                  <a:pt x="823" y="234"/>
                </a:lnTo>
                <a:lnTo>
                  <a:pt x="830" y="227"/>
                </a:lnTo>
                <a:lnTo>
                  <a:pt x="830" y="222"/>
                </a:lnTo>
                <a:lnTo>
                  <a:pt x="834" y="222"/>
                </a:lnTo>
                <a:lnTo>
                  <a:pt x="839" y="232"/>
                </a:lnTo>
                <a:lnTo>
                  <a:pt x="846" y="246"/>
                </a:lnTo>
                <a:lnTo>
                  <a:pt x="856" y="244"/>
                </a:lnTo>
                <a:lnTo>
                  <a:pt x="858" y="246"/>
                </a:lnTo>
                <a:lnTo>
                  <a:pt x="860" y="246"/>
                </a:lnTo>
                <a:lnTo>
                  <a:pt x="863" y="246"/>
                </a:lnTo>
                <a:lnTo>
                  <a:pt x="874" y="246"/>
                </a:lnTo>
                <a:lnTo>
                  <a:pt x="877" y="246"/>
                </a:lnTo>
                <a:lnTo>
                  <a:pt x="889" y="244"/>
                </a:lnTo>
                <a:lnTo>
                  <a:pt x="891" y="246"/>
                </a:lnTo>
                <a:lnTo>
                  <a:pt x="898" y="246"/>
                </a:lnTo>
                <a:lnTo>
                  <a:pt x="900" y="246"/>
                </a:lnTo>
                <a:lnTo>
                  <a:pt x="903" y="241"/>
                </a:lnTo>
                <a:lnTo>
                  <a:pt x="912" y="236"/>
                </a:lnTo>
                <a:lnTo>
                  <a:pt x="917" y="234"/>
                </a:lnTo>
                <a:lnTo>
                  <a:pt x="919" y="229"/>
                </a:lnTo>
                <a:lnTo>
                  <a:pt x="924" y="225"/>
                </a:lnTo>
                <a:lnTo>
                  <a:pt x="924" y="222"/>
                </a:lnTo>
                <a:lnTo>
                  <a:pt x="926" y="220"/>
                </a:lnTo>
                <a:lnTo>
                  <a:pt x="933" y="222"/>
                </a:lnTo>
                <a:lnTo>
                  <a:pt x="943" y="225"/>
                </a:lnTo>
                <a:lnTo>
                  <a:pt x="964" y="229"/>
                </a:lnTo>
                <a:lnTo>
                  <a:pt x="969" y="232"/>
                </a:lnTo>
                <a:lnTo>
                  <a:pt x="955" y="248"/>
                </a:lnTo>
                <a:lnTo>
                  <a:pt x="957" y="255"/>
                </a:lnTo>
                <a:lnTo>
                  <a:pt x="959" y="258"/>
                </a:lnTo>
                <a:lnTo>
                  <a:pt x="969" y="272"/>
                </a:lnTo>
                <a:lnTo>
                  <a:pt x="973" y="279"/>
                </a:lnTo>
                <a:lnTo>
                  <a:pt x="973" y="277"/>
                </a:lnTo>
                <a:lnTo>
                  <a:pt x="978" y="277"/>
                </a:lnTo>
                <a:lnTo>
                  <a:pt x="978" y="279"/>
                </a:lnTo>
                <a:lnTo>
                  <a:pt x="981" y="281"/>
                </a:lnTo>
                <a:lnTo>
                  <a:pt x="988" y="286"/>
                </a:lnTo>
                <a:lnTo>
                  <a:pt x="1006" y="326"/>
                </a:lnTo>
                <a:lnTo>
                  <a:pt x="1011" y="336"/>
                </a:lnTo>
                <a:lnTo>
                  <a:pt x="1011" y="338"/>
                </a:lnTo>
                <a:lnTo>
                  <a:pt x="1011" y="341"/>
                </a:lnTo>
                <a:lnTo>
                  <a:pt x="1009" y="343"/>
                </a:lnTo>
                <a:lnTo>
                  <a:pt x="1009" y="345"/>
                </a:lnTo>
                <a:lnTo>
                  <a:pt x="1009" y="348"/>
                </a:lnTo>
                <a:lnTo>
                  <a:pt x="1009" y="350"/>
                </a:lnTo>
                <a:lnTo>
                  <a:pt x="1009" y="352"/>
                </a:lnTo>
                <a:lnTo>
                  <a:pt x="1006" y="352"/>
                </a:lnTo>
                <a:lnTo>
                  <a:pt x="1006" y="360"/>
                </a:lnTo>
                <a:lnTo>
                  <a:pt x="1006" y="367"/>
                </a:lnTo>
                <a:lnTo>
                  <a:pt x="1006" y="369"/>
                </a:lnTo>
                <a:lnTo>
                  <a:pt x="1004" y="374"/>
                </a:lnTo>
                <a:lnTo>
                  <a:pt x="1006" y="376"/>
                </a:lnTo>
                <a:lnTo>
                  <a:pt x="1006" y="379"/>
                </a:lnTo>
                <a:lnTo>
                  <a:pt x="1009" y="381"/>
                </a:lnTo>
                <a:lnTo>
                  <a:pt x="1011" y="381"/>
                </a:lnTo>
                <a:lnTo>
                  <a:pt x="1011" y="383"/>
                </a:lnTo>
                <a:lnTo>
                  <a:pt x="1014" y="386"/>
                </a:lnTo>
                <a:lnTo>
                  <a:pt x="1014" y="388"/>
                </a:lnTo>
                <a:lnTo>
                  <a:pt x="1016" y="388"/>
                </a:lnTo>
                <a:lnTo>
                  <a:pt x="1016" y="390"/>
                </a:lnTo>
                <a:lnTo>
                  <a:pt x="1021" y="393"/>
                </a:lnTo>
                <a:lnTo>
                  <a:pt x="1021" y="395"/>
                </a:lnTo>
                <a:lnTo>
                  <a:pt x="1023" y="395"/>
                </a:lnTo>
                <a:lnTo>
                  <a:pt x="1025" y="397"/>
                </a:lnTo>
                <a:lnTo>
                  <a:pt x="1028" y="400"/>
                </a:lnTo>
                <a:lnTo>
                  <a:pt x="1030" y="400"/>
                </a:lnTo>
                <a:lnTo>
                  <a:pt x="1030" y="402"/>
                </a:lnTo>
                <a:lnTo>
                  <a:pt x="1032" y="402"/>
                </a:lnTo>
                <a:lnTo>
                  <a:pt x="1035" y="402"/>
                </a:lnTo>
                <a:lnTo>
                  <a:pt x="1037" y="405"/>
                </a:lnTo>
                <a:lnTo>
                  <a:pt x="1039" y="405"/>
                </a:lnTo>
                <a:lnTo>
                  <a:pt x="1042" y="405"/>
                </a:lnTo>
                <a:lnTo>
                  <a:pt x="1044" y="405"/>
                </a:lnTo>
                <a:lnTo>
                  <a:pt x="1047" y="405"/>
                </a:lnTo>
                <a:lnTo>
                  <a:pt x="1056" y="402"/>
                </a:lnTo>
                <a:lnTo>
                  <a:pt x="1063" y="402"/>
                </a:lnTo>
                <a:lnTo>
                  <a:pt x="1070" y="402"/>
                </a:lnTo>
                <a:lnTo>
                  <a:pt x="1075" y="402"/>
                </a:lnTo>
                <a:lnTo>
                  <a:pt x="1077" y="402"/>
                </a:lnTo>
                <a:lnTo>
                  <a:pt x="1080" y="402"/>
                </a:lnTo>
                <a:lnTo>
                  <a:pt x="1084" y="402"/>
                </a:lnTo>
                <a:lnTo>
                  <a:pt x="1087" y="402"/>
                </a:lnTo>
                <a:lnTo>
                  <a:pt x="1089" y="402"/>
                </a:lnTo>
                <a:lnTo>
                  <a:pt x="1091" y="402"/>
                </a:lnTo>
                <a:lnTo>
                  <a:pt x="1094" y="402"/>
                </a:lnTo>
                <a:lnTo>
                  <a:pt x="1096" y="402"/>
                </a:lnTo>
                <a:lnTo>
                  <a:pt x="1096" y="405"/>
                </a:lnTo>
                <a:lnTo>
                  <a:pt x="1098" y="405"/>
                </a:lnTo>
                <a:lnTo>
                  <a:pt x="1101" y="407"/>
                </a:lnTo>
                <a:lnTo>
                  <a:pt x="1105" y="409"/>
                </a:lnTo>
                <a:lnTo>
                  <a:pt x="1110" y="409"/>
                </a:lnTo>
                <a:lnTo>
                  <a:pt x="1113" y="409"/>
                </a:lnTo>
                <a:lnTo>
                  <a:pt x="1115" y="409"/>
                </a:lnTo>
                <a:lnTo>
                  <a:pt x="1120" y="409"/>
                </a:lnTo>
                <a:lnTo>
                  <a:pt x="1122" y="407"/>
                </a:lnTo>
                <a:lnTo>
                  <a:pt x="1122" y="405"/>
                </a:lnTo>
                <a:lnTo>
                  <a:pt x="1127" y="402"/>
                </a:lnTo>
                <a:lnTo>
                  <a:pt x="1129" y="400"/>
                </a:lnTo>
                <a:lnTo>
                  <a:pt x="1134" y="395"/>
                </a:lnTo>
                <a:lnTo>
                  <a:pt x="1138" y="390"/>
                </a:lnTo>
                <a:lnTo>
                  <a:pt x="1138" y="388"/>
                </a:lnTo>
                <a:lnTo>
                  <a:pt x="1141" y="388"/>
                </a:lnTo>
                <a:lnTo>
                  <a:pt x="1141" y="386"/>
                </a:lnTo>
                <a:lnTo>
                  <a:pt x="1143" y="386"/>
                </a:lnTo>
                <a:lnTo>
                  <a:pt x="1146" y="388"/>
                </a:lnTo>
                <a:lnTo>
                  <a:pt x="1150" y="390"/>
                </a:lnTo>
                <a:lnTo>
                  <a:pt x="1155" y="393"/>
                </a:lnTo>
                <a:lnTo>
                  <a:pt x="1157" y="393"/>
                </a:lnTo>
                <a:lnTo>
                  <a:pt x="1162" y="395"/>
                </a:lnTo>
                <a:lnTo>
                  <a:pt x="1164" y="395"/>
                </a:lnTo>
                <a:lnTo>
                  <a:pt x="1169" y="395"/>
                </a:lnTo>
                <a:lnTo>
                  <a:pt x="1171" y="395"/>
                </a:lnTo>
                <a:lnTo>
                  <a:pt x="1174" y="397"/>
                </a:lnTo>
                <a:lnTo>
                  <a:pt x="1176" y="397"/>
                </a:lnTo>
                <a:lnTo>
                  <a:pt x="1179" y="397"/>
                </a:lnTo>
                <a:lnTo>
                  <a:pt x="1181" y="397"/>
                </a:lnTo>
                <a:lnTo>
                  <a:pt x="1195" y="405"/>
                </a:lnTo>
                <a:lnTo>
                  <a:pt x="1197" y="405"/>
                </a:lnTo>
                <a:lnTo>
                  <a:pt x="1200" y="407"/>
                </a:lnTo>
                <a:lnTo>
                  <a:pt x="1204" y="407"/>
                </a:lnTo>
                <a:lnTo>
                  <a:pt x="1207" y="409"/>
                </a:lnTo>
                <a:lnTo>
                  <a:pt x="1209" y="412"/>
                </a:lnTo>
                <a:lnTo>
                  <a:pt x="1212" y="412"/>
                </a:lnTo>
                <a:lnTo>
                  <a:pt x="1214" y="412"/>
                </a:lnTo>
                <a:lnTo>
                  <a:pt x="1214" y="414"/>
                </a:lnTo>
                <a:lnTo>
                  <a:pt x="1216" y="414"/>
                </a:lnTo>
                <a:lnTo>
                  <a:pt x="1219" y="416"/>
                </a:lnTo>
                <a:lnTo>
                  <a:pt x="1221" y="416"/>
                </a:lnTo>
                <a:lnTo>
                  <a:pt x="1223" y="416"/>
                </a:lnTo>
                <a:lnTo>
                  <a:pt x="1226" y="419"/>
                </a:lnTo>
                <a:lnTo>
                  <a:pt x="1228" y="419"/>
                </a:lnTo>
                <a:lnTo>
                  <a:pt x="1230" y="419"/>
                </a:lnTo>
                <a:lnTo>
                  <a:pt x="1233" y="419"/>
                </a:lnTo>
                <a:lnTo>
                  <a:pt x="1235" y="419"/>
                </a:lnTo>
                <a:lnTo>
                  <a:pt x="1237" y="419"/>
                </a:lnTo>
                <a:lnTo>
                  <a:pt x="1237" y="421"/>
                </a:lnTo>
                <a:lnTo>
                  <a:pt x="1240" y="423"/>
                </a:lnTo>
                <a:lnTo>
                  <a:pt x="1240" y="426"/>
                </a:lnTo>
                <a:lnTo>
                  <a:pt x="1240" y="428"/>
                </a:lnTo>
                <a:lnTo>
                  <a:pt x="1240" y="431"/>
                </a:lnTo>
                <a:lnTo>
                  <a:pt x="1242" y="433"/>
                </a:lnTo>
                <a:lnTo>
                  <a:pt x="1245" y="433"/>
                </a:lnTo>
                <a:lnTo>
                  <a:pt x="1245" y="435"/>
                </a:lnTo>
                <a:lnTo>
                  <a:pt x="1247" y="435"/>
                </a:lnTo>
                <a:lnTo>
                  <a:pt x="1249" y="435"/>
                </a:lnTo>
                <a:lnTo>
                  <a:pt x="1249" y="438"/>
                </a:lnTo>
                <a:lnTo>
                  <a:pt x="1252" y="440"/>
                </a:lnTo>
                <a:lnTo>
                  <a:pt x="1252" y="442"/>
                </a:lnTo>
                <a:lnTo>
                  <a:pt x="1252" y="445"/>
                </a:lnTo>
                <a:lnTo>
                  <a:pt x="1252" y="447"/>
                </a:lnTo>
                <a:lnTo>
                  <a:pt x="1254" y="447"/>
                </a:lnTo>
                <a:lnTo>
                  <a:pt x="1254" y="450"/>
                </a:lnTo>
                <a:lnTo>
                  <a:pt x="1256" y="452"/>
                </a:lnTo>
                <a:lnTo>
                  <a:pt x="1256" y="454"/>
                </a:lnTo>
                <a:lnTo>
                  <a:pt x="1259" y="454"/>
                </a:lnTo>
                <a:lnTo>
                  <a:pt x="1259" y="457"/>
                </a:lnTo>
                <a:lnTo>
                  <a:pt x="1259" y="459"/>
                </a:lnTo>
                <a:lnTo>
                  <a:pt x="1261" y="459"/>
                </a:lnTo>
                <a:lnTo>
                  <a:pt x="1259" y="459"/>
                </a:lnTo>
                <a:lnTo>
                  <a:pt x="1261" y="459"/>
                </a:lnTo>
                <a:lnTo>
                  <a:pt x="1261" y="461"/>
                </a:lnTo>
                <a:lnTo>
                  <a:pt x="1261" y="464"/>
                </a:lnTo>
                <a:lnTo>
                  <a:pt x="1261" y="466"/>
                </a:lnTo>
                <a:lnTo>
                  <a:pt x="1263" y="466"/>
                </a:lnTo>
                <a:lnTo>
                  <a:pt x="1261" y="466"/>
                </a:lnTo>
                <a:lnTo>
                  <a:pt x="1263" y="466"/>
                </a:lnTo>
                <a:lnTo>
                  <a:pt x="1263" y="468"/>
                </a:lnTo>
                <a:lnTo>
                  <a:pt x="1261" y="468"/>
                </a:lnTo>
                <a:lnTo>
                  <a:pt x="1261" y="471"/>
                </a:lnTo>
                <a:lnTo>
                  <a:pt x="1268" y="480"/>
                </a:lnTo>
                <a:lnTo>
                  <a:pt x="1270" y="483"/>
                </a:lnTo>
                <a:lnTo>
                  <a:pt x="1275" y="485"/>
                </a:lnTo>
                <a:lnTo>
                  <a:pt x="1278" y="485"/>
                </a:lnTo>
                <a:lnTo>
                  <a:pt x="1285" y="483"/>
                </a:lnTo>
                <a:lnTo>
                  <a:pt x="1292" y="483"/>
                </a:lnTo>
                <a:lnTo>
                  <a:pt x="1294" y="485"/>
                </a:lnTo>
                <a:lnTo>
                  <a:pt x="1296" y="485"/>
                </a:lnTo>
                <a:lnTo>
                  <a:pt x="1301" y="485"/>
                </a:lnTo>
                <a:lnTo>
                  <a:pt x="1322" y="483"/>
                </a:lnTo>
                <a:lnTo>
                  <a:pt x="1325" y="485"/>
                </a:lnTo>
                <a:lnTo>
                  <a:pt x="1327" y="485"/>
                </a:lnTo>
                <a:lnTo>
                  <a:pt x="1327" y="487"/>
                </a:lnTo>
                <a:lnTo>
                  <a:pt x="1329" y="485"/>
                </a:lnTo>
                <a:lnTo>
                  <a:pt x="1327" y="487"/>
                </a:lnTo>
                <a:lnTo>
                  <a:pt x="1325" y="490"/>
                </a:lnTo>
                <a:lnTo>
                  <a:pt x="1327" y="487"/>
                </a:lnTo>
                <a:lnTo>
                  <a:pt x="1332" y="485"/>
                </a:lnTo>
                <a:lnTo>
                  <a:pt x="1334" y="485"/>
                </a:lnTo>
                <a:lnTo>
                  <a:pt x="1332" y="485"/>
                </a:lnTo>
                <a:lnTo>
                  <a:pt x="1329" y="487"/>
                </a:lnTo>
                <a:lnTo>
                  <a:pt x="1332" y="490"/>
                </a:lnTo>
                <a:lnTo>
                  <a:pt x="1334" y="492"/>
                </a:lnTo>
                <a:lnTo>
                  <a:pt x="1336" y="495"/>
                </a:lnTo>
                <a:lnTo>
                  <a:pt x="1339" y="497"/>
                </a:lnTo>
                <a:lnTo>
                  <a:pt x="1334" y="502"/>
                </a:lnTo>
                <a:lnTo>
                  <a:pt x="1336" y="504"/>
                </a:lnTo>
                <a:lnTo>
                  <a:pt x="1336" y="509"/>
                </a:lnTo>
                <a:lnTo>
                  <a:pt x="1334" y="509"/>
                </a:lnTo>
                <a:lnTo>
                  <a:pt x="1334" y="511"/>
                </a:lnTo>
                <a:lnTo>
                  <a:pt x="1334" y="513"/>
                </a:lnTo>
                <a:lnTo>
                  <a:pt x="1334" y="516"/>
                </a:lnTo>
                <a:lnTo>
                  <a:pt x="1334" y="518"/>
                </a:lnTo>
                <a:lnTo>
                  <a:pt x="1334" y="521"/>
                </a:lnTo>
                <a:lnTo>
                  <a:pt x="1332" y="528"/>
                </a:lnTo>
                <a:lnTo>
                  <a:pt x="1334" y="528"/>
                </a:lnTo>
                <a:lnTo>
                  <a:pt x="1360" y="535"/>
                </a:lnTo>
                <a:lnTo>
                  <a:pt x="1362" y="535"/>
                </a:lnTo>
                <a:lnTo>
                  <a:pt x="1365" y="535"/>
                </a:lnTo>
                <a:lnTo>
                  <a:pt x="1367" y="537"/>
                </a:lnTo>
                <a:lnTo>
                  <a:pt x="1370" y="539"/>
                </a:lnTo>
                <a:lnTo>
                  <a:pt x="1372" y="542"/>
                </a:lnTo>
                <a:lnTo>
                  <a:pt x="1374" y="544"/>
                </a:lnTo>
                <a:lnTo>
                  <a:pt x="1374" y="549"/>
                </a:lnTo>
                <a:lnTo>
                  <a:pt x="1374" y="551"/>
                </a:lnTo>
                <a:lnTo>
                  <a:pt x="1374" y="554"/>
                </a:lnTo>
                <a:lnTo>
                  <a:pt x="1379" y="554"/>
                </a:lnTo>
                <a:lnTo>
                  <a:pt x="1381" y="556"/>
                </a:lnTo>
                <a:lnTo>
                  <a:pt x="1381" y="561"/>
                </a:lnTo>
                <a:lnTo>
                  <a:pt x="1381" y="563"/>
                </a:lnTo>
                <a:lnTo>
                  <a:pt x="1381" y="566"/>
                </a:lnTo>
                <a:lnTo>
                  <a:pt x="1384" y="566"/>
                </a:lnTo>
                <a:lnTo>
                  <a:pt x="1384" y="563"/>
                </a:lnTo>
                <a:lnTo>
                  <a:pt x="1386" y="563"/>
                </a:lnTo>
                <a:lnTo>
                  <a:pt x="1386" y="566"/>
                </a:lnTo>
                <a:lnTo>
                  <a:pt x="1388" y="566"/>
                </a:lnTo>
                <a:lnTo>
                  <a:pt x="1388" y="568"/>
                </a:lnTo>
                <a:lnTo>
                  <a:pt x="1386" y="570"/>
                </a:lnTo>
                <a:lnTo>
                  <a:pt x="1388" y="570"/>
                </a:lnTo>
                <a:lnTo>
                  <a:pt x="1391" y="570"/>
                </a:lnTo>
                <a:lnTo>
                  <a:pt x="1391" y="573"/>
                </a:lnTo>
                <a:lnTo>
                  <a:pt x="1395" y="575"/>
                </a:lnTo>
                <a:lnTo>
                  <a:pt x="1398" y="575"/>
                </a:lnTo>
                <a:lnTo>
                  <a:pt x="1395" y="575"/>
                </a:lnTo>
                <a:lnTo>
                  <a:pt x="1393" y="575"/>
                </a:lnTo>
                <a:lnTo>
                  <a:pt x="1393" y="577"/>
                </a:lnTo>
                <a:lnTo>
                  <a:pt x="1393" y="580"/>
                </a:lnTo>
                <a:lnTo>
                  <a:pt x="1393" y="584"/>
                </a:lnTo>
                <a:lnTo>
                  <a:pt x="1393" y="587"/>
                </a:lnTo>
                <a:lnTo>
                  <a:pt x="1391" y="587"/>
                </a:lnTo>
                <a:lnTo>
                  <a:pt x="1388" y="587"/>
                </a:lnTo>
                <a:lnTo>
                  <a:pt x="1391" y="589"/>
                </a:lnTo>
                <a:lnTo>
                  <a:pt x="1393" y="589"/>
                </a:lnTo>
                <a:lnTo>
                  <a:pt x="1395" y="584"/>
                </a:lnTo>
                <a:lnTo>
                  <a:pt x="1395" y="582"/>
                </a:lnTo>
                <a:lnTo>
                  <a:pt x="1398" y="582"/>
                </a:lnTo>
                <a:lnTo>
                  <a:pt x="1398" y="584"/>
                </a:lnTo>
                <a:lnTo>
                  <a:pt x="1400" y="584"/>
                </a:lnTo>
                <a:lnTo>
                  <a:pt x="1403" y="587"/>
                </a:lnTo>
                <a:lnTo>
                  <a:pt x="1405" y="587"/>
                </a:lnTo>
                <a:lnTo>
                  <a:pt x="1407" y="587"/>
                </a:lnTo>
                <a:lnTo>
                  <a:pt x="1407" y="584"/>
                </a:lnTo>
                <a:lnTo>
                  <a:pt x="1410" y="584"/>
                </a:lnTo>
                <a:lnTo>
                  <a:pt x="1414" y="587"/>
                </a:lnTo>
                <a:lnTo>
                  <a:pt x="1419" y="587"/>
                </a:lnTo>
                <a:lnTo>
                  <a:pt x="1421" y="584"/>
                </a:lnTo>
                <a:lnTo>
                  <a:pt x="1424" y="584"/>
                </a:lnTo>
                <a:lnTo>
                  <a:pt x="1426" y="584"/>
                </a:lnTo>
                <a:lnTo>
                  <a:pt x="1426" y="587"/>
                </a:lnTo>
                <a:lnTo>
                  <a:pt x="1426" y="589"/>
                </a:lnTo>
                <a:lnTo>
                  <a:pt x="1428" y="592"/>
                </a:lnTo>
                <a:lnTo>
                  <a:pt x="1426" y="594"/>
                </a:lnTo>
                <a:lnTo>
                  <a:pt x="1424" y="594"/>
                </a:lnTo>
                <a:lnTo>
                  <a:pt x="1421" y="596"/>
                </a:lnTo>
                <a:lnTo>
                  <a:pt x="1421" y="599"/>
                </a:lnTo>
                <a:lnTo>
                  <a:pt x="1419" y="601"/>
                </a:lnTo>
                <a:lnTo>
                  <a:pt x="1424" y="603"/>
                </a:lnTo>
                <a:lnTo>
                  <a:pt x="1426" y="606"/>
                </a:lnTo>
                <a:lnTo>
                  <a:pt x="1426" y="608"/>
                </a:lnTo>
                <a:lnTo>
                  <a:pt x="1428" y="608"/>
                </a:lnTo>
                <a:lnTo>
                  <a:pt x="1428" y="613"/>
                </a:lnTo>
                <a:lnTo>
                  <a:pt x="1431" y="613"/>
                </a:lnTo>
                <a:lnTo>
                  <a:pt x="1433" y="615"/>
                </a:lnTo>
                <a:lnTo>
                  <a:pt x="1438" y="615"/>
                </a:lnTo>
                <a:lnTo>
                  <a:pt x="1440" y="615"/>
                </a:lnTo>
                <a:lnTo>
                  <a:pt x="1445" y="618"/>
                </a:lnTo>
                <a:lnTo>
                  <a:pt x="1447" y="620"/>
                </a:lnTo>
                <a:lnTo>
                  <a:pt x="1447" y="629"/>
                </a:lnTo>
                <a:lnTo>
                  <a:pt x="1447" y="632"/>
                </a:lnTo>
                <a:lnTo>
                  <a:pt x="1445" y="632"/>
                </a:lnTo>
                <a:lnTo>
                  <a:pt x="1447" y="632"/>
                </a:lnTo>
                <a:lnTo>
                  <a:pt x="1452" y="637"/>
                </a:lnTo>
                <a:lnTo>
                  <a:pt x="1452" y="641"/>
                </a:lnTo>
                <a:lnTo>
                  <a:pt x="1450" y="648"/>
                </a:lnTo>
                <a:lnTo>
                  <a:pt x="1454" y="646"/>
                </a:lnTo>
                <a:lnTo>
                  <a:pt x="1457" y="648"/>
                </a:lnTo>
                <a:lnTo>
                  <a:pt x="1459" y="648"/>
                </a:lnTo>
                <a:lnTo>
                  <a:pt x="1461" y="648"/>
                </a:lnTo>
                <a:lnTo>
                  <a:pt x="1461" y="651"/>
                </a:lnTo>
                <a:lnTo>
                  <a:pt x="1464" y="651"/>
                </a:lnTo>
                <a:lnTo>
                  <a:pt x="1466" y="653"/>
                </a:lnTo>
                <a:lnTo>
                  <a:pt x="1469" y="653"/>
                </a:lnTo>
                <a:lnTo>
                  <a:pt x="1471" y="653"/>
                </a:lnTo>
                <a:lnTo>
                  <a:pt x="1476" y="655"/>
                </a:lnTo>
                <a:lnTo>
                  <a:pt x="1480" y="658"/>
                </a:lnTo>
                <a:lnTo>
                  <a:pt x="1487" y="660"/>
                </a:lnTo>
                <a:lnTo>
                  <a:pt x="1492" y="665"/>
                </a:lnTo>
                <a:lnTo>
                  <a:pt x="1494" y="665"/>
                </a:lnTo>
                <a:lnTo>
                  <a:pt x="1490" y="672"/>
                </a:lnTo>
                <a:lnTo>
                  <a:pt x="1485" y="679"/>
                </a:lnTo>
                <a:lnTo>
                  <a:pt x="1483" y="684"/>
                </a:lnTo>
                <a:lnTo>
                  <a:pt x="1480" y="689"/>
                </a:lnTo>
                <a:lnTo>
                  <a:pt x="1478" y="691"/>
                </a:lnTo>
                <a:lnTo>
                  <a:pt x="1476" y="693"/>
                </a:lnTo>
                <a:lnTo>
                  <a:pt x="1471" y="698"/>
                </a:lnTo>
                <a:lnTo>
                  <a:pt x="1469" y="700"/>
                </a:lnTo>
                <a:lnTo>
                  <a:pt x="1466" y="703"/>
                </a:lnTo>
                <a:lnTo>
                  <a:pt x="1466" y="705"/>
                </a:lnTo>
                <a:lnTo>
                  <a:pt x="1464" y="710"/>
                </a:lnTo>
                <a:lnTo>
                  <a:pt x="1469" y="712"/>
                </a:lnTo>
                <a:lnTo>
                  <a:pt x="1471" y="715"/>
                </a:lnTo>
                <a:lnTo>
                  <a:pt x="1476" y="717"/>
                </a:lnTo>
                <a:lnTo>
                  <a:pt x="1473" y="719"/>
                </a:lnTo>
                <a:lnTo>
                  <a:pt x="1473" y="722"/>
                </a:lnTo>
                <a:lnTo>
                  <a:pt x="1471" y="722"/>
                </a:lnTo>
                <a:lnTo>
                  <a:pt x="1471" y="724"/>
                </a:lnTo>
                <a:lnTo>
                  <a:pt x="1469" y="724"/>
                </a:lnTo>
                <a:lnTo>
                  <a:pt x="1466" y="729"/>
                </a:lnTo>
                <a:lnTo>
                  <a:pt x="1466" y="731"/>
                </a:lnTo>
                <a:lnTo>
                  <a:pt x="1471" y="734"/>
                </a:lnTo>
                <a:lnTo>
                  <a:pt x="1464" y="738"/>
                </a:lnTo>
                <a:lnTo>
                  <a:pt x="1461" y="736"/>
                </a:lnTo>
                <a:lnTo>
                  <a:pt x="1459" y="736"/>
                </a:lnTo>
                <a:lnTo>
                  <a:pt x="1457" y="736"/>
                </a:lnTo>
                <a:lnTo>
                  <a:pt x="1452" y="734"/>
                </a:lnTo>
                <a:lnTo>
                  <a:pt x="1450" y="734"/>
                </a:lnTo>
                <a:lnTo>
                  <a:pt x="1447" y="734"/>
                </a:lnTo>
                <a:lnTo>
                  <a:pt x="1440" y="731"/>
                </a:lnTo>
                <a:lnTo>
                  <a:pt x="1438" y="731"/>
                </a:lnTo>
                <a:lnTo>
                  <a:pt x="1436" y="731"/>
                </a:lnTo>
                <a:lnTo>
                  <a:pt x="1433" y="729"/>
                </a:lnTo>
                <a:lnTo>
                  <a:pt x="1431" y="729"/>
                </a:lnTo>
                <a:lnTo>
                  <a:pt x="1428" y="729"/>
                </a:lnTo>
                <a:lnTo>
                  <a:pt x="1426" y="726"/>
                </a:lnTo>
                <a:lnTo>
                  <a:pt x="1424" y="726"/>
                </a:lnTo>
                <a:lnTo>
                  <a:pt x="1421" y="726"/>
                </a:lnTo>
                <a:lnTo>
                  <a:pt x="1414" y="724"/>
                </a:lnTo>
                <a:lnTo>
                  <a:pt x="1412" y="722"/>
                </a:lnTo>
                <a:lnTo>
                  <a:pt x="1410" y="722"/>
                </a:lnTo>
                <a:lnTo>
                  <a:pt x="1400" y="719"/>
                </a:lnTo>
                <a:lnTo>
                  <a:pt x="1398" y="717"/>
                </a:lnTo>
                <a:lnTo>
                  <a:pt x="1395" y="722"/>
                </a:lnTo>
                <a:lnTo>
                  <a:pt x="1400" y="724"/>
                </a:lnTo>
                <a:lnTo>
                  <a:pt x="1417" y="736"/>
                </a:lnTo>
                <a:lnTo>
                  <a:pt x="1414" y="738"/>
                </a:lnTo>
                <a:lnTo>
                  <a:pt x="1412" y="741"/>
                </a:lnTo>
                <a:lnTo>
                  <a:pt x="1407" y="745"/>
                </a:lnTo>
                <a:lnTo>
                  <a:pt x="1405" y="748"/>
                </a:lnTo>
                <a:lnTo>
                  <a:pt x="1403" y="750"/>
                </a:lnTo>
                <a:lnTo>
                  <a:pt x="1400" y="753"/>
                </a:lnTo>
                <a:lnTo>
                  <a:pt x="1403" y="753"/>
                </a:lnTo>
                <a:lnTo>
                  <a:pt x="1405" y="753"/>
                </a:lnTo>
                <a:lnTo>
                  <a:pt x="1407" y="755"/>
                </a:lnTo>
                <a:lnTo>
                  <a:pt x="1412" y="757"/>
                </a:lnTo>
                <a:lnTo>
                  <a:pt x="1419" y="757"/>
                </a:lnTo>
                <a:lnTo>
                  <a:pt x="1421" y="760"/>
                </a:lnTo>
                <a:lnTo>
                  <a:pt x="1428" y="764"/>
                </a:lnTo>
                <a:lnTo>
                  <a:pt x="1438" y="769"/>
                </a:lnTo>
                <a:lnTo>
                  <a:pt x="1440" y="771"/>
                </a:lnTo>
                <a:lnTo>
                  <a:pt x="1447" y="776"/>
                </a:lnTo>
                <a:lnTo>
                  <a:pt x="1447" y="781"/>
                </a:lnTo>
                <a:lnTo>
                  <a:pt x="1450" y="783"/>
                </a:lnTo>
                <a:lnTo>
                  <a:pt x="1454" y="797"/>
                </a:lnTo>
                <a:lnTo>
                  <a:pt x="1454" y="800"/>
                </a:lnTo>
                <a:lnTo>
                  <a:pt x="1457" y="807"/>
                </a:lnTo>
                <a:lnTo>
                  <a:pt x="1461" y="814"/>
                </a:lnTo>
                <a:lnTo>
                  <a:pt x="1461" y="819"/>
                </a:lnTo>
                <a:lnTo>
                  <a:pt x="1464" y="821"/>
                </a:lnTo>
                <a:lnTo>
                  <a:pt x="1464" y="826"/>
                </a:lnTo>
                <a:lnTo>
                  <a:pt x="1466" y="831"/>
                </a:lnTo>
                <a:lnTo>
                  <a:pt x="1466" y="833"/>
                </a:lnTo>
                <a:lnTo>
                  <a:pt x="1469" y="838"/>
                </a:lnTo>
                <a:lnTo>
                  <a:pt x="1464" y="835"/>
                </a:lnTo>
                <a:lnTo>
                  <a:pt x="1461" y="835"/>
                </a:lnTo>
                <a:lnTo>
                  <a:pt x="1459" y="835"/>
                </a:lnTo>
                <a:lnTo>
                  <a:pt x="1459" y="833"/>
                </a:lnTo>
                <a:lnTo>
                  <a:pt x="1457" y="833"/>
                </a:lnTo>
                <a:lnTo>
                  <a:pt x="1454" y="833"/>
                </a:lnTo>
                <a:lnTo>
                  <a:pt x="1452" y="833"/>
                </a:lnTo>
                <a:lnTo>
                  <a:pt x="1452" y="831"/>
                </a:lnTo>
                <a:lnTo>
                  <a:pt x="1450" y="831"/>
                </a:lnTo>
                <a:lnTo>
                  <a:pt x="1447" y="831"/>
                </a:lnTo>
                <a:lnTo>
                  <a:pt x="1445" y="831"/>
                </a:lnTo>
                <a:lnTo>
                  <a:pt x="1443" y="831"/>
                </a:lnTo>
                <a:lnTo>
                  <a:pt x="1443" y="828"/>
                </a:lnTo>
                <a:lnTo>
                  <a:pt x="1440" y="828"/>
                </a:lnTo>
                <a:lnTo>
                  <a:pt x="1438" y="828"/>
                </a:lnTo>
                <a:lnTo>
                  <a:pt x="1436" y="826"/>
                </a:lnTo>
                <a:lnTo>
                  <a:pt x="1431" y="826"/>
                </a:lnTo>
                <a:lnTo>
                  <a:pt x="1424" y="824"/>
                </a:lnTo>
                <a:lnTo>
                  <a:pt x="1417" y="821"/>
                </a:lnTo>
                <a:lnTo>
                  <a:pt x="1419" y="819"/>
                </a:lnTo>
                <a:lnTo>
                  <a:pt x="1417" y="819"/>
                </a:lnTo>
                <a:lnTo>
                  <a:pt x="1414" y="816"/>
                </a:lnTo>
                <a:lnTo>
                  <a:pt x="1412" y="816"/>
                </a:lnTo>
                <a:lnTo>
                  <a:pt x="1410" y="816"/>
                </a:lnTo>
                <a:lnTo>
                  <a:pt x="1410" y="814"/>
                </a:lnTo>
                <a:lnTo>
                  <a:pt x="1407" y="814"/>
                </a:lnTo>
                <a:lnTo>
                  <a:pt x="1407" y="816"/>
                </a:lnTo>
                <a:lnTo>
                  <a:pt x="1405" y="816"/>
                </a:lnTo>
                <a:lnTo>
                  <a:pt x="1403" y="819"/>
                </a:lnTo>
                <a:lnTo>
                  <a:pt x="1400" y="819"/>
                </a:lnTo>
                <a:lnTo>
                  <a:pt x="1398" y="819"/>
                </a:lnTo>
                <a:lnTo>
                  <a:pt x="1395" y="821"/>
                </a:lnTo>
                <a:lnTo>
                  <a:pt x="1393" y="824"/>
                </a:lnTo>
                <a:lnTo>
                  <a:pt x="1391" y="824"/>
                </a:lnTo>
                <a:lnTo>
                  <a:pt x="1388" y="824"/>
                </a:lnTo>
                <a:lnTo>
                  <a:pt x="1386" y="824"/>
                </a:lnTo>
                <a:lnTo>
                  <a:pt x="1384" y="821"/>
                </a:lnTo>
                <a:lnTo>
                  <a:pt x="1379" y="821"/>
                </a:lnTo>
                <a:lnTo>
                  <a:pt x="1374" y="819"/>
                </a:lnTo>
                <a:lnTo>
                  <a:pt x="1372" y="819"/>
                </a:lnTo>
                <a:lnTo>
                  <a:pt x="1370" y="819"/>
                </a:lnTo>
                <a:lnTo>
                  <a:pt x="1367" y="816"/>
                </a:lnTo>
                <a:lnTo>
                  <a:pt x="1365" y="816"/>
                </a:lnTo>
                <a:lnTo>
                  <a:pt x="1362" y="816"/>
                </a:lnTo>
                <a:lnTo>
                  <a:pt x="1362" y="814"/>
                </a:lnTo>
                <a:lnTo>
                  <a:pt x="1360" y="814"/>
                </a:lnTo>
                <a:lnTo>
                  <a:pt x="1358" y="812"/>
                </a:lnTo>
                <a:lnTo>
                  <a:pt x="1355" y="812"/>
                </a:lnTo>
                <a:lnTo>
                  <a:pt x="1353" y="812"/>
                </a:lnTo>
                <a:lnTo>
                  <a:pt x="1348" y="809"/>
                </a:lnTo>
                <a:lnTo>
                  <a:pt x="1346" y="809"/>
                </a:lnTo>
                <a:lnTo>
                  <a:pt x="1344" y="809"/>
                </a:lnTo>
                <a:lnTo>
                  <a:pt x="1341" y="807"/>
                </a:lnTo>
                <a:lnTo>
                  <a:pt x="1336" y="807"/>
                </a:lnTo>
                <a:lnTo>
                  <a:pt x="1336" y="805"/>
                </a:lnTo>
                <a:lnTo>
                  <a:pt x="1334" y="805"/>
                </a:lnTo>
                <a:lnTo>
                  <a:pt x="1332" y="805"/>
                </a:lnTo>
                <a:lnTo>
                  <a:pt x="1332" y="802"/>
                </a:lnTo>
                <a:lnTo>
                  <a:pt x="1329" y="802"/>
                </a:lnTo>
                <a:lnTo>
                  <a:pt x="1327" y="802"/>
                </a:lnTo>
                <a:lnTo>
                  <a:pt x="1327" y="800"/>
                </a:lnTo>
                <a:lnTo>
                  <a:pt x="1322" y="800"/>
                </a:lnTo>
                <a:lnTo>
                  <a:pt x="1320" y="800"/>
                </a:lnTo>
                <a:lnTo>
                  <a:pt x="1318" y="797"/>
                </a:lnTo>
                <a:lnTo>
                  <a:pt x="1315" y="797"/>
                </a:lnTo>
                <a:lnTo>
                  <a:pt x="1313" y="797"/>
                </a:lnTo>
                <a:lnTo>
                  <a:pt x="1313" y="795"/>
                </a:lnTo>
                <a:lnTo>
                  <a:pt x="1311" y="795"/>
                </a:lnTo>
                <a:lnTo>
                  <a:pt x="1308" y="795"/>
                </a:lnTo>
                <a:lnTo>
                  <a:pt x="1306" y="795"/>
                </a:lnTo>
                <a:lnTo>
                  <a:pt x="1303" y="793"/>
                </a:lnTo>
                <a:lnTo>
                  <a:pt x="1301" y="793"/>
                </a:lnTo>
                <a:lnTo>
                  <a:pt x="1299" y="793"/>
                </a:lnTo>
                <a:lnTo>
                  <a:pt x="1296" y="790"/>
                </a:lnTo>
                <a:lnTo>
                  <a:pt x="1294" y="790"/>
                </a:lnTo>
                <a:lnTo>
                  <a:pt x="1292" y="790"/>
                </a:lnTo>
                <a:lnTo>
                  <a:pt x="1289" y="788"/>
                </a:lnTo>
                <a:lnTo>
                  <a:pt x="1287" y="788"/>
                </a:lnTo>
                <a:lnTo>
                  <a:pt x="1285" y="788"/>
                </a:lnTo>
                <a:lnTo>
                  <a:pt x="1282" y="788"/>
                </a:lnTo>
                <a:lnTo>
                  <a:pt x="1280" y="790"/>
                </a:lnTo>
                <a:lnTo>
                  <a:pt x="1278" y="793"/>
                </a:lnTo>
                <a:lnTo>
                  <a:pt x="1275" y="793"/>
                </a:lnTo>
                <a:lnTo>
                  <a:pt x="1273" y="795"/>
                </a:lnTo>
                <a:lnTo>
                  <a:pt x="1270" y="795"/>
                </a:lnTo>
                <a:lnTo>
                  <a:pt x="1268" y="797"/>
                </a:lnTo>
                <a:lnTo>
                  <a:pt x="1266" y="800"/>
                </a:lnTo>
                <a:lnTo>
                  <a:pt x="1266" y="802"/>
                </a:lnTo>
                <a:lnTo>
                  <a:pt x="1263" y="805"/>
                </a:lnTo>
                <a:lnTo>
                  <a:pt x="1263" y="807"/>
                </a:lnTo>
                <a:lnTo>
                  <a:pt x="1261" y="807"/>
                </a:lnTo>
                <a:lnTo>
                  <a:pt x="1261" y="809"/>
                </a:lnTo>
                <a:lnTo>
                  <a:pt x="1261" y="812"/>
                </a:lnTo>
                <a:lnTo>
                  <a:pt x="1261" y="814"/>
                </a:lnTo>
                <a:lnTo>
                  <a:pt x="1259" y="816"/>
                </a:lnTo>
                <a:lnTo>
                  <a:pt x="1259" y="819"/>
                </a:lnTo>
                <a:lnTo>
                  <a:pt x="1256" y="826"/>
                </a:lnTo>
                <a:lnTo>
                  <a:pt x="1256" y="835"/>
                </a:lnTo>
                <a:lnTo>
                  <a:pt x="1256" y="838"/>
                </a:lnTo>
                <a:lnTo>
                  <a:pt x="1249" y="857"/>
                </a:lnTo>
                <a:lnTo>
                  <a:pt x="1247" y="869"/>
                </a:lnTo>
                <a:lnTo>
                  <a:pt x="1242" y="880"/>
                </a:lnTo>
                <a:lnTo>
                  <a:pt x="1242" y="885"/>
                </a:lnTo>
                <a:lnTo>
                  <a:pt x="1240" y="887"/>
                </a:lnTo>
                <a:lnTo>
                  <a:pt x="1240" y="892"/>
                </a:lnTo>
                <a:lnTo>
                  <a:pt x="1237" y="895"/>
                </a:lnTo>
                <a:lnTo>
                  <a:pt x="1237" y="899"/>
                </a:lnTo>
                <a:lnTo>
                  <a:pt x="1235" y="902"/>
                </a:lnTo>
                <a:lnTo>
                  <a:pt x="1230" y="916"/>
                </a:lnTo>
                <a:lnTo>
                  <a:pt x="1230" y="918"/>
                </a:lnTo>
                <a:lnTo>
                  <a:pt x="1226" y="932"/>
                </a:lnTo>
                <a:lnTo>
                  <a:pt x="1223" y="940"/>
                </a:lnTo>
                <a:lnTo>
                  <a:pt x="1221" y="949"/>
                </a:lnTo>
                <a:lnTo>
                  <a:pt x="1221" y="951"/>
                </a:lnTo>
                <a:lnTo>
                  <a:pt x="1221" y="954"/>
                </a:lnTo>
                <a:lnTo>
                  <a:pt x="1226" y="954"/>
                </a:lnTo>
                <a:lnTo>
                  <a:pt x="1240" y="958"/>
                </a:lnTo>
                <a:lnTo>
                  <a:pt x="1242" y="961"/>
                </a:lnTo>
                <a:lnTo>
                  <a:pt x="1247" y="961"/>
                </a:lnTo>
                <a:lnTo>
                  <a:pt x="1249" y="961"/>
                </a:lnTo>
                <a:lnTo>
                  <a:pt x="1252" y="961"/>
                </a:lnTo>
                <a:lnTo>
                  <a:pt x="1254" y="963"/>
                </a:lnTo>
                <a:lnTo>
                  <a:pt x="1256" y="963"/>
                </a:lnTo>
                <a:lnTo>
                  <a:pt x="1259" y="963"/>
                </a:lnTo>
                <a:lnTo>
                  <a:pt x="1261" y="966"/>
                </a:lnTo>
                <a:lnTo>
                  <a:pt x="1266" y="966"/>
                </a:lnTo>
                <a:lnTo>
                  <a:pt x="1268" y="966"/>
                </a:lnTo>
                <a:lnTo>
                  <a:pt x="1270" y="968"/>
                </a:lnTo>
                <a:lnTo>
                  <a:pt x="1273" y="968"/>
                </a:lnTo>
                <a:lnTo>
                  <a:pt x="1275" y="968"/>
                </a:lnTo>
                <a:lnTo>
                  <a:pt x="1273" y="970"/>
                </a:lnTo>
                <a:lnTo>
                  <a:pt x="1273" y="975"/>
                </a:lnTo>
                <a:lnTo>
                  <a:pt x="1268" y="973"/>
                </a:lnTo>
                <a:lnTo>
                  <a:pt x="1268" y="975"/>
                </a:lnTo>
                <a:lnTo>
                  <a:pt x="1263" y="977"/>
                </a:lnTo>
                <a:lnTo>
                  <a:pt x="1261" y="980"/>
                </a:lnTo>
                <a:lnTo>
                  <a:pt x="1259" y="982"/>
                </a:lnTo>
                <a:lnTo>
                  <a:pt x="1256" y="987"/>
                </a:lnTo>
                <a:lnTo>
                  <a:pt x="1254" y="989"/>
                </a:lnTo>
                <a:lnTo>
                  <a:pt x="1249" y="1003"/>
                </a:lnTo>
                <a:lnTo>
                  <a:pt x="1254" y="1006"/>
                </a:lnTo>
                <a:lnTo>
                  <a:pt x="1249" y="1013"/>
                </a:lnTo>
                <a:lnTo>
                  <a:pt x="1247" y="1015"/>
                </a:lnTo>
                <a:lnTo>
                  <a:pt x="1247" y="1018"/>
                </a:lnTo>
                <a:lnTo>
                  <a:pt x="1247" y="1020"/>
                </a:lnTo>
                <a:lnTo>
                  <a:pt x="1247" y="1022"/>
                </a:lnTo>
                <a:lnTo>
                  <a:pt x="1242" y="1029"/>
                </a:lnTo>
                <a:lnTo>
                  <a:pt x="1242" y="1032"/>
                </a:lnTo>
                <a:lnTo>
                  <a:pt x="1240" y="1039"/>
                </a:lnTo>
                <a:lnTo>
                  <a:pt x="1240" y="1041"/>
                </a:lnTo>
                <a:lnTo>
                  <a:pt x="1240" y="1044"/>
                </a:lnTo>
                <a:lnTo>
                  <a:pt x="1237" y="1046"/>
                </a:lnTo>
                <a:lnTo>
                  <a:pt x="1233" y="1046"/>
                </a:lnTo>
                <a:lnTo>
                  <a:pt x="1233" y="1048"/>
                </a:lnTo>
                <a:lnTo>
                  <a:pt x="1230" y="1046"/>
                </a:lnTo>
                <a:lnTo>
                  <a:pt x="1228" y="1046"/>
                </a:lnTo>
                <a:lnTo>
                  <a:pt x="1226" y="1046"/>
                </a:lnTo>
                <a:lnTo>
                  <a:pt x="1223" y="1046"/>
                </a:lnTo>
                <a:lnTo>
                  <a:pt x="1219" y="1048"/>
                </a:lnTo>
                <a:lnTo>
                  <a:pt x="1219" y="1051"/>
                </a:lnTo>
                <a:lnTo>
                  <a:pt x="1219" y="1053"/>
                </a:lnTo>
                <a:lnTo>
                  <a:pt x="1219" y="1056"/>
                </a:lnTo>
                <a:lnTo>
                  <a:pt x="1216" y="1058"/>
                </a:lnTo>
                <a:lnTo>
                  <a:pt x="1214" y="1060"/>
                </a:lnTo>
                <a:lnTo>
                  <a:pt x="1209" y="1063"/>
                </a:lnTo>
                <a:lnTo>
                  <a:pt x="1207" y="1063"/>
                </a:lnTo>
                <a:lnTo>
                  <a:pt x="1207" y="1065"/>
                </a:lnTo>
                <a:lnTo>
                  <a:pt x="1204" y="1067"/>
                </a:lnTo>
                <a:lnTo>
                  <a:pt x="1202" y="1072"/>
                </a:lnTo>
                <a:lnTo>
                  <a:pt x="1197" y="1074"/>
                </a:lnTo>
                <a:lnTo>
                  <a:pt x="1193" y="1077"/>
                </a:lnTo>
                <a:lnTo>
                  <a:pt x="1190" y="1077"/>
                </a:lnTo>
                <a:lnTo>
                  <a:pt x="1188" y="1079"/>
                </a:lnTo>
                <a:lnTo>
                  <a:pt x="1186" y="1079"/>
                </a:lnTo>
                <a:lnTo>
                  <a:pt x="1183" y="1082"/>
                </a:lnTo>
                <a:lnTo>
                  <a:pt x="1181" y="1082"/>
                </a:lnTo>
                <a:lnTo>
                  <a:pt x="1179" y="1082"/>
                </a:lnTo>
                <a:lnTo>
                  <a:pt x="1174" y="1082"/>
                </a:lnTo>
                <a:lnTo>
                  <a:pt x="1167" y="1084"/>
                </a:lnTo>
                <a:lnTo>
                  <a:pt x="1164" y="1084"/>
                </a:lnTo>
                <a:lnTo>
                  <a:pt x="1157" y="1098"/>
                </a:lnTo>
                <a:lnTo>
                  <a:pt x="1169" y="1100"/>
                </a:lnTo>
                <a:lnTo>
                  <a:pt x="1171" y="1103"/>
                </a:lnTo>
                <a:lnTo>
                  <a:pt x="1171" y="1108"/>
                </a:lnTo>
                <a:lnTo>
                  <a:pt x="1176" y="1115"/>
                </a:lnTo>
                <a:lnTo>
                  <a:pt x="1179" y="1115"/>
                </a:lnTo>
                <a:lnTo>
                  <a:pt x="1181" y="1115"/>
                </a:lnTo>
                <a:lnTo>
                  <a:pt x="1181" y="1112"/>
                </a:lnTo>
                <a:lnTo>
                  <a:pt x="1183" y="1112"/>
                </a:lnTo>
                <a:lnTo>
                  <a:pt x="1186" y="1110"/>
                </a:lnTo>
                <a:lnTo>
                  <a:pt x="1190" y="1112"/>
                </a:lnTo>
                <a:lnTo>
                  <a:pt x="1197" y="1115"/>
                </a:lnTo>
                <a:lnTo>
                  <a:pt x="1214" y="1124"/>
                </a:lnTo>
                <a:lnTo>
                  <a:pt x="1219" y="1129"/>
                </a:lnTo>
                <a:lnTo>
                  <a:pt x="1221" y="1134"/>
                </a:lnTo>
                <a:lnTo>
                  <a:pt x="1214" y="1138"/>
                </a:lnTo>
                <a:lnTo>
                  <a:pt x="1212" y="1138"/>
                </a:lnTo>
                <a:lnTo>
                  <a:pt x="1212" y="1141"/>
                </a:lnTo>
                <a:lnTo>
                  <a:pt x="1212" y="1143"/>
                </a:lnTo>
                <a:lnTo>
                  <a:pt x="1214" y="1145"/>
                </a:lnTo>
                <a:lnTo>
                  <a:pt x="1212" y="1145"/>
                </a:lnTo>
                <a:lnTo>
                  <a:pt x="1209" y="1148"/>
                </a:lnTo>
                <a:lnTo>
                  <a:pt x="1207" y="1150"/>
                </a:lnTo>
                <a:lnTo>
                  <a:pt x="1204" y="1150"/>
                </a:lnTo>
                <a:lnTo>
                  <a:pt x="1202" y="1150"/>
                </a:lnTo>
                <a:lnTo>
                  <a:pt x="1202" y="1153"/>
                </a:lnTo>
                <a:lnTo>
                  <a:pt x="1200" y="1155"/>
                </a:lnTo>
                <a:lnTo>
                  <a:pt x="1200" y="1160"/>
                </a:lnTo>
                <a:lnTo>
                  <a:pt x="1197" y="1162"/>
                </a:lnTo>
                <a:lnTo>
                  <a:pt x="1195" y="1162"/>
                </a:lnTo>
                <a:lnTo>
                  <a:pt x="1195" y="1164"/>
                </a:lnTo>
                <a:lnTo>
                  <a:pt x="1195" y="1167"/>
                </a:lnTo>
                <a:lnTo>
                  <a:pt x="1193" y="1167"/>
                </a:lnTo>
                <a:lnTo>
                  <a:pt x="1190" y="1167"/>
                </a:lnTo>
                <a:lnTo>
                  <a:pt x="1190" y="1169"/>
                </a:lnTo>
                <a:lnTo>
                  <a:pt x="1188" y="1169"/>
                </a:lnTo>
                <a:lnTo>
                  <a:pt x="1188" y="1172"/>
                </a:lnTo>
                <a:lnTo>
                  <a:pt x="1186" y="1174"/>
                </a:lnTo>
                <a:lnTo>
                  <a:pt x="1183" y="1174"/>
                </a:lnTo>
                <a:lnTo>
                  <a:pt x="1181" y="1174"/>
                </a:lnTo>
                <a:lnTo>
                  <a:pt x="1181" y="1176"/>
                </a:lnTo>
                <a:lnTo>
                  <a:pt x="1179" y="1179"/>
                </a:lnTo>
                <a:lnTo>
                  <a:pt x="1179" y="1181"/>
                </a:lnTo>
                <a:lnTo>
                  <a:pt x="1176" y="1181"/>
                </a:lnTo>
                <a:lnTo>
                  <a:pt x="1174" y="1183"/>
                </a:lnTo>
                <a:lnTo>
                  <a:pt x="1174" y="1186"/>
                </a:lnTo>
                <a:lnTo>
                  <a:pt x="1171" y="1188"/>
                </a:lnTo>
                <a:lnTo>
                  <a:pt x="1171" y="1190"/>
                </a:lnTo>
                <a:lnTo>
                  <a:pt x="1171" y="1193"/>
                </a:lnTo>
                <a:lnTo>
                  <a:pt x="1169" y="1193"/>
                </a:lnTo>
                <a:lnTo>
                  <a:pt x="1169" y="1195"/>
                </a:lnTo>
                <a:lnTo>
                  <a:pt x="1167" y="1198"/>
                </a:lnTo>
                <a:lnTo>
                  <a:pt x="1164" y="1198"/>
                </a:lnTo>
                <a:lnTo>
                  <a:pt x="1164" y="1200"/>
                </a:lnTo>
                <a:lnTo>
                  <a:pt x="1162" y="1202"/>
                </a:lnTo>
                <a:lnTo>
                  <a:pt x="1162" y="1205"/>
                </a:lnTo>
                <a:lnTo>
                  <a:pt x="1160" y="1207"/>
                </a:lnTo>
                <a:lnTo>
                  <a:pt x="1160" y="1209"/>
                </a:lnTo>
                <a:lnTo>
                  <a:pt x="1157" y="1212"/>
                </a:lnTo>
                <a:lnTo>
                  <a:pt x="1155" y="1214"/>
                </a:lnTo>
                <a:lnTo>
                  <a:pt x="1153" y="1214"/>
                </a:lnTo>
                <a:lnTo>
                  <a:pt x="1150" y="1214"/>
                </a:lnTo>
                <a:lnTo>
                  <a:pt x="1148" y="1212"/>
                </a:lnTo>
                <a:lnTo>
                  <a:pt x="1146" y="1212"/>
                </a:lnTo>
                <a:lnTo>
                  <a:pt x="1146" y="1214"/>
                </a:lnTo>
                <a:lnTo>
                  <a:pt x="1143" y="1214"/>
                </a:lnTo>
                <a:lnTo>
                  <a:pt x="1141" y="1214"/>
                </a:lnTo>
                <a:lnTo>
                  <a:pt x="1138" y="1216"/>
                </a:lnTo>
                <a:lnTo>
                  <a:pt x="1136" y="1216"/>
                </a:lnTo>
                <a:lnTo>
                  <a:pt x="1136" y="1219"/>
                </a:lnTo>
                <a:lnTo>
                  <a:pt x="1134" y="1219"/>
                </a:lnTo>
                <a:lnTo>
                  <a:pt x="1131" y="1219"/>
                </a:lnTo>
                <a:lnTo>
                  <a:pt x="1129" y="1221"/>
                </a:lnTo>
                <a:lnTo>
                  <a:pt x="1129" y="1224"/>
                </a:lnTo>
                <a:lnTo>
                  <a:pt x="1127" y="1224"/>
                </a:lnTo>
                <a:lnTo>
                  <a:pt x="1124" y="1224"/>
                </a:lnTo>
                <a:lnTo>
                  <a:pt x="1124" y="1226"/>
                </a:lnTo>
                <a:lnTo>
                  <a:pt x="1124" y="1228"/>
                </a:lnTo>
                <a:lnTo>
                  <a:pt x="1122" y="1231"/>
                </a:lnTo>
                <a:lnTo>
                  <a:pt x="1120" y="1233"/>
                </a:lnTo>
                <a:lnTo>
                  <a:pt x="1120" y="1231"/>
                </a:lnTo>
                <a:lnTo>
                  <a:pt x="1120" y="1233"/>
                </a:lnTo>
                <a:lnTo>
                  <a:pt x="1117" y="1233"/>
                </a:lnTo>
                <a:lnTo>
                  <a:pt x="1117" y="1235"/>
                </a:lnTo>
                <a:lnTo>
                  <a:pt x="1115" y="1235"/>
                </a:lnTo>
                <a:lnTo>
                  <a:pt x="1113" y="1238"/>
                </a:lnTo>
                <a:lnTo>
                  <a:pt x="1110" y="1238"/>
                </a:lnTo>
                <a:lnTo>
                  <a:pt x="1110" y="1240"/>
                </a:lnTo>
                <a:lnTo>
                  <a:pt x="1105" y="1243"/>
                </a:lnTo>
                <a:lnTo>
                  <a:pt x="1105" y="1245"/>
                </a:lnTo>
                <a:lnTo>
                  <a:pt x="1103" y="1245"/>
                </a:lnTo>
                <a:lnTo>
                  <a:pt x="1101" y="1245"/>
                </a:lnTo>
                <a:lnTo>
                  <a:pt x="1101" y="1247"/>
                </a:lnTo>
                <a:lnTo>
                  <a:pt x="1094" y="1252"/>
                </a:lnTo>
                <a:lnTo>
                  <a:pt x="1091" y="1252"/>
                </a:lnTo>
                <a:lnTo>
                  <a:pt x="1091" y="1254"/>
                </a:lnTo>
                <a:lnTo>
                  <a:pt x="1089" y="1257"/>
                </a:lnTo>
                <a:lnTo>
                  <a:pt x="1087" y="1257"/>
                </a:lnTo>
                <a:lnTo>
                  <a:pt x="1087" y="1259"/>
                </a:lnTo>
                <a:lnTo>
                  <a:pt x="1087" y="1261"/>
                </a:lnTo>
                <a:lnTo>
                  <a:pt x="1087" y="1264"/>
                </a:lnTo>
                <a:lnTo>
                  <a:pt x="1087" y="1266"/>
                </a:lnTo>
                <a:lnTo>
                  <a:pt x="1084" y="1264"/>
                </a:lnTo>
                <a:lnTo>
                  <a:pt x="1084" y="1266"/>
                </a:lnTo>
                <a:lnTo>
                  <a:pt x="1084" y="1269"/>
                </a:lnTo>
                <a:lnTo>
                  <a:pt x="1082" y="1269"/>
                </a:lnTo>
                <a:lnTo>
                  <a:pt x="1082" y="1271"/>
                </a:lnTo>
                <a:lnTo>
                  <a:pt x="1080" y="1271"/>
                </a:lnTo>
                <a:lnTo>
                  <a:pt x="1077" y="1273"/>
                </a:lnTo>
                <a:lnTo>
                  <a:pt x="1075" y="1273"/>
                </a:lnTo>
                <a:lnTo>
                  <a:pt x="1072" y="1271"/>
                </a:lnTo>
                <a:lnTo>
                  <a:pt x="1072" y="1269"/>
                </a:lnTo>
                <a:lnTo>
                  <a:pt x="1070" y="1269"/>
                </a:lnTo>
                <a:lnTo>
                  <a:pt x="1070" y="1266"/>
                </a:lnTo>
                <a:lnTo>
                  <a:pt x="1068" y="1266"/>
                </a:lnTo>
                <a:lnTo>
                  <a:pt x="1065" y="1266"/>
                </a:lnTo>
                <a:lnTo>
                  <a:pt x="1065" y="1264"/>
                </a:lnTo>
                <a:lnTo>
                  <a:pt x="1063" y="1264"/>
                </a:lnTo>
                <a:lnTo>
                  <a:pt x="1063" y="1266"/>
                </a:lnTo>
                <a:lnTo>
                  <a:pt x="1063" y="1269"/>
                </a:lnTo>
                <a:lnTo>
                  <a:pt x="1063" y="1266"/>
                </a:lnTo>
                <a:lnTo>
                  <a:pt x="1061" y="1266"/>
                </a:lnTo>
                <a:lnTo>
                  <a:pt x="1061" y="1269"/>
                </a:lnTo>
                <a:lnTo>
                  <a:pt x="1058" y="1269"/>
                </a:lnTo>
                <a:lnTo>
                  <a:pt x="1058" y="1271"/>
                </a:lnTo>
                <a:lnTo>
                  <a:pt x="1056" y="1271"/>
                </a:lnTo>
                <a:lnTo>
                  <a:pt x="1056" y="1273"/>
                </a:lnTo>
                <a:lnTo>
                  <a:pt x="1056" y="1276"/>
                </a:lnTo>
                <a:lnTo>
                  <a:pt x="1056" y="1280"/>
                </a:lnTo>
                <a:lnTo>
                  <a:pt x="1054" y="1280"/>
                </a:lnTo>
                <a:lnTo>
                  <a:pt x="1051" y="1285"/>
                </a:lnTo>
                <a:lnTo>
                  <a:pt x="1049" y="1285"/>
                </a:lnTo>
                <a:lnTo>
                  <a:pt x="1049" y="1288"/>
                </a:lnTo>
                <a:lnTo>
                  <a:pt x="1049" y="1290"/>
                </a:lnTo>
                <a:lnTo>
                  <a:pt x="1049" y="1292"/>
                </a:lnTo>
                <a:lnTo>
                  <a:pt x="1047" y="1292"/>
                </a:lnTo>
                <a:lnTo>
                  <a:pt x="1044" y="1292"/>
                </a:lnTo>
                <a:lnTo>
                  <a:pt x="1042" y="1292"/>
                </a:lnTo>
                <a:lnTo>
                  <a:pt x="1042" y="1295"/>
                </a:lnTo>
                <a:lnTo>
                  <a:pt x="1042" y="1292"/>
                </a:lnTo>
                <a:lnTo>
                  <a:pt x="1042" y="1295"/>
                </a:lnTo>
                <a:lnTo>
                  <a:pt x="1039" y="1295"/>
                </a:lnTo>
                <a:lnTo>
                  <a:pt x="1037" y="1295"/>
                </a:lnTo>
                <a:lnTo>
                  <a:pt x="1035" y="1295"/>
                </a:lnTo>
                <a:lnTo>
                  <a:pt x="1035" y="1297"/>
                </a:lnTo>
                <a:lnTo>
                  <a:pt x="1032" y="1297"/>
                </a:lnTo>
                <a:lnTo>
                  <a:pt x="1030" y="1297"/>
                </a:lnTo>
                <a:lnTo>
                  <a:pt x="1030" y="1299"/>
                </a:lnTo>
                <a:lnTo>
                  <a:pt x="1030" y="1302"/>
                </a:lnTo>
                <a:lnTo>
                  <a:pt x="1030" y="1304"/>
                </a:lnTo>
                <a:lnTo>
                  <a:pt x="1028" y="1304"/>
                </a:lnTo>
                <a:lnTo>
                  <a:pt x="1028" y="1302"/>
                </a:lnTo>
                <a:lnTo>
                  <a:pt x="1028" y="1304"/>
                </a:lnTo>
                <a:lnTo>
                  <a:pt x="1025" y="1304"/>
                </a:lnTo>
                <a:lnTo>
                  <a:pt x="1023" y="1304"/>
                </a:lnTo>
                <a:lnTo>
                  <a:pt x="1021" y="1304"/>
                </a:lnTo>
                <a:lnTo>
                  <a:pt x="1018" y="1304"/>
                </a:lnTo>
                <a:lnTo>
                  <a:pt x="1018" y="1306"/>
                </a:lnTo>
                <a:lnTo>
                  <a:pt x="1016" y="1306"/>
                </a:lnTo>
                <a:lnTo>
                  <a:pt x="1018" y="1306"/>
                </a:lnTo>
                <a:lnTo>
                  <a:pt x="1016" y="1306"/>
                </a:lnTo>
                <a:lnTo>
                  <a:pt x="1018" y="1306"/>
                </a:lnTo>
                <a:lnTo>
                  <a:pt x="1018" y="1309"/>
                </a:lnTo>
                <a:lnTo>
                  <a:pt x="1016" y="1309"/>
                </a:lnTo>
                <a:lnTo>
                  <a:pt x="1016" y="1311"/>
                </a:lnTo>
                <a:lnTo>
                  <a:pt x="1016" y="1309"/>
                </a:lnTo>
                <a:lnTo>
                  <a:pt x="1016" y="1311"/>
                </a:lnTo>
                <a:lnTo>
                  <a:pt x="1014" y="1311"/>
                </a:lnTo>
                <a:lnTo>
                  <a:pt x="1014" y="1314"/>
                </a:lnTo>
                <a:lnTo>
                  <a:pt x="1016" y="1314"/>
                </a:lnTo>
                <a:lnTo>
                  <a:pt x="1014" y="1314"/>
                </a:lnTo>
                <a:lnTo>
                  <a:pt x="1014" y="1316"/>
                </a:lnTo>
                <a:lnTo>
                  <a:pt x="1014" y="1318"/>
                </a:lnTo>
                <a:lnTo>
                  <a:pt x="1011" y="1318"/>
                </a:lnTo>
                <a:lnTo>
                  <a:pt x="1014" y="1318"/>
                </a:lnTo>
                <a:lnTo>
                  <a:pt x="1011" y="1318"/>
                </a:lnTo>
                <a:lnTo>
                  <a:pt x="1009" y="1321"/>
                </a:lnTo>
                <a:lnTo>
                  <a:pt x="1006" y="1321"/>
                </a:lnTo>
                <a:lnTo>
                  <a:pt x="1006" y="1323"/>
                </a:lnTo>
                <a:lnTo>
                  <a:pt x="1004" y="1323"/>
                </a:lnTo>
                <a:lnTo>
                  <a:pt x="995" y="1330"/>
                </a:lnTo>
                <a:lnTo>
                  <a:pt x="997" y="1328"/>
                </a:lnTo>
                <a:lnTo>
                  <a:pt x="995" y="1330"/>
                </a:lnTo>
                <a:lnTo>
                  <a:pt x="992" y="1330"/>
                </a:lnTo>
                <a:lnTo>
                  <a:pt x="990" y="1332"/>
                </a:lnTo>
                <a:lnTo>
                  <a:pt x="990" y="1335"/>
                </a:lnTo>
                <a:lnTo>
                  <a:pt x="988" y="1335"/>
                </a:lnTo>
                <a:lnTo>
                  <a:pt x="990" y="1335"/>
                </a:lnTo>
                <a:lnTo>
                  <a:pt x="988" y="1335"/>
                </a:lnTo>
                <a:lnTo>
                  <a:pt x="988" y="1337"/>
                </a:lnTo>
                <a:lnTo>
                  <a:pt x="985" y="1337"/>
                </a:lnTo>
                <a:lnTo>
                  <a:pt x="983" y="1337"/>
                </a:lnTo>
                <a:lnTo>
                  <a:pt x="985" y="1340"/>
                </a:lnTo>
                <a:lnTo>
                  <a:pt x="985" y="1342"/>
                </a:lnTo>
                <a:lnTo>
                  <a:pt x="983" y="1342"/>
                </a:lnTo>
                <a:lnTo>
                  <a:pt x="981" y="1347"/>
                </a:lnTo>
                <a:lnTo>
                  <a:pt x="978" y="1347"/>
                </a:lnTo>
                <a:lnTo>
                  <a:pt x="976" y="1347"/>
                </a:lnTo>
                <a:lnTo>
                  <a:pt x="973" y="1347"/>
                </a:lnTo>
                <a:lnTo>
                  <a:pt x="971" y="1347"/>
                </a:lnTo>
                <a:lnTo>
                  <a:pt x="971" y="1349"/>
                </a:lnTo>
                <a:lnTo>
                  <a:pt x="969" y="1349"/>
                </a:lnTo>
                <a:lnTo>
                  <a:pt x="971" y="1351"/>
                </a:lnTo>
                <a:lnTo>
                  <a:pt x="971" y="1354"/>
                </a:lnTo>
                <a:lnTo>
                  <a:pt x="969" y="1354"/>
                </a:lnTo>
                <a:lnTo>
                  <a:pt x="969" y="1356"/>
                </a:lnTo>
                <a:lnTo>
                  <a:pt x="969" y="1361"/>
                </a:lnTo>
                <a:lnTo>
                  <a:pt x="966" y="1361"/>
                </a:lnTo>
                <a:lnTo>
                  <a:pt x="964" y="1361"/>
                </a:lnTo>
                <a:lnTo>
                  <a:pt x="962" y="1361"/>
                </a:lnTo>
                <a:lnTo>
                  <a:pt x="959" y="1361"/>
                </a:lnTo>
                <a:lnTo>
                  <a:pt x="959" y="1363"/>
                </a:lnTo>
                <a:lnTo>
                  <a:pt x="957" y="1363"/>
                </a:lnTo>
                <a:lnTo>
                  <a:pt x="957" y="1366"/>
                </a:lnTo>
                <a:lnTo>
                  <a:pt x="955" y="1366"/>
                </a:lnTo>
                <a:lnTo>
                  <a:pt x="952" y="1366"/>
                </a:lnTo>
                <a:lnTo>
                  <a:pt x="950" y="1366"/>
                </a:lnTo>
                <a:lnTo>
                  <a:pt x="952" y="1366"/>
                </a:lnTo>
                <a:lnTo>
                  <a:pt x="952" y="1363"/>
                </a:lnTo>
                <a:lnTo>
                  <a:pt x="950" y="1363"/>
                </a:lnTo>
                <a:lnTo>
                  <a:pt x="952" y="1363"/>
                </a:lnTo>
                <a:lnTo>
                  <a:pt x="950" y="1363"/>
                </a:lnTo>
                <a:lnTo>
                  <a:pt x="952" y="1363"/>
                </a:lnTo>
                <a:lnTo>
                  <a:pt x="952" y="1361"/>
                </a:lnTo>
                <a:lnTo>
                  <a:pt x="952" y="1359"/>
                </a:lnTo>
                <a:lnTo>
                  <a:pt x="952" y="1356"/>
                </a:lnTo>
                <a:lnTo>
                  <a:pt x="952" y="1354"/>
                </a:lnTo>
                <a:lnTo>
                  <a:pt x="952" y="1351"/>
                </a:lnTo>
                <a:lnTo>
                  <a:pt x="950" y="1351"/>
                </a:lnTo>
                <a:lnTo>
                  <a:pt x="952" y="1351"/>
                </a:lnTo>
                <a:lnTo>
                  <a:pt x="952" y="1349"/>
                </a:lnTo>
                <a:lnTo>
                  <a:pt x="950" y="1349"/>
                </a:lnTo>
                <a:lnTo>
                  <a:pt x="952" y="1349"/>
                </a:lnTo>
                <a:lnTo>
                  <a:pt x="952" y="1347"/>
                </a:lnTo>
                <a:lnTo>
                  <a:pt x="952" y="1344"/>
                </a:lnTo>
                <a:lnTo>
                  <a:pt x="955" y="1344"/>
                </a:lnTo>
                <a:lnTo>
                  <a:pt x="957" y="1344"/>
                </a:lnTo>
                <a:lnTo>
                  <a:pt x="957" y="1342"/>
                </a:lnTo>
                <a:lnTo>
                  <a:pt x="957" y="1340"/>
                </a:lnTo>
                <a:lnTo>
                  <a:pt x="959" y="1340"/>
                </a:lnTo>
                <a:lnTo>
                  <a:pt x="962" y="1340"/>
                </a:lnTo>
                <a:lnTo>
                  <a:pt x="962" y="1342"/>
                </a:lnTo>
                <a:lnTo>
                  <a:pt x="964" y="1342"/>
                </a:lnTo>
                <a:lnTo>
                  <a:pt x="964" y="1340"/>
                </a:lnTo>
                <a:lnTo>
                  <a:pt x="962" y="1340"/>
                </a:lnTo>
                <a:lnTo>
                  <a:pt x="959" y="1340"/>
                </a:lnTo>
                <a:lnTo>
                  <a:pt x="959" y="1337"/>
                </a:lnTo>
                <a:lnTo>
                  <a:pt x="959" y="1340"/>
                </a:lnTo>
                <a:lnTo>
                  <a:pt x="957" y="1337"/>
                </a:lnTo>
                <a:lnTo>
                  <a:pt x="955" y="1335"/>
                </a:lnTo>
                <a:lnTo>
                  <a:pt x="955" y="1332"/>
                </a:lnTo>
                <a:lnTo>
                  <a:pt x="952" y="1332"/>
                </a:lnTo>
                <a:lnTo>
                  <a:pt x="950" y="1332"/>
                </a:lnTo>
                <a:lnTo>
                  <a:pt x="950" y="1330"/>
                </a:lnTo>
                <a:lnTo>
                  <a:pt x="948" y="1330"/>
                </a:lnTo>
                <a:lnTo>
                  <a:pt x="945" y="1337"/>
                </a:lnTo>
                <a:lnTo>
                  <a:pt x="943" y="1337"/>
                </a:lnTo>
                <a:lnTo>
                  <a:pt x="940" y="1340"/>
                </a:lnTo>
                <a:lnTo>
                  <a:pt x="943" y="1340"/>
                </a:lnTo>
                <a:lnTo>
                  <a:pt x="945" y="1342"/>
                </a:lnTo>
                <a:lnTo>
                  <a:pt x="948" y="1342"/>
                </a:lnTo>
                <a:lnTo>
                  <a:pt x="945" y="1344"/>
                </a:lnTo>
                <a:lnTo>
                  <a:pt x="943" y="1347"/>
                </a:lnTo>
                <a:lnTo>
                  <a:pt x="940" y="1347"/>
                </a:lnTo>
                <a:lnTo>
                  <a:pt x="943" y="1347"/>
                </a:lnTo>
                <a:lnTo>
                  <a:pt x="940" y="1349"/>
                </a:lnTo>
                <a:lnTo>
                  <a:pt x="940" y="1351"/>
                </a:lnTo>
                <a:lnTo>
                  <a:pt x="938" y="1351"/>
                </a:lnTo>
                <a:lnTo>
                  <a:pt x="936" y="1351"/>
                </a:lnTo>
                <a:lnTo>
                  <a:pt x="936" y="1354"/>
                </a:lnTo>
                <a:lnTo>
                  <a:pt x="936" y="1356"/>
                </a:lnTo>
                <a:lnTo>
                  <a:pt x="933" y="1356"/>
                </a:lnTo>
                <a:lnTo>
                  <a:pt x="936" y="1356"/>
                </a:lnTo>
                <a:lnTo>
                  <a:pt x="938" y="1356"/>
                </a:lnTo>
                <a:lnTo>
                  <a:pt x="938" y="1354"/>
                </a:lnTo>
                <a:lnTo>
                  <a:pt x="940" y="1354"/>
                </a:lnTo>
                <a:lnTo>
                  <a:pt x="938" y="1354"/>
                </a:lnTo>
                <a:lnTo>
                  <a:pt x="940" y="1354"/>
                </a:lnTo>
                <a:lnTo>
                  <a:pt x="940" y="1356"/>
                </a:lnTo>
                <a:lnTo>
                  <a:pt x="940" y="1359"/>
                </a:lnTo>
                <a:lnTo>
                  <a:pt x="940" y="1356"/>
                </a:lnTo>
                <a:lnTo>
                  <a:pt x="943" y="1356"/>
                </a:lnTo>
                <a:lnTo>
                  <a:pt x="945" y="1356"/>
                </a:lnTo>
                <a:lnTo>
                  <a:pt x="945" y="1354"/>
                </a:lnTo>
                <a:lnTo>
                  <a:pt x="948" y="1356"/>
                </a:lnTo>
                <a:lnTo>
                  <a:pt x="948" y="1354"/>
                </a:lnTo>
                <a:lnTo>
                  <a:pt x="948" y="1351"/>
                </a:lnTo>
                <a:lnTo>
                  <a:pt x="950" y="1351"/>
                </a:lnTo>
                <a:lnTo>
                  <a:pt x="948" y="1351"/>
                </a:lnTo>
                <a:lnTo>
                  <a:pt x="950" y="1351"/>
                </a:lnTo>
                <a:lnTo>
                  <a:pt x="950" y="1354"/>
                </a:lnTo>
                <a:lnTo>
                  <a:pt x="950" y="1356"/>
                </a:lnTo>
                <a:lnTo>
                  <a:pt x="948" y="1356"/>
                </a:lnTo>
                <a:lnTo>
                  <a:pt x="950" y="1356"/>
                </a:lnTo>
                <a:lnTo>
                  <a:pt x="950" y="1359"/>
                </a:lnTo>
                <a:lnTo>
                  <a:pt x="950" y="1356"/>
                </a:lnTo>
                <a:lnTo>
                  <a:pt x="950" y="1359"/>
                </a:lnTo>
                <a:lnTo>
                  <a:pt x="950" y="1361"/>
                </a:lnTo>
                <a:lnTo>
                  <a:pt x="948" y="1361"/>
                </a:lnTo>
                <a:lnTo>
                  <a:pt x="948" y="1363"/>
                </a:lnTo>
                <a:lnTo>
                  <a:pt x="950" y="1363"/>
                </a:lnTo>
                <a:lnTo>
                  <a:pt x="948" y="1363"/>
                </a:lnTo>
                <a:lnTo>
                  <a:pt x="948" y="1366"/>
                </a:lnTo>
                <a:lnTo>
                  <a:pt x="948" y="1368"/>
                </a:lnTo>
                <a:lnTo>
                  <a:pt x="948" y="1370"/>
                </a:lnTo>
                <a:lnTo>
                  <a:pt x="950" y="1370"/>
                </a:lnTo>
                <a:lnTo>
                  <a:pt x="948" y="1373"/>
                </a:lnTo>
                <a:lnTo>
                  <a:pt x="948" y="1375"/>
                </a:lnTo>
                <a:lnTo>
                  <a:pt x="945" y="1375"/>
                </a:lnTo>
                <a:lnTo>
                  <a:pt x="945" y="1373"/>
                </a:lnTo>
                <a:lnTo>
                  <a:pt x="943" y="1373"/>
                </a:lnTo>
                <a:lnTo>
                  <a:pt x="943" y="1375"/>
                </a:lnTo>
                <a:lnTo>
                  <a:pt x="943" y="1373"/>
                </a:lnTo>
                <a:lnTo>
                  <a:pt x="943" y="1375"/>
                </a:lnTo>
                <a:lnTo>
                  <a:pt x="940" y="1375"/>
                </a:lnTo>
                <a:lnTo>
                  <a:pt x="938" y="1375"/>
                </a:lnTo>
                <a:lnTo>
                  <a:pt x="938" y="1377"/>
                </a:lnTo>
                <a:lnTo>
                  <a:pt x="936" y="1382"/>
                </a:lnTo>
                <a:lnTo>
                  <a:pt x="936" y="1385"/>
                </a:lnTo>
                <a:lnTo>
                  <a:pt x="933" y="1387"/>
                </a:lnTo>
                <a:lnTo>
                  <a:pt x="931" y="1387"/>
                </a:lnTo>
                <a:lnTo>
                  <a:pt x="931" y="1389"/>
                </a:lnTo>
                <a:lnTo>
                  <a:pt x="929" y="1389"/>
                </a:lnTo>
                <a:lnTo>
                  <a:pt x="926" y="1389"/>
                </a:lnTo>
                <a:lnTo>
                  <a:pt x="924" y="1389"/>
                </a:lnTo>
                <a:lnTo>
                  <a:pt x="922" y="1389"/>
                </a:lnTo>
                <a:lnTo>
                  <a:pt x="919" y="1389"/>
                </a:lnTo>
                <a:lnTo>
                  <a:pt x="917" y="1392"/>
                </a:lnTo>
                <a:lnTo>
                  <a:pt x="917" y="1394"/>
                </a:lnTo>
                <a:lnTo>
                  <a:pt x="919" y="1396"/>
                </a:lnTo>
                <a:lnTo>
                  <a:pt x="917" y="1396"/>
                </a:lnTo>
                <a:lnTo>
                  <a:pt x="915" y="1396"/>
                </a:lnTo>
                <a:lnTo>
                  <a:pt x="910" y="1392"/>
                </a:lnTo>
                <a:lnTo>
                  <a:pt x="910" y="1389"/>
                </a:lnTo>
                <a:lnTo>
                  <a:pt x="907" y="1389"/>
                </a:lnTo>
                <a:lnTo>
                  <a:pt x="907" y="1387"/>
                </a:lnTo>
                <a:lnTo>
                  <a:pt x="905" y="1387"/>
                </a:lnTo>
                <a:lnTo>
                  <a:pt x="903" y="1387"/>
                </a:lnTo>
                <a:lnTo>
                  <a:pt x="900" y="1387"/>
                </a:lnTo>
                <a:lnTo>
                  <a:pt x="898" y="1389"/>
                </a:lnTo>
                <a:lnTo>
                  <a:pt x="898" y="1392"/>
                </a:lnTo>
                <a:lnTo>
                  <a:pt x="896" y="1392"/>
                </a:lnTo>
                <a:lnTo>
                  <a:pt x="896" y="1394"/>
                </a:lnTo>
                <a:lnTo>
                  <a:pt x="896" y="1392"/>
                </a:lnTo>
                <a:lnTo>
                  <a:pt x="893" y="1392"/>
                </a:lnTo>
                <a:lnTo>
                  <a:pt x="896" y="1392"/>
                </a:lnTo>
                <a:lnTo>
                  <a:pt x="893" y="1392"/>
                </a:lnTo>
                <a:lnTo>
                  <a:pt x="891" y="1392"/>
                </a:lnTo>
                <a:lnTo>
                  <a:pt x="889" y="1392"/>
                </a:lnTo>
                <a:lnTo>
                  <a:pt x="889" y="1389"/>
                </a:lnTo>
                <a:lnTo>
                  <a:pt x="886" y="1389"/>
                </a:lnTo>
                <a:lnTo>
                  <a:pt x="886" y="1392"/>
                </a:lnTo>
                <a:lnTo>
                  <a:pt x="886" y="1394"/>
                </a:lnTo>
                <a:lnTo>
                  <a:pt x="886" y="1396"/>
                </a:lnTo>
                <a:lnTo>
                  <a:pt x="884" y="1396"/>
                </a:lnTo>
                <a:lnTo>
                  <a:pt x="884" y="1399"/>
                </a:lnTo>
                <a:lnTo>
                  <a:pt x="882" y="1399"/>
                </a:lnTo>
                <a:lnTo>
                  <a:pt x="879" y="1399"/>
                </a:lnTo>
                <a:lnTo>
                  <a:pt x="879" y="1401"/>
                </a:lnTo>
                <a:lnTo>
                  <a:pt x="879" y="1403"/>
                </a:lnTo>
                <a:lnTo>
                  <a:pt x="877" y="1403"/>
                </a:lnTo>
                <a:lnTo>
                  <a:pt x="874" y="1403"/>
                </a:lnTo>
                <a:lnTo>
                  <a:pt x="874" y="1406"/>
                </a:lnTo>
                <a:lnTo>
                  <a:pt x="874" y="1408"/>
                </a:lnTo>
                <a:lnTo>
                  <a:pt x="872" y="1408"/>
                </a:lnTo>
                <a:lnTo>
                  <a:pt x="872" y="1411"/>
                </a:lnTo>
                <a:lnTo>
                  <a:pt x="870" y="1411"/>
                </a:lnTo>
                <a:lnTo>
                  <a:pt x="870" y="1413"/>
                </a:lnTo>
                <a:lnTo>
                  <a:pt x="870" y="1415"/>
                </a:lnTo>
                <a:lnTo>
                  <a:pt x="867" y="1418"/>
                </a:lnTo>
                <a:lnTo>
                  <a:pt x="867" y="1420"/>
                </a:lnTo>
                <a:lnTo>
                  <a:pt x="865" y="1422"/>
                </a:lnTo>
                <a:lnTo>
                  <a:pt x="865" y="1425"/>
                </a:lnTo>
                <a:lnTo>
                  <a:pt x="865" y="1427"/>
                </a:lnTo>
                <a:lnTo>
                  <a:pt x="865" y="1430"/>
                </a:lnTo>
                <a:lnTo>
                  <a:pt x="863" y="1430"/>
                </a:lnTo>
                <a:lnTo>
                  <a:pt x="860" y="1430"/>
                </a:lnTo>
                <a:lnTo>
                  <a:pt x="858" y="1430"/>
                </a:lnTo>
                <a:lnTo>
                  <a:pt x="856" y="1430"/>
                </a:lnTo>
                <a:lnTo>
                  <a:pt x="853" y="1430"/>
                </a:lnTo>
                <a:lnTo>
                  <a:pt x="851" y="1432"/>
                </a:lnTo>
                <a:lnTo>
                  <a:pt x="851" y="1434"/>
                </a:lnTo>
                <a:lnTo>
                  <a:pt x="849" y="1434"/>
                </a:lnTo>
                <a:lnTo>
                  <a:pt x="846" y="1437"/>
                </a:lnTo>
                <a:lnTo>
                  <a:pt x="844" y="1437"/>
                </a:lnTo>
                <a:lnTo>
                  <a:pt x="841" y="1437"/>
                </a:lnTo>
                <a:lnTo>
                  <a:pt x="841" y="1434"/>
                </a:lnTo>
                <a:lnTo>
                  <a:pt x="839" y="1434"/>
                </a:lnTo>
                <a:lnTo>
                  <a:pt x="839" y="1437"/>
                </a:lnTo>
                <a:lnTo>
                  <a:pt x="837" y="1437"/>
                </a:lnTo>
                <a:lnTo>
                  <a:pt x="834" y="1437"/>
                </a:lnTo>
                <a:lnTo>
                  <a:pt x="834" y="1434"/>
                </a:lnTo>
                <a:lnTo>
                  <a:pt x="832" y="1434"/>
                </a:lnTo>
                <a:lnTo>
                  <a:pt x="830" y="1434"/>
                </a:lnTo>
                <a:lnTo>
                  <a:pt x="827" y="1434"/>
                </a:lnTo>
                <a:lnTo>
                  <a:pt x="825" y="1434"/>
                </a:lnTo>
                <a:lnTo>
                  <a:pt x="823" y="1434"/>
                </a:lnTo>
                <a:lnTo>
                  <a:pt x="820" y="1434"/>
                </a:lnTo>
                <a:lnTo>
                  <a:pt x="820" y="1437"/>
                </a:lnTo>
                <a:lnTo>
                  <a:pt x="818" y="1437"/>
                </a:lnTo>
                <a:lnTo>
                  <a:pt x="816" y="1439"/>
                </a:lnTo>
                <a:lnTo>
                  <a:pt x="816" y="1441"/>
                </a:lnTo>
                <a:lnTo>
                  <a:pt x="816" y="1444"/>
                </a:lnTo>
                <a:lnTo>
                  <a:pt x="813" y="1444"/>
                </a:lnTo>
                <a:lnTo>
                  <a:pt x="813" y="1446"/>
                </a:lnTo>
                <a:lnTo>
                  <a:pt x="811" y="1448"/>
                </a:lnTo>
                <a:lnTo>
                  <a:pt x="808" y="1451"/>
                </a:lnTo>
                <a:lnTo>
                  <a:pt x="808" y="1453"/>
                </a:lnTo>
                <a:lnTo>
                  <a:pt x="808" y="1456"/>
                </a:lnTo>
                <a:lnTo>
                  <a:pt x="806" y="1456"/>
                </a:lnTo>
                <a:lnTo>
                  <a:pt x="804" y="1456"/>
                </a:lnTo>
                <a:lnTo>
                  <a:pt x="801" y="1458"/>
                </a:lnTo>
                <a:lnTo>
                  <a:pt x="799" y="1460"/>
                </a:lnTo>
                <a:lnTo>
                  <a:pt x="799" y="1463"/>
                </a:lnTo>
                <a:lnTo>
                  <a:pt x="799" y="1465"/>
                </a:lnTo>
                <a:lnTo>
                  <a:pt x="799" y="1467"/>
                </a:lnTo>
                <a:lnTo>
                  <a:pt x="799" y="1470"/>
                </a:lnTo>
                <a:lnTo>
                  <a:pt x="801" y="1470"/>
                </a:lnTo>
                <a:lnTo>
                  <a:pt x="801" y="1472"/>
                </a:lnTo>
                <a:lnTo>
                  <a:pt x="801" y="1475"/>
                </a:lnTo>
                <a:lnTo>
                  <a:pt x="799" y="1475"/>
                </a:lnTo>
                <a:lnTo>
                  <a:pt x="799" y="1477"/>
                </a:lnTo>
                <a:lnTo>
                  <a:pt x="799" y="1479"/>
                </a:lnTo>
                <a:lnTo>
                  <a:pt x="801" y="1482"/>
                </a:lnTo>
                <a:lnTo>
                  <a:pt x="799" y="1484"/>
                </a:lnTo>
                <a:lnTo>
                  <a:pt x="799" y="1486"/>
                </a:lnTo>
                <a:lnTo>
                  <a:pt x="797" y="1486"/>
                </a:lnTo>
                <a:lnTo>
                  <a:pt x="797" y="1491"/>
                </a:lnTo>
                <a:lnTo>
                  <a:pt x="794" y="1503"/>
                </a:lnTo>
                <a:lnTo>
                  <a:pt x="792" y="1508"/>
                </a:lnTo>
                <a:lnTo>
                  <a:pt x="787" y="1515"/>
                </a:lnTo>
                <a:lnTo>
                  <a:pt x="785" y="1517"/>
                </a:lnTo>
                <a:lnTo>
                  <a:pt x="780" y="1527"/>
                </a:lnTo>
                <a:lnTo>
                  <a:pt x="775" y="1529"/>
                </a:lnTo>
                <a:lnTo>
                  <a:pt x="771" y="1531"/>
                </a:lnTo>
                <a:lnTo>
                  <a:pt x="768" y="1538"/>
                </a:lnTo>
                <a:lnTo>
                  <a:pt x="759" y="1548"/>
                </a:lnTo>
                <a:lnTo>
                  <a:pt x="754" y="1557"/>
                </a:lnTo>
                <a:lnTo>
                  <a:pt x="742" y="1567"/>
                </a:lnTo>
                <a:lnTo>
                  <a:pt x="742" y="1574"/>
                </a:lnTo>
                <a:lnTo>
                  <a:pt x="735" y="1588"/>
                </a:lnTo>
                <a:lnTo>
                  <a:pt x="733" y="1591"/>
                </a:lnTo>
                <a:lnTo>
                  <a:pt x="728" y="1595"/>
                </a:lnTo>
                <a:lnTo>
                  <a:pt x="712" y="1602"/>
                </a:lnTo>
                <a:lnTo>
                  <a:pt x="709" y="1605"/>
                </a:lnTo>
                <a:lnTo>
                  <a:pt x="702" y="1614"/>
                </a:lnTo>
                <a:lnTo>
                  <a:pt x="688" y="1619"/>
                </a:lnTo>
                <a:lnTo>
                  <a:pt x="686" y="1624"/>
                </a:lnTo>
                <a:lnTo>
                  <a:pt x="686" y="1628"/>
                </a:lnTo>
                <a:lnTo>
                  <a:pt x="684" y="1635"/>
                </a:lnTo>
                <a:lnTo>
                  <a:pt x="681" y="1640"/>
                </a:lnTo>
                <a:lnTo>
                  <a:pt x="672" y="1638"/>
                </a:lnTo>
                <a:lnTo>
                  <a:pt x="679" y="1662"/>
                </a:lnTo>
                <a:lnTo>
                  <a:pt x="636" y="1650"/>
                </a:lnTo>
                <a:lnTo>
                  <a:pt x="634" y="1650"/>
                </a:lnTo>
                <a:lnTo>
                  <a:pt x="632" y="1650"/>
                </a:lnTo>
                <a:lnTo>
                  <a:pt x="608" y="1638"/>
                </a:lnTo>
                <a:lnTo>
                  <a:pt x="596" y="1643"/>
                </a:lnTo>
                <a:lnTo>
                  <a:pt x="584" y="1628"/>
                </a:lnTo>
                <a:lnTo>
                  <a:pt x="577" y="1619"/>
                </a:lnTo>
                <a:lnTo>
                  <a:pt x="570" y="1612"/>
                </a:lnTo>
                <a:lnTo>
                  <a:pt x="549" y="1583"/>
                </a:lnTo>
                <a:lnTo>
                  <a:pt x="526" y="1498"/>
                </a:lnTo>
                <a:lnTo>
                  <a:pt x="464" y="1517"/>
                </a:lnTo>
                <a:lnTo>
                  <a:pt x="462" y="1510"/>
                </a:lnTo>
                <a:lnTo>
                  <a:pt x="452" y="1465"/>
                </a:lnTo>
                <a:lnTo>
                  <a:pt x="450" y="1463"/>
                </a:lnTo>
                <a:lnTo>
                  <a:pt x="464" y="1430"/>
                </a:lnTo>
                <a:lnTo>
                  <a:pt x="493" y="1413"/>
                </a:lnTo>
                <a:lnTo>
                  <a:pt x="488" y="1403"/>
                </a:lnTo>
                <a:lnTo>
                  <a:pt x="483" y="1401"/>
                </a:lnTo>
                <a:lnTo>
                  <a:pt x="481" y="1392"/>
                </a:lnTo>
                <a:lnTo>
                  <a:pt x="483" y="1387"/>
                </a:lnTo>
                <a:lnTo>
                  <a:pt x="483" y="1385"/>
                </a:lnTo>
                <a:lnTo>
                  <a:pt x="483" y="1373"/>
                </a:lnTo>
                <a:lnTo>
                  <a:pt x="493" y="1370"/>
                </a:lnTo>
                <a:lnTo>
                  <a:pt x="500" y="1366"/>
                </a:lnTo>
                <a:lnTo>
                  <a:pt x="502" y="1363"/>
                </a:lnTo>
                <a:lnTo>
                  <a:pt x="504" y="1361"/>
                </a:lnTo>
                <a:lnTo>
                  <a:pt x="504" y="1351"/>
                </a:lnTo>
                <a:lnTo>
                  <a:pt x="509" y="1354"/>
                </a:lnTo>
                <a:lnTo>
                  <a:pt x="509" y="1351"/>
                </a:lnTo>
                <a:lnTo>
                  <a:pt x="511" y="1344"/>
                </a:lnTo>
                <a:lnTo>
                  <a:pt x="514" y="1337"/>
                </a:lnTo>
                <a:lnTo>
                  <a:pt x="514" y="1335"/>
                </a:lnTo>
                <a:lnTo>
                  <a:pt x="516" y="1332"/>
                </a:lnTo>
                <a:lnTo>
                  <a:pt x="516" y="1328"/>
                </a:lnTo>
                <a:lnTo>
                  <a:pt x="518" y="1323"/>
                </a:lnTo>
                <a:lnTo>
                  <a:pt x="518" y="1321"/>
                </a:lnTo>
                <a:lnTo>
                  <a:pt x="526" y="1302"/>
                </a:lnTo>
                <a:lnTo>
                  <a:pt x="528" y="1295"/>
                </a:lnTo>
                <a:lnTo>
                  <a:pt x="537" y="1269"/>
                </a:lnTo>
                <a:lnTo>
                  <a:pt x="535" y="1257"/>
                </a:lnTo>
                <a:lnTo>
                  <a:pt x="535" y="1254"/>
                </a:lnTo>
                <a:lnTo>
                  <a:pt x="533" y="1247"/>
                </a:lnTo>
                <a:lnTo>
                  <a:pt x="530" y="1221"/>
                </a:lnTo>
                <a:lnTo>
                  <a:pt x="535" y="1214"/>
                </a:lnTo>
                <a:lnTo>
                  <a:pt x="537" y="1212"/>
                </a:lnTo>
                <a:lnTo>
                  <a:pt x="540" y="1209"/>
                </a:lnTo>
                <a:lnTo>
                  <a:pt x="542" y="1205"/>
                </a:lnTo>
                <a:lnTo>
                  <a:pt x="549" y="1198"/>
                </a:lnTo>
                <a:lnTo>
                  <a:pt x="566" y="1193"/>
                </a:lnTo>
                <a:lnTo>
                  <a:pt x="528" y="1172"/>
                </a:lnTo>
                <a:lnTo>
                  <a:pt x="577" y="1172"/>
                </a:lnTo>
                <a:lnTo>
                  <a:pt x="580" y="1172"/>
                </a:lnTo>
                <a:lnTo>
                  <a:pt x="608" y="1164"/>
                </a:lnTo>
                <a:lnTo>
                  <a:pt x="580" y="1122"/>
                </a:lnTo>
                <a:lnTo>
                  <a:pt x="547" y="1072"/>
                </a:lnTo>
                <a:lnTo>
                  <a:pt x="514" y="1039"/>
                </a:lnTo>
                <a:lnTo>
                  <a:pt x="514" y="1025"/>
                </a:lnTo>
                <a:lnTo>
                  <a:pt x="514" y="1013"/>
                </a:lnTo>
                <a:lnTo>
                  <a:pt x="514" y="1003"/>
                </a:lnTo>
                <a:lnTo>
                  <a:pt x="516" y="994"/>
                </a:lnTo>
                <a:lnTo>
                  <a:pt x="516" y="992"/>
                </a:lnTo>
                <a:lnTo>
                  <a:pt x="516" y="989"/>
                </a:lnTo>
                <a:lnTo>
                  <a:pt x="516" y="987"/>
                </a:lnTo>
                <a:lnTo>
                  <a:pt x="514" y="987"/>
                </a:lnTo>
                <a:lnTo>
                  <a:pt x="514" y="985"/>
                </a:lnTo>
                <a:lnTo>
                  <a:pt x="511" y="985"/>
                </a:lnTo>
                <a:lnTo>
                  <a:pt x="504" y="985"/>
                </a:lnTo>
                <a:lnTo>
                  <a:pt x="502" y="982"/>
                </a:lnTo>
                <a:lnTo>
                  <a:pt x="457" y="977"/>
                </a:lnTo>
                <a:lnTo>
                  <a:pt x="464" y="966"/>
                </a:lnTo>
                <a:lnTo>
                  <a:pt x="452" y="968"/>
                </a:lnTo>
                <a:lnTo>
                  <a:pt x="441" y="968"/>
                </a:lnTo>
                <a:lnTo>
                  <a:pt x="429" y="947"/>
                </a:lnTo>
                <a:lnTo>
                  <a:pt x="412" y="940"/>
                </a:lnTo>
                <a:lnTo>
                  <a:pt x="398" y="944"/>
                </a:lnTo>
                <a:lnTo>
                  <a:pt x="394" y="951"/>
                </a:lnTo>
                <a:lnTo>
                  <a:pt x="389" y="961"/>
                </a:lnTo>
                <a:lnTo>
                  <a:pt x="386" y="966"/>
                </a:lnTo>
                <a:lnTo>
                  <a:pt x="365" y="992"/>
                </a:lnTo>
                <a:lnTo>
                  <a:pt x="363" y="994"/>
                </a:lnTo>
                <a:lnTo>
                  <a:pt x="372" y="1006"/>
                </a:lnTo>
                <a:lnTo>
                  <a:pt x="356" y="1013"/>
                </a:lnTo>
                <a:lnTo>
                  <a:pt x="342" y="1008"/>
                </a:lnTo>
                <a:lnTo>
                  <a:pt x="306" y="1006"/>
                </a:lnTo>
                <a:lnTo>
                  <a:pt x="285" y="1008"/>
                </a:lnTo>
                <a:lnTo>
                  <a:pt x="250" y="1008"/>
                </a:lnTo>
                <a:lnTo>
                  <a:pt x="257" y="992"/>
                </a:lnTo>
                <a:lnTo>
                  <a:pt x="257" y="989"/>
                </a:lnTo>
                <a:lnTo>
                  <a:pt x="257" y="985"/>
                </a:lnTo>
                <a:lnTo>
                  <a:pt x="262" y="977"/>
                </a:lnTo>
                <a:lnTo>
                  <a:pt x="264" y="973"/>
                </a:lnTo>
                <a:lnTo>
                  <a:pt x="269" y="970"/>
                </a:lnTo>
                <a:lnTo>
                  <a:pt x="273" y="968"/>
                </a:lnTo>
                <a:lnTo>
                  <a:pt x="278" y="968"/>
                </a:lnTo>
                <a:lnTo>
                  <a:pt x="280" y="968"/>
                </a:lnTo>
                <a:lnTo>
                  <a:pt x="283" y="968"/>
                </a:lnTo>
                <a:lnTo>
                  <a:pt x="297" y="961"/>
                </a:lnTo>
                <a:lnTo>
                  <a:pt x="302" y="956"/>
                </a:lnTo>
                <a:lnTo>
                  <a:pt x="311" y="942"/>
                </a:lnTo>
                <a:lnTo>
                  <a:pt x="316" y="937"/>
                </a:lnTo>
                <a:lnTo>
                  <a:pt x="325" y="930"/>
                </a:lnTo>
                <a:lnTo>
                  <a:pt x="330" y="925"/>
                </a:lnTo>
                <a:lnTo>
                  <a:pt x="335" y="921"/>
                </a:lnTo>
                <a:lnTo>
                  <a:pt x="337" y="918"/>
                </a:lnTo>
                <a:lnTo>
                  <a:pt x="342" y="921"/>
                </a:lnTo>
                <a:lnTo>
                  <a:pt x="346" y="918"/>
                </a:lnTo>
                <a:lnTo>
                  <a:pt x="349" y="918"/>
                </a:lnTo>
                <a:lnTo>
                  <a:pt x="349" y="916"/>
                </a:lnTo>
                <a:lnTo>
                  <a:pt x="351" y="913"/>
                </a:lnTo>
                <a:lnTo>
                  <a:pt x="351" y="909"/>
                </a:lnTo>
                <a:lnTo>
                  <a:pt x="351" y="906"/>
                </a:lnTo>
                <a:lnTo>
                  <a:pt x="353" y="904"/>
                </a:lnTo>
                <a:lnTo>
                  <a:pt x="353" y="899"/>
                </a:lnTo>
                <a:lnTo>
                  <a:pt x="353" y="897"/>
                </a:lnTo>
                <a:lnTo>
                  <a:pt x="351" y="895"/>
                </a:lnTo>
                <a:lnTo>
                  <a:pt x="344" y="890"/>
                </a:lnTo>
                <a:lnTo>
                  <a:pt x="339" y="887"/>
                </a:lnTo>
                <a:lnTo>
                  <a:pt x="337" y="885"/>
                </a:lnTo>
                <a:lnTo>
                  <a:pt x="335" y="880"/>
                </a:lnTo>
                <a:lnTo>
                  <a:pt x="335" y="878"/>
                </a:lnTo>
                <a:lnTo>
                  <a:pt x="328" y="876"/>
                </a:lnTo>
                <a:lnTo>
                  <a:pt x="323" y="873"/>
                </a:lnTo>
                <a:lnTo>
                  <a:pt x="318" y="876"/>
                </a:lnTo>
                <a:lnTo>
                  <a:pt x="316" y="878"/>
                </a:lnTo>
                <a:lnTo>
                  <a:pt x="311" y="885"/>
                </a:lnTo>
                <a:lnTo>
                  <a:pt x="309" y="885"/>
                </a:lnTo>
                <a:lnTo>
                  <a:pt x="309" y="880"/>
                </a:lnTo>
                <a:lnTo>
                  <a:pt x="309" y="878"/>
                </a:lnTo>
                <a:lnTo>
                  <a:pt x="306" y="873"/>
                </a:lnTo>
                <a:lnTo>
                  <a:pt x="306" y="869"/>
                </a:lnTo>
                <a:lnTo>
                  <a:pt x="306" y="864"/>
                </a:lnTo>
                <a:lnTo>
                  <a:pt x="304" y="859"/>
                </a:lnTo>
                <a:lnTo>
                  <a:pt x="297" y="838"/>
                </a:lnTo>
                <a:lnTo>
                  <a:pt x="297" y="831"/>
                </a:lnTo>
                <a:lnTo>
                  <a:pt x="295" y="824"/>
                </a:lnTo>
                <a:lnTo>
                  <a:pt x="295" y="816"/>
                </a:lnTo>
                <a:lnTo>
                  <a:pt x="292" y="814"/>
                </a:lnTo>
                <a:lnTo>
                  <a:pt x="285" y="807"/>
                </a:lnTo>
                <a:lnTo>
                  <a:pt x="283" y="805"/>
                </a:lnTo>
                <a:lnTo>
                  <a:pt x="283" y="800"/>
                </a:lnTo>
                <a:lnTo>
                  <a:pt x="283" y="793"/>
                </a:lnTo>
                <a:lnTo>
                  <a:pt x="283" y="788"/>
                </a:lnTo>
                <a:lnTo>
                  <a:pt x="283" y="783"/>
                </a:lnTo>
                <a:lnTo>
                  <a:pt x="280" y="781"/>
                </a:lnTo>
                <a:lnTo>
                  <a:pt x="278" y="774"/>
                </a:lnTo>
                <a:lnTo>
                  <a:pt x="278" y="767"/>
                </a:lnTo>
                <a:lnTo>
                  <a:pt x="266" y="786"/>
                </a:lnTo>
                <a:lnTo>
                  <a:pt x="250" y="800"/>
                </a:lnTo>
                <a:lnTo>
                  <a:pt x="224" y="805"/>
                </a:lnTo>
                <a:lnTo>
                  <a:pt x="210" y="793"/>
                </a:lnTo>
                <a:lnTo>
                  <a:pt x="212" y="790"/>
                </a:lnTo>
                <a:lnTo>
                  <a:pt x="212" y="786"/>
                </a:lnTo>
                <a:lnTo>
                  <a:pt x="210" y="781"/>
                </a:lnTo>
                <a:lnTo>
                  <a:pt x="172" y="738"/>
                </a:lnTo>
                <a:lnTo>
                  <a:pt x="158" y="738"/>
                </a:lnTo>
                <a:lnTo>
                  <a:pt x="148" y="724"/>
                </a:lnTo>
                <a:lnTo>
                  <a:pt x="151" y="708"/>
                </a:lnTo>
                <a:lnTo>
                  <a:pt x="139" y="682"/>
                </a:lnTo>
                <a:lnTo>
                  <a:pt x="137" y="677"/>
                </a:lnTo>
                <a:lnTo>
                  <a:pt x="134" y="670"/>
                </a:lnTo>
                <a:lnTo>
                  <a:pt x="127" y="653"/>
                </a:lnTo>
                <a:lnTo>
                  <a:pt x="118" y="613"/>
                </a:lnTo>
                <a:lnTo>
                  <a:pt x="82" y="563"/>
                </a:lnTo>
                <a:lnTo>
                  <a:pt x="85" y="558"/>
                </a:lnTo>
                <a:lnTo>
                  <a:pt x="82" y="561"/>
                </a:lnTo>
                <a:lnTo>
                  <a:pt x="80" y="558"/>
                </a:lnTo>
                <a:lnTo>
                  <a:pt x="78" y="558"/>
                </a:lnTo>
                <a:lnTo>
                  <a:pt x="75" y="558"/>
                </a:lnTo>
                <a:lnTo>
                  <a:pt x="73" y="556"/>
                </a:lnTo>
                <a:lnTo>
                  <a:pt x="71" y="556"/>
                </a:lnTo>
                <a:lnTo>
                  <a:pt x="68" y="556"/>
                </a:lnTo>
                <a:lnTo>
                  <a:pt x="68" y="554"/>
                </a:lnTo>
                <a:lnTo>
                  <a:pt x="66" y="554"/>
                </a:lnTo>
                <a:lnTo>
                  <a:pt x="64" y="554"/>
                </a:lnTo>
                <a:lnTo>
                  <a:pt x="59" y="547"/>
                </a:lnTo>
                <a:lnTo>
                  <a:pt x="54" y="539"/>
                </a:lnTo>
                <a:lnTo>
                  <a:pt x="52" y="539"/>
                </a:lnTo>
                <a:lnTo>
                  <a:pt x="45" y="539"/>
                </a:lnTo>
                <a:lnTo>
                  <a:pt x="42" y="539"/>
                </a:lnTo>
                <a:lnTo>
                  <a:pt x="40" y="528"/>
                </a:lnTo>
                <a:lnTo>
                  <a:pt x="38" y="521"/>
                </a:lnTo>
                <a:lnTo>
                  <a:pt x="38" y="518"/>
                </a:lnTo>
                <a:lnTo>
                  <a:pt x="33" y="518"/>
                </a:lnTo>
                <a:lnTo>
                  <a:pt x="28" y="516"/>
                </a:lnTo>
                <a:lnTo>
                  <a:pt x="26" y="513"/>
                </a:lnTo>
                <a:lnTo>
                  <a:pt x="26" y="506"/>
                </a:lnTo>
                <a:lnTo>
                  <a:pt x="26" y="504"/>
                </a:lnTo>
                <a:lnTo>
                  <a:pt x="23" y="502"/>
                </a:lnTo>
                <a:lnTo>
                  <a:pt x="23" y="499"/>
                </a:lnTo>
                <a:lnTo>
                  <a:pt x="26" y="497"/>
                </a:lnTo>
                <a:lnTo>
                  <a:pt x="26" y="495"/>
                </a:lnTo>
                <a:lnTo>
                  <a:pt x="23" y="490"/>
                </a:lnTo>
                <a:lnTo>
                  <a:pt x="23" y="487"/>
                </a:lnTo>
                <a:lnTo>
                  <a:pt x="21" y="487"/>
                </a:lnTo>
                <a:lnTo>
                  <a:pt x="21" y="485"/>
                </a:lnTo>
                <a:lnTo>
                  <a:pt x="19" y="485"/>
                </a:lnTo>
                <a:lnTo>
                  <a:pt x="19" y="483"/>
                </a:lnTo>
                <a:lnTo>
                  <a:pt x="7" y="478"/>
                </a:lnTo>
                <a:lnTo>
                  <a:pt x="7" y="476"/>
                </a:lnTo>
                <a:lnTo>
                  <a:pt x="5" y="471"/>
                </a:lnTo>
                <a:lnTo>
                  <a:pt x="0" y="464"/>
                </a:lnTo>
                <a:lnTo>
                  <a:pt x="0" y="459"/>
                </a:lnTo>
                <a:lnTo>
                  <a:pt x="2" y="457"/>
                </a:lnTo>
                <a:lnTo>
                  <a:pt x="7" y="454"/>
                </a:lnTo>
                <a:lnTo>
                  <a:pt x="7" y="452"/>
                </a:lnTo>
                <a:lnTo>
                  <a:pt x="14" y="438"/>
                </a:lnTo>
                <a:lnTo>
                  <a:pt x="23" y="419"/>
                </a:lnTo>
                <a:lnTo>
                  <a:pt x="38" y="386"/>
                </a:lnTo>
                <a:lnTo>
                  <a:pt x="45" y="371"/>
                </a:lnTo>
                <a:lnTo>
                  <a:pt x="49" y="369"/>
                </a:lnTo>
                <a:lnTo>
                  <a:pt x="54" y="369"/>
                </a:lnTo>
                <a:lnTo>
                  <a:pt x="56" y="369"/>
                </a:lnTo>
                <a:lnTo>
                  <a:pt x="59" y="364"/>
                </a:lnTo>
                <a:lnTo>
                  <a:pt x="64" y="364"/>
                </a:lnTo>
                <a:lnTo>
                  <a:pt x="71" y="364"/>
                </a:lnTo>
                <a:lnTo>
                  <a:pt x="78" y="367"/>
                </a:lnTo>
                <a:lnTo>
                  <a:pt x="82" y="369"/>
                </a:lnTo>
                <a:lnTo>
                  <a:pt x="85" y="374"/>
                </a:lnTo>
                <a:lnTo>
                  <a:pt x="85" y="376"/>
                </a:lnTo>
                <a:lnTo>
                  <a:pt x="87" y="379"/>
                </a:lnTo>
                <a:lnTo>
                  <a:pt x="92" y="381"/>
                </a:lnTo>
                <a:lnTo>
                  <a:pt x="92" y="383"/>
                </a:lnTo>
                <a:lnTo>
                  <a:pt x="97" y="383"/>
                </a:lnTo>
                <a:lnTo>
                  <a:pt x="101" y="379"/>
                </a:lnTo>
                <a:lnTo>
                  <a:pt x="200" y="369"/>
                </a:lnTo>
                <a:lnTo>
                  <a:pt x="210" y="364"/>
                </a:lnTo>
                <a:lnTo>
                  <a:pt x="212" y="367"/>
                </a:lnTo>
                <a:lnTo>
                  <a:pt x="217" y="371"/>
                </a:lnTo>
                <a:lnTo>
                  <a:pt x="221" y="371"/>
                </a:lnTo>
                <a:lnTo>
                  <a:pt x="224" y="371"/>
                </a:lnTo>
                <a:lnTo>
                  <a:pt x="231" y="369"/>
                </a:lnTo>
                <a:lnTo>
                  <a:pt x="236" y="364"/>
                </a:lnTo>
                <a:lnTo>
                  <a:pt x="238" y="360"/>
                </a:lnTo>
                <a:lnTo>
                  <a:pt x="243" y="357"/>
                </a:lnTo>
                <a:lnTo>
                  <a:pt x="247" y="357"/>
                </a:lnTo>
                <a:lnTo>
                  <a:pt x="252" y="357"/>
                </a:lnTo>
                <a:lnTo>
                  <a:pt x="254" y="352"/>
                </a:lnTo>
                <a:lnTo>
                  <a:pt x="259" y="350"/>
                </a:lnTo>
                <a:lnTo>
                  <a:pt x="262" y="352"/>
                </a:lnTo>
                <a:lnTo>
                  <a:pt x="266" y="355"/>
                </a:lnTo>
                <a:lnTo>
                  <a:pt x="271" y="355"/>
                </a:lnTo>
                <a:lnTo>
                  <a:pt x="276" y="350"/>
                </a:lnTo>
                <a:lnTo>
                  <a:pt x="278" y="348"/>
                </a:lnTo>
                <a:lnTo>
                  <a:pt x="283" y="348"/>
                </a:lnTo>
                <a:lnTo>
                  <a:pt x="283" y="343"/>
                </a:lnTo>
                <a:lnTo>
                  <a:pt x="285" y="341"/>
                </a:lnTo>
                <a:lnTo>
                  <a:pt x="287" y="338"/>
                </a:lnTo>
                <a:lnTo>
                  <a:pt x="290" y="336"/>
                </a:lnTo>
                <a:lnTo>
                  <a:pt x="292" y="331"/>
                </a:lnTo>
                <a:lnTo>
                  <a:pt x="292" y="326"/>
                </a:lnTo>
                <a:lnTo>
                  <a:pt x="292" y="322"/>
                </a:lnTo>
                <a:lnTo>
                  <a:pt x="292" y="317"/>
                </a:lnTo>
                <a:lnTo>
                  <a:pt x="290" y="310"/>
                </a:lnTo>
                <a:lnTo>
                  <a:pt x="290" y="307"/>
                </a:lnTo>
                <a:lnTo>
                  <a:pt x="290" y="303"/>
                </a:lnTo>
                <a:lnTo>
                  <a:pt x="290" y="296"/>
                </a:lnTo>
                <a:lnTo>
                  <a:pt x="295" y="296"/>
                </a:lnTo>
                <a:lnTo>
                  <a:pt x="297" y="291"/>
                </a:lnTo>
                <a:lnTo>
                  <a:pt x="299" y="286"/>
                </a:lnTo>
                <a:lnTo>
                  <a:pt x="302" y="284"/>
                </a:lnTo>
                <a:lnTo>
                  <a:pt x="302" y="281"/>
                </a:lnTo>
                <a:lnTo>
                  <a:pt x="302" y="279"/>
                </a:lnTo>
                <a:lnTo>
                  <a:pt x="302" y="277"/>
                </a:lnTo>
                <a:lnTo>
                  <a:pt x="302" y="272"/>
                </a:lnTo>
                <a:lnTo>
                  <a:pt x="302" y="267"/>
                </a:lnTo>
                <a:lnTo>
                  <a:pt x="302" y="258"/>
                </a:lnTo>
                <a:lnTo>
                  <a:pt x="306" y="255"/>
                </a:lnTo>
                <a:lnTo>
                  <a:pt x="306" y="251"/>
                </a:lnTo>
                <a:lnTo>
                  <a:pt x="309" y="246"/>
                </a:lnTo>
                <a:lnTo>
                  <a:pt x="311" y="236"/>
                </a:lnTo>
                <a:lnTo>
                  <a:pt x="311" y="234"/>
                </a:lnTo>
                <a:lnTo>
                  <a:pt x="311" y="229"/>
                </a:lnTo>
                <a:lnTo>
                  <a:pt x="309" y="227"/>
                </a:lnTo>
                <a:lnTo>
                  <a:pt x="309" y="225"/>
                </a:lnTo>
                <a:lnTo>
                  <a:pt x="311" y="220"/>
                </a:lnTo>
                <a:lnTo>
                  <a:pt x="311" y="218"/>
                </a:lnTo>
                <a:lnTo>
                  <a:pt x="311" y="213"/>
                </a:lnTo>
                <a:lnTo>
                  <a:pt x="313" y="210"/>
                </a:lnTo>
                <a:lnTo>
                  <a:pt x="313" y="206"/>
                </a:lnTo>
                <a:lnTo>
                  <a:pt x="344" y="210"/>
                </a:lnTo>
                <a:lnTo>
                  <a:pt x="403" y="220"/>
                </a:lnTo>
                <a:lnTo>
                  <a:pt x="405" y="213"/>
                </a:lnTo>
                <a:lnTo>
                  <a:pt x="408" y="206"/>
                </a:lnTo>
                <a:lnTo>
                  <a:pt x="410" y="201"/>
                </a:lnTo>
                <a:lnTo>
                  <a:pt x="415" y="199"/>
                </a:lnTo>
                <a:lnTo>
                  <a:pt x="415" y="194"/>
                </a:lnTo>
                <a:lnTo>
                  <a:pt x="415" y="182"/>
                </a:lnTo>
                <a:lnTo>
                  <a:pt x="415" y="180"/>
                </a:lnTo>
                <a:lnTo>
                  <a:pt x="415" y="177"/>
                </a:lnTo>
                <a:lnTo>
                  <a:pt x="417" y="170"/>
                </a:lnTo>
                <a:lnTo>
                  <a:pt x="419" y="165"/>
                </a:lnTo>
                <a:lnTo>
                  <a:pt x="417" y="161"/>
                </a:lnTo>
                <a:lnTo>
                  <a:pt x="417" y="154"/>
                </a:lnTo>
                <a:lnTo>
                  <a:pt x="417" y="151"/>
                </a:lnTo>
                <a:lnTo>
                  <a:pt x="417" y="149"/>
                </a:lnTo>
                <a:lnTo>
                  <a:pt x="417" y="144"/>
                </a:lnTo>
                <a:lnTo>
                  <a:pt x="403" y="118"/>
                </a:lnTo>
                <a:lnTo>
                  <a:pt x="405" y="111"/>
                </a:lnTo>
                <a:lnTo>
                  <a:pt x="408" y="99"/>
                </a:lnTo>
                <a:lnTo>
                  <a:pt x="410" y="94"/>
                </a:lnTo>
                <a:lnTo>
                  <a:pt x="410" y="92"/>
                </a:lnTo>
                <a:lnTo>
                  <a:pt x="412" y="90"/>
                </a:lnTo>
                <a:lnTo>
                  <a:pt x="417" y="83"/>
                </a:lnTo>
                <a:lnTo>
                  <a:pt x="417" y="76"/>
                </a:lnTo>
                <a:lnTo>
                  <a:pt x="417" y="71"/>
                </a:lnTo>
                <a:lnTo>
                  <a:pt x="417" y="68"/>
                </a:lnTo>
                <a:lnTo>
                  <a:pt x="417" y="66"/>
                </a:lnTo>
                <a:lnTo>
                  <a:pt x="417" y="61"/>
                </a:lnTo>
                <a:lnTo>
                  <a:pt x="417" y="57"/>
                </a:lnTo>
                <a:lnTo>
                  <a:pt x="422" y="52"/>
                </a:lnTo>
                <a:lnTo>
                  <a:pt x="424" y="47"/>
                </a:lnTo>
                <a:lnTo>
                  <a:pt x="424" y="40"/>
                </a:lnTo>
                <a:lnTo>
                  <a:pt x="429" y="38"/>
                </a:lnTo>
                <a:lnTo>
                  <a:pt x="431" y="35"/>
                </a:lnTo>
                <a:lnTo>
                  <a:pt x="434" y="31"/>
                </a:lnTo>
                <a:lnTo>
                  <a:pt x="438" y="28"/>
                </a:lnTo>
                <a:lnTo>
                  <a:pt x="438" y="26"/>
                </a:lnTo>
                <a:lnTo>
                  <a:pt x="441" y="23"/>
                </a:lnTo>
                <a:lnTo>
                  <a:pt x="448" y="23"/>
                </a:lnTo>
                <a:lnTo>
                  <a:pt x="452" y="26"/>
                </a:lnTo>
                <a:lnTo>
                  <a:pt x="457" y="26"/>
                </a:lnTo>
                <a:lnTo>
                  <a:pt x="462" y="26"/>
                </a:lnTo>
                <a:lnTo>
                  <a:pt x="467" y="28"/>
                </a:lnTo>
                <a:lnTo>
                  <a:pt x="474" y="31"/>
                </a:lnTo>
                <a:lnTo>
                  <a:pt x="483" y="31"/>
                </a:lnTo>
                <a:lnTo>
                  <a:pt x="488" y="28"/>
                </a:lnTo>
                <a:lnTo>
                  <a:pt x="490" y="28"/>
                </a:lnTo>
                <a:lnTo>
                  <a:pt x="509" y="31"/>
                </a:lnTo>
                <a:lnTo>
                  <a:pt x="518" y="23"/>
                </a:lnTo>
                <a:lnTo>
                  <a:pt x="526" y="26"/>
                </a:lnTo>
                <a:lnTo>
                  <a:pt x="528" y="23"/>
                </a:lnTo>
                <a:lnTo>
                  <a:pt x="537" y="21"/>
                </a:lnTo>
                <a:lnTo>
                  <a:pt x="540" y="21"/>
                </a:lnTo>
                <a:lnTo>
                  <a:pt x="544" y="21"/>
                </a:lnTo>
                <a:lnTo>
                  <a:pt x="547" y="19"/>
                </a:lnTo>
                <a:lnTo>
                  <a:pt x="554" y="14"/>
                </a:lnTo>
                <a:lnTo>
                  <a:pt x="559" y="14"/>
                </a:lnTo>
                <a:lnTo>
                  <a:pt x="566" y="14"/>
                </a:lnTo>
                <a:lnTo>
                  <a:pt x="573" y="21"/>
                </a:lnTo>
                <a:lnTo>
                  <a:pt x="582" y="19"/>
                </a:lnTo>
                <a:lnTo>
                  <a:pt x="587" y="14"/>
                </a:lnTo>
                <a:lnTo>
                  <a:pt x="589" y="16"/>
                </a:lnTo>
                <a:lnTo>
                  <a:pt x="594" y="14"/>
                </a:lnTo>
                <a:lnTo>
                  <a:pt x="606" y="21"/>
                </a:lnTo>
                <a:lnTo>
                  <a:pt x="608" y="26"/>
                </a:lnTo>
                <a:lnTo>
                  <a:pt x="610" y="28"/>
                </a:lnTo>
                <a:lnTo>
                  <a:pt x="615" y="23"/>
                </a:lnTo>
                <a:lnTo>
                  <a:pt x="622" y="21"/>
                </a:lnTo>
                <a:lnTo>
                  <a:pt x="634" y="16"/>
                </a:lnTo>
                <a:lnTo>
                  <a:pt x="639" y="9"/>
                </a:lnTo>
                <a:lnTo>
                  <a:pt x="641" y="9"/>
                </a:lnTo>
                <a:lnTo>
                  <a:pt x="650" y="2"/>
                </a:lnTo>
                <a:lnTo>
                  <a:pt x="655" y="4"/>
                </a:lnTo>
                <a:lnTo>
                  <a:pt x="669" y="4"/>
                </a:lnTo>
                <a:lnTo>
                  <a:pt x="686" y="0"/>
                </a:lnTo>
                <a:lnTo>
                  <a:pt x="688" y="4"/>
                </a:lnTo>
                <a:lnTo>
                  <a:pt x="695" y="4"/>
                </a:lnTo>
                <a:close/>
              </a:path>
            </a:pathLst>
          </a:custGeom>
          <a:solidFill>
            <a:srgbClr val="C7FCE5"/>
          </a:solidFill>
          <a:ln w="9525">
            <a:solidFill>
              <a:schemeClr val="bg2">
                <a:lumMod val="50000"/>
              </a:schemeClr>
            </a:solidFill>
            <a:round/>
            <a:headEnd/>
            <a:tailEnd/>
          </a:ln>
          <a:extLst/>
        </p:spPr>
        <p:txBody>
          <a:bodyPr rot="0" vert="horz" wrap="square" lIns="137160" tIns="68580" rIns="137160" bIns="68580" anchor="t" anchorCtr="0" upright="1">
            <a:noAutofit/>
          </a:bodyPr>
          <a:lstStyle/>
          <a:p>
            <a:endParaRPr lang="es-MX" sz="2700"/>
          </a:p>
        </p:txBody>
      </p:sp>
      <p:sp>
        <p:nvSpPr>
          <p:cNvPr id="27" name="Rectángulo 26"/>
          <p:cNvSpPr/>
          <p:nvPr/>
        </p:nvSpPr>
        <p:spPr>
          <a:xfrm>
            <a:off x="10787785" y="2546577"/>
            <a:ext cx="2143023" cy="7848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s-MX" sz="4500" cap="all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CARGOS</a:t>
            </a:r>
          </a:p>
        </p:txBody>
      </p:sp>
      <p:cxnSp>
        <p:nvCxnSpPr>
          <p:cNvPr id="28" name="Conector angular 27"/>
          <p:cNvCxnSpPr>
            <a:stCxn id="27" idx="1"/>
            <a:endCxn id="27" idx="3"/>
          </p:cNvCxnSpPr>
          <p:nvPr/>
        </p:nvCxnSpPr>
        <p:spPr>
          <a:xfrm rot="10800000" flipH="1">
            <a:off x="10741251" y="2962076"/>
            <a:ext cx="2236092" cy="19050"/>
          </a:xfrm>
          <a:prstGeom prst="bentConnector5">
            <a:avLst>
              <a:gd name="adj1" fmla="val -216391"/>
              <a:gd name="adj2" fmla="val -28118906"/>
              <a:gd name="adj3" fmla="val 315539"/>
            </a:avLst>
          </a:prstGeom>
          <a:ln w="38100">
            <a:solidFill>
              <a:schemeClr val="tx1">
                <a:lumMod val="50000"/>
                <a:lumOff val="50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Rectángulo 30"/>
          <p:cNvSpPr/>
          <p:nvPr/>
        </p:nvSpPr>
        <p:spPr>
          <a:xfrm>
            <a:off x="10199039" y="4073773"/>
            <a:ext cx="3059655" cy="18697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MX" sz="1650" cap="all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MAGISTRATURAS DEL TRIBUNAL SUPERIOR DE JUSTICIA DEL ESTADO DE MÉXICO: </a:t>
            </a:r>
            <a:r>
              <a:rPr lang="es-MX" sz="1650" b="1" cap="all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6 cargos</a:t>
            </a:r>
          </a:p>
          <a:p>
            <a:pPr algn="just"/>
            <a:endParaRPr lang="es-MX" sz="1650" cap="all" dirty="0">
              <a:solidFill>
                <a:srgbClr val="00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s-MX" sz="1650" cap="all" dirty="0"/>
              <a:t>Materia civil:</a:t>
            </a:r>
            <a:r>
              <a:rPr lang="es-MX" sz="1650" b="1" cap="all" dirty="0"/>
              <a:t> 2 cargos </a:t>
            </a:r>
            <a:endParaRPr lang="es-MX" sz="1650" cap="all" dirty="0"/>
          </a:p>
          <a:p>
            <a:r>
              <a:rPr lang="es-MX" sz="1650" cap="all" dirty="0"/>
              <a:t>Materia FAMILIAR:</a:t>
            </a:r>
            <a:r>
              <a:rPr lang="es-MX" sz="1650" b="1" cap="all" dirty="0"/>
              <a:t> 2 cargos </a:t>
            </a:r>
            <a:endParaRPr lang="es-MX" sz="1650" cap="all" dirty="0"/>
          </a:p>
          <a:p>
            <a:r>
              <a:rPr lang="es-MX" sz="1650" cap="all" dirty="0"/>
              <a:t>materia penal:</a:t>
            </a:r>
            <a:r>
              <a:rPr lang="es-MX" sz="1650" b="1" cap="all" dirty="0"/>
              <a:t> 2 cargos</a:t>
            </a:r>
            <a:endParaRPr lang="es-MX" sz="1650" cap="all" dirty="0"/>
          </a:p>
        </p:txBody>
      </p:sp>
      <p:sp>
        <p:nvSpPr>
          <p:cNvPr id="32" name="Rectángulo 31"/>
          <p:cNvSpPr/>
          <p:nvPr/>
        </p:nvSpPr>
        <p:spPr>
          <a:xfrm>
            <a:off x="14478054" y="4058801"/>
            <a:ext cx="305965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MX" sz="1650" cap="all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juezas Y JUECES DEL PODER JUDICIAL DEL ESTADO DE MÉXICO: </a:t>
            </a:r>
            <a:r>
              <a:rPr lang="es-MX" sz="1650" b="1" cap="all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9 cargos</a:t>
            </a:r>
          </a:p>
          <a:p>
            <a:pPr algn="just"/>
            <a:endParaRPr lang="es-MX" sz="1650" cap="all" dirty="0">
              <a:solidFill>
                <a:srgbClr val="00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s-MX" sz="1650" cap="all" dirty="0"/>
              <a:t>materia civil: </a:t>
            </a:r>
            <a:r>
              <a:rPr lang="es-MX" sz="1650" b="1" cap="all" dirty="0"/>
              <a:t>1 cargo</a:t>
            </a:r>
            <a:endParaRPr lang="es-MX" sz="1650" cap="all" dirty="0"/>
          </a:p>
          <a:p>
            <a:r>
              <a:rPr lang="es-MX" sz="1650" cap="all" dirty="0"/>
              <a:t>materia familiar:</a:t>
            </a:r>
            <a:r>
              <a:rPr lang="es-MX" sz="1650" b="1" cap="all" dirty="0"/>
              <a:t> 5 cargos</a:t>
            </a:r>
            <a:endParaRPr lang="es-MX" sz="1650" cap="all" dirty="0"/>
          </a:p>
          <a:p>
            <a:r>
              <a:rPr lang="es-MX" sz="1650" cap="all" dirty="0"/>
              <a:t>materia LABORAL: </a:t>
            </a:r>
            <a:r>
              <a:rPr lang="es-MX" sz="1650" b="1" cap="all" dirty="0"/>
              <a:t>1 cargo</a:t>
            </a:r>
            <a:endParaRPr lang="es-MX" sz="1650" cap="all" dirty="0"/>
          </a:p>
          <a:p>
            <a:r>
              <a:rPr lang="es-MX" sz="1650" cap="all" dirty="0"/>
              <a:t>materia PENAL:</a:t>
            </a:r>
            <a:r>
              <a:rPr lang="es-MX" sz="1650" b="1" cap="all" dirty="0"/>
              <a:t> 2 cargos</a:t>
            </a:r>
            <a:endParaRPr lang="es-MX" sz="1650" cap="all" dirty="0"/>
          </a:p>
        </p:txBody>
      </p:sp>
      <p:sp>
        <p:nvSpPr>
          <p:cNvPr id="33" name="Elipse 32"/>
          <p:cNvSpPr/>
          <p:nvPr/>
        </p:nvSpPr>
        <p:spPr>
          <a:xfrm>
            <a:off x="6158483" y="4142772"/>
            <a:ext cx="324000" cy="326232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34" name="Elipse 33"/>
          <p:cNvSpPr/>
          <p:nvPr/>
        </p:nvSpPr>
        <p:spPr>
          <a:xfrm>
            <a:off x="6158483" y="5197818"/>
            <a:ext cx="324000" cy="326232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35" name="Elipse 34"/>
          <p:cNvSpPr/>
          <p:nvPr/>
        </p:nvSpPr>
        <p:spPr>
          <a:xfrm>
            <a:off x="9912188" y="4111269"/>
            <a:ext cx="324000" cy="326232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36" name="Elipse 35"/>
          <p:cNvSpPr/>
          <p:nvPr/>
        </p:nvSpPr>
        <p:spPr>
          <a:xfrm>
            <a:off x="14154054" y="4138583"/>
            <a:ext cx="324000" cy="326232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pic>
        <p:nvPicPr>
          <p:cNvPr id="38" name="Picture 2" descr="Estado de México – Pacto federal">
            <a:hlinkClick r:id="rId7" action="ppaction://hlinksldjump" tooltip="Distritos Judiciales Electorales"/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62999" y="8613564"/>
            <a:ext cx="762001" cy="6265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9" name="Imagen 38">
            <a:hlinkClick r:id="" action="ppaction://hlinkshowjump?jump=previousslide" tooltip="Anterior"/>
          </p:cNvPr>
          <p:cNvPicPr>
            <a:picLocks noChangeAspect="1"/>
          </p:cNvPicPr>
          <p:nvPr/>
        </p:nvPicPr>
        <p:blipFill>
          <a:blip r:embed="rId9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7971312" y="8567437"/>
            <a:ext cx="718852" cy="718852"/>
          </a:xfrm>
          <a:prstGeom prst="rect">
            <a:avLst/>
          </a:prstGeom>
        </p:spPr>
      </p:pic>
      <p:pic>
        <p:nvPicPr>
          <p:cNvPr id="40" name="Imagen 39">
            <a:hlinkClick r:id="" action="ppaction://hlinkshowjump?jump=nextslide" tooltip="Siguiente"/>
          </p:cNvPr>
          <p:cNvPicPr>
            <a:picLocks noChangeAspect="1"/>
          </p:cNvPicPr>
          <p:nvPr/>
        </p:nvPicPr>
        <p:blipFill>
          <a:blip r:embed="rId9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97835" y="8567438"/>
            <a:ext cx="718852" cy="718852"/>
          </a:xfrm>
          <a:prstGeom prst="rect">
            <a:avLst/>
          </a:prstGeom>
        </p:spPr>
      </p:pic>
      <p:sp>
        <p:nvSpPr>
          <p:cNvPr id="41" name="Rectángulo 40"/>
          <p:cNvSpPr/>
          <p:nvPr/>
        </p:nvSpPr>
        <p:spPr>
          <a:xfrm>
            <a:off x="6461383" y="4088649"/>
            <a:ext cx="3022961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MX" sz="1650" dirty="0">
                <a:solidFill>
                  <a:srgbClr val="000000"/>
                </a:solidFill>
              </a:rPr>
              <a:t>PRESIDENCIA DEL TRIBUNAL SUPERIOR DE JUSTICIA: </a:t>
            </a:r>
            <a:r>
              <a:rPr lang="es-MX" sz="1650" b="1" dirty="0">
                <a:solidFill>
                  <a:srgbClr val="000000"/>
                </a:solidFill>
              </a:rPr>
              <a:t>1 </a:t>
            </a:r>
            <a:r>
              <a:rPr lang="es-MX" sz="1650" b="1" dirty="0" smtClean="0">
                <a:solidFill>
                  <a:srgbClr val="000000"/>
                </a:solidFill>
              </a:rPr>
              <a:t>CARGO</a:t>
            </a:r>
            <a:endParaRPr lang="es-MX" sz="1650" dirty="0"/>
          </a:p>
        </p:txBody>
      </p:sp>
      <p:sp>
        <p:nvSpPr>
          <p:cNvPr id="42" name="Rectángulo 41"/>
          <p:cNvSpPr/>
          <p:nvPr/>
        </p:nvSpPr>
        <p:spPr>
          <a:xfrm>
            <a:off x="6482483" y="5119843"/>
            <a:ext cx="2892807" cy="13619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MX" sz="1650" dirty="0">
                <a:solidFill>
                  <a:srgbClr val="000000"/>
                </a:solidFill>
              </a:rPr>
              <a:t>MAGISTRATURAS DEL TRIBUNAL DE DISCIPLINA JUDICIAL DEL PODER JUDICIAL DEL ESTADO DE MÉXICO:</a:t>
            </a:r>
            <a:r>
              <a:rPr lang="es-MX" sz="1650" b="1" dirty="0">
                <a:solidFill>
                  <a:srgbClr val="000000"/>
                </a:solidFill>
              </a:rPr>
              <a:t> 5 </a:t>
            </a:r>
            <a:r>
              <a:rPr lang="es-MX" sz="1650" b="1" dirty="0" smtClean="0">
                <a:solidFill>
                  <a:srgbClr val="000000"/>
                </a:solidFill>
              </a:rPr>
              <a:t>CARGOS</a:t>
            </a:r>
            <a:endParaRPr lang="es-MX" sz="1650" dirty="0"/>
          </a:p>
        </p:txBody>
      </p:sp>
      <p:sp>
        <p:nvSpPr>
          <p:cNvPr id="29" name="Rectángulo 28"/>
          <p:cNvSpPr/>
          <p:nvPr/>
        </p:nvSpPr>
        <p:spPr>
          <a:xfrm>
            <a:off x="7287296" y="7739214"/>
            <a:ext cx="9144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s-MX" sz="1600" dirty="0" smtClean="0">
                <a:solidFill>
                  <a:srgbClr val="7030A0"/>
                </a:solidFill>
                <a:latin typeface="Calibri" panose="020F0502020204030204" pitchFamily="34" charset="0"/>
              </a:rPr>
              <a:t>Para </a:t>
            </a:r>
            <a:r>
              <a:rPr lang="es-MX" sz="1600" dirty="0">
                <a:solidFill>
                  <a:srgbClr val="7030A0"/>
                </a:solidFill>
                <a:latin typeface="Calibri" panose="020F0502020204030204" pitchFamily="34" charset="0"/>
              </a:rPr>
              <a:t>conocer más al respecto se puede visitar el sitio </a:t>
            </a:r>
            <a:r>
              <a:rPr lang="es-MX" sz="1600" b="1" dirty="0">
                <a:solidFill>
                  <a:srgbClr val="7030A0"/>
                </a:solidFill>
                <a:latin typeface="Calibri" panose="020F0502020204030204" pitchFamily="34" charset="0"/>
              </a:rPr>
              <a:t>“Candidaturas Proceso Electoral Judicial Extraordinario Conóceles</a:t>
            </a:r>
            <a:r>
              <a:rPr lang="es-MX" sz="1600" dirty="0" smtClean="0">
                <a:solidFill>
                  <a:srgbClr val="7030A0"/>
                </a:solidFill>
                <a:latin typeface="Calibri" panose="020F0502020204030204" pitchFamily="34" charset="0"/>
              </a:rPr>
              <a:t>”</a:t>
            </a:r>
            <a:r>
              <a:rPr lang="es-MX" sz="1600" dirty="0">
                <a:solidFill>
                  <a:srgbClr val="7030A0"/>
                </a:solidFill>
                <a:latin typeface="Calibri" panose="020F0502020204030204" pitchFamily="34" charset="0"/>
              </a:rPr>
              <a:t>	</a:t>
            </a:r>
          </a:p>
        </p:txBody>
      </p:sp>
      <p:pic>
        <p:nvPicPr>
          <p:cNvPr id="30" name="Picture 2" descr="logo conoceles">
            <a:hlinkClick r:id="rId10" tooltip="Conóceles 2025"/>
          </p:cNvPr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13834" y="6863590"/>
            <a:ext cx="1030063" cy="8638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17058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Click="0">
        <p14:reveal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2401" y="178509"/>
            <a:ext cx="2274414" cy="1025763"/>
          </a:xfrm>
          <a:prstGeom prst="rect">
            <a:avLst/>
          </a:prstGeom>
        </p:spPr>
      </p:pic>
      <p:sp>
        <p:nvSpPr>
          <p:cNvPr id="72" name="Paralelogramo 71"/>
          <p:cNvSpPr/>
          <p:nvPr/>
        </p:nvSpPr>
        <p:spPr>
          <a:xfrm>
            <a:off x="15672659" y="8634356"/>
            <a:ext cx="4243892" cy="1612305"/>
          </a:xfrm>
          <a:prstGeom prst="parallelogram">
            <a:avLst>
              <a:gd name="adj" fmla="val 68198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73" name="Paralelogramo 72"/>
          <p:cNvSpPr/>
          <p:nvPr/>
        </p:nvSpPr>
        <p:spPr>
          <a:xfrm>
            <a:off x="0" y="9478834"/>
            <a:ext cx="18750579" cy="814892"/>
          </a:xfrm>
          <a:prstGeom prst="parallelogram">
            <a:avLst>
              <a:gd name="adj" fmla="val 58663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pic>
        <p:nvPicPr>
          <p:cNvPr id="77" name="Imagen 7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33436" y="88635"/>
            <a:ext cx="1272614" cy="1202562"/>
          </a:xfrm>
          <a:prstGeom prst="rect">
            <a:avLst/>
          </a:prstGeom>
        </p:spPr>
      </p:pic>
      <p:sp>
        <p:nvSpPr>
          <p:cNvPr id="78" name="Triángulo isósceles 77"/>
          <p:cNvSpPr/>
          <p:nvPr/>
        </p:nvSpPr>
        <p:spPr>
          <a:xfrm rot="18459014">
            <a:off x="-931438" y="-343536"/>
            <a:ext cx="2154764" cy="1158996"/>
          </a:xfrm>
          <a:prstGeom prst="triangl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79" name="Triángulo isósceles 78"/>
          <p:cNvSpPr/>
          <p:nvPr/>
        </p:nvSpPr>
        <p:spPr>
          <a:xfrm rot="10631482">
            <a:off x="-55789" y="-206601"/>
            <a:ext cx="2154764" cy="1158996"/>
          </a:xfrm>
          <a:prstGeom prst="triangle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cxnSp>
        <p:nvCxnSpPr>
          <p:cNvPr id="81" name="Conector recto 80"/>
          <p:cNvCxnSpPr/>
          <p:nvPr/>
        </p:nvCxnSpPr>
        <p:spPr>
          <a:xfrm>
            <a:off x="9144000" y="88635"/>
            <a:ext cx="0" cy="1202562"/>
          </a:xfrm>
          <a:prstGeom prst="line">
            <a:avLst/>
          </a:prstGeom>
          <a:ln w="28575" cap="rnd">
            <a:solidFill>
              <a:schemeClr val="bg2">
                <a:lumMod val="5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3" name="Imagen 8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87420" y="1"/>
            <a:ext cx="1500581" cy="1500581"/>
          </a:xfrm>
          <a:prstGeom prst="rect">
            <a:avLst/>
          </a:prstGeom>
        </p:spPr>
      </p:pic>
      <p:pic>
        <p:nvPicPr>
          <p:cNvPr id="84" name="Imagen 83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25" t="29137" r="9744" b="27962"/>
          <a:stretch/>
        </p:blipFill>
        <p:spPr>
          <a:xfrm>
            <a:off x="666928" y="8648186"/>
            <a:ext cx="1516151" cy="816819"/>
          </a:xfrm>
          <a:prstGeom prst="rect">
            <a:avLst/>
          </a:prstGeom>
        </p:spPr>
      </p:pic>
      <p:sp>
        <p:nvSpPr>
          <p:cNvPr id="2" name="Rectángulo 1"/>
          <p:cNvSpPr/>
          <p:nvPr/>
        </p:nvSpPr>
        <p:spPr>
          <a:xfrm>
            <a:off x="61373" y="1408760"/>
            <a:ext cx="18189596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s-MX" sz="6000" cap="all" dirty="0">
                <a:solidFill>
                  <a:srgbClr val="8C52FF"/>
                </a:solidFill>
                <a:latin typeface="Exo 2" panose="00000800000000000000" pitchFamily="2" charset="0"/>
              </a:rPr>
              <a:t>Distrito judicial no. xv TLALNEPANTLA DE BAZ </a:t>
            </a:r>
            <a:endParaRPr lang="es-MX" sz="6000" cap="all" dirty="0">
              <a:latin typeface="Exo 2" panose="00000800000000000000" pitchFamily="2" charset="0"/>
            </a:endParaRPr>
          </a:p>
        </p:txBody>
      </p:sp>
      <p:sp>
        <p:nvSpPr>
          <p:cNvPr id="85" name="Rectángulo 84">
            <a:hlinkClick r:id="rId6" action="ppaction://hlinksldjump"/>
          </p:cNvPr>
          <p:cNvSpPr/>
          <p:nvPr/>
        </p:nvSpPr>
        <p:spPr>
          <a:xfrm>
            <a:off x="9898437" y="3369584"/>
            <a:ext cx="2808782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es-419" sz="5400" cap="all" dirty="0">
                <a:solidFill>
                  <a:schemeClr val="bg1"/>
                </a:solidFill>
                <a:latin typeface="Exo 2" panose="00000800000000000000" pitchFamily="2" charset="0"/>
              </a:rPr>
              <a:t>cargos</a:t>
            </a:r>
            <a:endParaRPr lang="es-MX" sz="5400" cap="all" dirty="0">
              <a:solidFill>
                <a:schemeClr val="bg1"/>
              </a:solidFill>
              <a:latin typeface="Exo 2" panose="00000800000000000000" pitchFamily="2" charset="0"/>
            </a:endParaRPr>
          </a:p>
        </p:txBody>
      </p:sp>
      <p:sp>
        <p:nvSpPr>
          <p:cNvPr id="26" name="Freeform 39"/>
          <p:cNvSpPr>
            <a:spLocks noEditPoints="1"/>
          </p:cNvSpPr>
          <p:nvPr/>
        </p:nvSpPr>
        <p:spPr bwMode="auto">
          <a:xfrm>
            <a:off x="484582" y="3171770"/>
            <a:ext cx="4125518" cy="4204674"/>
          </a:xfrm>
          <a:custGeom>
            <a:avLst/>
            <a:gdLst>
              <a:gd name="T0" fmla="*/ 1733 w 1770"/>
              <a:gd name="T1" fmla="*/ 670 h 1662"/>
              <a:gd name="T2" fmla="*/ 1768 w 1770"/>
              <a:gd name="T3" fmla="*/ 726 h 1662"/>
              <a:gd name="T4" fmla="*/ 1742 w 1770"/>
              <a:gd name="T5" fmla="*/ 783 h 1662"/>
              <a:gd name="T6" fmla="*/ 1669 w 1770"/>
              <a:gd name="T7" fmla="*/ 809 h 1662"/>
              <a:gd name="T8" fmla="*/ 1586 w 1770"/>
              <a:gd name="T9" fmla="*/ 753 h 1662"/>
              <a:gd name="T10" fmla="*/ 1610 w 1770"/>
              <a:gd name="T11" fmla="*/ 651 h 1662"/>
              <a:gd name="T12" fmla="*/ 1655 w 1770"/>
              <a:gd name="T13" fmla="*/ 589 h 1662"/>
              <a:gd name="T14" fmla="*/ 724 w 1770"/>
              <a:gd name="T15" fmla="*/ 49 h 1662"/>
              <a:gd name="T16" fmla="*/ 778 w 1770"/>
              <a:gd name="T17" fmla="*/ 199 h 1662"/>
              <a:gd name="T18" fmla="*/ 891 w 1770"/>
              <a:gd name="T19" fmla="*/ 246 h 1662"/>
              <a:gd name="T20" fmla="*/ 1011 w 1770"/>
              <a:gd name="T21" fmla="*/ 338 h 1662"/>
              <a:gd name="T22" fmla="*/ 1030 w 1770"/>
              <a:gd name="T23" fmla="*/ 400 h 1662"/>
              <a:gd name="T24" fmla="*/ 1113 w 1770"/>
              <a:gd name="T25" fmla="*/ 409 h 1662"/>
              <a:gd name="T26" fmla="*/ 1197 w 1770"/>
              <a:gd name="T27" fmla="*/ 405 h 1662"/>
              <a:gd name="T28" fmla="*/ 1247 w 1770"/>
              <a:gd name="T29" fmla="*/ 435 h 1662"/>
              <a:gd name="T30" fmla="*/ 1268 w 1770"/>
              <a:gd name="T31" fmla="*/ 480 h 1662"/>
              <a:gd name="T32" fmla="*/ 1336 w 1770"/>
              <a:gd name="T33" fmla="*/ 504 h 1662"/>
              <a:gd name="T34" fmla="*/ 1384 w 1770"/>
              <a:gd name="T35" fmla="*/ 563 h 1662"/>
              <a:gd name="T36" fmla="*/ 1403 w 1770"/>
              <a:gd name="T37" fmla="*/ 587 h 1662"/>
              <a:gd name="T38" fmla="*/ 1440 w 1770"/>
              <a:gd name="T39" fmla="*/ 615 h 1662"/>
              <a:gd name="T40" fmla="*/ 1483 w 1770"/>
              <a:gd name="T41" fmla="*/ 684 h 1662"/>
              <a:gd name="T42" fmla="*/ 1447 w 1770"/>
              <a:gd name="T43" fmla="*/ 734 h 1662"/>
              <a:gd name="T44" fmla="*/ 1407 w 1770"/>
              <a:gd name="T45" fmla="*/ 755 h 1662"/>
              <a:gd name="T46" fmla="*/ 1452 w 1770"/>
              <a:gd name="T47" fmla="*/ 833 h 1662"/>
              <a:gd name="T48" fmla="*/ 1393 w 1770"/>
              <a:gd name="T49" fmla="*/ 824 h 1662"/>
              <a:gd name="T50" fmla="*/ 1329 w 1770"/>
              <a:gd name="T51" fmla="*/ 802 h 1662"/>
              <a:gd name="T52" fmla="*/ 1270 w 1770"/>
              <a:gd name="T53" fmla="*/ 795 h 1662"/>
              <a:gd name="T54" fmla="*/ 1226 w 1770"/>
              <a:gd name="T55" fmla="*/ 932 h 1662"/>
              <a:gd name="T56" fmla="*/ 1259 w 1770"/>
              <a:gd name="T57" fmla="*/ 982 h 1662"/>
              <a:gd name="T58" fmla="*/ 1216 w 1770"/>
              <a:gd name="T59" fmla="*/ 1058 h 1662"/>
              <a:gd name="T60" fmla="*/ 1183 w 1770"/>
              <a:gd name="T61" fmla="*/ 1112 h 1662"/>
              <a:gd name="T62" fmla="*/ 1190 w 1770"/>
              <a:gd name="T63" fmla="*/ 1169 h 1662"/>
              <a:gd name="T64" fmla="*/ 1153 w 1770"/>
              <a:gd name="T65" fmla="*/ 1214 h 1662"/>
              <a:gd name="T66" fmla="*/ 1110 w 1770"/>
              <a:gd name="T67" fmla="*/ 1238 h 1662"/>
              <a:gd name="T68" fmla="*/ 1070 w 1770"/>
              <a:gd name="T69" fmla="*/ 1269 h 1662"/>
              <a:gd name="T70" fmla="*/ 1042 w 1770"/>
              <a:gd name="T71" fmla="*/ 1295 h 1662"/>
              <a:gd name="T72" fmla="*/ 1016 w 1770"/>
              <a:gd name="T73" fmla="*/ 1311 h 1662"/>
              <a:gd name="T74" fmla="*/ 985 w 1770"/>
              <a:gd name="T75" fmla="*/ 1337 h 1662"/>
              <a:gd name="T76" fmla="*/ 950 w 1770"/>
              <a:gd name="T77" fmla="*/ 1366 h 1662"/>
              <a:gd name="T78" fmla="*/ 964 w 1770"/>
              <a:gd name="T79" fmla="*/ 1342 h 1662"/>
              <a:gd name="T80" fmla="*/ 936 w 1770"/>
              <a:gd name="T81" fmla="*/ 1351 h 1662"/>
              <a:gd name="T82" fmla="*/ 950 w 1770"/>
              <a:gd name="T83" fmla="*/ 1359 h 1662"/>
              <a:gd name="T84" fmla="*/ 931 w 1770"/>
              <a:gd name="T85" fmla="*/ 1387 h 1662"/>
              <a:gd name="T86" fmla="*/ 893 w 1770"/>
              <a:gd name="T87" fmla="*/ 1392 h 1662"/>
              <a:gd name="T88" fmla="*/ 865 w 1770"/>
              <a:gd name="T89" fmla="*/ 1425 h 1662"/>
              <a:gd name="T90" fmla="*/ 820 w 1770"/>
              <a:gd name="T91" fmla="*/ 1437 h 1662"/>
              <a:gd name="T92" fmla="*/ 799 w 1770"/>
              <a:gd name="T93" fmla="*/ 1484 h 1662"/>
              <a:gd name="T94" fmla="*/ 681 w 1770"/>
              <a:gd name="T95" fmla="*/ 1640 h 1662"/>
              <a:gd name="T96" fmla="*/ 500 w 1770"/>
              <a:gd name="T97" fmla="*/ 1366 h 1662"/>
              <a:gd name="T98" fmla="*/ 528 w 1770"/>
              <a:gd name="T99" fmla="*/ 1172 h 1662"/>
              <a:gd name="T100" fmla="*/ 394 w 1770"/>
              <a:gd name="T101" fmla="*/ 951 h 1662"/>
              <a:gd name="T102" fmla="*/ 330 w 1770"/>
              <a:gd name="T103" fmla="*/ 925 h 1662"/>
              <a:gd name="T104" fmla="*/ 309 w 1770"/>
              <a:gd name="T105" fmla="*/ 878 h 1662"/>
              <a:gd name="T106" fmla="*/ 172 w 1770"/>
              <a:gd name="T107" fmla="*/ 738 h 1662"/>
              <a:gd name="T108" fmla="*/ 40 w 1770"/>
              <a:gd name="T109" fmla="*/ 528 h 1662"/>
              <a:gd name="T110" fmla="*/ 14 w 1770"/>
              <a:gd name="T111" fmla="*/ 438 h 1662"/>
              <a:gd name="T112" fmla="*/ 236 w 1770"/>
              <a:gd name="T113" fmla="*/ 364 h 1662"/>
              <a:gd name="T114" fmla="*/ 297 w 1770"/>
              <a:gd name="T115" fmla="*/ 291 h 1662"/>
              <a:gd name="T116" fmla="*/ 410 w 1770"/>
              <a:gd name="T117" fmla="*/ 201 h 1662"/>
              <a:gd name="T118" fmla="*/ 422 w 1770"/>
              <a:gd name="T119" fmla="*/ 52 h 1662"/>
              <a:gd name="T120" fmla="*/ 554 w 1770"/>
              <a:gd name="T121" fmla="*/ 14 h 16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770" h="1662">
                <a:moveTo>
                  <a:pt x="1674" y="561"/>
                </a:moveTo>
                <a:lnTo>
                  <a:pt x="1692" y="596"/>
                </a:lnTo>
                <a:lnTo>
                  <a:pt x="1709" y="606"/>
                </a:lnTo>
                <a:lnTo>
                  <a:pt x="1718" y="610"/>
                </a:lnTo>
                <a:lnTo>
                  <a:pt x="1716" y="615"/>
                </a:lnTo>
                <a:lnTo>
                  <a:pt x="1716" y="618"/>
                </a:lnTo>
                <a:lnTo>
                  <a:pt x="1716" y="620"/>
                </a:lnTo>
                <a:lnTo>
                  <a:pt x="1716" y="622"/>
                </a:lnTo>
                <a:lnTo>
                  <a:pt x="1716" y="625"/>
                </a:lnTo>
                <a:lnTo>
                  <a:pt x="1716" y="627"/>
                </a:lnTo>
                <a:lnTo>
                  <a:pt x="1718" y="627"/>
                </a:lnTo>
                <a:lnTo>
                  <a:pt x="1718" y="629"/>
                </a:lnTo>
                <a:lnTo>
                  <a:pt x="1718" y="632"/>
                </a:lnTo>
                <a:lnTo>
                  <a:pt x="1721" y="634"/>
                </a:lnTo>
                <a:lnTo>
                  <a:pt x="1723" y="637"/>
                </a:lnTo>
                <a:lnTo>
                  <a:pt x="1723" y="639"/>
                </a:lnTo>
                <a:lnTo>
                  <a:pt x="1723" y="641"/>
                </a:lnTo>
                <a:lnTo>
                  <a:pt x="1723" y="644"/>
                </a:lnTo>
                <a:lnTo>
                  <a:pt x="1721" y="648"/>
                </a:lnTo>
                <a:lnTo>
                  <a:pt x="1721" y="651"/>
                </a:lnTo>
                <a:lnTo>
                  <a:pt x="1723" y="658"/>
                </a:lnTo>
                <a:lnTo>
                  <a:pt x="1725" y="663"/>
                </a:lnTo>
                <a:lnTo>
                  <a:pt x="1725" y="665"/>
                </a:lnTo>
                <a:lnTo>
                  <a:pt x="1725" y="667"/>
                </a:lnTo>
                <a:lnTo>
                  <a:pt x="1733" y="665"/>
                </a:lnTo>
                <a:lnTo>
                  <a:pt x="1733" y="670"/>
                </a:lnTo>
                <a:lnTo>
                  <a:pt x="1733" y="672"/>
                </a:lnTo>
                <a:lnTo>
                  <a:pt x="1735" y="674"/>
                </a:lnTo>
                <a:lnTo>
                  <a:pt x="1735" y="677"/>
                </a:lnTo>
                <a:lnTo>
                  <a:pt x="1737" y="679"/>
                </a:lnTo>
                <a:lnTo>
                  <a:pt x="1737" y="682"/>
                </a:lnTo>
                <a:lnTo>
                  <a:pt x="1737" y="684"/>
                </a:lnTo>
                <a:lnTo>
                  <a:pt x="1735" y="684"/>
                </a:lnTo>
                <a:lnTo>
                  <a:pt x="1733" y="684"/>
                </a:lnTo>
                <a:lnTo>
                  <a:pt x="1735" y="689"/>
                </a:lnTo>
                <a:lnTo>
                  <a:pt x="1737" y="691"/>
                </a:lnTo>
                <a:lnTo>
                  <a:pt x="1737" y="696"/>
                </a:lnTo>
                <a:lnTo>
                  <a:pt x="1740" y="693"/>
                </a:lnTo>
                <a:lnTo>
                  <a:pt x="1742" y="698"/>
                </a:lnTo>
                <a:lnTo>
                  <a:pt x="1742" y="700"/>
                </a:lnTo>
                <a:lnTo>
                  <a:pt x="1744" y="703"/>
                </a:lnTo>
                <a:lnTo>
                  <a:pt x="1747" y="705"/>
                </a:lnTo>
                <a:lnTo>
                  <a:pt x="1749" y="708"/>
                </a:lnTo>
                <a:lnTo>
                  <a:pt x="1749" y="710"/>
                </a:lnTo>
                <a:lnTo>
                  <a:pt x="1751" y="710"/>
                </a:lnTo>
                <a:lnTo>
                  <a:pt x="1754" y="712"/>
                </a:lnTo>
                <a:lnTo>
                  <a:pt x="1756" y="715"/>
                </a:lnTo>
                <a:lnTo>
                  <a:pt x="1758" y="717"/>
                </a:lnTo>
                <a:lnTo>
                  <a:pt x="1761" y="719"/>
                </a:lnTo>
                <a:lnTo>
                  <a:pt x="1763" y="722"/>
                </a:lnTo>
                <a:lnTo>
                  <a:pt x="1766" y="724"/>
                </a:lnTo>
                <a:lnTo>
                  <a:pt x="1768" y="726"/>
                </a:lnTo>
                <a:lnTo>
                  <a:pt x="1770" y="729"/>
                </a:lnTo>
                <a:lnTo>
                  <a:pt x="1768" y="734"/>
                </a:lnTo>
                <a:lnTo>
                  <a:pt x="1768" y="736"/>
                </a:lnTo>
                <a:lnTo>
                  <a:pt x="1766" y="738"/>
                </a:lnTo>
                <a:lnTo>
                  <a:pt x="1761" y="741"/>
                </a:lnTo>
                <a:lnTo>
                  <a:pt x="1758" y="741"/>
                </a:lnTo>
                <a:lnTo>
                  <a:pt x="1756" y="743"/>
                </a:lnTo>
                <a:lnTo>
                  <a:pt x="1754" y="743"/>
                </a:lnTo>
                <a:lnTo>
                  <a:pt x="1751" y="745"/>
                </a:lnTo>
                <a:lnTo>
                  <a:pt x="1747" y="748"/>
                </a:lnTo>
                <a:lnTo>
                  <a:pt x="1742" y="750"/>
                </a:lnTo>
                <a:lnTo>
                  <a:pt x="1737" y="753"/>
                </a:lnTo>
                <a:lnTo>
                  <a:pt x="1735" y="757"/>
                </a:lnTo>
                <a:lnTo>
                  <a:pt x="1733" y="757"/>
                </a:lnTo>
                <a:lnTo>
                  <a:pt x="1730" y="760"/>
                </a:lnTo>
                <a:lnTo>
                  <a:pt x="1730" y="762"/>
                </a:lnTo>
                <a:lnTo>
                  <a:pt x="1733" y="764"/>
                </a:lnTo>
                <a:lnTo>
                  <a:pt x="1733" y="767"/>
                </a:lnTo>
                <a:lnTo>
                  <a:pt x="1735" y="771"/>
                </a:lnTo>
                <a:lnTo>
                  <a:pt x="1735" y="776"/>
                </a:lnTo>
                <a:lnTo>
                  <a:pt x="1737" y="779"/>
                </a:lnTo>
                <a:lnTo>
                  <a:pt x="1737" y="783"/>
                </a:lnTo>
                <a:lnTo>
                  <a:pt x="1740" y="783"/>
                </a:lnTo>
                <a:lnTo>
                  <a:pt x="1742" y="783"/>
                </a:lnTo>
                <a:lnTo>
                  <a:pt x="1744" y="781"/>
                </a:lnTo>
                <a:lnTo>
                  <a:pt x="1742" y="783"/>
                </a:lnTo>
                <a:lnTo>
                  <a:pt x="1740" y="786"/>
                </a:lnTo>
                <a:lnTo>
                  <a:pt x="1737" y="788"/>
                </a:lnTo>
                <a:lnTo>
                  <a:pt x="1737" y="790"/>
                </a:lnTo>
                <a:lnTo>
                  <a:pt x="1737" y="793"/>
                </a:lnTo>
                <a:lnTo>
                  <a:pt x="1737" y="797"/>
                </a:lnTo>
                <a:lnTo>
                  <a:pt x="1735" y="800"/>
                </a:lnTo>
                <a:lnTo>
                  <a:pt x="1733" y="807"/>
                </a:lnTo>
                <a:lnTo>
                  <a:pt x="1730" y="809"/>
                </a:lnTo>
                <a:lnTo>
                  <a:pt x="1730" y="812"/>
                </a:lnTo>
                <a:lnTo>
                  <a:pt x="1725" y="809"/>
                </a:lnTo>
                <a:lnTo>
                  <a:pt x="1718" y="807"/>
                </a:lnTo>
                <a:lnTo>
                  <a:pt x="1714" y="805"/>
                </a:lnTo>
                <a:lnTo>
                  <a:pt x="1709" y="802"/>
                </a:lnTo>
                <a:lnTo>
                  <a:pt x="1704" y="800"/>
                </a:lnTo>
                <a:lnTo>
                  <a:pt x="1704" y="797"/>
                </a:lnTo>
                <a:lnTo>
                  <a:pt x="1702" y="797"/>
                </a:lnTo>
                <a:lnTo>
                  <a:pt x="1700" y="800"/>
                </a:lnTo>
                <a:lnTo>
                  <a:pt x="1695" y="800"/>
                </a:lnTo>
                <a:lnTo>
                  <a:pt x="1688" y="802"/>
                </a:lnTo>
                <a:lnTo>
                  <a:pt x="1685" y="802"/>
                </a:lnTo>
                <a:lnTo>
                  <a:pt x="1683" y="805"/>
                </a:lnTo>
                <a:lnTo>
                  <a:pt x="1678" y="805"/>
                </a:lnTo>
                <a:lnTo>
                  <a:pt x="1676" y="805"/>
                </a:lnTo>
                <a:lnTo>
                  <a:pt x="1674" y="807"/>
                </a:lnTo>
                <a:lnTo>
                  <a:pt x="1671" y="807"/>
                </a:lnTo>
                <a:lnTo>
                  <a:pt x="1669" y="809"/>
                </a:lnTo>
                <a:lnTo>
                  <a:pt x="1667" y="807"/>
                </a:lnTo>
                <a:lnTo>
                  <a:pt x="1667" y="809"/>
                </a:lnTo>
                <a:lnTo>
                  <a:pt x="1664" y="809"/>
                </a:lnTo>
                <a:lnTo>
                  <a:pt x="1664" y="807"/>
                </a:lnTo>
                <a:lnTo>
                  <a:pt x="1664" y="805"/>
                </a:lnTo>
                <a:lnTo>
                  <a:pt x="1662" y="807"/>
                </a:lnTo>
                <a:lnTo>
                  <a:pt x="1659" y="807"/>
                </a:lnTo>
                <a:lnTo>
                  <a:pt x="1659" y="805"/>
                </a:lnTo>
                <a:lnTo>
                  <a:pt x="1657" y="805"/>
                </a:lnTo>
                <a:lnTo>
                  <a:pt x="1657" y="802"/>
                </a:lnTo>
                <a:lnTo>
                  <a:pt x="1655" y="802"/>
                </a:lnTo>
                <a:lnTo>
                  <a:pt x="1655" y="805"/>
                </a:lnTo>
                <a:lnTo>
                  <a:pt x="1652" y="807"/>
                </a:lnTo>
                <a:lnTo>
                  <a:pt x="1652" y="809"/>
                </a:lnTo>
                <a:lnTo>
                  <a:pt x="1634" y="812"/>
                </a:lnTo>
                <a:lnTo>
                  <a:pt x="1629" y="812"/>
                </a:lnTo>
                <a:lnTo>
                  <a:pt x="1626" y="809"/>
                </a:lnTo>
                <a:lnTo>
                  <a:pt x="1608" y="786"/>
                </a:lnTo>
                <a:lnTo>
                  <a:pt x="1598" y="771"/>
                </a:lnTo>
                <a:lnTo>
                  <a:pt x="1598" y="769"/>
                </a:lnTo>
                <a:lnTo>
                  <a:pt x="1591" y="764"/>
                </a:lnTo>
                <a:lnTo>
                  <a:pt x="1591" y="762"/>
                </a:lnTo>
                <a:lnTo>
                  <a:pt x="1591" y="760"/>
                </a:lnTo>
                <a:lnTo>
                  <a:pt x="1591" y="757"/>
                </a:lnTo>
                <a:lnTo>
                  <a:pt x="1589" y="757"/>
                </a:lnTo>
                <a:lnTo>
                  <a:pt x="1586" y="753"/>
                </a:lnTo>
                <a:lnTo>
                  <a:pt x="1586" y="750"/>
                </a:lnTo>
                <a:lnTo>
                  <a:pt x="1584" y="750"/>
                </a:lnTo>
                <a:lnTo>
                  <a:pt x="1582" y="743"/>
                </a:lnTo>
                <a:lnTo>
                  <a:pt x="1582" y="731"/>
                </a:lnTo>
                <a:lnTo>
                  <a:pt x="1582" y="715"/>
                </a:lnTo>
                <a:lnTo>
                  <a:pt x="1582" y="712"/>
                </a:lnTo>
                <a:lnTo>
                  <a:pt x="1582" y="703"/>
                </a:lnTo>
                <a:lnTo>
                  <a:pt x="1579" y="696"/>
                </a:lnTo>
                <a:lnTo>
                  <a:pt x="1582" y="686"/>
                </a:lnTo>
                <a:lnTo>
                  <a:pt x="1591" y="679"/>
                </a:lnTo>
                <a:lnTo>
                  <a:pt x="1593" y="677"/>
                </a:lnTo>
                <a:lnTo>
                  <a:pt x="1593" y="674"/>
                </a:lnTo>
                <a:lnTo>
                  <a:pt x="1596" y="674"/>
                </a:lnTo>
                <a:lnTo>
                  <a:pt x="1596" y="672"/>
                </a:lnTo>
                <a:lnTo>
                  <a:pt x="1596" y="670"/>
                </a:lnTo>
                <a:lnTo>
                  <a:pt x="1598" y="667"/>
                </a:lnTo>
                <a:lnTo>
                  <a:pt x="1598" y="670"/>
                </a:lnTo>
                <a:lnTo>
                  <a:pt x="1601" y="667"/>
                </a:lnTo>
                <a:lnTo>
                  <a:pt x="1601" y="665"/>
                </a:lnTo>
                <a:lnTo>
                  <a:pt x="1605" y="663"/>
                </a:lnTo>
                <a:lnTo>
                  <a:pt x="1605" y="660"/>
                </a:lnTo>
                <a:lnTo>
                  <a:pt x="1605" y="658"/>
                </a:lnTo>
                <a:lnTo>
                  <a:pt x="1608" y="658"/>
                </a:lnTo>
                <a:lnTo>
                  <a:pt x="1608" y="655"/>
                </a:lnTo>
                <a:lnTo>
                  <a:pt x="1608" y="653"/>
                </a:lnTo>
                <a:lnTo>
                  <a:pt x="1610" y="651"/>
                </a:lnTo>
                <a:lnTo>
                  <a:pt x="1610" y="648"/>
                </a:lnTo>
                <a:lnTo>
                  <a:pt x="1612" y="644"/>
                </a:lnTo>
                <a:lnTo>
                  <a:pt x="1612" y="641"/>
                </a:lnTo>
                <a:lnTo>
                  <a:pt x="1615" y="639"/>
                </a:lnTo>
                <a:lnTo>
                  <a:pt x="1617" y="639"/>
                </a:lnTo>
                <a:lnTo>
                  <a:pt x="1617" y="637"/>
                </a:lnTo>
                <a:lnTo>
                  <a:pt x="1619" y="637"/>
                </a:lnTo>
                <a:lnTo>
                  <a:pt x="1622" y="632"/>
                </a:lnTo>
                <a:lnTo>
                  <a:pt x="1624" y="632"/>
                </a:lnTo>
                <a:lnTo>
                  <a:pt x="1626" y="629"/>
                </a:lnTo>
                <a:lnTo>
                  <a:pt x="1629" y="629"/>
                </a:lnTo>
                <a:lnTo>
                  <a:pt x="1629" y="627"/>
                </a:lnTo>
                <a:lnTo>
                  <a:pt x="1631" y="627"/>
                </a:lnTo>
                <a:lnTo>
                  <a:pt x="1631" y="618"/>
                </a:lnTo>
                <a:lnTo>
                  <a:pt x="1634" y="618"/>
                </a:lnTo>
                <a:lnTo>
                  <a:pt x="1636" y="613"/>
                </a:lnTo>
                <a:lnTo>
                  <a:pt x="1641" y="608"/>
                </a:lnTo>
                <a:lnTo>
                  <a:pt x="1641" y="606"/>
                </a:lnTo>
                <a:lnTo>
                  <a:pt x="1643" y="603"/>
                </a:lnTo>
                <a:lnTo>
                  <a:pt x="1643" y="601"/>
                </a:lnTo>
                <a:lnTo>
                  <a:pt x="1645" y="596"/>
                </a:lnTo>
                <a:lnTo>
                  <a:pt x="1650" y="594"/>
                </a:lnTo>
                <a:lnTo>
                  <a:pt x="1650" y="592"/>
                </a:lnTo>
                <a:lnTo>
                  <a:pt x="1652" y="592"/>
                </a:lnTo>
                <a:lnTo>
                  <a:pt x="1652" y="589"/>
                </a:lnTo>
                <a:lnTo>
                  <a:pt x="1655" y="589"/>
                </a:lnTo>
                <a:lnTo>
                  <a:pt x="1655" y="587"/>
                </a:lnTo>
                <a:lnTo>
                  <a:pt x="1657" y="587"/>
                </a:lnTo>
                <a:lnTo>
                  <a:pt x="1655" y="584"/>
                </a:lnTo>
                <a:lnTo>
                  <a:pt x="1657" y="584"/>
                </a:lnTo>
                <a:lnTo>
                  <a:pt x="1657" y="580"/>
                </a:lnTo>
                <a:lnTo>
                  <a:pt x="1655" y="577"/>
                </a:lnTo>
                <a:lnTo>
                  <a:pt x="1652" y="575"/>
                </a:lnTo>
                <a:lnTo>
                  <a:pt x="1652" y="573"/>
                </a:lnTo>
                <a:lnTo>
                  <a:pt x="1650" y="573"/>
                </a:lnTo>
                <a:lnTo>
                  <a:pt x="1652" y="570"/>
                </a:lnTo>
                <a:lnTo>
                  <a:pt x="1652" y="568"/>
                </a:lnTo>
                <a:lnTo>
                  <a:pt x="1655" y="566"/>
                </a:lnTo>
                <a:lnTo>
                  <a:pt x="1657" y="566"/>
                </a:lnTo>
                <a:lnTo>
                  <a:pt x="1659" y="563"/>
                </a:lnTo>
                <a:lnTo>
                  <a:pt x="1664" y="561"/>
                </a:lnTo>
                <a:lnTo>
                  <a:pt x="1667" y="561"/>
                </a:lnTo>
                <a:lnTo>
                  <a:pt x="1674" y="561"/>
                </a:lnTo>
                <a:close/>
                <a:moveTo>
                  <a:pt x="695" y="4"/>
                </a:moveTo>
                <a:lnTo>
                  <a:pt x="700" y="14"/>
                </a:lnTo>
                <a:lnTo>
                  <a:pt x="705" y="16"/>
                </a:lnTo>
                <a:lnTo>
                  <a:pt x="707" y="19"/>
                </a:lnTo>
                <a:lnTo>
                  <a:pt x="705" y="21"/>
                </a:lnTo>
                <a:lnTo>
                  <a:pt x="712" y="26"/>
                </a:lnTo>
                <a:lnTo>
                  <a:pt x="714" y="23"/>
                </a:lnTo>
                <a:lnTo>
                  <a:pt x="719" y="38"/>
                </a:lnTo>
                <a:lnTo>
                  <a:pt x="724" y="49"/>
                </a:lnTo>
                <a:lnTo>
                  <a:pt x="726" y="61"/>
                </a:lnTo>
                <a:lnTo>
                  <a:pt x="728" y="64"/>
                </a:lnTo>
                <a:lnTo>
                  <a:pt x="731" y="61"/>
                </a:lnTo>
                <a:lnTo>
                  <a:pt x="733" y="61"/>
                </a:lnTo>
                <a:lnTo>
                  <a:pt x="735" y="59"/>
                </a:lnTo>
                <a:lnTo>
                  <a:pt x="738" y="61"/>
                </a:lnTo>
                <a:lnTo>
                  <a:pt x="742" y="61"/>
                </a:lnTo>
                <a:lnTo>
                  <a:pt x="745" y="64"/>
                </a:lnTo>
                <a:lnTo>
                  <a:pt x="750" y="66"/>
                </a:lnTo>
                <a:lnTo>
                  <a:pt x="754" y="66"/>
                </a:lnTo>
                <a:lnTo>
                  <a:pt x="757" y="66"/>
                </a:lnTo>
                <a:lnTo>
                  <a:pt x="761" y="71"/>
                </a:lnTo>
                <a:lnTo>
                  <a:pt x="764" y="68"/>
                </a:lnTo>
                <a:lnTo>
                  <a:pt x="766" y="71"/>
                </a:lnTo>
                <a:lnTo>
                  <a:pt x="773" y="87"/>
                </a:lnTo>
                <a:lnTo>
                  <a:pt x="761" y="104"/>
                </a:lnTo>
                <a:lnTo>
                  <a:pt x="757" y="123"/>
                </a:lnTo>
                <a:lnTo>
                  <a:pt x="783" y="116"/>
                </a:lnTo>
                <a:lnTo>
                  <a:pt x="794" y="106"/>
                </a:lnTo>
                <a:lnTo>
                  <a:pt x="804" y="120"/>
                </a:lnTo>
                <a:lnTo>
                  <a:pt x="818" y="139"/>
                </a:lnTo>
                <a:lnTo>
                  <a:pt x="820" y="151"/>
                </a:lnTo>
                <a:lnTo>
                  <a:pt x="818" y="156"/>
                </a:lnTo>
                <a:lnTo>
                  <a:pt x="830" y="161"/>
                </a:lnTo>
                <a:lnTo>
                  <a:pt x="830" y="189"/>
                </a:lnTo>
                <a:lnTo>
                  <a:pt x="778" y="199"/>
                </a:lnTo>
                <a:lnTo>
                  <a:pt x="783" y="213"/>
                </a:lnTo>
                <a:lnTo>
                  <a:pt x="783" y="218"/>
                </a:lnTo>
                <a:lnTo>
                  <a:pt x="787" y="222"/>
                </a:lnTo>
                <a:lnTo>
                  <a:pt x="790" y="220"/>
                </a:lnTo>
                <a:lnTo>
                  <a:pt x="792" y="222"/>
                </a:lnTo>
                <a:lnTo>
                  <a:pt x="797" y="225"/>
                </a:lnTo>
                <a:lnTo>
                  <a:pt x="804" y="227"/>
                </a:lnTo>
                <a:lnTo>
                  <a:pt x="806" y="229"/>
                </a:lnTo>
                <a:lnTo>
                  <a:pt x="811" y="229"/>
                </a:lnTo>
                <a:lnTo>
                  <a:pt x="816" y="229"/>
                </a:lnTo>
                <a:lnTo>
                  <a:pt x="818" y="232"/>
                </a:lnTo>
                <a:lnTo>
                  <a:pt x="820" y="232"/>
                </a:lnTo>
                <a:lnTo>
                  <a:pt x="823" y="234"/>
                </a:lnTo>
                <a:lnTo>
                  <a:pt x="830" y="227"/>
                </a:lnTo>
                <a:lnTo>
                  <a:pt x="830" y="222"/>
                </a:lnTo>
                <a:lnTo>
                  <a:pt x="834" y="222"/>
                </a:lnTo>
                <a:lnTo>
                  <a:pt x="839" y="232"/>
                </a:lnTo>
                <a:lnTo>
                  <a:pt x="846" y="246"/>
                </a:lnTo>
                <a:lnTo>
                  <a:pt x="856" y="244"/>
                </a:lnTo>
                <a:lnTo>
                  <a:pt x="858" y="246"/>
                </a:lnTo>
                <a:lnTo>
                  <a:pt x="860" y="246"/>
                </a:lnTo>
                <a:lnTo>
                  <a:pt x="863" y="246"/>
                </a:lnTo>
                <a:lnTo>
                  <a:pt x="874" y="246"/>
                </a:lnTo>
                <a:lnTo>
                  <a:pt x="877" y="246"/>
                </a:lnTo>
                <a:lnTo>
                  <a:pt x="889" y="244"/>
                </a:lnTo>
                <a:lnTo>
                  <a:pt x="891" y="246"/>
                </a:lnTo>
                <a:lnTo>
                  <a:pt x="898" y="246"/>
                </a:lnTo>
                <a:lnTo>
                  <a:pt x="900" y="246"/>
                </a:lnTo>
                <a:lnTo>
                  <a:pt x="903" y="241"/>
                </a:lnTo>
                <a:lnTo>
                  <a:pt x="912" y="236"/>
                </a:lnTo>
                <a:lnTo>
                  <a:pt x="917" y="234"/>
                </a:lnTo>
                <a:lnTo>
                  <a:pt x="919" y="229"/>
                </a:lnTo>
                <a:lnTo>
                  <a:pt x="924" y="225"/>
                </a:lnTo>
                <a:lnTo>
                  <a:pt x="924" y="222"/>
                </a:lnTo>
                <a:lnTo>
                  <a:pt x="926" y="220"/>
                </a:lnTo>
                <a:lnTo>
                  <a:pt x="933" y="222"/>
                </a:lnTo>
                <a:lnTo>
                  <a:pt x="943" y="225"/>
                </a:lnTo>
                <a:lnTo>
                  <a:pt x="964" y="229"/>
                </a:lnTo>
                <a:lnTo>
                  <a:pt x="969" y="232"/>
                </a:lnTo>
                <a:lnTo>
                  <a:pt x="955" y="248"/>
                </a:lnTo>
                <a:lnTo>
                  <a:pt x="957" y="255"/>
                </a:lnTo>
                <a:lnTo>
                  <a:pt x="959" y="258"/>
                </a:lnTo>
                <a:lnTo>
                  <a:pt x="969" y="272"/>
                </a:lnTo>
                <a:lnTo>
                  <a:pt x="973" y="279"/>
                </a:lnTo>
                <a:lnTo>
                  <a:pt x="973" y="277"/>
                </a:lnTo>
                <a:lnTo>
                  <a:pt x="978" y="277"/>
                </a:lnTo>
                <a:lnTo>
                  <a:pt x="978" y="279"/>
                </a:lnTo>
                <a:lnTo>
                  <a:pt x="981" y="281"/>
                </a:lnTo>
                <a:lnTo>
                  <a:pt x="988" y="286"/>
                </a:lnTo>
                <a:lnTo>
                  <a:pt x="1006" y="326"/>
                </a:lnTo>
                <a:lnTo>
                  <a:pt x="1011" y="336"/>
                </a:lnTo>
                <a:lnTo>
                  <a:pt x="1011" y="338"/>
                </a:lnTo>
                <a:lnTo>
                  <a:pt x="1011" y="341"/>
                </a:lnTo>
                <a:lnTo>
                  <a:pt x="1009" y="343"/>
                </a:lnTo>
                <a:lnTo>
                  <a:pt x="1009" y="345"/>
                </a:lnTo>
                <a:lnTo>
                  <a:pt x="1009" y="348"/>
                </a:lnTo>
                <a:lnTo>
                  <a:pt x="1009" y="350"/>
                </a:lnTo>
                <a:lnTo>
                  <a:pt x="1009" y="352"/>
                </a:lnTo>
                <a:lnTo>
                  <a:pt x="1006" y="352"/>
                </a:lnTo>
                <a:lnTo>
                  <a:pt x="1006" y="360"/>
                </a:lnTo>
                <a:lnTo>
                  <a:pt x="1006" y="367"/>
                </a:lnTo>
                <a:lnTo>
                  <a:pt x="1006" y="369"/>
                </a:lnTo>
                <a:lnTo>
                  <a:pt x="1004" y="374"/>
                </a:lnTo>
                <a:lnTo>
                  <a:pt x="1006" y="376"/>
                </a:lnTo>
                <a:lnTo>
                  <a:pt x="1006" y="379"/>
                </a:lnTo>
                <a:lnTo>
                  <a:pt x="1009" y="381"/>
                </a:lnTo>
                <a:lnTo>
                  <a:pt x="1011" y="381"/>
                </a:lnTo>
                <a:lnTo>
                  <a:pt x="1011" y="383"/>
                </a:lnTo>
                <a:lnTo>
                  <a:pt x="1014" y="386"/>
                </a:lnTo>
                <a:lnTo>
                  <a:pt x="1014" y="388"/>
                </a:lnTo>
                <a:lnTo>
                  <a:pt x="1016" y="388"/>
                </a:lnTo>
                <a:lnTo>
                  <a:pt x="1016" y="390"/>
                </a:lnTo>
                <a:lnTo>
                  <a:pt x="1021" y="393"/>
                </a:lnTo>
                <a:lnTo>
                  <a:pt x="1021" y="395"/>
                </a:lnTo>
                <a:lnTo>
                  <a:pt x="1023" y="395"/>
                </a:lnTo>
                <a:lnTo>
                  <a:pt x="1025" y="397"/>
                </a:lnTo>
                <a:lnTo>
                  <a:pt x="1028" y="400"/>
                </a:lnTo>
                <a:lnTo>
                  <a:pt x="1030" y="400"/>
                </a:lnTo>
                <a:lnTo>
                  <a:pt x="1030" y="402"/>
                </a:lnTo>
                <a:lnTo>
                  <a:pt x="1032" y="402"/>
                </a:lnTo>
                <a:lnTo>
                  <a:pt x="1035" y="402"/>
                </a:lnTo>
                <a:lnTo>
                  <a:pt x="1037" y="405"/>
                </a:lnTo>
                <a:lnTo>
                  <a:pt x="1039" y="405"/>
                </a:lnTo>
                <a:lnTo>
                  <a:pt x="1042" y="405"/>
                </a:lnTo>
                <a:lnTo>
                  <a:pt x="1044" y="405"/>
                </a:lnTo>
                <a:lnTo>
                  <a:pt x="1047" y="405"/>
                </a:lnTo>
                <a:lnTo>
                  <a:pt x="1056" y="402"/>
                </a:lnTo>
                <a:lnTo>
                  <a:pt x="1063" y="402"/>
                </a:lnTo>
                <a:lnTo>
                  <a:pt x="1070" y="402"/>
                </a:lnTo>
                <a:lnTo>
                  <a:pt x="1075" y="402"/>
                </a:lnTo>
                <a:lnTo>
                  <a:pt x="1077" y="402"/>
                </a:lnTo>
                <a:lnTo>
                  <a:pt x="1080" y="402"/>
                </a:lnTo>
                <a:lnTo>
                  <a:pt x="1084" y="402"/>
                </a:lnTo>
                <a:lnTo>
                  <a:pt x="1087" y="402"/>
                </a:lnTo>
                <a:lnTo>
                  <a:pt x="1089" y="402"/>
                </a:lnTo>
                <a:lnTo>
                  <a:pt x="1091" y="402"/>
                </a:lnTo>
                <a:lnTo>
                  <a:pt x="1094" y="402"/>
                </a:lnTo>
                <a:lnTo>
                  <a:pt x="1096" y="402"/>
                </a:lnTo>
                <a:lnTo>
                  <a:pt x="1096" y="405"/>
                </a:lnTo>
                <a:lnTo>
                  <a:pt x="1098" y="405"/>
                </a:lnTo>
                <a:lnTo>
                  <a:pt x="1101" y="407"/>
                </a:lnTo>
                <a:lnTo>
                  <a:pt x="1105" y="409"/>
                </a:lnTo>
                <a:lnTo>
                  <a:pt x="1110" y="409"/>
                </a:lnTo>
                <a:lnTo>
                  <a:pt x="1113" y="409"/>
                </a:lnTo>
                <a:lnTo>
                  <a:pt x="1115" y="409"/>
                </a:lnTo>
                <a:lnTo>
                  <a:pt x="1120" y="409"/>
                </a:lnTo>
                <a:lnTo>
                  <a:pt x="1122" y="407"/>
                </a:lnTo>
                <a:lnTo>
                  <a:pt x="1122" y="405"/>
                </a:lnTo>
                <a:lnTo>
                  <a:pt x="1127" y="402"/>
                </a:lnTo>
                <a:lnTo>
                  <a:pt x="1129" y="400"/>
                </a:lnTo>
                <a:lnTo>
                  <a:pt x="1134" y="395"/>
                </a:lnTo>
                <a:lnTo>
                  <a:pt x="1138" y="390"/>
                </a:lnTo>
                <a:lnTo>
                  <a:pt x="1138" y="388"/>
                </a:lnTo>
                <a:lnTo>
                  <a:pt x="1141" y="388"/>
                </a:lnTo>
                <a:lnTo>
                  <a:pt x="1141" y="386"/>
                </a:lnTo>
                <a:lnTo>
                  <a:pt x="1143" y="386"/>
                </a:lnTo>
                <a:lnTo>
                  <a:pt x="1146" y="388"/>
                </a:lnTo>
                <a:lnTo>
                  <a:pt x="1150" y="390"/>
                </a:lnTo>
                <a:lnTo>
                  <a:pt x="1155" y="393"/>
                </a:lnTo>
                <a:lnTo>
                  <a:pt x="1157" y="393"/>
                </a:lnTo>
                <a:lnTo>
                  <a:pt x="1162" y="395"/>
                </a:lnTo>
                <a:lnTo>
                  <a:pt x="1164" y="395"/>
                </a:lnTo>
                <a:lnTo>
                  <a:pt x="1169" y="395"/>
                </a:lnTo>
                <a:lnTo>
                  <a:pt x="1171" y="395"/>
                </a:lnTo>
                <a:lnTo>
                  <a:pt x="1174" y="397"/>
                </a:lnTo>
                <a:lnTo>
                  <a:pt x="1176" y="397"/>
                </a:lnTo>
                <a:lnTo>
                  <a:pt x="1179" y="397"/>
                </a:lnTo>
                <a:lnTo>
                  <a:pt x="1181" y="397"/>
                </a:lnTo>
                <a:lnTo>
                  <a:pt x="1195" y="405"/>
                </a:lnTo>
                <a:lnTo>
                  <a:pt x="1197" y="405"/>
                </a:lnTo>
                <a:lnTo>
                  <a:pt x="1200" y="407"/>
                </a:lnTo>
                <a:lnTo>
                  <a:pt x="1204" y="407"/>
                </a:lnTo>
                <a:lnTo>
                  <a:pt x="1207" y="409"/>
                </a:lnTo>
                <a:lnTo>
                  <a:pt x="1209" y="412"/>
                </a:lnTo>
                <a:lnTo>
                  <a:pt x="1212" y="412"/>
                </a:lnTo>
                <a:lnTo>
                  <a:pt x="1214" y="412"/>
                </a:lnTo>
                <a:lnTo>
                  <a:pt x="1214" y="414"/>
                </a:lnTo>
                <a:lnTo>
                  <a:pt x="1216" y="414"/>
                </a:lnTo>
                <a:lnTo>
                  <a:pt x="1219" y="416"/>
                </a:lnTo>
                <a:lnTo>
                  <a:pt x="1221" y="416"/>
                </a:lnTo>
                <a:lnTo>
                  <a:pt x="1223" y="416"/>
                </a:lnTo>
                <a:lnTo>
                  <a:pt x="1226" y="419"/>
                </a:lnTo>
                <a:lnTo>
                  <a:pt x="1228" y="419"/>
                </a:lnTo>
                <a:lnTo>
                  <a:pt x="1230" y="419"/>
                </a:lnTo>
                <a:lnTo>
                  <a:pt x="1233" y="419"/>
                </a:lnTo>
                <a:lnTo>
                  <a:pt x="1235" y="419"/>
                </a:lnTo>
                <a:lnTo>
                  <a:pt x="1237" y="419"/>
                </a:lnTo>
                <a:lnTo>
                  <a:pt x="1237" y="421"/>
                </a:lnTo>
                <a:lnTo>
                  <a:pt x="1240" y="423"/>
                </a:lnTo>
                <a:lnTo>
                  <a:pt x="1240" y="426"/>
                </a:lnTo>
                <a:lnTo>
                  <a:pt x="1240" y="428"/>
                </a:lnTo>
                <a:lnTo>
                  <a:pt x="1240" y="431"/>
                </a:lnTo>
                <a:lnTo>
                  <a:pt x="1242" y="433"/>
                </a:lnTo>
                <a:lnTo>
                  <a:pt x="1245" y="433"/>
                </a:lnTo>
                <a:lnTo>
                  <a:pt x="1245" y="435"/>
                </a:lnTo>
                <a:lnTo>
                  <a:pt x="1247" y="435"/>
                </a:lnTo>
                <a:lnTo>
                  <a:pt x="1249" y="435"/>
                </a:lnTo>
                <a:lnTo>
                  <a:pt x="1249" y="438"/>
                </a:lnTo>
                <a:lnTo>
                  <a:pt x="1252" y="440"/>
                </a:lnTo>
                <a:lnTo>
                  <a:pt x="1252" y="442"/>
                </a:lnTo>
                <a:lnTo>
                  <a:pt x="1252" y="445"/>
                </a:lnTo>
                <a:lnTo>
                  <a:pt x="1252" y="447"/>
                </a:lnTo>
                <a:lnTo>
                  <a:pt x="1254" y="447"/>
                </a:lnTo>
                <a:lnTo>
                  <a:pt x="1254" y="450"/>
                </a:lnTo>
                <a:lnTo>
                  <a:pt x="1256" y="452"/>
                </a:lnTo>
                <a:lnTo>
                  <a:pt x="1256" y="454"/>
                </a:lnTo>
                <a:lnTo>
                  <a:pt x="1259" y="454"/>
                </a:lnTo>
                <a:lnTo>
                  <a:pt x="1259" y="457"/>
                </a:lnTo>
                <a:lnTo>
                  <a:pt x="1259" y="459"/>
                </a:lnTo>
                <a:lnTo>
                  <a:pt x="1261" y="459"/>
                </a:lnTo>
                <a:lnTo>
                  <a:pt x="1259" y="459"/>
                </a:lnTo>
                <a:lnTo>
                  <a:pt x="1261" y="459"/>
                </a:lnTo>
                <a:lnTo>
                  <a:pt x="1261" y="461"/>
                </a:lnTo>
                <a:lnTo>
                  <a:pt x="1261" y="464"/>
                </a:lnTo>
                <a:lnTo>
                  <a:pt x="1261" y="466"/>
                </a:lnTo>
                <a:lnTo>
                  <a:pt x="1263" y="466"/>
                </a:lnTo>
                <a:lnTo>
                  <a:pt x="1261" y="466"/>
                </a:lnTo>
                <a:lnTo>
                  <a:pt x="1263" y="466"/>
                </a:lnTo>
                <a:lnTo>
                  <a:pt x="1263" y="468"/>
                </a:lnTo>
                <a:lnTo>
                  <a:pt x="1261" y="468"/>
                </a:lnTo>
                <a:lnTo>
                  <a:pt x="1261" y="471"/>
                </a:lnTo>
                <a:lnTo>
                  <a:pt x="1268" y="480"/>
                </a:lnTo>
                <a:lnTo>
                  <a:pt x="1270" y="483"/>
                </a:lnTo>
                <a:lnTo>
                  <a:pt x="1275" y="485"/>
                </a:lnTo>
                <a:lnTo>
                  <a:pt x="1278" y="485"/>
                </a:lnTo>
                <a:lnTo>
                  <a:pt x="1285" y="483"/>
                </a:lnTo>
                <a:lnTo>
                  <a:pt x="1292" y="483"/>
                </a:lnTo>
                <a:lnTo>
                  <a:pt x="1294" y="485"/>
                </a:lnTo>
                <a:lnTo>
                  <a:pt x="1296" y="485"/>
                </a:lnTo>
                <a:lnTo>
                  <a:pt x="1301" y="485"/>
                </a:lnTo>
                <a:lnTo>
                  <a:pt x="1322" y="483"/>
                </a:lnTo>
                <a:lnTo>
                  <a:pt x="1325" y="485"/>
                </a:lnTo>
                <a:lnTo>
                  <a:pt x="1327" y="485"/>
                </a:lnTo>
                <a:lnTo>
                  <a:pt x="1327" y="487"/>
                </a:lnTo>
                <a:lnTo>
                  <a:pt x="1329" y="485"/>
                </a:lnTo>
                <a:lnTo>
                  <a:pt x="1327" y="487"/>
                </a:lnTo>
                <a:lnTo>
                  <a:pt x="1325" y="490"/>
                </a:lnTo>
                <a:lnTo>
                  <a:pt x="1327" y="487"/>
                </a:lnTo>
                <a:lnTo>
                  <a:pt x="1332" y="485"/>
                </a:lnTo>
                <a:lnTo>
                  <a:pt x="1334" y="485"/>
                </a:lnTo>
                <a:lnTo>
                  <a:pt x="1332" y="485"/>
                </a:lnTo>
                <a:lnTo>
                  <a:pt x="1329" y="487"/>
                </a:lnTo>
                <a:lnTo>
                  <a:pt x="1332" y="490"/>
                </a:lnTo>
                <a:lnTo>
                  <a:pt x="1334" y="492"/>
                </a:lnTo>
                <a:lnTo>
                  <a:pt x="1336" y="495"/>
                </a:lnTo>
                <a:lnTo>
                  <a:pt x="1339" y="497"/>
                </a:lnTo>
                <a:lnTo>
                  <a:pt x="1334" y="502"/>
                </a:lnTo>
                <a:lnTo>
                  <a:pt x="1336" y="504"/>
                </a:lnTo>
                <a:lnTo>
                  <a:pt x="1336" y="509"/>
                </a:lnTo>
                <a:lnTo>
                  <a:pt x="1334" y="509"/>
                </a:lnTo>
                <a:lnTo>
                  <a:pt x="1334" y="511"/>
                </a:lnTo>
                <a:lnTo>
                  <a:pt x="1334" y="513"/>
                </a:lnTo>
                <a:lnTo>
                  <a:pt x="1334" y="516"/>
                </a:lnTo>
                <a:lnTo>
                  <a:pt x="1334" y="518"/>
                </a:lnTo>
                <a:lnTo>
                  <a:pt x="1334" y="521"/>
                </a:lnTo>
                <a:lnTo>
                  <a:pt x="1332" y="528"/>
                </a:lnTo>
                <a:lnTo>
                  <a:pt x="1334" y="528"/>
                </a:lnTo>
                <a:lnTo>
                  <a:pt x="1360" y="535"/>
                </a:lnTo>
                <a:lnTo>
                  <a:pt x="1362" y="535"/>
                </a:lnTo>
                <a:lnTo>
                  <a:pt x="1365" y="535"/>
                </a:lnTo>
                <a:lnTo>
                  <a:pt x="1367" y="537"/>
                </a:lnTo>
                <a:lnTo>
                  <a:pt x="1370" y="539"/>
                </a:lnTo>
                <a:lnTo>
                  <a:pt x="1372" y="542"/>
                </a:lnTo>
                <a:lnTo>
                  <a:pt x="1374" y="544"/>
                </a:lnTo>
                <a:lnTo>
                  <a:pt x="1374" y="549"/>
                </a:lnTo>
                <a:lnTo>
                  <a:pt x="1374" y="551"/>
                </a:lnTo>
                <a:lnTo>
                  <a:pt x="1374" y="554"/>
                </a:lnTo>
                <a:lnTo>
                  <a:pt x="1379" y="554"/>
                </a:lnTo>
                <a:lnTo>
                  <a:pt x="1381" y="556"/>
                </a:lnTo>
                <a:lnTo>
                  <a:pt x="1381" y="561"/>
                </a:lnTo>
                <a:lnTo>
                  <a:pt x="1381" y="563"/>
                </a:lnTo>
                <a:lnTo>
                  <a:pt x="1381" y="566"/>
                </a:lnTo>
                <a:lnTo>
                  <a:pt x="1384" y="566"/>
                </a:lnTo>
                <a:lnTo>
                  <a:pt x="1384" y="563"/>
                </a:lnTo>
                <a:lnTo>
                  <a:pt x="1386" y="563"/>
                </a:lnTo>
                <a:lnTo>
                  <a:pt x="1386" y="566"/>
                </a:lnTo>
                <a:lnTo>
                  <a:pt x="1388" y="566"/>
                </a:lnTo>
                <a:lnTo>
                  <a:pt x="1388" y="568"/>
                </a:lnTo>
                <a:lnTo>
                  <a:pt x="1386" y="570"/>
                </a:lnTo>
                <a:lnTo>
                  <a:pt x="1388" y="570"/>
                </a:lnTo>
                <a:lnTo>
                  <a:pt x="1391" y="570"/>
                </a:lnTo>
                <a:lnTo>
                  <a:pt x="1391" y="573"/>
                </a:lnTo>
                <a:lnTo>
                  <a:pt x="1395" y="575"/>
                </a:lnTo>
                <a:lnTo>
                  <a:pt x="1398" y="575"/>
                </a:lnTo>
                <a:lnTo>
                  <a:pt x="1395" y="575"/>
                </a:lnTo>
                <a:lnTo>
                  <a:pt x="1393" y="575"/>
                </a:lnTo>
                <a:lnTo>
                  <a:pt x="1393" y="577"/>
                </a:lnTo>
                <a:lnTo>
                  <a:pt x="1393" y="580"/>
                </a:lnTo>
                <a:lnTo>
                  <a:pt x="1393" y="584"/>
                </a:lnTo>
                <a:lnTo>
                  <a:pt x="1393" y="587"/>
                </a:lnTo>
                <a:lnTo>
                  <a:pt x="1391" y="587"/>
                </a:lnTo>
                <a:lnTo>
                  <a:pt x="1388" y="587"/>
                </a:lnTo>
                <a:lnTo>
                  <a:pt x="1391" y="589"/>
                </a:lnTo>
                <a:lnTo>
                  <a:pt x="1393" y="589"/>
                </a:lnTo>
                <a:lnTo>
                  <a:pt x="1395" y="584"/>
                </a:lnTo>
                <a:lnTo>
                  <a:pt x="1395" y="582"/>
                </a:lnTo>
                <a:lnTo>
                  <a:pt x="1398" y="582"/>
                </a:lnTo>
                <a:lnTo>
                  <a:pt x="1398" y="584"/>
                </a:lnTo>
                <a:lnTo>
                  <a:pt x="1400" y="584"/>
                </a:lnTo>
                <a:lnTo>
                  <a:pt x="1403" y="587"/>
                </a:lnTo>
                <a:lnTo>
                  <a:pt x="1405" y="587"/>
                </a:lnTo>
                <a:lnTo>
                  <a:pt x="1407" y="587"/>
                </a:lnTo>
                <a:lnTo>
                  <a:pt x="1407" y="584"/>
                </a:lnTo>
                <a:lnTo>
                  <a:pt x="1410" y="584"/>
                </a:lnTo>
                <a:lnTo>
                  <a:pt x="1414" y="587"/>
                </a:lnTo>
                <a:lnTo>
                  <a:pt x="1419" y="587"/>
                </a:lnTo>
                <a:lnTo>
                  <a:pt x="1421" y="584"/>
                </a:lnTo>
                <a:lnTo>
                  <a:pt x="1424" y="584"/>
                </a:lnTo>
                <a:lnTo>
                  <a:pt x="1426" y="584"/>
                </a:lnTo>
                <a:lnTo>
                  <a:pt x="1426" y="587"/>
                </a:lnTo>
                <a:lnTo>
                  <a:pt x="1426" y="589"/>
                </a:lnTo>
                <a:lnTo>
                  <a:pt x="1428" y="592"/>
                </a:lnTo>
                <a:lnTo>
                  <a:pt x="1426" y="594"/>
                </a:lnTo>
                <a:lnTo>
                  <a:pt x="1424" y="594"/>
                </a:lnTo>
                <a:lnTo>
                  <a:pt x="1421" y="596"/>
                </a:lnTo>
                <a:lnTo>
                  <a:pt x="1421" y="599"/>
                </a:lnTo>
                <a:lnTo>
                  <a:pt x="1419" y="601"/>
                </a:lnTo>
                <a:lnTo>
                  <a:pt x="1424" y="603"/>
                </a:lnTo>
                <a:lnTo>
                  <a:pt x="1426" y="606"/>
                </a:lnTo>
                <a:lnTo>
                  <a:pt x="1426" y="608"/>
                </a:lnTo>
                <a:lnTo>
                  <a:pt x="1428" y="608"/>
                </a:lnTo>
                <a:lnTo>
                  <a:pt x="1428" y="613"/>
                </a:lnTo>
                <a:lnTo>
                  <a:pt x="1431" y="613"/>
                </a:lnTo>
                <a:lnTo>
                  <a:pt x="1433" y="615"/>
                </a:lnTo>
                <a:lnTo>
                  <a:pt x="1438" y="615"/>
                </a:lnTo>
                <a:lnTo>
                  <a:pt x="1440" y="615"/>
                </a:lnTo>
                <a:lnTo>
                  <a:pt x="1445" y="618"/>
                </a:lnTo>
                <a:lnTo>
                  <a:pt x="1447" y="620"/>
                </a:lnTo>
                <a:lnTo>
                  <a:pt x="1447" y="629"/>
                </a:lnTo>
                <a:lnTo>
                  <a:pt x="1447" y="632"/>
                </a:lnTo>
                <a:lnTo>
                  <a:pt x="1445" y="632"/>
                </a:lnTo>
                <a:lnTo>
                  <a:pt x="1447" y="632"/>
                </a:lnTo>
                <a:lnTo>
                  <a:pt x="1452" y="637"/>
                </a:lnTo>
                <a:lnTo>
                  <a:pt x="1452" y="641"/>
                </a:lnTo>
                <a:lnTo>
                  <a:pt x="1450" y="648"/>
                </a:lnTo>
                <a:lnTo>
                  <a:pt x="1454" y="646"/>
                </a:lnTo>
                <a:lnTo>
                  <a:pt x="1457" y="648"/>
                </a:lnTo>
                <a:lnTo>
                  <a:pt x="1459" y="648"/>
                </a:lnTo>
                <a:lnTo>
                  <a:pt x="1461" y="648"/>
                </a:lnTo>
                <a:lnTo>
                  <a:pt x="1461" y="651"/>
                </a:lnTo>
                <a:lnTo>
                  <a:pt x="1464" y="651"/>
                </a:lnTo>
                <a:lnTo>
                  <a:pt x="1466" y="653"/>
                </a:lnTo>
                <a:lnTo>
                  <a:pt x="1469" y="653"/>
                </a:lnTo>
                <a:lnTo>
                  <a:pt x="1471" y="653"/>
                </a:lnTo>
                <a:lnTo>
                  <a:pt x="1476" y="655"/>
                </a:lnTo>
                <a:lnTo>
                  <a:pt x="1480" y="658"/>
                </a:lnTo>
                <a:lnTo>
                  <a:pt x="1487" y="660"/>
                </a:lnTo>
                <a:lnTo>
                  <a:pt x="1492" y="665"/>
                </a:lnTo>
                <a:lnTo>
                  <a:pt x="1494" y="665"/>
                </a:lnTo>
                <a:lnTo>
                  <a:pt x="1490" y="672"/>
                </a:lnTo>
                <a:lnTo>
                  <a:pt x="1485" y="679"/>
                </a:lnTo>
                <a:lnTo>
                  <a:pt x="1483" y="684"/>
                </a:lnTo>
                <a:lnTo>
                  <a:pt x="1480" y="689"/>
                </a:lnTo>
                <a:lnTo>
                  <a:pt x="1478" y="691"/>
                </a:lnTo>
                <a:lnTo>
                  <a:pt x="1476" y="693"/>
                </a:lnTo>
                <a:lnTo>
                  <a:pt x="1471" y="698"/>
                </a:lnTo>
                <a:lnTo>
                  <a:pt x="1469" y="700"/>
                </a:lnTo>
                <a:lnTo>
                  <a:pt x="1466" y="703"/>
                </a:lnTo>
                <a:lnTo>
                  <a:pt x="1466" y="705"/>
                </a:lnTo>
                <a:lnTo>
                  <a:pt x="1464" y="710"/>
                </a:lnTo>
                <a:lnTo>
                  <a:pt x="1469" y="712"/>
                </a:lnTo>
                <a:lnTo>
                  <a:pt x="1471" y="715"/>
                </a:lnTo>
                <a:lnTo>
                  <a:pt x="1476" y="717"/>
                </a:lnTo>
                <a:lnTo>
                  <a:pt x="1473" y="719"/>
                </a:lnTo>
                <a:lnTo>
                  <a:pt x="1473" y="722"/>
                </a:lnTo>
                <a:lnTo>
                  <a:pt x="1471" y="722"/>
                </a:lnTo>
                <a:lnTo>
                  <a:pt x="1471" y="724"/>
                </a:lnTo>
                <a:lnTo>
                  <a:pt x="1469" y="724"/>
                </a:lnTo>
                <a:lnTo>
                  <a:pt x="1466" y="729"/>
                </a:lnTo>
                <a:lnTo>
                  <a:pt x="1466" y="731"/>
                </a:lnTo>
                <a:lnTo>
                  <a:pt x="1471" y="734"/>
                </a:lnTo>
                <a:lnTo>
                  <a:pt x="1464" y="738"/>
                </a:lnTo>
                <a:lnTo>
                  <a:pt x="1461" y="736"/>
                </a:lnTo>
                <a:lnTo>
                  <a:pt x="1459" y="736"/>
                </a:lnTo>
                <a:lnTo>
                  <a:pt x="1457" y="736"/>
                </a:lnTo>
                <a:lnTo>
                  <a:pt x="1452" y="734"/>
                </a:lnTo>
                <a:lnTo>
                  <a:pt x="1450" y="734"/>
                </a:lnTo>
                <a:lnTo>
                  <a:pt x="1447" y="734"/>
                </a:lnTo>
                <a:lnTo>
                  <a:pt x="1440" y="731"/>
                </a:lnTo>
                <a:lnTo>
                  <a:pt x="1438" y="731"/>
                </a:lnTo>
                <a:lnTo>
                  <a:pt x="1436" y="731"/>
                </a:lnTo>
                <a:lnTo>
                  <a:pt x="1433" y="729"/>
                </a:lnTo>
                <a:lnTo>
                  <a:pt x="1431" y="729"/>
                </a:lnTo>
                <a:lnTo>
                  <a:pt x="1428" y="729"/>
                </a:lnTo>
                <a:lnTo>
                  <a:pt x="1426" y="726"/>
                </a:lnTo>
                <a:lnTo>
                  <a:pt x="1424" y="726"/>
                </a:lnTo>
                <a:lnTo>
                  <a:pt x="1421" y="726"/>
                </a:lnTo>
                <a:lnTo>
                  <a:pt x="1414" y="724"/>
                </a:lnTo>
                <a:lnTo>
                  <a:pt x="1412" y="722"/>
                </a:lnTo>
                <a:lnTo>
                  <a:pt x="1410" y="722"/>
                </a:lnTo>
                <a:lnTo>
                  <a:pt x="1400" y="719"/>
                </a:lnTo>
                <a:lnTo>
                  <a:pt x="1398" y="717"/>
                </a:lnTo>
                <a:lnTo>
                  <a:pt x="1395" y="722"/>
                </a:lnTo>
                <a:lnTo>
                  <a:pt x="1400" y="724"/>
                </a:lnTo>
                <a:lnTo>
                  <a:pt x="1417" y="736"/>
                </a:lnTo>
                <a:lnTo>
                  <a:pt x="1414" y="738"/>
                </a:lnTo>
                <a:lnTo>
                  <a:pt x="1412" y="741"/>
                </a:lnTo>
                <a:lnTo>
                  <a:pt x="1407" y="745"/>
                </a:lnTo>
                <a:lnTo>
                  <a:pt x="1405" y="748"/>
                </a:lnTo>
                <a:lnTo>
                  <a:pt x="1403" y="750"/>
                </a:lnTo>
                <a:lnTo>
                  <a:pt x="1400" y="753"/>
                </a:lnTo>
                <a:lnTo>
                  <a:pt x="1403" y="753"/>
                </a:lnTo>
                <a:lnTo>
                  <a:pt x="1405" y="753"/>
                </a:lnTo>
                <a:lnTo>
                  <a:pt x="1407" y="755"/>
                </a:lnTo>
                <a:lnTo>
                  <a:pt x="1412" y="757"/>
                </a:lnTo>
                <a:lnTo>
                  <a:pt x="1419" y="757"/>
                </a:lnTo>
                <a:lnTo>
                  <a:pt x="1421" y="760"/>
                </a:lnTo>
                <a:lnTo>
                  <a:pt x="1428" y="764"/>
                </a:lnTo>
                <a:lnTo>
                  <a:pt x="1438" y="769"/>
                </a:lnTo>
                <a:lnTo>
                  <a:pt x="1440" y="771"/>
                </a:lnTo>
                <a:lnTo>
                  <a:pt x="1447" y="776"/>
                </a:lnTo>
                <a:lnTo>
                  <a:pt x="1447" y="781"/>
                </a:lnTo>
                <a:lnTo>
                  <a:pt x="1450" y="783"/>
                </a:lnTo>
                <a:lnTo>
                  <a:pt x="1454" y="797"/>
                </a:lnTo>
                <a:lnTo>
                  <a:pt x="1454" y="800"/>
                </a:lnTo>
                <a:lnTo>
                  <a:pt x="1457" y="807"/>
                </a:lnTo>
                <a:lnTo>
                  <a:pt x="1461" y="814"/>
                </a:lnTo>
                <a:lnTo>
                  <a:pt x="1461" y="819"/>
                </a:lnTo>
                <a:lnTo>
                  <a:pt x="1464" y="821"/>
                </a:lnTo>
                <a:lnTo>
                  <a:pt x="1464" y="826"/>
                </a:lnTo>
                <a:lnTo>
                  <a:pt x="1466" y="831"/>
                </a:lnTo>
                <a:lnTo>
                  <a:pt x="1466" y="833"/>
                </a:lnTo>
                <a:lnTo>
                  <a:pt x="1469" y="838"/>
                </a:lnTo>
                <a:lnTo>
                  <a:pt x="1464" y="835"/>
                </a:lnTo>
                <a:lnTo>
                  <a:pt x="1461" y="835"/>
                </a:lnTo>
                <a:lnTo>
                  <a:pt x="1459" y="835"/>
                </a:lnTo>
                <a:lnTo>
                  <a:pt x="1459" y="833"/>
                </a:lnTo>
                <a:lnTo>
                  <a:pt x="1457" y="833"/>
                </a:lnTo>
                <a:lnTo>
                  <a:pt x="1454" y="833"/>
                </a:lnTo>
                <a:lnTo>
                  <a:pt x="1452" y="833"/>
                </a:lnTo>
                <a:lnTo>
                  <a:pt x="1452" y="831"/>
                </a:lnTo>
                <a:lnTo>
                  <a:pt x="1450" y="831"/>
                </a:lnTo>
                <a:lnTo>
                  <a:pt x="1447" y="831"/>
                </a:lnTo>
                <a:lnTo>
                  <a:pt x="1445" y="831"/>
                </a:lnTo>
                <a:lnTo>
                  <a:pt x="1443" y="831"/>
                </a:lnTo>
                <a:lnTo>
                  <a:pt x="1443" y="828"/>
                </a:lnTo>
                <a:lnTo>
                  <a:pt x="1440" y="828"/>
                </a:lnTo>
                <a:lnTo>
                  <a:pt x="1438" y="828"/>
                </a:lnTo>
                <a:lnTo>
                  <a:pt x="1436" y="826"/>
                </a:lnTo>
                <a:lnTo>
                  <a:pt x="1431" y="826"/>
                </a:lnTo>
                <a:lnTo>
                  <a:pt x="1424" y="824"/>
                </a:lnTo>
                <a:lnTo>
                  <a:pt x="1417" y="821"/>
                </a:lnTo>
                <a:lnTo>
                  <a:pt x="1419" y="819"/>
                </a:lnTo>
                <a:lnTo>
                  <a:pt x="1417" y="819"/>
                </a:lnTo>
                <a:lnTo>
                  <a:pt x="1414" y="816"/>
                </a:lnTo>
                <a:lnTo>
                  <a:pt x="1412" y="816"/>
                </a:lnTo>
                <a:lnTo>
                  <a:pt x="1410" y="816"/>
                </a:lnTo>
                <a:lnTo>
                  <a:pt x="1410" y="814"/>
                </a:lnTo>
                <a:lnTo>
                  <a:pt x="1407" y="814"/>
                </a:lnTo>
                <a:lnTo>
                  <a:pt x="1407" y="816"/>
                </a:lnTo>
                <a:lnTo>
                  <a:pt x="1405" y="816"/>
                </a:lnTo>
                <a:lnTo>
                  <a:pt x="1403" y="819"/>
                </a:lnTo>
                <a:lnTo>
                  <a:pt x="1400" y="819"/>
                </a:lnTo>
                <a:lnTo>
                  <a:pt x="1398" y="819"/>
                </a:lnTo>
                <a:lnTo>
                  <a:pt x="1395" y="821"/>
                </a:lnTo>
                <a:lnTo>
                  <a:pt x="1393" y="824"/>
                </a:lnTo>
                <a:lnTo>
                  <a:pt x="1391" y="824"/>
                </a:lnTo>
                <a:lnTo>
                  <a:pt x="1388" y="824"/>
                </a:lnTo>
                <a:lnTo>
                  <a:pt x="1386" y="824"/>
                </a:lnTo>
                <a:lnTo>
                  <a:pt x="1384" y="821"/>
                </a:lnTo>
                <a:lnTo>
                  <a:pt x="1379" y="821"/>
                </a:lnTo>
                <a:lnTo>
                  <a:pt x="1374" y="819"/>
                </a:lnTo>
                <a:lnTo>
                  <a:pt x="1372" y="819"/>
                </a:lnTo>
                <a:lnTo>
                  <a:pt x="1370" y="819"/>
                </a:lnTo>
                <a:lnTo>
                  <a:pt x="1367" y="816"/>
                </a:lnTo>
                <a:lnTo>
                  <a:pt x="1365" y="816"/>
                </a:lnTo>
                <a:lnTo>
                  <a:pt x="1362" y="816"/>
                </a:lnTo>
                <a:lnTo>
                  <a:pt x="1362" y="814"/>
                </a:lnTo>
                <a:lnTo>
                  <a:pt x="1360" y="814"/>
                </a:lnTo>
                <a:lnTo>
                  <a:pt x="1358" y="812"/>
                </a:lnTo>
                <a:lnTo>
                  <a:pt x="1355" y="812"/>
                </a:lnTo>
                <a:lnTo>
                  <a:pt x="1353" y="812"/>
                </a:lnTo>
                <a:lnTo>
                  <a:pt x="1348" y="809"/>
                </a:lnTo>
                <a:lnTo>
                  <a:pt x="1346" y="809"/>
                </a:lnTo>
                <a:lnTo>
                  <a:pt x="1344" y="809"/>
                </a:lnTo>
                <a:lnTo>
                  <a:pt x="1341" y="807"/>
                </a:lnTo>
                <a:lnTo>
                  <a:pt x="1336" y="807"/>
                </a:lnTo>
                <a:lnTo>
                  <a:pt x="1336" y="805"/>
                </a:lnTo>
                <a:lnTo>
                  <a:pt x="1334" y="805"/>
                </a:lnTo>
                <a:lnTo>
                  <a:pt x="1332" y="805"/>
                </a:lnTo>
                <a:lnTo>
                  <a:pt x="1332" y="802"/>
                </a:lnTo>
                <a:lnTo>
                  <a:pt x="1329" y="802"/>
                </a:lnTo>
                <a:lnTo>
                  <a:pt x="1327" y="802"/>
                </a:lnTo>
                <a:lnTo>
                  <a:pt x="1327" y="800"/>
                </a:lnTo>
                <a:lnTo>
                  <a:pt x="1322" y="800"/>
                </a:lnTo>
                <a:lnTo>
                  <a:pt x="1320" y="800"/>
                </a:lnTo>
                <a:lnTo>
                  <a:pt x="1318" y="797"/>
                </a:lnTo>
                <a:lnTo>
                  <a:pt x="1315" y="797"/>
                </a:lnTo>
                <a:lnTo>
                  <a:pt x="1313" y="797"/>
                </a:lnTo>
                <a:lnTo>
                  <a:pt x="1313" y="795"/>
                </a:lnTo>
                <a:lnTo>
                  <a:pt x="1311" y="795"/>
                </a:lnTo>
                <a:lnTo>
                  <a:pt x="1308" y="795"/>
                </a:lnTo>
                <a:lnTo>
                  <a:pt x="1306" y="795"/>
                </a:lnTo>
                <a:lnTo>
                  <a:pt x="1303" y="793"/>
                </a:lnTo>
                <a:lnTo>
                  <a:pt x="1301" y="793"/>
                </a:lnTo>
                <a:lnTo>
                  <a:pt x="1299" y="793"/>
                </a:lnTo>
                <a:lnTo>
                  <a:pt x="1296" y="790"/>
                </a:lnTo>
                <a:lnTo>
                  <a:pt x="1294" y="790"/>
                </a:lnTo>
                <a:lnTo>
                  <a:pt x="1292" y="790"/>
                </a:lnTo>
                <a:lnTo>
                  <a:pt x="1289" y="788"/>
                </a:lnTo>
                <a:lnTo>
                  <a:pt x="1287" y="788"/>
                </a:lnTo>
                <a:lnTo>
                  <a:pt x="1285" y="788"/>
                </a:lnTo>
                <a:lnTo>
                  <a:pt x="1282" y="788"/>
                </a:lnTo>
                <a:lnTo>
                  <a:pt x="1280" y="790"/>
                </a:lnTo>
                <a:lnTo>
                  <a:pt x="1278" y="793"/>
                </a:lnTo>
                <a:lnTo>
                  <a:pt x="1275" y="793"/>
                </a:lnTo>
                <a:lnTo>
                  <a:pt x="1273" y="795"/>
                </a:lnTo>
                <a:lnTo>
                  <a:pt x="1270" y="795"/>
                </a:lnTo>
                <a:lnTo>
                  <a:pt x="1268" y="797"/>
                </a:lnTo>
                <a:lnTo>
                  <a:pt x="1266" y="800"/>
                </a:lnTo>
                <a:lnTo>
                  <a:pt x="1266" y="802"/>
                </a:lnTo>
                <a:lnTo>
                  <a:pt x="1263" y="805"/>
                </a:lnTo>
                <a:lnTo>
                  <a:pt x="1263" y="807"/>
                </a:lnTo>
                <a:lnTo>
                  <a:pt x="1261" y="807"/>
                </a:lnTo>
                <a:lnTo>
                  <a:pt x="1261" y="809"/>
                </a:lnTo>
                <a:lnTo>
                  <a:pt x="1261" y="812"/>
                </a:lnTo>
                <a:lnTo>
                  <a:pt x="1261" y="814"/>
                </a:lnTo>
                <a:lnTo>
                  <a:pt x="1259" y="816"/>
                </a:lnTo>
                <a:lnTo>
                  <a:pt x="1259" y="819"/>
                </a:lnTo>
                <a:lnTo>
                  <a:pt x="1256" y="826"/>
                </a:lnTo>
                <a:lnTo>
                  <a:pt x="1256" y="835"/>
                </a:lnTo>
                <a:lnTo>
                  <a:pt x="1256" y="838"/>
                </a:lnTo>
                <a:lnTo>
                  <a:pt x="1249" y="857"/>
                </a:lnTo>
                <a:lnTo>
                  <a:pt x="1247" y="869"/>
                </a:lnTo>
                <a:lnTo>
                  <a:pt x="1242" y="880"/>
                </a:lnTo>
                <a:lnTo>
                  <a:pt x="1242" y="885"/>
                </a:lnTo>
                <a:lnTo>
                  <a:pt x="1240" y="887"/>
                </a:lnTo>
                <a:lnTo>
                  <a:pt x="1240" y="892"/>
                </a:lnTo>
                <a:lnTo>
                  <a:pt x="1237" y="895"/>
                </a:lnTo>
                <a:lnTo>
                  <a:pt x="1237" y="899"/>
                </a:lnTo>
                <a:lnTo>
                  <a:pt x="1235" y="902"/>
                </a:lnTo>
                <a:lnTo>
                  <a:pt x="1230" y="916"/>
                </a:lnTo>
                <a:lnTo>
                  <a:pt x="1230" y="918"/>
                </a:lnTo>
                <a:lnTo>
                  <a:pt x="1226" y="932"/>
                </a:lnTo>
                <a:lnTo>
                  <a:pt x="1223" y="940"/>
                </a:lnTo>
                <a:lnTo>
                  <a:pt x="1221" y="949"/>
                </a:lnTo>
                <a:lnTo>
                  <a:pt x="1221" y="951"/>
                </a:lnTo>
                <a:lnTo>
                  <a:pt x="1221" y="954"/>
                </a:lnTo>
                <a:lnTo>
                  <a:pt x="1226" y="954"/>
                </a:lnTo>
                <a:lnTo>
                  <a:pt x="1240" y="958"/>
                </a:lnTo>
                <a:lnTo>
                  <a:pt x="1242" y="961"/>
                </a:lnTo>
                <a:lnTo>
                  <a:pt x="1247" y="961"/>
                </a:lnTo>
                <a:lnTo>
                  <a:pt x="1249" y="961"/>
                </a:lnTo>
                <a:lnTo>
                  <a:pt x="1252" y="961"/>
                </a:lnTo>
                <a:lnTo>
                  <a:pt x="1254" y="963"/>
                </a:lnTo>
                <a:lnTo>
                  <a:pt x="1256" y="963"/>
                </a:lnTo>
                <a:lnTo>
                  <a:pt x="1259" y="963"/>
                </a:lnTo>
                <a:lnTo>
                  <a:pt x="1261" y="966"/>
                </a:lnTo>
                <a:lnTo>
                  <a:pt x="1266" y="966"/>
                </a:lnTo>
                <a:lnTo>
                  <a:pt x="1268" y="966"/>
                </a:lnTo>
                <a:lnTo>
                  <a:pt x="1270" y="968"/>
                </a:lnTo>
                <a:lnTo>
                  <a:pt x="1273" y="968"/>
                </a:lnTo>
                <a:lnTo>
                  <a:pt x="1275" y="968"/>
                </a:lnTo>
                <a:lnTo>
                  <a:pt x="1273" y="970"/>
                </a:lnTo>
                <a:lnTo>
                  <a:pt x="1273" y="975"/>
                </a:lnTo>
                <a:lnTo>
                  <a:pt x="1268" y="973"/>
                </a:lnTo>
                <a:lnTo>
                  <a:pt x="1268" y="975"/>
                </a:lnTo>
                <a:lnTo>
                  <a:pt x="1263" y="977"/>
                </a:lnTo>
                <a:lnTo>
                  <a:pt x="1261" y="980"/>
                </a:lnTo>
                <a:lnTo>
                  <a:pt x="1259" y="982"/>
                </a:lnTo>
                <a:lnTo>
                  <a:pt x="1256" y="987"/>
                </a:lnTo>
                <a:lnTo>
                  <a:pt x="1254" y="989"/>
                </a:lnTo>
                <a:lnTo>
                  <a:pt x="1249" y="1003"/>
                </a:lnTo>
                <a:lnTo>
                  <a:pt x="1254" y="1006"/>
                </a:lnTo>
                <a:lnTo>
                  <a:pt x="1249" y="1013"/>
                </a:lnTo>
                <a:lnTo>
                  <a:pt x="1247" y="1015"/>
                </a:lnTo>
                <a:lnTo>
                  <a:pt x="1247" y="1018"/>
                </a:lnTo>
                <a:lnTo>
                  <a:pt x="1247" y="1020"/>
                </a:lnTo>
                <a:lnTo>
                  <a:pt x="1247" y="1022"/>
                </a:lnTo>
                <a:lnTo>
                  <a:pt x="1242" y="1029"/>
                </a:lnTo>
                <a:lnTo>
                  <a:pt x="1242" y="1032"/>
                </a:lnTo>
                <a:lnTo>
                  <a:pt x="1240" y="1039"/>
                </a:lnTo>
                <a:lnTo>
                  <a:pt x="1240" y="1041"/>
                </a:lnTo>
                <a:lnTo>
                  <a:pt x="1240" y="1044"/>
                </a:lnTo>
                <a:lnTo>
                  <a:pt x="1237" y="1046"/>
                </a:lnTo>
                <a:lnTo>
                  <a:pt x="1233" y="1046"/>
                </a:lnTo>
                <a:lnTo>
                  <a:pt x="1233" y="1048"/>
                </a:lnTo>
                <a:lnTo>
                  <a:pt x="1230" y="1046"/>
                </a:lnTo>
                <a:lnTo>
                  <a:pt x="1228" y="1046"/>
                </a:lnTo>
                <a:lnTo>
                  <a:pt x="1226" y="1046"/>
                </a:lnTo>
                <a:lnTo>
                  <a:pt x="1223" y="1046"/>
                </a:lnTo>
                <a:lnTo>
                  <a:pt x="1219" y="1048"/>
                </a:lnTo>
                <a:lnTo>
                  <a:pt x="1219" y="1051"/>
                </a:lnTo>
                <a:lnTo>
                  <a:pt x="1219" y="1053"/>
                </a:lnTo>
                <a:lnTo>
                  <a:pt x="1219" y="1056"/>
                </a:lnTo>
                <a:lnTo>
                  <a:pt x="1216" y="1058"/>
                </a:lnTo>
                <a:lnTo>
                  <a:pt x="1214" y="1060"/>
                </a:lnTo>
                <a:lnTo>
                  <a:pt x="1209" y="1063"/>
                </a:lnTo>
                <a:lnTo>
                  <a:pt x="1207" y="1063"/>
                </a:lnTo>
                <a:lnTo>
                  <a:pt x="1207" y="1065"/>
                </a:lnTo>
                <a:lnTo>
                  <a:pt x="1204" y="1067"/>
                </a:lnTo>
                <a:lnTo>
                  <a:pt x="1202" y="1072"/>
                </a:lnTo>
                <a:lnTo>
                  <a:pt x="1197" y="1074"/>
                </a:lnTo>
                <a:lnTo>
                  <a:pt x="1193" y="1077"/>
                </a:lnTo>
                <a:lnTo>
                  <a:pt x="1190" y="1077"/>
                </a:lnTo>
                <a:lnTo>
                  <a:pt x="1188" y="1079"/>
                </a:lnTo>
                <a:lnTo>
                  <a:pt x="1186" y="1079"/>
                </a:lnTo>
                <a:lnTo>
                  <a:pt x="1183" y="1082"/>
                </a:lnTo>
                <a:lnTo>
                  <a:pt x="1181" y="1082"/>
                </a:lnTo>
                <a:lnTo>
                  <a:pt x="1179" y="1082"/>
                </a:lnTo>
                <a:lnTo>
                  <a:pt x="1174" y="1082"/>
                </a:lnTo>
                <a:lnTo>
                  <a:pt x="1167" y="1084"/>
                </a:lnTo>
                <a:lnTo>
                  <a:pt x="1164" y="1084"/>
                </a:lnTo>
                <a:lnTo>
                  <a:pt x="1157" y="1098"/>
                </a:lnTo>
                <a:lnTo>
                  <a:pt x="1169" y="1100"/>
                </a:lnTo>
                <a:lnTo>
                  <a:pt x="1171" y="1103"/>
                </a:lnTo>
                <a:lnTo>
                  <a:pt x="1171" y="1108"/>
                </a:lnTo>
                <a:lnTo>
                  <a:pt x="1176" y="1115"/>
                </a:lnTo>
                <a:lnTo>
                  <a:pt x="1179" y="1115"/>
                </a:lnTo>
                <a:lnTo>
                  <a:pt x="1181" y="1115"/>
                </a:lnTo>
                <a:lnTo>
                  <a:pt x="1181" y="1112"/>
                </a:lnTo>
                <a:lnTo>
                  <a:pt x="1183" y="1112"/>
                </a:lnTo>
                <a:lnTo>
                  <a:pt x="1186" y="1110"/>
                </a:lnTo>
                <a:lnTo>
                  <a:pt x="1190" y="1112"/>
                </a:lnTo>
                <a:lnTo>
                  <a:pt x="1197" y="1115"/>
                </a:lnTo>
                <a:lnTo>
                  <a:pt x="1214" y="1124"/>
                </a:lnTo>
                <a:lnTo>
                  <a:pt x="1219" y="1129"/>
                </a:lnTo>
                <a:lnTo>
                  <a:pt x="1221" y="1134"/>
                </a:lnTo>
                <a:lnTo>
                  <a:pt x="1214" y="1138"/>
                </a:lnTo>
                <a:lnTo>
                  <a:pt x="1212" y="1138"/>
                </a:lnTo>
                <a:lnTo>
                  <a:pt x="1212" y="1141"/>
                </a:lnTo>
                <a:lnTo>
                  <a:pt x="1212" y="1143"/>
                </a:lnTo>
                <a:lnTo>
                  <a:pt x="1214" y="1145"/>
                </a:lnTo>
                <a:lnTo>
                  <a:pt x="1212" y="1145"/>
                </a:lnTo>
                <a:lnTo>
                  <a:pt x="1209" y="1148"/>
                </a:lnTo>
                <a:lnTo>
                  <a:pt x="1207" y="1150"/>
                </a:lnTo>
                <a:lnTo>
                  <a:pt x="1204" y="1150"/>
                </a:lnTo>
                <a:lnTo>
                  <a:pt x="1202" y="1150"/>
                </a:lnTo>
                <a:lnTo>
                  <a:pt x="1202" y="1153"/>
                </a:lnTo>
                <a:lnTo>
                  <a:pt x="1200" y="1155"/>
                </a:lnTo>
                <a:lnTo>
                  <a:pt x="1200" y="1160"/>
                </a:lnTo>
                <a:lnTo>
                  <a:pt x="1197" y="1162"/>
                </a:lnTo>
                <a:lnTo>
                  <a:pt x="1195" y="1162"/>
                </a:lnTo>
                <a:lnTo>
                  <a:pt x="1195" y="1164"/>
                </a:lnTo>
                <a:lnTo>
                  <a:pt x="1195" y="1167"/>
                </a:lnTo>
                <a:lnTo>
                  <a:pt x="1193" y="1167"/>
                </a:lnTo>
                <a:lnTo>
                  <a:pt x="1190" y="1167"/>
                </a:lnTo>
                <a:lnTo>
                  <a:pt x="1190" y="1169"/>
                </a:lnTo>
                <a:lnTo>
                  <a:pt x="1188" y="1169"/>
                </a:lnTo>
                <a:lnTo>
                  <a:pt x="1188" y="1172"/>
                </a:lnTo>
                <a:lnTo>
                  <a:pt x="1186" y="1174"/>
                </a:lnTo>
                <a:lnTo>
                  <a:pt x="1183" y="1174"/>
                </a:lnTo>
                <a:lnTo>
                  <a:pt x="1181" y="1174"/>
                </a:lnTo>
                <a:lnTo>
                  <a:pt x="1181" y="1176"/>
                </a:lnTo>
                <a:lnTo>
                  <a:pt x="1179" y="1179"/>
                </a:lnTo>
                <a:lnTo>
                  <a:pt x="1179" y="1181"/>
                </a:lnTo>
                <a:lnTo>
                  <a:pt x="1176" y="1181"/>
                </a:lnTo>
                <a:lnTo>
                  <a:pt x="1174" y="1183"/>
                </a:lnTo>
                <a:lnTo>
                  <a:pt x="1174" y="1186"/>
                </a:lnTo>
                <a:lnTo>
                  <a:pt x="1171" y="1188"/>
                </a:lnTo>
                <a:lnTo>
                  <a:pt x="1171" y="1190"/>
                </a:lnTo>
                <a:lnTo>
                  <a:pt x="1171" y="1193"/>
                </a:lnTo>
                <a:lnTo>
                  <a:pt x="1169" y="1193"/>
                </a:lnTo>
                <a:lnTo>
                  <a:pt x="1169" y="1195"/>
                </a:lnTo>
                <a:lnTo>
                  <a:pt x="1167" y="1198"/>
                </a:lnTo>
                <a:lnTo>
                  <a:pt x="1164" y="1198"/>
                </a:lnTo>
                <a:lnTo>
                  <a:pt x="1164" y="1200"/>
                </a:lnTo>
                <a:lnTo>
                  <a:pt x="1162" y="1202"/>
                </a:lnTo>
                <a:lnTo>
                  <a:pt x="1162" y="1205"/>
                </a:lnTo>
                <a:lnTo>
                  <a:pt x="1160" y="1207"/>
                </a:lnTo>
                <a:lnTo>
                  <a:pt x="1160" y="1209"/>
                </a:lnTo>
                <a:lnTo>
                  <a:pt x="1157" y="1212"/>
                </a:lnTo>
                <a:lnTo>
                  <a:pt x="1155" y="1214"/>
                </a:lnTo>
                <a:lnTo>
                  <a:pt x="1153" y="1214"/>
                </a:lnTo>
                <a:lnTo>
                  <a:pt x="1150" y="1214"/>
                </a:lnTo>
                <a:lnTo>
                  <a:pt x="1148" y="1212"/>
                </a:lnTo>
                <a:lnTo>
                  <a:pt x="1146" y="1212"/>
                </a:lnTo>
                <a:lnTo>
                  <a:pt x="1146" y="1214"/>
                </a:lnTo>
                <a:lnTo>
                  <a:pt x="1143" y="1214"/>
                </a:lnTo>
                <a:lnTo>
                  <a:pt x="1141" y="1214"/>
                </a:lnTo>
                <a:lnTo>
                  <a:pt x="1138" y="1216"/>
                </a:lnTo>
                <a:lnTo>
                  <a:pt x="1136" y="1216"/>
                </a:lnTo>
                <a:lnTo>
                  <a:pt x="1136" y="1219"/>
                </a:lnTo>
                <a:lnTo>
                  <a:pt x="1134" y="1219"/>
                </a:lnTo>
                <a:lnTo>
                  <a:pt x="1131" y="1219"/>
                </a:lnTo>
                <a:lnTo>
                  <a:pt x="1129" y="1221"/>
                </a:lnTo>
                <a:lnTo>
                  <a:pt x="1129" y="1224"/>
                </a:lnTo>
                <a:lnTo>
                  <a:pt x="1127" y="1224"/>
                </a:lnTo>
                <a:lnTo>
                  <a:pt x="1124" y="1224"/>
                </a:lnTo>
                <a:lnTo>
                  <a:pt x="1124" y="1226"/>
                </a:lnTo>
                <a:lnTo>
                  <a:pt x="1124" y="1228"/>
                </a:lnTo>
                <a:lnTo>
                  <a:pt x="1122" y="1231"/>
                </a:lnTo>
                <a:lnTo>
                  <a:pt x="1120" y="1233"/>
                </a:lnTo>
                <a:lnTo>
                  <a:pt x="1120" y="1231"/>
                </a:lnTo>
                <a:lnTo>
                  <a:pt x="1120" y="1233"/>
                </a:lnTo>
                <a:lnTo>
                  <a:pt x="1117" y="1233"/>
                </a:lnTo>
                <a:lnTo>
                  <a:pt x="1117" y="1235"/>
                </a:lnTo>
                <a:lnTo>
                  <a:pt x="1115" y="1235"/>
                </a:lnTo>
                <a:lnTo>
                  <a:pt x="1113" y="1238"/>
                </a:lnTo>
                <a:lnTo>
                  <a:pt x="1110" y="1238"/>
                </a:lnTo>
                <a:lnTo>
                  <a:pt x="1110" y="1240"/>
                </a:lnTo>
                <a:lnTo>
                  <a:pt x="1105" y="1243"/>
                </a:lnTo>
                <a:lnTo>
                  <a:pt x="1105" y="1245"/>
                </a:lnTo>
                <a:lnTo>
                  <a:pt x="1103" y="1245"/>
                </a:lnTo>
                <a:lnTo>
                  <a:pt x="1101" y="1245"/>
                </a:lnTo>
                <a:lnTo>
                  <a:pt x="1101" y="1247"/>
                </a:lnTo>
                <a:lnTo>
                  <a:pt x="1094" y="1252"/>
                </a:lnTo>
                <a:lnTo>
                  <a:pt x="1091" y="1252"/>
                </a:lnTo>
                <a:lnTo>
                  <a:pt x="1091" y="1254"/>
                </a:lnTo>
                <a:lnTo>
                  <a:pt x="1089" y="1257"/>
                </a:lnTo>
                <a:lnTo>
                  <a:pt x="1087" y="1257"/>
                </a:lnTo>
                <a:lnTo>
                  <a:pt x="1087" y="1259"/>
                </a:lnTo>
                <a:lnTo>
                  <a:pt x="1087" y="1261"/>
                </a:lnTo>
                <a:lnTo>
                  <a:pt x="1087" y="1264"/>
                </a:lnTo>
                <a:lnTo>
                  <a:pt x="1087" y="1266"/>
                </a:lnTo>
                <a:lnTo>
                  <a:pt x="1084" y="1264"/>
                </a:lnTo>
                <a:lnTo>
                  <a:pt x="1084" y="1266"/>
                </a:lnTo>
                <a:lnTo>
                  <a:pt x="1084" y="1269"/>
                </a:lnTo>
                <a:lnTo>
                  <a:pt x="1082" y="1269"/>
                </a:lnTo>
                <a:lnTo>
                  <a:pt x="1082" y="1271"/>
                </a:lnTo>
                <a:lnTo>
                  <a:pt x="1080" y="1271"/>
                </a:lnTo>
                <a:lnTo>
                  <a:pt x="1077" y="1273"/>
                </a:lnTo>
                <a:lnTo>
                  <a:pt x="1075" y="1273"/>
                </a:lnTo>
                <a:lnTo>
                  <a:pt x="1072" y="1271"/>
                </a:lnTo>
                <a:lnTo>
                  <a:pt x="1072" y="1269"/>
                </a:lnTo>
                <a:lnTo>
                  <a:pt x="1070" y="1269"/>
                </a:lnTo>
                <a:lnTo>
                  <a:pt x="1070" y="1266"/>
                </a:lnTo>
                <a:lnTo>
                  <a:pt x="1068" y="1266"/>
                </a:lnTo>
                <a:lnTo>
                  <a:pt x="1065" y="1266"/>
                </a:lnTo>
                <a:lnTo>
                  <a:pt x="1065" y="1264"/>
                </a:lnTo>
                <a:lnTo>
                  <a:pt x="1063" y="1264"/>
                </a:lnTo>
                <a:lnTo>
                  <a:pt x="1063" y="1266"/>
                </a:lnTo>
                <a:lnTo>
                  <a:pt x="1063" y="1269"/>
                </a:lnTo>
                <a:lnTo>
                  <a:pt x="1063" y="1266"/>
                </a:lnTo>
                <a:lnTo>
                  <a:pt x="1061" y="1266"/>
                </a:lnTo>
                <a:lnTo>
                  <a:pt x="1061" y="1269"/>
                </a:lnTo>
                <a:lnTo>
                  <a:pt x="1058" y="1269"/>
                </a:lnTo>
                <a:lnTo>
                  <a:pt x="1058" y="1271"/>
                </a:lnTo>
                <a:lnTo>
                  <a:pt x="1056" y="1271"/>
                </a:lnTo>
                <a:lnTo>
                  <a:pt x="1056" y="1273"/>
                </a:lnTo>
                <a:lnTo>
                  <a:pt x="1056" y="1276"/>
                </a:lnTo>
                <a:lnTo>
                  <a:pt x="1056" y="1280"/>
                </a:lnTo>
                <a:lnTo>
                  <a:pt x="1054" y="1280"/>
                </a:lnTo>
                <a:lnTo>
                  <a:pt x="1051" y="1285"/>
                </a:lnTo>
                <a:lnTo>
                  <a:pt x="1049" y="1285"/>
                </a:lnTo>
                <a:lnTo>
                  <a:pt x="1049" y="1288"/>
                </a:lnTo>
                <a:lnTo>
                  <a:pt x="1049" y="1290"/>
                </a:lnTo>
                <a:lnTo>
                  <a:pt x="1049" y="1292"/>
                </a:lnTo>
                <a:lnTo>
                  <a:pt x="1047" y="1292"/>
                </a:lnTo>
                <a:lnTo>
                  <a:pt x="1044" y="1292"/>
                </a:lnTo>
                <a:lnTo>
                  <a:pt x="1042" y="1292"/>
                </a:lnTo>
                <a:lnTo>
                  <a:pt x="1042" y="1295"/>
                </a:lnTo>
                <a:lnTo>
                  <a:pt x="1042" y="1292"/>
                </a:lnTo>
                <a:lnTo>
                  <a:pt x="1042" y="1295"/>
                </a:lnTo>
                <a:lnTo>
                  <a:pt x="1039" y="1295"/>
                </a:lnTo>
                <a:lnTo>
                  <a:pt x="1037" y="1295"/>
                </a:lnTo>
                <a:lnTo>
                  <a:pt x="1035" y="1295"/>
                </a:lnTo>
                <a:lnTo>
                  <a:pt x="1035" y="1297"/>
                </a:lnTo>
                <a:lnTo>
                  <a:pt x="1032" y="1297"/>
                </a:lnTo>
                <a:lnTo>
                  <a:pt x="1030" y="1297"/>
                </a:lnTo>
                <a:lnTo>
                  <a:pt x="1030" y="1299"/>
                </a:lnTo>
                <a:lnTo>
                  <a:pt x="1030" y="1302"/>
                </a:lnTo>
                <a:lnTo>
                  <a:pt x="1030" y="1304"/>
                </a:lnTo>
                <a:lnTo>
                  <a:pt x="1028" y="1304"/>
                </a:lnTo>
                <a:lnTo>
                  <a:pt x="1028" y="1302"/>
                </a:lnTo>
                <a:lnTo>
                  <a:pt x="1028" y="1304"/>
                </a:lnTo>
                <a:lnTo>
                  <a:pt x="1025" y="1304"/>
                </a:lnTo>
                <a:lnTo>
                  <a:pt x="1023" y="1304"/>
                </a:lnTo>
                <a:lnTo>
                  <a:pt x="1021" y="1304"/>
                </a:lnTo>
                <a:lnTo>
                  <a:pt x="1018" y="1304"/>
                </a:lnTo>
                <a:lnTo>
                  <a:pt x="1018" y="1306"/>
                </a:lnTo>
                <a:lnTo>
                  <a:pt x="1016" y="1306"/>
                </a:lnTo>
                <a:lnTo>
                  <a:pt x="1018" y="1306"/>
                </a:lnTo>
                <a:lnTo>
                  <a:pt x="1016" y="1306"/>
                </a:lnTo>
                <a:lnTo>
                  <a:pt x="1018" y="1306"/>
                </a:lnTo>
                <a:lnTo>
                  <a:pt x="1018" y="1309"/>
                </a:lnTo>
                <a:lnTo>
                  <a:pt x="1016" y="1309"/>
                </a:lnTo>
                <a:lnTo>
                  <a:pt x="1016" y="1311"/>
                </a:lnTo>
                <a:lnTo>
                  <a:pt x="1016" y="1309"/>
                </a:lnTo>
                <a:lnTo>
                  <a:pt x="1016" y="1311"/>
                </a:lnTo>
                <a:lnTo>
                  <a:pt x="1014" y="1311"/>
                </a:lnTo>
                <a:lnTo>
                  <a:pt x="1014" y="1314"/>
                </a:lnTo>
                <a:lnTo>
                  <a:pt x="1016" y="1314"/>
                </a:lnTo>
                <a:lnTo>
                  <a:pt x="1014" y="1314"/>
                </a:lnTo>
                <a:lnTo>
                  <a:pt x="1014" y="1316"/>
                </a:lnTo>
                <a:lnTo>
                  <a:pt x="1014" y="1318"/>
                </a:lnTo>
                <a:lnTo>
                  <a:pt x="1011" y="1318"/>
                </a:lnTo>
                <a:lnTo>
                  <a:pt x="1014" y="1318"/>
                </a:lnTo>
                <a:lnTo>
                  <a:pt x="1011" y="1318"/>
                </a:lnTo>
                <a:lnTo>
                  <a:pt x="1009" y="1321"/>
                </a:lnTo>
                <a:lnTo>
                  <a:pt x="1006" y="1321"/>
                </a:lnTo>
                <a:lnTo>
                  <a:pt x="1006" y="1323"/>
                </a:lnTo>
                <a:lnTo>
                  <a:pt x="1004" y="1323"/>
                </a:lnTo>
                <a:lnTo>
                  <a:pt x="995" y="1330"/>
                </a:lnTo>
                <a:lnTo>
                  <a:pt x="997" y="1328"/>
                </a:lnTo>
                <a:lnTo>
                  <a:pt x="995" y="1330"/>
                </a:lnTo>
                <a:lnTo>
                  <a:pt x="992" y="1330"/>
                </a:lnTo>
                <a:lnTo>
                  <a:pt x="990" y="1332"/>
                </a:lnTo>
                <a:lnTo>
                  <a:pt x="990" y="1335"/>
                </a:lnTo>
                <a:lnTo>
                  <a:pt x="988" y="1335"/>
                </a:lnTo>
                <a:lnTo>
                  <a:pt x="990" y="1335"/>
                </a:lnTo>
                <a:lnTo>
                  <a:pt x="988" y="1335"/>
                </a:lnTo>
                <a:lnTo>
                  <a:pt x="988" y="1337"/>
                </a:lnTo>
                <a:lnTo>
                  <a:pt x="985" y="1337"/>
                </a:lnTo>
                <a:lnTo>
                  <a:pt x="983" y="1337"/>
                </a:lnTo>
                <a:lnTo>
                  <a:pt x="985" y="1340"/>
                </a:lnTo>
                <a:lnTo>
                  <a:pt x="985" y="1342"/>
                </a:lnTo>
                <a:lnTo>
                  <a:pt x="983" y="1342"/>
                </a:lnTo>
                <a:lnTo>
                  <a:pt x="981" y="1347"/>
                </a:lnTo>
                <a:lnTo>
                  <a:pt x="978" y="1347"/>
                </a:lnTo>
                <a:lnTo>
                  <a:pt x="976" y="1347"/>
                </a:lnTo>
                <a:lnTo>
                  <a:pt x="973" y="1347"/>
                </a:lnTo>
                <a:lnTo>
                  <a:pt x="971" y="1347"/>
                </a:lnTo>
                <a:lnTo>
                  <a:pt x="971" y="1349"/>
                </a:lnTo>
                <a:lnTo>
                  <a:pt x="969" y="1349"/>
                </a:lnTo>
                <a:lnTo>
                  <a:pt x="971" y="1351"/>
                </a:lnTo>
                <a:lnTo>
                  <a:pt x="971" y="1354"/>
                </a:lnTo>
                <a:lnTo>
                  <a:pt x="969" y="1354"/>
                </a:lnTo>
                <a:lnTo>
                  <a:pt x="969" y="1356"/>
                </a:lnTo>
                <a:lnTo>
                  <a:pt x="969" y="1361"/>
                </a:lnTo>
                <a:lnTo>
                  <a:pt x="966" y="1361"/>
                </a:lnTo>
                <a:lnTo>
                  <a:pt x="964" y="1361"/>
                </a:lnTo>
                <a:lnTo>
                  <a:pt x="962" y="1361"/>
                </a:lnTo>
                <a:lnTo>
                  <a:pt x="959" y="1361"/>
                </a:lnTo>
                <a:lnTo>
                  <a:pt x="959" y="1363"/>
                </a:lnTo>
                <a:lnTo>
                  <a:pt x="957" y="1363"/>
                </a:lnTo>
                <a:lnTo>
                  <a:pt x="957" y="1366"/>
                </a:lnTo>
                <a:lnTo>
                  <a:pt x="955" y="1366"/>
                </a:lnTo>
                <a:lnTo>
                  <a:pt x="952" y="1366"/>
                </a:lnTo>
                <a:lnTo>
                  <a:pt x="950" y="1366"/>
                </a:lnTo>
                <a:lnTo>
                  <a:pt x="952" y="1366"/>
                </a:lnTo>
                <a:lnTo>
                  <a:pt x="952" y="1363"/>
                </a:lnTo>
                <a:lnTo>
                  <a:pt x="950" y="1363"/>
                </a:lnTo>
                <a:lnTo>
                  <a:pt x="952" y="1363"/>
                </a:lnTo>
                <a:lnTo>
                  <a:pt x="950" y="1363"/>
                </a:lnTo>
                <a:lnTo>
                  <a:pt x="952" y="1363"/>
                </a:lnTo>
                <a:lnTo>
                  <a:pt x="952" y="1361"/>
                </a:lnTo>
                <a:lnTo>
                  <a:pt x="952" y="1359"/>
                </a:lnTo>
                <a:lnTo>
                  <a:pt x="952" y="1356"/>
                </a:lnTo>
                <a:lnTo>
                  <a:pt x="952" y="1354"/>
                </a:lnTo>
                <a:lnTo>
                  <a:pt x="952" y="1351"/>
                </a:lnTo>
                <a:lnTo>
                  <a:pt x="950" y="1351"/>
                </a:lnTo>
                <a:lnTo>
                  <a:pt x="952" y="1351"/>
                </a:lnTo>
                <a:lnTo>
                  <a:pt x="952" y="1349"/>
                </a:lnTo>
                <a:lnTo>
                  <a:pt x="950" y="1349"/>
                </a:lnTo>
                <a:lnTo>
                  <a:pt x="952" y="1349"/>
                </a:lnTo>
                <a:lnTo>
                  <a:pt x="952" y="1347"/>
                </a:lnTo>
                <a:lnTo>
                  <a:pt x="952" y="1344"/>
                </a:lnTo>
                <a:lnTo>
                  <a:pt x="955" y="1344"/>
                </a:lnTo>
                <a:lnTo>
                  <a:pt x="957" y="1344"/>
                </a:lnTo>
                <a:lnTo>
                  <a:pt x="957" y="1342"/>
                </a:lnTo>
                <a:lnTo>
                  <a:pt x="957" y="1340"/>
                </a:lnTo>
                <a:lnTo>
                  <a:pt x="959" y="1340"/>
                </a:lnTo>
                <a:lnTo>
                  <a:pt x="962" y="1340"/>
                </a:lnTo>
                <a:lnTo>
                  <a:pt x="962" y="1342"/>
                </a:lnTo>
                <a:lnTo>
                  <a:pt x="964" y="1342"/>
                </a:lnTo>
                <a:lnTo>
                  <a:pt x="964" y="1340"/>
                </a:lnTo>
                <a:lnTo>
                  <a:pt x="962" y="1340"/>
                </a:lnTo>
                <a:lnTo>
                  <a:pt x="959" y="1340"/>
                </a:lnTo>
                <a:lnTo>
                  <a:pt x="959" y="1337"/>
                </a:lnTo>
                <a:lnTo>
                  <a:pt x="959" y="1340"/>
                </a:lnTo>
                <a:lnTo>
                  <a:pt x="957" y="1337"/>
                </a:lnTo>
                <a:lnTo>
                  <a:pt x="955" y="1335"/>
                </a:lnTo>
                <a:lnTo>
                  <a:pt x="955" y="1332"/>
                </a:lnTo>
                <a:lnTo>
                  <a:pt x="952" y="1332"/>
                </a:lnTo>
                <a:lnTo>
                  <a:pt x="950" y="1332"/>
                </a:lnTo>
                <a:lnTo>
                  <a:pt x="950" y="1330"/>
                </a:lnTo>
                <a:lnTo>
                  <a:pt x="948" y="1330"/>
                </a:lnTo>
                <a:lnTo>
                  <a:pt x="945" y="1337"/>
                </a:lnTo>
                <a:lnTo>
                  <a:pt x="943" y="1337"/>
                </a:lnTo>
                <a:lnTo>
                  <a:pt x="940" y="1340"/>
                </a:lnTo>
                <a:lnTo>
                  <a:pt x="943" y="1340"/>
                </a:lnTo>
                <a:lnTo>
                  <a:pt x="945" y="1342"/>
                </a:lnTo>
                <a:lnTo>
                  <a:pt x="948" y="1342"/>
                </a:lnTo>
                <a:lnTo>
                  <a:pt x="945" y="1344"/>
                </a:lnTo>
                <a:lnTo>
                  <a:pt x="943" y="1347"/>
                </a:lnTo>
                <a:lnTo>
                  <a:pt x="940" y="1347"/>
                </a:lnTo>
                <a:lnTo>
                  <a:pt x="943" y="1347"/>
                </a:lnTo>
                <a:lnTo>
                  <a:pt x="940" y="1349"/>
                </a:lnTo>
                <a:lnTo>
                  <a:pt x="940" y="1351"/>
                </a:lnTo>
                <a:lnTo>
                  <a:pt x="938" y="1351"/>
                </a:lnTo>
                <a:lnTo>
                  <a:pt x="936" y="1351"/>
                </a:lnTo>
                <a:lnTo>
                  <a:pt x="936" y="1354"/>
                </a:lnTo>
                <a:lnTo>
                  <a:pt x="936" y="1356"/>
                </a:lnTo>
                <a:lnTo>
                  <a:pt x="933" y="1356"/>
                </a:lnTo>
                <a:lnTo>
                  <a:pt x="936" y="1356"/>
                </a:lnTo>
                <a:lnTo>
                  <a:pt x="938" y="1356"/>
                </a:lnTo>
                <a:lnTo>
                  <a:pt x="938" y="1354"/>
                </a:lnTo>
                <a:lnTo>
                  <a:pt x="940" y="1354"/>
                </a:lnTo>
                <a:lnTo>
                  <a:pt x="938" y="1354"/>
                </a:lnTo>
                <a:lnTo>
                  <a:pt x="940" y="1354"/>
                </a:lnTo>
                <a:lnTo>
                  <a:pt x="940" y="1356"/>
                </a:lnTo>
                <a:lnTo>
                  <a:pt x="940" y="1359"/>
                </a:lnTo>
                <a:lnTo>
                  <a:pt x="940" y="1356"/>
                </a:lnTo>
                <a:lnTo>
                  <a:pt x="943" y="1356"/>
                </a:lnTo>
                <a:lnTo>
                  <a:pt x="945" y="1356"/>
                </a:lnTo>
                <a:lnTo>
                  <a:pt x="945" y="1354"/>
                </a:lnTo>
                <a:lnTo>
                  <a:pt x="948" y="1356"/>
                </a:lnTo>
                <a:lnTo>
                  <a:pt x="948" y="1354"/>
                </a:lnTo>
                <a:lnTo>
                  <a:pt x="948" y="1351"/>
                </a:lnTo>
                <a:lnTo>
                  <a:pt x="950" y="1351"/>
                </a:lnTo>
                <a:lnTo>
                  <a:pt x="948" y="1351"/>
                </a:lnTo>
                <a:lnTo>
                  <a:pt x="950" y="1351"/>
                </a:lnTo>
                <a:lnTo>
                  <a:pt x="950" y="1354"/>
                </a:lnTo>
                <a:lnTo>
                  <a:pt x="950" y="1356"/>
                </a:lnTo>
                <a:lnTo>
                  <a:pt x="948" y="1356"/>
                </a:lnTo>
                <a:lnTo>
                  <a:pt x="950" y="1356"/>
                </a:lnTo>
                <a:lnTo>
                  <a:pt x="950" y="1359"/>
                </a:lnTo>
                <a:lnTo>
                  <a:pt x="950" y="1356"/>
                </a:lnTo>
                <a:lnTo>
                  <a:pt x="950" y="1359"/>
                </a:lnTo>
                <a:lnTo>
                  <a:pt x="950" y="1361"/>
                </a:lnTo>
                <a:lnTo>
                  <a:pt x="948" y="1361"/>
                </a:lnTo>
                <a:lnTo>
                  <a:pt x="948" y="1363"/>
                </a:lnTo>
                <a:lnTo>
                  <a:pt x="950" y="1363"/>
                </a:lnTo>
                <a:lnTo>
                  <a:pt x="948" y="1363"/>
                </a:lnTo>
                <a:lnTo>
                  <a:pt x="948" y="1366"/>
                </a:lnTo>
                <a:lnTo>
                  <a:pt x="948" y="1368"/>
                </a:lnTo>
                <a:lnTo>
                  <a:pt x="948" y="1370"/>
                </a:lnTo>
                <a:lnTo>
                  <a:pt x="950" y="1370"/>
                </a:lnTo>
                <a:lnTo>
                  <a:pt x="948" y="1373"/>
                </a:lnTo>
                <a:lnTo>
                  <a:pt x="948" y="1375"/>
                </a:lnTo>
                <a:lnTo>
                  <a:pt x="945" y="1375"/>
                </a:lnTo>
                <a:lnTo>
                  <a:pt x="945" y="1373"/>
                </a:lnTo>
                <a:lnTo>
                  <a:pt x="943" y="1373"/>
                </a:lnTo>
                <a:lnTo>
                  <a:pt x="943" y="1375"/>
                </a:lnTo>
                <a:lnTo>
                  <a:pt x="943" y="1373"/>
                </a:lnTo>
                <a:lnTo>
                  <a:pt x="943" y="1375"/>
                </a:lnTo>
                <a:lnTo>
                  <a:pt x="940" y="1375"/>
                </a:lnTo>
                <a:lnTo>
                  <a:pt x="938" y="1375"/>
                </a:lnTo>
                <a:lnTo>
                  <a:pt x="938" y="1377"/>
                </a:lnTo>
                <a:lnTo>
                  <a:pt x="936" y="1382"/>
                </a:lnTo>
                <a:lnTo>
                  <a:pt x="936" y="1385"/>
                </a:lnTo>
                <a:lnTo>
                  <a:pt x="933" y="1387"/>
                </a:lnTo>
                <a:lnTo>
                  <a:pt x="931" y="1387"/>
                </a:lnTo>
                <a:lnTo>
                  <a:pt x="931" y="1389"/>
                </a:lnTo>
                <a:lnTo>
                  <a:pt x="929" y="1389"/>
                </a:lnTo>
                <a:lnTo>
                  <a:pt x="926" y="1389"/>
                </a:lnTo>
                <a:lnTo>
                  <a:pt x="924" y="1389"/>
                </a:lnTo>
                <a:lnTo>
                  <a:pt x="922" y="1389"/>
                </a:lnTo>
                <a:lnTo>
                  <a:pt x="919" y="1389"/>
                </a:lnTo>
                <a:lnTo>
                  <a:pt x="917" y="1392"/>
                </a:lnTo>
                <a:lnTo>
                  <a:pt x="917" y="1394"/>
                </a:lnTo>
                <a:lnTo>
                  <a:pt x="919" y="1396"/>
                </a:lnTo>
                <a:lnTo>
                  <a:pt x="917" y="1396"/>
                </a:lnTo>
                <a:lnTo>
                  <a:pt x="915" y="1396"/>
                </a:lnTo>
                <a:lnTo>
                  <a:pt x="910" y="1392"/>
                </a:lnTo>
                <a:lnTo>
                  <a:pt x="910" y="1389"/>
                </a:lnTo>
                <a:lnTo>
                  <a:pt x="907" y="1389"/>
                </a:lnTo>
                <a:lnTo>
                  <a:pt x="907" y="1387"/>
                </a:lnTo>
                <a:lnTo>
                  <a:pt x="905" y="1387"/>
                </a:lnTo>
                <a:lnTo>
                  <a:pt x="903" y="1387"/>
                </a:lnTo>
                <a:lnTo>
                  <a:pt x="900" y="1387"/>
                </a:lnTo>
                <a:lnTo>
                  <a:pt x="898" y="1389"/>
                </a:lnTo>
                <a:lnTo>
                  <a:pt x="898" y="1392"/>
                </a:lnTo>
                <a:lnTo>
                  <a:pt x="896" y="1392"/>
                </a:lnTo>
                <a:lnTo>
                  <a:pt x="896" y="1394"/>
                </a:lnTo>
                <a:lnTo>
                  <a:pt x="896" y="1392"/>
                </a:lnTo>
                <a:lnTo>
                  <a:pt x="893" y="1392"/>
                </a:lnTo>
                <a:lnTo>
                  <a:pt x="896" y="1392"/>
                </a:lnTo>
                <a:lnTo>
                  <a:pt x="893" y="1392"/>
                </a:lnTo>
                <a:lnTo>
                  <a:pt x="891" y="1392"/>
                </a:lnTo>
                <a:lnTo>
                  <a:pt x="889" y="1392"/>
                </a:lnTo>
                <a:lnTo>
                  <a:pt x="889" y="1389"/>
                </a:lnTo>
                <a:lnTo>
                  <a:pt x="886" y="1389"/>
                </a:lnTo>
                <a:lnTo>
                  <a:pt x="886" y="1392"/>
                </a:lnTo>
                <a:lnTo>
                  <a:pt x="886" y="1394"/>
                </a:lnTo>
                <a:lnTo>
                  <a:pt x="886" y="1396"/>
                </a:lnTo>
                <a:lnTo>
                  <a:pt x="884" y="1396"/>
                </a:lnTo>
                <a:lnTo>
                  <a:pt x="884" y="1399"/>
                </a:lnTo>
                <a:lnTo>
                  <a:pt x="882" y="1399"/>
                </a:lnTo>
                <a:lnTo>
                  <a:pt x="879" y="1399"/>
                </a:lnTo>
                <a:lnTo>
                  <a:pt x="879" y="1401"/>
                </a:lnTo>
                <a:lnTo>
                  <a:pt x="879" y="1403"/>
                </a:lnTo>
                <a:lnTo>
                  <a:pt x="877" y="1403"/>
                </a:lnTo>
                <a:lnTo>
                  <a:pt x="874" y="1403"/>
                </a:lnTo>
                <a:lnTo>
                  <a:pt x="874" y="1406"/>
                </a:lnTo>
                <a:lnTo>
                  <a:pt x="874" y="1408"/>
                </a:lnTo>
                <a:lnTo>
                  <a:pt x="872" y="1408"/>
                </a:lnTo>
                <a:lnTo>
                  <a:pt x="872" y="1411"/>
                </a:lnTo>
                <a:lnTo>
                  <a:pt x="870" y="1411"/>
                </a:lnTo>
                <a:lnTo>
                  <a:pt x="870" y="1413"/>
                </a:lnTo>
                <a:lnTo>
                  <a:pt x="870" y="1415"/>
                </a:lnTo>
                <a:lnTo>
                  <a:pt x="867" y="1418"/>
                </a:lnTo>
                <a:lnTo>
                  <a:pt x="867" y="1420"/>
                </a:lnTo>
                <a:lnTo>
                  <a:pt x="865" y="1422"/>
                </a:lnTo>
                <a:lnTo>
                  <a:pt x="865" y="1425"/>
                </a:lnTo>
                <a:lnTo>
                  <a:pt x="865" y="1427"/>
                </a:lnTo>
                <a:lnTo>
                  <a:pt x="865" y="1430"/>
                </a:lnTo>
                <a:lnTo>
                  <a:pt x="863" y="1430"/>
                </a:lnTo>
                <a:lnTo>
                  <a:pt x="860" y="1430"/>
                </a:lnTo>
                <a:lnTo>
                  <a:pt x="858" y="1430"/>
                </a:lnTo>
                <a:lnTo>
                  <a:pt x="856" y="1430"/>
                </a:lnTo>
                <a:lnTo>
                  <a:pt x="853" y="1430"/>
                </a:lnTo>
                <a:lnTo>
                  <a:pt x="851" y="1432"/>
                </a:lnTo>
                <a:lnTo>
                  <a:pt x="851" y="1434"/>
                </a:lnTo>
                <a:lnTo>
                  <a:pt x="849" y="1434"/>
                </a:lnTo>
                <a:lnTo>
                  <a:pt x="846" y="1437"/>
                </a:lnTo>
                <a:lnTo>
                  <a:pt x="844" y="1437"/>
                </a:lnTo>
                <a:lnTo>
                  <a:pt x="841" y="1437"/>
                </a:lnTo>
                <a:lnTo>
                  <a:pt x="841" y="1434"/>
                </a:lnTo>
                <a:lnTo>
                  <a:pt x="839" y="1434"/>
                </a:lnTo>
                <a:lnTo>
                  <a:pt x="839" y="1437"/>
                </a:lnTo>
                <a:lnTo>
                  <a:pt x="837" y="1437"/>
                </a:lnTo>
                <a:lnTo>
                  <a:pt x="834" y="1437"/>
                </a:lnTo>
                <a:lnTo>
                  <a:pt x="834" y="1434"/>
                </a:lnTo>
                <a:lnTo>
                  <a:pt x="832" y="1434"/>
                </a:lnTo>
                <a:lnTo>
                  <a:pt x="830" y="1434"/>
                </a:lnTo>
                <a:lnTo>
                  <a:pt x="827" y="1434"/>
                </a:lnTo>
                <a:lnTo>
                  <a:pt x="825" y="1434"/>
                </a:lnTo>
                <a:lnTo>
                  <a:pt x="823" y="1434"/>
                </a:lnTo>
                <a:lnTo>
                  <a:pt x="820" y="1434"/>
                </a:lnTo>
                <a:lnTo>
                  <a:pt x="820" y="1437"/>
                </a:lnTo>
                <a:lnTo>
                  <a:pt x="818" y="1437"/>
                </a:lnTo>
                <a:lnTo>
                  <a:pt x="816" y="1439"/>
                </a:lnTo>
                <a:lnTo>
                  <a:pt x="816" y="1441"/>
                </a:lnTo>
                <a:lnTo>
                  <a:pt x="816" y="1444"/>
                </a:lnTo>
                <a:lnTo>
                  <a:pt x="813" y="1444"/>
                </a:lnTo>
                <a:lnTo>
                  <a:pt x="813" y="1446"/>
                </a:lnTo>
                <a:lnTo>
                  <a:pt x="811" y="1448"/>
                </a:lnTo>
                <a:lnTo>
                  <a:pt x="808" y="1451"/>
                </a:lnTo>
                <a:lnTo>
                  <a:pt x="808" y="1453"/>
                </a:lnTo>
                <a:lnTo>
                  <a:pt x="808" y="1456"/>
                </a:lnTo>
                <a:lnTo>
                  <a:pt x="806" y="1456"/>
                </a:lnTo>
                <a:lnTo>
                  <a:pt x="804" y="1456"/>
                </a:lnTo>
                <a:lnTo>
                  <a:pt x="801" y="1458"/>
                </a:lnTo>
                <a:lnTo>
                  <a:pt x="799" y="1460"/>
                </a:lnTo>
                <a:lnTo>
                  <a:pt x="799" y="1463"/>
                </a:lnTo>
                <a:lnTo>
                  <a:pt x="799" y="1465"/>
                </a:lnTo>
                <a:lnTo>
                  <a:pt x="799" y="1467"/>
                </a:lnTo>
                <a:lnTo>
                  <a:pt x="799" y="1470"/>
                </a:lnTo>
                <a:lnTo>
                  <a:pt x="801" y="1470"/>
                </a:lnTo>
                <a:lnTo>
                  <a:pt x="801" y="1472"/>
                </a:lnTo>
                <a:lnTo>
                  <a:pt x="801" y="1475"/>
                </a:lnTo>
                <a:lnTo>
                  <a:pt x="799" y="1475"/>
                </a:lnTo>
                <a:lnTo>
                  <a:pt x="799" y="1477"/>
                </a:lnTo>
                <a:lnTo>
                  <a:pt x="799" y="1479"/>
                </a:lnTo>
                <a:lnTo>
                  <a:pt x="801" y="1482"/>
                </a:lnTo>
                <a:lnTo>
                  <a:pt x="799" y="1484"/>
                </a:lnTo>
                <a:lnTo>
                  <a:pt x="799" y="1486"/>
                </a:lnTo>
                <a:lnTo>
                  <a:pt x="797" y="1486"/>
                </a:lnTo>
                <a:lnTo>
                  <a:pt x="797" y="1491"/>
                </a:lnTo>
                <a:lnTo>
                  <a:pt x="794" y="1503"/>
                </a:lnTo>
                <a:lnTo>
                  <a:pt x="792" y="1508"/>
                </a:lnTo>
                <a:lnTo>
                  <a:pt x="787" y="1515"/>
                </a:lnTo>
                <a:lnTo>
                  <a:pt x="785" y="1517"/>
                </a:lnTo>
                <a:lnTo>
                  <a:pt x="780" y="1527"/>
                </a:lnTo>
                <a:lnTo>
                  <a:pt x="775" y="1529"/>
                </a:lnTo>
                <a:lnTo>
                  <a:pt x="771" y="1531"/>
                </a:lnTo>
                <a:lnTo>
                  <a:pt x="768" y="1538"/>
                </a:lnTo>
                <a:lnTo>
                  <a:pt x="759" y="1548"/>
                </a:lnTo>
                <a:lnTo>
                  <a:pt x="754" y="1557"/>
                </a:lnTo>
                <a:lnTo>
                  <a:pt x="742" y="1567"/>
                </a:lnTo>
                <a:lnTo>
                  <a:pt x="742" y="1574"/>
                </a:lnTo>
                <a:lnTo>
                  <a:pt x="735" y="1588"/>
                </a:lnTo>
                <a:lnTo>
                  <a:pt x="733" y="1591"/>
                </a:lnTo>
                <a:lnTo>
                  <a:pt x="728" y="1595"/>
                </a:lnTo>
                <a:lnTo>
                  <a:pt x="712" y="1602"/>
                </a:lnTo>
                <a:lnTo>
                  <a:pt x="709" y="1605"/>
                </a:lnTo>
                <a:lnTo>
                  <a:pt x="702" y="1614"/>
                </a:lnTo>
                <a:lnTo>
                  <a:pt x="688" y="1619"/>
                </a:lnTo>
                <a:lnTo>
                  <a:pt x="686" y="1624"/>
                </a:lnTo>
                <a:lnTo>
                  <a:pt x="686" y="1628"/>
                </a:lnTo>
                <a:lnTo>
                  <a:pt x="684" y="1635"/>
                </a:lnTo>
                <a:lnTo>
                  <a:pt x="681" y="1640"/>
                </a:lnTo>
                <a:lnTo>
                  <a:pt x="672" y="1638"/>
                </a:lnTo>
                <a:lnTo>
                  <a:pt x="679" y="1662"/>
                </a:lnTo>
                <a:lnTo>
                  <a:pt x="636" y="1650"/>
                </a:lnTo>
                <a:lnTo>
                  <a:pt x="634" y="1650"/>
                </a:lnTo>
                <a:lnTo>
                  <a:pt x="632" y="1650"/>
                </a:lnTo>
                <a:lnTo>
                  <a:pt x="608" y="1638"/>
                </a:lnTo>
                <a:lnTo>
                  <a:pt x="596" y="1643"/>
                </a:lnTo>
                <a:lnTo>
                  <a:pt x="584" y="1628"/>
                </a:lnTo>
                <a:lnTo>
                  <a:pt x="577" y="1619"/>
                </a:lnTo>
                <a:lnTo>
                  <a:pt x="570" y="1612"/>
                </a:lnTo>
                <a:lnTo>
                  <a:pt x="549" y="1583"/>
                </a:lnTo>
                <a:lnTo>
                  <a:pt x="526" y="1498"/>
                </a:lnTo>
                <a:lnTo>
                  <a:pt x="464" y="1517"/>
                </a:lnTo>
                <a:lnTo>
                  <a:pt x="462" y="1510"/>
                </a:lnTo>
                <a:lnTo>
                  <a:pt x="452" y="1465"/>
                </a:lnTo>
                <a:lnTo>
                  <a:pt x="450" y="1463"/>
                </a:lnTo>
                <a:lnTo>
                  <a:pt x="464" y="1430"/>
                </a:lnTo>
                <a:lnTo>
                  <a:pt x="493" y="1413"/>
                </a:lnTo>
                <a:lnTo>
                  <a:pt x="488" y="1403"/>
                </a:lnTo>
                <a:lnTo>
                  <a:pt x="483" y="1401"/>
                </a:lnTo>
                <a:lnTo>
                  <a:pt x="481" y="1392"/>
                </a:lnTo>
                <a:lnTo>
                  <a:pt x="483" y="1387"/>
                </a:lnTo>
                <a:lnTo>
                  <a:pt x="483" y="1385"/>
                </a:lnTo>
                <a:lnTo>
                  <a:pt x="483" y="1373"/>
                </a:lnTo>
                <a:lnTo>
                  <a:pt x="493" y="1370"/>
                </a:lnTo>
                <a:lnTo>
                  <a:pt x="500" y="1366"/>
                </a:lnTo>
                <a:lnTo>
                  <a:pt x="502" y="1363"/>
                </a:lnTo>
                <a:lnTo>
                  <a:pt x="504" y="1361"/>
                </a:lnTo>
                <a:lnTo>
                  <a:pt x="504" y="1351"/>
                </a:lnTo>
                <a:lnTo>
                  <a:pt x="509" y="1354"/>
                </a:lnTo>
                <a:lnTo>
                  <a:pt x="509" y="1351"/>
                </a:lnTo>
                <a:lnTo>
                  <a:pt x="511" y="1344"/>
                </a:lnTo>
                <a:lnTo>
                  <a:pt x="514" y="1337"/>
                </a:lnTo>
                <a:lnTo>
                  <a:pt x="514" y="1335"/>
                </a:lnTo>
                <a:lnTo>
                  <a:pt x="516" y="1332"/>
                </a:lnTo>
                <a:lnTo>
                  <a:pt x="516" y="1328"/>
                </a:lnTo>
                <a:lnTo>
                  <a:pt x="518" y="1323"/>
                </a:lnTo>
                <a:lnTo>
                  <a:pt x="518" y="1321"/>
                </a:lnTo>
                <a:lnTo>
                  <a:pt x="526" y="1302"/>
                </a:lnTo>
                <a:lnTo>
                  <a:pt x="528" y="1295"/>
                </a:lnTo>
                <a:lnTo>
                  <a:pt x="537" y="1269"/>
                </a:lnTo>
                <a:lnTo>
                  <a:pt x="535" y="1257"/>
                </a:lnTo>
                <a:lnTo>
                  <a:pt x="535" y="1254"/>
                </a:lnTo>
                <a:lnTo>
                  <a:pt x="533" y="1247"/>
                </a:lnTo>
                <a:lnTo>
                  <a:pt x="530" y="1221"/>
                </a:lnTo>
                <a:lnTo>
                  <a:pt x="535" y="1214"/>
                </a:lnTo>
                <a:lnTo>
                  <a:pt x="537" y="1212"/>
                </a:lnTo>
                <a:lnTo>
                  <a:pt x="540" y="1209"/>
                </a:lnTo>
                <a:lnTo>
                  <a:pt x="542" y="1205"/>
                </a:lnTo>
                <a:lnTo>
                  <a:pt x="549" y="1198"/>
                </a:lnTo>
                <a:lnTo>
                  <a:pt x="566" y="1193"/>
                </a:lnTo>
                <a:lnTo>
                  <a:pt x="528" y="1172"/>
                </a:lnTo>
                <a:lnTo>
                  <a:pt x="577" y="1172"/>
                </a:lnTo>
                <a:lnTo>
                  <a:pt x="580" y="1172"/>
                </a:lnTo>
                <a:lnTo>
                  <a:pt x="608" y="1164"/>
                </a:lnTo>
                <a:lnTo>
                  <a:pt x="580" y="1122"/>
                </a:lnTo>
                <a:lnTo>
                  <a:pt x="547" y="1072"/>
                </a:lnTo>
                <a:lnTo>
                  <a:pt x="514" y="1039"/>
                </a:lnTo>
                <a:lnTo>
                  <a:pt x="514" y="1025"/>
                </a:lnTo>
                <a:lnTo>
                  <a:pt x="514" y="1013"/>
                </a:lnTo>
                <a:lnTo>
                  <a:pt x="514" y="1003"/>
                </a:lnTo>
                <a:lnTo>
                  <a:pt x="516" y="994"/>
                </a:lnTo>
                <a:lnTo>
                  <a:pt x="516" y="992"/>
                </a:lnTo>
                <a:lnTo>
                  <a:pt x="516" y="989"/>
                </a:lnTo>
                <a:lnTo>
                  <a:pt x="516" y="987"/>
                </a:lnTo>
                <a:lnTo>
                  <a:pt x="514" y="987"/>
                </a:lnTo>
                <a:lnTo>
                  <a:pt x="514" y="985"/>
                </a:lnTo>
                <a:lnTo>
                  <a:pt x="511" y="985"/>
                </a:lnTo>
                <a:lnTo>
                  <a:pt x="504" y="985"/>
                </a:lnTo>
                <a:lnTo>
                  <a:pt x="502" y="982"/>
                </a:lnTo>
                <a:lnTo>
                  <a:pt x="457" y="977"/>
                </a:lnTo>
                <a:lnTo>
                  <a:pt x="464" y="966"/>
                </a:lnTo>
                <a:lnTo>
                  <a:pt x="452" y="968"/>
                </a:lnTo>
                <a:lnTo>
                  <a:pt x="441" y="968"/>
                </a:lnTo>
                <a:lnTo>
                  <a:pt x="429" y="947"/>
                </a:lnTo>
                <a:lnTo>
                  <a:pt x="412" y="940"/>
                </a:lnTo>
                <a:lnTo>
                  <a:pt x="398" y="944"/>
                </a:lnTo>
                <a:lnTo>
                  <a:pt x="394" y="951"/>
                </a:lnTo>
                <a:lnTo>
                  <a:pt x="389" y="961"/>
                </a:lnTo>
                <a:lnTo>
                  <a:pt x="386" y="966"/>
                </a:lnTo>
                <a:lnTo>
                  <a:pt x="365" y="992"/>
                </a:lnTo>
                <a:lnTo>
                  <a:pt x="363" y="994"/>
                </a:lnTo>
                <a:lnTo>
                  <a:pt x="372" y="1006"/>
                </a:lnTo>
                <a:lnTo>
                  <a:pt x="356" y="1013"/>
                </a:lnTo>
                <a:lnTo>
                  <a:pt x="342" y="1008"/>
                </a:lnTo>
                <a:lnTo>
                  <a:pt x="306" y="1006"/>
                </a:lnTo>
                <a:lnTo>
                  <a:pt x="285" y="1008"/>
                </a:lnTo>
                <a:lnTo>
                  <a:pt x="250" y="1008"/>
                </a:lnTo>
                <a:lnTo>
                  <a:pt x="257" y="992"/>
                </a:lnTo>
                <a:lnTo>
                  <a:pt x="257" y="989"/>
                </a:lnTo>
                <a:lnTo>
                  <a:pt x="257" y="985"/>
                </a:lnTo>
                <a:lnTo>
                  <a:pt x="262" y="977"/>
                </a:lnTo>
                <a:lnTo>
                  <a:pt x="264" y="973"/>
                </a:lnTo>
                <a:lnTo>
                  <a:pt x="269" y="970"/>
                </a:lnTo>
                <a:lnTo>
                  <a:pt x="273" y="968"/>
                </a:lnTo>
                <a:lnTo>
                  <a:pt x="278" y="968"/>
                </a:lnTo>
                <a:lnTo>
                  <a:pt x="280" y="968"/>
                </a:lnTo>
                <a:lnTo>
                  <a:pt x="283" y="968"/>
                </a:lnTo>
                <a:lnTo>
                  <a:pt x="297" y="961"/>
                </a:lnTo>
                <a:lnTo>
                  <a:pt x="302" y="956"/>
                </a:lnTo>
                <a:lnTo>
                  <a:pt x="311" y="942"/>
                </a:lnTo>
                <a:lnTo>
                  <a:pt x="316" y="937"/>
                </a:lnTo>
                <a:lnTo>
                  <a:pt x="325" y="930"/>
                </a:lnTo>
                <a:lnTo>
                  <a:pt x="330" y="925"/>
                </a:lnTo>
                <a:lnTo>
                  <a:pt x="335" y="921"/>
                </a:lnTo>
                <a:lnTo>
                  <a:pt x="337" y="918"/>
                </a:lnTo>
                <a:lnTo>
                  <a:pt x="342" y="921"/>
                </a:lnTo>
                <a:lnTo>
                  <a:pt x="346" y="918"/>
                </a:lnTo>
                <a:lnTo>
                  <a:pt x="349" y="918"/>
                </a:lnTo>
                <a:lnTo>
                  <a:pt x="349" y="916"/>
                </a:lnTo>
                <a:lnTo>
                  <a:pt x="351" y="913"/>
                </a:lnTo>
                <a:lnTo>
                  <a:pt x="351" y="909"/>
                </a:lnTo>
                <a:lnTo>
                  <a:pt x="351" y="906"/>
                </a:lnTo>
                <a:lnTo>
                  <a:pt x="353" y="904"/>
                </a:lnTo>
                <a:lnTo>
                  <a:pt x="353" y="899"/>
                </a:lnTo>
                <a:lnTo>
                  <a:pt x="353" y="897"/>
                </a:lnTo>
                <a:lnTo>
                  <a:pt x="351" y="895"/>
                </a:lnTo>
                <a:lnTo>
                  <a:pt x="344" y="890"/>
                </a:lnTo>
                <a:lnTo>
                  <a:pt x="339" y="887"/>
                </a:lnTo>
                <a:lnTo>
                  <a:pt x="337" y="885"/>
                </a:lnTo>
                <a:lnTo>
                  <a:pt x="335" y="880"/>
                </a:lnTo>
                <a:lnTo>
                  <a:pt x="335" y="878"/>
                </a:lnTo>
                <a:lnTo>
                  <a:pt x="328" y="876"/>
                </a:lnTo>
                <a:lnTo>
                  <a:pt x="323" y="873"/>
                </a:lnTo>
                <a:lnTo>
                  <a:pt x="318" y="876"/>
                </a:lnTo>
                <a:lnTo>
                  <a:pt x="316" y="878"/>
                </a:lnTo>
                <a:lnTo>
                  <a:pt x="311" y="885"/>
                </a:lnTo>
                <a:lnTo>
                  <a:pt x="309" y="885"/>
                </a:lnTo>
                <a:lnTo>
                  <a:pt x="309" y="880"/>
                </a:lnTo>
                <a:lnTo>
                  <a:pt x="309" y="878"/>
                </a:lnTo>
                <a:lnTo>
                  <a:pt x="306" y="873"/>
                </a:lnTo>
                <a:lnTo>
                  <a:pt x="306" y="869"/>
                </a:lnTo>
                <a:lnTo>
                  <a:pt x="306" y="864"/>
                </a:lnTo>
                <a:lnTo>
                  <a:pt x="304" y="859"/>
                </a:lnTo>
                <a:lnTo>
                  <a:pt x="297" y="838"/>
                </a:lnTo>
                <a:lnTo>
                  <a:pt x="297" y="831"/>
                </a:lnTo>
                <a:lnTo>
                  <a:pt x="295" y="824"/>
                </a:lnTo>
                <a:lnTo>
                  <a:pt x="295" y="816"/>
                </a:lnTo>
                <a:lnTo>
                  <a:pt x="292" y="814"/>
                </a:lnTo>
                <a:lnTo>
                  <a:pt x="285" y="807"/>
                </a:lnTo>
                <a:lnTo>
                  <a:pt x="283" y="805"/>
                </a:lnTo>
                <a:lnTo>
                  <a:pt x="283" y="800"/>
                </a:lnTo>
                <a:lnTo>
                  <a:pt x="283" y="793"/>
                </a:lnTo>
                <a:lnTo>
                  <a:pt x="283" y="788"/>
                </a:lnTo>
                <a:lnTo>
                  <a:pt x="283" y="783"/>
                </a:lnTo>
                <a:lnTo>
                  <a:pt x="280" y="781"/>
                </a:lnTo>
                <a:lnTo>
                  <a:pt x="278" y="774"/>
                </a:lnTo>
                <a:lnTo>
                  <a:pt x="278" y="767"/>
                </a:lnTo>
                <a:lnTo>
                  <a:pt x="266" y="786"/>
                </a:lnTo>
                <a:lnTo>
                  <a:pt x="250" y="800"/>
                </a:lnTo>
                <a:lnTo>
                  <a:pt x="224" y="805"/>
                </a:lnTo>
                <a:lnTo>
                  <a:pt x="210" y="793"/>
                </a:lnTo>
                <a:lnTo>
                  <a:pt x="212" y="790"/>
                </a:lnTo>
                <a:lnTo>
                  <a:pt x="212" y="786"/>
                </a:lnTo>
                <a:lnTo>
                  <a:pt x="210" y="781"/>
                </a:lnTo>
                <a:lnTo>
                  <a:pt x="172" y="738"/>
                </a:lnTo>
                <a:lnTo>
                  <a:pt x="158" y="738"/>
                </a:lnTo>
                <a:lnTo>
                  <a:pt x="148" y="724"/>
                </a:lnTo>
                <a:lnTo>
                  <a:pt x="151" y="708"/>
                </a:lnTo>
                <a:lnTo>
                  <a:pt x="139" y="682"/>
                </a:lnTo>
                <a:lnTo>
                  <a:pt x="137" y="677"/>
                </a:lnTo>
                <a:lnTo>
                  <a:pt x="134" y="670"/>
                </a:lnTo>
                <a:lnTo>
                  <a:pt x="127" y="653"/>
                </a:lnTo>
                <a:lnTo>
                  <a:pt x="118" y="613"/>
                </a:lnTo>
                <a:lnTo>
                  <a:pt x="82" y="563"/>
                </a:lnTo>
                <a:lnTo>
                  <a:pt x="85" y="558"/>
                </a:lnTo>
                <a:lnTo>
                  <a:pt x="82" y="561"/>
                </a:lnTo>
                <a:lnTo>
                  <a:pt x="80" y="558"/>
                </a:lnTo>
                <a:lnTo>
                  <a:pt x="78" y="558"/>
                </a:lnTo>
                <a:lnTo>
                  <a:pt x="75" y="558"/>
                </a:lnTo>
                <a:lnTo>
                  <a:pt x="73" y="556"/>
                </a:lnTo>
                <a:lnTo>
                  <a:pt x="71" y="556"/>
                </a:lnTo>
                <a:lnTo>
                  <a:pt x="68" y="556"/>
                </a:lnTo>
                <a:lnTo>
                  <a:pt x="68" y="554"/>
                </a:lnTo>
                <a:lnTo>
                  <a:pt x="66" y="554"/>
                </a:lnTo>
                <a:lnTo>
                  <a:pt x="64" y="554"/>
                </a:lnTo>
                <a:lnTo>
                  <a:pt x="59" y="547"/>
                </a:lnTo>
                <a:lnTo>
                  <a:pt x="54" y="539"/>
                </a:lnTo>
                <a:lnTo>
                  <a:pt x="52" y="539"/>
                </a:lnTo>
                <a:lnTo>
                  <a:pt x="45" y="539"/>
                </a:lnTo>
                <a:lnTo>
                  <a:pt x="42" y="539"/>
                </a:lnTo>
                <a:lnTo>
                  <a:pt x="40" y="528"/>
                </a:lnTo>
                <a:lnTo>
                  <a:pt x="38" y="521"/>
                </a:lnTo>
                <a:lnTo>
                  <a:pt x="38" y="518"/>
                </a:lnTo>
                <a:lnTo>
                  <a:pt x="33" y="518"/>
                </a:lnTo>
                <a:lnTo>
                  <a:pt x="28" y="516"/>
                </a:lnTo>
                <a:lnTo>
                  <a:pt x="26" y="513"/>
                </a:lnTo>
                <a:lnTo>
                  <a:pt x="26" y="506"/>
                </a:lnTo>
                <a:lnTo>
                  <a:pt x="26" y="504"/>
                </a:lnTo>
                <a:lnTo>
                  <a:pt x="23" y="502"/>
                </a:lnTo>
                <a:lnTo>
                  <a:pt x="23" y="499"/>
                </a:lnTo>
                <a:lnTo>
                  <a:pt x="26" y="497"/>
                </a:lnTo>
                <a:lnTo>
                  <a:pt x="26" y="495"/>
                </a:lnTo>
                <a:lnTo>
                  <a:pt x="23" y="490"/>
                </a:lnTo>
                <a:lnTo>
                  <a:pt x="23" y="487"/>
                </a:lnTo>
                <a:lnTo>
                  <a:pt x="21" y="487"/>
                </a:lnTo>
                <a:lnTo>
                  <a:pt x="21" y="485"/>
                </a:lnTo>
                <a:lnTo>
                  <a:pt x="19" y="485"/>
                </a:lnTo>
                <a:lnTo>
                  <a:pt x="19" y="483"/>
                </a:lnTo>
                <a:lnTo>
                  <a:pt x="7" y="478"/>
                </a:lnTo>
                <a:lnTo>
                  <a:pt x="7" y="476"/>
                </a:lnTo>
                <a:lnTo>
                  <a:pt x="5" y="471"/>
                </a:lnTo>
                <a:lnTo>
                  <a:pt x="0" y="464"/>
                </a:lnTo>
                <a:lnTo>
                  <a:pt x="0" y="459"/>
                </a:lnTo>
                <a:lnTo>
                  <a:pt x="2" y="457"/>
                </a:lnTo>
                <a:lnTo>
                  <a:pt x="7" y="454"/>
                </a:lnTo>
                <a:lnTo>
                  <a:pt x="7" y="452"/>
                </a:lnTo>
                <a:lnTo>
                  <a:pt x="14" y="438"/>
                </a:lnTo>
                <a:lnTo>
                  <a:pt x="23" y="419"/>
                </a:lnTo>
                <a:lnTo>
                  <a:pt x="38" y="386"/>
                </a:lnTo>
                <a:lnTo>
                  <a:pt x="45" y="371"/>
                </a:lnTo>
                <a:lnTo>
                  <a:pt x="49" y="369"/>
                </a:lnTo>
                <a:lnTo>
                  <a:pt x="54" y="369"/>
                </a:lnTo>
                <a:lnTo>
                  <a:pt x="56" y="369"/>
                </a:lnTo>
                <a:lnTo>
                  <a:pt x="59" y="364"/>
                </a:lnTo>
                <a:lnTo>
                  <a:pt x="64" y="364"/>
                </a:lnTo>
                <a:lnTo>
                  <a:pt x="71" y="364"/>
                </a:lnTo>
                <a:lnTo>
                  <a:pt x="78" y="367"/>
                </a:lnTo>
                <a:lnTo>
                  <a:pt x="82" y="369"/>
                </a:lnTo>
                <a:lnTo>
                  <a:pt x="85" y="374"/>
                </a:lnTo>
                <a:lnTo>
                  <a:pt x="85" y="376"/>
                </a:lnTo>
                <a:lnTo>
                  <a:pt x="87" y="379"/>
                </a:lnTo>
                <a:lnTo>
                  <a:pt x="92" y="381"/>
                </a:lnTo>
                <a:lnTo>
                  <a:pt x="92" y="383"/>
                </a:lnTo>
                <a:lnTo>
                  <a:pt x="97" y="383"/>
                </a:lnTo>
                <a:lnTo>
                  <a:pt x="101" y="379"/>
                </a:lnTo>
                <a:lnTo>
                  <a:pt x="200" y="369"/>
                </a:lnTo>
                <a:lnTo>
                  <a:pt x="210" y="364"/>
                </a:lnTo>
                <a:lnTo>
                  <a:pt x="212" y="367"/>
                </a:lnTo>
                <a:lnTo>
                  <a:pt x="217" y="371"/>
                </a:lnTo>
                <a:lnTo>
                  <a:pt x="221" y="371"/>
                </a:lnTo>
                <a:lnTo>
                  <a:pt x="224" y="371"/>
                </a:lnTo>
                <a:lnTo>
                  <a:pt x="231" y="369"/>
                </a:lnTo>
                <a:lnTo>
                  <a:pt x="236" y="364"/>
                </a:lnTo>
                <a:lnTo>
                  <a:pt x="238" y="360"/>
                </a:lnTo>
                <a:lnTo>
                  <a:pt x="243" y="357"/>
                </a:lnTo>
                <a:lnTo>
                  <a:pt x="247" y="357"/>
                </a:lnTo>
                <a:lnTo>
                  <a:pt x="252" y="357"/>
                </a:lnTo>
                <a:lnTo>
                  <a:pt x="254" y="352"/>
                </a:lnTo>
                <a:lnTo>
                  <a:pt x="259" y="350"/>
                </a:lnTo>
                <a:lnTo>
                  <a:pt x="262" y="352"/>
                </a:lnTo>
                <a:lnTo>
                  <a:pt x="266" y="355"/>
                </a:lnTo>
                <a:lnTo>
                  <a:pt x="271" y="355"/>
                </a:lnTo>
                <a:lnTo>
                  <a:pt x="276" y="350"/>
                </a:lnTo>
                <a:lnTo>
                  <a:pt x="278" y="348"/>
                </a:lnTo>
                <a:lnTo>
                  <a:pt x="283" y="348"/>
                </a:lnTo>
                <a:lnTo>
                  <a:pt x="283" y="343"/>
                </a:lnTo>
                <a:lnTo>
                  <a:pt x="285" y="341"/>
                </a:lnTo>
                <a:lnTo>
                  <a:pt x="287" y="338"/>
                </a:lnTo>
                <a:lnTo>
                  <a:pt x="290" y="336"/>
                </a:lnTo>
                <a:lnTo>
                  <a:pt x="292" y="331"/>
                </a:lnTo>
                <a:lnTo>
                  <a:pt x="292" y="326"/>
                </a:lnTo>
                <a:lnTo>
                  <a:pt x="292" y="322"/>
                </a:lnTo>
                <a:lnTo>
                  <a:pt x="292" y="317"/>
                </a:lnTo>
                <a:lnTo>
                  <a:pt x="290" y="310"/>
                </a:lnTo>
                <a:lnTo>
                  <a:pt x="290" y="307"/>
                </a:lnTo>
                <a:lnTo>
                  <a:pt x="290" y="303"/>
                </a:lnTo>
                <a:lnTo>
                  <a:pt x="290" y="296"/>
                </a:lnTo>
                <a:lnTo>
                  <a:pt x="295" y="296"/>
                </a:lnTo>
                <a:lnTo>
                  <a:pt x="297" y="291"/>
                </a:lnTo>
                <a:lnTo>
                  <a:pt x="299" y="286"/>
                </a:lnTo>
                <a:lnTo>
                  <a:pt x="302" y="284"/>
                </a:lnTo>
                <a:lnTo>
                  <a:pt x="302" y="281"/>
                </a:lnTo>
                <a:lnTo>
                  <a:pt x="302" y="279"/>
                </a:lnTo>
                <a:lnTo>
                  <a:pt x="302" y="277"/>
                </a:lnTo>
                <a:lnTo>
                  <a:pt x="302" y="272"/>
                </a:lnTo>
                <a:lnTo>
                  <a:pt x="302" y="267"/>
                </a:lnTo>
                <a:lnTo>
                  <a:pt x="302" y="258"/>
                </a:lnTo>
                <a:lnTo>
                  <a:pt x="306" y="255"/>
                </a:lnTo>
                <a:lnTo>
                  <a:pt x="306" y="251"/>
                </a:lnTo>
                <a:lnTo>
                  <a:pt x="309" y="246"/>
                </a:lnTo>
                <a:lnTo>
                  <a:pt x="311" y="236"/>
                </a:lnTo>
                <a:lnTo>
                  <a:pt x="311" y="234"/>
                </a:lnTo>
                <a:lnTo>
                  <a:pt x="311" y="229"/>
                </a:lnTo>
                <a:lnTo>
                  <a:pt x="309" y="227"/>
                </a:lnTo>
                <a:lnTo>
                  <a:pt x="309" y="225"/>
                </a:lnTo>
                <a:lnTo>
                  <a:pt x="311" y="220"/>
                </a:lnTo>
                <a:lnTo>
                  <a:pt x="311" y="218"/>
                </a:lnTo>
                <a:lnTo>
                  <a:pt x="311" y="213"/>
                </a:lnTo>
                <a:lnTo>
                  <a:pt x="313" y="210"/>
                </a:lnTo>
                <a:lnTo>
                  <a:pt x="313" y="206"/>
                </a:lnTo>
                <a:lnTo>
                  <a:pt x="344" y="210"/>
                </a:lnTo>
                <a:lnTo>
                  <a:pt x="403" y="220"/>
                </a:lnTo>
                <a:lnTo>
                  <a:pt x="405" y="213"/>
                </a:lnTo>
                <a:lnTo>
                  <a:pt x="408" y="206"/>
                </a:lnTo>
                <a:lnTo>
                  <a:pt x="410" y="201"/>
                </a:lnTo>
                <a:lnTo>
                  <a:pt x="415" y="199"/>
                </a:lnTo>
                <a:lnTo>
                  <a:pt x="415" y="194"/>
                </a:lnTo>
                <a:lnTo>
                  <a:pt x="415" y="182"/>
                </a:lnTo>
                <a:lnTo>
                  <a:pt x="415" y="180"/>
                </a:lnTo>
                <a:lnTo>
                  <a:pt x="415" y="177"/>
                </a:lnTo>
                <a:lnTo>
                  <a:pt x="417" y="170"/>
                </a:lnTo>
                <a:lnTo>
                  <a:pt x="419" y="165"/>
                </a:lnTo>
                <a:lnTo>
                  <a:pt x="417" y="161"/>
                </a:lnTo>
                <a:lnTo>
                  <a:pt x="417" y="154"/>
                </a:lnTo>
                <a:lnTo>
                  <a:pt x="417" y="151"/>
                </a:lnTo>
                <a:lnTo>
                  <a:pt x="417" y="149"/>
                </a:lnTo>
                <a:lnTo>
                  <a:pt x="417" y="144"/>
                </a:lnTo>
                <a:lnTo>
                  <a:pt x="403" y="118"/>
                </a:lnTo>
                <a:lnTo>
                  <a:pt x="405" y="111"/>
                </a:lnTo>
                <a:lnTo>
                  <a:pt x="408" y="99"/>
                </a:lnTo>
                <a:lnTo>
                  <a:pt x="410" y="94"/>
                </a:lnTo>
                <a:lnTo>
                  <a:pt x="410" y="92"/>
                </a:lnTo>
                <a:lnTo>
                  <a:pt x="412" y="90"/>
                </a:lnTo>
                <a:lnTo>
                  <a:pt x="417" y="83"/>
                </a:lnTo>
                <a:lnTo>
                  <a:pt x="417" y="76"/>
                </a:lnTo>
                <a:lnTo>
                  <a:pt x="417" y="71"/>
                </a:lnTo>
                <a:lnTo>
                  <a:pt x="417" y="68"/>
                </a:lnTo>
                <a:lnTo>
                  <a:pt x="417" y="66"/>
                </a:lnTo>
                <a:lnTo>
                  <a:pt x="417" y="61"/>
                </a:lnTo>
                <a:lnTo>
                  <a:pt x="417" y="57"/>
                </a:lnTo>
                <a:lnTo>
                  <a:pt x="422" y="52"/>
                </a:lnTo>
                <a:lnTo>
                  <a:pt x="424" y="47"/>
                </a:lnTo>
                <a:lnTo>
                  <a:pt x="424" y="40"/>
                </a:lnTo>
                <a:lnTo>
                  <a:pt x="429" y="38"/>
                </a:lnTo>
                <a:lnTo>
                  <a:pt x="431" y="35"/>
                </a:lnTo>
                <a:lnTo>
                  <a:pt x="434" y="31"/>
                </a:lnTo>
                <a:lnTo>
                  <a:pt x="438" y="28"/>
                </a:lnTo>
                <a:lnTo>
                  <a:pt x="438" y="26"/>
                </a:lnTo>
                <a:lnTo>
                  <a:pt x="441" y="23"/>
                </a:lnTo>
                <a:lnTo>
                  <a:pt x="448" y="23"/>
                </a:lnTo>
                <a:lnTo>
                  <a:pt x="452" y="26"/>
                </a:lnTo>
                <a:lnTo>
                  <a:pt x="457" y="26"/>
                </a:lnTo>
                <a:lnTo>
                  <a:pt x="462" y="26"/>
                </a:lnTo>
                <a:lnTo>
                  <a:pt x="467" y="28"/>
                </a:lnTo>
                <a:lnTo>
                  <a:pt x="474" y="31"/>
                </a:lnTo>
                <a:lnTo>
                  <a:pt x="483" y="31"/>
                </a:lnTo>
                <a:lnTo>
                  <a:pt x="488" y="28"/>
                </a:lnTo>
                <a:lnTo>
                  <a:pt x="490" y="28"/>
                </a:lnTo>
                <a:lnTo>
                  <a:pt x="509" y="31"/>
                </a:lnTo>
                <a:lnTo>
                  <a:pt x="518" y="23"/>
                </a:lnTo>
                <a:lnTo>
                  <a:pt x="526" y="26"/>
                </a:lnTo>
                <a:lnTo>
                  <a:pt x="528" y="23"/>
                </a:lnTo>
                <a:lnTo>
                  <a:pt x="537" y="21"/>
                </a:lnTo>
                <a:lnTo>
                  <a:pt x="540" y="21"/>
                </a:lnTo>
                <a:lnTo>
                  <a:pt x="544" y="21"/>
                </a:lnTo>
                <a:lnTo>
                  <a:pt x="547" y="19"/>
                </a:lnTo>
                <a:lnTo>
                  <a:pt x="554" y="14"/>
                </a:lnTo>
                <a:lnTo>
                  <a:pt x="559" y="14"/>
                </a:lnTo>
                <a:lnTo>
                  <a:pt x="566" y="14"/>
                </a:lnTo>
                <a:lnTo>
                  <a:pt x="573" y="21"/>
                </a:lnTo>
                <a:lnTo>
                  <a:pt x="582" y="19"/>
                </a:lnTo>
                <a:lnTo>
                  <a:pt x="587" y="14"/>
                </a:lnTo>
                <a:lnTo>
                  <a:pt x="589" y="16"/>
                </a:lnTo>
                <a:lnTo>
                  <a:pt x="594" y="14"/>
                </a:lnTo>
                <a:lnTo>
                  <a:pt x="606" y="21"/>
                </a:lnTo>
                <a:lnTo>
                  <a:pt x="608" y="26"/>
                </a:lnTo>
                <a:lnTo>
                  <a:pt x="610" y="28"/>
                </a:lnTo>
                <a:lnTo>
                  <a:pt x="615" y="23"/>
                </a:lnTo>
                <a:lnTo>
                  <a:pt x="622" y="21"/>
                </a:lnTo>
                <a:lnTo>
                  <a:pt x="634" y="16"/>
                </a:lnTo>
                <a:lnTo>
                  <a:pt x="639" y="9"/>
                </a:lnTo>
                <a:lnTo>
                  <a:pt x="641" y="9"/>
                </a:lnTo>
                <a:lnTo>
                  <a:pt x="650" y="2"/>
                </a:lnTo>
                <a:lnTo>
                  <a:pt x="655" y="4"/>
                </a:lnTo>
                <a:lnTo>
                  <a:pt x="669" y="4"/>
                </a:lnTo>
                <a:lnTo>
                  <a:pt x="686" y="0"/>
                </a:lnTo>
                <a:lnTo>
                  <a:pt x="688" y="4"/>
                </a:lnTo>
                <a:lnTo>
                  <a:pt x="695" y="4"/>
                </a:lnTo>
                <a:close/>
              </a:path>
            </a:pathLst>
          </a:custGeom>
          <a:solidFill>
            <a:srgbClr val="C7FCE5"/>
          </a:solidFill>
          <a:ln w="9525">
            <a:solidFill>
              <a:schemeClr val="bg2">
                <a:lumMod val="50000"/>
              </a:schemeClr>
            </a:solidFill>
            <a:round/>
            <a:headEnd/>
            <a:tailEnd/>
          </a:ln>
          <a:extLst/>
        </p:spPr>
        <p:txBody>
          <a:bodyPr rot="0" vert="horz" wrap="square" lIns="137160" tIns="68580" rIns="137160" bIns="68580" anchor="t" anchorCtr="0" upright="1">
            <a:noAutofit/>
          </a:bodyPr>
          <a:lstStyle/>
          <a:p>
            <a:endParaRPr lang="es-MX" sz="2700"/>
          </a:p>
        </p:txBody>
      </p:sp>
      <p:sp>
        <p:nvSpPr>
          <p:cNvPr id="15" name="Rectángulo 14"/>
          <p:cNvSpPr/>
          <p:nvPr/>
        </p:nvSpPr>
        <p:spPr>
          <a:xfrm>
            <a:off x="10304228" y="2546577"/>
            <a:ext cx="3110146" cy="7848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s-MX" sz="4500" cap="all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municipios</a:t>
            </a:r>
          </a:p>
        </p:txBody>
      </p:sp>
      <p:cxnSp>
        <p:nvCxnSpPr>
          <p:cNvPr id="16" name="Conector angular 15"/>
          <p:cNvCxnSpPr>
            <a:stCxn id="15" idx="1"/>
            <a:endCxn id="15" idx="3"/>
          </p:cNvCxnSpPr>
          <p:nvPr/>
        </p:nvCxnSpPr>
        <p:spPr>
          <a:xfrm rot="10800000" flipH="1">
            <a:off x="10260064" y="2962076"/>
            <a:ext cx="3198473" cy="19050"/>
          </a:xfrm>
          <a:prstGeom prst="bentConnector5">
            <a:avLst>
              <a:gd name="adj1" fmla="val -138774"/>
              <a:gd name="adj2" fmla="val -28318906"/>
              <a:gd name="adj3" fmla="val 234010"/>
            </a:avLst>
          </a:prstGeom>
          <a:ln w="38100">
            <a:solidFill>
              <a:schemeClr val="tx1">
                <a:lumMod val="50000"/>
                <a:lumOff val="50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Rectángulo 16"/>
          <p:cNvSpPr/>
          <p:nvPr/>
        </p:nvSpPr>
        <p:spPr>
          <a:xfrm>
            <a:off x="6268610" y="4447225"/>
            <a:ext cx="5775111" cy="30008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 algn="just">
              <a:buFont typeface="Arial" panose="020B0604020202020204" pitchFamily="34" charset="0"/>
              <a:buChar char="•"/>
            </a:pPr>
            <a:r>
              <a:rPr lang="es-419" sz="2700" dirty="0">
                <a:solidFill>
                  <a:srgbClr val="000000"/>
                </a:solidFill>
              </a:rPr>
              <a:t>Tlalnepantla de Baz</a:t>
            </a:r>
          </a:p>
          <a:p>
            <a:pPr marL="514350" indent="-514350" algn="just">
              <a:buFont typeface="Arial" panose="020B0604020202020204" pitchFamily="34" charset="0"/>
              <a:buChar char="•"/>
            </a:pPr>
            <a:r>
              <a:rPr lang="es-419" sz="2700" dirty="0">
                <a:solidFill>
                  <a:srgbClr val="000000"/>
                </a:solidFill>
              </a:rPr>
              <a:t>Atizapán de Zaragoza</a:t>
            </a:r>
          </a:p>
          <a:p>
            <a:pPr marL="514350" indent="-514350" algn="just">
              <a:buFont typeface="Arial" panose="020B0604020202020204" pitchFamily="34" charset="0"/>
              <a:buChar char="•"/>
            </a:pPr>
            <a:r>
              <a:rPr lang="es-419" sz="2700" dirty="0">
                <a:solidFill>
                  <a:srgbClr val="000000"/>
                </a:solidFill>
              </a:rPr>
              <a:t>Huixquilucan</a:t>
            </a:r>
          </a:p>
          <a:p>
            <a:pPr marL="514350" indent="-514350" algn="just">
              <a:buFont typeface="Arial" panose="020B0604020202020204" pitchFamily="34" charset="0"/>
              <a:buChar char="•"/>
            </a:pPr>
            <a:r>
              <a:rPr lang="es-419" sz="2700" dirty="0">
                <a:solidFill>
                  <a:srgbClr val="000000"/>
                </a:solidFill>
              </a:rPr>
              <a:t>Isidro Fabela</a:t>
            </a:r>
          </a:p>
          <a:p>
            <a:pPr marL="514350" indent="-514350" algn="just">
              <a:buFont typeface="Arial" panose="020B0604020202020204" pitchFamily="34" charset="0"/>
              <a:buChar char="•"/>
            </a:pPr>
            <a:r>
              <a:rPr lang="es-419" sz="2700" dirty="0" err="1">
                <a:solidFill>
                  <a:srgbClr val="000000"/>
                </a:solidFill>
              </a:rPr>
              <a:t>Jilotzingo</a:t>
            </a:r>
            <a:endParaRPr lang="es-419" sz="2700" dirty="0">
              <a:solidFill>
                <a:srgbClr val="000000"/>
              </a:solidFill>
            </a:endParaRPr>
          </a:p>
          <a:p>
            <a:pPr marL="514350" indent="-514350" algn="just">
              <a:buFont typeface="Arial" panose="020B0604020202020204" pitchFamily="34" charset="0"/>
              <a:buChar char="•"/>
            </a:pPr>
            <a:r>
              <a:rPr lang="es-419" sz="2700" dirty="0">
                <a:solidFill>
                  <a:srgbClr val="000000"/>
                </a:solidFill>
              </a:rPr>
              <a:t>Naucalpan</a:t>
            </a:r>
          </a:p>
          <a:p>
            <a:pPr marL="514350" indent="-514350" algn="just">
              <a:buFont typeface="Arial" panose="020B0604020202020204" pitchFamily="34" charset="0"/>
              <a:buChar char="•"/>
            </a:pPr>
            <a:r>
              <a:rPr lang="es-419" sz="2700" dirty="0">
                <a:solidFill>
                  <a:srgbClr val="000000"/>
                </a:solidFill>
              </a:rPr>
              <a:t>Nicolás Romero</a:t>
            </a:r>
          </a:p>
        </p:txBody>
      </p:sp>
      <p:pic>
        <p:nvPicPr>
          <p:cNvPr id="20" name="Picture 2" descr="Estado de México – Pacto federal">
            <a:hlinkClick r:id="rId7" action="ppaction://hlinksldjump" tooltip="Distritos Judiciales Electorales"/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62999" y="8613564"/>
            <a:ext cx="762001" cy="6265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Imagen 20">
            <a:hlinkClick r:id="" action="ppaction://hlinkshowjump?jump=previousslide" tooltip="Anterior"/>
          </p:cNvPr>
          <p:cNvPicPr>
            <a:picLocks noChangeAspect="1"/>
          </p:cNvPicPr>
          <p:nvPr/>
        </p:nvPicPr>
        <p:blipFill>
          <a:blip r:embed="rId9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7971312" y="8567437"/>
            <a:ext cx="718852" cy="718852"/>
          </a:xfrm>
          <a:prstGeom prst="rect">
            <a:avLst/>
          </a:prstGeom>
        </p:spPr>
      </p:pic>
      <p:pic>
        <p:nvPicPr>
          <p:cNvPr id="22" name="Imagen 21">
            <a:hlinkClick r:id="" action="ppaction://hlinkshowjump?jump=nextslide" tooltip="Siguiente"/>
          </p:cNvPr>
          <p:cNvPicPr>
            <a:picLocks noChangeAspect="1"/>
          </p:cNvPicPr>
          <p:nvPr/>
        </p:nvPicPr>
        <p:blipFill>
          <a:blip r:embed="rId9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97835" y="8567438"/>
            <a:ext cx="718852" cy="718852"/>
          </a:xfrm>
          <a:prstGeom prst="rect">
            <a:avLst/>
          </a:prstGeom>
        </p:spPr>
      </p:pic>
      <p:sp>
        <p:nvSpPr>
          <p:cNvPr id="23" name="Rectángulo 22"/>
          <p:cNvSpPr/>
          <p:nvPr/>
        </p:nvSpPr>
        <p:spPr>
          <a:xfrm>
            <a:off x="10153504" y="3126363"/>
            <a:ext cx="343651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s-MX" sz="2000" cap="all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Que conforman el distrito</a:t>
            </a:r>
            <a:endParaRPr lang="es-MX" sz="2000" cap="all" dirty="0">
              <a:solidFill>
                <a:schemeClr val="tx1">
                  <a:lumMod val="50000"/>
                  <a:lumOff val="50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569873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Click="0">
        <p14:reveal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2401" y="178509"/>
            <a:ext cx="2274414" cy="1025763"/>
          </a:xfrm>
          <a:prstGeom prst="rect">
            <a:avLst/>
          </a:prstGeom>
        </p:spPr>
      </p:pic>
      <p:sp>
        <p:nvSpPr>
          <p:cNvPr id="72" name="Paralelogramo 71"/>
          <p:cNvSpPr/>
          <p:nvPr/>
        </p:nvSpPr>
        <p:spPr>
          <a:xfrm>
            <a:off x="15672659" y="8634356"/>
            <a:ext cx="4243892" cy="1612305"/>
          </a:xfrm>
          <a:prstGeom prst="parallelogram">
            <a:avLst>
              <a:gd name="adj" fmla="val 68198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73" name="Paralelogramo 72"/>
          <p:cNvSpPr/>
          <p:nvPr/>
        </p:nvSpPr>
        <p:spPr>
          <a:xfrm>
            <a:off x="0" y="9478834"/>
            <a:ext cx="18750579" cy="814892"/>
          </a:xfrm>
          <a:prstGeom prst="parallelogram">
            <a:avLst>
              <a:gd name="adj" fmla="val 58663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pic>
        <p:nvPicPr>
          <p:cNvPr id="77" name="Imagen 7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33436" y="88635"/>
            <a:ext cx="1272614" cy="1202562"/>
          </a:xfrm>
          <a:prstGeom prst="rect">
            <a:avLst/>
          </a:prstGeom>
        </p:spPr>
      </p:pic>
      <p:sp>
        <p:nvSpPr>
          <p:cNvPr id="78" name="Triángulo isósceles 77"/>
          <p:cNvSpPr/>
          <p:nvPr/>
        </p:nvSpPr>
        <p:spPr>
          <a:xfrm rot="18459014">
            <a:off x="-931438" y="-343536"/>
            <a:ext cx="2154764" cy="1158996"/>
          </a:xfrm>
          <a:prstGeom prst="triangl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79" name="Triángulo isósceles 78"/>
          <p:cNvSpPr/>
          <p:nvPr/>
        </p:nvSpPr>
        <p:spPr>
          <a:xfrm rot="10631482">
            <a:off x="-55789" y="-206601"/>
            <a:ext cx="2154764" cy="1158996"/>
          </a:xfrm>
          <a:prstGeom prst="triangle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cxnSp>
        <p:nvCxnSpPr>
          <p:cNvPr id="81" name="Conector recto 80"/>
          <p:cNvCxnSpPr/>
          <p:nvPr/>
        </p:nvCxnSpPr>
        <p:spPr>
          <a:xfrm>
            <a:off x="9144000" y="88635"/>
            <a:ext cx="0" cy="1202562"/>
          </a:xfrm>
          <a:prstGeom prst="line">
            <a:avLst/>
          </a:prstGeom>
          <a:ln w="28575" cap="rnd">
            <a:solidFill>
              <a:schemeClr val="bg2">
                <a:lumMod val="5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3" name="Imagen 8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87420" y="1"/>
            <a:ext cx="1500581" cy="1500581"/>
          </a:xfrm>
          <a:prstGeom prst="rect">
            <a:avLst/>
          </a:prstGeom>
        </p:spPr>
      </p:pic>
      <p:pic>
        <p:nvPicPr>
          <p:cNvPr id="84" name="Imagen 83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25" t="29137" r="9744" b="27962"/>
          <a:stretch/>
        </p:blipFill>
        <p:spPr>
          <a:xfrm>
            <a:off x="666928" y="8648186"/>
            <a:ext cx="1516151" cy="816819"/>
          </a:xfrm>
          <a:prstGeom prst="rect">
            <a:avLst/>
          </a:prstGeom>
        </p:spPr>
      </p:pic>
      <p:sp>
        <p:nvSpPr>
          <p:cNvPr id="2" name="Rectángulo 1"/>
          <p:cNvSpPr/>
          <p:nvPr/>
        </p:nvSpPr>
        <p:spPr>
          <a:xfrm>
            <a:off x="2710336" y="1408760"/>
            <a:ext cx="12891671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s-MX" sz="6000" cap="all" dirty="0">
                <a:solidFill>
                  <a:srgbClr val="8C52FF"/>
                </a:solidFill>
                <a:latin typeface="Exo 2" panose="00000800000000000000" pitchFamily="2" charset="0"/>
              </a:rPr>
              <a:t>Distrito judicial no. </a:t>
            </a:r>
            <a:r>
              <a:rPr lang="es-MX" sz="6000" cap="all" dirty="0" smtClean="0">
                <a:solidFill>
                  <a:srgbClr val="8C52FF"/>
                </a:solidFill>
                <a:latin typeface="Exo 2" panose="00000800000000000000" pitchFamily="2" charset="0"/>
              </a:rPr>
              <a:t>xvi </a:t>
            </a:r>
            <a:r>
              <a:rPr lang="es-MX" sz="6000" cap="all" dirty="0">
                <a:solidFill>
                  <a:srgbClr val="8C52FF"/>
                </a:solidFill>
                <a:latin typeface="Exo 2" panose="00000800000000000000" pitchFamily="2" charset="0"/>
              </a:rPr>
              <a:t>TOLUCA</a:t>
            </a:r>
            <a:endParaRPr lang="es-MX" sz="6000" cap="all" dirty="0">
              <a:latin typeface="Exo 2" panose="00000800000000000000" pitchFamily="2" charset="0"/>
            </a:endParaRPr>
          </a:p>
        </p:txBody>
      </p:sp>
      <p:sp>
        <p:nvSpPr>
          <p:cNvPr id="4" name="Elipse 3"/>
          <p:cNvSpPr/>
          <p:nvPr/>
        </p:nvSpPr>
        <p:spPr>
          <a:xfrm>
            <a:off x="8906165" y="3590757"/>
            <a:ext cx="540000" cy="540000"/>
          </a:xfrm>
          <a:prstGeom prst="ellipse">
            <a:avLst/>
          </a:prstGeom>
          <a:solidFill>
            <a:srgbClr val="CC99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5" name="Arco 4"/>
          <p:cNvSpPr/>
          <p:nvPr/>
        </p:nvSpPr>
        <p:spPr>
          <a:xfrm rot="10800000">
            <a:off x="8771165" y="3455757"/>
            <a:ext cx="810000" cy="810000"/>
          </a:xfrm>
          <a:prstGeom prst="arc">
            <a:avLst>
              <a:gd name="adj1" fmla="val 16200000"/>
              <a:gd name="adj2" fmla="val 5350066"/>
            </a:avLst>
          </a:prstGeom>
          <a:noFill/>
          <a:ln w="28575" cap="rnd">
            <a:solidFill>
              <a:srgbClr val="CC99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82" name="Rectángulo redondeado 81">
            <a:hlinkClick r:id="rId6" action="ppaction://hlinksldjump"/>
          </p:cNvPr>
          <p:cNvSpPr/>
          <p:nvPr/>
        </p:nvSpPr>
        <p:spPr>
          <a:xfrm>
            <a:off x="9581164" y="3387669"/>
            <a:ext cx="4899950" cy="981759"/>
          </a:xfrm>
          <a:prstGeom prst="roundRect">
            <a:avLst>
              <a:gd name="adj" fmla="val 50000"/>
            </a:avLst>
          </a:prstGeom>
          <a:solidFill>
            <a:srgbClr val="CC99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85" name="Rectángulo 84">
            <a:hlinkClick r:id="rId6" action="ppaction://hlinksldjump"/>
          </p:cNvPr>
          <p:cNvSpPr/>
          <p:nvPr/>
        </p:nvSpPr>
        <p:spPr>
          <a:xfrm>
            <a:off x="9898437" y="3369584"/>
            <a:ext cx="2808782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es-419" sz="5400" cap="all" dirty="0">
                <a:solidFill>
                  <a:schemeClr val="bg1"/>
                </a:solidFill>
                <a:latin typeface="Exo 2" panose="00000800000000000000" pitchFamily="2" charset="0"/>
              </a:rPr>
              <a:t>cargos</a:t>
            </a:r>
            <a:endParaRPr lang="es-MX" sz="5400" cap="all" dirty="0">
              <a:solidFill>
                <a:schemeClr val="bg1"/>
              </a:solidFill>
              <a:latin typeface="Exo 2" panose="00000800000000000000" pitchFamily="2" charset="0"/>
            </a:endParaRPr>
          </a:p>
        </p:txBody>
      </p:sp>
      <p:sp>
        <p:nvSpPr>
          <p:cNvPr id="86" name="Elipse 85"/>
          <p:cNvSpPr/>
          <p:nvPr/>
        </p:nvSpPr>
        <p:spPr>
          <a:xfrm>
            <a:off x="8906165" y="5011185"/>
            <a:ext cx="540000" cy="540000"/>
          </a:xfrm>
          <a:prstGeom prst="ellipse">
            <a:avLst/>
          </a:prstGeom>
          <a:solidFill>
            <a:srgbClr val="FF99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87" name="Arco 86"/>
          <p:cNvSpPr/>
          <p:nvPr/>
        </p:nvSpPr>
        <p:spPr>
          <a:xfrm rot="10800000">
            <a:off x="8771165" y="4876185"/>
            <a:ext cx="810000" cy="810000"/>
          </a:xfrm>
          <a:prstGeom prst="arc">
            <a:avLst>
              <a:gd name="adj1" fmla="val 16200000"/>
              <a:gd name="adj2" fmla="val 5350066"/>
            </a:avLst>
          </a:prstGeom>
          <a:ln w="28575" cap="rnd">
            <a:solidFill>
              <a:srgbClr val="FF99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88" name="Rectángulo redondeado 87">
            <a:hlinkClick r:id="rId7" action="ppaction://hlinksldjump"/>
          </p:cNvPr>
          <p:cNvSpPr/>
          <p:nvPr/>
        </p:nvSpPr>
        <p:spPr>
          <a:xfrm>
            <a:off x="9581165" y="4808097"/>
            <a:ext cx="4899948" cy="981759"/>
          </a:xfrm>
          <a:prstGeom prst="roundRect">
            <a:avLst>
              <a:gd name="adj" fmla="val 50000"/>
            </a:avLst>
          </a:prstGeom>
          <a:solidFill>
            <a:srgbClr val="FF99CC"/>
          </a:solidFill>
          <a:ln>
            <a:solidFill>
              <a:srgbClr val="FF99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89" name="Rectángulo 88">
            <a:hlinkClick r:id="rId7" action="ppaction://hlinksldjump"/>
          </p:cNvPr>
          <p:cNvSpPr/>
          <p:nvPr/>
        </p:nvSpPr>
        <p:spPr>
          <a:xfrm>
            <a:off x="9898438" y="4805199"/>
            <a:ext cx="4099199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419" sz="5400" cap="all" dirty="0">
                <a:solidFill>
                  <a:schemeClr val="bg1"/>
                </a:solidFill>
                <a:latin typeface="Exo 2" panose="00000800000000000000" pitchFamily="2" charset="0"/>
              </a:rPr>
              <a:t>MUNICIPIOS</a:t>
            </a:r>
            <a:endParaRPr lang="es-MX" sz="5400" cap="all" dirty="0">
              <a:solidFill>
                <a:schemeClr val="bg1"/>
              </a:solidFill>
              <a:latin typeface="Exo 2" panose="00000800000000000000" pitchFamily="2" charset="0"/>
            </a:endParaRPr>
          </a:p>
        </p:txBody>
      </p:sp>
      <p:sp>
        <p:nvSpPr>
          <p:cNvPr id="27" name="Freeform 43"/>
          <p:cNvSpPr>
            <a:spLocks noEditPoints="1"/>
          </p:cNvSpPr>
          <p:nvPr/>
        </p:nvSpPr>
        <p:spPr bwMode="auto">
          <a:xfrm>
            <a:off x="145943" y="3734318"/>
            <a:ext cx="4606481" cy="3348293"/>
          </a:xfrm>
          <a:custGeom>
            <a:avLst/>
            <a:gdLst>
              <a:gd name="T0" fmla="*/ 2553 w 2626"/>
              <a:gd name="T1" fmla="*/ 157 h 2100"/>
              <a:gd name="T2" fmla="*/ 2411 w 2626"/>
              <a:gd name="T3" fmla="*/ 362 h 2100"/>
              <a:gd name="T4" fmla="*/ 2261 w 2626"/>
              <a:gd name="T5" fmla="*/ 628 h 2100"/>
              <a:gd name="T6" fmla="*/ 2157 w 2626"/>
              <a:gd name="T7" fmla="*/ 789 h 2100"/>
              <a:gd name="T8" fmla="*/ 2353 w 2626"/>
              <a:gd name="T9" fmla="*/ 855 h 2100"/>
              <a:gd name="T10" fmla="*/ 2294 w 2626"/>
              <a:gd name="T11" fmla="*/ 1125 h 2100"/>
              <a:gd name="T12" fmla="*/ 2294 w 2626"/>
              <a:gd name="T13" fmla="*/ 1222 h 2100"/>
              <a:gd name="T14" fmla="*/ 2395 w 2626"/>
              <a:gd name="T15" fmla="*/ 1357 h 2100"/>
              <a:gd name="T16" fmla="*/ 2475 w 2626"/>
              <a:gd name="T17" fmla="*/ 1416 h 2100"/>
              <a:gd name="T18" fmla="*/ 2192 w 2626"/>
              <a:gd name="T19" fmla="*/ 1477 h 2100"/>
              <a:gd name="T20" fmla="*/ 2107 w 2626"/>
              <a:gd name="T21" fmla="*/ 1489 h 2100"/>
              <a:gd name="T22" fmla="*/ 2008 w 2626"/>
              <a:gd name="T23" fmla="*/ 1489 h 2100"/>
              <a:gd name="T24" fmla="*/ 1942 w 2626"/>
              <a:gd name="T25" fmla="*/ 1489 h 2100"/>
              <a:gd name="T26" fmla="*/ 1615 w 2626"/>
              <a:gd name="T27" fmla="*/ 2100 h 2100"/>
              <a:gd name="T28" fmla="*/ 1230 w 2626"/>
              <a:gd name="T29" fmla="*/ 1823 h 2100"/>
              <a:gd name="T30" fmla="*/ 1190 w 2626"/>
              <a:gd name="T31" fmla="*/ 1754 h 2100"/>
              <a:gd name="T32" fmla="*/ 1122 w 2626"/>
              <a:gd name="T33" fmla="*/ 1743 h 2100"/>
              <a:gd name="T34" fmla="*/ 1094 w 2626"/>
              <a:gd name="T35" fmla="*/ 1716 h 2100"/>
              <a:gd name="T36" fmla="*/ 1162 w 2626"/>
              <a:gd name="T37" fmla="*/ 1695 h 2100"/>
              <a:gd name="T38" fmla="*/ 931 w 2626"/>
              <a:gd name="T39" fmla="*/ 1212 h 2100"/>
              <a:gd name="T40" fmla="*/ 766 w 2626"/>
              <a:gd name="T41" fmla="*/ 1092 h 2100"/>
              <a:gd name="T42" fmla="*/ 575 w 2626"/>
              <a:gd name="T43" fmla="*/ 1084 h 2100"/>
              <a:gd name="T44" fmla="*/ 592 w 2626"/>
              <a:gd name="T45" fmla="*/ 1042 h 2100"/>
              <a:gd name="T46" fmla="*/ 554 w 2626"/>
              <a:gd name="T47" fmla="*/ 961 h 2100"/>
              <a:gd name="T48" fmla="*/ 474 w 2626"/>
              <a:gd name="T49" fmla="*/ 909 h 2100"/>
              <a:gd name="T50" fmla="*/ 438 w 2626"/>
              <a:gd name="T51" fmla="*/ 791 h 2100"/>
              <a:gd name="T52" fmla="*/ 403 w 2626"/>
              <a:gd name="T53" fmla="*/ 715 h 2100"/>
              <a:gd name="T54" fmla="*/ 361 w 2626"/>
              <a:gd name="T55" fmla="*/ 689 h 2100"/>
              <a:gd name="T56" fmla="*/ 363 w 2626"/>
              <a:gd name="T57" fmla="*/ 635 h 2100"/>
              <a:gd name="T58" fmla="*/ 351 w 2626"/>
              <a:gd name="T59" fmla="*/ 564 h 2100"/>
              <a:gd name="T60" fmla="*/ 205 w 2626"/>
              <a:gd name="T61" fmla="*/ 531 h 2100"/>
              <a:gd name="T62" fmla="*/ 28 w 2626"/>
              <a:gd name="T63" fmla="*/ 438 h 2100"/>
              <a:gd name="T64" fmla="*/ 31 w 2626"/>
              <a:gd name="T65" fmla="*/ 372 h 2100"/>
              <a:gd name="T66" fmla="*/ 80 w 2626"/>
              <a:gd name="T67" fmla="*/ 258 h 2100"/>
              <a:gd name="T68" fmla="*/ 163 w 2626"/>
              <a:gd name="T69" fmla="*/ 225 h 2100"/>
              <a:gd name="T70" fmla="*/ 290 w 2626"/>
              <a:gd name="T71" fmla="*/ 348 h 2100"/>
              <a:gd name="T72" fmla="*/ 351 w 2626"/>
              <a:gd name="T73" fmla="*/ 246 h 2100"/>
              <a:gd name="T74" fmla="*/ 370 w 2626"/>
              <a:gd name="T75" fmla="*/ 192 h 2100"/>
              <a:gd name="T76" fmla="*/ 431 w 2626"/>
              <a:gd name="T77" fmla="*/ 152 h 2100"/>
              <a:gd name="T78" fmla="*/ 474 w 2626"/>
              <a:gd name="T79" fmla="*/ 97 h 2100"/>
              <a:gd name="T80" fmla="*/ 570 w 2626"/>
              <a:gd name="T81" fmla="*/ 81 h 2100"/>
              <a:gd name="T82" fmla="*/ 823 w 2626"/>
              <a:gd name="T83" fmla="*/ 76 h 2100"/>
              <a:gd name="T84" fmla="*/ 856 w 2626"/>
              <a:gd name="T85" fmla="*/ 133 h 2100"/>
              <a:gd name="T86" fmla="*/ 1252 w 2626"/>
              <a:gd name="T87" fmla="*/ 183 h 2100"/>
              <a:gd name="T88" fmla="*/ 1473 w 2626"/>
              <a:gd name="T89" fmla="*/ 410 h 2100"/>
              <a:gd name="T90" fmla="*/ 1551 w 2626"/>
              <a:gd name="T91" fmla="*/ 398 h 2100"/>
              <a:gd name="T92" fmla="*/ 1579 w 2626"/>
              <a:gd name="T93" fmla="*/ 436 h 2100"/>
              <a:gd name="T94" fmla="*/ 1634 w 2626"/>
              <a:gd name="T95" fmla="*/ 422 h 2100"/>
              <a:gd name="T96" fmla="*/ 1704 w 2626"/>
              <a:gd name="T97" fmla="*/ 396 h 2100"/>
              <a:gd name="T98" fmla="*/ 1737 w 2626"/>
              <a:gd name="T99" fmla="*/ 336 h 2100"/>
              <a:gd name="T100" fmla="*/ 1834 w 2626"/>
              <a:gd name="T101" fmla="*/ 254 h 2100"/>
              <a:gd name="T102" fmla="*/ 2023 w 2626"/>
              <a:gd name="T103" fmla="*/ 282 h 2100"/>
              <a:gd name="T104" fmla="*/ 2103 w 2626"/>
              <a:gd name="T105" fmla="*/ 261 h 2100"/>
              <a:gd name="T106" fmla="*/ 2239 w 2626"/>
              <a:gd name="T107" fmla="*/ 218 h 2100"/>
              <a:gd name="T108" fmla="*/ 2301 w 2626"/>
              <a:gd name="T109" fmla="*/ 114 h 2100"/>
              <a:gd name="T110" fmla="*/ 2034 w 2626"/>
              <a:gd name="T111" fmla="*/ 656 h 2100"/>
              <a:gd name="T112" fmla="*/ 2030 w 2626"/>
              <a:gd name="T113" fmla="*/ 684 h 2100"/>
              <a:gd name="T114" fmla="*/ 1926 w 2626"/>
              <a:gd name="T115" fmla="*/ 720 h 2100"/>
              <a:gd name="T116" fmla="*/ 2067 w 2626"/>
              <a:gd name="T117" fmla="*/ 758 h 2100"/>
              <a:gd name="T118" fmla="*/ 2044 w 2626"/>
              <a:gd name="T119" fmla="*/ 713 h 2100"/>
              <a:gd name="T120" fmla="*/ 2074 w 2626"/>
              <a:gd name="T121" fmla="*/ 687 h 2100"/>
              <a:gd name="T122" fmla="*/ 2048 w 2626"/>
              <a:gd name="T123" fmla="*/ 661 h 2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2626" h="2100">
                <a:moveTo>
                  <a:pt x="2447" y="14"/>
                </a:moveTo>
                <a:lnTo>
                  <a:pt x="2452" y="17"/>
                </a:lnTo>
                <a:lnTo>
                  <a:pt x="2456" y="14"/>
                </a:lnTo>
                <a:lnTo>
                  <a:pt x="2459" y="14"/>
                </a:lnTo>
                <a:lnTo>
                  <a:pt x="2466" y="14"/>
                </a:lnTo>
                <a:lnTo>
                  <a:pt x="2468" y="14"/>
                </a:lnTo>
                <a:lnTo>
                  <a:pt x="2473" y="22"/>
                </a:lnTo>
                <a:lnTo>
                  <a:pt x="2478" y="29"/>
                </a:lnTo>
                <a:lnTo>
                  <a:pt x="2480" y="29"/>
                </a:lnTo>
                <a:lnTo>
                  <a:pt x="2482" y="29"/>
                </a:lnTo>
                <a:lnTo>
                  <a:pt x="2482" y="31"/>
                </a:lnTo>
                <a:lnTo>
                  <a:pt x="2485" y="31"/>
                </a:lnTo>
                <a:lnTo>
                  <a:pt x="2487" y="31"/>
                </a:lnTo>
                <a:lnTo>
                  <a:pt x="2489" y="33"/>
                </a:lnTo>
                <a:lnTo>
                  <a:pt x="2492" y="33"/>
                </a:lnTo>
                <a:lnTo>
                  <a:pt x="2494" y="33"/>
                </a:lnTo>
                <a:lnTo>
                  <a:pt x="2496" y="36"/>
                </a:lnTo>
                <a:lnTo>
                  <a:pt x="2499" y="33"/>
                </a:lnTo>
                <a:lnTo>
                  <a:pt x="2496" y="38"/>
                </a:lnTo>
                <a:lnTo>
                  <a:pt x="2532" y="88"/>
                </a:lnTo>
                <a:lnTo>
                  <a:pt x="2541" y="128"/>
                </a:lnTo>
                <a:lnTo>
                  <a:pt x="2548" y="145"/>
                </a:lnTo>
                <a:lnTo>
                  <a:pt x="2551" y="152"/>
                </a:lnTo>
                <a:lnTo>
                  <a:pt x="2553" y="157"/>
                </a:lnTo>
                <a:lnTo>
                  <a:pt x="2565" y="183"/>
                </a:lnTo>
                <a:lnTo>
                  <a:pt x="2562" y="199"/>
                </a:lnTo>
                <a:lnTo>
                  <a:pt x="2572" y="213"/>
                </a:lnTo>
                <a:lnTo>
                  <a:pt x="2586" y="213"/>
                </a:lnTo>
                <a:lnTo>
                  <a:pt x="2624" y="256"/>
                </a:lnTo>
                <a:lnTo>
                  <a:pt x="2626" y="261"/>
                </a:lnTo>
                <a:lnTo>
                  <a:pt x="2626" y="265"/>
                </a:lnTo>
                <a:lnTo>
                  <a:pt x="2624" y="268"/>
                </a:lnTo>
                <a:lnTo>
                  <a:pt x="2617" y="272"/>
                </a:lnTo>
                <a:lnTo>
                  <a:pt x="2607" y="270"/>
                </a:lnTo>
                <a:lnTo>
                  <a:pt x="2600" y="275"/>
                </a:lnTo>
                <a:lnTo>
                  <a:pt x="2607" y="284"/>
                </a:lnTo>
                <a:lnTo>
                  <a:pt x="2598" y="284"/>
                </a:lnTo>
                <a:lnTo>
                  <a:pt x="2581" y="275"/>
                </a:lnTo>
                <a:lnTo>
                  <a:pt x="2560" y="284"/>
                </a:lnTo>
                <a:lnTo>
                  <a:pt x="2534" y="299"/>
                </a:lnTo>
                <a:lnTo>
                  <a:pt x="2525" y="310"/>
                </a:lnTo>
                <a:lnTo>
                  <a:pt x="2506" y="313"/>
                </a:lnTo>
                <a:lnTo>
                  <a:pt x="2499" y="327"/>
                </a:lnTo>
                <a:lnTo>
                  <a:pt x="2480" y="327"/>
                </a:lnTo>
                <a:lnTo>
                  <a:pt x="2470" y="362"/>
                </a:lnTo>
                <a:lnTo>
                  <a:pt x="2452" y="358"/>
                </a:lnTo>
                <a:lnTo>
                  <a:pt x="2430" y="360"/>
                </a:lnTo>
                <a:lnTo>
                  <a:pt x="2411" y="362"/>
                </a:lnTo>
                <a:lnTo>
                  <a:pt x="2404" y="355"/>
                </a:lnTo>
                <a:lnTo>
                  <a:pt x="2400" y="358"/>
                </a:lnTo>
                <a:lnTo>
                  <a:pt x="2390" y="358"/>
                </a:lnTo>
                <a:lnTo>
                  <a:pt x="2390" y="370"/>
                </a:lnTo>
                <a:lnTo>
                  <a:pt x="2378" y="386"/>
                </a:lnTo>
                <a:lnTo>
                  <a:pt x="2364" y="396"/>
                </a:lnTo>
                <a:lnTo>
                  <a:pt x="2353" y="415"/>
                </a:lnTo>
                <a:lnTo>
                  <a:pt x="2348" y="438"/>
                </a:lnTo>
                <a:lnTo>
                  <a:pt x="2303" y="422"/>
                </a:lnTo>
                <a:lnTo>
                  <a:pt x="2282" y="452"/>
                </a:lnTo>
                <a:lnTo>
                  <a:pt x="2287" y="467"/>
                </a:lnTo>
                <a:lnTo>
                  <a:pt x="2261" y="490"/>
                </a:lnTo>
                <a:lnTo>
                  <a:pt x="2258" y="516"/>
                </a:lnTo>
                <a:lnTo>
                  <a:pt x="2268" y="540"/>
                </a:lnTo>
                <a:lnTo>
                  <a:pt x="2270" y="547"/>
                </a:lnTo>
                <a:lnTo>
                  <a:pt x="2272" y="549"/>
                </a:lnTo>
                <a:lnTo>
                  <a:pt x="2272" y="552"/>
                </a:lnTo>
                <a:lnTo>
                  <a:pt x="2277" y="554"/>
                </a:lnTo>
                <a:lnTo>
                  <a:pt x="2282" y="557"/>
                </a:lnTo>
                <a:lnTo>
                  <a:pt x="2282" y="585"/>
                </a:lnTo>
                <a:lnTo>
                  <a:pt x="2279" y="599"/>
                </a:lnTo>
                <a:lnTo>
                  <a:pt x="2277" y="623"/>
                </a:lnTo>
                <a:lnTo>
                  <a:pt x="2265" y="625"/>
                </a:lnTo>
                <a:lnTo>
                  <a:pt x="2261" y="628"/>
                </a:lnTo>
                <a:lnTo>
                  <a:pt x="2251" y="630"/>
                </a:lnTo>
                <a:lnTo>
                  <a:pt x="2230" y="647"/>
                </a:lnTo>
                <a:lnTo>
                  <a:pt x="2221" y="651"/>
                </a:lnTo>
                <a:lnTo>
                  <a:pt x="2216" y="654"/>
                </a:lnTo>
                <a:lnTo>
                  <a:pt x="2216" y="658"/>
                </a:lnTo>
                <a:lnTo>
                  <a:pt x="2213" y="661"/>
                </a:lnTo>
                <a:lnTo>
                  <a:pt x="2211" y="663"/>
                </a:lnTo>
                <a:lnTo>
                  <a:pt x="2206" y="670"/>
                </a:lnTo>
                <a:lnTo>
                  <a:pt x="2195" y="680"/>
                </a:lnTo>
                <a:lnTo>
                  <a:pt x="2197" y="713"/>
                </a:lnTo>
                <a:lnTo>
                  <a:pt x="2180" y="715"/>
                </a:lnTo>
                <a:lnTo>
                  <a:pt x="2178" y="720"/>
                </a:lnTo>
                <a:lnTo>
                  <a:pt x="2176" y="722"/>
                </a:lnTo>
                <a:lnTo>
                  <a:pt x="2188" y="729"/>
                </a:lnTo>
                <a:lnTo>
                  <a:pt x="2183" y="736"/>
                </a:lnTo>
                <a:lnTo>
                  <a:pt x="2176" y="741"/>
                </a:lnTo>
                <a:lnTo>
                  <a:pt x="2173" y="744"/>
                </a:lnTo>
                <a:lnTo>
                  <a:pt x="2152" y="760"/>
                </a:lnTo>
                <a:lnTo>
                  <a:pt x="2131" y="755"/>
                </a:lnTo>
                <a:lnTo>
                  <a:pt x="2126" y="765"/>
                </a:lnTo>
                <a:lnTo>
                  <a:pt x="2145" y="772"/>
                </a:lnTo>
                <a:lnTo>
                  <a:pt x="2138" y="786"/>
                </a:lnTo>
                <a:lnTo>
                  <a:pt x="2155" y="791"/>
                </a:lnTo>
                <a:lnTo>
                  <a:pt x="2157" y="789"/>
                </a:lnTo>
                <a:lnTo>
                  <a:pt x="2162" y="789"/>
                </a:lnTo>
                <a:lnTo>
                  <a:pt x="2159" y="793"/>
                </a:lnTo>
                <a:lnTo>
                  <a:pt x="2164" y="793"/>
                </a:lnTo>
                <a:lnTo>
                  <a:pt x="2166" y="789"/>
                </a:lnTo>
                <a:lnTo>
                  <a:pt x="2190" y="796"/>
                </a:lnTo>
                <a:lnTo>
                  <a:pt x="2209" y="774"/>
                </a:lnTo>
                <a:lnTo>
                  <a:pt x="2216" y="774"/>
                </a:lnTo>
                <a:lnTo>
                  <a:pt x="2190" y="817"/>
                </a:lnTo>
                <a:lnTo>
                  <a:pt x="2188" y="819"/>
                </a:lnTo>
                <a:lnTo>
                  <a:pt x="2190" y="819"/>
                </a:lnTo>
                <a:lnTo>
                  <a:pt x="2218" y="836"/>
                </a:lnTo>
                <a:lnTo>
                  <a:pt x="2230" y="815"/>
                </a:lnTo>
                <a:lnTo>
                  <a:pt x="2237" y="803"/>
                </a:lnTo>
                <a:lnTo>
                  <a:pt x="2239" y="800"/>
                </a:lnTo>
                <a:lnTo>
                  <a:pt x="2242" y="796"/>
                </a:lnTo>
                <a:lnTo>
                  <a:pt x="2244" y="786"/>
                </a:lnTo>
                <a:lnTo>
                  <a:pt x="2256" y="772"/>
                </a:lnTo>
                <a:lnTo>
                  <a:pt x="2261" y="765"/>
                </a:lnTo>
                <a:lnTo>
                  <a:pt x="2261" y="758"/>
                </a:lnTo>
                <a:lnTo>
                  <a:pt x="2261" y="753"/>
                </a:lnTo>
                <a:lnTo>
                  <a:pt x="2287" y="781"/>
                </a:lnTo>
                <a:lnTo>
                  <a:pt x="2303" y="798"/>
                </a:lnTo>
                <a:lnTo>
                  <a:pt x="2329" y="829"/>
                </a:lnTo>
                <a:lnTo>
                  <a:pt x="2353" y="855"/>
                </a:lnTo>
                <a:lnTo>
                  <a:pt x="2357" y="862"/>
                </a:lnTo>
                <a:lnTo>
                  <a:pt x="2360" y="867"/>
                </a:lnTo>
                <a:lnTo>
                  <a:pt x="2364" y="871"/>
                </a:lnTo>
                <a:lnTo>
                  <a:pt x="2386" y="919"/>
                </a:lnTo>
                <a:lnTo>
                  <a:pt x="2409" y="966"/>
                </a:lnTo>
                <a:lnTo>
                  <a:pt x="2414" y="980"/>
                </a:lnTo>
                <a:lnTo>
                  <a:pt x="2416" y="987"/>
                </a:lnTo>
                <a:lnTo>
                  <a:pt x="2421" y="1016"/>
                </a:lnTo>
                <a:lnTo>
                  <a:pt x="2426" y="1032"/>
                </a:lnTo>
                <a:lnTo>
                  <a:pt x="2433" y="1070"/>
                </a:lnTo>
                <a:lnTo>
                  <a:pt x="2386" y="1077"/>
                </a:lnTo>
                <a:lnTo>
                  <a:pt x="2367" y="1080"/>
                </a:lnTo>
                <a:lnTo>
                  <a:pt x="2341" y="1099"/>
                </a:lnTo>
                <a:lnTo>
                  <a:pt x="2305" y="1108"/>
                </a:lnTo>
                <a:lnTo>
                  <a:pt x="2317" y="1170"/>
                </a:lnTo>
                <a:lnTo>
                  <a:pt x="2327" y="1205"/>
                </a:lnTo>
                <a:lnTo>
                  <a:pt x="2324" y="1205"/>
                </a:lnTo>
                <a:lnTo>
                  <a:pt x="2322" y="1193"/>
                </a:lnTo>
                <a:lnTo>
                  <a:pt x="2310" y="1144"/>
                </a:lnTo>
                <a:lnTo>
                  <a:pt x="2301" y="1148"/>
                </a:lnTo>
                <a:lnTo>
                  <a:pt x="2298" y="1144"/>
                </a:lnTo>
                <a:lnTo>
                  <a:pt x="2298" y="1141"/>
                </a:lnTo>
                <a:lnTo>
                  <a:pt x="2294" y="1129"/>
                </a:lnTo>
                <a:lnTo>
                  <a:pt x="2294" y="1125"/>
                </a:lnTo>
                <a:lnTo>
                  <a:pt x="2291" y="1115"/>
                </a:lnTo>
                <a:lnTo>
                  <a:pt x="2282" y="1122"/>
                </a:lnTo>
                <a:lnTo>
                  <a:pt x="2277" y="1122"/>
                </a:lnTo>
                <a:lnTo>
                  <a:pt x="2272" y="1125"/>
                </a:lnTo>
                <a:lnTo>
                  <a:pt x="2268" y="1125"/>
                </a:lnTo>
                <a:lnTo>
                  <a:pt x="2263" y="1125"/>
                </a:lnTo>
                <a:lnTo>
                  <a:pt x="2263" y="1132"/>
                </a:lnTo>
                <a:lnTo>
                  <a:pt x="2258" y="1132"/>
                </a:lnTo>
                <a:lnTo>
                  <a:pt x="2258" y="1137"/>
                </a:lnTo>
                <a:lnTo>
                  <a:pt x="2261" y="1137"/>
                </a:lnTo>
                <a:lnTo>
                  <a:pt x="2261" y="1146"/>
                </a:lnTo>
                <a:lnTo>
                  <a:pt x="2263" y="1151"/>
                </a:lnTo>
                <a:lnTo>
                  <a:pt x="2270" y="1160"/>
                </a:lnTo>
                <a:lnTo>
                  <a:pt x="2272" y="1160"/>
                </a:lnTo>
                <a:lnTo>
                  <a:pt x="2275" y="1160"/>
                </a:lnTo>
                <a:lnTo>
                  <a:pt x="2275" y="1163"/>
                </a:lnTo>
                <a:lnTo>
                  <a:pt x="2279" y="1158"/>
                </a:lnTo>
                <a:lnTo>
                  <a:pt x="2282" y="1167"/>
                </a:lnTo>
                <a:lnTo>
                  <a:pt x="2284" y="1179"/>
                </a:lnTo>
                <a:lnTo>
                  <a:pt x="2284" y="1200"/>
                </a:lnTo>
                <a:lnTo>
                  <a:pt x="2294" y="1203"/>
                </a:lnTo>
                <a:lnTo>
                  <a:pt x="2294" y="1205"/>
                </a:lnTo>
                <a:lnTo>
                  <a:pt x="2294" y="1215"/>
                </a:lnTo>
                <a:lnTo>
                  <a:pt x="2294" y="1222"/>
                </a:lnTo>
                <a:lnTo>
                  <a:pt x="2294" y="1229"/>
                </a:lnTo>
                <a:lnTo>
                  <a:pt x="2294" y="1236"/>
                </a:lnTo>
                <a:lnTo>
                  <a:pt x="2294" y="1241"/>
                </a:lnTo>
                <a:lnTo>
                  <a:pt x="2277" y="1243"/>
                </a:lnTo>
                <a:lnTo>
                  <a:pt x="2277" y="1274"/>
                </a:lnTo>
                <a:lnTo>
                  <a:pt x="2277" y="1281"/>
                </a:lnTo>
                <a:lnTo>
                  <a:pt x="2277" y="1286"/>
                </a:lnTo>
                <a:lnTo>
                  <a:pt x="2277" y="1293"/>
                </a:lnTo>
                <a:lnTo>
                  <a:pt x="2294" y="1283"/>
                </a:lnTo>
                <a:lnTo>
                  <a:pt x="2324" y="1269"/>
                </a:lnTo>
                <a:lnTo>
                  <a:pt x="2327" y="1283"/>
                </a:lnTo>
                <a:lnTo>
                  <a:pt x="2331" y="1283"/>
                </a:lnTo>
                <a:lnTo>
                  <a:pt x="2334" y="1309"/>
                </a:lnTo>
                <a:lnTo>
                  <a:pt x="2336" y="1328"/>
                </a:lnTo>
                <a:lnTo>
                  <a:pt x="2338" y="1357"/>
                </a:lnTo>
                <a:lnTo>
                  <a:pt x="2343" y="1357"/>
                </a:lnTo>
                <a:lnTo>
                  <a:pt x="2343" y="1359"/>
                </a:lnTo>
                <a:lnTo>
                  <a:pt x="2345" y="1359"/>
                </a:lnTo>
                <a:lnTo>
                  <a:pt x="2350" y="1359"/>
                </a:lnTo>
                <a:lnTo>
                  <a:pt x="2350" y="1352"/>
                </a:lnTo>
                <a:lnTo>
                  <a:pt x="2353" y="1352"/>
                </a:lnTo>
                <a:lnTo>
                  <a:pt x="2353" y="1354"/>
                </a:lnTo>
                <a:lnTo>
                  <a:pt x="2364" y="1354"/>
                </a:lnTo>
                <a:lnTo>
                  <a:pt x="2395" y="1357"/>
                </a:lnTo>
                <a:lnTo>
                  <a:pt x="2395" y="1359"/>
                </a:lnTo>
                <a:lnTo>
                  <a:pt x="2390" y="1361"/>
                </a:lnTo>
                <a:lnTo>
                  <a:pt x="2393" y="1361"/>
                </a:lnTo>
                <a:lnTo>
                  <a:pt x="2393" y="1366"/>
                </a:lnTo>
                <a:lnTo>
                  <a:pt x="2390" y="1364"/>
                </a:lnTo>
                <a:lnTo>
                  <a:pt x="2390" y="1373"/>
                </a:lnTo>
                <a:lnTo>
                  <a:pt x="2388" y="1373"/>
                </a:lnTo>
                <a:lnTo>
                  <a:pt x="2388" y="1380"/>
                </a:lnTo>
                <a:lnTo>
                  <a:pt x="2390" y="1380"/>
                </a:lnTo>
                <a:lnTo>
                  <a:pt x="2390" y="1385"/>
                </a:lnTo>
                <a:lnTo>
                  <a:pt x="2390" y="1387"/>
                </a:lnTo>
                <a:lnTo>
                  <a:pt x="2388" y="1387"/>
                </a:lnTo>
                <a:lnTo>
                  <a:pt x="2386" y="1406"/>
                </a:lnTo>
                <a:lnTo>
                  <a:pt x="2395" y="1406"/>
                </a:lnTo>
                <a:lnTo>
                  <a:pt x="2416" y="1404"/>
                </a:lnTo>
                <a:lnTo>
                  <a:pt x="2435" y="1404"/>
                </a:lnTo>
                <a:lnTo>
                  <a:pt x="2456" y="1404"/>
                </a:lnTo>
                <a:lnTo>
                  <a:pt x="2461" y="1404"/>
                </a:lnTo>
                <a:lnTo>
                  <a:pt x="2466" y="1404"/>
                </a:lnTo>
                <a:lnTo>
                  <a:pt x="2466" y="1406"/>
                </a:lnTo>
                <a:lnTo>
                  <a:pt x="2466" y="1409"/>
                </a:lnTo>
                <a:lnTo>
                  <a:pt x="2470" y="1413"/>
                </a:lnTo>
                <a:lnTo>
                  <a:pt x="2473" y="1416"/>
                </a:lnTo>
                <a:lnTo>
                  <a:pt x="2475" y="1416"/>
                </a:lnTo>
                <a:lnTo>
                  <a:pt x="2480" y="1421"/>
                </a:lnTo>
                <a:lnTo>
                  <a:pt x="2480" y="1423"/>
                </a:lnTo>
                <a:lnTo>
                  <a:pt x="2482" y="1428"/>
                </a:lnTo>
                <a:lnTo>
                  <a:pt x="2487" y="1437"/>
                </a:lnTo>
                <a:lnTo>
                  <a:pt x="2492" y="1442"/>
                </a:lnTo>
                <a:lnTo>
                  <a:pt x="2489" y="1451"/>
                </a:lnTo>
                <a:lnTo>
                  <a:pt x="2492" y="1454"/>
                </a:lnTo>
                <a:lnTo>
                  <a:pt x="2492" y="1456"/>
                </a:lnTo>
                <a:lnTo>
                  <a:pt x="2494" y="1458"/>
                </a:lnTo>
                <a:lnTo>
                  <a:pt x="2494" y="1461"/>
                </a:lnTo>
                <a:lnTo>
                  <a:pt x="2489" y="1466"/>
                </a:lnTo>
                <a:lnTo>
                  <a:pt x="2478" y="1466"/>
                </a:lnTo>
                <a:lnTo>
                  <a:pt x="2459" y="1466"/>
                </a:lnTo>
                <a:lnTo>
                  <a:pt x="2452" y="1466"/>
                </a:lnTo>
                <a:lnTo>
                  <a:pt x="2430" y="1468"/>
                </a:lnTo>
                <a:lnTo>
                  <a:pt x="2397" y="1470"/>
                </a:lnTo>
                <a:lnTo>
                  <a:pt x="2395" y="1470"/>
                </a:lnTo>
                <a:lnTo>
                  <a:pt x="2357" y="1470"/>
                </a:lnTo>
                <a:lnTo>
                  <a:pt x="2348" y="1470"/>
                </a:lnTo>
                <a:lnTo>
                  <a:pt x="2336" y="1473"/>
                </a:lnTo>
                <a:lnTo>
                  <a:pt x="2265" y="1475"/>
                </a:lnTo>
                <a:lnTo>
                  <a:pt x="2237" y="1475"/>
                </a:lnTo>
                <a:lnTo>
                  <a:pt x="2206" y="1477"/>
                </a:lnTo>
                <a:lnTo>
                  <a:pt x="2192" y="1477"/>
                </a:lnTo>
                <a:lnTo>
                  <a:pt x="2190" y="1477"/>
                </a:lnTo>
                <a:lnTo>
                  <a:pt x="2188" y="1477"/>
                </a:lnTo>
                <a:lnTo>
                  <a:pt x="2183" y="1475"/>
                </a:lnTo>
                <a:lnTo>
                  <a:pt x="2178" y="1475"/>
                </a:lnTo>
                <a:lnTo>
                  <a:pt x="2173" y="1473"/>
                </a:lnTo>
                <a:lnTo>
                  <a:pt x="2169" y="1473"/>
                </a:lnTo>
                <a:lnTo>
                  <a:pt x="2162" y="1470"/>
                </a:lnTo>
                <a:lnTo>
                  <a:pt x="2152" y="1466"/>
                </a:lnTo>
                <a:lnTo>
                  <a:pt x="2152" y="1480"/>
                </a:lnTo>
                <a:lnTo>
                  <a:pt x="2152" y="1484"/>
                </a:lnTo>
                <a:lnTo>
                  <a:pt x="2159" y="1484"/>
                </a:lnTo>
                <a:lnTo>
                  <a:pt x="2157" y="1484"/>
                </a:lnTo>
                <a:lnTo>
                  <a:pt x="2155" y="1484"/>
                </a:lnTo>
                <a:lnTo>
                  <a:pt x="2155" y="1489"/>
                </a:lnTo>
                <a:lnTo>
                  <a:pt x="2147" y="1492"/>
                </a:lnTo>
                <a:lnTo>
                  <a:pt x="2145" y="1492"/>
                </a:lnTo>
                <a:lnTo>
                  <a:pt x="2145" y="1494"/>
                </a:lnTo>
                <a:lnTo>
                  <a:pt x="2126" y="1496"/>
                </a:lnTo>
                <a:lnTo>
                  <a:pt x="2126" y="1492"/>
                </a:lnTo>
                <a:lnTo>
                  <a:pt x="2122" y="1492"/>
                </a:lnTo>
                <a:lnTo>
                  <a:pt x="2119" y="1496"/>
                </a:lnTo>
                <a:lnTo>
                  <a:pt x="2112" y="1496"/>
                </a:lnTo>
                <a:lnTo>
                  <a:pt x="2107" y="1496"/>
                </a:lnTo>
                <a:lnTo>
                  <a:pt x="2107" y="1489"/>
                </a:lnTo>
                <a:lnTo>
                  <a:pt x="2089" y="1489"/>
                </a:lnTo>
                <a:lnTo>
                  <a:pt x="2086" y="1482"/>
                </a:lnTo>
                <a:lnTo>
                  <a:pt x="2084" y="1482"/>
                </a:lnTo>
                <a:lnTo>
                  <a:pt x="2081" y="1482"/>
                </a:lnTo>
                <a:lnTo>
                  <a:pt x="2077" y="1482"/>
                </a:lnTo>
                <a:lnTo>
                  <a:pt x="2077" y="1484"/>
                </a:lnTo>
                <a:lnTo>
                  <a:pt x="2058" y="1482"/>
                </a:lnTo>
                <a:lnTo>
                  <a:pt x="2051" y="1482"/>
                </a:lnTo>
                <a:lnTo>
                  <a:pt x="2051" y="1480"/>
                </a:lnTo>
                <a:lnTo>
                  <a:pt x="2046" y="1480"/>
                </a:lnTo>
                <a:lnTo>
                  <a:pt x="2046" y="1484"/>
                </a:lnTo>
                <a:lnTo>
                  <a:pt x="2041" y="1484"/>
                </a:lnTo>
                <a:lnTo>
                  <a:pt x="2034" y="1484"/>
                </a:lnTo>
                <a:lnTo>
                  <a:pt x="2032" y="1487"/>
                </a:lnTo>
                <a:lnTo>
                  <a:pt x="2032" y="1492"/>
                </a:lnTo>
                <a:lnTo>
                  <a:pt x="2027" y="1492"/>
                </a:lnTo>
                <a:lnTo>
                  <a:pt x="2027" y="1489"/>
                </a:lnTo>
                <a:lnTo>
                  <a:pt x="2020" y="1489"/>
                </a:lnTo>
                <a:lnTo>
                  <a:pt x="2018" y="1487"/>
                </a:lnTo>
                <a:lnTo>
                  <a:pt x="2015" y="1489"/>
                </a:lnTo>
                <a:lnTo>
                  <a:pt x="2015" y="1492"/>
                </a:lnTo>
                <a:lnTo>
                  <a:pt x="2013" y="1492"/>
                </a:lnTo>
                <a:lnTo>
                  <a:pt x="2013" y="1487"/>
                </a:lnTo>
                <a:lnTo>
                  <a:pt x="2008" y="1489"/>
                </a:lnTo>
                <a:lnTo>
                  <a:pt x="2008" y="1492"/>
                </a:lnTo>
                <a:lnTo>
                  <a:pt x="2006" y="1492"/>
                </a:lnTo>
                <a:lnTo>
                  <a:pt x="2006" y="1494"/>
                </a:lnTo>
                <a:lnTo>
                  <a:pt x="2001" y="1494"/>
                </a:lnTo>
                <a:lnTo>
                  <a:pt x="2001" y="1492"/>
                </a:lnTo>
                <a:lnTo>
                  <a:pt x="1999" y="1489"/>
                </a:lnTo>
                <a:lnTo>
                  <a:pt x="1994" y="1492"/>
                </a:lnTo>
                <a:lnTo>
                  <a:pt x="1994" y="1487"/>
                </a:lnTo>
                <a:lnTo>
                  <a:pt x="1975" y="1487"/>
                </a:lnTo>
                <a:lnTo>
                  <a:pt x="1975" y="1480"/>
                </a:lnTo>
                <a:lnTo>
                  <a:pt x="1975" y="1473"/>
                </a:lnTo>
                <a:lnTo>
                  <a:pt x="1968" y="1475"/>
                </a:lnTo>
                <a:lnTo>
                  <a:pt x="1966" y="1475"/>
                </a:lnTo>
                <a:lnTo>
                  <a:pt x="1961" y="1475"/>
                </a:lnTo>
                <a:lnTo>
                  <a:pt x="1961" y="1477"/>
                </a:lnTo>
                <a:lnTo>
                  <a:pt x="1959" y="1480"/>
                </a:lnTo>
                <a:lnTo>
                  <a:pt x="1957" y="1482"/>
                </a:lnTo>
                <a:lnTo>
                  <a:pt x="1954" y="1484"/>
                </a:lnTo>
                <a:lnTo>
                  <a:pt x="1952" y="1484"/>
                </a:lnTo>
                <a:lnTo>
                  <a:pt x="1952" y="1487"/>
                </a:lnTo>
                <a:lnTo>
                  <a:pt x="1949" y="1487"/>
                </a:lnTo>
                <a:lnTo>
                  <a:pt x="1947" y="1487"/>
                </a:lnTo>
                <a:lnTo>
                  <a:pt x="1945" y="1487"/>
                </a:lnTo>
                <a:lnTo>
                  <a:pt x="1942" y="1489"/>
                </a:lnTo>
                <a:lnTo>
                  <a:pt x="1975" y="1499"/>
                </a:lnTo>
                <a:lnTo>
                  <a:pt x="1966" y="1518"/>
                </a:lnTo>
                <a:lnTo>
                  <a:pt x="1954" y="1544"/>
                </a:lnTo>
                <a:lnTo>
                  <a:pt x="1940" y="1567"/>
                </a:lnTo>
                <a:lnTo>
                  <a:pt x="1935" y="1579"/>
                </a:lnTo>
                <a:lnTo>
                  <a:pt x="1933" y="1584"/>
                </a:lnTo>
                <a:lnTo>
                  <a:pt x="1924" y="1589"/>
                </a:lnTo>
                <a:lnTo>
                  <a:pt x="1914" y="1593"/>
                </a:lnTo>
                <a:lnTo>
                  <a:pt x="1905" y="1600"/>
                </a:lnTo>
                <a:lnTo>
                  <a:pt x="1879" y="1615"/>
                </a:lnTo>
                <a:lnTo>
                  <a:pt x="1867" y="1622"/>
                </a:lnTo>
                <a:lnTo>
                  <a:pt x="1813" y="1660"/>
                </a:lnTo>
                <a:lnTo>
                  <a:pt x="1754" y="1728"/>
                </a:lnTo>
                <a:lnTo>
                  <a:pt x="1707" y="1785"/>
                </a:lnTo>
                <a:lnTo>
                  <a:pt x="1634" y="1873"/>
                </a:lnTo>
                <a:lnTo>
                  <a:pt x="1624" y="1899"/>
                </a:lnTo>
                <a:lnTo>
                  <a:pt x="1624" y="1946"/>
                </a:lnTo>
                <a:lnTo>
                  <a:pt x="1624" y="1970"/>
                </a:lnTo>
                <a:lnTo>
                  <a:pt x="1572" y="2005"/>
                </a:lnTo>
                <a:lnTo>
                  <a:pt x="1565" y="2024"/>
                </a:lnTo>
                <a:lnTo>
                  <a:pt x="1563" y="2034"/>
                </a:lnTo>
                <a:lnTo>
                  <a:pt x="1575" y="2055"/>
                </a:lnTo>
                <a:lnTo>
                  <a:pt x="1605" y="2083"/>
                </a:lnTo>
                <a:lnTo>
                  <a:pt x="1615" y="2100"/>
                </a:lnTo>
                <a:lnTo>
                  <a:pt x="1497" y="2064"/>
                </a:lnTo>
                <a:lnTo>
                  <a:pt x="1483" y="2060"/>
                </a:lnTo>
                <a:lnTo>
                  <a:pt x="1487" y="2079"/>
                </a:lnTo>
                <a:lnTo>
                  <a:pt x="1471" y="2079"/>
                </a:lnTo>
                <a:lnTo>
                  <a:pt x="1428" y="2088"/>
                </a:lnTo>
                <a:lnTo>
                  <a:pt x="1332" y="2083"/>
                </a:lnTo>
                <a:lnTo>
                  <a:pt x="1252" y="2076"/>
                </a:lnTo>
                <a:lnTo>
                  <a:pt x="1174" y="2076"/>
                </a:lnTo>
                <a:lnTo>
                  <a:pt x="1197" y="2031"/>
                </a:lnTo>
                <a:lnTo>
                  <a:pt x="1228" y="1972"/>
                </a:lnTo>
                <a:lnTo>
                  <a:pt x="1228" y="1934"/>
                </a:lnTo>
                <a:lnTo>
                  <a:pt x="1230" y="1892"/>
                </a:lnTo>
                <a:lnTo>
                  <a:pt x="1233" y="1870"/>
                </a:lnTo>
                <a:lnTo>
                  <a:pt x="1233" y="1868"/>
                </a:lnTo>
                <a:lnTo>
                  <a:pt x="1235" y="1859"/>
                </a:lnTo>
                <a:lnTo>
                  <a:pt x="1235" y="1854"/>
                </a:lnTo>
                <a:lnTo>
                  <a:pt x="1235" y="1851"/>
                </a:lnTo>
                <a:lnTo>
                  <a:pt x="1235" y="1849"/>
                </a:lnTo>
                <a:lnTo>
                  <a:pt x="1235" y="1844"/>
                </a:lnTo>
                <a:lnTo>
                  <a:pt x="1235" y="1842"/>
                </a:lnTo>
                <a:lnTo>
                  <a:pt x="1235" y="1837"/>
                </a:lnTo>
                <a:lnTo>
                  <a:pt x="1235" y="1835"/>
                </a:lnTo>
                <a:lnTo>
                  <a:pt x="1235" y="1828"/>
                </a:lnTo>
                <a:lnTo>
                  <a:pt x="1230" y="1823"/>
                </a:lnTo>
                <a:lnTo>
                  <a:pt x="1226" y="1818"/>
                </a:lnTo>
                <a:lnTo>
                  <a:pt x="1223" y="1806"/>
                </a:lnTo>
                <a:lnTo>
                  <a:pt x="1223" y="1804"/>
                </a:lnTo>
                <a:lnTo>
                  <a:pt x="1221" y="1802"/>
                </a:lnTo>
                <a:lnTo>
                  <a:pt x="1221" y="1797"/>
                </a:lnTo>
                <a:lnTo>
                  <a:pt x="1219" y="1792"/>
                </a:lnTo>
                <a:lnTo>
                  <a:pt x="1216" y="1790"/>
                </a:lnTo>
                <a:lnTo>
                  <a:pt x="1216" y="1785"/>
                </a:lnTo>
                <a:lnTo>
                  <a:pt x="1216" y="1780"/>
                </a:lnTo>
                <a:lnTo>
                  <a:pt x="1216" y="1778"/>
                </a:lnTo>
                <a:lnTo>
                  <a:pt x="1214" y="1776"/>
                </a:lnTo>
                <a:lnTo>
                  <a:pt x="1214" y="1771"/>
                </a:lnTo>
                <a:lnTo>
                  <a:pt x="1216" y="1769"/>
                </a:lnTo>
                <a:lnTo>
                  <a:pt x="1219" y="1766"/>
                </a:lnTo>
                <a:lnTo>
                  <a:pt x="1216" y="1764"/>
                </a:lnTo>
                <a:lnTo>
                  <a:pt x="1214" y="1761"/>
                </a:lnTo>
                <a:lnTo>
                  <a:pt x="1207" y="1761"/>
                </a:lnTo>
                <a:lnTo>
                  <a:pt x="1207" y="1759"/>
                </a:lnTo>
                <a:lnTo>
                  <a:pt x="1205" y="1757"/>
                </a:lnTo>
                <a:lnTo>
                  <a:pt x="1202" y="1757"/>
                </a:lnTo>
                <a:lnTo>
                  <a:pt x="1200" y="1757"/>
                </a:lnTo>
                <a:lnTo>
                  <a:pt x="1195" y="1757"/>
                </a:lnTo>
                <a:lnTo>
                  <a:pt x="1193" y="1757"/>
                </a:lnTo>
                <a:lnTo>
                  <a:pt x="1190" y="1754"/>
                </a:lnTo>
                <a:lnTo>
                  <a:pt x="1190" y="1752"/>
                </a:lnTo>
                <a:lnTo>
                  <a:pt x="1188" y="1752"/>
                </a:lnTo>
                <a:lnTo>
                  <a:pt x="1186" y="1752"/>
                </a:lnTo>
                <a:lnTo>
                  <a:pt x="1183" y="1752"/>
                </a:lnTo>
                <a:lnTo>
                  <a:pt x="1181" y="1752"/>
                </a:lnTo>
                <a:lnTo>
                  <a:pt x="1179" y="1752"/>
                </a:lnTo>
                <a:lnTo>
                  <a:pt x="1174" y="1752"/>
                </a:lnTo>
                <a:lnTo>
                  <a:pt x="1169" y="1752"/>
                </a:lnTo>
                <a:lnTo>
                  <a:pt x="1169" y="1750"/>
                </a:lnTo>
                <a:lnTo>
                  <a:pt x="1164" y="1747"/>
                </a:lnTo>
                <a:lnTo>
                  <a:pt x="1162" y="1747"/>
                </a:lnTo>
                <a:lnTo>
                  <a:pt x="1160" y="1745"/>
                </a:lnTo>
                <a:lnTo>
                  <a:pt x="1155" y="1745"/>
                </a:lnTo>
                <a:lnTo>
                  <a:pt x="1153" y="1745"/>
                </a:lnTo>
                <a:lnTo>
                  <a:pt x="1150" y="1745"/>
                </a:lnTo>
                <a:lnTo>
                  <a:pt x="1148" y="1743"/>
                </a:lnTo>
                <a:lnTo>
                  <a:pt x="1146" y="1743"/>
                </a:lnTo>
                <a:lnTo>
                  <a:pt x="1141" y="1743"/>
                </a:lnTo>
                <a:lnTo>
                  <a:pt x="1139" y="1740"/>
                </a:lnTo>
                <a:lnTo>
                  <a:pt x="1134" y="1740"/>
                </a:lnTo>
                <a:lnTo>
                  <a:pt x="1129" y="1740"/>
                </a:lnTo>
                <a:lnTo>
                  <a:pt x="1122" y="1738"/>
                </a:lnTo>
                <a:lnTo>
                  <a:pt x="1120" y="1738"/>
                </a:lnTo>
                <a:lnTo>
                  <a:pt x="1122" y="1743"/>
                </a:lnTo>
                <a:lnTo>
                  <a:pt x="1120" y="1745"/>
                </a:lnTo>
                <a:lnTo>
                  <a:pt x="1115" y="1743"/>
                </a:lnTo>
                <a:lnTo>
                  <a:pt x="1110" y="1740"/>
                </a:lnTo>
                <a:lnTo>
                  <a:pt x="1106" y="1738"/>
                </a:lnTo>
                <a:lnTo>
                  <a:pt x="1098" y="1735"/>
                </a:lnTo>
                <a:lnTo>
                  <a:pt x="1091" y="1733"/>
                </a:lnTo>
                <a:lnTo>
                  <a:pt x="1087" y="1731"/>
                </a:lnTo>
                <a:lnTo>
                  <a:pt x="1087" y="1728"/>
                </a:lnTo>
                <a:lnTo>
                  <a:pt x="1084" y="1726"/>
                </a:lnTo>
                <a:lnTo>
                  <a:pt x="1082" y="1728"/>
                </a:lnTo>
                <a:lnTo>
                  <a:pt x="1077" y="1728"/>
                </a:lnTo>
                <a:lnTo>
                  <a:pt x="1075" y="1726"/>
                </a:lnTo>
                <a:lnTo>
                  <a:pt x="1070" y="1731"/>
                </a:lnTo>
                <a:lnTo>
                  <a:pt x="1065" y="1728"/>
                </a:lnTo>
                <a:lnTo>
                  <a:pt x="1070" y="1726"/>
                </a:lnTo>
                <a:lnTo>
                  <a:pt x="1070" y="1724"/>
                </a:lnTo>
                <a:lnTo>
                  <a:pt x="1077" y="1724"/>
                </a:lnTo>
                <a:lnTo>
                  <a:pt x="1082" y="1724"/>
                </a:lnTo>
                <a:lnTo>
                  <a:pt x="1084" y="1724"/>
                </a:lnTo>
                <a:lnTo>
                  <a:pt x="1089" y="1726"/>
                </a:lnTo>
                <a:lnTo>
                  <a:pt x="1091" y="1724"/>
                </a:lnTo>
                <a:lnTo>
                  <a:pt x="1094" y="1726"/>
                </a:lnTo>
                <a:lnTo>
                  <a:pt x="1094" y="1721"/>
                </a:lnTo>
                <a:lnTo>
                  <a:pt x="1094" y="1716"/>
                </a:lnTo>
                <a:lnTo>
                  <a:pt x="1098" y="1716"/>
                </a:lnTo>
                <a:lnTo>
                  <a:pt x="1103" y="1716"/>
                </a:lnTo>
                <a:lnTo>
                  <a:pt x="1106" y="1716"/>
                </a:lnTo>
                <a:lnTo>
                  <a:pt x="1108" y="1716"/>
                </a:lnTo>
                <a:lnTo>
                  <a:pt x="1110" y="1716"/>
                </a:lnTo>
                <a:lnTo>
                  <a:pt x="1115" y="1719"/>
                </a:lnTo>
                <a:lnTo>
                  <a:pt x="1115" y="1714"/>
                </a:lnTo>
                <a:lnTo>
                  <a:pt x="1117" y="1712"/>
                </a:lnTo>
                <a:lnTo>
                  <a:pt x="1122" y="1712"/>
                </a:lnTo>
                <a:lnTo>
                  <a:pt x="1124" y="1714"/>
                </a:lnTo>
                <a:lnTo>
                  <a:pt x="1129" y="1709"/>
                </a:lnTo>
                <a:lnTo>
                  <a:pt x="1131" y="1707"/>
                </a:lnTo>
                <a:lnTo>
                  <a:pt x="1134" y="1707"/>
                </a:lnTo>
                <a:lnTo>
                  <a:pt x="1136" y="1705"/>
                </a:lnTo>
                <a:lnTo>
                  <a:pt x="1139" y="1707"/>
                </a:lnTo>
                <a:lnTo>
                  <a:pt x="1141" y="1702"/>
                </a:lnTo>
                <a:lnTo>
                  <a:pt x="1143" y="1700"/>
                </a:lnTo>
                <a:lnTo>
                  <a:pt x="1146" y="1698"/>
                </a:lnTo>
                <a:lnTo>
                  <a:pt x="1148" y="1698"/>
                </a:lnTo>
                <a:lnTo>
                  <a:pt x="1153" y="1695"/>
                </a:lnTo>
                <a:lnTo>
                  <a:pt x="1155" y="1695"/>
                </a:lnTo>
                <a:lnTo>
                  <a:pt x="1157" y="1698"/>
                </a:lnTo>
                <a:lnTo>
                  <a:pt x="1160" y="1698"/>
                </a:lnTo>
                <a:lnTo>
                  <a:pt x="1162" y="1695"/>
                </a:lnTo>
                <a:lnTo>
                  <a:pt x="1169" y="1698"/>
                </a:lnTo>
                <a:lnTo>
                  <a:pt x="1176" y="1671"/>
                </a:lnTo>
                <a:lnTo>
                  <a:pt x="1169" y="1655"/>
                </a:lnTo>
                <a:lnTo>
                  <a:pt x="1162" y="1650"/>
                </a:lnTo>
                <a:lnTo>
                  <a:pt x="1153" y="1638"/>
                </a:lnTo>
                <a:lnTo>
                  <a:pt x="1129" y="1596"/>
                </a:lnTo>
                <a:lnTo>
                  <a:pt x="1039" y="1534"/>
                </a:lnTo>
                <a:lnTo>
                  <a:pt x="1068" y="1489"/>
                </a:lnTo>
                <a:lnTo>
                  <a:pt x="1110" y="1484"/>
                </a:lnTo>
                <a:lnTo>
                  <a:pt x="1082" y="1406"/>
                </a:lnTo>
                <a:lnTo>
                  <a:pt x="1073" y="1411"/>
                </a:lnTo>
                <a:lnTo>
                  <a:pt x="1073" y="1421"/>
                </a:lnTo>
                <a:lnTo>
                  <a:pt x="1070" y="1428"/>
                </a:lnTo>
                <a:lnTo>
                  <a:pt x="1061" y="1444"/>
                </a:lnTo>
                <a:lnTo>
                  <a:pt x="990" y="1458"/>
                </a:lnTo>
                <a:lnTo>
                  <a:pt x="983" y="1456"/>
                </a:lnTo>
                <a:lnTo>
                  <a:pt x="978" y="1385"/>
                </a:lnTo>
                <a:lnTo>
                  <a:pt x="973" y="1324"/>
                </a:lnTo>
                <a:lnTo>
                  <a:pt x="973" y="1255"/>
                </a:lnTo>
                <a:lnTo>
                  <a:pt x="964" y="1245"/>
                </a:lnTo>
                <a:lnTo>
                  <a:pt x="945" y="1231"/>
                </a:lnTo>
                <a:lnTo>
                  <a:pt x="938" y="1222"/>
                </a:lnTo>
                <a:lnTo>
                  <a:pt x="933" y="1217"/>
                </a:lnTo>
                <a:lnTo>
                  <a:pt x="931" y="1212"/>
                </a:lnTo>
                <a:lnTo>
                  <a:pt x="929" y="1208"/>
                </a:lnTo>
                <a:lnTo>
                  <a:pt x="922" y="1198"/>
                </a:lnTo>
                <a:lnTo>
                  <a:pt x="919" y="1191"/>
                </a:lnTo>
                <a:lnTo>
                  <a:pt x="917" y="1189"/>
                </a:lnTo>
                <a:lnTo>
                  <a:pt x="917" y="1186"/>
                </a:lnTo>
                <a:lnTo>
                  <a:pt x="915" y="1184"/>
                </a:lnTo>
                <a:lnTo>
                  <a:pt x="907" y="1172"/>
                </a:lnTo>
                <a:lnTo>
                  <a:pt x="903" y="1170"/>
                </a:lnTo>
                <a:lnTo>
                  <a:pt x="903" y="1167"/>
                </a:lnTo>
                <a:lnTo>
                  <a:pt x="900" y="1165"/>
                </a:lnTo>
                <a:lnTo>
                  <a:pt x="898" y="1163"/>
                </a:lnTo>
                <a:lnTo>
                  <a:pt x="896" y="1160"/>
                </a:lnTo>
                <a:lnTo>
                  <a:pt x="893" y="1155"/>
                </a:lnTo>
                <a:lnTo>
                  <a:pt x="891" y="1155"/>
                </a:lnTo>
                <a:lnTo>
                  <a:pt x="886" y="1153"/>
                </a:lnTo>
                <a:lnTo>
                  <a:pt x="882" y="1148"/>
                </a:lnTo>
                <a:lnTo>
                  <a:pt x="874" y="1141"/>
                </a:lnTo>
                <a:lnTo>
                  <a:pt x="870" y="1134"/>
                </a:lnTo>
                <a:lnTo>
                  <a:pt x="865" y="1129"/>
                </a:lnTo>
                <a:lnTo>
                  <a:pt x="853" y="1115"/>
                </a:lnTo>
                <a:lnTo>
                  <a:pt x="849" y="1118"/>
                </a:lnTo>
                <a:lnTo>
                  <a:pt x="832" y="1113"/>
                </a:lnTo>
                <a:lnTo>
                  <a:pt x="785" y="1099"/>
                </a:lnTo>
                <a:lnTo>
                  <a:pt x="766" y="1092"/>
                </a:lnTo>
                <a:lnTo>
                  <a:pt x="752" y="1087"/>
                </a:lnTo>
                <a:lnTo>
                  <a:pt x="717" y="1073"/>
                </a:lnTo>
                <a:lnTo>
                  <a:pt x="695" y="1047"/>
                </a:lnTo>
                <a:lnTo>
                  <a:pt x="681" y="1030"/>
                </a:lnTo>
                <a:lnTo>
                  <a:pt x="672" y="1018"/>
                </a:lnTo>
                <a:lnTo>
                  <a:pt x="660" y="1004"/>
                </a:lnTo>
                <a:lnTo>
                  <a:pt x="639" y="1028"/>
                </a:lnTo>
                <a:lnTo>
                  <a:pt x="636" y="1028"/>
                </a:lnTo>
                <a:lnTo>
                  <a:pt x="636" y="1032"/>
                </a:lnTo>
                <a:lnTo>
                  <a:pt x="632" y="1035"/>
                </a:lnTo>
                <a:lnTo>
                  <a:pt x="629" y="1035"/>
                </a:lnTo>
                <a:lnTo>
                  <a:pt x="625" y="1039"/>
                </a:lnTo>
                <a:lnTo>
                  <a:pt x="622" y="1042"/>
                </a:lnTo>
                <a:lnTo>
                  <a:pt x="622" y="1044"/>
                </a:lnTo>
                <a:lnTo>
                  <a:pt x="620" y="1047"/>
                </a:lnTo>
                <a:lnTo>
                  <a:pt x="618" y="1049"/>
                </a:lnTo>
                <a:lnTo>
                  <a:pt x="613" y="1051"/>
                </a:lnTo>
                <a:lnTo>
                  <a:pt x="610" y="1054"/>
                </a:lnTo>
                <a:lnTo>
                  <a:pt x="606" y="1058"/>
                </a:lnTo>
                <a:lnTo>
                  <a:pt x="601" y="1063"/>
                </a:lnTo>
                <a:lnTo>
                  <a:pt x="592" y="1070"/>
                </a:lnTo>
                <a:lnTo>
                  <a:pt x="585" y="1073"/>
                </a:lnTo>
                <a:lnTo>
                  <a:pt x="580" y="1080"/>
                </a:lnTo>
                <a:lnTo>
                  <a:pt x="575" y="1084"/>
                </a:lnTo>
                <a:lnTo>
                  <a:pt x="575" y="1082"/>
                </a:lnTo>
                <a:lnTo>
                  <a:pt x="577" y="1080"/>
                </a:lnTo>
                <a:lnTo>
                  <a:pt x="577" y="1077"/>
                </a:lnTo>
                <a:lnTo>
                  <a:pt x="577" y="1075"/>
                </a:lnTo>
                <a:lnTo>
                  <a:pt x="580" y="1075"/>
                </a:lnTo>
                <a:lnTo>
                  <a:pt x="580" y="1073"/>
                </a:lnTo>
                <a:lnTo>
                  <a:pt x="580" y="1070"/>
                </a:lnTo>
                <a:lnTo>
                  <a:pt x="580" y="1068"/>
                </a:lnTo>
                <a:lnTo>
                  <a:pt x="580" y="1066"/>
                </a:lnTo>
                <a:lnTo>
                  <a:pt x="577" y="1066"/>
                </a:lnTo>
                <a:lnTo>
                  <a:pt x="577" y="1063"/>
                </a:lnTo>
                <a:lnTo>
                  <a:pt x="580" y="1061"/>
                </a:lnTo>
                <a:lnTo>
                  <a:pt x="580" y="1058"/>
                </a:lnTo>
                <a:lnTo>
                  <a:pt x="580" y="1056"/>
                </a:lnTo>
                <a:lnTo>
                  <a:pt x="582" y="1056"/>
                </a:lnTo>
                <a:lnTo>
                  <a:pt x="585" y="1056"/>
                </a:lnTo>
                <a:lnTo>
                  <a:pt x="585" y="1054"/>
                </a:lnTo>
                <a:lnTo>
                  <a:pt x="587" y="1054"/>
                </a:lnTo>
                <a:lnTo>
                  <a:pt x="587" y="1051"/>
                </a:lnTo>
                <a:lnTo>
                  <a:pt x="587" y="1049"/>
                </a:lnTo>
                <a:lnTo>
                  <a:pt x="587" y="1047"/>
                </a:lnTo>
                <a:lnTo>
                  <a:pt x="587" y="1044"/>
                </a:lnTo>
                <a:lnTo>
                  <a:pt x="589" y="1042"/>
                </a:lnTo>
                <a:lnTo>
                  <a:pt x="592" y="1042"/>
                </a:lnTo>
                <a:lnTo>
                  <a:pt x="594" y="1039"/>
                </a:lnTo>
                <a:lnTo>
                  <a:pt x="594" y="1037"/>
                </a:lnTo>
                <a:lnTo>
                  <a:pt x="594" y="1032"/>
                </a:lnTo>
                <a:lnTo>
                  <a:pt x="594" y="1028"/>
                </a:lnTo>
                <a:lnTo>
                  <a:pt x="596" y="1023"/>
                </a:lnTo>
                <a:lnTo>
                  <a:pt x="596" y="1018"/>
                </a:lnTo>
                <a:lnTo>
                  <a:pt x="596" y="1016"/>
                </a:lnTo>
                <a:lnTo>
                  <a:pt x="594" y="1011"/>
                </a:lnTo>
                <a:lnTo>
                  <a:pt x="592" y="1011"/>
                </a:lnTo>
                <a:lnTo>
                  <a:pt x="592" y="1009"/>
                </a:lnTo>
                <a:lnTo>
                  <a:pt x="589" y="1006"/>
                </a:lnTo>
                <a:lnTo>
                  <a:pt x="587" y="1004"/>
                </a:lnTo>
                <a:lnTo>
                  <a:pt x="587" y="1002"/>
                </a:lnTo>
                <a:lnTo>
                  <a:pt x="585" y="1002"/>
                </a:lnTo>
                <a:lnTo>
                  <a:pt x="585" y="999"/>
                </a:lnTo>
                <a:lnTo>
                  <a:pt x="582" y="997"/>
                </a:lnTo>
                <a:lnTo>
                  <a:pt x="580" y="997"/>
                </a:lnTo>
                <a:lnTo>
                  <a:pt x="575" y="997"/>
                </a:lnTo>
                <a:lnTo>
                  <a:pt x="573" y="992"/>
                </a:lnTo>
                <a:lnTo>
                  <a:pt x="570" y="990"/>
                </a:lnTo>
                <a:lnTo>
                  <a:pt x="568" y="983"/>
                </a:lnTo>
                <a:lnTo>
                  <a:pt x="563" y="976"/>
                </a:lnTo>
                <a:lnTo>
                  <a:pt x="559" y="968"/>
                </a:lnTo>
                <a:lnTo>
                  <a:pt x="554" y="961"/>
                </a:lnTo>
                <a:lnTo>
                  <a:pt x="547" y="959"/>
                </a:lnTo>
                <a:lnTo>
                  <a:pt x="542" y="957"/>
                </a:lnTo>
                <a:lnTo>
                  <a:pt x="540" y="954"/>
                </a:lnTo>
                <a:lnTo>
                  <a:pt x="535" y="952"/>
                </a:lnTo>
                <a:lnTo>
                  <a:pt x="530" y="952"/>
                </a:lnTo>
                <a:lnTo>
                  <a:pt x="526" y="950"/>
                </a:lnTo>
                <a:lnTo>
                  <a:pt x="521" y="950"/>
                </a:lnTo>
                <a:lnTo>
                  <a:pt x="516" y="947"/>
                </a:lnTo>
                <a:lnTo>
                  <a:pt x="509" y="945"/>
                </a:lnTo>
                <a:lnTo>
                  <a:pt x="502" y="942"/>
                </a:lnTo>
                <a:lnTo>
                  <a:pt x="497" y="940"/>
                </a:lnTo>
                <a:lnTo>
                  <a:pt x="490" y="942"/>
                </a:lnTo>
                <a:lnTo>
                  <a:pt x="488" y="940"/>
                </a:lnTo>
                <a:lnTo>
                  <a:pt x="486" y="938"/>
                </a:lnTo>
                <a:lnTo>
                  <a:pt x="486" y="935"/>
                </a:lnTo>
                <a:lnTo>
                  <a:pt x="483" y="931"/>
                </a:lnTo>
                <a:lnTo>
                  <a:pt x="483" y="928"/>
                </a:lnTo>
                <a:lnTo>
                  <a:pt x="481" y="926"/>
                </a:lnTo>
                <a:lnTo>
                  <a:pt x="478" y="923"/>
                </a:lnTo>
                <a:lnTo>
                  <a:pt x="476" y="921"/>
                </a:lnTo>
                <a:lnTo>
                  <a:pt x="476" y="919"/>
                </a:lnTo>
                <a:lnTo>
                  <a:pt x="478" y="914"/>
                </a:lnTo>
                <a:lnTo>
                  <a:pt x="474" y="912"/>
                </a:lnTo>
                <a:lnTo>
                  <a:pt x="474" y="909"/>
                </a:lnTo>
                <a:lnTo>
                  <a:pt x="469" y="905"/>
                </a:lnTo>
                <a:lnTo>
                  <a:pt x="467" y="897"/>
                </a:lnTo>
                <a:lnTo>
                  <a:pt x="467" y="895"/>
                </a:lnTo>
                <a:lnTo>
                  <a:pt x="467" y="893"/>
                </a:lnTo>
                <a:lnTo>
                  <a:pt x="464" y="886"/>
                </a:lnTo>
                <a:lnTo>
                  <a:pt x="462" y="883"/>
                </a:lnTo>
                <a:lnTo>
                  <a:pt x="460" y="874"/>
                </a:lnTo>
                <a:lnTo>
                  <a:pt x="457" y="871"/>
                </a:lnTo>
                <a:lnTo>
                  <a:pt x="457" y="862"/>
                </a:lnTo>
                <a:lnTo>
                  <a:pt x="455" y="855"/>
                </a:lnTo>
                <a:lnTo>
                  <a:pt x="453" y="852"/>
                </a:lnTo>
                <a:lnTo>
                  <a:pt x="453" y="848"/>
                </a:lnTo>
                <a:lnTo>
                  <a:pt x="450" y="843"/>
                </a:lnTo>
                <a:lnTo>
                  <a:pt x="450" y="834"/>
                </a:lnTo>
                <a:lnTo>
                  <a:pt x="448" y="829"/>
                </a:lnTo>
                <a:lnTo>
                  <a:pt x="448" y="819"/>
                </a:lnTo>
                <a:lnTo>
                  <a:pt x="448" y="815"/>
                </a:lnTo>
                <a:lnTo>
                  <a:pt x="448" y="810"/>
                </a:lnTo>
                <a:lnTo>
                  <a:pt x="448" y="807"/>
                </a:lnTo>
                <a:lnTo>
                  <a:pt x="448" y="805"/>
                </a:lnTo>
                <a:lnTo>
                  <a:pt x="445" y="803"/>
                </a:lnTo>
                <a:lnTo>
                  <a:pt x="443" y="796"/>
                </a:lnTo>
                <a:lnTo>
                  <a:pt x="441" y="793"/>
                </a:lnTo>
                <a:lnTo>
                  <a:pt x="438" y="791"/>
                </a:lnTo>
                <a:lnTo>
                  <a:pt x="436" y="789"/>
                </a:lnTo>
                <a:lnTo>
                  <a:pt x="434" y="786"/>
                </a:lnTo>
                <a:lnTo>
                  <a:pt x="431" y="784"/>
                </a:lnTo>
                <a:lnTo>
                  <a:pt x="429" y="781"/>
                </a:lnTo>
                <a:lnTo>
                  <a:pt x="427" y="774"/>
                </a:lnTo>
                <a:lnTo>
                  <a:pt x="424" y="770"/>
                </a:lnTo>
                <a:lnTo>
                  <a:pt x="424" y="765"/>
                </a:lnTo>
                <a:lnTo>
                  <a:pt x="422" y="760"/>
                </a:lnTo>
                <a:lnTo>
                  <a:pt x="420" y="758"/>
                </a:lnTo>
                <a:lnTo>
                  <a:pt x="417" y="753"/>
                </a:lnTo>
                <a:lnTo>
                  <a:pt x="415" y="748"/>
                </a:lnTo>
                <a:lnTo>
                  <a:pt x="412" y="744"/>
                </a:lnTo>
                <a:lnTo>
                  <a:pt x="412" y="741"/>
                </a:lnTo>
                <a:lnTo>
                  <a:pt x="410" y="739"/>
                </a:lnTo>
                <a:lnTo>
                  <a:pt x="412" y="736"/>
                </a:lnTo>
                <a:lnTo>
                  <a:pt x="410" y="732"/>
                </a:lnTo>
                <a:lnTo>
                  <a:pt x="410" y="729"/>
                </a:lnTo>
                <a:lnTo>
                  <a:pt x="408" y="727"/>
                </a:lnTo>
                <a:lnTo>
                  <a:pt x="408" y="725"/>
                </a:lnTo>
                <a:lnTo>
                  <a:pt x="410" y="722"/>
                </a:lnTo>
                <a:lnTo>
                  <a:pt x="410" y="720"/>
                </a:lnTo>
                <a:lnTo>
                  <a:pt x="408" y="718"/>
                </a:lnTo>
                <a:lnTo>
                  <a:pt x="403" y="718"/>
                </a:lnTo>
                <a:lnTo>
                  <a:pt x="403" y="715"/>
                </a:lnTo>
                <a:lnTo>
                  <a:pt x="401" y="713"/>
                </a:lnTo>
                <a:lnTo>
                  <a:pt x="401" y="710"/>
                </a:lnTo>
                <a:lnTo>
                  <a:pt x="398" y="710"/>
                </a:lnTo>
                <a:lnTo>
                  <a:pt x="396" y="708"/>
                </a:lnTo>
                <a:lnTo>
                  <a:pt x="396" y="706"/>
                </a:lnTo>
                <a:lnTo>
                  <a:pt x="394" y="703"/>
                </a:lnTo>
                <a:lnTo>
                  <a:pt x="391" y="703"/>
                </a:lnTo>
                <a:lnTo>
                  <a:pt x="389" y="701"/>
                </a:lnTo>
                <a:lnTo>
                  <a:pt x="386" y="699"/>
                </a:lnTo>
                <a:lnTo>
                  <a:pt x="384" y="696"/>
                </a:lnTo>
                <a:lnTo>
                  <a:pt x="382" y="694"/>
                </a:lnTo>
                <a:lnTo>
                  <a:pt x="379" y="691"/>
                </a:lnTo>
                <a:lnTo>
                  <a:pt x="377" y="689"/>
                </a:lnTo>
                <a:lnTo>
                  <a:pt x="375" y="691"/>
                </a:lnTo>
                <a:lnTo>
                  <a:pt x="370" y="691"/>
                </a:lnTo>
                <a:lnTo>
                  <a:pt x="368" y="694"/>
                </a:lnTo>
                <a:lnTo>
                  <a:pt x="361" y="699"/>
                </a:lnTo>
                <a:lnTo>
                  <a:pt x="356" y="701"/>
                </a:lnTo>
                <a:lnTo>
                  <a:pt x="353" y="701"/>
                </a:lnTo>
                <a:lnTo>
                  <a:pt x="351" y="699"/>
                </a:lnTo>
                <a:lnTo>
                  <a:pt x="353" y="699"/>
                </a:lnTo>
                <a:lnTo>
                  <a:pt x="358" y="696"/>
                </a:lnTo>
                <a:lnTo>
                  <a:pt x="361" y="694"/>
                </a:lnTo>
                <a:lnTo>
                  <a:pt x="361" y="689"/>
                </a:lnTo>
                <a:lnTo>
                  <a:pt x="358" y="689"/>
                </a:lnTo>
                <a:lnTo>
                  <a:pt x="358" y="684"/>
                </a:lnTo>
                <a:lnTo>
                  <a:pt x="356" y="677"/>
                </a:lnTo>
                <a:lnTo>
                  <a:pt x="353" y="675"/>
                </a:lnTo>
                <a:lnTo>
                  <a:pt x="351" y="675"/>
                </a:lnTo>
                <a:lnTo>
                  <a:pt x="349" y="670"/>
                </a:lnTo>
                <a:lnTo>
                  <a:pt x="346" y="668"/>
                </a:lnTo>
                <a:lnTo>
                  <a:pt x="344" y="665"/>
                </a:lnTo>
                <a:lnTo>
                  <a:pt x="339" y="663"/>
                </a:lnTo>
                <a:lnTo>
                  <a:pt x="337" y="658"/>
                </a:lnTo>
                <a:lnTo>
                  <a:pt x="339" y="654"/>
                </a:lnTo>
                <a:lnTo>
                  <a:pt x="342" y="654"/>
                </a:lnTo>
                <a:lnTo>
                  <a:pt x="346" y="654"/>
                </a:lnTo>
                <a:lnTo>
                  <a:pt x="349" y="651"/>
                </a:lnTo>
                <a:lnTo>
                  <a:pt x="351" y="651"/>
                </a:lnTo>
                <a:lnTo>
                  <a:pt x="351" y="654"/>
                </a:lnTo>
                <a:lnTo>
                  <a:pt x="353" y="654"/>
                </a:lnTo>
                <a:lnTo>
                  <a:pt x="356" y="651"/>
                </a:lnTo>
                <a:lnTo>
                  <a:pt x="358" y="649"/>
                </a:lnTo>
                <a:lnTo>
                  <a:pt x="363" y="647"/>
                </a:lnTo>
                <a:lnTo>
                  <a:pt x="363" y="644"/>
                </a:lnTo>
                <a:lnTo>
                  <a:pt x="365" y="642"/>
                </a:lnTo>
                <a:lnTo>
                  <a:pt x="365" y="637"/>
                </a:lnTo>
                <a:lnTo>
                  <a:pt x="363" y="635"/>
                </a:lnTo>
                <a:lnTo>
                  <a:pt x="363" y="630"/>
                </a:lnTo>
                <a:lnTo>
                  <a:pt x="361" y="628"/>
                </a:lnTo>
                <a:lnTo>
                  <a:pt x="358" y="625"/>
                </a:lnTo>
                <a:lnTo>
                  <a:pt x="356" y="625"/>
                </a:lnTo>
                <a:lnTo>
                  <a:pt x="351" y="623"/>
                </a:lnTo>
                <a:lnTo>
                  <a:pt x="351" y="620"/>
                </a:lnTo>
                <a:lnTo>
                  <a:pt x="351" y="616"/>
                </a:lnTo>
                <a:lnTo>
                  <a:pt x="351" y="613"/>
                </a:lnTo>
                <a:lnTo>
                  <a:pt x="351" y="609"/>
                </a:lnTo>
                <a:lnTo>
                  <a:pt x="349" y="606"/>
                </a:lnTo>
                <a:lnTo>
                  <a:pt x="344" y="606"/>
                </a:lnTo>
                <a:lnTo>
                  <a:pt x="344" y="604"/>
                </a:lnTo>
                <a:lnTo>
                  <a:pt x="346" y="599"/>
                </a:lnTo>
                <a:lnTo>
                  <a:pt x="349" y="594"/>
                </a:lnTo>
                <a:lnTo>
                  <a:pt x="351" y="590"/>
                </a:lnTo>
                <a:lnTo>
                  <a:pt x="353" y="587"/>
                </a:lnTo>
                <a:lnTo>
                  <a:pt x="353" y="585"/>
                </a:lnTo>
                <a:lnTo>
                  <a:pt x="358" y="585"/>
                </a:lnTo>
                <a:lnTo>
                  <a:pt x="358" y="583"/>
                </a:lnTo>
                <a:lnTo>
                  <a:pt x="356" y="578"/>
                </a:lnTo>
                <a:lnTo>
                  <a:pt x="356" y="575"/>
                </a:lnTo>
                <a:lnTo>
                  <a:pt x="353" y="571"/>
                </a:lnTo>
                <a:lnTo>
                  <a:pt x="353" y="568"/>
                </a:lnTo>
                <a:lnTo>
                  <a:pt x="351" y="564"/>
                </a:lnTo>
                <a:lnTo>
                  <a:pt x="349" y="561"/>
                </a:lnTo>
                <a:lnTo>
                  <a:pt x="349" y="559"/>
                </a:lnTo>
                <a:lnTo>
                  <a:pt x="349" y="557"/>
                </a:lnTo>
                <a:lnTo>
                  <a:pt x="346" y="549"/>
                </a:lnTo>
                <a:lnTo>
                  <a:pt x="346" y="547"/>
                </a:lnTo>
                <a:lnTo>
                  <a:pt x="346" y="540"/>
                </a:lnTo>
                <a:lnTo>
                  <a:pt x="346" y="535"/>
                </a:lnTo>
                <a:lnTo>
                  <a:pt x="313" y="531"/>
                </a:lnTo>
                <a:lnTo>
                  <a:pt x="311" y="538"/>
                </a:lnTo>
                <a:lnTo>
                  <a:pt x="309" y="538"/>
                </a:lnTo>
                <a:lnTo>
                  <a:pt x="297" y="538"/>
                </a:lnTo>
                <a:lnTo>
                  <a:pt x="283" y="535"/>
                </a:lnTo>
                <a:lnTo>
                  <a:pt x="280" y="535"/>
                </a:lnTo>
                <a:lnTo>
                  <a:pt x="259" y="531"/>
                </a:lnTo>
                <a:lnTo>
                  <a:pt x="257" y="531"/>
                </a:lnTo>
                <a:lnTo>
                  <a:pt x="252" y="545"/>
                </a:lnTo>
                <a:lnTo>
                  <a:pt x="236" y="542"/>
                </a:lnTo>
                <a:lnTo>
                  <a:pt x="231" y="542"/>
                </a:lnTo>
                <a:lnTo>
                  <a:pt x="226" y="540"/>
                </a:lnTo>
                <a:lnTo>
                  <a:pt x="224" y="540"/>
                </a:lnTo>
                <a:lnTo>
                  <a:pt x="214" y="538"/>
                </a:lnTo>
                <a:lnTo>
                  <a:pt x="203" y="535"/>
                </a:lnTo>
                <a:lnTo>
                  <a:pt x="205" y="533"/>
                </a:lnTo>
                <a:lnTo>
                  <a:pt x="205" y="531"/>
                </a:lnTo>
                <a:lnTo>
                  <a:pt x="198" y="531"/>
                </a:lnTo>
                <a:lnTo>
                  <a:pt x="196" y="528"/>
                </a:lnTo>
                <a:lnTo>
                  <a:pt x="191" y="526"/>
                </a:lnTo>
                <a:lnTo>
                  <a:pt x="184" y="519"/>
                </a:lnTo>
                <a:lnTo>
                  <a:pt x="177" y="509"/>
                </a:lnTo>
                <a:lnTo>
                  <a:pt x="163" y="497"/>
                </a:lnTo>
                <a:lnTo>
                  <a:pt x="155" y="490"/>
                </a:lnTo>
                <a:lnTo>
                  <a:pt x="148" y="483"/>
                </a:lnTo>
                <a:lnTo>
                  <a:pt x="146" y="483"/>
                </a:lnTo>
                <a:lnTo>
                  <a:pt x="144" y="483"/>
                </a:lnTo>
                <a:lnTo>
                  <a:pt x="139" y="483"/>
                </a:lnTo>
                <a:lnTo>
                  <a:pt x="134" y="486"/>
                </a:lnTo>
                <a:lnTo>
                  <a:pt x="132" y="486"/>
                </a:lnTo>
                <a:lnTo>
                  <a:pt x="125" y="486"/>
                </a:lnTo>
                <a:lnTo>
                  <a:pt x="111" y="488"/>
                </a:lnTo>
                <a:lnTo>
                  <a:pt x="97" y="490"/>
                </a:lnTo>
                <a:lnTo>
                  <a:pt x="94" y="464"/>
                </a:lnTo>
                <a:lnTo>
                  <a:pt x="71" y="462"/>
                </a:lnTo>
                <a:lnTo>
                  <a:pt x="52" y="462"/>
                </a:lnTo>
                <a:lnTo>
                  <a:pt x="28" y="462"/>
                </a:lnTo>
                <a:lnTo>
                  <a:pt x="28" y="457"/>
                </a:lnTo>
                <a:lnTo>
                  <a:pt x="31" y="448"/>
                </a:lnTo>
                <a:lnTo>
                  <a:pt x="31" y="443"/>
                </a:lnTo>
                <a:lnTo>
                  <a:pt x="28" y="438"/>
                </a:lnTo>
                <a:lnTo>
                  <a:pt x="28" y="436"/>
                </a:lnTo>
                <a:lnTo>
                  <a:pt x="26" y="431"/>
                </a:lnTo>
                <a:lnTo>
                  <a:pt x="21" y="424"/>
                </a:lnTo>
                <a:lnTo>
                  <a:pt x="19" y="422"/>
                </a:lnTo>
                <a:lnTo>
                  <a:pt x="16" y="419"/>
                </a:lnTo>
                <a:lnTo>
                  <a:pt x="14" y="417"/>
                </a:lnTo>
                <a:lnTo>
                  <a:pt x="9" y="407"/>
                </a:lnTo>
                <a:lnTo>
                  <a:pt x="7" y="403"/>
                </a:lnTo>
                <a:lnTo>
                  <a:pt x="5" y="400"/>
                </a:lnTo>
                <a:lnTo>
                  <a:pt x="5" y="398"/>
                </a:lnTo>
                <a:lnTo>
                  <a:pt x="2" y="393"/>
                </a:lnTo>
                <a:lnTo>
                  <a:pt x="2" y="391"/>
                </a:lnTo>
                <a:lnTo>
                  <a:pt x="2" y="386"/>
                </a:lnTo>
                <a:lnTo>
                  <a:pt x="2" y="381"/>
                </a:lnTo>
                <a:lnTo>
                  <a:pt x="2" y="374"/>
                </a:lnTo>
                <a:lnTo>
                  <a:pt x="2" y="372"/>
                </a:lnTo>
                <a:lnTo>
                  <a:pt x="0" y="367"/>
                </a:lnTo>
                <a:lnTo>
                  <a:pt x="5" y="367"/>
                </a:lnTo>
                <a:lnTo>
                  <a:pt x="9" y="367"/>
                </a:lnTo>
                <a:lnTo>
                  <a:pt x="14" y="367"/>
                </a:lnTo>
                <a:lnTo>
                  <a:pt x="19" y="370"/>
                </a:lnTo>
                <a:lnTo>
                  <a:pt x="23" y="370"/>
                </a:lnTo>
                <a:lnTo>
                  <a:pt x="26" y="372"/>
                </a:lnTo>
                <a:lnTo>
                  <a:pt x="31" y="372"/>
                </a:lnTo>
                <a:lnTo>
                  <a:pt x="31" y="370"/>
                </a:lnTo>
                <a:lnTo>
                  <a:pt x="33" y="367"/>
                </a:lnTo>
                <a:lnTo>
                  <a:pt x="42" y="362"/>
                </a:lnTo>
                <a:lnTo>
                  <a:pt x="45" y="360"/>
                </a:lnTo>
                <a:lnTo>
                  <a:pt x="49" y="358"/>
                </a:lnTo>
                <a:lnTo>
                  <a:pt x="54" y="353"/>
                </a:lnTo>
                <a:lnTo>
                  <a:pt x="56" y="353"/>
                </a:lnTo>
                <a:lnTo>
                  <a:pt x="59" y="353"/>
                </a:lnTo>
                <a:lnTo>
                  <a:pt x="61" y="351"/>
                </a:lnTo>
                <a:lnTo>
                  <a:pt x="64" y="351"/>
                </a:lnTo>
                <a:lnTo>
                  <a:pt x="66" y="346"/>
                </a:lnTo>
                <a:lnTo>
                  <a:pt x="68" y="341"/>
                </a:lnTo>
                <a:lnTo>
                  <a:pt x="71" y="339"/>
                </a:lnTo>
                <a:lnTo>
                  <a:pt x="80" y="334"/>
                </a:lnTo>
                <a:lnTo>
                  <a:pt x="78" y="327"/>
                </a:lnTo>
                <a:lnTo>
                  <a:pt x="80" y="320"/>
                </a:lnTo>
                <a:lnTo>
                  <a:pt x="80" y="303"/>
                </a:lnTo>
                <a:lnTo>
                  <a:pt x="80" y="299"/>
                </a:lnTo>
                <a:lnTo>
                  <a:pt x="80" y="291"/>
                </a:lnTo>
                <a:lnTo>
                  <a:pt x="80" y="287"/>
                </a:lnTo>
                <a:lnTo>
                  <a:pt x="80" y="275"/>
                </a:lnTo>
                <a:lnTo>
                  <a:pt x="80" y="268"/>
                </a:lnTo>
                <a:lnTo>
                  <a:pt x="80" y="263"/>
                </a:lnTo>
                <a:lnTo>
                  <a:pt x="80" y="258"/>
                </a:lnTo>
                <a:lnTo>
                  <a:pt x="82" y="249"/>
                </a:lnTo>
                <a:lnTo>
                  <a:pt x="82" y="242"/>
                </a:lnTo>
                <a:lnTo>
                  <a:pt x="82" y="232"/>
                </a:lnTo>
                <a:lnTo>
                  <a:pt x="85" y="230"/>
                </a:lnTo>
                <a:lnTo>
                  <a:pt x="85" y="228"/>
                </a:lnTo>
                <a:lnTo>
                  <a:pt x="87" y="225"/>
                </a:lnTo>
                <a:lnTo>
                  <a:pt x="89" y="223"/>
                </a:lnTo>
                <a:lnTo>
                  <a:pt x="89" y="218"/>
                </a:lnTo>
                <a:lnTo>
                  <a:pt x="92" y="218"/>
                </a:lnTo>
                <a:lnTo>
                  <a:pt x="94" y="213"/>
                </a:lnTo>
                <a:lnTo>
                  <a:pt x="99" y="213"/>
                </a:lnTo>
                <a:lnTo>
                  <a:pt x="101" y="211"/>
                </a:lnTo>
                <a:lnTo>
                  <a:pt x="104" y="211"/>
                </a:lnTo>
                <a:lnTo>
                  <a:pt x="106" y="209"/>
                </a:lnTo>
                <a:lnTo>
                  <a:pt x="106" y="206"/>
                </a:lnTo>
                <a:lnTo>
                  <a:pt x="111" y="206"/>
                </a:lnTo>
                <a:lnTo>
                  <a:pt x="115" y="206"/>
                </a:lnTo>
                <a:lnTo>
                  <a:pt x="120" y="206"/>
                </a:lnTo>
                <a:lnTo>
                  <a:pt x="125" y="206"/>
                </a:lnTo>
                <a:lnTo>
                  <a:pt x="139" y="206"/>
                </a:lnTo>
                <a:lnTo>
                  <a:pt x="146" y="209"/>
                </a:lnTo>
                <a:lnTo>
                  <a:pt x="153" y="209"/>
                </a:lnTo>
                <a:lnTo>
                  <a:pt x="165" y="211"/>
                </a:lnTo>
                <a:lnTo>
                  <a:pt x="163" y="225"/>
                </a:lnTo>
                <a:lnTo>
                  <a:pt x="163" y="230"/>
                </a:lnTo>
                <a:lnTo>
                  <a:pt x="163" y="237"/>
                </a:lnTo>
                <a:lnTo>
                  <a:pt x="160" y="249"/>
                </a:lnTo>
                <a:lnTo>
                  <a:pt x="163" y="249"/>
                </a:lnTo>
                <a:lnTo>
                  <a:pt x="170" y="246"/>
                </a:lnTo>
                <a:lnTo>
                  <a:pt x="174" y="246"/>
                </a:lnTo>
                <a:lnTo>
                  <a:pt x="193" y="246"/>
                </a:lnTo>
                <a:lnTo>
                  <a:pt x="198" y="246"/>
                </a:lnTo>
                <a:lnTo>
                  <a:pt x="200" y="246"/>
                </a:lnTo>
                <a:lnTo>
                  <a:pt x="205" y="246"/>
                </a:lnTo>
                <a:lnTo>
                  <a:pt x="217" y="249"/>
                </a:lnTo>
                <a:lnTo>
                  <a:pt x="240" y="254"/>
                </a:lnTo>
                <a:lnTo>
                  <a:pt x="236" y="272"/>
                </a:lnTo>
                <a:lnTo>
                  <a:pt x="233" y="291"/>
                </a:lnTo>
                <a:lnTo>
                  <a:pt x="229" y="306"/>
                </a:lnTo>
                <a:lnTo>
                  <a:pt x="229" y="315"/>
                </a:lnTo>
                <a:lnTo>
                  <a:pt x="226" y="325"/>
                </a:lnTo>
                <a:lnTo>
                  <a:pt x="221" y="339"/>
                </a:lnTo>
                <a:lnTo>
                  <a:pt x="219" y="341"/>
                </a:lnTo>
                <a:lnTo>
                  <a:pt x="257" y="348"/>
                </a:lnTo>
                <a:lnTo>
                  <a:pt x="269" y="336"/>
                </a:lnTo>
                <a:lnTo>
                  <a:pt x="278" y="339"/>
                </a:lnTo>
                <a:lnTo>
                  <a:pt x="292" y="341"/>
                </a:lnTo>
                <a:lnTo>
                  <a:pt x="290" y="348"/>
                </a:lnTo>
                <a:lnTo>
                  <a:pt x="290" y="351"/>
                </a:lnTo>
                <a:lnTo>
                  <a:pt x="290" y="353"/>
                </a:lnTo>
                <a:lnTo>
                  <a:pt x="290" y="355"/>
                </a:lnTo>
                <a:lnTo>
                  <a:pt x="299" y="358"/>
                </a:lnTo>
                <a:lnTo>
                  <a:pt x="306" y="358"/>
                </a:lnTo>
                <a:lnTo>
                  <a:pt x="316" y="360"/>
                </a:lnTo>
                <a:lnTo>
                  <a:pt x="316" y="358"/>
                </a:lnTo>
                <a:lnTo>
                  <a:pt x="318" y="355"/>
                </a:lnTo>
                <a:lnTo>
                  <a:pt x="320" y="351"/>
                </a:lnTo>
                <a:lnTo>
                  <a:pt x="320" y="348"/>
                </a:lnTo>
                <a:lnTo>
                  <a:pt x="323" y="348"/>
                </a:lnTo>
                <a:lnTo>
                  <a:pt x="325" y="348"/>
                </a:lnTo>
                <a:lnTo>
                  <a:pt x="328" y="346"/>
                </a:lnTo>
                <a:lnTo>
                  <a:pt x="335" y="336"/>
                </a:lnTo>
                <a:lnTo>
                  <a:pt x="346" y="322"/>
                </a:lnTo>
                <a:lnTo>
                  <a:pt x="356" y="313"/>
                </a:lnTo>
                <a:lnTo>
                  <a:pt x="363" y="303"/>
                </a:lnTo>
                <a:lnTo>
                  <a:pt x="351" y="294"/>
                </a:lnTo>
                <a:lnTo>
                  <a:pt x="346" y="291"/>
                </a:lnTo>
                <a:lnTo>
                  <a:pt x="342" y="289"/>
                </a:lnTo>
                <a:lnTo>
                  <a:pt x="344" y="282"/>
                </a:lnTo>
                <a:lnTo>
                  <a:pt x="349" y="263"/>
                </a:lnTo>
                <a:lnTo>
                  <a:pt x="351" y="254"/>
                </a:lnTo>
                <a:lnTo>
                  <a:pt x="351" y="246"/>
                </a:lnTo>
                <a:lnTo>
                  <a:pt x="353" y="244"/>
                </a:lnTo>
                <a:lnTo>
                  <a:pt x="356" y="242"/>
                </a:lnTo>
                <a:lnTo>
                  <a:pt x="353" y="237"/>
                </a:lnTo>
                <a:lnTo>
                  <a:pt x="356" y="235"/>
                </a:lnTo>
                <a:lnTo>
                  <a:pt x="358" y="230"/>
                </a:lnTo>
                <a:lnTo>
                  <a:pt x="361" y="230"/>
                </a:lnTo>
                <a:lnTo>
                  <a:pt x="363" y="228"/>
                </a:lnTo>
                <a:lnTo>
                  <a:pt x="365" y="223"/>
                </a:lnTo>
                <a:lnTo>
                  <a:pt x="365" y="220"/>
                </a:lnTo>
                <a:lnTo>
                  <a:pt x="368" y="218"/>
                </a:lnTo>
                <a:lnTo>
                  <a:pt x="368" y="216"/>
                </a:lnTo>
                <a:lnTo>
                  <a:pt x="363" y="216"/>
                </a:lnTo>
                <a:lnTo>
                  <a:pt x="361" y="216"/>
                </a:lnTo>
                <a:lnTo>
                  <a:pt x="361" y="211"/>
                </a:lnTo>
                <a:lnTo>
                  <a:pt x="361" y="209"/>
                </a:lnTo>
                <a:lnTo>
                  <a:pt x="361" y="206"/>
                </a:lnTo>
                <a:lnTo>
                  <a:pt x="358" y="206"/>
                </a:lnTo>
                <a:lnTo>
                  <a:pt x="361" y="206"/>
                </a:lnTo>
                <a:lnTo>
                  <a:pt x="361" y="204"/>
                </a:lnTo>
                <a:lnTo>
                  <a:pt x="365" y="206"/>
                </a:lnTo>
                <a:lnTo>
                  <a:pt x="365" y="199"/>
                </a:lnTo>
                <a:lnTo>
                  <a:pt x="368" y="197"/>
                </a:lnTo>
                <a:lnTo>
                  <a:pt x="368" y="194"/>
                </a:lnTo>
                <a:lnTo>
                  <a:pt x="370" y="192"/>
                </a:lnTo>
                <a:lnTo>
                  <a:pt x="372" y="190"/>
                </a:lnTo>
                <a:lnTo>
                  <a:pt x="375" y="192"/>
                </a:lnTo>
                <a:lnTo>
                  <a:pt x="377" y="190"/>
                </a:lnTo>
                <a:lnTo>
                  <a:pt x="379" y="190"/>
                </a:lnTo>
                <a:lnTo>
                  <a:pt x="382" y="190"/>
                </a:lnTo>
                <a:lnTo>
                  <a:pt x="384" y="190"/>
                </a:lnTo>
                <a:lnTo>
                  <a:pt x="384" y="187"/>
                </a:lnTo>
                <a:lnTo>
                  <a:pt x="386" y="187"/>
                </a:lnTo>
                <a:lnTo>
                  <a:pt x="386" y="190"/>
                </a:lnTo>
                <a:lnTo>
                  <a:pt x="386" y="187"/>
                </a:lnTo>
                <a:lnTo>
                  <a:pt x="389" y="187"/>
                </a:lnTo>
                <a:lnTo>
                  <a:pt x="389" y="185"/>
                </a:lnTo>
                <a:lnTo>
                  <a:pt x="391" y="185"/>
                </a:lnTo>
                <a:lnTo>
                  <a:pt x="394" y="185"/>
                </a:lnTo>
                <a:lnTo>
                  <a:pt x="396" y="183"/>
                </a:lnTo>
                <a:lnTo>
                  <a:pt x="398" y="183"/>
                </a:lnTo>
                <a:lnTo>
                  <a:pt x="401" y="178"/>
                </a:lnTo>
                <a:lnTo>
                  <a:pt x="403" y="175"/>
                </a:lnTo>
                <a:lnTo>
                  <a:pt x="408" y="168"/>
                </a:lnTo>
                <a:lnTo>
                  <a:pt x="410" y="164"/>
                </a:lnTo>
                <a:lnTo>
                  <a:pt x="417" y="159"/>
                </a:lnTo>
                <a:lnTo>
                  <a:pt x="420" y="157"/>
                </a:lnTo>
                <a:lnTo>
                  <a:pt x="427" y="154"/>
                </a:lnTo>
                <a:lnTo>
                  <a:pt x="431" y="152"/>
                </a:lnTo>
                <a:lnTo>
                  <a:pt x="436" y="149"/>
                </a:lnTo>
                <a:lnTo>
                  <a:pt x="438" y="147"/>
                </a:lnTo>
                <a:lnTo>
                  <a:pt x="445" y="142"/>
                </a:lnTo>
                <a:lnTo>
                  <a:pt x="450" y="140"/>
                </a:lnTo>
                <a:lnTo>
                  <a:pt x="453" y="140"/>
                </a:lnTo>
                <a:lnTo>
                  <a:pt x="455" y="138"/>
                </a:lnTo>
                <a:lnTo>
                  <a:pt x="457" y="138"/>
                </a:lnTo>
                <a:lnTo>
                  <a:pt x="460" y="135"/>
                </a:lnTo>
                <a:lnTo>
                  <a:pt x="462" y="133"/>
                </a:lnTo>
                <a:lnTo>
                  <a:pt x="467" y="128"/>
                </a:lnTo>
                <a:lnTo>
                  <a:pt x="471" y="123"/>
                </a:lnTo>
                <a:lnTo>
                  <a:pt x="471" y="121"/>
                </a:lnTo>
                <a:lnTo>
                  <a:pt x="469" y="119"/>
                </a:lnTo>
                <a:lnTo>
                  <a:pt x="471" y="116"/>
                </a:lnTo>
                <a:lnTo>
                  <a:pt x="471" y="114"/>
                </a:lnTo>
                <a:lnTo>
                  <a:pt x="474" y="112"/>
                </a:lnTo>
                <a:lnTo>
                  <a:pt x="471" y="109"/>
                </a:lnTo>
                <a:lnTo>
                  <a:pt x="471" y="107"/>
                </a:lnTo>
                <a:lnTo>
                  <a:pt x="471" y="104"/>
                </a:lnTo>
                <a:lnTo>
                  <a:pt x="474" y="104"/>
                </a:lnTo>
                <a:lnTo>
                  <a:pt x="474" y="102"/>
                </a:lnTo>
                <a:lnTo>
                  <a:pt x="471" y="102"/>
                </a:lnTo>
                <a:lnTo>
                  <a:pt x="474" y="100"/>
                </a:lnTo>
                <a:lnTo>
                  <a:pt x="474" y="97"/>
                </a:lnTo>
                <a:lnTo>
                  <a:pt x="474" y="95"/>
                </a:lnTo>
                <a:lnTo>
                  <a:pt x="474" y="93"/>
                </a:lnTo>
                <a:lnTo>
                  <a:pt x="474" y="90"/>
                </a:lnTo>
                <a:lnTo>
                  <a:pt x="476" y="88"/>
                </a:lnTo>
                <a:lnTo>
                  <a:pt x="478" y="88"/>
                </a:lnTo>
                <a:lnTo>
                  <a:pt x="483" y="88"/>
                </a:lnTo>
                <a:lnTo>
                  <a:pt x="486" y="88"/>
                </a:lnTo>
                <a:lnTo>
                  <a:pt x="488" y="88"/>
                </a:lnTo>
                <a:lnTo>
                  <a:pt x="490" y="88"/>
                </a:lnTo>
                <a:lnTo>
                  <a:pt x="495" y="85"/>
                </a:lnTo>
                <a:lnTo>
                  <a:pt x="497" y="85"/>
                </a:lnTo>
                <a:lnTo>
                  <a:pt x="502" y="83"/>
                </a:lnTo>
                <a:lnTo>
                  <a:pt x="502" y="81"/>
                </a:lnTo>
                <a:lnTo>
                  <a:pt x="509" y="76"/>
                </a:lnTo>
                <a:lnTo>
                  <a:pt x="514" y="78"/>
                </a:lnTo>
                <a:lnTo>
                  <a:pt x="519" y="78"/>
                </a:lnTo>
                <a:lnTo>
                  <a:pt x="521" y="81"/>
                </a:lnTo>
                <a:lnTo>
                  <a:pt x="528" y="83"/>
                </a:lnTo>
                <a:lnTo>
                  <a:pt x="533" y="85"/>
                </a:lnTo>
                <a:lnTo>
                  <a:pt x="540" y="88"/>
                </a:lnTo>
                <a:lnTo>
                  <a:pt x="540" y="85"/>
                </a:lnTo>
                <a:lnTo>
                  <a:pt x="542" y="85"/>
                </a:lnTo>
                <a:lnTo>
                  <a:pt x="554" y="83"/>
                </a:lnTo>
                <a:lnTo>
                  <a:pt x="570" y="81"/>
                </a:lnTo>
                <a:lnTo>
                  <a:pt x="577" y="81"/>
                </a:lnTo>
                <a:lnTo>
                  <a:pt x="587" y="81"/>
                </a:lnTo>
                <a:lnTo>
                  <a:pt x="594" y="78"/>
                </a:lnTo>
                <a:lnTo>
                  <a:pt x="601" y="74"/>
                </a:lnTo>
                <a:lnTo>
                  <a:pt x="606" y="74"/>
                </a:lnTo>
                <a:lnTo>
                  <a:pt x="613" y="69"/>
                </a:lnTo>
                <a:lnTo>
                  <a:pt x="618" y="64"/>
                </a:lnTo>
                <a:lnTo>
                  <a:pt x="620" y="64"/>
                </a:lnTo>
                <a:lnTo>
                  <a:pt x="625" y="64"/>
                </a:lnTo>
                <a:lnTo>
                  <a:pt x="620" y="90"/>
                </a:lnTo>
                <a:lnTo>
                  <a:pt x="618" y="95"/>
                </a:lnTo>
                <a:lnTo>
                  <a:pt x="615" y="109"/>
                </a:lnTo>
                <a:lnTo>
                  <a:pt x="658" y="119"/>
                </a:lnTo>
                <a:lnTo>
                  <a:pt x="665" y="119"/>
                </a:lnTo>
                <a:lnTo>
                  <a:pt x="684" y="123"/>
                </a:lnTo>
                <a:lnTo>
                  <a:pt x="712" y="128"/>
                </a:lnTo>
                <a:lnTo>
                  <a:pt x="728" y="133"/>
                </a:lnTo>
                <a:lnTo>
                  <a:pt x="738" y="135"/>
                </a:lnTo>
                <a:lnTo>
                  <a:pt x="761" y="138"/>
                </a:lnTo>
                <a:lnTo>
                  <a:pt x="761" y="135"/>
                </a:lnTo>
                <a:lnTo>
                  <a:pt x="773" y="78"/>
                </a:lnTo>
                <a:lnTo>
                  <a:pt x="790" y="74"/>
                </a:lnTo>
                <a:lnTo>
                  <a:pt x="806" y="71"/>
                </a:lnTo>
                <a:lnTo>
                  <a:pt x="823" y="76"/>
                </a:lnTo>
                <a:lnTo>
                  <a:pt x="825" y="62"/>
                </a:lnTo>
                <a:lnTo>
                  <a:pt x="825" y="52"/>
                </a:lnTo>
                <a:lnTo>
                  <a:pt x="825" y="48"/>
                </a:lnTo>
                <a:lnTo>
                  <a:pt x="820" y="38"/>
                </a:lnTo>
                <a:lnTo>
                  <a:pt x="820" y="26"/>
                </a:lnTo>
                <a:lnTo>
                  <a:pt x="816" y="17"/>
                </a:lnTo>
                <a:lnTo>
                  <a:pt x="889" y="31"/>
                </a:lnTo>
                <a:lnTo>
                  <a:pt x="884" y="57"/>
                </a:lnTo>
                <a:lnTo>
                  <a:pt x="879" y="90"/>
                </a:lnTo>
                <a:lnTo>
                  <a:pt x="832" y="83"/>
                </a:lnTo>
                <a:lnTo>
                  <a:pt x="830" y="81"/>
                </a:lnTo>
                <a:lnTo>
                  <a:pt x="827" y="85"/>
                </a:lnTo>
                <a:lnTo>
                  <a:pt x="825" y="90"/>
                </a:lnTo>
                <a:lnTo>
                  <a:pt x="820" y="100"/>
                </a:lnTo>
                <a:lnTo>
                  <a:pt x="811" y="119"/>
                </a:lnTo>
                <a:lnTo>
                  <a:pt x="804" y="135"/>
                </a:lnTo>
                <a:lnTo>
                  <a:pt x="794" y="154"/>
                </a:lnTo>
                <a:lnTo>
                  <a:pt x="823" y="164"/>
                </a:lnTo>
                <a:lnTo>
                  <a:pt x="841" y="171"/>
                </a:lnTo>
                <a:lnTo>
                  <a:pt x="851" y="173"/>
                </a:lnTo>
                <a:lnTo>
                  <a:pt x="867" y="178"/>
                </a:lnTo>
                <a:lnTo>
                  <a:pt x="872" y="152"/>
                </a:lnTo>
                <a:lnTo>
                  <a:pt x="870" y="149"/>
                </a:lnTo>
                <a:lnTo>
                  <a:pt x="856" y="133"/>
                </a:lnTo>
                <a:lnTo>
                  <a:pt x="846" y="114"/>
                </a:lnTo>
                <a:lnTo>
                  <a:pt x="841" y="104"/>
                </a:lnTo>
                <a:lnTo>
                  <a:pt x="863" y="109"/>
                </a:lnTo>
                <a:lnTo>
                  <a:pt x="882" y="112"/>
                </a:lnTo>
                <a:lnTo>
                  <a:pt x="931" y="121"/>
                </a:lnTo>
                <a:lnTo>
                  <a:pt x="978" y="128"/>
                </a:lnTo>
                <a:lnTo>
                  <a:pt x="1025" y="138"/>
                </a:lnTo>
                <a:lnTo>
                  <a:pt x="1035" y="138"/>
                </a:lnTo>
                <a:lnTo>
                  <a:pt x="1080" y="145"/>
                </a:lnTo>
                <a:lnTo>
                  <a:pt x="1103" y="149"/>
                </a:lnTo>
                <a:lnTo>
                  <a:pt x="1098" y="171"/>
                </a:lnTo>
                <a:lnTo>
                  <a:pt x="1117" y="173"/>
                </a:lnTo>
                <a:lnTo>
                  <a:pt x="1141" y="175"/>
                </a:lnTo>
                <a:lnTo>
                  <a:pt x="1157" y="178"/>
                </a:lnTo>
                <a:lnTo>
                  <a:pt x="1174" y="180"/>
                </a:lnTo>
                <a:lnTo>
                  <a:pt x="1202" y="185"/>
                </a:lnTo>
                <a:lnTo>
                  <a:pt x="1207" y="185"/>
                </a:lnTo>
                <a:lnTo>
                  <a:pt x="1214" y="180"/>
                </a:lnTo>
                <a:lnTo>
                  <a:pt x="1238" y="159"/>
                </a:lnTo>
                <a:lnTo>
                  <a:pt x="1242" y="164"/>
                </a:lnTo>
                <a:lnTo>
                  <a:pt x="1247" y="168"/>
                </a:lnTo>
                <a:lnTo>
                  <a:pt x="1252" y="173"/>
                </a:lnTo>
                <a:lnTo>
                  <a:pt x="1252" y="178"/>
                </a:lnTo>
                <a:lnTo>
                  <a:pt x="1252" y="183"/>
                </a:lnTo>
                <a:lnTo>
                  <a:pt x="1254" y="187"/>
                </a:lnTo>
                <a:lnTo>
                  <a:pt x="1263" y="190"/>
                </a:lnTo>
                <a:lnTo>
                  <a:pt x="1268" y="190"/>
                </a:lnTo>
                <a:lnTo>
                  <a:pt x="1280" y="199"/>
                </a:lnTo>
                <a:lnTo>
                  <a:pt x="1289" y="206"/>
                </a:lnTo>
                <a:lnTo>
                  <a:pt x="1299" y="213"/>
                </a:lnTo>
                <a:lnTo>
                  <a:pt x="1304" y="218"/>
                </a:lnTo>
                <a:lnTo>
                  <a:pt x="1308" y="225"/>
                </a:lnTo>
                <a:lnTo>
                  <a:pt x="1315" y="225"/>
                </a:lnTo>
                <a:lnTo>
                  <a:pt x="1320" y="228"/>
                </a:lnTo>
                <a:lnTo>
                  <a:pt x="1322" y="230"/>
                </a:lnTo>
                <a:lnTo>
                  <a:pt x="1329" y="239"/>
                </a:lnTo>
                <a:lnTo>
                  <a:pt x="1341" y="246"/>
                </a:lnTo>
                <a:lnTo>
                  <a:pt x="1367" y="280"/>
                </a:lnTo>
                <a:lnTo>
                  <a:pt x="1377" y="282"/>
                </a:lnTo>
                <a:lnTo>
                  <a:pt x="1391" y="294"/>
                </a:lnTo>
                <a:lnTo>
                  <a:pt x="1400" y="303"/>
                </a:lnTo>
                <a:lnTo>
                  <a:pt x="1403" y="320"/>
                </a:lnTo>
                <a:lnTo>
                  <a:pt x="1403" y="327"/>
                </a:lnTo>
                <a:lnTo>
                  <a:pt x="1405" y="384"/>
                </a:lnTo>
                <a:lnTo>
                  <a:pt x="1417" y="386"/>
                </a:lnTo>
                <a:lnTo>
                  <a:pt x="1428" y="403"/>
                </a:lnTo>
                <a:lnTo>
                  <a:pt x="1464" y="407"/>
                </a:lnTo>
                <a:lnTo>
                  <a:pt x="1473" y="410"/>
                </a:lnTo>
                <a:lnTo>
                  <a:pt x="1476" y="415"/>
                </a:lnTo>
                <a:lnTo>
                  <a:pt x="1480" y="419"/>
                </a:lnTo>
                <a:lnTo>
                  <a:pt x="1480" y="422"/>
                </a:lnTo>
                <a:lnTo>
                  <a:pt x="1480" y="424"/>
                </a:lnTo>
                <a:lnTo>
                  <a:pt x="1480" y="426"/>
                </a:lnTo>
                <a:lnTo>
                  <a:pt x="1476" y="426"/>
                </a:lnTo>
                <a:lnTo>
                  <a:pt x="1473" y="431"/>
                </a:lnTo>
                <a:lnTo>
                  <a:pt x="1476" y="431"/>
                </a:lnTo>
                <a:lnTo>
                  <a:pt x="1478" y="431"/>
                </a:lnTo>
                <a:lnTo>
                  <a:pt x="1480" y="436"/>
                </a:lnTo>
                <a:lnTo>
                  <a:pt x="1483" y="436"/>
                </a:lnTo>
                <a:lnTo>
                  <a:pt x="1485" y="441"/>
                </a:lnTo>
                <a:lnTo>
                  <a:pt x="1485" y="443"/>
                </a:lnTo>
                <a:lnTo>
                  <a:pt x="1485" y="445"/>
                </a:lnTo>
                <a:lnTo>
                  <a:pt x="1483" y="445"/>
                </a:lnTo>
                <a:lnTo>
                  <a:pt x="1483" y="448"/>
                </a:lnTo>
                <a:lnTo>
                  <a:pt x="1487" y="448"/>
                </a:lnTo>
                <a:lnTo>
                  <a:pt x="1494" y="445"/>
                </a:lnTo>
                <a:lnTo>
                  <a:pt x="1497" y="412"/>
                </a:lnTo>
                <a:lnTo>
                  <a:pt x="1497" y="396"/>
                </a:lnTo>
                <a:lnTo>
                  <a:pt x="1546" y="384"/>
                </a:lnTo>
                <a:lnTo>
                  <a:pt x="1546" y="391"/>
                </a:lnTo>
                <a:lnTo>
                  <a:pt x="1551" y="396"/>
                </a:lnTo>
                <a:lnTo>
                  <a:pt x="1551" y="398"/>
                </a:lnTo>
                <a:lnTo>
                  <a:pt x="1549" y="405"/>
                </a:lnTo>
                <a:lnTo>
                  <a:pt x="1544" y="405"/>
                </a:lnTo>
                <a:lnTo>
                  <a:pt x="1542" y="407"/>
                </a:lnTo>
                <a:lnTo>
                  <a:pt x="1542" y="412"/>
                </a:lnTo>
                <a:lnTo>
                  <a:pt x="1544" y="415"/>
                </a:lnTo>
                <a:lnTo>
                  <a:pt x="1546" y="415"/>
                </a:lnTo>
                <a:lnTo>
                  <a:pt x="1549" y="412"/>
                </a:lnTo>
                <a:lnTo>
                  <a:pt x="1556" y="398"/>
                </a:lnTo>
                <a:lnTo>
                  <a:pt x="1560" y="398"/>
                </a:lnTo>
                <a:lnTo>
                  <a:pt x="1565" y="400"/>
                </a:lnTo>
                <a:lnTo>
                  <a:pt x="1568" y="405"/>
                </a:lnTo>
                <a:lnTo>
                  <a:pt x="1568" y="410"/>
                </a:lnTo>
                <a:lnTo>
                  <a:pt x="1565" y="412"/>
                </a:lnTo>
                <a:lnTo>
                  <a:pt x="1560" y="412"/>
                </a:lnTo>
                <a:lnTo>
                  <a:pt x="1553" y="412"/>
                </a:lnTo>
                <a:lnTo>
                  <a:pt x="1553" y="415"/>
                </a:lnTo>
                <a:lnTo>
                  <a:pt x="1549" y="422"/>
                </a:lnTo>
                <a:lnTo>
                  <a:pt x="1549" y="424"/>
                </a:lnTo>
                <a:lnTo>
                  <a:pt x="1551" y="424"/>
                </a:lnTo>
                <a:lnTo>
                  <a:pt x="1560" y="422"/>
                </a:lnTo>
                <a:lnTo>
                  <a:pt x="1565" y="424"/>
                </a:lnTo>
                <a:lnTo>
                  <a:pt x="1575" y="436"/>
                </a:lnTo>
                <a:lnTo>
                  <a:pt x="1577" y="436"/>
                </a:lnTo>
                <a:lnTo>
                  <a:pt x="1579" y="436"/>
                </a:lnTo>
                <a:lnTo>
                  <a:pt x="1582" y="433"/>
                </a:lnTo>
                <a:lnTo>
                  <a:pt x="1584" y="426"/>
                </a:lnTo>
                <a:lnTo>
                  <a:pt x="1586" y="424"/>
                </a:lnTo>
                <a:lnTo>
                  <a:pt x="1589" y="424"/>
                </a:lnTo>
                <a:lnTo>
                  <a:pt x="1589" y="426"/>
                </a:lnTo>
                <a:lnTo>
                  <a:pt x="1591" y="431"/>
                </a:lnTo>
                <a:lnTo>
                  <a:pt x="1593" y="433"/>
                </a:lnTo>
                <a:lnTo>
                  <a:pt x="1596" y="433"/>
                </a:lnTo>
                <a:lnTo>
                  <a:pt x="1598" y="429"/>
                </a:lnTo>
                <a:lnTo>
                  <a:pt x="1601" y="426"/>
                </a:lnTo>
                <a:lnTo>
                  <a:pt x="1603" y="426"/>
                </a:lnTo>
                <a:lnTo>
                  <a:pt x="1605" y="429"/>
                </a:lnTo>
                <a:lnTo>
                  <a:pt x="1605" y="433"/>
                </a:lnTo>
                <a:lnTo>
                  <a:pt x="1608" y="436"/>
                </a:lnTo>
                <a:lnTo>
                  <a:pt x="1612" y="438"/>
                </a:lnTo>
                <a:lnTo>
                  <a:pt x="1615" y="438"/>
                </a:lnTo>
                <a:lnTo>
                  <a:pt x="1622" y="433"/>
                </a:lnTo>
                <a:lnTo>
                  <a:pt x="1626" y="436"/>
                </a:lnTo>
                <a:lnTo>
                  <a:pt x="1629" y="438"/>
                </a:lnTo>
                <a:lnTo>
                  <a:pt x="1631" y="438"/>
                </a:lnTo>
                <a:lnTo>
                  <a:pt x="1631" y="436"/>
                </a:lnTo>
                <a:lnTo>
                  <a:pt x="1629" y="433"/>
                </a:lnTo>
                <a:lnTo>
                  <a:pt x="1629" y="424"/>
                </a:lnTo>
                <a:lnTo>
                  <a:pt x="1634" y="422"/>
                </a:lnTo>
                <a:lnTo>
                  <a:pt x="1636" y="419"/>
                </a:lnTo>
                <a:lnTo>
                  <a:pt x="1638" y="417"/>
                </a:lnTo>
                <a:lnTo>
                  <a:pt x="1638" y="415"/>
                </a:lnTo>
                <a:lnTo>
                  <a:pt x="1636" y="412"/>
                </a:lnTo>
                <a:lnTo>
                  <a:pt x="1636" y="410"/>
                </a:lnTo>
                <a:lnTo>
                  <a:pt x="1638" y="407"/>
                </a:lnTo>
                <a:lnTo>
                  <a:pt x="1641" y="407"/>
                </a:lnTo>
                <a:lnTo>
                  <a:pt x="1643" y="407"/>
                </a:lnTo>
                <a:lnTo>
                  <a:pt x="1648" y="400"/>
                </a:lnTo>
                <a:lnTo>
                  <a:pt x="1648" y="398"/>
                </a:lnTo>
                <a:lnTo>
                  <a:pt x="1650" y="398"/>
                </a:lnTo>
                <a:lnTo>
                  <a:pt x="1650" y="396"/>
                </a:lnTo>
                <a:lnTo>
                  <a:pt x="1650" y="393"/>
                </a:lnTo>
                <a:lnTo>
                  <a:pt x="1662" y="396"/>
                </a:lnTo>
                <a:lnTo>
                  <a:pt x="1678" y="400"/>
                </a:lnTo>
                <a:lnTo>
                  <a:pt x="1690" y="403"/>
                </a:lnTo>
                <a:lnTo>
                  <a:pt x="1690" y="398"/>
                </a:lnTo>
                <a:lnTo>
                  <a:pt x="1692" y="393"/>
                </a:lnTo>
                <a:lnTo>
                  <a:pt x="1695" y="391"/>
                </a:lnTo>
                <a:lnTo>
                  <a:pt x="1697" y="391"/>
                </a:lnTo>
                <a:lnTo>
                  <a:pt x="1700" y="391"/>
                </a:lnTo>
                <a:lnTo>
                  <a:pt x="1700" y="393"/>
                </a:lnTo>
                <a:lnTo>
                  <a:pt x="1702" y="391"/>
                </a:lnTo>
                <a:lnTo>
                  <a:pt x="1704" y="396"/>
                </a:lnTo>
                <a:lnTo>
                  <a:pt x="1702" y="398"/>
                </a:lnTo>
                <a:lnTo>
                  <a:pt x="1704" y="396"/>
                </a:lnTo>
                <a:lnTo>
                  <a:pt x="1707" y="398"/>
                </a:lnTo>
                <a:lnTo>
                  <a:pt x="1709" y="398"/>
                </a:lnTo>
                <a:lnTo>
                  <a:pt x="1711" y="400"/>
                </a:lnTo>
                <a:lnTo>
                  <a:pt x="1714" y="396"/>
                </a:lnTo>
                <a:lnTo>
                  <a:pt x="1714" y="393"/>
                </a:lnTo>
                <a:lnTo>
                  <a:pt x="1714" y="391"/>
                </a:lnTo>
                <a:lnTo>
                  <a:pt x="1714" y="388"/>
                </a:lnTo>
                <a:lnTo>
                  <a:pt x="1716" y="386"/>
                </a:lnTo>
                <a:lnTo>
                  <a:pt x="1718" y="386"/>
                </a:lnTo>
                <a:lnTo>
                  <a:pt x="1721" y="384"/>
                </a:lnTo>
                <a:lnTo>
                  <a:pt x="1723" y="384"/>
                </a:lnTo>
                <a:lnTo>
                  <a:pt x="1723" y="381"/>
                </a:lnTo>
                <a:lnTo>
                  <a:pt x="1725" y="381"/>
                </a:lnTo>
                <a:lnTo>
                  <a:pt x="1725" y="377"/>
                </a:lnTo>
                <a:lnTo>
                  <a:pt x="1728" y="370"/>
                </a:lnTo>
                <a:lnTo>
                  <a:pt x="1730" y="360"/>
                </a:lnTo>
                <a:lnTo>
                  <a:pt x="1730" y="355"/>
                </a:lnTo>
                <a:lnTo>
                  <a:pt x="1730" y="353"/>
                </a:lnTo>
                <a:lnTo>
                  <a:pt x="1730" y="351"/>
                </a:lnTo>
                <a:lnTo>
                  <a:pt x="1730" y="348"/>
                </a:lnTo>
                <a:lnTo>
                  <a:pt x="1735" y="341"/>
                </a:lnTo>
                <a:lnTo>
                  <a:pt x="1737" y="336"/>
                </a:lnTo>
                <a:lnTo>
                  <a:pt x="1740" y="332"/>
                </a:lnTo>
                <a:lnTo>
                  <a:pt x="1740" y="329"/>
                </a:lnTo>
                <a:lnTo>
                  <a:pt x="1744" y="329"/>
                </a:lnTo>
                <a:lnTo>
                  <a:pt x="1747" y="327"/>
                </a:lnTo>
                <a:lnTo>
                  <a:pt x="1749" y="327"/>
                </a:lnTo>
                <a:lnTo>
                  <a:pt x="1749" y="322"/>
                </a:lnTo>
                <a:lnTo>
                  <a:pt x="1775" y="284"/>
                </a:lnTo>
                <a:lnTo>
                  <a:pt x="1775" y="275"/>
                </a:lnTo>
                <a:lnTo>
                  <a:pt x="1775" y="272"/>
                </a:lnTo>
                <a:lnTo>
                  <a:pt x="1773" y="272"/>
                </a:lnTo>
                <a:lnTo>
                  <a:pt x="1773" y="268"/>
                </a:lnTo>
                <a:lnTo>
                  <a:pt x="1773" y="254"/>
                </a:lnTo>
                <a:lnTo>
                  <a:pt x="1775" y="244"/>
                </a:lnTo>
                <a:lnTo>
                  <a:pt x="1780" y="235"/>
                </a:lnTo>
                <a:lnTo>
                  <a:pt x="1782" y="228"/>
                </a:lnTo>
                <a:lnTo>
                  <a:pt x="1784" y="228"/>
                </a:lnTo>
                <a:lnTo>
                  <a:pt x="1787" y="225"/>
                </a:lnTo>
                <a:lnTo>
                  <a:pt x="1803" y="228"/>
                </a:lnTo>
                <a:lnTo>
                  <a:pt x="1813" y="230"/>
                </a:lnTo>
                <a:lnTo>
                  <a:pt x="1822" y="232"/>
                </a:lnTo>
                <a:lnTo>
                  <a:pt x="1827" y="235"/>
                </a:lnTo>
                <a:lnTo>
                  <a:pt x="1829" y="239"/>
                </a:lnTo>
                <a:lnTo>
                  <a:pt x="1829" y="246"/>
                </a:lnTo>
                <a:lnTo>
                  <a:pt x="1834" y="254"/>
                </a:lnTo>
                <a:lnTo>
                  <a:pt x="1839" y="258"/>
                </a:lnTo>
                <a:lnTo>
                  <a:pt x="1843" y="265"/>
                </a:lnTo>
                <a:lnTo>
                  <a:pt x="1848" y="272"/>
                </a:lnTo>
                <a:lnTo>
                  <a:pt x="1855" y="280"/>
                </a:lnTo>
                <a:lnTo>
                  <a:pt x="1860" y="287"/>
                </a:lnTo>
                <a:lnTo>
                  <a:pt x="1905" y="287"/>
                </a:lnTo>
                <a:lnTo>
                  <a:pt x="1909" y="287"/>
                </a:lnTo>
                <a:lnTo>
                  <a:pt x="1912" y="287"/>
                </a:lnTo>
                <a:lnTo>
                  <a:pt x="1924" y="282"/>
                </a:lnTo>
                <a:lnTo>
                  <a:pt x="1931" y="280"/>
                </a:lnTo>
                <a:lnTo>
                  <a:pt x="1938" y="277"/>
                </a:lnTo>
                <a:lnTo>
                  <a:pt x="1947" y="277"/>
                </a:lnTo>
                <a:lnTo>
                  <a:pt x="1957" y="280"/>
                </a:lnTo>
                <a:lnTo>
                  <a:pt x="1964" y="282"/>
                </a:lnTo>
                <a:lnTo>
                  <a:pt x="1966" y="282"/>
                </a:lnTo>
                <a:lnTo>
                  <a:pt x="1971" y="282"/>
                </a:lnTo>
                <a:lnTo>
                  <a:pt x="1980" y="280"/>
                </a:lnTo>
                <a:lnTo>
                  <a:pt x="1987" y="277"/>
                </a:lnTo>
                <a:lnTo>
                  <a:pt x="1990" y="282"/>
                </a:lnTo>
                <a:lnTo>
                  <a:pt x="1999" y="306"/>
                </a:lnTo>
                <a:lnTo>
                  <a:pt x="2001" y="308"/>
                </a:lnTo>
                <a:lnTo>
                  <a:pt x="2013" y="301"/>
                </a:lnTo>
                <a:lnTo>
                  <a:pt x="2015" y="294"/>
                </a:lnTo>
                <a:lnTo>
                  <a:pt x="2023" y="282"/>
                </a:lnTo>
                <a:lnTo>
                  <a:pt x="2037" y="280"/>
                </a:lnTo>
                <a:lnTo>
                  <a:pt x="2044" y="280"/>
                </a:lnTo>
                <a:lnTo>
                  <a:pt x="2048" y="277"/>
                </a:lnTo>
                <a:lnTo>
                  <a:pt x="2060" y="275"/>
                </a:lnTo>
                <a:lnTo>
                  <a:pt x="2063" y="272"/>
                </a:lnTo>
                <a:lnTo>
                  <a:pt x="2065" y="265"/>
                </a:lnTo>
                <a:lnTo>
                  <a:pt x="2070" y="263"/>
                </a:lnTo>
                <a:lnTo>
                  <a:pt x="2077" y="258"/>
                </a:lnTo>
                <a:lnTo>
                  <a:pt x="2084" y="258"/>
                </a:lnTo>
                <a:lnTo>
                  <a:pt x="2091" y="258"/>
                </a:lnTo>
                <a:lnTo>
                  <a:pt x="2100" y="256"/>
                </a:lnTo>
                <a:lnTo>
                  <a:pt x="2107" y="254"/>
                </a:lnTo>
                <a:lnTo>
                  <a:pt x="2117" y="249"/>
                </a:lnTo>
                <a:lnTo>
                  <a:pt x="2124" y="244"/>
                </a:lnTo>
                <a:lnTo>
                  <a:pt x="2126" y="244"/>
                </a:lnTo>
                <a:lnTo>
                  <a:pt x="2129" y="244"/>
                </a:lnTo>
                <a:lnTo>
                  <a:pt x="2129" y="246"/>
                </a:lnTo>
                <a:lnTo>
                  <a:pt x="2126" y="251"/>
                </a:lnTo>
                <a:lnTo>
                  <a:pt x="2124" y="254"/>
                </a:lnTo>
                <a:lnTo>
                  <a:pt x="2122" y="256"/>
                </a:lnTo>
                <a:lnTo>
                  <a:pt x="2119" y="256"/>
                </a:lnTo>
                <a:lnTo>
                  <a:pt x="2117" y="258"/>
                </a:lnTo>
                <a:lnTo>
                  <a:pt x="2105" y="261"/>
                </a:lnTo>
                <a:lnTo>
                  <a:pt x="2103" y="261"/>
                </a:lnTo>
                <a:lnTo>
                  <a:pt x="2098" y="265"/>
                </a:lnTo>
                <a:lnTo>
                  <a:pt x="2096" y="270"/>
                </a:lnTo>
                <a:lnTo>
                  <a:pt x="2096" y="275"/>
                </a:lnTo>
                <a:lnTo>
                  <a:pt x="2098" y="277"/>
                </a:lnTo>
                <a:lnTo>
                  <a:pt x="2103" y="280"/>
                </a:lnTo>
                <a:lnTo>
                  <a:pt x="2105" y="277"/>
                </a:lnTo>
                <a:lnTo>
                  <a:pt x="2110" y="272"/>
                </a:lnTo>
                <a:lnTo>
                  <a:pt x="2114" y="270"/>
                </a:lnTo>
                <a:lnTo>
                  <a:pt x="2129" y="265"/>
                </a:lnTo>
                <a:lnTo>
                  <a:pt x="2131" y="263"/>
                </a:lnTo>
                <a:lnTo>
                  <a:pt x="2140" y="263"/>
                </a:lnTo>
                <a:lnTo>
                  <a:pt x="2145" y="263"/>
                </a:lnTo>
                <a:lnTo>
                  <a:pt x="2152" y="258"/>
                </a:lnTo>
                <a:lnTo>
                  <a:pt x="2157" y="254"/>
                </a:lnTo>
                <a:lnTo>
                  <a:pt x="2169" y="246"/>
                </a:lnTo>
                <a:lnTo>
                  <a:pt x="2169" y="251"/>
                </a:lnTo>
                <a:lnTo>
                  <a:pt x="2171" y="251"/>
                </a:lnTo>
                <a:lnTo>
                  <a:pt x="2178" y="251"/>
                </a:lnTo>
                <a:lnTo>
                  <a:pt x="2185" y="249"/>
                </a:lnTo>
                <a:lnTo>
                  <a:pt x="2188" y="242"/>
                </a:lnTo>
                <a:lnTo>
                  <a:pt x="2195" y="239"/>
                </a:lnTo>
                <a:lnTo>
                  <a:pt x="2204" y="237"/>
                </a:lnTo>
                <a:lnTo>
                  <a:pt x="2216" y="230"/>
                </a:lnTo>
                <a:lnTo>
                  <a:pt x="2239" y="218"/>
                </a:lnTo>
                <a:lnTo>
                  <a:pt x="2244" y="225"/>
                </a:lnTo>
                <a:lnTo>
                  <a:pt x="2249" y="232"/>
                </a:lnTo>
                <a:lnTo>
                  <a:pt x="2251" y="237"/>
                </a:lnTo>
                <a:lnTo>
                  <a:pt x="2256" y="230"/>
                </a:lnTo>
                <a:lnTo>
                  <a:pt x="2258" y="225"/>
                </a:lnTo>
                <a:lnTo>
                  <a:pt x="2261" y="220"/>
                </a:lnTo>
                <a:lnTo>
                  <a:pt x="2261" y="216"/>
                </a:lnTo>
                <a:lnTo>
                  <a:pt x="2263" y="213"/>
                </a:lnTo>
                <a:lnTo>
                  <a:pt x="2268" y="204"/>
                </a:lnTo>
                <a:lnTo>
                  <a:pt x="2270" y="197"/>
                </a:lnTo>
                <a:lnTo>
                  <a:pt x="2272" y="187"/>
                </a:lnTo>
                <a:lnTo>
                  <a:pt x="2279" y="180"/>
                </a:lnTo>
                <a:lnTo>
                  <a:pt x="2282" y="175"/>
                </a:lnTo>
                <a:lnTo>
                  <a:pt x="2282" y="171"/>
                </a:lnTo>
                <a:lnTo>
                  <a:pt x="2282" y="168"/>
                </a:lnTo>
                <a:lnTo>
                  <a:pt x="2282" y="164"/>
                </a:lnTo>
                <a:lnTo>
                  <a:pt x="2289" y="154"/>
                </a:lnTo>
                <a:lnTo>
                  <a:pt x="2291" y="145"/>
                </a:lnTo>
                <a:lnTo>
                  <a:pt x="2296" y="140"/>
                </a:lnTo>
                <a:lnTo>
                  <a:pt x="2298" y="133"/>
                </a:lnTo>
                <a:lnTo>
                  <a:pt x="2298" y="126"/>
                </a:lnTo>
                <a:lnTo>
                  <a:pt x="2298" y="121"/>
                </a:lnTo>
                <a:lnTo>
                  <a:pt x="2301" y="116"/>
                </a:lnTo>
                <a:lnTo>
                  <a:pt x="2301" y="114"/>
                </a:lnTo>
                <a:lnTo>
                  <a:pt x="2303" y="104"/>
                </a:lnTo>
                <a:lnTo>
                  <a:pt x="2308" y="90"/>
                </a:lnTo>
                <a:lnTo>
                  <a:pt x="2310" y="88"/>
                </a:lnTo>
                <a:lnTo>
                  <a:pt x="2315" y="78"/>
                </a:lnTo>
                <a:lnTo>
                  <a:pt x="2320" y="74"/>
                </a:lnTo>
                <a:lnTo>
                  <a:pt x="2324" y="69"/>
                </a:lnTo>
                <a:lnTo>
                  <a:pt x="2329" y="64"/>
                </a:lnTo>
                <a:lnTo>
                  <a:pt x="2338" y="59"/>
                </a:lnTo>
                <a:lnTo>
                  <a:pt x="2341" y="55"/>
                </a:lnTo>
                <a:lnTo>
                  <a:pt x="2348" y="45"/>
                </a:lnTo>
                <a:lnTo>
                  <a:pt x="2360" y="26"/>
                </a:lnTo>
                <a:lnTo>
                  <a:pt x="2371" y="12"/>
                </a:lnTo>
                <a:lnTo>
                  <a:pt x="2381" y="0"/>
                </a:lnTo>
                <a:lnTo>
                  <a:pt x="2390" y="3"/>
                </a:lnTo>
                <a:lnTo>
                  <a:pt x="2400" y="3"/>
                </a:lnTo>
                <a:lnTo>
                  <a:pt x="2407" y="5"/>
                </a:lnTo>
                <a:lnTo>
                  <a:pt x="2419" y="7"/>
                </a:lnTo>
                <a:lnTo>
                  <a:pt x="2426" y="7"/>
                </a:lnTo>
                <a:lnTo>
                  <a:pt x="2433" y="10"/>
                </a:lnTo>
                <a:lnTo>
                  <a:pt x="2440" y="12"/>
                </a:lnTo>
                <a:lnTo>
                  <a:pt x="2447" y="14"/>
                </a:lnTo>
                <a:close/>
                <a:moveTo>
                  <a:pt x="2037" y="654"/>
                </a:moveTo>
                <a:lnTo>
                  <a:pt x="2034" y="654"/>
                </a:lnTo>
                <a:lnTo>
                  <a:pt x="2034" y="656"/>
                </a:lnTo>
                <a:lnTo>
                  <a:pt x="2032" y="656"/>
                </a:lnTo>
                <a:lnTo>
                  <a:pt x="2034" y="654"/>
                </a:lnTo>
                <a:lnTo>
                  <a:pt x="2034" y="656"/>
                </a:lnTo>
                <a:lnTo>
                  <a:pt x="2032" y="656"/>
                </a:lnTo>
                <a:lnTo>
                  <a:pt x="2030" y="656"/>
                </a:lnTo>
                <a:lnTo>
                  <a:pt x="2030" y="658"/>
                </a:lnTo>
                <a:lnTo>
                  <a:pt x="2027" y="658"/>
                </a:lnTo>
                <a:lnTo>
                  <a:pt x="2027" y="661"/>
                </a:lnTo>
                <a:lnTo>
                  <a:pt x="2030" y="661"/>
                </a:lnTo>
                <a:lnTo>
                  <a:pt x="2027" y="661"/>
                </a:lnTo>
                <a:lnTo>
                  <a:pt x="2027" y="663"/>
                </a:lnTo>
                <a:lnTo>
                  <a:pt x="2027" y="665"/>
                </a:lnTo>
                <a:lnTo>
                  <a:pt x="2027" y="668"/>
                </a:lnTo>
                <a:lnTo>
                  <a:pt x="2025" y="670"/>
                </a:lnTo>
                <a:lnTo>
                  <a:pt x="2027" y="670"/>
                </a:lnTo>
                <a:lnTo>
                  <a:pt x="2027" y="673"/>
                </a:lnTo>
                <a:lnTo>
                  <a:pt x="2025" y="673"/>
                </a:lnTo>
                <a:lnTo>
                  <a:pt x="2025" y="675"/>
                </a:lnTo>
                <a:lnTo>
                  <a:pt x="2025" y="677"/>
                </a:lnTo>
                <a:lnTo>
                  <a:pt x="2027" y="677"/>
                </a:lnTo>
                <a:lnTo>
                  <a:pt x="2027" y="680"/>
                </a:lnTo>
                <a:lnTo>
                  <a:pt x="2027" y="682"/>
                </a:lnTo>
                <a:lnTo>
                  <a:pt x="2027" y="684"/>
                </a:lnTo>
                <a:lnTo>
                  <a:pt x="2030" y="684"/>
                </a:lnTo>
                <a:lnTo>
                  <a:pt x="2027" y="684"/>
                </a:lnTo>
                <a:lnTo>
                  <a:pt x="2027" y="687"/>
                </a:lnTo>
                <a:lnTo>
                  <a:pt x="2025" y="687"/>
                </a:lnTo>
                <a:lnTo>
                  <a:pt x="2025" y="689"/>
                </a:lnTo>
                <a:lnTo>
                  <a:pt x="2023" y="689"/>
                </a:lnTo>
                <a:lnTo>
                  <a:pt x="2023" y="691"/>
                </a:lnTo>
                <a:lnTo>
                  <a:pt x="2020" y="691"/>
                </a:lnTo>
                <a:lnTo>
                  <a:pt x="2020" y="694"/>
                </a:lnTo>
                <a:lnTo>
                  <a:pt x="2020" y="691"/>
                </a:lnTo>
                <a:lnTo>
                  <a:pt x="2018" y="691"/>
                </a:lnTo>
                <a:lnTo>
                  <a:pt x="2015" y="691"/>
                </a:lnTo>
                <a:lnTo>
                  <a:pt x="2015" y="694"/>
                </a:lnTo>
                <a:lnTo>
                  <a:pt x="2013" y="694"/>
                </a:lnTo>
                <a:lnTo>
                  <a:pt x="2011" y="696"/>
                </a:lnTo>
                <a:lnTo>
                  <a:pt x="2008" y="696"/>
                </a:lnTo>
                <a:lnTo>
                  <a:pt x="2006" y="696"/>
                </a:lnTo>
                <a:lnTo>
                  <a:pt x="2006" y="699"/>
                </a:lnTo>
                <a:lnTo>
                  <a:pt x="2006" y="701"/>
                </a:lnTo>
                <a:lnTo>
                  <a:pt x="2004" y="701"/>
                </a:lnTo>
                <a:lnTo>
                  <a:pt x="2004" y="703"/>
                </a:lnTo>
                <a:lnTo>
                  <a:pt x="1980" y="703"/>
                </a:lnTo>
                <a:lnTo>
                  <a:pt x="1961" y="703"/>
                </a:lnTo>
                <a:lnTo>
                  <a:pt x="1924" y="703"/>
                </a:lnTo>
                <a:lnTo>
                  <a:pt x="1926" y="720"/>
                </a:lnTo>
                <a:lnTo>
                  <a:pt x="1968" y="725"/>
                </a:lnTo>
                <a:lnTo>
                  <a:pt x="1982" y="727"/>
                </a:lnTo>
                <a:lnTo>
                  <a:pt x="1980" y="736"/>
                </a:lnTo>
                <a:lnTo>
                  <a:pt x="1992" y="744"/>
                </a:lnTo>
                <a:lnTo>
                  <a:pt x="2004" y="758"/>
                </a:lnTo>
                <a:lnTo>
                  <a:pt x="2006" y="760"/>
                </a:lnTo>
                <a:lnTo>
                  <a:pt x="2020" y="758"/>
                </a:lnTo>
                <a:lnTo>
                  <a:pt x="2041" y="763"/>
                </a:lnTo>
                <a:lnTo>
                  <a:pt x="2060" y="767"/>
                </a:lnTo>
                <a:lnTo>
                  <a:pt x="2046" y="815"/>
                </a:lnTo>
                <a:lnTo>
                  <a:pt x="2072" y="819"/>
                </a:lnTo>
                <a:lnTo>
                  <a:pt x="2074" y="819"/>
                </a:lnTo>
                <a:lnTo>
                  <a:pt x="2077" y="810"/>
                </a:lnTo>
                <a:lnTo>
                  <a:pt x="2079" y="810"/>
                </a:lnTo>
                <a:lnTo>
                  <a:pt x="2081" y="807"/>
                </a:lnTo>
                <a:lnTo>
                  <a:pt x="2086" y="800"/>
                </a:lnTo>
                <a:lnTo>
                  <a:pt x="2096" y="791"/>
                </a:lnTo>
                <a:lnTo>
                  <a:pt x="2093" y="791"/>
                </a:lnTo>
                <a:lnTo>
                  <a:pt x="2093" y="789"/>
                </a:lnTo>
                <a:lnTo>
                  <a:pt x="2096" y="786"/>
                </a:lnTo>
                <a:lnTo>
                  <a:pt x="2096" y="779"/>
                </a:lnTo>
                <a:lnTo>
                  <a:pt x="2105" y="770"/>
                </a:lnTo>
                <a:lnTo>
                  <a:pt x="2093" y="765"/>
                </a:lnTo>
                <a:lnTo>
                  <a:pt x="2067" y="758"/>
                </a:lnTo>
                <a:lnTo>
                  <a:pt x="2053" y="751"/>
                </a:lnTo>
                <a:lnTo>
                  <a:pt x="2027" y="744"/>
                </a:lnTo>
                <a:lnTo>
                  <a:pt x="2027" y="741"/>
                </a:lnTo>
                <a:lnTo>
                  <a:pt x="2030" y="741"/>
                </a:lnTo>
                <a:lnTo>
                  <a:pt x="2030" y="739"/>
                </a:lnTo>
                <a:lnTo>
                  <a:pt x="2030" y="736"/>
                </a:lnTo>
                <a:lnTo>
                  <a:pt x="2032" y="736"/>
                </a:lnTo>
                <a:lnTo>
                  <a:pt x="2032" y="734"/>
                </a:lnTo>
                <a:lnTo>
                  <a:pt x="2032" y="732"/>
                </a:lnTo>
                <a:lnTo>
                  <a:pt x="2034" y="732"/>
                </a:lnTo>
                <a:lnTo>
                  <a:pt x="2034" y="729"/>
                </a:lnTo>
                <a:lnTo>
                  <a:pt x="2034" y="727"/>
                </a:lnTo>
                <a:lnTo>
                  <a:pt x="2032" y="727"/>
                </a:lnTo>
                <a:lnTo>
                  <a:pt x="2032" y="725"/>
                </a:lnTo>
                <a:lnTo>
                  <a:pt x="2034" y="725"/>
                </a:lnTo>
                <a:lnTo>
                  <a:pt x="2034" y="722"/>
                </a:lnTo>
                <a:lnTo>
                  <a:pt x="2037" y="722"/>
                </a:lnTo>
                <a:lnTo>
                  <a:pt x="2037" y="720"/>
                </a:lnTo>
                <a:lnTo>
                  <a:pt x="2037" y="718"/>
                </a:lnTo>
                <a:lnTo>
                  <a:pt x="2037" y="715"/>
                </a:lnTo>
                <a:lnTo>
                  <a:pt x="2039" y="715"/>
                </a:lnTo>
                <a:lnTo>
                  <a:pt x="2039" y="713"/>
                </a:lnTo>
                <a:lnTo>
                  <a:pt x="2041" y="713"/>
                </a:lnTo>
                <a:lnTo>
                  <a:pt x="2044" y="713"/>
                </a:lnTo>
                <a:lnTo>
                  <a:pt x="2046" y="713"/>
                </a:lnTo>
                <a:lnTo>
                  <a:pt x="2048" y="713"/>
                </a:lnTo>
                <a:lnTo>
                  <a:pt x="2048" y="710"/>
                </a:lnTo>
                <a:lnTo>
                  <a:pt x="2051" y="710"/>
                </a:lnTo>
                <a:lnTo>
                  <a:pt x="2053" y="710"/>
                </a:lnTo>
                <a:lnTo>
                  <a:pt x="2053" y="708"/>
                </a:lnTo>
                <a:lnTo>
                  <a:pt x="2056" y="708"/>
                </a:lnTo>
                <a:lnTo>
                  <a:pt x="2056" y="706"/>
                </a:lnTo>
                <a:lnTo>
                  <a:pt x="2058" y="706"/>
                </a:lnTo>
                <a:lnTo>
                  <a:pt x="2058" y="703"/>
                </a:lnTo>
                <a:lnTo>
                  <a:pt x="2060" y="703"/>
                </a:lnTo>
                <a:lnTo>
                  <a:pt x="2060" y="701"/>
                </a:lnTo>
                <a:lnTo>
                  <a:pt x="2060" y="699"/>
                </a:lnTo>
                <a:lnTo>
                  <a:pt x="2063" y="699"/>
                </a:lnTo>
                <a:lnTo>
                  <a:pt x="2063" y="696"/>
                </a:lnTo>
                <a:lnTo>
                  <a:pt x="2065" y="696"/>
                </a:lnTo>
                <a:lnTo>
                  <a:pt x="2065" y="694"/>
                </a:lnTo>
                <a:lnTo>
                  <a:pt x="2067" y="694"/>
                </a:lnTo>
                <a:lnTo>
                  <a:pt x="2067" y="691"/>
                </a:lnTo>
                <a:lnTo>
                  <a:pt x="2070" y="691"/>
                </a:lnTo>
                <a:lnTo>
                  <a:pt x="2070" y="689"/>
                </a:lnTo>
                <a:lnTo>
                  <a:pt x="2072" y="689"/>
                </a:lnTo>
                <a:lnTo>
                  <a:pt x="2072" y="687"/>
                </a:lnTo>
                <a:lnTo>
                  <a:pt x="2074" y="687"/>
                </a:lnTo>
                <a:lnTo>
                  <a:pt x="2077" y="687"/>
                </a:lnTo>
                <a:lnTo>
                  <a:pt x="2077" y="684"/>
                </a:lnTo>
                <a:lnTo>
                  <a:pt x="2077" y="682"/>
                </a:lnTo>
                <a:lnTo>
                  <a:pt x="2074" y="682"/>
                </a:lnTo>
                <a:lnTo>
                  <a:pt x="2074" y="680"/>
                </a:lnTo>
                <a:lnTo>
                  <a:pt x="2072" y="680"/>
                </a:lnTo>
                <a:lnTo>
                  <a:pt x="2072" y="677"/>
                </a:lnTo>
                <a:lnTo>
                  <a:pt x="2070" y="677"/>
                </a:lnTo>
                <a:lnTo>
                  <a:pt x="2067" y="677"/>
                </a:lnTo>
                <a:lnTo>
                  <a:pt x="2067" y="675"/>
                </a:lnTo>
                <a:lnTo>
                  <a:pt x="2065" y="675"/>
                </a:lnTo>
                <a:lnTo>
                  <a:pt x="2065" y="673"/>
                </a:lnTo>
                <a:lnTo>
                  <a:pt x="2063" y="673"/>
                </a:lnTo>
                <a:lnTo>
                  <a:pt x="2060" y="673"/>
                </a:lnTo>
                <a:lnTo>
                  <a:pt x="2060" y="670"/>
                </a:lnTo>
                <a:lnTo>
                  <a:pt x="2058" y="670"/>
                </a:lnTo>
                <a:lnTo>
                  <a:pt x="2058" y="668"/>
                </a:lnTo>
                <a:lnTo>
                  <a:pt x="2056" y="668"/>
                </a:lnTo>
                <a:lnTo>
                  <a:pt x="2053" y="668"/>
                </a:lnTo>
                <a:lnTo>
                  <a:pt x="2053" y="665"/>
                </a:lnTo>
                <a:lnTo>
                  <a:pt x="2051" y="665"/>
                </a:lnTo>
                <a:lnTo>
                  <a:pt x="2051" y="663"/>
                </a:lnTo>
                <a:lnTo>
                  <a:pt x="2048" y="663"/>
                </a:lnTo>
                <a:lnTo>
                  <a:pt x="2048" y="661"/>
                </a:lnTo>
                <a:lnTo>
                  <a:pt x="2046" y="661"/>
                </a:lnTo>
                <a:lnTo>
                  <a:pt x="2046" y="658"/>
                </a:lnTo>
                <a:lnTo>
                  <a:pt x="2044" y="658"/>
                </a:lnTo>
                <a:lnTo>
                  <a:pt x="2041" y="656"/>
                </a:lnTo>
                <a:lnTo>
                  <a:pt x="2041" y="654"/>
                </a:lnTo>
                <a:lnTo>
                  <a:pt x="2039" y="654"/>
                </a:lnTo>
                <a:lnTo>
                  <a:pt x="2039" y="651"/>
                </a:lnTo>
                <a:lnTo>
                  <a:pt x="2039" y="654"/>
                </a:lnTo>
                <a:lnTo>
                  <a:pt x="2037" y="654"/>
                </a:lnTo>
                <a:close/>
              </a:path>
            </a:pathLst>
          </a:custGeom>
          <a:solidFill>
            <a:srgbClr val="FCC5EE"/>
          </a:solidFill>
          <a:ln w="9525">
            <a:solidFill>
              <a:schemeClr val="bg2">
                <a:lumMod val="50000"/>
              </a:schemeClr>
            </a:solidFill>
            <a:round/>
            <a:headEnd/>
            <a:tailEnd/>
          </a:ln>
          <a:extLst/>
        </p:spPr>
        <p:txBody>
          <a:bodyPr rot="0" vert="horz" wrap="square" lIns="137160" tIns="68580" rIns="137160" bIns="68580" anchor="t" anchorCtr="0" upright="1">
            <a:noAutofit/>
          </a:bodyPr>
          <a:lstStyle/>
          <a:p>
            <a:endParaRPr lang="es-MX" sz="2700"/>
          </a:p>
        </p:txBody>
      </p:sp>
      <p:pic>
        <p:nvPicPr>
          <p:cNvPr id="22" name="Picture 2" descr="Estado de México – Pacto federal">
            <a:hlinkClick r:id="rId8" action="ppaction://hlinksldjump" tooltip="Distritos Judiciales Electorales"/>
          </p:cNvPr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62999" y="8613564"/>
            <a:ext cx="762001" cy="6265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Imagen 22">
            <a:hlinkClick r:id="" action="ppaction://hlinkshowjump?jump=previousslide" tooltip="Anterior"/>
          </p:cNvPr>
          <p:cNvPicPr>
            <a:picLocks noChangeAspect="1"/>
          </p:cNvPicPr>
          <p:nvPr/>
        </p:nvPicPr>
        <p:blipFill>
          <a:blip r:embed="rId10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7971312" y="8567437"/>
            <a:ext cx="718852" cy="718852"/>
          </a:xfrm>
          <a:prstGeom prst="rect">
            <a:avLst/>
          </a:prstGeom>
        </p:spPr>
      </p:pic>
      <p:pic>
        <p:nvPicPr>
          <p:cNvPr id="24" name="Imagen 23">
            <a:hlinkClick r:id="" action="ppaction://hlinkshowjump?jump=nextslide" tooltip="Siguiente"/>
          </p:cNvPr>
          <p:cNvPicPr>
            <a:picLocks noChangeAspect="1"/>
          </p:cNvPicPr>
          <p:nvPr/>
        </p:nvPicPr>
        <p:blipFill>
          <a:blip r:embed="rId10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97835" y="8567438"/>
            <a:ext cx="718852" cy="7188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73931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Click="0">
        <p14:reveal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2401" y="178509"/>
            <a:ext cx="2274414" cy="1025763"/>
          </a:xfrm>
          <a:prstGeom prst="rect">
            <a:avLst/>
          </a:prstGeom>
        </p:spPr>
      </p:pic>
      <p:sp>
        <p:nvSpPr>
          <p:cNvPr id="72" name="Paralelogramo 71"/>
          <p:cNvSpPr/>
          <p:nvPr/>
        </p:nvSpPr>
        <p:spPr>
          <a:xfrm>
            <a:off x="15672659" y="8634356"/>
            <a:ext cx="4243892" cy="1612305"/>
          </a:xfrm>
          <a:prstGeom prst="parallelogram">
            <a:avLst>
              <a:gd name="adj" fmla="val 68198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73" name="Paralelogramo 72"/>
          <p:cNvSpPr/>
          <p:nvPr/>
        </p:nvSpPr>
        <p:spPr>
          <a:xfrm>
            <a:off x="0" y="9478834"/>
            <a:ext cx="18750579" cy="814892"/>
          </a:xfrm>
          <a:prstGeom prst="parallelogram">
            <a:avLst>
              <a:gd name="adj" fmla="val 58663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pic>
        <p:nvPicPr>
          <p:cNvPr id="77" name="Imagen 7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33436" y="88635"/>
            <a:ext cx="1272614" cy="1202562"/>
          </a:xfrm>
          <a:prstGeom prst="rect">
            <a:avLst/>
          </a:prstGeom>
        </p:spPr>
      </p:pic>
      <p:sp>
        <p:nvSpPr>
          <p:cNvPr id="78" name="Triángulo isósceles 77"/>
          <p:cNvSpPr/>
          <p:nvPr/>
        </p:nvSpPr>
        <p:spPr>
          <a:xfrm rot="18459014">
            <a:off x="-931438" y="-343536"/>
            <a:ext cx="2154764" cy="1158996"/>
          </a:xfrm>
          <a:prstGeom prst="triangl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79" name="Triángulo isósceles 78"/>
          <p:cNvSpPr/>
          <p:nvPr/>
        </p:nvSpPr>
        <p:spPr>
          <a:xfrm rot="10631482">
            <a:off x="-55789" y="-206601"/>
            <a:ext cx="2154764" cy="1158996"/>
          </a:xfrm>
          <a:prstGeom prst="triangle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cxnSp>
        <p:nvCxnSpPr>
          <p:cNvPr id="81" name="Conector recto 80"/>
          <p:cNvCxnSpPr/>
          <p:nvPr/>
        </p:nvCxnSpPr>
        <p:spPr>
          <a:xfrm>
            <a:off x="9144000" y="88635"/>
            <a:ext cx="0" cy="1202562"/>
          </a:xfrm>
          <a:prstGeom prst="line">
            <a:avLst/>
          </a:prstGeom>
          <a:ln w="28575" cap="rnd">
            <a:solidFill>
              <a:schemeClr val="bg2">
                <a:lumMod val="5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3" name="Imagen 8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87420" y="1"/>
            <a:ext cx="1500581" cy="1500581"/>
          </a:xfrm>
          <a:prstGeom prst="rect">
            <a:avLst/>
          </a:prstGeom>
        </p:spPr>
      </p:pic>
      <p:pic>
        <p:nvPicPr>
          <p:cNvPr id="84" name="Imagen 83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25" t="29137" r="9744" b="27962"/>
          <a:stretch/>
        </p:blipFill>
        <p:spPr>
          <a:xfrm>
            <a:off x="666928" y="8648186"/>
            <a:ext cx="1516151" cy="816819"/>
          </a:xfrm>
          <a:prstGeom prst="rect">
            <a:avLst/>
          </a:prstGeom>
        </p:spPr>
      </p:pic>
      <p:sp>
        <p:nvSpPr>
          <p:cNvPr id="2" name="Rectángulo 1"/>
          <p:cNvSpPr/>
          <p:nvPr/>
        </p:nvSpPr>
        <p:spPr>
          <a:xfrm>
            <a:off x="2804913" y="1408760"/>
            <a:ext cx="12702516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s-MX" sz="6000" cap="all" dirty="0">
                <a:solidFill>
                  <a:srgbClr val="8C52FF"/>
                </a:solidFill>
                <a:latin typeface="Exo 2" panose="00000800000000000000" pitchFamily="2" charset="0"/>
              </a:rPr>
              <a:t>Distrito judicial no. xvi TOLUCA</a:t>
            </a:r>
            <a:endParaRPr lang="es-MX" sz="6000" cap="all" dirty="0">
              <a:latin typeface="Exo 2" panose="00000800000000000000" pitchFamily="2" charset="0"/>
            </a:endParaRPr>
          </a:p>
        </p:txBody>
      </p:sp>
      <p:sp>
        <p:nvSpPr>
          <p:cNvPr id="27" name="Freeform 43"/>
          <p:cNvSpPr>
            <a:spLocks noEditPoints="1"/>
          </p:cNvSpPr>
          <p:nvPr/>
        </p:nvSpPr>
        <p:spPr bwMode="auto">
          <a:xfrm>
            <a:off x="145943" y="3734318"/>
            <a:ext cx="4606481" cy="3348293"/>
          </a:xfrm>
          <a:custGeom>
            <a:avLst/>
            <a:gdLst>
              <a:gd name="T0" fmla="*/ 2553 w 2626"/>
              <a:gd name="T1" fmla="*/ 157 h 2100"/>
              <a:gd name="T2" fmla="*/ 2411 w 2626"/>
              <a:gd name="T3" fmla="*/ 362 h 2100"/>
              <a:gd name="T4" fmla="*/ 2261 w 2626"/>
              <a:gd name="T5" fmla="*/ 628 h 2100"/>
              <a:gd name="T6" fmla="*/ 2157 w 2626"/>
              <a:gd name="T7" fmla="*/ 789 h 2100"/>
              <a:gd name="T8" fmla="*/ 2353 w 2626"/>
              <a:gd name="T9" fmla="*/ 855 h 2100"/>
              <a:gd name="T10" fmla="*/ 2294 w 2626"/>
              <a:gd name="T11" fmla="*/ 1125 h 2100"/>
              <a:gd name="T12" fmla="*/ 2294 w 2626"/>
              <a:gd name="T13" fmla="*/ 1222 h 2100"/>
              <a:gd name="T14" fmla="*/ 2395 w 2626"/>
              <a:gd name="T15" fmla="*/ 1357 h 2100"/>
              <a:gd name="T16" fmla="*/ 2475 w 2626"/>
              <a:gd name="T17" fmla="*/ 1416 h 2100"/>
              <a:gd name="T18" fmla="*/ 2192 w 2626"/>
              <a:gd name="T19" fmla="*/ 1477 h 2100"/>
              <a:gd name="T20" fmla="*/ 2107 w 2626"/>
              <a:gd name="T21" fmla="*/ 1489 h 2100"/>
              <a:gd name="T22" fmla="*/ 2008 w 2626"/>
              <a:gd name="T23" fmla="*/ 1489 h 2100"/>
              <a:gd name="T24" fmla="*/ 1942 w 2626"/>
              <a:gd name="T25" fmla="*/ 1489 h 2100"/>
              <a:gd name="T26" fmla="*/ 1615 w 2626"/>
              <a:gd name="T27" fmla="*/ 2100 h 2100"/>
              <a:gd name="T28" fmla="*/ 1230 w 2626"/>
              <a:gd name="T29" fmla="*/ 1823 h 2100"/>
              <a:gd name="T30" fmla="*/ 1190 w 2626"/>
              <a:gd name="T31" fmla="*/ 1754 h 2100"/>
              <a:gd name="T32" fmla="*/ 1122 w 2626"/>
              <a:gd name="T33" fmla="*/ 1743 h 2100"/>
              <a:gd name="T34" fmla="*/ 1094 w 2626"/>
              <a:gd name="T35" fmla="*/ 1716 h 2100"/>
              <a:gd name="T36" fmla="*/ 1162 w 2626"/>
              <a:gd name="T37" fmla="*/ 1695 h 2100"/>
              <a:gd name="T38" fmla="*/ 931 w 2626"/>
              <a:gd name="T39" fmla="*/ 1212 h 2100"/>
              <a:gd name="T40" fmla="*/ 766 w 2626"/>
              <a:gd name="T41" fmla="*/ 1092 h 2100"/>
              <a:gd name="T42" fmla="*/ 575 w 2626"/>
              <a:gd name="T43" fmla="*/ 1084 h 2100"/>
              <a:gd name="T44" fmla="*/ 592 w 2626"/>
              <a:gd name="T45" fmla="*/ 1042 h 2100"/>
              <a:gd name="T46" fmla="*/ 554 w 2626"/>
              <a:gd name="T47" fmla="*/ 961 h 2100"/>
              <a:gd name="T48" fmla="*/ 474 w 2626"/>
              <a:gd name="T49" fmla="*/ 909 h 2100"/>
              <a:gd name="T50" fmla="*/ 438 w 2626"/>
              <a:gd name="T51" fmla="*/ 791 h 2100"/>
              <a:gd name="T52" fmla="*/ 403 w 2626"/>
              <a:gd name="T53" fmla="*/ 715 h 2100"/>
              <a:gd name="T54" fmla="*/ 361 w 2626"/>
              <a:gd name="T55" fmla="*/ 689 h 2100"/>
              <a:gd name="T56" fmla="*/ 363 w 2626"/>
              <a:gd name="T57" fmla="*/ 635 h 2100"/>
              <a:gd name="T58" fmla="*/ 351 w 2626"/>
              <a:gd name="T59" fmla="*/ 564 h 2100"/>
              <a:gd name="T60" fmla="*/ 205 w 2626"/>
              <a:gd name="T61" fmla="*/ 531 h 2100"/>
              <a:gd name="T62" fmla="*/ 28 w 2626"/>
              <a:gd name="T63" fmla="*/ 438 h 2100"/>
              <a:gd name="T64" fmla="*/ 31 w 2626"/>
              <a:gd name="T65" fmla="*/ 372 h 2100"/>
              <a:gd name="T66" fmla="*/ 80 w 2626"/>
              <a:gd name="T67" fmla="*/ 258 h 2100"/>
              <a:gd name="T68" fmla="*/ 163 w 2626"/>
              <a:gd name="T69" fmla="*/ 225 h 2100"/>
              <a:gd name="T70" fmla="*/ 290 w 2626"/>
              <a:gd name="T71" fmla="*/ 348 h 2100"/>
              <a:gd name="T72" fmla="*/ 351 w 2626"/>
              <a:gd name="T73" fmla="*/ 246 h 2100"/>
              <a:gd name="T74" fmla="*/ 370 w 2626"/>
              <a:gd name="T75" fmla="*/ 192 h 2100"/>
              <a:gd name="T76" fmla="*/ 431 w 2626"/>
              <a:gd name="T77" fmla="*/ 152 h 2100"/>
              <a:gd name="T78" fmla="*/ 474 w 2626"/>
              <a:gd name="T79" fmla="*/ 97 h 2100"/>
              <a:gd name="T80" fmla="*/ 570 w 2626"/>
              <a:gd name="T81" fmla="*/ 81 h 2100"/>
              <a:gd name="T82" fmla="*/ 823 w 2626"/>
              <a:gd name="T83" fmla="*/ 76 h 2100"/>
              <a:gd name="T84" fmla="*/ 856 w 2626"/>
              <a:gd name="T85" fmla="*/ 133 h 2100"/>
              <a:gd name="T86" fmla="*/ 1252 w 2626"/>
              <a:gd name="T87" fmla="*/ 183 h 2100"/>
              <a:gd name="T88" fmla="*/ 1473 w 2626"/>
              <a:gd name="T89" fmla="*/ 410 h 2100"/>
              <a:gd name="T90" fmla="*/ 1551 w 2626"/>
              <a:gd name="T91" fmla="*/ 398 h 2100"/>
              <a:gd name="T92" fmla="*/ 1579 w 2626"/>
              <a:gd name="T93" fmla="*/ 436 h 2100"/>
              <a:gd name="T94" fmla="*/ 1634 w 2626"/>
              <a:gd name="T95" fmla="*/ 422 h 2100"/>
              <a:gd name="T96" fmla="*/ 1704 w 2626"/>
              <a:gd name="T97" fmla="*/ 396 h 2100"/>
              <a:gd name="T98" fmla="*/ 1737 w 2626"/>
              <a:gd name="T99" fmla="*/ 336 h 2100"/>
              <a:gd name="T100" fmla="*/ 1834 w 2626"/>
              <a:gd name="T101" fmla="*/ 254 h 2100"/>
              <a:gd name="T102" fmla="*/ 2023 w 2626"/>
              <a:gd name="T103" fmla="*/ 282 h 2100"/>
              <a:gd name="T104" fmla="*/ 2103 w 2626"/>
              <a:gd name="T105" fmla="*/ 261 h 2100"/>
              <a:gd name="T106" fmla="*/ 2239 w 2626"/>
              <a:gd name="T107" fmla="*/ 218 h 2100"/>
              <a:gd name="T108" fmla="*/ 2301 w 2626"/>
              <a:gd name="T109" fmla="*/ 114 h 2100"/>
              <a:gd name="T110" fmla="*/ 2034 w 2626"/>
              <a:gd name="T111" fmla="*/ 656 h 2100"/>
              <a:gd name="T112" fmla="*/ 2030 w 2626"/>
              <a:gd name="T113" fmla="*/ 684 h 2100"/>
              <a:gd name="T114" fmla="*/ 1926 w 2626"/>
              <a:gd name="T115" fmla="*/ 720 h 2100"/>
              <a:gd name="T116" fmla="*/ 2067 w 2626"/>
              <a:gd name="T117" fmla="*/ 758 h 2100"/>
              <a:gd name="T118" fmla="*/ 2044 w 2626"/>
              <a:gd name="T119" fmla="*/ 713 h 2100"/>
              <a:gd name="T120" fmla="*/ 2074 w 2626"/>
              <a:gd name="T121" fmla="*/ 687 h 2100"/>
              <a:gd name="T122" fmla="*/ 2048 w 2626"/>
              <a:gd name="T123" fmla="*/ 661 h 2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2626" h="2100">
                <a:moveTo>
                  <a:pt x="2447" y="14"/>
                </a:moveTo>
                <a:lnTo>
                  <a:pt x="2452" y="17"/>
                </a:lnTo>
                <a:lnTo>
                  <a:pt x="2456" y="14"/>
                </a:lnTo>
                <a:lnTo>
                  <a:pt x="2459" y="14"/>
                </a:lnTo>
                <a:lnTo>
                  <a:pt x="2466" y="14"/>
                </a:lnTo>
                <a:lnTo>
                  <a:pt x="2468" y="14"/>
                </a:lnTo>
                <a:lnTo>
                  <a:pt x="2473" y="22"/>
                </a:lnTo>
                <a:lnTo>
                  <a:pt x="2478" y="29"/>
                </a:lnTo>
                <a:lnTo>
                  <a:pt x="2480" y="29"/>
                </a:lnTo>
                <a:lnTo>
                  <a:pt x="2482" y="29"/>
                </a:lnTo>
                <a:lnTo>
                  <a:pt x="2482" y="31"/>
                </a:lnTo>
                <a:lnTo>
                  <a:pt x="2485" y="31"/>
                </a:lnTo>
                <a:lnTo>
                  <a:pt x="2487" y="31"/>
                </a:lnTo>
                <a:lnTo>
                  <a:pt x="2489" y="33"/>
                </a:lnTo>
                <a:lnTo>
                  <a:pt x="2492" y="33"/>
                </a:lnTo>
                <a:lnTo>
                  <a:pt x="2494" y="33"/>
                </a:lnTo>
                <a:lnTo>
                  <a:pt x="2496" y="36"/>
                </a:lnTo>
                <a:lnTo>
                  <a:pt x="2499" y="33"/>
                </a:lnTo>
                <a:lnTo>
                  <a:pt x="2496" y="38"/>
                </a:lnTo>
                <a:lnTo>
                  <a:pt x="2532" y="88"/>
                </a:lnTo>
                <a:lnTo>
                  <a:pt x="2541" y="128"/>
                </a:lnTo>
                <a:lnTo>
                  <a:pt x="2548" y="145"/>
                </a:lnTo>
                <a:lnTo>
                  <a:pt x="2551" y="152"/>
                </a:lnTo>
                <a:lnTo>
                  <a:pt x="2553" y="157"/>
                </a:lnTo>
                <a:lnTo>
                  <a:pt x="2565" y="183"/>
                </a:lnTo>
                <a:lnTo>
                  <a:pt x="2562" y="199"/>
                </a:lnTo>
                <a:lnTo>
                  <a:pt x="2572" y="213"/>
                </a:lnTo>
                <a:lnTo>
                  <a:pt x="2586" y="213"/>
                </a:lnTo>
                <a:lnTo>
                  <a:pt x="2624" y="256"/>
                </a:lnTo>
                <a:lnTo>
                  <a:pt x="2626" y="261"/>
                </a:lnTo>
                <a:lnTo>
                  <a:pt x="2626" y="265"/>
                </a:lnTo>
                <a:lnTo>
                  <a:pt x="2624" y="268"/>
                </a:lnTo>
                <a:lnTo>
                  <a:pt x="2617" y="272"/>
                </a:lnTo>
                <a:lnTo>
                  <a:pt x="2607" y="270"/>
                </a:lnTo>
                <a:lnTo>
                  <a:pt x="2600" y="275"/>
                </a:lnTo>
                <a:lnTo>
                  <a:pt x="2607" y="284"/>
                </a:lnTo>
                <a:lnTo>
                  <a:pt x="2598" y="284"/>
                </a:lnTo>
                <a:lnTo>
                  <a:pt x="2581" y="275"/>
                </a:lnTo>
                <a:lnTo>
                  <a:pt x="2560" y="284"/>
                </a:lnTo>
                <a:lnTo>
                  <a:pt x="2534" y="299"/>
                </a:lnTo>
                <a:lnTo>
                  <a:pt x="2525" y="310"/>
                </a:lnTo>
                <a:lnTo>
                  <a:pt x="2506" y="313"/>
                </a:lnTo>
                <a:lnTo>
                  <a:pt x="2499" y="327"/>
                </a:lnTo>
                <a:lnTo>
                  <a:pt x="2480" y="327"/>
                </a:lnTo>
                <a:lnTo>
                  <a:pt x="2470" y="362"/>
                </a:lnTo>
                <a:lnTo>
                  <a:pt x="2452" y="358"/>
                </a:lnTo>
                <a:lnTo>
                  <a:pt x="2430" y="360"/>
                </a:lnTo>
                <a:lnTo>
                  <a:pt x="2411" y="362"/>
                </a:lnTo>
                <a:lnTo>
                  <a:pt x="2404" y="355"/>
                </a:lnTo>
                <a:lnTo>
                  <a:pt x="2400" y="358"/>
                </a:lnTo>
                <a:lnTo>
                  <a:pt x="2390" y="358"/>
                </a:lnTo>
                <a:lnTo>
                  <a:pt x="2390" y="370"/>
                </a:lnTo>
                <a:lnTo>
                  <a:pt x="2378" y="386"/>
                </a:lnTo>
                <a:lnTo>
                  <a:pt x="2364" y="396"/>
                </a:lnTo>
                <a:lnTo>
                  <a:pt x="2353" y="415"/>
                </a:lnTo>
                <a:lnTo>
                  <a:pt x="2348" y="438"/>
                </a:lnTo>
                <a:lnTo>
                  <a:pt x="2303" y="422"/>
                </a:lnTo>
                <a:lnTo>
                  <a:pt x="2282" y="452"/>
                </a:lnTo>
                <a:lnTo>
                  <a:pt x="2287" y="467"/>
                </a:lnTo>
                <a:lnTo>
                  <a:pt x="2261" y="490"/>
                </a:lnTo>
                <a:lnTo>
                  <a:pt x="2258" y="516"/>
                </a:lnTo>
                <a:lnTo>
                  <a:pt x="2268" y="540"/>
                </a:lnTo>
                <a:lnTo>
                  <a:pt x="2270" y="547"/>
                </a:lnTo>
                <a:lnTo>
                  <a:pt x="2272" y="549"/>
                </a:lnTo>
                <a:lnTo>
                  <a:pt x="2272" y="552"/>
                </a:lnTo>
                <a:lnTo>
                  <a:pt x="2277" y="554"/>
                </a:lnTo>
                <a:lnTo>
                  <a:pt x="2282" y="557"/>
                </a:lnTo>
                <a:lnTo>
                  <a:pt x="2282" y="585"/>
                </a:lnTo>
                <a:lnTo>
                  <a:pt x="2279" y="599"/>
                </a:lnTo>
                <a:lnTo>
                  <a:pt x="2277" y="623"/>
                </a:lnTo>
                <a:lnTo>
                  <a:pt x="2265" y="625"/>
                </a:lnTo>
                <a:lnTo>
                  <a:pt x="2261" y="628"/>
                </a:lnTo>
                <a:lnTo>
                  <a:pt x="2251" y="630"/>
                </a:lnTo>
                <a:lnTo>
                  <a:pt x="2230" y="647"/>
                </a:lnTo>
                <a:lnTo>
                  <a:pt x="2221" y="651"/>
                </a:lnTo>
                <a:lnTo>
                  <a:pt x="2216" y="654"/>
                </a:lnTo>
                <a:lnTo>
                  <a:pt x="2216" y="658"/>
                </a:lnTo>
                <a:lnTo>
                  <a:pt x="2213" y="661"/>
                </a:lnTo>
                <a:lnTo>
                  <a:pt x="2211" y="663"/>
                </a:lnTo>
                <a:lnTo>
                  <a:pt x="2206" y="670"/>
                </a:lnTo>
                <a:lnTo>
                  <a:pt x="2195" y="680"/>
                </a:lnTo>
                <a:lnTo>
                  <a:pt x="2197" y="713"/>
                </a:lnTo>
                <a:lnTo>
                  <a:pt x="2180" y="715"/>
                </a:lnTo>
                <a:lnTo>
                  <a:pt x="2178" y="720"/>
                </a:lnTo>
                <a:lnTo>
                  <a:pt x="2176" y="722"/>
                </a:lnTo>
                <a:lnTo>
                  <a:pt x="2188" y="729"/>
                </a:lnTo>
                <a:lnTo>
                  <a:pt x="2183" y="736"/>
                </a:lnTo>
                <a:lnTo>
                  <a:pt x="2176" y="741"/>
                </a:lnTo>
                <a:lnTo>
                  <a:pt x="2173" y="744"/>
                </a:lnTo>
                <a:lnTo>
                  <a:pt x="2152" y="760"/>
                </a:lnTo>
                <a:lnTo>
                  <a:pt x="2131" y="755"/>
                </a:lnTo>
                <a:lnTo>
                  <a:pt x="2126" y="765"/>
                </a:lnTo>
                <a:lnTo>
                  <a:pt x="2145" y="772"/>
                </a:lnTo>
                <a:lnTo>
                  <a:pt x="2138" y="786"/>
                </a:lnTo>
                <a:lnTo>
                  <a:pt x="2155" y="791"/>
                </a:lnTo>
                <a:lnTo>
                  <a:pt x="2157" y="789"/>
                </a:lnTo>
                <a:lnTo>
                  <a:pt x="2162" y="789"/>
                </a:lnTo>
                <a:lnTo>
                  <a:pt x="2159" y="793"/>
                </a:lnTo>
                <a:lnTo>
                  <a:pt x="2164" y="793"/>
                </a:lnTo>
                <a:lnTo>
                  <a:pt x="2166" y="789"/>
                </a:lnTo>
                <a:lnTo>
                  <a:pt x="2190" y="796"/>
                </a:lnTo>
                <a:lnTo>
                  <a:pt x="2209" y="774"/>
                </a:lnTo>
                <a:lnTo>
                  <a:pt x="2216" y="774"/>
                </a:lnTo>
                <a:lnTo>
                  <a:pt x="2190" y="817"/>
                </a:lnTo>
                <a:lnTo>
                  <a:pt x="2188" y="819"/>
                </a:lnTo>
                <a:lnTo>
                  <a:pt x="2190" y="819"/>
                </a:lnTo>
                <a:lnTo>
                  <a:pt x="2218" y="836"/>
                </a:lnTo>
                <a:lnTo>
                  <a:pt x="2230" y="815"/>
                </a:lnTo>
                <a:lnTo>
                  <a:pt x="2237" y="803"/>
                </a:lnTo>
                <a:lnTo>
                  <a:pt x="2239" y="800"/>
                </a:lnTo>
                <a:lnTo>
                  <a:pt x="2242" y="796"/>
                </a:lnTo>
                <a:lnTo>
                  <a:pt x="2244" y="786"/>
                </a:lnTo>
                <a:lnTo>
                  <a:pt x="2256" y="772"/>
                </a:lnTo>
                <a:lnTo>
                  <a:pt x="2261" y="765"/>
                </a:lnTo>
                <a:lnTo>
                  <a:pt x="2261" y="758"/>
                </a:lnTo>
                <a:lnTo>
                  <a:pt x="2261" y="753"/>
                </a:lnTo>
                <a:lnTo>
                  <a:pt x="2287" y="781"/>
                </a:lnTo>
                <a:lnTo>
                  <a:pt x="2303" y="798"/>
                </a:lnTo>
                <a:lnTo>
                  <a:pt x="2329" y="829"/>
                </a:lnTo>
                <a:lnTo>
                  <a:pt x="2353" y="855"/>
                </a:lnTo>
                <a:lnTo>
                  <a:pt x="2357" y="862"/>
                </a:lnTo>
                <a:lnTo>
                  <a:pt x="2360" y="867"/>
                </a:lnTo>
                <a:lnTo>
                  <a:pt x="2364" y="871"/>
                </a:lnTo>
                <a:lnTo>
                  <a:pt x="2386" y="919"/>
                </a:lnTo>
                <a:lnTo>
                  <a:pt x="2409" y="966"/>
                </a:lnTo>
                <a:lnTo>
                  <a:pt x="2414" y="980"/>
                </a:lnTo>
                <a:lnTo>
                  <a:pt x="2416" y="987"/>
                </a:lnTo>
                <a:lnTo>
                  <a:pt x="2421" y="1016"/>
                </a:lnTo>
                <a:lnTo>
                  <a:pt x="2426" y="1032"/>
                </a:lnTo>
                <a:lnTo>
                  <a:pt x="2433" y="1070"/>
                </a:lnTo>
                <a:lnTo>
                  <a:pt x="2386" y="1077"/>
                </a:lnTo>
                <a:lnTo>
                  <a:pt x="2367" y="1080"/>
                </a:lnTo>
                <a:lnTo>
                  <a:pt x="2341" y="1099"/>
                </a:lnTo>
                <a:lnTo>
                  <a:pt x="2305" y="1108"/>
                </a:lnTo>
                <a:lnTo>
                  <a:pt x="2317" y="1170"/>
                </a:lnTo>
                <a:lnTo>
                  <a:pt x="2327" y="1205"/>
                </a:lnTo>
                <a:lnTo>
                  <a:pt x="2324" y="1205"/>
                </a:lnTo>
                <a:lnTo>
                  <a:pt x="2322" y="1193"/>
                </a:lnTo>
                <a:lnTo>
                  <a:pt x="2310" y="1144"/>
                </a:lnTo>
                <a:lnTo>
                  <a:pt x="2301" y="1148"/>
                </a:lnTo>
                <a:lnTo>
                  <a:pt x="2298" y="1144"/>
                </a:lnTo>
                <a:lnTo>
                  <a:pt x="2298" y="1141"/>
                </a:lnTo>
                <a:lnTo>
                  <a:pt x="2294" y="1129"/>
                </a:lnTo>
                <a:lnTo>
                  <a:pt x="2294" y="1125"/>
                </a:lnTo>
                <a:lnTo>
                  <a:pt x="2291" y="1115"/>
                </a:lnTo>
                <a:lnTo>
                  <a:pt x="2282" y="1122"/>
                </a:lnTo>
                <a:lnTo>
                  <a:pt x="2277" y="1122"/>
                </a:lnTo>
                <a:lnTo>
                  <a:pt x="2272" y="1125"/>
                </a:lnTo>
                <a:lnTo>
                  <a:pt x="2268" y="1125"/>
                </a:lnTo>
                <a:lnTo>
                  <a:pt x="2263" y="1125"/>
                </a:lnTo>
                <a:lnTo>
                  <a:pt x="2263" y="1132"/>
                </a:lnTo>
                <a:lnTo>
                  <a:pt x="2258" y="1132"/>
                </a:lnTo>
                <a:lnTo>
                  <a:pt x="2258" y="1137"/>
                </a:lnTo>
                <a:lnTo>
                  <a:pt x="2261" y="1137"/>
                </a:lnTo>
                <a:lnTo>
                  <a:pt x="2261" y="1146"/>
                </a:lnTo>
                <a:lnTo>
                  <a:pt x="2263" y="1151"/>
                </a:lnTo>
                <a:lnTo>
                  <a:pt x="2270" y="1160"/>
                </a:lnTo>
                <a:lnTo>
                  <a:pt x="2272" y="1160"/>
                </a:lnTo>
                <a:lnTo>
                  <a:pt x="2275" y="1160"/>
                </a:lnTo>
                <a:lnTo>
                  <a:pt x="2275" y="1163"/>
                </a:lnTo>
                <a:lnTo>
                  <a:pt x="2279" y="1158"/>
                </a:lnTo>
                <a:lnTo>
                  <a:pt x="2282" y="1167"/>
                </a:lnTo>
                <a:lnTo>
                  <a:pt x="2284" y="1179"/>
                </a:lnTo>
                <a:lnTo>
                  <a:pt x="2284" y="1200"/>
                </a:lnTo>
                <a:lnTo>
                  <a:pt x="2294" y="1203"/>
                </a:lnTo>
                <a:lnTo>
                  <a:pt x="2294" y="1205"/>
                </a:lnTo>
                <a:lnTo>
                  <a:pt x="2294" y="1215"/>
                </a:lnTo>
                <a:lnTo>
                  <a:pt x="2294" y="1222"/>
                </a:lnTo>
                <a:lnTo>
                  <a:pt x="2294" y="1229"/>
                </a:lnTo>
                <a:lnTo>
                  <a:pt x="2294" y="1236"/>
                </a:lnTo>
                <a:lnTo>
                  <a:pt x="2294" y="1241"/>
                </a:lnTo>
                <a:lnTo>
                  <a:pt x="2277" y="1243"/>
                </a:lnTo>
                <a:lnTo>
                  <a:pt x="2277" y="1274"/>
                </a:lnTo>
                <a:lnTo>
                  <a:pt x="2277" y="1281"/>
                </a:lnTo>
                <a:lnTo>
                  <a:pt x="2277" y="1286"/>
                </a:lnTo>
                <a:lnTo>
                  <a:pt x="2277" y="1293"/>
                </a:lnTo>
                <a:lnTo>
                  <a:pt x="2294" y="1283"/>
                </a:lnTo>
                <a:lnTo>
                  <a:pt x="2324" y="1269"/>
                </a:lnTo>
                <a:lnTo>
                  <a:pt x="2327" y="1283"/>
                </a:lnTo>
                <a:lnTo>
                  <a:pt x="2331" y="1283"/>
                </a:lnTo>
                <a:lnTo>
                  <a:pt x="2334" y="1309"/>
                </a:lnTo>
                <a:lnTo>
                  <a:pt x="2336" y="1328"/>
                </a:lnTo>
                <a:lnTo>
                  <a:pt x="2338" y="1357"/>
                </a:lnTo>
                <a:lnTo>
                  <a:pt x="2343" y="1357"/>
                </a:lnTo>
                <a:lnTo>
                  <a:pt x="2343" y="1359"/>
                </a:lnTo>
                <a:lnTo>
                  <a:pt x="2345" y="1359"/>
                </a:lnTo>
                <a:lnTo>
                  <a:pt x="2350" y="1359"/>
                </a:lnTo>
                <a:lnTo>
                  <a:pt x="2350" y="1352"/>
                </a:lnTo>
                <a:lnTo>
                  <a:pt x="2353" y="1352"/>
                </a:lnTo>
                <a:lnTo>
                  <a:pt x="2353" y="1354"/>
                </a:lnTo>
                <a:lnTo>
                  <a:pt x="2364" y="1354"/>
                </a:lnTo>
                <a:lnTo>
                  <a:pt x="2395" y="1357"/>
                </a:lnTo>
                <a:lnTo>
                  <a:pt x="2395" y="1359"/>
                </a:lnTo>
                <a:lnTo>
                  <a:pt x="2390" y="1361"/>
                </a:lnTo>
                <a:lnTo>
                  <a:pt x="2393" y="1361"/>
                </a:lnTo>
                <a:lnTo>
                  <a:pt x="2393" y="1366"/>
                </a:lnTo>
                <a:lnTo>
                  <a:pt x="2390" y="1364"/>
                </a:lnTo>
                <a:lnTo>
                  <a:pt x="2390" y="1373"/>
                </a:lnTo>
                <a:lnTo>
                  <a:pt x="2388" y="1373"/>
                </a:lnTo>
                <a:lnTo>
                  <a:pt x="2388" y="1380"/>
                </a:lnTo>
                <a:lnTo>
                  <a:pt x="2390" y="1380"/>
                </a:lnTo>
                <a:lnTo>
                  <a:pt x="2390" y="1385"/>
                </a:lnTo>
                <a:lnTo>
                  <a:pt x="2390" y="1387"/>
                </a:lnTo>
                <a:lnTo>
                  <a:pt x="2388" y="1387"/>
                </a:lnTo>
                <a:lnTo>
                  <a:pt x="2386" y="1406"/>
                </a:lnTo>
                <a:lnTo>
                  <a:pt x="2395" y="1406"/>
                </a:lnTo>
                <a:lnTo>
                  <a:pt x="2416" y="1404"/>
                </a:lnTo>
                <a:lnTo>
                  <a:pt x="2435" y="1404"/>
                </a:lnTo>
                <a:lnTo>
                  <a:pt x="2456" y="1404"/>
                </a:lnTo>
                <a:lnTo>
                  <a:pt x="2461" y="1404"/>
                </a:lnTo>
                <a:lnTo>
                  <a:pt x="2466" y="1404"/>
                </a:lnTo>
                <a:lnTo>
                  <a:pt x="2466" y="1406"/>
                </a:lnTo>
                <a:lnTo>
                  <a:pt x="2466" y="1409"/>
                </a:lnTo>
                <a:lnTo>
                  <a:pt x="2470" y="1413"/>
                </a:lnTo>
                <a:lnTo>
                  <a:pt x="2473" y="1416"/>
                </a:lnTo>
                <a:lnTo>
                  <a:pt x="2475" y="1416"/>
                </a:lnTo>
                <a:lnTo>
                  <a:pt x="2480" y="1421"/>
                </a:lnTo>
                <a:lnTo>
                  <a:pt x="2480" y="1423"/>
                </a:lnTo>
                <a:lnTo>
                  <a:pt x="2482" y="1428"/>
                </a:lnTo>
                <a:lnTo>
                  <a:pt x="2487" y="1437"/>
                </a:lnTo>
                <a:lnTo>
                  <a:pt x="2492" y="1442"/>
                </a:lnTo>
                <a:lnTo>
                  <a:pt x="2489" y="1451"/>
                </a:lnTo>
                <a:lnTo>
                  <a:pt x="2492" y="1454"/>
                </a:lnTo>
                <a:lnTo>
                  <a:pt x="2492" y="1456"/>
                </a:lnTo>
                <a:lnTo>
                  <a:pt x="2494" y="1458"/>
                </a:lnTo>
                <a:lnTo>
                  <a:pt x="2494" y="1461"/>
                </a:lnTo>
                <a:lnTo>
                  <a:pt x="2489" y="1466"/>
                </a:lnTo>
                <a:lnTo>
                  <a:pt x="2478" y="1466"/>
                </a:lnTo>
                <a:lnTo>
                  <a:pt x="2459" y="1466"/>
                </a:lnTo>
                <a:lnTo>
                  <a:pt x="2452" y="1466"/>
                </a:lnTo>
                <a:lnTo>
                  <a:pt x="2430" y="1468"/>
                </a:lnTo>
                <a:lnTo>
                  <a:pt x="2397" y="1470"/>
                </a:lnTo>
                <a:lnTo>
                  <a:pt x="2395" y="1470"/>
                </a:lnTo>
                <a:lnTo>
                  <a:pt x="2357" y="1470"/>
                </a:lnTo>
                <a:lnTo>
                  <a:pt x="2348" y="1470"/>
                </a:lnTo>
                <a:lnTo>
                  <a:pt x="2336" y="1473"/>
                </a:lnTo>
                <a:lnTo>
                  <a:pt x="2265" y="1475"/>
                </a:lnTo>
                <a:lnTo>
                  <a:pt x="2237" y="1475"/>
                </a:lnTo>
                <a:lnTo>
                  <a:pt x="2206" y="1477"/>
                </a:lnTo>
                <a:lnTo>
                  <a:pt x="2192" y="1477"/>
                </a:lnTo>
                <a:lnTo>
                  <a:pt x="2190" y="1477"/>
                </a:lnTo>
                <a:lnTo>
                  <a:pt x="2188" y="1477"/>
                </a:lnTo>
                <a:lnTo>
                  <a:pt x="2183" y="1475"/>
                </a:lnTo>
                <a:lnTo>
                  <a:pt x="2178" y="1475"/>
                </a:lnTo>
                <a:lnTo>
                  <a:pt x="2173" y="1473"/>
                </a:lnTo>
                <a:lnTo>
                  <a:pt x="2169" y="1473"/>
                </a:lnTo>
                <a:lnTo>
                  <a:pt x="2162" y="1470"/>
                </a:lnTo>
                <a:lnTo>
                  <a:pt x="2152" y="1466"/>
                </a:lnTo>
                <a:lnTo>
                  <a:pt x="2152" y="1480"/>
                </a:lnTo>
                <a:lnTo>
                  <a:pt x="2152" y="1484"/>
                </a:lnTo>
                <a:lnTo>
                  <a:pt x="2159" y="1484"/>
                </a:lnTo>
                <a:lnTo>
                  <a:pt x="2157" y="1484"/>
                </a:lnTo>
                <a:lnTo>
                  <a:pt x="2155" y="1484"/>
                </a:lnTo>
                <a:lnTo>
                  <a:pt x="2155" y="1489"/>
                </a:lnTo>
                <a:lnTo>
                  <a:pt x="2147" y="1492"/>
                </a:lnTo>
                <a:lnTo>
                  <a:pt x="2145" y="1492"/>
                </a:lnTo>
                <a:lnTo>
                  <a:pt x="2145" y="1494"/>
                </a:lnTo>
                <a:lnTo>
                  <a:pt x="2126" y="1496"/>
                </a:lnTo>
                <a:lnTo>
                  <a:pt x="2126" y="1492"/>
                </a:lnTo>
                <a:lnTo>
                  <a:pt x="2122" y="1492"/>
                </a:lnTo>
                <a:lnTo>
                  <a:pt x="2119" y="1496"/>
                </a:lnTo>
                <a:lnTo>
                  <a:pt x="2112" y="1496"/>
                </a:lnTo>
                <a:lnTo>
                  <a:pt x="2107" y="1496"/>
                </a:lnTo>
                <a:lnTo>
                  <a:pt x="2107" y="1489"/>
                </a:lnTo>
                <a:lnTo>
                  <a:pt x="2089" y="1489"/>
                </a:lnTo>
                <a:lnTo>
                  <a:pt x="2086" y="1482"/>
                </a:lnTo>
                <a:lnTo>
                  <a:pt x="2084" y="1482"/>
                </a:lnTo>
                <a:lnTo>
                  <a:pt x="2081" y="1482"/>
                </a:lnTo>
                <a:lnTo>
                  <a:pt x="2077" y="1482"/>
                </a:lnTo>
                <a:lnTo>
                  <a:pt x="2077" y="1484"/>
                </a:lnTo>
                <a:lnTo>
                  <a:pt x="2058" y="1482"/>
                </a:lnTo>
                <a:lnTo>
                  <a:pt x="2051" y="1482"/>
                </a:lnTo>
                <a:lnTo>
                  <a:pt x="2051" y="1480"/>
                </a:lnTo>
                <a:lnTo>
                  <a:pt x="2046" y="1480"/>
                </a:lnTo>
                <a:lnTo>
                  <a:pt x="2046" y="1484"/>
                </a:lnTo>
                <a:lnTo>
                  <a:pt x="2041" y="1484"/>
                </a:lnTo>
                <a:lnTo>
                  <a:pt x="2034" y="1484"/>
                </a:lnTo>
                <a:lnTo>
                  <a:pt x="2032" y="1487"/>
                </a:lnTo>
                <a:lnTo>
                  <a:pt x="2032" y="1492"/>
                </a:lnTo>
                <a:lnTo>
                  <a:pt x="2027" y="1492"/>
                </a:lnTo>
                <a:lnTo>
                  <a:pt x="2027" y="1489"/>
                </a:lnTo>
                <a:lnTo>
                  <a:pt x="2020" y="1489"/>
                </a:lnTo>
                <a:lnTo>
                  <a:pt x="2018" y="1487"/>
                </a:lnTo>
                <a:lnTo>
                  <a:pt x="2015" y="1489"/>
                </a:lnTo>
                <a:lnTo>
                  <a:pt x="2015" y="1492"/>
                </a:lnTo>
                <a:lnTo>
                  <a:pt x="2013" y="1492"/>
                </a:lnTo>
                <a:lnTo>
                  <a:pt x="2013" y="1487"/>
                </a:lnTo>
                <a:lnTo>
                  <a:pt x="2008" y="1489"/>
                </a:lnTo>
                <a:lnTo>
                  <a:pt x="2008" y="1492"/>
                </a:lnTo>
                <a:lnTo>
                  <a:pt x="2006" y="1492"/>
                </a:lnTo>
                <a:lnTo>
                  <a:pt x="2006" y="1494"/>
                </a:lnTo>
                <a:lnTo>
                  <a:pt x="2001" y="1494"/>
                </a:lnTo>
                <a:lnTo>
                  <a:pt x="2001" y="1492"/>
                </a:lnTo>
                <a:lnTo>
                  <a:pt x="1999" y="1489"/>
                </a:lnTo>
                <a:lnTo>
                  <a:pt x="1994" y="1492"/>
                </a:lnTo>
                <a:lnTo>
                  <a:pt x="1994" y="1487"/>
                </a:lnTo>
                <a:lnTo>
                  <a:pt x="1975" y="1487"/>
                </a:lnTo>
                <a:lnTo>
                  <a:pt x="1975" y="1480"/>
                </a:lnTo>
                <a:lnTo>
                  <a:pt x="1975" y="1473"/>
                </a:lnTo>
                <a:lnTo>
                  <a:pt x="1968" y="1475"/>
                </a:lnTo>
                <a:lnTo>
                  <a:pt x="1966" y="1475"/>
                </a:lnTo>
                <a:lnTo>
                  <a:pt x="1961" y="1475"/>
                </a:lnTo>
                <a:lnTo>
                  <a:pt x="1961" y="1477"/>
                </a:lnTo>
                <a:lnTo>
                  <a:pt x="1959" y="1480"/>
                </a:lnTo>
                <a:lnTo>
                  <a:pt x="1957" y="1482"/>
                </a:lnTo>
                <a:lnTo>
                  <a:pt x="1954" y="1484"/>
                </a:lnTo>
                <a:lnTo>
                  <a:pt x="1952" y="1484"/>
                </a:lnTo>
                <a:lnTo>
                  <a:pt x="1952" y="1487"/>
                </a:lnTo>
                <a:lnTo>
                  <a:pt x="1949" y="1487"/>
                </a:lnTo>
                <a:lnTo>
                  <a:pt x="1947" y="1487"/>
                </a:lnTo>
                <a:lnTo>
                  <a:pt x="1945" y="1487"/>
                </a:lnTo>
                <a:lnTo>
                  <a:pt x="1942" y="1489"/>
                </a:lnTo>
                <a:lnTo>
                  <a:pt x="1975" y="1499"/>
                </a:lnTo>
                <a:lnTo>
                  <a:pt x="1966" y="1518"/>
                </a:lnTo>
                <a:lnTo>
                  <a:pt x="1954" y="1544"/>
                </a:lnTo>
                <a:lnTo>
                  <a:pt x="1940" y="1567"/>
                </a:lnTo>
                <a:lnTo>
                  <a:pt x="1935" y="1579"/>
                </a:lnTo>
                <a:lnTo>
                  <a:pt x="1933" y="1584"/>
                </a:lnTo>
                <a:lnTo>
                  <a:pt x="1924" y="1589"/>
                </a:lnTo>
                <a:lnTo>
                  <a:pt x="1914" y="1593"/>
                </a:lnTo>
                <a:lnTo>
                  <a:pt x="1905" y="1600"/>
                </a:lnTo>
                <a:lnTo>
                  <a:pt x="1879" y="1615"/>
                </a:lnTo>
                <a:lnTo>
                  <a:pt x="1867" y="1622"/>
                </a:lnTo>
                <a:lnTo>
                  <a:pt x="1813" y="1660"/>
                </a:lnTo>
                <a:lnTo>
                  <a:pt x="1754" y="1728"/>
                </a:lnTo>
                <a:lnTo>
                  <a:pt x="1707" y="1785"/>
                </a:lnTo>
                <a:lnTo>
                  <a:pt x="1634" y="1873"/>
                </a:lnTo>
                <a:lnTo>
                  <a:pt x="1624" y="1899"/>
                </a:lnTo>
                <a:lnTo>
                  <a:pt x="1624" y="1946"/>
                </a:lnTo>
                <a:lnTo>
                  <a:pt x="1624" y="1970"/>
                </a:lnTo>
                <a:lnTo>
                  <a:pt x="1572" y="2005"/>
                </a:lnTo>
                <a:lnTo>
                  <a:pt x="1565" y="2024"/>
                </a:lnTo>
                <a:lnTo>
                  <a:pt x="1563" y="2034"/>
                </a:lnTo>
                <a:lnTo>
                  <a:pt x="1575" y="2055"/>
                </a:lnTo>
                <a:lnTo>
                  <a:pt x="1605" y="2083"/>
                </a:lnTo>
                <a:lnTo>
                  <a:pt x="1615" y="2100"/>
                </a:lnTo>
                <a:lnTo>
                  <a:pt x="1497" y="2064"/>
                </a:lnTo>
                <a:lnTo>
                  <a:pt x="1483" y="2060"/>
                </a:lnTo>
                <a:lnTo>
                  <a:pt x="1487" y="2079"/>
                </a:lnTo>
                <a:lnTo>
                  <a:pt x="1471" y="2079"/>
                </a:lnTo>
                <a:lnTo>
                  <a:pt x="1428" y="2088"/>
                </a:lnTo>
                <a:lnTo>
                  <a:pt x="1332" y="2083"/>
                </a:lnTo>
                <a:lnTo>
                  <a:pt x="1252" y="2076"/>
                </a:lnTo>
                <a:lnTo>
                  <a:pt x="1174" y="2076"/>
                </a:lnTo>
                <a:lnTo>
                  <a:pt x="1197" y="2031"/>
                </a:lnTo>
                <a:lnTo>
                  <a:pt x="1228" y="1972"/>
                </a:lnTo>
                <a:lnTo>
                  <a:pt x="1228" y="1934"/>
                </a:lnTo>
                <a:lnTo>
                  <a:pt x="1230" y="1892"/>
                </a:lnTo>
                <a:lnTo>
                  <a:pt x="1233" y="1870"/>
                </a:lnTo>
                <a:lnTo>
                  <a:pt x="1233" y="1868"/>
                </a:lnTo>
                <a:lnTo>
                  <a:pt x="1235" y="1859"/>
                </a:lnTo>
                <a:lnTo>
                  <a:pt x="1235" y="1854"/>
                </a:lnTo>
                <a:lnTo>
                  <a:pt x="1235" y="1851"/>
                </a:lnTo>
                <a:lnTo>
                  <a:pt x="1235" y="1849"/>
                </a:lnTo>
                <a:lnTo>
                  <a:pt x="1235" y="1844"/>
                </a:lnTo>
                <a:lnTo>
                  <a:pt x="1235" y="1842"/>
                </a:lnTo>
                <a:lnTo>
                  <a:pt x="1235" y="1837"/>
                </a:lnTo>
                <a:lnTo>
                  <a:pt x="1235" y="1835"/>
                </a:lnTo>
                <a:lnTo>
                  <a:pt x="1235" y="1828"/>
                </a:lnTo>
                <a:lnTo>
                  <a:pt x="1230" y="1823"/>
                </a:lnTo>
                <a:lnTo>
                  <a:pt x="1226" y="1818"/>
                </a:lnTo>
                <a:lnTo>
                  <a:pt x="1223" y="1806"/>
                </a:lnTo>
                <a:lnTo>
                  <a:pt x="1223" y="1804"/>
                </a:lnTo>
                <a:lnTo>
                  <a:pt x="1221" y="1802"/>
                </a:lnTo>
                <a:lnTo>
                  <a:pt x="1221" y="1797"/>
                </a:lnTo>
                <a:lnTo>
                  <a:pt x="1219" y="1792"/>
                </a:lnTo>
                <a:lnTo>
                  <a:pt x="1216" y="1790"/>
                </a:lnTo>
                <a:lnTo>
                  <a:pt x="1216" y="1785"/>
                </a:lnTo>
                <a:lnTo>
                  <a:pt x="1216" y="1780"/>
                </a:lnTo>
                <a:lnTo>
                  <a:pt x="1216" y="1778"/>
                </a:lnTo>
                <a:lnTo>
                  <a:pt x="1214" y="1776"/>
                </a:lnTo>
                <a:lnTo>
                  <a:pt x="1214" y="1771"/>
                </a:lnTo>
                <a:lnTo>
                  <a:pt x="1216" y="1769"/>
                </a:lnTo>
                <a:lnTo>
                  <a:pt x="1219" y="1766"/>
                </a:lnTo>
                <a:lnTo>
                  <a:pt x="1216" y="1764"/>
                </a:lnTo>
                <a:lnTo>
                  <a:pt x="1214" y="1761"/>
                </a:lnTo>
                <a:lnTo>
                  <a:pt x="1207" y="1761"/>
                </a:lnTo>
                <a:lnTo>
                  <a:pt x="1207" y="1759"/>
                </a:lnTo>
                <a:lnTo>
                  <a:pt x="1205" y="1757"/>
                </a:lnTo>
                <a:lnTo>
                  <a:pt x="1202" y="1757"/>
                </a:lnTo>
                <a:lnTo>
                  <a:pt x="1200" y="1757"/>
                </a:lnTo>
                <a:lnTo>
                  <a:pt x="1195" y="1757"/>
                </a:lnTo>
                <a:lnTo>
                  <a:pt x="1193" y="1757"/>
                </a:lnTo>
                <a:lnTo>
                  <a:pt x="1190" y="1754"/>
                </a:lnTo>
                <a:lnTo>
                  <a:pt x="1190" y="1752"/>
                </a:lnTo>
                <a:lnTo>
                  <a:pt x="1188" y="1752"/>
                </a:lnTo>
                <a:lnTo>
                  <a:pt x="1186" y="1752"/>
                </a:lnTo>
                <a:lnTo>
                  <a:pt x="1183" y="1752"/>
                </a:lnTo>
                <a:lnTo>
                  <a:pt x="1181" y="1752"/>
                </a:lnTo>
                <a:lnTo>
                  <a:pt x="1179" y="1752"/>
                </a:lnTo>
                <a:lnTo>
                  <a:pt x="1174" y="1752"/>
                </a:lnTo>
                <a:lnTo>
                  <a:pt x="1169" y="1752"/>
                </a:lnTo>
                <a:lnTo>
                  <a:pt x="1169" y="1750"/>
                </a:lnTo>
                <a:lnTo>
                  <a:pt x="1164" y="1747"/>
                </a:lnTo>
                <a:lnTo>
                  <a:pt x="1162" y="1747"/>
                </a:lnTo>
                <a:lnTo>
                  <a:pt x="1160" y="1745"/>
                </a:lnTo>
                <a:lnTo>
                  <a:pt x="1155" y="1745"/>
                </a:lnTo>
                <a:lnTo>
                  <a:pt x="1153" y="1745"/>
                </a:lnTo>
                <a:lnTo>
                  <a:pt x="1150" y="1745"/>
                </a:lnTo>
                <a:lnTo>
                  <a:pt x="1148" y="1743"/>
                </a:lnTo>
                <a:lnTo>
                  <a:pt x="1146" y="1743"/>
                </a:lnTo>
                <a:lnTo>
                  <a:pt x="1141" y="1743"/>
                </a:lnTo>
                <a:lnTo>
                  <a:pt x="1139" y="1740"/>
                </a:lnTo>
                <a:lnTo>
                  <a:pt x="1134" y="1740"/>
                </a:lnTo>
                <a:lnTo>
                  <a:pt x="1129" y="1740"/>
                </a:lnTo>
                <a:lnTo>
                  <a:pt x="1122" y="1738"/>
                </a:lnTo>
                <a:lnTo>
                  <a:pt x="1120" y="1738"/>
                </a:lnTo>
                <a:lnTo>
                  <a:pt x="1122" y="1743"/>
                </a:lnTo>
                <a:lnTo>
                  <a:pt x="1120" y="1745"/>
                </a:lnTo>
                <a:lnTo>
                  <a:pt x="1115" y="1743"/>
                </a:lnTo>
                <a:lnTo>
                  <a:pt x="1110" y="1740"/>
                </a:lnTo>
                <a:lnTo>
                  <a:pt x="1106" y="1738"/>
                </a:lnTo>
                <a:lnTo>
                  <a:pt x="1098" y="1735"/>
                </a:lnTo>
                <a:lnTo>
                  <a:pt x="1091" y="1733"/>
                </a:lnTo>
                <a:lnTo>
                  <a:pt x="1087" y="1731"/>
                </a:lnTo>
                <a:lnTo>
                  <a:pt x="1087" y="1728"/>
                </a:lnTo>
                <a:lnTo>
                  <a:pt x="1084" y="1726"/>
                </a:lnTo>
                <a:lnTo>
                  <a:pt x="1082" y="1728"/>
                </a:lnTo>
                <a:lnTo>
                  <a:pt x="1077" y="1728"/>
                </a:lnTo>
                <a:lnTo>
                  <a:pt x="1075" y="1726"/>
                </a:lnTo>
                <a:lnTo>
                  <a:pt x="1070" y="1731"/>
                </a:lnTo>
                <a:lnTo>
                  <a:pt x="1065" y="1728"/>
                </a:lnTo>
                <a:lnTo>
                  <a:pt x="1070" y="1726"/>
                </a:lnTo>
                <a:lnTo>
                  <a:pt x="1070" y="1724"/>
                </a:lnTo>
                <a:lnTo>
                  <a:pt x="1077" y="1724"/>
                </a:lnTo>
                <a:lnTo>
                  <a:pt x="1082" y="1724"/>
                </a:lnTo>
                <a:lnTo>
                  <a:pt x="1084" y="1724"/>
                </a:lnTo>
                <a:lnTo>
                  <a:pt x="1089" y="1726"/>
                </a:lnTo>
                <a:lnTo>
                  <a:pt x="1091" y="1724"/>
                </a:lnTo>
                <a:lnTo>
                  <a:pt x="1094" y="1726"/>
                </a:lnTo>
                <a:lnTo>
                  <a:pt x="1094" y="1721"/>
                </a:lnTo>
                <a:lnTo>
                  <a:pt x="1094" y="1716"/>
                </a:lnTo>
                <a:lnTo>
                  <a:pt x="1098" y="1716"/>
                </a:lnTo>
                <a:lnTo>
                  <a:pt x="1103" y="1716"/>
                </a:lnTo>
                <a:lnTo>
                  <a:pt x="1106" y="1716"/>
                </a:lnTo>
                <a:lnTo>
                  <a:pt x="1108" y="1716"/>
                </a:lnTo>
                <a:lnTo>
                  <a:pt x="1110" y="1716"/>
                </a:lnTo>
                <a:lnTo>
                  <a:pt x="1115" y="1719"/>
                </a:lnTo>
                <a:lnTo>
                  <a:pt x="1115" y="1714"/>
                </a:lnTo>
                <a:lnTo>
                  <a:pt x="1117" y="1712"/>
                </a:lnTo>
                <a:lnTo>
                  <a:pt x="1122" y="1712"/>
                </a:lnTo>
                <a:lnTo>
                  <a:pt x="1124" y="1714"/>
                </a:lnTo>
                <a:lnTo>
                  <a:pt x="1129" y="1709"/>
                </a:lnTo>
                <a:lnTo>
                  <a:pt x="1131" y="1707"/>
                </a:lnTo>
                <a:lnTo>
                  <a:pt x="1134" y="1707"/>
                </a:lnTo>
                <a:lnTo>
                  <a:pt x="1136" y="1705"/>
                </a:lnTo>
                <a:lnTo>
                  <a:pt x="1139" y="1707"/>
                </a:lnTo>
                <a:lnTo>
                  <a:pt x="1141" y="1702"/>
                </a:lnTo>
                <a:lnTo>
                  <a:pt x="1143" y="1700"/>
                </a:lnTo>
                <a:lnTo>
                  <a:pt x="1146" y="1698"/>
                </a:lnTo>
                <a:lnTo>
                  <a:pt x="1148" y="1698"/>
                </a:lnTo>
                <a:lnTo>
                  <a:pt x="1153" y="1695"/>
                </a:lnTo>
                <a:lnTo>
                  <a:pt x="1155" y="1695"/>
                </a:lnTo>
                <a:lnTo>
                  <a:pt x="1157" y="1698"/>
                </a:lnTo>
                <a:lnTo>
                  <a:pt x="1160" y="1698"/>
                </a:lnTo>
                <a:lnTo>
                  <a:pt x="1162" y="1695"/>
                </a:lnTo>
                <a:lnTo>
                  <a:pt x="1169" y="1698"/>
                </a:lnTo>
                <a:lnTo>
                  <a:pt x="1176" y="1671"/>
                </a:lnTo>
                <a:lnTo>
                  <a:pt x="1169" y="1655"/>
                </a:lnTo>
                <a:lnTo>
                  <a:pt x="1162" y="1650"/>
                </a:lnTo>
                <a:lnTo>
                  <a:pt x="1153" y="1638"/>
                </a:lnTo>
                <a:lnTo>
                  <a:pt x="1129" y="1596"/>
                </a:lnTo>
                <a:lnTo>
                  <a:pt x="1039" y="1534"/>
                </a:lnTo>
                <a:lnTo>
                  <a:pt x="1068" y="1489"/>
                </a:lnTo>
                <a:lnTo>
                  <a:pt x="1110" y="1484"/>
                </a:lnTo>
                <a:lnTo>
                  <a:pt x="1082" y="1406"/>
                </a:lnTo>
                <a:lnTo>
                  <a:pt x="1073" y="1411"/>
                </a:lnTo>
                <a:lnTo>
                  <a:pt x="1073" y="1421"/>
                </a:lnTo>
                <a:lnTo>
                  <a:pt x="1070" y="1428"/>
                </a:lnTo>
                <a:lnTo>
                  <a:pt x="1061" y="1444"/>
                </a:lnTo>
                <a:lnTo>
                  <a:pt x="990" y="1458"/>
                </a:lnTo>
                <a:lnTo>
                  <a:pt x="983" y="1456"/>
                </a:lnTo>
                <a:lnTo>
                  <a:pt x="978" y="1385"/>
                </a:lnTo>
                <a:lnTo>
                  <a:pt x="973" y="1324"/>
                </a:lnTo>
                <a:lnTo>
                  <a:pt x="973" y="1255"/>
                </a:lnTo>
                <a:lnTo>
                  <a:pt x="964" y="1245"/>
                </a:lnTo>
                <a:lnTo>
                  <a:pt x="945" y="1231"/>
                </a:lnTo>
                <a:lnTo>
                  <a:pt x="938" y="1222"/>
                </a:lnTo>
                <a:lnTo>
                  <a:pt x="933" y="1217"/>
                </a:lnTo>
                <a:lnTo>
                  <a:pt x="931" y="1212"/>
                </a:lnTo>
                <a:lnTo>
                  <a:pt x="929" y="1208"/>
                </a:lnTo>
                <a:lnTo>
                  <a:pt x="922" y="1198"/>
                </a:lnTo>
                <a:lnTo>
                  <a:pt x="919" y="1191"/>
                </a:lnTo>
                <a:lnTo>
                  <a:pt x="917" y="1189"/>
                </a:lnTo>
                <a:lnTo>
                  <a:pt x="917" y="1186"/>
                </a:lnTo>
                <a:lnTo>
                  <a:pt x="915" y="1184"/>
                </a:lnTo>
                <a:lnTo>
                  <a:pt x="907" y="1172"/>
                </a:lnTo>
                <a:lnTo>
                  <a:pt x="903" y="1170"/>
                </a:lnTo>
                <a:lnTo>
                  <a:pt x="903" y="1167"/>
                </a:lnTo>
                <a:lnTo>
                  <a:pt x="900" y="1165"/>
                </a:lnTo>
                <a:lnTo>
                  <a:pt x="898" y="1163"/>
                </a:lnTo>
                <a:lnTo>
                  <a:pt x="896" y="1160"/>
                </a:lnTo>
                <a:lnTo>
                  <a:pt x="893" y="1155"/>
                </a:lnTo>
                <a:lnTo>
                  <a:pt x="891" y="1155"/>
                </a:lnTo>
                <a:lnTo>
                  <a:pt x="886" y="1153"/>
                </a:lnTo>
                <a:lnTo>
                  <a:pt x="882" y="1148"/>
                </a:lnTo>
                <a:lnTo>
                  <a:pt x="874" y="1141"/>
                </a:lnTo>
                <a:lnTo>
                  <a:pt x="870" y="1134"/>
                </a:lnTo>
                <a:lnTo>
                  <a:pt x="865" y="1129"/>
                </a:lnTo>
                <a:lnTo>
                  <a:pt x="853" y="1115"/>
                </a:lnTo>
                <a:lnTo>
                  <a:pt x="849" y="1118"/>
                </a:lnTo>
                <a:lnTo>
                  <a:pt x="832" y="1113"/>
                </a:lnTo>
                <a:lnTo>
                  <a:pt x="785" y="1099"/>
                </a:lnTo>
                <a:lnTo>
                  <a:pt x="766" y="1092"/>
                </a:lnTo>
                <a:lnTo>
                  <a:pt x="752" y="1087"/>
                </a:lnTo>
                <a:lnTo>
                  <a:pt x="717" y="1073"/>
                </a:lnTo>
                <a:lnTo>
                  <a:pt x="695" y="1047"/>
                </a:lnTo>
                <a:lnTo>
                  <a:pt x="681" y="1030"/>
                </a:lnTo>
                <a:lnTo>
                  <a:pt x="672" y="1018"/>
                </a:lnTo>
                <a:lnTo>
                  <a:pt x="660" y="1004"/>
                </a:lnTo>
                <a:lnTo>
                  <a:pt x="639" y="1028"/>
                </a:lnTo>
                <a:lnTo>
                  <a:pt x="636" y="1028"/>
                </a:lnTo>
                <a:lnTo>
                  <a:pt x="636" y="1032"/>
                </a:lnTo>
                <a:lnTo>
                  <a:pt x="632" y="1035"/>
                </a:lnTo>
                <a:lnTo>
                  <a:pt x="629" y="1035"/>
                </a:lnTo>
                <a:lnTo>
                  <a:pt x="625" y="1039"/>
                </a:lnTo>
                <a:lnTo>
                  <a:pt x="622" y="1042"/>
                </a:lnTo>
                <a:lnTo>
                  <a:pt x="622" y="1044"/>
                </a:lnTo>
                <a:lnTo>
                  <a:pt x="620" y="1047"/>
                </a:lnTo>
                <a:lnTo>
                  <a:pt x="618" y="1049"/>
                </a:lnTo>
                <a:lnTo>
                  <a:pt x="613" y="1051"/>
                </a:lnTo>
                <a:lnTo>
                  <a:pt x="610" y="1054"/>
                </a:lnTo>
                <a:lnTo>
                  <a:pt x="606" y="1058"/>
                </a:lnTo>
                <a:lnTo>
                  <a:pt x="601" y="1063"/>
                </a:lnTo>
                <a:lnTo>
                  <a:pt x="592" y="1070"/>
                </a:lnTo>
                <a:lnTo>
                  <a:pt x="585" y="1073"/>
                </a:lnTo>
                <a:lnTo>
                  <a:pt x="580" y="1080"/>
                </a:lnTo>
                <a:lnTo>
                  <a:pt x="575" y="1084"/>
                </a:lnTo>
                <a:lnTo>
                  <a:pt x="575" y="1082"/>
                </a:lnTo>
                <a:lnTo>
                  <a:pt x="577" y="1080"/>
                </a:lnTo>
                <a:lnTo>
                  <a:pt x="577" y="1077"/>
                </a:lnTo>
                <a:lnTo>
                  <a:pt x="577" y="1075"/>
                </a:lnTo>
                <a:lnTo>
                  <a:pt x="580" y="1075"/>
                </a:lnTo>
                <a:lnTo>
                  <a:pt x="580" y="1073"/>
                </a:lnTo>
                <a:lnTo>
                  <a:pt x="580" y="1070"/>
                </a:lnTo>
                <a:lnTo>
                  <a:pt x="580" y="1068"/>
                </a:lnTo>
                <a:lnTo>
                  <a:pt x="580" y="1066"/>
                </a:lnTo>
                <a:lnTo>
                  <a:pt x="577" y="1066"/>
                </a:lnTo>
                <a:lnTo>
                  <a:pt x="577" y="1063"/>
                </a:lnTo>
                <a:lnTo>
                  <a:pt x="580" y="1061"/>
                </a:lnTo>
                <a:lnTo>
                  <a:pt x="580" y="1058"/>
                </a:lnTo>
                <a:lnTo>
                  <a:pt x="580" y="1056"/>
                </a:lnTo>
                <a:lnTo>
                  <a:pt x="582" y="1056"/>
                </a:lnTo>
                <a:lnTo>
                  <a:pt x="585" y="1056"/>
                </a:lnTo>
                <a:lnTo>
                  <a:pt x="585" y="1054"/>
                </a:lnTo>
                <a:lnTo>
                  <a:pt x="587" y="1054"/>
                </a:lnTo>
                <a:lnTo>
                  <a:pt x="587" y="1051"/>
                </a:lnTo>
                <a:lnTo>
                  <a:pt x="587" y="1049"/>
                </a:lnTo>
                <a:lnTo>
                  <a:pt x="587" y="1047"/>
                </a:lnTo>
                <a:lnTo>
                  <a:pt x="587" y="1044"/>
                </a:lnTo>
                <a:lnTo>
                  <a:pt x="589" y="1042"/>
                </a:lnTo>
                <a:lnTo>
                  <a:pt x="592" y="1042"/>
                </a:lnTo>
                <a:lnTo>
                  <a:pt x="594" y="1039"/>
                </a:lnTo>
                <a:lnTo>
                  <a:pt x="594" y="1037"/>
                </a:lnTo>
                <a:lnTo>
                  <a:pt x="594" y="1032"/>
                </a:lnTo>
                <a:lnTo>
                  <a:pt x="594" y="1028"/>
                </a:lnTo>
                <a:lnTo>
                  <a:pt x="596" y="1023"/>
                </a:lnTo>
                <a:lnTo>
                  <a:pt x="596" y="1018"/>
                </a:lnTo>
                <a:lnTo>
                  <a:pt x="596" y="1016"/>
                </a:lnTo>
                <a:lnTo>
                  <a:pt x="594" y="1011"/>
                </a:lnTo>
                <a:lnTo>
                  <a:pt x="592" y="1011"/>
                </a:lnTo>
                <a:lnTo>
                  <a:pt x="592" y="1009"/>
                </a:lnTo>
                <a:lnTo>
                  <a:pt x="589" y="1006"/>
                </a:lnTo>
                <a:lnTo>
                  <a:pt x="587" y="1004"/>
                </a:lnTo>
                <a:lnTo>
                  <a:pt x="587" y="1002"/>
                </a:lnTo>
                <a:lnTo>
                  <a:pt x="585" y="1002"/>
                </a:lnTo>
                <a:lnTo>
                  <a:pt x="585" y="999"/>
                </a:lnTo>
                <a:lnTo>
                  <a:pt x="582" y="997"/>
                </a:lnTo>
                <a:lnTo>
                  <a:pt x="580" y="997"/>
                </a:lnTo>
                <a:lnTo>
                  <a:pt x="575" y="997"/>
                </a:lnTo>
                <a:lnTo>
                  <a:pt x="573" y="992"/>
                </a:lnTo>
                <a:lnTo>
                  <a:pt x="570" y="990"/>
                </a:lnTo>
                <a:lnTo>
                  <a:pt x="568" y="983"/>
                </a:lnTo>
                <a:lnTo>
                  <a:pt x="563" y="976"/>
                </a:lnTo>
                <a:lnTo>
                  <a:pt x="559" y="968"/>
                </a:lnTo>
                <a:lnTo>
                  <a:pt x="554" y="961"/>
                </a:lnTo>
                <a:lnTo>
                  <a:pt x="547" y="959"/>
                </a:lnTo>
                <a:lnTo>
                  <a:pt x="542" y="957"/>
                </a:lnTo>
                <a:lnTo>
                  <a:pt x="540" y="954"/>
                </a:lnTo>
                <a:lnTo>
                  <a:pt x="535" y="952"/>
                </a:lnTo>
                <a:lnTo>
                  <a:pt x="530" y="952"/>
                </a:lnTo>
                <a:lnTo>
                  <a:pt x="526" y="950"/>
                </a:lnTo>
                <a:lnTo>
                  <a:pt x="521" y="950"/>
                </a:lnTo>
                <a:lnTo>
                  <a:pt x="516" y="947"/>
                </a:lnTo>
                <a:lnTo>
                  <a:pt x="509" y="945"/>
                </a:lnTo>
                <a:lnTo>
                  <a:pt x="502" y="942"/>
                </a:lnTo>
                <a:lnTo>
                  <a:pt x="497" y="940"/>
                </a:lnTo>
                <a:lnTo>
                  <a:pt x="490" y="942"/>
                </a:lnTo>
                <a:lnTo>
                  <a:pt x="488" y="940"/>
                </a:lnTo>
                <a:lnTo>
                  <a:pt x="486" y="938"/>
                </a:lnTo>
                <a:lnTo>
                  <a:pt x="486" y="935"/>
                </a:lnTo>
                <a:lnTo>
                  <a:pt x="483" y="931"/>
                </a:lnTo>
                <a:lnTo>
                  <a:pt x="483" y="928"/>
                </a:lnTo>
                <a:lnTo>
                  <a:pt x="481" y="926"/>
                </a:lnTo>
                <a:lnTo>
                  <a:pt x="478" y="923"/>
                </a:lnTo>
                <a:lnTo>
                  <a:pt x="476" y="921"/>
                </a:lnTo>
                <a:lnTo>
                  <a:pt x="476" y="919"/>
                </a:lnTo>
                <a:lnTo>
                  <a:pt x="478" y="914"/>
                </a:lnTo>
                <a:lnTo>
                  <a:pt x="474" y="912"/>
                </a:lnTo>
                <a:lnTo>
                  <a:pt x="474" y="909"/>
                </a:lnTo>
                <a:lnTo>
                  <a:pt x="469" y="905"/>
                </a:lnTo>
                <a:lnTo>
                  <a:pt x="467" y="897"/>
                </a:lnTo>
                <a:lnTo>
                  <a:pt x="467" y="895"/>
                </a:lnTo>
                <a:lnTo>
                  <a:pt x="467" y="893"/>
                </a:lnTo>
                <a:lnTo>
                  <a:pt x="464" y="886"/>
                </a:lnTo>
                <a:lnTo>
                  <a:pt x="462" y="883"/>
                </a:lnTo>
                <a:lnTo>
                  <a:pt x="460" y="874"/>
                </a:lnTo>
                <a:lnTo>
                  <a:pt x="457" y="871"/>
                </a:lnTo>
                <a:lnTo>
                  <a:pt x="457" y="862"/>
                </a:lnTo>
                <a:lnTo>
                  <a:pt x="455" y="855"/>
                </a:lnTo>
                <a:lnTo>
                  <a:pt x="453" y="852"/>
                </a:lnTo>
                <a:lnTo>
                  <a:pt x="453" y="848"/>
                </a:lnTo>
                <a:lnTo>
                  <a:pt x="450" y="843"/>
                </a:lnTo>
                <a:lnTo>
                  <a:pt x="450" y="834"/>
                </a:lnTo>
                <a:lnTo>
                  <a:pt x="448" y="829"/>
                </a:lnTo>
                <a:lnTo>
                  <a:pt x="448" y="819"/>
                </a:lnTo>
                <a:lnTo>
                  <a:pt x="448" y="815"/>
                </a:lnTo>
                <a:lnTo>
                  <a:pt x="448" y="810"/>
                </a:lnTo>
                <a:lnTo>
                  <a:pt x="448" y="807"/>
                </a:lnTo>
                <a:lnTo>
                  <a:pt x="448" y="805"/>
                </a:lnTo>
                <a:lnTo>
                  <a:pt x="445" y="803"/>
                </a:lnTo>
                <a:lnTo>
                  <a:pt x="443" y="796"/>
                </a:lnTo>
                <a:lnTo>
                  <a:pt x="441" y="793"/>
                </a:lnTo>
                <a:lnTo>
                  <a:pt x="438" y="791"/>
                </a:lnTo>
                <a:lnTo>
                  <a:pt x="436" y="789"/>
                </a:lnTo>
                <a:lnTo>
                  <a:pt x="434" y="786"/>
                </a:lnTo>
                <a:lnTo>
                  <a:pt x="431" y="784"/>
                </a:lnTo>
                <a:lnTo>
                  <a:pt x="429" y="781"/>
                </a:lnTo>
                <a:lnTo>
                  <a:pt x="427" y="774"/>
                </a:lnTo>
                <a:lnTo>
                  <a:pt x="424" y="770"/>
                </a:lnTo>
                <a:lnTo>
                  <a:pt x="424" y="765"/>
                </a:lnTo>
                <a:lnTo>
                  <a:pt x="422" y="760"/>
                </a:lnTo>
                <a:lnTo>
                  <a:pt x="420" y="758"/>
                </a:lnTo>
                <a:lnTo>
                  <a:pt x="417" y="753"/>
                </a:lnTo>
                <a:lnTo>
                  <a:pt x="415" y="748"/>
                </a:lnTo>
                <a:lnTo>
                  <a:pt x="412" y="744"/>
                </a:lnTo>
                <a:lnTo>
                  <a:pt x="412" y="741"/>
                </a:lnTo>
                <a:lnTo>
                  <a:pt x="410" y="739"/>
                </a:lnTo>
                <a:lnTo>
                  <a:pt x="412" y="736"/>
                </a:lnTo>
                <a:lnTo>
                  <a:pt x="410" y="732"/>
                </a:lnTo>
                <a:lnTo>
                  <a:pt x="410" y="729"/>
                </a:lnTo>
                <a:lnTo>
                  <a:pt x="408" y="727"/>
                </a:lnTo>
                <a:lnTo>
                  <a:pt x="408" y="725"/>
                </a:lnTo>
                <a:lnTo>
                  <a:pt x="410" y="722"/>
                </a:lnTo>
                <a:lnTo>
                  <a:pt x="410" y="720"/>
                </a:lnTo>
                <a:lnTo>
                  <a:pt x="408" y="718"/>
                </a:lnTo>
                <a:lnTo>
                  <a:pt x="403" y="718"/>
                </a:lnTo>
                <a:lnTo>
                  <a:pt x="403" y="715"/>
                </a:lnTo>
                <a:lnTo>
                  <a:pt x="401" y="713"/>
                </a:lnTo>
                <a:lnTo>
                  <a:pt x="401" y="710"/>
                </a:lnTo>
                <a:lnTo>
                  <a:pt x="398" y="710"/>
                </a:lnTo>
                <a:lnTo>
                  <a:pt x="396" y="708"/>
                </a:lnTo>
                <a:lnTo>
                  <a:pt x="396" y="706"/>
                </a:lnTo>
                <a:lnTo>
                  <a:pt x="394" y="703"/>
                </a:lnTo>
                <a:lnTo>
                  <a:pt x="391" y="703"/>
                </a:lnTo>
                <a:lnTo>
                  <a:pt x="389" y="701"/>
                </a:lnTo>
                <a:lnTo>
                  <a:pt x="386" y="699"/>
                </a:lnTo>
                <a:lnTo>
                  <a:pt x="384" y="696"/>
                </a:lnTo>
                <a:lnTo>
                  <a:pt x="382" y="694"/>
                </a:lnTo>
                <a:lnTo>
                  <a:pt x="379" y="691"/>
                </a:lnTo>
                <a:lnTo>
                  <a:pt x="377" y="689"/>
                </a:lnTo>
                <a:lnTo>
                  <a:pt x="375" y="691"/>
                </a:lnTo>
                <a:lnTo>
                  <a:pt x="370" y="691"/>
                </a:lnTo>
                <a:lnTo>
                  <a:pt x="368" y="694"/>
                </a:lnTo>
                <a:lnTo>
                  <a:pt x="361" y="699"/>
                </a:lnTo>
                <a:lnTo>
                  <a:pt x="356" y="701"/>
                </a:lnTo>
                <a:lnTo>
                  <a:pt x="353" y="701"/>
                </a:lnTo>
                <a:lnTo>
                  <a:pt x="351" y="699"/>
                </a:lnTo>
                <a:lnTo>
                  <a:pt x="353" y="699"/>
                </a:lnTo>
                <a:lnTo>
                  <a:pt x="358" y="696"/>
                </a:lnTo>
                <a:lnTo>
                  <a:pt x="361" y="694"/>
                </a:lnTo>
                <a:lnTo>
                  <a:pt x="361" y="689"/>
                </a:lnTo>
                <a:lnTo>
                  <a:pt x="358" y="689"/>
                </a:lnTo>
                <a:lnTo>
                  <a:pt x="358" y="684"/>
                </a:lnTo>
                <a:lnTo>
                  <a:pt x="356" y="677"/>
                </a:lnTo>
                <a:lnTo>
                  <a:pt x="353" y="675"/>
                </a:lnTo>
                <a:lnTo>
                  <a:pt x="351" y="675"/>
                </a:lnTo>
                <a:lnTo>
                  <a:pt x="349" y="670"/>
                </a:lnTo>
                <a:lnTo>
                  <a:pt x="346" y="668"/>
                </a:lnTo>
                <a:lnTo>
                  <a:pt x="344" y="665"/>
                </a:lnTo>
                <a:lnTo>
                  <a:pt x="339" y="663"/>
                </a:lnTo>
                <a:lnTo>
                  <a:pt x="337" y="658"/>
                </a:lnTo>
                <a:lnTo>
                  <a:pt x="339" y="654"/>
                </a:lnTo>
                <a:lnTo>
                  <a:pt x="342" y="654"/>
                </a:lnTo>
                <a:lnTo>
                  <a:pt x="346" y="654"/>
                </a:lnTo>
                <a:lnTo>
                  <a:pt x="349" y="651"/>
                </a:lnTo>
                <a:lnTo>
                  <a:pt x="351" y="651"/>
                </a:lnTo>
                <a:lnTo>
                  <a:pt x="351" y="654"/>
                </a:lnTo>
                <a:lnTo>
                  <a:pt x="353" y="654"/>
                </a:lnTo>
                <a:lnTo>
                  <a:pt x="356" y="651"/>
                </a:lnTo>
                <a:lnTo>
                  <a:pt x="358" y="649"/>
                </a:lnTo>
                <a:lnTo>
                  <a:pt x="363" y="647"/>
                </a:lnTo>
                <a:lnTo>
                  <a:pt x="363" y="644"/>
                </a:lnTo>
                <a:lnTo>
                  <a:pt x="365" y="642"/>
                </a:lnTo>
                <a:lnTo>
                  <a:pt x="365" y="637"/>
                </a:lnTo>
                <a:lnTo>
                  <a:pt x="363" y="635"/>
                </a:lnTo>
                <a:lnTo>
                  <a:pt x="363" y="630"/>
                </a:lnTo>
                <a:lnTo>
                  <a:pt x="361" y="628"/>
                </a:lnTo>
                <a:lnTo>
                  <a:pt x="358" y="625"/>
                </a:lnTo>
                <a:lnTo>
                  <a:pt x="356" y="625"/>
                </a:lnTo>
                <a:lnTo>
                  <a:pt x="351" y="623"/>
                </a:lnTo>
                <a:lnTo>
                  <a:pt x="351" y="620"/>
                </a:lnTo>
                <a:lnTo>
                  <a:pt x="351" y="616"/>
                </a:lnTo>
                <a:lnTo>
                  <a:pt x="351" y="613"/>
                </a:lnTo>
                <a:lnTo>
                  <a:pt x="351" y="609"/>
                </a:lnTo>
                <a:lnTo>
                  <a:pt x="349" y="606"/>
                </a:lnTo>
                <a:lnTo>
                  <a:pt x="344" y="606"/>
                </a:lnTo>
                <a:lnTo>
                  <a:pt x="344" y="604"/>
                </a:lnTo>
                <a:lnTo>
                  <a:pt x="346" y="599"/>
                </a:lnTo>
                <a:lnTo>
                  <a:pt x="349" y="594"/>
                </a:lnTo>
                <a:lnTo>
                  <a:pt x="351" y="590"/>
                </a:lnTo>
                <a:lnTo>
                  <a:pt x="353" y="587"/>
                </a:lnTo>
                <a:lnTo>
                  <a:pt x="353" y="585"/>
                </a:lnTo>
                <a:lnTo>
                  <a:pt x="358" y="585"/>
                </a:lnTo>
                <a:lnTo>
                  <a:pt x="358" y="583"/>
                </a:lnTo>
                <a:lnTo>
                  <a:pt x="356" y="578"/>
                </a:lnTo>
                <a:lnTo>
                  <a:pt x="356" y="575"/>
                </a:lnTo>
                <a:lnTo>
                  <a:pt x="353" y="571"/>
                </a:lnTo>
                <a:lnTo>
                  <a:pt x="353" y="568"/>
                </a:lnTo>
                <a:lnTo>
                  <a:pt x="351" y="564"/>
                </a:lnTo>
                <a:lnTo>
                  <a:pt x="349" y="561"/>
                </a:lnTo>
                <a:lnTo>
                  <a:pt x="349" y="559"/>
                </a:lnTo>
                <a:lnTo>
                  <a:pt x="349" y="557"/>
                </a:lnTo>
                <a:lnTo>
                  <a:pt x="346" y="549"/>
                </a:lnTo>
                <a:lnTo>
                  <a:pt x="346" y="547"/>
                </a:lnTo>
                <a:lnTo>
                  <a:pt x="346" y="540"/>
                </a:lnTo>
                <a:lnTo>
                  <a:pt x="346" y="535"/>
                </a:lnTo>
                <a:lnTo>
                  <a:pt x="313" y="531"/>
                </a:lnTo>
                <a:lnTo>
                  <a:pt x="311" y="538"/>
                </a:lnTo>
                <a:lnTo>
                  <a:pt x="309" y="538"/>
                </a:lnTo>
                <a:lnTo>
                  <a:pt x="297" y="538"/>
                </a:lnTo>
                <a:lnTo>
                  <a:pt x="283" y="535"/>
                </a:lnTo>
                <a:lnTo>
                  <a:pt x="280" y="535"/>
                </a:lnTo>
                <a:lnTo>
                  <a:pt x="259" y="531"/>
                </a:lnTo>
                <a:lnTo>
                  <a:pt x="257" y="531"/>
                </a:lnTo>
                <a:lnTo>
                  <a:pt x="252" y="545"/>
                </a:lnTo>
                <a:lnTo>
                  <a:pt x="236" y="542"/>
                </a:lnTo>
                <a:lnTo>
                  <a:pt x="231" y="542"/>
                </a:lnTo>
                <a:lnTo>
                  <a:pt x="226" y="540"/>
                </a:lnTo>
                <a:lnTo>
                  <a:pt x="224" y="540"/>
                </a:lnTo>
                <a:lnTo>
                  <a:pt x="214" y="538"/>
                </a:lnTo>
                <a:lnTo>
                  <a:pt x="203" y="535"/>
                </a:lnTo>
                <a:lnTo>
                  <a:pt x="205" y="533"/>
                </a:lnTo>
                <a:lnTo>
                  <a:pt x="205" y="531"/>
                </a:lnTo>
                <a:lnTo>
                  <a:pt x="198" y="531"/>
                </a:lnTo>
                <a:lnTo>
                  <a:pt x="196" y="528"/>
                </a:lnTo>
                <a:lnTo>
                  <a:pt x="191" y="526"/>
                </a:lnTo>
                <a:lnTo>
                  <a:pt x="184" y="519"/>
                </a:lnTo>
                <a:lnTo>
                  <a:pt x="177" y="509"/>
                </a:lnTo>
                <a:lnTo>
                  <a:pt x="163" y="497"/>
                </a:lnTo>
                <a:lnTo>
                  <a:pt x="155" y="490"/>
                </a:lnTo>
                <a:lnTo>
                  <a:pt x="148" y="483"/>
                </a:lnTo>
                <a:lnTo>
                  <a:pt x="146" y="483"/>
                </a:lnTo>
                <a:lnTo>
                  <a:pt x="144" y="483"/>
                </a:lnTo>
                <a:lnTo>
                  <a:pt x="139" y="483"/>
                </a:lnTo>
                <a:lnTo>
                  <a:pt x="134" y="486"/>
                </a:lnTo>
                <a:lnTo>
                  <a:pt x="132" y="486"/>
                </a:lnTo>
                <a:lnTo>
                  <a:pt x="125" y="486"/>
                </a:lnTo>
                <a:lnTo>
                  <a:pt x="111" y="488"/>
                </a:lnTo>
                <a:lnTo>
                  <a:pt x="97" y="490"/>
                </a:lnTo>
                <a:lnTo>
                  <a:pt x="94" y="464"/>
                </a:lnTo>
                <a:lnTo>
                  <a:pt x="71" y="462"/>
                </a:lnTo>
                <a:lnTo>
                  <a:pt x="52" y="462"/>
                </a:lnTo>
                <a:lnTo>
                  <a:pt x="28" y="462"/>
                </a:lnTo>
                <a:lnTo>
                  <a:pt x="28" y="457"/>
                </a:lnTo>
                <a:lnTo>
                  <a:pt x="31" y="448"/>
                </a:lnTo>
                <a:lnTo>
                  <a:pt x="31" y="443"/>
                </a:lnTo>
                <a:lnTo>
                  <a:pt x="28" y="438"/>
                </a:lnTo>
                <a:lnTo>
                  <a:pt x="28" y="436"/>
                </a:lnTo>
                <a:lnTo>
                  <a:pt x="26" y="431"/>
                </a:lnTo>
                <a:lnTo>
                  <a:pt x="21" y="424"/>
                </a:lnTo>
                <a:lnTo>
                  <a:pt x="19" y="422"/>
                </a:lnTo>
                <a:lnTo>
                  <a:pt x="16" y="419"/>
                </a:lnTo>
                <a:lnTo>
                  <a:pt x="14" y="417"/>
                </a:lnTo>
                <a:lnTo>
                  <a:pt x="9" y="407"/>
                </a:lnTo>
                <a:lnTo>
                  <a:pt x="7" y="403"/>
                </a:lnTo>
                <a:lnTo>
                  <a:pt x="5" y="400"/>
                </a:lnTo>
                <a:lnTo>
                  <a:pt x="5" y="398"/>
                </a:lnTo>
                <a:lnTo>
                  <a:pt x="2" y="393"/>
                </a:lnTo>
                <a:lnTo>
                  <a:pt x="2" y="391"/>
                </a:lnTo>
                <a:lnTo>
                  <a:pt x="2" y="386"/>
                </a:lnTo>
                <a:lnTo>
                  <a:pt x="2" y="381"/>
                </a:lnTo>
                <a:lnTo>
                  <a:pt x="2" y="374"/>
                </a:lnTo>
                <a:lnTo>
                  <a:pt x="2" y="372"/>
                </a:lnTo>
                <a:lnTo>
                  <a:pt x="0" y="367"/>
                </a:lnTo>
                <a:lnTo>
                  <a:pt x="5" y="367"/>
                </a:lnTo>
                <a:lnTo>
                  <a:pt x="9" y="367"/>
                </a:lnTo>
                <a:lnTo>
                  <a:pt x="14" y="367"/>
                </a:lnTo>
                <a:lnTo>
                  <a:pt x="19" y="370"/>
                </a:lnTo>
                <a:lnTo>
                  <a:pt x="23" y="370"/>
                </a:lnTo>
                <a:lnTo>
                  <a:pt x="26" y="372"/>
                </a:lnTo>
                <a:lnTo>
                  <a:pt x="31" y="372"/>
                </a:lnTo>
                <a:lnTo>
                  <a:pt x="31" y="370"/>
                </a:lnTo>
                <a:lnTo>
                  <a:pt x="33" y="367"/>
                </a:lnTo>
                <a:lnTo>
                  <a:pt x="42" y="362"/>
                </a:lnTo>
                <a:lnTo>
                  <a:pt x="45" y="360"/>
                </a:lnTo>
                <a:lnTo>
                  <a:pt x="49" y="358"/>
                </a:lnTo>
                <a:lnTo>
                  <a:pt x="54" y="353"/>
                </a:lnTo>
                <a:lnTo>
                  <a:pt x="56" y="353"/>
                </a:lnTo>
                <a:lnTo>
                  <a:pt x="59" y="353"/>
                </a:lnTo>
                <a:lnTo>
                  <a:pt x="61" y="351"/>
                </a:lnTo>
                <a:lnTo>
                  <a:pt x="64" y="351"/>
                </a:lnTo>
                <a:lnTo>
                  <a:pt x="66" y="346"/>
                </a:lnTo>
                <a:lnTo>
                  <a:pt x="68" y="341"/>
                </a:lnTo>
                <a:lnTo>
                  <a:pt x="71" y="339"/>
                </a:lnTo>
                <a:lnTo>
                  <a:pt x="80" y="334"/>
                </a:lnTo>
                <a:lnTo>
                  <a:pt x="78" y="327"/>
                </a:lnTo>
                <a:lnTo>
                  <a:pt x="80" y="320"/>
                </a:lnTo>
                <a:lnTo>
                  <a:pt x="80" y="303"/>
                </a:lnTo>
                <a:lnTo>
                  <a:pt x="80" y="299"/>
                </a:lnTo>
                <a:lnTo>
                  <a:pt x="80" y="291"/>
                </a:lnTo>
                <a:lnTo>
                  <a:pt x="80" y="287"/>
                </a:lnTo>
                <a:lnTo>
                  <a:pt x="80" y="275"/>
                </a:lnTo>
                <a:lnTo>
                  <a:pt x="80" y="268"/>
                </a:lnTo>
                <a:lnTo>
                  <a:pt x="80" y="263"/>
                </a:lnTo>
                <a:lnTo>
                  <a:pt x="80" y="258"/>
                </a:lnTo>
                <a:lnTo>
                  <a:pt x="82" y="249"/>
                </a:lnTo>
                <a:lnTo>
                  <a:pt x="82" y="242"/>
                </a:lnTo>
                <a:lnTo>
                  <a:pt x="82" y="232"/>
                </a:lnTo>
                <a:lnTo>
                  <a:pt x="85" y="230"/>
                </a:lnTo>
                <a:lnTo>
                  <a:pt x="85" y="228"/>
                </a:lnTo>
                <a:lnTo>
                  <a:pt x="87" y="225"/>
                </a:lnTo>
                <a:lnTo>
                  <a:pt x="89" y="223"/>
                </a:lnTo>
                <a:lnTo>
                  <a:pt x="89" y="218"/>
                </a:lnTo>
                <a:lnTo>
                  <a:pt x="92" y="218"/>
                </a:lnTo>
                <a:lnTo>
                  <a:pt x="94" y="213"/>
                </a:lnTo>
                <a:lnTo>
                  <a:pt x="99" y="213"/>
                </a:lnTo>
                <a:lnTo>
                  <a:pt x="101" y="211"/>
                </a:lnTo>
                <a:lnTo>
                  <a:pt x="104" y="211"/>
                </a:lnTo>
                <a:lnTo>
                  <a:pt x="106" y="209"/>
                </a:lnTo>
                <a:lnTo>
                  <a:pt x="106" y="206"/>
                </a:lnTo>
                <a:lnTo>
                  <a:pt x="111" y="206"/>
                </a:lnTo>
                <a:lnTo>
                  <a:pt x="115" y="206"/>
                </a:lnTo>
                <a:lnTo>
                  <a:pt x="120" y="206"/>
                </a:lnTo>
                <a:lnTo>
                  <a:pt x="125" y="206"/>
                </a:lnTo>
                <a:lnTo>
                  <a:pt x="139" y="206"/>
                </a:lnTo>
                <a:lnTo>
                  <a:pt x="146" y="209"/>
                </a:lnTo>
                <a:lnTo>
                  <a:pt x="153" y="209"/>
                </a:lnTo>
                <a:lnTo>
                  <a:pt x="165" y="211"/>
                </a:lnTo>
                <a:lnTo>
                  <a:pt x="163" y="225"/>
                </a:lnTo>
                <a:lnTo>
                  <a:pt x="163" y="230"/>
                </a:lnTo>
                <a:lnTo>
                  <a:pt x="163" y="237"/>
                </a:lnTo>
                <a:lnTo>
                  <a:pt x="160" y="249"/>
                </a:lnTo>
                <a:lnTo>
                  <a:pt x="163" y="249"/>
                </a:lnTo>
                <a:lnTo>
                  <a:pt x="170" y="246"/>
                </a:lnTo>
                <a:lnTo>
                  <a:pt x="174" y="246"/>
                </a:lnTo>
                <a:lnTo>
                  <a:pt x="193" y="246"/>
                </a:lnTo>
                <a:lnTo>
                  <a:pt x="198" y="246"/>
                </a:lnTo>
                <a:lnTo>
                  <a:pt x="200" y="246"/>
                </a:lnTo>
                <a:lnTo>
                  <a:pt x="205" y="246"/>
                </a:lnTo>
                <a:lnTo>
                  <a:pt x="217" y="249"/>
                </a:lnTo>
                <a:lnTo>
                  <a:pt x="240" y="254"/>
                </a:lnTo>
                <a:lnTo>
                  <a:pt x="236" y="272"/>
                </a:lnTo>
                <a:lnTo>
                  <a:pt x="233" y="291"/>
                </a:lnTo>
                <a:lnTo>
                  <a:pt x="229" y="306"/>
                </a:lnTo>
                <a:lnTo>
                  <a:pt x="229" y="315"/>
                </a:lnTo>
                <a:lnTo>
                  <a:pt x="226" y="325"/>
                </a:lnTo>
                <a:lnTo>
                  <a:pt x="221" y="339"/>
                </a:lnTo>
                <a:lnTo>
                  <a:pt x="219" y="341"/>
                </a:lnTo>
                <a:lnTo>
                  <a:pt x="257" y="348"/>
                </a:lnTo>
                <a:lnTo>
                  <a:pt x="269" y="336"/>
                </a:lnTo>
                <a:lnTo>
                  <a:pt x="278" y="339"/>
                </a:lnTo>
                <a:lnTo>
                  <a:pt x="292" y="341"/>
                </a:lnTo>
                <a:lnTo>
                  <a:pt x="290" y="348"/>
                </a:lnTo>
                <a:lnTo>
                  <a:pt x="290" y="351"/>
                </a:lnTo>
                <a:lnTo>
                  <a:pt x="290" y="353"/>
                </a:lnTo>
                <a:lnTo>
                  <a:pt x="290" y="355"/>
                </a:lnTo>
                <a:lnTo>
                  <a:pt x="299" y="358"/>
                </a:lnTo>
                <a:lnTo>
                  <a:pt x="306" y="358"/>
                </a:lnTo>
                <a:lnTo>
                  <a:pt x="316" y="360"/>
                </a:lnTo>
                <a:lnTo>
                  <a:pt x="316" y="358"/>
                </a:lnTo>
                <a:lnTo>
                  <a:pt x="318" y="355"/>
                </a:lnTo>
                <a:lnTo>
                  <a:pt x="320" y="351"/>
                </a:lnTo>
                <a:lnTo>
                  <a:pt x="320" y="348"/>
                </a:lnTo>
                <a:lnTo>
                  <a:pt x="323" y="348"/>
                </a:lnTo>
                <a:lnTo>
                  <a:pt x="325" y="348"/>
                </a:lnTo>
                <a:lnTo>
                  <a:pt x="328" y="346"/>
                </a:lnTo>
                <a:lnTo>
                  <a:pt x="335" y="336"/>
                </a:lnTo>
                <a:lnTo>
                  <a:pt x="346" y="322"/>
                </a:lnTo>
                <a:lnTo>
                  <a:pt x="356" y="313"/>
                </a:lnTo>
                <a:lnTo>
                  <a:pt x="363" y="303"/>
                </a:lnTo>
                <a:lnTo>
                  <a:pt x="351" y="294"/>
                </a:lnTo>
                <a:lnTo>
                  <a:pt x="346" y="291"/>
                </a:lnTo>
                <a:lnTo>
                  <a:pt x="342" y="289"/>
                </a:lnTo>
                <a:lnTo>
                  <a:pt x="344" y="282"/>
                </a:lnTo>
                <a:lnTo>
                  <a:pt x="349" y="263"/>
                </a:lnTo>
                <a:lnTo>
                  <a:pt x="351" y="254"/>
                </a:lnTo>
                <a:lnTo>
                  <a:pt x="351" y="246"/>
                </a:lnTo>
                <a:lnTo>
                  <a:pt x="353" y="244"/>
                </a:lnTo>
                <a:lnTo>
                  <a:pt x="356" y="242"/>
                </a:lnTo>
                <a:lnTo>
                  <a:pt x="353" y="237"/>
                </a:lnTo>
                <a:lnTo>
                  <a:pt x="356" y="235"/>
                </a:lnTo>
                <a:lnTo>
                  <a:pt x="358" y="230"/>
                </a:lnTo>
                <a:lnTo>
                  <a:pt x="361" y="230"/>
                </a:lnTo>
                <a:lnTo>
                  <a:pt x="363" y="228"/>
                </a:lnTo>
                <a:lnTo>
                  <a:pt x="365" y="223"/>
                </a:lnTo>
                <a:lnTo>
                  <a:pt x="365" y="220"/>
                </a:lnTo>
                <a:lnTo>
                  <a:pt x="368" y="218"/>
                </a:lnTo>
                <a:lnTo>
                  <a:pt x="368" y="216"/>
                </a:lnTo>
                <a:lnTo>
                  <a:pt x="363" y="216"/>
                </a:lnTo>
                <a:lnTo>
                  <a:pt x="361" y="216"/>
                </a:lnTo>
                <a:lnTo>
                  <a:pt x="361" y="211"/>
                </a:lnTo>
                <a:lnTo>
                  <a:pt x="361" y="209"/>
                </a:lnTo>
                <a:lnTo>
                  <a:pt x="361" y="206"/>
                </a:lnTo>
                <a:lnTo>
                  <a:pt x="358" y="206"/>
                </a:lnTo>
                <a:lnTo>
                  <a:pt x="361" y="206"/>
                </a:lnTo>
                <a:lnTo>
                  <a:pt x="361" y="204"/>
                </a:lnTo>
                <a:lnTo>
                  <a:pt x="365" y="206"/>
                </a:lnTo>
                <a:lnTo>
                  <a:pt x="365" y="199"/>
                </a:lnTo>
                <a:lnTo>
                  <a:pt x="368" y="197"/>
                </a:lnTo>
                <a:lnTo>
                  <a:pt x="368" y="194"/>
                </a:lnTo>
                <a:lnTo>
                  <a:pt x="370" y="192"/>
                </a:lnTo>
                <a:lnTo>
                  <a:pt x="372" y="190"/>
                </a:lnTo>
                <a:lnTo>
                  <a:pt x="375" y="192"/>
                </a:lnTo>
                <a:lnTo>
                  <a:pt x="377" y="190"/>
                </a:lnTo>
                <a:lnTo>
                  <a:pt x="379" y="190"/>
                </a:lnTo>
                <a:lnTo>
                  <a:pt x="382" y="190"/>
                </a:lnTo>
                <a:lnTo>
                  <a:pt x="384" y="190"/>
                </a:lnTo>
                <a:lnTo>
                  <a:pt x="384" y="187"/>
                </a:lnTo>
                <a:lnTo>
                  <a:pt x="386" y="187"/>
                </a:lnTo>
                <a:lnTo>
                  <a:pt x="386" y="190"/>
                </a:lnTo>
                <a:lnTo>
                  <a:pt x="386" y="187"/>
                </a:lnTo>
                <a:lnTo>
                  <a:pt x="389" y="187"/>
                </a:lnTo>
                <a:lnTo>
                  <a:pt x="389" y="185"/>
                </a:lnTo>
                <a:lnTo>
                  <a:pt x="391" y="185"/>
                </a:lnTo>
                <a:lnTo>
                  <a:pt x="394" y="185"/>
                </a:lnTo>
                <a:lnTo>
                  <a:pt x="396" y="183"/>
                </a:lnTo>
                <a:lnTo>
                  <a:pt x="398" y="183"/>
                </a:lnTo>
                <a:lnTo>
                  <a:pt x="401" y="178"/>
                </a:lnTo>
                <a:lnTo>
                  <a:pt x="403" y="175"/>
                </a:lnTo>
                <a:lnTo>
                  <a:pt x="408" y="168"/>
                </a:lnTo>
                <a:lnTo>
                  <a:pt x="410" y="164"/>
                </a:lnTo>
                <a:lnTo>
                  <a:pt x="417" y="159"/>
                </a:lnTo>
                <a:lnTo>
                  <a:pt x="420" y="157"/>
                </a:lnTo>
                <a:lnTo>
                  <a:pt x="427" y="154"/>
                </a:lnTo>
                <a:lnTo>
                  <a:pt x="431" y="152"/>
                </a:lnTo>
                <a:lnTo>
                  <a:pt x="436" y="149"/>
                </a:lnTo>
                <a:lnTo>
                  <a:pt x="438" y="147"/>
                </a:lnTo>
                <a:lnTo>
                  <a:pt x="445" y="142"/>
                </a:lnTo>
                <a:lnTo>
                  <a:pt x="450" y="140"/>
                </a:lnTo>
                <a:lnTo>
                  <a:pt x="453" y="140"/>
                </a:lnTo>
                <a:lnTo>
                  <a:pt x="455" y="138"/>
                </a:lnTo>
                <a:lnTo>
                  <a:pt x="457" y="138"/>
                </a:lnTo>
                <a:lnTo>
                  <a:pt x="460" y="135"/>
                </a:lnTo>
                <a:lnTo>
                  <a:pt x="462" y="133"/>
                </a:lnTo>
                <a:lnTo>
                  <a:pt x="467" y="128"/>
                </a:lnTo>
                <a:lnTo>
                  <a:pt x="471" y="123"/>
                </a:lnTo>
                <a:lnTo>
                  <a:pt x="471" y="121"/>
                </a:lnTo>
                <a:lnTo>
                  <a:pt x="469" y="119"/>
                </a:lnTo>
                <a:lnTo>
                  <a:pt x="471" y="116"/>
                </a:lnTo>
                <a:lnTo>
                  <a:pt x="471" y="114"/>
                </a:lnTo>
                <a:lnTo>
                  <a:pt x="474" y="112"/>
                </a:lnTo>
                <a:lnTo>
                  <a:pt x="471" y="109"/>
                </a:lnTo>
                <a:lnTo>
                  <a:pt x="471" y="107"/>
                </a:lnTo>
                <a:lnTo>
                  <a:pt x="471" y="104"/>
                </a:lnTo>
                <a:lnTo>
                  <a:pt x="474" y="104"/>
                </a:lnTo>
                <a:lnTo>
                  <a:pt x="474" y="102"/>
                </a:lnTo>
                <a:lnTo>
                  <a:pt x="471" y="102"/>
                </a:lnTo>
                <a:lnTo>
                  <a:pt x="474" y="100"/>
                </a:lnTo>
                <a:lnTo>
                  <a:pt x="474" y="97"/>
                </a:lnTo>
                <a:lnTo>
                  <a:pt x="474" y="95"/>
                </a:lnTo>
                <a:lnTo>
                  <a:pt x="474" y="93"/>
                </a:lnTo>
                <a:lnTo>
                  <a:pt x="474" y="90"/>
                </a:lnTo>
                <a:lnTo>
                  <a:pt x="476" y="88"/>
                </a:lnTo>
                <a:lnTo>
                  <a:pt x="478" y="88"/>
                </a:lnTo>
                <a:lnTo>
                  <a:pt x="483" y="88"/>
                </a:lnTo>
                <a:lnTo>
                  <a:pt x="486" y="88"/>
                </a:lnTo>
                <a:lnTo>
                  <a:pt x="488" y="88"/>
                </a:lnTo>
                <a:lnTo>
                  <a:pt x="490" y="88"/>
                </a:lnTo>
                <a:lnTo>
                  <a:pt x="495" y="85"/>
                </a:lnTo>
                <a:lnTo>
                  <a:pt x="497" y="85"/>
                </a:lnTo>
                <a:lnTo>
                  <a:pt x="502" y="83"/>
                </a:lnTo>
                <a:lnTo>
                  <a:pt x="502" y="81"/>
                </a:lnTo>
                <a:lnTo>
                  <a:pt x="509" y="76"/>
                </a:lnTo>
                <a:lnTo>
                  <a:pt x="514" y="78"/>
                </a:lnTo>
                <a:lnTo>
                  <a:pt x="519" y="78"/>
                </a:lnTo>
                <a:lnTo>
                  <a:pt x="521" y="81"/>
                </a:lnTo>
                <a:lnTo>
                  <a:pt x="528" y="83"/>
                </a:lnTo>
                <a:lnTo>
                  <a:pt x="533" y="85"/>
                </a:lnTo>
                <a:lnTo>
                  <a:pt x="540" y="88"/>
                </a:lnTo>
                <a:lnTo>
                  <a:pt x="540" y="85"/>
                </a:lnTo>
                <a:lnTo>
                  <a:pt x="542" y="85"/>
                </a:lnTo>
                <a:lnTo>
                  <a:pt x="554" y="83"/>
                </a:lnTo>
                <a:lnTo>
                  <a:pt x="570" y="81"/>
                </a:lnTo>
                <a:lnTo>
                  <a:pt x="577" y="81"/>
                </a:lnTo>
                <a:lnTo>
                  <a:pt x="587" y="81"/>
                </a:lnTo>
                <a:lnTo>
                  <a:pt x="594" y="78"/>
                </a:lnTo>
                <a:lnTo>
                  <a:pt x="601" y="74"/>
                </a:lnTo>
                <a:lnTo>
                  <a:pt x="606" y="74"/>
                </a:lnTo>
                <a:lnTo>
                  <a:pt x="613" y="69"/>
                </a:lnTo>
                <a:lnTo>
                  <a:pt x="618" y="64"/>
                </a:lnTo>
                <a:lnTo>
                  <a:pt x="620" y="64"/>
                </a:lnTo>
                <a:lnTo>
                  <a:pt x="625" y="64"/>
                </a:lnTo>
                <a:lnTo>
                  <a:pt x="620" y="90"/>
                </a:lnTo>
                <a:lnTo>
                  <a:pt x="618" y="95"/>
                </a:lnTo>
                <a:lnTo>
                  <a:pt x="615" y="109"/>
                </a:lnTo>
                <a:lnTo>
                  <a:pt x="658" y="119"/>
                </a:lnTo>
                <a:lnTo>
                  <a:pt x="665" y="119"/>
                </a:lnTo>
                <a:lnTo>
                  <a:pt x="684" y="123"/>
                </a:lnTo>
                <a:lnTo>
                  <a:pt x="712" y="128"/>
                </a:lnTo>
                <a:lnTo>
                  <a:pt x="728" y="133"/>
                </a:lnTo>
                <a:lnTo>
                  <a:pt x="738" y="135"/>
                </a:lnTo>
                <a:lnTo>
                  <a:pt x="761" y="138"/>
                </a:lnTo>
                <a:lnTo>
                  <a:pt x="761" y="135"/>
                </a:lnTo>
                <a:lnTo>
                  <a:pt x="773" y="78"/>
                </a:lnTo>
                <a:lnTo>
                  <a:pt x="790" y="74"/>
                </a:lnTo>
                <a:lnTo>
                  <a:pt x="806" y="71"/>
                </a:lnTo>
                <a:lnTo>
                  <a:pt x="823" y="76"/>
                </a:lnTo>
                <a:lnTo>
                  <a:pt x="825" y="62"/>
                </a:lnTo>
                <a:lnTo>
                  <a:pt x="825" y="52"/>
                </a:lnTo>
                <a:lnTo>
                  <a:pt x="825" y="48"/>
                </a:lnTo>
                <a:lnTo>
                  <a:pt x="820" y="38"/>
                </a:lnTo>
                <a:lnTo>
                  <a:pt x="820" y="26"/>
                </a:lnTo>
                <a:lnTo>
                  <a:pt x="816" y="17"/>
                </a:lnTo>
                <a:lnTo>
                  <a:pt x="889" y="31"/>
                </a:lnTo>
                <a:lnTo>
                  <a:pt x="884" y="57"/>
                </a:lnTo>
                <a:lnTo>
                  <a:pt x="879" y="90"/>
                </a:lnTo>
                <a:lnTo>
                  <a:pt x="832" y="83"/>
                </a:lnTo>
                <a:lnTo>
                  <a:pt x="830" y="81"/>
                </a:lnTo>
                <a:lnTo>
                  <a:pt x="827" y="85"/>
                </a:lnTo>
                <a:lnTo>
                  <a:pt x="825" y="90"/>
                </a:lnTo>
                <a:lnTo>
                  <a:pt x="820" y="100"/>
                </a:lnTo>
                <a:lnTo>
                  <a:pt x="811" y="119"/>
                </a:lnTo>
                <a:lnTo>
                  <a:pt x="804" y="135"/>
                </a:lnTo>
                <a:lnTo>
                  <a:pt x="794" y="154"/>
                </a:lnTo>
                <a:lnTo>
                  <a:pt x="823" y="164"/>
                </a:lnTo>
                <a:lnTo>
                  <a:pt x="841" y="171"/>
                </a:lnTo>
                <a:lnTo>
                  <a:pt x="851" y="173"/>
                </a:lnTo>
                <a:lnTo>
                  <a:pt x="867" y="178"/>
                </a:lnTo>
                <a:lnTo>
                  <a:pt x="872" y="152"/>
                </a:lnTo>
                <a:lnTo>
                  <a:pt x="870" y="149"/>
                </a:lnTo>
                <a:lnTo>
                  <a:pt x="856" y="133"/>
                </a:lnTo>
                <a:lnTo>
                  <a:pt x="846" y="114"/>
                </a:lnTo>
                <a:lnTo>
                  <a:pt x="841" y="104"/>
                </a:lnTo>
                <a:lnTo>
                  <a:pt x="863" y="109"/>
                </a:lnTo>
                <a:lnTo>
                  <a:pt x="882" y="112"/>
                </a:lnTo>
                <a:lnTo>
                  <a:pt x="931" y="121"/>
                </a:lnTo>
                <a:lnTo>
                  <a:pt x="978" y="128"/>
                </a:lnTo>
                <a:lnTo>
                  <a:pt x="1025" y="138"/>
                </a:lnTo>
                <a:lnTo>
                  <a:pt x="1035" y="138"/>
                </a:lnTo>
                <a:lnTo>
                  <a:pt x="1080" y="145"/>
                </a:lnTo>
                <a:lnTo>
                  <a:pt x="1103" y="149"/>
                </a:lnTo>
                <a:lnTo>
                  <a:pt x="1098" y="171"/>
                </a:lnTo>
                <a:lnTo>
                  <a:pt x="1117" y="173"/>
                </a:lnTo>
                <a:lnTo>
                  <a:pt x="1141" y="175"/>
                </a:lnTo>
                <a:lnTo>
                  <a:pt x="1157" y="178"/>
                </a:lnTo>
                <a:lnTo>
                  <a:pt x="1174" y="180"/>
                </a:lnTo>
                <a:lnTo>
                  <a:pt x="1202" y="185"/>
                </a:lnTo>
                <a:lnTo>
                  <a:pt x="1207" y="185"/>
                </a:lnTo>
                <a:lnTo>
                  <a:pt x="1214" y="180"/>
                </a:lnTo>
                <a:lnTo>
                  <a:pt x="1238" y="159"/>
                </a:lnTo>
                <a:lnTo>
                  <a:pt x="1242" y="164"/>
                </a:lnTo>
                <a:lnTo>
                  <a:pt x="1247" y="168"/>
                </a:lnTo>
                <a:lnTo>
                  <a:pt x="1252" y="173"/>
                </a:lnTo>
                <a:lnTo>
                  <a:pt x="1252" y="178"/>
                </a:lnTo>
                <a:lnTo>
                  <a:pt x="1252" y="183"/>
                </a:lnTo>
                <a:lnTo>
                  <a:pt x="1254" y="187"/>
                </a:lnTo>
                <a:lnTo>
                  <a:pt x="1263" y="190"/>
                </a:lnTo>
                <a:lnTo>
                  <a:pt x="1268" y="190"/>
                </a:lnTo>
                <a:lnTo>
                  <a:pt x="1280" y="199"/>
                </a:lnTo>
                <a:lnTo>
                  <a:pt x="1289" y="206"/>
                </a:lnTo>
                <a:lnTo>
                  <a:pt x="1299" y="213"/>
                </a:lnTo>
                <a:lnTo>
                  <a:pt x="1304" y="218"/>
                </a:lnTo>
                <a:lnTo>
                  <a:pt x="1308" y="225"/>
                </a:lnTo>
                <a:lnTo>
                  <a:pt x="1315" y="225"/>
                </a:lnTo>
                <a:lnTo>
                  <a:pt x="1320" y="228"/>
                </a:lnTo>
                <a:lnTo>
                  <a:pt x="1322" y="230"/>
                </a:lnTo>
                <a:lnTo>
                  <a:pt x="1329" y="239"/>
                </a:lnTo>
                <a:lnTo>
                  <a:pt x="1341" y="246"/>
                </a:lnTo>
                <a:lnTo>
                  <a:pt x="1367" y="280"/>
                </a:lnTo>
                <a:lnTo>
                  <a:pt x="1377" y="282"/>
                </a:lnTo>
                <a:lnTo>
                  <a:pt x="1391" y="294"/>
                </a:lnTo>
                <a:lnTo>
                  <a:pt x="1400" y="303"/>
                </a:lnTo>
                <a:lnTo>
                  <a:pt x="1403" y="320"/>
                </a:lnTo>
                <a:lnTo>
                  <a:pt x="1403" y="327"/>
                </a:lnTo>
                <a:lnTo>
                  <a:pt x="1405" y="384"/>
                </a:lnTo>
                <a:lnTo>
                  <a:pt x="1417" y="386"/>
                </a:lnTo>
                <a:lnTo>
                  <a:pt x="1428" y="403"/>
                </a:lnTo>
                <a:lnTo>
                  <a:pt x="1464" y="407"/>
                </a:lnTo>
                <a:lnTo>
                  <a:pt x="1473" y="410"/>
                </a:lnTo>
                <a:lnTo>
                  <a:pt x="1476" y="415"/>
                </a:lnTo>
                <a:lnTo>
                  <a:pt x="1480" y="419"/>
                </a:lnTo>
                <a:lnTo>
                  <a:pt x="1480" y="422"/>
                </a:lnTo>
                <a:lnTo>
                  <a:pt x="1480" y="424"/>
                </a:lnTo>
                <a:lnTo>
                  <a:pt x="1480" y="426"/>
                </a:lnTo>
                <a:lnTo>
                  <a:pt x="1476" y="426"/>
                </a:lnTo>
                <a:lnTo>
                  <a:pt x="1473" y="431"/>
                </a:lnTo>
                <a:lnTo>
                  <a:pt x="1476" y="431"/>
                </a:lnTo>
                <a:lnTo>
                  <a:pt x="1478" y="431"/>
                </a:lnTo>
                <a:lnTo>
                  <a:pt x="1480" y="436"/>
                </a:lnTo>
                <a:lnTo>
                  <a:pt x="1483" y="436"/>
                </a:lnTo>
                <a:lnTo>
                  <a:pt x="1485" y="441"/>
                </a:lnTo>
                <a:lnTo>
                  <a:pt x="1485" y="443"/>
                </a:lnTo>
                <a:lnTo>
                  <a:pt x="1485" y="445"/>
                </a:lnTo>
                <a:lnTo>
                  <a:pt x="1483" y="445"/>
                </a:lnTo>
                <a:lnTo>
                  <a:pt x="1483" y="448"/>
                </a:lnTo>
                <a:lnTo>
                  <a:pt x="1487" y="448"/>
                </a:lnTo>
                <a:lnTo>
                  <a:pt x="1494" y="445"/>
                </a:lnTo>
                <a:lnTo>
                  <a:pt x="1497" y="412"/>
                </a:lnTo>
                <a:lnTo>
                  <a:pt x="1497" y="396"/>
                </a:lnTo>
                <a:lnTo>
                  <a:pt x="1546" y="384"/>
                </a:lnTo>
                <a:lnTo>
                  <a:pt x="1546" y="391"/>
                </a:lnTo>
                <a:lnTo>
                  <a:pt x="1551" y="396"/>
                </a:lnTo>
                <a:lnTo>
                  <a:pt x="1551" y="398"/>
                </a:lnTo>
                <a:lnTo>
                  <a:pt x="1549" y="405"/>
                </a:lnTo>
                <a:lnTo>
                  <a:pt x="1544" y="405"/>
                </a:lnTo>
                <a:lnTo>
                  <a:pt x="1542" y="407"/>
                </a:lnTo>
                <a:lnTo>
                  <a:pt x="1542" y="412"/>
                </a:lnTo>
                <a:lnTo>
                  <a:pt x="1544" y="415"/>
                </a:lnTo>
                <a:lnTo>
                  <a:pt x="1546" y="415"/>
                </a:lnTo>
                <a:lnTo>
                  <a:pt x="1549" y="412"/>
                </a:lnTo>
                <a:lnTo>
                  <a:pt x="1556" y="398"/>
                </a:lnTo>
                <a:lnTo>
                  <a:pt x="1560" y="398"/>
                </a:lnTo>
                <a:lnTo>
                  <a:pt x="1565" y="400"/>
                </a:lnTo>
                <a:lnTo>
                  <a:pt x="1568" y="405"/>
                </a:lnTo>
                <a:lnTo>
                  <a:pt x="1568" y="410"/>
                </a:lnTo>
                <a:lnTo>
                  <a:pt x="1565" y="412"/>
                </a:lnTo>
                <a:lnTo>
                  <a:pt x="1560" y="412"/>
                </a:lnTo>
                <a:lnTo>
                  <a:pt x="1553" y="412"/>
                </a:lnTo>
                <a:lnTo>
                  <a:pt x="1553" y="415"/>
                </a:lnTo>
                <a:lnTo>
                  <a:pt x="1549" y="422"/>
                </a:lnTo>
                <a:lnTo>
                  <a:pt x="1549" y="424"/>
                </a:lnTo>
                <a:lnTo>
                  <a:pt x="1551" y="424"/>
                </a:lnTo>
                <a:lnTo>
                  <a:pt x="1560" y="422"/>
                </a:lnTo>
                <a:lnTo>
                  <a:pt x="1565" y="424"/>
                </a:lnTo>
                <a:lnTo>
                  <a:pt x="1575" y="436"/>
                </a:lnTo>
                <a:lnTo>
                  <a:pt x="1577" y="436"/>
                </a:lnTo>
                <a:lnTo>
                  <a:pt x="1579" y="436"/>
                </a:lnTo>
                <a:lnTo>
                  <a:pt x="1582" y="433"/>
                </a:lnTo>
                <a:lnTo>
                  <a:pt x="1584" y="426"/>
                </a:lnTo>
                <a:lnTo>
                  <a:pt x="1586" y="424"/>
                </a:lnTo>
                <a:lnTo>
                  <a:pt x="1589" y="424"/>
                </a:lnTo>
                <a:lnTo>
                  <a:pt x="1589" y="426"/>
                </a:lnTo>
                <a:lnTo>
                  <a:pt x="1591" y="431"/>
                </a:lnTo>
                <a:lnTo>
                  <a:pt x="1593" y="433"/>
                </a:lnTo>
                <a:lnTo>
                  <a:pt x="1596" y="433"/>
                </a:lnTo>
                <a:lnTo>
                  <a:pt x="1598" y="429"/>
                </a:lnTo>
                <a:lnTo>
                  <a:pt x="1601" y="426"/>
                </a:lnTo>
                <a:lnTo>
                  <a:pt x="1603" y="426"/>
                </a:lnTo>
                <a:lnTo>
                  <a:pt x="1605" y="429"/>
                </a:lnTo>
                <a:lnTo>
                  <a:pt x="1605" y="433"/>
                </a:lnTo>
                <a:lnTo>
                  <a:pt x="1608" y="436"/>
                </a:lnTo>
                <a:lnTo>
                  <a:pt x="1612" y="438"/>
                </a:lnTo>
                <a:lnTo>
                  <a:pt x="1615" y="438"/>
                </a:lnTo>
                <a:lnTo>
                  <a:pt x="1622" y="433"/>
                </a:lnTo>
                <a:lnTo>
                  <a:pt x="1626" y="436"/>
                </a:lnTo>
                <a:lnTo>
                  <a:pt x="1629" y="438"/>
                </a:lnTo>
                <a:lnTo>
                  <a:pt x="1631" y="438"/>
                </a:lnTo>
                <a:lnTo>
                  <a:pt x="1631" y="436"/>
                </a:lnTo>
                <a:lnTo>
                  <a:pt x="1629" y="433"/>
                </a:lnTo>
                <a:lnTo>
                  <a:pt x="1629" y="424"/>
                </a:lnTo>
                <a:lnTo>
                  <a:pt x="1634" y="422"/>
                </a:lnTo>
                <a:lnTo>
                  <a:pt x="1636" y="419"/>
                </a:lnTo>
                <a:lnTo>
                  <a:pt x="1638" y="417"/>
                </a:lnTo>
                <a:lnTo>
                  <a:pt x="1638" y="415"/>
                </a:lnTo>
                <a:lnTo>
                  <a:pt x="1636" y="412"/>
                </a:lnTo>
                <a:lnTo>
                  <a:pt x="1636" y="410"/>
                </a:lnTo>
                <a:lnTo>
                  <a:pt x="1638" y="407"/>
                </a:lnTo>
                <a:lnTo>
                  <a:pt x="1641" y="407"/>
                </a:lnTo>
                <a:lnTo>
                  <a:pt x="1643" y="407"/>
                </a:lnTo>
                <a:lnTo>
                  <a:pt x="1648" y="400"/>
                </a:lnTo>
                <a:lnTo>
                  <a:pt x="1648" y="398"/>
                </a:lnTo>
                <a:lnTo>
                  <a:pt x="1650" y="398"/>
                </a:lnTo>
                <a:lnTo>
                  <a:pt x="1650" y="396"/>
                </a:lnTo>
                <a:lnTo>
                  <a:pt x="1650" y="393"/>
                </a:lnTo>
                <a:lnTo>
                  <a:pt x="1662" y="396"/>
                </a:lnTo>
                <a:lnTo>
                  <a:pt x="1678" y="400"/>
                </a:lnTo>
                <a:lnTo>
                  <a:pt x="1690" y="403"/>
                </a:lnTo>
                <a:lnTo>
                  <a:pt x="1690" y="398"/>
                </a:lnTo>
                <a:lnTo>
                  <a:pt x="1692" y="393"/>
                </a:lnTo>
                <a:lnTo>
                  <a:pt x="1695" y="391"/>
                </a:lnTo>
                <a:lnTo>
                  <a:pt x="1697" y="391"/>
                </a:lnTo>
                <a:lnTo>
                  <a:pt x="1700" y="391"/>
                </a:lnTo>
                <a:lnTo>
                  <a:pt x="1700" y="393"/>
                </a:lnTo>
                <a:lnTo>
                  <a:pt x="1702" y="391"/>
                </a:lnTo>
                <a:lnTo>
                  <a:pt x="1704" y="396"/>
                </a:lnTo>
                <a:lnTo>
                  <a:pt x="1702" y="398"/>
                </a:lnTo>
                <a:lnTo>
                  <a:pt x="1704" y="396"/>
                </a:lnTo>
                <a:lnTo>
                  <a:pt x="1707" y="398"/>
                </a:lnTo>
                <a:lnTo>
                  <a:pt x="1709" y="398"/>
                </a:lnTo>
                <a:lnTo>
                  <a:pt x="1711" y="400"/>
                </a:lnTo>
                <a:lnTo>
                  <a:pt x="1714" y="396"/>
                </a:lnTo>
                <a:lnTo>
                  <a:pt x="1714" y="393"/>
                </a:lnTo>
                <a:lnTo>
                  <a:pt x="1714" y="391"/>
                </a:lnTo>
                <a:lnTo>
                  <a:pt x="1714" y="388"/>
                </a:lnTo>
                <a:lnTo>
                  <a:pt x="1716" y="386"/>
                </a:lnTo>
                <a:lnTo>
                  <a:pt x="1718" y="386"/>
                </a:lnTo>
                <a:lnTo>
                  <a:pt x="1721" y="384"/>
                </a:lnTo>
                <a:lnTo>
                  <a:pt x="1723" y="384"/>
                </a:lnTo>
                <a:lnTo>
                  <a:pt x="1723" y="381"/>
                </a:lnTo>
                <a:lnTo>
                  <a:pt x="1725" y="381"/>
                </a:lnTo>
                <a:lnTo>
                  <a:pt x="1725" y="377"/>
                </a:lnTo>
                <a:lnTo>
                  <a:pt x="1728" y="370"/>
                </a:lnTo>
                <a:lnTo>
                  <a:pt x="1730" y="360"/>
                </a:lnTo>
                <a:lnTo>
                  <a:pt x="1730" y="355"/>
                </a:lnTo>
                <a:lnTo>
                  <a:pt x="1730" y="353"/>
                </a:lnTo>
                <a:lnTo>
                  <a:pt x="1730" y="351"/>
                </a:lnTo>
                <a:lnTo>
                  <a:pt x="1730" y="348"/>
                </a:lnTo>
                <a:lnTo>
                  <a:pt x="1735" y="341"/>
                </a:lnTo>
                <a:lnTo>
                  <a:pt x="1737" y="336"/>
                </a:lnTo>
                <a:lnTo>
                  <a:pt x="1740" y="332"/>
                </a:lnTo>
                <a:lnTo>
                  <a:pt x="1740" y="329"/>
                </a:lnTo>
                <a:lnTo>
                  <a:pt x="1744" y="329"/>
                </a:lnTo>
                <a:lnTo>
                  <a:pt x="1747" y="327"/>
                </a:lnTo>
                <a:lnTo>
                  <a:pt x="1749" y="327"/>
                </a:lnTo>
                <a:lnTo>
                  <a:pt x="1749" y="322"/>
                </a:lnTo>
                <a:lnTo>
                  <a:pt x="1775" y="284"/>
                </a:lnTo>
                <a:lnTo>
                  <a:pt x="1775" y="275"/>
                </a:lnTo>
                <a:lnTo>
                  <a:pt x="1775" y="272"/>
                </a:lnTo>
                <a:lnTo>
                  <a:pt x="1773" y="272"/>
                </a:lnTo>
                <a:lnTo>
                  <a:pt x="1773" y="268"/>
                </a:lnTo>
                <a:lnTo>
                  <a:pt x="1773" y="254"/>
                </a:lnTo>
                <a:lnTo>
                  <a:pt x="1775" y="244"/>
                </a:lnTo>
                <a:lnTo>
                  <a:pt x="1780" y="235"/>
                </a:lnTo>
                <a:lnTo>
                  <a:pt x="1782" y="228"/>
                </a:lnTo>
                <a:lnTo>
                  <a:pt x="1784" y="228"/>
                </a:lnTo>
                <a:lnTo>
                  <a:pt x="1787" y="225"/>
                </a:lnTo>
                <a:lnTo>
                  <a:pt x="1803" y="228"/>
                </a:lnTo>
                <a:lnTo>
                  <a:pt x="1813" y="230"/>
                </a:lnTo>
                <a:lnTo>
                  <a:pt x="1822" y="232"/>
                </a:lnTo>
                <a:lnTo>
                  <a:pt x="1827" y="235"/>
                </a:lnTo>
                <a:lnTo>
                  <a:pt x="1829" y="239"/>
                </a:lnTo>
                <a:lnTo>
                  <a:pt x="1829" y="246"/>
                </a:lnTo>
                <a:lnTo>
                  <a:pt x="1834" y="254"/>
                </a:lnTo>
                <a:lnTo>
                  <a:pt x="1839" y="258"/>
                </a:lnTo>
                <a:lnTo>
                  <a:pt x="1843" y="265"/>
                </a:lnTo>
                <a:lnTo>
                  <a:pt x="1848" y="272"/>
                </a:lnTo>
                <a:lnTo>
                  <a:pt x="1855" y="280"/>
                </a:lnTo>
                <a:lnTo>
                  <a:pt x="1860" y="287"/>
                </a:lnTo>
                <a:lnTo>
                  <a:pt x="1905" y="287"/>
                </a:lnTo>
                <a:lnTo>
                  <a:pt x="1909" y="287"/>
                </a:lnTo>
                <a:lnTo>
                  <a:pt x="1912" y="287"/>
                </a:lnTo>
                <a:lnTo>
                  <a:pt x="1924" y="282"/>
                </a:lnTo>
                <a:lnTo>
                  <a:pt x="1931" y="280"/>
                </a:lnTo>
                <a:lnTo>
                  <a:pt x="1938" y="277"/>
                </a:lnTo>
                <a:lnTo>
                  <a:pt x="1947" y="277"/>
                </a:lnTo>
                <a:lnTo>
                  <a:pt x="1957" y="280"/>
                </a:lnTo>
                <a:lnTo>
                  <a:pt x="1964" y="282"/>
                </a:lnTo>
                <a:lnTo>
                  <a:pt x="1966" y="282"/>
                </a:lnTo>
                <a:lnTo>
                  <a:pt x="1971" y="282"/>
                </a:lnTo>
                <a:lnTo>
                  <a:pt x="1980" y="280"/>
                </a:lnTo>
                <a:lnTo>
                  <a:pt x="1987" y="277"/>
                </a:lnTo>
                <a:lnTo>
                  <a:pt x="1990" y="282"/>
                </a:lnTo>
                <a:lnTo>
                  <a:pt x="1999" y="306"/>
                </a:lnTo>
                <a:lnTo>
                  <a:pt x="2001" y="308"/>
                </a:lnTo>
                <a:lnTo>
                  <a:pt x="2013" y="301"/>
                </a:lnTo>
                <a:lnTo>
                  <a:pt x="2015" y="294"/>
                </a:lnTo>
                <a:lnTo>
                  <a:pt x="2023" y="282"/>
                </a:lnTo>
                <a:lnTo>
                  <a:pt x="2037" y="280"/>
                </a:lnTo>
                <a:lnTo>
                  <a:pt x="2044" y="280"/>
                </a:lnTo>
                <a:lnTo>
                  <a:pt x="2048" y="277"/>
                </a:lnTo>
                <a:lnTo>
                  <a:pt x="2060" y="275"/>
                </a:lnTo>
                <a:lnTo>
                  <a:pt x="2063" y="272"/>
                </a:lnTo>
                <a:lnTo>
                  <a:pt x="2065" y="265"/>
                </a:lnTo>
                <a:lnTo>
                  <a:pt x="2070" y="263"/>
                </a:lnTo>
                <a:lnTo>
                  <a:pt x="2077" y="258"/>
                </a:lnTo>
                <a:lnTo>
                  <a:pt x="2084" y="258"/>
                </a:lnTo>
                <a:lnTo>
                  <a:pt x="2091" y="258"/>
                </a:lnTo>
                <a:lnTo>
                  <a:pt x="2100" y="256"/>
                </a:lnTo>
                <a:lnTo>
                  <a:pt x="2107" y="254"/>
                </a:lnTo>
                <a:lnTo>
                  <a:pt x="2117" y="249"/>
                </a:lnTo>
                <a:lnTo>
                  <a:pt x="2124" y="244"/>
                </a:lnTo>
                <a:lnTo>
                  <a:pt x="2126" y="244"/>
                </a:lnTo>
                <a:lnTo>
                  <a:pt x="2129" y="244"/>
                </a:lnTo>
                <a:lnTo>
                  <a:pt x="2129" y="246"/>
                </a:lnTo>
                <a:lnTo>
                  <a:pt x="2126" y="251"/>
                </a:lnTo>
                <a:lnTo>
                  <a:pt x="2124" y="254"/>
                </a:lnTo>
                <a:lnTo>
                  <a:pt x="2122" y="256"/>
                </a:lnTo>
                <a:lnTo>
                  <a:pt x="2119" y="256"/>
                </a:lnTo>
                <a:lnTo>
                  <a:pt x="2117" y="258"/>
                </a:lnTo>
                <a:lnTo>
                  <a:pt x="2105" y="261"/>
                </a:lnTo>
                <a:lnTo>
                  <a:pt x="2103" y="261"/>
                </a:lnTo>
                <a:lnTo>
                  <a:pt x="2098" y="265"/>
                </a:lnTo>
                <a:lnTo>
                  <a:pt x="2096" y="270"/>
                </a:lnTo>
                <a:lnTo>
                  <a:pt x="2096" y="275"/>
                </a:lnTo>
                <a:lnTo>
                  <a:pt x="2098" y="277"/>
                </a:lnTo>
                <a:lnTo>
                  <a:pt x="2103" y="280"/>
                </a:lnTo>
                <a:lnTo>
                  <a:pt x="2105" y="277"/>
                </a:lnTo>
                <a:lnTo>
                  <a:pt x="2110" y="272"/>
                </a:lnTo>
                <a:lnTo>
                  <a:pt x="2114" y="270"/>
                </a:lnTo>
                <a:lnTo>
                  <a:pt x="2129" y="265"/>
                </a:lnTo>
                <a:lnTo>
                  <a:pt x="2131" y="263"/>
                </a:lnTo>
                <a:lnTo>
                  <a:pt x="2140" y="263"/>
                </a:lnTo>
                <a:lnTo>
                  <a:pt x="2145" y="263"/>
                </a:lnTo>
                <a:lnTo>
                  <a:pt x="2152" y="258"/>
                </a:lnTo>
                <a:lnTo>
                  <a:pt x="2157" y="254"/>
                </a:lnTo>
                <a:lnTo>
                  <a:pt x="2169" y="246"/>
                </a:lnTo>
                <a:lnTo>
                  <a:pt x="2169" y="251"/>
                </a:lnTo>
                <a:lnTo>
                  <a:pt x="2171" y="251"/>
                </a:lnTo>
                <a:lnTo>
                  <a:pt x="2178" y="251"/>
                </a:lnTo>
                <a:lnTo>
                  <a:pt x="2185" y="249"/>
                </a:lnTo>
                <a:lnTo>
                  <a:pt x="2188" y="242"/>
                </a:lnTo>
                <a:lnTo>
                  <a:pt x="2195" y="239"/>
                </a:lnTo>
                <a:lnTo>
                  <a:pt x="2204" y="237"/>
                </a:lnTo>
                <a:lnTo>
                  <a:pt x="2216" y="230"/>
                </a:lnTo>
                <a:lnTo>
                  <a:pt x="2239" y="218"/>
                </a:lnTo>
                <a:lnTo>
                  <a:pt x="2244" y="225"/>
                </a:lnTo>
                <a:lnTo>
                  <a:pt x="2249" y="232"/>
                </a:lnTo>
                <a:lnTo>
                  <a:pt x="2251" y="237"/>
                </a:lnTo>
                <a:lnTo>
                  <a:pt x="2256" y="230"/>
                </a:lnTo>
                <a:lnTo>
                  <a:pt x="2258" y="225"/>
                </a:lnTo>
                <a:lnTo>
                  <a:pt x="2261" y="220"/>
                </a:lnTo>
                <a:lnTo>
                  <a:pt x="2261" y="216"/>
                </a:lnTo>
                <a:lnTo>
                  <a:pt x="2263" y="213"/>
                </a:lnTo>
                <a:lnTo>
                  <a:pt x="2268" y="204"/>
                </a:lnTo>
                <a:lnTo>
                  <a:pt x="2270" y="197"/>
                </a:lnTo>
                <a:lnTo>
                  <a:pt x="2272" y="187"/>
                </a:lnTo>
                <a:lnTo>
                  <a:pt x="2279" y="180"/>
                </a:lnTo>
                <a:lnTo>
                  <a:pt x="2282" y="175"/>
                </a:lnTo>
                <a:lnTo>
                  <a:pt x="2282" y="171"/>
                </a:lnTo>
                <a:lnTo>
                  <a:pt x="2282" y="168"/>
                </a:lnTo>
                <a:lnTo>
                  <a:pt x="2282" y="164"/>
                </a:lnTo>
                <a:lnTo>
                  <a:pt x="2289" y="154"/>
                </a:lnTo>
                <a:lnTo>
                  <a:pt x="2291" y="145"/>
                </a:lnTo>
                <a:lnTo>
                  <a:pt x="2296" y="140"/>
                </a:lnTo>
                <a:lnTo>
                  <a:pt x="2298" y="133"/>
                </a:lnTo>
                <a:lnTo>
                  <a:pt x="2298" y="126"/>
                </a:lnTo>
                <a:lnTo>
                  <a:pt x="2298" y="121"/>
                </a:lnTo>
                <a:lnTo>
                  <a:pt x="2301" y="116"/>
                </a:lnTo>
                <a:lnTo>
                  <a:pt x="2301" y="114"/>
                </a:lnTo>
                <a:lnTo>
                  <a:pt x="2303" y="104"/>
                </a:lnTo>
                <a:lnTo>
                  <a:pt x="2308" y="90"/>
                </a:lnTo>
                <a:lnTo>
                  <a:pt x="2310" y="88"/>
                </a:lnTo>
                <a:lnTo>
                  <a:pt x="2315" y="78"/>
                </a:lnTo>
                <a:lnTo>
                  <a:pt x="2320" y="74"/>
                </a:lnTo>
                <a:lnTo>
                  <a:pt x="2324" y="69"/>
                </a:lnTo>
                <a:lnTo>
                  <a:pt x="2329" y="64"/>
                </a:lnTo>
                <a:lnTo>
                  <a:pt x="2338" y="59"/>
                </a:lnTo>
                <a:lnTo>
                  <a:pt x="2341" y="55"/>
                </a:lnTo>
                <a:lnTo>
                  <a:pt x="2348" y="45"/>
                </a:lnTo>
                <a:lnTo>
                  <a:pt x="2360" y="26"/>
                </a:lnTo>
                <a:lnTo>
                  <a:pt x="2371" y="12"/>
                </a:lnTo>
                <a:lnTo>
                  <a:pt x="2381" y="0"/>
                </a:lnTo>
                <a:lnTo>
                  <a:pt x="2390" y="3"/>
                </a:lnTo>
                <a:lnTo>
                  <a:pt x="2400" y="3"/>
                </a:lnTo>
                <a:lnTo>
                  <a:pt x="2407" y="5"/>
                </a:lnTo>
                <a:lnTo>
                  <a:pt x="2419" y="7"/>
                </a:lnTo>
                <a:lnTo>
                  <a:pt x="2426" y="7"/>
                </a:lnTo>
                <a:lnTo>
                  <a:pt x="2433" y="10"/>
                </a:lnTo>
                <a:lnTo>
                  <a:pt x="2440" y="12"/>
                </a:lnTo>
                <a:lnTo>
                  <a:pt x="2447" y="14"/>
                </a:lnTo>
                <a:close/>
                <a:moveTo>
                  <a:pt x="2037" y="654"/>
                </a:moveTo>
                <a:lnTo>
                  <a:pt x="2034" y="654"/>
                </a:lnTo>
                <a:lnTo>
                  <a:pt x="2034" y="656"/>
                </a:lnTo>
                <a:lnTo>
                  <a:pt x="2032" y="656"/>
                </a:lnTo>
                <a:lnTo>
                  <a:pt x="2034" y="654"/>
                </a:lnTo>
                <a:lnTo>
                  <a:pt x="2034" y="656"/>
                </a:lnTo>
                <a:lnTo>
                  <a:pt x="2032" y="656"/>
                </a:lnTo>
                <a:lnTo>
                  <a:pt x="2030" y="656"/>
                </a:lnTo>
                <a:lnTo>
                  <a:pt x="2030" y="658"/>
                </a:lnTo>
                <a:lnTo>
                  <a:pt x="2027" y="658"/>
                </a:lnTo>
                <a:lnTo>
                  <a:pt x="2027" y="661"/>
                </a:lnTo>
                <a:lnTo>
                  <a:pt x="2030" y="661"/>
                </a:lnTo>
                <a:lnTo>
                  <a:pt x="2027" y="661"/>
                </a:lnTo>
                <a:lnTo>
                  <a:pt x="2027" y="663"/>
                </a:lnTo>
                <a:lnTo>
                  <a:pt x="2027" y="665"/>
                </a:lnTo>
                <a:lnTo>
                  <a:pt x="2027" y="668"/>
                </a:lnTo>
                <a:lnTo>
                  <a:pt x="2025" y="670"/>
                </a:lnTo>
                <a:lnTo>
                  <a:pt x="2027" y="670"/>
                </a:lnTo>
                <a:lnTo>
                  <a:pt x="2027" y="673"/>
                </a:lnTo>
                <a:lnTo>
                  <a:pt x="2025" y="673"/>
                </a:lnTo>
                <a:lnTo>
                  <a:pt x="2025" y="675"/>
                </a:lnTo>
                <a:lnTo>
                  <a:pt x="2025" y="677"/>
                </a:lnTo>
                <a:lnTo>
                  <a:pt x="2027" y="677"/>
                </a:lnTo>
                <a:lnTo>
                  <a:pt x="2027" y="680"/>
                </a:lnTo>
                <a:lnTo>
                  <a:pt x="2027" y="682"/>
                </a:lnTo>
                <a:lnTo>
                  <a:pt x="2027" y="684"/>
                </a:lnTo>
                <a:lnTo>
                  <a:pt x="2030" y="684"/>
                </a:lnTo>
                <a:lnTo>
                  <a:pt x="2027" y="684"/>
                </a:lnTo>
                <a:lnTo>
                  <a:pt x="2027" y="687"/>
                </a:lnTo>
                <a:lnTo>
                  <a:pt x="2025" y="687"/>
                </a:lnTo>
                <a:lnTo>
                  <a:pt x="2025" y="689"/>
                </a:lnTo>
                <a:lnTo>
                  <a:pt x="2023" y="689"/>
                </a:lnTo>
                <a:lnTo>
                  <a:pt x="2023" y="691"/>
                </a:lnTo>
                <a:lnTo>
                  <a:pt x="2020" y="691"/>
                </a:lnTo>
                <a:lnTo>
                  <a:pt x="2020" y="694"/>
                </a:lnTo>
                <a:lnTo>
                  <a:pt x="2020" y="691"/>
                </a:lnTo>
                <a:lnTo>
                  <a:pt x="2018" y="691"/>
                </a:lnTo>
                <a:lnTo>
                  <a:pt x="2015" y="691"/>
                </a:lnTo>
                <a:lnTo>
                  <a:pt x="2015" y="694"/>
                </a:lnTo>
                <a:lnTo>
                  <a:pt x="2013" y="694"/>
                </a:lnTo>
                <a:lnTo>
                  <a:pt x="2011" y="696"/>
                </a:lnTo>
                <a:lnTo>
                  <a:pt x="2008" y="696"/>
                </a:lnTo>
                <a:lnTo>
                  <a:pt x="2006" y="696"/>
                </a:lnTo>
                <a:lnTo>
                  <a:pt x="2006" y="699"/>
                </a:lnTo>
                <a:lnTo>
                  <a:pt x="2006" y="701"/>
                </a:lnTo>
                <a:lnTo>
                  <a:pt x="2004" y="701"/>
                </a:lnTo>
                <a:lnTo>
                  <a:pt x="2004" y="703"/>
                </a:lnTo>
                <a:lnTo>
                  <a:pt x="1980" y="703"/>
                </a:lnTo>
                <a:lnTo>
                  <a:pt x="1961" y="703"/>
                </a:lnTo>
                <a:lnTo>
                  <a:pt x="1924" y="703"/>
                </a:lnTo>
                <a:lnTo>
                  <a:pt x="1926" y="720"/>
                </a:lnTo>
                <a:lnTo>
                  <a:pt x="1968" y="725"/>
                </a:lnTo>
                <a:lnTo>
                  <a:pt x="1982" y="727"/>
                </a:lnTo>
                <a:lnTo>
                  <a:pt x="1980" y="736"/>
                </a:lnTo>
                <a:lnTo>
                  <a:pt x="1992" y="744"/>
                </a:lnTo>
                <a:lnTo>
                  <a:pt x="2004" y="758"/>
                </a:lnTo>
                <a:lnTo>
                  <a:pt x="2006" y="760"/>
                </a:lnTo>
                <a:lnTo>
                  <a:pt x="2020" y="758"/>
                </a:lnTo>
                <a:lnTo>
                  <a:pt x="2041" y="763"/>
                </a:lnTo>
                <a:lnTo>
                  <a:pt x="2060" y="767"/>
                </a:lnTo>
                <a:lnTo>
                  <a:pt x="2046" y="815"/>
                </a:lnTo>
                <a:lnTo>
                  <a:pt x="2072" y="819"/>
                </a:lnTo>
                <a:lnTo>
                  <a:pt x="2074" y="819"/>
                </a:lnTo>
                <a:lnTo>
                  <a:pt x="2077" y="810"/>
                </a:lnTo>
                <a:lnTo>
                  <a:pt x="2079" y="810"/>
                </a:lnTo>
                <a:lnTo>
                  <a:pt x="2081" y="807"/>
                </a:lnTo>
                <a:lnTo>
                  <a:pt x="2086" y="800"/>
                </a:lnTo>
                <a:lnTo>
                  <a:pt x="2096" y="791"/>
                </a:lnTo>
                <a:lnTo>
                  <a:pt x="2093" y="791"/>
                </a:lnTo>
                <a:lnTo>
                  <a:pt x="2093" y="789"/>
                </a:lnTo>
                <a:lnTo>
                  <a:pt x="2096" y="786"/>
                </a:lnTo>
                <a:lnTo>
                  <a:pt x="2096" y="779"/>
                </a:lnTo>
                <a:lnTo>
                  <a:pt x="2105" y="770"/>
                </a:lnTo>
                <a:lnTo>
                  <a:pt x="2093" y="765"/>
                </a:lnTo>
                <a:lnTo>
                  <a:pt x="2067" y="758"/>
                </a:lnTo>
                <a:lnTo>
                  <a:pt x="2053" y="751"/>
                </a:lnTo>
                <a:lnTo>
                  <a:pt x="2027" y="744"/>
                </a:lnTo>
                <a:lnTo>
                  <a:pt x="2027" y="741"/>
                </a:lnTo>
                <a:lnTo>
                  <a:pt x="2030" y="741"/>
                </a:lnTo>
                <a:lnTo>
                  <a:pt x="2030" y="739"/>
                </a:lnTo>
                <a:lnTo>
                  <a:pt x="2030" y="736"/>
                </a:lnTo>
                <a:lnTo>
                  <a:pt x="2032" y="736"/>
                </a:lnTo>
                <a:lnTo>
                  <a:pt x="2032" y="734"/>
                </a:lnTo>
                <a:lnTo>
                  <a:pt x="2032" y="732"/>
                </a:lnTo>
                <a:lnTo>
                  <a:pt x="2034" y="732"/>
                </a:lnTo>
                <a:lnTo>
                  <a:pt x="2034" y="729"/>
                </a:lnTo>
                <a:lnTo>
                  <a:pt x="2034" y="727"/>
                </a:lnTo>
                <a:lnTo>
                  <a:pt x="2032" y="727"/>
                </a:lnTo>
                <a:lnTo>
                  <a:pt x="2032" y="725"/>
                </a:lnTo>
                <a:lnTo>
                  <a:pt x="2034" y="725"/>
                </a:lnTo>
                <a:lnTo>
                  <a:pt x="2034" y="722"/>
                </a:lnTo>
                <a:lnTo>
                  <a:pt x="2037" y="722"/>
                </a:lnTo>
                <a:lnTo>
                  <a:pt x="2037" y="720"/>
                </a:lnTo>
                <a:lnTo>
                  <a:pt x="2037" y="718"/>
                </a:lnTo>
                <a:lnTo>
                  <a:pt x="2037" y="715"/>
                </a:lnTo>
                <a:lnTo>
                  <a:pt x="2039" y="715"/>
                </a:lnTo>
                <a:lnTo>
                  <a:pt x="2039" y="713"/>
                </a:lnTo>
                <a:lnTo>
                  <a:pt x="2041" y="713"/>
                </a:lnTo>
                <a:lnTo>
                  <a:pt x="2044" y="713"/>
                </a:lnTo>
                <a:lnTo>
                  <a:pt x="2046" y="713"/>
                </a:lnTo>
                <a:lnTo>
                  <a:pt x="2048" y="713"/>
                </a:lnTo>
                <a:lnTo>
                  <a:pt x="2048" y="710"/>
                </a:lnTo>
                <a:lnTo>
                  <a:pt x="2051" y="710"/>
                </a:lnTo>
                <a:lnTo>
                  <a:pt x="2053" y="710"/>
                </a:lnTo>
                <a:lnTo>
                  <a:pt x="2053" y="708"/>
                </a:lnTo>
                <a:lnTo>
                  <a:pt x="2056" y="708"/>
                </a:lnTo>
                <a:lnTo>
                  <a:pt x="2056" y="706"/>
                </a:lnTo>
                <a:lnTo>
                  <a:pt x="2058" y="706"/>
                </a:lnTo>
                <a:lnTo>
                  <a:pt x="2058" y="703"/>
                </a:lnTo>
                <a:lnTo>
                  <a:pt x="2060" y="703"/>
                </a:lnTo>
                <a:lnTo>
                  <a:pt x="2060" y="701"/>
                </a:lnTo>
                <a:lnTo>
                  <a:pt x="2060" y="699"/>
                </a:lnTo>
                <a:lnTo>
                  <a:pt x="2063" y="699"/>
                </a:lnTo>
                <a:lnTo>
                  <a:pt x="2063" y="696"/>
                </a:lnTo>
                <a:lnTo>
                  <a:pt x="2065" y="696"/>
                </a:lnTo>
                <a:lnTo>
                  <a:pt x="2065" y="694"/>
                </a:lnTo>
                <a:lnTo>
                  <a:pt x="2067" y="694"/>
                </a:lnTo>
                <a:lnTo>
                  <a:pt x="2067" y="691"/>
                </a:lnTo>
                <a:lnTo>
                  <a:pt x="2070" y="691"/>
                </a:lnTo>
                <a:lnTo>
                  <a:pt x="2070" y="689"/>
                </a:lnTo>
                <a:lnTo>
                  <a:pt x="2072" y="689"/>
                </a:lnTo>
                <a:lnTo>
                  <a:pt x="2072" y="687"/>
                </a:lnTo>
                <a:lnTo>
                  <a:pt x="2074" y="687"/>
                </a:lnTo>
                <a:lnTo>
                  <a:pt x="2077" y="687"/>
                </a:lnTo>
                <a:lnTo>
                  <a:pt x="2077" y="684"/>
                </a:lnTo>
                <a:lnTo>
                  <a:pt x="2077" y="682"/>
                </a:lnTo>
                <a:lnTo>
                  <a:pt x="2074" y="682"/>
                </a:lnTo>
                <a:lnTo>
                  <a:pt x="2074" y="680"/>
                </a:lnTo>
                <a:lnTo>
                  <a:pt x="2072" y="680"/>
                </a:lnTo>
                <a:lnTo>
                  <a:pt x="2072" y="677"/>
                </a:lnTo>
                <a:lnTo>
                  <a:pt x="2070" y="677"/>
                </a:lnTo>
                <a:lnTo>
                  <a:pt x="2067" y="677"/>
                </a:lnTo>
                <a:lnTo>
                  <a:pt x="2067" y="675"/>
                </a:lnTo>
                <a:lnTo>
                  <a:pt x="2065" y="675"/>
                </a:lnTo>
                <a:lnTo>
                  <a:pt x="2065" y="673"/>
                </a:lnTo>
                <a:lnTo>
                  <a:pt x="2063" y="673"/>
                </a:lnTo>
                <a:lnTo>
                  <a:pt x="2060" y="673"/>
                </a:lnTo>
                <a:lnTo>
                  <a:pt x="2060" y="670"/>
                </a:lnTo>
                <a:lnTo>
                  <a:pt x="2058" y="670"/>
                </a:lnTo>
                <a:lnTo>
                  <a:pt x="2058" y="668"/>
                </a:lnTo>
                <a:lnTo>
                  <a:pt x="2056" y="668"/>
                </a:lnTo>
                <a:lnTo>
                  <a:pt x="2053" y="668"/>
                </a:lnTo>
                <a:lnTo>
                  <a:pt x="2053" y="665"/>
                </a:lnTo>
                <a:lnTo>
                  <a:pt x="2051" y="665"/>
                </a:lnTo>
                <a:lnTo>
                  <a:pt x="2051" y="663"/>
                </a:lnTo>
                <a:lnTo>
                  <a:pt x="2048" y="663"/>
                </a:lnTo>
                <a:lnTo>
                  <a:pt x="2048" y="661"/>
                </a:lnTo>
                <a:lnTo>
                  <a:pt x="2046" y="661"/>
                </a:lnTo>
                <a:lnTo>
                  <a:pt x="2046" y="658"/>
                </a:lnTo>
                <a:lnTo>
                  <a:pt x="2044" y="658"/>
                </a:lnTo>
                <a:lnTo>
                  <a:pt x="2041" y="656"/>
                </a:lnTo>
                <a:lnTo>
                  <a:pt x="2041" y="654"/>
                </a:lnTo>
                <a:lnTo>
                  <a:pt x="2039" y="654"/>
                </a:lnTo>
                <a:lnTo>
                  <a:pt x="2039" y="651"/>
                </a:lnTo>
                <a:lnTo>
                  <a:pt x="2039" y="654"/>
                </a:lnTo>
                <a:lnTo>
                  <a:pt x="2037" y="654"/>
                </a:lnTo>
                <a:close/>
              </a:path>
            </a:pathLst>
          </a:custGeom>
          <a:solidFill>
            <a:srgbClr val="FCC5EE"/>
          </a:solidFill>
          <a:ln w="9525">
            <a:solidFill>
              <a:schemeClr val="bg2">
                <a:lumMod val="50000"/>
              </a:schemeClr>
            </a:solidFill>
            <a:round/>
            <a:headEnd/>
            <a:tailEnd/>
          </a:ln>
          <a:extLst/>
        </p:spPr>
        <p:txBody>
          <a:bodyPr rot="0" vert="horz" wrap="square" lIns="137160" tIns="68580" rIns="137160" bIns="68580" anchor="t" anchorCtr="0" upright="1">
            <a:noAutofit/>
          </a:bodyPr>
          <a:lstStyle/>
          <a:p>
            <a:endParaRPr lang="es-MX" sz="2700"/>
          </a:p>
        </p:txBody>
      </p:sp>
      <p:sp>
        <p:nvSpPr>
          <p:cNvPr id="26" name="Rectángulo 25">
            <a:hlinkClick r:id="rId6" action="ppaction://hlinksldjump"/>
          </p:cNvPr>
          <p:cNvSpPr/>
          <p:nvPr/>
        </p:nvSpPr>
        <p:spPr>
          <a:xfrm>
            <a:off x="9898437" y="3369584"/>
            <a:ext cx="2808782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es-419" sz="5400" cap="all" dirty="0">
                <a:solidFill>
                  <a:schemeClr val="bg1"/>
                </a:solidFill>
                <a:latin typeface="Exo 2" panose="00000800000000000000" pitchFamily="2" charset="0"/>
              </a:rPr>
              <a:t>cargos</a:t>
            </a:r>
            <a:endParaRPr lang="es-MX" sz="5400" cap="all" dirty="0">
              <a:solidFill>
                <a:schemeClr val="bg1"/>
              </a:solidFill>
              <a:latin typeface="Exo 2" panose="00000800000000000000" pitchFamily="2" charset="0"/>
            </a:endParaRPr>
          </a:p>
        </p:txBody>
      </p:sp>
      <p:sp>
        <p:nvSpPr>
          <p:cNvPr id="28" name="Rectángulo 27"/>
          <p:cNvSpPr/>
          <p:nvPr/>
        </p:nvSpPr>
        <p:spPr>
          <a:xfrm>
            <a:off x="10787785" y="2546577"/>
            <a:ext cx="2143023" cy="7848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s-MX" sz="4500" cap="all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CARGOS</a:t>
            </a:r>
          </a:p>
        </p:txBody>
      </p:sp>
      <p:cxnSp>
        <p:nvCxnSpPr>
          <p:cNvPr id="29" name="Conector angular 28"/>
          <p:cNvCxnSpPr>
            <a:stCxn id="28" idx="1"/>
            <a:endCxn id="28" idx="3"/>
          </p:cNvCxnSpPr>
          <p:nvPr/>
        </p:nvCxnSpPr>
        <p:spPr>
          <a:xfrm rot="10800000" flipH="1">
            <a:off x="10741251" y="2962076"/>
            <a:ext cx="2236092" cy="19050"/>
          </a:xfrm>
          <a:prstGeom prst="bentConnector5">
            <a:avLst>
              <a:gd name="adj1" fmla="val -216391"/>
              <a:gd name="adj2" fmla="val -28118906"/>
              <a:gd name="adj3" fmla="val 315539"/>
            </a:avLst>
          </a:prstGeom>
          <a:ln w="38100">
            <a:solidFill>
              <a:schemeClr val="tx1">
                <a:lumMod val="50000"/>
                <a:lumOff val="50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Rectángulo 31"/>
          <p:cNvSpPr/>
          <p:nvPr/>
        </p:nvSpPr>
        <p:spPr>
          <a:xfrm>
            <a:off x="10199039" y="4073773"/>
            <a:ext cx="3059655" cy="18697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MX" sz="1650" cap="all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MAGISTRATURAS DEL TRIBUNAL SUPERIOR DE JUSTICIA DEL ESTADO DE MÉXICO: </a:t>
            </a:r>
            <a:r>
              <a:rPr lang="es-MX" sz="1650" b="1" cap="all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13 cargos</a:t>
            </a:r>
          </a:p>
          <a:p>
            <a:pPr algn="just"/>
            <a:endParaRPr lang="es-MX" sz="1650" cap="all" dirty="0">
              <a:solidFill>
                <a:srgbClr val="00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s-MX" sz="1650" cap="all" dirty="0"/>
              <a:t>Materia civil:</a:t>
            </a:r>
            <a:r>
              <a:rPr lang="es-MX" sz="1650" b="1" cap="all" dirty="0"/>
              <a:t> 5 cargos </a:t>
            </a:r>
            <a:endParaRPr lang="es-MX" sz="1650" cap="all" dirty="0"/>
          </a:p>
          <a:p>
            <a:r>
              <a:rPr lang="es-MX" sz="1650" cap="all" dirty="0"/>
              <a:t>Materia FAMILIAR:</a:t>
            </a:r>
            <a:r>
              <a:rPr lang="es-MX" sz="1650" b="1" cap="all" dirty="0"/>
              <a:t> 4 cargos </a:t>
            </a:r>
            <a:endParaRPr lang="es-MX" sz="1650" cap="all" dirty="0"/>
          </a:p>
          <a:p>
            <a:r>
              <a:rPr lang="es-MX" sz="1650" cap="all" dirty="0"/>
              <a:t>materia penal:</a:t>
            </a:r>
            <a:r>
              <a:rPr lang="es-MX" sz="1650" b="1" cap="all" dirty="0"/>
              <a:t> 4 cargos</a:t>
            </a:r>
            <a:endParaRPr lang="es-MX" sz="1650" cap="all" dirty="0"/>
          </a:p>
        </p:txBody>
      </p:sp>
      <p:sp>
        <p:nvSpPr>
          <p:cNvPr id="33" name="Rectángulo 32"/>
          <p:cNvSpPr/>
          <p:nvPr/>
        </p:nvSpPr>
        <p:spPr>
          <a:xfrm>
            <a:off x="14478054" y="4058801"/>
            <a:ext cx="3059655" cy="18697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MX" sz="1650" cap="all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juezas Y JUECES DEL PODER JUDICIAL DEL ESTADO DE MÉXICO: </a:t>
            </a:r>
            <a:r>
              <a:rPr lang="es-MX" sz="1650" b="1" cap="all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8 cargos</a:t>
            </a:r>
          </a:p>
          <a:p>
            <a:pPr algn="just"/>
            <a:endParaRPr lang="es-MX" sz="1650" cap="all" dirty="0">
              <a:solidFill>
                <a:srgbClr val="00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s-MX" sz="1650" cap="all" dirty="0"/>
              <a:t>materia civil: </a:t>
            </a:r>
            <a:r>
              <a:rPr lang="es-MX" sz="1650" b="1" cap="all" dirty="0"/>
              <a:t>3 cargos</a:t>
            </a:r>
            <a:endParaRPr lang="es-MX" sz="1650" cap="all" dirty="0"/>
          </a:p>
          <a:p>
            <a:r>
              <a:rPr lang="es-MX" sz="1650" cap="all" dirty="0"/>
              <a:t>materia familiar:</a:t>
            </a:r>
            <a:r>
              <a:rPr lang="es-MX" sz="1650" b="1" cap="all" dirty="0"/>
              <a:t> 3 cargos</a:t>
            </a:r>
            <a:endParaRPr lang="es-MX" sz="1650" cap="all" dirty="0"/>
          </a:p>
          <a:p>
            <a:r>
              <a:rPr lang="es-MX" sz="1650" cap="all" dirty="0"/>
              <a:t>materia PENAL: </a:t>
            </a:r>
            <a:r>
              <a:rPr lang="es-MX" sz="1650" b="1" cap="all" dirty="0"/>
              <a:t>2 cargos</a:t>
            </a:r>
            <a:endParaRPr lang="es-MX" sz="1650" cap="all" dirty="0"/>
          </a:p>
        </p:txBody>
      </p:sp>
      <p:sp>
        <p:nvSpPr>
          <p:cNvPr id="34" name="Elipse 33"/>
          <p:cNvSpPr/>
          <p:nvPr/>
        </p:nvSpPr>
        <p:spPr>
          <a:xfrm>
            <a:off x="6158483" y="4142772"/>
            <a:ext cx="324000" cy="326232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35" name="Elipse 34"/>
          <p:cNvSpPr/>
          <p:nvPr/>
        </p:nvSpPr>
        <p:spPr>
          <a:xfrm>
            <a:off x="6158483" y="5197818"/>
            <a:ext cx="324000" cy="326232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36" name="Elipse 35"/>
          <p:cNvSpPr/>
          <p:nvPr/>
        </p:nvSpPr>
        <p:spPr>
          <a:xfrm>
            <a:off x="9912188" y="4111269"/>
            <a:ext cx="324000" cy="326232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37" name="Elipse 36"/>
          <p:cNvSpPr/>
          <p:nvPr/>
        </p:nvSpPr>
        <p:spPr>
          <a:xfrm>
            <a:off x="14154054" y="4138583"/>
            <a:ext cx="324000" cy="326232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pic>
        <p:nvPicPr>
          <p:cNvPr id="39" name="Picture 2" descr="Estado de México – Pacto federal">
            <a:hlinkClick r:id="rId7" action="ppaction://hlinksldjump" tooltip="Distritos Judiciales Electorales"/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62999" y="8613564"/>
            <a:ext cx="762001" cy="6265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" name="Imagen 39">
            <a:hlinkClick r:id="" action="ppaction://hlinkshowjump?jump=previousslide" tooltip="Anterior"/>
          </p:cNvPr>
          <p:cNvPicPr>
            <a:picLocks noChangeAspect="1"/>
          </p:cNvPicPr>
          <p:nvPr/>
        </p:nvPicPr>
        <p:blipFill>
          <a:blip r:embed="rId9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7971312" y="8567437"/>
            <a:ext cx="718852" cy="718852"/>
          </a:xfrm>
          <a:prstGeom prst="rect">
            <a:avLst/>
          </a:prstGeom>
        </p:spPr>
      </p:pic>
      <p:pic>
        <p:nvPicPr>
          <p:cNvPr id="41" name="Imagen 40">
            <a:hlinkClick r:id="" action="ppaction://hlinkshowjump?jump=nextslide" tooltip="Siguiente"/>
          </p:cNvPr>
          <p:cNvPicPr>
            <a:picLocks noChangeAspect="1"/>
          </p:cNvPicPr>
          <p:nvPr/>
        </p:nvPicPr>
        <p:blipFill>
          <a:blip r:embed="rId9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97835" y="8567438"/>
            <a:ext cx="718852" cy="718852"/>
          </a:xfrm>
          <a:prstGeom prst="rect">
            <a:avLst/>
          </a:prstGeom>
        </p:spPr>
      </p:pic>
      <p:sp>
        <p:nvSpPr>
          <p:cNvPr id="42" name="Rectángulo 41"/>
          <p:cNvSpPr/>
          <p:nvPr/>
        </p:nvSpPr>
        <p:spPr>
          <a:xfrm>
            <a:off x="6461383" y="4088649"/>
            <a:ext cx="3022961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MX" sz="1650" dirty="0">
                <a:solidFill>
                  <a:srgbClr val="000000"/>
                </a:solidFill>
              </a:rPr>
              <a:t>PRESIDENCIA DEL TRIBUNAL SUPERIOR DE JUSTICIA: </a:t>
            </a:r>
            <a:r>
              <a:rPr lang="es-MX" sz="1650" b="1" dirty="0">
                <a:solidFill>
                  <a:srgbClr val="000000"/>
                </a:solidFill>
              </a:rPr>
              <a:t>1 </a:t>
            </a:r>
            <a:r>
              <a:rPr lang="es-MX" sz="1650" b="1" dirty="0" smtClean="0">
                <a:solidFill>
                  <a:srgbClr val="000000"/>
                </a:solidFill>
              </a:rPr>
              <a:t>CARGO</a:t>
            </a:r>
            <a:endParaRPr lang="es-MX" sz="1650" dirty="0"/>
          </a:p>
        </p:txBody>
      </p:sp>
      <p:sp>
        <p:nvSpPr>
          <p:cNvPr id="43" name="Rectángulo 42"/>
          <p:cNvSpPr/>
          <p:nvPr/>
        </p:nvSpPr>
        <p:spPr>
          <a:xfrm>
            <a:off x="6482483" y="5119843"/>
            <a:ext cx="2892807" cy="13619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MX" sz="1650" dirty="0">
                <a:solidFill>
                  <a:srgbClr val="000000"/>
                </a:solidFill>
              </a:rPr>
              <a:t>MAGISTRATURAS DEL TRIBUNAL DE DISCIPLINA JUDICIAL DEL PODER JUDICIAL DEL ESTADO DE MÉXICO:</a:t>
            </a:r>
            <a:r>
              <a:rPr lang="es-MX" sz="1650" b="1" dirty="0">
                <a:solidFill>
                  <a:srgbClr val="000000"/>
                </a:solidFill>
              </a:rPr>
              <a:t> 5 </a:t>
            </a:r>
            <a:r>
              <a:rPr lang="es-MX" sz="1650" b="1" dirty="0" smtClean="0">
                <a:solidFill>
                  <a:srgbClr val="000000"/>
                </a:solidFill>
              </a:rPr>
              <a:t>CARGOS</a:t>
            </a:r>
            <a:endParaRPr lang="es-MX" sz="1650" dirty="0"/>
          </a:p>
        </p:txBody>
      </p:sp>
      <p:sp>
        <p:nvSpPr>
          <p:cNvPr id="30" name="Rectángulo 29"/>
          <p:cNvSpPr/>
          <p:nvPr/>
        </p:nvSpPr>
        <p:spPr>
          <a:xfrm>
            <a:off x="7287296" y="7739214"/>
            <a:ext cx="9144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s-MX" sz="1600" dirty="0" smtClean="0">
                <a:solidFill>
                  <a:srgbClr val="7030A0"/>
                </a:solidFill>
                <a:latin typeface="Calibri" panose="020F0502020204030204" pitchFamily="34" charset="0"/>
              </a:rPr>
              <a:t>Para </a:t>
            </a:r>
            <a:r>
              <a:rPr lang="es-MX" sz="1600" dirty="0">
                <a:solidFill>
                  <a:srgbClr val="7030A0"/>
                </a:solidFill>
                <a:latin typeface="Calibri" panose="020F0502020204030204" pitchFamily="34" charset="0"/>
              </a:rPr>
              <a:t>conocer más al respecto se puede visitar el sitio </a:t>
            </a:r>
            <a:r>
              <a:rPr lang="es-MX" sz="1600" b="1" dirty="0">
                <a:solidFill>
                  <a:srgbClr val="7030A0"/>
                </a:solidFill>
                <a:latin typeface="Calibri" panose="020F0502020204030204" pitchFamily="34" charset="0"/>
              </a:rPr>
              <a:t>“Candidaturas Proceso Electoral Judicial Extraordinario Conóceles</a:t>
            </a:r>
            <a:r>
              <a:rPr lang="es-MX" sz="1600" dirty="0" smtClean="0">
                <a:solidFill>
                  <a:srgbClr val="7030A0"/>
                </a:solidFill>
                <a:latin typeface="Calibri" panose="020F0502020204030204" pitchFamily="34" charset="0"/>
              </a:rPr>
              <a:t>”</a:t>
            </a:r>
            <a:r>
              <a:rPr lang="es-MX" sz="1600" dirty="0">
                <a:solidFill>
                  <a:srgbClr val="7030A0"/>
                </a:solidFill>
                <a:latin typeface="Calibri" panose="020F0502020204030204" pitchFamily="34" charset="0"/>
              </a:rPr>
              <a:t>	</a:t>
            </a:r>
          </a:p>
        </p:txBody>
      </p:sp>
      <p:pic>
        <p:nvPicPr>
          <p:cNvPr id="31" name="Picture 2" descr="logo conoceles">
            <a:hlinkClick r:id="rId10" tooltip="Conóceles 2025"/>
          </p:cNvPr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13834" y="6863590"/>
            <a:ext cx="1030063" cy="8638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693604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Click="0">
        <p14:reveal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2401" y="178509"/>
            <a:ext cx="2274414" cy="1025763"/>
          </a:xfrm>
          <a:prstGeom prst="rect">
            <a:avLst/>
          </a:prstGeom>
        </p:spPr>
      </p:pic>
      <p:sp>
        <p:nvSpPr>
          <p:cNvPr id="72" name="Paralelogramo 71"/>
          <p:cNvSpPr/>
          <p:nvPr/>
        </p:nvSpPr>
        <p:spPr>
          <a:xfrm>
            <a:off x="15672659" y="8634356"/>
            <a:ext cx="4243892" cy="1612305"/>
          </a:xfrm>
          <a:prstGeom prst="parallelogram">
            <a:avLst>
              <a:gd name="adj" fmla="val 68198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73" name="Paralelogramo 72"/>
          <p:cNvSpPr/>
          <p:nvPr/>
        </p:nvSpPr>
        <p:spPr>
          <a:xfrm>
            <a:off x="0" y="9478834"/>
            <a:ext cx="18750579" cy="814892"/>
          </a:xfrm>
          <a:prstGeom prst="parallelogram">
            <a:avLst>
              <a:gd name="adj" fmla="val 58663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pic>
        <p:nvPicPr>
          <p:cNvPr id="77" name="Imagen 7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33436" y="88635"/>
            <a:ext cx="1272614" cy="1202562"/>
          </a:xfrm>
          <a:prstGeom prst="rect">
            <a:avLst/>
          </a:prstGeom>
        </p:spPr>
      </p:pic>
      <p:sp>
        <p:nvSpPr>
          <p:cNvPr id="78" name="Triángulo isósceles 77"/>
          <p:cNvSpPr/>
          <p:nvPr/>
        </p:nvSpPr>
        <p:spPr>
          <a:xfrm rot="18459014">
            <a:off x="-931438" y="-343536"/>
            <a:ext cx="2154764" cy="1158996"/>
          </a:xfrm>
          <a:prstGeom prst="triangl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79" name="Triángulo isósceles 78"/>
          <p:cNvSpPr/>
          <p:nvPr/>
        </p:nvSpPr>
        <p:spPr>
          <a:xfrm rot="10631482">
            <a:off x="-55789" y="-206601"/>
            <a:ext cx="2154764" cy="1158996"/>
          </a:xfrm>
          <a:prstGeom prst="triangle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cxnSp>
        <p:nvCxnSpPr>
          <p:cNvPr id="81" name="Conector recto 80"/>
          <p:cNvCxnSpPr/>
          <p:nvPr/>
        </p:nvCxnSpPr>
        <p:spPr>
          <a:xfrm>
            <a:off x="9144000" y="88635"/>
            <a:ext cx="0" cy="1202562"/>
          </a:xfrm>
          <a:prstGeom prst="line">
            <a:avLst/>
          </a:prstGeom>
          <a:ln w="28575" cap="rnd">
            <a:solidFill>
              <a:schemeClr val="bg2">
                <a:lumMod val="5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3" name="Imagen 8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87420" y="1"/>
            <a:ext cx="1500581" cy="1500581"/>
          </a:xfrm>
          <a:prstGeom prst="rect">
            <a:avLst/>
          </a:prstGeom>
        </p:spPr>
      </p:pic>
      <p:pic>
        <p:nvPicPr>
          <p:cNvPr id="84" name="Imagen 83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25" t="29137" r="9744" b="27962"/>
          <a:stretch/>
        </p:blipFill>
        <p:spPr>
          <a:xfrm>
            <a:off x="666928" y="8648186"/>
            <a:ext cx="1516151" cy="816819"/>
          </a:xfrm>
          <a:prstGeom prst="rect">
            <a:avLst/>
          </a:prstGeom>
        </p:spPr>
      </p:pic>
      <p:sp>
        <p:nvSpPr>
          <p:cNvPr id="2" name="Rectángulo 1"/>
          <p:cNvSpPr/>
          <p:nvPr/>
        </p:nvSpPr>
        <p:spPr>
          <a:xfrm>
            <a:off x="2804913" y="1408760"/>
            <a:ext cx="12702516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s-MX" sz="6000" cap="all" dirty="0">
                <a:solidFill>
                  <a:srgbClr val="8C52FF"/>
                </a:solidFill>
                <a:latin typeface="Exo 2" panose="00000800000000000000" pitchFamily="2" charset="0"/>
              </a:rPr>
              <a:t>Distrito judicial no. xvi TOLUCA</a:t>
            </a:r>
            <a:endParaRPr lang="es-MX" sz="6000" cap="all" dirty="0">
              <a:latin typeface="Exo 2" panose="00000800000000000000" pitchFamily="2" charset="0"/>
            </a:endParaRPr>
          </a:p>
        </p:txBody>
      </p:sp>
      <p:sp>
        <p:nvSpPr>
          <p:cNvPr id="27" name="Freeform 43"/>
          <p:cNvSpPr>
            <a:spLocks noEditPoints="1"/>
          </p:cNvSpPr>
          <p:nvPr/>
        </p:nvSpPr>
        <p:spPr bwMode="auto">
          <a:xfrm>
            <a:off x="145943" y="3734318"/>
            <a:ext cx="4606481" cy="3348293"/>
          </a:xfrm>
          <a:custGeom>
            <a:avLst/>
            <a:gdLst>
              <a:gd name="T0" fmla="*/ 2553 w 2626"/>
              <a:gd name="T1" fmla="*/ 157 h 2100"/>
              <a:gd name="T2" fmla="*/ 2411 w 2626"/>
              <a:gd name="T3" fmla="*/ 362 h 2100"/>
              <a:gd name="T4" fmla="*/ 2261 w 2626"/>
              <a:gd name="T5" fmla="*/ 628 h 2100"/>
              <a:gd name="T6" fmla="*/ 2157 w 2626"/>
              <a:gd name="T7" fmla="*/ 789 h 2100"/>
              <a:gd name="T8" fmla="*/ 2353 w 2626"/>
              <a:gd name="T9" fmla="*/ 855 h 2100"/>
              <a:gd name="T10" fmla="*/ 2294 w 2626"/>
              <a:gd name="T11" fmla="*/ 1125 h 2100"/>
              <a:gd name="T12" fmla="*/ 2294 w 2626"/>
              <a:gd name="T13" fmla="*/ 1222 h 2100"/>
              <a:gd name="T14" fmla="*/ 2395 w 2626"/>
              <a:gd name="T15" fmla="*/ 1357 h 2100"/>
              <a:gd name="T16" fmla="*/ 2475 w 2626"/>
              <a:gd name="T17" fmla="*/ 1416 h 2100"/>
              <a:gd name="T18" fmla="*/ 2192 w 2626"/>
              <a:gd name="T19" fmla="*/ 1477 h 2100"/>
              <a:gd name="T20" fmla="*/ 2107 w 2626"/>
              <a:gd name="T21" fmla="*/ 1489 h 2100"/>
              <a:gd name="T22" fmla="*/ 2008 w 2626"/>
              <a:gd name="T23" fmla="*/ 1489 h 2100"/>
              <a:gd name="T24" fmla="*/ 1942 w 2626"/>
              <a:gd name="T25" fmla="*/ 1489 h 2100"/>
              <a:gd name="T26" fmla="*/ 1615 w 2626"/>
              <a:gd name="T27" fmla="*/ 2100 h 2100"/>
              <a:gd name="T28" fmla="*/ 1230 w 2626"/>
              <a:gd name="T29" fmla="*/ 1823 h 2100"/>
              <a:gd name="T30" fmla="*/ 1190 w 2626"/>
              <a:gd name="T31" fmla="*/ 1754 h 2100"/>
              <a:gd name="T32" fmla="*/ 1122 w 2626"/>
              <a:gd name="T33" fmla="*/ 1743 h 2100"/>
              <a:gd name="T34" fmla="*/ 1094 w 2626"/>
              <a:gd name="T35" fmla="*/ 1716 h 2100"/>
              <a:gd name="T36" fmla="*/ 1162 w 2626"/>
              <a:gd name="T37" fmla="*/ 1695 h 2100"/>
              <a:gd name="T38" fmla="*/ 931 w 2626"/>
              <a:gd name="T39" fmla="*/ 1212 h 2100"/>
              <a:gd name="T40" fmla="*/ 766 w 2626"/>
              <a:gd name="T41" fmla="*/ 1092 h 2100"/>
              <a:gd name="T42" fmla="*/ 575 w 2626"/>
              <a:gd name="T43" fmla="*/ 1084 h 2100"/>
              <a:gd name="T44" fmla="*/ 592 w 2626"/>
              <a:gd name="T45" fmla="*/ 1042 h 2100"/>
              <a:gd name="T46" fmla="*/ 554 w 2626"/>
              <a:gd name="T47" fmla="*/ 961 h 2100"/>
              <a:gd name="T48" fmla="*/ 474 w 2626"/>
              <a:gd name="T49" fmla="*/ 909 h 2100"/>
              <a:gd name="T50" fmla="*/ 438 w 2626"/>
              <a:gd name="T51" fmla="*/ 791 h 2100"/>
              <a:gd name="T52" fmla="*/ 403 w 2626"/>
              <a:gd name="T53" fmla="*/ 715 h 2100"/>
              <a:gd name="T54" fmla="*/ 361 w 2626"/>
              <a:gd name="T55" fmla="*/ 689 h 2100"/>
              <a:gd name="T56" fmla="*/ 363 w 2626"/>
              <a:gd name="T57" fmla="*/ 635 h 2100"/>
              <a:gd name="T58" fmla="*/ 351 w 2626"/>
              <a:gd name="T59" fmla="*/ 564 h 2100"/>
              <a:gd name="T60" fmla="*/ 205 w 2626"/>
              <a:gd name="T61" fmla="*/ 531 h 2100"/>
              <a:gd name="T62" fmla="*/ 28 w 2626"/>
              <a:gd name="T63" fmla="*/ 438 h 2100"/>
              <a:gd name="T64" fmla="*/ 31 w 2626"/>
              <a:gd name="T65" fmla="*/ 372 h 2100"/>
              <a:gd name="T66" fmla="*/ 80 w 2626"/>
              <a:gd name="T67" fmla="*/ 258 h 2100"/>
              <a:gd name="T68" fmla="*/ 163 w 2626"/>
              <a:gd name="T69" fmla="*/ 225 h 2100"/>
              <a:gd name="T70" fmla="*/ 290 w 2626"/>
              <a:gd name="T71" fmla="*/ 348 h 2100"/>
              <a:gd name="T72" fmla="*/ 351 w 2626"/>
              <a:gd name="T73" fmla="*/ 246 h 2100"/>
              <a:gd name="T74" fmla="*/ 370 w 2626"/>
              <a:gd name="T75" fmla="*/ 192 h 2100"/>
              <a:gd name="T76" fmla="*/ 431 w 2626"/>
              <a:gd name="T77" fmla="*/ 152 h 2100"/>
              <a:gd name="T78" fmla="*/ 474 w 2626"/>
              <a:gd name="T79" fmla="*/ 97 h 2100"/>
              <a:gd name="T80" fmla="*/ 570 w 2626"/>
              <a:gd name="T81" fmla="*/ 81 h 2100"/>
              <a:gd name="T82" fmla="*/ 823 w 2626"/>
              <a:gd name="T83" fmla="*/ 76 h 2100"/>
              <a:gd name="T84" fmla="*/ 856 w 2626"/>
              <a:gd name="T85" fmla="*/ 133 h 2100"/>
              <a:gd name="T86" fmla="*/ 1252 w 2626"/>
              <a:gd name="T87" fmla="*/ 183 h 2100"/>
              <a:gd name="T88" fmla="*/ 1473 w 2626"/>
              <a:gd name="T89" fmla="*/ 410 h 2100"/>
              <a:gd name="T90" fmla="*/ 1551 w 2626"/>
              <a:gd name="T91" fmla="*/ 398 h 2100"/>
              <a:gd name="T92" fmla="*/ 1579 w 2626"/>
              <a:gd name="T93" fmla="*/ 436 h 2100"/>
              <a:gd name="T94" fmla="*/ 1634 w 2626"/>
              <a:gd name="T95" fmla="*/ 422 h 2100"/>
              <a:gd name="T96" fmla="*/ 1704 w 2626"/>
              <a:gd name="T97" fmla="*/ 396 h 2100"/>
              <a:gd name="T98" fmla="*/ 1737 w 2626"/>
              <a:gd name="T99" fmla="*/ 336 h 2100"/>
              <a:gd name="T100" fmla="*/ 1834 w 2626"/>
              <a:gd name="T101" fmla="*/ 254 h 2100"/>
              <a:gd name="T102" fmla="*/ 2023 w 2626"/>
              <a:gd name="T103" fmla="*/ 282 h 2100"/>
              <a:gd name="T104" fmla="*/ 2103 w 2626"/>
              <a:gd name="T105" fmla="*/ 261 h 2100"/>
              <a:gd name="T106" fmla="*/ 2239 w 2626"/>
              <a:gd name="T107" fmla="*/ 218 h 2100"/>
              <a:gd name="T108" fmla="*/ 2301 w 2626"/>
              <a:gd name="T109" fmla="*/ 114 h 2100"/>
              <a:gd name="T110" fmla="*/ 2034 w 2626"/>
              <a:gd name="T111" fmla="*/ 656 h 2100"/>
              <a:gd name="T112" fmla="*/ 2030 w 2626"/>
              <a:gd name="T113" fmla="*/ 684 h 2100"/>
              <a:gd name="T114" fmla="*/ 1926 w 2626"/>
              <a:gd name="T115" fmla="*/ 720 h 2100"/>
              <a:gd name="T116" fmla="*/ 2067 w 2626"/>
              <a:gd name="T117" fmla="*/ 758 h 2100"/>
              <a:gd name="T118" fmla="*/ 2044 w 2626"/>
              <a:gd name="T119" fmla="*/ 713 h 2100"/>
              <a:gd name="T120" fmla="*/ 2074 w 2626"/>
              <a:gd name="T121" fmla="*/ 687 h 2100"/>
              <a:gd name="T122" fmla="*/ 2048 w 2626"/>
              <a:gd name="T123" fmla="*/ 661 h 2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2626" h="2100">
                <a:moveTo>
                  <a:pt x="2447" y="14"/>
                </a:moveTo>
                <a:lnTo>
                  <a:pt x="2452" y="17"/>
                </a:lnTo>
                <a:lnTo>
                  <a:pt x="2456" y="14"/>
                </a:lnTo>
                <a:lnTo>
                  <a:pt x="2459" y="14"/>
                </a:lnTo>
                <a:lnTo>
                  <a:pt x="2466" y="14"/>
                </a:lnTo>
                <a:lnTo>
                  <a:pt x="2468" y="14"/>
                </a:lnTo>
                <a:lnTo>
                  <a:pt x="2473" y="22"/>
                </a:lnTo>
                <a:lnTo>
                  <a:pt x="2478" y="29"/>
                </a:lnTo>
                <a:lnTo>
                  <a:pt x="2480" y="29"/>
                </a:lnTo>
                <a:lnTo>
                  <a:pt x="2482" y="29"/>
                </a:lnTo>
                <a:lnTo>
                  <a:pt x="2482" y="31"/>
                </a:lnTo>
                <a:lnTo>
                  <a:pt x="2485" y="31"/>
                </a:lnTo>
                <a:lnTo>
                  <a:pt x="2487" y="31"/>
                </a:lnTo>
                <a:lnTo>
                  <a:pt x="2489" y="33"/>
                </a:lnTo>
                <a:lnTo>
                  <a:pt x="2492" y="33"/>
                </a:lnTo>
                <a:lnTo>
                  <a:pt x="2494" y="33"/>
                </a:lnTo>
                <a:lnTo>
                  <a:pt x="2496" y="36"/>
                </a:lnTo>
                <a:lnTo>
                  <a:pt x="2499" y="33"/>
                </a:lnTo>
                <a:lnTo>
                  <a:pt x="2496" y="38"/>
                </a:lnTo>
                <a:lnTo>
                  <a:pt x="2532" y="88"/>
                </a:lnTo>
                <a:lnTo>
                  <a:pt x="2541" y="128"/>
                </a:lnTo>
                <a:lnTo>
                  <a:pt x="2548" y="145"/>
                </a:lnTo>
                <a:lnTo>
                  <a:pt x="2551" y="152"/>
                </a:lnTo>
                <a:lnTo>
                  <a:pt x="2553" y="157"/>
                </a:lnTo>
                <a:lnTo>
                  <a:pt x="2565" y="183"/>
                </a:lnTo>
                <a:lnTo>
                  <a:pt x="2562" y="199"/>
                </a:lnTo>
                <a:lnTo>
                  <a:pt x="2572" y="213"/>
                </a:lnTo>
                <a:lnTo>
                  <a:pt x="2586" y="213"/>
                </a:lnTo>
                <a:lnTo>
                  <a:pt x="2624" y="256"/>
                </a:lnTo>
                <a:lnTo>
                  <a:pt x="2626" y="261"/>
                </a:lnTo>
                <a:lnTo>
                  <a:pt x="2626" y="265"/>
                </a:lnTo>
                <a:lnTo>
                  <a:pt x="2624" y="268"/>
                </a:lnTo>
                <a:lnTo>
                  <a:pt x="2617" y="272"/>
                </a:lnTo>
                <a:lnTo>
                  <a:pt x="2607" y="270"/>
                </a:lnTo>
                <a:lnTo>
                  <a:pt x="2600" y="275"/>
                </a:lnTo>
                <a:lnTo>
                  <a:pt x="2607" y="284"/>
                </a:lnTo>
                <a:lnTo>
                  <a:pt x="2598" y="284"/>
                </a:lnTo>
                <a:lnTo>
                  <a:pt x="2581" y="275"/>
                </a:lnTo>
                <a:lnTo>
                  <a:pt x="2560" y="284"/>
                </a:lnTo>
                <a:lnTo>
                  <a:pt x="2534" y="299"/>
                </a:lnTo>
                <a:lnTo>
                  <a:pt x="2525" y="310"/>
                </a:lnTo>
                <a:lnTo>
                  <a:pt x="2506" y="313"/>
                </a:lnTo>
                <a:lnTo>
                  <a:pt x="2499" y="327"/>
                </a:lnTo>
                <a:lnTo>
                  <a:pt x="2480" y="327"/>
                </a:lnTo>
                <a:lnTo>
                  <a:pt x="2470" y="362"/>
                </a:lnTo>
                <a:lnTo>
                  <a:pt x="2452" y="358"/>
                </a:lnTo>
                <a:lnTo>
                  <a:pt x="2430" y="360"/>
                </a:lnTo>
                <a:lnTo>
                  <a:pt x="2411" y="362"/>
                </a:lnTo>
                <a:lnTo>
                  <a:pt x="2404" y="355"/>
                </a:lnTo>
                <a:lnTo>
                  <a:pt x="2400" y="358"/>
                </a:lnTo>
                <a:lnTo>
                  <a:pt x="2390" y="358"/>
                </a:lnTo>
                <a:lnTo>
                  <a:pt x="2390" y="370"/>
                </a:lnTo>
                <a:lnTo>
                  <a:pt x="2378" y="386"/>
                </a:lnTo>
                <a:lnTo>
                  <a:pt x="2364" y="396"/>
                </a:lnTo>
                <a:lnTo>
                  <a:pt x="2353" y="415"/>
                </a:lnTo>
                <a:lnTo>
                  <a:pt x="2348" y="438"/>
                </a:lnTo>
                <a:lnTo>
                  <a:pt x="2303" y="422"/>
                </a:lnTo>
                <a:lnTo>
                  <a:pt x="2282" y="452"/>
                </a:lnTo>
                <a:lnTo>
                  <a:pt x="2287" y="467"/>
                </a:lnTo>
                <a:lnTo>
                  <a:pt x="2261" y="490"/>
                </a:lnTo>
                <a:lnTo>
                  <a:pt x="2258" y="516"/>
                </a:lnTo>
                <a:lnTo>
                  <a:pt x="2268" y="540"/>
                </a:lnTo>
                <a:lnTo>
                  <a:pt x="2270" y="547"/>
                </a:lnTo>
                <a:lnTo>
                  <a:pt x="2272" y="549"/>
                </a:lnTo>
                <a:lnTo>
                  <a:pt x="2272" y="552"/>
                </a:lnTo>
                <a:lnTo>
                  <a:pt x="2277" y="554"/>
                </a:lnTo>
                <a:lnTo>
                  <a:pt x="2282" y="557"/>
                </a:lnTo>
                <a:lnTo>
                  <a:pt x="2282" y="585"/>
                </a:lnTo>
                <a:lnTo>
                  <a:pt x="2279" y="599"/>
                </a:lnTo>
                <a:lnTo>
                  <a:pt x="2277" y="623"/>
                </a:lnTo>
                <a:lnTo>
                  <a:pt x="2265" y="625"/>
                </a:lnTo>
                <a:lnTo>
                  <a:pt x="2261" y="628"/>
                </a:lnTo>
                <a:lnTo>
                  <a:pt x="2251" y="630"/>
                </a:lnTo>
                <a:lnTo>
                  <a:pt x="2230" y="647"/>
                </a:lnTo>
                <a:lnTo>
                  <a:pt x="2221" y="651"/>
                </a:lnTo>
                <a:lnTo>
                  <a:pt x="2216" y="654"/>
                </a:lnTo>
                <a:lnTo>
                  <a:pt x="2216" y="658"/>
                </a:lnTo>
                <a:lnTo>
                  <a:pt x="2213" y="661"/>
                </a:lnTo>
                <a:lnTo>
                  <a:pt x="2211" y="663"/>
                </a:lnTo>
                <a:lnTo>
                  <a:pt x="2206" y="670"/>
                </a:lnTo>
                <a:lnTo>
                  <a:pt x="2195" y="680"/>
                </a:lnTo>
                <a:lnTo>
                  <a:pt x="2197" y="713"/>
                </a:lnTo>
                <a:lnTo>
                  <a:pt x="2180" y="715"/>
                </a:lnTo>
                <a:lnTo>
                  <a:pt x="2178" y="720"/>
                </a:lnTo>
                <a:lnTo>
                  <a:pt x="2176" y="722"/>
                </a:lnTo>
                <a:lnTo>
                  <a:pt x="2188" y="729"/>
                </a:lnTo>
                <a:lnTo>
                  <a:pt x="2183" y="736"/>
                </a:lnTo>
                <a:lnTo>
                  <a:pt x="2176" y="741"/>
                </a:lnTo>
                <a:lnTo>
                  <a:pt x="2173" y="744"/>
                </a:lnTo>
                <a:lnTo>
                  <a:pt x="2152" y="760"/>
                </a:lnTo>
                <a:lnTo>
                  <a:pt x="2131" y="755"/>
                </a:lnTo>
                <a:lnTo>
                  <a:pt x="2126" y="765"/>
                </a:lnTo>
                <a:lnTo>
                  <a:pt x="2145" y="772"/>
                </a:lnTo>
                <a:lnTo>
                  <a:pt x="2138" y="786"/>
                </a:lnTo>
                <a:lnTo>
                  <a:pt x="2155" y="791"/>
                </a:lnTo>
                <a:lnTo>
                  <a:pt x="2157" y="789"/>
                </a:lnTo>
                <a:lnTo>
                  <a:pt x="2162" y="789"/>
                </a:lnTo>
                <a:lnTo>
                  <a:pt x="2159" y="793"/>
                </a:lnTo>
                <a:lnTo>
                  <a:pt x="2164" y="793"/>
                </a:lnTo>
                <a:lnTo>
                  <a:pt x="2166" y="789"/>
                </a:lnTo>
                <a:lnTo>
                  <a:pt x="2190" y="796"/>
                </a:lnTo>
                <a:lnTo>
                  <a:pt x="2209" y="774"/>
                </a:lnTo>
                <a:lnTo>
                  <a:pt x="2216" y="774"/>
                </a:lnTo>
                <a:lnTo>
                  <a:pt x="2190" y="817"/>
                </a:lnTo>
                <a:lnTo>
                  <a:pt x="2188" y="819"/>
                </a:lnTo>
                <a:lnTo>
                  <a:pt x="2190" y="819"/>
                </a:lnTo>
                <a:lnTo>
                  <a:pt x="2218" y="836"/>
                </a:lnTo>
                <a:lnTo>
                  <a:pt x="2230" y="815"/>
                </a:lnTo>
                <a:lnTo>
                  <a:pt x="2237" y="803"/>
                </a:lnTo>
                <a:lnTo>
                  <a:pt x="2239" y="800"/>
                </a:lnTo>
                <a:lnTo>
                  <a:pt x="2242" y="796"/>
                </a:lnTo>
                <a:lnTo>
                  <a:pt x="2244" y="786"/>
                </a:lnTo>
                <a:lnTo>
                  <a:pt x="2256" y="772"/>
                </a:lnTo>
                <a:lnTo>
                  <a:pt x="2261" y="765"/>
                </a:lnTo>
                <a:lnTo>
                  <a:pt x="2261" y="758"/>
                </a:lnTo>
                <a:lnTo>
                  <a:pt x="2261" y="753"/>
                </a:lnTo>
                <a:lnTo>
                  <a:pt x="2287" y="781"/>
                </a:lnTo>
                <a:lnTo>
                  <a:pt x="2303" y="798"/>
                </a:lnTo>
                <a:lnTo>
                  <a:pt x="2329" y="829"/>
                </a:lnTo>
                <a:lnTo>
                  <a:pt x="2353" y="855"/>
                </a:lnTo>
                <a:lnTo>
                  <a:pt x="2357" y="862"/>
                </a:lnTo>
                <a:lnTo>
                  <a:pt x="2360" y="867"/>
                </a:lnTo>
                <a:lnTo>
                  <a:pt x="2364" y="871"/>
                </a:lnTo>
                <a:lnTo>
                  <a:pt x="2386" y="919"/>
                </a:lnTo>
                <a:lnTo>
                  <a:pt x="2409" y="966"/>
                </a:lnTo>
                <a:lnTo>
                  <a:pt x="2414" y="980"/>
                </a:lnTo>
                <a:lnTo>
                  <a:pt x="2416" y="987"/>
                </a:lnTo>
                <a:lnTo>
                  <a:pt x="2421" y="1016"/>
                </a:lnTo>
                <a:lnTo>
                  <a:pt x="2426" y="1032"/>
                </a:lnTo>
                <a:lnTo>
                  <a:pt x="2433" y="1070"/>
                </a:lnTo>
                <a:lnTo>
                  <a:pt x="2386" y="1077"/>
                </a:lnTo>
                <a:lnTo>
                  <a:pt x="2367" y="1080"/>
                </a:lnTo>
                <a:lnTo>
                  <a:pt x="2341" y="1099"/>
                </a:lnTo>
                <a:lnTo>
                  <a:pt x="2305" y="1108"/>
                </a:lnTo>
                <a:lnTo>
                  <a:pt x="2317" y="1170"/>
                </a:lnTo>
                <a:lnTo>
                  <a:pt x="2327" y="1205"/>
                </a:lnTo>
                <a:lnTo>
                  <a:pt x="2324" y="1205"/>
                </a:lnTo>
                <a:lnTo>
                  <a:pt x="2322" y="1193"/>
                </a:lnTo>
                <a:lnTo>
                  <a:pt x="2310" y="1144"/>
                </a:lnTo>
                <a:lnTo>
                  <a:pt x="2301" y="1148"/>
                </a:lnTo>
                <a:lnTo>
                  <a:pt x="2298" y="1144"/>
                </a:lnTo>
                <a:lnTo>
                  <a:pt x="2298" y="1141"/>
                </a:lnTo>
                <a:lnTo>
                  <a:pt x="2294" y="1129"/>
                </a:lnTo>
                <a:lnTo>
                  <a:pt x="2294" y="1125"/>
                </a:lnTo>
                <a:lnTo>
                  <a:pt x="2291" y="1115"/>
                </a:lnTo>
                <a:lnTo>
                  <a:pt x="2282" y="1122"/>
                </a:lnTo>
                <a:lnTo>
                  <a:pt x="2277" y="1122"/>
                </a:lnTo>
                <a:lnTo>
                  <a:pt x="2272" y="1125"/>
                </a:lnTo>
                <a:lnTo>
                  <a:pt x="2268" y="1125"/>
                </a:lnTo>
                <a:lnTo>
                  <a:pt x="2263" y="1125"/>
                </a:lnTo>
                <a:lnTo>
                  <a:pt x="2263" y="1132"/>
                </a:lnTo>
                <a:lnTo>
                  <a:pt x="2258" y="1132"/>
                </a:lnTo>
                <a:lnTo>
                  <a:pt x="2258" y="1137"/>
                </a:lnTo>
                <a:lnTo>
                  <a:pt x="2261" y="1137"/>
                </a:lnTo>
                <a:lnTo>
                  <a:pt x="2261" y="1146"/>
                </a:lnTo>
                <a:lnTo>
                  <a:pt x="2263" y="1151"/>
                </a:lnTo>
                <a:lnTo>
                  <a:pt x="2270" y="1160"/>
                </a:lnTo>
                <a:lnTo>
                  <a:pt x="2272" y="1160"/>
                </a:lnTo>
                <a:lnTo>
                  <a:pt x="2275" y="1160"/>
                </a:lnTo>
                <a:lnTo>
                  <a:pt x="2275" y="1163"/>
                </a:lnTo>
                <a:lnTo>
                  <a:pt x="2279" y="1158"/>
                </a:lnTo>
                <a:lnTo>
                  <a:pt x="2282" y="1167"/>
                </a:lnTo>
                <a:lnTo>
                  <a:pt x="2284" y="1179"/>
                </a:lnTo>
                <a:lnTo>
                  <a:pt x="2284" y="1200"/>
                </a:lnTo>
                <a:lnTo>
                  <a:pt x="2294" y="1203"/>
                </a:lnTo>
                <a:lnTo>
                  <a:pt x="2294" y="1205"/>
                </a:lnTo>
                <a:lnTo>
                  <a:pt x="2294" y="1215"/>
                </a:lnTo>
                <a:lnTo>
                  <a:pt x="2294" y="1222"/>
                </a:lnTo>
                <a:lnTo>
                  <a:pt x="2294" y="1229"/>
                </a:lnTo>
                <a:lnTo>
                  <a:pt x="2294" y="1236"/>
                </a:lnTo>
                <a:lnTo>
                  <a:pt x="2294" y="1241"/>
                </a:lnTo>
                <a:lnTo>
                  <a:pt x="2277" y="1243"/>
                </a:lnTo>
                <a:lnTo>
                  <a:pt x="2277" y="1274"/>
                </a:lnTo>
                <a:lnTo>
                  <a:pt x="2277" y="1281"/>
                </a:lnTo>
                <a:lnTo>
                  <a:pt x="2277" y="1286"/>
                </a:lnTo>
                <a:lnTo>
                  <a:pt x="2277" y="1293"/>
                </a:lnTo>
                <a:lnTo>
                  <a:pt x="2294" y="1283"/>
                </a:lnTo>
                <a:lnTo>
                  <a:pt x="2324" y="1269"/>
                </a:lnTo>
                <a:lnTo>
                  <a:pt x="2327" y="1283"/>
                </a:lnTo>
                <a:lnTo>
                  <a:pt x="2331" y="1283"/>
                </a:lnTo>
                <a:lnTo>
                  <a:pt x="2334" y="1309"/>
                </a:lnTo>
                <a:lnTo>
                  <a:pt x="2336" y="1328"/>
                </a:lnTo>
                <a:lnTo>
                  <a:pt x="2338" y="1357"/>
                </a:lnTo>
                <a:lnTo>
                  <a:pt x="2343" y="1357"/>
                </a:lnTo>
                <a:lnTo>
                  <a:pt x="2343" y="1359"/>
                </a:lnTo>
                <a:lnTo>
                  <a:pt x="2345" y="1359"/>
                </a:lnTo>
                <a:lnTo>
                  <a:pt x="2350" y="1359"/>
                </a:lnTo>
                <a:lnTo>
                  <a:pt x="2350" y="1352"/>
                </a:lnTo>
                <a:lnTo>
                  <a:pt x="2353" y="1352"/>
                </a:lnTo>
                <a:lnTo>
                  <a:pt x="2353" y="1354"/>
                </a:lnTo>
                <a:lnTo>
                  <a:pt x="2364" y="1354"/>
                </a:lnTo>
                <a:lnTo>
                  <a:pt x="2395" y="1357"/>
                </a:lnTo>
                <a:lnTo>
                  <a:pt x="2395" y="1359"/>
                </a:lnTo>
                <a:lnTo>
                  <a:pt x="2390" y="1361"/>
                </a:lnTo>
                <a:lnTo>
                  <a:pt x="2393" y="1361"/>
                </a:lnTo>
                <a:lnTo>
                  <a:pt x="2393" y="1366"/>
                </a:lnTo>
                <a:lnTo>
                  <a:pt x="2390" y="1364"/>
                </a:lnTo>
                <a:lnTo>
                  <a:pt x="2390" y="1373"/>
                </a:lnTo>
                <a:lnTo>
                  <a:pt x="2388" y="1373"/>
                </a:lnTo>
                <a:lnTo>
                  <a:pt x="2388" y="1380"/>
                </a:lnTo>
                <a:lnTo>
                  <a:pt x="2390" y="1380"/>
                </a:lnTo>
                <a:lnTo>
                  <a:pt x="2390" y="1385"/>
                </a:lnTo>
                <a:lnTo>
                  <a:pt x="2390" y="1387"/>
                </a:lnTo>
                <a:lnTo>
                  <a:pt x="2388" y="1387"/>
                </a:lnTo>
                <a:lnTo>
                  <a:pt x="2386" y="1406"/>
                </a:lnTo>
                <a:lnTo>
                  <a:pt x="2395" y="1406"/>
                </a:lnTo>
                <a:lnTo>
                  <a:pt x="2416" y="1404"/>
                </a:lnTo>
                <a:lnTo>
                  <a:pt x="2435" y="1404"/>
                </a:lnTo>
                <a:lnTo>
                  <a:pt x="2456" y="1404"/>
                </a:lnTo>
                <a:lnTo>
                  <a:pt x="2461" y="1404"/>
                </a:lnTo>
                <a:lnTo>
                  <a:pt x="2466" y="1404"/>
                </a:lnTo>
                <a:lnTo>
                  <a:pt x="2466" y="1406"/>
                </a:lnTo>
                <a:lnTo>
                  <a:pt x="2466" y="1409"/>
                </a:lnTo>
                <a:lnTo>
                  <a:pt x="2470" y="1413"/>
                </a:lnTo>
                <a:lnTo>
                  <a:pt x="2473" y="1416"/>
                </a:lnTo>
                <a:lnTo>
                  <a:pt x="2475" y="1416"/>
                </a:lnTo>
                <a:lnTo>
                  <a:pt x="2480" y="1421"/>
                </a:lnTo>
                <a:lnTo>
                  <a:pt x="2480" y="1423"/>
                </a:lnTo>
                <a:lnTo>
                  <a:pt x="2482" y="1428"/>
                </a:lnTo>
                <a:lnTo>
                  <a:pt x="2487" y="1437"/>
                </a:lnTo>
                <a:lnTo>
                  <a:pt x="2492" y="1442"/>
                </a:lnTo>
                <a:lnTo>
                  <a:pt x="2489" y="1451"/>
                </a:lnTo>
                <a:lnTo>
                  <a:pt x="2492" y="1454"/>
                </a:lnTo>
                <a:lnTo>
                  <a:pt x="2492" y="1456"/>
                </a:lnTo>
                <a:lnTo>
                  <a:pt x="2494" y="1458"/>
                </a:lnTo>
                <a:lnTo>
                  <a:pt x="2494" y="1461"/>
                </a:lnTo>
                <a:lnTo>
                  <a:pt x="2489" y="1466"/>
                </a:lnTo>
                <a:lnTo>
                  <a:pt x="2478" y="1466"/>
                </a:lnTo>
                <a:lnTo>
                  <a:pt x="2459" y="1466"/>
                </a:lnTo>
                <a:lnTo>
                  <a:pt x="2452" y="1466"/>
                </a:lnTo>
                <a:lnTo>
                  <a:pt x="2430" y="1468"/>
                </a:lnTo>
                <a:lnTo>
                  <a:pt x="2397" y="1470"/>
                </a:lnTo>
                <a:lnTo>
                  <a:pt x="2395" y="1470"/>
                </a:lnTo>
                <a:lnTo>
                  <a:pt x="2357" y="1470"/>
                </a:lnTo>
                <a:lnTo>
                  <a:pt x="2348" y="1470"/>
                </a:lnTo>
                <a:lnTo>
                  <a:pt x="2336" y="1473"/>
                </a:lnTo>
                <a:lnTo>
                  <a:pt x="2265" y="1475"/>
                </a:lnTo>
                <a:lnTo>
                  <a:pt x="2237" y="1475"/>
                </a:lnTo>
                <a:lnTo>
                  <a:pt x="2206" y="1477"/>
                </a:lnTo>
                <a:lnTo>
                  <a:pt x="2192" y="1477"/>
                </a:lnTo>
                <a:lnTo>
                  <a:pt x="2190" y="1477"/>
                </a:lnTo>
                <a:lnTo>
                  <a:pt x="2188" y="1477"/>
                </a:lnTo>
                <a:lnTo>
                  <a:pt x="2183" y="1475"/>
                </a:lnTo>
                <a:lnTo>
                  <a:pt x="2178" y="1475"/>
                </a:lnTo>
                <a:lnTo>
                  <a:pt x="2173" y="1473"/>
                </a:lnTo>
                <a:lnTo>
                  <a:pt x="2169" y="1473"/>
                </a:lnTo>
                <a:lnTo>
                  <a:pt x="2162" y="1470"/>
                </a:lnTo>
                <a:lnTo>
                  <a:pt x="2152" y="1466"/>
                </a:lnTo>
                <a:lnTo>
                  <a:pt x="2152" y="1480"/>
                </a:lnTo>
                <a:lnTo>
                  <a:pt x="2152" y="1484"/>
                </a:lnTo>
                <a:lnTo>
                  <a:pt x="2159" y="1484"/>
                </a:lnTo>
                <a:lnTo>
                  <a:pt x="2157" y="1484"/>
                </a:lnTo>
                <a:lnTo>
                  <a:pt x="2155" y="1484"/>
                </a:lnTo>
                <a:lnTo>
                  <a:pt x="2155" y="1489"/>
                </a:lnTo>
                <a:lnTo>
                  <a:pt x="2147" y="1492"/>
                </a:lnTo>
                <a:lnTo>
                  <a:pt x="2145" y="1492"/>
                </a:lnTo>
                <a:lnTo>
                  <a:pt x="2145" y="1494"/>
                </a:lnTo>
                <a:lnTo>
                  <a:pt x="2126" y="1496"/>
                </a:lnTo>
                <a:lnTo>
                  <a:pt x="2126" y="1492"/>
                </a:lnTo>
                <a:lnTo>
                  <a:pt x="2122" y="1492"/>
                </a:lnTo>
                <a:lnTo>
                  <a:pt x="2119" y="1496"/>
                </a:lnTo>
                <a:lnTo>
                  <a:pt x="2112" y="1496"/>
                </a:lnTo>
                <a:lnTo>
                  <a:pt x="2107" y="1496"/>
                </a:lnTo>
                <a:lnTo>
                  <a:pt x="2107" y="1489"/>
                </a:lnTo>
                <a:lnTo>
                  <a:pt x="2089" y="1489"/>
                </a:lnTo>
                <a:lnTo>
                  <a:pt x="2086" y="1482"/>
                </a:lnTo>
                <a:lnTo>
                  <a:pt x="2084" y="1482"/>
                </a:lnTo>
                <a:lnTo>
                  <a:pt x="2081" y="1482"/>
                </a:lnTo>
                <a:lnTo>
                  <a:pt x="2077" y="1482"/>
                </a:lnTo>
                <a:lnTo>
                  <a:pt x="2077" y="1484"/>
                </a:lnTo>
                <a:lnTo>
                  <a:pt x="2058" y="1482"/>
                </a:lnTo>
                <a:lnTo>
                  <a:pt x="2051" y="1482"/>
                </a:lnTo>
                <a:lnTo>
                  <a:pt x="2051" y="1480"/>
                </a:lnTo>
                <a:lnTo>
                  <a:pt x="2046" y="1480"/>
                </a:lnTo>
                <a:lnTo>
                  <a:pt x="2046" y="1484"/>
                </a:lnTo>
                <a:lnTo>
                  <a:pt x="2041" y="1484"/>
                </a:lnTo>
                <a:lnTo>
                  <a:pt x="2034" y="1484"/>
                </a:lnTo>
                <a:lnTo>
                  <a:pt x="2032" y="1487"/>
                </a:lnTo>
                <a:lnTo>
                  <a:pt x="2032" y="1492"/>
                </a:lnTo>
                <a:lnTo>
                  <a:pt x="2027" y="1492"/>
                </a:lnTo>
                <a:lnTo>
                  <a:pt x="2027" y="1489"/>
                </a:lnTo>
                <a:lnTo>
                  <a:pt x="2020" y="1489"/>
                </a:lnTo>
                <a:lnTo>
                  <a:pt x="2018" y="1487"/>
                </a:lnTo>
                <a:lnTo>
                  <a:pt x="2015" y="1489"/>
                </a:lnTo>
                <a:lnTo>
                  <a:pt x="2015" y="1492"/>
                </a:lnTo>
                <a:lnTo>
                  <a:pt x="2013" y="1492"/>
                </a:lnTo>
                <a:lnTo>
                  <a:pt x="2013" y="1487"/>
                </a:lnTo>
                <a:lnTo>
                  <a:pt x="2008" y="1489"/>
                </a:lnTo>
                <a:lnTo>
                  <a:pt x="2008" y="1492"/>
                </a:lnTo>
                <a:lnTo>
                  <a:pt x="2006" y="1492"/>
                </a:lnTo>
                <a:lnTo>
                  <a:pt x="2006" y="1494"/>
                </a:lnTo>
                <a:lnTo>
                  <a:pt x="2001" y="1494"/>
                </a:lnTo>
                <a:lnTo>
                  <a:pt x="2001" y="1492"/>
                </a:lnTo>
                <a:lnTo>
                  <a:pt x="1999" y="1489"/>
                </a:lnTo>
                <a:lnTo>
                  <a:pt x="1994" y="1492"/>
                </a:lnTo>
                <a:lnTo>
                  <a:pt x="1994" y="1487"/>
                </a:lnTo>
                <a:lnTo>
                  <a:pt x="1975" y="1487"/>
                </a:lnTo>
                <a:lnTo>
                  <a:pt x="1975" y="1480"/>
                </a:lnTo>
                <a:lnTo>
                  <a:pt x="1975" y="1473"/>
                </a:lnTo>
                <a:lnTo>
                  <a:pt x="1968" y="1475"/>
                </a:lnTo>
                <a:lnTo>
                  <a:pt x="1966" y="1475"/>
                </a:lnTo>
                <a:lnTo>
                  <a:pt x="1961" y="1475"/>
                </a:lnTo>
                <a:lnTo>
                  <a:pt x="1961" y="1477"/>
                </a:lnTo>
                <a:lnTo>
                  <a:pt x="1959" y="1480"/>
                </a:lnTo>
                <a:lnTo>
                  <a:pt x="1957" y="1482"/>
                </a:lnTo>
                <a:lnTo>
                  <a:pt x="1954" y="1484"/>
                </a:lnTo>
                <a:lnTo>
                  <a:pt x="1952" y="1484"/>
                </a:lnTo>
                <a:lnTo>
                  <a:pt x="1952" y="1487"/>
                </a:lnTo>
                <a:lnTo>
                  <a:pt x="1949" y="1487"/>
                </a:lnTo>
                <a:lnTo>
                  <a:pt x="1947" y="1487"/>
                </a:lnTo>
                <a:lnTo>
                  <a:pt x="1945" y="1487"/>
                </a:lnTo>
                <a:lnTo>
                  <a:pt x="1942" y="1489"/>
                </a:lnTo>
                <a:lnTo>
                  <a:pt x="1975" y="1499"/>
                </a:lnTo>
                <a:lnTo>
                  <a:pt x="1966" y="1518"/>
                </a:lnTo>
                <a:lnTo>
                  <a:pt x="1954" y="1544"/>
                </a:lnTo>
                <a:lnTo>
                  <a:pt x="1940" y="1567"/>
                </a:lnTo>
                <a:lnTo>
                  <a:pt x="1935" y="1579"/>
                </a:lnTo>
                <a:lnTo>
                  <a:pt x="1933" y="1584"/>
                </a:lnTo>
                <a:lnTo>
                  <a:pt x="1924" y="1589"/>
                </a:lnTo>
                <a:lnTo>
                  <a:pt x="1914" y="1593"/>
                </a:lnTo>
                <a:lnTo>
                  <a:pt x="1905" y="1600"/>
                </a:lnTo>
                <a:lnTo>
                  <a:pt x="1879" y="1615"/>
                </a:lnTo>
                <a:lnTo>
                  <a:pt x="1867" y="1622"/>
                </a:lnTo>
                <a:lnTo>
                  <a:pt x="1813" y="1660"/>
                </a:lnTo>
                <a:lnTo>
                  <a:pt x="1754" y="1728"/>
                </a:lnTo>
                <a:lnTo>
                  <a:pt x="1707" y="1785"/>
                </a:lnTo>
                <a:lnTo>
                  <a:pt x="1634" y="1873"/>
                </a:lnTo>
                <a:lnTo>
                  <a:pt x="1624" y="1899"/>
                </a:lnTo>
                <a:lnTo>
                  <a:pt x="1624" y="1946"/>
                </a:lnTo>
                <a:lnTo>
                  <a:pt x="1624" y="1970"/>
                </a:lnTo>
                <a:lnTo>
                  <a:pt x="1572" y="2005"/>
                </a:lnTo>
                <a:lnTo>
                  <a:pt x="1565" y="2024"/>
                </a:lnTo>
                <a:lnTo>
                  <a:pt x="1563" y="2034"/>
                </a:lnTo>
                <a:lnTo>
                  <a:pt x="1575" y="2055"/>
                </a:lnTo>
                <a:lnTo>
                  <a:pt x="1605" y="2083"/>
                </a:lnTo>
                <a:lnTo>
                  <a:pt x="1615" y="2100"/>
                </a:lnTo>
                <a:lnTo>
                  <a:pt x="1497" y="2064"/>
                </a:lnTo>
                <a:lnTo>
                  <a:pt x="1483" y="2060"/>
                </a:lnTo>
                <a:lnTo>
                  <a:pt x="1487" y="2079"/>
                </a:lnTo>
                <a:lnTo>
                  <a:pt x="1471" y="2079"/>
                </a:lnTo>
                <a:lnTo>
                  <a:pt x="1428" y="2088"/>
                </a:lnTo>
                <a:lnTo>
                  <a:pt x="1332" y="2083"/>
                </a:lnTo>
                <a:lnTo>
                  <a:pt x="1252" y="2076"/>
                </a:lnTo>
                <a:lnTo>
                  <a:pt x="1174" y="2076"/>
                </a:lnTo>
                <a:lnTo>
                  <a:pt x="1197" y="2031"/>
                </a:lnTo>
                <a:lnTo>
                  <a:pt x="1228" y="1972"/>
                </a:lnTo>
                <a:lnTo>
                  <a:pt x="1228" y="1934"/>
                </a:lnTo>
                <a:lnTo>
                  <a:pt x="1230" y="1892"/>
                </a:lnTo>
                <a:lnTo>
                  <a:pt x="1233" y="1870"/>
                </a:lnTo>
                <a:lnTo>
                  <a:pt x="1233" y="1868"/>
                </a:lnTo>
                <a:lnTo>
                  <a:pt x="1235" y="1859"/>
                </a:lnTo>
                <a:lnTo>
                  <a:pt x="1235" y="1854"/>
                </a:lnTo>
                <a:lnTo>
                  <a:pt x="1235" y="1851"/>
                </a:lnTo>
                <a:lnTo>
                  <a:pt x="1235" y="1849"/>
                </a:lnTo>
                <a:lnTo>
                  <a:pt x="1235" y="1844"/>
                </a:lnTo>
                <a:lnTo>
                  <a:pt x="1235" y="1842"/>
                </a:lnTo>
                <a:lnTo>
                  <a:pt x="1235" y="1837"/>
                </a:lnTo>
                <a:lnTo>
                  <a:pt x="1235" y="1835"/>
                </a:lnTo>
                <a:lnTo>
                  <a:pt x="1235" y="1828"/>
                </a:lnTo>
                <a:lnTo>
                  <a:pt x="1230" y="1823"/>
                </a:lnTo>
                <a:lnTo>
                  <a:pt x="1226" y="1818"/>
                </a:lnTo>
                <a:lnTo>
                  <a:pt x="1223" y="1806"/>
                </a:lnTo>
                <a:lnTo>
                  <a:pt x="1223" y="1804"/>
                </a:lnTo>
                <a:lnTo>
                  <a:pt x="1221" y="1802"/>
                </a:lnTo>
                <a:lnTo>
                  <a:pt x="1221" y="1797"/>
                </a:lnTo>
                <a:lnTo>
                  <a:pt x="1219" y="1792"/>
                </a:lnTo>
                <a:lnTo>
                  <a:pt x="1216" y="1790"/>
                </a:lnTo>
                <a:lnTo>
                  <a:pt x="1216" y="1785"/>
                </a:lnTo>
                <a:lnTo>
                  <a:pt x="1216" y="1780"/>
                </a:lnTo>
                <a:lnTo>
                  <a:pt x="1216" y="1778"/>
                </a:lnTo>
                <a:lnTo>
                  <a:pt x="1214" y="1776"/>
                </a:lnTo>
                <a:lnTo>
                  <a:pt x="1214" y="1771"/>
                </a:lnTo>
                <a:lnTo>
                  <a:pt x="1216" y="1769"/>
                </a:lnTo>
                <a:lnTo>
                  <a:pt x="1219" y="1766"/>
                </a:lnTo>
                <a:lnTo>
                  <a:pt x="1216" y="1764"/>
                </a:lnTo>
                <a:lnTo>
                  <a:pt x="1214" y="1761"/>
                </a:lnTo>
                <a:lnTo>
                  <a:pt x="1207" y="1761"/>
                </a:lnTo>
                <a:lnTo>
                  <a:pt x="1207" y="1759"/>
                </a:lnTo>
                <a:lnTo>
                  <a:pt x="1205" y="1757"/>
                </a:lnTo>
                <a:lnTo>
                  <a:pt x="1202" y="1757"/>
                </a:lnTo>
                <a:lnTo>
                  <a:pt x="1200" y="1757"/>
                </a:lnTo>
                <a:lnTo>
                  <a:pt x="1195" y="1757"/>
                </a:lnTo>
                <a:lnTo>
                  <a:pt x="1193" y="1757"/>
                </a:lnTo>
                <a:lnTo>
                  <a:pt x="1190" y="1754"/>
                </a:lnTo>
                <a:lnTo>
                  <a:pt x="1190" y="1752"/>
                </a:lnTo>
                <a:lnTo>
                  <a:pt x="1188" y="1752"/>
                </a:lnTo>
                <a:lnTo>
                  <a:pt x="1186" y="1752"/>
                </a:lnTo>
                <a:lnTo>
                  <a:pt x="1183" y="1752"/>
                </a:lnTo>
                <a:lnTo>
                  <a:pt x="1181" y="1752"/>
                </a:lnTo>
                <a:lnTo>
                  <a:pt x="1179" y="1752"/>
                </a:lnTo>
                <a:lnTo>
                  <a:pt x="1174" y="1752"/>
                </a:lnTo>
                <a:lnTo>
                  <a:pt x="1169" y="1752"/>
                </a:lnTo>
                <a:lnTo>
                  <a:pt x="1169" y="1750"/>
                </a:lnTo>
                <a:lnTo>
                  <a:pt x="1164" y="1747"/>
                </a:lnTo>
                <a:lnTo>
                  <a:pt x="1162" y="1747"/>
                </a:lnTo>
                <a:lnTo>
                  <a:pt x="1160" y="1745"/>
                </a:lnTo>
                <a:lnTo>
                  <a:pt x="1155" y="1745"/>
                </a:lnTo>
                <a:lnTo>
                  <a:pt x="1153" y="1745"/>
                </a:lnTo>
                <a:lnTo>
                  <a:pt x="1150" y="1745"/>
                </a:lnTo>
                <a:lnTo>
                  <a:pt x="1148" y="1743"/>
                </a:lnTo>
                <a:lnTo>
                  <a:pt x="1146" y="1743"/>
                </a:lnTo>
                <a:lnTo>
                  <a:pt x="1141" y="1743"/>
                </a:lnTo>
                <a:lnTo>
                  <a:pt x="1139" y="1740"/>
                </a:lnTo>
                <a:lnTo>
                  <a:pt x="1134" y="1740"/>
                </a:lnTo>
                <a:lnTo>
                  <a:pt x="1129" y="1740"/>
                </a:lnTo>
                <a:lnTo>
                  <a:pt x="1122" y="1738"/>
                </a:lnTo>
                <a:lnTo>
                  <a:pt x="1120" y="1738"/>
                </a:lnTo>
                <a:lnTo>
                  <a:pt x="1122" y="1743"/>
                </a:lnTo>
                <a:lnTo>
                  <a:pt x="1120" y="1745"/>
                </a:lnTo>
                <a:lnTo>
                  <a:pt x="1115" y="1743"/>
                </a:lnTo>
                <a:lnTo>
                  <a:pt x="1110" y="1740"/>
                </a:lnTo>
                <a:lnTo>
                  <a:pt x="1106" y="1738"/>
                </a:lnTo>
                <a:lnTo>
                  <a:pt x="1098" y="1735"/>
                </a:lnTo>
                <a:lnTo>
                  <a:pt x="1091" y="1733"/>
                </a:lnTo>
                <a:lnTo>
                  <a:pt x="1087" y="1731"/>
                </a:lnTo>
                <a:lnTo>
                  <a:pt x="1087" y="1728"/>
                </a:lnTo>
                <a:lnTo>
                  <a:pt x="1084" y="1726"/>
                </a:lnTo>
                <a:lnTo>
                  <a:pt x="1082" y="1728"/>
                </a:lnTo>
                <a:lnTo>
                  <a:pt x="1077" y="1728"/>
                </a:lnTo>
                <a:lnTo>
                  <a:pt x="1075" y="1726"/>
                </a:lnTo>
                <a:lnTo>
                  <a:pt x="1070" y="1731"/>
                </a:lnTo>
                <a:lnTo>
                  <a:pt x="1065" y="1728"/>
                </a:lnTo>
                <a:lnTo>
                  <a:pt x="1070" y="1726"/>
                </a:lnTo>
                <a:lnTo>
                  <a:pt x="1070" y="1724"/>
                </a:lnTo>
                <a:lnTo>
                  <a:pt x="1077" y="1724"/>
                </a:lnTo>
                <a:lnTo>
                  <a:pt x="1082" y="1724"/>
                </a:lnTo>
                <a:lnTo>
                  <a:pt x="1084" y="1724"/>
                </a:lnTo>
                <a:lnTo>
                  <a:pt x="1089" y="1726"/>
                </a:lnTo>
                <a:lnTo>
                  <a:pt x="1091" y="1724"/>
                </a:lnTo>
                <a:lnTo>
                  <a:pt x="1094" y="1726"/>
                </a:lnTo>
                <a:lnTo>
                  <a:pt x="1094" y="1721"/>
                </a:lnTo>
                <a:lnTo>
                  <a:pt x="1094" y="1716"/>
                </a:lnTo>
                <a:lnTo>
                  <a:pt x="1098" y="1716"/>
                </a:lnTo>
                <a:lnTo>
                  <a:pt x="1103" y="1716"/>
                </a:lnTo>
                <a:lnTo>
                  <a:pt x="1106" y="1716"/>
                </a:lnTo>
                <a:lnTo>
                  <a:pt x="1108" y="1716"/>
                </a:lnTo>
                <a:lnTo>
                  <a:pt x="1110" y="1716"/>
                </a:lnTo>
                <a:lnTo>
                  <a:pt x="1115" y="1719"/>
                </a:lnTo>
                <a:lnTo>
                  <a:pt x="1115" y="1714"/>
                </a:lnTo>
                <a:lnTo>
                  <a:pt x="1117" y="1712"/>
                </a:lnTo>
                <a:lnTo>
                  <a:pt x="1122" y="1712"/>
                </a:lnTo>
                <a:lnTo>
                  <a:pt x="1124" y="1714"/>
                </a:lnTo>
                <a:lnTo>
                  <a:pt x="1129" y="1709"/>
                </a:lnTo>
                <a:lnTo>
                  <a:pt x="1131" y="1707"/>
                </a:lnTo>
                <a:lnTo>
                  <a:pt x="1134" y="1707"/>
                </a:lnTo>
                <a:lnTo>
                  <a:pt x="1136" y="1705"/>
                </a:lnTo>
                <a:lnTo>
                  <a:pt x="1139" y="1707"/>
                </a:lnTo>
                <a:lnTo>
                  <a:pt x="1141" y="1702"/>
                </a:lnTo>
                <a:lnTo>
                  <a:pt x="1143" y="1700"/>
                </a:lnTo>
                <a:lnTo>
                  <a:pt x="1146" y="1698"/>
                </a:lnTo>
                <a:lnTo>
                  <a:pt x="1148" y="1698"/>
                </a:lnTo>
                <a:lnTo>
                  <a:pt x="1153" y="1695"/>
                </a:lnTo>
                <a:lnTo>
                  <a:pt x="1155" y="1695"/>
                </a:lnTo>
                <a:lnTo>
                  <a:pt x="1157" y="1698"/>
                </a:lnTo>
                <a:lnTo>
                  <a:pt x="1160" y="1698"/>
                </a:lnTo>
                <a:lnTo>
                  <a:pt x="1162" y="1695"/>
                </a:lnTo>
                <a:lnTo>
                  <a:pt x="1169" y="1698"/>
                </a:lnTo>
                <a:lnTo>
                  <a:pt x="1176" y="1671"/>
                </a:lnTo>
                <a:lnTo>
                  <a:pt x="1169" y="1655"/>
                </a:lnTo>
                <a:lnTo>
                  <a:pt x="1162" y="1650"/>
                </a:lnTo>
                <a:lnTo>
                  <a:pt x="1153" y="1638"/>
                </a:lnTo>
                <a:lnTo>
                  <a:pt x="1129" y="1596"/>
                </a:lnTo>
                <a:lnTo>
                  <a:pt x="1039" y="1534"/>
                </a:lnTo>
                <a:lnTo>
                  <a:pt x="1068" y="1489"/>
                </a:lnTo>
                <a:lnTo>
                  <a:pt x="1110" y="1484"/>
                </a:lnTo>
                <a:lnTo>
                  <a:pt x="1082" y="1406"/>
                </a:lnTo>
                <a:lnTo>
                  <a:pt x="1073" y="1411"/>
                </a:lnTo>
                <a:lnTo>
                  <a:pt x="1073" y="1421"/>
                </a:lnTo>
                <a:lnTo>
                  <a:pt x="1070" y="1428"/>
                </a:lnTo>
                <a:lnTo>
                  <a:pt x="1061" y="1444"/>
                </a:lnTo>
                <a:lnTo>
                  <a:pt x="990" y="1458"/>
                </a:lnTo>
                <a:lnTo>
                  <a:pt x="983" y="1456"/>
                </a:lnTo>
                <a:lnTo>
                  <a:pt x="978" y="1385"/>
                </a:lnTo>
                <a:lnTo>
                  <a:pt x="973" y="1324"/>
                </a:lnTo>
                <a:lnTo>
                  <a:pt x="973" y="1255"/>
                </a:lnTo>
                <a:lnTo>
                  <a:pt x="964" y="1245"/>
                </a:lnTo>
                <a:lnTo>
                  <a:pt x="945" y="1231"/>
                </a:lnTo>
                <a:lnTo>
                  <a:pt x="938" y="1222"/>
                </a:lnTo>
                <a:lnTo>
                  <a:pt x="933" y="1217"/>
                </a:lnTo>
                <a:lnTo>
                  <a:pt x="931" y="1212"/>
                </a:lnTo>
                <a:lnTo>
                  <a:pt x="929" y="1208"/>
                </a:lnTo>
                <a:lnTo>
                  <a:pt x="922" y="1198"/>
                </a:lnTo>
                <a:lnTo>
                  <a:pt x="919" y="1191"/>
                </a:lnTo>
                <a:lnTo>
                  <a:pt x="917" y="1189"/>
                </a:lnTo>
                <a:lnTo>
                  <a:pt x="917" y="1186"/>
                </a:lnTo>
                <a:lnTo>
                  <a:pt x="915" y="1184"/>
                </a:lnTo>
                <a:lnTo>
                  <a:pt x="907" y="1172"/>
                </a:lnTo>
                <a:lnTo>
                  <a:pt x="903" y="1170"/>
                </a:lnTo>
                <a:lnTo>
                  <a:pt x="903" y="1167"/>
                </a:lnTo>
                <a:lnTo>
                  <a:pt x="900" y="1165"/>
                </a:lnTo>
                <a:lnTo>
                  <a:pt x="898" y="1163"/>
                </a:lnTo>
                <a:lnTo>
                  <a:pt x="896" y="1160"/>
                </a:lnTo>
                <a:lnTo>
                  <a:pt x="893" y="1155"/>
                </a:lnTo>
                <a:lnTo>
                  <a:pt x="891" y="1155"/>
                </a:lnTo>
                <a:lnTo>
                  <a:pt x="886" y="1153"/>
                </a:lnTo>
                <a:lnTo>
                  <a:pt x="882" y="1148"/>
                </a:lnTo>
                <a:lnTo>
                  <a:pt x="874" y="1141"/>
                </a:lnTo>
                <a:lnTo>
                  <a:pt x="870" y="1134"/>
                </a:lnTo>
                <a:lnTo>
                  <a:pt x="865" y="1129"/>
                </a:lnTo>
                <a:lnTo>
                  <a:pt x="853" y="1115"/>
                </a:lnTo>
                <a:lnTo>
                  <a:pt x="849" y="1118"/>
                </a:lnTo>
                <a:lnTo>
                  <a:pt x="832" y="1113"/>
                </a:lnTo>
                <a:lnTo>
                  <a:pt x="785" y="1099"/>
                </a:lnTo>
                <a:lnTo>
                  <a:pt x="766" y="1092"/>
                </a:lnTo>
                <a:lnTo>
                  <a:pt x="752" y="1087"/>
                </a:lnTo>
                <a:lnTo>
                  <a:pt x="717" y="1073"/>
                </a:lnTo>
                <a:lnTo>
                  <a:pt x="695" y="1047"/>
                </a:lnTo>
                <a:lnTo>
                  <a:pt x="681" y="1030"/>
                </a:lnTo>
                <a:lnTo>
                  <a:pt x="672" y="1018"/>
                </a:lnTo>
                <a:lnTo>
                  <a:pt x="660" y="1004"/>
                </a:lnTo>
                <a:lnTo>
                  <a:pt x="639" y="1028"/>
                </a:lnTo>
                <a:lnTo>
                  <a:pt x="636" y="1028"/>
                </a:lnTo>
                <a:lnTo>
                  <a:pt x="636" y="1032"/>
                </a:lnTo>
                <a:lnTo>
                  <a:pt x="632" y="1035"/>
                </a:lnTo>
                <a:lnTo>
                  <a:pt x="629" y="1035"/>
                </a:lnTo>
                <a:lnTo>
                  <a:pt x="625" y="1039"/>
                </a:lnTo>
                <a:lnTo>
                  <a:pt x="622" y="1042"/>
                </a:lnTo>
                <a:lnTo>
                  <a:pt x="622" y="1044"/>
                </a:lnTo>
                <a:lnTo>
                  <a:pt x="620" y="1047"/>
                </a:lnTo>
                <a:lnTo>
                  <a:pt x="618" y="1049"/>
                </a:lnTo>
                <a:lnTo>
                  <a:pt x="613" y="1051"/>
                </a:lnTo>
                <a:lnTo>
                  <a:pt x="610" y="1054"/>
                </a:lnTo>
                <a:lnTo>
                  <a:pt x="606" y="1058"/>
                </a:lnTo>
                <a:lnTo>
                  <a:pt x="601" y="1063"/>
                </a:lnTo>
                <a:lnTo>
                  <a:pt x="592" y="1070"/>
                </a:lnTo>
                <a:lnTo>
                  <a:pt x="585" y="1073"/>
                </a:lnTo>
                <a:lnTo>
                  <a:pt x="580" y="1080"/>
                </a:lnTo>
                <a:lnTo>
                  <a:pt x="575" y="1084"/>
                </a:lnTo>
                <a:lnTo>
                  <a:pt x="575" y="1082"/>
                </a:lnTo>
                <a:lnTo>
                  <a:pt x="577" y="1080"/>
                </a:lnTo>
                <a:lnTo>
                  <a:pt x="577" y="1077"/>
                </a:lnTo>
                <a:lnTo>
                  <a:pt x="577" y="1075"/>
                </a:lnTo>
                <a:lnTo>
                  <a:pt x="580" y="1075"/>
                </a:lnTo>
                <a:lnTo>
                  <a:pt x="580" y="1073"/>
                </a:lnTo>
                <a:lnTo>
                  <a:pt x="580" y="1070"/>
                </a:lnTo>
                <a:lnTo>
                  <a:pt x="580" y="1068"/>
                </a:lnTo>
                <a:lnTo>
                  <a:pt x="580" y="1066"/>
                </a:lnTo>
                <a:lnTo>
                  <a:pt x="577" y="1066"/>
                </a:lnTo>
                <a:lnTo>
                  <a:pt x="577" y="1063"/>
                </a:lnTo>
                <a:lnTo>
                  <a:pt x="580" y="1061"/>
                </a:lnTo>
                <a:lnTo>
                  <a:pt x="580" y="1058"/>
                </a:lnTo>
                <a:lnTo>
                  <a:pt x="580" y="1056"/>
                </a:lnTo>
                <a:lnTo>
                  <a:pt x="582" y="1056"/>
                </a:lnTo>
                <a:lnTo>
                  <a:pt x="585" y="1056"/>
                </a:lnTo>
                <a:lnTo>
                  <a:pt x="585" y="1054"/>
                </a:lnTo>
                <a:lnTo>
                  <a:pt x="587" y="1054"/>
                </a:lnTo>
                <a:lnTo>
                  <a:pt x="587" y="1051"/>
                </a:lnTo>
                <a:lnTo>
                  <a:pt x="587" y="1049"/>
                </a:lnTo>
                <a:lnTo>
                  <a:pt x="587" y="1047"/>
                </a:lnTo>
                <a:lnTo>
                  <a:pt x="587" y="1044"/>
                </a:lnTo>
                <a:lnTo>
                  <a:pt x="589" y="1042"/>
                </a:lnTo>
                <a:lnTo>
                  <a:pt x="592" y="1042"/>
                </a:lnTo>
                <a:lnTo>
                  <a:pt x="594" y="1039"/>
                </a:lnTo>
                <a:lnTo>
                  <a:pt x="594" y="1037"/>
                </a:lnTo>
                <a:lnTo>
                  <a:pt x="594" y="1032"/>
                </a:lnTo>
                <a:lnTo>
                  <a:pt x="594" y="1028"/>
                </a:lnTo>
                <a:lnTo>
                  <a:pt x="596" y="1023"/>
                </a:lnTo>
                <a:lnTo>
                  <a:pt x="596" y="1018"/>
                </a:lnTo>
                <a:lnTo>
                  <a:pt x="596" y="1016"/>
                </a:lnTo>
                <a:lnTo>
                  <a:pt x="594" y="1011"/>
                </a:lnTo>
                <a:lnTo>
                  <a:pt x="592" y="1011"/>
                </a:lnTo>
                <a:lnTo>
                  <a:pt x="592" y="1009"/>
                </a:lnTo>
                <a:lnTo>
                  <a:pt x="589" y="1006"/>
                </a:lnTo>
                <a:lnTo>
                  <a:pt x="587" y="1004"/>
                </a:lnTo>
                <a:lnTo>
                  <a:pt x="587" y="1002"/>
                </a:lnTo>
                <a:lnTo>
                  <a:pt x="585" y="1002"/>
                </a:lnTo>
                <a:lnTo>
                  <a:pt x="585" y="999"/>
                </a:lnTo>
                <a:lnTo>
                  <a:pt x="582" y="997"/>
                </a:lnTo>
                <a:lnTo>
                  <a:pt x="580" y="997"/>
                </a:lnTo>
                <a:lnTo>
                  <a:pt x="575" y="997"/>
                </a:lnTo>
                <a:lnTo>
                  <a:pt x="573" y="992"/>
                </a:lnTo>
                <a:lnTo>
                  <a:pt x="570" y="990"/>
                </a:lnTo>
                <a:lnTo>
                  <a:pt x="568" y="983"/>
                </a:lnTo>
                <a:lnTo>
                  <a:pt x="563" y="976"/>
                </a:lnTo>
                <a:lnTo>
                  <a:pt x="559" y="968"/>
                </a:lnTo>
                <a:lnTo>
                  <a:pt x="554" y="961"/>
                </a:lnTo>
                <a:lnTo>
                  <a:pt x="547" y="959"/>
                </a:lnTo>
                <a:lnTo>
                  <a:pt x="542" y="957"/>
                </a:lnTo>
                <a:lnTo>
                  <a:pt x="540" y="954"/>
                </a:lnTo>
                <a:lnTo>
                  <a:pt x="535" y="952"/>
                </a:lnTo>
                <a:lnTo>
                  <a:pt x="530" y="952"/>
                </a:lnTo>
                <a:lnTo>
                  <a:pt x="526" y="950"/>
                </a:lnTo>
                <a:lnTo>
                  <a:pt x="521" y="950"/>
                </a:lnTo>
                <a:lnTo>
                  <a:pt x="516" y="947"/>
                </a:lnTo>
                <a:lnTo>
                  <a:pt x="509" y="945"/>
                </a:lnTo>
                <a:lnTo>
                  <a:pt x="502" y="942"/>
                </a:lnTo>
                <a:lnTo>
                  <a:pt x="497" y="940"/>
                </a:lnTo>
                <a:lnTo>
                  <a:pt x="490" y="942"/>
                </a:lnTo>
                <a:lnTo>
                  <a:pt x="488" y="940"/>
                </a:lnTo>
                <a:lnTo>
                  <a:pt x="486" y="938"/>
                </a:lnTo>
                <a:lnTo>
                  <a:pt x="486" y="935"/>
                </a:lnTo>
                <a:lnTo>
                  <a:pt x="483" y="931"/>
                </a:lnTo>
                <a:lnTo>
                  <a:pt x="483" y="928"/>
                </a:lnTo>
                <a:lnTo>
                  <a:pt x="481" y="926"/>
                </a:lnTo>
                <a:lnTo>
                  <a:pt x="478" y="923"/>
                </a:lnTo>
                <a:lnTo>
                  <a:pt x="476" y="921"/>
                </a:lnTo>
                <a:lnTo>
                  <a:pt x="476" y="919"/>
                </a:lnTo>
                <a:lnTo>
                  <a:pt x="478" y="914"/>
                </a:lnTo>
                <a:lnTo>
                  <a:pt x="474" y="912"/>
                </a:lnTo>
                <a:lnTo>
                  <a:pt x="474" y="909"/>
                </a:lnTo>
                <a:lnTo>
                  <a:pt x="469" y="905"/>
                </a:lnTo>
                <a:lnTo>
                  <a:pt x="467" y="897"/>
                </a:lnTo>
                <a:lnTo>
                  <a:pt x="467" y="895"/>
                </a:lnTo>
                <a:lnTo>
                  <a:pt x="467" y="893"/>
                </a:lnTo>
                <a:lnTo>
                  <a:pt x="464" y="886"/>
                </a:lnTo>
                <a:lnTo>
                  <a:pt x="462" y="883"/>
                </a:lnTo>
                <a:lnTo>
                  <a:pt x="460" y="874"/>
                </a:lnTo>
                <a:lnTo>
                  <a:pt x="457" y="871"/>
                </a:lnTo>
                <a:lnTo>
                  <a:pt x="457" y="862"/>
                </a:lnTo>
                <a:lnTo>
                  <a:pt x="455" y="855"/>
                </a:lnTo>
                <a:lnTo>
                  <a:pt x="453" y="852"/>
                </a:lnTo>
                <a:lnTo>
                  <a:pt x="453" y="848"/>
                </a:lnTo>
                <a:lnTo>
                  <a:pt x="450" y="843"/>
                </a:lnTo>
                <a:lnTo>
                  <a:pt x="450" y="834"/>
                </a:lnTo>
                <a:lnTo>
                  <a:pt x="448" y="829"/>
                </a:lnTo>
                <a:lnTo>
                  <a:pt x="448" y="819"/>
                </a:lnTo>
                <a:lnTo>
                  <a:pt x="448" y="815"/>
                </a:lnTo>
                <a:lnTo>
                  <a:pt x="448" y="810"/>
                </a:lnTo>
                <a:lnTo>
                  <a:pt x="448" y="807"/>
                </a:lnTo>
                <a:lnTo>
                  <a:pt x="448" y="805"/>
                </a:lnTo>
                <a:lnTo>
                  <a:pt x="445" y="803"/>
                </a:lnTo>
                <a:lnTo>
                  <a:pt x="443" y="796"/>
                </a:lnTo>
                <a:lnTo>
                  <a:pt x="441" y="793"/>
                </a:lnTo>
                <a:lnTo>
                  <a:pt x="438" y="791"/>
                </a:lnTo>
                <a:lnTo>
                  <a:pt x="436" y="789"/>
                </a:lnTo>
                <a:lnTo>
                  <a:pt x="434" y="786"/>
                </a:lnTo>
                <a:lnTo>
                  <a:pt x="431" y="784"/>
                </a:lnTo>
                <a:lnTo>
                  <a:pt x="429" y="781"/>
                </a:lnTo>
                <a:lnTo>
                  <a:pt x="427" y="774"/>
                </a:lnTo>
                <a:lnTo>
                  <a:pt x="424" y="770"/>
                </a:lnTo>
                <a:lnTo>
                  <a:pt x="424" y="765"/>
                </a:lnTo>
                <a:lnTo>
                  <a:pt x="422" y="760"/>
                </a:lnTo>
                <a:lnTo>
                  <a:pt x="420" y="758"/>
                </a:lnTo>
                <a:lnTo>
                  <a:pt x="417" y="753"/>
                </a:lnTo>
                <a:lnTo>
                  <a:pt x="415" y="748"/>
                </a:lnTo>
                <a:lnTo>
                  <a:pt x="412" y="744"/>
                </a:lnTo>
                <a:lnTo>
                  <a:pt x="412" y="741"/>
                </a:lnTo>
                <a:lnTo>
                  <a:pt x="410" y="739"/>
                </a:lnTo>
                <a:lnTo>
                  <a:pt x="412" y="736"/>
                </a:lnTo>
                <a:lnTo>
                  <a:pt x="410" y="732"/>
                </a:lnTo>
                <a:lnTo>
                  <a:pt x="410" y="729"/>
                </a:lnTo>
                <a:lnTo>
                  <a:pt x="408" y="727"/>
                </a:lnTo>
                <a:lnTo>
                  <a:pt x="408" y="725"/>
                </a:lnTo>
                <a:lnTo>
                  <a:pt x="410" y="722"/>
                </a:lnTo>
                <a:lnTo>
                  <a:pt x="410" y="720"/>
                </a:lnTo>
                <a:lnTo>
                  <a:pt x="408" y="718"/>
                </a:lnTo>
                <a:lnTo>
                  <a:pt x="403" y="718"/>
                </a:lnTo>
                <a:lnTo>
                  <a:pt x="403" y="715"/>
                </a:lnTo>
                <a:lnTo>
                  <a:pt x="401" y="713"/>
                </a:lnTo>
                <a:lnTo>
                  <a:pt x="401" y="710"/>
                </a:lnTo>
                <a:lnTo>
                  <a:pt x="398" y="710"/>
                </a:lnTo>
                <a:lnTo>
                  <a:pt x="396" y="708"/>
                </a:lnTo>
                <a:lnTo>
                  <a:pt x="396" y="706"/>
                </a:lnTo>
                <a:lnTo>
                  <a:pt x="394" y="703"/>
                </a:lnTo>
                <a:lnTo>
                  <a:pt x="391" y="703"/>
                </a:lnTo>
                <a:lnTo>
                  <a:pt x="389" y="701"/>
                </a:lnTo>
                <a:lnTo>
                  <a:pt x="386" y="699"/>
                </a:lnTo>
                <a:lnTo>
                  <a:pt x="384" y="696"/>
                </a:lnTo>
                <a:lnTo>
                  <a:pt x="382" y="694"/>
                </a:lnTo>
                <a:lnTo>
                  <a:pt x="379" y="691"/>
                </a:lnTo>
                <a:lnTo>
                  <a:pt x="377" y="689"/>
                </a:lnTo>
                <a:lnTo>
                  <a:pt x="375" y="691"/>
                </a:lnTo>
                <a:lnTo>
                  <a:pt x="370" y="691"/>
                </a:lnTo>
                <a:lnTo>
                  <a:pt x="368" y="694"/>
                </a:lnTo>
                <a:lnTo>
                  <a:pt x="361" y="699"/>
                </a:lnTo>
                <a:lnTo>
                  <a:pt x="356" y="701"/>
                </a:lnTo>
                <a:lnTo>
                  <a:pt x="353" y="701"/>
                </a:lnTo>
                <a:lnTo>
                  <a:pt x="351" y="699"/>
                </a:lnTo>
                <a:lnTo>
                  <a:pt x="353" y="699"/>
                </a:lnTo>
                <a:lnTo>
                  <a:pt x="358" y="696"/>
                </a:lnTo>
                <a:lnTo>
                  <a:pt x="361" y="694"/>
                </a:lnTo>
                <a:lnTo>
                  <a:pt x="361" y="689"/>
                </a:lnTo>
                <a:lnTo>
                  <a:pt x="358" y="689"/>
                </a:lnTo>
                <a:lnTo>
                  <a:pt x="358" y="684"/>
                </a:lnTo>
                <a:lnTo>
                  <a:pt x="356" y="677"/>
                </a:lnTo>
                <a:lnTo>
                  <a:pt x="353" y="675"/>
                </a:lnTo>
                <a:lnTo>
                  <a:pt x="351" y="675"/>
                </a:lnTo>
                <a:lnTo>
                  <a:pt x="349" y="670"/>
                </a:lnTo>
                <a:lnTo>
                  <a:pt x="346" y="668"/>
                </a:lnTo>
                <a:lnTo>
                  <a:pt x="344" y="665"/>
                </a:lnTo>
                <a:lnTo>
                  <a:pt x="339" y="663"/>
                </a:lnTo>
                <a:lnTo>
                  <a:pt x="337" y="658"/>
                </a:lnTo>
                <a:lnTo>
                  <a:pt x="339" y="654"/>
                </a:lnTo>
                <a:lnTo>
                  <a:pt x="342" y="654"/>
                </a:lnTo>
                <a:lnTo>
                  <a:pt x="346" y="654"/>
                </a:lnTo>
                <a:lnTo>
                  <a:pt x="349" y="651"/>
                </a:lnTo>
                <a:lnTo>
                  <a:pt x="351" y="651"/>
                </a:lnTo>
                <a:lnTo>
                  <a:pt x="351" y="654"/>
                </a:lnTo>
                <a:lnTo>
                  <a:pt x="353" y="654"/>
                </a:lnTo>
                <a:lnTo>
                  <a:pt x="356" y="651"/>
                </a:lnTo>
                <a:lnTo>
                  <a:pt x="358" y="649"/>
                </a:lnTo>
                <a:lnTo>
                  <a:pt x="363" y="647"/>
                </a:lnTo>
                <a:lnTo>
                  <a:pt x="363" y="644"/>
                </a:lnTo>
                <a:lnTo>
                  <a:pt x="365" y="642"/>
                </a:lnTo>
                <a:lnTo>
                  <a:pt x="365" y="637"/>
                </a:lnTo>
                <a:lnTo>
                  <a:pt x="363" y="635"/>
                </a:lnTo>
                <a:lnTo>
                  <a:pt x="363" y="630"/>
                </a:lnTo>
                <a:lnTo>
                  <a:pt x="361" y="628"/>
                </a:lnTo>
                <a:lnTo>
                  <a:pt x="358" y="625"/>
                </a:lnTo>
                <a:lnTo>
                  <a:pt x="356" y="625"/>
                </a:lnTo>
                <a:lnTo>
                  <a:pt x="351" y="623"/>
                </a:lnTo>
                <a:lnTo>
                  <a:pt x="351" y="620"/>
                </a:lnTo>
                <a:lnTo>
                  <a:pt x="351" y="616"/>
                </a:lnTo>
                <a:lnTo>
                  <a:pt x="351" y="613"/>
                </a:lnTo>
                <a:lnTo>
                  <a:pt x="351" y="609"/>
                </a:lnTo>
                <a:lnTo>
                  <a:pt x="349" y="606"/>
                </a:lnTo>
                <a:lnTo>
                  <a:pt x="344" y="606"/>
                </a:lnTo>
                <a:lnTo>
                  <a:pt x="344" y="604"/>
                </a:lnTo>
                <a:lnTo>
                  <a:pt x="346" y="599"/>
                </a:lnTo>
                <a:lnTo>
                  <a:pt x="349" y="594"/>
                </a:lnTo>
                <a:lnTo>
                  <a:pt x="351" y="590"/>
                </a:lnTo>
                <a:lnTo>
                  <a:pt x="353" y="587"/>
                </a:lnTo>
                <a:lnTo>
                  <a:pt x="353" y="585"/>
                </a:lnTo>
                <a:lnTo>
                  <a:pt x="358" y="585"/>
                </a:lnTo>
                <a:lnTo>
                  <a:pt x="358" y="583"/>
                </a:lnTo>
                <a:lnTo>
                  <a:pt x="356" y="578"/>
                </a:lnTo>
                <a:lnTo>
                  <a:pt x="356" y="575"/>
                </a:lnTo>
                <a:lnTo>
                  <a:pt x="353" y="571"/>
                </a:lnTo>
                <a:lnTo>
                  <a:pt x="353" y="568"/>
                </a:lnTo>
                <a:lnTo>
                  <a:pt x="351" y="564"/>
                </a:lnTo>
                <a:lnTo>
                  <a:pt x="349" y="561"/>
                </a:lnTo>
                <a:lnTo>
                  <a:pt x="349" y="559"/>
                </a:lnTo>
                <a:lnTo>
                  <a:pt x="349" y="557"/>
                </a:lnTo>
                <a:lnTo>
                  <a:pt x="346" y="549"/>
                </a:lnTo>
                <a:lnTo>
                  <a:pt x="346" y="547"/>
                </a:lnTo>
                <a:lnTo>
                  <a:pt x="346" y="540"/>
                </a:lnTo>
                <a:lnTo>
                  <a:pt x="346" y="535"/>
                </a:lnTo>
                <a:lnTo>
                  <a:pt x="313" y="531"/>
                </a:lnTo>
                <a:lnTo>
                  <a:pt x="311" y="538"/>
                </a:lnTo>
                <a:lnTo>
                  <a:pt x="309" y="538"/>
                </a:lnTo>
                <a:lnTo>
                  <a:pt x="297" y="538"/>
                </a:lnTo>
                <a:lnTo>
                  <a:pt x="283" y="535"/>
                </a:lnTo>
                <a:lnTo>
                  <a:pt x="280" y="535"/>
                </a:lnTo>
                <a:lnTo>
                  <a:pt x="259" y="531"/>
                </a:lnTo>
                <a:lnTo>
                  <a:pt x="257" y="531"/>
                </a:lnTo>
                <a:lnTo>
                  <a:pt x="252" y="545"/>
                </a:lnTo>
                <a:lnTo>
                  <a:pt x="236" y="542"/>
                </a:lnTo>
                <a:lnTo>
                  <a:pt x="231" y="542"/>
                </a:lnTo>
                <a:lnTo>
                  <a:pt x="226" y="540"/>
                </a:lnTo>
                <a:lnTo>
                  <a:pt x="224" y="540"/>
                </a:lnTo>
                <a:lnTo>
                  <a:pt x="214" y="538"/>
                </a:lnTo>
                <a:lnTo>
                  <a:pt x="203" y="535"/>
                </a:lnTo>
                <a:lnTo>
                  <a:pt x="205" y="533"/>
                </a:lnTo>
                <a:lnTo>
                  <a:pt x="205" y="531"/>
                </a:lnTo>
                <a:lnTo>
                  <a:pt x="198" y="531"/>
                </a:lnTo>
                <a:lnTo>
                  <a:pt x="196" y="528"/>
                </a:lnTo>
                <a:lnTo>
                  <a:pt x="191" y="526"/>
                </a:lnTo>
                <a:lnTo>
                  <a:pt x="184" y="519"/>
                </a:lnTo>
                <a:lnTo>
                  <a:pt x="177" y="509"/>
                </a:lnTo>
                <a:lnTo>
                  <a:pt x="163" y="497"/>
                </a:lnTo>
                <a:lnTo>
                  <a:pt x="155" y="490"/>
                </a:lnTo>
                <a:lnTo>
                  <a:pt x="148" y="483"/>
                </a:lnTo>
                <a:lnTo>
                  <a:pt x="146" y="483"/>
                </a:lnTo>
                <a:lnTo>
                  <a:pt x="144" y="483"/>
                </a:lnTo>
                <a:lnTo>
                  <a:pt x="139" y="483"/>
                </a:lnTo>
                <a:lnTo>
                  <a:pt x="134" y="486"/>
                </a:lnTo>
                <a:lnTo>
                  <a:pt x="132" y="486"/>
                </a:lnTo>
                <a:lnTo>
                  <a:pt x="125" y="486"/>
                </a:lnTo>
                <a:lnTo>
                  <a:pt x="111" y="488"/>
                </a:lnTo>
                <a:lnTo>
                  <a:pt x="97" y="490"/>
                </a:lnTo>
                <a:lnTo>
                  <a:pt x="94" y="464"/>
                </a:lnTo>
                <a:lnTo>
                  <a:pt x="71" y="462"/>
                </a:lnTo>
                <a:lnTo>
                  <a:pt x="52" y="462"/>
                </a:lnTo>
                <a:lnTo>
                  <a:pt x="28" y="462"/>
                </a:lnTo>
                <a:lnTo>
                  <a:pt x="28" y="457"/>
                </a:lnTo>
                <a:lnTo>
                  <a:pt x="31" y="448"/>
                </a:lnTo>
                <a:lnTo>
                  <a:pt x="31" y="443"/>
                </a:lnTo>
                <a:lnTo>
                  <a:pt x="28" y="438"/>
                </a:lnTo>
                <a:lnTo>
                  <a:pt x="28" y="436"/>
                </a:lnTo>
                <a:lnTo>
                  <a:pt x="26" y="431"/>
                </a:lnTo>
                <a:lnTo>
                  <a:pt x="21" y="424"/>
                </a:lnTo>
                <a:lnTo>
                  <a:pt x="19" y="422"/>
                </a:lnTo>
                <a:lnTo>
                  <a:pt x="16" y="419"/>
                </a:lnTo>
                <a:lnTo>
                  <a:pt x="14" y="417"/>
                </a:lnTo>
                <a:lnTo>
                  <a:pt x="9" y="407"/>
                </a:lnTo>
                <a:lnTo>
                  <a:pt x="7" y="403"/>
                </a:lnTo>
                <a:lnTo>
                  <a:pt x="5" y="400"/>
                </a:lnTo>
                <a:lnTo>
                  <a:pt x="5" y="398"/>
                </a:lnTo>
                <a:lnTo>
                  <a:pt x="2" y="393"/>
                </a:lnTo>
                <a:lnTo>
                  <a:pt x="2" y="391"/>
                </a:lnTo>
                <a:lnTo>
                  <a:pt x="2" y="386"/>
                </a:lnTo>
                <a:lnTo>
                  <a:pt x="2" y="381"/>
                </a:lnTo>
                <a:lnTo>
                  <a:pt x="2" y="374"/>
                </a:lnTo>
                <a:lnTo>
                  <a:pt x="2" y="372"/>
                </a:lnTo>
                <a:lnTo>
                  <a:pt x="0" y="367"/>
                </a:lnTo>
                <a:lnTo>
                  <a:pt x="5" y="367"/>
                </a:lnTo>
                <a:lnTo>
                  <a:pt x="9" y="367"/>
                </a:lnTo>
                <a:lnTo>
                  <a:pt x="14" y="367"/>
                </a:lnTo>
                <a:lnTo>
                  <a:pt x="19" y="370"/>
                </a:lnTo>
                <a:lnTo>
                  <a:pt x="23" y="370"/>
                </a:lnTo>
                <a:lnTo>
                  <a:pt x="26" y="372"/>
                </a:lnTo>
                <a:lnTo>
                  <a:pt x="31" y="372"/>
                </a:lnTo>
                <a:lnTo>
                  <a:pt x="31" y="370"/>
                </a:lnTo>
                <a:lnTo>
                  <a:pt x="33" y="367"/>
                </a:lnTo>
                <a:lnTo>
                  <a:pt x="42" y="362"/>
                </a:lnTo>
                <a:lnTo>
                  <a:pt x="45" y="360"/>
                </a:lnTo>
                <a:lnTo>
                  <a:pt x="49" y="358"/>
                </a:lnTo>
                <a:lnTo>
                  <a:pt x="54" y="353"/>
                </a:lnTo>
                <a:lnTo>
                  <a:pt x="56" y="353"/>
                </a:lnTo>
                <a:lnTo>
                  <a:pt x="59" y="353"/>
                </a:lnTo>
                <a:lnTo>
                  <a:pt x="61" y="351"/>
                </a:lnTo>
                <a:lnTo>
                  <a:pt x="64" y="351"/>
                </a:lnTo>
                <a:lnTo>
                  <a:pt x="66" y="346"/>
                </a:lnTo>
                <a:lnTo>
                  <a:pt x="68" y="341"/>
                </a:lnTo>
                <a:lnTo>
                  <a:pt x="71" y="339"/>
                </a:lnTo>
                <a:lnTo>
                  <a:pt x="80" y="334"/>
                </a:lnTo>
                <a:lnTo>
                  <a:pt x="78" y="327"/>
                </a:lnTo>
                <a:lnTo>
                  <a:pt x="80" y="320"/>
                </a:lnTo>
                <a:lnTo>
                  <a:pt x="80" y="303"/>
                </a:lnTo>
                <a:lnTo>
                  <a:pt x="80" y="299"/>
                </a:lnTo>
                <a:lnTo>
                  <a:pt x="80" y="291"/>
                </a:lnTo>
                <a:lnTo>
                  <a:pt x="80" y="287"/>
                </a:lnTo>
                <a:lnTo>
                  <a:pt x="80" y="275"/>
                </a:lnTo>
                <a:lnTo>
                  <a:pt x="80" y="268"/>
                </a:lnTo>
                <a:lnTo>
                  <a:pt x="80" y="263"/>
                </a:lnTo>
                <a:lnTo>
                  <a:pt x="80" y="258"/>
                </a:lnTo>
                <a:lnTo>
                  <a:pt x="82" y="249"/>
                </a:lnTo>
                <a:lnTo>
                  <a:pt x="82" y="242"/>
                </a:lnTo>
                <a:lnTo>
                  <a:pt x="82" y="232"/>
                </a:lnTo>
                <a:lnTo>
                  <a:pt x="85" y="230"/>
                </a:lnTo>
                <a:lnTo>
                  <a:pt x="85" y="228"/>
                </a:lnTo>
                <a:lnTo>
                  <a:pt x="87" y="225"/>
                </a:lnTo>
                <a:lnTo>
                  <a:pt x="89" y="223"/>
                </a:lnTo>
                <a:lnTo>
                  <a:pt x="89" y="218"/>
                </a:lnTo>
                <a:lnTo>
                  <a:pt x="92" y="218"/>
                </a:lnTo>
                <a:lnTo>
                  <a:pt x="94" y="213"/>
                </a:lnTo>
                <a:lnTo>
                  <a:pt x="99" y="213"/>
                </a:lnTo>
                <a:lnTo>
                  <a:pt x="101" y="211"/>
                </a:lnTo>
                <a:lnTo>
                  <a:pt x="104" y="211"/>
                </a:lnTo>
                <a:lnTo>
                  <a:pt x="106" y="209"/>
                </a:lnTo>
                <a:lnTo>
                  <a:pt x="106" y="206"/>
                </a:lnTo>
                <a:lnTo>
                  <a:pt x="111" y="206"/>
                </a:lnTo>
                <a:lnTo>
                  <a:pt x="115" y="206"/>
                </a:lnTo>
                <a:lnTo>
                  <a:pt x="120" y="206"/>
                </a:lnTo>
                <a:lnTo>
                  <a:pt x="125" y="206"/>
                </a:lnTo>
                <a:lnTo>
                  <a:pt x="139" y="206"/>
                </a:lnTo>
                <a:lnTo>
                  <a:pt x="146" y="209"/>
                </a:lnTo>
                <a:lnTo>
                  <a:pt x="153" y="209"/>
                </a:lnTo>
                <a:lnTo>
                  <a:pt x="165" y="211"/>
                </a:lnTo>
                <a:lnTo>
                  <a:pt x="163" y="225"/>
                </a:lnTo>
                <a:lnTo>
                  <a:pt x="163" y="230"/>
                </a:lnTo>
                <a:lnTo>
                  <a:pt x="163" y="237"/>
                </a:lnTo>
                <a:lnTo>
                  <a:pt x="160" y="249"/>
                </a:lnTo>
                <a:lnTo>
                  <a:pt x="163" y="249"/>
                </a:lnTo>
                <a:lnTo>
                  <a:pt x="170" y="246"/>
                </a:lnTo>
                <a:lnTo>
                  <a:pt x="174" y="246"/>
                </a:lnTo>
                <a:lnTo>
                  <a:pt x="193" y="246"/>
                </a:lnTo>
                <a:lnTo>
                  <a:pt x="198" y="246"/>
                </a:lnTo>
                <a:lnTo>
                  <a:pt x="200" y="246"/>
                </a:lnTo>
                <a:lnTo>
                  <a:pt x="205" y="246"/>
                </a:lnTo>
                <a:lnTo>
                  <a:pt x="217" y="249"/>
                </a:lnTo>
                <a:lnTo>
                  <a:pt x="240" y="254"/>
                </a:lnTo>
                <a:lnTo>
                  <a:pt x="236" y="272"/>
                </a:lnTo>
                <a:lnTo>
                  <a:pt x="233" y="291"/>
                </a:lnTo>
                <a:lnTo>
                  <a:pt x="229" y="306"/>
                </a:lnTo>
                <a:lnTo>
                  <a:pt x="229" y="315"/>
                </a:lnTo>
                <a:lnTo>
                  <a:pt x="226" y="325"/>
                </a:lnTo>
                <a:lnTo>
                  <a:pt x="221" y="339"/>
                </a:lnTo>
                <a:lnTo>
                  <a:pt x="219" y="341"/>
                </a:lnTo>
                <a:lnTo>
                  <a:pt x="257" y="348"/>
                </a:lnTo>
                <a:lnTo>
                  <a:pt x="269" y="336"/>
                </a:lnTo>
                <a:lnTo>
                  <a:pt x="278" y="339"/>
                </a:lnTo>
                <a:lnTo>
                  <a:pt x="292" y="341"/>
                </a:lnTo>
                <a:lnTo>
                  <a:pt x="290" y="348"/>
                </a:lnTo>
                <a:lnTo>
                  <a:pt x="290" y="351"/>
                </a:lnTo>
                <a:lnTo>
                  <a:pt x="290" y="353"/>
                </a:lnTo>
                <a:lnTo>
                  <a:pt x="290" y="355"/>
                </a:lnTo>
                <a:lnTo>
                  <a:pt x="299" y="358"/>
                </a:lnTo>
                <a:lnTo>
                  <a:pt x="306" y="358"/>
                </a:lnTo>
                <a:lnTo>
                  <a:pt x="316" y="360"/>
                </a:lnTo>
                <a:lnTo>
                  <a:pt x="316" y="358"/>
                </a:lnTo>
                <a:lnTo>
                  <a:pt x="318" y="355"/>
                </a:lnTo>
                <a:lnTo>
                  <a:pt x="320" y="351"/>
                </a:lnTo>
                <a:lnTo>
                  <a:pt x="320" y="348"/>
                </a:lnTo>
                <a:lnTo>
                  <a:pt x="323" y="348"/>
                </a:lnTo>
                <a:lnTo>
                  <a:pt x="325" y="348"/>
                </a:lnTo>
                <a:lnTo>
                  <a:pt x="328" y="346"/>
                </a:lnTo>
                <a:lnTo>
                  <a:pt x="335" y="336"/>
                </a:lnTo>
                <a:lnTo>
                  <a:pt x="346" y="322"/>
                </a:lnTo>
                <a:lnTo>
                  <a:pt x="356" y="313"/>
                </a:lnTo>
                <a:lnTo>
                  <a:pt x="363" y="303"/>
                </a:lnTo>
                <a:lnTo>
                  <a:pt x="351" y="294"/>
                </a:lnTo>
                <a:lnTo>
                  <a:pt x="346" y="291"/>
                </a:lnTo>
                <a:lnTo>
                  <a:pt x="342" y="289"/>
                </a:lnTo>
                <a:lnTo>
                  <a:pt x="344" y="282"/>
                </a:lnTo>
                <a:lnTo>
                  <a:pt x="349" y="263"/>
                </a:lnTo>
                <a:lnTo>
                  <a:pt x="351" y="254"/>
                </a:lnTo>
                <a:lnTo>
                  <a:pt x="351" y="246"/>
                </a:lnTo>
                <a:lnTo>
                  <a:pt x="353" y="244"/>
                </a:lnTo>
                <a:lnTo>
                  <a:pt x="356" y="242"/>
                </a:lnTo>
                <a:lnTo>
                  <a:pt x="353" y="237"/>
                </a:lnTo>
                <a:lnTo>
                  <a:pt x="356" y="235"/>
                </a:lnTo>
                <a:lnTo>
                  <a:pt x="358" y="230"/>
                </a:lnTo>
                <a:lnTo>
                  <a:pt x="361" y="230"/>
                </a:lnTo>
                <a:lnTo>
                  <a:pt x="363" y="228"/>
                </a:lnTo>
                <a:lnTo>
                  <a:pt x="365" y="223"/>
                </a:lnTo>
                <a:lnTo>
                  <a:pt x="365" y="220"/>
                </a:lnTo>
                <a:lnTo>
                  <a:pt x="368" y="218"/>
                </a:lnTo>
                <a:lnTo>
                  <a:pt x="368" y="216"/>
                </a:lnTo>
                <a:lnTo>
                  <a:pt x="363" y="216"/>
                </a:lnTo>
                <a:lnTo>
                  <a:pt x="361" y="216"/>
                </a:lnTo>
                <a:lnTo>
                  <a:pt x="361" y="211"/>
                </a:lnTo>
                <a:lnTo>
                  <a:pt x="361" y="209"/>
                </a:lnTo>
                <a:lnTo>
                  <a:pt x="361" y="206"/>
                </a:lnTo>
                <a:lnTo>
                  <a:pt x="358" y="206"/>
                </a:lnTo>
                <a:lnTo>
                  <a:pt x="361" y="206"/>
                </a:lnTo>
                <a:lnTo>
                  <a:pt x="361" y="204"/>
                </a:lnTo>
                <a:lnTo>
                  <a:pt x="365" y="206"/>
                </a:lnTo>
                <a:lnTo>
                  <a:pt x="365" y="199"/>
                </a:lnTo>
                <a:lnTo>
                  <a:pt x="368" y="197"/>
                </a:lnTo>
                <a:lnTo>
                  <a:pt x="368" y="194"/>
                </a:lnTo>
                <a:lnTo>
                  <a:pt x="370" y="192"/>
                </a:lnTo>
                <a:lnTo>
                  <a:pt x="372" y="190"/>
                </a:lnTo>
                <a:lnTo>
                  <a:pt x="375" y="192"/>
                </a:lnTo>
                <a:lnTo>
                  <a:pt x="377" y="190"/>
                </a:lnTo>
                <a:lnTo>
                  <a:pt x="379" y="190"/>
                </a:lnTo>
                <a:lnTo>
                  <a:pt x="382" y="190"/>
                </a:lnTo>
                <a:lnTo>
                  <a:pt x="384" y="190"/>
                </a:lnTo>
                <a:lnTo>
                  <a:pt x="384" y="187"/>
                </a:lnTo>
                <a:lnTo>
                  <a:pt x="386" y="187"/>
                </a:lnTo>
                <a:lnTo>
                  <a:pt x="386" y="190"/>
                </a:lnTo>
                <a:lnTo>
                  <a:pt x="386" y="187"/>
                </a:lnTo>
                <a:lnTo>
                  <a:pt x="389" y="187"/>
                </a:lnTo>
                <a:lnTo>
                  <a:pt x="389" y="185"/>
                </a:lnTo>
                <a:lnTo>
                  <a:pt x="391" y="185"/>
                </a:lnTo>
                <a:lnTo>
                  <a:pt x="394" y="185"/>
                </a:lnTo>
                <a:lnTo>
                  <a:pt x="396" y="183"/>
                </a:lnTo>
                <a:lnTo>
                  <a:pt x="398" y="183"/>
                </a:lnTo>
                <a:lnTo>
                  <a:pt x="401" y="178"/>
                </a:lnTo>
                <a:lnTo>
                  <a:pt x="403" y="175"/>
                </a:lnTo>
                <a:lnTo>
                  <a:pt x="408" y="168"/>
                </a:lnTo>
                <a:lnTo>
                  <a:pt x="410" y="164"/>
                </a:lnTo>
                <a:lnTo>
                  <a:pt x="417" y="159"/>
                </a:lnTo>
                <a:lnTo>
                  <a:pt x="420" y="157"/>
                </a:lnTo>
                <a:lnTo>
                  <a:pt x="427" y="154"/>
                </a:lnTo>
                <a:lnTo>
                  <a:pt x="431" y="152"/>
                </a:lnTo>
                <a:lnTo>
                  <a:pt x="436" y="149"/>
                </a:lnTo>
                <a:lnTo>
                  <a:pt x="438" y="147"/>
                </a:lnTo>
                <a:lnTo>
                  <a:pt x="445" y="142"/>
                </a:lnTo>
                <a:lnTo>
                  <a:pt x="450" y="140"/>
                </a:lnTo>
                <a:lnTo>
                  <a:pt x="453" y="140"/>
                </a:lnTo>
                <a:lnTo>
                  <a:pt x="455" y="138"/>
                </a:lnTo>
                <a:lnTo>
                  <a:pt x="457" y="138"/>
                </a:lnTo>
                <a:lnTo>
                  <a:pt x="460" y="135"/>
                </a:lnTo>
                <a:lnTo>
                  <a:pt x="462" y="133"/>
                </a:lnTo>
                <a:lnTo>
                  <a:pt x="467" y="128"/>
                </a:lnTo>
                <a:lnTo>
                  <a:pt x="471" y="123"/>
                </a:lnTo>
                <a:lnTo>
                  <a:pt x="471" y="121"/>
                </a:lnTo>
                <a:lnTo>
                  <a:pt x="469" y="119"/>
                </a:lnTo>
                <a:lnTo>
                  <a:pt x="471" y="116"/>
                </a:lnTo>
                <a:lnTo>
                  <a:pt x="471" y="114"/>
                </a:lnTo>
                <a:lnTo>
                  <a:pt x="474" y="112"/>
                </a:lnTo>
                <a:lnTo>
                  <a:pt x="471" y="109"/>
                </a:lnTo>
                <a:lnTo>
                  <a:pt x="471" y="107"/>
                </a:lnTo>
                <a:lnTo>
                  <a:pt x="471" y="104"/>
                </a:lnTo>
                <a:lnTo>
                  <a:pt x="474" y="104"/>
                </a:lnTo>
                <a:lnTo>
                  <a:pt x="474" y="102"/>
                </a:lnTo>
                <a:lnTo>
                  <a:pt x="471" y="102"/>
                </a:lnTo>
                <a:lnTo>
                  <a:pt x="474" y="100"/>
                </a:lnTo>
                <a:lnTo>
                  <a:pt x="474" y="97"/>
                </a:lnTo>
                <a:lnTo>
                  <a:pt x="474" y="95"/>
                </a:lnTo>
                <a:lnTo>
                  <a:pt x="474" y="93"/>
                </a:lnTo>
                <a:lnTo>
                  <a:pt x="474" y="90"/>
                </a:lnTo>
                <a:lnTo>
                  <a:pt x="476" y="88"/>
                </a:lnTo>
                <a:lnTo>
                  <a:pt x="478" y="88"/>
                </a:lnTo>
                <a:lnTo>
                  <a:pt x="483" y="88"/>
                </a:lnTo>
                <a:lnTo>
                  <a:pt x="486" y="88"/>
                </a:lnTo>
                <a:lnTo>
                  <a:pt x="488" y="88"/>
                </a:lnTo>
                <a:lnTo>
                  <a:pt x="490" y="88"/>
                </a:lnTo>
                <a:lnTo>
                  <a:pt x="495" y="85"/>
                </a:lnTo>
                <a:lnTo>
                  <a:pt x="497" y="85"/>
                </a:lnTo>
                <a:lnTo>
                  <a:pt x="502" y="83"/>
                </a:lnTo>
                <a:lnTo>
                  <a:pt x="502" y="81"/>
                </a:lnTo>
                <a:lnTo>
                  <a:pt x="509" y="76"/>
                </a:lnTo>
                <a:lnTo>
                  <a:pt x="514" y="78"/>
                </a:lnTo>
                <a:lnTo>
                  <a:pt x="519" y="78"/>
                </a:lnTo>
                <a:lnTo>
                  <a:pt x="521" y="81"/>
                </a:lnTo>
                <a:lnTo>
                  <a:pt x="528" y="83"/>
                </a:lnTo>
                <a:lnTo>
                  <a:pt x="533" y="85"/>
                </a:lnTo>
                <a:lnTo>
                  <a:pt x="540" y="88"/>
                </a:lnTo>
                <a:lnTo>
                  <a:pt x="540" y="85"/>
                </a:lnTo>
                <a:lnTo>
                  <a:pt x="542" y="85"/>
                </a:lnTo>
                <a:lnTo>
                  <a:pt x="554" y="83"/>
                </a:lnTo>
                <a:lnTo>
                  <a:pt x="570" y="81"/>
                </a:lnTo>
                <a:lnTo>
                  <a:pt x="577" y="81"/>
                </a:lnTo>
                <a:lnTo>
                  <a:pt x="587" y="81"/>
                </a:lnTo>
                <a:lnTo>
                  <a:pt x="594" y="78"/>
                </a:lnTo>
                <a:lnTo>
                  <a:pt x="601" y="74"/>
                </a:lnTo>
                <a:lnTo>
                  <a:pt x="606" y="74"/>
                </a:lnTo>
                <a:lnTo>
                  <a:pt x="613" y="69"/>
                </a:lnTo>
                <a:lnTo>
                  <a:pt x="618" y="64"/>
                </a:lnTo>
                <a:lnTo>
                  <a:pt x="620" y="64"/>
                </a:lnTo>
                <a:lnTo>
                  <a:pt x="625" y="64"/>
                </a:lnTo>
                <a:lnTo>
                  <a:pt x="620" y="90"/>
                </a:lnTo>
                <a:lnTo>
                  <a:pt x="618" y="95"/>
                </a:lnTo>
                <a:lnTo>
                  <a:pt x="615" y="109"/>
                </a:lnTo>
                <a:lnTo>
                  <a:pt x="658" y="119"/>
                </a:lnTo>
                <a:lnTo>
                  <a:pt x="665" y="119"/>
                </a:lnTo>
                <a:lnTo>
                  <a:pt x="684" y="123"/>
                </a:lnTo>
                <a:lnTo>
                  <a:pt x="712" y="128"/>
                </a:lnTo>
                <a:lnTo>
                  <a:pt x="728" y="133"/>
                </a:lnTo>
                <a:lnTo>
                  <a:pt x="738" y="135"/>
                </a:lnTo>
                <a:lnTo>
                  <a:pt x="761" y="138"/>
                </a:lnTo>
                <a:lnTo>
                  <a:pt x="761" y="135"/>
                </a:lnTo>
                <a:lnTo>
                  <a:pt x="773" y="78"/>
                </a:lnTo>
                <a:lnTo>
                  <a:pt x="790" y="74"/>
                </a:lnTo>
                <a:lnTo>
                  <a:pt x="806" y="71"/>
                </a:lnTo>
                <a:lnTo>
                  <a:pt x="823" y="76"/>
                </a:lnTo>
                <a:lnTo>
                  <a:pt x="825" y="62"/>
                </a:lnTo>
                <a:lnTo>
                  <a:pt x="825" y="52"/>
                </a:lnTo>
                <a:lnTo>
                  <a:pt x="825" y="48"/>
                </a:lnTo>
                <a:lnTo>
                  <a:pt x="820" y="38"/>
                </a:lnTo>
                <a:lnTo>
                  <a:pt x="820" y="26"/>
                </a:lnTo>
                <a:lnTo>
                  <a:pt x="816" y="17"/>
                </a:lnTo>
                <a:lnTo>
                  <a:pt x="889" y="31"/>
                </a:lnTo>
                <a:lnTo>
                  <a:pt x="884" y="57"/>
                </a:lnTo>
                <a:lnTo>
                  <a:pt x="879" y="90"/>
                </a:lnTo>
                <a:lnTo>
                  <a:pt x="832" y="83"/>
                </a:lnTo>
                <a:lnTo>
                  <a:pt x="830" y="81"/>
                </a:lnTo>
                <a:lnTo>
                  <a:pt x="827" y="85"/>
                </a:lnTo>
                <a:lnTo>
                  <a:pt x="825" y="90"/>
                </a:lnTo>
                <a:lnTo>
                  <a:pt x="820" y="100"/>
                </a:lnTo>
                <a:lnTo>
                  <a:pt x="811" y="119"/>
                </a:lnTo>
                <a:lnTo>
                  <a:pt x="804" y="135"/>
                </a:lnTo>
                <a:lnTo>
                  <a:pt x="794" y="154"/>
                </a:lnTo>
                <a:lnTo>
                  <a:pt x="823" y="164"/>
                </a:lnTo>
                <a:lnTo>
                  <a:pt x="841" y="171"/>
                </a:lnTo>
                <a:lnTo>
                  <a:pt x="851" y="173"/>
                </a:lnTo>
                <a:lnTo>
                  <a:pt x="867" y="178"/>
                </a:lnTo>
                <a:lnTo>
                  <a:pt x="872" y="152"/>
                </a:lnTo>
                <a:lnTo>
                  <a:pt x="870" y="149"/>
                </a:lnTo>
                <a:lnTo>
                  <a:pt x="856" y="133"/>
                </a:lnTo>
                <a:lnTo>
                  <a:pt x="846" y="114"/>
                </a:lnTo>
                <a:lnTo>
                  <a:pt x="841" y="104"/>
                </a:lnTo>
                <a:lnTo>
                  <a:pt x="863" y="109"/>
                </a:lnTo>
                <a:lnTo>
                  <a:pt x="882" y="112"/>
                </a:lnTo>
                <a:lnTo>
                  <a:pt x="931" y="121"/>
                </a:lnTo>
                <a:lnTo>
                  <a:pt x="978" y="128"/>
                </a:lnTo>
                <a:lnTo>
                  <a:pt x="1025" y="138"/>
                </a:lnTo>
                <a:lnTo>
                  <a:pt x="1035" y="138"/>
                </a:lnTo>
                <a:lnTo>
                  <a:pt x="1080" y="145"/>
                </a:lnTo>
                <a:lnTo>
                  <a:pt x="1103" y="149"/>
                </a:lnTo>
                <a:lnTo>
                  <a:pt x="1098" y="171"/>
                </a:lnTo>
                <a:lnTo>
                  <a:pt x="1117" y="173"/>
                </a:lnTo>
                <a:lnTo>
                  <a:pt x="1141" y="175"/>
                </a:lnTo>
                <a:lnTo>
                  <a:pt x="1157" y="178"/>
                </a:lnTo>
                <a:lnTo>
                  <a:pt x="1174" y="180"/>
                </a:lnTo>
                <a:lnTo>
                  <a:pt x="1202" y="185"/>
                </a:lnTo>
                <a:lnTo>
                  <a:pt x="1207" y="185"/>
                </a:lnTo>
                <a:lnTo>
                  <a:pt x="1214" y="180"/>
                </a:lnTo>
                <a:lnTo>
                  <a:pt x="1238" y="159"/>
                </a:lnTo>
                <a:lnTo>
                  <a:pt x="1242" y="164"/>
                </a:lnTo>
                <a:lnTo>
                  <a:pt x="1247" y="168"/>
                </a:lnTo>
                <a:lnTo>
                  <a:pt x="1252" y="173"/>
                </a:lnTo>
                <a:lnTo>
                  <a:pt x="1252" y="178"/>
                </a:lnTo>
                <a:lnTo>
                  <a:pt x="1252" y="183"/>
                </a:lnTo>
                <a:lnTo>
                  <a:pt x="1254" y="187"/>
                </a:lnTo>
                <a:lnTo>
                  <a:pt x="1263" y="190"/>
                </a:lnTo>
                <a:lnTo>
                  <a:pt x="1268" y="190"/>
                </a:lnTo>
                <a:lnTo>
                  <a:pt x="1280" y="199"/>
                </a:lnTo>
                <a:lnTo>
                  <a:pt x="1289" y="206"/>
                </a:lnTo>
                <a:lnTo>
                  <a:pt x="1299" y="213"/>
                </a:lnTo>
                <a:lnTo>
                  <a:pt x="1304" y="218"/>
                </a:lnTo>
                <a:lnTo>
                  <a:pt x="1308" y="225"/>
                </a:lnTo>
                <a:lnTo>
                  <a:pt x="1315" y="225"/>
                </a:lnTo>
                <a:lnTo>
                  <a:pt x="1320" y="228"/>
                </a:lnTo>
                <a:lnTo>
                  <a:pt x="1322" y="230"/>
                </a:lnTo>
                <a:lnTo>
                  <a:pt x="1329" y="239"/>
                </a:lnTo>
                <a:lnTo>
                  <a:pt x="1341" y="246"/>
                </a:lnTo>
                <a:lnTo>
                  <a:pt x="1367" y="280"/>
                </a:lnTo>
                <a:lnTo>
                  <a:pt x="1377" y="282"/>
                </a:lnTo>
                <a:lnTo>
                  <a:pt x="1391" y="294"/>
                </a:lnTo>
                <a:lnTo>
                  <a:pt x="1400" y="303"/>
                </a:lnTo>
                <a:lnTo>
                  <a:pt x="1403" y="320"/>
                </a:lnTo>
                <a:lnTo>
                  <a:pt x="1403" y="327"/>
                </a:lnTo>
                <a:lnTo>
                  <a:pt x="1405" y="384"/>
                </a:lnTo>
                <a:lnTo>
                  <a:pt x="1417" y="386"/>
                </a:lnTo>
                <a:lnTo>
                  <a:pt x="1428" y="403"/>
                </a:lnTo>
                <a:lnTo>
                  <a:pt x="1464" y="407"/>
                </a:lnTo>
                <a:lnTo>
                  <a:pt x="1473" y="410"/>
                </a:lnTo>
                <a:lnTo>
                  <a:pt x="1476" y="415"/>
                </a:lnTo>
                <a:lnTo>
                  <a:pt x="1480" y="419"/>
                </a:lnTo>
                <a:lnTo>
                  <a:pt x="1480" y="422"/>
                </a:lnTo>
                <a:lnTo>
                  <a:pt x="1480" y="424"/>
                </a:lnTo>
                <a:lnTo>
                  <a:pt x="1480" y="426"/>
                </a:lnTo>
                <a:lnTo>
                  <a:pt x="1476" y="426"/>
                </a:lnTo>
                <a:lnTo>
                  <a:pt x="1473" y="431"/>
                </a:lnTo>
                <a:lnTo>
                  <a:pt x="1476" y="431"/>
                </a:lnTo>
                <a:lnTo>
                  <a:pt x="1478" y="431"/>
                </a:lnTo>
                <a:lnTo>
                  <a:pt x="1480" y="436"/>
                </a:lnTo>
                <a:lnTo>
                  <a:pt x="1483" y="436"/>
                </a:lnTo>
                <a:lnTo>
                  <a:pt x="1485" y="441"/>
                </a:lnTo>
                <a:lnTo>
                  <a:pt x="1485" y="443"/>
                </a:lnTo>
                <a:lnTo>
                  <a:pt x="1485" y="445"/>
                </a:lnTo>
                <a:lnTo>
                  <a:pt x="1483" y="445"/>
                </a:lnTo>
                <a:lnTo>
                  <a:pt x="1483" y="448"/>
                </a:lnTo>
                <a:lnTo>
                  <a:pt x="1487" y="448"/>
                </a:lnTo>
                <a:lnTo>
                  <a:pt x="1494" y="445"/>
                </a:lnTo>
                <a:lnTo>
                  <a:pt x="1497" y="412"/>
                </a:lnTo>
                <a:lnTo>
                  <a:pt x="1497" y="396"/>
                </a:lnTo>
                <a:lnTo>
                  <a:pt x="1546" y="384"/>
                </a:lnTo>
                <a:lnTo>
                  <a:pt x="1546" y="391"/>
                </a:lnTo>
                <a:lnTo>
                  <a:pt x="1551" y="396"/>
                </a:lnTo>
                <a:lnTo>
                  <a:pt x="1551" y="398"/>
                </a:lnTo>
                <a:lnTo>
                  <a:pt x="1549" y="405"/>
                </a:lnTo>
                <a:lnTo>
                  <a:pt x="1544" y="405"/>
                </a:lnTo>
                <a:lnTo>
                  <a:pt x="1542" y="407"/>
                </a:lnTo>
                <a:lnTo>
                  <a:pt x="1542" y="412"/>
                </a:lnTo>
                <a:lnTo>
                  <a:pt x="1544" y="415"/>
                </a:lnTo>
                <a:lnTo>
                  <a:pt x="1546" y="415"/>
                </a:lnTo>
                <a:lnTo>
                  <a:pt x="1549" y="412"/>
                </a:lnTo>
                <a:lnTo>
                  <a:pt x="1556" y="398"/>
                </a:lnTo>
                <a:lnTo>
                  <a:pt x="1560" y="398"/>
                </a:lnTo>
                <a:lnTo>
                  <a:pt x="1565" y="400"/>
                </a:lnTo>
                <a:lnTo>
                  <a:pt x="1568" y="405"/>
                </a:lnTo>
                <a:lnTo>
                  <a:pt x="1568" y="410"/>
                </a:lnTo>
                <a:lnTo>
                  <a:pt x="1565" y="412"/>
                </a:lnTo>
                <a:lnTo>
                  <a:pt x="1560" y="412"/>
                </a:lnTo>
                <a:lnTo>
                  <a:pt x="1553" y="412"/>
                </a:lnTo>
                <a:lnTo>
                  <a:pt x="1553" y="415"/>
                </a:lnTo>
                <a:lnTo>
                  <a:pt x="1549" y="422"/>
                </a:lnTo>
                <a:lnTo>
                  <a:pt x="1549" y="424"/>
                </a:lnTo>
                <a:lnTo>
                  <a:pt x="1551" y="424"/>
                </a:lnTo>
                <a:lnTo>
                  <a:pt x="1560" y="422"/>
                </a:lnTo>
                <a:lnTo>
                  <a:pt x="1565" y="424"/>
                </a:lnTo>
                <a:lnTo>
                  <a:pt x="1575" y="436"/>
                </a:lnTo>
                <a:lnTo>
                  <a:pt x="1577" y="436"/>
                </a:lnTo>
                <a:lnTo>
                  <a:pt x="1579" y="436"/>
                </a:lnTo>
                <a:lnTo>
                  <a:pt x="1582" y="433"/>
                </a:lnTo>
                <a:lnTo>
                  <a:pt x="1584" y="426"/>
                </a:lnTo>
                <a:lnTo>
                  <a:pt x="1586" y="424"/>
                </a:lnTo>
                <a:lnTo>
                  <a:pt x="1589" y="424"/>
                </a:lnTo>
                <a:lnTo>
                  <a:pt x="1589" y="426"/>
                </a:lnTo>
                <a:lnTo>
                  <a:pt x="1591" y="431"/>
                </a:lnTo>
                <a:lnTo>
                  <a:pt x="1593" y="433"/>
                </a:lnTo>
                <a:lnTo>
                  <a:pt x="1596" y="433"/>
                </a:lnTo>
                <a:lnTo>
                  <a:pt x="1598" y="429"/>
                </a:lnTo>
                <a:lnTo>
                  <a:pt x="1601" y="426"/>
                </a:lnTo>
                <a:lnTo>
                  <a:pt x="1603" y="426"/>
                </a:lnTo>
                <a:lnTo>
                  <a:pt x="1605" y="429"/>
                </a:lnTo>
                <a:lnTo>
                  <a:pt x="1605" y="433"/>
                </a:lnTo>
                <a:lnTo>
                  <a:pt x="1608" y="436"/>
                </a:lnTo>
                <a:lnTo>
                  <a:pt x="1612" y="438"/>
                </a:lnTo>
                <a:lnTo>
                  <a:pt x="1615" y="438"/>
                </a:lnTo>
                <a:lnTo>
                  <a:pt x="1622" y="433"/>
                </a:lnTo>
                <a:lnTo>
                  <a:pt x="1626" y="436"/>
                </a:lnTo>
                <a:lnTo>
                  <a:pt x="1629" y="438"/>
                </a:lnTo>
                <a:lnTo>
                  <a:pt x="1631" y="438"/>
                </a:lnTo>
                <a:lnTo>
                  <a:pt x="1631" y="436"/>
                </a:lnTo>
                <a:lnTo>
                  <a:pt x="1629" y="433"/>
                </a:lnTo>
                <a:lnTo>
                  <a:pt x="1629" y="424"/>
                </a:lnTo>
                <a:lnTo>
                  <a:pt x="1634" y="422"/>
                </a:lnTo>
                <a:lnTo>
                  <a:pt x="1636" y="419"/>
                </a:lnTo>
                <a:lnTo>
                  <a:pt x="1638" y="417"/>
                </a:lnTo>
                <a:lnTo>
                  <a:pt x="1638" y="415"/>
                </a:lnTo>
                <a:lnTo>
                  <a:pt x="1636" y="412"/>
                </a:lnTo>
                <a:lnTo>
                  <a:pt x="1636" y="410"/>
                </a:lnTo>
                <a:lnTo>
                  <a:pt x="1638" y="407"/>
                </a:lnTo>
                <a:lnTo>
                  <a:pt x="1641" y="407"/>
                </a:lnTo>
                <a:lnTo>
                  <a:pt x="1643" y="407"/>
                </a:lnTo>
                <a:lnTo>
                  <a:pt x="1648" y="400"/>
                </a:lnTo>
                <a:lnTo>
                  <a:pt x="1648" y="398"/>
                </a:lnTo>
                <a:lnTo>
                  <a:pt x="1650" y="398"/>
                </a:lnTo>
                <a:lnTo>
                  <a:pt x="1650" y="396"/>
                </a:lnTo>
                <a:lnTo>
                  <a:pt x="1650" y="393"/>
                </a:lnTo>
                <a:lnTo>
                  <a:pt x="1662" y="396"/>
                </a:lnTo>
                <a:lnTo>
                  <a:pt x="1678" y="400"/>
                </a:lnTo>
                <a:lnTo>
                  <a:pt x="1690" y="403"/>
                </a:lnTo>
                <a:lnTo>
                  <a:pt x="1690" y="398"/>
                </a:lnTo>
                <a:lnTo>
                  <a:pt x="1692" y="393"/>
                </a:lnTo>
                <a:lnTo>
                  <a:pt x="1695" y="391"/>
                </a:lnTo>
                <a:lnTo>
                  <a:pt x="1697" y="391"/>
                </a:lnTo>
                <a:lnTo>
                  <a:pt x="1700" y="391"/>
                </a:lnTo>
                <a:lnTo>
                  <a:pt x="1700" y="393"/>
                </a:lnTo>
                <a:lnTo>
                  <a:pt x="1702" y="391"/>
                </a:lnTo>
                <a:lnTo>
                  <a:pt x="1704" y="396"/>
                </a:lnTo>
                <a:lnTo>
                  <a:pt x="1702" y="398"/>
                </a:lnTo>
                <a:lnTo>
                  <a:pt x="1704" y="396"/>
                </a:lnTo>
                <a:lnTo>
                  <a:pt x="1707" y="398"/>
                </a:lnTo>
                <a:lnTo>
                  <a:pt x="1709" y="398"/>
                </a:lnTo>
                <a:lnTo>
                  <a:pt x="1711" y="400"/>
                </a:lnTo>
                <a:lnTo>
                  <a:pt x="1714" y="396"/>
                </a:lnTo>
                <a:lnTo>
                  <a:pt x="1714" y="393"/>
                </a:lnTo>
                <a:lnTo>
                  <a:pt x="1714" y="391"/>
                </a:lnTo>
                <a:lnTo>
                  <a:pt x="1714" y="388"/>
                </a:lnTo>
                <a:lnTo>
                  <a:pt x="1716" y="386"/>
                </a:lnTo>
                <a:lnTo>
                  <a:pt x="1718" y="386"/>
                </a:lnTo>
                <a:lnTo>
                  <a:pt x="1721" y="384"/>
                </a:lnTo>
                <a:lnTo>
                  <a:pt x="1723" y="384"/>
                </a:lnTo>
                <a:lnTo>
                  <a:pt x="1723" y="381"/>
                </a:lnTo>
                <a:lnTo>
                  <a:pt x="1725" y="381"/>
                </a:lnTo>
                <a:lnTo>
                  <a:pt x="1725" y="377"/>
                </a:lnTo>
                <a:lnTo>
                  <a:pt x="1728" y="370"/>
                </a:lnTo>
                <a:lnTo>
                  <a:pt x="1730" y="360"/>
                </a:lnTo>
                <a:lnTo>
                  <a:pt x="1730" y="355"/>
                </a:lnTo>
                <a:lnTo>
                  <a:pt x="1730" y="353"/>
                </a:lnTo>
                <a:lnTo>
                  <a:pt x="1730" y="351"/>
                </a:lnTo>
                <a:lnTo>
                  <a:pt x="1730" y="348"/>
                </a:lnTo>
                <a:lnTo>
                  <a:pt x="1735" y="341"/>
                </a:lnTo>
                <a:lnTo>
                  <a:pt x="1737" y="336"/>
                </a:lnTo>
                <a:lnTo>
                  <a:pt x="1740" y="332"/>
                </a:lnTo>
                <a:lnTo>
                  <a:pt x="1740" y="329"/>
                </a:lnTo>
                <a:lnTo>
                  <a:pt x="1744" y="329"/>
                </a:lnTo>
                <a:lnTo>
                  <a:pt x="1747" y="327"/>
                </a:lnTo>
                <a:lnTo>
                  <a:pt x="1749" y="327"/>
                </a:lnTo>
                <a:lnTo>
                  <a:pt x="1749" y="322"/>
                </a:lnTo>
                <a:lnTo>
                  <a:pt x="1775" y="284"/>
                </a:lnTo>
                <a:lnTo>
                  <a:pt x="1775" y="275"/>
                </a:lnTo>
                <a:lnTo>
                  <a:pt x="1775" y="272"/>
                </a:lnTo>
                <a:lnTo>
                  <a:pt x="1773" y="272"/>
                </a:lnTo>
                <a:lnTo>
                  <a:pt x="1773" y="268"/>
                </a:lnTo>
                <a:lnTo>
                  <a:pt x="1773" y="254"/>
                </a:lnTo>
                <a:lnTo>
                  <a:pt x="1775" y="244"/>
                </a:lnTo>
                <a:lnTo>
                  <a:pt x="1780" y="235"/>
                </a:lnTo>
                <a:lnTo>
                  <a:pt x="1782" y="228"/>
                </a:lnTo>
                <a:lnTo>
                  <a:pt x="1784" y="228"/>
                </a:lnTo>
                <a:lnTo>
                  <a:pt x="1787" y="225"/>
                </a:lnTo>
                <a:lnTo>
                  <a:pt x="1803" y="228"/>
                </a:lnTo>
                <a:lnTo>
                  <a:pt x="1813" y="230"/>
                </a:lnTo>
                <a:lnTo>
                  <a:pt x="1822" y="232"/>
                </a:lnTo>
                <a:lnTo>
                  <a:pt x="1827" y="235"/>
                </a:lnTo>
                <a:lnTo>
                  <a:pt x="1829" y="239"/>
                </a:lnTo>
                <a:lnTo>
                  <a:pt x="1829" y="246"/>
                </a:lnTo>
                <a:lnTo>
                  <a:pt x="1834" y="254"/>
                </a:lnTo>
                <a:lnTo>
                  <a:pt x="1839" y="258"/>
                </a:lnTo>
                <a:lnTo>
                  <a:pt x="1843" y="265"/>
                </a:lnTo>
                <a:lnTo>
                  <a:pt x="1848" y="272"/>
                </a:lnTo>
                <a:lnTo>
                  <a:pt x="1855" y="280"/>
                </a:lnTo>
                <a:lnTo>
                  <a:pt x="1860" y="287"/>
                </a:lnTo>
                <a:lnTo>
                  <a:pt x="1905" y="287"/>
                </a:lnTo>
                <a:lnTo>
                  <a:pt x="1909" y="287"/>
                </a:lnTo>
                <a:lnTo>
                  <a:pt x="1912" y="287"/>
                </a:lnTo>
                <a:lnTo>
                  <a:pt x="1924" y="282"/>
                </a:lnTo>
                <a:lnTo>
                  <a:pt x="1931" y="280"/>
                </a:lnTo>
                <a:lnTo>
                  <a:pt x="1938" y="277"/>
                </a:lnTo>
                <a:lnTo>
                  <a:pt x="1947" y="277"/>
                </a:lnTo>
                <a:lnTo>
                  <a:pt x="1957" y="280"/>
                </a:lnTo>
                <a:lnTo>
                  <a:pt x="1964" y="282"/>
                </a:lnTo>
                <a:lnTo>
                  <a:pt x="1966" y="282"/>
                </a:lnTo>
                <a:lnTo>
                  <a:pt x="1971" y="282"/>
                </a:lnTo>
                <a:lnTo>
                  <a:pt x="1980" y="280"/>
                </a:lnTo>
                <a:lnTo>
                  <a:pt x="1987" y="277"/>
                </a:lnTo>
                <a:lnTo>
                  <a:pt x="1990" y="282"/>
                </a:lnTo>
                <a:lnTo>
                  <a:pt x="1999" y="306"/>
                </a:lnTo>
                <a:lnTo>
                  <a:pt x="2001" y="308"/>
                </a:lnTo>
                <a:lnTo>
                  <a:pt x="2013" y="301"/>
                </a:lnTo>
                <a:lnTo>
                  <a:pt x="2015" y="294"/>
                </a:lnTo>
                <a:lnTo>
                  <a:pt x="2023" y="282"/>
                </a:lnTo>
                <a:lnTo>
                  <a:pt x="2037" y="280"/>
                </a:lnTo>
                <a:lnTo>
                  <a:pt x="2044" y="280"/>
                </a:lnTo>
                <a:lnTo>
                  <a:pt x="2048" y="277"/>
                </a:lnTo>
                <a:lnTo>
                  <a:pt x="2060" y="275"/>
                </a:lnTo>
                <a:lnTo>
                  <a:pt x="2063" y="272"/>
                </a:lnTo>
                <a:lnTo>
                  <a:pt x="2065" y="265"/>
                </a:lnTo>
                <a:lnTo>
                  <a:pt x="2070" y="263"/>
                </a:lnTo>
                <a:lnTo>
                  <a:pt x="2077" y="258"/>
                </a:lnTo>
                <a:lnTo>
                  <a:pt x="2084" y="258"/>
                </a:lnTo>
                <a:lnTo>
                  <a:pt x="2091" y="258"/>
                </a:lnTo>
                <a:lnTo>
                  <a:pt x="2100" y="256"/>
                </a:lnTo>
                <a:lnTo>
                  <a:pt x="2107" y="254"/>
                </a:lnTo>
                <a:lnTo>
                  <a:pt x="2117" y="249"/>
                </a:lnTo>
                <a:lnTo>
                  <a:pt x="2124" y="244"/>
                </a:lnTo>
                <a:lnTo>
                  <a:pt x="2126" y="244"/>
                </a:lnTo>
                <a:lnTo>
                  <a:pt x="2129" y="244"/>
                </a:lnTo>
                <a:lnTo>
                  <a:pt x="2129" y="246"/>
                </a:lnTo>
                <a:lnTo>
                  <a:pt x="2126" y="251"/>
                </a:lnTo>
                <a:lnTo>
                  <a:pt x="2124" y="254"/>
                </a:lnTo>
                <a:lnTo>
                  <a:pt x="2122" y="256"/>
                </a:lnTo>
                <a:lnTo>
                  <a:pt x="2119" y="256"/>
                </a:lnTo>
                <a:lnTo>
                  <a:pt x="2117" y="258"/>
                </a:lnTo>
                <a:lnTo>
                  <a:pt x="2105" y="261"/>
                </a:lnTo>
                <a:lnTo>
                  <a:pt x="2103" y="261"/>
                </a:lnTo>
                <a:lnTo>
                  <a:pt x="2098" y="265"/>
                </a:lnTo>
                <a:lnTo>
                  <a:pt x="2096" y="270"/>
                </a:lnTo>
                <a:lnTo>
                  <a:pt x="2096" y="275"/>
                </a:lnTo>
                <a:lnTo>
                  <a:pt x="2098" y="277"/>
                </a:lnTo>
                <a:lnTo>
                  <a:pt x="2103" y="280"/>
                </a:lnTo>
                <a:lnTo>
                  <a:pt x="2105" y="277"/>
                </a:lnTo>
                <a:lnTo>
                  <a:pt x="2110" y="272"/>
                </a:lnTo>
                <a:lnTo>
                  <a:pt x="2114" y="270"/>
                </a:lnTo>
                <a:lnTo>
                  <a:pt x="2129" y="265"/>
                </a:lnTo>
                <a:lnTo>
                  <a:pt x="2131" y="263"/>
                </a:lnTo>
                <a:lnTo>
                  <a:pt x="2140" y="263"/>
                </a:lnTo>
                <a:lnTo>
                  <a:pt x="2145" y="263"/>
                </a:lnTo>
                <a:lnTo>
                  <a:pt x="2152" y="258"/>
                </a:lnTo>
                <a:lnTo>
                  <a:pt x="2157" y="254"/>
                </a:lnTo>
                <a:lnTo>
                  <a:pt x="2169" y="246"/>
                </a:lnTo>
                <a:lnTo>
                  <a:pt x="2169" y="251"/>
                </a:lnTo>
                <a:lnTo>
                  <a:pt x="2171" y="251"/>
                </a:lnTo>
                <a:lnTo>
                  <a:pt x="2178" y="251"/>
                </a:lnTo>
                <a:lnTo>
                  <a:pt x="2185" y="249"/>
                </a:lnTo>
                <a:lnTo>
                  <a:pt x="2188" y="242"/>
                </a:lnTo>
                <a:lnTo>
                  <a:pt x="2195" y="239"/>
                </a:lnTo>
                <a:lnTo>
                  <a:pt x="2204" y="237"/>
                </a:lnTo>
                <a:lnTo>
                  <a:pt x="2216" y="230"/>
                </a:lnTo>
                <a:lnTo>
                  <a:pt x="2239" y="218"/>
                </a:lnTo>
                <a:lnTo>
                  <a:pt x="2244" y="225"/>
                </a:lnTo>
                <a:lnTo>
                  <a:pt x="2249" y="232"/>
                </a:lnTo>
                <a:lnTo>
                  <a:pt x="2251" y="237"/>
                </a:lnTo>
                <a:lnTo>
                  <a:pt x="2256" y="230"/>
                </a:lnTo>
                <a:lnTo>
                  <a:pt x="2258" y="225"/>
                </a:lnTo>
                <a:lnTo>
                  <a:pt x="2261" y="220"/>
                </a:lnTo>
                <a:lnTo>
                  <a:pt x="2261" y="216"/>
                </a:lnTo>
                <a:lnTo>
                  <a:pt x="2263" y="213"/>
                </a:lnTo>
                <a:lnTo>
                  <a:pt x="2268" y="204"/>
                </a:lnTo>
                <a:lnTo>
                  <a:pt x="2270" y="197"/>
                </a:lnTo>
                <a:lnTo>
                  <a:pt x="2272" y="187"/>
                </a:lnTo>
                <a:lnTo>
                  <a:pt x="2279" y="180"/>
                </a:lnTo>
                <a:lnTo>
                  <a:pt x="2282" y="175"/>
                </a:lnTo>
                <a:lnTo>
                  <a:pt x="2282" y="171"/>
                </a:lnTo>
                <a:lnTo>
                  <a:pt x="2282" y="168"/>
                </a:lnTo>
                <a:lnTo>
                  <a:pt x="2282" y="164"/>
                </a:lnTo>
                <a:lnTo>
                  <a:pt x="2289" y="154"/>
                </a:lnTo>
                <a:lnTo>
                  <a:pt x="2291" y="145"/>
                </a:lnTo>
                <a:lnTo>
                  <a:pt x="2296" y="140"/>
                </a:lnTo>
                <a:lnTo>
                  <a:pt x="2298" y="133"/>
                </a:lnTo>
                <a:lnTo>
                  <a:pt x="2298" y="126"/>
                </a:lnTo>
                <a:lnTo>
                  <a:pt x="2298" y="121"/>
                </a:lnTo>
                <a:lnTo>
                  <a:pt x="2301" y="116"/>
                </a:lnTo>
                <a:lnTo>
                  <a:pt x="2301" y="114"/>
                </a:lnTo>
                <a:lnTo>
                  <a:pt x="2303" y="104"/>
                </a:lnTo>
                <a:lnTo>
                  <a:pt x="2308" y="90"/>
                </a:lnTo>
                <a:lnTo>
                  <a:pt x="2310" y="88"/>
                </a:lnTo>
                <a:lnTo>
                  <a:pt x="2315" y="78"/>
                </a:lnTo>
                <a:lnTo>
                  <a:pt x="2320" y="74"/>
                </a:lnTo>
                <a:lnTo>
                  <a:pt x="2324" y="69"/>
                </a:lnTo>
                <a:lnTo>
                  <a:pt x="2329" y="64"/>
                </a:lnTo>
                <a:lnTo>
                  <a:pt x="2338" y="59"/>
                </a:lnTo>
                <a:lnTo>
                  <a:pt x="2341" y="55"/>
                </a:lnTo>
                <a:lnTo>
                  <a:pt x="2348" y="45"/>
                </a:lnTo>
                <a:lnTo>
                  <a:pt x="2360" y="26"/>
                </a:lnTo>
                <a:lnTo>
                  <a:pt x="2371" y="12"/>
                </a:lnTo>
                <a:lnTo>
                  <a:pt x="2381" y="0"/>
                </a:lnTo>
                <a:lnTo>
                  <a:pt x="2390" y="3"/>
                </a:lnTo>
                <a:lnTo>
                  <a:pt x="2400" y="3"/>
                </a:lnTo>
                <a:lnTo>
                  <a:pt x="2407" y="5"/>
                </a:lnTo>
                <a:lnTo>
                  <a:pt x="2419" y="7"/>
                </a:lnTo>
                <a:lnTo>
                  <a:pt x="2426" y="7"/>
                </a:lnTo>
                <a:lnTo>
                  <a:pt x="2433" y="10"/>
                </a:lnTo>
                <a:lnTo>
                  <a:pt x="2440" y="12"/>
                </a:lnTo>
                <a:lnTo>
                  <a:pt x="2447" y="14"/>
                </a:lnTo>
                <a:close/>
                <a:moveTo>
                  <a:pt x="2037" y="654"/>
                </a:moveTo>
                <a:lnTo>
                  <a:pt x="2034" y="654"/>
                </a:lnTo>
                <a:lnTo>
                  <a:pt x="2034" y="656"/>
                </a:lnTo>
                <a:lnTo>
                  <a:pt x="2032" y="656"/>
                </a:lnTo>
                <a:lnTo>
                  <a:pt x="2034" y="654"/>
                </a:lnTo>
                <a:lnTo>
                  <a:pt x="2034" y="656"/>
                </a:lnTo>
                <a:lnTo>
                  <a:pt x="2032" y="656"/>
                </a:lnTo>
                <a:lnTo>
                  <a:pt x="2030" y="656"/>
                </a:lnTo>
                <a:lnTo>
                  <a:pt x="2030" y="658"/>
                </a:lnTo>
                <a:lnTo>
                  <a:pt x="2027" y="658"/>
                </a:lnTo>
                <a:lnTo>
                  <a:pt x="2027" y="661"/>
                </a:lnTo>
                <a:lnTo>
                  <a:pt x="2030" y="661"/>
                </a:lnTo>
                <a:lnTo>
                  <a:pt x="2027" y="661"/>
                </a:lnTo>
                <a:lnTo>
                  <a:pt x="2027" y="663"/>
                </a:lnTo>
                <a:lnTo>
                  <a:pt x="2027" y="665"/>
                </a:lnTo>
                <a:lnTo>
                  <a:pt x="2027" y="668"/>
                </a:lnTo>
                <a:lnTo>
                  <a:pt x="2025" y="670"/>
                </a:lnTo>
                <a:lnTo>
                  <a:pt x="2027" y="670"/>
                </a:lnTo>
                <a:lnTo>
                  <a:pt x="2027" y="673"/>
                </a:lnTo>
                <a:lnTo>
                  <a:pt x="2025" y="673"/>
                </a:lnTo>
                <a:lnTo>
                  <a:pt x="2025" y="675"/>
                </a:lnTo>
                <a:lnTo>
                  <a:pt x="2025" y="677"/>
                </a:lnTo>
                <a:lnTo>
                  <a:pt x="2027" y="677"/>
                </a:lnTo>
                <a:lnTo>
                  <a:pt x="2027" y="680"/>
                </a:lnTo>
                <a:lnTo>
                  <a:pt x="2027" y="682"/>
                </a:lnTo>
                <a:lnTo>
                  <a:pt x="2027" y="684"/>
                </a:lnTo>
                <a:lnTo>
                  <a:pt x="2030" y="684"/>
                </a:lnTo>
                <a:lnTo>
                  <a:pt x="2027" y="684"/>
                </a:lnTo>
                <a:lnTo>
                  <a:pt x="2027" y="687"/>
                </a:lnTo>
                <a:lnTo>
                  <a:pt x="2025" y="687"/>
                </a:lnTo>
                <a:lnTo>
                  <a:pt x="2025" y="689"/>
                </a:lnTo>
                <a:lnTo>
                  <a:pt x="2023" y="689"/>
                </a:lnTo>
                <a:lnTo>
                  <a:pt x="2023" y="691"/>
                </a:lnTo>
                <a:lnTo>
                  <a:pt x="2020" y="691"/>
                </a:lnTo>
                <a:lnTo>
                  <a:pt x="2020" y="694"/>
                </a:lnTo>
                <a:lnTo>
                  <a:pt x="2020" y="691"/>
                </a:lnTo>
                <a:lnTo>
                  <a:pt x="2018" y="691"/>
                </a:lnTo>
                <a:lnTo>
                  <a:pt x="2015" y="691"/>
                </a:lnTo>
                <a:lnTo>
                  <a:pt x="2015" y="694"/>
                </a:lnTo>
                <a:lnTo>
                  <a:pt x="2013" y="694"/>
                </a:lnTo>
                <a:lnTo>
                  <a:pt x="2011" y="696"/>
                </a:lnTo>
                <a:lnTo>
                  <a:pt x="2008" y="696"/>
                </a:lnTo>
                <a:lnTo>
                  <a:pt x="2006" y="696"/>
                </a:lnTo>
                <a:lnTo>
                  <a:pt x="2006" y="699"/>
                </a:lnTo>
                <a:lnTo>
                  <a:pt x="2006" y="701"/>
                </a:lnTo>
                <a:lnTo>
                  <a:pt x="2004" y="701"/>
                </a:lnTo>
                <a:lnTo>
                  <a:pt x="2004" y="703"/>
                </a:lnTo>
                <a:lnTo>
                  <a:pt x="1980" y="703"/>
                </a:lnTo>
                <a:lnTo>
                  <a:pt x="1961" y="703"/>
                </a:lnTo>
                <a:lnTo>
                  <a:pt x="1924" y="703"/>
                </a:lnTo>
                <a:lnTo>
                  <a:pt x="1926" y="720"/>
                </a:lnTo>
                <a:lnTo>
                  <a:pt x="1968" y="725"/>
                </a:lnTo>
                <a:lnTo>
                  <a:pt x="1982" y="727"/>
                </a:lnTo>
                <a:lnTo>
                  <a:pt x="1980" y="736"/>
                </a:lnTo>
                <a:lnTo>
                  <a:pt x="1992" y="744"/>
                </a:lnTo>
                <a:lnTo>
                  <a:pt x="2004" y="758"/>
                </a:lnTo>
                <a:lnTo>
                  <a:pt x="2006" y="760"/>
                </a:lnTo>
                <a:lnTo>
                  <a:pt x="2020" y="758"/>
                </a:lnTo>
                <a:lnTo>
                  <a:pt x="2041" y="763"/>
                </a:lnTo>
                <a:lnTo>
                  <a:pt x="2060" y="767"/>
                </a:lnTo>
                <a:lnTo>
                  <a:pt x="2046" y="815"/>
                </a:lnTo>
                <a:lnTo>
                  <a:pt x="2072" y="819"/>
                </a:lnTo>
                <a:lnTo>
                  <a:pt x="2074" y="819"/>
                </a:lnTo>
                <a:lnTo>
                  <a:pt x="2077" y="810"/>
                </a:lnTo>
                <a:lnTo>
                  <a:pt x="2079" y="810"/>
                </a:lnTo>
                <a:lnTo>
                  <a:pt x="2081" y="807"/>
                </a:lnTo>
                <a:lnTo>
                  <a:pt x="2086" y="800"/>
                </a:lnTo>
                <a:lnTo>
                  <a:pt x="2096" y="791"/>
                </a:lnTo>
                <a:lnTo>
                  <a:pt x="2093" y="791"/>
                </a:lnTo>
                <a:lnTo>
                  <a:pt x="2093" y="789"/>
                </a:lnTo>
                <a:lnTo>
                  <a:pt x="2096" y="786"/>
                </a:lnTo>
                <a:lnTo>
                  <a:pt x="2096" y="779"/>
                </a:lnTo>
                <a:lnTo>
                  <a:pt x="2105" y="770"/>
                </a:lnTo>
                <a:lnTo>
                  <a:pt x="2093" y="765"/>
                </a:lnTo>
                <a:lnTo>
                  <a:pt x="2067" y="758"/>
                </a:lnTo>
                <a:lnTo>
                  <a:pt x="2053" y="751"/>
                </a:lnTo>
                <a:lnTo>
                  <a:pt x="2027" y="744"/>
                </a:lnTo>
                <a:lnTo>
                  <a:pt x="2027" y="741"/>
                </a:lnTo>
                <a:lnTo>
                  <a:pt x="2030" y="741"/>
                </a:lnTo>
                <a:lnTo>
                  <a:pt x="2030" y="739"/>
                </a:lnTo>
                <a:lnTo>
                  <a:pt x="2030" y="736"/>
                </a:lnTo>
                <a:lnTo>
                  <a:pt x="2032" y="736"/>
                </a:lnTo>
                <a:lnTo>
                  <a:pt x="2032" y="734"/>
                </a:lnTo>
                <a:lnTo>
                  <a:pt x="2032" y="732"/>
                </a:lnTo>
                <a:lnTo>
                  <a:pt x="2034" y="732"/>
                </a:lnTo>
                <a:lnTo>
                  <a:pt x="2034" y="729"/>
                </a:lnTo>
                <a:lnTo>
                  <a:pt x="2034" y="727"/>
                </a:lnTo>
                <a:lnTo>
                  <a:pt x="2032" y="727"/>
                </a:lnTo>
                <a:lnTo>
                  <a:pt x="2032" y="725"/>
                </a:lnTo>
                <a:lnTo>
                  <a:pt x="2034" y="725"/>
                </a:lnTo>
                <a:lnTo>
                  <a:pt x="2034" y="722"/>
                </a:lnTo>
                <a:lnTo>
                  <a:pt x="2037" y="722"/>
                </a:lnTo>
                <a:lnTo>
                  <a:pt x="2037" y="720"/>
                </a:lnTo>
                <a:lnTo>
                  <a:pt x="2037" y="718"/>
                </a:lnTo>
                <a:lnTo>
                  <a:pt x="2037" y="715"/>
                </a:lnTo>
                <a:lnTo>
                  <a:pt x="2039" y="715"/>
                </a:lnTo>
                <a:lnTo>
                  <a:pt x="2039" y="713"/>
                </a:lnTo>
                <a:lnTo>
                  <a:pt x="2041" y="713"/>
                </a:lnTo>
                <a:lnTo>
                  <a:pt x="2044" y="713"/>
                </a:lnTo>
                <a:lnTo>
                  <a:pt x="2046" y="713"/>
                </a:lnTo>
                <a:lnTo>
                  <a:pt x="2048" y="713"/>
                </a:lnTo>
                <a:lnTo>
                  <a:pt x="2048" y="710"/>
                </a:lnTo>
                <a:lnTo>
                  <a:pt x="2051" y="710"/>
                </a:lnTo>
                <a:lnTo>
                  <a:pt x="2053" y="710"/>
                </a:lnTo>
                <a:lnTo>
                  <a:pt x="2053" y="708"/>
                </a:lnTo>
                <a:lnTo>
                  <a:pt x="2056" y="708"/>
                </a:lnTo>
                <a:lnTo>
                  <a:pt x="2056" y="706"/>
                </a:lnTo>
                <a:lnTo>
                  <a:pt x="2058" y="706"/>
                </a:lnTo>
                <a:lnTo>
                  <a:pt x="2058" y="703"/>
                </a:lnTo>
                <a:lnTo>
                  <a:pt x="2060" y="703"/>
                </a:lnTo>
                <a:lnTo>
                  <a:pt x="2060" y="701"/>
                </a:lnTo>
                <a:lnTo>
                  <a:pt x="2060" y="699"/>
                </a:lnTo>
                <a:lnTo>
                  <a:pt x="2063" y="699"/>
                </a:lnTo>
                <a:lnTo>
                  <a:pt x="2063" y="696"/>
                </a:lnTo>
                <a:lnTo>
                  <a:pt x="2065" y="696"/>
                </a:lnTo>
                <a:lnTo>
                  <a:pt x="2065" y="694"/>
                </a:lnTo>
                <a:lnTo>
                  <a:pt x="2067" y="694"/>
                </a:lnTo>
                <a:lnTo>
                  <a:pt x="2067" y="691"/>
                </a:lnTo>
                <a:lnTo>
                  <a:pt x="2070" y="691"/>
                </a:lnTo>
                <a:lnTo>
                  <a:pt x="2070" y="689"/>
                </a:lnTo>
                <a:lnTo>
                  <a:pt x="2072" y="689"/>
                </a:lnTo>
                <a:lnTo>
                  <a:pt x="2072" y="687"/>
                </a:lnTo>
                <a:lnTo>
                  <a:pt x="2074" y="687"/>
                </a:lnTo>
                <a:lnTo>
                  <a:pt x="2077" y="687"/>
                </a:lnTo>
                <a:lnTo>
                  <a:pt x="2077" y="684"/>
                </a:lnTo>
                <a:lnTo>
                  <a:pt x="2077" y="682"/>
                </a:lnTo>
                <a:lnTo>
                  <a:pt x="2074" y="682"/>
                </a:lnTo>
                <a:lnTo>
                  <a:pt x="2074" y="680"/>
                </a:lnTo>
                <a:lnTo>
                  <a:pt x="2072" y="680"/>
                </a:lnTo>
                <a:lnTo>
                  <a:pt x="2072" y="677"/>
                </a:lnTo>
                <a:lnTo>
                  <a:pt x="2070" y="677"/>
                </a:lnTo>
                <a:lnTo>
                  <a:pt x="2067" y="677"/>
                </a:lnTo>
                <a:lnTo>
                  <a:pt x="2067" y="675"/>
                </a:lnTo>
                <a:lnTo>
                  <a:pt x="2065" y="675"/>
                </a:lnTo>
                <a:lnTo>
                  <a:pt x="2065" y="673"/>
                </a:lnTo>
                <a:lnTo>
                  <a:pt x="2063" y="673"/>
                </a:lnTo>
                <a:lnTo>
                  <a:pt x="2060" y="673"/>
                </a:lnTo>
                <a:lnTo>
                  <a:pt x="2060" y="670"/>
                </a:lnTo>
                <a:lnTo>
                  <a:pt x="2058" y="670"/>
                </a:lnTo>
                <a:lnTo>
                  <a:pt x="2058" y="668"/>
                </a:lnTo>
                <a:lnTo>
                  <a:pt x="2056" y="668"/>
                </a:lnTo>
                <a:lnTo>
                  <a:pt x="2053" y="668"/>
                </a:lnTo>
                <a:lnTo>
                  <a:pt x="2053" y="665"/>
                </a:lnTo>
                <a:lnTo>
                  <a:pt x="2051" y="665"/>
                </a:lnTo>
                <a:lnTo>
                  <a:pt x="2051" y="663"/>
                </a:lnTo>
                <a:lnTo>
                  <a:pt x="2048" y="663"/>
                </a:lnTo>
                <a:lnTo>
                  <a:pt x="2048" y="661"/>
                </a:lnTo>
                <a:lnTo>
                  <a:pt x="2046" y="661"/>
                </a:lnTo>
                <a:lnTo>
                  <a:pt x="2046" y="658"/>
                </a:lnTo>
                <a:lnTo>
                  <a:pt x="2044" y="658"/>
                </a:lnTo>
                <a:lnTo>
                  <a:pt x="2041" y="656"/>
                </a:lnTo>
                <a:lnTo>
                  <a:pt x="2041" y="654"/>
                </a:lnTo>
                <a:lnTo>
                  <a:pt x="2039" y="654"/>
                </a:lnTo>
                <a:lnTo>
                  <a:pt x="2039" y="651"/>
                </a:lnTo>
                <a:lnTo>
                  <a:pt x="2039" y="654"/>
                </a:lnTo>
                <a:lnTo>
                  <a:pt x="2037" y="654"/>
                </a:lnTo>
                <a:close/>
              </a:path>
            </a:pathLst>
          </a:custGeom>
          <a:solidFill>
            <a:srgbClr val="FCC5EE"/>
          </a:solidFill>
          <a:ln w="9525">
            <a:solidFill>
              <a:schemeClr val="bg2">
                <a:lumMod val="50000"/>
              </a:schemeClr>
            </a:solidFill>
            <a:round/>
            <a:headEnd/>
            <a:tailEnd/>
          </a:ln>
          <a:extLst/>
        </p:spPr>
        <p:txBody>
          <a:bodyPr rot="0" vert="horz" wrap="square" lIns="137160" tIns="68580" rIns="137160" bIns="68580" anchor="t" anchorCtr="0" upright="1">
            <a:noAutofit/>
          </a:bodyPr>
          <a:lstStyle/>
          <a:p>
            <a:endParaRPr lang="es-MX" sz="2700"/>
          </a:p>
        </p:txBody>
      </p:sp>
      <p:sp>
        <p:nvSpPr>
          <p:cNvPr id="14" name="Rectángulo 13">
            <a:hlinkClick r:id="rId6" action="ppaction://hlinksldjump"/>
          </p:cNvPr>
          <p:cNvSpPr/>
          <p:nvPr/>
        </p:nvSpPr>
        <p:spPr>
          <a:xfrm>
            <a:off x="9898437" y="3369584"/>
            <a:ext cx="2808782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es-419" sz="5400" cap="all" dirty="0">
                <a:solidFill>
                  <a:schemeClr val="bg1"/>
                </a:solidFill>
                <a:latin typeface="Exo 2" panose="00000800000000000000" pitchFamily="2" charset="0"/>
              </a:rPr>
              <a:t>cargos</a:t>
            </a:r>
            <a:endParaRPr lang="es-MX" sz="5400" cap="all" dirty="0">
              <a:solidFill>
                <a:schemeClr val="bg1"/>
              </a:solidFill>
              <a:latin typeface="Exo 2" panose="00000800000000000000" pitchFamily="2" charset="0"/>
            </a:endParaRPr>
          </a:p>
        </p:txBody>
      </p:sp>
      <p:sp>
        <p:nvSpPr>
          <p:cNvPr id="15" name="Rectángulo 14"/>
          <p:cNvSpPr/>
          <p:nvPr/>
        </p:nvSpPr>
        <p:spPr>
          <a:xfrm>
            <a:off x="10304228" y="2546577"/>
            <a:ext cx="3110146" cy="7848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s-MX" sz="4500" cap="all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municipios</a:t>
            </a:r>
          </a:p>
        </p:txBody>
      </p:sp>
      <p:cxnSp>
        <p:nvCxnSpPr>
          <p:cNvPr id="16" name="Conector angular 15"/>
          <p:cNvCxnSpPr>
            <a:stCxn id="15" idx="1"/>
            <a:endCxn id="15" idx="3"/>
          </p:cNvCxnSpPr>
          <p:nvPr/>
        </p:nvCxnSpPr>
        <p:spPr>
          <a:xfrm rot="10800000" flipH="1">
            <a:off x="10260064" y="2962076"/>
            <a:ext cx="3198473" cy="19050"/>
          </a:xfrm>
          <a:prstGeom prst="bentConnector5">
            <a:avLst>
              <a:gd name="adj1" fmla="val -138774"/>
              <a:gd name="adj2" fmla="val -28318906"/>
              <a:gd name="adj3" fmla="val 234010"/>
            </a:avLst>
          </a:prstGeom>
          <a:ln w="38100">
            <a:solidFill>
              <a:schemeClr val="tx1">
                <a:lumMod val="50000"/>
                <a:lumOff val="50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Rectángulo 16"/>
          <p:cNvSpPr/>
          <p:nvPr/>
        </p:nvSpPr>
        <p:spPr>
          <a:xfrm>
            <a:off x="6268610" y="4447225"/>
            <a:ext cx="5775111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 algn="just">
              <a:buFont typeface="Arial" panose="020B0604020202020204" pitchFamily="34" charset="0"/>
              <a:buChar char="•"/>
            </a:pPr>
            <a:r>
              <a:rPr lang="es-419" sz="2700" dirty="0">
                <a:solidFill>
                  <a:srgbClr val="000000"/>
                </a:solidFill>
              </a:rPr>
              <a:t>Toluca</a:t>
            </a:r>
          </a:p>
          <a:p>
            <a:pPr marL="514350" indent="-514350" algn="just">
              <a:buFont typeface="Arial" panose="020B0604020202020204" pitchFamily="34" charset="0"/>
              <a:buChar char="•"/>
            </a:pPr>
            <a:r>
              <a:rPr lang="es-419" sz="2700" dirty="0">
                <a:solidFill>
                  <a:srgbClr val="000000"/>
                </a:solidFill>
              </a:rPr>
              <a:t>Almoloya de Juárez</a:t>
            </a:r>
          </a:p>
          <a:p>
            <a:pPr marL="514350" indent="-514350" algn="just">
              <a:buFont typeface="Arial" panose="020B0604020202020204" pitchFamily="34" charset="0"/>
              <a:buChar char="•"/>
            </a:pPr>
            <a:r>
              <a:rPr lang="es-419" sz="2700" dirty="0">
                <a:solidFill>
                  <a:srgbClr val="000000"/>
                </a:solidFill>
              </a:rPr>
              <a:t>Metepec</a:t>
            </a:r>
          </a:p>
          <a:p>
            <a:pPr marL="514350" indent="-514350" algn="just">
              <a:buFont typeface="Arial" panose="020B0604020202020204" pitchFamily="34" charset="0"/>
              <a:buChar char="•"/>
            </a:pPr>
            <a:r>
              <a:rPr lang="es-419" sz="2700" dirty="0" err="1">
                <a:solidFill>
                  <a:srgbClr val="000000"/>
                </a:solidFill>
              </a:rPr>
              <a:t>Temoaya</a:t>
            </a:r>
            <a:endParaRPr lang="es-419" sz="2700" dirty="0">
              <a:solidFill>
                <a:srgbClr val="000000"/>
              </a:solidFill>
            </a:endParaRPr>
          </a:p>
          <a:p>
            <a:pPr marL="514350" indent="-514350" algn="just">
              <a:buFont typeface="Arial" panose="020B0604020202020204" pitchFamily="34" charset="0"/>
              <a:buChar char="•"/>
            </a:pPr>
            <a:r>
              <a:rPr lang="es-419" sz="2700" dirty="0">
                <a:solidFill>
                  <a:srgbClr val="000000"/>
                </a:solidFill>
              </a:rPr>
              <a:t>Villa Victoria</a:t>
            </a:r>
          </a:p>
          <a:p>
            <a:pPr marL="514350" indent="-514350" algn="just">
              <a:buFont typeface="Arial" panose="020B0604020202020204" pitchFamily="34" charset="0"/>
              <a:buChar char="•"/>
            </a:pPr>
            <a:r>
              <a:rPr lang="es-419" sz="2700" dirty="0">
                <a:solidFill>
                  <a:srgbClr val="000000"/>
                </a:solidFill>
              </a:rPr>
              <a:t>Zinacantepec</a:t>
            </a:r>
          </a:p>
        </p:txBody>
      </p:sp>
      <p:pic>
        <p:nvPicPr>
          <p:cNvPr id="19" name="Picture 2" descr="Estado de México – Pacto federal">
            <a:hlinkClick r:id="rId7" action="ppaction://hlinksldjump" tooltip="Distritos Judiciales Electorales"/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62999" y="8613564"/>
            <a:ext cx="762001" cy="6265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Imagen 19">
            <a:hlinkClick r:id="" action="ppaction://hlinkshowjump?jump=previousslide" tooltip="Anterior"/>
          </p:cNvPr>
          <p:cNvPicPr>
            <a:picLocks noChangeAspect="1"/>
          </p:cNvPicPr>
          <p:nvPr/>
        </p:nvPicPr>
        <p:blipFill>
          <a:blip r:embed="rId9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7971312" y="8567437"/>
            <a:ext cx="718852" cy="718852"/>
          </a:xfrm>
          <a:prstGeom prst="rect">
            <a:avLst/>
          </a:prstGeom>
        </p:spPr>
      </p:pic>
      <p:pic>
        <p:nvPicPr>
          <p:cNvPr id="21" name="Imagen 20">
            <a:hlinkClick r:id="" action="ppaction://hlinkshowjump?jump=nextslide" tooltip="Siguiente"/>
          </p:cNvPr>
          <p:cNvPicPr>
            <a:picLocks noChangeAspect="1"/>
          </p:cNvPicPr>
          <p:nvPr/>
        </p:nvPicPr>
        <p:blipFill>
          <a:blip r:embed="rId9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97835" y="8567438"/>
            <a:ext cx="718852" cy="718852"/>
          </a:xfrm>
          <a:prstGeom prst="rect">
            <a:avLst/>
          </a:prstGeom>
        </p:spPr>
      </p:pic>
      <p:sp>
        <p:nvSpPr>
          <p:cNvPr id="22" name="Rectángulo 21"/>
          <p:cNvSpPr/>
          <p:nvPr/>
        </p:nvSpPr>
        <p:spPr>
          <a:xfrm>
            <a:off x="10153504" y="3126363"/>
            <a:ext cx="343651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s-MX" sz="2000" cap="all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Que conforman el distrito</a:t>
            </a:r>
            <a:endParaRPr lang="es-MX" sz="2000" cap="all" dirty="0">
              <a:solidFill>
                <a:schemeClr val="tx1">
                  <a:lumMod val="50000"/>
                  <a:lumOff val="50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962710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Click="0">
        <p14:reveal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2401" y="178509"/>
            <a:ext cx="2274414" cy="1025763"/>
          </a:xfrm>
          <a:prstGeom prst="rect">
            <a:avLst/>
          </a:prstGeom>
        </p:spPr>
      </p:pic>
      <p:sp>
        <p:nvSpPr>
          <p:cNvPr id="72" name="Paralelogramo 71"/>
          <p:cNvSpPr/>
          <p:nvPr/>
        </p:nvSpPr>
        <p:spPr>
          <a:xfrm>
            <a:off x="15672659" y="8634356"/>
            <a:ext cx="4243892" cy="1612305"/>
          </a:xfrm>
          <a:prstGeom prst="parallelogram">
            <a:avLst>
              <a:gd name="adj" fmla="val 68198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73" name="Paralelogramo 72"/>
          <p:cNvSpPr/>
          <p:nvPr/>
        </p:nvSpPr>
        <p:spPr>
          <a:xfrm>
            <a:off x="0" y="9478834"/>
            <a:ext cx="18750579" cy="814892"/>
          </a:xfrm>
          <a:prstGeom prst="parallelogram">
            <a:avLst>
              <a:gd name="adj" fmla="val 58663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pic>
        <p:nvPicPr>
          <p:cNvPr id="77" name="Imagen 7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33436" y="88635"/>
            <a:ext cx="1272614" cy="1202562"/>
          </a:xfrm>
          <a:prstGeom prst="rect">
            <a:avLst/>
          </a:prstGeom>
        </p:spPr>
      </p:pic>
      <p:sp>
        <p:nvSpPr>
          <p:cNvPr id="78" name="Triángulo isósceles 77"/>
          <p:cNvSpPr/>
          <p:nvPr/>
        </p:nvSpPr>
        <p:spPr>
          <a:xfrm rot="18459014">
            <a:off x="-931438" y="-343536"/>
            <a:ext cx="2154764" cy="1158996"/>
          </a:xfrm>
          <a:prstGeom prst="triangl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79" name="Triángulo isósceles 78"/>
          <p:cNvSpPr/>
          <p:nvPr/>
        </p:nvSpPr>
        <p:spPr>
          <a:xfrm rot="10631482">
            <a:off x="-55789" y="-206601"/>
            <a:ext cx="2154764" cy="1158996"/>
          </a:xfrm>
          <a:prstGeom prst="triangle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cxnSp>
        <p:nvCxnSpPr>
          <p:cNvPr id="81" name="Conector recto 80"/>
          <p:cNvCxnSpPr/>
          <p:nvPr/>
        </p:nvCxnSpPr>
        <p:spPr>
          <a:xfrm>
            <a:off x="9144000" y="88635"/>
            <a:ext cx="0" cy="1202562"/>
          </a:xfrm>
          <a:prstGeom prst="line">
            <a:avLst/>
          </a:prstGeom>
          <a:ln w="28575" cap="rnd">
            <a:solidFill>
              <a:schemeClr val="bg2">
                <a:lumMod val="5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3" name="Imagen 8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87420" y="1"/>
            <a:ext cx="1500581" cy="1500581"/>
          </a:xfrm>
          <a:prstGeom prst="rect">
            <a:avLst/>
          </a:prstGeom>
        </p:spPr>
      </p:pic>
      <p:pic>
        <p:nvPicPr>
          <p:cNvPr id="84" name="Imagen 83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25" t="29137" r="9744" b="27962"/>
          <a:stretch/>
        </p:blipFill>
        <p:spPr>
          <a:xfrm>
            <a:off x="666928" y="8648186"/>
            <a:ext cx="1516151" cy="816819"/>
          </a:xfrm>
          <a:prstGeom prst="rect">
            <a:avLst/>
          </a:prstGeom>
        </p:spPr>
      </p:pic>
      <p:sp>
        <p:nvSpPr>
          <p:cNvPr id="2" name="Rectángulo 1"/>
          <p:cNvSpPr/>
          <p:nvPr/>
        </p:nvSpPr>
        <p:spPr>
          <a:xfrm>
            <a:off x="1009550" y="1408760"/>
            <a:ext cx="16293243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s-MX" sz="6000" cap="all" dirty="0">
                <a:solidFill>
                  <a:srgbClr val="8C52FF"/>
                </a:solidFill>
                <a:latin typeface="Exo 2" panose="00000800000000000000" pitchFamily="2" charset="0"/>
              </a:rPr>
              <a:t>Distrito judicial no. </a:t>
            </a:r>
            <a:r>
              <a:rPr lang="es-MX" sz="6000" cap="all" dirty="0" smtClean="0">
                <a:solidFill>
                  <a:srgbClr val="8C52FF"/>
                </a:solidFill>
                <a:latin typeface="Exo 2" panose="00000800000000000000" pitchFamily="2" charset="0"/>
              </a:rPr>
              <a:t>xvii </a:t>
            </a:r>
            <a:r>
              <a:rPr lang="es-MX" sz="6000" cap="all" dirty="0">
                <a:solidFill>
                  <a:srgbClr val="8C52FF"/>
                </a:solidFill>
                <a:latin typeface="Exo 2" panose="00000800000000000000" pitchFamily="2" charset="0"/>
              </a:rPr>
              <a:t>VALLE DE BRAVO</a:t>
            </a:r>
            <a:endParaRPr lang="es-MX" sz="6000" cap="all" dirty="0">
              <a:latin typeface="Exo 2" panose="00000800000000000000" pitchFamily="2" charset="0"/>
            </a:endParaRPr>
          </a:p>
        </p:txBody>
      </p:sp>
      <p:sp>
        <p:nvSpPr>
          <p:cNvPr id="4" name="Elipse 3"/>
          <p:cNvSpPr/>
          <p:nvPr/>
        </p:nvSpPr>
        <p:spPr>
          <a:xfrm>
            <a:off x="8906165" y="3590757"/>
            <a:ext cx="540000" cy="540000"/>
          </a:xfrm>
          <a:prstGeom prst="ellipse">
            <a:avLst/>
          </a:prstGeom>
          <a:solidFill>
            <a:srgbClr val="CC99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5" name="Arco 4"/>
          <p:cNvSpPr/>
          <p:nvPr/>
        </p:nvSpPr>
        <p:spPr>
          <a:xfrm rot="10800000">
            <a:off x="8771165" y="3455757"/>
            <a:ext cx="810000" cy="810000"/>
          </a:xfrm>
          <a:prstGeom prst="arc">
            <a:avLst>
              <a:gd name="adj1" fmla="val 16200000"/>
              <a:gd name="adj2" fmla="val 5350066"/>
            </a:avLst>
          </a:prstGeom>
          <a:noFill/>
          <a:ln w="28575" cap="rnd">
            <a:solidFill>
              <a:srgbClr val="CC99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82" name="Rectángulo redondeado 81">
            <a:hlinkClick r:id="rId6" action="ppaction://hlinksldjump"/>
          </p:cNvPr>
          <p:cNvSpPr/>
          <p:nvPr/>
        </p:nvSpPr>
        <p:spPr>
          <a:xfrm>
            <a:off x="9581164" y="3387669"/>
            <a:ext cx="4899950" cy="981759"/>
          </a:xfrm>
          <a:prstGeom prst="roundRect">
            <a:avLst>
              <a:gd name="adj" fmla="val 50000"/>
            </a:avLst>
          </a:prstGeom>
          <a:solidFill>
            <a:srgbClr val="CC99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85" name="Rectángulo 84">
            <a:hlinkClick r:id="rId6" action="ppaction://hlinksldjump"/>
          </p:cNvPr>
          <p:cNvSpPr/>
          <p:nvPr/>
        </p:nvSpPr>
        <p:spPr>
          <a:xfrm>
            <a:off x="9898437" y="3369584"/>
            <a:ext cx="2808782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es-419" sz="5400" cap="all" dirty="0">
                <a:solidFill>
                  <a:schemeClr val="bg1"/>
                </a:solidFill>
                <a:latin typeface="Exo 2" panose="00000800000000000000" pitchFamily="2" charset="0"/>
              </a:rPr>
              <a:t>cargos</a:t>
            </a:r>
            <a:endParaRPr lang="es-MX" sz="5400" cap="all" dirty="0">
              <a:solidFill>
                <a:schemeClr val="bg1"/>
              </a:solidFill>
              <a:latin typeface="Exo 2" panose="00000800000000000000" pitchFamily="2" charset="0"/>
            </a:endParaRPr>
          </a:p>
        </p:txBody>
      </p:sp>
      <p:sp>
        <p:nvSpPr>
          <p:cNvPr id="86" name="Elipse 85"/>
          <p:cNvSpPr/>
          <p:nvPr/>
        </p:nvSpPr>
        <p:spPr>
          <a:xfrm>
            <a:off x="8906165" y="5011185"/>
            <a:ext cx="540000" cy="540000"/>
          </a:xfrm>
          <a:prstGeom prst="ellipse">
            <a:avLst/>
          </a:prstGeom>
          <a:solidFill>
            <a:srgbClr val="FF99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87" name="Arco 86"/>
          <p:cNvSpPr/>
          <p:nvPr/>
        </p:nvSpPr>
        <p:spPr>
          <a:xfrm rot="10800000">
            <a:off x="8771165" y="4876185"/>
            <a:ext cx="810000" cy="810000"/>
          </a:xfrm>
          <a:prstGeom prst="arc">
            <a:avLst>
              <a:gd name="adj1" fmla="val 16200000"/>
              <a:gd name="adj2" fmla="val 5350066"/>
            </a:avLst>
          </a:prstGeom>
          <a:ln w="28575" cap="rnd">
            <a:solidFill>
              <a:srgbClr val="FF99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88" name="Rectángulo redondeado 87">
            <a:hlinkClick r:id="rId7" action="ppaction://hlinksldjump"/>
          </p:cNvPr>
          <p:cNvSpPr/>
          <p:nvPr/>
        </p:nvSpPr>
        <p:spPr>
          <a:xfrm>
            <a:off x="9581165" y="4808097"/>
            <a:ext cx="4899948" cy="981759"/>
          </a:xfrm>
          <a:prstGeom prst="roundRect">
            <a:avLst>
              <a:gd name="adj" fmla="val 50000"/>
            </a:avLst>
          </a:prstGeom>
          <a:solidFill>
            <a:srgbClr val="FF99CC"/>
          </a:solidFill>
          <a:ln>
            <a:solidFill>
              <a:srgbClr val="FF99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89" name="Rectángulo 88">
            <a:hlinkClick r:id="rId7" action="ppaction://hlinksldjump"/>
          </p:cNvPr>
          <p:cNvSpPr/>
          <p:nvPr/>
        </p:nvSpPr>
        <p:spPr>
          <a:xfrm>
            <a:off x="9898438" y="4805199"/>
            <a:ext cx="4099199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419" sz="5400" cap="all" dirty="0">
                <a:solidFill>
                  <a:schemeClr val="bg1"/>
                </a:solidFill>
                <a:latin typeface="Exo 2" panose="00000800000000000000" pitchFamily="2" charset="0"/>
              </a:rPr>
              <a:t>MUNICIPIOS</a:t>
            </a:r>
            <a:endParaRPr lang="es-MX" sz="5400" cap="all" dirty="0">
              <a:solidFill>
                <a:schemeClr val="bg1"/>
              </a:solidFill>
              <a:latin typeface="Exo 2" panose="00000800000000000000" pitchFamily="2" charset="0"/>
            </a:endParaRPr>
          </a:p>
        </p:txBody>
      </p:sp>
      <p:sp>
        <p:nvSpPr>
          <p:cNvPr id="26" name="Freeform 47"/>
          <p:cNvSpPr>
            <a:spLocks/>
          </p:cNvSpPr>
          <p:nvPr/>
        </p:nvSpPr>
        <p:spPr bwMode="auto">
          <a:xfrm>
            <a:off x="336443" y="3343742"/>
            <a:ext cx="4483208" cy="4045061"/>
          </a:xfrm>
          <a:custGeom>
            <a:avLst/>
            <a:gdLst>
              <a:gd name="T0" fmla="*/ 931 w 1994"/>
              <a:gd name="T1" fmla="*/ 5 h 2005"/>
              <a:gd name="T2" fmla="*/ 1047 w 1994"/>
              <a:gd name="T3" fmla="*/ 112 h 2005"/>
              <a:gd name="T4" fmla="*/ 1273 w 1994"/>
              <a:gd name="T5" fmla="*/ 195 h 2005"/>
              <a:gd name="T6" fmla="*/ 1367 w 1994"/>
              <a:gd name="T7" fmla="*/ 277 h 2005"/>
              <a:gd name="T8" fmla="*/ 1374 w 1994"/>
              <a:gd name="T9" fmla="*/ 353 h 2005"/>
              <a:gd name="T10" fmla="*/ 1424 w 1994"/>
              <a:gd name="T11" fmla="*/ 391 h 2005"/>
              <a:gd name="T12" fmla="*/ 1469 w 1994"/>
              <a:gd name="T13" fmla="*/ 516 h 2005"/>
              <a:gd name="T14" fmla="*/ 1551 w 1994"/>
              <a:gd name="T15" fmla="*/ 616 h 2005"/>
              <a:gd name="T16" fmla="*/ 1603 w 1994"/>
              <a:gd name="T17" fmla="*/ 711 h 2005"/>
              <a:gd name="T18" fmla="*/ 1638 w 1994"/>
              <a:gd name="T19" fmla="*/ 708 h 2005"/>
              <a:gd name="T20" fmla="*/ 1923 w 1994"/>
              <a:gd name="T21" fmla="*/ 836 h 2005"/>
              <a:gd name="T22" fmla="*/ 1716 w 1994"/>
              <a:gd name="T23" fmla="*/ 1276 h 2005"/>
              <a:gd name="T24" fmla="*/ 1723 w 1994"/>
              <a:gd name="T25" fmla="*/ 1366 h 2005"/>
              <a:gd name="T26" fmla="*/ 1648 w 1994"/>
              <a:gd name="T27" fmla="*/ 1501 h 2005"/>
              <a:gd name="T28" fmla="*/ 1586 w 1994"/>
              <a:gd name="T29" fmla="*/ 1582 h 2005"/>
              <a:gd name="T30" fmla="*/ 1478 w 1994"/>
              <a:gd name="T31" fmla="*/ 1558 h 2005"/>
              <a:gd name="T32" fmla="*/ 1367 w 1994"/>
              <a:gd name="T33" fmla="*/ 1539 h 2005"/>
              <a:gd name="T34" fmla="*/ 1372 w 1994"/>
              <a:gd name="T35" fmla="*/ 1679 h 2005"/>
              <a:gd name="T36" fmla="*/ 1294 w 1994"/>
              <a:gd name="T37" fmla="*/ 1679 h 2005"/>
              <a:gd name="T38" fmla="*/ 1188 w 1994"/>
              <a:gd name="T39" fmla="*/ 1707 h 2005"/>
              <a:gd name="T40" fmla="*/ 1075 w 1994"/>
              <a:gd name="T41" fmla="*/ 1705 h 2005"/>
              <a:gd name="T42" fmla="*/ 924 w 1994"/>
              <a:gd name="T43" fmla="*/ 1695 h 2005"/>
              <a:gd name="T44" fmla="*/ 825 w 1994"/>
              <a:gd name="T45" fmla="*/ 1629 h 2005"/>
              <a:gd name="T46" fmla="*/ 764 w 1994"/>
              <a:gd name="T47" fmla="*/ 1556 h 2005"/>
              <a:gd name="T48" fmla="*/ 757 w 1994"/>
              <a:gd name="T49" fmla="*/ 1608 h 2005"/>
              <a:gd name="T50" fmla="*/ 740 w 1994"/>
              <a:gd name="T51" fmla="*/ 1669 h 2005"/>
              <a:gd name="T52" fmla="*/ 728 w 1994"/>
              <a:gd name="T53" fmla="*/ 1726 h 2005"/>
              <a:gd name="T54" fmla="*/ 695 w 1994"/>
              <a:gd name="T55" fmla="*/ 1754 h 2005"/>
              <a:gd name="T56" fmla="*/ 672 w 1994"/>
              <a:gd name="T57" fmla="*/ 1797 h 2005"/>
              <a:gd name="T58" fmla="*/ 691 w 1994"/>
              <a:gd name="T59" fmla="*/ 1833 h 2005"/>
              <a:gd name="T60" fmla="*/ 705 w 1994"/>
              <a:gd name="T61" fmla="*/ 1887 h 2005"/>
              <a:gd name="T62" fmla="*/ 695 w 1994"/>
              <a:gd name="T63" fmla="*/ 1941 h 2005"/>
              <a:gd name="T64" fmla="*/ 658 w 1994"/>
              <a:gd name="T65" fmla="*/ 1984 h 2005"/>
              <a:gd name="T66" fmla="*/ 620 w 1994"/>
              <a:gd name="T67" fmla="*/ 1998 h 2005"/>
              <a:gd name="T68" fmla="*/ 551 w 1994"/>
              <a:gd name="T69" fmla="*/ 2003 h 2005"/>
              <a:gd name="T70" fmla="*/ 514 w 1994"/>
              <a:gd name="T71" fmla="*/ 1986 h 2005"/>
              <a:gd name="T72" fmla="*/ 481 w 1994"/>
              <a:gd name="T73" fmla="*/ 1963 h 2005"/>
              <a:gd name="T74" fmla="*/ 412 w 1994"/>
              <a:gd name="T75" fmla="*/ 1892 h 2005"/>
              <a:gd name="T76" fmla="*/ 325 w 1994"/>
              <a:gd name="T77" fmla="*/ 1875 h 2005"/>
              <a:gd name="T78" fmla="*/ 302 w 1994"/>
              <a:gd name="T79" fmla="*/ 1823 h 2005"/>
              <a:gd name="T80" fmla="*/ 221 w 1994"/>
              <a:gd name="T81" fmla="*/ 1754 h 2005"/>
              <a:gd name="T82" fmla="*/ 134 w 1994"/>
              <a:gd name="T83" fmla="*/ 1731 h 2005"/>
              <a:gd name="T84" fmla="*/ 5 w 1994"/>
              <a:gd name="T85" fmla="*/ 1724 h 2005"/>
              <a:gd name="T86" fmla="*/ 14 w 1994"/>
              <a:gd name="T87" fmla="*/ 1655 h 2005"/>
              <a:gd name="T88" fmla="*/ 26 w 1994"/>
              <a:gd name="T89" fmla="*/ 1582 h 2005"/>
              <a:gd name="T90" fmla="*/ 71 w 1994"/>
              <a:gd name="T91" fmla="*/ 1513 h 2005"/>
              <a:gd name="T92" fmla="*/ 82 w 1994"/>
              <a:gd name="T93" fmla="*/ 1454 h 2005"/>
              <a:gd name="T94" fmla="*/ 122 w 1994"/>
              <a:gd name="T95" fmla="*/ 1414 h 2005"/>
              <a:gd name="T96" fmla="*/ 198 w 1994"/>
              <a:gd name="T97" fmla="*/ 1390 h 2005"/>
              <a:gd name="T98" fmla="*/ 210 w 1994"/>
              <a:gd name="T99" fmla="*/ 1326 h 2005"/>
              <a:gd name="T100" fmla="*/ 134 w 1994"/>
              <a:gd name="T101" fmla="*/ 1279 h 2005"/>
              <a:gd name="T102" fmla="*/ 160 w 1994"/>
              <a:gd name="T103" fmla="*/ 1193 h 2005"/>
              <a:gd name="T104" fmla="*/ 203 w 1994"/>
              <a:gd name="T105" fmla="*/ 1134 h 2005"/>
              <a:gd name="T106" fmla="*/ 328 w 1994"/>
              <a:gd name="T107" fmla="*/ 1059 h 2005"/>
              <a:gd name="T108" fmla="*/ 419 w 1994"/>
              <a:gd name="T109" fmla="*/ 514 h 2005"/>
              <a:gd name="T110" fmla="*/ 464 w 1994"/>
              <a:gd name="T111" fmla="*/ 450 h 2005"/>
              <a:gd name="T112" fmla="*/ 504 w 1994"/>
              <a:gd name="T113" fmla="*/ 391 h 2005"/>
              <a:gd name="T114" fmla="*/ 535 w 1994"/>
              <a:gd name="T115" fmla="*/ 358 h 2005"/>
              <a:gd name="T116" fmla="*/ 658 w 1994"/>
              <a:gd name="T117" fmla="*/ 370 h 2005"/>
              <a:gd name="T118" fmla="*/ 827 w 1994"/>
              <a:gd name="T119" fmla="*/ 244 h 2005"/>
              <a:gd name="T120" fmla="*/ 804 w 1994"/>
              <a:gd name="T121" fmla="*/ 142 h 2005"/>
              <a:gd name="T122" fmla="*/ 804 w 1994"/>
              <a:gd name="T123" fmla="*/ 41 h 20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994" h="2005">
                <a:moveTo>
                  <a:pt x="827" y="0"/>
                </a:moveTo>
                <a:lnTo>
                  <a:pt x="837" y="10"/>
                </a:lnTo>
                <a:lnTo>
                  <a:pt x="841" y="12"/>
                </a:lnTo>
                <a:lnTo>
                  <a:pt x="849" y="19"/>
                </a:lnTo>
                <a:lnTo>
                  <a:pt x="863" y="36"/>
                </a:lnTo>
                <a:lnTo>
                  <a:pt x="884" y="43"/>
                </a:lnTo>
                <a:lnTo>
                  <a:pt x="889" y="45"/>
                </a:lnTo>
                <a:lnTo>
                  <a:pt x="889" y="48"/>
                </a:lnTo>
                <a:lnTo>
                  <a:pt x="891" y="50"/>
                </a:lnTo>
                <a:lnTo>
                  <a:pt x="896" y="50"/>
                </a:lnTo>
                <a:lnTo>
                  <a:pt x="898" y="52"/>
                </a:lnTo>
                <a:lnTo>
                  <a:pt x="900" y="52"/>
                </a:lnTo>
                <a:lnTo>
                  <a:pt x="903" y="52"/>
                </a:lnTo>
                <a:lnTo>
                  <a:pt x="905" y="50"/>
                </a:lnTo>
                <a:lnTo>
                  <a:pt x="907" y="48"/>
                </a:lnTo>
                <a:lnTo>
                  <a:pt x="910" y="48"/>
                </a:lnTo>
                <a:lnTo>
                  <a:pt x="912" y="45"/>
                </a:lnTo>
                <a:lnTo>
                  <a:pt x="915" y="43"/>
                </a:lnTo>
                <a:lnTo>
                  <a:pt x="917" y="41"/>
                </a:lnTo>
                <a:lnTo>
                  <a:pt x="919" y="38"/>
                </a:lnTo>
                <a:lnTo>
                  <a:pt x="919" y="36"/>
                </a:lnTo>
                <a:lnTo>
                  <a:pt x="919" y="34"/>
                </a:lnTo>
                <a:lnTo>
                  <a:pt x="917" y="29"/>
                </a:lnTo>
                <a:lnTo>
                  <a:pt x="915" y="26"/>
                </a:lnTo>
                <a:lnTo>
                  <a:pt x="912" y="24"/>
                </a:lnTo>
                <a:lnTo>
                  <a:pt x="907" y="19"/>
                </a:lnTo>
                <a:lnTo>
                  <a:pt x="905" y="17"/>
                </a:lnTo>
                <a:lnTo>
                  <a:pt x="915" y="5"/>
                </a:lnTo>
                <a:lnTo>
                  <a:pt x="919" y="5"/>
                </a:lnTo>
                <a:lnTo>
                  <a:pt x="929" y="5"/>
                </a:lnTo>
                <a:lnTo>
                  <a:pt x="931" y="5"/>
                </a:lnTo>
                <a:lnTo>
                  <a:pt x="943" y="8"/>
                </a:lnTo>
                <a:lnTo>
                  <a:pt x="945" y="8"/>
                </a:lnTo>
                <a:lnTo>
                  <a:pt x="948" y="8"/>
                </a:lnTo>
                <a:lnTo>
                  <a:pt x="952" y="8"/>
                </a:lnTo>
                <a:lnTo>
                  <a:pt x="957" y="8"/>
                </a:lnTo>
                <a:lnTo>
                  <a:pt x="969" y="8"/>
                </a:lnTo>
                <a:lnTo>
                  <a:pt x="981" y="12"/>
                </a:lnTo>
                <a:lnTo>
                  <a:pt x="992" y="15"/>
                </a:lnTo>
                <a:lnTo>
                  <a:pt x="997" y="17"/>
                </a:lnTo>
                <a:lnTo>
                  <a:pt x="1002" y="22"/>
                </a:lnTo>
                <a:lnTo>
                  <a:pt x="1009" y="26"/>
                </a:lnTo>
                <a:lnTo>
                  <a:pt x="1016" y="31"/>
                </a:lnTo>
                <a:lnTo>
                  <a:pt x="1018" y="36"/>
                </a:lnTo>
                <a:lnTo>
                  <a:pt x="1018" y="38"/>
                </a:lnTo>
                <a:lnTo>
                  <a:pt x="1018" y="45"/>
                </a:lnTo>
                <a:lnTo>
                  <a:pt x="1018" y="50"/>
                </a:lnTo>
                <a:lnTo>
                  <a:pt x="1018" y="55"/>
                </a:lnTo>
                <a:lnTo>
                  <a:pt x="1018" y="57"/>
                </a:lnTo>
                <a:lnTo>
                  <a:pt x="1021" y="62"/>
                </a:lnTo>
                <a:lnTo>
                  <a:pt x="1021" y="64"/>
                </a:lnTo>
                <a:lnTo>
                  <a:pt x="1023" y="67"/>
                </a:lnTo>
                <a:lnTo>
                  <a:pt x="1025" y="71"/>
                </a:lnTo>
                <a:lnTo>
                  <a:pt x="1030" y="81"/>
                </a:lnTo>
                <a:lnTo>
                  <a:pt x="1032" y="83"/>
                </a:lnTo>
                <a:lnTo>
                  <a:pt x="1035" y="86"/>
                </a:lnTo>
                <a:lnTo>
                  <a:pt x="1037" y="88"/>
                </a:lnTo>
                <a:lnTo>
                  <a:pt x="1042" y="95"/>
                </a:lnTo>
                <a:lnTo>
                  <a:pt x="1044" y="100"/>
                </a:lnTo>
                <a:lnTo>
                  <a:pt x="1044" y="102"/>
                </a:lnTo>
                <a:lnTo>
                  <a:pt x="1047" y="107"/>
                </a:lnTo>
                <a:lnTo>
                  <a:pt x="1047" y="112"/>
                </a:lnTo>
                <a:lnTo>
                  <a:pt x="1044" y="121"/>
                </a:lnTo>
                <a:lnTo>
                  <a:pt x="1044" y="126"/>
                </a:lnTo>
                <a:lnTo>
                  <a:pt x="1068" y="126"/>
                </a:lnTo>
                <a:lnTo>
                  <a:pt x="1087" y="126"/>
                </a:lnTo>
                <a:lnTo>
                  <a:pt x="1110" y="128"/>
                </a:lnTo>
                <a:lnTo>
                  <a:pt x="1113" y="154"/>
                </a:lnTo>
                <a:lnTo>
                  <a:pt x="1127" y="152"/>
                </a:lnTo>
                <a:lnTo>
                  <a:pt x="1141" y="150"/>
                </a:lnTo>
                <a:lnTo>
                  <a:pt x="1148" y="150"/>
                </a:lnTo>
                <a:lnTo>
                  <a:pt x="1150" y="150"/>
                </a:lnTo>
                <a:lnTo>
                  <a:pt x="1155" y="147"/>
                </a:lnTo>
                <a:lnTo>
                  <a:pt x="1160" y="147"/>
                </a:lnTo>
                <a:lnTo>
                  <a:pt x="1162" y="147"/>
                </a:lnTo>
                <a:lnTo>
                  <a:pt x="1164" y="147"/>
                </a:lnTo>
                <a:lnTo>
                  <a:pt x="1171" y="154"/>
                </a:lnTo>
                <a:lnTo>
                  <a:pt x="1179" y="161"/>
                </a:lnTo>
                <a:lnTo>
                  <a:pt x="1193" y="173"/>
                </a:lnTo>
                <a:lnTo>
                  <a:pt x="1200" y="183"/>
                </a:lnTo>
                <a:lnTo>
                  <a:pt x="1207" y="190"/>
                </a:lnTo>
                <a:lnTo>
                  <a:pt x="1212" y="192"/>
                </a:lnTo>
                <a:lnTo>
                  <a:pt x="1214" y="195"/>
                </a:lnTo>
                <a:lnTo>
                  <a:pt x="1221" y="195"/>
                </a:lnTo>
                <a:lnTo>
                  <a:pt x="1221" y="197"/>
                </a:lnTo>
                <a:lnTo>
                  <a:pt x="1219" y="199"/>
                </a:lnTo>
                <a:lnTo>
                  <a:pt x="1230" y="202"/>
                </a:lnTo>
                <a:lnTo>
                  <a:pt x="1240" y="204"/>
                </a:lnTo>
                <a:lnTo>
                  <a:pt x="1242" y="204"/>
                </a:lnTo>
                <a:lnTo>
                  <a:pt x="1247" y="206"/>
                </a:lnTo>
                <a:lnTo>
                  <a:pt x="1252" y="206"/>
                </a:lnTo>
                <a:lnTo>
                  <a:pt x="1268" y="209"/>
                </a:lnTo>
                <a:lnTo>
                  <a:pt x="1273" y="195"/>
                </a:lnTo>
                <a:lnTo>
                  <a:pt x="1275" y="195"/>
                </a:lnTo>
                <a:lnTo>
                  <a:pt x="1296" y="199"/>
                </a:lnTo>
                <a:lnTo>
                  <a:pt x="1299" y="199"/>
                </a:lnTo>
                <a:lnTo>
                  <a:pt x="1313" y="202"/>
                </a:lnTo>
                <a:lnTo>
                  <a:pt x="1325" y="202"/>
                </a:lnTo>
                <a:lnTo>
                  <a:pt x="1327" y="202"/>
                </a:lnTo>
                <a:lnTo>
                  <a:pt x="1329" y="195"/>
                </a:lnTo>
                <a:lnTo>
                  <a:pt x="1362" y="199"/>
                </a:lnTo>
                <a:lnTo>
                  <a:pt x="1362" y="204"/>
                </a:lnTo>
                <a:lnTo>
                  <a:pt x="1362" y="211"/>
                </a:lnTo>
                <a:lnTo>
                  <a:pt x="1362" y="213"/>
                </a:lnTo>
                <a:lnTo>
                  <a:pt x="1365" y="221"/>
                </a:lnTo>
                <a:lnTo>
                  <a:pt x="1365" y="223"/>
                </a:lnTo>
                <a:lnTo>
                  <a:pt x="1365" y="225"/>
                </a:lnTo>
                <a:lnTo>
                  <a:pt x="1367" y="228"/>
                </a:lnTo>
                <a:lnTo>
                  <a:pt x="1369" y="232"/>
                </a:lnTo>
                <a:lnTo>
                  <a:pt x="1369" y="235"/>
                </a:lnTo>
                <a:lnTo>
                  <a:pt x="1372" y="239"/>
                </a:lnTo>
                <a:lnTo>
                  <a:pt x="1372" y="242"/>
                </a:lnTo>
                <a:lnTo>
                  <a:pt x="1374" y="247"/>
                </a:lnTo>
                <a:lnTo>
                  <a:pt x="1374" y="249"/>
                </a:lnTo>
                <a:lnTo>
                  <a:pt x="1369" y="249"/>
                </a:lnTo>
                <a:lnTo>
                  <a:pt x="1369" y="251"/>
                </a:lnTo>
                <a:lnTo>
                  <a:pt x="1367" y="254"/>
                </a:lnTo>
                <a:lnTo>
                  <a:pt x="1365" y="258"/>
                </a:lnTo>
                <a:lnTo>
                  <a:pt x="1362" y="263"/>
                </a:lnTo>
                <a:lnTo>
                  <a:pt x="1360" y="268"/>
                </a:lnTo>
                <a:lnTo>
                  <a:pt x="1360" y="270"/>
                </a:lnTo>
                <a:lnTo>
                  <a:pt x="1365" y="270"/>
                </a:lnTo>
                <a:lnTo>
                  <a:pt x="1367" y="273"/>
                </a:lnTo>
                <a:lnTo>
                  <a:pt x="1367" y="277"/>
                </a:lnTo>
                <a:lnTo>
                  <a:pt x="1367" y="280"/>
                </a:lnTo>
                <a:lnTo>
                  <a:pt x="1367" y="284"/>
                </a:lnTo>
                <a:lnTo>
                  <a:pt x="1367" y="287"/>
                </a:lnTo>
                <a:lnTo>
                  <a:pt x="1372" y="289"/>
                </a:lnTo>
                <a:lnTo>
                  <a:pt x="1374" y="289"/>
                </a:lnTo>
                <a:lnTo>
                  <a:pt x="1377" y="292"/>
                </a:lnTo>
                <a:lnTo>
                  <a:pt x="1379" y="294"/>
                </a:lnTo>
                <a:lnTo>
                  <a:pt x="1379" y="299"/>
                </a:lnTo>
                <a:lnTo>
                  <a:pt x="1381" y="301"/>
                </a:lnTo>
                <a:lnTo>
                  <a:pt x="1381" y="306"/>
                </a:lnTo>
                <a:lnTo>
                  <a:pt x="1379" y="308"/>
                </a:lnTo>
                <a:lnTo>
                  <a:pt x="1379" y="311"/>
                </a:lnTo>
                <a:lnTo>
                  <a:pt x="1374" y="313"/>
                </a:lnTo>
                <a:lnTo>
                  <a:pt x="1372" y="315"/>
                </a:lnTo>
                <a:lnTo>
                  <a:pt x="1369" y="318"/>
                </a:lnTo>
                <a:lnTo>
                  <a:pt x="1367" y="318"/>
                </a:lnTo>
                <a:lnTo>
                  <a:pt x="1367" y="315"/>
                </a:lnTo>
                <a:lnTo>
                  <a:pt x="1365" y="315"/>
                </a:lnTo>
                <a:lnTo>
                  <a:pt x="1362" y="318"/>
                </a:lnTo>
                <a:lnTo>
                  <a:pt x="1358" y="318"/>
                </a:lnTo>
                <a:lnTo>
                  <a:pt x="1355" y="318"/>
                </a:lnTo>
                <a:lnTo>
                  <a:pt x="1353" y="322"/>
                </a:lnTo>
                <a:lnTo>
                  <a:pt x="1355" y="327"/>
                </a:lnTo>
                <a:lnTo>
                  <a:pt x="1360" y="329"/>
                </a:lnTo>
                <a:lnTo>
                  <a:pt x="1362" y="332"/>
                </a:lnTo>
                <a:lnTo>
                  <a:pt x="1365" y="334"/>
                </a:lnTo>
                <a:lnTo>
                  <a:pt x="1367" y="339"/>
                </a:lnTo>
                <a:lnTo>
                  <a:pt x="1369" y="339"/>
                </a:lnTo>
                <a:lnTo>
                  <a:pt x="1372" y="341"/>
                </a:lnTo>
                <a:lnTo>
                  <a:pt x="1374" y="348"/>
                </a:lnTo>
                <a:lnTo>
                  <a:pt x="1374" y="353"/>
                </a:lnTo>
                <a:lnTo>
                  <a:pt x="1377" y="353"/>
                </a:lnTo>
                <a:lnTo>
                  <a:pt x="1377" y="358"/>
                </a:lnTo>
                <a:lnTo>
                  <a:pt x="1374" y="360"/>
                </a:lnTo>
                <a:lnTo>
                  <a:pt x="1369" y="363"/>
                </a:lnTo>
                <a:lnTo>
                  <a:pt x="1367" y="363"/>
                </a:lnTo>
                <a:lnTo>
                  <a:pt x="1369" y="365"/>
                </a:lnTo>
                <a:lnTo>
                  <a:pt x="1372" y="365"/>
                </a:lnTo>
                <a:lnTo>
                  <a:pt x="1377" y="363"/>
                </a:lnTo>
                <a:lnTo>
                  <a:pt x="1384" y="358"/>
                </a:lnTo>
                <a:lnTo>
                  <a:pt x="1386" y="355"/>
                </a:lnTo>
                <a:lnTo>
                  <a:pt x="1391" y="355"/>
                </a:lnTo>
                <a:lnTo>
                  <a:pt x="1393" y="353"/>
                </a:lnTo>
                <a:lnTo>
                  <a:pt x="1395" y="355"/>
                </a:lnTo>
                <a:lnTo>
                  <a:pt x="1398" y="358"/>
                </a:lnTo>
                <a:lnTo>
                  <a:pt x="1400" y="360"/>
                </a:lnTo>
                <a:lnTo>
                  <a:pt x="1402" y="363"/>
                </a:lnTo>
                <a:lnTo>
                  <a:pt x="1405" y="365"/>
                </a:lnTo>
                <a:lnTo>
                  <a:pt x="1407" y="367"/>
                </a:lnTo>
                <a:lnTo>
                  <a:pt x="1410" y="367"/>
                </a:lnTo>
                <a:lnTo>
                  <a:pt x="1412" y="370"/>
                </a:lnTo>
                <a:lnTo>
                  <a:pt x="1412" y="372"/>
                </a:lnTo>
                <a:lnTo>
                  <a:pt x="1414" y="374"/>
                </a:lnTo>
                <a:lnTo>
                  <a:pt x="1417" y="374"/>
                </a:lnTo>
                <a:lnTo>
                  <a:pt x="1417" y="377"/>
                </a:lnTo>
                <a:lnTo>
                  <a:pt x="1419" y="379"/>
                </a:lnTo>
                <a:lnTo>
                  <a:pt x="1419" y="382"/>
                </a:lnTo>
                <a:lnTo>
                  <a:pt x="1424" y="382"/>
                </a:lnTo>
                <a:lnTo>
                  <a:pt x="1426" y="384"/>
                </a:lnTo>
                <a:lnTo>
                  <a:pt x="1426" y="386"/>
                </a:lnTo>
                <a:lnTo>
                  <a:pt x="1424" y="389"/>
                </a:lnTo>
                <a:lnTo>
                  <a:pt x="1424" y="391"/>
                </a:lnTo>
                <a:lnTo>
                  <a:pt x="1426" y="393"/>
                </a:lnTo>
                <a:lnTo>
                  <a:pt x="1426" y="396"/>
                </a:lnTo>
                <a:lnTo>
                  <a:pt x="1428" y="400"/>
                </a:lnTo>
                <a:lnTo>
                  <a:pt x="1426" y="403"/>
                </a:lnTo>
                <a:lnTo>
                  <a:pt x="1428" y="405"/>
                </a:lnTo>
                <a:lnTo>
                  <a:pt x="1428" y="408"/>
                </a:lnTo>
                <a:lnTo>
                  <a:pt x="1431" y="412"/>
                </a:lnTo>
                <a:lnTo>
                  <a:pt x="1433" y="417"/>
                </a:lnTo>
                <a:lnTo>
                  <a:pt x="1436" y="422"/>
                </a:lnTo>
                <a:lnTo>
                  <a:pt x="1438" y="424"/>
                </a:lnTo>
                <a:lnTo>
                  <a:pt x="1440" y="429"/>
                </a:lnTo>
                <a:lnTo>
                  <a:pt x="1440" y="434"/>
                </a:lnTo>
                <a:lnTo>
                  <a:pt x="1443" y="438"/>
                </a:lnTo>
                <a:lnTo>
                  <a:pt x="1445" y="445"/>
                </a:lnTo>
                <a:lnTo>
                  <a:pt x="1447" y="448"/>
                </a:lnTo>
                <a:lnTo>
                  <a:pt x="1450" y="450"/>
                </a:lnTo>
                <a:lnTo>
                  <a:pt x="1452" y="453"/>
                </a:lnTo>
                <a:lnTo>
                  <a:pt x="1454" y="455"/>
                </a:lnTo>
                <a:lnTo>
                  <a:pt x="1457" y="457"/>
                </a:lnTo>
                <a:lnTo>
                  <a:pt x="1459" y="460"/>
                </a:lnTo>
                <a:lnTo>
                  <a:pt x="1461" y="467"/>
                </a:lnTo>
                <a:lnTo>
                  <a:pt x="1464" y="469"/>
                </a:lnTo>
                <a:lnTo>
                  <a:pt x="1464" y="471"/>
                </a:lnTo>
                <a:lnTo>
                  <a:pt x="1464" y="474"/>
                </a:lnTo>
                <a:lnTo>
                  <a:pt x="1464" y="479"/>
                </a:lnTo>
                <a:lnTo>
                  <a:pt x="1464" y="483"/>
                </a:lnTo>
                <a:lnTo>
                  <a:pt x="1464" y="493"/>
                </a:lnTo>
                <a:lnTo>
                  <a:pt x="1466" y="498"/>
                </a:lnTo>
                <a:lnTo>
                  <a:pt x="1466" y="507"/>
                </a:lnTo>
                <a:lnTo>
                  <a:pt x="1469" y="512"/>
                </a:lnTo>
                <a:lnTo>
                  <a:pt x="1469" y="516"/>
                </a:lnTo>
                <a:lnTo>
                  <a:pt x="1471" y="519"/>
                </a:lnTo>
                <a:lnTo>
                  <a:pt x="1473" y="526"/>
                </a:lnTo>
                <a:lnTo>
                  <a:pt x="1473" y="535"/>
                </a:lnTo>
                <a:lnTo>
                  <a:pt x="1476" y="538"/>
                </a:lnTo>
                <a:lnTo>
                  <a:pt x="1478" y="547"/>
                </a:lnTo>
                <a:lnTo>
                  <a:pt x="1480" y="550"/>
                </a:lnTo>
                <a:lnTo>
                  <a:pt x="1483" y="557"/>
                </a:lnTo>
                <a:lnTo>
                  <a:pt x="1483" y="559"/>
                </a:lnTo>
                <a:lnTo>
                  <a:pt x="1483" y="561"/>
                </a:lnTo>
                <a:lnTo>
                  <a:pt x="1485" y="569"/>
                </a:lnTo>
                <a:lnTo>
                  <a:pt x="1490" y="573"/>
                </a:lnTo>
                <a:lnTo>
                  <a:pt x="1490" y="576"/>
                </a:lnTo>
                <a:lnTo>
                  <a:pt x="1494" y="578"/>
                </a:lnTo>
                <a:lnTo>
                  <a:pt x="1492" y="583"/>
                </a:lnTo>
                <a:lnTo>
                  <a:pt x="1492" y="585"/>
                </a:lnTo>
                <a:lnTo>
                  <a:pt x="1494" y="587"/>
                </a:lnTo>
                <a:lnTo>
                  <a:pt x="1497" y="590"/>
                </a:lnTo>
                <a:lnTo>
                  <a:pt x="1499" y="592"/>
                </a:lnTo>
                <a:lnTo>
                  <a:pt x="1499" y="595"/>
                </a:lnTo>
                <a:lnTo>
                  <a:pt x="1502" y="599"/>
                </a:lnTo>
                <a:lnTo>
                  <a:pt x="1502" y="602"/>
                </a:lnTo>
                <a:lnTo>
                  <a:pt x="1504" y="604"/>
                </a:lnTo>
                <a:lnTo>
                  <a:pt x="1506" y="606"/>
                </a:lnTo>
                <a:lnTo>
                  <a:pt x="1513" y="604"/>
                </a:lnTo>
                <a:lnTo>
                  <a:pt x="1518" y="606"/>
                </a:lnTo>
                <a:lnTo>
                  <a:pt x="1525" y="609"/>
                </a:lnTo>
                <a:lnTo>
                  <a:pt x="1532" y="611"/>
                </a:lnTo>
                <a:lnTo>
                  <a:pt x="1537" y="614"/>
                </a:lnTo>
                <a:lnTo>
                  <a:pt x="1542" y="614"/>
                </a:lnTo>
                <a:lnTo>
                  <a:pt x="1546" y="616"/>
                </a:lnTo>
                <a:lnTo>
                  <a:pt x="1551" y="616"/>
                </a:lnTo>
                <a:lnTo>
                  <a:pt x="1556" y="618"/>
                </a:lnTo>
                <a:lnTo>
                  <a:pt x="1558" y="621"/>
                </a:lnTo>
                <a:lnTo>
                  <a:pt x="1563" y="623"/>
                </a:lnTo>
                <a:lnTo>
                  <a:pt x="1570" y="625"/>
                </a:lnTo>
                <a:lnTo>
                  <a:pt x="1575" y="632"/>
                </a:lnTo>
                <a:lnTo>
                  <a:pt x="1579" y="640"/>
                </a:lnTo>
                <a:lnTo>
                  <a:pt x="1584" y="647"/>
                </a:lnTo>
                <a:lnTo>
                  <a:pt x="1586" y="654"/>
                </a:lnTo>
                <a:lnTo>
                  <a:pt x="1589" y="656"/>
                </a:lnTo>
                <a:lnTo>
                  <a:pt x="1591" y="661"/>
                </a:lnTo>
                <a:lnTo>
                  <a:pt x="1596" y="661"/>
                </a:lnTo>
                <a:lnTo>
                  <a:pt x="1598" y="661"/>
                </a:lnTo>
                <a:lnTo>
                  <a:pt x="1601" y="663"/>
                </a:lnTo>
                <a:lnTo>
                  <a:pt x="1601" y="666"/>
                </a:lnTo>
                <a:lnTo>
                  <a:pt x="1603" y="666"/>
                </a:lnTo>
                <a:lnTo>
                  <a:pt x="1603" y="668"/>
                </a:lnTo>
                <a:lnTo>
                  <a:pt x="1605" y="670"/>
                </a:lnTo>
                <a:lnTo>
                  <a:pt x="1608" y="673"/>
                </a:lnTo>
                <a:lnTo>
                  <a:pt x="1608" y="675"/>
                </a:lnTo>
                <a:lnTo>
                  <a:pt x="1610" y="675"/>
                </a:lnTo>
                <a:lnTo>
                  <a:pt x="1612" y="680"/>
                </a:lnTo>
                <a:lnTo>
                  <a:pt x="1612" y="682"/>
                </a:lnTo>
                <a:lnTo>
                  <a:pt x="1612" y="687"/>
                </a:lnTo>
                <a:lnTo>
                  <a:pt x="1610" y="692"/>
                </a:lnTo>
                <a:lnTo>
                  <a:pt x="1610" y="696"/>
                </a:lnTo>
                <a:lnTo>
                  <a:pt x="1610" y="701"/>
                </a:lnTo>
                <a:lnTo>
                  <a:pt x="1610" y="703"/>
                </a:lnTo>
                <a:lnTo>
                  <a:pt x="1608" y="706"/>
                </a:lnTo>
                <a:lnTo>
                  <a:pt x="1605" y="706"/>
                </a:lnTo>
                <a:lnTo>
                  <a:pt x="1603" y="708"/>
                </a:lnTo>
                <a:lnTo>
                  <a:pt x="1603" y="711"/>
                </a:lnTo>
                <a:lnTo>
                  <a:pt x="1603" y="713"/>
                </a:lnTo>
                <a:lnTo>
                  <a:pt x="1603" y="715"/>
                </a:lnTo>
                <a:lnTo>
                  <a:pt x="1603" y="718"/>
                </a:lnTo>
                <a:lnTo>
                  <a:pt x="1601" y="718"/>
                </a:lnTo>
                <a:lnTo>
                  <a:pt x="1601" y="720"/>
                </a:lnTo>
                <a:lnTo>
                  <a:pt x="1598" y="720"/>
                </a:lnTo>
                <a:lnTo>
                  <a:pt x="1596" y="720"/>
                </a:lnTo>
                <a:lnTo>
                  <a:pt x="1596" y="722"/>
                </a:lnTo>
                <a:lnTo>
                  <a:pt x="1596" y="725"/>
                </a:lnTo>
                <a:lnTo>
                  <a:pt x="1593" y="727"/>
                </a:lnTo>
                <a:lnTo>
                  <a:pt x="1593" y="730"/>
                </a:lnTo>
                <a:lnTo>
                  <a:pt x="1596" y="730"/>
                </a:lnTo>
                <a:lnTo>
                  <a:pt x="1596" y="732"/>
                </a:lnTo>
                <a:lnTo>
                  <a:pt x="1596" y="734"/>
                </a:lnTo>
                <a:lnTo>
                  <a:pt x="1596" y="737"/>
                </a:lnTo>
                <a:lnTo>
                  <a:pt x="1596" y="739"/>
                </a:lnTo>
                <a:lnTo>
                  <a:pt x="1593" y="739"/>
                </a:lnTo>
                <a:lnTo>
                  <a:pt x="1593" y="741"/>
                </a:lnTo>
                <a:lnTo>
                  <a:pt x="1593" y="744"/>
                </a:lnTo>
                <a:lnTo>
                  <a:pt x="1591" y="746"/>
                </a:lnTo>
                <a:lnTo>
                  <a:pt x="1591" y="748"/>
                </a:lnTo>
                <a:lnTo>
                  <a:pt x="1596" y="744"/>
                </a:lnTo>
                <a:lnTo>
                  <a:pt x="1601" y="737"/>
                </a:lnTo>
                <a:lnTo>
                  <a:pt x="1608" y="734"/>
                </a:lnTo>
                <a:lnTo>
                  <a:pt x="1617" y="727"/>
                </a:lnTo>
                <a:lnTo>
                  <a:pt x="1622" y="722"/>
                </a:lnTo>
                <a:lnTo>
                  <a:pt x="1626" y="718"/>
                </a:lnTo>
                <a:lnTo>
                  <a:pt x="1629" y="715"/>
                </a:lnTo>
                <a:lnTo>
                  <a:pt x="1634" y="713"/>
                </a:lnTo>
                <a:lnTo>
                  <a:pt x="1636" y="711"/>
                </a:lnTo>
                <a:lnTo>
                  <a:pt x="1638" y="708"/>
                </a:lnTo>
                <a:lnTo>
                  <a:pt x="1638" y="706"/>
                </a:lnTo>
                <a:lnTo>
                  <a:pt x="1641" y="703"/>
                </a:lnTo>
                <a:lnTo>
                  <a:pt x="1645" y="699"/>
                </a:lnTo>
                <a:lnTo>
                  <a:pt x="1648" y="699"/>
                </a:lnTo>
                <a:lnTo>
                  <a:pt x="1652" y="696"/>
                </a:lnTo>
                <a:lnTo>
                  <a:pt x="1652" y="692"/>
                </a:lnTo>
                <a:lnTo>
                  <a:pt x="1655" y="692"/>
                </a:lnTo>
                <a:lnTo>
                  <a:pt x="1676" y="668"/>
                </a:lnTo>
                <a:lnTo>
                  <a:pt x="1688" y="682"/>
                </a:lnTo>
                <a:lnTo>
                  <a:pt x="1697" y="694"/>
                </a:lnTo>
                <a:lnTo>
                  <a:pt x="1711" y="711"/>
                </a:lnTo>
                <a:lnTo>
                  <a:pt x="1733" y="737"/>
                </a:lnTo>
                <a:lnTo>
                  <a:pt x="1768" y="751"/>
                </a:lnTo>
                <a:lnTo>
                  <a:pt x="1782" y="756"/>
                </a:lnTo>
                <a:lnTo>
                  <a:pt x="1801" y="763"/>
                </a:lnTo>
                <a:lnTo>
                  <a:pt x="1848" y="777"/>
                </a:lnTo>
                <a:lnTo>
                  <a:pt x="1865" y="782"/>
                </a:lnTo>
                <a:lnTo>
                  <a:pt x="1869" y="779"/>
                </a:lnTo>
                <a:lnTo>
                  <a:pt x="1881" y="793"/>
                </a:lnTo>
                <a:lnTo>
                  <a:pt x="1886" y="798"/>
                </a:lnTo>
                <a:lnTo>
                  <a:pt x="1890" y="805"/>
                </a:lnTo>
                <a:lnTo>
                  <a:pt x="1898" y="812"/>
                </a:lnTo>
                <a:lnTo>
                  <a:pt x="1902" y="817"/>
                </a:lnTo>
                <a:lnTo>
                  <a:pt x="1907" y="819"/>
                </a:lnTo>
                <a:lnTo>
                  <a:pt x="1909" y="819"/>
                </a:lnTo>
                <a:lnTo>
                  <a:pt x="1912" y="824"/>
                </a:lnTo>
                <a:lnTo>
                  <a:pt x="1914" y="827"/>
                </a:lnTo>
                <a:lnTo>
                  <a:pt x="1916" y="829"/>
                </a:lnTo>
                <a:lnTo>
                  <a:pt x="1919" y="831"/>
                </a:lnTo>
                <a:lnTo>
                  <a:pt x="1919" y="834"/>
                </a:lnTo>
                <a:lnTo>
                  <a:pt x="1923" y="836"/>
                </a:lnTo>
                <a:lnTo>
                  <a:pt x="1931" y="848"/>
                </a:lnTo>
                <a:lnTo>
                  <a:pt x="1933" y="850"/>
                </a:lnTo>
                <a:lnTo>
                  <a:pt x="1933" y="853"/>
                </a:lnTo>
                <a:lnTo>
                  <a:pt x="1935" y="855"/>
                </a:lnTo>
                <a:lnTo>
                  <a:pt x="1938" y="862"/>
                </a:lnTo>
                <a:lnTo>
                  <a:pt x="1945" y="872"/>
                </a:lnTo>
                <a:lnTo>
                  <a:pt x="1947" y="876"/>
                </a:lnTo>
                <a:lnTo>
                  <a:pt x="1949" y="881"/>
                </a:lnTo>
                <a:lnTo>
                  <a:pt x="1954" y="886"/>
                </a:lnTo>
                <a:lnTo>
                  <a:pt x="1961" y="895"/>
                </a:lnTo>
                <a:lnTo>
                  <a:pt x="1980" y="909"/>
                </a:lnTo>
                <a:lnTo>
                  <a:pt x="1989" y="919"/>
                </a:lnTo>
                <a:lnTo>
                  <a:pt x="1989" y="988"/>
                </a:lnTo>
                <a:lnTo>
                  <a:pt x="1994" y="1049"/>
                </a:lnTo>
                <a:lnTo>
                  <a:pt x="1961" y="1096"/>
                </a:lnTo>
                <a:lnTo>
                  <a:pt x="1952" y="1144"/>
                </a:lnTo>
                <a:lnTo>
                  <a:pt x="1945" y="1158"/>
                </a:lnTo>
                <a:lnTo>
                  <a:pt x="1940" y="1196"/>
                </a:lnTo>
                <a:lnTo>
                  <a:pt x="1938" y="1203"/>
                </a:lnTo>
                <a:lnTo>
                  <a:pt x="1883" y="1243"/>
                </a:lnTo>
                <a:lnTo>
                  <a:pt x="1874" y="1243"/>
                </a:lnTo>
                <a:lnTo>
                  <a:pt x="1869" y="1246"/>
                </a:lnTo>
                <a:lnTo>
                  <a:pt x="1843" y="1250"/>
                </a:lnTo>
                <a:lnTo>
                  <a:pt x="1832" y="1253"/>
                </a:lnTo>
                <a:lnTo>
                  <a:pt x="1822" y="1255"/>
                </a:lnTo>
                <a:lnTo>
                  <a:pt x="1782" y="1262"/>
                </a:lnTo>
                <a:lnTo>
                  <a:pt x="1761" y="1267"/>
                </a:lnTo>
                <a:lnTo>
                  <a:pt x="1740" y="1264"/>
                </a:lnTo>
                <a:lnTo>
                  <a:pt x="1725" y="1272"/>
                </a:lnTo>
                <a:lnTo>
                  <a:pt x="1718" y="1274"/>
                </a:lnTo>
                <a:lnTo>
                  <a:pt x="1716" y="1276"/>
                </a:lnTo>
                <a:lnTo>
                  <a:pt x="1714" y="1279"/>
                </a:lnTo>
                <a:lnTo>
                  <a:pt x="1711" y="1279"/>
                </a:lnTo>
                <a:lnTo>
                  <a:pt x="1707" y="1276"/>
                </a:lnTo>
                <a:lnTo>
                  <a:pt x="1704" y="1276"/>
                </a:lnTo>
                <a:lnTo>
                  <a:pt x="1702" y="1283"/>
                </a:lnTo>
                <a:lnTo>
                  <a:pt x="1700" y="1288"/>
                </a:lnTo>
                <a:lnTo>
                  <a:pt x="1697" y="1295"/>
                </a:lnTo>
                <a:lnTo>
                  <a:pt x="1695" y="1300"/>
                </a:lnTo>
                <a:lnTo>
                  <a:pt x="1695" y="1307"/>
                </a:lnTo>
                <a:lnTo>
                  <a:pt x="1692" y="1309"/>
                </a:lnTo>
                <a:lnTo>
                  <a:pt x="1688" y="1314"/>
                </a:lnTo>
                <a:lnTo>
                  <a:pt x="1690" y="1317"/>
                </a:lnTo>
                <a:lnTo>
                  <a:pt x="1697" y="1319"/>
                </a:lnTo>
                <a:lnTo>
                  <a:pt x="1700" y="1321"/>
                </a:lnTo>
                <a:lnTo>
                  <a:pt x="1704" y="1324"/>
                </a:lnTo>
                <a:lnTo>
                  <a:pt x="1709" y="1324"/>
                </a:lnTo>
                <a:lnTo>
                  <a:pt x="1714" y="1321"/>
                </a:lnTo>
                <a:lnTo>
                  <a:pt x="1716" y="1321"/>
                </a:lnTo>
                <a:lnTo>
                  <a:pt x="1718" y="1324"/>
                </a:lnTo>
                <a:lnTo>
                  <a:pt x="1725" y="1326"/>
                </a:lnTo>
                <a:lnTo>
                  <a:pt x="1728" y="1326"/>
                </a:lnTo>
                <a:lnTo>
                  <a:pt x="1733" y="1328"/>
                </a:lnTo>
                <a:lnTo>
                  <a:pt x="1733" y="1333"/>
                </a:lnTo>
                <a:lnTo>
                  <a:pt x="1735" y="1338"/>
                </a:lnTo>
                <a:lnTo>
                  <a:pt x="1740" y="1347"/>
                </a:lnTo>
                <a:lnTo>
                  <a:pt x="1744" y="1354"/>
                </a:lnTo>
                <a:lnTo>
                  <a:pt x="1742" y="1362"/>
                </a:lnTo>
                <a:lnTo>
                  <a:pt x="1737" y="1359"/>
                </a:lnTo>
                <a:lnTo>
                  <a:pt x="1733" y="1362"/>
                </a:lnTo>
                <a:lnTo>
                  <a:pt x="1728" y="1364"/>
                </a:lnTo>
                <a:lnTo>
                  <a:pt x="1723" y="1366"/>
                </a:lnTo>
                <a:lnTo>
                  <a:pt x="1721" y="1364"/>
                </a:lnTo>
                <a:lnTo>
                  <a:pt x="1711" y="1364"/>
                </a:lnTo>
                <a:lnTo>
                  <a:pt x="1707" y="1362"/>
                </a:lnTo>
                <a:lnTo>
                  <a:pt x="1702" y="1362"/>
                </a:lnTo>
                <a:lnTo>
                  <a:pt x="1695" y="1362"/>
                </a:lnTo>
                <a:lnTo>
                  <a:pt x="1692" y="1364"/>
                </a:lnTo>
                <a:lnTo>
                  <a:pt x="1690" y="1364"/>
                </a:lnTo>
                <a:lnTo>
                  <a:pt x="1688" y="1366"/>
                </a:lnTo>
                <a:lnTo>
                  <a:pt x="1688" y="1371"/>
                </a:lnTo>
                <a:lnTo>
                  <a:pt x="1688" y="1378"/>
                </a:lnTo>
                <a:lnTo>
                  <a:pt x="1688" y="1383"/>
                </a:lnTo>
                <a:lnTo>
                  <a:pt x="1683" y="1390"/>
                </a:lnTo>
                <a:lnTo>
                  <a:pt x="1681" y="1392"/>
                </a:lnTo>
                <a:lnTo>
                  <a:pt x="1678" y="1397"/>
                </a:lnTo>
                <a:lnTo>
                  <a:pt x="1676" y="1404"/>
                </a:lnTo>
                <a:lnTo>
                  <a:pt x="1674" y="1411"/>
                </a:lnTo>
                <a:lnTo>
                  <a:pt x="1667" y="1421"/>
                </a:lnTo>
                <a:lnTo>
                  <a:pt x="1664" y="1425"/>
                </a:lnTo>
                <a:lnTo>
                  <a:pt x="1664" y="1430"/>
                </a:lnTo>
                <a:lnTo>
                  <a:pt x="1664" y="1437"/>
                </a:lnTo>
                <a:lnTo>
                  <a:pt x="1662" y="1440"/>
                </a:lnTo>
                <a:lnTo>
                  <a:pt x="1657" y="1444"/>
                </a:lnTo>
                <a:lnTo>
                  <a:pt x="1652" y="1451"/>
                </a:lnTo>
                <a:lnTo>
                  <a:pt x="1650" y="1459"/>
                </a:lnTo>
                <a:lnTo>
                  <a:pt x="1648" y="1466"/>
                </a:lnTo>
                <a:lnTo>
                  <a:pt x="1650" y="1475"/>
                </a:lnTo>
                <a:lnTo>
                  <a:pt x="1650" y="1480"/>
                </a:lnTo>
                <a:lnTo>
                  <a:pt x="1652" y="1487"/>
                </a:lnTo>
                <a:lnTo>
                  <a:pt x="1652" y="1489"/>
                </a:lnTo>
                <a:lnTo>
                  <a:pt x="1652" y="1494"/>
                </a:lnTo>
                <a:lnTo>
                  <a:pt x="1648" y="1501"/>
                </a:lnTo>
                <a:lnTo>
                  <a:pt x="1648" y="1504"/>
                </a:lnTo>
                <a:lnTo>
                  <a:pt x="1648" y="1508"/>
                </a:lnTo>
                <a:lnTo>
                  <a:pt x="1652" y="1513"/>
                </a:lnTo>
                <a:lnTo>
                  <a:pt x="1655" y="1520"/>
                </a:lnTo>
                <a:lnTo>
                  <a:pt x="1657" y="1527"/>
                </a:lnTo>
                <a:lnTo>
                  <a:pt x="1655" y="1534"/>
                </a:lnTo>
                <a:lnTo>
                  <a:pt x="1652" y="1534"/>
                </a:lnTo>
                <a:lnTo>
                  <a:pt x="1648" y="1534"/>
                </a:lnTo>
                <a:lnTo>
                  <a:pt x="1648" y="1537"/>
                </a:lnTo>
                <a:lnTo>
                  <a:pt x="1643" y="1539"/>
                </a:lnTo>
                <a:lnTo>
                  <a:pt x="1641" y="1537"/>
                </a:lnTo>
                <a:lnTo>
                  <a:pt x="1636" y="1537"/>
                </a:lnTo>
                <a:lnTo>
                  <a:pt x="1631" y="1534"/>
                </a:lnTo>
                <a:lnTo>
                  <a:pt x="1629" y="1530"/>
                </a:lnTo>
                <a:lnTo>
                  <a:pt x="1626" y="1527"/>
                </a:lnTo>
                <a:lnTo>
                  <a:pt x="1624" y="1527"/>
                </a:lnTo>
                <a:lnTo>
                  <a:pt x="1622" y="1527"/>
                </a:lnTo>
                <a:lnTo>
                  <a:pt x="1617" y="1530"/>
                </a:lnTo>
                <a:lnTo>
                  <a:pt x="1612" y="1534"/>
                </a:lnTo>
                <a:lnTo>
                  <a:pt x="1610" y="1539"/>
                </a:lnTo>
                <a:lnTo>
                  <a:pt x="1605" y="1544"/>
                </a:lnTo>
                <a:lnTo>
                  <a:pt x="1603" y="1549"/>
                </a:lnTo>
                <a:lnTo>
                  <a:pt x="1601" y="1553"/>
                </a:lnTo>
                <a:lnTo>
                  <a:pt x="1601" y="1556"/>
                </a:lnTo>
                <a:lnTo>
                  <a:pt x="1601" y="1560"/>
                </a:lnTo>
                <a:lnTo>
                  <a:pt x="1601" y="1567"/>
                </a:lnTo>
                <a:lnTo>
                  <a:pt x="1598" y="1572"/>
                </a:lnTo>
                <a:lnTo>
                  <a:pt x="1596" y="1575"/>
                </a:lnTo>
                <a:lnTo>
                  <a:pt x="1593" y="1577"/>
                </a:lnTo>
                <a:lnTo>
                  <a:pt x="1591" y="1577"/>
                </a:lnTo>
                <a:lnTo>
                  <a:pt x="1586" y="1582"/>
                </a:lnTo>
                <a:lnTo>
                  <a:pt x="1584" y="1586"/>
                </a:lnTo>
                <a:lnTo>
                  <a:pt x="1582" y="1586"/>
                </a:lnTo>
                <a:lnTo>
                  <a:pt x="1579" y="1584"/>
                </a:lnTo>
                <a:lnTo>
                  <a:pt x="1577" y="1579"/>
                </a:lnTo>
                <a:lnTo>
                  <a:pt x="1577" y="1575"/>
                </a:lnTo>
                <a:lnTo>
                  <a:pt x="1577" y="1572"/>
                </a:lnTo>
                <a:lnTo>
                  <a:pt x="1579" y="1567"/>
                </a:lnTo>
                <a:lnTo>
                  <a:pt x="1582" y="1560"/>
                </a:lnTo>
                <a:lnTo>
                  <a:pt x="1584" y="1556"/>
                </a:lnTo>
                <a:lnTo>
                  <a:pt x="1582" y="1556"/>
                </a:lnTo>
                <a:lnTo>
                  <a:pt x="1577" y="1556"/>
                </a:lnTo>
                <a:lnTo>
                  <a:pt x="1572" y="1558"/>
                </a:lnTo>
                <a:lnTo>
                  <a:pt x="1568" y="1560"/>
                </a:lnTo>
                <a:lnTo>
                  <a:pt x="1560" y="1563"/>
                </a:lnTo>
                <a:lnTo>
                  <a:pt x="1553" y="1567"/>
                </a:lnTo>
                <a:lnTo>
                  <a:pt x="1544" y="1572"/>
                </a:lnTo>
                <a:lnTo>
                  <a:pt x="1535" y="1577"/>
                </a:lnTo>
                <a:lnTo>
                  <a:pt x="1530" y="1577"/>
                </a:lnTo>
                <a:lnTo>
                  <a:pt x="1525" y="1577"/>
                </a:lnTo>
                <a:lnTo>
                  <a:pt x="1520" y="1577"/>
                </a:lnTo>
                <a:lnTo>
                  <a:pt x="1518" y="1575"/>
                </a:lnTo>
                <a:lnTo>
                  <a:pt x="1516" y="1575"/>
                </a:lnTo>
                <a:lnTo>
                  <a:pt x="1511" y="1577"/>
                </a:lnTo>
                <a:lnTo>
                  <a:pt x="1509" y="1577"/>
                </a:lnTo>
                <a:lnTo>
                  <a:pt x="1504" y="1575"/>
                </a:lnTo>
                <a:lnTo>
                  <a:pt x="1502" y="1575"/>
                </a:lnTo>
                <a:lnTo>
                  <a:pt x="1499" y="1572"/>
                </a:lnTo>
                <a:lnTo>
                  <a:pt x="1494" y="1567"/>
                </a:lnTo>
                <a:lnTo>
                  <a:pt x="1490" y="1565"/>
                </a:lnTo>
                <a:lnTo>
                  <a:pt x="1483" y="1563"/>
                </a:lnTo>
                <a:lnTo>
                  <a:pt x="1478" y="1558"/>
                </a:lnTo>
                <a:lnTo>
                  <a:pt x="1473" y="1556"/>
                </a:lnTo>
                <a:lnTo>
                  <a:pt x="1469" y="1549"/>
                </a:lnTo>
                <a:lnTo>
                  <a:pt x="1469" y="1546"/>
                </a:lnTo>
                <a:lnTo>
                  <a:pt x="1466" y="1539"/>
                </a:lnTo>
                <a:lnTo>
                  <a:pt x="1466" y="1537"/>
                </a:lnTo>
                <a:lnTo>
                  <a:pt x="1464" y="1537"/>
                </a:lnTo>
                <a:lnTo>
                  <a:pt x="1459" y="1534"/>
                </a:lnTo>
                <a:lnTo>
                  <a:pt x="1454" y="1532"/>
                </a:lnTo>
                <a:lnTo>
                  <a:pt x="1447" y="1532"/>
                </a:lnTo>
                <a:lnTo>
                  <a:pt x="1443" y="1530"/>
                </a:lnTo>
                <a:lnTo>
                  <a:pt x="1440" y="1530"/>
                </a:lnTo>
                <a:lnTo>
                  <a:pt x="1436" y="1534"/>
                </a:lnTo>
                <a:lnTo>
                  <a:pt x="1433" y="1537"/>
                </a:lnTo>
                <a:lnTo>
                  <a:pt x="1431" y="1537"/>
                </a:lnTo>
                <a:lnTo>
                  <a:pt x="1428" y="1539"/>
                </a:lnTo>
                <a:lnTo>
                  <a:pt x="1424" y="1537"/>
                </a:lnTo>
                <a:lnTo>
                  <a:pt x="1419" y="1537"/>
                </a:lnTo>
                <a:lnTo>
                  <a:pt x="1412" y="1537"/>
                </a:lnTo>
                <a:lnTo>
                  <a:pt x="1407" y="1537"/>
                </a:lnTo>
                <a:lnTo>
                  <a:pt x="1405" y="1539"/>
                </a:lnTo>
                <a:lnTo>
                  <a:pt x="1400" y="1539"/>
                </a:lnTo>
                <a:lnTo>
                  <a:pt x="1395" y="1539"/>
                </a:lnTo>
                <a:lnTo>
                  <a:pt x="1391" y="1537"/>
                </a:lnTo>
                <a:lnTo>
                  <a:pt x="1388" y="1537"/>
                </a:lnTo>
                <a:lnTo>
                  <a:pt x="1384" y="1534"/>
                </a:lnTo>
                <a:lnTo>
                  <a:pt x="1377" y="1534"/>
                </a:lnTo>
                <a:lnTo>
                  <a:pt x="1372" y="1532"/>
                </a:lnTo>
                <a:lnTo>
                  <a:pt x="1362" y="1530"/>
                </a:lnTo>
                <a:lnTo>
                  <a:pt x="1362" y="1532"/>
                </a:lnTo>
                <a:lnTo>
                  <a:pt x="1362" y="1534"/>
                </a:lnTo>
                <a:lnTo>
                  <a:pt x="1367" y="1539"/>
                </a:lnTo>
                <a:lnTo>
                  <a:pt x="1369" y="1541"/>
                </a:lnTo>
                <a:lnTo>
                  <a:pt x="1374" y="1546"/>
                </a:lnTo>
                <a:lnTo>
                  <a:pt x="1377" y="1553"/>
                </a:lnTo>
                <a:lnTo>
                  <a:pt x="1377" y="1560"/>
                </a:lnTo>
                <a:lnTo>
                  <a:pt x="1377" y="1563"/>
                </a:lnTo>
                <a:lnTo>
                  <a:pt x="1377" y="1567"/>
                </a:lnTo>
                <a:lnTo>
                  <a:pt x="1374" y="1570"/>
                </a:lnTo>
                <a:lnTo>
                  <a:pt x="1374" y="1572"/>
                </a:lnTo>
                <a:lnTo>
                  <a:pt x="1377" y="1577"/>
                </a:lnTo>
                <a:lnTo>
                  <a:pt x="1377" y="1584"/>
                </a:lnTo>
                <a:lnTo>
                  <a:pt x="1374" y="1589"/>
                </a:lnTo>
                <a:lnTo>
                  <a:pt x="1369" y="1594"/>
                </a:lnTo>
                <a:lnTo>
                  <a:pt x="1369" y="1598"/>
                </a:lnTo>
                <a:lnTo>
                  <a:pt x="1369" y="1603"/>
                </a:lnTo>
                <a:lnTo>
                  <a:pt x="1372" y="1605"/>
                </a:lnTo>
                <a:lnTo>
                  <a:pt x="1372" y="1608"/>
                </a:lnTo>
                <a:lnTo>
                  <a:pt x="1374" y="1608"/>
                </a:lnTo>
                <a:lnTo>
                  <a:pt x="1379" y="1620"/>
                </a:lnTo>
                <a:lnTo>
                  <a:pt x="1381" y="1624"/>
                </a:lnTo>
                <a:lnTo>
                  <a:pt x="1381" y="1627"/>
                </a:lnTo>
                <a:lnTo>
                  <a:pt x="1379" y="1631"/>
                </a:lnTo>
                <a:lnTo>
                  <a:pt x="1372" y="1636"/>
                </a:lnTo>
                <a:lnTo>
                  <a:pt x="1372" y="1641"/>
                </a:lnTo>
                <a:lnTo>
                  <a:pt x="1372" y="1646"/>
                </a:lnTo>
                <a:lnTo>
                  <a:pt x="1372" y="1650"/>
                </a:lnTo>
                <a:lnTo>
                  <a:pt x="1374" y="1653"/>
                </a:lnTo>
                <a:lnTo>
                  <a:pt x="1374" y="1655"/>
                </a:lnTo>
                <a:lnTo>
                  <a:pt x="1369" y="1662"/>
                </a:lnTo>
                <a:lnTo>
                  <a:pt x="1367" y="1667"/>
                </a:lnTo>
                <a:lnTo>
                  <a:pt x="1367" y="1674"/>
                </a:lnTo>
                <a:lnTo>
                  <a:pt x="1372" y="1679"/>
                </a:lnTo>
                <a:lnTo>
                  <a:pt x="1374" y="1683"/>
                </a:lnTo>
                <a:lnTo>
                  <a:pt x="1379" y="1691"/>
                </a:lnTo>
                <a:lnTo>
                  <a:pt x="1379" y="1700"/>
                </a:lnTo>
                <a:lnTo>
                  <a:pt x="1379" y="1702"/>
                </a:lnTo>
                <a:lnTo>
                  <a:pt x="1377" y="1702"/>
                </a:lnTo>
                <a:lnTo>
                  <a:pt x="1372" y="1705"/>
                </a:lnTo>
                <a:lnTo>
                  <a:pt x="1367" y="1707"/>
                </a:lnTo>
                <a:lnTo>
                  <a:pt x="1365" y="1710"/>
                </a:lnTo>
                <a:lnTo>
                  <a:pt x="1360" y="1710"/>
                </a:lnTo>
                <a:lnTo>
                  <a:pt x="1355" y="1712"/>
                </a:lnTo>
                <a:lnTo>
                  <a:pt x="1351" y="1710"/>
                </a:lnTo>
                <a:lnTo>
                  <a:pt x="1346" y="1707"/>
                </a:lnTo>
                <a:lnTo>
                  <a:pt x="1344" y="1705"/>
                </a:lnTo>
                <a:lnTo>
                  <a:pt x="1341" y="1705"/>
                </a:lnTo>
                <a:lnTo>
                  <a:pt x="1339" y="1705"/>
                </a:lnTo>
                <a:lnTo>
                  <a:pt x="1334" y="1707"/>
                </a:lnTo>
                <a:lnTo>
                  <a:pt x="1329" y="1710"/>
                </a:lnTo>
                <a:lnTo>
                  <a:pt x="1327" y="1710"/>
                </a:lnTo>
                <a:lnTo>
                  <a:pt x="1320" y="1710"/>
                </a:lnTo>
                <a:lnTo>
                  <a:pt x="1318" y="1707"/>
                </a:lnTo>
                <a:lnTo>
                  <a:pt x="1315" y="1707"/>
                </a:lnTo>
                <a:lnTo>
                  <a:pt x="1311" y="1705"/>
                </a:lnTo>
                <a:lnTo>
                  <a:pt x="1308" y="1705"/>
                </a:lnTo>
                <a:lnTo>
                  <a:pt x="1306" y="1702"/>
                </a:lnTo>
                <a:lnTo>
                  <a:pt x="1303" y="1700"/>
                </a:lnTo>
                <a:lnTo>
                  <a:pt x="1301" y="1698"/>
                </a:lnTo>
                <a:lnTo>
                  <a:pt x="1299" y="1695"/>
                </a:lnTo>
                <a:lnTo>
                  <a:pt x="1299" y="1691"/>
                </a:lnTo>
                <a:lnTo>
                  <a:pt x="1299" y="1688"/>
                </a:lnTo>
                <a:lnTo>
                  <a:pt x="1299" y="1683"/>
                </a:lnTo>
                <a:lnTo>
                  <a:pt x="1294" y="1679"/>
                </a:lnTo>
                <a:lnTo>
                  <a:pt x="1292" y="1679"/>
                </a:lnTo>
                <a:lnTo>
                  <a:pt x="1289" y="1676"/>
                </a:lnTo>
                <a:lnTo>
                  <a:pt x="1285" y="1674"/>
                </a:lnTo>
                <a:lnTo>
                  <a:pt x="1282" y="1672"/>
                </a:lnTo>
                <a:lnTo>
                  <a:pt x="1275" y="1667"/>
                </a:lnTo>
                <a:lnTo>
                  <a:pt x="1273" y="1665"/>
                </a:lnTo>
                <a:lnTo>
                  <a:pt x="1268" y="1665"/>
                </a:lnTo>
                <a:lnTo>
                  <a:pt x="1266" y="1662"/>
                </a:lnTo>
                <a:lnTo>
                  <a:pt x="1261" y="1660"/>
                </a:lnTo>
                <a:lnTo>
                  <a:pt x="1256" y="1660"/>
                </a:lnTo>
                <a:lnTo>
                  <a:pt x="1254" y="1660"/>
                </a:lnTo>
                <a:lnTo>
                  <a:pt x="1249" y="1660"/>
                </a:lnTo>
                <a:lnTo>
                  <a:pt x="1247" y="1660"/>
                </a:lnTo>
                <a:lnTo>
                  <a:pt x="1245" y="1657"/>
                </a:lnTo>
                <a:lnTo>
                  <a:pt x="1237" y="1660"/>
                </a:lnTo>
                <a:lnTo>
                  <a:pt x="1233" y="1662"/>
                </a:lnTo>
                <a:lnTo>
                  <a:pt x="1228" y="1665"/>
                </a:lnTo>
                <a:lnTo>
                  <a:pt x="1226" y="1665"/>
                </a:lnTo>
                <a:lnTo>
                  <a:pt x="1221" y="1667"/>
                </a:lnTo>
                <a:lnTo>
                  <a:pt x="1219" y="1667"/>
                </a:lnTo>
                <a:lnTo>
                  <a:pt x="1214" y="1672"/>
                </a:lnTo>
                <a:lnTo>
                  <a:pt x="1209" y="1672"/>
                </a:lnTo>
                <a:lnTo>
                  <a:pt x="1204" y="1674"/>
                </a:lnTo>
                <a:lnTo>
                  <a:pt x="1200" y="1679"/>
                </a:lnTo>
                <a:lnTo>
                  <a:pt x="1197" y="1681"/>
                </a:lnTo>
                <a:lnTo>
                  <a:pt x="1195" y="1683"/>
                </a:lnTo>
                <a:lnTo>
                  <a:pt x="1193" y="1686"/>
                </a:lnTo>
                <a:lnTo>
                  <a:pt x="1190" y="1691"/>
                </a:lnTo>
                <a:lnTo>
                  <a:pt x="1190" y="1695"/>
                </a:lnTo>
                <a:lnTo>
                  <a:pt x="1190" y="1700"/>
                </a:lnTo>
                <a:lnTo>
                  <a:pt x="1188" y="1707"/>
                </a:lnTo>
                <a:lnTo>
                  <a:pt x="1186" y="1710"/>
                </a:lnTo>
                <a:lnTo>
                  <a:pt x="1183" y="1710"/>
                </a:lnTo>
                <a:lnTo>
                  <a:pt x="1181" y="1710"/>
                </a:lnTo>
                <a:lnTo>
                  <a:pt x="1176" y="1710"/>
                </a:lnTo>
                <a:lnTo>
                  <a:pt x="1174" y="1710"/>
                </a:lnTo>
                <a:lnTo>
                  <a:pt x="1171" y="1710"/>
                </a:lnTo>
                <a:lnTo>
                  <a:pt x="1169" y="1707"/>
                </a:lnTo>
                <a:lnTo>
                  <a:pt x="1164" y="1710"/>
                </a:lnTo>
                <a:lnTo>
                  <a:pt x="1162" y="1710"/>
                </a:lnTo>
                <a:lnTo>
                  <a:pt x="1155" y="1712"/>
                </a:lnTo>
                <a:lnTo>
                  <a:pt x="1153" y="1714"/>
                </a:lnTo>
                <a:lnTo>
                  <a:pt x="1150" y="1712"/>
                </a:lnTo>
                <a:lnTo>
                  <a:pt x="1143" y="1710"/>
                </a:lnTo>
                <a:lnTo>
                  <a:pt x="1138" y="1710"/>
                </a:lnTo>
                <a:lnTo>
                  <a:pt x="1134" y="1707"/>
                </a:lnTo>
                <a:lnTo>
                  <a:pt x="1131" y="1702"/>
                </a:lnTo>
                <a:lnTo>
                  <a:pt x="1127" y="1700"/>
                </a:lnTo>
                <a:lnTo>
                  <a:pt x="1122" y="1698"/>
                </a:lnTo>
                <a:lnTo>
                  <a:pt x="1117" y="1705"/>
                </a:lnTo>
                <a:lnTo>
                  <a:pt x="1113" y="1707"/>
                </a:lnTo>
                <a:lnTo>
                  <a:pt x="1113" y="1712"/>
                </a:lnTo>
                <a:lnTo>
                  <a:pt x="1110" y="1712"/>
                </a:lnTo>
                <a:lnTo>
                  <a:pt x="1108" y="1717"/>
                </a:lnTo>
                <a:lnTo>
                  <a:pt x="1105" y="1719"/>
                </a:lnTo>
                <a:lnTo>
                  <a:pt x="1103" y="1721"/>
                </a:lnTo>
                <a:lnTo>
                  <a:pt x="1096" y="1717"/>
                </a:lnTo>
                <a:lnTo>
                  <a:pt x="1091" y="1712"/>
                </a:lnTo>
                <a:lnTo>
                  <a:pt x="1089" y="1710"/>
                </a:lnTo>
                <a:lnTo>
                  <a:pt x="1084" y="1710"/>
                </a:lnTo>
                <a:lnTo>
                  <a:pt x="1077" y="1705"/>
                </a:lnTo>
                <a:lnTo>
                  <a:pt x="1075" y="1705"/>
                </a:lnTo>
                <a:lnTo>
                  <a:pt x="1068" y="1705"/>
                </a:lnTo>
                <a:lnTo>
                  <a:pt x="1063" y="1702"/>
                </a:lnTo>
                <a:lnTo>
                  <a:pt x="1058" y="1705"/>
                </a:lnTo>
                <a:lnTo>
                  <a:pt x="1056" y="1705"/>
                </a:lnTo>
                <a:lnTo>
                  <a:pt x="1051" y="1707"/>
                </a:lnTo>
                <a:lnTo>
                  <a:pt x="1044" y="1707"/>
                </a:lnTo>
                <a:lnTo>
                  <a:pt x="1042" y="1705"/>
                </a:lnTo>
                <a:lnTo>
                  <a:pt x="1039" y="1702"/>
                </a:lnTo>
                <a:lnTo>
                  <a:pt x="1035" y="1700"/>
                </a:lnTo>
                <a:lnTo>
                  <a:pt x="1030" y="1700"/>
                </a:lnTo>
                <a:lnTo>
                  <a:pt x="1025" y="1698"/>
                </a:lnTo>
                <a:lnTo>
                  <a:pt x="1021" y="1695"/>
                </a:lnTo>
                <a:lnTo>
                  <a:pt x="1016" y="1693"/>
                </a:lnTo>
                <a:lnTo>
                  <a:pt x="1014" y="1693"/>
                </a:lnTo>
                <a:lnTo>
                  <a:pt x="1006" y="1693"/>
                </a:lnTo>
                <a:lnTo>
                  <a:pt x="1004" y="1695"/>
                </a:lnTo>
                <a:lnTo>
                  <a:pt x="999" y="1700"/>
                </a:lnTo>
                <a:lnTo>
                  <a:pt x="992" y="1705"/>
                </a:lnTo>
                <a:lnTo>
                  <a:pt x="990" y="1702"/>
                </a:lnTo>
                <a:lnTo>
                  <a:pt x="988" y="1700"/>
                </a:lnTo>
                <a:lnTo>
                  <a:pt x="983" y="1698"/>
                </a:lnTo>
                <a:lnTo>
                  <a:pt x="978" y="1693"/>
                </a:lnTo>
                <a:lnTo>
                  <a:pt x="971" y="1688"/>
                </a:lnTo>
                <a:lnTo>
                  <a:pt x="969" y="1686"/>
                </a:lnTo>
                <a:lnTo>
                  <a:pt x="962" y="1686"/>
                </a:lnTo>
                <a:lnTo>
                  <a:pt x="959" y="1688"/>
                </a:lnTo>
                <a:lnTo>
                  <a:pt x="952" y="1691"/>
                </a:lnTo>
                <a:lnTo>
                  <a:pt x="948" y="1691"/>
                </a:lnTo>
                <a:lnTo>
                  <a:pt x="945" y="1688"/>
                </a:lnTo>
                <a:lnTo>
                  <a:pt x="938" y="1686"/>
                </a:lnTo>
                <a:lnTo>
                  <a:pt x="924" y="1695"/>
                </a:lnTo>
                <a:lnTo>
                  <a:pt x="919" y="1695"/>
                </a:lnTo>
                <a:lnTo>
                  <a:pt x="917" y="1695"/>
                </a:lnTo>
                <a:lnTo>
                  <a:pt x="915" y="1688"/>
                </a:lnTo>
                <a:lnTo>
                  <a:pt x="912" y="1686"/>
                </a:lnTo>
                <a:lnTo>
                  <a:pt x="910" y="1683"/>
                </a:lnTo>
                <a:lnTo>
                  <a:pt x="907" y="1683"/>
                </a:lnTo>
                <a:lnTo>
                  <a:pt x="903" y="1683"/>
                </a:lnTo>
                <a:lnTo>
                  <a:pt x="896" y="1683"/>
                </a:lnTo>
                <a:lnTo>
                  <a:pt x="891" y="1683"/>
                </a:lnTo>
                <a:lnTo>
                  <a:pt x="886" y="1683"/>
                </a:lnTo>
                <a:lnTo>
                  <a:pt x="884" y="1679"/>
                </a:lnTo>
                <a:lnTo>
                  <a:pt x="877" y="1679"/>
                </a:lnTo>
                <a:lnTo>
                  <a:pt x="872" y="1679"/>
                </a:lnTo>
                <a:lnTo>
                  <a:pt x="870" y="1676"/>
                </a:lnTo>
                <a:lnTo>
                  <a:pt x="865" y="1674"/>
                </a:lnTo>
                <a:lnTo>
                  <a:pt x="860" y="1669"/>
                </a:lnTo>
                <a:lnTo>
                  <a:pt x="858" y="1667"/>
                </a:lnTo>
                <a:lnTo>
                  <a:pt x="853" y="1662"/>
                </a:lnTo>
                <a:lnTo>
                  <a:pt x="849" y="1657"/>
                </a:lnTo>
                <a:lnTo>
                  <a:pt x="851" y="1657"/>
                </a:lnTo>
                <a:lnTo>
                  <a:pt x="856" y="1655"/>
                </a:lnTo>
                <a:lnTo>
                  <a:pt x="860" y="1653"/>
                </a:lnTo>
                <a:lnTo>
                  <a:pt x="858" y="1650"/>
                </a:lnTo>
                <a:lnTo>
                  <a:pt x="846" y="1646"/>
                </a:lnTo>
                <a:lnTo>
                  <a:pt x="844" y="1643"/>
                </a:lnTo>
                <a:lnTo>
                  <a:pt x="839" y="1641"/>
                </a:lnTo>
                <a:lnTo>
                  <a:pt x="837" y="1641"/>
                </a:lnTo>
                <a:lnTo>
                  <a:pt x="834" y="1641"/>
                </a:lnTo>
                <a:lnTo>
                  <a:pt x="832" y="1636"/>
                </a:lnTo>
                <a:lnTo>
                  <a:pt x="830" y="1634"/>
                </a:lnTo>
                <a:lnTo>
                  <a:pt x="825" y="1629"/>
                </a:lnTo>
                <a:lnTo>
                  <a:pt x="825" y="1627"/>
                </a:lnTo>
                <a:lnTo>
                  <a:pt x="827" y="1624"/>
                </a:lnTo>
                <a:lnTo>
                  <a:pt x="827" y="1622"/>
                </a:lnTo>
                <a:lnTo>
                  <a:pt x="825" y="1620"/>
                </a:lnTo>
                <a:lnTo>
                  <a:pt x="823" y="1617"/>
                </a:lnTo>
                <a:lnTo>
                  <a:pt x="820" y="1612"/>
                </a:lnTo>
                <a:lnTo>
                  <a:pt x="818" y="1610"/>
                </a:lnTo>
                <a:lnTo>
                  <a:pt x="813" y="1610"/>
                </a:lnTo>
                <a:lnTo>
                  <a:pt x="808" y="1610"/>
                </a:lnTo>
                <a:lnTo>
                  <a:pt x="806" y="1610"/>
                </a:lnTo>
                <a:lnTo>
                  <a:pt x="806" y="1608"/>
                </a:lnTo>
                <a:lnTo>
                  <a:pt x="801" y="1608"/>
                </a:lnTo>
                <a:lnTo>
                  <a:pt x="797" y="1608"/>
                </a:lnTo>
                <a:lnTo>
                  <a:pt x="794" y="1608"/>
                </a:lnTo>
                <a:lnTo>
                  <a:pt x="790" y="1605"/>
                </a:lnTo>
                <a:lnTo>
                  <a:pt x="792" y="1603"/>
                </a:lnTo>
                <a:lnTo>
                  <a:pt x="797" y="1598"/>
                </a:lnTo>
                <a:lnTo>
                  <a:pt x="799" y="1594"/>
                </a:lnTo>
                <a:lnTo>
                  <a:pt x="794" y="1591"/>
                </a:lnTo>
                <a:lnTo>
                  <a:pt x="790" y="1586"/>
                </a:lnTo>
                <a:lnTo>
                  <a:pt x="787" y="1584"/>
                </a:lnTo>
                <a:lnTo>
                  <a:pt x="783" y="1584"/>
                </a:lnTo>
                <a:lnTo>
                  <a:pt x="783" y="1582"/>
                </a:lnTo>
                <a:lnTo>
                  <a:pt x="780" y="1575"/>
                </a:lnTo>
                <a:lnTo>
                  <a:pt x="778" y="1572"/>
                </a:lnTo>
                <a:lnTo>
                  <a:pt x="775" y="1567"/>
                </a:lnTo>
                <a:lnTo>
                  <a:pt x="773" y="1567"/>
                </a:lnTo>
                <a:lnTo>
                  <a:pt x="773" y="1565"/>
                </a:lnTo>
                <a:lnTo>
                  <a:pt x="768" y="1560"/>
                </a:lnTo>
                <a:lnTo>
                  <a:pt x="768" y="1558"/>
                </a:lnTo>
                <a:lnTo>
                  <a:pt x="764" y="1556"/>
                </a:lnTo>
                <a:lnTo>
                  <a:pt x="761" y="1551"/>
                </a:lnTo>
                <a:lnTo>
                  <a:pt x="761" y="1553"/>
                </a:lnTo>
                <a:lnTo>
                  <a:pt x="764" y="1556"/>
                </a:lnTo>
                <a:lnTo>
                  <a:pt x="761" y="1556"/>
                </a:lnTo>
                <a:lnTo>
                  <a:pt x="761" y="1558"/>
                </a:lnTo>
                <a:lnTo>
                  <a:pt x="764" y="1558"/>
                </a:lnTo>
                <a:lnTo>
                  <a:pt x="764" y="1560"/>
                </a:lnTo>
                <a:lnTo>
                  <a:pt x="761" y="1563"/>
                </a:lnTo>
                <a:lnTo>
                  <a:pt x="761" y="1565"/>
                </a:lnTo>
                <a:lnTo>
                  <a:pt x="764" y="1565"/>
                </a:lnTo>
                <a:lnTo>
                  <a:pt x="764" y="1567"/>
                </a:lnTo>
                <a:lnTo>
                  <a:pt x="766" y="1570"/>
                </a:lnTo>
                <a:lnTo>
                  <a:pt x="764" y="1572"/>
                </a:lnTo>
                <a:lnTo>
                  <a:pt x="764" y="1575"/>
                </a:lnTo>
                <a:lnTo>
                  <a:pt x="766" y="1577"/>
                </a:lnTo>
                <a:lnTo>
                  <a:pt x="766" y="1579"/>
                </a:lnTo>
                <a:lnTo>
                  <a:pt x="766" y="1582"/>
                </a:lnTo>
                <a:lnTo>
                  <a:pt x="768" y="1582"/>
                </a:lnTo>
                <a:lnTo>
                  <a:pt x="766" y="1584"/>
                </a:lnTo>
                <a:lnTo>
                  <a:pt x="766" y="1586"/>
                </a:lnTo>
                <a:lnTo>
                  <a:pt x="766" y="1589"/>
                </a:lnTo>
                <a:lnTo>
                  <a:pt x="766" y="1591"/>
                </a:lnTo>
                <a:lnTo>
                  <a:pt x="764" y="1591"/>
                </a:lnTo>
                <a:lnTo>
                  <a:pt x="764" y="1594"/>
                </a:lnTo>
                <a:lnTo>
                  <a:pt x="761" y="1596"/>
                </a:lnTo>
                <a:lnTo>
                  <a:pt x="759" y="1596"/>
                </a:lnTo>
                <a:lnTo>
                  <a:pt x="759" y="1598"/>
                </a:lnTo>
                <a:lnTo>
                  <a:pt x="757" y="1601"/>
                </a:lnTo>
                <a:lnTo>
                  <a:pt x="757" y="1603"/>
                </a:lnTo>
                <a:lnTo>
                  <a:pt x="757" y="1605"/>
                </a:lnTo>
                <a:lnTo>
                  <a:pt x="757" y="1608"/>
                </a:lnTo>
                <a:lnTo>
                  <a:pt x="754" y="1610"/>
                </a:lnTo>
                <a:lnTo>
                  <a:pt x="754" y="1612"/>
                </a:lnTo>
                <a:lnTo>
                  <a:pt x="752" y="1615"/>
                </a:lnTo>
                <a:lnTo>
                  <a:pt x="752" y="1617"/>
                </a:lnTo>
                <a:lnTo>
                  <a:pt x="750" y="1620"/>
                </a:lnTo>
                <a:lnTo>
                  <a:pt x="750" y="1622"/>
                </a:lnTo>
                <a:lnTo>
                  <a:pt x="747" y="1622"/>
                </a:lnTo>
                <a:lnTo>
                  <a:pt x="747" y="1624"/>
                </a:lnTo>
                <a:lnTo>
                  <a:pt x="750" y="1627"/>
                </a:lnTo>
                <a:lnTo>
                  <a:pt x="750" y="1629"/>
                </a:lnTo>
                <a:lnTo>
                  <a:pt x="747" y="1631"/>
                </a:lnTo>
                <a:lnTo>
                  <a:pt x="745" y="1631"/>
                </a:lnTo>
                <a:lnTo>
                  <a:pt x="745" y="1634"/>
                </a:lnTo>
                <a:lnTo>
                  <a:pt x="742" y="1636"/>
                </a:lnTo>
                <a:lnTo>
                  <a:pt x="740" y="1638"/>
                </a:lnTo>
                <a:lnTo>
                  <a:pt x="740" y="1641"/>
                </a:lnTo>
                <a:lnTo>
                  <a:pt x="740" y="1643"/>
                </a:lnTo>
                <a:lnTo>
                  <a:pt x="740" y="1646"/>
                </a:lnTo>
                <a:lnTo>
                  <a:pt x="742" y="1648"/>
                </a:lnTo>
                <a:lnTo>
                  <a:pt x="745" y="1648"/>
                </a:lnTo>
                <a:lnTo>
                  <a:pt x="745" y="1650"/>
                </a:lnTo>
                <a:lnTo>
                  <a:pt x="745" y="1653"/>
                </a:lnTo>
                <a:lnTo>
                  <a:pt x="742" y="1653"/>
                </a:lnTo>
                <a:lnTo>
                  <a:pt x="742" y="1655"/>
                </a:lnTo>
                <a:lnTo>
                  <a:pt x="740" y="1655"/>
                </a:lnTo>
                <a:lnTo>
                  <a:pt x="740" y="1657"/>
                </a:lnTo>
                <a:lnTo>
                  <a:pt x="740" y="1660"/>
                </a:lnTo>
                <a:lnTo>
                  <a:pt x="740" y="1662"/>
                </a:lnTo>
                <a:lnTo>
                  <a:pt x="740" y="1665"/>
                </a:lnTo>
                <a:lnTo>
                  <a:pt x="740" y="1667"/>
                </a:lnTo>
                <a:lnTo>
                  <a:pt x="740" y="1669"/>
                </a:lnTo>
                <a:lnTo>
                  <a:pt x="742" y="1672"/>
                </a:lnTo>
                <a:lnTo>
                  <a:pt x="745" y="1672"/>
                </a:lnTo>
                <a:lnTo>
                  <a:pt x="745" y="1674"/>
                </a:lnTo>
                <a:lnTo>
                  <a:pt x="745" y="1676"/>
                </a:lnTo>
                <a:lnTo>
                  <a:pt x="742" y="1676"/>
                </a:lnTo>
                <a:lnTo>
                  <a:pt x="740" y="1679"/>
                </a:lnTo>
                <a:lnTo>
                  <a:pt x="740" y="1681"/>
                </a:lnTo>
                <a:lnTo>
                  <a:pt x="742" y="1681"/>
                </a:lnTo>
                <a:lnTo>
                  <a:pt x="742" y="1683"/>
                </a:lnTo>
                <a:lnTo>
                  <a:pt x="742" y="1686"/>
                </a:lnTo>
                <a:lnTo>
                  <a:pt x="740" y="1688"/>
                </a:lnTo>
                <a:lnTo>
                  <a:pt x="740" y="1691"/>
                </a:lnTo>
                <a:lnTo>
                  <a:pt x="738" y="1691"/>
                </a:lnTo>
                <a:lnTo>
                  <a:pt x="740" y="1693"/>
                </a:lnTo>
                <a:lnTo>
                  <a:pt x="740" y="1695"/>
                </a:lnTo>
                <a:lnTo>
                  <a:pt x="740" y="1698"/>
                </a:lnTo>
                <a:lnTo>
                  <a:pt x="740" y="1700"/>
                </a:lnTo>
                <a:lnTo>
                  <a:pt x="740" y="1702"/>
                </a:lnTo>
                <a:lnTo>
                  <a:pt x="738" y="1702"/>
                </a:lnTo>
                <a:lnTo>
                  <a:pt x="738" y="1705"/>
                </a:lnTo>
                <a:lnTo>
                  <a:pt x="738" y="1707"/>
                </a:lnTo>
                <a:lnTo>
                  <a:pt x="738" y="1710"/>
                </a:lnTo>
                <a:lnTo>
                  <a:pt x="738" y="1712"/>
                </a:lnTo>
                <a:lnTo>
                  <a:pt x="738" y="1714"/>
                </a:lnTo>
                <a:lnTo>
                  <a:pt x="735" y="1717"/>
                </a:lnTo>
                <a:lnTo>
                  <a:pt x="735" y="1719"/>
                </a:lnTo>
                <a:lnTo>
                  <a:pt x="733" y="1719"/>
                </a:lnTo>
                <a:lnTo>
                  <a:pt x="733" y="1721"/>
                </a:lnTo>
                <a:lnTo>
                  <a:pt x="731" y="1724"/>
                </a:lnTo>
                <a:lnTo>
                  <a:pt x="731" y="1726"/>
                </a:lnTo>
                <a:lnTo>
                  <a:pt x="728" y="1726"/>
                </a:lnTo>
                <a:lnTo>
                  <a:pt x="728" y="1728"/>
                </a:lnTo>
                <a:lnTo>
                  <a:pt x="726" y="1728"/>
                </a:lnTo>
                <a:lnTo>
                  <a:pt x="726" y="1731"/>
                </a:lnTo>
                <a:lnTo>
                  <a:pt x="726" y="1733"/>
                </a:lnTo>
                <a:lnTo>
                  <a:pt x="726" y="1736"/>
                </a:lnTo>
                <a:lnTo>
                  <a:pt x="724" y="1738"/>
                </a:lnTo>
                <a:lnTo>
                  <a:pt x="724" y="1740"/>
                </a:lnTo>
                <a:lnTo>
                  <a:pt x="724" y="1743"/>
                </a:lnTo>
                <a:lnTo>
                  <a:pt x="721" y="1743"/>
                </a:lnTo>
                <a:lnTo>
                  <a:pt x="719" y="1745"/>
                </a:lnTo>
                <a:lnTo>
                  <a:pt x="719" y="1747"/>
                </a:lnTo>
                <a:lnTo>
                  <a:pt x="719" y="1750"/>
                </a:lnTo>
                <a:lnTo>
                  <a:pt x="719" y="1752"/>
                </a:lnTo>
                <a:lnTo>
                  <a:pt x="719" y="1754"/>
                </a:lnTo>
                <a:lnTo>
                  <a:pt x="719" y="1757"/>
                </a:lnTo>
                <a:lnTo>
                  <a:pt x="716" y="1757"/>
                </a:lnTo>
                <a:lnTo>
                  <a:pt x="716" y="1759"/>
                </a:lnTo>
                <a:lnTo>
                  <a:pt x="714" y="1759"/>
                </a:lnTo>
                <a:lnTo>
                  <a:pt x="714" y="1762"/>
                </a:lnTo>
                <a:lnTo>
                  <a:pt x="712" y="1762"/>
                </a:lnTo>
                <a:lnTo>
                  <a:pt x="712" y="1764"/>
                </a:lnTo>
                <a:lnTo>
                  <a:pt x="709" y="1764"/>
                </a:lnTo>
                <a:lnTo>
                  <a:pt x="707" y="1764"/>
                </a:lnTo>
                <a:lnTo>
                  <a:pt x="707" y="1762"/>
                </a:lnTo>
                <a:lnTo>
                  <a:pt x="705" y="1759"/>
                </a:lnTo>
                <a:lnTo>
                  <a:pt x="702" y="1759"/>
                </a:lnTo>
                <a:lnTo>
                  <a:pt x="702" y="1757"/>
                </a:lnTo>
                <a:lnTo>
                  <a:pt x="700" y="1757"/>
                </a:lnTo>
                <a:lnTo>
                  <a:pt x="700" y="1754"/>
                </a:lnTo>
                <a:lnTo>
                  <a:pt x="698" y="1754"/>
                </a:lnTo>
                <a:lnTo>
                  <a:pt x="695" y="1754"/>
                </a:lnTo>
                <a:lnTo>
                  <a:pt x="693" y="1757"/>
                </a:lnTo>
                <a:lnTo>
                  <a:pt x="693" y="1759"/>
                </a:lnTo>
                <a:lnTo>
                  <a:pt x="691" y="1759"/>
                </a:lnTo>
                <a:lnTo>
                  <a:pt x="688" y="1759"/>
                </a:lnTo>
                <a:lnTo>
                  <a:pt x="686" y="1759"/>
                </a:lnTo>
                <a:lnTo>
                  <a:pt x="686" y="1762"/>
                </a:lnTo>
                <a:lnTo>
                  <a:pt x="683" y="1762"/>
                </a:lnTo>
                <a:lnTo>
                  <a:pt x="683" y="1764"/>
                </a:lnTo>
                <a:lnTo>
                  <a:pt x="683" y="1766"/>
                </a:lnTo>
                <a:lnTo>
                  <a:pt x="681" y="1764"/>
                </a:lnTo>
                <a:lnTo>
                  <a:pt x="681" y="1762"/>
                </a:lnTo>
                <a:lnTo>
                  <a:pt x="679" y="1762"/>
                </a:lnTo>
                <a:lnTo>
                  <a:pt x="679" y="1764"/>
                </a:lnTo>
                <a:lnTo>
                  <a:pt x="676" y="1764"/>
                </a:lnTo>
                <a:lnTo>
                  <a:pt x="676" y="1766"/>
                </a:lnTo>
                <a:lnTo>
                  <a:pt x="676" y="1769"/>
                </a:lnTo>
                <a:lnTo>
                  <a:pt x="674" y="1769"/>
                </a:lnTo>
                <a:lnTo>
                  <a:pt x="674" y="1771"/>
                </a:lnTo>
                <a:lnTo>
                  <a:pt x="674" y="1773"/>
                </a:lnTo>
                <a:lnTo>
                  <a:pt x="674" y="1776"/>
                </a:lnTo>
                <a:lnTo>
                  <a:pt x="674" y="1778"/>
                </a:lnTo>
                <a:lnTo>
                  <a:pt x="674" y="1781"/>
                </a:lnTo>
                <a:lnTo>
                  <a:pt x="674" y="1783"/>
                </a:lnTo>
                <a:lnTo>
                  <a:pt x="674" y="1785"/>
                </a:lnTo>
                <a:lnTo>
                  <a:pt x="674" y="1788"/>
                </a:lnTo>
                <a:lnTo>
                  <a:pt x="672" y="1790"/>
                </a:lnTo>
                <a:lnTo>
                  <a:pt x="669" y="1790"/>
                </a:lnTo>
                <a:lnTo>
                  <a:pt x="669" y="1792"/>
                </a:lnTo>
                <a:lnTo>
                  <a:pt x="672" y="1792"/>
                </a:lnTo>
                <a:lnTo>
                  <a:pt x="672" y="1795"/>
                </a:lnTo>
                <a:lnTo>
                  <a:pt x="672" y="1797"/>
                </a:lnTo>
                <a:lnTo>
                  <a:pt x="672" y="1799"/>
                </a:lnTo>
                <a:lnTo>
                  <a:pt x="672" y="1802"/>
                </a:lnTo>
                <a:lnTo>
                  <a:pt x="672" y="1804"/>
                </a:lnTo>
                <a:lnTo>
                  <a:pt x="672" y="1807"/>
                </a:lnTo>
                <a:lnTo>
                  <a:pt x="674" y="1807"/>
                </a:lnTo>
                <a:lnTo>
                  <a:pt x="672" y="1807"/>
                </a:lnTo>
                <a:lnTo>
                  <a:pt x="672" y="1809"/>
                </a:lnTo>
                <a:lnTo>
                  <a:pt x="672" y="1811"/>
                </a:lnTo>
                <a:lnTo>
                  <a:pt x="674" y="1811"/>
                </a:lnTo>
                <a:lnTo>
                  <a:pt x="676" y="1809"/>
                </a:lnTo>
                <a:lnTo>
                  <a:pt x="676" y="1811"/>
                </a:lnTo>
                <a:lnTo>
                  <a:pt x="679" y="1811"/>
                </a:lnTo>
                <a:lnTo>
                  <a:pt x="681" y="1811"/>
                </a:lnTo>
                <a:lnTo>
                  <a:pt x="681" y="1814"/>
                </a:lnTo>
                <a:lnTo>
                  <a:pt x="679" y="1814"/>
                </a:lnTo>
                <a:lnTo>
                  <a:pt x="679" y="1816"/>
                </a:lnTo>
                <a:lnTo>
                  <a:pt x="676" y="1816"/>
                </a:lnTo>
                <a:lnTo>
                  <a:pt x="676" y="1818"/>
                </a:lnTo>
                <a:lnTo>
                  <a:pt x="679" y="1818"/>
                </a:lnTo>
                <a:lnTo>
                  <a:pt x="681" y="1818"/>
                </a:lnTo>
                <a:lnTo>
                  <a:pt x="683" y="1818"/>
                </a:lnTo>
                <a:lnTo>
                  <a:pt x="683" y="1821"/>
                </a:lnTo>
                <a:lnTo>
                  <a:pt x="683" y="1823"/>
                </a:lnTo>
                <a:lnTo>
                  <a:pt x="686" y="1823"/>
                </a:lnTo>
                <a:lnTo>
                  <a:pt x="688" y="1825"/>
                </a:lnTo>
                <a:lnTo>
                  <a:pt x="688" y="1828"/>
                </a:lnTo>
                <a:lnTo>
                  <a:pt x="688" y="1830"/>
                </a:lnTo>
                <a:lnTo>
                  <a:pt x="688" y="1833"/>
                </a:lnTo>
                <a:lnTo>
                  <a:pt x="688" y="1835"/>
                </a:lnTo>
                <a:lnTo>
                  <a:pt x="688" y="1833"/>
                </a:lnTo>
                <a:lnTo>
                  <a:pt x="691" y="1833"/>
                </a:lnTo>
                <a:lnTo>
                  <a:pt x="693" y="1833"/>
                </a:lnTo>
                <a:lnTo>
                  <a:pt x="693" y="1835"/>
                </a:lnTo>
                <a:lnTo>
                  <a:pt x="693" y="1837"/>
                </a:lnTo>
                <a:lnTo>
                  <a:pt x="693" y="1840"/>
                </a:lnTo>
                <a:lnTo>
                  <a:pt x="693" y="1842"/>
                </a:lnTo>
                <a:lnTo>
                  <a:pt x="691" y="1842"/>
                </a:lnTo>
                <a:lnTo>
                  <a:pt x="691" y="1844"/>
                </a:lnTo>
                <a:lnTo>
                  <a:pt x="691" y="1847"/>
                </a:lnTo>
                <a:lnTo>
                  <a:pt x="691" y="1849"/>
                </a:lnTo>
                <a:lnTo>
                  <a:pt x="691" y="1852"/>
                </a:lnTo>
                <a:lnTo>
                  <a:pt x="691" y="1854"/>
                </a:lnTo>
                <a:lnTo>
                  <a:pt x="691" y="1856"/>
                </a:lnTo>
                <a:lnTo>
                  <a:pt x="693" y="1856"/>
                </a:lnTo>
                <a:lnTo>
                  <a:pt x="693" y="1859"/>
                </a:lnTo>
                <a:lnTo>
                  <a:pt x="693" y="1861"/>
                </a:lnTo>
                <a:lnTo>
                  <a:pt x="695" y="1861"/>
                </a:lnTo>
                <a:lnTo>
                  <a:pt x="698" y="1863"/>
                </a:lnTo>
                <a:lnTo>
                  <a:pt x="698" y="1866"/>
                </a:lnTo>
                <a:lnTo>
                  <a:pt x="700" y="1868"/>
                </a:lnTo>
                <a:lnTo>
                  <a:pt x="700" y="1870"/>
                </a:lnTo>
                <a:lnTo>
                  <a:pt x="700" y="1873"/>
                </a:lnTo>
                <a:lnTo>
                  <a:pt x="700" y="1875"/>
                </a:lnTo>
                <a:lnTo>
                  <a:pt x="702" y="1875"/>
                </a:lnTo>
                <a:lnTo>
                  <a:pt x="702" y="1878"/>
                </a:lnTo>
                <a:lnTo>
                  <a:pt x="702" y="1880"/>
                </a:lnTo>
                <a:lnTo>
                  <a:pt x="702" y="1882"/>
                </a:lnTo>
                <a:lnTo>
                  <a:pt x="700" y="1882"/>
                </a:lnTo>
                <a:lnTo>
                  <a:pt x="700" y="1885"/>
                </a:lnTo>
                <a:lnTo>
                  <a:pt x="702" y="1885"/>
                </a:lnTo>
                <a:lnTo>
                  <a:pt x="705" y="1885"/>
                </a:lnTo>
                <a:lnTo>
                  <a:pt x="705" y="1887"/>
                </a:lnTo>
                <a:lnTo>
                  <a:pt x="702" y="1889"/>
                </a:lnTo>
                <a:lnTo>
                  <a:pt x="702" y="1892"/>
                </a:lnTo>
                <a:lnTo>
                  <a:pt x="700" y="1892"/>
                </a:lnTo>
                <a:lnTo>
                  <a:pt x="700" y="1894"/>
                </a:lnTo>
                <a:lnTo>
                  <a:pt x="702" y="1894"/>
                </a:lnTo>
                <a:lnTo>
                  <a:pt x="705" y="1894"/>
                </a:lnTo>
                <a:lnTo>
                  <a:pt x="705" y="1897"/>
                </a:lnTo>
                <a:lnTo>
                  <a:pt x="705" y="1899"/>
                </a:lnTo>
                <a:lnTo>
                  <a:pt x="705" y="1901"/>
                </a:lnTo>
                <a:lnTo>
                  <a:pt x="705" y="1904"/>
                </a:lnTo>
                <a:lnTo>
                  <a:pt x="705" y="1906"/>
                </a:lnTo>
                <a:lnTo>
                  <a:pt x="705" y="1908"/>
                </a:lnTo>
                <a:lnTo>
                  <a:pt x="705" y="1911"/>
                </a:lnTo>
                <a:lnTo>
                  <a:pt x="707" y="1911"/>
                </a:lnTo>
                <a:lnTo>
                  <a:pt x="707" y="1913"/>
                </a:lnTo>
                <a:lnTo>
                  <a:pt x="705" y="1915"/>
                </a:lnTo>
                <a:lnTo>
                  <a:pt x="702" y="1918"/>
                </a:lnTo>
                <a:lnTo>
                  <a:pt x="705" y="1918"/>
                </a:lnTo>
                <a:lnTo>
                  <a:pt x="705" y="1920"/>
                </a:lnTo>
                <a:lnTo>
                  <a:pt x="705" y="1923"/>
                </a:lnTo>
                <a:lnTo>
                  <a:pt x="702" y="1923"/>
                </a:lnTo>
                <a:lnTo>
                  <a:pt x="702" y="1925"/>
                </a:lnTo>
                <a:lnTo>
                  <a:pt x="702" y="1927"/>
                </a:lnTo>
                <a:lnTo>
                  <a:pt x="702" y="1930"/>
                </a:lnTo>
                <a:lnTo>
                  <a:pt x="700" y="1932"/>
                </a:lnTo>
                <a:lnTo>
                  <a:pt x="700" y="1934"/>
                </a:lnTo>
                <a:lnTo>
                  <a:pt x="700" y="1937"/>
                </a:lnTo>
                <a:lnTo>
                  <a:pt x="698" y="1937"/>
                </a:lnTo>
                <a:lnTo>
                  <a:pt x="698" y="1939"/>
                </a:lnTo>
                <a:lnTo>
                  <a:pt x="695" y="1939"/>
                </a:lnTo>
                <a:lnTo>
                  <a:pt x="695" y="1941"/>
                </a:lnTo>
                <a:lnTo>
                  <a:pt x="693" y="1941"/>
                </a:lnTo>
                <a:lnTo>
                  <a:pt x="691" y="1944"/>
                </a:lnTo>
                <a:lnTo>
                  <a:pt x="693" y="1946"/>
                </a:lnTo>
                <a:lnTo>
                  <a:pt x="693" y="1949"/>
                </a:lnTo>
                <a:lnTo>
                  <a:pt x="693" y="1951"/>
                </a:lnTo>
                <a:lnTo>
                  <a:pt x="691" y="1951"/>
                </a:lnTo>
                <a:lnTo>
                  <a:pt x="688" y="1951"/>
                </a:lnTo>
                <a:lnTo>
                  <a:pt x="686" y="1953"/>
                </a:lnTo>
                <a:lnTo>
                  <a:pt x="683" y="1953"/>
                </a:lnTo>
                <a:lnTo>
                  <a:pt x="683" y="1956"/>
                </a:lnTo>
                <a:lnTo>
                  <a:pt x="681" y="1956"/>
                </a:lnTo>
                <a:lnTo>
                  <a:pt x="681" y="1958"/>
                </a:lnTo>
                <a:lnTo>
                  <a:pt x="679" y="1958"/>
                </a:lnTo>
                <a:lnTo>
                  <a:pt x="679" y="1960"/>
                </a:lnTo>
                <a:lnTo>
                  <a:pt x="679" y="1963"/>
                </a:lnTo>
                <a:lnTo>
                  <a:pt x="676" y="1963"/>
                </a:lnTo>
                <a:lnTo>
                  <a:pt x="674" y="1965"/>
                </a:lnTo>
                <a:lnTo>
                  <a:pt x="672" y="1965"/>
                </a:lnTo>
                <a:lnTo>
                  <a:pt x="672" y="1968"/>
                </a:lnTo>
                <a:lnTo>
                  <a:pt x="672" y="1970"/>
                </a:lnTo>
                <a:lnTo>
                  <a:pt x="672" y="1972"/>
                </a:lnTo>
                <a:lnTo>
                  <a:pt x="669" y="1972"/>
                </a:lnTo>
                <a:lnTo>
                  <a:pt x="669" y="1975"/>
                </a:lnTo>
                <a:lnTo>
                  <a:pt x="667" y="1975"/>
                </a:lnTo>
                <a:lnTo>
                  <a:pt x="665" y="1975"/>
                </a:lnTo>
                <a:lnTo>
                  <a:pt x="662" y="1977"/>
                </a:lnTo>
                <a:lnTo>
                  <a:pt x="660" y="1977"/>
                </a:lnTo>
                <a:lnTo>
                  <a:pt x="660" y="1979"/>
                </a:lnTo>
                <a:lnTo>
                  <a:pt x="660" y="1982"/>
                </a:lnTo>
                <a:lnTo>
                  <a:pt x="658" y="1982"/>
                </a:lnTo>
                <a:lnTo>
                  <a:pt x="658" y="1984"/>
                </a:lnTo>
                <a:lnTo>
                  <a:pt x="658" y="1986"/>
                </a:lnTo>
                <a:lnTo>
                  <a:pt x="658" y="1984"/>
                </a:lnTo>
                <a:lnTo>
                  <a:pt x="655" y="1984"/>
                </a:lnTo>
                <a:lnTo>
                  <a:pt x="655" y="1982"/>
                </a:lnTo>
                <a:lnTo>
                  <a:pt x="655" y="1979"/>
                </a:lnTo>
                <a:lnTo>
                  <a:pt x="653" y="1979"/>
                </a:lnTo>
                <a:lnTo>
                  <a:pt x="650" y="1979"/>
                </a:lnTo>
                <a:lnTo>
                  <a:pt x="650" y="1982"/>
                </a:lnTo>
                <a:lnTo>
                  <a:pt x="650" y="1984"/>
                </a:lnTo>
                <a:lnTo>
                  <a:pt x="648" y="1986"/>
                </a:lnTo>
                <a:lnTo>
                  <a:pt x="646" y="1986"/>
                </a:lnTo>
                <a:lnTo>
                  <a:pt x="643" y="1986"/>
                </a:lnTo>
                <a:lnTo>
                  <a:pt x="641" y="1986"/>
                </a:lnTo>
                <a:lnTo>
                  <a:pt x="641" y="1984"/>
                </a:lnTo>
                <a:lnTo>
                  <a:pt x="639" y="1982"/>
                </a:lnTo>
                <a:lnTo>
                  <a:pt x="639" y="1979"/>
                </a:lnTo>
                <a:lnTo>
                  <a:pt x="636" y="1979"/>
                </a:lnTo>
                <a:lnTo>
                  <a:pt x="636" y="1977"/>
                </a:lnTo>
                <a:lnTo>
                  <a:pt x="634" y="1977"/>
                </a:lnTo>
                <a:lnTo>
                  <a:pt x="632" y="1977"/>
                </a:lnTo>
                <a:lnTo>
                  <a:pt x="632" y="1979"/>
                </a:lnTo>
                <a:lnTo>
                  <a:pt x="632" y="1982"/>
                </a:lnTo>
                <a:lnTo>
                  <a:pt x="629" y="1984"/>
                </a:lnTo>
                <a:lnTo>
                  <a:pt x="627" y="1984"/>
                </a:lnTo>
                <a:lnTo>
                  <a:pt x="627" y="1986"/>
                </a:lnTo>
                <a:lnTo>
                  <a:pt x="627" y="1989"/>
                </a:lnTo>
                <a:lnTo>
                  <a:pt x="625" y="1991"/>
                </a:lnTo>
                <a:lnTo>
                  <a:pt x="622" y="1991"/>
                </a:lnTo>
                <a:lnTo>
                  <a:pt x="620" y="1994"/>
                </a:lnTo>
                <a:lnTo>
                  <a:pt x="620" y="1996"/>
                </a:lnTo>
                <a:lnTo>
                  <a:pt x="620" y="1998"/>
                </a:lnTo>
                <a:lnTo>
                  <a:pt x="617" y="1998"/>
                </a:lnTo>
                <a:lnTo>
                  <a:pt x="617" y="2001"/>
                </a:lnTo>
                <a:lnTo>
                  <a:pt x="615" y="1998"/>
                </a:lnTo>
                <a:lnTo>
                  <a:pt x="613" y="1998"/>
                </a:lnTo>
                <a:lnTo>
                  <a:pt x="610" y="1998"/>
                </a:lnTo>
                <a:lnTo>
                  <a:pt x="608" y="1996"/>
                </a:lnTo>
                <a:lnTo>
                  <a:pt x="606" y="1998"/>
                </a:lnTo>
                <a:lnTo>
                  <a:pt x="603" y="1998"/>
                </a:lnTo>
                <a:lnTo>
                  <a:pt x="603" y="1996"/>
                </a:lnTo>
                <a:lnTo>
                  <a:pt x="601" y="1994"/>
                </a:lnTo>
                <a:lnTo>
                  <a:pt x="599" y="1991"/>
                </a:lnTo>
                <a:lnTo>
                  <a:pt x="596" y="1991"/>
                </a:lnTo>
                <a:lnTo>
                  <a:pt x="596" y="1994"/>
                </a:lnTo>
                <a:lnTo>
                  <a:pt x="594" y="1996"/>
                </a:lnTo>
                <a:lnTo>
                  <a:pt x="592" y="1998"/>
                </a:lnTo>
                <a:lnTo>
                  <a:pt x="587" y="1998"/>
                </a:lnTo>
                <a:lnTo>
                  <a:pt x="584" y="1998"/>
                </a:lnTo>
                <a:lnTo>
                  <a:pt x="580" y="1998"/>
                </a:lnTo>
                <a:lnTo>
                  <a:pt x="577" y="1998"/>
                </a:lnTo>
                <a:lnTo>
                  <a:pt x="575" y="1998"/>
                </a:lnTo>
                <a:lnTo>
                  <a:pt x="573" y="1998"/>
                </a:lnTo>
                <a:lnTo>
                  <a:pt x="570" y="1998"/>
                </a:lnTo>
                <a:lnTo>
                  <a:pt x="568" y="1998"/>
                </a:lnTo>
                <a:lnTo>
                  <a:pt x="563" y="1996"/>
                </a:lnTo>
                <a:lnTo>
                  <a:pt x="561" y="1996"/>
                </a:lnTo>
                <a:lnTo>
                  <a:pt x="559" y="1996"/>
                </a:lnTo>
                <a:lnTo>
                  <a:pt x="556" y="1998"/>
                </a:lnTo>
                <a:lnTo>
                  <a:pt x="556" y="2001"/>
                </a:lnTo>
                <a:lnTo>
                  <a:pt x="554" y="2003"/>
                </a:lnTo>
                <a:lnTo>
                  <a:pt x="551" y="2005"/>
                </a:lnTo>
                <a:lnTo>
                  <a:pt x="551" y="2003"/>
                </a:lnTo>
                <a:lnTo>
                  <a:pt x="549" y="2001"/>
                </a:lnTo>
                <a:lnTo>
                  <a:pt x="547" y="2001"/>
                </a:lnTo>
                <a:lnTo>
                  <a:pt x="547" y="1998"/>
                </a:lnTo>
                <a:lnTo>
                  <a:pt x="544" y="1998"/>
                </a:lnTo>
                <a:lnTo>
                  <a:pt x="544" y="2001"/>
                </a:lnTo>
                <a:lnTo>
                  <a:pt x="544" y="2003"/>
                </a:lnTo>
                <a:lnTo>
                  <a:pt x="544" y="2005"/>
                </a:lnTo>
                <a:lnTo>
                  <a:pt x="540" y="2005"/>
                </a:lnTo>
                <a:lnTo>
                  <a:pt x="537" y="2005"/>
                </a:lnTo>
                <a:lnTo>
                  <a:pt x="535" y="2005"/>
                </a:lnTo>
                <a:lnTo>
                  <a:pt x="535" y="2003"/>
                </a:lnTo>
                <a:lnTo>
                  <a:pt x="533" y="2001"/>
                </a:lnTo>
                <a:lnTo>
                  <a:pt x="535" y="1998"/>
                </a:lnTo>
                <a:lnTo>
                  <a:pt x="537" y="1998"/>
                </a:lnTo>
                <a:lnTo>
                  <a:pt x="537" y="1996"/>
                </a:lnTo>
                <a:lnTo>
                  <a:pt x="537" y="1994"/>
                </a:lnTo>
                <a:lnTo>
                  <a:pt x="537" y="1991"/>
                </a:lnTo>
                <a:lnTo>
                  <a:pt x="535" y="1989"/>
                </a:lnTo>
                <a:lnTo>
                  <a:pt x="533" y="1986"/>
                </a:lnTo>
                <a:lnTo>
                  <a:pt x="530" y="1986"/>
                </a:lnTo>
                <a:lnTo>
                  <a:pt x="528" y="1986"/>
                </a:lnTo>
                <a:lnTo>
                  <a:pt x="528" y="1989"/>
                </a:lnTo>
                <a:lnTo>
                  <a:pt x="526" y="1991"/>
                </a:lnTo>
                <a:lnTo>
                  <a:pt x="526" y="1994"/>
                </a:lnTo>
                <a:lnTo>
                  <a:pt x="526" y="1996"/>
                </a:lnTo>
                <a:lnTo>
                  <a:pt x="523" y="1998"/>
                </a:lnTo>
                <a:lnTo>
                  <a:pt x="521" y="1998"/>
                </a:lnTo>
                <a:lnTo>
                  <a:pt x="518" y="1996"/>
                </a:lnTo>
                <a:lnTo>
                  <a:pt x="516" y="1991"/>
                </a:lnTo>
                <a:lnTo>
                  <a:pt x="516" y="1989"/>
                </a:lnTo>
                <a:lnTo>
                  <a:pt x="514" y="1986"/>
                </a:lnTo>
                <a:lnTo>
                  <a:pt x="514" y="1984"/>
                </a:lnTo>
                <a:lnTo>
                  <a:pt x="514" y="1982"/>
                </a:lnTo>
                <a:lnTo>
                  <a:pt x="514" y="1979"/>
                </a:lnTo>
                <a:lnTo>
                  <a:pt x="514" y="1977"/>
                </a:lnTo>
                <a:lnTo>
                  <a:pt x="511" y="1975"/>
                </a:lnTo>
                <a:lnTo>
                  <a:pt x="509" y="1977"/>
                </a:lnTo>
                <a:lnTo>
                  <a:pt x="507" y="1975"/>
                </a:lnTo>
                <a:lnTo>
                  <a:pt x="504" y="1975"/>
                </a:lnTo>
                <a:lnTo>
                  <a:pt x="504" y="1972"/>
                </a:lnTo>
                <a:lnTo>
                  <a:pt x="504" y="1970"/>
                </a:lnTo>
                <a:lnTo>
                  <a:pt x="502" y="1970"/>
                </a:lnTo>
                <a:lnTo>
                  <a:pt x="502" y="1972"/>
                </a:lnTo>
                <a:lnTo>
                  <a:pt x="500" y="1972"/>
                </a:lnTo>
                <a:lnTo>
                  <a:pt x="500" y="1975"/>
                </a:lnTo>
                <a:lnTo>
                  <a:pt x="497" y="1977"/>
                </a:lnTo>
                <a:lnTo>
                  <a:pt x="495" y="1977"/>
                </a:lnTo>
                <a:lnTo>
                  <a:pt x="495" y="1975"/>
                </a:lnTo>
                <a:lnTo>
                  <a:pt x="495" y="1972"/>
                </a:lnTo>
                <a:lnTo>
                  <a:pt x="493" y="1972"/>
                </a:lnTo>
                <a:lnTo>
                  <a:pt x="490" y="1972"/>
                </a:lnTo>
                <a:lnTo>
                  <a:pt x="490" y="1970"/>
                </a:lnTo>
                <a:lnTo>
                  <a:pt x="488" y="1970"/>
                </a:lnTo>
                <a:lnTo>
                  <a:pt x="488" y="1972"/>
                </a:lnTo>
                <a:lnTo>
                  <a:pt x="485" y="1972"/>
                </a:lnTo>
                <a:lnTo>
                  <a:pt x="483" y="1972"/>
                </a:lnTo>
                <a:lnTo>
                  <a:pt x="483" y="1970"/>
                </a:lnTo>
                <a:lnTo>
                  <a:pt x="485" y="1968"/>
                </a:lnTo>
                <a:lnTo>
                  <a:pt x="488" y="1968"/>
                </a:lnTo>
                <a:lnTo>
                  <a:pt x="485" y="1963"/>
                </a:lnTo>
                <a:lnTo>
                  <a:pt x="483" y="1963"/>
                </a:lnTo>
                <a:lnTo>
                  <a:pt x="481" y="1963"/>
                </a:lnTo>
                <a:lnTo>
                  <a:pt x="476" y="1963"/>
                </a:lnTo>
                <a:lnTo>
                  <a:pt x="471" y="1953"/>
                </a:lnTo>
                <a:lnTo>
                  <a:pt x="471" y="1951"/>
                </a:lnTo>
                <a:lnTo>
                  <a:pt x="469" y="1949"/>
                </a:lnTo>
                <a:lnTo>
                  <a:pt x="467" y="1949"/>
                </a:lnTo>
                <a:lnTo>
                  <a:pt x="467" y="1946"/>
                </a:lnTo>
                <a:lnTo>
                  <a:pt x="469" y="1946"/>
                </a:lnTo>
                <a:lnTo>
                  <a:pt x="471" y="1944"/>
                </a:lnTo>
                <a:lnTo>
                  <a:pt x="476" y="1944"/>
                </a:lnTo>
                <a:lnTo>
                  <a:pt x="478" y="1944"/>
                </a:lnTo>
                <a:lnTo>
                  <a:pt x="478" y="1941"/>
                </a:lnTo>
                <a:lnTo>
                  <a:pt x="476" y="1937"/>
                </a:lnTo>
                <a:lnTo>
                  <a:pt x="474" y="1934"/>
                </a:lnTo>
                <a:lnTo>
                  <a:pt x="474" y="1925"/>
                </a:lnTo>
                <a:lnTo>
                  <a:pt x="474" y="1920"/>
                </a:lnTo>
                <a:lnTo>
                  <a:pt x="471" y="1918"/>
                </a:lnTo>
                <a:lnTo>
                  <a:pt x="467" y="1901"/>
                </a:lnTo>
                <a:lnTo>
                  <a:pt x="464" y="1897"/>
                </a:lnTo>
                <a:lnTo>
                  <a:pt x="455" y="1894"/>
                </a:lnTo>
                <a:lnTo>
                  <a:pt x="448" y="1894"/>
                </a:lnTo>
                <a:lnTo>
                  <a:pt x="443" y="1894"/>
                </a:lnTo>
                <a:lnTo>
                  <a:pt x="441" y="1894"/>
                </a:lnTo>
                <a:lnTo>
                  <a:pt x="434" y="1897"/>
                </a:lnTo>
                <a:lnTo>
                  <a:pt x="434" y="1894"/>
                </a:lnTo>
                <a:lnTo>
                  <a:pt x="431" y="1897"/>
                </a:lnTo>
                <a:lnTo>
                  <a:pt x="424" y="1899"/>
                </a:lnTo>
                <a:lnTo>
                  <a:pt x="422" y="1899"/>
                </a:lnTo>
                <a:lnTo>
                  <a:pt x="419" y="1897"/>
                </a:lnTo>
                <a:lnTo>
                  <a:pt x="417" y="1897"/>
                </a:lnTo>
                <a:lnTo>
                  <a:pt x="415" y="1894"/>
                </a:lnTo>
                <a:lnTo>
                  <a:pt x="412" y="1892"/>
                </a:lnTo>
                <a:lnTo>
                  <a:pt x="412" y="1889"/>
                </a:lnTo>
                <a:lnTo>
                  <a:pt x="412" y="1887"/>
                </a:lnTo>
                <a:lnTo>
                  <a:pt x="412" y="1882"/>
                </a:lnTo>
                <a:lnTo>
                  <a:pt x="412" y="1880"/>
                </a:lnTo>
                <a:lnTo>
                  <a:pt x="410" y="1873"/>
                </a:lnTo>
                <a:lnTo>
                  <a:pt x="410" y="1870"/>
                </a:lnTo>
                <a:lnTo>
                  <a:pt x="410" y="1868"/>
                </a:lnTo>
                <a:lnTo>
                  <a:pt x="405" y="1866"/>
                </a:lnTo>
                <a:lnTo>
                  <a:pt x="403" y="1866"/>
                </a:lnTo>
                <a:lnTo>
                  <a:pt x="398" y="1866"/>
                </a:lnTo>
                <a:lnTo>
                  <a:pt x="391" y="1868"/>
                </a:lnTo>
                <a:lnTo>
                  <a:pt x="389" y="1866"/>
                </a:lnTo>
                <a:lnTo>
                  <a:pt x="386" y="1866"/>
                </a:lnTo>
                <a:lnTo>
                  <a:pt x="384" y="1866"/>
                </a:lnTo>
                <a:lnTo>
                  <a:pt x="382" y="1866"/>
                </a:lnTo>
                <a:lnTo>
                  <a:pt x="379" y="1873"/>
                </a:lnTo>
                <a:lnTo>
                  <a:pt x="377" y="1875"/>
                </a:lnTo>
                <a:lnTo>
                  <a:pt x="375" y="1875"/>
                </a:lnTo>
                <a:lnTo>
                  <a:pt x="368" y="1878"/>
                </a:lnTo>
                <a:lnTo>
                  <a:pt x="365" y="1878"/>
                </a:lnTo>
                <a:lnTo>
                  <a:pt x="361" y="1878"/>
                </a:lnTo>
                <a:lnTo>
                  <a:pt x="358" y="1878"/>
                </a:lnTo>
                <a:lnTo>
                  <a:pt x="351" y="1875"/>
                </a:lnTo>
                <a:lnTo>
                  <a:pt x="344" y="1870"/>
                </a:lnTo>
                <a:lnTo>
                  <a:pt x="339" y="1870"/>
                </a:lnTo>
                <a:lnTo>
                  <a:pt x="337" y="1870"/>
                </a:lnTo>
                <a:lnTo>
                  <a:pt x="335" y="1873"/>
                </a:lnTo>
                <a:lnTo>
                  <a:pt x="335" y="1875"/>
                </a:lnTo>
                <a:lnTo>
                  <a:pt x="332" y="1880"/>
                </a:lnTo>
                <a:lnTo>
                  <a:pt x="328" y="1878"/>
                </a:lnTo>
                <a:lnTo>
                  <a:pt x="325" y="1875"/>
                </a:lnTo>
                <a:lnTo>
                  <a:pt x="323" y="1873"/>
                </a:lnTo>
                <a:lnTo>
                  <a:pt x="320" y="1870"/>
                </a:lnTo>
                <a:lnTo>
                  <a:pt x="318" y="1868"/>
                </a:lnTo>
                <a:lnTo>
                  <a:pt x="318" y="1866"/>
                </a:lnTo>
                <a:lnTo>
                  <a:pt x="316" y="1863"/>
                </a:lnTo>
                <a:lnTo>
                  <a:pt x="316" y="1861"/>
                </a:lnTo>
                <a:lnTo>
                  <a:pt x="313" y="1861"/>
                </a:lnTo>
                <a:lnTo>
                  <a:pt x="311" y="1859"/>
                </a:lnTo>
                <a:lnTo>
                  <a:pt x="311" y="1856"/>
                </a:lnTo>
                <a:lnTo>
                  <a:pt x="313" y="1856"/>
                </a:lnTo>
                <a:lnTo>
                  <a:pt x="316" y="1854"/>
                </a:lnTo>
                <a:lnTo>
                  <a:pt x="318" y="1852"/>
                </a:lnTo>
                <a:lnTo>
                  <a:pt x="320" y="1849"/>
                </a:lnTo>
                <a:lnTo>
                  <a:pt x="320" y="1847"/>
                </a:lnTo>
                <a:lnTo>
                  <a:pt x="320" y="1840"/>
                </a:lnTo>
                <a:lnTo>
                  <a:pt x="323" y="1835"/>
                </a:lnTo>
                <a:lnTo>
                  <a:pt x="323" y="1833"/>
                </a:lnTo>
                <a:lnTo>
                  <a:pt x="325" y="1830"/>
                </a:lnTo>
                <a:lnTo>
                  <a:pt x="330" y="1825"/>
                </a:lnTo>
                <a:lnTo>
                  <a:pt x="328" y="1823"/>
                </a:lnTo>
                <a:lnTo>
                  <a:pt x="325" y="1823"/>
                </a:lnTo>
                <a:lnTo>
                  <a:pt x="323" y="1823"/>
                </a:lnTo>
                <a:lnTo>
                  <a:pt x="323" y="1825"/>
                </a:lnTo>
                <a:lnTo>
                  <a:pt x="320" y="1828"/>
                </a:lnTo>
                <a:lnTo>
                  <a:pt x="318" y="1828"/>
                </a:lnTo>
                <a:lnTo>
                  <a:pt x="318" y="1830"/>
                </a:lnTo>
                <a:lnTo>
                  <a:pt x="316" y="1830"/>
                </a:lnTo>
                <a:lnTo>
                  <a:pt x="313" y="1828"/>
                </a:lnTo>
                <a:lnTo>
                  <a:pt x="311" y="1828"/>
                </a:lnTo>
                <a:lnTo>
                  <a:pt x="309" y="1825"/>
                </a:lnTo>
                <a:lnTo>
                  <a:pt x="302" y="1823"/>
                </a:lnTo>
                <a:lnTo>
                  <a:pt x="297" y="1823"/>
                </a:lnTo>
                <a:lnTo>
                  <a:pt x="295" y="1818"/>
                </a:lnTo>
                <a:lnTo>
                  <a:pt x="290" y="1811"/>
                </a:lnTo>
                <a:lnTo>
                  <a:pt x="283" y="1809"/>
                </a:lnTo>
                <a:lnTo>
                  <a:pt x="276" y="1809"/>
                </a:lnTo>
                <a:lnTo>
                  <a:pt x="273" y="1807"/>
                </a:lnTo>
                <a:lnTo>
                  <a:pt x="276" y="1799"/>
                </a:lnTo>
                <a:lnTo>
                  <a:pt x="278" y="1792"/>
                </a:lnTo>
                <a:lnTo>
                  <a:pt x="276" y="1788"/>
                </a:lnTo>
                <a:lnTo>
                  <a:pt x="273" y="1788"/>
                </a:lnTo>
                <a:lnTo>
                  <a:pt x="271" y="1785"/>
                </a:lnTo>
                <a:lnTo>
                  <a:pt x="269" y="1785"/>
                </a:lnTo>
                <a:lnTo>
                  <a:pt x="266" y="1785"/>
                </a:lnTo>
                <a:lnTo>
                  <a:pt x="264" y="1785"/>
                </a:lnTo>
                <a:lnTo>
                  <a:pt x="262" y="1788"/>
                </a:lnTo>
                <a:lnTo>
                  <a:pt x="259" y="1788"/>
                </a:lnTo>
                <a:lnTo>
                  <a:pt x="257" y="1785"/>
                </a:lnTo>
                <a:lnTo>
                  <a:pt x="257" y="1783"/>
                </a:lnTo>
                <a:lnTo>
                  <a:pt x="254" y="1781"/>
                </a:lnTo>
                <a:lnTo>
                  <a:pt x="252" y="1778"/>
                </a:lnTo>
                <a:lnTo>
                  <a:pt x="250" y="1776"/>
                </a:lnTo>
                <a:lnTo>
                  <a:pt x="245" y="1773"/>
                </a:lnTo>
                <a:lnTo>
                  <a:pt x="240" y="1773"/>
                </a:lnTo>
                <a:lnTo>
                  <a:pt x="233" y="1776"/>
                </a:lnTo>
                <a:lnTo>
                  <a:pt x="231" y="1778"/>
                </a:lnTo>
                <a:lnTo>
                  <a:pt x="231" y="1776"/>
                </a:lnTo>
                <a:lnTo>
                  <a:pt x="231" y="1773"/>
                </a:lnTo>
                <a:lnTo>
                  <a:pt x="231" y="1771"/>
                </a:lnTo>
                <a:lnTo>
                  <a:pt x="224" y="1762"/>
                </a:lnTo>
                <a:lnTo>
                  <a:pt x="224" y="1759"/>
                </a:lnTo>
                <a:lnTo>
                  <a:pt x="221" y="1754"/>
                </a:lnTo>
                <a:lnTo>
                  <a:pt x="221" y="1752"/>
                </a:lnTo>
                <a:lnTo>
                  <a:pt x="219" y="1750"/>
                </a:lnTo>
                <a:lnTo>
                  <a:pt x="214" y="1750"/>
                </a:lnTo>
                <a:lnTo>
                  <a:pt x="212" y="1750"/>
                </a:lnTo>
                <a:lnTo>
                  <a:pt x="210" y="1750"/>
                </a:lnTo>
                <a:lnTo>
                  <a:pt x="207" y="1747"/>
                </a:lnTo>
                <a:lnTo>
                  <a:pt x="207" y="1743"/>
                </a:lnTo>
                <a:lnTo>
                  <a:pt x="207" y="1740"/>
                </a:lnTo>
                <a:lnTo>
                  <a:pt x="207" y="1738"/>
                </a:lnTo>
                <a:lnTo>
                  <a:pt x="196" y="1736"/>
                </a:lnTo>
                <a:lnTo>
                  <a:pt x="191" y="1738"/>
                </a:lnTo>
                <a:lnTo>
                  <a:pt x="184" y="1738"/>
                </a:lnTo>
                <a:lnTo>
                  <a:pt x="184" y="1733"/>
                </a:lnTo>
                <a:lnTo>
                  <a:pt x="179" y="1733"/>
                </a:lnTo>
                <a:lnTo>
                  <a:pt x="174" y="1736"/>
                </a:lnTo>
                <a:lnTo>
                  <a:pt x="170" y="1736"/>
                </a:lnTo>
                <a:lnTo>
                  <a:pt x="167" y="1738"/>
                </a:lnTo>
                <a:lnTo>
                  <a:pt x="165" y="1738"/>
                </a:lnTo>
                <a:lnTo>
                  <a:pt x="163" y="1736"/>
                </a:lnTo>
                <a:lnTo>
                  <a:pt x="163" y="1731"/>
                </a:lnTo>
                <a:lnTo>
                  <a:pt x="163" y="1726"/>
                </a:lnTo>
                <a:lnTo>
                  <a:pt x="160" y="1724"/>
                </a:lnTo>
                <a:lnTo>
                  <a:pt x="158" y="1721"/>
                </a:lnTo>
                <a:lnTo>
                  <a:pt x="155" y="1721"/>
                </a:lnTo>
                <a:lnTo>
                  <a:pt x="155" y="1724"/>
                </a:lnTo>
                <a:lnTo>
                  <a:pt x="153" y="1724"/>
                </a:lnTo>
                <a:lnTo>
                  <a:pt x="151" y="1728"/>
                </a:lnTo>
                <a:lnTo>
                  <a:pt x="148" y="1731"/>
                </a:lnTo>
                <a:lnTo>
                  <a:pt x="141" y="1733"/>
                </a:lnTo>
                <a:lnTo>
                  <a:pt x="139" y="1733"/>
                </a:lnTo>
                <a:lnTo>
                  <a:pt x="134" y="1731"/>
                </a:lnTo>
                <a:lnTo>
                  <a:pt x="132" y="1736"/>
                </a:lnTo>
                <a:lnTo>
                  <a:pt x="132" y="1740"/>
                </a:lnTo>
                <a:lnTo>
                  <a:pt x="132" y="1745"/>
                </a:lnTo>
                <a:lnTo>
                  <a:pt x="130" y="1747"/>
                </a:lnTo>
                <a:lnTo>
                  <a:pt x="127" y="1745"/>
                </a:lnTo>
                <a:lnTo>
                  <a:pt x="125" y="1743"/>
                </a:lnTo>
                <a:lnTo>
                  <a:pt x="125" y="1738"/>
                </a:lnTo>
                <a:lnTo>
                  <a:pt x="125" y="1733"/>
                </a:lnTo>
                <a:lnTo>
                  <a:pt x="125" y="1728"/>
                </a:lnTo>
                <a:lnTo>
                  <a:pt x="122" y="1724"/>
                </a:lnTo>
                <a:lnTo>
                  <a:pt x="120" y="1721"/>
                </a:lnTo>
                <a:lnTo>
                  <a:pt x="118" y="1724"/>
                </a:lnTo>
                <a:lnTo>
                  <a:pt x="106" y="1724"/>
                </a:lnTo>
                <a:lnTo>
                  <a:pt x="101" y="1724"/>
                </a:lnTo>
                <a:lnTo>
                  <a:pt x="97" y="1726"/>
                </a:lnTo>
                <a:lnTo>
                  <a:pt x="94" y="1728"/>
                </a:lnTo>
                <a:lnTo>
                  <a:pt x="92" y="1728"/>
                </a:lnTo>
                <a:lnTo>
                  <a:pt x="73" y="1738"/>
                </a:lnTo>
                <a:lnTo>
                  <a:pt x="56" y="1738"/>
                </a:lnTo>
                <a:lnTo>
                  <a:pt x="54" y="1740"/>
                </a:lnTo>
                <a:lnTo>
                  <a:pt x="49" y="1738"/>
                </a:lnTo>
                <a:lnTo>
                  <a:pt x="45" y="1736"/>
                </a:lnTo>
                <a:lnTo>
                  <a:pt x="38" y="1743"/>
                </a:lnTo>
                <a:lnTo>
                  <a:pt x="35" y="1750"/>
                </a:lnTo>
                <a:lnTo>
                  <a:pt x="30" y="1750"/>
                </a:lnTo>
                <a:lnTo>
                  <a:pt x="23" y="1738"/>
                </a:lnTo>
                <a:lnTo>
                  <a:pt x="21" y="1738"/>
                </a:lnTo>
                <a:lnTo>
                  <a:pt x="14" y="1740"/>
                </a:lnTo>
                <a:lnTo>
                  <a:pt x="5" y="1738"/>
                </a:lnTo>
                <a:lnTo>
                  <a:pt x="2" y="1726"/>
                </a:lnTo>
                <a:lnTo>
                  <a:pt x="5" y="1724"/>
                </a:lnTo>
                <a:lnTo>
                  <a:pt x="7" y="1724"/>
                </a:lnTo>
                <a:lnTo>
                  <a:pt x="9" y="1721"/>
                </a:lnTo>
                <a:lnTo>
                  <a:pt x="9" y="1719"/>
                </a:lnTo>
                <a:lnTo>
                  <a:pt x="7" y="1717"/>
                </a:lnTo>
                <a:lnTo>
                  <a:pt x="5" y="1712"/>
                </a:lnTo>
                <a:lnTo>
                  <a:pt x="2" y="1707"/>
                </a:lnTo>
                <a:lnTo>
                  <a:pt x="5" y="1707"/>
                </a:lnTo>
                <a:lnTo>
                  <a:pt x="5" y="1705"/>
                </a:lnTo>
                <a:lnTo>
                  <a:pt x="7" y="1705"/>
                </a:lnTo>
                <a:lnTo>
                  <a:pt x="9" y="1705"/>
                </a:lnTo>
                <a:lnTo>
                  <a:pt x="9" y="1702"/>
                </a:lnTo>
                <a:lnTo>
                  <a:pt x="12" y="1702"/>
                </a:lnTo>
                <a:lnTo>
                  <a:pt x="9" y="1698"/>
                </a:lnTo>
                <a:lnTo>
                  <a:pt x="7" y="1693"/>
                </a:lnTo>
                <a:lnTo>
                  <a:pt x="5" y="1691"/>
                </a:lnTo>
                <a:lnTo>
                  <a:pt x="2" y="1691"/>
                </a:lnTo>
                <a:lnTo>
                  <a:pt x="0" y="1691"/>
                </a:lnTo>
                <a:lnTo>
                  <a:pt x="0" y="1688"/>
                </a:lnTo>
                <a:lnTo>
                  <a:pt x="0" y="1686"/>
                </a:lnTo>
                <a:lnTo>
                  <a:pt x="0" y="1683"/>
                </a:lnTo>
                <a:lnTo>
                  <a:pt x="2" y="1683"/>
                </a:lnTo>
                <a:lnTo>
                  <a:pt x="2" y="1681"/>
                </a:lnTo>
                <a:lnTo>
                  <a:pt x="2" y="1679"/>
                </a:lnTo>
                <a:lnTo>
                  <a:pt x="5" y="1676"/>
                </a:lnTo>
                <a:lnTo>
                  <a:pt x="7" y="1674"/>
                </a:lnTo>
                <a:lnTo>
                  <a:pt x="7" y="1672"/>
                </a:lnTo>
                <a:lnTo>
                  <a:pt x="9" y="1667"/>
                </a:lnTo>
                <a:lnTo>
                  <a:pt x="9" y="1662"/>
                </a:lnTo>
                <a:lnTo>
                  <a:pt x="9" y="1660"/>
                </a:lnTo>
                <a:lnTo>
                  <a:pt x="12" y="1655"/>
                </a:lnTo>
                <a:lnTo>
                  <a:pt x="14" y="1655"/>
                </a:lnTo>
                <a:lnTo>
                  <a:pt x="19" y="1653"/>
                </a:lnTo>
                <a:lnTo>
                  <a:pt x="19" y="1648"/>
                </a:lnTo>
                <a:lnTo>
                  <a:pt x="19" y="1646"/>
                </a:lnTo>
                <a:lnTo>
                  <a:pt x="14" y="1643"/>
                </a:lnTo>
                <a:lnTo>
                  <a:pt x="14" y="1638"/>
                </a:lnTo>
                <a:lnTo>
                  <a:pt x="14" y="1634"/>
                </a:lnTo>
                <a:lnTo>
                  <a:pt x="16" y="1634"/>
                </a:lnTo>
                <a:lnTo>
                  <a:pt x="21" y="1631"/>
                </a:lnTo>
                <a:lnTo>
                  <a:pt x="23" y="1631"/>
                </a:lnTo>
                <a:lnTo>
                  <a:pt x="26" y="1629"/>
                </a:lnTo>
                <a:lnTo>
                  <a:pt x="26" y="1627"/>
                </a:lnTo>
                <a:lnTo>
                  <a:pt x="23" y="1622"/>
                </a:lnTo>
                <a:lnTo>
                  <a:pt x="23" y="1620"/>
                </a:lnTo>
                <a:lnTo>
                  <a:pt x="26" y="1617"/>
                </a:lnTo>
                <a:lnTo>
                  <a:pt x="23" y="1615"/>
                </a:lnTo>
                <a:lnTo>
                  <a:pt x="26" y="1612"/>
                </a:lnTo>
                <a:lnTo>
                  <a:pt x="26" y="1610"/>
                </a:lnTo>
                <a:lnTo>
                  <a:pt x="26" y="1605"/>
                </a:lnTo>
                <a:lnTo>
                  <a:pt x="26" y="1603"/>
                </a:lnTo>
                <a:lnTo>
                  <a:pt x="23" y="1605"/>
                </a:lnTo>
                <a:lnTo>
                  <a:pt x="19" y="1605"/>
                </a:lnTo>
                <a:lnTo>
                  <a:pt x="14" y="1601"/>
                </a:lnTo>
                <a:lnTo>
                  <a:pt x="12" y="1596"/>
                </a:lnTo>
                <a:lnTo>
                  <a:pt x="16" y="1594"/>
                </a:lnTo>
                <a:lnTo>
                  <a:pt x="19" y="1591"/>
                </a:lnTo>
                <a:lnTo>
                  <a:pt x="21" y="1591"/>
                </a:lnTo>
                <a:lnTo>
                  <a:pt x="23" y="1589"/>
                </a:lnTo>
                <a:lnTo>
                  <a:pt x="23" y="1586"/>
                </a:lnTo>
                <a:lnTo>
                  <a:pt x="23" y="1584"/>
                </a:lnTo>
                <a:lnTo>
                  <a:pt x="23" y="1582"/>
                </a:lnTo>
                <a:lnTo>
                  <a:pt x="26" y="1582"/>
                </a:lnTo>
                <a:lnTo>
                  <a:pt x="30" y="1579"/>
                </a:lnTo>
                <a:lnTo>
                  <a:pt x="35" y="1579"/>
                </a:lnTo>
                <a:lnTo>
                  <a:pt x="38" y="1579"/>
                </a:lnTo>
                <a:lnTo>
                  <a:pt x="40" y="1582"/>
                </a:lnTo>
                <a:lnTo>
                  <a:pt x="42" y="1582"/>
                </a:lnTo>
                <a:lnTo>
                  <a:pt x="45" y="1582"/>
                </a:lnTo>
                <a:lnTo>
                  <a:pt x="45" y="1577"/>
                </a:lnTo>
                <a:lnTo>
                  <a:pt x="47" y="1572"/>
                </a:lnTo>
                <a:lnTo>
                  <a:pt x="47" y="1565"/>
                </a:lnTo>
                <a:lnTo>
                  <a:pt x="47" y="1560"/>
                </a:lnTo>
                <a:lnTo>
                  <a:pt x="49" y="1558"/>
                </a:lnTo>
                <a:lnTo>
                  <a:pt x="52" y="1556"/>
                </a:lnTo>
                <a:lnTo>
                  <a:pt x="54" y="1553"/>
                </a:lnTo>
                <a:lnTo>
                  <a:pt x="56" y="1553"/>
                </a:lnTo>
                <a:lnTo>
                  <a:pt x="59" y="1551"/>
                </a:lnTo>
                <a:lnTo>
                  <a:pt x="59" y="1546"/>
                </a:lnTo>
                <a:lnTo>
                  <a:pt x="56" y="1541"/>
                </a:lnTo>
                <a:lnTo>
                  <a:pt x="59" y="1539"/>
                </a:lnTo>
                <a:lnTo>
                  <a:pt x="61" y="1534"/>
                </a:lnTo>
                <a:lnTo>
                  <a:pt x="61" y="1532"/>
                </a:lnTo>
                <a:lnTo>
                  <a:pt x="56" y="1532"/>
                </a:lnTo>
                <a:lnTo>
                  <a:pt x="54" y="1530"/>
                </a:lnTo>
                <a:lnTo>
                  <a:pt x="54" y="1525"/>
                </a:lnTo>
                <a:lnTo>
                  <a:pt x="56" y="1525"/>
                </a:lnTo>
                <a:lnTo>
                  <a:pt x="59" y="1525"/>
                </a:lnTo>
                <a:lnTo>
                  <a:pt x="61" y="1525"/>
                </a:lnTo>
                <a:lnTo>
                  <a:pt x="66" y="1525"/>
                </a:lnTo>
                <a:lnTo>
                  <a:pt x="68" y="1523"/>
                </a:lnTo>
                <a:lnTo>
                  <a:pt x="71" y="1520"/>
                </a:lnTo>
                <a:lnTo>
                  <a:pt x="71" y="1518"/>
                </a:lnTo>
                <a:lnTo>
                  <a:pt x="71" y="1513"/>
                </a:lnTo>
                <a:lnTo>
                  <a:pt x="68" y="1513"/>
                </a:lnTo>
                <a:lnTo>
                  <a:pt x="66" y="1511"/>
                </a:lnTo>
                <a:lnTo>
                  <a:pt x="66" y="1508"/>
                </a:lnTo>
                <a:lnTo>
                  <a:pt x="68" y="1506"/>
                </a:lnTo>
                <a:lnTo>
                  <a:pt x="71" y="1506"/>
                </a:lnTo>
                <a:lnTo>
                  <a:pt x="73" y="1506"/>
                </a:lnTo>
                <a:lnTo>
                  <a:pt x="75" y="1506"/>
                </a:lnTo>
                <a:lnTo>
                  <a:pt x="73" y="1504"/>
                </a:lnTo>
                <a:lnTo>
                  <a:pt x="73" y="1501"/>
                </a:lnTo>
                <a:lnTo>
                  <a:pt x="71" y="1499"/>
                </a:lnTo>
                <a:lnTo>
                  <a:pt x="73" y="1496"/>
                </a:lnTo>
                <a:lnTo>
                  <a:pt x="73" y="1494"/>
                </a:lnTo>
                <a:lnTo>
                  <a:pt x="73" y="1492"/>
                </a:lnTo>
                <a:lnTo>
                  <a:pt x="75" y="1489"/>
                </a:lnTo>
                <a:lnTo>
                  <a:pt x="75" y="1487"/>
                </a:lnTo>
                <a:lnTo>
                  <a:pt x="78" y="1485"/>
                </a:lnTo>
                <a:lnTo>
                  <a:pt x="80" y="1485"/>
                </a:lnTo>
                <a:lnTo>
                  <a:pt x="80" y="1480"/>
                </a:lnTo>
                <a:lnTo>
                  <a:pt x="80" y="1478"/>
                </a:lnTo>
                <a:lnTo>
                  <a:pt x="82" y="1475"/>
                </a:lnTo>
                <a:lnTo>
                  <a:pt x="85" y="1473"/>
                </a:lnTo>
                <a:lnTo>
                  <a:pt x="87" y="1470"/>
                </a:lnTo>
                <a:lnTo>
                  <a:pt x="87" y="1468"/>
                </a:lnTo>
                <a:lnTo>
                  <a:pt x="87" y="1466"/>
                </a:lnTo>
                <a:lnTo>
                  <a:pt x="85" y="1466"/>
                </a:lnTo>
                <a:lnTo>
                  <a:pt x="85" y="1463"/>
                </a:lnTo>
                <a:lnTo>
                  <a:pt x="82" y="1461"/>
                </a:lnTo>
                <a:lnTo>
                  <a:pt x="82" y="1459"/>
                </a:lnTo>
                <a:lnTo>
                  <a:pt x="85" y="1456"/>
                </a:lnTo>
                <a:lnTo>
                  <a:pt x="85" y="1454"/>
                </a:lnTo>
                <a:lnTo>
                  <a:pt x="82" y="1454"/>
                </a:lnTo>
                <a:lnTo>
                  <a:pt x="82" y="1451"/>
                </a:lnTo>
                <a:lnTo>
                  <a:pt x="80" y="1451"/>
                </a:lnTo>
                <a:lnTo>
                  <a:pt x="80" y="1449"/>
                </a:lnTo>
                <a:lnTo>
                  <a:pt x="78" y="1447"/>
                </a:lnTo>
                <a:lnTo>
                  <a:pt x="80" y="1444"/>
                </a:lnTo>
                <a:lnTo>
                  <a:pt x="82" y="1444"/>
                </a:lnTo>
                <a:lnTo>
                  <a:pt x="85" y="1444"/>
                </a:lnTo>
                <a:lnTo>
                  <a:pt x="87" y="1444"/>
                </a:lnTo>
                <a:lnTo>
                  <a:pt x="89" y="1444"/>
                </a:lnTo>
                <a:lnTo>
                  <a:pt x="92" y="1444"/>
                </a:lnTo>
                <a:lnTo>
                  <a:pt x="94" y="1442"/>
                </a:lnTo>
                <a:lnTo>
                  <a:pt x="94" y="1440"/>
                </a:lnTo>
                <a:lnTo>
                  <a:pt x="94" y="1437"/>
                </a:lnTo>
                <a:lnTo>
                  <a:pt x="97" y="1435"/>
                </a:lnTo>
                <a:lnTo>
                  <a:pt x="97" y="1433"/>
                </a:lnTo>
                <a:lnTo>
                  <a:pt x="97" y="1428"/>
                </a:lnTo>
                <a:lnTo>
                  <a:pt x="97" y="1425"/>
                </a:lnTo>
                <a:lnTo>
                  <a:pt x="99" y="1425"/>
                </a:lnTo>
                <a:lnTo>
                  <a:pt x="101" y="1425"/>
                </a:lnTo>
                <a:lnTo>
                  <a:pt x="104" y="1425"/>
                </a:lnTo>
                <a:lnTo>
                  <a:pt x="106" y="1425"/>
                </a:lnTo>
                <a:lnTo>
                  <a:pt x="106" y="1423"/>
                </a:lnTo>
                <a:lnTo>
                  <a:pt x="108" y="1423"/>
                </a:lnTo>
                <a:lnTo>
                  <a:pt x="108" y="1421"/>
                </a:lnTo>
                <a:lnTo>
                  <a:pt x="111" y="1421"/>
                </a:lnTo>
                <a:lnTo>
                  <a:pt x="113" y="1418"/>
                </a:lnTo>
                <a:lnTo>
                  <a:pt x="115" y="1418"/>
                </a:lnTo>
                <a:lnTo>
                  <a:pt x="115" y="1416"/>
                </a:lnTo>
                <a:lnTo>
                  <a:pt x="120" y="1416"/>
                </a:lnTo>
                <a:lnTo>
                  <a:pt x="122" y="1416"/>
                </a:lnTo>
                <a:lnTo>
                  <a:pt x="122" y="1414"/>
                </a:lnTo>
                <a:lnTo>
                  <a:pt x="125" y="1411"/>
                </a:lnTo>
                <a:lnTo>
                  <a:pt x="127" y="1411"/>
                </a:lnTo>
                <a:lnTo>
                  <a:pt x="132" y="1411"/>
                </a:lnTo>
                <a:lnTo>
                  <a:pt x="134" y="1414"/>
                </a:lnTo>
                <a:lnTo>
                  <a:pt x="137" y="1416"/>
                </a:lnTo>
                <a:lnTo>
                  <a:pt x="139" y="1418"/>
                </a:lnTo>
                <a:lnTo>
                  <a:pt x="141" y="1421"/>
                </a:lnTo>
                <a:lnTo>
                  <a:pt x="146" y="1423"/>
                </a:lnTo>
                <a:lnTo>
                  <a:pt x="151" y="1423"/>
                </a:lnTo>
                <a:lnTo>
                  <a:pt x="160" y="1418"/>
                </a:lnTo>
                <a:lnTo>
                  <a:pt x="163" y="1418"/>
                </a:lnTo>
                <a:lnTo>
                  <a:pt x="165" y="1418"/>
                </a:lnTo>
                <a:lnTo>
                  <a:pt x="167" y="1421"/>
                </a:lnTo>
                <a:lnTo>
                  <a:pt x="170" y="1421"/>
                </a:lnTo>
                <a:lnTo>
                  <a:pt x="172" y="1421"/>
                </a:lnTo>
                <a:lnTo>
                  <a:pt x="174" y="1418"/>
                </a:lnTo>
                <a:lnTo>
                  <a:pt x="172" y="1414"/>
                </a:lnTo>
                <a:lnTo>
                  <a:pt x="172" y="1409"/>
                </a:lnTo>
                <a:lnTo>
                  <a:pt x="172" y="1407"/>
                </a:lnTo>
                <a:lnTo>
                  <a:pt x="174" y="1404"/>
                </a:lnTo>
                <a:lnTo>
                  <a:pt x="174" y="1407"/>
                </a:lnTo>
                <a:lnTo>
                  <a:pt x="177" y="1407"/>
                </a:lnTo>
                <a:lnTo>
                  <a:pt x="181" y="1409"/>
                </a:lnTo>
                <a:lnTo>
                  <a:pt x="184" y="1409"/>
                </a:lnTo>
                <a:lnTo>
                  <a:pt x="186" y="1407"/>
                </a:lnTo>
                <a:lnTo>
                  <a:pt x="188" y="1404"/>
                </a:lnTo>
                <a:lnTo>
                  <a:pt x="191" y="1397"/>
                </a:lnTo>
                <a:lnTo>
                  <a:pt x="191" y="1395"/>
                </a:lnTo>
                <a:lnTo>
                  <a:pt x="193" y="1392"/>
                </a:lnTo>
                <a:lnTo>
                  <a:pt x="196" y="1390"/>
                </a:lnTo>
                <a:lnTo>
                  <a:pt x="198" y="1390"/>
                </a:lnTo>
                <a:lnTo>
                  <a:pt x="200" y="1390"/>
                </a:lnTo>
                <a:lnTo>
                  <a:pt x="203" y="1390"/>
                </a:lnTo>
                <a:lnTo>
                  <a:pt x="205" y="1385"/>
                </a:lnTo>
                <a:lnTo>
                  <a:pt x="205" y="1383"/>
                </a:lnTo>
                <a:lnTo>
                  <a:pt x="205" y="1380"/>
                </a:lnTo>
                <a:lnTo>
                  <a:pt x="205" y="1378"/>
                </a:lnTo>
                <a:lnTo>
                  <a:pt x="207" y="1376"/>
                </a:lnTo>
                <a:lnTo>
                  <a:pt x="207" y="1373"/>
                </a:lnTo>
                <a:lnTo>
                  <a:pt x="207" y="1371"/>
                </a:lnTo>
                <a:lnTo>
                  <a:pt x="210" y="1371"/>
                </a:lnTo>
                <a:lnTo>
                  <a:pt x="210" y="1369"/>
                </a:lnTo>
                <a:lnTo>
                  <a:pt x="210" y="1366"/>
                </a:lnTo>
                <a:lnTo>
                  <a:pt x="210" y="1364"/>
                </a:lnTo>
                <a:lnTo>
                  <a:pt x="212" y="1364"/>
                </a:lnTo>
                <a:lnTo>
                  <a:pt x="214" y="1364"/>
                </a:lnTo>
                <a:lnTo>
                  <a:pt x="217" y="1362"/>
                </a:lnTo>
                <a:lnTo>
                  <a:pt x="217" y="1359"/>
                </a:lnTo>
                <a:lnTo>
                  <a:pt x="214" y="1357"/>
                </a:lnTo>
                <a:lnTo>
                  <a:pt x="212" y="1354"/>
                </a:lnTo>
                <a:lnTo>
                  <a:pt x="214" y="1352"/>
                </a:lnTo>
                <a:lnTo>
                  <a:pt x="214" y="1350"/>
                </a:lnTo>
                <a:lnTo>
                  <a:pt x="212" y="1347"/>
                </a:lnTo>
                <a:lnTo>
                  <a:pt x="214" y="1343"/>
                </a:lnTo>
                <a:lnTo>
                  <a:pt x="217" y="1343"/>
                </a:lnTo>
                <a:lnTo>
                  <a:pt x="217" y="1338"/>
                </a:lnTo>
                <a:lnTo>
                  <a:pt x="219" y="1338"/>
                </a:lnTo>
                <a:lnTo>
                  <a:pt x="219" y="1335"/>
                </a:lnTo>
                <a:lnTo>
                  <a:pt x="219" y="1331"/>
                </a:lnTo>
                <a:lnTo>
                  <a:pt x="217" y="1328"/>
                </a:lnTo>
                <a:lnTo>
                  <a:pt x="214" y="1328"/>
                </a:lnTo>
                <a:lnTo>
                  <a:pt x="210" y="1326"/>
                </a:lnTo>
                <a:lnTo>
                  <a:pt x="207" y="1326"/>
                </a:lnTo>
                <a:lnTo>
                  <a:pt x="205" y="1326"/>
                </a:lnTo>
                <a:lnTo>
                  <a:pt x="205" y="1321"/>
                </a:lnTo>
                <a:lnTo>
                  <a:pt x="203" y="1319"/>
                </a:lnTo>
                <a:lnTo>
                  <a:pt x="200" y="1319"/>
                </a:lnTo>
                <a:lnTo>
                  <a:pt x="198" y="1317"/>
                </a:lnTo>
                <a:lnTo>
                  <a:pt x="196" y="1317"/>
                </a:lnTo>
                <a:lnTo>
                  <a:pt x="193" y="1317"/>
                </a:lnTo>
                <a:lnTo>
                  <a:pt x="191" y="1317"/>
                </a:lnTo>
                <a:lnTo>
                  <a:pt x="188" y="1314"/>
                </a:lnTo>
                <a:lnTo>
                  <a:pt x="186" y="1312"/>
                </a:lnTo>
                <a:lnTo>
                  <a:pt x="184" y="1309"/>
                </a:lnTo>
                <a:lnTo>
                  <a:pt x="184" y="1307"/>
                </a:lnTo>
                <a:lnTo>
                  <a:pt x="184" y="1305"/>
                </a:lnTo>
                <a:lnTo>
                  <a:pt x="181" y="1302"/>
                </a:lnTo>
                <a:lnTo>
                  <a:pt x="179" y="1302"/>
                </a:lnTo>
                <a:lnTo>
                  <a:pt x="177" y="1300"/>
                </a:lnTo>
                <a:lnTo>
                  <a:pt x="174" y="1300"/>
                </a:lnTo>
                <a:lnTo>
                  <a:pt x="170" y="1300"/>
                </a:lnTo>
                <a:lnTo>
                  <a:pt x="167" y="1302"/>
                </a:lnTo>
                <a:lnTo>
                  <a:pt x="163" y="1300"/>
                </a:lnTo>
                <a:lnTo>
                  <a:pt x="160" y="1298"/>
                </a:lnTo>
                <a:lnTo>
                  <a:pt x="158" y="1298"/>
                </a:lnTo>
                <a:lnTo>
                  <a:pt x="155" y="1295"/>
                </a:lnTo>
                <a:lnTo>
                  <a:pt x="151" y="1293"/>
                </a:lnTo>
                <a:lnTo>
                  <a:pt x="146" y="1291"/>
                </a:lnTo>
                <a:lnTo>
                  <a:pt x="144" y="1288"/>
                </a:lnTo>
                <a:lnTo>
                  <a:pt x="141" y="1286"/>
                </a:lnTo>
                <a:lnTo>
                  <a:pt x="139" y="1283"/>
                </a:lnTo>
                <a:lnTo>
                  <a:pt x="139" y="1281"/>
                </a:lnTo>
                <a:lnTo>
                  <a:pt x="134" y="1279"/>
                </a:lnTo>
                <a:lnTo>
                  <a:pt x="132" y="1279"/>
                </a:lnTo>
                <a:lnTo>
                  <a:pt x="127" y="1274"/>
                </a:lnTo>
                <a:lnTo>
                  <a:pt x="120" y="1274"/>
                </a:lnTo>
                <a:lnTo>
                  <a:pt x="115" y="1272"/>
                </a:lnTo>
                <a:lnTo>
                  <a:pt x="118" y="1267"/>
                </a:lnTo>
                <a:lnTo>
                  <a:pt x="120" y="1260"/>
                </a:lnTo>
                <a:lnTo>
                  <a:pt x="120" y="1257"/>
                </a:lnTo>
                <a:lnTo>
                  <a:pt x="120" y="1255"/>
                </a:lnTo>
                <a:lnTo>
                  <a:pt x="120" y="1253"/>
                </a:lnTo>
                <a:lnTo>
                  <a:pt x="120" y="1250"/>
                </a:lnTo>
                <a:lnTo>
                  <a:pt x="122" y="1248"/>
                </a:lnTo>
                <a:lnTo>
                  <a:pt x="122" y="1246"/>
                </a:lnTo>
                <a:lnTo>
                  <a:pt x="122" y="1243"/>
                </a:lnTo>
                <a:lnTo>
                  <a:pt x="125" y="1238"/>
                </a:lnTo>
                <a:lnTo>
                  <a:pt x="125" y="1236"/>
                </a:lnTo>
                <a:lnTo>
                  <a:pt x="125" y="1231"/>
                </a:lnTo>
                <a:lnTo>
                  <a:pt x="125" y="1224"/>
                </a:lnTo>
                <a:lnTo>
                  <a:pt x="125" y="1217"/>
                </a:lnTo>
                <a:lnTo>
                  <a:pt x="125" y="1210"/>
                </a:lnTo>
                <a:lnTo>
                  <a:pt x="125" y="1208"/>
                </a:lnTo>
                <a:lnTo>
                  <a:pt x="127" y="1205"/>
                </a:lnTo>
                <a:lnTo>
                  <a:pt x="132" y="1203"/>
                </a:lnTo>
                <a:lnTo>
                  <a:pt x="134" y="1201"/>
                </a:lnTo>
                <a:lnTo>
                  <a:pt x="139" y="1198"/>
                </a:lnTo>
                <a:lnTo>
                  <a:pt x="146" y="1198"/>
                </a:lnTo>
                <a:lnTo>
                  <a:pt x="151" y="1201"/>
                </a:lnTo>
                <a:lnTo>
                  <a:pt x="151" y="1198"/>
                </a:lnTo>
                <a:lnTo>
                  <a:pt x="153" y="1196"/>
                </a:lnTo>
                <a:lnTo>
                  <a:pt x="155" y="1196"/>
                </a:lnTo>
                <a:lnTo>
                  <a:pt x="160" y="1196"/>
                </a:lnTo>
                <a:lnTo>
                  <a:pt x="160" y="1193"/>
                </a:lnTo>
                <a:lnTo>
                  <a:pt x="163" y="1191"/>
                </a:lnTo>
                <a:lnTo>
                  <a:pt x="165" y="1193"/>
                </a:lnTo>
                <a:lnTo>
                  <a:pt x="167" y="1193"/>
                </a:lnTo>
                <a:lnTo>
                  <a:pt x="167" y="1191"/>
                </a:lnTo>
                <a:lnTo>
                  <a:pt x="167" y="1186"/>
                </a:lnTo>
                <a:lnTo>
                  <a:pt x="170" y="1186"/>
                </a:lnTo>
                <a:lnTo>
                  <a:pt x="172" y="1186"/>
                </a:lnTo>
                <a:lnTo>
                  <a:pt x="174" y="1184"/>
                </a:lnTo>
                <a:lnTo>
                  <a:pt x="177" y="1182"/>
                </a:lnTo>
                <a:lnTo>
                  <a:pt x="177" y="1179"/>
                </a:lnTo>
                <a:lnTo>
                  <a:pt x="177" y="1175"/>
                </a:lnTo>
                <a:lnTo>
                  <a:pt x="179" y="1172"/>
                </a:lnTo>
                <a:lnTo>
                  <a:pt x="177" y="1170"/>
                </a:lnTo>
                <a:lnTo>
                  <a:pt x="177" y="1165"/>
                </a:lnTo>
                <a:lnTo>
                  <a:pt x="184" y="1160"/>
                </a:lnTo>
                <a:lnTo>
                  <a:pt x="186" y="1158"/>
                </a:lnTo>
                <a:lnTo>
                  <a:pt x="181" y="1158"/>
                </a:lnTo>
                <a:lnTo>
                  <a:pt x="181" y="1156"/>
                </a:lnTo>
                <a:lnTo>
                  <a:pt x="181" y="1153"/>
                </a:lnTo>
                <a:lnTo>
                  <a:pt x="181" y="1151"/>
                </a:lnTo>
                <a:lnTo>
                  <a:pt x="184" y="1151"/>
                </a:lnTo>
                <a:lnTo>
                  <a:pt x="186" y="1151"/>
                </a:lnTo>
                <a:lnTo>
                  <a:pt x="188" y="1148"/>
                </a:lnTo>
                <a:lnTo>
                  <a:pt x="191" y="1146"/>
                </a:lnTo>
                <a:lnTo>
                  <a:pt x="191" y="1144"/>
                </a:lnTo>
                <a:lnTo>
                  <a:pt x="193" y="1141"/>
                </a:lnTo>
                <a:lnTo>
                  <a:pt x="196" y="1141"/>
                </a:lnTo>
                <a:lnTo>
                  <a:pt x="196" y="1139"/>
                </a:lnTo>
                <a:lnTo>
                  <a:pt x="198" y="1139"/>
                </a:lnTo>
                <a:lnTo>
                  <a:pt x="200" y="1137"/>
                </a:lnTo>
                <a:lnTo>
                  <a:pt x="203" y="1134"/>
                </a:lnTo>
                <a:lnTo>
                  <a:pt x="203" y="1132"/>
                </a:lnTo>
                <a:lnTo>
                  <a:pt x="207" y="1127"/>
                </a:lnTo>
                <a:lnTo>
                  <a:pt x="210" y="1125"/>
                </a:lnTo>
                <a:lnTo>
                  <a:pt x="210" y="1120"/>
                </a:lnTo>
                <a:lnTo>
                  <a:pt x="210" y="1118"/>
                </a:lnTo>
                <a:lnTo>
                  <a:pt x="212" y="1115"/>
                </a:lnTo>
                <a:lnTo>
                  <a:pt x="214" y="1115"/>
                </a:lnTo>
                <a:lnTo>
                  <a:pt x="214" y="1113"/>
                </a:lnTo>
                <a:lnTo>
                  <a:pt x="214" y="1111"/>
                </a:lnTo>
                <a:lnTo>
                  <a:pt x="217" y="1108"/>
                </a:lnTo>
                <a:lnTo>
                  <a:pt x="221" y="1104"/>
                </a:lnTo>
                <a:lnTo>
                  <a:pt x="224" y="1104"/>
                </a:lnTo>
                <a:lnTo>
                  <a:pt x="229" y="1104"/>
                </a:lnTo>
                <a:lnTo>
                  <a:pt x="233" y="1101"/>
                </a:lnTo>
                <a:lnTo>
                  <a:pt x="236" y="1104"/>
                </a:lnTo>
                <a:lnTo>
                  <a:pt x="238" y="1104"/>
                </a:lnTo>
                <a:lnTo>
                  <a:pt x="238" y="1106"/>
                </a:lnTo>
                <a:lnTo>
                  <a:pt x="243" y="1106"/>
                </a:lnTo>
                <a:lnTo>
                  <a:pt x="250" y="1101"/>
                </a:lnTo>
                <a:lnTo>
                  <a:pt x="254" y="1108"/>
                </a:lnTo>
                <a:lnTo>
                  <a:pt x="259" y="1113"/>
                </a:lnTo>
                <a:lnTo>
                  <a:pt x="264" y="1118"/>
                </a:lnTo>
                <a:lnTo>
                  <a:pt x="266" y="1118"/>
                </a:lnTo>
                <a:lnTo>
                  <a:pt x="290" y="1104"/>
                </a:lnTo>
                <a:lnTo>
                  <a:pt x="299" y="1099"/>
                </a:lnTo>
                <a:lnTo>
                  <a:pt x="316" y="1080"/>
                </a:lnTo>
                <a:lnTo>
                  <a:pt x="316" y="1070"/>
                </a:lnTo>
                <a:lnTo>
                  <a:pt x="316" y="1061"/>
                </a:lnTo>
                <a:lnTo>
                  <a:pt x="320" y="1059"/>
                </a:lnTo>
                <a:lnTo>
                  <a:pt x="325" y="1059"/>
                </a:lnTo>
                <a:lnTo>
                  <a:pt x="328" y="1059"/>
                </a:lnTo>
                <a:lnTo>
                  <a:pt x="330" y="1056"/>
                </a:lnTo>
                <a:lnTo>
                  <a:pt x="339" y="1056"/>
                </a:lnTo>
                <a:lnTo>
                  <a:pt x="349" y="1056"/>
                </a:lnTo>
                <a:lnTo>
                  <a:pt x="356" y="1059"/>
                </a:lnTo>
                <a:lnTo>
                  <a:pt x="363" y="980"/>
                </a:lnTo>
                <a:lnTo>
                  <a:pt x="377" y="857"/>
                </a:lnTo>
                <a:lnTo>
                  <a:pt x="377" y="855"/>
                </a:lnTo>
                <a:lnTo>
                  <a:pt x="372" y="843"/>
                </a:lnTo>
                <a:lnTo>
                  <a:pt x="332" y="715"/>
                </a:lnTo>
                <a:lnTo>
                  <a:pt x="377" y="692"/>
                </a:lnTo>
                <a:lnTo>
                  <a:pt x="384" y="687"/>
                </a:lnTo>
                <a:lnTo>
                  <a:pt x="363" y="571"/>
                </a:lnTo>
                <a:lnTo>
                  <a:pt x="363" y="564"/>
                </a:lnTo>
                <a:lnTo>
                  <a:pt x="361" y="559"/>
                </a:lnTo>
                <a:lnTo>
                  <a:pt x="382" y="535"/>
                </a:lnTo>
                <a:lnTo>
                  <a:pt x="384" y="533"/>
                </a:lnTo>
                <a:lnTo>
                  <a:pt x="384" y="531"/>
                </a:lnTo>
                <a:lnTo>
                  <a:pt x="386" y="528"/>
                </a:lnTo>
                <a:lnTo>
                  <a:pt x="389" y="528"/>
                </a:lnTo>
                <a:lnTo>
                  <a:pt x="391" y="526"/>
                </a:lnTo>
                <a:lnTo>
                  <a:pt x="396" y="524"/>
                </a:lnTo>
                <a:lnTo>
                  <a:pt x="398" y="524"/>
                </a:lnTo>
                <a:lnTo>
                  <a:pt x="401" y="524"/>
                </a:lnTo>
                <a:lnTo>
                  <a:pt x="401" y="521"/>
                </a:lnTo>
                <a:lnTo>
                  <a:pt x="403" y="521"/>
                </a:lnTo>
                <a:lnTo>
                  <a:pt x="405" y="521"/>
                </a:lnTo>
                <a:lnTo>
                  <a:pt x="410" y="519"/>
                </a:lnTo>
                <a:lnTo>
                  <a:pt x="412" y="516"/>
                </a:lnTo>
                <a:lnTo>
                  <a:pt x="415" y="516"/>
                </a:lnTo>
                <a:lnTo>
                  <a:pt x="417" y="516"/>
                </a:lnTo>
                <a:lnTo>
                  <a:pt x="419" y="514"/>
                </a:lnTo>
                <a:lnTo>
                  <a:pt x="422" y="512"/>
                </a:lnTo>
                <a:lnTo>
                  <a:pt x="424" y="509"/>
                </a:lnTo>
                <a:lnTo>
                  <a:pt x="427" y="507"/>
                </a:lnTo>
                <a:lnTo>
                  <a:pt x="429" y="505"/>
                </a:lnTo>
                <a:lnTo>
                  <a:pt x="429" y="502"/>
                </a:lnTo>
                <a:lnTo>
                  <a:pt x="429" y="498"/>
                </a:lnTo>
                <a:lnTo>
                  <a:pt x="431" y="495"/>
                </a:lnTo>
                <a:lnTo>
                  <a:pt x="431" y="493"/>
                </a:lnTo>
                <a:lnTo>
                  <a:pt x="431" y="490"/>
                </a:lnTo>
                <a:lnTo>
                  <a:pt x="434" y="488"/>
                </a:lnTo>
                <a:lnTo>
                  <a:pt x="434" y="486"/>
                </a:lnTo>
                <a:lnTo>
                  <a:pt x="436" y="483"/>
                </a:lnTo>
                <a:lnTo>
                  <a:pt x="436" y="481"/>
                </a:lnTo>
                <a:lnTo>
                  <a:pt x="438" y="476"/>
                </a:lnTo>
                <a:lnTo>
                  <a:pt x="441" y="476"/>
                </a:lnTo>
                <a:lnTo>
                  <a:pt x="441" y="474"/>
                </a:lnTo>
                <a:lnTo>
                  <a:pt x="443" y="474"/>
                </a:lnTo>
                <a:lnTo>
                  <a:pt x="445" y="471"/>
                </a:lnTo>
                <a:lnTo>
                  <a:pt x="445" y="469"/>
                </a:lnTo>
                <a:lnTo>
                  <a:pt x="448" y="469"/>
                </a:lnTo>
                <a:lnTo>
                  <a:pt x="448" y="467"/>
                </a:lnTo>
                <a:lnTo>
                  <a:pt x="450" y="464"/>
                </a:lnTo>
                <a:lnTo>
                  <a:pt x="452" y="464"/>
                </a:lnTo>
                <a:lnTo>
                  <a:pt x="455" y="462"/>
                </a:lnTo>
                <a:lnTo>
                  <a:pt x="455" y="460"/>
                </a:lnTo>
                <a:lnTo>
                  <a:pt x="455" y="457"/>
                </a:lnTo>
                <a:lnTo>
                  <a:pt x="457" y="457"/>
                </a:lnTo>
                <a:lnTo>
                  <a:pt x="457" y="455"/>
                </a:lnTo>
                <a:lnTo>
                  <a:pt x="460" y="453"/>
                </a:lnTo>
                <a:lnTo>
                  <a:pt x="462" y="450"/>
                </a:lnTo>
                <a:lnTo>
                  <a:pt x="464" y="450"/>
                </a:lnTo>
                <a:lnTo>
                  <a:pt x="467" y="448"/>
                </a:lnTo>
                <a:lnTo>
                  <a:pt x="469" y="445"/>
                </a:lnTo>
                <a:lnTo>
                  <a:pt x="474" y="443"/>
                </a:lnTo>
                <a:lnTo>
                  <a:pt x="474" y="441"/>
                </a:lnTo>
                <a:lnTo>
                  <a:pt x="478" y="441"/>
                </a:lnTo>
                <a:lnTo>
                  <a:pt x="481" y="438"/>
                </a:lnTo>
                <a:lnTo>
                  <a:pt x="483" y="436"/>
                </a:lnTo>
                <a:lnTo>
                  <a:pt x="483" y="434"/>
                </a:lnTo>
                <a:lnTo>
                  <a:pt x="485" y="434"/>
                </a:lnTo>
                <a:lnTo>
                  <a:pt x="485" y="431"/>
                </a:lnTo>
                <a:lnTo>
                  <a:pt x="485" y="429"/>
                </a:lnTo>
                <a:lnTo>
                  <a:pt x="485" y="427"/>
                </a:lnTo>
                <a:lnTo>
                  <a:pt x="488" y="427"/>
                </a:lnTo>
                <a:lnTo>
                  <a:pt x="490" y="427"/>
                </a:lnTo>
                <a:lnTo>
                  <a:pt x="493" y="424"/>
                </a:lnTo>
                <a:lnTo>
                  <a:pt x="495" y="424"/>
                </a:lnTo>
                <a:lnTo>
                  <a:pt x="497" y="422"/>
                </a:lnTo>
                <a:lnTo>
                  <a:pt x="500" y="419"/>
                </a:lnTo>
                <a:lnTo>
                  <a:pt x="502" y="419"/>
                </a:lnTo>
                <a:lnTo>
                  <a:pt x="502" y="417"/>
                </a:lnTo>
                <a:lnTo>
                  <a:pt x="504" y="415"/>
                </a:lnTo>
                <a:lnTo>
                  <a:pt x="504" y="412"/>
                </a:lnTo>
                <a:lnTo>
                  <a:pt x="504" y="410"/>
                </a:lnTo>
                <a:lnTo>
                  <a:pt x="507" y="408"/>
                </a:lnTo>
                <a:lnTo>
                  <a:pt x="507" y="405"/>
                </a:lnTo>
                <a:lnTo>
                  <a:pt x="507" y="403"/>
                </a:lnTo>
                <a:lnTo>
                  <a:pt x="507" y="400"/>
                </a:lnTo>
                <a:lnTo>
                  <a:pt x="509" y="398"/>
                </a:lnTo>
                <a:lnTo>
                  <a:pt x="509" y="396"/>
                </a:lnTo>
                <a:lnTo>
                  <a:pt x="507" y="393"/>
                </a:lnTo>
                <a:lnTo>
                  <a:pt x="504" y="391"/>
                </a:lnTo>
                <a:lnTo>
                  <a:pt x="504" y="389"/>
                </a:lnTo>
                <a:lnTo>
                  <a:pt x="504" y="386"/>
                </a:lnTo>
                <a:lnTo>
                  <a:pt x="504" y="384"/>
                </a:lnTo>
                <a:lnTo>
                  <a:pt x="504" y="382"/>
                </a:lnTo>
                <a:lnTo>
                  <a:pt x="504" y="379"/>
                </a:lnTo>
                <a:lnTo>
                  <a:pt x="504" y="377"/>
                </a:lnTo>
                <a:lnTo>
                  <a:pt x="507" y="377"/>
                </a:lnTo>
                <a:lnTo>
                  <a:pt x="507" y="374"/>
                </a:lnTo>
                <a:lnTo>
                  <a:pt x="507" y="372"/>
                </a:lnTo>
                <a:lnTo>
                  <a:pt x="509" y="372"/>
                </a:lnTo>
                <a:lnTo>
                  <a:pt x="509" y="370"/>
                </a:lnTo>
                <a:lnTo>
                  <a:pt x="509" y="365"/>
                </a:lnTo>
                <a:lnTo>
                  <a:pt x="509" y="363"/>
                </a:lnTo>
                <a:lnTo>
                  <a:pt x="509" y="360"/>
                </a:lnTo>
                <a:lnTo>
                  <a:pt x="509" y="358"/>
                </a:lnTo>
                <a:lnTo>
                  <a:pt x="509" y="355"/>
                </a:lnTo>
                <a:lnTo>
                  <a:pt x="511" y="355"/>
                </a:lnTo>
                <a:lnTo>
                  <a:pt x="514" y="358"/>
                </a:lnTo>
                <a:lnTo>
                  <a:pt x="516" y="358"/>
                </a:lnTo>
                <a:lnTo>
                  <a:pt x="518" y="360"/>
                </a:lnTo>
                <a:lnTo>
                  <a:pt x="521" y="363"/>
                </a:lnTo>
                <a:lnTo>
                  <a:pt x="523" y="365"/>
                </a:lnTo>
                <a:lnTo>
                  <a:pt x="526" y="367"/>
                </a:lnTo>
                <a:lnTo>
                  <a:pt x="528" y="367"/>
                </a:lnTo>
                <a:lnTo>
                  <a:pt x="530" y="367"/>
                </a:lnTo>
                <a:lnTo>
                  <a:pt x="530" y="365"/>
                </a:lnTo>
                <a:lnTo>
                  <a:pt x="530" y="363"/>
                </a:lnTo>
                <a:lnTo>
                  <a:pt x="530" y="360"/>
                </a:lnTo>
                <a:lnTo>
                  <a:pt x="533" y="355"/>
                </a:lnTo>
                <a:lnTo>
                  <a:pt x="535" y="355"/>
                </a:lnTo>
                <a:lnTo>
                  <a:pt x="535" y="358"/>
                </a:lnTo>
                <a:lnTo>
                  <a:pt x="540" y="358"/>
                </a:lnTo>
                <a:lnTo>
                  <a:pt x="549" y="355"/>
                </a:lnTo>
                <a:lnTo>
                  <a:pt x="554" y="358"/>
                </a:lnTo>
                <a:lnTo>
                  <a:pt x="561" y="355"/>
                </a:lnTo>
                <a:lnTo>
                  <a:pt x="566" y="355"/>
                </a:lnTo>
                <a:lnTo>
                  <a:pt x="573" y="358"/>
                </a:lnTo>
                <a:lnTo>
                  <a:pt x="575" y="360"/>
                </a:lnTo>
                <a:lnTo>
                  <a:pt x="580" y="363"/>
                </a:lnTo>
                <a:lnTo>
                  <a:pt x="582" y="363"/>
                </a:lnTo>
                <a:lnTo>
                  <a:pt x="584" y="363"/>
                </a:lnTo>
                <a:lnTo>
                  <a:pt x="587" y="365"/>
                </a:lnTo>
                <a:lnTo>
                  <a:pt x="589" y="365"/>
                </a:lnTo>
                <a:lnTo>
                  <a:pt x="592" y="365"/>
                </a:lnTo>
                <a:lnTo>
                  <a:pt x="596" y="365"/>
                </a:lnTo>
                <a:lnTo>
                  <a:pt x="599" y="365"/>
                </a:lnTo>
                <a:lnTo>
                  <a:pt x="599" y="367"/>
                </a:lnTo>
                <a:lnTo>
                  <a:pt x="601" y="367"/>
                </a:lnTo>
                <a:lnTo>
                  <a:pt x="606" y="367"/>
                </a:lnTo>
                <a:lnTo>
                  <a:pt x="608" y="370"/>
                </a:lnTo>
                <a:lnTo>
                  <a:pt x="610" y="370"/>
                </a:lnTo>
                <a:lnTo>
                  <a:pt x="613" y="372"/>
                </a:lnTo>
                <a:lnTo>
                  <a:pt x="615" y="372"/>
                </a:lnTo>
                <a:lnTo>
                  <a:pt x="617" y="372"/>
                </a:lnTo>
                <a:lnTo>
                  <a:pt x="620" y="374"/>
                </a:lnTo>
                <a:lnTo>
                  <a:pt x="622" y="372"/>
                </a:lnTo>
                <a:lnTo>
                  <a:pt x="625" y="372"/>
                </a:lnTo>
                <a:lnTo>
                  <a:pt x="627" y="370"/>
                </a:lnTo>
                <a:lnTo>
                  <a:pt x="636" y="370"/>
                </a:lnTo>
                <a:lnTo>
                  <a:pt x="646" y="370"/>
                </a:lnTo>
                <a:lnTo>
                  <a:pt x="650" y="370"/>
                </a:lnTo>
                <a:lnTo>
                  <a:pt x="658" y="370"/>
                </a:lnTo>
                <a:lnTo>
                  <a:pt x="662" y="367"/>
                </a:lnTo>
                <a:lnTo>
                  <a:pt x="672" y="367"/>
                </a:lnTo>
                <a:lnTo>
                  <a:pt x="676" y="367"/>
                </a:lnTo>
                <a:lnTo>
                  <a:pt x="679" y="365"/>
                </a:lnTo>
                <a:lnTo>
                  <a:pt x="683" y="365"/>
                </a:lnTo>
                <a:lnTo>
                  <a:pt x="691" y="363"/>
                </a:lnTo>
                <a:lnTo>
                  <a:pt x="695" y="360"/>
                </a:lnTo>
                <a:lnTo>
                  <a:pt x="700" y="358"/>
                </a:lnTo>
                <a:lnTo>
                  <a:pt x="702" y="358"/>
                </a:lnTo>
                <a:lnTo>
                  <a:pt x="709" y="353"/>
                </a:lnTo>
                <a:lnTo>
                  <a:pt x="714" y="351"/>
                </a:lnTo>
                <a:lnTo>
                  <a:pt x="721" y="348"/>
                </a:lnTo>
                <a:lnTo>
                  <a:pt x="728" y="346"/>
                </a:lnTo>
                <a:lnTo>
                  <a:pt x="733" y="344"/>
                </a:lnTo>
                <a:lnTo>
                  <a:pt x="740" y="339"/>
                </a:lnTo>
                <a:lnTo>
                  <a:pt x="745" y="337"/>
                </a:lnTo>
                <a:lnTo>
                  <a:pt x="750" y="332"/>
                </a:lnTo>
                <a:lnTo>
                  <a:pt x="752" y="327"/>
                </a:lnTo>
                <a:lnTo>
                  <a:pt x="757" y="322"/>
                </a:lnTo>
                <a:lnTo>
                  <a:pt x="759" y="320"/>
                </a:lnTo>
                <a:lnTo>
                  <a:pt x="764" y="318"/>
                </a:lnTo>
                <a:lnTo>
                  <a:pt x="768" y="311"/>
                </a:lnTo>
                <a:lnTo>
                  <a:pt x="771" y="306"/>
                </a:lnTo>
                <a:lnTo>
                  <a:pt x="775" y="296"/>
                </a:lnTo>
                <a:lnTo>
                  <a:pt x="783" y="287"/>
                </a:lnTo>
                <a:lnTo>
                  <a:pt x="792" y="282"/>
                </a:lnTo>
                <a:lnTo>
                  <a:pt x="799" y="275"/>
                </a:lnTo>
                <a:lnTo>
                  <a:pt x="808" y="268"/>
                </a:lnTo>
                <a:lnTo>
                  <a:pt x="813" y="261"/>
                </a:lnTo>
                <a:lnTo>
                  <a:pt x="820" y="251"/>
                </a:lnTo>
                <a:lnTo>
                  <a:pt x="827" y="244"/>
                </a:lnTo>
                <a:lnTo>
                  <a:pt x="832" y="237"/>
                </a:lnTo>
                <a:lnTo>
                  <a:pt x="837" y="232"/>
                </a:lnTo>
                <a:lnTo>
                  <a:pt x="844" y="225"/>
                </a:lnTo>
                <a:lnTo>
                  <a:pt x="849" y="223"/>
                </a:lnTo>
                <a:lnTo>
                  <a:pt x="853" y="216"/>
                </a:lnTo>
                <a:lnTo>
                  <a:pt x="853" y="213"/>
                </a:lnTo>
                <a:lnTo>
                  <a:pt x="853" y="209"/>
                </a:lnTo>
                <a:lnTo>
                  <a:pt x="853" y="206"/>
                </a:lnTo>
                <a:lnTo>
                  <a:pt x="851" y="204"/>
                </a:lnTo>
                <a:lnTo>
                  <a:pt x="846" y="202"/>
                </a:lnTo>
                <a:lnTo>
                  <a:pt x="844" y="199"/>
                </a:lnTo>
                <a:lnTo>
                  <a:pt x="841" y="195"/>
                </a:lnTo>
                <a:lnTo>
                  <a:pt x="837" y="190"/>
                </a:lnTo>
                <a:lnTo>
                  <a:pt x="832" y="187"/>
                </a:lnTo>
                <a:lnTo>
                  <a:pt x="830" y="185"/>
                </a:lnTo>
                <a:lnTo>
                  <a:pt x="825" y="180"/>
                </a:lnTo>
                <a:lnTo>
                  <a:pt x="823" y="176"/>
                </a:lnTo>
                <a:lnTo>
                  <a:pt x="820" y="168"/>
                </a:lnTo>
                <a:lnTo>
                  <a:pt x="818" y="166"/>
                </a:lnTo>
                <a:lnTo>
                  <a:pt x="816" y="161"/>
                </a:lnTo>
                <a:lnTo>
                  <a:pt x="813" y="164"/>
                </a:lnTo>
                <a:lnTo>
                  <a:pt x="808" y="164"/>
                </a:lnTo>
                <a:lnTo>
                  <a:pt x="804" y="164"/>
                </a:lnTo>
                <a:lnTo>
                  <a:pt x="799" y="159"/>
                </a:lnTo>
                <a:lnTo>
                  <a:pt x="797" y="157"/>
                </a:lnTo>
                <a:lnTo>
                  <a:pt x="799" y="152"/>
                </a:lnTo>
                <a:lnTo>
                  <a:pt x="797" y="150"/>
                </a:lnTo>
                <a:lnTo>
                  <a:pt x="799" y="150"/>
                </a:lnTo>
                <a:lnTo>
                  <a:pt x="799" y="147"/>
                </a:lnTo>
                <a:lnTo>
                  <a:pt x="801" y="145"/>
                </a:lnTo>
                <a:lnTo>
                  <a:pt x="804" y="142"/>
                </a:lnTo>
                <a:lnTo>
                  <a:pt x="804" y="140"/>
                </a:lnTo>
                <a:lnTo>
                  <a:pt x="801" y="138"/>
                </a:lnTo>
                <a:lnTo>
                  <a:pt x="801" y="133"/>
                </a:lnTo>
                <a:lnTo>
                  <a:pt x="799" y="131"/>
                </a:lnTo>
                <a:lnTo>
                  <a:pt x="801" y="128"/>
                </a:lnTo>
                <a:lnTo>
                  <a:pt x="801" y="124"/>
                </a:lnTo>
                <a:lnTo>
                  <a:pt x="801" y="121"/>
                </a:lnTo>
                <a:lnTo>
                  <a:pt x="801" y="119"/>
                </a:lnTo>
                <a:lnTo>
                  <a:pt x="799" y="116"/>
                </a:lnTo>
                <a:lnTo>
                  <a:pt x="799" y="112"/>
                </a:lnTo>
                <a:lnTo>
                  <a:pt x="801" y="109"/>
                </a:lnTo>
                <a:lnTo>
                  <a:pt x="801" y="107"/>
                </a:lnTo>
                <a:lnTo>
                  <a:pt x="801" y="105"/>
                </a:lnTo>
                <a:lnTo>
                  <a:pt x="801" y="102"/>
                </a:lnTo>
                <a:lnTo>
                  <a:pt x="801" y="100"/>
                </a:lnTo>
                <a:lnTo>
                  <a:pt x="804" y="97"/>
                </a:lnTo>
                <a:lnTo>
                  <a:pt x="804" y="93"/>
                </a:lnTo>
                <a:lnTo>
                  <a:pt x="801" y="90"/>
                </a:lnTo>
                <a:lnTo>
                  <a:pt x="801" y="86"/>
                </a:lnTo>
                <a:lnTo>
                  <a:pt x="801" y="81"/>
                </a:lnTo>
                <a:lnTo>
                  <a:pt x="801" y="76"/>
                </a:lnTo>
                <a:lnTo>
                  <a:pt x="801" y="74"/>
                </a:lnTo>
                <a:lnTo>
                  <a:pt x="801" y="71"/>
                </a:lnTo>
                <a:lnTo>
                  <a:pt x="801" y="67"/>
                </a:lnTo>
                <a:lnTo>
                  <a:pt x="801" y="64"/>
                </a:lnTo>
                <a:lnTo>
                  <a:pt x="801" y="60"/>
                </a:lnTo>
                <a:lnTo>
                  <a:pt x="801" y="55"/>
                </a:lnTo>
                <a:lnTo>
                  <a:pt x="801" y="52"/>
                </a:lnTo>
                <a:lnTo>
                  <a:pt x="801" y="48"/>
                </a:lnTo>
                <a:lnTo>
                  <a:pt x="801" y="45"/>
                </a:lnTo>
                <a:lnTo>
                  <a:pt x="804" y="41"/>
                </a:lnTo>
                <a:lnTo>
                  <a:pt x="804" y="36"/>
                </a:lnTo>
                <a:lnTo>
                  <a:pt x="806" y="29"/>
                </a:lnTo>
                <a:lnTo>
                  <a:pt x="808" y="19"/>
                </a:lnTo>
                <a:lnTo>
                  <a:pt x="808" y="17"/>
                </a:lnTo>
                <a:lnTo>
                  <a:pt x="808" y="12"/>
                </a:lnTo>
                <a:lnTo>
                  <a:pt x="808" y="8"/>
                </a:lnTo>
                <a:lnTo>
                  <a:pt x="820" y="8"/>
                </a:lnTo>
                <a:lnTo>
                  <a:pt x="825" y="8"/>
                </a:lnTo>
                <a:lnTo>
                  <a:pt x="827" y="0"/>
                </a:lnTo>
                <a:close/>
              </a:path>
            </a:pathLst>
          </a:custGeom>
          <a:solidFill>
            <a:srgbClr val="D7FCCA"/>
          </a:solidFill>
          <a:ln w="9525">
            <a:solidFill>
              <a:schemeClr val="bg2">
                <a:lumMod val="50000"/>
              </a:schemeClr>
            </a:solidFill>
            <a:round/>
            <a:headEnd/>
            <a:tailEnd/>
          </a:ln>
          <a:extLst/>
        </p:spPr>
        <p:txBody>
          <a:bodyPr rot="0" vert="horz" wrap="square" lIns="137160" tIns="68580" rIns="137160" bIns="68580" anchor="t" anchorCtr="0" upright="1">
            <a:noAutofit/>
          </a:bodyPr>
          <a:lstStyle/>
          <a:p>
            <a:endParaRPr lang="es-MX" sz="2700"/>
          </a:p>
        </p:txBody>
      </p:sp>
      <p:pic>
        <p:nvPicPr>
          <p:cNvPr id="22" name="Picture 2" descr="Estado de México – Pacto federal">
            <a:hlinkClick r:id="rId8" action="ppaction://hlinksldjump" tooltip="Distritos Judiciales Electorales"/>
          </p:cNvPr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62999" y="8613564"/>
            <a:ext cx="762001" cy="6265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Imagen 22">
            <a:hlinkClick r:id="" action="ppaction://hlinkshowjump?jump=previousslide" tooltip="Anterior"/>
          </p:cNvPr>
          <p:cNvPicPr>
            <a:picLocks noChangeAspect="1"/>
          </p:cNvPicPr>
          <p:nvPr/>
        </p:nvPicPr>
        <p:blipFill>
          <a:blip r:embed="rId10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7971312" y="8567437"/>
            <a:ext cx="718852" cy="718852"/>
          </a:xfrm>
          <a:prstGeom prst="rect">
            <a:avLst/>
          </a:prstGeom>
        </p:spPr>
      </p:pic>
      <p:pic>
        <p:nvPicPr>
          <p:cNvPr id="24" name="Imagen 23">
            <a:hlinkClick r:id="" action="ppaction://hlinkshowjump?jump=nextslide" tooltip="Siguiente"/>
          </p:cNvPr>
          <p:cNvPicPr>
            <a:picLocks noChangeAspect="1"/>
          </p:cNvPicPr>
          <p:nvPr/>
        </p:nvPicPr>
        <p:blipFill>
          <a:blip r:embed="rId10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97835" y="8567438"/>
            <a:ext cx="718852" cy="7188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8443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Click="0">
        <p14:reveal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2401" y="178509"/>
            <a:ext cx="2274414" cy="1025763"/>
          </a:xfrm>
          <a:prstGeom prst="rect">
            <a:avLst/>
          </a:prstGeom>
        </p:spPr>
      </p:pic>
      <p:sp>
        <p:nvSpPr>
          <p:cNvPr id="72" name="Paralelogramo 71"/>
          <p:cNvSpPr/>
          <p:nvPr/>
        </p:nvSpPr>
        <p:spPr>
          <a:xfrm>
            <a:off x="15672659" y="8634356"/>
            <a:ext cx="4243892" cy="1612305"/>
          </a:xfrm>
          <a:prstGeom prst="parallelogram">
            <a:avLst>
              <a:gd name="adj" fmla="val 68198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73" name="Paralelogramo 72"/>
          <p:cNvSpPr/>
          <p:nvPr/>
        </p:nvSpPr>
        <p:spPr>
          <a:xfrm>
            <a:off x="0" y="9478834"/>
            <a:ext cx="18750579" cy="814892"/>
          </a:xfrm>
          <a:prstGeom prst="parallelogram">
            <a:avLst>
              <a:gd name="adj" fmla="val 58663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pic>
        <p:nvPicPr>
          <p:cNvPr id="77" name="Imagen 7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33436" y="88635"/>
            <a:ext cx="1272614" cy="1202562"/>
          </a:xfrm>
          <a:prstGeom prst="rect">
            <a:avLst/>
          </a:prstGeom>
        </p:spPr>
      </p:pic>
      <p:sp>
        <p:nvSpPr>
          <p:cNvPr id="78" name="Triángulo isósceles 77"/>
          <p:cNvSpPr/>
          <p:nvPr/>
        </p:nvSpPr>
        <p:spPr>
          <a:xfrm rot="18459014">
            <a:off x="-931438" y="-343536"/>
            <a:ext cx="2154764" cy="1158996"/>
          </a:xfrm>
          <a:prstGeom prst="triangl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79" name="Triángulo isósceles 78"/>
          <p:cNvSpPr/>
          <p:nvPr/>
        </p:nvSpPr>
        <p:spPr>
          <a:xfrm rot="10631482">
            <a:off x="-55789" y="-206601"/>
            <a:ext cx="2154764" cy="1158996"/>
          </a:xfrm>
          <a:prstGeom prst="triangle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cxnSp>
        <p:nvCxnSpPr>
          <p:cNvPr id="81" name="Conector recto 80"/>
          <p:cNvCxnSpPr/>
          <p:nvPr/>
        </p:nvCxnSpPr>
        <p:spPr>
          <a:xfrm>
            <a:off x="9144000" y="88635"/>
            <a:ext cx="0" cy="1202562"/>
          </a:xfrm>
          <a:prstGeom prst="line">
            <a:avLst/>
          </a:prstGeom>
          <a:ln w="28575" cap="rnd">
            <a:solidFill>
              <a:schemeClr val="bg2">
                <a:lumMod val="5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3" name="Imagen 8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87420" y="1"/>
            <a:ext cx="1500581" cy="1500581"/>
          </a:xfrm>
          <a:prstGeom prst="rect">
            <a:avLst/>
          </a:prstGeom>
        </p:spPr>
      </p:pic>
      <p:pic>
        <p:nvPicPr>
          <p:cNvPr id="84" name="Imagen 83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25" t="29137" r="9744" b="27962"/>
          <a:stretch/>
        </p:blipFill>
        <p:spPr>
          <a:xfrm>
            <a:off x="666928" y="8648186"/>
            <a:ext cx="1516151" cy="816819"/>
          </a:xfrm>
          <a:prstGeom prst="rect">
            <a:avLst/>
          </a:prstGeom>
        </p:spPr>
      </p:pic>
      <p:sp>
        <p:nvSpPr>
          <p:cNvPr id="2" name="Rectángulo 1"/>
          <p:cNvSpPr/>
          <p:nvPr/>
        </p:nvSpPr>
        <p:spPr>
          <a:xfrm>
            <a:off x="1104127" y="1408760"/>
            <a:ext cx="16104089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s-MX" sz="6000" cap="all" dirty="0">
                <a:solidFill>
                  <a:srgbClr val="8C52FF"/>
                </a:solidFill>
                <a:latin typeface="Exo 2" panose="00000800000000000000" pitchFamily="2" charset="0"/>
              </a:rPr>
              <a:t>Distrito judicial no. xvii VALLE DE BRAVO</a:t>
            </a:r>
            <a:endParaRPr lang="es-MX" sz="6000" cap="all" dirty="0">
              <a:latin typeface="Exo 2" panose="00000800000000000000" pitchFamily="2" charset="0"/>
            </a:endParaRPr>
          </a:p>
        </p:txBody>
      </p:sp>
      <p:sp>
        <p:nvSpPr>
          <p:cNvPr id="26" name="Freeform 47"/>
          <p:cNvSpPr>
            <a:spLocks/>
          </p:cNvSpPr>
          <p:nvPr/>
        </p:nvSpPr>
        <p:spPr bwMode="auto">
          <a:xfrm>
            <a:off x="336443" y="3343742"/>
            <a:ext cx="4483208" cy="4045061"/>
          </a:xfrm>
          <a:custGeom>
            <a:avLst/>
            <a:gdLst>
              <a:gd name="T0" fmla="*/ 931 w 1994"/>
              <a:gd name="T1" fmla="*/ 5 h 2005"/>
              <a:gd name="T2" fmla="*/ 1047 w 1994"/>
              <a:gd name="T3" fmla="*/ 112 h 2005"/>
              <a:gd name="T4" fmla="*/ 1273 w 1994"/>
              <a:gd name="T5" fmla="*/ 195 h 2005"/>
              <a:gd name="T6" fmla="*/ 1367 w 1994"/>
              <a:gd name="T7" fmla="*/ 277 h 2005"/>
              <a:gd name="T8" fmla="*/ 1374 w 1994"/>
              <a:gd name="T9" fmla="*/ 353 h 2005"/>
              <a:gd name="T10" fmla="*/ 1424 w 1994"/>
              <a:gd name="T11" fmla="*/ 391 h 2005"/>
              <a:gd name="T12" fmla="*/ 1469 w 1994"/>
              <a:gd name="T13" fmla="*/ 516 h 2005"/>
              <a:gd name="T14" fmla="*/ 1551 w 1994"/>
              <a:gd name="T15" fmla="*/ 616 h 2005"/>
              <a:gd name="T16" fmla="*/ 1603 w 1994"/>
              <a:gd name="T17" fmla="*/ 711 h 2005"/>
              <a:gd name="T18" fmla="*/ 1638 w 1994"/>
              <a:gd name="T19" fmla="*/ 708 h 2005"/>
              <a:gd name="T20" fmla="*/ 1923 w 1994"/>
              <a:gd name="T21" fmla="*/ 836 h 2005"/>
              <a:gd name="T22" fmla="*/ 1716 w 1994"/>
              <a:gd name="T23" fmla="*/ 1276 h 2005"/>
              <a:gd name="T24" fmla="*/ 1723 w 1994"/>
              <a:gd name="T25" fmla="*/ 1366 h 2005"/>
              <a:gd name="T26" fmla="*/ 1648 w 1994"/>
              <a:gd name="T27" fmla="*/ 1501 h 2005"/>
              <a:gd name="T28" fmla="*/ 1586 w 1994"/>
              <a:gd name="T29" fmla="*/ 1582 h 2005"/>
              <a:gd name="T30" fmla="*/ 1478 w 1994"/>
              <a:gd name="T31" fmla="*/ 1558 h 2005"/>
              <a:gd name="T32" fmla="*/ 1367 w 1994"/>
              <a:gd name="T33" fmla="*/ 1539 h 2005"/>
              <a:gd name="T34" fmla="*/ 1372 w 1994"/>
              <a:gd name="T35" fmla="*/ 1679 h 2005"/>
              <a:gd name="T36" fmla="*/ 1294 w 1994"/>
              <a:gd name="T37" fmla="*/ 1679 h 2005"/>
              <a:gd name="T38" fmla="*/ 1188 w 1994"/>
              <a:gd name="T39" fmla="*/ 1707 h 2005"/>
              <a:gd name="T40" fmla="*/ 1075 w 1994"/>
              <a:gd name="T41" fmla="*/ 1705 h 2005"/>
              <a:gd name="T42" fmla="*/ 924 w 1994"/>
              <a:gd name="T43" fmla="*/ 1695 h 2005"/>
              <a:gd name="T44" fmla="*/ 825 w 1994"/>
              <a:gd name="T45" fmla="*/ 1629 h 2005"/>
              <a:gd name="T46" fmla="*/ 764 w 1994"/>
              <a:gd name="T47" fmla="*/ 1556 h 2005"/>
              <a:gd name="T48" fmla="*/ 757 w 1994"/>
              <a:gd name="T49" fmla="*/ 1608 h 2005"/>
              <a:gd name="T50" fmla="*/ 740 w 1994"/>
              <a:gd name="T51" fmla="*/ 1669 h 2005"/>
              <a:gd name="T52" fmla="*/ 728 w 1994"/>
              <a:gd name="T53" fmla="*/ 1726 h 2005"/>
              <a:gd name="T54" fmla="*/ 695 w 1994"/>
              <a:gd name="T55" fmla="*/ 1754 h 2005"/>
              <a:gd name="T56" fmla="*/ 672 w 1994"/>
              <a:gd name="T57" fmla="*/ 1797 h 2005"/>
              <a:gd name="T58" fmla="*/ 691 w 1994"/>
              <a:gd name="T59" fmla="*/ 1833 h 2005"/>
              <a:gd name="T60" fmla="*/ 705 w 1994"/>
              <a:gd name="T61" fmla="*/ 1887 h 2005"/>
              <a:gd name="T62" fmla="*/ 695 w 1994"/>
              <a:gd name="T63" fmla="*/ 1941 h 2005"/>
              <a:gd name="T64" fmla="*/ 658 w 1994"/>
              <a:gd name="T65" fmla="*/ 1984 h 2005"/>
              <a:gd name="T66" fmla="*/ 620 w 1994"/>
              <a:gd name="T67" fmla="*/ 1998 h 2005"/>
              <a:gd name="T68" fmla="*/ 551 w 1994"/>
              <a:gd name="T69" fmla="*/ 2003 h 2005"/>
              <a:gd name="T70" fmla="*/ 514 w 1994"/>
              <a:gd name="T71" fmla="*/ 1986 h 2005"/>
              <a:gd name="T72" fmla="*/ 481 w 1994"/>
              <a:gd name="T73" fmla="*/ 1963 h 2005"/>
              <a:gd name="T74" fmla="*/ 412 w 1994"/>
              <a:gd name="T75" fmla="*/ 1892 h 2005"/>
              <a:gd name="T76" fmla="*/ 325 w 1994"/>
              <a:gd name="T77" fmla="*/ 1875 h 2005"/>
              <a:gd name="T78" fmla="*/ 302 w 1994"/>
              <a:gd name="T79" fmla="*/ 1823 h 2005"/>
              <a:gd name="T80" fmla="*/ 221 w 1994"/>
              <a:gd name="T81" fmla="*/ 1754 h 2005"/>
              <a:gd name="T82" fmla="*/ 134 w 1994"/>
              <a:gd name="T83" fmla="*/ 1731 h 2005"/>
              <a:gd name="T84" fmla="*/ 5 w 1994"/>
              <a:gd name="T85" fmla="*/ 1724 h 2005"/>
              <a:gd name="T86" fmla="*/ 14 w 1994"/>
              <a:gd name="T87" fmla="*/ 1655 h 2005"/>
              <a:gd name="T88" fmla="*/ 26 w 1994"/>
              <a:gd name="T89" fmla="*/ 1582 h 2005"/>
              <a:gd name="T90" fmla="*/ 71 w 1994"/>
              <a:gd name="T91" fmla="*/ 1513 h 2005"/>
              <a:gd name="T92" fmla="*/ 82 w 1994"/>
              <a:gd name="T93" fmla="*/ 1454 h 2005"/>
              <a:gd name="T94" fmla="*/ 122 w 1994"/>
              <a:gd name="T95" fmla="*/ 1414 h 2005"/>
              <a:gd name="T96" fmla="*/ 198 w 1994"/>
              <a:gd name="T97" fmla="*/ 1390 h 2005"/>
              <a:gd name="T98" fmla="*/ 210 w 1994"/>
              <a:gd name="T99" fmla="*/ 1326 h 2005"/>
              <a:gd name="T100" fmla="*/ 134 w 1994"/>
              <a:gd name="T101" fmla="*/ 1279 h 2005"/>
              <a:gd name="T102" fmla="*/ 160 w 1994"/>
              <a:gd name="T103" fmla="*/ 1193 h 2005"/>
              <a:gd name="T104" fmla="*/ 203 w 1994"/>
              <a:gd name="T105" fmla="*/ 1134 h 2005"/>
              <a:gd name="T106" fmla="*/ 328 w 1994"/>
              <a:gd name="T107" fmla="*/ 1059 h 2005"/>
              <a:gd name="T108" fmla="*/ 419 w 1994"/>
              <a:gd name="T109" fmla="*/ 514 h 2005"/>
              <a:gd name="T110" fmla="*/ 464 w 1994"/>
              <a:gd name="T111" fmla="*/ 450 h 2005"/>
              <a:gd name="T112" fmla="*/ 504 w 1994"/>
              <a:gd name="T113" fmla="*/ 391 h 2005"/>
              <a:gd name="T114" fmla="*/ 535 w 1994"/>
              <a:gd name="T115" fmla="*/ 358 h 2005"/>
              <a:gd name="T116" fmla="*/ 658 w 1994"/>
              <a:gd name="T117" fmla="*/ 370 h 2005"/>
              <a:gd name="T118" fmla="*/ 827 w 1994"/>
              <a:gd name="T119" fmla="*/ 244 h 2005"/>
              <a:gd name="T120" fmla="*/ 804 w 1994"/>
              <a:gd name="T121" fmla="*/ 142 h 2005"/>
              <a:gd name="T122" fmla="*/ 804 w 1994"/>
              <a:gd name="T123" fmla="*/ 41 h 20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994" h="2005">
                <a:moveTo>
                  <a:pt x="827" y="0"/>
                </a:moveTo>
                <a:lnTo>
                  <a:pt x="837" y="10"/>
                </a:lnTo>
                <a:lnTo>
                  <a:pt x="841" y="12"/>
                </a:lnTo>
                <a:lnTo>
                  <a:pt x="849" y="19"/>
                </a:lnTo>
                <a:lnTo>
                  <a:pt x="863" y="36"/>
                </a:lnTo>
                <a:lnTo>
                  <a:pt x="884" y="43"/>
                </a:lnTo>
                <a:lnTo>
                  <a:pt x="889" y="45"/>
                </a:lnTo>
                <a:lnTo>
                  <a:pt x="889" y="48"/>
                </a:lnTo>
                <a:lnTo>
                  <a:pt x="891" y="50"/>
                </a:lnTo>
                <a:lnTo>
                  <a:pt x="896" y="50"/>
                </a:lnTo>
                <a:lnTo>
                  <a:pt x="898" y="52"/>
                </a:lnTo>
                <a:lnTo>
                  <a:pt x="900" y="52"/>
                </a:lnTo>
                <a:lnTo>
                  <a:pt x="903" y="52"/>
                </a:lnTo>
                <a:lnTo>
                  <a:pt x="905" y="50"/>
                </a:lnTo>
                <a:lnTo>
                  <a:pt x="907" y="48"/>
                </a:lnTo>
                <a:lnTo>
                  <a:pt x="910" y="48"/>
                </a:lnTo>
                <a:lnTo>
                  <a:pt x="912" y="45"/>
                </a:lnTo>
                <a:lnTo>
                  <a:pt x="915" y="43"/>
                </a:lnTo>
                <a:lnTo>
                  <a:pt x="917" y="41"/>
                </a:lnTo>
                <a:lnTo>
                  <a:pt x="919" y="38"/>
                </a:lnTo>
                <a:lnTo>
                  <a:pt x="919" y="36"/>
                </a:lnTo>
                <a:lnTo>
                  <a:pt x="919" y="34"/>
                </a:lnTo>
                <a:lnTo>
                  <a:pt x="917" y="29"/>
                </a:lnTo>
                <a:lnTo>
                  <a:pt x="915" y="26"/>
                </a:lnTo>
                <a:lnTo>
                  <a:pt x="912" y="24"/>
                </a:lnTo>
                <a:lnTo>
                  <a:pt x="907" y="19"/>
                </a:lnTo>
                <a:lnTo>
                  <a:pt x="905" y="17"/>
                </a:lnTo>
                <a:lnTo>
                  <a:pt x="915" y="5"/>
                </a:lnTo>
                <a:lnTo>
                  <a:pt x="919" y="5"/>
                </a:lnTo>
                <a:lnTo>
                  <a:pt x="929" y="5"/>
                </a:lnTo>
                <a:lnTo>
                  <a:pt x="931" y="5"/>
                </a:lnTo>
                <a:lnTo>
                  <a:pt x="943" y="8"/>
                </a:lnTo>
                <a:lnTo>
                  <a:pt x="945" y="8"/>
                </a:lnTo>
                <a:lnTo>
                  <a:pt x="948" y="8"/>
                </a:lnTo>
                <a:lnTo>
                  <a:pt x="952" y="8"/>
                </a:lnTo>
                <a:lnTo>
                  <a:pt x="957" y="8"/>
                </a:lnTo>
                <a:lnTo>
                  <a:pt x="969" y="8"/>
                </a:lnTo>
                <a:lnTo>
                  <a:pt x="981" y="12"/>
                </a:lnTo>
                <a:lnTo>
                  <a:pt x="992" y="15"/>
                </a:lnTo>
                <a:lnTo>
                  <a:pt x="997" y="17"/>
                </a:lnTo>
                <a:lnTo>
                  <a:pt x="1002" y="22"/>
                </a:lnTo>
                <a:lnTo>
                  <a:pt x="1009" y="26"/>
                </a:lnTo>
                <a:lnTo>
                  <a:pt x="1016" y="31"/>
                </a:lnTo>
                <a:lnTo>
                  <a:pt x="1018" y="36"/>
                </a:lnTo>
                <a:lnTo>
                  <a:pt x="1018" y="38"/>
                </a:lnTo>
                <a:lnTo>
                  <a:pt x="1018" y="45"/>
                </a:lnTo>
                <a:lnTo>
                  <a:pt x="1018" y="50"/>
                </a:lnTo>
                <a:lnTo>
                  <a:pt x="1018" y="55"/>
                </a:lnTo>
                <a:lnTo>
                  <a:pt x="1018" y="57"/>
                </a:lnTo>
                <a:lnTo>
                  <a:pt x="1021" y="62"/>
                </a:lnTo>
                <a:lnTo>
                  <a:pt x="1021" y="64"/>
                </a:lnTo>
                <a:lnTo>
                  <a:pt x="1023" y="67"/>
                </a:lnTo>
                <a:lnTo>
                  <a:pt x="1025" y="71"/>
                </a:lnTo>
                <a:lnTo>
                  <a:pt x="1030" y="81"/>
                </a:lnTo>
                <a:lnTo>
                  <a:pt x="1032" y="83"/>
                </a:lnTo>
                <a:lnTo>
                  <a:pt x="1035" y="86"/>
                </a:lnTo>
                <a:lnTo>
                  <a:pt x="1037" y="88"/>
                </a:lnTo>
                <a:lnTo>
                  <a:pt x="1042" y="95"/>
                </a:lnTo>
                <a:lnTo>
                  <a:pt x="1044" y="100"/>
                </a:lnTo>
                <a:lnTo>
                  <a:pt x="1044" y="102"/>
                </a:lnTo>
                <a:lnTo>
                  <a:pt x="1047" y="107"/>
                </a:lnTo>
                <a:lnTo>
                  <a:pt x="1047" y="112"/>
                </a:lnTo>
                <a:lnTo>
                  <a:pt x="1044" y="121"/>
                </a:lnTo>
                <a:lnTo>
                  <a:pt x="1044" y="126"/>
                </a:lnTo>
                <a:lnTo>
                  <a:pt x="1068" y="126"/>
                </a:lnTo>
                <a:lnTo>
                  <a:pt x="1087" y="126"/>
                </a:lnTo>
                <a:lnTo>
                  <a:pt x="1110" y="128"/>
                </a:lnTo>
                <a:lnTo>
                  <a:pt x="1113" y="154"/>
                </a:lnTo>
                <a:lnTo>
                  <a:pt x="1127" y="152"/>
                </a:lnTo>
                <a:lnTo>
                  <a:pt x="1141" y="150"/>
                </a:lnTo>
                <a:lnTo>
                  <a:pt x="1148" y="150"/>
                </a:lnTo>
                <a:lnTo>
                  <a:pt x="1150" y="150"/>
                </a:lnTo>
                <a:lnTo>
                  <a:pt x="1155" y="147"/>
                </a:lnTo>
                <a:lnTo>
                  <a:pt x="1160" y="147"/>
                </a:lnTo>
                <a:lnTo>
                  <a:pt x="1162" y="147"/>
                </a:lnTo>
                <a:lnTo>
                  <a:pt x="1164" y="147"/>
                </a:lnTo>
                <a:lnTo>
                  <a:pt x="1171" y="154"/>
                </a:lnTo>
                <a:lnTo>
                  <a:pt x="1179" y="161"/>
                </a:lnTo>
                <a:lnTo>
                  <a:pt x="1193" y="173"/>
                </a:lnTo>
                <a:lnTo>
                  <a:pt x="1200" y="183"/>
                </a:lnTo>
                <a:lnTo>
                  <a:pt x="1207" y="190"/>
                </a:lnTo>
                <a:lnTo>
                  <a:pt x="1212" y="192"/>
                </a:lnTo>
                <a:lnTo>
                  <a:pt x="1214" y="195"/>
                </a:lnTo>
                <a:lnTo>
                  <a:pt x="1221" y="195"/>
                </a:lnTo>
                <a:lnTo>
                  <a:pt x="1221" y="197"/>
                </a:lnTo>
                <a:lnTo>
                  <a:pt x="1219" y="199"/>
                </a:lnTo>
                <a:lnTo>
                  <a:pt x="1230" y="202"/>
                </a:lnTo>
                <a:lnTo>
                  <a:pt x="1240" y="204"/>
                </a:lnTo>
                <a:lnTo>
                  <a:pt x="1242" y="204"/>
                </a:lnTo>
                <a:lnTo>
                  <a:pt x="1247" y="206"/>
                </a:lnTo>
                <a:lnTo>
                  <a:pt x="1252" y="206"/>
                </a:lnTo>
                <a:lnTo>
                  <a:pt x="1268" y="209"/>
                </a:lnTo>
                <a:lnTo>
                  <a:pt x="1273" y="195"/>
                </a:lnTo>
                <a:lnTo>
                  <a:pt x="1275" y="195"/>
                </a:lnTo>
                <a:lnTo>
                  <a:pt x="1296" y="199"/>
                </a:lnTo>
                <a:lnTo>
                  <a:pt x="1299" y="199"/>
                </a:lnTo>
                <a:lnTo>
                  <a:pt x="1313" y="202"/>
                </a:lnTo>
                <a:lnTo>
                  <a:pt x="1325" y="202"/>
                </a:lnTo>
                <a:lnTo>
                  <a:pt x="1327" y="202"/>
                </a:lnTo>
                <a:lnTo>
                  <a:pt x="1329" y="195"/>
                </a:lnTo>
                <a:lnTo>
                  <a:pt x="1362" y="199"/>
                </a:lnTo>
                <a:lnTo>
                  <a:pt x="1362" y="204"/>
                </a:lnTo>
                <a:lnTo>
                  <a:pt x="1362" y="211"/>
                </a:lnTo>
                <a:lnTo>
                  <a:pt x="1362" y="213"/>
                </a:lnTo>
                <a:lnTo>
                  <a:pt x="1365" y="221"/>
                </a:lnTo>
                <a:lnTo>
                  <a:pt x="1365" y="223"/>
                </a:lnTo>
                <a:lnTo>
                  <a:pt x="1365" y="225"/>
                </a:lnTo>
                <a:lnTo>
                  <a:pt x="1367" y="228"/>
                </a:lnTo>
                <a:lnTo>
                  <a:pt x="1369" y="232"/>
                </a:lnTo>
                <a:lnTo>
                  <a:pt x="1369" y="235"/>
                </a:lnTo>
                <a:lnTo>
                  <a:pt x="1372" y="239"/>
                </a:lnTo>
                <a:lnTo>
                  <a:pt x="1372" y="242"/>
                </a:lnTo>
                <a:lnTo>
                  <a:pt x="1374" y="247"/>
                </a:lnTo>
                <a:lnTo>
                  <a:pt x="1374" y="249"/>
                </a:lnTo>
                <a:lnTo>
                  <a:pt x="1369" y="249"/>
                </a:lnTo>
                <a:lnTo>
                  <a:pt x="1369" y="251"/>
                </a:lnTo>
                <a:lnTo>
                  <a:pt x="1367" y="254"/>
                </a:lnTo>
                <a:lnTo>
                  <a:pt x="1365" y="258"/>
                </a:lnTo>
                <a:lnTo>
                  <a:pt x="1362" y="263"/>
                </a:lnTo>
                <a:lnTo>
                  <a:pt x="1360" y="268"/>
                </a:lnTo>
                <a:lnTo>
                  <a:pt x="1360" y="270"/>
                </a:lnTo>
                <a:lnTo>
                  <a:pt x="1365" y="270"/>
                </a:lnTo>
                <a:lnTo>
                  <a:pt x="1367" y="273"/>
                </a:lnTo>
                <a:lnTo>
                  <a:pt x="1367" y="277"/>
                </a:lnTo>
                <a:lnTo>
                  <a:pt x="1367" y="280"/>
                </a:lnTo>
                <a:lnTo>
                  <a:pt x="1367" y="284"/>
                </a:lnTo>
                <a:lnTo>
                  <a:pt x="1367" y="287"/>
                </a:lnTo>
                <a:lnTo>
                  <a:pt x="1372" y="289"/>
                </a:lnTo>
                <a:lnTo>
                  <a:pt x="1374" y="289"/>
                </a:lnTo>
                <a:lnTo>
                  <a:pt x="1377" y="292"/>
                </a:lnTo>
                <a:lnTo>
                  <a:pt x="1379" y="294"/>
                </a:lnTo>
                <a:lnTo>
                  <a:pt x="1379" y="299"/>
                </a:lnTo>
                <a:lnTo>
                  <a:pt x="1381" y="301"/>
                </a:lnTo>
                <a:lnTo>
                  <a:pt x="1381" y="306"/>
                </a:lnTo>
                <a:lnTo>
                  <a:pt x="1379" y="308"/>
                </a:lnTo>
                <a:lnTo>
                  <a:pt x="1379" y="311"/>
                </a:lnTo>
                <a:lnTo>
                  <a:pt x="1374" y="313"/>
                </a:lnTo>
                <a:lnTo>
                  <a:pt x="1372" y="315"/>
                </a:lnTo>
                <a:lnTo>
                  <a:pt x="1369" y="318"/>
                </a:lnTo>
                <a:lnTo>
                  <a:pt x="1367" y="318"/>
                </a:lnTo>
                <a:lnTo>
                  <a:pt x="1367" y="315"/>
                </a:lnTo>
                <a:lnTo>
                  <a:pt x="1365" y="315"/>
                </a:lnTo>
                <a:lnTo>
                  <a:pt x="1362" y="318"/>
                </a:lnTo>
                <a:lnTo>
                  <a:pt x="1358" y="318"/>
                </a:lnTo>
                <a:lnTo>
                  <a:pt x="1355" y="318"/>
                </a:lnTo>
                <a:lnTo>
                  <a:pt x="1353" y="322"/>
                </a:lnTo>
                <a:lnTo>
                  <a:pt x="1355" y="327"/>
                </a:lnTo>
                <a:lnTo>
                  <a:pt x="1360" y="329"/>
                </a:lnTo>
                <a:lnTo>
                  <a:pt x="1362" y="332"/>
                </a:lnTo>
                <a:lnTo>
                  <a:pt x="1365" y="334"/>
                </a:lnTo>
                <a:lnTo>
                  <a:pt x="1367" y="339"/>
                </a:lnTo>
                <a:lnTo>
                  <a:pt x="1369" y="339"/>
                </a:lnTo>
                <a:lnTo>
                  <a:pt x="1372" y="341"/>
                </a:lnTo>
                <a:lnTo>
                  <a:pt x="1374" y="348"/>
                </a:lnTo>
                <a:lnTo>
                  <a:pt x="1374" y="353"/>
                </a:lnTo>
                <a:lnTo>
                  <a:pt x="1377" y="353"/>
                </a:lnTo>
                <a:lnTo>
                  <a:pt x="1377" y="358"/>
                </a:lnTo>
                <a:lnTo>
                  <a:pt x="1374" y="360"/>
                </a:lnTo>
                <a:lnTo>
                  <a:pt x="1369" y="363"/>
                </a:lnTo>
                <a:lnTo>
                  <a:pt x="1367" y="363"/>
                </a:lnTo>
                <a:lnTo>
                  <a:pt x="1369" y="365"/>
                </a:lnTo>
                <a:lnTo>
                  <a:pt x="1372" y="365"/>
                </a:lnTo>
                <a:lnTo>
                  <a:pt x="1377" y="363"/>
                </a:lnTo>
                <a:lnTo>
                  <a:pt x="1384" y="358"/>
                </a:lnTo>
                <a:lnTo>
                  <a:pt x="1386" y="355"/>
                </a:lnTo>
                <a:lnTo>
                  <a:pt x="1391" y="355"/>
                </a:lnTo>
                <a:lnTo>
                  <a:pt x="1393" y="353"/>
                </a:lnTo>
                <a:lnTo>
                  <a:pt x="1395" y="355"/>
                </a:lnTo>
                <a:lnTo>
                  <a:pt x="1398" y="358"/>
                </a:lnTo>
                <a:lnTo>
                  <a:pt x="1400" y="360"/>
                </a:lnTo>
                <a:lnTo>
                  <a:pt x="1402" y="363"/>
                </a:lnTo>
                <a:lnTo>
                  <a:pt x="1405" y="365"/>
                </a:lnTo>
                <a:lnTo>
                  <a:pt x="1407" y="367"/>
                </a:lnTo>
                <a:lnTo>
                  <a:pt x="1410" y="367"/>
                </a:lnTo>
                <a:lnTo>
                  <a:pt x="1412" y="370"/>
                </a:lnTo>
                <a:lnTo>
                  <a:pt x="1412" y="372"/>
                </a:lnTo>
                <a:lnTo>
                  <a:pt x="1414" y="374"/>
                </a:lnTo>
                <a:lnTo>
                  <a:pt x="1417" y="374"/>
                </a:lnTo>
                <a:lnTo>
                  <a:pt x="1417" y="377"/>
                </a:lnTo>
                <a:lnTo>
                  <a:pt x="1419" y="379"/>
                </a:lnTo>
                <a:lnTo>
                  <a:pt x="1419" y="382"/>
                </a:lnTo>
                <a:lnTo>
                  <a:pt x="1424" y="382"/>
                </a:lnTo>
                <a:lnTo>
                  <a:pt x="1426" y="384"/>
                </a:lnTo>
                <a:lnTo>
                  <a:pt x="1426" y="386"/>
                </a:lnTo>
                <a:lnTo>
                  <a:pt x="1424" y="389"/>
                </a:lnTo>
                <a:lnTo>
                  <a:pt x="1424" y="391"/>
                </a:lnTo>
                <a:lnTo>
                  <a:pt x="1426" y="393"/>
                </a:lnTo>
                <a:lnTo>
                  <a:pt x="1426" y="396"/>
                </a:lnTo>
                <a:lnTo>
                  <a:pt x="1428" y="400"/>
                </a:lnTo>
                <a:lnTo>
                  <a:pt x="1426" y="403"/>
                </a:lnTo>
                <a:lnTo>
                  <a:pt x="1428" y="405"/>
                </a:lnTo>
                <a:lnTo>
                  <a:pt x="1428" y="408"/>
                </a:lnTo>
                <a:lnTo>
                  <a:pt x="1431" y="412"/>
                </a:lnTo>
                <a:lnTo>
                  <a:pt x="1433" y="417"/>
                </a:lnTo>
                <a:lnTo>
                  <a:pt x="1436" y="422"/>
                </a:lnTo>
                <a:lnTo>
                  <a:pt x="1438" y="424"/>
                </a:lnTo>
                <a:lnTo>
                  <a:pt x="1440" y="429"/>
                </a:lnTo>
                <a:lnTo>
                  <a:pt x="1440" y="434"/>
                </a:lnTo>
                <a:lnTo>
                  <a:pt x="1443" y="438"/>
                </a:lnTo>
                <a:lnTo>
                  <a:pt x="1445" y="445"/>
                </a:lnTo>
                <a:lnTo>
                  <a:pt x="1447" y="448"/>
                </a:lnTo>
                <a:lnTo>
                  <a:pt x="1450" y="450"/>
                </a:lnTo>
                <a:lnTo>
                  <a:pt x="1452" y="453"/>
                </a:lnTo>
                <a:lnTo>
                  <a:pt x="1454" y="455"/>
                </a:lnTo>
                <a:lnTo>
                  <a:pt x="1457" y="457"/>
                </a:lnTo>
                <a:lnTo>
                  <a:pt x="1459" y="460"/>
                </a:lnTo>
                <a:lnTo>
                  <a:pt x="1461" y="467"/>
                </a:lnTo>
                <a:lnTo>
                  <a:pt x="1464" y="469"/>
                </a:lnTo>
                <a:lnTo>
                  <a:pt x="1464" y="471"/>
                </a:lnTo>
                <a:lnTo>
                  <a:pt x="1464" y="474"/>
                </a:lnTo>
                <a:lnTo>
                  <a:pt x="1464" y="479"/>
                </a:lnTo>
                <a:lnTo>
                  <a:pt x="1464" y="483"/>
                </a:lnTo>
                <a:lnTo>
                  <a:pt x="1464" y="493"/>
                </a:lnTo>
                <a:lnTo>
                  <a:pt x="1466" y="498"/>
                </a:lnTo>
                <a:lnTo>
                  <a:pt x="1466" y="507"/>
                </a:lnTo>
                <a:lnTo>
                  <a:pt x="1469" y="512"/>
                </a:lnTo>
                <a:lnTo>
                  <a:pt x="1469" y="516"/>
                </a:lnTo>
                <a:lnTo>
                  <a:pt x="1471" y="519"/>
                </a:lnTo>
                <a:lnTo>
                  <a:pt x="1473" y="526"/>
                </a:lnTo>
                <a:lnTo>
                  <a:pt x="1473" y="535"/>
                </a:lnTo>
                <a:lnTo>
                  <a:pt x="1476" y="538"/>
                </a:lnTo>
                <a:lnTo>
                  <a:pt x="1478" y="547"/>
                </a:lnTo>
                <a:lnTo>
                  <a:pt x="1480" y="550"/>
                </a:lnTo>
                <a:lnTo>
                  <a:pt x="1483" y="557"/>
                </a:lnTo>
                <a:lnTo>
                  <a:pt x="1483" y="559"/>
                </a:lnTo>
                <a:lnTo>
                  <a:pt x="1483" y="561"/>
                </a:lnTo>
                <a:lnTo>
                  <a:pt x="1485" y="569"/>
                </a:lnTo>
                <a:lnTo>
                  <a:pt x="1490" y="573"/>
                </a:lnTo>
                <a:lnTo>
                  <a:pt x="1490" y="576"/>
                </a:lnTo>
                <a:lnTo>
                  <a:pt x="1494" y="578"/>
                </a:lnTo>
                <a:lnTo>
                  <a:pt x="1492" y="583"/>
                </a:lnTo>
                <a:lnTo>
                  <a:pt x="1492" y="585"/>
                </a:lnTo>
                <a:lnTo>
                  <a:pt x="1494" y="587"/>
                </a:lnTo>
                <a:lnTo>
                  <a:pt x="1497" y="590"/>
                </a:lnTo>
                <a:lnTo>
                  <a:pt x="1499" y="592"/>
                </a:lnTo>
                <a:lnTo>
                  <a:pt x="1499" y="595"/>
                </a:lnTo>
                <a:lnTo>
                  <a:pt x="1502" y="599"/>
                </a:lnTo>
                <a:lnTo>
                  <a:pt x="1502" y="602"/>
                </a:lnTo>
                <a:lnTo>
                  <a:pt x="1504" y="604"/>
                </a:lnTo>
                <a:lnTo>
                  <a:pt x="1506" y="606"/>
                </a:lnTo>
                <a:lnTo>
                  <a:pt x="1513" y="604"/>
                </a:lnTo>
                <a:lnTo>
                  <a:pt x="1518" y="606"/>
                </a:lnTo>
                <a:lnTo>
                  <a:pt x="1525" y="609"/>
                </a:lnTo>
                <a:lnTo>
                  <a:pt x="1532" y="611"/>
                </a:lnTo>
                <a:lnTo>
                  <a:pt x="1537" y="614"/>
                </a:lnTo>
                <a:lnTo>
                  <a:pt x="1542" y="614"/>
                </a:lnTo>
                <a:lnTo>
                  <a:pt x="1546" y="616"/>
                </a:lnTo>
                <a:lnTo>
                  <a:pt x="1551" y="616"/>
                </a:lnTo>
                <a:lnTo>
                  <a:pt x="1556" y="618"/>
                </a:lnTo>
                <a:lnTo>
                  <a:pt x="1558" y="621"/>
                </a:lnTo>
                <a:lnTo>
                  <a:pt x="1563" y="623"/>
                </a:lnTo>
                <a:lnTo>
                  <a:pt x="1570" y="625"/>
                </a:lnTo>
                <a:lnTo>
                  <a:pt x="1575" y="632"/>
                </a:lnTo>
                <a:lnTo>
                  <a:pt x="1579" y="640"/>
                </a:lnTo>
                <a:lnTo>
                  <a:pt x="1584" y="647"/>
                </a:lnTo>
                <a:lnTo>
                  <a:pt x="1586" y="654"/>
                </a:lnTo>
                <a:lnTo>
                  <a:pt x="1589" y="656"/>
                </a:lnTo>
                <a:lnTo>
                  <a:pt x="1591" y="661"/>
                </a:lnTo>
                <a:lnTo>
                  <a:pt x="1596" y="661"/>
                </a:lnTo>
                <a:lnTo>
                  <a:pt x="1598" y="661"/>
                </a:lnTo>
                <a:lnTo>
                  <a:pt x="1601" y="663"/>
                </a:lnTo>
                <a:lnTo>
                  <a:pt x="1601" y="666"/>
                </a:lnTo>
                <a:lnTo>
                  <a:pt x="1603" y="666"/>
                </a:lnTo>
                <a:lnTo>
                  <a:pt x="1603" y="668"/>
                </a:lnTo>
                <a:lnTo>
                  <a:pt x="1605" y="670"/>
                </a:lnTo>
                <a:lnTo>
                  <a:pt x="1608" y="673"/>
                </a:lnTo>
                <a:lnTo>
                  <a:pt x="1608" y="675"/>
                </a:lnTo>
                <a:lnTo>
                  <a:pt x="1610" y="675"/>
                </a:lnTo>
                <a:lnTo>
                  <a:pt x="1612" y="680"/>
                </a:lnTo>
                <a:lnTo>
                  <a:pt x="1612" y="682"/>
                </a:lnTo>
                <a:lnTo>
                  <a:pt x="1612" y="687"/>
                </a:lnTo>
                <a:lnTo>
                  <a:pt x="1610" y="692"/>
                </a:lnTo>
                <a:lnTo>
                  <a:pt x="1610" y="696"/>
                </a:lnTo>
                <a:lnTo>
                  <a:pt x="1610" y="701"/>
                </a:lnTo>
                <a:lnTo>
                  <a:pt x="1610" y="703"/>
                </a:lnTo>
                <a:lnTo>
                  <a:pt x="1608" y="706"/>
                </a:lnTo>
                <a:lnTo>
                  <a:pt x="1605" y="706"/>
                </a:lnTo>
                <a:lnTo>
                  <a:pt x="1603" y="708"/>
                </a:lnTo>
                <a:lnTo>
                  <a:pt x="1603" y="711"/>
                </a:lnTo>
                <a:lnTo>
                  <a:pt x="1603" y="713"/>
                </a:lnTo>
                <a:lnTo>
                  <a:pt x="1603" y="715"/>
                </a:lnTo>
                <a:lnTo>
                  <a:pt x="1603" y="718"/>
                </a:lnTo>
                <a:lnTo>
                  <a:pt x="1601" y="718"/>
                </a:lnTo>
                <a:lnTo>
                  <a:pt x="1601" y="720"/>
                </a:lnTo>
                <a:lnTo>
                  <a:pt x="1598" y="720"/>
                </a:lnTo>
                <a:lnTo>
                  <a:pt x="1596" y="720"/>
                </a:lnTo>
                <a:lnTo>
                  <a:pt x="1596" y="722"/>
                </a:lnTo>
                <a:lnTo>
                  <a:pt x="1596" y="725"/>
                </a:lnTo>
                <a:lnTo>
                  <a:pt x="1593" y="727"/>
                </a:lnTo>
                <a:lnTo>
                  <a:pt x="1593" y="730"/>
                </a:lnTo>
                <a:lnTo>
                  <a:pt x="1596" y="730"/>
                </a:lnTo>
                <a:lnTo>
                  <a:pt x="1596" y="732"/>
                </a:lnTo>
                <a:lnTo>
                  <a:pt x="1596" y="734"/>
                </a:lnTo>
                <a:lnTo>
                  <a:pt x="1596" y="737"/>
                </a:lnTo>
                <a:lnTo>
                  <a:pt x="1596" y="739"/>
                </a:lnTo>
                <a:lnTo>
                  <a:pt x="1593" y="739"/>
                </a:lnTo>
                <a:lnTo>
                  <a:pt x="1593" y="741"/>
                </a:lnTo>
                <a:lnTo>
                  <a:pt x="1593" y="744"/>
                </a:lnTo>
                <a:lnTo>
                  <a:pt x="1591" y="746"/>
                </a:lnTo>
                <a:lnTo>
                  <a:pt x="1591" y="748"/>
                </a:lnTo>
                <a:lnTo>
                  <a:pt x="1596" y="744"/>
                </a:lnTo>
                <a:lnTo>
                  <a:pt x="1601" y="737"/>
                </a:lnTo>
                <a:lnTo>
                  <a:pt x="1608" y="734"/>
                </a:lnTo>
                <a:lnTo>
                  <a:pt x="1617" y="727"/>
                </a:lnTo>
                <a:lnTo>
                  <a:pt x="1622" y="722"/>
                </a:lnTo>
                <a:lnTo>
                  <a:pt x="1626" y="718"/>
                </a:lnTo>
                <a:lnTo>
                  <a:pt x="1629" y="715"/>
                </a:lnTo>
                <a:lnTo>
                  <a:pt x="1634" y="713"/>
                </a:lnTo>
                <a:lnTo>
                  <a:pt x="1636" y="711"/>
                </a:lnTo>
                <a:lnTo>
                  <a:pt x="1638" y="708"/>
                </a:lnTo>
                <a:lnTo>
                  <a:pt x="1638" y="706"/>
                </a:lnTo>
                <a:lnTo>
                  <a:pt x="1641" y="703"/>
                </a:lnTo>
                <a:lnTo>
                  <a:pt x="1645" y="699"/>
                </a:lnTo>
                <a:lnTo>
                  <a:pt x="1648" y="699"/>
                </a:lnTo>
                <a:lnTo>
                  <a:pt x="1652" y="696"/>
                </a:lnTo>
                <a:lnTo>
                  <a:pt x="1652" y="692"/>
                </a:lnTo>
                <a:lnTo>
                  <a:pt x="1655" y="692"/>
                </a:lnTo>
                <a:lnTo>
                  <a:pt x="1676" y="668"/>
                </a:lnTo>
                <a:lnTo>
                  <a:pt x="1688" y="682"/>
                </a:lnTo>
                <a:lnTo>
                  <a:pt x="1697" y="694"/>
                </a:lnTo>
                <a:lnTo>
                  <a:pt x="1711" y="711"/>
                </a:lnTo>
                <a:lnTo>
                  <a:pt x="1733" y="737"/>
                </a:lnTo>
                <a:lnTo>
                  <a:pt x="1768" y="751"/>
                </a:lnTo>
                <a:lnTo>
                  <a:pt x="1782" y="756"/>
                </a:lnTo>
                <a:lnTo>
                  <a:pt x="1801" y="763"/>
                </a:lnTo>
                <a:lnTo>
                  <a:pt x="1848" y="777"/>
                </a:lnTo>
                <a:lnTo>
                  <a:pt x="1865" y="782"/>
                </a:lnTo>
                <a:lnTo>
                  <a:pt x="1869" y="779"/>
                </a:lnTo>
                <a:lnTo>
                  <a:pt x="1881" y="793"/>
                </a:lnTo>
                <a:lnTo>
                  <a:pt x="1886" y="798"/>
                </a:lnTo>
                <a:lnTo>
                  <a:pt x="1890" y="805"/>
                </a:lnTo>
                <a:lnTo>
                  <a:pt x="1898" y="812"/>
                </a:lnTo>
                <a:lnTo>
                  <a:pt x="1902" y="817"/>
                </a:lnTo>
                <a:lnTo>
                  <a:pt x="1907" y="819"/>
                </a:lnTo>
                <a:lnTo>
                  <a:pt x="1909" y="819"/>
                </a:lnTo>
                <a:lnTo>
                  <a:pt x="1912" y="824"/>
                </a:lnTo>
                <a:lnTo>
                  <a:pt x="1914" y="827"/>
                </a:lnTo>
                <a:lnTo>
                  <a:pt x="1916" y="829"/>
                </a:lnTo>
                <a:lnTo>
                  <a:pt x="1919" y="831"/>
                </a:lnTo>
                <a:lnTo>
                  <a:pt x="1919" y="834"/>
                </a:lnTo>
                <a:lnTo>
                  <a:pt x="1923" y="836"/>
                </a:lnTo>
                <a:lnTo>
                  <a:pt x="1931" y="848"/>
                </a:lnTo>
                <a:lnTo>
                  <a:pt x="1933" y="850"/>
                </a:lnTo>
                <a:lnTo>
                  <a:pt x="1933" y="853"/>
                </a:lnTo>
                <a:lnTo>
                  <a:pt x="1935" y="855"/>
                </a:lnTo>
                <a:lnTo>
                  <a:pt x="1938" y="862"/>
                </a:lnTo>
                <a:lnTo>
                  <a:pt x="1945" y="872"/>
                </a:lnTo>
                <a:lnTo>
                  <a:pt x="1947" y="876"/>
                </a:lnTo>
                <a:lnTo>
                  <a:pt x="1949" y="881"/>
                </a:lnTo>
                <a:lnTo>
                  <a:pt x="1954" y="886"/>
                </a:lnTo>
                <a:lnTo>
                  <a:pt x="1961" y="895"/>
                </a:lnTo>
                <a:lnTo>
                  <a:pt x="1980" y="909"/>
                </a:lnTo>
                <a:lnTo>
                  <a:pt x="1989" y="919"/>
                </a:lnTo>
                <a:lnTo>
                  <a:pt x="1989" y="988"/>
                </a:lnTo>
                <a:lnTo>
                  <a:pt x="1994" y="1049"/>
                </a:lnTo>
                <a:lnTo>
                  <a:pt x="1961" y="1096"/>
                </a:lnTo>
                <a:lnTo>
                  <a:pt x="1952" y="1144"/>
                </a:lnTo>
                <a:lnTo>
                  <a:pt x="1945" y="1158"/>
                </a:lnTo>
                <a:lnTo>
                  <a:pt x="1940" y="1196"/>
                </a:lnTo>
                <a:lnTo>
                  <a:pt x="1938" y="1203"/>
                </a:lnTo>
                <a:lnTo>
                  <a:pt x="1883" y="1243"/>
                </a:lnTo>
                <a:lnTo>
                  <a:pt x="1874" y="1243"/>
                </a:lnTo>
                <a:lnTo>
                  <a:pt x="1869" y="1246"/>
                </a:lnTo>
                <a:lnTo>
                  <a:pt x="1843" y="1250"/>
                </a:lnTo>
                <a:lnTo>
                  <a:pt x="1832" y="1253"/>
                </a:lnTo>
                <a:lnTo>
                  <a:pt x="1822" y="1255"/>
                </a:lnTo>
                <a:lnTo>
                  <a:pt x="1782" y="1262"/>
                </a:lnTo>
                <a:lnTo>
                  <a:pt x="1761" y="1267"/>
                </a:lnTo>
                <a:lnTo>
                  <a:pt x="1740" y="1264"/>
                </a:lnTo>
                <a:lnTo>
                  <a:pt x="1725" y="1272"/>
                </a:lnTo>
                <a:lnTo>
                  <a:pt x="1718" y="1274"/>
                </a:lnTo>
                <a:lnTo>
                  <a:pt x="1716" y="1276"/>
                </a:lnTo>
                <a:lnTo>
                  <a:pt x="1714" y="1279"/>
                </a:lnTo>
                <a:lnTo>
                  <a:pt x="1711" y="1279"/>
                </a:lnTo>
                <a:lnTo>
                  <a:pt x="1707" y="1276"/>
                </a:lnTo>
                <a:lnTo>
                  <a:pt x="1704" y="1276"/>
                </a:lnTo>
                <a:lnTo>
                  <a:pt x="1702" y="1283"/>
                </a:lnTo>
                <a:lnTo>
                  <a:pt x="1700" y="1288"/>
                </a:lnTo>
                <a:lnTo>
                  <a:pt x="1697" y="1295"/>
                </a:lnTo>
                <a:lnTo>
                  <a:pt x="1695" y="1300"/>
                </a:lnTo>
                <a:lnTo>
                  <a:pt x="1695" y="1307"/>
                </a:lnTo>
                <a:lnTo>
                  <a:pt x="1692" y="1309"/>
                </a:lnTo>
                <a:lnTo>
                  <a:pt x="1688" y="1314"/>
                </a:lnTo>
                <a:lnTo>
                  <a:pt x="1690" y="1317"/>
                </a:lnTo>
                <a:lnTo>
                  <a:pt x="1697" y="1319"/>
                </a:lnTo>
                <a:lnTo>
                  <a:pt x="1700" y="1321"/>
                </a:lnTo>
                <a:lnTo>
                  <a:pt x="1704" y="1324"/>
                </a:lnTo>
                <a:lnTo>
                  <a:pt x="1709" y="1324"/>
                </a:lnTo>
                <a:lnTo>
                  <a:pt x="1714" y="1321"/>
                </a:lnTo>
                <a:lnTo>
                  <a:pt x="1716" y="1321"/>
                </a:lnTo>
                <a:lnTo>
                  <a:pt x="1718" y="1324"/>
                </a:lnTo>
                <a:lnTo>
                  <a:pt x="1725" y="1326"/>
                </a:lnTo>
                <a:lnTo>
                  <a:pt x="1728" y="1326"/>
                </a:lnTo>
                <a:lnTo>
                  <a:pt x="1733" y="1328"/>
                </a:lnTo>
                <a:lnTo>
                  <a:pt x="1733" y="1333"/>
                </a:lnTo>
                <a:lnTo>
                  <a:pt x="1735" y="1338"/>
                </a:lnTo>
                <a:lnTo>
                  <a:pt x="1740" y="1347"/>
                </a:lnTo>
                <a:lnTo>
                  <a:pt x="1744" y="1354"/>
                </a:lnTo>
                <a:lnTo>
                  <a:pt x="1742" y="1362"/>
                </a:lnTo>
                <a:lnTo>
                  <a:pt x="1737" y="1359"/>
                </a:lnTo>
                <a:lnTo>
                  <a:pt x="1733" y="1362"/>
                </a:lnTo>
                <a:lnTo>
                  <a:pt x="1728" y="1364"/>
                </a:lnTo>
                <a:lnTo>
                  <a:pt x="1723" y="1366"/>
                </a:lnTo>
                <a:lnTo>
                  <a:pt x="1721" y="1364"/>
                </a:lnTo>
                <a:lnTo>
                  <a:pt x="1711" y="1364"/>
                </a:lnTo>
                <a:lnTo>
                  <a:pt x="1707" y="1362"/>
                </a:lnTo>
                <a:lnTo>
                  <a:pt x="1702" y="1362"/>
                </a:lnTo>
                <a:lnTo>
                  <a:pt x="1695" y="1362"/>
                </a:lnTo>
                <a:lnTo>
                  <a:pt x="1692" y="1364"/>
                </a:lnTo>
                <a:lnTo>
                  <a:pt x="1690" y="1364"/>
                </a:lnTo>
                <a:lnTo>
                  <a:pt x="1688" y="1366"/>
                </a:lnTo>
                <a:lnTo>
                  <a:pt x="1688" y="1371"/>
                </a:lnTo>
                <a:lnTo>
                  <a:pt x="1688" y="1378"/>
                </a:lnTo>
                <a:lnTo>
                  <a:pt x="1688" y="1383"/>
                </a:lnTo>
                <a:lnTo>
                  <a:pt x="1683" y="1390"/>
                </a:lnTo>
                <a:lnTo>
                  <a:pt x="1681" y="1392"/>
                </a:lnTo>
                <a:lnTo>
                  <a:pt x="1678" y="1397"/>
                </a:lnTo>
                <a:lnTo>
                  <a:pt x="1676" y="1404"/>
                </a:lnTo>
                <a:lnTo>
                  <a:pt x="1674" y="1411"/>
                </a:lnTo>
                <a:lnTo>
                  <a:pt x="1667" y="1421"/>
                </a:lnTo>
                <a:lnTo>
                  <a:pt x="1664" y="1425"/>
                </a:lnTo>
                <a:lnTo>
                  <a:pt x="1664" y="1430"/>
                </a:lnTo>
                <a:lnTo>
                  <a:pt x="1664" y="1437"/>
                </a:lnTo>
                <a:lnTo>
                  <a:pt x="1662" y="1440"/>
                </a:lnTo>
                <a:lnTo>
                  <a:pt x="1657" y="1444"/>
                </a:lnTo>
                <a:lnTo>
                  <a:pt x="1652" y="1451"/>
                </a:lnTo>
                <a:lnTo>
                  <a:pt x="1650" y="1459"/>
                </a:lnTo>
                <a:lnTo>
                  <a:pt x="1648" y="1466"/>
                </a:lnTo>
                <a:lnTo>
                  <a:pt x="1650" y="1475"/>
                </a:lnTo>
                <a:lnTo>
                  <a:pt x="1650" y="1480"/>
                </a:lnTo>
                <a:lnTo>
                  <a:pt x="1652" y="1487"/>
                </a:lnTo>
                <a:lnTo>
                  <a:pt x="1652" y="1489"/>
                </a:lnTo>
                <a:lnTo>
                  <a:pt x="1652" y="1494"/>
                </a:lnTo>
                <a:lnTo>
                  <a:pt x="1648" y="1501"/>
                </a:lnTo>
                <a:lnTo>
                  <a:pt x="1648" y="1504"/>
                </a:lnTo>
                <a:lnTo>
                  <a:pt x="1648" y="1508"/>
                </a:lnTo>
                <a:lnTo>
                  <a:pt x="1652" y="1513"/>
                </a:lnTo>
                <a:lnTo>
                  <a:pt x="1655" y="1520"/>
                </a:lnTo>
                <a:lnTo>
                  <a:pt x="1657" y="1527"/>
                </a:lnTo>
                <a:lnTo>
                  <a:pt x="1655" y="1534"/>
                </a:lnTo>
                <a:lnTo>
                  <a:pt x="1652" y="1534"/>
                </a:lnTo>
                <a:lnTo>
                  <a:pt x="1648" y="1534"/>
                </a:lnTo>
                <a:lnTo>
                  <a:pt x="1648" y="1537"/>
                </a:lnTo>
                <a:lnTo>
                  <a:pt x="1643" y="1539"/>
                </a:lnTo>
                <a:lnTo>
                  <a:pt x="1641" y="1537"/>
                </a:lnTo>
                <a:lnTo>
                  <a:pt x="1636" y="1537"/>
                </a:lnTo>
                <a:lnTo>
                  <a:pt x="1631" y="1534"/>
                </a:lnTo>
                <a:lnTo>
                  <a:pt x="1629" y="1530"/>
                </a:lnTo>
                <a:lnTo>
                  <a:pt x="1626" y="1527"/>
                </a:lnTo>
                <a:lnTo>
                  <a:pt x="1624" y="1527"/>
                </a:lnTo>
                <a:lnTo>
                  <a:pt x="1622" y="1527"/>
                </a:lnTo>
                <a:lnTo>
                  <a:pt x="1617" y="1530"/>
                </a:lnTo>
                <a:lnTo>
                  <a:pt x="1612" y="1534"/>
                </a:lnTo>
                <a:lnTo>
                  <a:pt x="1610" y="1539"/>
                </a:lnTo>
                <a:lnTo>
                  <a:pt x="1605" y="1544"/>
                </a:lnTo>
                <a:lnTo>
                  <a:pt x="1603" y="1549"/>
                </a:lnTo>
                <a:lnTo>
                  <a:pt x="1601" y="1553"/>
                </a:lnTo>
                <a:lnTo>
                  <a:pt x="1601" y="1556"/>
                </a:lnTo>
                <a:lnTo>
                  <a:pt x="1601" y="1560"/>
                </a:lnTo>
                <a:lnTo>
                  <a:pt x="1601" y="1567"/>
                </a:lnTo>
                <a:lnTo>
                  <a:pt x="1598" y="1572"/>
                </a:lnTo>
                <a:lnTo>
                  <a:pt x="1596" y="1575"/>
                </a:lnTo>
                <a:lnTo>
                  <a:pt x="1593" y="1577"/>
                </a:lnTo>
                <a:lnTo>
                  <a:pt x="1591" y="1577"/>
                </a:lnTo>
                <a:lnTo>
                  <a:pt x="1586" y="1582"/>
                </a:lnTo>
                <a:lnTo>
                  <a:pt x="1584" y="1586"/>
                </a:lnTo>
                <a:lnTo>
                  <a:pt x="1582" y="1586"/>
                </a:lnTo>
                <a:lnTo>
                  <a:pt x="1579" y="1584"/>
                </a:lnTo>
                <a:lnTo>
                  <a:pt x="1577" y="1579"/>
                </a:lnTo>
                <a:lnTo>
                  <a:pt x="1577" y="1575"/>
                </a:lnTo>
                <a:lnTo>
                  <a:pt x="1577" y="1572"/>
                </a:lnTo>
                <a:lnTo>
                  <a:pt x="1579" y="1567"/>
                </a:lnTo>
                <a:lnTo>
                  <a:pt x="1582" y="1560"/>
                </a:lnTo>
                <a:lnTo>
                  <a:pt x="1584" y="1556"/>
                </a:lnTo>
                <a:lnTo>
                  <a:pt x="1582" y="1556"/>
                </a:lnTo>
                <a:lnTo>
                  <a:pt x="1577" y="1556"/>
                </a:lnTo>
                <a:lnTo>
                  <a:pt x="1572" y="1558"/>
                </a:lnTo>
                <a:lnTo>
                  <a:pt x="1568" y="1560"/>
                </a:lnTo>
                <a:lnTo>
                  <a:pt x="1560" y="1563"/>
                </a:lnTo>
                <a:lnTo>
                  <a:pt x="1553" y="1567"/>
                </a:lnTo>
                <a:lnTo>
                  <a:pt x="1544" y="1572"/>
                </a:lnTo>
                <a:lnTo>
                  <a:pt x="1535" y="1577"/>
                </a:lnTo>
                <a:lnTo>
                  <a:pt x="1530" y="1577"/>
                </a:lnTo>
                <a:lnTo>
                  <a:pt x="1525" y="1577"/>
                </a:lnTo>
                <a:lnTo>
                  <a:pt x="1520" y="1577"/>
                </a:lnTo>
                <a:lnTo>
                  <a:pt x="1518" y="1575"/>
                </a:lnTo>
                <a:lnTo>
                  <a:pt x="1516" y="1575"/>
                </a:lnTo>
                <a:lnTo>
                  <a:pt x="1511" y="1577"/>
                </a:lnTo>
                <a:lnTo>
                  <a:pt x="1509" y="1577"/>
                </a:lnTo>
                <a:lnTo>
                  <a:pt x="1504" y="1575"/>
                </a:lnTo>
                <a:lnTo>
                  <a:pt x="1502" y="1575"/>
                </a:lnTo>
                <a:lnTo>
                  <a:pt x="1499" y="1572"/>
                </a:lnTo>
                <a:lnTo>
                  <a:pt x="1494" y="1567"/>
                </a:lnTo>
                <a:lnTo>
                  <a:pt x="1490" y="1565"/>
                </a:lnTo>
                <a:lnTo>
                  <a:pt x="1483" y="1563"/>
                </a:lnTo>
                <a:lnTo>
                  <a:pt x="1478" y="1558"/>
                </a:lnTo>
                <a:lnTo>
                  <a:pt x="1473" y="1556"/>
                </a:lnTo>
                <a:lnTo>
                  <a:pt x="1469" y="1549"/>
                </a:lnTo>
                <a:lnTo>
                  <a:pt x="1469" y="1546"/>
                </a:lnTo>
                <a:lnTo>
                  <a:pt x="1466" y="1539"/>
                </a:lnTo>
                <a:lnTo>
                  <a:pt x="1466" y="1537"/>
                </a:lnTo>
                <a:lnTo>
                  <a:pt x="1464" y="1537"/>
                </a:lnTo>
                <a:lnTo>
                  <a:pt x="1459" y="1534"/>
                </a:lnTo>
                <a:lnTo>
                  <a:pt x="1454" y="1532"/>
                </a:lnTo>
                <a:lnTo>
                  <a:pt x="1447" y="1532"/>
                </a:lnTo>
                <a:lnTo>
                  <a:pt x="1443" y="1530"/>
                </a:lnTo>
                <a:lnTo>
                  <a:pt x="1440" y="1530"/>
                </a:lnTo>
                <a:lnTo>
                  <a:pt x="1436" y="1534"/>
                </a:lnTo>
                <a:lnTo>
                  <a:pt x="1433" y="1537"/>
                </a:lnTo>
                <a:lnTo>
                  <a:pt x="1431" y="1537"/>
                </a:lnTo>
                <a:lnTo>
                  <a:pt x="1428" y="1539"/>
                </a:lnTo>
                <a:lnTo>
                  <a:pt x="1424" y="1537"/>
                </a:lnTo>
                <a:lnTo>
                  <a:pt x="1419" y="1537"/>
                </a:lnTo>
                <a:lnTo>
                  <a:pt x="1412" y="1537"/>
                </a:lnTo>
                <a:lnTo>
                  <a:pt x="1407" y="1537"/>
                </a:lnTo>
                <a:lnTo>
                  <a:pt x="1405" y="1539"/>
                </a:lnTo>
                <a:lnTo>
                  <a:pt x="1400" y="1539"/>
                </a:lnTo>
                <a:lnTo>
                  <a:pt x="1395" y="1539"/>
                </a:lnTo>
                <a:lnTo>
                  <a:pt x="1391" y="1537"/>
                </a:lnTo>
                <a:lnTo>
                  <a:pt x="1388" y="1537"/>
                </a:lnTo>
                <a:lnTo>
                  <a:pt x="1384" y="1534"/>
                </a:lnTo>
                <a:lnTo>
                  <a:pt x="1377" y="1534"/>
                </a:lnTo>
                <a:lnTo>
                  <a:pt x="1372" y="1532"/>
                </a:lnTo>
                <a:lnTo>
                  <a:pt x="1362" y="1530"/>
                </a:lnTo>
                <a:lnTo>
                  <a:pt x="1362" y="1532"/>
                </a:lnTo>
                <a:lnTo>
                  <a:pt x="1362" y="1534"/>
                </a:lnTo>
                <a:lnTo>
                  <a:pt x="1367" y="1539"/>
                </a:lnTo>
                <a:lnTo>
                  <a:pt x="1369" y="1541"/>
                </a:lnTo>
                <a:lnTo>
                  <a:pt x="1374" y="1546"/>
                </a:lnTo>
                <a:lnTo>
                  <a:pt x="1377" y="1553"/>
                </a:lnTo>
                <a:lnTo>
                  <a:pt x="1377" y="1560"/>
                </a:lnTo>
                <a:lnTo>
                  <a:pt x="1377" y="1563"/>
                </a:lnTo>
                <a:lnTo>
                  <a:pt x="1377" y="1567"/>
                </a:lnTo>
                <a:lnTo>
                  <a:pt x="1374" y="1570"/>
                </a:lnTo>
                <a:lnTo>
                  <a:pt x="1374" y="1572"/>
                </a:lnTo>
                <a:lnTo>
                  <a:pt x="1377" y="1577"/>
                </a:lnTo>
                <a:lnTo>
                  <a:pt x="1377" y="1584"/>
                </a:lnTo>
                <a:lnTo>
                  <a:pt x="1374" y="1589"/>
                </a:lnTo>
                <a:lnTo>
                  <a:pt x="1369" y="1594"/>
                </a:lnTo>
                <a:lnTo>
                  <a:pt x="1369" y="1598"/>
                </a:lnTo>
                <a:lnTo>
                  <a:pt x="1369" y="1603"/>
                </a:lnTo>
                <a:lnTo>
                  <a:pt x="1372" y="1605"/>
                </a:lnTo>
                <a:lnTo>
                  <a:pt x="1372" y="1608"/>
                </a:lnTo>
                <a:lnTo>
                  <a:pt x="1374" y="1608"/>
                </a:lnTo>
                <a:lnTo>
                  <a:pt x="1379" y="1620"/>
                </a:lnTo>
                <a:lnTo>
                  <a:pt x="1381" y="1624"/>
                </a:lnTo>
                <a:lnTo>
                  <a:pt x="1381" y="1627"/>
                </a:lnTo>
                <a:lnTo>
                  <a:pt x="1379" y="1631"/>
                </a:lnTo>
                <a:lnTo>
                  <a:pt x="1372" y="1636"/>
                </a:lnTo>
                <a:lnTo>
                  <a:pt x="1372" y="1641"/>
                </a:lnTo>
                <a:lnTo>
                  <a:pt x="1372" y="1646"/>
                </a:lnTo>
                <a:lnTo>
                  <a:pt x="1372" y="1650"/>
                </a:lnTo>
                <a:lnTo>
                  <a:pt x="1374" y="1653"/>
                </a:lnTo>
                <a:lnTo>
                  <a:pt x="1374" y="1655"/>
                </a:lnTo>
                <a:lnTo>
                  <a:pt x="1369" y="1662"/>
                </a:lnTo>
                <a:lnTo>
                  <a:pt x="1367" y="1667"/>
                </a:lnTo>
                <a:lnTo>
                  <a:pt x="1367" y="1674"/>
                </a:lnTo>
                <a:lnTo>
                  <a:pt x="1372" y="1679"/>
                </a:lnTo>
                <a:lnTo>
                  <a:pt x="1374" y="1683"/>
                </a:lnTo>
                <a:lnTo>
                  <a:pt x="1379" y="1691"/>
                </a:lnTo>
                <a:lnTo>
                  <a:pt x="1379" y="1700"/>
                </a:lnTo>
                <a:lnTo>
                  <a:pt x="1379" y="1702"/>
                </a:lnTo>
                <a:lnTo>
                  <a:pt x="1377" y="1702"/>
                </a:lnTo>
                <a:lnTo>
                  <a:pt x="1372" y="1705"/>
                </a:lnTo>
                <a:lnTo>
                  <a:pt x="1367" y="1707"/>
                </a:lnTo>
                <a:lnTo>
                  <a:pt x="1365" y="1710"/>
                </a:lnTo>
                <a:lnTo>
                  <a:pt x="1360" y="1710"/>
                </a:lnTo>
                <a:lnTo>
                  <a:pt x="1355" y="1712"/>
                </a:lnTo>
                <a:lnTo>
                  <a:pt x="1351" y="1710"/>
                </a:lnTo>
                <a:lnTo>
                  <a:pt x="1346" y="1707"/>
                </a:lnTo>
                <a:lnTo>
                  <a:pt x="1344" y="1705"/>
                </a:lnTo>
                <a:lnTo>
                  <a:pt x="1341" y="1705"/>
                </a:lnTo>
                <a:lnTo>
                  <a:pt x="1339" y="1705"/>
                </a:lnTo>
                <a:lnTo>
                  <a:pt x="1334" y="1707"/>
                </a:lnTo>
                <a:lnTo>
                  <a:pt x="1329" y="1710"/>
                </a:lnTo>
                <a:lnTo>
                  <a:pt x="1327" y="1710"/>
                </a:lnTo>
                <a:lnTo>
                  <a:pt x="1320" y="1710"/>
                </a:lnTo>
                <a:lnTo>
                  <a:pt x="1318" y="1707"/>
                </a:lnTo>
                <a:lnTo>
                  <a:pt x="1315" y="1707"/>
                </a:lnTo>
                <a:lnTo>
                  <a:pt x="1311" y="1705"/>
                </a:lnTo>
                <a:lnTo>
                  <a:pt x="1308" y="1705"/>
                </a:lnTo>
                <a:lnTo>
                  <a:pt x="1306" y="1702"/>
                </a:lnTo>
                <a:lnTo>
                  <a:pt x="1303" y="1700"/>
                </a:lnTo>
                <a:lnTo>
                  <a:pt x="1301" y="1698"/>
                </a:lnTo>
                <a:lnTo>
                  <a:pt x="1299" y="1695"/>
                </a:lnTo>
                <a:lnTo>
                  <a:pt x="1299" y="1691"/>
                </a:lnTo>
                <a:lnTo>
                  <a:pt x="1299" y="1688"/>
                </a:lnTo>
                <a:lnTo>
                  <a:pt x="1299" y="1683"/>
                </a:lnTo>
                <a:lnTo>
                  <a:pt x="1294" y="1679"/>
                </a:lnTo>
                <a:lnTo>
                  <a:pt x="1292" y="1679"/>
                </a:lnTo>
                <a:lnTo>
                  <a:pt x="1289" y="1676"/>
                </a:lnTo>
                <a:lnTo>
                  <a:pt x="1285" y="1674"/>
                </a:lnTo>
                <a:lnTo>
                  <a:pt x="1282" y="1672"/>
                </a:lnTo>
                <a:lnTo>
                  <a:pt x="1275" y="1667"/>
                </a:lnTo>
                <a:lnTo>
                  <a:pt x="1273" y="1665"/>
                </a:lnTo>
                <a:lnTo>
                  <a:pt x="1268" y="1665"/>
                </a:lnTo>
                <a:lnTo>
                  <a:pt x="1266" y="1662"/>
                </a:lnTo>
                <a:lnTo>
                  <a:pt x="1261" y="1660"/>
                </a:lnTo>
                <a:lnTo>
                  <a:pt x="1256" y="1660"/>
                </a:lnTo>
                <a:lnTo>
                  <a:pt x="1254" y="1660"/>
                </a:lnTo>
                <a:lnTo>
                  <a:pt x="1249" y="1660"/>
                </a:lnTo>
                <a:lnTo>
                  <a:pt x="1247" y="1660"/>
                </a:lnTo>
                <a:lnTo>
                  <a:pt x="1245" y="1657"/>
                </a:lnTo>
                <a:lnTo>
                  <a:pt x="1237" y="1660"/>
                </a:lnTo>
                <a:lnTo>
                  <a:pt x="1233" y="1662"/>
                </a:lnTo>
                <a:lnTo>
                  <a:pt x="1228" y="1665"/>
                </a:lnTo>
                <a:lnTo>
                  <a:pt x="1226" y="1665"/>
                </a:lnTo>
                <a:lnTo>
                  <a:pt x="1221" y="1667"/>
                </a:lnTo>
                <a:lnTo>
                  <a:pt x="1219" y="1667"/>
                </a:lnTo>
                <a:lnTo>
                  <a:pt x="1214" y="1672"/>
                </a:lnTo>
                <a:lnTo>
                  <a:pt x="1209" y="1672"/>
                </a:lnTo>
                <a:lnTo>
                  <a:pt x="1204" y="1674"/>
                </a:lnTo>
                <a:lnTo>
                  <a:pt x="1200" y="1679"/>
                </a:lnTo>
                <a:lnTo>
                  <a:pt x="1197" y="1681"/>
                </a:lnTo>
                <a:lnTo>
                  <a:pt x="1195" y="1683"/>
                </a:lnTo>
                <a:lnTo>
                  <a:pt x="1193" y="1686"/>
                </a:lnTo>
                <a:lnTo>
                  <a:pt x="1190" y="1691"/>
                </a:lnTo>
                <a:lnTo>
                  <a:pt x="1190" y="1695"/>
                </a:lnTo>
                <a:lnTo>
                  <a:pt x="1190" y="1700"/>
                </a:lnTo>
                <a:lnTo>
                  <a:pt x="1188" y="1707"/>
                </a:lnTo>
                <a:lnTo>
                  <a:pt x="1186" y="1710"/>
                </a:lnTo>
                <a:lnTo>
                  <a:pt x="1183" y="1710"/>
                </a:lnTo>
                <a:lnTo>
                  <a:pt x="1181" y="1710"/>
                </a:lnTo>
                <a:lnTo>
                  <a:pt x="1176" y="1710"/>
                </a:lnTo>
                <a:lnTo>
                  <a:pt x="1174" y="1710"/>
                </a:lnTo>
                <a:lnTo>
                  <a:pt x="1171" y="1710"/>
                </a:lnTo>
                <a:lnTo>
                  <a:pt x="1169" y="1707"/>
                </a:lnTo>
                <a:lnTo>
                  <a:pt x="1164" y="1710"/>
                </a:lnTo>
                <a:lnTo>
                  <a:pt x="1162" y="1710"/>
                </a:lnTo>
                <a:lnTo>
                  <a:pt x="1155" y="1712"/>
                </a:lnTo>
                <a:lnTo>
                  <a:pt x="1153" y="1714"/>
                </a:lnTo>
                <a:lnTo>
                  <a:pt x="1150" y="1712"/>
                </a:lnTo>
                <a:lnTo>
                  <a:pt x="1143" y="1710"/>
                </a:lnTo>
                <a:lnTo>
                  <a:pt x="1138" y="1710"/>
                </a:lnTo>
                <a:lnTo>
                  <a:pt x="1134" y="1707"/>
                </a:lnTo>
                <a:lnTo>
                  <a:pt x="1131" y="1702"/>
                </a:lnTo>
                <a:lnTo>
                  <a:pt x="1127" y="1700"/>
                </a:lnTo>
                <a:lnTo>
                  <a:pt x="1122" y="1698"/>
                </a:lnTo>
                <a:lnTo>
                  <a:pt x="1117" y="1705"/>
                </a:lnTo>
                <a:lnTo>
                  <a:pt x="1113" y="1707"/>
                </a:lnTo>
                <a:lnTo>
                  <a:pt x="1113" y="1712"/>
                </a:lnTo>
                <a:lnTo>
                  <a:pt x="1110" y="1712"/>
                </a:lnTo>
                <a:lnTo>
                  <a:pt x="1108" y="1717"/>
                </a:lnTo>
                <a:lnTo>
                  <a:pt x="1105" y="1719"/>
                </a:lnTo>
                <a:lnTo>
                  <a:pt x="1103" y="1721"/>
                </a:lnTo>
                <a:lnTo>
                  <a:pt x="1096" y="1717"/>
                </a:lnTo>
                <a:lnTo>
                  <a:pt x="1091" y="1712"/>
                </a:lnTo>
                <a:lnTo>
                  <a:pt x="1089" y="1710"/>
                </a:lnTo>
                <a:lnTo>
                  <a:pt x="1084" y="1710"/>
                </a:lnTo>
                <a:lnTo>
                  <a:pt x="1077" y="1705"/>
                </a:lnTo>
                <a:lnTo>
                  <a:pt x="1075" y="1705"/>
                </a:lnTo>
                <a:lnTo>
                  <a:pt x="1068" y="1705"/>
                </a:lnTo>
                <a:lnTo>
                  <a:pt x="1063" y="1702"/>
                </a:lnTo>
                <a:lnTo>
                  <a:pt x="1058" y="1705"/>
                </a:lnTo>
                <a:lnTo>
                  <a:pt x="1056" y="1705"/>
                </a:lnTo>
                <a:lnTo>
                  <a:pt x="1051" y="1707"/>
                </a:lnTo>
                <a:lnTo>
                  <a:pt x="1044" y="1707"/>
                </a:lnTo>
                <a:lnTo>
                  <a:pt x="1042" y="1705"/>
                </a:lnTo>
                <a:lnTo>
                  <a:pt x="1039" y="1702"/>
                </a:lnTo>
                <a:lnTo>
                  <a:pt x="1035" y="1700"/>
                </a:lnTo>
                <a:lnTo>
                  <a:pt x="1030" y="1700"/>
                </a:lnTo>
                <a:lnTo>
                  <a:pt x="1025" y="1698"/>
                </a:lnTo>
                <a:lnTo>
                  <a:pt x="1021" y="1695"/>
                </a:lnTo>
                <a:lnTo>
                  <a:pt x="1016" y="1693"/>
                </a:lnTo>
                <a:lnTo>
                  <a:pt x="1014" y="1693"/>
                </a:lnTo>
                <a:lnTo>
                  <a:pt x="1006" y="1693"/>
                </a:lnTo>
                <a:lnTo>
                  <a:pt x="1004" y="1695"/>
                </a:lnTo>
                <a:lnTo>
                  <a:pt x="999" y="1700"/>
                </a:lnTo>
                <a:lnTo>
                  <a:pt x="992" y="1705"/>
                </a:lnTo>
                <a:lnTo>
                  <a:pt x="990" y="1702"/>
                </a:lnTo>
                <a:lnTo>
                  <a:pt x="988" y="1700"/>
                </a:lnTo>
                <a:lnTo>
                  <a:pt x="983" y="1698"/>
                </a:lnTo>
                <a:lnTo>
                  <a:pt x="978" y="1693"/>
                </a:lnTo>
                <a:lnTo>
                  <a:pt x="971" y="1688"/>
                </a:lnTo>
                <a:lnTo>
                  <a:pt x="969" y="1686"/>
                </a:lnTo>
                <a:lnTo>
                  <a:pt x="962" y="1686"/>
                </a:lnTo>
                <a:lnTo>
                  <a:pt x="959" y="1688"/>
                </a:lnTo>
                <a:lnTo>
                  <a:pt x="952" y="1691"/>
                </a:lnTo>
                <a:lnTo>
                  <a:pt x="948" y="1691"/>
                </a:lnTo>
                <a:lnTo>
                  <a:pt x="945" y="1688"/>
                </a:lnTo>
                <a:lnTo>
                  <a:pt x="938" y="1686"/>
                </a:lnTo>
                <a:lnTo>
                  <a:pt x="924" y="1695"/>
                </a:lnTo>
                <a:lnTo>
                  <a:pt x="919" y="1695"/>
                </a:lnTo>
                <a:lnTo>
                  <a:pt x="917" y="1695"/>
                </a:lnTo>
                <a:lnTo>
                  <a:pt x="915" y="1688"/>
                </a:lnTo>
                <a:lnTo>
                  <a:pt x="912" y="1686"/>
                </a:lnTo>
                <a:lnTo>
                  <a:pt x="910" y="1683"/>
                </a:lnTo>
                <a:lnTo>
                  <a:pt x="907" y="1683"/>
                </a:lnTo>
                <a:lnTo>
                  <a:pt x="903" y="1683"/>
                </a:lnTo>
                <a:lnTo>
                  <a:pt x="896" y="1683"/>
                </a:lnTo>
                <a:lnTo>
                  <a:pt x="891" y="1683"/>
                </a:lnTo>
                <a:lnTo>
                  <a:pt x="886" y="1683"/>
                </a:lnTo>
                <a:lnTo>
                  <a:pt x="884" y="1679"/>
                </a:lnTo>
                <a:lnTo>
                  <a:pt x="877" y="1679"/>
                </a:lnTo>
                <a:lnTo>
                  <a:pt x="872" y="1679"/>
                </a:lnTo>
                <a:lnTo>
                  <a:pt x="870" y="1676"/>
                </a:lnTo>
                <a:lnTo>
                  <a:pt x="865" y="1674"/>
                </a:lnTo>
                <a:lnTo>
                  <a:pt x="860" y="1669"/>
                </a:lnTo>
                <a:lnTo>
                  <a:pt x="858" y="1667"/>
                </a:lnTo>
                <a:lnTo>
                  <a:pt x="853" y="1662"/>
                </a:lnTo>
                <a:lnTo>
                  <a:pt x="849" y="1657"/>
                </a:lnTo>
                <a:lnTo>
                  <a:pt x="851" y="1657"/>
                </a:lnTo>
                <a:lnTo>
                  <a:pt x="856" y="1655"/>
                </a:lnTo>
                <a:lnTo>
                  <a:pt x="860" y="1653"/>
                </a:lnTo>
                <a:lnTo>
                  <a:pt x="858" y="1650"/>
                </a:lnTo>
                <a:lnTo>
                  <a:pt x="846" y="1646"/>
                </a:lnTo>
                <a:lnTo>
                  <a:pt x="844" y="1643"/>
                </a:lnTo>
                <a:lnTo>
                  <a:pt x="839" y="1641"/>
                </a:lnTo>
                <a:lnTo>
                  <a:pt x="837" y="1641"/>
                </a:lnTo>
                <a:lnTo>
                  <a:pt x="834" y="1641"/>
                </a:lnTo>
                <a:lnTo>
                  <a:pt x="832" y="1636"/>
                </a:lnTo>
                <a:lnTo>
                  <a:pt x="830" y="1634"/>
                </a:lnTo>
                <a:lnTo>
                  <a:pt x="825" y="1629"/>
                </a:lnTo>
                <a:lnTo>
                  <a:pt x="825" y="1627"/>
                </a:lnTo>
                <a:lnTo>
                  <a:pt x="827" y="1624"/>
                </a:lnTo>
                <a:lnTo>
                  <a:pt x="827" y="1622"/>
                </a:lnTo>
                <a:lnTo>
                  <a:pt x="825" y="1620"/>
                </a:lnTo>
                <a:lnTo>
                  <a:pt x="823" y="1617"/>
                </a:lnTo>
                <a:lnTo>
                  <a:pt x="820" y="1612"/>
                </a:lnTo>
                <a:lnTo>
                  <a:pt x="818" y="1610"/>
                </a:lnTo>
                <a:lnTo>
                  <a:pt x="813" y="1610"/>
                </a:lnTo>
                <a:lnTo>
                  <a:pt x="808" y="1610"/>
                </a:lnTo>
                <a:lnTo>
                  <a:pt x="806" y="1610"/>
                </a:lnTo>
                <a:lnTo>
                  <a:pt x="806" y="1608"/>
                </a:lnTo>
                <a:lnTo>
                  <a:pt x="801" y="1608"/>
                </a:lnTo>
                <a:lnTo>
                  <a:pt x="797" y="1608"/>
                </a:lnTo>
                <a:lnTo>
                  <a:pt x="794" y="1608"/>
                </a:lnTo>
                <a:lnTo>
                  <a:pt x="790" y="1605"/>
                </a:lnTo>
                <a:lnTo>
                  <a:pt x="792" y="1603"/>
                </a:lnTo>
                <a:lnTo>
                  <a:pt x="797" y="1598"/>
                </a:lnTo>
                <a:lnTo>
                  <a:pt x="799" y="1594"/>
                </a:lnTo>
                <a:lnTo>
                  <a:pt x="794" y="1591"/>
                </a:lnTo>
                <a:lnTo>
                  <a:pt x="790" y="1586"/>
                </a:lnTo>
                <a:lnTo>
                  <a:pt x="787" y="1584"/>
                </a:lnTo>
                <a:lnTo>
                  <a:pt x="783" y="1584"/>
                </a:lnTo>
                <a:lnTo>
                  <a:pt x="783" y="1582"/>
                </a:lnTo>
                <a:lnTo>
                  <a:pt x="780" y="1575"/>
                </a:lnTo>
                <a:lnTo>
                  <a:pt x="778" y="1572"/>
                </a:lnTo>
                <a:lnTo>
                  <a:pt x="775" y="1567"/>
                </a:lnTo>
                <a:lnTo>
                  <a:pt x="773" y="1567"/>
                </a:lnTo>
                <a:lnTo>
                  <a:pt x="773" y="1565"/>
                </a:lnTo>
                <a:lnTo>
                  <a:pt x="768" y="1560"/>
                </a:lnTo>
                <a:lnTo>
                  <a:pt x="768" y="1558"/>
                </a:lnTo>
                <a:lnTo>
                  <a:pt x="764" y="1556"/>
                </a:lnTo>
                <a:lnTo>
                  <a:pt x="761" y="1551"/>
                </a:lnTo>
                <a:lnTo>
                  <a:pt x="761" y="1553"/>
                </a:lnTo>
                <a:lnTo>
                  <a:pt x="764" y="1556"/>
                </a:lnTo>
                <a:lnTo>
                  <a:pt x="761" y="1556"/>
                </a:lnTo>
                <a:lnTo>
                  <a:pt x="761" y="1558"/>
                </a:lnTo>
                <a:lnTo>
                  <a:pt x="764" y="1558"/>
                </a:lnTo>
                <a:lnTo>
                  <a:pt x="764" y="1560"/>
                </a:lnTo>
                <a:lnTo>
                  <a:pt x="761" y="1563"/>
                </a:lnTo>
                <a:lnTo>
                  <a:pt x="761" y="1565"/>
                </a:lnTo>
                <a:lnTo>
                  <a:pt x="764" y="1565"/>
                </a:lnTo>
                <a:lnTo>
                  <a:pt x="764" y="1567"/>
                </a:lnTo>
                <a:lnTo>
                  <a:pt x="766" y="1570"/>
                </a:lnTo>
                <a:lnTo>
                  <a:pt x="764" y="1572"/>
                </a:lnTo>
                <a:lnTo>
                  <a:pt x="764" y="1575"/>
                </a:lnTo>
                <a:lnTo>
                  <a:pt x="766" y="1577"/>
                </a:lnTo>
                <a:lnTo>
                  <a:pt x="766" y="1579"/>
                </a:lnTo>
                <a:lnTo>
                  <a:pt x="766" y="1582"/>
                </a:lnTo>
                <a:lnTo>
                  <a:pt x="768" y="1582"/>
                </a:lnTo>
                <a:lnTo>
                  <a:pt x="766" y="1584"/>
                </a:lnTo>
                <a:lnTo>
                  <a:pt x="766" y="1586"/>
                </a:lnTo>
                <a:lnTo>
                  <a:pt x="766" y="1589"/>
                </a:lnTo>
                <a:lnTo>
                  <a:pt x="766" y="1591"/>
                </a:lnTo>
                <a:lnTo>
                  <a:pt x="764" y="1591"/>
                </a:lnTo>
                <a:lnTo>
                  <a:pt x="764" y="1594"/>
                </a:lnTo>
                <a:lnTo>
                  <a:pt x="761" y="1596"/>
                </a:lnTo>
                <a:lnTo>
                  <a:pt x="759" y="1596"/>
                </a:lnTo>
                <a:lnTo>
                  <a:pt x="759" y="1598"/>
                </a:lnTo>
                <a:lnTo>
                  <a:pt x="757" y="1601"/>
                </a:lnTo>
                <a:lnTo>
                  <a:pt x="757" y="1603"/>
                </a:lnTo>
                <a:lnTo>
                  <a:pt x="757" y="1605"/>
                </a:lnTo>
                <a:lnTo>
                  <a:pt x="757" y="1608"/>
                </a:lnTo>
                <a:lnTo>
                  <a:pt x="754" y="1610"/>
                </a:lnTo>
                <a:lnTo>
                  <a:pt x="754" y="1612"/>
                </a:lnTo>
                <a:lnTo>
                  <a:pt x="752" y="1615"/>
                </a:lnTo>
                <a:lnTo>
                  <a:pt x="752" y="1617"/>
                </a:lnTo>
                <a:lnTo>
                  <a:pt x="750" y="1620"/>
                </a:lnTo>
                <a:lnTo>
                  <a:pt x="750" y="1622"/>
                </a:lnTo>
                <a:lnTo>
                  <a:pt x="747" y="1622"/>
                </a:lnTo>
                <a:lnTo>
                  <a:pt x="747" y="1624"/>
                </a:lnTo>
                <a:lnTo>
                  <a:pt x="750" y="1627"/>
                </a:lnTo>
                <a:lnTo>
                  <a:pt x="750" y="1629"/>
                </a:lnTo>
                <a:lnTo>
                  <a:pt x="747" y="1631"/>
                </a:lnTo>
                <a:lnTo>
                  <a:pt x="745" y="1631"/>
                </a:lnTo>
                <a:lnTo>
                  <a:pt x="745" y="1634"/>
                </a:lnTo>
                <a:lnTo>
                  <a:pt x="742" y="1636"/>
                </a:lnTo>
                <a:lnTo>
                  <a:pt x="740" y="1638"/>
                </a:lnTo>
                <a:lnTo>
                  <a:pt x="740" y="1641"/>
                </a:lnTo>
                <a:lnTo>
                  <a:pt x="740" y="1643"/>
                </a:lnTo>
                <a:lnTo>
                  <a:pt x="740" y="1646"/>
                </a:lnTo>
                <a:lnTo>
                  <a:pt x="742" y="1648"/>
                </a:lnTo>
                <a:lnTo>
                  <a:pt x="745" y="1648"/>
                </a:lnTo>
                <a:lnTo>
                  <a:pt x="745" y="1650"/>
                </a:lnTo>
                <a:lnTo>
                  <a:pt x="745" y="1653"/>
                </a:lnTo>
                <a:lnTo>
                  <a:pt x="742" y="1653"/>
                </a:lnTo>
                <a:lnTo>
                  <a:pt x="742" y="1655"/>
                </a:lnTo>
                <a:lnTo>
                  <a:pt x="740" y="1655"/>
                </a:lnTo>
                <a:lnTo>
                  <a:pt x="740" y="1657"/>
                </a:lnTo>
                <a:lnTo>
                  <a:pt x="740" y="1660"/>
                </a:lnTo>
                <a:lnTo>
                  <a:pt x="740" y="1662"/>
                </a:lnTo>
                <a:lnTo>
                  <a:pt x="740" y="1665"/>
                </a:lnTo>
                <a:lnTo>
                  <a:pt x="740" y="1667"/>
                </a:lnTo>
                <a:lnTo>
                  <a:pt x="740" y="1669"/>
                </a:lnTo>
                <a:lnTo>
                  <a:pt x="742" y="1672"/>
                </a:lnTo>
                <a:lnTo>
                  <a:pt x="745" y="1672"/>
                </a:lnTo>
                <a:lnTo>
                  <a:pt x="745" y="1674"/>
                </a:lnTo>
                <a:lnTo>
                  <a:pt x="745" y="1676"/>
                </a:lnTo>
                <a:lnTo>
                  <a:pt x="742" y="1676"/>
                </a:lnTo>
                <a:lnTo>
                  <a:pt x="740" y="1679"/>
                </a:lnTo>
                <a:lnTo>
                  <a:pt x="740" y="1681"/>
                </a:lnTo>
                <a:lnTo>
                  <a:pt x="742" y="1681"/>
                </a:lnTo>
                <a:lnTo>
                  <a:pt x="742" y="1683"/>
                </a:lnTo>
                <a:lnTo>
                  <a:pt x="742" y="1686"/>
                </a:lnTo>
                <a:lnTo>
                  <a:pt x="740" y="1688"/>
                </a:lnTo>
                <a:lnTo>
                  <a:pt x="740" y="1691"/>
                </a:lnTo>
                <a:lnTo>
                  <a:pt x="738" y="1691"/>
                </a:lnTo>
                <a:lnTo>
                  <a:pt x="740" y="1693"/>
                </a:lnTo>
                <a:lnTo>
                  <a:pt x="740" y="1695"/>
                </a:lnTo>
                <a:lnTo>
                  <a:pt x="740" y="1698"/>
                </a:lnTo>
                <a:lnTo>
                  <a:pt x="740" y="1700"/>
                </a:lnTo>
                <a:lnTo>
                  <a:pt x="740" y="1702"/>
                </a:lnTo>
                <a:lnTo>
                  <a:pt x="738" y="1702"/>
                </a:lnTo>
                <a:lnTo>
                  <a:pt x="738" y="1705"/>
                </a:lnTo>
                <a:lnTo>
                  <a:pt x="738" y="1707"/>
                </a:lnTo>
                <a:lnTo>
                  <a:pt x="738" y="1710"/>
                </a:lnTo>
                <a:lnTo>
                  <a:pt x="738" y="1712"/>
                </a:lnTo>
                <a:lnTo>
                  <a:pt x="738" y="1714"/>
                </a:lnTo>
                <a:lnTo>
                  <a:pt x="735" y="1717"/>
                </a:lnTo>
                <a:lnTo>
                  <a:pt x="735" y="1719"/>
                </a:lnTo>
                <a:lnTo>
                  <a:pt x="733" y="1719"/>
                </a:lnTo>
                <a:lnTo>
                  <a:pt x="733" y="1721"/>
                </a:lnTo>
                <a:lnTo>
                  <a:pt x="731" y="1724"/>
                </a:lnTo>
                <a:lnTo>
                  <a:pt x="731" y="1726"/>
                </a:lnTo>
                <a:lnTo>
                  <a:pt x="728" y="1726"/>
                </a:lnTo>
                <a:lnTo>
                  <a:pt x="728" y="1728"/>
                </a:lnTo>
                <a:lnTo>
                  <a:pt x="726" y="1728"/>
                </a:lnTo>
                <a:lnTo>
                  <a:pt x="726" y="1731"/>
                </a:lnTo>
                <a:lnTo>
                  <a:pt x="726" y="1733"/>
                </a:lnTo>
                <a:lnTo>
                  <a:pt x="726" y="1736"/>
                </a:lnTo>
                <a:lnTo>
                  <a:pt x="724" y="1738"/>
                </a:lnTo>
                <a:lnTo>
                  <a:pt x="724" y="1740"/>
                </a:lnTo>
                <a:lnTo>
                  <a:pt x="724" y="1743"/>
                </a:lnTo>
                <a:lnTo>
                  <a:pt x="721" y="1743"/>
                </a:lnTo>
                <a:lnTo>
                  <a:pt x="719" y="1745"/>
                </a:lnTo>
                <a:lnTo>
                  <a:pt x="719" y="1747"/>
                </a:lnTo>
                <a:lnTo>
                  <a:pt x="719" y="1750"/>
                </a:lnTo>
                <a:lnTo>
                  <a:pt x="719" y="1752"/>
                </a:lnTo>
                <a:lnTo>
                  <a:pt x="719" y="1754"/>
                </a:lnTo>
                <a:lnTo>
                  <a:pt x="719" y="1757"/>
                </a:lnTo>
                <a:lnTo>
                  <a:pt x="716" y="1757"/>
                </a:lnTo>
                <a:lnTo>
                  <a:pt x="716" y="1759"/>
                </a:lnTo>
                <a:lnTo>
                  <a:pt x="714" y="1759"/>
                </a:lnTo>
                <a:lnTo>
                  <a:pt x="714" y="1762"/>
                </a:lnTo>
                <a:lnTo>
                  <a:pt x="712" y="1762"/>
                </a:lnTo>
                <a:lnTo>
                  <a:pt x="712" y="1764"/>
                </a:lnTo>
                <a:lnTo>
                  <a:pt x="709" y="1764"/>
                </a:lnTo>
                <a:lnTo>
                  <a:pt x="707" y="1764"/>
                </a:lnTo>
                <a:lnTo>
                  <a:pt x="707" y="1762"/>
                </a:lnTo>
                <a:lnTo>
                  <a:pt x="705" y="1759"/>
                </a:lnTo>
                <a:lnTo>
                  <a:pt x="702" y="1759"/>
                </a:lnTo>
                <a:lnTo>
                  <a:pt x="702" y="1757"/>
                </a:lnTo>
                <a:lnTo>
                  <a:pt x="700" y="1757"/>
                </a:lnTo>
                <a:lnTo>
                  <a:pt x="700" y="1754"/>
                </a:lnTo>
                <a:lnTo>
                  <a:pt x="698" y="1754"/>
                </a:lnTo>
                <a:lnTo>
                  <a:pt x="695" y="1754"/>
                </a:lnTo>
                <a:lnTo>
                  <a:pt x="693" y="1757"/>
                </a:lnTo>
                <a:lnTo>
                  <a:pt x="693" y="1759"/>
                </a:lnTo>
                <a:lnTo>
                  <a:pt x="691" y="1759"/>
                </a:lnTo>
                <a:lnTo>
                  <a:pt x="688" y="1759"/>
                </a:lnTo>
                <a:lnTo>
                  <a:pt x="686" y="1759"/>
                </a:lnTo>
                <a:lnTo>
                  <a:pt x="686" y="1762"/>
                </a:lnTo>
                <a:lnTo>
                  <a:pt x="683" y="1762"/>
                </a:lnTo>
                <a:lnTo>
                  <a:pt x="683" y="1764"/>
                </a:lnTo>
                <a:lnTo>
                  <a:pt x="683" y="1766"/>
                </a:lnTo>
                <a:lnTo>
                  <a:pt x="681" y="1764"/>
                </a:lnTo>
                <a:lnTo>
                  <a:pt x="681" y="1762"/>
                </a:lnTo>
                <a:lnTo>
                  <a:pt x="679" y="1762"/>
                </a:lnTo>
                <a:lnTo>
                  <a:pt x="679" y="1764"/>
                </a:lnTo>
                <a:lnTo>
                  <a:pt x="676" y="1764"/>
                </a:lnTo>
                <a:lnTo>
                  <a:pt x="676" y="1766"/>
                </a:lnTo>
                <a:lnTo>
                  <a:pt x="676" y="1769"/>
                </a:lnTo>
                <a:lnTo>
                  <a:pt x="674" y="1769"/>
                </a:lnTo>
                <a:lnTo>
                  <a:pt x="674" y="1771"/>
                </a:lnTo>
                <a:lnTo>
                  <a:pt x="674" y="1773"/>
                </a:lnTo>
                <a:lnTo>
                  <a:pt x="674" y="1776"/>
                </a:lnTo>
                <a:lnTo>
                  <a:pt x="674" y="1778"/>
                </a:lnTo>
                <a:lnTo>
                  <a:pt x="674" y="1781"/>
                </a:lnTo>
                <a:lnTo>
                  <a:pt x="674" y="1783"/>
                </a:lnTo>
                <a:lnTo>
                  <a:pt x="674" y="1785"/>
                </a:lnTo>
                <a:lnTo>
                  <a:pt x="674" y="1788"/>
                </a:lnTo>
                <a:lnTo>
                  <a:pt x="672" y="1790"/>
                </a:lnTo>
                <a:lnTo>
                  <a:pt x="669" y="1790"/>
                </a:lnTo>
                <a:lnTo>
                  <a:pt x="669" y="1792"/>
                </a:lnTo>
                <a:lnTo>
                  <a:pt x="672" y="1792"/>
                </a:lnTo>
                <a:lnTo>
                  <a:pt x="672" y="1795"/>
                </a:lnTo>
                <a:lnTo>
                  <a:pt x="672" y="1797"/>
                </a:lnTo>
                <a:lnTo>
                  <a:pt x="672" y="1799"/>
                </a:lnTo>
                <a:lnTo>
                  <a:pt x="672" y="1802"/>
                </a:lnTo>
                <a:lnTo>
                  <a:pt x="672" y="1804"/>
                </a:lnTo>
                <a:lnTo>
                  <a:pt x="672" y="1807"/>
                </a:lnTo>
                <a:lnTo>
                  <a:pt x="674" y="1807"/>
                </a:lnTo>
                <a:lnTo>
                  <a:pt x="672" y="1807"/>
                </a:lnTo>
                <a:lnTo>
                  <a:pt x="672" y="1809"/>
                </a:lnTo>
                <a:lnTo>
                  <a:pt x="672" y="1811"/>
                </a:lnTo>
                <a:lnTo>
                  <a:pt x="674" y="1811"/>
                </a:lnTo>
                <a:lnTo>
                  <a:pt x="676" y="1809"/>
                </a:lnTo>
                <a:lnTo>
                  <a:pt x="676" y="1811"/>
                </a:lnTo>
                <a:lnTo>
                  <a:pt x="679" y="1811"/>
                </a:lnTo>
                <a:lnTo>
                  <a:pt x="681" y="1811"/>
                </a:lnTo>
                <a:lnTo>
                  <a:pt x="681" y="1814"/>
                </a:lnTo>
                <a:lnTo>
                  <a:pt x="679" y="1814"/>
                </a:lnTo>
                <a:lnTo>
                  <a:pt x="679" y="1816"/>
                </a:lnTo>
                <a:lnTo>
                  <a:pt x="676" y="1816"/>
                </a:lnTo>
                <a:lnTo>
                  <a:pt x="676" y="1818"/>
                </a:lnTo>
                <a:lnTo>
                  <a:pt x="679" y="1818"/>
                </a:lnTo>
                <a:lnTo>
                  <a:pt x="681" y="1818"/>
                </a:lnTo>
                <a:lnTo>
                  <a:pt x="683" y="1818"/>
                </a:lnTo>
                <a:lnTo>
                  <a:pt x="683" y="1821"/>
                </a:lnTo>
                <a:lnTo>
                  <a:pt x="683" y="1823"/>
                </a:lnTo>
                <a:lnTo>
                  <a:pt x="686" y="1823"/>
                </a:lnTo>
                <a:lnTo>
                  <a:pt x="688" y="1825"/>
                </a:lnTo>
                <a:lnTo>
                  <a:pt x="688" y="1828"/>
                </a:lnTo>
                <a:lnTo>
                  <a:pt x="688" y="1830"/>
                </a:lnTo>
                <a:lnTo>
                  <a:pt x="688" y="1833"/>
                </a:lnTo>
                <a:lnTo>
                  <a:pt x="688" y="1835"/>
                </a:lnTo>
                <a:lnTo>
                  <a:pt x="688" y="1833"/>
                </a:lnTo>
                <a:lnTo>
                  <a:pt x="691" y="1833"/>
                </a:lnTo>
                <a:lnTo>
                  <a:pt x="693" y="1833"/>
                </a:lnTo>
                <a:lnTo>
                  <a:pt x="693" y="1835"/>
                </a:lnTo>
                <a:lnTo>
                  <a:pt x="693" y="1837"/>
                </a:lnTo>
                <a:lnTo>
                  <a:pt x="693" y="1840"/>
                </a:lnTo>
                <a:lnTo>
                  <a:pt x="693" y="1842"/>
                </a:lnTo>
                <a:lnTo>
                  <a:pt x="691" y="1842"/>
                </a:lnTo>
                <a:lnTo>
                  <a:pt x="691" y="1844"/>
                </a:lnTo>
                <a:lnTo>
                  <a:pt x="691" y="1847"/>
                </a:lnTo>
                <a:lnTo>
                  <a:pt x="691" y="1849"/>
                </a:lnTo>
                <a:lnTo>
                  <a:pt x="691" y="1852"/>
                </a:lnTo>
                <a:lnTo>
                  <a:pt x="691" y="1854"/>
                </a:lnTo>
                <a:lnTo>
                  <a:pt x="691" y="1856"/>
                </a:lnTo>
                <a:lnTo>
                  <a:pt x="693" y="1856"/>
                </a:lnTo>
                <a:lnTo>
                  <a:pt x="693" y="1859"/>
                </a:lnTo>
                <a:lnTo>
                  <a:pt x="693" y="1861"/>
                </a:lnTo>
                <a:lnTo>
                  <a:pt x="695" y="1861"/>
                </a:lnTo>
                <a:lnTo>
                  <a:pt x="698" y="1863"/>
                </a:lnTo>
                <a:lnTo>
                  <a:pt x="698" y="1866"/>
                </a:lnTo>
                <a:lnTo>
                  <a:pt x="700" y="1868"/>
                </a:lnTo>
                <a:lnTo>
                  <a:pt x="700" y="1870"/>
                </a:lnTo>
                <a:lnTo>
                  <a:pt x="700" y="1873"/>
                </a:lnTo>
                <a:lnTo>
                  <a:pt x="700" y="1875"/>
                </a:lnTo>
                <a:lnTo>
                  <a:pt x="702" y="1875"/>
                </a:lnTo>
                <a:lnTo>
                  <a:pt x="702" y="1878"/>
                </a:lnTo>
                <a:lnTo>
                  <a:pt x="702" y="1880"/>
                </a:lnTo>
                <a:lnTo>
                  <a:pt x="702" y="1882"/>
                </a:lnTo>
                <a:lnTo>
                  <a:pt x="700" y="1882"/>
                </a:lnTo>
                <a:lnTo>
                  <a:pt x="700" y="1885"/>
                </a:lnTo>
                <a:lnTo>
                  <a:pt x="702" y="1885"/>
                </a:lnTo>
                <a:lnTo>
                  <a:pt x="705" y="1885"/>
                </a:lnTo>
                <a:lnTo>
                  <a:pt x="705" y="1887"/>
                </a:lnTo>
                <a:lnTo>
                  <a:pt x="702" y="1889"/>
                </a:lnTo>
                <a:lnTo>
                  <a:pt x="702" y="1892"/>
                </a:lnTo>
                <a:lnTo>
                  <a:pt x="700" y="1892"/>
                </a:lnTo>
                <a:lnTo>
                  <a:pt x="700" y="1894"/>
                </a:lnTo>
                <a:lnTo>
                  <a:pt x="702" y="1894"/>
                </a:lnTo>
                <a:lnTo>
                  <a:pt x="705" y="1894"/>
                </a:lnTo>
                <a:lnTo>
                  <a:pt x="705" y="1897"/>
                </a:lnTo>
                <a:lnTo>
                  <a:pt x="705" y="1899"/>
                </a:lnTo>
                <a:lnTo>
                  <a:pt x="705" y="1901"/>
                </a:lnTo>
                <a:lnTo>
                  <a:pt x="705" y="1904"/>
                </a:lnTo>
                <a:lnTo>
                  <a:pt x="705" y="1906"/>
                </a:lnTo>
                <a:lnTo>
                  <a:pt x="705" y="1908"/>
                </a:lnTo>
                <a:lnTo>
                  <a:pt x="705" y="1911"/>
                </a:lnTo>
                <a:lnTo>
                  <a:pt x="707" y="1911"/>
                </a:lnTo>
                <a:lnTo>
                  <a:pt x="707" y="1913"/>
                </a:lnTo>
                <a:lnTo>
                  <a:pt x="705" y="1915"/>
                </a:lnTo>
                <a:lnTo>
                  <a:pt x="702" y="1918"/>
                </a:lnTo>
                <a:lnTo>
                  <a:pt x="705" y="1918"/>
                </a:lnTo>
                <a:lnTo>
                  <a:pt x="705" y="1920"/>
                </a:lnTo>
                <a:lnTo>
                  <a:pt x="705" y="1923"/>
                </a:lnTo>
                <a:lnTo>
                  <a:pt x="702" y="1923"/>
                </a:lnTo>
                <a:lnTo>
                  <a:pt x="702" y="1925"/>
                </a:lnTo>
                <a:lnTo>
                  <a:pt x="702" y="1927"/>
                </a:lnTo>
                <a:lnTo>
                  <a:pt x="702" y="1930"/>
                </a:lnTo>
                <a:lnTo>
                  <a:pt x="700" y="1932"/>
                </a:lnTo>
                <a:lnTo>
                  <a:pt x="700" y="1934"/>
                </a:lnTo>
                <a:lnTo>
                  <a:pt x="700" y="1937"/>
                </a:lnTo>
                <a:lnTo>
                  <a:pt x="698" y="1937"/>
                </a:lnTo>
                <a:lnTo>
                  <a:pt x="698" y="1939"/>
                </a:lnTo>
                <a:lnTo>
                  <a:pt x="695" y="1939"/>
                </a:lnTo>
                <a:lnTo>
                  <a:pt x="695" y="1941"/>
                </a:lnTo>
                <a:lnTo>
                  <a:pt x="693" y="1941"/>
                </a:lnTo>
                <a:lnTo>
                  <a:pt x="691" y="1944"/>
                </a:lnTo>
                <a:lnTo>
                  <a:pt x="693" y="1946"/>
                </a:lnTo>
                <a:lnTo>
                  <a:pt x="693" y="1949"/>
                </a:lnTo>
                <a:lnTo>
                  <a:pt x="693" y="1951"/>
                </a:lnTo>
                <a:lnTo>
                  <a:pt x="691" y="1951"/>
                </a:lnTo>
                <a:lnTo>
                  <a:pt x="688" y="1951"/>
                </a:lnTo>
                <a:lnTo>
                  <a:pt x="686" y="1953"/>
                </a:lnTo>
                <a:lnTo>
                  <a:pt x="683" y="1953"/>
                </a:lnTo>
                <a:lnTo>
                  <a:pt x="683" y="1956"/>
                </a:lnTo>
                <a:lnTo>
                  <a:pt x="681" y="1956"/>
                </a:lnTo>
                <a:lnTo>
                  <a:pt x="681" y="1958"/>
                </a:lnTo>
                <a:lnTo>
                  <a:pt x="679" y="1958"/>
                </a:lnTo>
                <a:lnTo>
                  <a:pt x="679" y="1960"/>
                </a:lnTo>
                <a:lnTo>
                  <a:pt x="679" y="1963"/>
                </a:lnTo>
                <a:lnTo>
                  <a:pt x="676" y="1963"/>
                </a:lnTo>
                <a:lnTo>
                  <a:pt x="674" y="1965"/>
                </a:lnTo>
                <a:lnTo>
                  <a:pt x="672" y="1965"/>
                </a:lnTo>
                <a:lnTo>
                  <a:pt x="672" y="1968"/>
                </a:lnTo>
                <a:lnTo>
                  <a:pt x="672" y="1970"/>
                </a:lnTo>
                <a:lnTo>
                  <a:pt x="672" y="1972"/>
                </a:lnTo>
                <a:lnTo>
                  <a:pt x="669" y="1972"/>
                </a:lnTo>
                <a:lnTo>
                  <a:pt x="669" y="1975"/>
                </a:lnTo>
                <a:lnTo>
                  <a:pt x="667" y="1975"/>
                </a:lnTo>
                <a:lnTo>
                  <a:pt x="665" y="1975"/>
                </a:lnTo>
                <a:lnTo>
                  <a:pt x="662" y="1977"/>
                </a:lnTo>
                <a:lnTo>
                  <a:pt x="660" y="1977"/>
                </a:lnTo>
                <a:lnTo>
                  <a:pt x="660" y="1979"/>
                </a:lnTo>
                <a:lnTo>
                  <a:pt x="660" y="1982"/>
                </a:lnTo>
                <a:lnTo>
                  <a:pt x="658" y="1982"/>
                </a:lnTo>
                <a:lnTo>
                  <a:pt x="658" y="1984"/>
                </a:lnTo>
                <a:lnTo>
                  <a:pt x="658" y="1986"/>
                </a:lnTo>
                <a:lnTo>
                  <a:pt x="658" y="1984"/>
                </a:lnTo>
                <a:lnTo>
                  <a:pt x="655" y="1984"/>
                </a:lnTo>
                <a:lnTo>
                  <a:pt x="655" y="1982"/>
                </a:lnTo>
                <a:lnTo>
                  <a:pt x="655" y="1979"/>
                </a:lnTo>
                <a:lnTo>
                  <a:pt x="653" y="1979"/>
                </a:lnTo>
                <a:lnTo>
                  <a:pt x="650" y="1979"/>
                </a:lnTo>
                <a:lnTo>
                  <a:pt x="650" y="1982"/>
                </a:lnTo>
                <a:lnTo>
                  <a:pt x="650" y="1984"/>
                </a:lnTo>
                <a:lnTo>
                  <a:pt x="648" y="1986"/>
                </a:lnTo>
                <a:lnTo>
                  <a:pt x="646" y="1986"/>
                </a:lnTo>
                <a:lnTo>
                  <a:pt x="643" y="1986"/>
                </a:lnTo>
                <a:lnTo>
                  <a:pt x="641" y="1986"/>
                </a:lnTo>
                <a:lnTo>
                  <a:pt x="641" y="1984"/>
                </a:lnTo>
                <a:lnTo>
                  <a:pt x="639" y="1982"/>
                </a:lnTo>
                <a:lnTo>
                  <a:pt x="639" y="1979"/>
                </a:lnTo>
                <a:lnTo>
                  <a:pt x="636" y="1979"/>
                </a:lnTo>
                <a:lnTo>
                  <a:pt x="636" y="1977"/>
                </a:lnTo>
                <a:lnTo>
                  <a:pt x="634" y="1977"/>
                </a:lnTo>
                <a:lnTo>
                  <a:pt x="632" y="1977"/>
                </a:lnTo>
                <a:lnTo>
                  <a:pt x="632" y="1979"/>
                </a:lnTo>
                <a:lnTo>
                  <a:pt x="632" y="1982"/>
                </a:lnTo>
                <a:lnTo>
                  <a:pt x="629" y="1984"/>
                </a:lnTo>
                <a:lnTo>
                  <a:pt x="627" y="1984"/>
                </a:lnTo>
                <a:lnTo>
                  <a:pt x="627" y="1986"/>
                </a:lnTo>
                <a:lnTo>
                  <a:pt x="627" y="1989"/>
                </a:lnTo>
                <a:lnTo>
                  <a:pt x="625" y="1991"/>
                </a:lnTo>
                <a:lnTo>
                  <a:pt x="622" y="1991"/>
                </a:lnTo>
                <a:lnTo>
                  <a:pt x="620" y="1994"/>
                </a:lnTo>
                <a:lnTo>
                  <a:pt x="620" y="1996"/>
                </a:lnTo>
                <a:lnTo>
                  <a:pt x="620" y="1998"/>
                </a:lnTo>
                <a:lnTo>
                  <a:pt x="617" y="1998"/>
                </a:lnTo>
                <a:lnTo>
                  <a:pt x="617" y="2001"/>
                </a:lnTo>
                <a:lnTo>
                  <a:pt x="615" y="1998"/>
                </a:lnTo>
                <a:lnTo>
                  <a:pt x="613" y="1998"/>
                </a:lnTo>
                <a:lnTo>
                  <a:pt x="610" y="1998"/>
                </a:lnTo>
                <a:lnTo>
                  <a:pt x="608" y="1996"/>
                </a:lnTo>
                <a:lnTo>
                  <a:pt x="606" y="1998"/>
                </a:lnTo>
                <a:lnTo>
                  <a:pt x="603" y="1998"/>
                </a:lnTo>
                <a:lnTo>
                  <a:pt x="603" y="1996"/>
                </a:lnTo>
                <a:lnTo>
                  <a:pt x="601" y="1994"/>
                </a:lnTo>
                <a:lnTo>
                  <a:pt x="599" y="1991"/>
                </a:lnTo>
                <a:lnTo>
                  <a:pt x="596" y="1991"/>
                </a:lnTo>
                <a:lnTo>
                  <a:pt x="596" y="1994"/>
                </a:lnTo>
                <a:lnTo>
                  <a:pt x="594" y="1996"/>
                </a:lnTo>
                <a:lnTo>
                  <a:pt x="592" y="1998"/>
                </a:lnTo>
                <a:lnTo>
                  <a:pt x="587" y="1998"/>
                </a:lnTo>
                <a:lnTo>
                  <a:pt x="584" y="1998"/>
                </a:lnTo>
                <a:lnTo>
                  <a:pt x="580" y="1998"/>
                </a:lnTo>
                <a:lnTo>
                  <a:pt x="577" y="1998"/>
                </a:lnTo>
                <a:lnTo>
                  <a:pt x="575" y="1998"/>
                </a:lnTo>
                <a:lnTo>
                  <a:pt x="573" y="1998"/>
                </a:lnTo>
                <a:lnTo>
                  <a:pt x="570" y="1998"/>
                </a:lnTo>
                <a:lnTo>
                  <a:pt x="568" y="1998"/>
                </a:lnTo>
                <a:lnTo>
                  <a:pt x="563" y="1996"/>
                </a:lnTo>
                <a:lnTo>
                  <a:pt x="561" y="1996"/>
                </a:lnTo>
                <a:lnTo>
                  <a:pt x="559" y="1996"/>
                </a:lnTo>
                <a:lnTo>
                  <a:pt x="556" y="1998"/>
                </a:lnTo>
                <a:lnTo>
                  <a:pt x="556" y="2001"/>
                </a:lnTo>
                <a:lnTo>
                  <a:pt x="554" y="2003"/>
                </a:lnTo>
                <a:lnTo>
                  <a:pt x="551" y="2005"/>
                </a:lnTo>
                <a:lnTo>
                  <a:pt x="551" y="2003"/>
                </a:lnTo>
                <a:lnTo>
                  <a:pt x="549" y="2001"/>
                </a:lnTo>
                <a:lnTo>
                  <a:pt x="547" y="2001"/>
                </a:lnTo>
                <a:lnTo>
                  <a:pt x="547" y="1998"/>
                </a:lnTo>
                <a:lnTo>
                  <a:pt x="544" y="1998"/>
                </a:lnTo>
                <a:lnTo>
                  <a:pt x="544" y="2001"/>
                </a:lnTo>
                <a:lnTo>
                  <a:pt x="544" y="2003"/>
                </a:lnTo>
                <a:lnTo>
                  <a:pt x="544" y="2005"/>
                </a:lnTo>
                <a:lnTo>
                  <a:pt x="540" y="2005"/>
                </a:lnTo>
                <a:lnTo>
                  <a:pt x="537" y="2005"/>
                </a:lnTo>
                <a:lnTo>
                  <a:pt x="535" y="2005"/>
                </a:lnTo>
                <a:lnTo>
                  <a:pt x="535" y="2003"/>
                </a:lnTo>
                <a:lnTo>
                  <a:pt x="533" y="2001"/>
                </a:lnTo>
                <a:lnTo>
                  <a:pt x="535" y="1998"/>
                </a:lnTo>
                <a:lnTo>
                  <a:pt x="537" y="1998"/>
                </a:lnTo>
                <a:lnTo>
                  <a:pt x="537" y="1996"/>
                </a:lnTo>
                <a:lnTo>
                  <a:pt x="537" y="1994"/>
                </a:lnTo>
                <a:lnTo>
                  <a:pt x="537" y="1991"/>
                </a:lnTo>
                <a:lnTo>
                  <a:pt x="535" y="1989"/>
                </a:lnTo>
                <a:lnTo>
                  <a:pt x="533" y="1986"/>
                </a:lnTo>
                <a:lnTo>
                  <a:pt x="530" y="1986"/>
                </a:lnTo>
                <a:lnTo>
                  <a:pt x="528" y="1986"/>
                </a:lnTo>
                <a:lnTo>
                  <a:pt x="528" y="1989"/>
                </a:lnTo>
                <a:lnTo>
                  <a:pt x="526" y="1991"/>
                </a:lnTo>
                <a:lnTo>
                  <a:pt x="526" y="1994"/>
                </a:lnTo>
                <a:lnTo>
                  <a:pt x="526" y="1996"/>
                </a:lnTo>
                <a:lnTo>
                  <a:pt x="523" y="1998"/>
                </a:lnTo>
                <a:lnTo>
                  <a:pt x="521" y="1998"/>
                </a:lnTo>
                <a:lnTo>
                  <a:pt x="518" y="1996"/>
                </a:lnTo>
                <a:lnTo>
                  <a:pt x="516" y="1991"/>
                </a:lnTo>
                <a:lnTo>
                  <a:pt x="516" y="1989"/>
                </a:lnTo>
                <a:lnTo>
                  <a:pt x="514" y="1986"/>
                </a:lnTo>
                <a:lnTo>
                  <a:pt x="514" y="1984"/>
                </a:lnTo>
                <a:lnTo>
                  <a:pt x="514" y="1982"/>
                </a:lnTo>
                <a:lnTo>
                  <a:pt x="514" y="1979"/>
                </a:lnTo>
                <a:lnTo>
                  <a:pt x="514" y="1977"/>
                </a:lnTo>
                <a:lnTo>
                  <a:pt x="511" y="1975"/>
                </a:lnTo>
                <a:lnTo>
                  <a:pt x="509" y="1977"/>
                </a:lnTo>
                <a:lnTo>
                  <a:pt x="507" y="1975"/>
                </a:lnTo>
                <a:lnTo>
                  <a:pt x="504" y="1975"/>
                </a:lnTo>
                <a:lnTo>
                  <a:pt x="504" y="1972"/>
                </a:lnTo>
                <a:lnTo>
                  <a:pt x="504" y="1970"/>
                </a:lnTo>
                <a:lnTo>
                  <a:pt x="502" y="1970"/>
                </a:lnTo>
                <a:lnTo>
                  <a:pt x="502" y="1972"/>
                </a:lnTo>
                <a:lnTo>
                  <a:pt x="500" y="1972"/>
                </a:lnTo>
                <a:lnTo>
                  <a:pt x="500" y="1975"/>
                </a:lnTo>
                <a:lnTo>
                  <a:pt x="497" y="1977"/>
                </a:lnTo>
                <a:lnTo>
                  <a:pt x="495" y="1977"/>
                </a:lnTo>
                <a:lnTo>
                  <a:pt x="495" y="1975"/>
                </a:lnTo>
                <a:lnTo>
                  <a:pt x="495" y="1972"/>
                </a:lnTo>
                <a:lnTo>
                  <a:pt x="493" y="1972"/>
                </a:lnTo>
                <a:lnTo>
                  <a:pt x="490" y="1972"/>
                </a:lnTo>
                <a:lnTo>
                  <a:pt x="490" y="1970"/>
                </a:lnTo>
                <a:lnTo>
                  <a:pt x="488" y="1970"/>
                </a:lnTo>
                <a:lnTo>
                  <a:pt x="488" y="1972"/>
                </a:lnTo>
                <a:lnTo>
                  <a:pt x="485" y="1972"/>
                </a:lnTo>
                <a:lnTo>
                  <a:pt x="483" y="1972"/>
                </a:lnTo>
                <a:lnTo>
                  <a:pt x="483" y="1970"/>
                </a:lnTo>
                <a:lnTo>
                  <a:pt x="485" y="1968"/>
                </a:lnTo>
                <a:lnTo>
                  <a:pt x="488" y="1968"/>
                </a:lnTo>
                <a:lnTo>
                  <a:pt x="485" y="1963"/>
                </a:lnTo>
                <a:lnTo>
                  <a:pt x="483" y="1963"/>
                </a:lnTo>
                <a:lnTo>
                  <a:pt x="481" y="1963"/>
                </a:lnTo>
                <a:lnTo>
                  <a:pt x="476" y="1963"/>
                </a:lnTo>
                <a:lnTo>
                  <a:pt x="471" y="1953"/>
                </a:lnTo>
                <a:lnTo>
                  <a:pt x="471" y="1951"/>
                </a:lnTo>
                <a:lnTo>
                  <a:pt x="469" y="1949"/>
                </a:lnTo>
                <a:lnTo>
                  <a:pt x="467" y="1949"/>
                </a:lnTo>
                <a:lnTo>
                  <a:pt x="467" y="1946"/>
                </a:lnTo>
                <a:lnTo>
                  <a:pt x="469" y="1946"/>
                </a:lnTo>
                <a:lnTo>
                  <a:pt x="471" y="1944"/>
                </a:lnTo>
                <a:lnTo>
                  <a:pt x="476" y="1944"/>
                </a:lnTo>
                <a:lnTo>
                  <a:pt x="478" y="1944"/>
                </a:lnTo>
                <a:lnTo>
                  <a:pt x="478" y="1941"/>
                </a:lnTo>
                <a:lnTo>
                  <a:pt x="476" y="1937"/>
                </a:lnTo>
                <a:lnTo>
                  <a:pt x="474" y="1934"/>
                </a:lnTo>
                <a:lnTo>
                  <a:pt x="474" y="1925"/>
                </a:lnTo>
                <a:lnTo>
                  <a:pt x="474" y="1920"/>
                </a:lnTo>
                <a:lnTo>
                  <a:pt x="471" y="1918"/>
                </a:lnTo>
                <a:lnTo>
                  <a:pt x="467" y="1901"/>
                </a:lnTo>
                <a:lnTo>
                  <a:pt x="464" y="1897"/>
                </a:lnTo>
                <a:lnTo>
                  <a:pt x="455" y="1894"/>
                </a:lnTo>
                <a:lnTo>
                  <a:pt x="448" y="1894"/>
                </a:lnTo>
                <a:lnTo>
                  <a:pt x="443" y="1894"/>
                </a:lnTo>
                <a:lnTo>
                  <a:pt x="441" y="1894"/>
                </a:lnTo>
                <a:lnTo>
                  <a:pt x="434" y="1897"/>
                </a:lnTo>
                <a:lnTo>
                  <a:pt x="434" y="1894"/>
                </a:lnTo>
                <a:lnTo>
                  <a:pt x="431" y="1897"/>
                </a:lnTo>
                <a:lnTo>
                  <a:pt x="424" y="1899"/>
                </a:lnTo>
                <a:lnTo>
                  <a:pt x="422" y="1899"/>
                </a:lnTo>
                <a:lnTo>
                  <a:pt x="419" y="1897"/>
                </a:lnTo>
                <a:lnTo>
                  <a:pt x="417" y="1897"/>
                </a:lnTo>
                <a:lnTo>
                  <a:pt x="415" y="1894"/>
                </a:lnTo>
                <a:lnTo>
                  <a:pt x="412" y="1892"/>
                </a:lnTo>
                <a:lnTo>
                  <a:pt x="412" y="1889"/>
                </a:lnTo>
                <a:lnTo>
                  <a:pt x="412" y="1887"/>
                </a:lnTo>
                <a:lnTo>
                  <a:pt x="412" y="1882"/>
                </a:lnTo>
                <a:lnTo>
                  <a:pt x="412" y="1880"/>
                </a:lnTo>
                <a:lnTo>
                  <a:pt x="410" y="1873"/>
                </a:lnTo>
                <a:lnTo>
                  <a:pt x="410" y="1870"/>
                </a:lnTo>
                <a:lnTo>
                  <a:pt x="410" y="1868"/>
                </a:lnTo>
                <a:lnTo>
                  <a:pt x="405" y="1866"/>
                </a:lnTo>
                <a:lnTo>
                  <a:pt x="403" y="1866"/>
                </a:lnTo>
                <a:lnTo>
                  <a:pt x="398" y="1866"/>
                </a:lnTo>
                <a:lnTo>
                  <a:pt x="391" y="1868"/>
                </a:lnTo>
                <a:lnTo>
                  <a:pt x="389" y="1866"/>
                </a:lnTo>
                <a:lnTo>
                  <a:pt x="386" y="1866"/>
                </a:lnTo>
                <a:lnTo>
                  <a:pt x="384" y="1866"/>
                </a:lnTo>
                <a:lnTo>
                  <a:pt x="382" y="1866"/>
                </a:lnTo>
                <a:lnTo>
                  <a:pt x="379" y="1873"/>
                </a:lnTo>
                <a:lnTo>
                  <a:pt x="377" y="1875"/>
                </a:lnTo>
                <a:lnTo>
                  <a:pt x="375" y="1875"/>
                </a:lnTo>
                <a:lnTo>
                  <a:pt x="368" y="1878"/>
                </a:lnTo>
                <a:lnTo>
                  <a:pt x="365" y="1878"/>
                </a:lnTo>
                <a:lnTo>
                  <a:pt x="361" y="1878"/>
                </a:lnTo>
                <a:lnTo>
                  <a:pt x="358" y="1878"/>
                </a:lnTo>
                <a:lnTo>
                  <a:pt x="351" y="1875"/>
                </a:lnTo>
                <a:lnTo>
                  <a:pt x="344" y="1870"/>
                </a:lnTo>
                <a:lnTo>
                  <a:pt x="339" y="1870"/>
                </a:lnTo>
                <a:lnTo>
                  <a:pt x="337" y="1870"/>
                </a:lnTo>
                <a:lnTo>
                  <a:pt x="335" y="1873"/>
                </a:lnTo>
                <a:lnTo>
                  <a:pt x="335" y="1875"/>
                </a:lnTo>
                <a:lnTo>
                  <a:pt x="332" y="1880"/>
                </a:lnTo>
                <a:lnTo>
                  <a:pt x="328" y="1878"/>
                </a:lnTo>
                <a:lnTo>
                  <a:pt x="325" y="1875"/>
                </a:lnTo>
                <a:lnTo>
                  <a:pt x="323" y="1873"/>
                </a:lnTo>
                <a:lnTo>
                  <a:pt x="320" y="1870"/>
                </a:lnTo>
                <a:lnTo>
                  <a:pt x="318" y="1868"/>
                </a:lnTo>
                <a:lnTo>
                  <a:pt x="318" y="1866"/>
                </a:lnTo>
                <a:lnTo>
                  <a:pt x="316" y="1863"/>
                </a:lnTo>
                <a:lnTo>
                  <a:pt x="316" y="1861"/>
                </a:lnTo>
                <a:lnTo>
                  <a:pt x="313" y="1861"/>
                </a:lnTo>
                <a:lnTo>
                  <a:pt x="311" y="1859"/>
                </a:lnTo>
                <a:lnTo>
                  <a:pt x="311" y="1856"/>
                </a:lnTo>
                <a:lnTo>
                  <a:pt x="313" y="1856"/>
                </a:lnTo>
                <a:lnTo>
                  <a:pt x="316" y="1854"/>
                </a:lnTo>
                <a:lnTo>
                  <a:pt x="318" y="1852"/>
                </a:lnTo>
                <a:lnTo>
                  <a:pt x="320" y="1849"/>
                </a:lnTo>
                <a:lnTo>
                  <a:pt x="320" y="1847"/>
                </a:lnTo>
                <a:lnTo>
                  <a:pt x="320" y="1840"/>
                </a:lnTo>
                <a:lnTo>
                  <a:pt x="323" y="1835"/>
                </a:lnTo>
                <a:lnTo>
                  <a:pt x="323" y="1833"/>
                </a:lnTo>
                <a:lnTo>
                  <a:pt x="325" y="1830"/>
                </a:lnTo>
                <a:lnTo>
                  <a:pt x="330" y="1825"/>
                </a:lnTo>
                <a:lnTo>
                  <a:pt x="328" y="1823"/>
                </a:lnTo>
                <a:lnTo>
                  <a:pt x="325" y="1823"/>
                </a:lnTo>
                <a:lnTo>
                  <a:pt x="323" y="1823"/>
                </a:lnTo>
                <a:lnTo>
                  <a:pt x="323" y="1825"/>
                </a:lnTo>
                <a:lnTo>
                  <a:pt x="320" y="1828"/>
                </a:lnTo>
                <a:lnTo>
                  <a:pt x="318" y="1828"/>
                </a:lnTo>
                <a:lnTo>
                  <a:pt x="318" y="1830"/>
                </a:lnTo>
                <a:lnTo>
                  <a:pt x="316" y="1830"/>
                </a:lnTo>
                <a:lnTo>
                  <a:pt x="313" y="1828"/>
                </a:lnTo>
                <a:lnTo>
                  <a:pt x="311" y="1828"/>
                </a:lnTo>
                <a:lnTo>
                  <a:pt x="309" y="1825"/>
                </a:lnTo>
                <a:lnTo>
                  <a:pt x="302" y="1823"/>
                </a:lnTo>
                <a:lnTo>
                  <a:pt x="297" y="1823"/>
                </a:lnTo>
                <a:lnTo>
                  <a:pt x="295" y="1818"/>
                </a:lnTo>
                <a:lnTo>
                  <a:pt x="290" y="1811"/>
                </a:lnTo>
                <a:lnTo>
                  <a:pt x="283" y="1809"/>
                </a:lnTo>
                <a:lnTo>
                  <a:pt x="276" y="1809"/>
                </a:lnTo>
                <a:lnTo>
                  <a:pt x="273" y="1807"/>
                </a:lnTo>
                <a:lnTo>
                  <a:pt x="276" y="1799"/>
                </a:lnTo>
                <a:lnTo>
                  <a:pt x="278" y="1792"/>
                </a:lnTo>
                <a:lnTo>
                  <a:pt x="276" y="1788"/>
                </a:lnTo>
                <a:lnTo>
                  <a:pt x="273" y="1788"/>
                </a:lnTo>
                <a:lnTo>
                  <a:pt x="271" y="1785"/>
                </a:lnTo>
                <a:lnTo>
                  <a:pt x="269" y="1785"/>
                </a:lnTo>
                <a:lnTo>
                  <a:pt x="266" y="1785"/>
                </a:lnTo>
                <a:lnTo>
                  <a:pt x="264" y="1785"/>
                </a:lnTo>
                <a:lnTo>
                  <a:pt x="262" y="1788"/>
                </a:lnTo>
                <a:lnTo>
                  <a:pt x="259" y="1788"/>
                </a:lnTo>
                <a:lnTo>
                  <a:pt x="257" y="1785"/>
                </a:lnTo>
                <a:lnTo>
                  <a:pt x="257" y="1783"/>
                </a:lnTo>
                <a:lnTo>
                  <a:pt x="254" y="1781"/>
                </a:lnTo>
                <a:lnTo>
                  <a:pt x="252" y="1778"/>
                </a:lnTo>
                <a:lnTo>
                  <a:pt x="250" y="1776"/>
                </a:lnTo>
                <a:lnTo>
                  <a:pt x="245" y="1773"/>
                </a:lnTo>
                <a:lnTo>
                  <a:pt x="240" y="1773"/>
                </a:lnTo>
                <a:lnTo>
                  <a:pt x="233" y="1776"/>
                </a:lnTo>
                <a:lnTo>
                  <a:pt x="231" y="1778"/>
                </a:lnTo>
                <a:lnTo>
                  <a:pt x="231" y="1776"/>
                </a:lnTo>
                <a:lnTo>
                  <a:pt x="231" y="1773"/>
                </a:lnTo>
                <a:lnTo>
                  <a:pt x="231" y="1771"/>
                </a:lnTo>
                <a:lnTo>
                  <a:pt x="224" y="1762"/>
                </a:lnTo>
                <a:lnTo>
                  <a:pt x="224" y="1759"/>
                </a:lnTo>
                <a:lnTo>
                  <a:pt x="221" y="1754"/>
                </a:lnTo>
                <a:lnTo>
                  <a:pt x="221" y="1752"/>
                </a:lnTo>
                <a:lnTo>
                  <a:pt x="219" y="1750"/>
                </a:lnTo>
                <a:lnTo>
                  <a:pt x="214" y="1750"/>
                </a:lnTo>
                <a:lnTo>
                  <a:pt x="212" y="1750"/>
                </a:lnTo>
                <a:lnTo>
                  <a:pt x="210" y="1750"/>
                </a:lnTo>
                <a:lnTo>
                  <a:pt x="207" y="1747"/>
                </a:lnTo>
                <a:lnTo>
                  <a:pt x="207" y="1743"/>
                </a:lnTo>
                <a:lnTo>
                  <a:pt x="207" y="1740"/>
                </a:lnTo>
                <a:lnTo>
                  <a:pt x="207" y="1738"/>
                </a:lnTo>
                <a:lnTo>
                  <a:pt x="196" y="1736"/>
                </a:lnTo>
                <a:lnTo>
                  <a:pt x="191" y="1738"/>
                </a:lnTo>
                <a:lnTo>
                  <a:pt x="184" y="1738"/>
                </a:lnTo>
                <a:lnTo>
                  <a:pt x="184" y="1733"/>
                </a:lnTo>
                <a:lnTo>
                  <a:pt x="179" y="1733"/>
                </a:lnTo>
                <a:lnTo>
                  <a:pt x="174" y="1736"/>
                </a:lnTo>
                <a:lnTo>
                  <a:pt x="170" y="1736"/>
                </a:lnTo>
                <a:lnTo>
                  <a:pt x="167" y="1738"/>
                </a:lnTo>
                <a:lnTo>
                  <a:pt x="165" y="1738"/>
                </a:lnTo>
                <a:lnTo>
                  <a:pt x="163" y="1736"/>
                </a:lnTo>
                <a:lnTo>
                  <a:pt x="163" y="1731"/>
                </a:lnTo>
                <a:lnTo>
                  <a:pt x="163" y="1726"/>
                </a:lnTo>
                <a:lnTo>
                  <a:pt x="160" y="1724"/>
                </a:lnTo>
                <a:lnTo>
                  <a:pt x="158" y="1721"/>
                </a:lnTo>
                <a:lnTo>
                  <a:pt x="155" y="1721"/>
                </a:lnTo>
                <a:lnTo>
                  <a:pt x="155" y="1724"/>
                </a:lnTo>
                <a:lnTo>
                  <a:pt x="153" y="1724"/>
                </a:lnTo>
                <a:lnTo>
                  <a:pt x="151" y="1728"/>
                </a:lnTo>
                <a:lnTo>
                  <a:pt x="148" y="1731"/>
                </a:lnTo>
                <a:lnTo>
                  <a:pt x="141" y="1733"/>
                </a:lnTo>
                <a:lnTo>
                  <a:pt x="139" y="1733"/>
                </a:lnTo>
                <a:lnTo>
                  <a:pt x="134" y="1731"/>
                </a:lnTo>
                <a:lnTo>
                  <a:pt x="132" y="1736"/>
                </a:lnTo>
                <a:lnTo>
                  <a:pt x="132" y="1740"/>
                </a:lnTo>
                <a:lnTo>
                  <a:pt x="132" y="1745"/>
                </a:lnTo>
                <a:lnTo>
                  <a:pt x="130" y="1747"/>
                </a:lnTo>
                <a:lnTo>
                  <a:pt x="127" y="1745"/>
                </a:lnTo>
                <a:lnTo>
                  <a:pt x="125" y="1743"/>
                </a:lnTo>
                <a:lnTo>
                  <a:pt x="125" y="1738"/>
                </a:lnTo>
                <a:lnTo>
                  <a:pt x="125" y="1733"/>
                </a:lnTo>
                <a:lnTo>
                  <a:pt x="125" y="1728"/>
                </a:lnTo>
                <a:lnTo>
                  <a:pt x="122" y="1724"/>
                </a:lnTo>
                <a:lnTo>
                  <a:pt x="120" y="1721"/>
                </a:lnTo>
                <a:lnTo>
                  <a:pt x="118" y="1724"/>
                </a:lnTo>
                <a:lnTo>
                  <a:pt x="106" y="1724"/>
                </a:lnTo>
                <a:lnTo>
                  <a:pt x="101" y="1724"/>
                </a:lnTo>
                <a:lnTo>
                  <a:pt x="97" y="1726"/>
                </a:lnTo>
                <a:lnTo>
                  <a:pt x="94" y="1728"/>
                </a:lnTo>
                <a:lnTo>
                  <a:pt x="92" y="1728"/>
                </a:lnTo>
                <a:lnTo>
                  <a:pt x="73" y="1738"/>
                </a:lnTo>
                <a:lnTo>
                  <a:pt x="56" y="1738"/>
                </a:lnTo>
                <a:lnTo>
                  <a:pt x="54" y="1740"/>
                </a:lnTo>
                <a:lnTo>
                  <a:pt x="49" y="1738"/>
                </a:lnTo>
                <a:lnTo>
                  <a:pt x="45" y="1736"/>
                </a:lnTo>
                <a:lnTo>
                  <a:pt x="38" y="1743"/>
                </a:lnTo>
                <a:lnTo>
                  <a:pt x="35" y="1750"/>
                </a:lnTo>
                <a:lnTo>
                  <a:pt x="30" y="1750"/>
                </a:lnTo>
                <a:lnTo>
                  <a:pt x="23" y="1738"/>
                </a:lnTo>
                <a:lnTo>
                  <a:pt x="21" y="1738"/>
                </a:lnTo>
                <a:lnTo>
                  <a:pt x="14" y="1740"/>
                </a:lnTo>
                <a:lnTo>
                  <a:pt x="5" y="1738"/>
                </a:lnTo>
                <a:lnTo>
                  <a:pt x="2" y="1726"/>
                </a:lnTo>
                <a:lnTo>
                  <a:pt x="5" y="1724"/>
                </a:lnTo>
                <a:lnTo>
                  <a:pt x="7" y="1724"/>
                </a:lnTo>
                <a:lnTo>
                  <a:pt x="9" y="1721"/>
                </a:lnTo>
                <a:lnTo>
                  <a:pt x="9" y="1719"/>
                </a:lnTo>
                <a:lnTo>
                  <a:pt x="7" y="1717"/>
                </a:lnTo>
                <a:lnTo>
                  <a:pt x="5" y="1712"/>
                </a:lnTo>
                <a:lnTo>
                  <a:pt x="2" y="1707"/>
                </a:lnTo>
                <a:lnTo>
                  <a:pt x="5" y="1707"/>
                </a:lnTo>
                <a:lnTo>
                  <a:pt x="5" y="1705"/>
                </a:lnTo>
                <a:lnTo>
                  <a:pt x="7" y="1705"/>
                </a:lnTo>
                <a:lnTo>
                  <a:pt x="9" y="1705"/>
                </a:lnTo>
                <a:lnTo>
                  <a:pt x="9" y="1702"/>
                </a:lnTo>
                <a:lnTo>
                  <a:pt x="12" y="1702"/>
                </a:lnTo>
                <a:lnTo>
                  <a:pt x="9" y="1698"/>
                </a:lnTo>
                <a:lnTo>
                  <a:pt x="7" y="1693"/>
                </a:lnTo>
                <a:lnTo>
                  <a:pt x="5" y="1691"/>
                </a:lnTo>
                <a:lnTo>
                  <a:pt x="2" y="1691"/>
                </a:lnTo>
                <a:lnTo>
                  <a:pt x="0" y="1691"/>
                </a:lnTo>
                <a:lnTo>
                  <a:pt x="0" y="1688"/>
                </a:lnTo>
                <a:lnTo>
                  <a:pt x="0" y="1686"/>
                </a:lnTo>
                <a:lnTo>
                  <a:pt x="0" y="1683"/>
                </a:lnTo>
                <a:lnTo>
                  <a:pt x="2" y="1683"/>
                </a:lnTo>
                <a:lnTo>
                  <a:pt x="2" y="1681"/>
                </a:lnTo>
                <a:lnTo>
                  <a:pt x="2" y="1679"/>
                </a:lnTo>
                <a:lnTo>
                  <a:pt x="5" y="1676"/>
                </a:lnTo>
                <a:lnTo>
                  <a:pt x="7" y="1674"/>
                </a:lnTo>
                <a:lnTo>
                  <a:pt x="7" y="1672"/>
                </a:lnTo>
                <a:lnTo>
                  <a:pt x="9" y="1667"/>
                </a:lnTo>
                <a:lnTo>
                  <a:pt x="9" y="1662"/>
                </a:lnTo>
                <a:lnTo>
                  <a:pt x="9" y="1660"/>
                </a:lnTo>
                <a:lnTo>
                  <a:pt x="12" y="1655"/>
                </a:lnTo>
                <a:lnTo>
                  <a:pt x="14" y="1655"/>
                </a:lnTo>
                <a:lnTo>
                  <a:pt x="19" y="1653"/>
                </a:lnTo>
                <a:lnTo>
                  <a:pt x="19" y="1648"/>
                </a:lnTo>
                <a:lnTo>
                  <a:pt x="19" y="1646"/>
                </a:lnTo>
                <a:lnTo>
                  <a:pt x="14" y="1643"/>
                </a:lnTo>
                <a:lnTo>
                  <a:pt x="14" y="1638"/>
                </a:lnTo>
                <a:lnTo>
                  <a:pt x="14" y="1634"/>
                </a:lnTo>
                <a:lnTo>
                  <a:pt x="16" y="1634"/>
                </a:lnTo>
                <a:lnTo>
                  <a:pt x="21" y="1631"/>
                </a:lnTo>
                <a:lnTo>
                  <a:pt x="23" y="1631"/>
                </a:lnTo>
                <a:lnTo>
                  <a:pt x="26" y="1629"/>
                </a:lnTo>
                <a:lnTo>
                  <a:pt x="26" y="1627"/>
                </a:lnTo>
                <a:lnTo>
                  <a:pt x="23" y="1622"/>
                </a:lnTo>
                <a:lnTo>
                  <a:pt x="23" y="1620"/>
                </a:lnTo>
                <a:lnTo>
                  <a:pt x="26" y="1617"/>
                </a:lnTo>
                <a:lnTo>
                  <a:pt x="23" y="1615"/>
                </a:lnTo>
                <a:lnTo>
                  <a:pt x="26" y="1612"/>
                </a:lnTo>
                <a:lnTo>
                  <a:pt x="26" y="1610"/>
                </a:lnTo>
                <a:lnTo>
                  <a:pt x="26" y="1605"/>
                </a:lnTo>
                <a:lnTo>
                  <a:pt x="26" y="1603"/>
                </a:lnTo>
                <a:lnTo>
                  <a:pt x="23" y="1605"/>
                </a:lnTo>
                <a:lnTo>
                  <a:pt x="19" y="1605"/>
                </a:lnTo>
                <a:lnTo>
                  <a:pt x="14" y="1601"/>
                </a:lnTo>
                <a:lnTo>
                  <a:pt x="12" y="1596"/>
                </a:lnTo>
                <a:lnTo>
                  <a:pt x="16" y="1594"/>
                </a:lnTo>
                <a:lnTo>
                  <a:pt x="19" y="1591"/>
                </a:lnTo>
                <a:lnTo>
                  <a:pt x="21" y="1591"/>
                </a:lnTo>
                <a:lnTo>
                  <a:pt x="23" y="1589"/>
                </a:lnTo>
                <a:lnTo>
                  <a:pt x="23" y="1586"/>
                </a:lnTo>
                <a:lnTo>
                  <a:pt x="23" y="1584"/>
                </a:lnTo>
                <a:lnTo>
                  <a:pt x="23" y="1582"/>
                </a:lnTo>
                <a:lnTo>
                  <a:pt x="26" y="1582"/>
                </a:lnTo>
                <a:lnTo>
                  <a:pt x="30" y="1579"/>
                </a:lnTo>
                <a:lnTo>
                  <a:pt x="35" y="1579"/>
                </a:lnTo>
                <a:lnTo>
                  <a:pt x="38" y="1579"/>
                </a:lnTo>
                <a:lnTo>
                  <a:pt x="40" y="1582"/>
                </a:lnTo>
                <a:lnTo>
                  <a:pt x="42" y="1582"/>
                </a:lnTo>
                <a:lnTo>
                  <a:pt x="45" y="1582"/>
                </a:lnTo>
                <a:lnTo>
                  <a:pt x="45" y="1577"/>
                </a:lnTo>
                <a:lnTo>
                  <a:pt x="47" y="1572"/>
                </a:lnTo>
                <a:lnTo>
                  <a:pt x="47" y="1565"/>
                </a:lnTo>
                <a:lnTo>
                  <a:pt x="47" y="1560"/>
                </a:lnTo>
                <a:lnTo>
                  <a:pt x="49" y="1558"/>
                </a:lnTo>
                <a:lnTo>
                  <a:pt x="52" y="1556"/>
                </a:lnTo>
                <a:lnTo>
                  <a:pt x="54" y="1553"/>
                </a:lnTo>
                <a:lnTo>
                  <a:pt x="56" y="1553"/>
                </a:lnTo>
                <a:lnTo>
                  <a:pt x="59" y="1551"/>
                </a:lnTo>
                <a:lnTo>
                  <a:pt x="59" y="1546"/>
                </a:lnTo>
                <a:lnTo>
                  <a:pt x="56" y="1541"/>
                </a:lnTo>
                <a:lnTo>
                  <a:pt x="59" y="1539"/>
                </a:lnTo>
                <a:lnTo>
                  <a:pt x="61" y="1534"/>
                </a:lnTo>
                <a:lnTo>
                  <a:pt x="61" y="1532"/>
                </a:lnTo>
                <a:lnTo>
                  <a:pt x="56" y="1532"/>
                </a:lnTo>
                <a:lnTo>
                  <a:pt x="54" y="1530"/>
                </a:lnTo>
                <a:lnTo>
                  <a:pt x="54" y="1525"/>
                </a:lnTo>
                <a:lnTo>
                  <a:pt x="56" y="1525"/>
                </a:lnTo>
                <a:lnTo>
                  <a:pt x="59" y="1525"/>
                </a:lnTo>
                <a:lnTo>
                  <a:pt x="61" y="1525"/>
                </a:lnTo>
                <a:lnTo>
                  <a:pt x="66" y="1525"/>
                </a:lnTo>
                <a:lnTo>
                  <a:pt x="68" y="1523"/>
                </a:lnTo>
                <a:lnTo>
                  <a:pt x="71" y="1520"/>
                </a:lnTo>
                <a:lnTo>
                  <a:pt x="71" y="1518"/>
                </a:lnTo>
                <a:lnTo>
                  <a:pt x="71" y="1513"/>
                </a:lnTo>
                <a:lnTo>
                  <a:pt x="68" y="1513"/>
                </a:lnTo>
                <a:lnTo>
                  <a:pt x="66" y="1511"/>
                </a:lnTo>
                <a:lnTo>
                  <a:pt x="66" y="1508"/>
                </a:lnTo>
                <a:lnTo>
                  <a:pt x="68" y="1506"/>
                </a:lnTo>
                <a:lnTo>
                  <a:pt x="71" y="1506"/>
                </a:lnTo>
                <a:lnTo>
                  <a:pt x="73" y="1506"/>
                </a:lnTo>
                <a:lnTo>
                  <a:pt x="75" y="1506"/>
                </a:lnTo>
                <a:lnTo>
                  <a:pt x="73" y="1504"/>
                </a:lnTo>
                <a:lnTo>
                  <a:pt x="73" y="1501"/>
                </a:lnTo>
                <a:lnTo>
                  <a:pt x="71" y="1499"/>
                </a:lnTo>
                <a:lnTo>
                  <a:pt x="73" y="1496"/>
                </a:lnTo>
                <a:lnTo>
                  <a:pt x="73" y="1494"/>
                </a:lnTo>
                <a:lnTo>
                  <a:pt x="73" y="1492"/>
                </a:lnTo>
                <a:lnTo>
                  <a:pt x="75" y="1489"/>
                </a:lnTo>
                <a:lnTo>
                  <a:pt x="75" y="1487"/>
                </a:lnTo>
                <a:lnTo>
                  <a:pt x="78" y="1485"/>
                </a:lnTo>
                <a:lnTo>
                  <a:pt x="80" y="1485"/>
                </a:lnTo>
                <a:lnTo>
                  <a:pt x="80" y="1480"/>
                </a:lnTo>
                <a:lnTo>
                  <a:pt x="80" y="1478"/>
                </a:lnTo>
                <a:lnTo>
                  <a:pt x="82" y="1475"/>
                </a:lnTo>
                <a:lnTo>
                  <a:pt x="85" y="1473"/>
                </a:lnTo>
                <a:lnTo>
                  <a:pt x="87" y="1470"/>
                </a:lnTo>
                <a:lnTo>
                  <a:pt x="87" y="1468"/>
                </a:lnTo>
                <a:lnTo>
                  <a:pt x="87" y="1466"/>
                </a:lnTo>
                <a:lnTo>
                  <a:pt x="85" y="1466"/>
                </a:lnTo>
                <a:lnTo>
                  <a:pt x="85" y="1463"/>
                </a:lnTo>
                <a:lnTo>
                  <a:pt x="82" y="1461"/>
                </a:lnTo>
                <a:lnTo>
                  <a:pt x="82" y="1459"/>
                </a:lnTo>
                <a:lnTo>
                  <a:pt x="85" y="1456"/>
                </a:lnTo>
                <a:lnTo>
                  <a:pt x="85" y="1454"/>
                </a:lnTo>
                <a:lnTo>
                  <a:pt x="82" y="1454"/>
                </a:lnTo>
                <a:lnTo>
                  <a:pt x="82" y="1451"/>
                </a:lnTo>
                <a:lnTo>
                  <a:pt x="80" y="1451"/>
                </a:lnTo>
                <a:lnTo>
                  <a:pt x="80" y="1449"/>
                </a:lnTo>
                <a:lnTo>
                  <a:pt x="78" y="1447"/>
                </a:lnTo>
                <a:lnTo>
                  <a:pt x="80" y="1444"/>
                </a:lnTo>
                <a:lnTo>
                  <a:pt x="82" y="1444"/>
                </a:lnTo>
                <a:lnTo>
                  <a:pt x="85" y="1444"/>
                </a:lnTo>
                <a:lnTo>
                  <a:pt x="87" y="1444"/>
                </a:lnTo>
                <a:lnTo>
                  <a:pt x="89" y="1444"/>
                </a:lnTo>
                <a:lnTo>
                  <a:pt x="92" y="1444"/>
                </a:lnTo>
                <a:lnTo>
                  <a:pt x="94" y="1442"/>
                </a:lnTo>
                <a:lnTo>
                  <a:pt x="94" y="1440"/>
                </a:lnTo>
                <a:lnTo>
                  <a:pt x="94" y="1437"/>
                </a:lnTo>
                <a:lnTo>
                  <a:pt x="97" y="1435"/>
                </a:lnTo>
                <a:lnTo>
                  <a:pt x="97" y="1433"/>
                </a:lnTo>
                <a:lnTo>
                  <a:pt x="97" y="1428"/>
                </a:lnTo>
                <a:lnTo>
                  <a:pt x="97" y="1425"/>
                </a:lnTo>
                <a:lnTo>
                  <a:pt x="99" y="1425"/>
                </a:lnTo>
                <a:lnTo>
                  <a:pt x="101" y="1425"/>
                </a:lnTo>
                <a:lnTo>
                  <a:pt x="104" y="1425"/>
                </a:lnTo>
                <a:lnTo>
                  <a:pt x="106" y="1425"/>
                </a:lnTo>
                <a:lnTo>
                  <a:pt x="106" y="1423"/>
                </a:lnTo>
                <a:lnTo>
                  <a:pt x="108" y="1423"/>
                </a:lnTo>
                <a:lnTo>
                  <a:pt x="108" y="1421"/>
                </a:lnTo>
                <a:lnTo>
                  <a:pt x="111" y="1421"/>
                </a:lnTo>
                <a:lnTo>
                  <a:pt x="113" y="1418"/>
                </a:lnTo>
                <a:lnTo>
                  <a:pt x="115" y="1418"/>
                </a:lnTo>
                <a:lnTo>
                  <a:pt x="115" y="1416"/>
                </a:lnTo>
                <a:lnTo>
                  <a:pt x="120" y="1416"/>
                </a:lnTo>
                <a:lnTo>
                  <a:pt x="122" y="1416"/>
                </a:lnTo>
                <a:lnTo>
                  <a:pt x="122" y="1414"/>
                </a:lnTo>
                <a:lnTo>
                  <a:pt x="125" y="1411"/>
                </a:lnTo>
                <a:lnTo>
                  <a:pt x="127" y="1411"/>
                </a:lnTo>
                <a:lnTo>
                  <a:pt x="132" y="1411"/>
                </a:lnTo>
                <a:lnTo>
                  <a:pt x="134" y="1414"/>
                </a:lnTo>
                <a:lnTo>
                  <a:pt x="137" y="1416"/>
                </a:lnTo>
                <a:lnTo>
                  <a:pt x="139" y="1418"/>
                </a:lnTo>
                <a:lnTo>
                  <a:pt x="141" y="1421"/>
                </a:lnTo>
                <a:lnTo>
                  <a:pt x="146" y="1423"/>
                </a:lnTo>
                <a:lnTo>
                  <a:pt x="151" y="1423"/>
                </a:lnTo>
                <a:lnTo>
                  <a:pt x="160" y="1418"/>
                </a:lnTo>
                <a:lnTo>
                  <a:pt x="163" y="1418"/>
                </a:lnTo>
                <a:lnTo>
                  <a:pt x="165" y="1418"/>
                </a:lnTo>
                <a:lnTo>
                  <a:pt x="167" y="1421"/>
                </a:lnTo>
                <a:lnTo>
                  <a:pt x="170" y="1421"/>
                </a:lnTo>
                <a:lnTo>
                  <a:pt x="172" y="1421"/>
                </a:lnTo>
                <a:lnTo>
                  <a:pt x="174" y="1418"/>
                </a:lnTo>
                <a:lnTo>
                  <a:pt x="172" y="1414"/>
                </a:lnTo>
                <a:lnTo>
                  <a:pt x="172" y="1409"/>
                </a:lnTo>
                <a:lnTo>
                  <a:pt x="172" y="1407"/>
                </a:lnTo>
                <a:lnTo>
                  <a:pt x="174" y="1404"/>
                </a:lnTo>
                <a:lnTo>
                  <a:pt x="174" y="1407"/>
                </a:lnTo>
                <a:lnTo>
                  <a:pt x="177" y="1407"/>
                </a:lnTo>
                <a:lnTo>
                  <a:pt x="181" y="1409"/>
                </a:lnTo>
                <a:lnTo>
                  <a:pt x="184" y="1409"/>
                </a:lnTo>
                <a:lnTo>
                  <a:pt x="186" y="1407"/>
                </a:lnTo>
                <a:lnTo>
                  <a:pt x="188" y="1404"/>
                </a:lnTo>
                <a:lnTo>
                  <a:pt x="191" y="1397"/>
                </a:lnTo>
                <a:lnTo>
                  <a:pt x="191" y="1395"/>
                </a:lnTo>
                <a:lnTo>
                  <a:pt x="193" y="1392"/>
                </a:lnTo>
                <a:lnTo>
                  <a:pt x="196" y="1390"/>
                </a:lnTo>
                <a:lnTo>
                  <a:pt x="198" y="1390"/>
                </a:lnTo>
                <a:lnTo>
                  <a:pt x="200" y="1390"/>
                </a:lnTo>
                <a:lnTo>
                  <a:pt x="203" y="1390"/>
                </a:lnTo>
                <a:lnTo>
                  <a:pt x="205" y="1385"/>
                </a:lnTo>
                <a:lnTo>
                  <a:pt x="205" y="1383"/>
                </a:lnTo>
                <a:lnTo>
                  <a:pt x="205" y="1380"/>
                </a:lnTo>
                <a:lnTo>
                  <a:pt x="205" y="1378"/>
                </a:lnTo>
                <a:lnTo>
                  <a:pt x="207" y="1376"/>
                </a:lnTo>
                <a:lnTo>
                  <a:pt x="207" y="1373"/>
                </a:lnTo>
                <a:lnTo>
                  <a:pt x="207" y="1371"/>
                </a:lnTo>
                <a:lnTo>
                  <a:pt x="210" y="1371"/>
                </a:lnTo>
                <a:lnTo>
                  <a:pt x="210" y="1369"/>
                </a:lnTo>
                <a:lnTo>
                  <a:pt x="210" y="1366"/>
                </a:lnTo>
                <a:lnTo>
                  <a:pt x="210" y="1364"/>
                </a:lnTo>
                <a:lnTo>
                  <a:pt x="212" y="1364"/>
                </a:lnTo>
                <a:lnTo>
                  <a:pt x="214" y="1364"/>
                </a:lnTo>
                <a:lnTo>
                  <a:pt x="217" y="1362"/>
                </a:lnTo>
                <a:lnTo>
                  <a:pt x="217" y="1359"/>
                </a:lnTo>
                <a:lnTo>
                  <a:pt x="214" y="1357"/>
                </a:lnTo>
                <a:lnTo>
                  <a:pt x="212" y="1354"/>
                </a:lnTo>
                <a:lnTo>
                  <a:pt x="214" y="1352"/>
                </a:lnTo>
                <a:lnTo>
                  <a:pt x="214" y="1350"/>
                </a:lnTo>
                <a:lnTo>
                  <a:pt x="212" y="1347"/>
                </a:lnTo>
                <a:lnTo>
                  <a:pt x="214" y="1343"/>
                </a:lnTo>
                <a:lnTo>
                  <a:pt x="217" y="1343"/>
                </a:lnTo>
                <a:lnTo>
                  <a:pt x="217" y="1338"/>
                </a:lnTo>
                <a:lnTo>
                  <a:pt x="219" y="1338"/>
                </a:lnTo>
                <a:lnTo>
                  <a:pt x="219" y="1335"/>
                </a:lnTo>
                <a:lnTo>
                  <a:pt x="219" y="1331"/>
                </a:lnTo>
                <a:lnTo>
                  <a:pt x="217" y="1328"/>
                </a:lnTo>
                <a:lnTo>
                  <a:pt x="214" y="1328"/>
                </a:lnTo>
                <a:lnTo>
                  <a:pt x="210" y="1326"/>
                </a:lnTo>
                <a:lnTo>
                  <a:pt x="207" y="1326"/>
                </a:lnTo>
                <a:lnTo>
                  <a:pt x="205" y="1326"/>
                </a:lnTo>
                <a:lnTo>
                  <a:pt x="205" y="1321"/>
                </a:lnTo>
                <a:lnTo>
                  <a:pt x="203" y="1319"/>
                </a:lnTo>
                <a:lnTo>
                  <a:pt x="200" y="1319"/>
                </a:lnTo>
                <a:lnTo>
                  <a:pt x="198" y="1317"/>
                </a:lnTo>
                <a:lnTo>
                  <a:pt x="196" y="1317"/>
                </a:lnTo>
                <a:lnTo>
                  <a:pt x="193" y="1317"/>
                </a:lnTo>
                <a:lnTo>
                  <a:pt x="191" y="1317"/>
                </a:lnTo>
                <a:lnTo>
                  <a:pt x="188" y="1314"/>
                </a:lnTo>
                <a:lnTo>
                  <a:pt x="186" y="1312"/>
                </a:lnTo>
                <a:lnTo>
                  <a:pt x="184" y="1309"/>
                </a:lnTo>
                <a:lnTo>
                  <a:pt x="184" y="1307"/>
                </a:lnTo>
                <a:lnTo>
                  <a:pt x="184" y="1305"/>
                </a:lnTo>
                <a:lnTo>
                  <a:pt x="181" y="1302"/>
                </a:lnTo>
                <a:lnTo>
                  <a:pt x="179" y="1302"/>
                </a:lnTo>
                <a:lnTo>
                  <a:pt x="177" y="1300"/>
                </a:lnTo>
                <a:lnTo>
                  <a:pt x="174" y="1300"/>
                </a:lnTo>
                <a:lnTo>
                  <a:pt x="170" y="1300"/>
                </a:lnTo>
                <a:lnTo>
                  <a:pt x="167" y="1302"/>
                </a:lnTo>
                <a:lnTo>
                  <a:pt x="163" y="1300"/>
                </a:lnTo>
                <a:lnTo>
                  <a:pt x="160" y="1298"/>
                </a:lnTo>
                <a:lnTo>
                  <a:pt x="158" y="1298"/>
                </a:lnTo>
                <a:lnTo>
                  <a:pt x="155" y="1295"/>
                </a:lnTo>
                <a:lnTo>
                  <a:pt x="151" y="1293"/>
                </a:lnTo>
                <a:lnTo>
                  <a:pt x="146" y="1291"/>
                </a:lnTo>
                <a:lnTo>
                  <a:pt x="144" y="1288"/>
                </a:lnTo>
                <a:lnTo>
                  <a:pt x="141" y="1286"/>
                </a:lnTo>
                <a:lnTo>
                  <a:pt x="139" y="1283"/>
                </a:lnTo>
                <a:lnTo>
                  <a:pt x="139" y="1281"/>
                </a:lnTo>
                <a:lnTo>
                  <a:pt x="134" y="1279"/>
                </a:lnTo>
                <a:lnTo>
                  <a:pt x="132" y="1279"/>
                </a:lnTo>
                <a:lnTo>
                  <a:pt x="127" y="1274"/>
                </a:lnTo>
                <a:lnTo>
                  <a:pt x="120" y="1274"/>
                </a:lnTo>
                <a:lnTo>
                  <a:pt x="115" y="1272"/>
                </a:lnTo>
                <a:lnTo>
                  <a:pt x="118" y="1267"/>
                </a:lnTo>
                <a:lnTo>
                  <a:pt x="120" y="1260"/>
                </a:lnTo>
                <a:lnTo>
                  <a:pt x="120" y="1257"/>
                </a:lnTo>
                <a:lnTo>
                  <a:pt x="120" y="1255"/>
                </a:lnTo>
                <a:lnTo>
                  <a:pt x="120" y="1253"/>
                </a:lnTo>
                <a:lnTo>
                  <a:pt x="120" y="1250"/>
                </a:lnTo>
                <a:lnTo>
                  <a:pt x="122" y="1248"/>
                </a:lnTo>
                <a:lnTo>
                  <a:pt x="122" y="1246"/>
                </a:lnTo>
                <a:lnTo>
                  <a:pt x="122" y="1243"/>
                </a:lnTo>
                <a:lnTo>
                  <a:pt x="125" y="1238"/>
                </a:lnTo>
                <a:lnTo>
                  <a:pt x="125" y="1236"/>
                </a:lnTo>
                <a:lnTo>
                  <a:pt x="125" y="1231"/>
                </a:lnTo>
                <a:lnTo>
                  <a:pt x="125" y="1224"/>
                </a:lnTo>
                <a:lnTo>
                  <a:pt x="125" y="1217"/>
                </a:lnTo>
                <a:lnTo>
                  <a:pt x="125" y="1210"/>
                </a:lnTo>
                <a:lnTo>
                  <a:pt x="125" y="1208"/>
                </a:lnTo>
                <a:lnTo>
                  <a:pt x="127" y="1205"/>
                </a:lnTo>
                <a:lnTo>
                  <a:pt x="132" y="1203"/>
                </a:lnTo>
                <a:lnTo>
                  <a:pt x="134" y="1201"/>
                </a:lnTo>
                <a:lnTo>
                  <a:pt x="139" y="1198"/>
                </a:lnTo>
                <a:lnTo>
                  <a:pt x="146" y="1198"/>
                </a:lnTo>
                <a:lnTo>
                  <a:pt x="151" y="1201"/>
                </a:lnTo>
                <a:lnTo>
                  <a:pt x="151" y="1198"/>
                </a:lnTo>
                <a:lnTo>
                  <a:pt x="153" y="1196"/>
                </a:lnTo>
                <a:lnTo>
                  <a:pt x="155" y="1196"/>
                </a:lnTo>
                <a:lnTo>
                  <a:pt x="160" y="1196"/>
                </a:lnTo>
                <a:lnTo>
                  <a:pt x="160" y="1193"/>
                </a:lnTo>
                <a:lnTo>
                  <a:pt x="163" y="1191"/>
                </a:lnTo>
                <a:lnTo>
                  <a:pt x="165" y="1193"/>
                </a:lnTo>
                <a:lnTo>
                  <a:pt x="167" y="1193"/>
                </a:lnTo>
                <a:lnTo>
                  <a:pt x="167" y="1191"/>
                </a:lnTo>
                <a:lnTo>
                  <a:pt x="167" y="1186"/>
                </a:lnTo>
                <a:lnTo>
                  <a:pt x="170" y="1186"/>
                </a:lnTo>
                <a:lnTo>
                  <a:pt x="172" y="1186"/>
                </a:lnTo>
                <a:lnTo>
                  <a:pt x="174" y="1184"/>
                </a:lnTo>
                <a:lnTo>
                  <a:pt x="177" y="1182"/>
                </a:lnTo>
                <a:lnTo>
                  <a:pt x="177" y="1179"/>
                </a:lnTo>
                <a:lnTo>
                  <a:pt x="177" y="1175"/>
                </a:lnTo>
                <a:lnTo>
                  <a:pt x="179" y="1172"/>
                </a:lnTo>
                <a:lnTo>
                  <a:pt x="177" y="1170"/>
                </a:lnTo>
                <a:lnTo>
                  <a:pt x="177" y="1165"/>
                </a:lnTo>
                <a:lnTo>
                  <a:pt x="184" y="1160"/>
                </a:lnTo>
                <a:lnTo>
                  <a:pt x="186" y="1158"/>
                </a:lnTo>
                <a:lnTo>
                  <a:pt x="181" y="1158"/>
                </a:lnTo>
                <a:lnTo>
                  <a:pt x="181" y="1156"/>
                </a:lnTo>
                <a:lnTo>
                  <a:pt x="181" y="1153"/>
                </a:lnTo>
                <a:lnTo>
                  <a:pt x="181" y="1151"/>
                </a:lnTo>
                <a:lnTo>
                  <a:pt x="184" y="1151"/>
                </a:lnTo>
                <a:lnTo>
                  <a:pt x="186" y="1151"/>
                </a:lnTo>
                <a:lnTo>
                  <a:pt x="188" y="1148"/>
                </a:lnTo>
                <a:lnTo>
                  <a:pt x="191" y="1146"/>
                </a:lnTo>
                <a:lnTo>
                  <a:pt x="191" y="1144"/>
                </a:lnTo>
                <a:lnTo>
                  <a:pt x="193" y="1141"/>
                </a:lnTo>
                <a:lnTo>
                  <a:pt x="196" y="1141"/>
                </a:lnTo>
                <a:lnTo>
                  <a:pt x="196" y="1139"/>
                </a:lnTo>
                <a:lnTo>
                  <a:pt x="198" y="1139"/>
                </a:lnTo>
                <a:lnTo>
                  <a:pt x="200" y="1137"/>
                </a:lnTo>
                <a:lnTo>
                  <a:pt x="203" y="1134"/>
                </a:lnTo>
                <a:lnTo>
                  <a:pt x="203" y="1132"/>
                </a:lnTo>
                <a:lnTo>
                  <a:pt x="207" y="1127"/>
                </a:lnTo>
                <a:lnTo>
                  <a:pt x="210" y="1125"/>
                </a:lnTo>
                <a:lnTo>
                  <a:pt x="210" y="1120"/>
                </a:lnTo>
                <a:lnTo>
                  <a:pt x="210" y="1118"/>
                </a:lnTo>
                <a:lnTo>
                  <a:pt x="212" y="1115"/>
                </a:lnTo>
                <a:lnTo>
                  <a:pt x="214" y="1115"/>
                </a:lnTo>
                <a:lnTo>
                  <a:pt x="214" y="1113"/>
                </a:lnTo>
                <a:lnTo>
                  <a:pt x="214" y="1111"/>
                </a:lnTo>
                <a:lnTo>
                  <a:pt x="217" y="1108"/>
                </a:lnTo>
                <a:lnTo>
                  <a:pt x="221" y="1104"/>
                </a:lnTo>
                <a:lnTo>
                  <a:pt x="224" y="1104"/>
                </a:lnTo>
                <a:lnTo>
                  <a:pt x="229" y="1104"/>
                </a:lnTo>
                <a:lnTo>
                  <a:pt x="233" y="1101"/>
                </a:lnTo>
                <a:lnTo>
                  <a:pt x="236" y="1104"/>
                </a:lnTo>
                <a:lnTo>
                  <a:pt x="238" y="1104"/>
                </a:lnTo>
                <a:lnTo>
                  <a:pt x="238" y="1106"/>
                </a:lnTo>
                <a:lnTo>
                  <a:pt x="243" y="1106"/>
                </a:lnTo>
                <a:lnTo>
                  <a:pt x="250" y="1101"/>
                </a:lnTo>
                <a:lnTo>
                  <a:pt x="254" y="1108"/>
                </a:lnTo>
                <a:lnTo>
                  <a:pt x="259" y="1113"/>
                </a:lnTo>
                <a:lnTo>
                  <a:pt x="264" y="1118"/>
                </a:lnTo>
                <a:lnTo>
                  <a:pt x="266" y="1118"/>
                </a:lnTo>
                <a:lnTo>
                  <a:pt x="290" y="1104"/>
                </a:lnTo>
                <a:lnTo>
                  <a:pt x="299" y="1099"/>
                </a:lnTo>
                <a:lnTo>
                  <a:pt x="316" y="1080"/>
                </a:lnTo>
                <a:lnTo>
                  <a:pt x="316" y="1070"/>
                </a:lnTo>
                <a:lnTo>
                  <a:pt x="316" y="1061"/>
                </a:lnTo>
                <a:lnTo>
                  <a:pt x="320" y="1059"/>
                </a:lnTo>
                <a:lnTo>
                  <a:pt x="325" y="1059"/>
                </a:lnTo>
                <a:lnTo>
                  <a:pt x="328" y="1059"/>
                </a:lnTo>
                <a:lnTo>
                  <a:pt x="330" y="1056"/>
                </a:lnTo>
                <a:lnTo>
                  <a:pt x="339" y="1056"/>
                </a:lnTo>
                <a:lnTo>
                  <a:pt x="349" y="1056"/>
                </a:lnTo>
                <a:lnTo>
                  <a:pt x="356" y="1059"/>
                </a:lnTo>
                <a:lnTo>
                  <a:pt x="363" y="980"/>
                </a:lnTo>
                <a:lnTo>
                  <a:pt x="377" y="857"/>
                </a:lnTo>
                <a:lnTo>
                  <a:pt x="377" y="855"/>
                </a:lnTo>
                <a:lnTo>
                  <a:pt x="372" y="843"/>
                </a:lnTo>
                <a:lnTo>
                  <a:pt x="332" y="715"/>
                </a:lnTo>
                <a:lnTo>
                  <a:pt x="377" y="692"/>
                </a:lnTo>
                <a:lnTo>
                  <a:pt x="384" y="687"/>
                </a:lnTo>
                <a:lnTo>
                  <a:pt x="363" y="571"/>
                </a:lnTo>
                <a:lnTo>
                  <a:pt x="363" y="564"/>
                </a:lnTo>
                <a:lnTo>
                  <a:pt x="361" y="559"/>
                </a:lnTo>
                <a:lnTo>
                  <a:pt x="382" y="535"/>
                </a:lnTo>
                <a:lnTo>
                  <a:pt x="384" y="533"/>
                </a:lnTo>
                <a:lnTo>
                  <a:pt x="384" y="531"/>
                </a:lnTo>
                <a:lnTo>
                  <a:pt x="386" y="528"/>
                </a:lnTo>
                <a:lnTo>
                  <a:pt x="389" y="528"/>
                </a:lnTo>
                <a:lnTo>
                  <a:pt x="391" y="526"/>
                </a:lnTo>
                <a:lnTo>
                  <a:pt x="396" y="524"/>
                </a:lnTo>
                <a:lnTo>
                  <a:pt x="398" y="524"/>
                </a:lnTo>
                <a:lnTo>
                  <a:pt x="401" y="524"/>
                </a:lnTo>
                <a:lnTo>
                  <a:pt x="401" y="521"/>
                </a:lnTo>
                <a:lnTo>
                  <a:pt x="403" y="521"/>
                </a:lnTo>
                <a:lnTo>
                  <a:pt x="405" y="521"/>
                </a:lnTo>
                <a:lnTo>
                  <a:pt x="410" y="519"/>
                </a:lnTo>
                <a:lnTo>
                  <a:pt x="412" y="516"/>
                </a:lnTo>
                <a:lnTo>
                  <a:pt x="415" y="516"/>
                </a:lnTo>
                <a:lnTo>
                  <a:pt x="417" y="516"/>
                </a:lnTo>
                <a:lnTo>
                  <a:pt x="419" y="514"/>
                </a:lnTo>
                <a:lnTo>
                  <a:pt x="422" y="512"/>
                </a:lnTo>
                <a:lnTo>
                  <a:pt x="424" y="509"/>
                </a:lnTo>
                <a:lnTo>
                  <a:pt x="427" y="507"/>
                </a:lnTo>
                <a:lnTo>
                  <a:pt x="429" y="505"/>
                </a:lnTo>
                <a:lnTo>
                  <a:pt x="429" y="502"/>
                </a:lnTo>
                <a:lnTo>
                  <a:pt x="429" y="498"/>
                </a:lnTo>
                <a:lnTo>
                  <a:pt x="431" y="495"/>
                </a:lnTo>
                <a:lnTo>
                  <a:pt x="431" y="493"/>
                </a:lnTo>
                <a:lnTo>
                  <a:pt x="431" y="490"/>
                </a:lnTo>
                <a:lnTo>
                  <a:pt x="434" y="488"/>
                </a:lnTo>
                <a:lnTo>
                  <a:pt x="434" y="486"/>
                </a:lnTo>
                <a:lnTo>
                  <a:pt x="436" y="483"/>
                </a:lnTo>
                <a:lnTo>
                  <a:pt x="436" y="481"/>
                </a:lnTo>
                <a:lnTo>
                  <a:pt x="438" y="476"/>
                </a:lnTo>
                <a:lnTo>
                  <a:pt x="441" y="476"/>
                </a:lnTo>
                <a:lnTo>
                  <a:pt x="441" y="474"/>
                </a:lnTo>
                <a:lnTo>
                  <a:pt x="443" y="474"/>
                </a:lnTo>
                <a:lnTo>
                  <a:pt x="445" y="471"/>
                </a:lnTo>
                <a:lnTo>
                  <a:pt x="445" y="469"/>
                </a:lnTo>
                <a:lnTo>
                  <a:pt x="448" y="469"/>
                </a:lnTo>
                <a:lnTo>
                  <a:pt x="448" y="467"/>
                </a:lnTo>
                <a:lnTo>
                  <a:pt x="450" y="464"/>
                </a:lnTo>
                <a:lnTo>
                  <a:pt x="452" y="464"/>
                </a:lnTo>
                <a:lnTo>
                  <a:pt x="455" y="462"/>
                </a:lnTo>
                <a:lnTo>
                  <a:pt x="455" y="460"/>
                </a:lnTo>
                <a:lnTo>
                  <a:pt x="455" y="457"/>
                </a:lnTo>
                <a:lnTo>
                  <a:pt x="457" y="457"/>
                </a:lnTo>
                <a:lnTo>
                  <a:pt x="457" y="455"/>
                </a:lnTo>
                <a:lnTo>
                  <a:pt x="460" y="453"/>
                </a:lnTo>
                <a:lnTo>
                  <a:pt x="462" y="450"/>
                </a:lnTo>
                <a:lnTo>
                  <a:pt x="464" y="450"/>
                </a:lnTo>
                <a:lnTo>
                  <a:pt x="467" y="448"/>
                </a:lnTo>
                <a:lnTo>
                  <a:pt x="469" y="445"/>
                </a:lnTo>
                <a:lnTo>
                  <a:pt x="474" y="443"/>
                </a:lnTo>
                <a:lnTo>
                  <a:pt x="474" y="441"/>
                </a:lnTo>
                <a:lnTo>
                  <a:pt x="478" y="441"/>
                </a:lnTo>
                <a:lnTo>
                  <a:pt x="481" y="438"/>
                </a:lnTo>
                <a:lnTo>
                  <a:pt x="483" y="436"/>
                </a:lnTo>
                <a:lnTo>
                  <a:pt x="483" y="434"/>
                </a:lnTo>
                <a:lnTo>
                  <a:pt x="485" y="434"/>
                </a:lnTo>
                <a:lnTo>
                  <a:pt x="485" y="431"/>
                </a:lnTo>
                <a:lnTo>
                  <a:pt x="485" y="429"/>
                </a:lnTo>
                <a:lnTo>
                  <a:pt x="485" y="427"/>
                </a:lnTo>
                <a:lnTo>
                  <a:pt x="488" y="427"/>
                </a:lnTo>
                <a:lnTo>
                  <a:pt x="490" y="427"/>
                </a:lnTo>
                <a:lnTo>
                  <a:pt x="493" y="424"/>
                </a:lnTo>
                <a:lnTo>
                  <a:pt x="495" y="424"/>
                </a:lnTo>
                <a:lnTo>
                  <a:pt x="497" y="422"/>
                </a:lnTo>
                <a:lnTo>
                  <a:pt x="500" y="419"/>
                </a:lnTo>
                <a:lnTo>
                  <a:pt x="502" y="419"/>
                </a:lnTo>
                <a:lnTo>
                  <a:pt x="502" y="417"/>
                </a:lnTo>
                <a:lnTo>
                  <a:pt x="504" y="415"/>
                </a:lnTo>
                <a:lnTo>
                  <a:pt x="504" y="412"/>
                </a:lnTo>
                <a:lnTo>
                  <a:pt x="504" y="410"/>
                </a:lnTo>
                <a:lnTo>
                  <a:pt x="507" y="408"/>
                </a:lnTo>
                <a:lnTo>
                  <a:pt x="507" y="405"/>
                </a:lnTo>
                <a:lnTo>
                  <a:pt x="507" y="403"/>
                </a:lnTo>
                <a:lnTo>
                  <a:pt x="507" y="400"/>
                </a:lnTo>
                <a:lnTo>
                  <a:pt x="509" y="398"/>
                </a:lnTo>
                <a:lnTo>
                  <a:pt x="509" y="396"/>
                </a:lnTo>
                <a:lnTo>
                  <a:pt x="507" y="393"/>
                </a:lnTo>
                <a:lnTo>
                  <a:pt x="504" y="391"/>
                </a:lnTo>
                <a:lnTo>
                  <a:pt x="504" y="389"/>
                </a:lnTo>
                <a:lnTo>
                  <a:pt x="504" y="386"/>
                </a:lnTo>
                <a:lnTo>
                  <a:pt x="504" y="384"/>
                </a:lnTo>
                <a:lnTo>
                  <a:pt x="504" y="382"/>
                </a:lnTo>
                <a:lnTo>
                  <a:pt x="504" y="379"/>
                </a:lnTo>
                <a:lnTo>
                  <a:pt x="504" y="377"/>
                </a:lnTo>
                <a:lnTo>
                  <a:pt x="507" y="377"/>
                </a:lnTo>
                <a:lnTo>
                  <a:pt x="507" y="374"/>
                </a:lnTo>
                <a:lnTo>
                  <a:pt x="507" y="372"/>
                </a:lnTo>
                <a:lnTo>
                  <a:pt x="509" y="372"/>
                </a:lnTo>
                <a:lnTo>
                  <a:pt x="509" y="370"/>
                </a:lnTo>
                <a:lnTo>
                  <a:pt x="509" y="365"/>
                </a:lnTo>
                <a:lnTo>
                  <a:pt x="509" y="363"/>
                </a:lnTo>
                <a:lnTo>
                  <a:pt x="509" y="360"/>
                </a:lnTo>
                <a:lnTo>
                  <a:pt x="509" y="358"/>
                </a:lnTo>
                <a:lnTo>
                  <a:pt x="509" y="355"/>
                </a:lnTo>
                <a:lnTo>
                  <a:pt x="511" y="355"/>
                </a:lnTo>
                <a:lnTo>
                  <a:pt x="514" y="358"/>
                </a:lnTo>
                <a:lnTo>
                  <a:pt x="516" y="358"/>
                </a:lnTo>
                <a:lnTo>
                  <a:pt x="518" y="360"/>
                </a:lnTo>
                <a:lnTo>
                  <a:pt x="521" y="363"/>
                </a:lnTo>
                <a:lnTo>
                  <a:pt x="523" y="365"/>
                </a:lnTo>
                <a:lnTo>
                  <a:pt x="526" y="367"/>
                </a:lnTo>
                <a:lnTo>
                  <a:pt x="528" y="367"/>
                </a:lnTo>
                <a:lnTo>
                  <a:pt x="530" y="367"/>
                </a:lnTo>
                <a:lnTo>
                  <a:pt x="530" y="365"/>
                </a:lnTo>
                <a:lnTo>
                  <a:pt x="530" y="363"/>
                </a:lnTo>
                <a:lnTo>
                  <a:pt x="530" y="360"/>
                </a:lnTo>
                <a:lnTo>
                  <a:pt x="533" y="355"/>
                </a:lnTo>
                <a:lnTo>
                  <a:pt x="535" y="355"/>
                </a:lnTo>
                <a:lnTo>
                  <a:pt x="535" y="358"/>
                </a:lnTo>
                <a:lnTo>
                  <a:pt x="540" y="358"/>
                </a:lnTo>
                <a:lnTo>
                  <a:pt x="549" y="355"/>
                </a:lnTo>
                <a:lnTo>
                  <a:pt x="554" y="358"/>
                </a:lnTo>
                <a:lnTo>
                  <a:pt x="561" y="355"/>
                </a:lnTo>
                <a:lnTo>
                  <a:pt x="566" y="355"/>
                </a:lnTo>
                <a:lnTo>
                  <a:pt x="573" y="358"/>
                </a:lnTo>
                <a:lnTo>
                  <a:pt x="575" y="360"/>
                </a:lnTo>
                <a:lnTo>
                  <a:pt x="580" y="363"/>
                </a:lnTo>
                <a:lnTo>
                  <a:pt x="582" y="363"/>
                </a:lnTo>
                <a:lnTo>
                  <a:pt x="584" y="363"/>
                </a:lnTo>
                <a:lnTo>
                  <a:pt x="587" y="365"/>
                </a:lnTo>
                <a:lnTo>
                  <a:pt x="589" y="365"/>
                </a:lnTo>
                <a:lnTo>
                  <a:pt x="592" y="365"/>
                </a:lnTo>
                <a:lnTo>
                  <a:pt x="596" y="365"/>
                </a:lnTo>
                <a:lnTo>
                  <a:pt x="599" y="365"/>
                </a:lnTo>
                <a:lnTo>
                  <a:pt x="599" y="367"/>
                </a:lnTo>
                <a:lnTo>
                  <a:pt x="601" y="367"/>
                </a:lnTo>
                <a:lnTo>
                  <a:pt x="606" y="367"/>
                </a:lnTo>
                <a:lnTo>
                  <a:pt x="608" y="370"/>
                </a:lnTo>
                <a:lnTo>
                  <a:pt x="610" y="370"/>
                </a:lnTo>
                <a:lnTo>
                  <a:pt x="613" y="372"/>
                </a:lnTo>
                <a:lnTo>
                  <a:pt x="615" y="372"/>
                </a:lnTo>
                <a:lnTo>
                  <a:pt x="617" y="372"/>
                </a:lnTo>
                <a:lnTo>
                  <a:pt x="620" y="374"/>
                </a:lnTo>
                <a:lnTo>
                  <a:pt x="622" y="372"/>
                </a:lnTo>
                <a:lnTo>
                  <a:pt x="625" y="372"/>
                </a:lnTo>
                <a:lnTo>
                  <a:pt x="627" y="370"/>
                </a:lnTo>
                <a:lnTo>
                  <a:pt x="636" y="370"/>
                </a:lnTo>
                <a:lnTo>
                  <a:pt x="646" y="370"/>
                </a:lnTo>
                <a:lnTo>
                  <a:pt x="650" y="370"/>
                </a:lnTo>
                <a:lnTo>
                  <a:pt x="658" y="370"/>
                </a:lnTo>
                <a:lnTo>
                  <a:pt x="662" y="367"/>
                </a:lnTo>
                <a:lnTo>
                  <a:pt x="672" y="367"/>
                </a:lnTo>
                <a:lnTo>
                  <a:pt x="676" y="367"/>
                </a:lnTo>
                <a:lnTo>
                  <a:pt x="679" y="365"/>
                </a:lnTo>
                <a:lnTo>
                  <a:pt x="683" y="365"/>
                </a:lnTo>
                <a:lnTo>
                  <a:pt x="691" y="363"/>
                </a:lnTo>
                <a:lnTo>
                  <a:pt x="695" y="360"/>
                </a:lnTo>
                <a:lnTo>
                  <a:pt x="700" y="358"/>
                </a:lnTo>
                <a:lnTo>
                  <a:pt x="702" y="358"/>
                </a:lnTo>
                <a:lnTo>
                  <a:pt x="709" y="353"/>
                </a:lnTo>
                <a:lnTo>
                  <a:pt x="714" y="351"/>
                </a:lnTo>
                <a:lnTo>
                  <a:pt x="721" y="348"/>
                </a:lnTo>
                <a:lnTo>
                  <a:pt x="728" y="346"/>
                </a:lnTo>
                <a:lnTo>
                  <a:pt x="733" y="344"/>
                </a:lnTo>
                <a:lnTo>
                  <a:pt x="740" y="339"/>
                </a:lnTo>
                <a:lnTo>
                  <a:pt x="745" y="337"/>
                </a:lnTo>
                <a:lnTo>
                  <a:pt x="750" y="332"/>
                </a:lnTo>
                <a:lnTo>
                  <a:pt x="752" y="327"/>
                </a:lnTo>
                <a:lnTo>
                  <a:pt x="757" y="322"/>
                </a:lnTo>
                <a:lnTo>
                  <a:pt x="759" y="320"/>
                </a:lnTo>
                <a:lnTo>
                  <a:pt x="764" y="318"/>
                </a:lnTo>
                <a:lnTo>
                  <a:pt x="768" y="311"/>
                </a:lnTo>
                <a:lnTo>
                  <a:pt x="771" y="306"/>
                </a:lnTo>
                <a:lnTo>
                  <a:pt x="775" y="296"/>
                </a:lnTo>
                <a:lnTo>
                  <a:pt x="783" y="287"/>
                </a:lnTo>
                <a:lnTo>
                  <a:pt x="792" y="282"/>
                </a:lnTo>
                <a:lnTo>
                  <a:pt x="799" y="275"/>
                </a:lnTo>
                <a:lnTo>
                  <a:pt x="808" y="268"/>
                </a:lnTo>
                <a:lnTo>
                  <a:pt x="813" y="261"/>
                </a:lnTo>
                <a:lnTo>
                  <a:pt x="820" y="251"/>
                </a:lnTo>
                <a:lnTo>
                  <a:pt x="827" y="244"/>
                </a:lnTo>
                <a:lnTo>
                  <a:pt x="832" y="237"/>
                </a:lnTo>
                <a:lnTo>
                  <a:pt x="837" y="232"/>
                </a:lnTo>
                <a:lnTo>
                  <a:pt x="844" y="225"/>
                </a:lnTo>
                <a:lnTo>
                  <a:pt x="849" y="223"/>
                </a:lnTo>
                <a:lnTo>
                  <a:pt x="853" y="216"/>
                </a:lnTo>
                <a:lnTo>
                  <a:pt x="853" y="213"/>
                </a:lnTo>
                <a:lnTo>
                  <a:pt x="853" y="209"/>
                </a:lnTo>
                <a:lnTo>
                  <a:pt x="853" y="206"/>
                </a:lnTo>
                <a:lnTo>
                  <a:pt x="851" y="204"/>
                </a:lnTo>
                <a:lnTo>
                  <a:pt x="846" y="202"/>
                </a:lnTo>
                <a:lnTo>
                  <a:pt x="844" y="199"/>
                </a:lnTo>
                <a:lnTo>
                  <a:pt x="841" y="195"/>
                </a:lnTo>
                <a:lnTo>
                  <a:pt x="837" y="190"/>
                </a:lnTo>
                <a:lnTo>
                  <a:pt x="832" y="187"/>
                </a:lnTo>
                <a:lnTo>
                  <a:pt x="830" y="185"/>
                </a:lnTo>
                <a:lnTo>
                  <a:pt x="825" y="180"/>
                </a:lnTo>
                <a:lnTo>
                  <a:pt x="823" y="176"/>
                </a:lnTo>
                <a:lnTo>
                  <a:pt x="820" y="168"/>
                </a:lnTo>
                <a:lnTo>
                  <a:pt x="818" y="166"/>
                </a:lnTo>
                <a:lnTo>
                  <a:pt x="816" y="161"/>
                </a:lnTo>
                <a:lnTo>
                  <a:pt x="813" y="164"/>
                </a:lnTo>
                <a:lnTo>
                  <a:pt x="808" y="164"/>
                </a:lnTo>
                <a:lnTo>
                  <a:pt x="804" y="164"/>
                </a:lnTo>
                <a:lnTo>
                  <a:pt x="799" y="159"/>
                </a:lnTo>
                <a:lnTo>
                  <a:pt x="797" y="157"/>
                </a:lnTo>
                <a:lnTo>
                  <a:pt x="799" y="152"/>
                </a:lnTo>
                <a:lnTo>
                  <a:pt x="797" y="150"/>
                </a:lnTo>
                <a:lnTo>
                  <a:pt x="799" y="150"/>
                </a:lnTo>
                <a:lnTo>
                  <a:pt x="799" y="147"/>
                </a:lnTo>
                <a:lnTo>
                  <a:pt x="801" y="145"/>
                </a:lnTo>
                <a:lnTo>
                  <a:pt x="804" y="142"/>
                </a:lnTo>
                <a:lnTo>
                  <a:pt x="804" y="140"/>
                </a:lnTo>
                <a:lnTo>
                  <a:pt x="801" y="138"/>
                </a:lnTo>
                <a:lnTo>
                  <a:pt x="801" y="133"/>
                </a:lnTo>
                <a:lnTo>
                  <a:pt x="799" y="131"/>
                </a:lnTo>
                <a:lnTo>
                  <a:pt x="801" y="128"/>
                </a:lnTo>
                <a:lnTo>
                  <a:pt x="801" y="124"/>
                </a:lnTo>
                <a:lnTo>
                  <a:pt x="801" y="121"/>
                </a:lnTo>
                <a:lnTo>
                  <a:pt x="801" y="119"/>
                </a:lnTo>
                <a:lnTo>
                  <a:pt x="799" y="116"/>
                </a:lnTo>
                <a:lnTo>
                  <a:pt x="799" y="112"/>
                </a:lnTo>
                <a:lnTo>
                  <a:pt x="801" y="109"/>
                </a:lnTo>
                <a:lnTo>
                  <a:pt x="801" y="107"/>
                </a:lnTo>
                <a:lnTo>
                  <a:pt x="801" y="105"/>
                </a:lnTo>
                <a:lnTo>
                  <a:pt x="801" y="102"/>
                </a:lnTo>
                <a:lnTo>
                  <a:pt x="801" y="100"/>
                </a:lnTo>
                <a:lnTo>
                  <a:pt x="804" y="97"/>
                </a:lnTo>
                <a:lnTo>
                  <a:pt x="804" y="93"/>
                </a:lnTo>
                <a:lnTo>
                  <a:pt x="801" y="90"/>
                </a:lnTo>
                <a:lnTo>
                  <a:pt x="801" y="86"/>
                </a:lnTo>
                <a:lnTo>
                  <a:pt x="801" y="81"/>
                </a:lnTo>
                <a:lnTo>
                  <a:pt x="801" y="76"/>
                </a:lnTo>
                <a:lnTo>
                  <a:pt x="801" y="74"/>
                </a:lnTo>
                <a:lnTo>
                  <a:pt x="801" y="71"/>
                </a:lnTo>
                <a:lnTo>
                  <a:pt x="801" y="67"/>
                </a:lnTo>
                <a:lnTo>
                  <a:pt x="801" y="64"/>
                </a:lnTo>
                <a:lnTo>
                  <a:pt x="801" y="60"/>
                </a:lnTo>
                <a:lnTo>
                  <a:pt x="801" y="55"/>
                </a:lnTo>
                <a:lnTo>
                  <a:pt x="801" y="52"/>
                </a:lnTo>
                <a:lnTo>
                  <a:pt x="801" y="48"/>
                </a:lnTo>
                <a:lnTo>
                  <a:pt x="801" y="45"/>
                </a:lnTo>
                <a:lnTo>
                  <a:pt x="804" y="41"/>
                </a:lnTo>
                <a:lnTo>
                  <a:pt x="804" y="36"/>
                </a:lnTo>
                <a:lnTo>
                  <a:pt x="806" y="29"/>
                </a:lnTo>
                <a:lnTo>
                  <a:pt x="808" y="19"/>
                </a:lnTo>
                <a:lnTo>
                  <a:pt x="808" y="17"/>
                </a:lnTo>
                <a:lnTo>
                  <a:pt x="808" y="12"/>
                </a:lnTo>
                <a:lnTo>
                  <a:pt x="808" y="8"/>
                </a:lnTo>
                <a:lnTo>
                  <a:pt x="820" y="8"/>
                </a:lnTo>
                <a:lnTo>
                  <a:pt x="825" y="8"/>
                </a:lnTo>
                <a:lnTo>
                  <a:pt x="827" y="0"/>
                </a:lnTo>
                <a:close/>
              </a:path>
            </a:pathLst>
          </a:custGeom>
          <a:solidFill>
            <a:srgbClr val="D7FCCA"/>
          </a:solidFill>
          <a:ln w="9525">
            <a:solidFill>
              <a:schemeClr val="bg2">
                <a:lumMod val="50000"/>
              </a:schemeClr>
            </a:solidFill>
            <a:round/>
            <a:headEnd/>
            <a:tailEnd/>
          </a:ln>
          <a:extLst/>
        </p:spPr>
        <p:txBody>
          <a:bodyPr rot="0" vert="horz" wrap="square" lIns="137160" tIns="68580" rIns="137160" bIns="68580" anchor="t" anchorCtr="0" upright="1">
            <a:noAutofit/>
          </a:bodyPr>
          <a:lstStyle/>
          <a:p>
            <a:endParaRPr lang="es-MX" sz="2700"/>
          </a:p>
        </p:txBody>
      </p:sp>
      <p:sp>
        <p:nvSpPr>
          <p:cNvPr id="38" name="Rectángulo 37">
            <a:hlinkClick r:id="rId6" action="ppaction://hlinksldjump"/>
          </p:cNvPr>
          <p:cNvSpPr/>
          <p:nvPr/>
        </p:nvSpPr>
        <p:spPr>
          <a:xfrm>
            <a:off x="9898437" y="3369584"/>
            <a:ext cx="2808782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es-419" sz="5400" cap="all" dirty="0">
                <a:solidFill>
                  <a:schemeClr val="bg1"/>
                </a:solidFill>
                <a:latin typeface="Exo 2" panose="00000800000000000000" pitchFamily="2" charset="0"/>
              </a:rPr>
              <a:t>cargos</a:t>
            </a:r>
            <a:endParaRPr lang="es-MX" sz="5400" cap="all" dirty="0">
              <a:solidFill>
                <a:schemeClr val="bg1"/>
              </a:solidFill>
              <a:latin typeface="Exo 2" panose="00000800000000000000" pitchFamily="2" charset="0"/>
            </a:endParaRPr>
          </a:p>
        </p:txBody>
      </p:sp>
      <p:sp>
        <p:nvSpPr>
          <p:cNvPr id="39" name="Rectángulo 38"/>
          <p:cNvSpPr/>
          <p:nvPr/>
        </p:nvSpPr>
        <p:spPr>
          <a:xfrm>
            <a:off x="10787785" y="2546577"/>
            <a:ext cx="2143023" cy="7848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s-MX" sz="4500" cap="all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CARGOS</a:t>
            </a:r>
          </a:p>
        </p:txBody>
      </p:sp>
      <p:cxnSp>
        <p:nvCxnSpPr>
          <p:cNvPr id="40" name="Conector angular 39"/>
          <p:cNvCxnSpPr>
            <a:stCxn id="39" idx="1"/>
            <a:endCxn id="39" idx="3"/>
          </p:cNvCxnSpPr>
          <p:nvPr/>
        </p:nvCxnSpPr>
        <p:spPr>
          <a:xfrm rot="10800000" flipH="1">
            <a:off x="10741251" y="2962076"/>
            <a:ext cx="2236092" cy="19050"/>
          </a:xfrm>
          <a:prstGeom prst="bentConnector5">
            <a:avLst>
              <a:gd name="adj1" fmla="val -216391"/>
              <a:gd name="adj2" fmla="val -28118906"/>
              <a:gd name="adj3" fmla="val 315539"/>
            </a:avLst>
          </a:prstGeom>
          <a:ln w="38100">
            <a:solidFill>
              <a:schemeClr val="tx1">
                <a:lumMod val="50000"/>
                <a:lumOff val="50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Rectángulo 42"/>
          <p:cNvSpPr/>
          <p:nvPr/>
        </p:nvSpPr>
        <p:spPr>
          <a:xfrm>
            <a:off x="10199039" y="4073773"/>
            <a:ext cx="3059655" cy="18697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MX" sz="1650" cap="all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MAGISTRATURAS DEL TRIBUNAL SUPERIOR DE JUSTICIA DEL ESTADO DE MÉXICO: </a:t>
            </a:r>
            <a:r>
              <a:rPr lang="es-MX" sz="1650" b="1" cap="all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13 cargos</a:t>
            </a:r>
          </a:p>
          <a:p>
            <a:pPr algn="just"/>
            <a:endParaRPr lang="es-MX" sz="1650" cap="all" dirty="0">
              <a:solidFill>
                <a:srgbClr val="00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s-MX" sz="1650" cap="all" dirty="0"/>
              <a:t>Materia civil:</a:t>
            </a:r>
            <a:r>
              <a:rPr lang="es-MX" sz="1650" b="1" cap="all" dirty="0"/>
              <a:t> 5 cargos </a:t>
            </a:r>
            <a:endParaRPr lang="es-MX" sz="1650" cap="all" dirty="0"/>
          </a:p>
          <a:p>
            <a:r>
              <a:rPr lang="es-MX" sz="1650" cap="all" dirty="0"/>
              <a:t>Materia FAMILIAR:</a:t>
            </a:r>
            <a:r>
              <a:rPr lang="es-MX" sz="1650" b="1" cap="all" dirty="0"/>
              <a:t> 4 cargos </a:t>
            </a:r>
            <a:endParaRPr lang="es-MX" sz="1650" cap="all" dirty="0"/>
          </a:p>
          <a:p>
            <a:r>
              <a:rPr lang="es-MX" sz="1650" cap="all" dirty="0"/>
              <a:t>materia penal:</a:t>
            </a:r>
            <a:r>
              <a:rPr lang="es-MX" sz="1650" b="1" cap="all" dirty="0"/>
              <a:t> 4 cargos</a:t>
            </a:r>
            <a:endParaRPr lang="es-MX" sz="1650" cap="all" dirty="0"/>
          </a:p>
        </p:txBody>
      </p:sp>
      <p:sp>
        <p:nvSpPr>
          <p:cNvPr id="44" name="Rectángulo 43"/>
          <p:cNvSpPr/>
          <p:nvPr/>
        </p:nvSpPr>
        <p:spPr>
          <a:xfrm>
            <a:off x="14478054" y="4058801"/>
            <a:ext cx="3059655" cy="13619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MX" sz="1650" cap="all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juezas Y JUECES DEL PODER JUDICIAL DEL ESTADO DE MÉXICO: </a:t>
            </a:r>
            <a:r>
              <a:rPr lang="es-MX" sz="1650" b="1" cap="all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 cargo</a:t>
            </a:r>
          </a:p>
          <a:p>
            <a:pPr algn="just"/>
            <a:endParaRPr lang="es-MX" sz="1650" cap="all" dirty="0">
              <a:solidFill>
                <a:srgbClr val="00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s-MX" sz="1650" cap="all" dirty="0"/>
              <a:t>materia civil: </a:t>
            </a:r>
            <a:r>
              <a:rPr lang="es-MX" sz="1650" b="1" cap="all" dirty="0"/>
              <a:t>1 cargo</a:t>
            </a:r>
            <a:endParaRPr lang="es-MX" sz="1650" cap="all" dirty="0"/>
          </a:p>
        </p:txBody>
      </p:sp>
      <p:sp>
        <p:nvSpPr>
          <p:cNvPr id="45" name="Elipse 44"/>
          <p:cNvSpPr/>
          <p:nvPr/>
        </p:nvSpPr>
        <p:spPr>
          <a:xfrm>
            <a:off x="6158483" y="4142772"/>
            <a:ext cx="324000" cy="326232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46" name="Elipse 45"/>
          <p:cNvSpPr/>
          <p:nvPr/>
        </p:nvSpPr>
        <p:spPr>
          <a:xfrm>
            <a:off x="6158483" y="5197818"/>
            <a:ext cx="324000" cy="326232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47" name="Elipse 46"/>
          <p:cNvSpPr/>
          <p:nvPr/>
        </p:nvSpPr>
        <p:spPr>
          <a:xfrm>
            <a:off x="9912188" y="4111269"/>
            <a:ext cx="324000" cy="326232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48" name="Elipse 47"/>
          <p:cNvSpPr/>
          <p:nvPr/>
        </p:nvSpPr>
        <p:spPr>
          <a:xfrm>
            <a:off x="14154054" y="4138583"/>
            <a:ext cx="324000" cy="326232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pic>
        <p:nvPicPr>
          <p:cNvPr id="27" name="Picture 2" descr="Estado de México – Pacto federal">
            <a:hlinkClick r:id="rId7" action="ppaction://hlinksldjump" tooltip="Distritos Judiciales Electorales"/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62999" y="8613564"/>
            <a:ext cx="762001" cy="6265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Imagen 27">
            <a:hlinkClick r:id="" action="ppaction://hlinkshowjump?jump=previousslide" tooltip="Anterior"/>
          </p:cNvPr>
          <p:cNvPicPr>
            <a:picLocks noChangeAspect="1"/>
          </p:cNvPicPr>
          <p:nvPr/>
        </p:nvPicPr>
        <p:blipFill>
          <a:blip r:embed="rId9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7971312" y="8567437"/>
            <a:ext cx="718852" cy="718852"/>
          </a:xfrm>
          <a:prstGeom prst="rect">
            <a:avLst/>
          </a:prstGeom>
        </p:spPr>
      </p:pic>
      <p:pic>
        <p:nvPicPr>
          <p:cNvPr id="29" name="Imagen 28">
            <a:hlinkClick r:id="" action="ppaction://hlinkshowjump?jump=nextslide" tooltip="Siguiente"/>
          </p:cNvPr>
          <p:cNvPicPr>
            <a:picLocks noChangeAspect="1"/>
          </p:cNvPicPr>
          <p:nvPr/>
        </p:nvPicPr>
        <p:blipFill>
          <a:blip r:embed="rId9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97835" y="8567438"/>
            <a:ext cx="718852" cy="718852"/>
          </a:xfrm>
          <a:prstGeom prst="rect">
            <a:avLst/>
          </a:prstGeom>
        </p:spPr>
      </p:pic>
      <p:sp>
        <p:nvSpPr>
          <p:cNvPr id="30" name="Rectángulo 29"/>
          <p:cNvSpPr/>
          <p:nvPr/>
        </p:nvSpPr>
        <p:spPr>
          <a:xfrm>
            <a:off x="6461383" y="4088649"/>
            <a:ext cx="3022961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MX" sz="1650" dirty="0">
                <a:solidFill>
                  <a:srgbClr val="000000"/>
                </a:solidFill>
              </a:rPr>
              <a:t>PRESIDENCIA DEL TRIBUNAL SUPERIOR DE JUSTICIA: </a:t>
            </a:r>
            <a:r>
              <a:rPr lang="es-MX" sz="1650" b="1" dirty="0">
                <a:solidFill>
                  <a:srgbClr val="000000"/>
                </a:solidFill>
              </a:rPr>
              <a:t>1 </a:t>
            </a:r>
            <a:r>
              <a:rPr lang="es-MX" sz="1650" b="1" dirty="0" smtClean="0">
                <a:solidFill>
                  <a:srgbClr val="000000"/>
                </a:solidFill>
              </a:rPr>
              <a:t>CARGO</a:t>
            </a:r>
            <a:endParaRPr lang="es-MX" sz="1650" dirty="0"/>
          </a:p>
        </p:txBody>
      </p:sp>
      <p:sp>
        <p:nvSpPr>
          <p:cNvPr id="31" name="Rectángulo 30"/>
          <p:cNvSpPr/>
          <p:nvPr/>
        </p:nvSpPr>
        <p:spPr>
          <a:xfrm>
            <a:off x="6482483" y="5119843"/>
            <a:ext cx="2892807" cy="13619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MX" sz="1650" dirty="0">
                <a:solidFill>
                  <a:srgbClr val="000000"/>
                </a:solidFill>
              </a:rPr>
              <a:t>MAGISTRATURAS DEL TRIBUNAL DE DISCIPLINA JUDICIAL DEL PODER JUDICIAL DEL ESTADO DE MÉXICO:</a:t>
            </a:r>
            <a:r>
              <a:rPr lang="es-MX" sz="1650" b="1" dirty="0">
                <a:solidFill>
                  <a:srgbClr val="000000"/>
                </a:solidFill>
              </a:rPr>
              <a:t> 5 </a:t>
            </a:r>
            <a:r>
              <a:rPr lang="es-MX" sz="1650" b="1" dirty="0" smtClean="0">
                <a:solidFill>
                  <a:srgbClr val="000000"/>
                </a:solidFill>
              </a:rPr>
              <a:t>CARGOS</a:t>
            </a:r>
            <a:endParaRPr lang="es-MX" sz="1650" dirty="0"/>
          </a:p>
        </p:txBody>
      </p:sp>
      <p:sp>
        <p:nvSpPr>
          <p:cNvPr id="32" name="Rectángulo 31"/>
          <p:cNvSpPr/>
          <p:nvPr/>
        </p:nvSpPr>
        <p:spPr>
          <a:xfrm>
            <a:off x="7287296" y="7739214"/>
            <a:ext cx="9144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s-MX" sz="1600" dirty="0" smtClean="0">
                <a:solidFill>
                  <a:srgbClr val="7030A0"/>
                </a:solidFill>
                <a:latin typeface="Calibri" panose="020F0502020204030204" pitchFamily="34" charset="0"/>
              </a:rPr>
              <a:t>Para </a:t>
            </a:r>
            <a:r>
              <a:rPr lang="es-MX" sz="1600" dirty="0">
                <a:solidFill>
                  <a:srgbClr val="7030A0"/>
                </a:solidFill>
                <a:latin typeface="Calibri" panose="020F0502020204030204" pitchFamily="34" charset="0"/>
              </a:rPr>
              <a:t>conocer más al respecto se puede visitar el sitio </a:t>
            </a:r>
            <a:r>
              <a:rPr lang="es-MX" sz="1600" b="1" dirty="0">
                <a:solidFill>
                  <a:srgbClr val="7030A0"/>
                </a:solidFill>
                <a:latin typeface="Calibri" panose="020F0502020204030204" pitchFamily="34" charset="0"/>
              </a:rPr>
              <a:t>“Candidaturas Proceso Electoral Judicial Extraordinario Conóceles</a:t>
            </a:r>
            <a:r>
              <a:rPr lang="es-MX" sz="1600" dirty="0" smtClean="0">
                <a:solidFill>
                  <a:srgbClr val="7030A0"/>
                </a:solidFill>
                <a:latin typeface="Calibri" panose="020F0502020204030204" pitchFamily="34" charset="0"/>
              </a:rPr>
              <a:t>”</a:t>
            </a:r>
            <a:r>
              <a:rPr lang="es-MX" sz="1600" dirty="0">
                <a:solidFill>
                  <a:srgbClr val="7030A0"/>
                </a:solidFill>
                <a:latin typeface="Calibri" panose="020F0502020204030204" pitchFamily="34" charset="0"/>
              </a:rPr>
              <a:t>	</a:t>
            </a:r>
          </a:p>
        </p:txBody>
      </p:sp>
      <p:pic>
        <p:nvPicPr>
          <p:cNvPr id="33" name="Picture 2" descr="logo conoceles">
            <a:hlinkClick r:id="rId10" tooltip="Conóceles 2025"/>
          </p:cNvPr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13834" y="6863590"/>
            <a:ext cx="1030063" cy="8638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661761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Click="0">
        <p14:reveal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2401" y="178509"/>
            <a:ext cx="2274414" cy="1025763"/>
          </a:xfrm>
          <a:prstGeom prst="rect">
            <a:avLst/>
          </a:prstGeom>
        </p:spPr>
      </p:pic>
      <p:sp>
        <p:nvSpPr>
          <p:cNvPr id="72" name="Paralelogramo 71"/>
          <p:cNvSpPr/>
          <p:nvPr/>
        </p:nvSpPr>
        <p:spPr>
          <a:xfrm>
            <a:off x="15672659" y="8634356"/>
            <a:ext cx="4243892" cy="1612305"/>
          </a:xfrm>
          <a:prstGeom prst="parallelogram">
            <a:avLst>
              <a:gd name="adj" fmla="val 68198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73" name="Paralelogramo 72"/>
          <p:cNvSpPr/>
          <p:nvPr/>
        </p:nvSpPr>
        <p:spPr>
          <a:xfrm>
            <a:off x="0" y="9478834"/>
            <a:ext cx="18750579" cy="814892"/>
          </a:xfrm>
          <a:prstGeom prst="parallelogram">
            <a:avLst>
              <a:gd name="adj" fmla="val 58663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pic>
        <p:nvPicPr>
          <p:cNvPr id="77" name="Imagen 7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33436" y="88635"/>
            <a:ext cx="1272614" cy="1202562"/>
          </a:xfrm>
          <a:prstGeom prst="rect">
            <a:avLst/>
          </a:prstGeom>
        </p:spPr>
      </p:pic>
      <p:sp>
        <p:nvSpPr>
          <p:cNvPr id="78" name="Triángulo isósceles 77"/>
          <p:cNvSpPr/>
          <p:nvPr/>
        </p:nvSpPr>
        <p:spPr>
          <a:xfrm rot="18459014">
            <a:off x="-931438" y="-343536"/>
            <a:ext cx="2154764" cy="1158996"/>
          </a:xfrm>
          <a:prstGeom prst="triangl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79" name="Triángulo isósceles 78"/>
          <p:cNvSpPr/>
          <p:nvPr/>
        </p:nvSpPr>
        <p:spPr>
          <a:xfrm rot="10631482">
            <a:off x="-55789" y="-206601"/>
            <a:ext cx="2154764" cy="1158996"/>
          </a:xfrm>
          <a:prstGeom prst="triangle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cxnSp>
        <p:nvCxnSpPr>
          <p:cNvPr id="81" name="Conector recto 80"/>
          <p:cNvCxnSpPr/>
          <p:nvPr/>
        </p:nvCxnSpPr>
        <p:spPr>
          <a:xfrm>
            <a:off x="9144000" y="88635"/>
            <a:ext cx="0" cy="1202562"/>
          </a:xfrm>
          <a:prstGeom prst="line">
            <a:avLst/>
          </a:prstGeom>
          <a:ln w="28575" cap="rnd">
            <a:solidFill>
              <a:schemeClr val="bg2">
                <a:lumMod val="5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3" name="Imagen 8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87420" y="1"/>
            <a:ext cx="1500581" cy="1500581"/>
          </a:xfrm>
          <a:prstGeom prst="rect">
            <a:avLst/>
          </a:prstGeom>
        </p:spPr>
      </p:pic>
      <p:pic>
        <p:nvPicPr>
          <p:cNvPr id="84" name="Imagen 83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25" t="29137" r="9744" b="27962"/>
          <a:stretch/>
        </p:blipFill>
        <p:spPr>
          <a:xfrm>
            <a:off x="666928" y="8648186"/>
            <a:ext cx="1516151" cy="816819"/>
          </a:xfrm>
          <a:prstGeom prst="rect">
            <a:avLst/>
          </a:prstGeom>
        </p:spPr>
      </p:pic>
      <p:sp>
        <p:nvSpPr>
          <p:cNvPr id="2" name="Rectángulo 1"/>
          <p:cNvSpPr/>
          <p:nvPr/>
        </p:nvSpPr>
        <p:spPr>
          <a:xfrm>
            <a:off x="1104127" y="1408760"/>
            <a:ext cx="16104089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s-MX" sz="6000" cap="all" dirty="0">
                <a:solidFill>
                  <a:srgbClr val="8C52FF"/>
                </a:solidFill>
                <a:latin typeface="Exo 2" panose="00000800000000000000" pitchFamily="2" charset="0"/>
              </a:rPr>
              <a:t>Distrito judicial no. xvii VALLE DE BRAVO</a:t>
            </a:r>
            <a:endParaRPr lang="es-MX" sz="6000" cap="all" dirty="0">
              <a:latin typeface="Exo 2" panose="00000800000000000000" pitchFamily="2" charset="0"/>
            </a:endParaRPr>
          </a:p>
        </p:txBody>
      </p:sp>
      <p:sp>
        <p:nvSpPr>
          <p:cNvPr id="26" name="Freeform 47"/>
          <p:cNvSpPr>
            <a:spLocks/>
          </p:cNvSpPr>
          <p:nvPr/>
        </p:nvSpPr>
        <p:spPr bwMode="auto">
          <a:xfrm>
            <a:off x="336443" y="3343742"/>
            <a:ext cx="4483208" cy="4045061"/>
          </a:xfrm>
          <a:custGeom>
            <a:avLst/>
            <a:gdLst>
              <a:gd name="T0" fmla="*/ 931 w 1994"/>
              <a:gd name="T1" fmla="*/ 5 h 2005"/>
              <a:gd name="T2" fmla="*/ 1047 w 1994"/>
              <a:gd name="T3" fmla="*/ 112 h 2005"/>
              <a:gd name="T4" fmla="*/ 1273 w 1994"/>
              <a:gd name="T5" fmla="*/ 195 h 2005"/>
              <a:gd name="T6" fmla="*/ 1367 w 1994"/>
              <a:gd name="T7" fmla="*/ 277 h 2005"/>
              <a:gd name="T8" fmla="*/ 1374 w 1994"/>
              <a:gd name="T9" fmla="*/ 353 h 2005"/>
              <a:gd name="T10" fmla="*/ 1424 w 1994"/>
              <a:gd name="T11" fmla="*/ 391 h 2005"/>
              <a:gd name="T12" fmla="*/ 1469 w 1994"/>
              <a:gd name="T13" fmla="*/ 516 h 2005"/>
              <a:gd name="T14" fmla="*/ 1551 w 1994"/>
              <a:gd name="T15" fmla="*/ 616 h 2005"/>
              <a:gd name="T16" fmla="*/ 1603 w 1994"/>
              <a:gd name="T17" fmla="*/ 711 h 2005"/>
              <a:gd name="T18" fmla="*/ 1638 w 1994"/>
              <a:gd name="T19" fmla="*/ 708 h 2005"/>
              <a:gd name="T20" fmla="*/ 1923 w 1994"/>
              <a:gd name="T21" fmla="*/ 836 h 2005"/>
              <a:gd name="T22" fmla="*/ 1716 w 1994"/>
              <a:gd name="T23" fmla="*/ 1276 h 2005"/>
              <a:gd name="T24" fmla="*/ 1723 w 1994"/>
              <a:gd name="T25" fmla="*/ 1366 h 2005"/>
              <a:gd name="T26" fmla="*/ 1648 w 1994"/>
              <a:gd name="T27" fmla="*/ 1501 h 2005"/>
              <a:gd name="T28" fmla="*/ 1586 w 1994"/>
              <a:gd name="T29" fmla="*/ 1582 h 2005"/>
              <a:gd name="T30" fmla="*/ 1478 w 1994"/>
              <a:gd name="T31" fmla="*/ 1558 h 2005"/>
              <a:gd name="T32" fmla="*/ 1367 w 1994"/>
              <a:gd name="T33" fmla="*/ 1539 h 2005"/>
              <a:gd name="T34" fmla="*/ 1372 w 1994"/>
              <a:gd name="T35" fmla="*/ 1679 h 2005"/>
              <a:gd name="T36" fmla="*/ 1294 w 1994"/>
              <a:gd name="T37" fmla="*/ 1679 h 2005"/>
              <a:gd name="T38" fmla="*/ 1188 w 1994"/>
              <a:gd name="T39" fmla="*/ 1707 h 2005"/>
              <a:gd name="T40" fmla="*/ 1075 w 1994"/>
              <a:gd name="T41" fmla="*/ 1705 h 2005"/>
              <a:gd name="T42" fmla="*/ 924 w 1994"/>
              <a:gd name="T43" fmla="*/ 1695 h 2005"/>
              <a:gd name="T44" fmla="*/ 825 w 1994"/>
              <a:gd name="T45" fmla="*/ 1629 h 2005"/>
              <a:gd name="T46" fmla="*/ 764 w 1994"/>
              <a:gd name="T47" fmla="*/ 1556 h 2005"/>
              <a:gd name="T48" fmla="*/ 757 w 1994"/>
              <a:gd name="T49" fmla="*/ 1608 h 2005"/>
              <a:gd name="T50" fmla="*/ 740 w 1994"/>
              <a:gd name="T51" fmla="*/ 1669 h 2005"/>
              <a:gd name="T52" fmla="*/ 728 w 1994"/>
              <a:gd name="T53" fmla="*/ 1726 h 2005"/>
              <a:gd name="T54" fmla="*/ 695 w 1994"/>
              <a:gd name="T55" fmla="*/ 1754 h 2005"/>
              <a:gd name="T56" fmla="*/ 672 w 1994"/>
              <a:gd name="T57" fmla="*/ 1797 h 2005"/>
              <a:gd name="T58" fmla="*/ 691 w 1994"/>
              <a:gd name="T59" fmla="*/ 1833 h 2005"/>
              <a:gd name="T60" fmla="*/ 705 w 1994"/>
              <a:gd name="T61" fmla="*/ 1887 h 2005"/>
              <a:gd name="T62" fmla="*/ 695 w 1994"/>
              <a:gd name="T63" fmla="*/ 1941 h 2005"/>
              <a:gd name="T64" fmla="*/ 658 w 1994"/>
              <a:gd name="T65" fmla="*/ 1984 h 2005"/>
              <a:gd name="T66" fmla="*/ 620 w 1994"/>
              <a:gd name="T67" fmla="*/ 1998 h 2005"/>
              <a:gd name="T68" fmla="*/ 551 w 1994"/>
              <a:gd name="T69" fmla="*/ 2003 h 2005"/>
              <a:gd name="T70" fmla="*/ 514 w 1994"/>
              <a:gd name="T71" fmla="*/ 1986 h 2005"/>
              <a:gd name="T72" fmla="*/ 481 w 1994"/>
              <a:gd name="T73" fmla="*/ 1963 h 2005"/>
              <a:gd name="T74" fmla="*/ 412 w 1994"/>
              <a:gd name="T75" fmla="*/ 1892 h 2005"/>
              <a:gd name="T76" fmla="*/ 325 w 1994"/>
              <a:gd name="T77" fmla="*/ 1875 h 2005"/>
              <a:gd name="T78" fmla="*/ 302 w 1994"/>
              <a:gd name="T79" fmla="*/ 1823 h 2005"/>
              <a:gd name="T80" fmla="*/ 221 w 1994"/>
              <a:gd name="T81" fmla="*/ 1754 h 2005"/>
              <a:gd name="T82" fmla="*/ 134 w 1994"/>
              <a:gd name="T83" fmla="*/ 1731 h 2005"/>
              <a:gd name="T84" fmla="*/ 5 w 1994"/>
              <a:gd name="T85" fmla="*/ 1724 h 2005"/>
              <a:gd name="T86" fmla="*/ 14 w 1994"/>
              <a:gd name="T87" fmla="*/ 1655 h 2005"/>
              <a:gd name="T88" fmla="*/ 26 w 1994"/>
              <a:gd name="T89" fmla="*/ 1582 h 2005"/>
              <a:gd name="T90" fmla="*/ 71 w 1994"/>
              <a:gd name="T91" fmla="*/ 1513 h 2005"/>
              <a:gd name="T92" fmla="*/ 82 w 1994"/>
              <a:gd name="T93" fmla="*/ 1454 h 2005"/>
              <a:gd name="T94" fmla="*/ 122 w 1994"/>
              <a:gd name="T95" fmla="*/ 1414 h 2005"/>
              <a:gd name="T96" fmla="*/ 198 w 1994"/>
              <a:gd name="T97" fmla="*/ 1390 h 2005"/>
              <a:gd name="T98" fmla="*/ 210 w 1994"/>
              <a:gd name="T99" fmla="*/ 1326 h 2005"/>
              <a:gd name="T100" fmla="*/ 134 w 1994"/>
              <a:gd name="T101" fmla="*/ 1279 h 2005"/>
              <a:gd name="T102" fmla="*/ 160 w 1994"/>
              <a:gd name="T103" fmla="*/ 1193 h 2005"/>
              <a:gd name="T104" fmla="*/ 203 w 1994"/>
              <a:gd name="T105" fmla="*/ 1134 h 2005"/>
              <a:gd name="T106" fmla="*/ 328 w 1994"/>
              <a:gd name="T107" fmla="*/ 1059 h 2005"/>
              <a:gd name="T108" fmla="*/ 419 w 1994"/>
              <a:gd name="T109" fmla="*/ 514 h 2005"/>
              <a:gd name="T110" fmla="*/ 464 w 1994"/>
              <a:gd name="T111" fmla="*/ 450 h 2005"/>
              <a:gd name="T112" fmla="*/ 504 w 1994"/>
              <a:gd name="T113" fmla="*/ 391 h 2005"/>
              <a:gd name="T114" fmla="*/ 535 w 1994"/>
              <a:gd name="T115" fmla="*/ 358 h 2005"/>
              <a:gd name="T116" fmla="*/ 658 w 1994"/>
              <a:gd name="T117" fmla="*/ 370 h 2005"/>
              <a:gd name="T118" fmla="*/ 827 w 1994"/>
              <a:gd name="T119" fmla="*/ 244 h 2005"/>
              <a:gd name="T120" fmla="*/ 804 w 1994"/>
              <a:gd name="T121" fmla="*/ 142 h 2005"/>
              <a:gd name="T122" fmla="*/ 804 w 1994"/>
              <a:gd name="T123" fmla="*/ 41 h 20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994" h="2005">
                <a:moveTo>
                  <a:pt x="827" y="0"/>
                </a:moveTo>
                <a:lnTo>
                  <a:pt x="837" y="10"/>
                </a:lnTo>
                <a:lnTo>
                  <a:pt x="841" y="12"/>
                </a:lnTo>
                <a:lnTo>
                  <a:pt x="849" y="19"/>
                </a:lnTo>
                <a:lnTo>
                  <a:pt x="863" y="36"/>
                </a:lnTo>
                <a:lnTo>
                  <a:pt x="884" y="43"/>
                </a:lnTo>
                <a:lnTo>
                  <a:pt x="889" y="45"/>
                </a:lnTo>
                <a:lnTo>
                  <a:pt x="889" y="48"/>
                </a:lnTo>
                <a:lnTo>
                  <a:pt x="891" y="50"/>
                </a:lnTo>
                <a:lnTo>
                  <a:pt x="896" y="50"/>
                </a:lnTo>
                <a:lnTo>
                  <a:pt x="898" y="52"/>
                </a:lnTo>
                <a:lnTo>
                  <a:pt x="900" y="52"/>
                </a:lnTo>
                <a:lnTo>
                  <a:pt x="903" y="52"/>
                </a:lnTo>
                <a:lnTo>
                  <a:pt x="905" y="50"/>
                </a:lnTo>
                <a:lnTo>
                  <a:pt x="907" y="48"/>
                </a:lnTo>
                <a:lnTo>
                  <a:pt x="910" y="48"/>
                </a:lnTo>
                <a:lnTo>
                  <a:pt x="912" y="45"/>
                </a:lnTo>
                <a:lnTo>
                  <a:pt x="915" y="43"/>
                </a:lnTo>
                <a:lnTo>
                  <a:pt x="917" y="41"/>
                </a:lnTo>
                <a:lnTo>
                  <a:pt x="919" y="38"/>
                </a:lnTo>
                <a:lnTo>
                  <a:pt x="919" y="36"/>
                </a:lnTo>
                <a:lnTo>
                  <a:pt x="919" y="34"/>
                </a:lnTo>
                <a:lnTo>
                  <a:pt x="917" y="29"/>
                </a:lnTo>
                <a:lnTo>
                  <a:pt x="915" y="26"/>
                </a:lnTo>
                <a:lnTo>
                  <a:pt x="912" y="24"/>
                </a:lnTo>
                <a:lnTo>
                  <a:pt x="907" y="19"/>
                </a:lnTo>
                <a:lnTo>
                  <a:pt x="905" y="17"/>
                </a:lnTo>
                <a:lnTo>
                  <a:pt x="915" y="5"/>
                </a:lnTo>
                <a:lnTo>
                  <a:pt x="919" y="5"/>
                </a:lnTo>
                <a:lnTo>
                  <a:pt x="929" y="5"/>
                </a:lnTo>
                <a:lnTo>
                  <a:pt x="931" y="5"/>
                </a:lnTo>
                <a:lnTo>
                  <a:pt x="943" y="8"/>
                </a:lnTo>
                <a:lnTo>
                  <a:pt x="945" y="8"/>
                </a:lnTo>
                <a:lnTo>
                  <a:pt x="948" y="8"/>
                </a:lnTo>
                <a:lnTo>
                  <a:pt x="952" y="8"/>
                </a:lnTo>
                <a:lnTo>
                  <a:pt x="957" y="8"/>
                </a:lnTo>
                <a:lnTo>
                  <a:pt x="969" y="8"/>
                </a:lnTo>
                <a:lnTo>
                  <a:pt x="981" y="12"/>
                </a:lnTo>
                <a:lnTo>
                  <a:pt x="992" y="15"/>
                </a:lnTo>
                <a:lnTo>
                  <a:pt x="997" y="17"/>
                </a:lnTo>
                <a:lnTo>
                  <a:pt x="1002" y="22"/>
                </a:lnTo>
                <a:lnTo>
                  <a:pt x="1009" y="26"/>
                </a:lnTo>
                <a:lnTo>
                  <a:pt x="1016" y="31"/>
                </a:lnTo>
                <a:lnTo>
                  <a:pt x="1018" y="36"/>
                </a:lnTo>
                <a:lnTo>
                  <a:pt x="1018" y="38"/>
                </a:lnTo>
                <a:lnTo>
                  <a:pt x="1018" y="45"/>
                </a:lnTo>
                <a:lnTo>
                  <a:pt x="1018" y="50"/>
                </a:lnTo>
                <a:lnTo>
                  <a:pt x="1018" y="55"/>
                </a:lnTo>
                <a:lnTo>
                  <a:pt x="1018" y="57"/>
                </a:lnTo>
                <a:lnTo>
                  <a:pt x="1021" y="62"/>
                </a:lnTo>
                <a:lnTo>
                  <a:pt x="1021" y="64"/>
                </a:lnTo>
                <a:lnTo>
                  <a:pt x="1023" y="67"/>
                </a:lnTo>
                <a:lnTo>
                  <a:pt x="1025" y="71"/>
                </a:lnTo>
                <a:lnTo>
                  <a:pt x="1030" y="81"/>
                </a:lnTo>
                <a:lnTo>
                  <a:pt x="1032" y="83"/>
                </a:lnTo>
                <a:lnTo>
                  <a:pt x="1035" y="86"/>
                </a:lnTo>
                <a:lnTo>
                  <a:pt x="1037" y="88"/>
                </a:lnTo>
                <a:lnTo>
                  <a:pt x="1042" y="95"/>
                </a:lnTo>
                <a:lnTo>
                  <a:pt x="1044" y="100"/>
                </a:lnTo>
                <a:lnTo>
                  <a:pt x="1044" y="102"/>
                </a:lnTo>
                <a:lnTo>
                  <a:pt x="1047" y="107"/>
                </a:lnTo>
                <a:lnTo>
                  <a:pt x="1047" y="112"/>
                </a:lnTo>
                <a:lnTo>
                  <a:pt x="1044" y="121"/>
                </a:lnTo>
                <a:lnTo>
                  <a:pt x="1044" y="126"/>
                </a:lnTo>
                <a:lnTo>
                  <a:pt x="1068" y="126"/>
                </a:lnTo>
                <a:lnTo>
                  <a:pt x="1087" y="126"/>
                </a:lnTo>
                <a:lnTo>
                  <a:pt x="1110" y="128"/>
                </a:lnTo>
                <a:lnTo>
                  <a:pt x="1113" y="154"/>
                </a:lnTo>
                <a:lnTo>
                  <a:pt x="1127" y="152"/>
                </a:lnTo>
                <a:lnTo>
                  <a:pt x="1141" y="150"/>
                </a:lnTo>
                <a:lnTo>
                  <a:pt x="1148" y="150"/>
                </a:lnTo>
                <a:lnTo>
                  <a:pt x="1150" y="150"/>
                </a:lnTo>
                <a:lnTo>
                  <a:pt x="1155" y="147"/>
                </a:lnTo>
                <a:lnTo>
                  <a:pt x="1160" y="147"/>
                </a:lnTo>
                <a:lnTo>
                  <a:pt x="1162" y="147"/>
                </a:lnTo>
                <a:lnTo>
                  <a:pt x="1164" y="147"/>
                </a:lnTo>
                <a:lnTo>
                  <a:pt x="1171" y="154"/>
                </a:lnTo>
                <a:lnTo>
                  <a:pt x="1179" y="161"/>
                </a:lnTo>
                <a:lnTo>
                  <a:pt x="1193" y="173"/>
                </a:lnTo>
                <a:lnTo>
                  <a:pt x="1200" y="183"/>
                </a:lnTo>
                <a:lnTo>
                  <a:pt x="1207" y="190"/>
                </a:lnTo>
                <a:lnTo>
                  <a:pt x="1212" y="192"/>
                </a:lnTo>
                <a:lnTo>
                  <a:pt x="1214" y="195"/>
                </a:lnTo>
                <a:lnTo>
                  <a:pt x="1221" y="195"/>
                </a:lnTo>
                <a:lnTo>
                  <a:pt x="1221" y="197"/>
                </a:lnTo>
                <a:lnTo>
                  <a:pt x="1219" y="199"/>
                </a:lnTo>
                <a:lnTo>
                  <a:pt x="1230" y="202"/>
                </a:lnTo>
                <a:lnTo>
                  <a:pt x="1240" y="204"/>
                </a:lnTo>
                <a:lnTo>
                  <a:pt x="1242" y="204"/>
                </a:lnTo>
                <a:lnTo>
                  <a:pt x="1247" y="206"/>
                </a:lnTo>
                <a:lnTo>
                  <a:pt x="1252" y="206"/>
                </a:lnTo>
                <a:lnTo>
                  <a:pt x="1268" y="209"/>
                </a:lnTo>
                <a:lnTo>
                  <a:pt x="1273" y="195"/>
                </a:lnTo>
                <a:lnTo>
                  <a:pt x="1275" y="195"/>
                </a:lnTo>
                <a:lnTo>
                  <a:pt x="1296" y="199"/>
                </a:lnTo>
                <a:lnTo>
                  <a:pt x="1299" y="199"/>
                </a:lnTo>
                <a:lnTo>
                  <a:pt x="1313" y="202"/>
                </a:lnTo>
                <a:lnTo>
                  <a:pt x="1325" y="202"/>
                </a:lnTo>
                <a:lnTo>
                  <a:pt x="1327" y="202"/>
                </a:lnTo>
                <a:lnTo>
                  <a:pt x="1329" y="195"/>
                </a:lnTo>
                <a:lnTo>
                  <a:pt x="1362" y="199"/>
                </a:lnTo>
                <a:lnTo>
                  <a:pt x="1362" y="204"/>
                </a:lnTo>
                <a:lnTo>
                  <a:pt x="1362" y="211"/>
                </a:lnTo>
                <a:lnTo>
                  <a:pt x="1362" y="213"/>
                </a:lnTo>
                <a:lnTo>
                  <a:pt x="1365" y="221"/>
                </a:lnTo>
                <a:lnTo>
                  <a:pt x="1365" y="223"/>
                </a:lnTo>
                <a:lnTo>
                  <a:pt x="1365" y="225"/>
                </a:lnTo>
                <a:lnTo>
                  <a:pt x="1367" y="228"/>
                </a:lnTo>
                <a:lnTo>
                  <a:pt x="1369" y="232"/>
                </a:lnTo>
                <a:lnTo>
                  <a:pt x="1369" y="235"/>
                </a:lnTo>
                <a:lnTo>
                  <a:pt x="1372" y="239"/>
                </a:lnTo>
                <a:lnTo>
                  <a:pt x="1372" y="242"/>
                </a:lnTo>
                <a:lnTo>
                  <a:pt x="1374" y="247"/>
                </a:lnTo>
                <a:lnTo>
                  <a:pt x="1374" y="249"/>
                </a:lnTo>
                <a:lnTo>
                  <a:pt x="1369" y="249"/>
                </a:lnTo>
                <a:lnTo>
                  <a:pt x="1369" y="251"/>
                </a:lnTo>
                <a:lnTo>
                  <a:pt x="1367" y="254"/>
                </a:lnTo>
                <a:lnTo>
                  <a:pt x="1365" y="258"/>
                </a:lnTo>
                <a:lnTo>
                  <a:pt x="1362" y="263"/>
                </a:lnTo>
                <a:lnTo>
                  <a:pt x="1360" y="268"/>
                </a:lnTo>
                <a:lnTo>
                  <a:pt x="1360" y="270"/>
                </a:lnTo>
                <a:lnTo>
                  <a:pt x="1365" y="270"/>
                </a:lnTo>
                <a:lnTo>
                  <a:pt x="1367" y="273"/>
                </a:lnTo>
                <a:lnTo>
                  <a:pt x="1367" y="277"/>
                </a:lnTo>
                <a:lnTo>
                  <a:pt x="1367" y="280"/>
                </a:lnTo>
                <a:lnTo>
                  <a:pt x="1367" y="284"/>
                </a:lnTo>
                <a:lnTo>
                  <a:pt x="1367" y="287"/>
                </a:lnTo>
                <a:lnTo>
                  <a:pt x="1372" y="289"/>
                </a:lnTo>
                <a:lnTo>
                  <a:pt x="1374" y="289"/>
                </a:lnTo>
                <a:lnTo>
                  <a:pt x="1377" y="292"/>
                </a:lnTo>
                <a:lnTo>
                  <a:pt x="1379" y="294"/>
                </a:lnTo>
                <a:lnTo>
                  <a:pt x="1379" y="299"/>
                </a:lnTo>
                <a:lnTo>
                  <a:pt x="1381" y="301"/>
                </a:lnTo>
                <a:lnTo>
                  <a:pt x="1381" y="306"/>
                </a:lnTo>
                <a:lnTo>
                  <a:pt x="1379" y="308"/>
                </a:lnTo>
                <a:lnTo>
                  <a:pt x="1379" y="311"/>
                </a:lnTo>
                <a:lnTo>
                  <a:pt x="1374" y="313"/>
                </a:lnTo>
                <a:lnTo>
                  <a:pt x="1372" y="315"/>
                </a:lnTo>
                <a:lnTo>
                  <a:pt x="1369" y="318"/>
                </a:lnTo>
                <a:lnTo>
                  <a:pt x="1367" y="318"/>
                </a:lnTo>
                <a:lnTo>
                  <a:pt x="1367" y="315"/>
                </a:lnTo>
                <a:lnTo>
                  <a:pt x="1365" y="315"/>
                </a:lnTo>
                <a:lnTo>
                  <a:pt x="1362" y="318"/>
                </a:lnTo>
                <a:lnTo>
                  <a:pt x="1358" y="318"/>
                </a:lnTo>
                <a:lnTo>
                  <a:pt x="1355" y="318"/>
                </a:lnTo>
                <a:lnTo>
                  <a:pt x="1353" y="322"/>
                </a:lnTo>
                <a:lnTo>
                  <a:pt x="1355" y="327"/>
                </a:lnTo>
                <a:lnTo>
                  <a:pt x="1360" y="329"/>
                </a:lnTo>
                <a:lnTo>
                  <a:pt x="1362" y="332"/>
                </a:lnTo>
                <a:lnTo>
                  <a:pt x="1365" y="334"/>
                </a:lnTo>
                <a:lnTo>
                  <a:pt x="1367" y="339"/>
                </a:lnTo>
                <a:lnTo>
                  <a:pt x="1369" y="339"/>
                </a:lnTo>
                <a:lnTo>
                  <a:pt x="1372" y="341"/>
                </a:lnTo>
                <a:lnTo>
                  <a:pt x="1374" y="348"/>
                </a:lnTo>
                <a:lnTo>
                  <a:pt x="1374" y="353"/>
                </a:lnTo>
                <a:lnTo>
                  <a:pt x="1377" y="353"/>
                </a:lnTo>
                <a:lnTo>
                  <a:pt x="1377" y="358"/>
                </a:lnTo>
                <a:lnTo>
                  <a:pt x="1374" y="360"/>
                </a:lnTo>
                <a:lnTo>
                  <a:pt x="1369" y="363"/>
                </a:lnTo>
                <a:lnTo>
                  <a:pt x="1367" y="363"/>
                </a:lnTo>
                <a:lnTo>
                  <a:pt x="1369" y="365"/>
                </a:lnTo>
                <a:lnTo>
                  <a:pt x="1372" y="365"/>
                </a:lnTo>
                <a:lnTo>
                  <a:pt x="1377" y="363"/>
                </a:lnTo>
                <a:lnTo>
                  <a:pt x="1384" y="358"/>
                </a:lnTo>
                <a:lnTo>
                  <a:pt x="1386" y="355"/>
                </a:lnTo>
                <a:lnTo>
                  <a:pt x="1391" y="355"/>
                </a:lnTo>
                <a:lnTo>
                  <a:pt x="1393" y="353"/>
                </a:lnTo>
                <a:lnTo>
                  <a:pt x="1395" y="355"/>
                </a:lnTo>
                <a:lnTo>
                  <a:pt x="1398" y="358"/>
                </a:lnTo>
                <a:lnTo>
                  <a:pt x="1400" y="360"/>
                </a:lnTo>
                <a:lnTo>
                  <a:pt x="1402" y="363"/>
                </a:lnTo>
                <a:lnTo>
                  <a:pt x="1405" y="365"/>
                </a:lnTo>
                <a:lnTo>
                  <a:pt x="1407" y="367"/>
                </a:lnTo>
                <a:lnTo>
                  <a:pt x="1410" y="367"/>
                </a:lnTo>
                <a:lnTo>
                  <a:pt x="1412" y="370"/>
                </a:lnTo>
                <a:lnTo>
                  <a:pt x="1412" y="372"/>
                </a:lnTo>
                <a:lnTo>
                  <a:pt x="1414" y="374"/>
                </a:lnTo>
                <a:lnTo>
                  <a:pt x="1417" y="374"/>
                </a:lnTo>
                <a:lnTo>
                  <a:pt x="1417" y="377"/>
                </a:lnTo>
                <a:lnTo>
                  <a:pt x="1419" y="379"/>
                </a:lnTo>
                <a:lnTo>
                  <a:pt x="1419" y="382"/>
                </a:lnTo>
                <a:lnTo>
                  <a:pt x="1424" y="382"/>
                </a:lnTo>
                <a:lnTo>
                  <a:pt x="1426" y="384"/>
                </a:lnTo>
                <a:lnTo>
                  <a:pt x="1426" y="386"/>
                </a:lnTo>
                <a:lnTo>
                  <a:pt x="1424" y="389"/>
                </a:lnTo>
                <a:lnTo>
                  <a:pt x="1424" y="391"/>
                </a:lnTo>
                <a:lnTo>
                  <a:pt x="1426" y="393"/>
                </a:lnTo>
                <a:lnTo>
                  <a:pt x="1426" y="396"/>
                </a:lnTo>
                <a:lnTo>
                  <a:pt x="1428" y="400"/>
                </a:lnTo>
                <a:lnTo>
                  <a:pt x="1426" y="403"/>
                </a:lnTo>
                <a:lnTo>
                  <a:pt x="1428" y="405"/>
                </a:lnTo>
                <a:lnTo>
                  <a:pt x="1428" y="408"/>
                </a:lnTo>
                <a:lnTo>
                  <a:pt x="1431" y="412"/>
                </a:lnTo>
                <a:lnTo>
                  <a:pt x="1433" y="417"/>
                </a:lnTo>
                <a:lnTo>
                  <a:pt x="1436" y="422"/>
                </a:lnTo>
                <a:lnTo>
                  <a:pt x="1438" y="424"/>
                </a:lnTo>
                <a:lnTo>
                  <a:pt x="1440" y="429"/>
                </a:lnTo>
                <a:lnTo>
                  <a:pt x="1440" y="434"/>
                </a:lnTo>
                <a:lnTo>
                  <a:pt x="1443" y="438"/>
                </a:lnTo>
                <a:lnTo>
                  <a:pt x="1445" y="445"/>
                </a:lnTo>
                <a:lnTo>
                  <a:pt x="1447" y="448"/>
                </a:lnTo>
                <a:lnTo>
                  <a:pt x="1450" y="450"/>
                </a:lnTo>
                <a:lnTo>
                  <a:pt x="1452" y="453"/>
                </a:lnTo>
                <a:lnTo>
                  <a:pt x="1454" y="455"/>
                </a:lnTo>
                <a:lnTo>
                  <a:pt x="1457" y="457"/>
                </a:lnTo>
                <a:lnTo>
                  <a:pt x="1459" y="460"/>
                </a:lnTo>
                <a:lnTo>
                  <a:pt x="1461" y="467"/>
                </a:lnTo>
                <a:lnTo>
                  <a:pt x="1464" y="469"/>
                </a:lnTo>
                <a:lnTo>
                  <a:pt x="1464" y="471"/>
                </a:lnTo>
                <a:lnTo>
                  <a:pt x="1464" y="474"/>
                </a:lnTo>
                <a:lnTo>
                  <a:pt x="1464" y="479"/>
                </a:lnTo>
                <a:lnTo>
                  <a:pt x="1464" y="483"/>
                </a:lnTo>
                <a:lnTo>
                  <a:pt x="1464" y="493"/>
                </a:lnTo>
                <a:lnTo>
                  <a:pt x="1466" y="498"/>
                </a:lnTo>
                <a:lnTo>
                  <a:pt x="1466" y="507"/>
                </a:lnTo>
                <a:lnTo>
                  <a:pt x="1469" y="512"/>
                </a:lnTo>
                <a:lnTo>
                  <a:pt x="1469" y="516"/>
                </a:lnTo>
                <a:lnTo>
                  <a:pt x="1471" y="519"/>
                </a:lnTo>
                <a:lnTo>
                  <a:pt x="1473" y="526"/>
                </a:lnTo>
                <a:lnTo>
                  <a:pt x="1473" y="535"/>
                </a:lnTo>
                <a:lnTo>
                  <a:pt x="1476" y="538"/>
                </a:lnTo>
                <a:lnTo>
                  <a:pt x="1478" y="547"/>
                </a:lnTo>
                <a:lnTo>
                  <a:pt x="1480" y="550"/>
                </a:lnTo>
                <a:lnTo>
                  <a:pt x="1483" y="557"/>
                </a:lnTo>
                <a:lnTo>
                  <a:pt x="1483" y="559"/>
                </a:lnTo>
                <a:lnTo>
                  <a:pt x="1483" y="561"/>
                </a:lnTo>
                <a:lnTo>
                  <a:pt x="1485" y="569"/>
                </a:lnTo>
                <a:lnTo>
                  <a:pt x="1490" y="573"/>
                </a:lnTo>
                <a:lnTo>
                  <a:pt x="1490" y="576"/>
                </a:lnTo>
                <a:lnTo>
                  <a:pt x="1494" y="578"/>
                </a:lnTo>
                <a:lnTo>
                  <a:pt x="1492" y="583"/>
                </a:lnTo>
                <a:lnTo>
                  <a:pt x="1492" y="585"/>
                </a:lnTo>
                <a:lnTo>
                  <a:pt x="1494" y="587"/>
                </a:lnTo>
                <a:lnTo>
                  <a:pt x="1497" y="590"/>
                </a:lnTo>
                <a:lnTo>
                  <a:pt x="1499" y="592"/>
                </a:lnTo>
                <a:lnTo>
                  <a:pt x="1499" y="595"/>
                </a:lnTo>
                <a:lnTo>
                  <a:pt x="1502" y="599"/>
                </a:lnTo>
                <a:lnTo>
                  <a:pt x="1502" y="602"/>
                </a:lnTo>
                <a:lnTo>
                  <a:pt x="1504" y="604"/>
                </a:lnTo>
                <a:lnTo>
                  <a:pt x="1506" y="606"/>
                </a:lnTo>
                <a:lnTo>
                  <a:pt x="1513" y="604"/>
                </a:lnTo>
                <a:lnTo>
                  <a:pt x="1518" y="606"/>
                </a:lnTo>
                <a:lnTo>
                  <a:pt x="1525" y="609"/>
                </a:lnTo>
                <a:lnTo>
                  <a:pt x="1532" y="611"/>
                </a:lnTo>
                <a:lnTo>
                  <a:pt x="1537" y="614"/>
                </a:lnTo>
                <a:lnTo>
                  <a:pt x="1542" y="614"/>
                </a:lnTo>
                <a:lnTo>
                  <a:pt x="1546" y="616"/>
                </a:lnTo>
                <a:lnTo>
                  <a:pt x="1551" y="616"/>
                </a:lnTo>
                <a:lnTo>
                  <a:pt x="1556" y="618"/>
                </a:lnTo>
                <a:lnTo>
                  <a:pt x="1558" y="621"/>
                </a:lnTo>
                <a:lnTo>
                  <a:pt x="1563" y="623"/>
                </a:lnTo>
                <a:lnTo>
                  <a:pt x="1570" y="625"/>
                </a:lnTo>
                <a:lnTo>
                  <a:pt x="1575" y="632"/>
                </a:lnTo>
                <a:lnTo>
                  <a:pt x="1579" y="640"/>
                </a:lnTo>
                <a:lnTo>
                  <a:pt x="1584" y="647"/>
                </a:lnTo>
                <a:lnTo>
                  <a:pt x="1586" y="654"/>
                </a:lnTo>
                <a:lnTo>
                  <a:pt x="1589" y="656"/>
                </a:lnTo>
                <a:lnTo>
                  <a:pt x="1591" y="661"/>
                </a:lnTo>
                <a:lnTo>
                  <a:pt x="1596" y="661"/>
                </a:lnTo>
                <a:lnTo>
                  <a:pt x="1598" y="661"/>
                </a:lnTo>
                <a:lnTo>
                  <a:pt x="1601" y="663"/>
                </a:lnTo>
                <a:lnTo>
                  <a:pt x="1601" y="666"/>
                </a:lnTo>
                <a:lnTo>
                  <a:pt x="1603" y="666"/>
                </a:lnTo>
                <a:lnTo>
                  <a:pt x="1603" y="668"/>
                </a:lnTo>
                <a:lnTo>
                  <a:pt x="1605" y="670"/>
                </a:lnTo>
                <a:lnTo>
                  <a:pt x="1608" y="673"/>
                </a:lnTo>
                <a:lnTo>
                  <a:pt x="1608" y="675"/>
                </a:lnTo>
                <a:lnTo>
                  <a:pt x="1610" y="675"/>
                </a:lnTo>
                <a:lnTo>
                  <a:pt x="1612" y="680"/>
                </a:lnTo>
                <a:lnTo>
                  <a:pt x="1612" y="682"/>
                </a:lnTo>
                <a:lnTo>
                  <a:pt x="1612" y="687"/>
                </a:lnTo>
                <a:lnTo>
                  <a:pt x="1610" y="692"/>
                </a:lnTo>
                <a:lnTo>
                  <a:pt x="1610" y="696"/>
                </a:lnTo>
                <a:lnTo>
                  <a:pt x="1610" y="701"/>
                </a:lnTo>
                <a:lnTo>
                  <a:pt x="1610" y="703"/>
                </a:lnTo>
                <a:lnTo>
                  <a:pt x="1608" y="706"/>
                </a:lnTo>
                <a:lnTo>
                  <a:pt x="1605" y="706"/>
                </a:lnTo>
                <a:lnTo>
                  <a:pt x="1603" y="708"/>
                </a:lnTo>
                <a:lnTo>
                  <a:pt x="1603" y="711"/>
                </a:lnTo>
                <a:lnTo>
                  <a:pt x="1603" y="713"/>
                </a:lnTo>
                <a:lnTo>
                  <a:pt x="1603" y="715"/>
                </a:lnTo>
                <a:lnTo>
                  <a:pt x="1603" y="718"/>
                </a:lnTo>
                <a:lnTo>
                  <a:pt x="1601" y="718"/>
                </a:lnTo>
                <a:lnTo>
                  <a:pt x="1601" y="720"/>
                </a:lnTo>
                <a:lnTo>
                  <a:pt x="1598" y="720"/>
                </a:lnTo>
                <a:lnTo>
                  <a:pt x="1596" y="720"/>
                </a:lnTo>
                <a:lnTo>
                  <a:pt x="1596" y="722"/>
                </a:lnTo>
                <a:lnTo>
                  <a:pt x="1596" y="725"/>
                </a:lnTo>
                <a:lnTo>
                  <a:pt x="1593" y="727"/>
                </a:lnTo>
                <a:lnTo>
                  <a:pt x="1593" y="730"/>
                </a:lnTo>
                <a:lnTo>
                  <a:pt x="1596" y="730"/>
                </a:lnTo>
                <a:lnTo>
                  <a:pt x="1596" y="732"/>
                </a:lnTo>
                <a:lnTo>
                  <a:pt x="1596" y="734"/>
                </a:lnTo>
                <a:lnTo>
                  <a:pt x="1596" y="737"/>
                </a:lnTo>
                <a:lnTo>
                  <a:pt x="1596" y="739"/>
                </a:lnTo>
                <a:lnTo>
                  <a:pt x="1593" y="739"/>
                </a:lnTo>
                <a:lnTo>
                  <a:pt x="1593" y="741"/>
                </a:lnTo>
                <a:lnTo>
                  <a:pt x="1593" y="744"/>
                </a:lnTo>
                <a:lnTo>
                  <a:pt x="1591" y="746"/>
                </a:lnTo>
                <a:lnTo>
                  <a:pt x="1591" y="748"/>
                </a:lnTo>
                <a:lnTo>
                  <a:pt x="1596" y="744"/>
                </a:lnTo>
                <a:lnTo>
                  <a:pt x="1601" y="737"/>
                </a:lnTo>
                <a:lnTo>
                  <a:pt x="1608" y="734"/>
                </a:lnTo>
                <a:lnTo>
                  <a:pt x="1617" y="727"/>
                </a:lnTo>
                <a:lnTo>
                  <a:pt x="1622" y="722"/>
                </a:lnTo>
                <a:lnTo>
                  <a:pt x="1626" y="718"/>
                </a:lnTo>
                <a:lnTo>
                  <a:pt x="1629" y="715"/>
                </a:lnTo>
                <a:lnTo>
                  <a:pt x="1634" y="713"/>
                </a:lnTo>
                <a:lnTo>
                  <a:pt x="1636" y="711"/>
                </a:lnTo>
                <a:lnTo>
                  <a:pt x="1638" y="708"/>
                </a:lnTo>
                <a:lnTo>
                  <a:pt x="1638" y="706"/>
                </a:lnTo>
                <a:lnTo>
                  <a:pt x="1641" y="703"/>
                </a:lnTo>
                <a:lnTo>
                  <a:pt x="1645" y="699"/>
                </a:lnTo>
                <a:lnTo>
                  <a:pt x="1648" y="699"/>
                </a:lnTo>
                <a:lnTo>
                  <a:pt x="1652" y="696"/>
                </a:lnTo>
                <a:lnTo>
                  <a:pt x="1652" y="692"/>
                </a:lnTo>
                <a:lnTo>
                  <a:pt x="1655" y="692"/>
                </a:lnTo>
                <a:lnTo>
                  <a:pt x="1676" y="668"/>
                </a:lnTo>
                <a:lnTo>
                  <a:pt x="1688" y="682"/>
                </a:lnTo>
                <a:lnTo>
                  <a:pt x="1697" y="694"/>
                </a:lnTo>
                <a:lnTo>
                  <a:pt x="1711" y="711"/>
                </a:lnTo>
                <a:lnTo>
                  <a:pt x="1733" y="737"/>
                </a:lnTo>
                <a:lnTo>
                  <a:pt x="1768" y="751"/>
                </a:lnTo>
                <a:lnTo>
                  <a:pt x="1782" y="756"/>
                </a:lnTo>
                <a:lnTo>
                  <a:pt x="1801" y="763"/>
                </a:lnTo>
                <a:lnTo>
                  <a:pt x="1848" y="777"/>
                </a:lnTo>
                <a:lnTo>
                  <a:pt x="1865" y="782"/>
                </a:lnTo>
                <a:lnTo>
                  <a:pt x="1869" y="779"/>
                </a:lnTo>
                <a:lnTo>
                  <a:pt x="1881" y="793"/>
                </a:lnTo>
                <a:lnTo>
                  <a:pt x="1886" y="798"/>
                </a:lnTo>
                <a:lnTo>
                  <a:pt x="1890" y="805"/>
                </a:lnTo>
                <a:lnTo>
                  <a:pt x="1898" y="812"/>
                </a:lnTo>
                <a:lnTo>
                  <a:pt x="1902" y="817"/>
                </a:lnTo>
                <a:lnTo>
                  <a:pt x="1907" y="819"/>
                </a:lnTo>
                <a:lnTo>
                  <a:pt x="1909" y="819"/>
                </a:lnTo>
                <a:lnTo>
                  <a:pt x="1912" y="824"/>
                </a:lnTo>
                <a:lnTo>
                  <a:pt x="1914" y="827"/>
                </a:lnTo>
                <a:lnTo>
                  <a:pt x="1916" y="829"/>
                </a:lnTo>
                <a:lnTo>
                  <a:pt x="1919" y="831"/>
                </a:lnTo>
                <a:lnTo>
                  <a:pt x="1919" y="834"/>
                </a:lnTo>
                <a:lnTo>
                  <a:pt x="1923" y="836"/>
                </a:lnTo>
                <a:lnTo>
                  <a:pt x="1931" y="848"/>
                </a:lnTo>
                <a:lnTo>
                  <a:pt x="1933" y="850"/>
                </a:lnTo>
                <a:lnTo>
                  <a:pt x="1933" y="853"/>
                </a:lnTo>
                <a:lnTo>
                  <a:pt x="1935" y="855"/>
                </a:lnTo>
                <a:lnTo>
                  <a:pt x="1938" y="862"/>
                </a:lnTo>
                <a:lnTo>
                  <a:pt x="1945" y="872"/>
                </a:lnTo>
                <a:lnTo>
                  <a:pt x="1947" y="876"/>
                </a:lnTo>
                <a:lnTo>
                  <a:pt x="1949" y="881"/>
                </a:lnTo>
                <a:lnTo>
                  <a:pt x="1954" y="886"/>
                </a:lnTo>
                <a:lnTo>
                  <a:pt x="1961" y="895"/>
                </a:lnTo>
                <a:lnTo>
                  <a:pt x="1980" y="909"/>
                </a:lnTo>
                <a:lnTo>
                  <a:pt x="1989" y="919"/>
                </a:lnTo>
                <a:lnTo>
                  <a:pt x="1989" y="988"/>
                </a:lnTo>
                <a:lnTo>
                  <a:pt x="1994" y="1049"/>
                </a:lnTo>
                <a:lnTo>
                  <a:pt x="1961" y="1096"/>
                </a:lnTo>
                <a:lnTo>
                  <a:pt x="1952" y="1144"/>
                </a:lnTo>
                <a:lnTo>
                  <a:pt x="1945" y="1158"/>
                </a:lnTo>
                <a:lnTo>
                  <a:pt x="1940" y="1196"/>
                </a:lnTo>
                <a:lnTo>
                  <a:pt x="1938" y="1203"/>
                </a:lnTo>
                <a:lnTo>
                  <a:pt x="1883" y="1243"/>
                </a:lnTo>
                <a:lnTo>
                  <a:pt x="1874" y="1243"/>
                </a:lnTo>
                <a:lnTo>
                  <a:pt x="1869" y="1246"/>
                </a:lnTo>
                <a:lnTo>
                  <a:pt x="1843" y="1250"/>
                </a:lnTo>
                <a:lnTo>
                  <a:pt x="1832" y="1253"/>
                </a:lnTo>
                <a:lnTo>
                  <a:pt x="1822" y="1255"/>
                </a:lnTo>
                <a:lnTo>
                  <a:pt x="1782" y="1262"/>
                </a:lnTo>
                <a:lnTo>
                  <a:pt x="1761" y="1267"/>
                </a:lnTo>
                <a:lnTo>
                  <a:pt x="1740" y="1264"/>
                </a:lnTo>
                <a:lnTo>
                  <a:pt x="1725" y="1272"/>
                </a:lnTo>
                <a:lnTo>
                  <a:pt x="1718" y="1274"/>
                </a:lnTo>
                <a:lnTo>
                  <a:pt x="1716" y="1276"/>
                </a:lnTo>
                <a:lnTo>
                  <a:pt x="1714" y="1279"/>
                </a:lnTo>
                <a:lnTo>
                  <a:pt x="1711" y="1279"/>
                </a:lnTo>
                <a:lnTo>
                  <a:pt x="1707" y="1276"/>
                </a:lnTo>
                <a:lnTo>
                  <a:pt x="1704" y="1276"/>
                </a:lnTo>
                <a:lnTo>
                  <a:pt x="1702" y="1283"/>
                </a:lnTo>
                <a:lnTo>
                  <a:pt x="1700" y="1288"/>
                </a:lnTo>
                <a:lnTo>
                  <a:pt x="1697" y="1295"/>
                </a:lnTo>
                <a:lnTo>
                  <a:pt x="1695" y="1300"/>
                </a:lnTo>
                <a:lnTo>
                  <a:pt x="1695" y="1307"/>
                </a:lnTo>
                <a:lnTo>
                  <a:pt x="1692" y="1309"/>
                </a:lnTo>
                <a:lnTo>
                  <a:pt x="1688" y="1314"/>
                </a:lnTo>
                <a:lnTo>
                  <a:pt x="1690" y="1317"/>
                </a:lnTo>
                <a:lnTo>
                  <a:pt x="1697" y="1319"/>
                </a:lnTo>
                <a:lnTo>
                  <a:pt x="1700" y="1321"/>
                </a:lnTo>
                <a:lnTo>
                  <a:pt x="1704" y="1324"/>
                </a:lnTo>
                <a:lnTo>
                  <a:pt x="1709" y="1324"/>
                </a:lnTo>
                <a:lnTo>
                  <a:pt x="1714" y="1321"/>
                </a:lnTo>
                <a:lnTo>
                  <a:pt x="1716" y="1321"/>
                </a:lnTo>
                <a:lnTo>
                  <a:pt x="1718" y="1324"/>
                </a:lnTo>
                <a:lnTo>
                  <a:pt x="1725" y="1326"/>
                </a:lnTo>
                <a:lnTo>
                  <a:pt x="1728" y="1326"/>
                </a:lnTo>
                <a:lnTo>
                  <a:pt x="1733" y="1328"/>
                </a:lnTo>
                <a:lnTo>
                  <a:pt x="1733" y="1333"/>
                </a:lnTo>
                <a:lnTo>
                  <a:pt x="1735" y="1338"/>
                </a:lnTo>
                <a:lnTo>
                  <a:pt x="1740" y="1347"/>
                </a:lnTo>
                <a:lnTo>
                  <a:pt x="1744" y="1354"/>
                </a:lnTo>
                <a:lnTo>
                  <a:pt x="1742" y="1362"/>
                </a:lnTo>
                <a:lnTo>
                  <a:pt x="1737" y="1359"/>
                </a:lnTo>
                <a:lnTo>
                  <a:pt x="1733" y="1362"/>
                </a:lnTo>
                <a:lnTo>
                  <a:pt x="1728" y="1364"/>
                </a:lnTo>
                <a:lnTo>
                  <a:pt x="1723" y="1366"/>
                </a:lnTo>
                <a:lnTo>
                  <a:pt x="1721" y="1364"/>
                </a:lnTo>
                <a:lnTo>
                  <a:pt x="1711" y="1364"/>
                </a:lnTo>
                <a:lnTo>
                  <a:pt x="1707" y="1362"/>
                </a:lnTo>
                <a:lnTo>
                  <a:pt x="1702" y="1362"/>
                </a:lnTo>
                <a:lnTo>
                  <a:pt x="1695" y="1362"/>
                </a:lnTo>
                <a:lnTo>
                  <a:pt x="1692" y="1364"/>
                </a:lnTo>
                <a:lnTo>
                  <a:pt x="1690" y="1364"/>
                </a:lnTo>
                <a:lnTo>
                  <a:pt x="1688" y="1366"/>
                </a:lnTo>
                <a:lnTo>
                  <a:pt x="1688" y="1371"/>
                </a:lnTo>
                <a:lnTo>
                  <a:pt x="1688" y="1378"/>
                </a:lnTo>
                <a:lnTo>
                  <a:pt x="1688" y="1383"/>
                </a:lnTo>
                <a:lnTo>
                  <a:pt x="1683" y="1390"/>
                </a:lnTo>
                <a:lnTo>
                  <a:pt x="1681" y="1392"/>
                </a:lnTo>
                <a:lnTo>
                  <a:pt x="1678" y="1397"/>
                </a:lnTo>
                <a:lnTo>
                  <a:pt x="1676" y="1404"/>
                </a:lnTo>
                <a:lnTo>
                  <a:pt x="1674" y="1411"/>
                </a:lnTo>
                <a:lnTo>
                  <a:pt x="1667" y="1421"/>
                </a:lnTo>
                <a:lnTo>
                  <a:pt x="1664" y="1425"/>
                </a:lnTo>
                <a:lnTo>
                  <a:pt x="1664" y="1430"/>
                </a:lnTo>
                <a:lnTo>
                  <a:pt x="1664" y="1437"/>
                </a:lnTo>
                <a:lnTo>
                  <a:pt x="1662" y="1440"/>
                </a:lnTo>
                <a:lnTo>
                  <a:pt x="1657" y="1444"/>
                </a:lnTo>
                <a:lnTo>
                  <a:pt x="1652" y="1451"/>
                </a:lnTo>
                <a:lnTo>
                  <a:pt x="1650" y="1459"/>
                </a:lnTo>
                <a:lnTo>
                  <a:pt x="1648" y="1466"/>
                </a:lnTo>
                <a:lnTo>
                  <a:pt x="1650" y="1475"/>
                </a:lnTo>
                <a:lnTo>
                  <a:pt x="1650" y="1480"/>
                </a:lnTo>
                <a:lnTo>
                  <a:pt x="1652" y="1487"/>
                </a:lnTo>
                <a:lnTo>
                  <a:pt x="1652" y="1489"/>
                </a:lnTo>
                <a:lnTo>
                  <a:pt x="1652" y="1494"/>
                </a:lnTo>
                <a:lnTo>
                  <a:pt x="1648" y="1501"/>
                </a:lnTo>
                <a:lnTo>
                  <a:pt x="1648" y="1504"/>
                </a:lnTo>
                <a:lnTo>
                  <a:pt x="1648" y="1508"/>
                </a:lnTo>
                <a:lnTo>
                  <a:pt x="1652" y="1513"/>
                </a:lnTo>
                <a:lnTo>
                  <a:pt x="1655" y="1520"/>
                </a:lnTo>
                <a:lnTo>
                  <a:pt x="1657" y="1527"/>
                </a:lnTo>
                <a:lnTo>
                  <a:pt x="1655" y="1534"/>
                </a:lnTo>
                <a:lnTo>
                  <a:pt x="1652" y="1534"/>
                </a:lnTo>
                <a:lnTo>
                  <a:pt x="1648" y="1534"/>
                </a:lnTo>
                <a:lnTo>
                  <a:pt x="1648" y="1537"/>
                </a:lnTo>
                <a:lnTo>
                  <a:pt x="1643" y="1539"/>
                </a:lnTo>
                <a:lnTo>
                  <a:pt x="1641" y="1537"/>
                </a:lnTo>
                <a:lnTo>
                  <a:pt x="1636" y="1537"/>
                </a:lnTo>
                <a:lnTo>
                  <a:pt x="1631" y="1534"/>
                </a:lnTo>
                <a:lnTo>
                  <a:pt x="1629" y="1530"/>
                </a:lnTo>
                <a:lnTo>
                  <a:pt x="1626" y="1527"/>
                </a:lnTo>
                <a:lnTo>
                  <a:pt x="1624" y="1527"/>
                </a:lnTo>
                <a:lnTo>
                  <a:pt x="1622" y="1527"/>
                </a:lnTo>
                <a:lnTo>
                  <a:pt x="1617" y="1530"/>
                </a:lnTo>
                <a:lnTo>
                  <a:pt x="1612" y="1534"/>
                </a:lnTo>
                <a:lnTo>
                  <a:pt x="1610" y="1539"/>
                </a:lnTo>
                <a:lnTo>
                  <a:pt x="1605" y="1544"/>
                </a:lnTo>
                <a:lnTo>
                  <a:pt x="1603" y="1549"/>
                </a:lnTo>
                <a:lnTo>
                  <a:pt x="1601" y="1553"/>
                </a:lnTo>
                <a:lnTo>
                  <a:pt x="1601" y="1556"/>
                </a:lnTo>
                <a:lnTo>
                  <a:pt x="1601" y="1560"/>
                </a:lnTo>
                <a:lnTo>
                  <a:pt x="1601" y="1567"/>
                </a:lnTo>
                <a:lnTo>
                  <a:pt x="1598" y="1572"/>
                </a:lnTo>
                <a:lnTo>
                  <a:pt x="1596" y="1575"/>
                </a:lnTo>
                <a:lnTo>
                  <a:pt x="1593" y="1577"/>
                </a:lnTo>
                <a:lnTo>
                  <a:pt x="1591" y="1577"/>
                </a:lnTo>
                <a:lnTo>
                  <a:pt x="1586" y="1582"/>
                </a:lnTo>
                <a:lnTo>
                  <a:pt x="1584" y="1586"/>
                </a:lnTo>
                <a:lnTo>
                  <a:pt x="1582" y="1586"/>
                </a:lnTo>
                <a:lnTo>
                  <a:pt x="1579" y="1584"/>
                </a:lnTo>
                <a:lnTo>
                  <a:pt x="1577" y="1579"/>
                </a:lnTo>
                <a:lnTo>
                  <a:pt x="1577" y="1575"/>
                </a:lnTo>
                <a:lnTo>
                  <a:pt x="1577" y="1572"/>
                </a:lnTo>
                <a:lnTo>
                  <a:pt x="1579" y="1567"/>
                </a:lnTo>
                <a:lnTo>
                  <a:pt x="1582" y="1560"/>
                </a:lnTo>
                <a:lnTo>
                  <a:pt x="1584" y="1556"/>
                </a:lnTo>
                <a:lnTo>
                  <a:pt x="1582" y="1556"/>
                </a:lnTo>
                <a:lnTo>
                  <a:pt x="1577" y="1556"/>
                </a:lnTo>
                <a:lnTo>
                  <a:pt x="1572" y="1558"/>
                </a:lnTo>
                <a:lnTo>
                  <a:pt x="1568" y="1560"/>
                </a:lnTo>
                <a:lnTo>
                  <a:pt x="1560" y="1563"/>
                </a:lnTo>
                <a:lnTo>
                  <a:pt x="1553" y="1567"/>
                </a:lnTo>
                <a:lnTo>
                  <a:pt x="1544" y="1572"/>
                </a:lnTo>
                <a:lnTo>
                  <a:pt x="1535" y="1577"/>
                </a:lnTo>
                <a:lnTo>
                  <a:pt x="1530" y="1577"/>
                </a:lnTo>
                <a:lnTo>
                  <a:pt x="1525" y="1577"/>
                </a:lnTo>
                <a:lnTo>
                  <a:pt x="1520" y="1577"/>
                </a:lnTo>
                <a:lnTo>
                  <a:pt x="1518" y="1575"/>
                </a:lnTo>
                <a:lnTo>
                  <a:pt x="1516" y="1575"/>
                </a:lnTo>
                <a:lnTo>
                  <a:pt x="1511" y="1577"/>
                </a:lnTo>
                <a:lnTo>
                  <a:pt x="1509" y="1577"/>
                </a:lnTo>
                <a:lnTo>
                  <a:pt x="1504" y="1575"/>
                </a:lnTo>
                <a:lnTo>
                  <a:pt x="1502" y="1575"/>
                </a:lnTo>
                <a:lnTo>
                  <a:pt x="1499" y="1572"/>
                </a:lnTo>
                <a:lnTo>
                  <a:pt x="1494" y="1567"/>
                </a:lnTo>
                <a:lnTo>
                  <a:pt x="1490" y="1565"/>
                </a:lnTo>
                <a:lnTo>
                  <a:pt x="1483" y="1563"/>
                </a:lnTo>
                <a:lnTo>
                  <a:pt x="1478" y="1558"/>
                </a:lnTo>
                <a:lnTo>
                  <a:pt x="1473" y="1556"/>
                </a:lnTo>
                <a:lnTo>
                  <a:pt x="1469" y="1549"/>
                </a:lnTo>
                <a:lnTo>
                  <a:pt x="1469" y="1546"/>
                </a:lnTo>
                <a:lnTo>
                  <a:pt x="1466" y="1539"/>
                </a:lnTo>
                <a:lnTo>
                  <a:pt x="1466" y="1537"/>
                </a:lnTo>
                <a:lnTo>
                  <a:pt x="1464" y="1537"/>
                </a:lnTo>
                <a:lnTo>
                  <a:pt x="1459" y="1534"/>
                </a:lnTo>
                <a:lnTo>
                  <a:pt x="1454" y="1532"/>
                </a:lnTo>
                <a:lnTo>
                  <a:pt x="1447" y="1532"/>
                </a:lnTo>
                <a:lnTo>
                  <a:pt x="1443" y="1530"/>
                </a:lnTo>
                <a:lnTo>
                  <a:pt x="1440" y="1530"/>
                </a:lnTo>
                <a:lnTo>
                  <a:pt x="1436" y="1534"/>
                </a:lnTo>
                <a:lnTo>
                  <a:pt x="1433" y="1537"/>
                </a:lnTo>
                <a:lnTo>
                  <a:pt x="1431" y="1537"/>
                </a:lnTo>
                <a:lnTo>
                  <a:pt x="1428" y="1539"/>
                </a:lnTo>
                <a:lnTo>
                  <a:pt x="1424" y="1537"/>
                </a:lnTo>
                <a:lnTo>
                  <a:pt x="1419" y="1537"/>
                </a:lnTo>
                <a:lnTo>
                  <a:pt x="1412" y="1537"/>
                </a:lnTo>
                <a:lnTo>
                  <a:pt x="1407" y="1537"/>
                </a:lnTo>
                <a:lnTo>
                  <a:pt x="1405" y="1539"/>
                </a:lnTo>
                <a:lnTo>
                  <a:pt x="1400" y="1539"/>
                </a:lnTo>
                <a:lnTo>
                  <a:pt x="1395" y="1539"/>
                </a:lnTo>
                <a:lnTo>
                  <a:pt x="1391" y="1537"/>
                </a:lnTo>
                <a:lnTo>
                  <a:pt x="1388" y="1537"/>
                </a:lnTo>
                <a:lnTo>
                  <a:pt x="1384" y="1534"/>
                </a:lnTo>
                <a:lnTo>
                  <a:pt x="1377" y="1534"/>
                </a:lnTo>
                <a:lnTo>
                  <a:pt x="1372" y="1532"/>
                </a:lnTo>
                <a:lnTo>
                  <a:pt x="1362" y="1530"/>
                </a:lnTo>
                <a:lnTo>
                  <a:pt x="1362" y="1532"/>
                </a:lnTo>
                <a:lnTo>
                  <a:pt x="1362" y="1534"/>
                </a:lnTo>
                <a:lnTo>
                  <a:pt x="1367" y="1539"/>
                </a:lnTo>
                <a:lnTo>
                  <a:pt x="1369" y="1541"/>
                </a:lnTo>
                <a:lnTo>
                  <a:pt x="1374" y="1546"/>
                </a:lnTo>
                <a:lnTo>
                  <a:pt x="1377" y="1553"/>
                </a:lnTo>
                <a:lnTo>
                  <a:pt x="1377" y="1560"/>
                </a:lnTo>
                <a:lnTo>
                  <a:pt x="1377" y="1563"/>
                </a:lnTo>
                <a:lnTo>
                  <a:pt x="1377" y="1567"/>
                </a:lnTo>
                <a:lnTo>
                  <a:pt x="1374" y="1570"/>
                </a:lnTo>
                <a:lnTo>
                  <a:pt x="1374" y="1572"/>
                </a:lnTo>
                <a:lnTo>
                  <a:pt x="1377" y="1577"/>
                </a:lnTo>
                <a:lnTo>
                  <a:pt x="1377" y="1584"/>
                </a:lnTo>
                <a:lnTo>
                  <a:pt x="1374" y="1589"/>
                </a:lnTo>
                <a:lnTo>
                  <a:pt x="1369" y="1594"/>
                </a:lnTo>
                <a:lnTo>
                  <a:pt x="1369" y="1598"/>
                </a:lnTo>
                <a:lnTo>
                  <a:pt x="1369" y="1603"/>
                </a:lnTo>
                <a:lnTo>
                  <a:pt x="1372" y="1605"/>
                </a:lnTo>
                <a:lnTo>
                  <a:pt x="1372" y="1608"/>
                </a:lnTo>
                <a:lnTo>
                  <a:pt x="1374" y="1608"/>
                </a:lnTo>
                <a:lnTo>
                  <a:pt x="1379" y="1620"/>
                </a:lnTo>
                <a:lnTo>
                  <a:pt x="1381" y="1624"/>
                </a:lnTo>
                <a:lnTo>
                  <a:pt x="1381" y="1627"/>
                </a:lnTo>
                <a:lnTo>
                  <a:pt x="1379" y="1631"/>
                </a:lnTo>
                <a:lnTo>
                  <a:pt x="1372" y="1636"/>
                </a:lnTo>
                <a:lnTo>
                  <a:pt x="1372" y="1641"/>
                </a:lnTo>
                <a:lnTo>
                  <a:pt x="1372" y="1646"/>
                </a:lnTo>
                <a:lnTo>
                  <a:pt x="1372" y="1650"/>
                </a:lnTo>
                <a:lnTo>
                  <a:pt x="1374" y="1653"/>
                </a:lnTo>
                <a:lnTo>
                  <a:pt x="1374" y="1655"/>
                </a:lnTo>
                <a:lnTo>
                  <a:pt x="1369" y="1662"/>
                </a:lnTo>
                <a:lnTo>
                  <a:pt x="1367" y="1667"/>
                </a:lnTo>
                <a:lnTo>
                  <a:pt x="1367" y="1674"/>
                </a:lnTo>
                <a:lnTo>
                  <a:pt x="1372" y="1679"/>
                </a:lnTo>
                <a:lnTo>
                  <a:pt x="1374" y="1683"/>
                </a:lnTo>
                <a:lnTo>
                  <a:pt x="1379" y="1691"/>
                </a:lnTo>
                <a:lnTo>
                  <a:pt x="1379" y="1700"/>
                </a:lnTo>
                <a:lnTo>
                  <a:pt x="1379" y="1702"/>
                </a:lnTo>
                <a:lnTo>
                  <a:pt x="1377" y="1702"/>
                </a:lnTo>
                <a:lnTo>
                  <a:pt x="1372" y="1705"/>
                </a:lnTo>
                <a:lnTo>
                  <a:pt x="1367" y="1707"/>
                </a:lnTo>
                <a:lnTo>
                  <a:pt x="1365" y="1710"/>
                </a:lnTo>
                <a:lnTo>
                  <a:pt x="1360" y="1710"/>
                </a:lnTo>
                <a:lnTo>
                  <a:pt x="1355" y="1712"/>
                </a:lnTo>
                <a:lnTo>
                  <a:pt x="1351" y="1710"/>
                </a:lnTo>
                <a:lnTo>
                  <a:pt x="1346" y="1707"/>
                </a:lnTo>
                <a:lnTo>
                  <a:pt x="1344" y="1705"/>
                </a:lnTo>
                <a:lnTo>
                  <a:pt x="1341" y="1705"/>
                </a:lnTo>
                <a:lnTo>
                  <a:pt x="1339" y="1705"/>
                </a:lnTo>
                <a:lnTo>
                  <a:pt x="1334" y="1707"/>
                </a:lnTo>
                <a:lnTo>
                  <a:pt x="1329" y="1710"/>
                </a:lnTo>
                <a:lnTo>
                  <a:pt x="1327" y="1710"/>
                </a:lnTo>
                <a:lnTo>
                  <a:pt x="1320" y="1710"/>
                </a:lnTo>
                <a:lnTo>
                  <a:pt x="1318" y="1707"/>
                </a:lnTo>
                <a:lnTo>
                  <a:pt x="1315" y="1707"/>
                </a:lnTo>
                <a:lnTo>
                  <a:pt x="1311" y="1705"/>
                </a:lnTo>
                <a:lnTo>
                  <a:pt x="1308" y="1705"/>
                </a:lnTo>
                <a:lnTo>
                  <a:pt x="1306" y="1702"/>
                </a:lnTo>
                <a:lnTo>
                  <a:pt x="1303" y="1700"/>
                </a:lnTo>
                <a:lnTo>
                  <a:pt x="1301" y="1698"/>
                </a:lnTo>
                <a:lnTo>
                  <a:pt x="1299" y="1695"/>
                </a:lnTo>
                <a:lnTo>
                  <a:pt x="1299" y="1691"/>
                </a:lnTo>
                <a:lnTo>
                  <a:pt x="1299" y="1688"/>
                </a:lnTo>
                <a:lnTo>
                  <a:pt x="1299" y="1683"/>
                </a:lnTo>
                <a:lnTo>
                  <a:pt x="1294" y="1679"/>
                </a:lnTo>
                <a:lnTo>
                  <a:pt x="1292" y="1679"/>
                </a:lnTo>
                <a:lnTo>
                  <a:pt x="1289" y="1676"/>
                </a:lnTo>
                <a:lnTo>
                  <a:pt x="1285" y="1674"/>
                </a:lnTo>
                <a:lnTo>
                  <a:pt x="1282" y="1672"/>
                </a:lnTo>
                <a:lnTo>
                  <a:pt x="1275" y="1667"/>
                </a:lnTo>
                <a:lnTo>
                  <a:pt x="1273" y="1665"/>
                </a:lnTo>
                <a:lnTo>
                  <a:pt x="1268" y="1665"/>
                </a:lnTo>
                <a:lnTo>
                  <a:pt x="1266" y="1662"/>
                </a:lnTo>
                <a:lnTo>
                  <a:pt x="1261" y="1660"/>
                </a:lnTo>
                <a:lnTo>
                  <a:pt x="1256" y="1660"/>
                </a:lnTo>
                <a:lnTo>
                  <a:pt x="1254" y="1660"/>
                </a:lnTo>
                <a:lnTo>
                  <a:pt x="1249" y="1660"/>
                </a:lnTo>
                <a:lnTo>
                  <a:pt x="1247" y="1660"/>
                </a:lnTo>
                <a:lnTo>
                  <a:pt x="1245" y="1657"/>
                </a:lnTo>
                <a:lnTo>
                  <a:pt x="1237" y="1660"/>
                </a:lnTo>
                <a:lnTo>
                  <a:pt x="1233" y="1662"/>
                </a:lnTo>
                <a:lnTo>
                  <a:pt x="1228" y="1665"/>
                </a:lnTo>
                <a:lnTo>
                  <a:pt x="1226" y="1665"/>
                </a:lnTo>
                <a:lnTo>
                  <a:pt x="1221" y="1667"/>
                </a:lnTo>
                <a:lnTo>
                  <a:pt x="1219" y="1667"/>
                </a:lnTo>
                <a:lnTo>
                  <a:pt x="1214" y="1672"/>
                </a:lnTo>
                <a:lnTo>
                  <a:pt x="1209" y="1672"/>
                </a:lnTo>
                <a:lnTo>
                  <a:pt x="1204" y="1674"/>
                </a:lnTo>
                <a:lnTo>
                  <a:pt x="1200" y="1679"/>
                </a:lnTo>
                <a:lnTo>
                  <a:pt x="1197" y="1681"/>
                </a:lnTo>
                <a:lnTo>
                  <a:pt x="1195" y="1683"/>
                </a:lnTo>
                <a:lnTo>
                  <a:pt x="1193" y="1686"/>
                </a:lnTo>
                <a:lnTo>
                  <a:pt x="1190" y="1691"/>
                </a:lnTo>
                <a:lnTo>
                  <a:pt x="1190" y="1695"/>
                </a:lnTo>
                <a:lnTo>
                  <a:pt x="1190" y="1700"/>
                </a:lnTo>
                <a:lnTo>
                  <a:pt x="1188" y="1707"/>
                </a:lnTo>
                <a:lnTo>
                  <a:pt x="1186" y="1710"/>
                </a:lnTo>
                <a:lnTo>
                  <a:pt x="1183" y="1710"/>
                </a:lnTo>
                <a:lnTo>
                  <a:pt x="1181" y="1710"/>
                </a:lnTo>
                <a:lnTo>
                  <a:pt x="1176" y="1710"/>
                </a:lnTo>
                <a:lnTo>
                  <a:pt x="1174" y="1710"/>
                </a:lnTo>
                <a:lnTo>
                  <a:pt x="1171" y="1710"/>
                </a:lnTo>
                <a:lnTo>
                  <a:pt x="1169" y="1707"/>
                </a:lnTo>
                <a:lnTo>
                  <a:pt x="1164" y="1710"/>
                </a:lnTo>
                <a:lnTo>
                  <a:pt x="1162" y="1710"/>
                </a:lnTo>
                <a:lnTo>
                  <a:pt x="1155" y="1712"/>
                </a:lnTo>
                <a:lnTo>
                  <a:pt x="1153" y="1714"/>
                </a:lnTo>
                <a:lnTo>
                  <a:pt x="1150" y="1712"/>
                </a:lnTo>
                <a:lnTo>
                  <a:pt x="1143" y="1710"/>
                </a:lnTo>
                <a:lnTo>
                  <a:pt x="1138" y="1710"/>
                </a:lnTo>
                <a:lnTo>
                  <a:pt x="1134" y="1707"/>
                </a:lnTo>
                <a:lnTo>
                  <a:pt x="1131" y="1702"/>
                </a:lnTo>
                <a:lnTo>
                  <a:pt x="1127" y="1700"/>
                </a:lnTo>
                <a:lnTo>
                  <a:pt x="1122" y="1698"/>
                </a:lnTo>
                <a:lnTo>
                  <a:pt x="1117" y="1705"/>
                </a:lnTo>
                <a:lnTo>
                  <a:pt x="1113" y="1707"/>
                </a:lnTo>
                <a:lnTo>
                  <a:pt x="1113" y="1712"/>
                </a:lnTo>
                <a:lnTo>
                  <a:pt x="1110" y="1712"/>
                </a:lnTo>
                <a:lnTo>
                  <a:pt x="1108" y="1717"/>
                </a:lnTo>
                <a:lnTo>
                  <a:pt x="1105" y="1719"/>
                </a:lnTo>
                <a:lnTo>
                  <a:pt x="1103" y="1721"/>
                </a:lnTo>
                <a:lnTo>
                  <a:pt x="1096" y="1717"/>
                </a:lnTo>
                <a:lnTo>
                  <a:pt x="1091" y="1712"/>
                </a:lnTo>
                <a:lnTo>
                  <a:pt x="1089" y="1710"/>
                </a:lnTo>
                <a:lnTo>
                  <a:pt x="1084" y="1710"/>
                </a:lnTo>
                <a:lnTo>
                  <a:pt x="1077" y="1705"/>
                </a:lnTo>
                <a:lnTo>
                  <a:pt x="1075" y="1705"/>
                </a:lnTo>
                <a:lnTo>
                  <a:pt x="1068" y="1705"/>
                </a:lnTo>
                <a:lnTo>
                  <a:pt x="1063" y="1702"/>
                </a:lnTo>
                <a:lnTo>
                  <a:pt x="1058" y="1705"/>
                </a:lnTo>
                <a:lnTo>
                  <a:pt x="1056" y="1705"/>
                </a:lnTo>
                <a:lnTo>
                  <a:pt x="1051" y="1707"/>
                </a:lnTo>
                <a:lnTo>
                  <a:pt x="1044" y="1707"/>
                </a:lnTo>
                <a:lnTo>
                  <a:pt x="1042" y="1705"/>
                </a:lnTo>
                <a:lnTo>
                  <a:pt x="1039" y="1702"/>
                </a:lnTo>
                <a:lnTo>
                  <a:pt x="1035" y="1700"/>
                </a:lnTo>
                <a:lnTo>
                  <a:pt x="1030" y="1700"/>
                </a:lnTo>
                <a:lnTo>
                  <a:pt x="1025" y="1698"/>
                </a:lnTo>
                <a:lnTo>
                  <a:pt x="1021" y="1695"/>
                </a:lnTo>
                <a:lnTo>
                  <a:pt x="1016" y="1693"/>
                </a:lnTo>
                <a:lnTo>
                  <a:pt x="1014" y="1693"/>
                </a:lnTo>
                <a:lnTo>
                  <a:pt x="1006" y="1693"/>
                </a:lnTo>
                <a:lnTo>
                  <a:pt x="1004" y="1695"/>
                </a:lnTo>
                <a:lnTo>
                  <a:pt x="999" y="1700"/>
                </a:lnTo>
                <a:lnTo>
                  <a:pt x="992" y="1705"/>
                </a:lnTo>
                <a:lnTo>
                  <a:pt x="990" y="1702"/>
                </a:lnTo>
                <a:lnTo>
                  <a:pt x="988" y="1700"/>
                </a:lnTo>
                <a:lnTo>
                  <a:pt x="983" y="1698"/>
                </a:lnTo>
                <a:lnTo>
                  <a:pt x="978" y="1693"/>
                </a:lnTo>
                <a:lnTo>
                  <a:pt x="971" y="1688"/>
                </a:lnTo>
                <a:lnTo>
                  <a:pt x="969" y="1686"/>
                </a:lnTo>
                <a:lnTo>
                  <a:pt x="962" y="1686"/>
                </a:lnTo>
                <a:lnTo>
                  <a:pt x="959" y="1688"/>
                </a:lnTo>
                <a:lnTo>
                  <a:pt x="952" y="1691"/>
                </a:lnTo>
                <a:lnTo>
                  <a:pt x="948" y="1691"/>
                </a:lnTo>
                <a:lnTo>
                  <a:pt x="945" y="1688"/>
                </a:lnTo>
                <a:lnTo>
                  <a:pt x="938" y="1686"/>
                </a:lnTo>
                <a:lnTo>
                  <a:pt x="924" y="1695"/>
                </a:lnTo>
                <a:lnTo>
                  <a:pt x="919" y="1695"/>
                </a:lnTo>
                <a:lnTo>
                  <a:pt x="917" y="1695"/>
                </a:lnTo>
                <a:lnTo>
                  <a:pt x="915" y="1688"/>
                </a:lnTo>
                <a:lnTo>
                  <a:pt x="912" y="1686"/>
                </a:lnTo>
                <a:lnTo>
                  <a:pt x="910" y="1683"/>
                </a:lnTo>
                <a:lnTo>
                  <a:pt x="907" y="1683"/>
                </a:lnTo>
                <a:lnTo>
                  <a:pt x="903" y="1683"/>
                </a:lnTo>
                <a:lnTo>
                  <a:pt x="896" y="1683"/>
                </a:lnTo>
                <a:lnTo>
                  <a:pt x="891" y="1683"/>
                </a:lnTo>
                <a:lnTo>
                  <a:pt x="886" y="1683"/>
                </a:lnTo>
                <a:lnTo>
                  <a:pt x="884" y="1679"/>
                </a:lnTo>
                <a:lnTo>
                  <a:pt x="877" y="1679"/>
                </a:lnTo>
                <a:lnTo>
                  <a:pt x="872" y="1679"/>
                </a:lnTo>
                <a:lnTo>
                  <a:pt x="870" y="1676"/>
                </a:lnTo>
                <a:lnTo>
                  <a:pt x="865" y="1674"/>
                </a:lnTo>
                <a:lnTo>
                  <a:pt x="860" y="1669"/>
                </a:lnTo>
                <a:lnTo>
                  <a:pt x="858" y="1667"/>
                </a:lnTo>
                <a:lnTo>
                  <a:pt x="853" y="1662"/>
                </a:lnTo>
                <a:lnTo>
                  <a:pt x="849" y="1657"/>
                </a:lnTo>
                <a:lnTo>
                  <a:pt x="851" y="1657"/>
                </a:lnTo>
                <a:lnTo>
                  <a:pt x="856" y="1655"/>
                </a:lnTo>
                <a:lnTo>
                  <a:pt x="860" y="1653"/>
                </a:lnTo>
                <a:lnTo>
                  <a:pt x="858" y="1650"/>
                </a:lnTo>
                <a:lnTo>
                  <a:pt x="846" y="1646"/>
                </a:lnTo>
                <a:lnTo>
                  <a:pt x="844" y="1643"/>
                </a:lnTo>
                <a:lnTo>
                  <a:pt x="839" y="1641"/>
                </a:lnTo>
                <a:lnTo>
                  <a:pt x="837" y="1641"/>
                </a:lnTo>
                <a:lnTo>
                  <a:pt x="834" y="1641"/>
                </a:lnTo>
                <a:lnTo>
                  <a:pt x="832" y="1636"/>
                </a:lnTo>
                <a:lnTo>
                  <a:pt x="830" y="1634"/>
                </a:lnTo>
                <a:lnTo>
                  <a:pt x="825" y="1629"/>
                </a:lnTo>
                <a:lnTo>
                  <a:pt x="825" y="1627"/>
                </a:lnTo>
                <a:lnTo>
                  <a:pt x="827" y="1624"/>
                </a:lnTo>
                <a:lnTo>
                  <a:pt x="827" y="1622"/>
                </a:lnTo>
                <a:lnTo>
                  <a:pt x="825" y="1620"/>
                </a:lnTo>
                <a:lnTo>
                  <a:pt x="823" y="1617"/>
                </a:lnTo>
                <a:lnTo>
                  <a:pt x="820" y="1612"/>
                </a:lnTo>
                <a:lnTo>
                  <a:pt x="818" y="1610"/>
                </a:lnTo>
                <a:lnTo>
                  <a:pt x="813" y="1610"/>
                </a:lnTo>
                <a:lnTo>
                  <a:pt x="808" y="1610"/>
                </a:lnTo>
                <a:lnTo>
                  <a:pt x="806" y="1610"/>
                </a:lnTo>
                <a:lnTo>
                  <a:pt x="806" y="1608"/>
                </a:lnTo>
                <a:lnTo>
                  <a:pt x="801" y="1608"/>
                </a:lnTo>
                <a:lnTo>
                  <a:pt x="797" y="1608"/>
                </a:lnTo>
                <a:lnTo>
                  <a:pt x="794" y="1608"/>
                </a:lnTo>
                <a:lnTo>
                  <a:pt x="790" y="1605"/>
                </a:lnTo>
                <a:lnTo>
                  <a:pt x="792" y="1603"/>
                </a:lnTo>
                <a:lnTo>
                  <a:pt x="797" y="1598"/>
                </a:lnTo>
                <a:lnTo>
                  <a:pt x="799" y="1594"/>
                </a:lnTo>
                <a:lnTo>
                  <a:pt x="794" y="1591"/>
                </a:lnTo>
                <a:lnTo>
                  <a:pt x="790" y="1586"/>
                </a:lnTo>
                <a:lnTo>
                  <a:pt x="787" y="1584"/>
                </a:lnTo>
                <a:lnTo>
                  <a:pt x="783" y="1584"/>
                </a:lnTo>
                <a:lnTo>
                  <a:pt x="783" y="1582"/>
                </a:lnTo>
                <a:lnTo>
                  <a:pt x="780" y="1575"/>
                </a:lnTo>
                <a:lnTo>
                  <a:pt x="778" y="1572"/>
                </a:lnTo>
                <a:lnTo>
                  <a:pt x="775" y="1567"/>
                </a:lnTo>
                <a:lnTo>
                  <a:pt x="773" y="1567"/>
                </a:lnTo>
                <a:lnTo>
                  <a:pt x="773" y="1565"/>
                </a:lnTo>
                <a:lnTo>
                  <a:pt x="768" y="1560"/>
                </a:lnTo>
                <a:lnTo>
                  <a:pt x="768" y="1558"/>
                </a:lnTo>
                <a:lnTo>
                  <a:pt x="764" y="1556"/>
                </a:lnTo>
                <a:lnTo>
                  <a:pt x="761" y="1551"/>
                </a:lnTo>
                <a:lnTo>
                  <a:pt x="761" y="1553"/>
                </a:lnTo>
                <a:lnTo>
                  <a:pt x="764" y="1556"/>
                </a:lnTo>
                <a:lnTo>
                  <a:pt x="761" y="1556"/>
                </a:lnTo>
                <a:lnTo>
                  <a:pt x="761" y="1558"/>
                </a:lnTo>
                <a:lnTo>
                  <a:pt x="764" y="1558"/>
                </a:lnTo>
                <a:lnTo>
                  <a:pt x="764" y="1560"/>
                </a:lnTo>
                <a:lnTo>
                  <a:pt x="761" y="1563"/>
                </a:lnTo>
                <a:lnTo>
                  <a:pt x="761" y="1565"/>
                </a:lnTo>
                <a:lnTo>
                  <a:pt x="764" y="1565"/>
                </a:lnTo>
                <a:lnTo>
                  <a:pt x="764" y="1567"/>
                </a:lnTo>
                <a:lnTo>
                  <a:pt x="766" y="1570"/>
                </a:lnTo>
                <a:lnTo>
                  <a:pt x="764" y="1572"/>
                </a:lnTo>
                <a:lnTo>
                  <a:pt x="764" y="1575"/>
                </a:lnTo>
                <a:lnTo>
                  <a:pt x="766" y="1577"/>
                </a:lnTo>
                <a:lnTo>
                  <a:pt x="766" y="1579"/>
                </a:lnTo>
                <a:lnTo>
                  <a:pt x="766" y="1582"/>
                </a:lnTo>
                <a:lnTo>
                  <a:pt x="768" y="1582"/>
                </a:lnTo>
                <a:lnTo>
                  <a:pt x="766" y="1584"/>
                </a:lnTo>
                <a:lnTo>
                  <a:pt x="766" y="1586"/>
                </a:lnTo>
                <a:lnTo>
                  <a:pt x="766" y="1589"/>
                </a:lnTo>
                <a:lnTo>
                  <a:pt x="766" y="1591"/>
                </a:lnTo>
                <a:lnTo>
                  <a:pt x="764" y="1591"/>
                </a:lnTo>
                <a:lnTo>
                  <a:pt x="764" y="1594"/>
                </a:lnTo>
                <a:lnTo>
                  <a:pt x="761" y="1596"/>
                </a:lnTo>
                <a:lnTo>
                  <a:pt x="759" y="1596"/>
                </a:lnTo>
                <a:lnTo>
                  <a:pt x="759" y="1598"/>
                </a:lnTo>
                <a:lnTo>
                  <a:pt x="757" y="1601"/>
                </a:lnTo>
                <a:lnTo>
                  <a:pt x="757" y="1603"/>
                </a:lnTo>
                <a:lnTo>
                  <a:pt x="757" y="1605"/>
                </a:lnTo>
                <a:lnTo>
                  <a:pt x="757" y="1608"/>
                </a:lnTo>
                <a:lnTo>
                  <a:pt x="754" y="1610"/>
                </a:lnTo>
                <a:lnTo>
                  <a:pt x="754" y="1612"/>
                </a:lnTo>
                <a:lnTo>
                  <a:pt x="752" y="1615"/>
                </a:lnTo>
                <a:lnTo>
                  <a:pt x="752" y="1617"/>
                </a:lnTo>
                <a:lnTo>
                  <a:pt x="750" y="1620"/>
                </a:lnTo>
                <a:lnTo>
                  <a:pt x="750" y="1622"/>
                </a:lnTo>
                <a:lnTo>
                  <a:pt x="747" y="1622"/>
                </a:lnTo>
                <a:lnTo>
                  <a:pt x="747" y="1624"/>
                </a:lnTo>
                <a:lnTo>
                  <a:pt x="750" y="1627"/>
                </a:lnTo>
                <a:lnTo>
                  <a:pt x="750" y="1629"/>
                </a:lnTo>
                <a:lnTo>
                  <a:pt x="747" y="1631"/>
                </a:lnTo>
                <a:lnTo>
                  <a:pt x="745" y="1631"/>
                </a:lnTo>
                <a:lnTo>
                  <a:pt x="745" y="1634"/>
                </a:lnTo>
                <a:lnTo>
                  <a:pt x="742" y="1636"/>
                </a:lnTo>
                <a:lnTo>
                  <a:pt x="740" y="1638"/>
                </a:lnTo>
                <a:lnTo>
                  <a:pt x="740" y="1641"/>
                </a:lnTo>
                <a:lnTo>
                  <a:pt x="740" y="1643"/>
                </a:lnTo>
                <a:lnTo>
                  <a:pt x="740" y="1646"/>
                </a:lnTo>
                <a:lnTo>
                  <a:pt x="742" y="1648"/>
                </a:lnTo>
                <a:lnTo>
                  <a:pt x="745" y="1648"/>
                </a:lnTo>
                <a:lnTo>
                  <a:pt x="745" y="1650"/>
                </a:lnTo>
                <a:lnTo>
                  <a:pt x="745" y="1653"/>
                </a:lnTo>
                <a:lnTo>
                  <a:pt x="742" y="1653"/>
                </a:lnTo>
                <a:lnTo>
                  <a:pt x="742" y="1655"/>
                </a:lnTo>
                <a:lnTo>
                  <a:pt x="740" y="1655"/>
                </a:lnTo>
                <a:lnTo>
                  <a:pt x="740" y="1657"/>
                </a:lnTo>
                <a:lnTo>
                  <a:pt x="740" y="1660"/>
                </a:lnTo>
                <a:lnTo>
                  <a:pt x="740" y="1662"/>
                </a:lnTo>
                <a:lnTo>
                  <a:pt x="740" y="1665"/>
                </a:lnTo>
                <a:lnTo>
                  <a:pt x="740" y="1667"/>
                </a:lnTo>
                <a:lnTo>
                  <a:pt x="740" y="1669"/>
                </a:lnTo>
                <a:lnTo>
                  <a:pt x="742" y="1672"/>
                </a:lnTo>
                <a:lnTo>
                  <a:pt x="745" y="1672"/>
                </a:lnTo>
                <a:lnTo>
                  <a:pt x="745" y="1674"/>
                </a:lnTo>
                <a:lnTo>
                  <a:pt x="745" y="1676"/>
                </a:lnTo>
                <a:lnTo>
                  <a:pt x="742" y="1676"/>
                </a:lnTo>
                <a:lnTo>
                  <a:pt x="740" y="1679"/>
                </a:lnTo>
                <a:lnTo>
                  <a:pt x="740" y="1681"/>
                </a:lnTo>
                <a:lnTo>
                  <a:pt x="742" y="1681"/>
                </a:lnTo>
                <a:lnTo>
                  <a:pt x="742" y="1683"/>
                </a:lnTo>
                <a:lnTo>
                  <a:pt x="742" y="1686"/>
                </a:lnTo>
                <a:lnTo>
                  <a:pt x="740" y="1688"/>
                </a:lnTo>
                <a:lnTo>
                  <a:pt x="740" y="1691"/>
                </a:lnTo>
                <a:lnTo>
                  <a:pt x="738" y="1691"/>
                </a:lnTo>
                <a:lnTo>
                  <a:pt x="740" y="1693"/>
                </a:lnTo>
                <a:lnTo>
                  <a:pt x="740" y="1695"/>
                </a:lnTo>
                <a:lnTo>
                  <a:pt x="740" y="1698"/>
                </a:lnTo>
                <a:lnTo>
                  <a:pt x="740" y="1700"/>
                </a:lnTo>
                <a:lnTo>
                  <a:pt x="740" y="1702"/>
                </a:lnTo>
                <a:lnTo>
                  <a:pt x="738" y="1702"/>
                </a:lnTo>
                <a:lnTo>
                  <a:pt x="738" y="1705"/>
                </a:lnTo>
                <a:lnTo>
                  <a:pt x="738" y="1707"/>
                </a:lnTo>
                <a:lnTo>
                  <a:pt x="738" y="1710"/>
                </a:lnTo>
                <a:lnTo>
                  <a:pt x="738" y="1712"/>
                </a:lnTo>
                <a:lnTo>
                  <a:pt x="738" y="1714"/>
                </a:lnTo>
                <a:lnTo>
                  <a:pt x="735" y="1717"/>
                </a:lnTo>
                <a:lnTo>
                  <a:pt x="735" y="1719"/>
                </a:lnTo>
                <a:lnTo>
                  <a:pt x="733" y="1719"/>
                </a:lnTo>
                <a:lnTo>
                  <a:pt x="733" y="1721"/>
                </a:lnTo>
                <a:lnTo>
                  <a:pt x="731" y="1724"/>
                </a:lnTo>
                <a:lnTo>
                  <a:pt x="731" y="1726"/>
                </a:lnTo>
                <a:lnTo>
                  <a:pt x="728" y="1726"/>
                </a:lnTo>
                <a:lnTo>
                  <a:pt x="728" y="1728"/>
                </a:lnTo>
                <a:lnTo>
                  <a:pt x="726" y="1728"/>
                </a:lnTo>
                <a:lnTo>
                  <a:pt x="726" y="1731"/>
                </a:lnTo>
                <a:lnTo>
                  <a:pt x="726" y="1733"/>
                </a:lnTo>
                <a:lnTo>
                  <a:pt x="726" y="1736"/>
                </a:lnTo>
                <a:lnTo>
                  <a:pt x="724" y="1738"/>
                </a:lnTo>
                <a:lnTo>
                  <a:pt x="724" y="1740"/>
                </a:lnTo>
                <a:lnTo>
                  <a:pt x="724" y="1743"/>
                </a:lnTo>
                <a:lnTo>
                  <a:pt x="721" y="1743"/>
                </a:lnTo>
                <a:lnTo>
                  <a:pt x="719" y="1745"/>
                </a:lnTo>
                <a:lnTo>
                  <a:pt x="719" y="1747"/>
                </a:lnTo>
                <a:lnTo>
                  <a:pt x="719" y="1750"/>
                </a:lnTo>
                <a:lnTo>
                  <a:pt x="719" y="1752"/>
                </a:lnTo>
                <a:lnTo>
                  <a:pt x="719" y="1754"/>
                </a:lnTo>
                <a:lnTo>
                  <a:pt x="719" y="1757"/>
                </a:lnTo>
                <a:lnTo>
                  <a:pt x="716" y="1757"/>
                </a:lnTo>
                <a:lnTo>
                  <a:pt x="716" y="1759"/>
                </a:lnTo>
                <a:lnTo>
                  <a:pt x="714" y="1759"/>
                </a:lnTo>
                <a:lnTo>
                  <a:pt x="714" y="1762"/>
                </a:lnTo>
                <a:lnTo>
                  <a:pt x="712" y="1762"/>
                </a:lnTo>
                <a:lnTo>
                  <a:pt x="712" y="1764"/>
                </a:lnTo>
                <a:lnTo>
                  <a:pt x="709" y="1764"/>
                </a:lnTo>
                <a:lnTo>
                  <a:pt x="707" y="1764"/>
                </a:lnTo>
                <a:lnTo>
                  <a:pt x="707" y="1762"/>
                </a:lnTo>
                <a:lnTo>
                  <a:pt x="705" y="1759"/>
                </a:lnTo>
                <a:lnTo>
                  <a:pt x="702" y="1759"/>
                </a:lnTo>
                <a:lnTo>
                  <a:pt x="702" y="1757"/>
                </a:lnTo>
                <a:lnTo>
                  <a:pt x="700" y="1757"/>
                </a:lnTo>
                <a:lnTo>
                  <a:pt x="700" y="1754"/>
                </a:lnTo>
                <a:lnTo>
                  <a:pt x="698" y="1754"/>
                </a:lnTo>
                <a:lnTo>
                  <a:pt x="695" y="1754"/>
                </a:lnTo>
                <a:lnTo>
                  <a:pt x="693" y="1757"/>
                </a:lnTo>
                <a:lnTo>
                  <a:pt x="693" y="1759"/>
                </a:lnTo>
                <a:lnTo>
                  <a:pt x="691" y="1759"/>
                </a:lnTo>
                <a:lnTo>
                  <a:pt x="688" y="1759"/>
                </a:lnTo>
                <a:lnTo>
                  <a:pt x="686" y="1759"/>
                </a:lnTo>
                <a:lnTo>
                  <a:pt x="686" y="1762"/>
                </a:lnTo>
                <a:lnTo>
                  <a:pt x="683" y="1762"/>
                </a:lnTo>
                <a:lnTo>
                  <a:pt x="683" y="1764"/>
                </a:lnTo>
                <a:lnTo>
                  <a:pt x="683" y="1766"/>
                </a:lnTo>
                <a:lnTo>
                  <a:pt x="681" y="1764"/>
                </a:lnTo>
                <a:lnTo>
                  <a:pt x="681" y="1762"/>
                </a:lnTo>
                <a:lnTo>
                  <a:pt x="679" y="1762"/>
                </a:lnTo>
                <a:lnTo>
                  <a:pt x="679" y="1764"/>
                </a:lnTo>
                <a:lnTo>
                  <a:pt x="676" y="1764"/>
                </a:lnTo>
                <a:lnTo>
                  <a:pt x="676" y="1766"/>
                </a:lnTo>
                <a:lnTo>
                  <a:pt x="676" y="1769"/>
                </a:lnTo>
                <a:lnTo>
                  <a:pt x="674" y="1769"/>
                </a:lnTo>
                <a:lnTo>
                  <a:pt x="674" y="1771"/>
                </a:lnTo>
                <a:lnTo>
                  <a:pt x="674" y="1773"/>
                </a:lnTo>
                <a:lnTo>
                  <a:pt x="674" y="1776"/>
                </a:lnTo>
                <a:lnTo>
                  <a:pt x="674" y="1778"/>
                </a:lnTo>
                <a:lnTo>
                  <a:pt x="674" y="1781"/>
                </a:lnTo>
                <a:lnTo>
                  <a:pt x="674" y="1783"/>
                </a:lnTo>
                <a:lnTo>
                  <a:pt x="674" y="1785"/>
                </a:lnTo>
                <a:lnTo>
                  <a:pt x="674" y="1788"/>
                </a:lnTo>
                <a:lnTo>
                  <a:pt x="672" y="1790"/>
                </a:lnTo>
                <a:lnTo>
                  <a:pt x="669" y="1790"/>
                </a:lnTo>
                <a:lnTo>
                  <a:pt x="669" y="1792"/>
                </a:lnTo>
                <a:lnTo>
                  <a:pt x="672" y="1792"/>
                </a:lnTo>
                <a:lnTo>
                  <a:pt x="672" y="1795"/>
                </a:lnTo>
                <a:lnTo>
                  <a:pt x="672" y="1797"/>
                </a:lnTo>
                <a:lnTo>
                  <a:pt x="672" y="1799"/>
                </a:lnTo>
                <a:lnTo>
                  <a:pt x="672" y="1802"/>
                </a:lnTo>
                <a:lnTo>
                  <a:pt x="672" y="1804"/>
                </a:lnTo>
                <a:lnTo>
                  <a:pt x="672" y="1807"/>
                </a:lnTo>
                <a:lnTo>
                  <a:pt x="674" y="1807"/>
                </a:lnTo>
                <a:lnTo>
                  <a:pt x="672" y="1807"/>
                </a:lnTo>
                <a:lnTo>
                  <a:pt x="672" y="1809"/>
                </a:lnTo>
                <a:lnTo>
                  <a:pt x="672" y="1811"/>
                </a:lnTo>
                <a:lnTo>
                  <a:pt x="674" y="1811"/>
                </a:lnTo>
                <a:lnTo>
                  <a:pt x="676" y="1809"/>
                </a:lnTo>
                <a:lnTo>
                  <a:pt x="676" y="1811"/>
                </a:lnTo>
                <a:lnTo>
                  <a:pt x="679" y="1811"/>
                </a:lnTo>
                <a:lnTo>
                  <a:pt x="681" y="1811"/>
                </a:lnTo>
                <a:lnTo>
                  <a:pt x="681" y="1814"/>
                </a:lnTo>
                <a:lnTo>
                  <a:pt x="679" y="1814"/>
                </a:lnTo>
                <a:lnTo>
                  <a:pt x="679" y="1816"/>
                </a:lnTo>
                <a:lnTo>
                  <a:pt x="676" y="1816"/>
                </a:lnTo>
                <a:lnTo>
                  <a:pt x="676" y="1818"/>
                </a:lnTo>
                <a:lnTo>
                  <a:pt x="679" y="1818"/>
                </a:lnTo>
                <a:lnTo>
                  <a:pt x="681" y="1818"/>
                </a:lnTo>
                <a:lnTo>
                  <a:pt x="683" y="1818"/>
                </a:lnTo>
                <a:lnTo>
                  <a:pt x="683" y="1821"/>
                </a:lnTo>
                <a:lnTo>
                  <a:pt x="683" y="1823"/>
                </a:lnTo>
                <a:lnTo>
                  <a:pt x="686" y="1823"/>
                </a:lnTo>
                <a:lnTo>
                  <a:pt x="688" y="1825"/>
                </a:lnTo>
                <a:lnTo>
                  <a:pt x="688" y="1828"/>
                </a:lnTo>
                <a:lnTo>
                  <a:pt x="688" y="1830"/>
                </a:lnTo>
                <a:lnTo>
                  <a:pt x="688" y="1833"/>
                </a:lnTo>
                <a:lnTo>
                  <a:pt x="688" y="1835"/>
                </a:lnTo>
                <a:lnTo>
                  <a:pt x="688" y="1833"/>
                </a:lnTo>
                <a:lnTo>
                  <a:pt x="691" y="1833"/>
                </a:lnTo>
                <a:lnTo>
                  <a:pt x="693" y="1833"/>
                </a:lnTo>
                <a:lnTo>
                  <a:pt x="693" y="1835"/>
                </a:lnTo>
                <a:lnTo>
                  <a:pt x="693" y="1837"/>
                </a:lnTo>
                <a:lnTo>
                  <a:pt x="693" y="1840"/>
                </a:lnTo>
                <a:lnTo>
                  <a:pt x="693" y="1842"/>
                </a:lnTo>
                <a:lnTo>
                  <a:pt x="691" y="1842"/>
                </a:lnTo>
                <a:lnTo>
                  <a:pt x="691" y="1844"/>
                </a:lnTo>
                <a:lnTo>
                  <a:pt x="691" y="1847"/>
                </a:lnTo>
                <a:lnTo>
                  <a:pt x="691" y="1849"/>
                </a:lnTo>
                <a:lnTo>
                  <a:pt x="691" y="1852"/>
                </a:lnTo>
                <a:lnTo>
                  <a:pt x="691" y="1854"/>
                </a:lnTo>
                <a:lnTo>
                  <a:pt x="691" y="1856"/>
                </a:lnTo>
                <a:lnTo>
                  <a:pt x="693" y="1856"/>
                </a:lnTo>
                <a:lnTo>
                  <a:pt x="693" y="1859"/>
                </a:lnTo>
                <a:lnTo>
                  <a:pt x="693" y="1861"/>
                </a:lnTo>
                <a:lnTo>
                  <a:pt x="695" y="1861"/>
                </a:lnTo>
                <a:lnTo>
                  <a:pt x="698" y="1863"/>
                </a:lnTo>
                <a:lnTo>
                  <a:pt x="698" y="1866"/>
                </a:lnTo>
                <a:lnTo>
                  <a:pt x="700" y="1868"/>
                </a:lnTo>
                <a:lnTo>
                  <a:pt x="700" y="1870"/>
                </a:lnTo>
                <a:lnTo>
                  <a:pt x="700" y="1873"/>
                </a:lnTo>
                <a:lnTo>
                  <a:pt x="700" y="1875"/>
                </a:lnTo>
                <a:lnTo>
                  <a:pt x="702" y="1875"/>
                </a:lnTo>
                <a:lnTo>
                  <a:pt x="702" y="1878"/>
                </a:lnTo>
                <a:lnTo>
                  <a:pt x="702" y="1880"/>
                </a:lnTo>
                <a:lnTo>
                  <a:pt x="702" y="1882"/>
                </a:lnTo>
                <a:lnTo>
                  <a:pt x="700" y="1882"/>
                </a:lnTo>
                <a:lnTo>
                  <a:pt x="700" y="1885"/>
                </a:lnTo>
                <a:lnTo>
                  <a:pt x="702" y="1885"/>
                </a:lnTo>
                <a:lnTo>
                  <a:pt x="705" y="1885"/>
                </a:lnTo>
                <a:lnTo>
                  <a:pt x="705" y="1887"/>
                </a:lnTo>
                <a:lnTo>
                  <a:pt x="702" y="1889"/>
                </a:lnTo>
                <a:lnTo>
                  <a:pt x="702" y="1892"/>
                </a:lnTo>
                <a:lnTo>
                  <a:pt x="700" y="1892"/>
                </a:lnTo>
                <a:lnTo>
                  <a:pt x="700" y="1894"/>
                </a:lnTo>
                <a:lnTo>
                  <a:pt x="702" y="1894"/>
                </a:lnTo>
                <a:lnTo>
                  <a:pt x="705" y="1894"/>
                </a:lnTo>
                <a:lnTo>
                  <a:pt x="705" y="1897"/>
                </a:lnTo>
                <a:lnTo>
                  <a:pt x="705" y="1899"/>
                </a:lnTo>
                <a:lnTo>
                  <a:pt x="705" y="1901"/>
                </a:lnTo>
                <a:lnTo>
                  <a:pt x="705" y="1904"/>
                </a:lnTo>
                <a:lnTo>
                  <a:pt x="705" y="1906"/>
                </a:lnTo>
                <a:lnTo>
                  <a:pt x="705" y="1908"/>
                </a:lnTo>
                <a:lnTo>
                  <a:pt x="705" y="1911"/>
                </a:lnTo>
                <a:lnTo>
                  <a:pt x="707" y="1911"/>
                </a:lnTo>
                <a:lnTo>
                  <a:pt x="707" y="1913"/>
                </a:lnTo>
                <a:lnTo>
                  <a:pt x="705" y="1915"/>
                </a:lnTo>
                <a:lnTo>
                  <a:pt x="702" y="1918"/>
                </a:lnTo>
                <a:lnTo>
                  <a:pt x="705" y="1918"/>
                </a:lnTo>
                <a:lnTo>
                  <a:pt x="705" y="1920"/>
                </a:lnTo>
                <a:lnTo>
                  <a:pt x="705" y="1923"/>
                </a:lnTo>
                <a:lnTo>
                  <a:pt x="702" y="1923"/>
                </a:lnTo>
                <a:lnTo>
                  <a:pt x="702" y="1925"/>
                </a:lnTo>
                <a:lnTo>
                  <a:pt x="702" y="1927"/>
                </a:lnTo>
                <a:lnTo>
                  <a:pt x="702" y="1930"/>
                </a:lnTo>
                <a:lnTo>
                  <a:pt x="700" y="1932"/>
                </a:lnTo>
                <a:lnTo>
                  <a:pt x="700" y="1934"/>
                </a:lnTo>
                <a:lnTo>
                  <a:pt x="700" y="1937"/>
                </a:lnTo>
                <a:lnTo>
                  <a:pt x="698" y="1937"/>
                </a:lnTo>
                <a:lnTo>
                  <a:pt x="698" y="1939"/>
                </a:lnTo>
                <a:lnTo>
                  <a:pt x="695" y="1939"/>
                </a:lnTo>
                <a:lnTo>
                  <a:pt x="695" y="1941"/>
                </a:lnTo>
                <a:lnTo>
                  <a:pt x="693" y="1941"/>
                </a:lnTo>
                <a:lnTo>
                  <a:pt x="691" y="1944"/>
                </a:lnTo>
                <a:lnTo>
                  <a:pt x="693" y="1946"/>
                </a:lnTo>
                <a:lnTo>
                  <a:pt x="693" y="1949"/>
                </a:lnTo>
                <a:lnTo>
                  <a:pt x="693" y="1951"/>
                </a:lnTo>
                <a:lnTo>
                  <a:pt x="691" y="1951"/>
                </a:lnTo>
                <a:lnTo>
                  <a:pt x="688" y="1951"/>
                </a:lnTo>
                <a:lnTo>
                  <a:pt x="686" y="1953"/>
                </a:lnTo>
                <a:lnTo>
                  <a:pt x="683" y="1953"/>
                </a:lnTo>
                <a:lnTo>
                  <a:pt x="683" y="1956"/>
                </a:lnTo>
                <a:lnTo>
                  <a:pt x="681" y="1956"/>
                </a:lnTo>
                <a:lnTo>
                  <a:pt x="681" y="1958"/>
                </a:lnTo>
                <a:lnTo>
                  <a:pt x="679" y="1958"/>
                </a:lnTo>
                <a:lnTo>
                  <a:pt x="679" y="1960"/>
                </a:lnTo>
                <a:lnTo>
                  <a:pt x="679" y="1963"/>
                </a:lnTo>
                <a:lnTo>
                  <a:pt x="676" y="1963"/>
                </a:lnTo>
                <a:lnTo>
                  <a:pt x="674" y="1965"/>
                </a:lnTo>
                <a:lnTo>
                  <a:pt x="672" y="1965"/>
                </a:lnTo>
                <a:lnTo>
                  <a:pt x="672" y="1968"/>
                </a:lnTo>
                <a:lnTo>
                  <a:pt x="672" y="1970"/>
                </a:lnTo>
                <a:lnTo>
                  <a:pt x="672" y="1972"/>
                </a:lnTo>
                <a:lnTo>
                  <a:pt x="669" y="1972"/>
                </a:lnTo>
                <a:lnTo>
                  <a:pt x="669" y="1975"/>
                </a:lnTo>
                <a:lnTo>
                  <a:pt x="667" y="1975"/>
                </a:lnTo>
                <a:lnTo>
                  <a:pt x="665" y="1975"/>
                </a:lnTo>
                <a:lnTo>
                  <a:pt x="662" y="1977"/>
                </a:lnTo>
                <a:lnTo>
                  <a:pt x="660" y="1977"/>
                </a:lnTo>
                <a:lnTo>
                  <a:pt x="660" y="1979"/>
                </a:lnTo>
                <a:lnTo>
                  <a:pt x="660" y="1982"/>
                </a:lnTo>
                <a:lnTo>
                  <a:pt x="658" y="1982"/>
                </a:lnTo>
                <a:lnTo>
                  <a:pt x="658" y="1984"/>
                </a:lnTo>
                <a:lnTo>
                  <a:pt x="658" y="1986"/>
                </a:lnTo>
                <a:lnTo>
                  <a:pt x="658" y="1984"/>
                </a:lnTo>
                <a:lnTo>
                  <a:pt x="655" y="1984"/>
                </a:lnTo>
                <a:lnTo>
                  <a:pt x="655" y="1982"/>
                </a:lnTo>
                <a:lnTo>
                  <a:pt x="655" y="1979"/>
                </a:lnTo>
                <a:lnTo>
                  <a:pt x="653" y="1979"/>
                </a:lnTo>
                <a:lnTo>
                  <a:pt x="650" y="1979"/>
                </a:lnTo>
                <a:lnTo>
                  <a:pt x="650" y="1982"/>
                </a:lnTo>
                <a:lnTo>
                  <a:pt x="650" y="1984"/>
                </a:lnTo>
                <a:lnTo>
                  <a:pt x="648" y="1986"/>
                </a:lnTo>
                <a:lnTo>
                  <a:pt x="646" y="1986"/>
                </a:lnTo>
                <a:lnTo>
                  <a:pt x="643" y="1986"/>
                </a:lnTo>
                <a:lnTo>
                  <a:pt x="641" y="1986"/>
                </a:lnTo>
                <a:lnTo>
                  <a:pt x="641" y="1984"/>
                </a:lnTo>
                <a:lnTo>
                  <a:pt x="639" y="1982"/>
                </a:lnTo>
                <a:lnTo>
                  <a:pt x="639" y="1979"/>
                </a:lnTo>
                <a:lnTo>
                  <a:pt x="636" y="1979"/>
                </a:lnTo>
                <a:lnTo>
                  <a:pt x="636" y="1977"/>
                </a:lnTo>
                <a:lnTo>
                  <a:pt x="634" y="1977"/>
                </a:lnTo>
                <a:lnTo>
                  <a:pt x="632" y="1977"/>
                </a:lnTo>
                <a:lnTo>
                  <a:pt x="632" y="1979"/>
                </a:lnTo>
                <a:lnTo>
                  <a:pt x="632" y="1982"/>
                </a:lnTo>
                <a:lnTo>
                  <a:pt x="629" y="1984"/>
                </a:lnTo>
                <a:lnTo>
                  <a:pt x="627" y="1984"/>
                </a:lnTo>
                <a:lnTo>
                  <a:pt x="627" y="1986"/>
                </a:lnTo>
                <a:lnTo>
                  <a:pt x="627" y="1989"/>
                </a:lnTo>
                <a:lnTo>
                  <a:pt x="625" y="1991"/>
                </a:lnTo>
                <a:lnTo>
                  <a:pt x="622" y="1991"/>
                </a:lnTo>
                <a:lnTo>
                  <a:pt x="620" y="1994"/>
                </a:lnTo>
                <a:lnTo>
                  <a:pt x="620" y="1996"/>
                </a:lnTo>
                <a:lnTo>
                  <a:pt x="620" y="1998"/>
                </a:lnTo>
                <a:lnTo>
                  <a:pt x="617" y="1998"/>
                </a:lnTo>
                <a:lnTo>
                  <a:pt x="617" y="2001"/>
                </a:lnTo>
                <a:lnTo>
                  <a:pt x="615" y="1998"/>
                </a:lnTo>
                <a:lnTo>
                  <a:pt x="613" y="1998"/>
                </a:lnTo>
                <a:lnTo>
                  <a:pt x="610" y="1998"/>
                </a:lnTo>
                <a:lnTo>
                  <a:pt x="608" y="1996"/>
                </a:lnTo>
                <a:lnTo>
                  <a:pt x="606" y="1998"/>
                </a:lnTo>
                <a:lnTo>
                  <a:pt x="603" y="1998"/>
                </a:lnTo>
                <a:lnTo>
                  <a:pt x="603" y="1996"/>
                </a:lnTo>
                <a:lnTo>
                  <a:pt x="601" y="1994"/>
                </a:lnTo>
                <a:lnTo>
                  <a:pt x="599" y="1991"/>
                </a:lnTo>
                <a:lnTo>
                  <a:pt x="596" y="1991"/>
                </a:lnTo>
                <a:lnTo>
                  <a:pt x="596" y="1994"/>
                </a:lnTo>
                <a:lnTo>
                  <a:pt x="594" y="1996"/>
                </a:lnTo>
                <a:lnTo>
                  <a:pt x="592" y="1998"/>
                </a:lnTo>
                <a:lnTo>
                  <a:pt x="587" y="1998"/>
                </a:lnTo>
                <a:lnTo>
                  <a:pt x="584" y="1998"/>
                </a:lnTo>
                <a:lnTo>
                  <a:pt x="580" y="1998"/>
                </a:lnTo>
                <a:lnTo>
                  <a:pt x="577" y="1998"/>
                </a:lnTo>
                <a:lnTo>
                  <a:pt x="575" y="1998"/>
                </a:lnTo>
                <a:lnTo>
                  <a:pt x="573" y="1998"/>
                </a:lnTo>
                <a:lnTo>
                  <a:pt x="570" y="1998"/>
                </a:lnTo>
                <a:lnTo>
                  <a:pt x="568" y="1998"/>
                </a:lnTo>
                <a:lnTo>
                  <a:pt x="563" y="1996"/>
                </a:lnTo>
                <a:lnTo>
                  <a:pt x="561" y="1996"/>
                </a:lnTo>
                <a:lnTo>
                  <a:pt x="559" y="1996"/>
                </a:lnTo>
                <a:lnTo>
                  <a:pt x="556" y="1998"/>
                </a:lnTo>
                <a:lnTo>
                  <a:pt x="556" y="2001"/>
                </a:lnTo>
                <a:lnTo>
                  <a:pt x="554" y="2003"/>
                </a:lnTo>
                <a:lnTo>
                  <a:pt x="551" y="2005"/>
                </a:lnTo>
                <a:lnTo>
                  <a:pt x="551" y="2003"/>
                </a:lnTo>
                <a:lnTo>
                  <a:pt x="549" y="2001"/>
                </a:lnTo>
                <a:lnTo>
                  <a:pt x="547" y="2001"/>
                </a:lnTo>
                <a:lnTo>
                  <a:pt x="547" y="1998"/>
                </a:lnTo>
                <a:lnTo>
                  <a:pt x="544" y="1998"/>
                </a:lnTo>
                <a:lnTo>
                  <a:pt x="544" y="2001"/>
                </a:lnTo>
                <a:lnTo>
                  <a:pt x="544" y="2003"/>
                </a:lnTo>
                <a:lnTo>
                  <a:pt x="544" y="2005"/>
                </a:lnTo>
                <a:lnTo>
                  <a:pt x="540" y="2005"/>
                </a:lnTo>
                <a:lnTo>
                  <a:pt x="537" y="2005"/>
                </a:lnTo>
                <a:lnTo>
                  <a:pt x="535" y="2005"/>
                </a:lnTo>
                <a:lnTo>
                  <a:pt x="535" y="2003"/>
                </a:lnTo>
                <a:lnTo>
                  <a:pt x="533" y="2001"/>
                </a:lnTo>
                <a:lnTo>
                  <a:pt x="535" y="1998"/>
                </a:lnTo>
                <a:lnTo>
                  <a:pt x="537" y="1998"/>
                </a:lnTo>
                <a:lnTo>
                  <a:pt x="537" y="1996"/>
                </a:lnTo>
                <a:lnTo>
                  <a:pt x="537" y="1994"/>
                </a:lnTo>
                <a:lnTo>
                  <a:pt x="537" y="1991"/>
                </a:lnTo>
                <a:lnTo>
                  <a:pt x="535" y="1989"/>
                </a:lnTo>
                <a:lnTo>
                  <a:pt x="533" y="1986"/>
                </a:lnTo>
                <a:lnTo>
                  <a:pt x="530" y="1986"/>
                </a:lnTo>
                <a:lnTo>
                  <a:pt x="528" y="1986"/>
                </a:lnTo>
                <a:lnTo>
                  <a:pt x="528" y="1989"/>
                </a:lnTo>
                <a:lnTo>
                  <a:pt x="526" y="1991"/>
                </a:lnTo>
                <a:lnTo>
                  <a:pt x="526" y="1994"/>
                </a:lnTo>
                <a:lnTo>
                  <a:pt x="526" y="1996"/>
                </a:lnTo>
                <a:lnTo>
                  <a:pt x="523" y="1998"/>
                </a:lnTo>
                <a:lnTo>
                  <a:pt x="521" y="1998"/>
                </a:lnTo>
                <a:lnTo>
                  <a:pt x="518" y="1996"/>
                </a:lnTo>
                <a:lnTo>
                  <a:pt x="516" y="1991"/>
                </a:lnTo>
                <a:lnTo>
                  <a:pt x="516" y="1989"/>
                </a:lnTo>
                <a:lnTo>
                  <a:pt x="514" y="1986"/>
                </a:lnTo>
                <a:lnTo>
                  <a:pt x="514" y="1984"/>
                </a:lnTo>
                <a:lnTo>
                  <a:pt x="514" y="1982"/>
                </a:lnTo>
                <a:lnTo>
                  <a:pt x="514" y="1979"/>
                </a:lnTo>
                <a:lnTo>
                  <a:pt x="514" y="1977"/>
                </a:lnTo>
                <a:lnTo>
                  <a:pt x="511" y="1975"/>
                </a:lnTo>
                <a:lnTo>
                  <a:pt x="509" y="1977"/>
                </a:lnTo>
                <a:lnTo>
                  <a:pt x="507" y="1975"/>
                </a:lnTo>
                <a:lnTo>
                  <a:pt x="504" y="1975"/>
                </a:lnTo>
                <a:lnTo>
                  <a:pt x="504" y="1972"/>
                </a:lnTo>
                <a:lnTo>
                  <a:pt x="504" y="1970"/>
                </a:lnTo>
                <a:lnTo>
                  <a:pt x="502" y="1970"/>
                </a:lnTo>
                <a:lnTo>
                  <a:pt x="502" y="1972"/>
                </a:lnTo>
                <a:lnTo>
                  <a:pt x="500" y="1972"/>
                </a:lnTo>
                <a:lnTo>
                  <a:pt x="500" y="1975"/>
                </a:lnTo>
                <a:lnTo>
                  <a:pt x="497" y="1977"/>
                </a:lnTo>
                <a:lnTo>
                  <a:pt x="495" y="1977"/>
                </a:lnTo>
                <a:lnTo>
                  <a:pt x="495" y="1975"/>
                </a:lnTo>
                <a:lnTo>
                  <a:pt x="495" y="1972"/>
                </a:lnTo>
                <a:lnTo>
                  <a:pt x="493" y="1972"/>
                </a:lnTo>
                <a:lnTo>
                  <a:pt x="490" y="1972"/>
                </a:lnTo>
                <a:lnTo>
                  <a:pt x="490" y="1970"/>
                </a:lnTo>
                <a:lnTo>
                  <a:pt x="488" y="1970"/>
                </a:lnTo>
                <a:lnTo>
                  <a:pt x="488" y="1972"/>
                </a:lnTo>
                <a:lnTo>
                  <a:pt x="485" y="1972"/>
                </a:lnTo>
                <a:lnTo>
                  <a:pt x="483" y="1972"/>
                </a:lnTo>
                <a:lnTo>
                  <a:pt x="483" y="1970"/>
                </a:lnTo>
                <a:lnTo>
                  <a:pt x="485" y="1968"/>
                </a:lnTo>
                <a:lnTo>
                  <a:pt x="488" y="1968"/>
                </a:lnTo>
                <a:lnTo>
                  <a:pt x="485" y="1963"/>
                </a:lnTo>
                <a:lnTo>
                  <a:pt x="483" y="1963"/>
                </a:lnTo>
                <a:lnTo>
                  <a:pt x="481" y="1963"/>
                </a:lnTo>
                <a:lnTo>
                  <a:pt x="476" y="1963"/>
                </a:lnTo>
                <a:lnTo>
                  <a:pt x="471" y="1953"/>
                </a:lnTo>
                <a:lnTo>
                  <a:pt x="471" y="1951"/>
                </a:lnTo>
                <a:lnTo>
                  <a:pt x="469" y="1949"/>
                </a:lnTo>
                <a:lnTo>
                  <a:pt x="467" y="1949"/>
                </a:lnTo>
                <a:lnTo>
                  <a:pt x="467" y="1946"/>
                </a:lnTo>
                <a:lnTo>
                  <a:pt x="469" y="1946"/>
                </a:lnTo>
                <a:lnTo>
                  <a:pt x="471" y="1944"/>
                </a:lnTo>
                <a:lnTo>
                  <a:pt x="476" y="1944"/>
                </a:lnTo>
                <a:lnTo>
                  <a:pt x="478" y="1944"/>
                </a:lnTo>
                <a:lnTo>
                  <a:pt x="478" y="1941"/>
                </a:lnTo>
                <a:lnTo>
                  <a:pt x="476" y="1937"/>
                </a:lnTo>
                <a:lnTo>
                  <a:pt x="474" y="1934"/>
                </a:lnTo>
                <a:lnTo>
                  <a:pt x="474" y="1925"/>
                </a:lnTo>
                <a:lnTo>
                  <a:pt x="474" y="1920"/>
                </a:lnTo>
                <a:lnTo>
                  <a:pt x="471" y="1918"/>
                </a:lnTo>
                <a:lnTo>
                  <a:pt x="467" y="1901"/>
                </a:lnTo>
                <a:lnTo>
                  <a:pt x="464" y="1897"/>
                </a:lnTo>
                <a:lnTo>
                  <a:pt x="455" y="1894"/>
                </a:lnTo>
                <a:lnTo>
                  <a:pt x="448" y="1894"/>
                </a:lnTo>
                <a:lnTo>
                  <a:pt x="443" y="1894"/>
                </a:lnTo>
                <a:lnTo>
                  <a:pt x="441" y="1894"/>
                </a:lnTo>
                <a:lnTo>
                  <a:pt x="434" y="1897"/>
                </a:lnTo>
                <a:lnTo>
                  <a:pt x="434" y="1894"/>
                </a:lnTo>
                <a:lnTo>
                  <a:pt x="431" y="1897"/>
                </a:lnTo>
                <a:lnTo>
                  <a:pt x="424" y="1899"/>
                </a:lnTo>
                <a:lnTo>
                  <a:pt x="422" y="1899"/>
                </a:lnTo>
                <a:lnTo>
                  <a:pt x="419" y="1897"/>
                </a:lnTo>
                <a:lnTo>
                  <a:pt x="417" y="1897"/>
                </a:lnTo>
                <a:lnTo>
                  <a:pt x="415" y="1894"/>
                </a:lnTo>
                <a:lnTo>
                  <a:pt x="412" y="1892"/>
                </a:lnTo>
                <a:lnTo>
                  <a:pt x="412" y="1889"/>
                </a:lnTo>
                <a:lnTo>
                  <a:pt x="412" y="1887"/>
                </a:lnTo>
                <a:lnTo>
                  <a:pt x="412" y="1882"/>
                </a:lnTo>
                <a:lnTo>
                  <a:pt x="412" y="1880"/>
                </a:lnTo>
                <a:lnTo>
                  <a:pt x="410" y="1873"/>
                </a:lnTo>
                <a:lnTo>
                  <a:pt x="410" y="1870"/>
                </a:lnTo>
                <a:lnTo>
                  <a:pt x="410" y="1868"/>
                </a:lnTo>
                <a:lnTo>
                  <a:pt x="405" y="1866"/>
                </a:lnTo>
                <a:lnTo>
                  <a:pt x="403" y="1866"/>
                </a:lnTo>
                <a:lnTo>
                  <a:pt x="398" y="1866"/>
                </a:lnTo>
                <a:lnTo>
                  <a:pt x="391" y="1868"/>
                </a:lnTo>
                <a:lnTo>
                  <a:pt x="389" y="1866"/>
                </a:lnTo>
                <a:lnTo>
                  <a:pt x="386" y="1866"/>
                </a:lnTo>
                <a:lnTo>
                  <a:pt x="384" y="1866"/>
                </a:lnTo>
                <a:lnTo>
                  <a:pt x="382" y="1866"/>
                </a:lnTo>
                <a:lnTo>
                  <a:pt x="379" y="1873"/>
                </a:lnTo>
                <a:lnTo>
                  <a:pt x="377" y="1875"/>
                </a:lnTo>
                <a:lnTo>
                  <a:pt x="375" y="1875"/>
                </a:lnTo>
                <a:lnTo>
                  <a:pt x="368" y="1878"/>
                </a:lnTo>
                <a:lnTo>
                  <a:pt x="365" y="1878"/>
                </a:lnTo>
                <a:lnTo>
                  <a:pt x="361" y="1878"/>
                </a:lnTo>
                <a:lnTo>
                  <a:pt x="358" y="1878"/>
                </a:lnTo>
                <a:lnTo>
                  <a:pt x="351" y="1875"/>
                </a:lnTo>
                <a:lnTo>
                  <a:pt x="344" y="1870"/>
                </a:lnTo>
                <a:lnTo>
                  <a:pt x="339" y="1870"/>
                </a:lnTo>
                <a:lnTo>
                  <a:pt x="337" y="1870"/>
                </a:lnTo>
                <a:lnTo>
                  <a:pt x="335" y="1873"/>
                </a:lnTo>
                <a:lnTo>
                  <a:pt x="335" y="1875"/>
                </a:lnTo>
                <a:lnTo>
                  <a:pt x="332" y="1880"/>
                </a:lnTo>
                <a:lnTo>
                  <a:pt x="328" y="1878"/>
                </a:lnTo>
                <a:lnTo>
                  <a:pt x="325" y="1875"/>
                </a:lnTo>
                <a:lnTo>
                  <a:pt x="323" y="1873"/>
                </a:lnTo>
                <a:lnTo>
                  <a:pt x="320" y="1870"/>
                </a:lnTo>
                <a:lnTo>
                  <a:pt x="318" y="1868"/>
                </a:lnTo>
                <a:lnTo>
                  <a:pt x="318" y="1866"/>
                </a:lnTo>
                <a:lnTo>
                  <a:pt x="316" y="1863"/>
                </a:lnTo>
                <a:lnTo>
                  <a:pt x="316" y="1861"/>
                </a:lnTo>
                <a:lnTo>
                  <a:pt x="313" y="1861"/>
                </a:lnTo>
                <a:lnTo>
                  <a:pt x="311" y="1859"/>
                </a:lnTo>
                <a:lnTo>
                  <a:pt x="311" y="1856"/>
                </a:lnTo>
                <a:lnTo>
                  <a:pt x="313" y="1856"/>
                </a:lnTo>
                <a:lnTo>
                  <a:pt x="316" y="1854"/>
                </a:lnTo>
                <a:lnTo>
                  <a:pt x="318" y="1852"/>
                </a:lnTo>
                <a:lnTo>
                  <a:pt x="320" y="1849"/>
                </a:lnTo>
                <a:lnTo>
                  <a:pt x="320" y="1847"/>
                </a:lnTo>
                <a:lnTo>
                  <a:pt x="320" y="1840"/>
                </a:lnTo>
                <a:lnTo>
                  <a:pt x="323" y="1835"/>
                </a:lnTo>
                <a:lnTo>
                  <a:pt x="323" y="1833"/>
                </a:lnTo>
                <a:lnTo>
                  <a:pt x="325" y="1830"/>
                </a:lnTo>
                <a:lnTo>
                  <a:pt x="330" y="1825"/>
                </a:lnTo>
                <a:lnTo>
                  <a:pt x="328" y="1823"/>
                </a:lnTo>
                <a:lnTo>
                  <a:pt x="325" y="1823"/>
                </a:lnTo>
                <a:lnTo>
                  <a:pt x="323" y="1823"/>
                </a:lnTo>
                <a:lnTo>
                  <a:pt x="323" y="1825"/>
                </a:lnTo>
                <a:lnTo>
                  <a:pt x="320" y="1828"/>
                </a:lnTo>
                <a:lnTo>
                  <a:pt x="318" y="1828"/>
                </a:lnTo>
                <a:lnTo>
                  <a:pt x="318" y="1830"/>
                </a:lnTo>
                <a:lnTo>
                  <a:pt x="316" y="1830"/>
                </a:lnTo>
                <a:lnTo>
                  <a:pt x="313" y="1828"/>
                </a:lnTo>
                <a:lnTo>
                  <a:pt x="311" y="1828"/>
                </a:lnTo>
                <a:lnTo>
                  <a:pt x="309" y="1825"/>
                </a:lnTo>
                <a:lnTo>
                  <a:pt x="302" y="1823"/>
                </a:lnTo>
                <a:lnTo>
                  <a:pt x="297" y="1823"/>
                </a:lnTo>
                <a:lnTo>
                  <a:pt x="295" y="1818"/>
                </a:lnTo>
                <a:lnTo>
                  <a:pt x="290" y="1811"/>
                </a:lnTo>
                <a:lnTo>
                  <a:pt x="283" y="1809"/>
                </a:lnTo>
                <a:lnTo>
                  <a:pt x="276" y="1809"/>
                </a:lnTo>
                <a:lnTo>
                  <a:pt x="273" y="1807"/>
                </a:lnTo>
                <a:lnTo>
                  <a:pt x="276" y="1799"/>
                </a:lnTo>
                <a:lnTo>
                  <a:pt x="278" y="1792"/>
                </a:lnTo>
                <a:lnTo>
                  <a:pt x="276" y="1788"/>
                </a:lnTo>
                <a:lnTo>
                  <a:pt x="273" y="1788"/>
                </a:lnTo>
                <a:lnTo>
                  <a:pt x="271" y="1785"/>
                </a:lnTo>
                <a:lnTo>
                  <a:pt x="269" y="1785"/>
                </a:lnTo>
                <a:lnTo>
                  <a:pt x="266" y="1785"/>
                </a:lnTo>
                <a:lnTo>
                  <a:pt x="264" y="1785"/>
                </a:lnTo>
                <a:lnTo>
                  <a:pt x="262" y="1788"/>
                </a:lnTo>
                <a:lnTo>
                  <a:pt x="259" y="1788"/>
                </a:lnTo>
                <a:lnTo>
                  <a:pt x="257" y="1785"/>
                </a:lnTo>
                <a:lnTo>
                  <a:pt x="257" y="1783"/>
                </a:lnTo>
                <a:lnTo>
                  <a:pt x="254" y="1781"/>
                </a:lnTo>
                <a:lnTo>
                  <a:pt x="252" y="1778"/>
                </a:lnTo>
                <a:lnTo>
                  <a:pt x="250" y="1776"/>
                </a:lnTo>
                <a:lnTo>
                  <a:pt x="245" y="1773"/>
                </a:lnTo>
                <a:lnTo>
                  <a:pt x="240" y="1773"/>
                </a:lnTo>
                <a:lnTo>
                  <a:pt x="233" y="1776"/>
                </a:lnTo>
                <a:lnTo>
                  <a:pt x="231" y="1778"/>
                </a:lnTo>
                <a:lnTo>
                  <a:pt x="231" y="1776"/>
                </a:lnTo>
                <a:lnTo>
                  <a:pt x="231" y="1773"/>
                </a:lnTo>
                <a:lnTo>
                  <a:pt x="231" y="1771"/>
                </a:lnTo>
                <a:lnTo>
                  <a:pt x="224" y="1762"/>
                </a:lnTo>
                <a:lnTo>
                  <a:pt x="224" y="1759"/>
                </a:lnTo>
                <a:lnTo>
                  <a:pt x="221" y="1754"/>
                </a:lnTo>
                <a:lnTo>
                  <a:pt x="221" y="1752"/>
                </a:lnTo>
                <a:lnTo>
                  <a:pt x="219" y="1750"/>
                </a:lnTo>
                <a:lnTo>
                  <a:pt x="214" y="1750"/>
                </a:lnTo>
                <a:lnTo>
                  <a:pt x="212" y="1750"/>
                </a:lnTo>
                <a:lnTo>
                  <a:pt x="210" y="1750"/>
                </a:lnTo>
                <a:lnTo>
                  <a:pt x="207" y="1747"/>
                </a:lnTo>
                <a:lnTo>
                  <a:pt x="207" y="1743"/>
                </a:lnTo>
                <a:lnTo>
                  <a:pt x="207" y="1740"/>
                </a:lnTo>
                <a:lnTo>
                  <a:pt x="207" y="1738"/>
                </a:lnTo>
                <a:lnTo>
                  <a:pt x="196" y="1736"/>
                </a:lnTo>
                <a:lnTo>
                  <a:pt x="191" y="1738"/>
                </a:lnTo>
                <a:lnTo>
                  <a:pt x="184" y="1738"/>
                </a:lnTo>
                <a:lnTo>
                  <a:pt x="184" y="1733"/>
                </a:lnTo>
                <a:lnTo>
                  <a:pt x="179" y="1733"/>
                </a:lnTo>
                <a:lnTo>
                  <a:pt x="174" y="1736"/>
                </a:lnTo>
                <a:lnTo>
                  <a:pt x="170" y="1736"/>
                </a:lnTo>
                <a:lnTo>
                  <a:pt x="167" y="1738"/>
                </a:lnTo>
                <a:lnTo>
                  <a:pt x="165" y="1738"/>
                </a:lnTo>
                <a:lnTo>
                  <a:pt x="163" y="1736"/>
                </a:lnTo>
                <a:lnTo>
                  <a:pt x="163" y="1731"/>
                </a:lnTo>
                <a:lnTo>
                  <a:pt x="163" y="1726"/>
                </a:lnTo>
                <a:lnTo>
                  <a:pt x="160" y="1724"/>
                </a:lnTo>
                <a:lnTo>
                  <a:pt x="158" y="1721"/>
                </a:lnTo>
                <a:lnTo>
                  <a:pt x="155" y="1721"/>
                </a:lnTo>
                <a:lnTo>
                  <a:pt x="155" y="1724"/>
                </a:lnTo>
                <a:lnTo>
                  <a:pt x="153" y="1724"/>
                </a:lnTo>
                <a:lnTo>
                  <a:pt x="151" y="1728"/>
                </a:lnTo>
                <a:lnTo>
                  <a:pt x="148" y="1731"/>
                </a:lnTo>
                <a:lnTo>
                  <a:pt x="141" y="1733"/>
                </a:lnTo>
                <a:lnTo>
                  <a:pt x="139" y="1733"/>
                </a:lnTo>
                <a:lnTo>
                  <a:pt x="134" y="1731"/>
                </a:lnTo>
                <a:lnTo>
                  <a:pt x="132" y="1736"/>
                </a:lnTo>
                <a:lnTo>
                  <a:pt x="132" y="1740"/>
                </a:lnTo>
                <a:lnTo>
                  <a:pt x="132" y="1745"/>
                </a:lnTo>
                <a:lnTo>
                  <a:pt x="130" y="1747"/>
                </a:lnTo>
                <a:lnTo>
                  <a:pt x="127" y="1745"/>
                </a:lnTo>
                <a:lnTo>
                  <a:pt x="125" y="1743"/>
                </a:lnTo>
                <a:lnTo>
                  <a:pt x="125" y="1738"/>
                </a:lnTo>
                <a:lnTo>
                  <a:pt x="125" y="1733"/>
                </a:lnTo>
                <a:lnTo>
                  <a:pt x="125" y="1728"/>
                </a:lnTo>
                <a:lnTo>
                  <a:pt x="122" y="1724"/>
                </a:lnTo>
                <a:lnTo>
                  <a:pt x="120" y="1721"/>
                </a:lnTo>
                <a:lnTo>
                  <a:pt x="118" y="1724"/>
                </a:lnTo>
                <a:lnTo>
                  <a:pt x="106" y="1724"/>
                </a:lnTo>
                <a:lnTo>
                  <a:pt x="101" y="1724"/>
                </a:lnTo>
                <a:lnTo>
                  <a:pt x="97" y="1726"/>
                </a:lnTo>
                <a:lnTo>
                  <a:pt x="94" y="1728"/>
                </a:lnTo>
                <a:lnTo>
                  <a:pt x="92" y="1728"/>
                </a:lnTo>
                <a:lnTo>
                  <a:pt x="73" y="1738"/>
                </a:lnTo>
                <a:lnTo>
                  <a:pt x="56" y="1738"/>
                </a:lnTo>
                <a:lnTo>
                  <a:pt x="54" y="1740"/>
                </a:lnTo>
                <a:lnTo>
                  <a:pt x="49" y="1738"/>
                </a:lnTo>
                <a:lnTo>
                  <a:pt x="45" y="1736"/>
                </a:lnTo>
                <a:lnTo>
                  <a:pt x="38" y="1743"/>
                </a:lnTo>
                <a:lnTo>
                  <a:pt x="35" y="1750"/>
                </a:lnTo>
                <a:lnTo>
                  <a:pt x="30" y="1750"/>
                </a:lnTo>
                <a:lnTo>
                  <a:pt x="23" y="1738"/>
                </a:lnTo>
                <a:lnTo>
                  <a:pt x="21" y="1738"/>
                </a:lnTo>
                <a:lnTo>
                  <a:pt x="14" y="1740"/>
                </a:lnTo>
                <a:lnTo>
                  <a:pt x="5" y="1738"/>
                </a:lnTo>
                <a:lnTo>
                  <a:pt x="2" y="1726"/>
                </a:lnTo>
                <a:lnTo>
                  <a:pt x="5" y="1724"/>
                </a:lnTo>
                <a:lnTo>
                  <a:pt x="7" y="1724"/>
                </a:lnTo>
                <a:lnTo>
                  <a:pt x="9" y="1721"/>
                </a:lnTo>
                <a:lnTo>
                  <a:pt x="9" y="1719"/>
                </a:lnTo>
                <a:lnTo>
                  <a:pt x="7" y="1717"/>
                </a:lnTo>
                <a:lnTo>
                  <a:pt x="5" y="1712"/>
                </a:lnTo>
                <a:lnTo>
                  <a:pt x="2" y="1707"/>
                </a:lnTo>
                <a:lnTo>
                  <a:pt x="5" y="1707"/>
                </a:lnTo>
                <a:lnTo>
                  <a:pt x="5" y="1705"/>
                </a:lnTo>
                <a:lnTo>
                  <a:pt x="7" y="1705"/>
                </a:lnTo>
                <a:lnTo>
                  <a:pt x="9" y="1705"/>
                </a:lnTo>
                <a:lnTo>
                  <a:pt x="9" y="1702"/>
                </a:lnTo>
                <a:lnTo>
                  <a:pt x="12" y="1702"/>
                </a:lnTo>
                <a:lnTo>
                  <a:pt x="9" y="1698"/>
                </a:lnTo>
                <a:lnTo>
                  <a:pt x="7" y="1693"/>
                </a:lnTo>
                <a:lnTo>
                  <a:pt x="5" y="1691"/>
                </a:lnTo>
                <a:lnTo>
                  <a:pt x="2" y="1691"/>
                </a:lnTo>
                <a:lnTo>
                  <a:pt x="0" y="1691"/>
                </a:lnTo>
                <a:lnTo>
                  <a:pt x="0" y="1688"/>
                </a:lnTo>
                <a:lnTo>
                  <a:pt x="0" y="1686"/>
                </a:lnTo>
                <a:lnTo>
                  <a:pt x="0" y="1683"/>
                </a:lnTo>
                <a:lnTo>
                  <a:pt x="2" y="1683"/>
                </a:lnTo>
                <a:lnTo>
                  <a:pt x="2" y="1681"/>
                </a:lnTo>
                <a:lnTo>
                  <a:pt x="2" y="1679"/>
                </a:lnTo>
                <a:lnTo>
                  <a:pt x="5" y="1676"/>
                </a:lnTo>
                <a:lnTo>
                  <a:pt x="7" y="1674"/>
                </a:lnTo>
                <a:lnTo>
                  <a:pt x="7" y="1672"/>
                </a:lnTo>
                <a:lnTo>
                  <a:pt x="9" y="1667"/>
                </a:lnTo>
                <a:lnTo>
                  <a:pt x="9" y="1662"/>
                </a:lnTo>
                <a:lnTo>
                  <a:pt x="9" y="1660"/>
                </a:lnTo>
                <a:lnTo>
                  <a:pt x="12" y="1655"/>
                </a:lnTo>
                <a:lnTo>
                  <a:pt x="14" y="1655"/>
                </a:lnTo>
                <a:lnTo>
                  <a:pt x="19" y="1653"/>
                </a:lnTo>
                <a:lnTo>
                  <a:pt x="19" y="1648"/>
                </a:lnTo>
                <a:lnTo>
                  <a:pt x="19" y="1646"/>
                </a:lnTo>
                <a:lnTo>
                  <a:pt x="14" y="1643"/>
                </a:lnTo>
                <a:lnTo>
                  <a:pt x="14" y="1638"/>
                </a:lnTo>
                <a:lnTo>
                  <a:pt x="14" y="1634"/>
                </a:lnTo>
                <a:lnTo>
                  <a:pt x="16" y="1634"/>
                </a:lnTo>
                <a:lnTo>
                  <a:pt x="21" y="1631"/>
                </a:lnTo>
                <a:lnTo>
                  <a:pt x="23" y="1631"/>
                </a:lnTo>
                <a:lnTo>
                  <a:pt x="26" y="1629"/>
                </a:lnTo>
                <a:lnTo>
                  <a:pt x="26" y="1627"/>
                </a:lnTo>
                <a:lnTo>
                  <a:pt x="23" y="1622"/>
                </a:lnTo>
                <a:lnTo>
                  <a:pt x="23" y="1620"/>
                </a:lnTo>
                <a:lnTo>
                  <a:pt x="26" y="1617"/>
                </a:lnTo>
                <a:lnTo>
                  <a:pt x="23" y="1615"/>
                </a:lnTo>
                <a:lnTo>
                  <a:pt x="26" y="1612"/>
                </a:lnTo>
                <a:lnTo>
                  <a:pt x="26" y="1610"/>
                </a:lnTo>
                <a:lnTo>
                  <a:pt x="26" y="1605"/>
                </a:lnTo>
                <a:lnTo>
                  <a:pt x="26" y="1603"/>
                </a:lnTo>
                <a:lnTo>
                  <a:pt x="23" y="1605"/>
                </a:lnTo>
                <a:lnTo>
                  <a:pt x="19" y="1605"/>
                </a:lnTo>
                <a:lnTo>
                  <a:pt x="14" y="1601"/>
                </a:lnTo>
                <a:lnTo>
                  <a:pt x="12" y="1596"/>
                </a:lnTo>
                <a:lnTo>
                  <a:pt x="16" y="1594"/>
                </a:lnTo>
                <a:lnTo>
                  <a:pt x="19" y="1591"/>
                </a:lnTo>
                <a:lnTo>
                  <a:pt x="21" y="1591"/>
                </a:lnTo>
                <a:lnTo>
                  <a:pt x="23" y="1589"/>
                </a:lnTo>
                <a:lnTo>
                  <a:pt x="23" y="1586"/>
                </a:lnTo>
                <a:lnTo>
                  <a:pt x="23" y="1584"/>
                </a:lnTo>
                <a:lnTo>
                  <a:pt x="23" y="1582"/>
                </a:lnTo>
                <a:lnTo>
                  <a:pt x="26" y="1582"/>
                </a:lnTo>
                <a:lnTo>
                  <a:pt x="30" y="1579"/>
                </a:lnTo>
                <a:lnTo>
                  <a:pt x="35" y="1579"/>
                </a:lnTo>
                <a:lnTo>
                  <a:pt x="38" y="1579"/>
                </a:lnTo>
                <a:lnTo>
                  <a:pt x="40" y="1582"/>
                </a:lnTo>
                <a:lnTo>
                  <a:pt x="42" y="1582"/>
                </a:lnTo>
                <a:lnTo>
                  <a:pt x="45" y="1582"/>
                </a:lnTo>
                <a:lnTo>
                  <a:pt x="45" y="1577"/>
                </a:lnTo>
                <a:lnTo>
                  <a:pt x="47" y="1572"/>
                </a:lnTo>
                <a:lnTo>
                  <a:pt x="47" y="1565"/>
                </a:lnTo>
                <a:lnTo>
                  <a:pt x="47" y="1560"/>
                </a:lnTo>
                <a:lnTo>
                  <a:pt x="49" y="1558"/>
                </a:lnTo>
                <a:lnTo>
                  <a:pt x="52" y="1556"/>
                </a:lnTo>
                <a:lnTo>
                  <a:pt x="54" y="1553"/>
                </a:lnTo>
                <a:lnTo>
                  <a:pt x="56" y="1553"/>
                </a:lnTo>
                <a:lnTo>
                  <a:pt x="59" y="1551"/>
                </a:lnTo>
                <a:lnTo>
                  <a:pt x="59" y="1546"/>
                </a:lnTo>
                <a:lnTo>
                  <a:pt x="56" y="1541"/>
                </a:lnTo>
                <a:lnTo>
                  <a:pt x="59" y="1539"/>
                </a:lnTo>
                <a:lnTo>
                  <a:pt x="61" y="1534"/>
                </a:lnTo>
                <a:lnTo>
                  <a:pt x="61" y="1532"/>
                </a:lnTo>
                <a:lnTo>
                  <a:pt x="56" y="1532"/>
                </a:lnTo>
                <a:lnTo>
                  <a:pt x="54" y="1530"/>
                </a:lnTo>
                <a:lnTo>
                  <a:pt x="54" y="1525"/>
                </a:lnTo>
                <a:lnTo>
                  <a:pt x="56" y="1525"/>
                </a:lnTo>
                <a:lnTo>
                  <a:pt x="59" y="1525"/>
                </a:lnTo>
                <a:lnTo>
                  <a:pt x="61" y="1525"/>
                </a:lnTo>
                <a:lnTo>
                  <a:pt x="66" y="1525"/>
                </a:lnTo>
                <a:lnTo>
                  <a:pt x="68" y="1523"/>
                </a:lnTo>
                <a:lnTo>
                  <a:pt x="71" y="1520"/>
                </a:lnTo>
                <a:lnTo>
                  <a:pt x="71" y="1518"/>
                </a:lnTo>
                <a:lnTo>
                  <a:pt x="71" y="1513"/>
                </a:lnTo>
                <a:lnTo>
                  <a:pt x="68" y="1513"/>
                </a:lnTo>
                <a:lnTo>
                  <a:pt x="66" y="1511"/>
                </a:lnTo>
                <a:lnTo>
                  <a:pt x="66" y="1508"/>
                </a:lnTo>
                <a:lnTo>
                  <a:pt x="68" y="1506"/>
                </a:lnTo>
                <a:lnTo>
                  <a:pt x="71" y="1506"/>
                </a:lnTo>
                <a:lnTo>
                  <a:pt x="73" y="1506"/>
                </a:lnTo>
                <a:lnTo>
                  <a:pt x="75" y="1506"/>
                </a:lnTo>
                <a:lnTo>
                  <a:pt x="73" y="1504"/>
                </a:lnTo>
                <a:lnTo>
                  <a:pt x="73" y="1501"/>
                </a:lnTo>
                <a:lnTo>
                  <a:pt x="71" y="1499"/>
                </a:lnTo>
                <a:lnTo>
                  <a:pt x="73" y="1496"/>
                </a:lnTo>
                <a:lnTo>
                  <a:pt x="73" y="1494"/>
                </a:lnTo>
                <a:lnTo>
                  <a:pt x="73" y="1492"/>
                </a:lnTo>
                <a:lnTo>
                  <a:pt x="75" y="1489"/>
                </a:lnTo>
                <a:lnTo>
                  <a:pt x="75" y="1487"/>
                </a:lnTo>
                <a:lnTo>
                  <a:pt x="78" y="1485"/>
                </a:lnTo>
                <a:lnTo>
                  <a:pt x="80" y="1485"/>
                </a:lnTo>
                <a:lnTo>
                  <a:pt x="80" y="1480"/>
                </a:lnTo>
                <a:lnTo>
                  <a:pt x="80" y="1478"/>
                </a:lnTo>
                <a:lnTo>
                  <a:pt x="82" y="1475"/>
                </a:lnTo>
                <a:lnTo>
                  <a:pt x="85" y="1473"/>
                </a:lnTo>
                <a:lnTo>
                  <a:pt x="87" y="1470"/>
                </a:lnTo>
                <a:lnTo>
                  <a:pt x="87" y="1468"/>
                </a:lnTo>
                <a:lnTo>
                  <a:pt x="87" y="1466"/>
                </a:lnTo>
                <a:lnTo>
                  <a:pt x="85" y="1466"/>
                </a:lnTo>
                <a:lnTo>
                  <a:pt x="85" y="1463"/>
                </a:lnTo>
                <a:lnTo>
                  <a:pt x="82" y="1461"/>
                </a:lnTo>
                <a:lnTo>
                  <a:pt x="82" y="1459"/>
                </a:lnTo>
                <a:lnTo>
                  <a:pt x="85" y="1456"/>
                </a:lnTo>
                <a:lnTo>
                  <a:pt x="85" y="1454"/>
                </a:lnTo>
                <a:lnTo>
                  <a:pt x="82" y="1454"/>
                </a:lnTo>
                <a:lnTo>
                  <a:pt x="82" y="1451"/>
                </a:lnTo>
                <a:lnTo>
                  <a:pt x="80" y="1451"/>
                </a:lnTo>
                <a:lnTo>
                  <a:pt x="80" y="1449"/>
                </a:lnTo>
                <a:lnTo>
                  <a:pt x="78" y="1447"/>
                </a:lnTo>
                <a:lnTo>
                  <a:pt x="80" y="1444"/>
                </a:lnTo>
                <a:lnTo>
                  <a:pt x="82" y="1444"/>
                </a:lnTo>
                <a:lnTo>
                  <a:pt x="85" y="1444"/>
                </a:lnTo>
                <a:lnTo>
                  <a:pt x="87" y="1444"/>
                </a:lnTo>
                <a:lnTo>
                  <a:pt x="89" y="1444"/>
                </a:lnTo>
                <a:lnTo>
                  <a:pt x="92" y="1444"/>
                </a:lnTo>
                <a:lnTo>
                  <a:pt x="94" y="1442"/>
                </a:lnTo>
                <a:lnTo>
                  <a:pt x="94" y="1440"/>
                </a:lnTo>
                <a:lnTo>
                  <a:pt x="94" y="1437"/>
                </a:lnTo>
                <a:lnTo>
                  <a:pt x="97" y="1435"/>
                </a:lnTo>
                <a:lnTo>
                  <a:pt x="97" y="1433"/>
                </a:lnTo>
                <a:lnTo>
                  <a:pt x="97" y="1428"/>
                </a:lnTo>
                <a:lnTo>
                  <a:pt x="97" y="1425"/>
                </a:lnTo>
                <a:lnTo>
                  <a:pt x="99" y="1425"/>
                </a:lnTo>
                <a:lnTo>
                  <a:pt x="101" y="1425"/>
                </a:lnTo>
                <a:lnTo>
                  <a:pt x="104" y="1425"/>
                </a:lnTo>
                <a:lnTo>
                  <a:pt x="106" y="1425"/>
                </a:lnTo>
                <a:lnTo>
                  <a:pt x="106" y="1423"/>
                </a:lnTo>
                <a:lnTo>
                  <a:pt x="108" y="1423"/>
                </a:lnTo>
                <a:lnTo>
                  <a:pt x="108" y="1421"/>
                </a:lnTo>
                <a:lnTo>
                  <a:pt x="111" y="1421"/>
                </a:lnTo>
                <a:lnTo>
                  <a:pt x="113" y="1418"/>
                </a:lnTo>
                <a:lnTo>
                  <a:pt x="115" y="1418"/>
                </a:lnTo>
                <a:lnTo>
                  <a:pt x="115" y="1416"/>
                </a:lnTo>
                <a:lnTo>
                  <a:pt x="120" y="1416"/>
                </a:lnTo>
                <a:lnTo>
                  <a:pt x="122" y="1416"/>
                </a:lnTo>
                <a:lnTo>
                  <a:pt x="122" y="1414"/>
                </a:lnTo>
                <a:lnTo>
                  <a:pt x="125" y="1411"/>
                </a:lnTo>
                <a:lnTo>
                  <a:pt x="127" y="1411"/>
                </a:lnTo>
                <a:lnTo>
                  <a:pt x="132" y="1411"/>
                </a:lnTo>
                <a:lnTo>
                  <a:pt x="134" y="1414"/>
                </a:lnTo>
                <a:lnTo>
                  <a:pt x="137" y="1416"/>
                </a:lnTo>
                <a:lnTo>
                  <a:pt x="139" y="1418"/>
                </a:lnTo>
                <a:lnTo>
                  <a:pt x="141" y="1421"/>
                </a:lnTo>
                <a:lnTo>
                  <a:pt x="146" y="1423"/>
                </a:lnTo>
                <a:lnTo>
                  <a:pt x="151" y="1423"/>
                </a:lnTo>
                <a:lnTo>
                  <a:pt x="160" y="1418"/>
                </a:lnTo>
                <a:lnTo>
                  <a:pt x="163" y="1418"/>
                </a:lnTo>
                <a:lnTo>
                  <a:pt x="165" y="1418"/>
                </a:lnTo>
                <a:lnTo>
                  <a:pt x="167" y="1421"/>
                </a:lnTo>
                <a:lnTo>
                  <a:pt x="170" y="1421"/>
                </a:lnTo>
                <a:lnTo>
                  <a:pt x="172" y="1421"/>
                </a:lnTo>
                <a:lnTo>
                  <a:pt x="174" y="1418"/>
                </a:lnTo>
                <a:lnTo>
                  <a:pt x="172" y="1414"/>
                </a:lnTo>
                <a:lnTo>
                  <a:pt x="172" y="1409"/>
                </a:lnTo>
                <a:lnTo>
                  <a:pt x="172" y="1407"/>
                </a:lnTo>
                <a:lnTo>
                  <a:pt x="174" y="1404"/>
                </a:lnTo>
                <a:lnTo>
                  <a:pt x="174" y="1407"/>
                </a:lnTo>
                <a:lnTo>
                  <a:pt x="177" y="1407"/>
                </a:lnTo>
                <a:lnTo>
                  <a:pt x="181" y="1409"/>
                </a:lnTo>
                <a:lnTo>
                  <a:pt x="184" y="1409"/>
                </a:lnTo>
                <a:lnTo>
                  <a:pt x="186" y="1407"/>
                </a:lnTo>
                <a:lnTo>
                  <a:pt x="188" y="1404"/>
                </a:lnTo>
                <a:lnTo>
                  <a:pt x="191" y="1397"/>
                </a:lnTo>
                <a:lnTo>
                  <a:pt x="191" y="1395"/>
                </a:lnTo>
                <a:lnTo>
                  <a:pt x="193" y="1392"/>
                </a:lnTo>
                <a:lnTo>
                  <a:pt x="196" y="1390"/>
                </a:lnTo>
                <a:lnTo>
                  <a:pt x="198" y="1390"/>
                </a:lnTo>
                <a:lnTo>
                  <a:pt x="200" y="1390"/>
                </a:lnTo>
                <a:lnTo>
                  <a:pt x="203" y="1390"/>
                </a:lnTo>
                <a:lnTo>
                  <a:pt x="205" y="1385"/>
                </a:lnTo>
                <a:lnTo>
                  <a:pt x="205" y="1383"/>
                </a:lnTo>
                <a:lnTo>
                  <a:pt x="205" y="1380"/>
                </a:lnTo>
                <a:lnTo>
                  <a:pt x="205" y="1378"/>
                </a:lnTo>
                <a:lnTo>
                  <a:pt x="207" y="1376"/>
                </a:lnTo>
                <a:lnTo>
                  <a:pt x="207" y="1373"/>
                </a:lnTo>
                <a:lnTo>
                  <a:pt x="207" y="1371"/>
                </a:lnTo>
                <a:lnTo>
                  <a:pt x="210" y="1371"/>
                </a:lnTo>
                <a:lnTo>
                  <a:pt x="210" y="1369"/>
                </a:lnTo>
                <a:lnTo>
                  <a:pt x="210" y="1366"/>
                </a:lnTo>
                <a:lnTo>
                  <a:pt x="210" y="1364"/>
                </a:lnTo>
                <a:lnTo>
                  <a:pt x="212" y="1364"/>
                </a:lnTo>
                <a:lnTo>
                  <a:pt x="214" y="1364"/>
                </a:lnTo>
                <a:lnTo>
                  <a:pt x="217" y="1362"/>
                </a:lnTo>
                <a:lnTo>
                  <a:pt x="217" y="1359"/>
                </a:lnTo>
                <a:lnTo>
                  <a:pt x="214" y="1357"/>
                </a:lnTo>
                <a:lnTo>
                  <a:pt x="212" y="1354"/>
                </a:lnTo>
                <a:lnTo>
                  <a:pt x="214" y="1352"/>
                </a:lnTo>
                <a:lnTo>
                  <a:pt x="214" y="1350"/>
                </a:lnTo>
                <a:lnTo>
                  <a:pt x="212" y="1347"/>
                </a:lnTo>
                <a:lnTo>
                  <a:pt x="214" y="1343"/>
                </a:lnTo>
                <a:lnTo>
                  <a:pt x="217" y="1343"/>
                </a:lnTo>
                <a:lnTo>
                  <a:pt x="217" y="1338"/>
                </a:lnTo>
                <a:lnTo>
                  <a:pt x="219" y="1338"/>
                </a:lnTo>
                <a:lnTo>
                  <a:pt x="219" y="1335"/>
                </a:lnTo>
                <a:lnTo>
                  <a:pt x="219" y="1331"/>
                </a:lnTo>
                <a:lnTo>
                  <a:pt x="217" y="1328"/>
                </a:lnTo>
                <a:lnTo>
                  <a:pt x="214" y="1328"/>
                </a:lnTo>
                <a:lnTo>
                  <a:pt x="210" y="1326"/>
                </a:lnTo>
                <a:lnTo>
                  <a:pt x="207" y="1326"/>
                </a:lnTo>
                <a:lnTo>
                  <a:pt x="205" y="1326"/>
                </a:lnTo>
                <a:lnTo>
                  <a:pt x="205" y="1321"/>
                </a:lnTo>
                <a:lnTo>
                  <a:pt x="203" y="1319"/>
                </a:lnTo>
                <a:lnTo>
                  <a:pt x="200" y="1319"/>
                </a:lnTo>
                <a:lnTo>
                  <a:pt x="198" y="1317"/>
                </a:lnTo>
                <a:lnTo>
                  <a:pt x="196" y="1317"/>
                </a:lnTo>
                <a:lnTo>
                  <a:pt x="193" y="1317"/>
                </a:lnTo>
                <a:lnTo>
                  <a:pt x="191" y="1317"/>
                </a:lnTo>
                <a:lnTo>
                  <a:pt x="188" y="1314"/>
                </a:lnTo>
                <a:lnTo>
                  <a:pt x="186" y="1312"/>
                </a:lnTo>
                <a:lnTo>
                  <a:pt x="184" y="1309"/>
                </a:lnTo>
                <a:lnTo>
                  <a:pt x="184" y="1307"/>
                </a:lnTo>
                <a:lnTo>
                  <a:pt x="184" y="1305"/>
                </a:lnTo>
                <a:lnTo>
                  <a:pt x="181" y="1302"/>
                </a:lnTo>
                <a:lnTo>
                  <a:pt x="179" y="1302"/>
                </a:lnTo>
                <a:lnTo>
                  <a:pt x="177" y="1300"/>
                </a:lnTo>
                <a:lnTo>
                  <a:pt x="174" y="1300"/>
                </a:lnTo>
                <a:lnTo>
                  <a:pt x="170" y="1300"/>
                </a:lnTo>
                <a:lnTo>
                  <a:pt x="167" y="1302"/>
                </a:lnTo>
                <a:lnTo>
                  <a:pt x="163" y="1300"/>
                </a:lnTo>
                <a:lnTo>
                  <a:pt x="160" y="1298"/>
                </a:lnTo>
                <a:lnTo>
                  <a:pt x="158" y="1298"/>
                </a:lnTo>
                <a:lnTo>
                  <a:pt x="155" y="1295"/>
                </a:lnTo>
                <a:lnTo>
                  <a:pt x="151" y="1293"/>
                </a:lnTo>
                <a:lnTo>
                  <a:pt x="146" y="1291"/>
                </a:lnTo>
                <a:lnTo>
                  <a:pt x="144" y="1288"/>
                </a:lnTo>
                <a:lnTo>
                  <a:pt x="141" y="1286"/>
                </a:lnTo>
                <a:lnTo>
                  <a:pt x="139" y="1283"/>
                </a:lnTo>
                <a:lnTo>
                  <a:pt x="139" y="1281"/>
                </a:lnTo>
                <a:lnTo>
                  <a:pt x="134" y="1279"/>
                </a:lnTo>
                <a:lnTo>
                  <a:pt x="132" y="1279"/>
                </a:lnTo>
                <a:lnTo>
                  <a:pt x="127" y="1274"/>
                </a:lnTo>
                <a:lnTo>
                  <a:pt x="120" y="1274"/>
                </a:lnTo>
                <a:lnTo>
                  <a:pt x="115" y="1272"/>
                </a:lnTo>
                <a:lnTo>
                  <a:pt x="118" y="1267"/>
                </a:lnTo>
                <a:lnTo>
                  <a:pt x="120" y="1260"/>
                </a:lnTo>
                <a:lnTo>
                  <a:pt x="120" y="1257"/>
                </a:lnTo>
                <a:lnTo>
                  <a:pt x="120" y="1255"/>
                </a:lnTo>
                <a:lnTo>
                  <a:pt x="120" y="1253"/>
                </a:lnTo>
                <a:lnTo>
                  <a:pt x="120" y="1250"/>
                </a:lnTo>
                <a:lnTo>
                  <a:pt x="122" y="1248"/>
                </a:lnTo>
                <a:lnTo>
                  <a:pt x="122" y="1246"/>
                </a:lnTo>
                <a:lnTo>
                  <a:pt x="122" y="1243"/>
                </a:lnTo>
                <a:lnTo>
                  <a:pt x="125" y="1238"/>
                </a:lnTo>
                <a:lnTo>
                  <a:pt x="125" y="1236"/>
                </a:lnTo>
                <a:lnTo>
                  <a:pt x="125" y="1231"/>
                </a:lnTo>
                <a:lnTo>
                  <a:pt x="125" y="1224"/>
                </a:lnTo>
                <a:lnTo>
                  <a:pt x="125" y="1217"/>
                </a:lnTo>
                <a:lnTo>
                  <a:pt x="125" y="1210"/>
                </a:lnTo>
                <a:lnTo>
                  <a:pt x="125" y="1208"/>
                </a:lnTo>
                <a:lnTo>
                  <a:pt x="127" y="1205"/>
                </a:lnTo>
                <a:lnTo>
                  <a:pt x="132" y="1203"/>
                </a:lnTo>
                <a:lnTo>
                  <a:pt x="134" y="1201"/>
                </a:lnTo>
                <a:lnTo>
                  <a:pt x="139" y="1198"/>
                </a:lnTo>
                <a:lnTo>
                  <a:pt x="146" y="1198"/>
                </a:lnTo>
                <a:lnTo>
                  <a:pt x="151" y="1201"/>
                </a:lnTo>
                <a:lnTo>
                  <a:pt x="151" y="1198"/>
                </a:lnTo>
                <a:lnTo>
                  <a:pt x="153" y="1196"/>
                </a:lnTo>
                <a:lnTo>
                  <a:pt x="155" y="1196"/>
                </a:lnTo>
                <a:lnTo>
                  <a:pt x="160" y="1196"/>
                </a:lnTo>
                <a:lnTo>
                  <a:pt x="160" y="1193"/>
                </a:lnTo>
                <a:lnTo>
                  <a:pt x="163" y="1191"/>
                </a:lnTo>
                <a:lnTo>
                  <a:pt x="165" y="1193"/>
                </a:lnTo>
                <a:lnTo>
                  <a:pt x="167" y="1193"/>
                </a:lnTo>
                <a:lnTo>
                  <a:pt x="167" y="1191"/>
                </a:lnTo>
                <a:lnTo>
                  <a:pt x="167" y="1186"/>
                </a:lnTo>
                <a:lnTo>
                  <a:pt x="170" y="1186"/>
                </a:lnTo>
                <a:lnTo>
                  <a:pt x="172" y="1186"/>
                </a:lnTo>
                <a:lnTo>
                  <a:pt x="174" y="1184"/>
                </a:lnTo>
                <a:lnTo>
                  <a:pt x="177" y="1182"/>
                </a:lnTo>
                <a:lnTo>
                  <a:pt x="177" y="1179"/>
                </a:lnTo>
                <a:lnTo>
                  <a:pt x="177" y="1175"/>
                </a:lnTo>
                <a:lnTo>
                  <a:pt x="179" y="1172"/>
                </a:lnTo>
                <a:lnTo>
                  <a:pt x="177" y="1170"/>
                </a:lnTo>
                <a:lnTo>
                  <a:pt x="177" y="1165"/>
                </a:lnTo>
                <a:lnTo>
                  <a:pt x="184" y="1160"/>
                </a:lnTo>
                <a:lnTo>
                  <a:pt x="186" y="1158"/>
                </a:lnTo>
                <a:lnTo>
                  <a:pt x="181" y="1158"/>
                </a:lnTo>
                <a:lnTo>
                  <a:pt x="181" y="1156"/>
                </a:lnTo>
                <a:lnTo>
                  <a:pt x="181" y="1153"/>
                </a:lnTo>
                <a:lnTo>
                  <a:pt x="181" y="1151"/>
                </a:lnTo>
                <a:lnTo>
                  <a:pt x="184" y="1151"/>
                </a:lnTo>
                <a:lnTo>
                  <a:pt x="186" y="1151"/>
                </a:lnTo>
                <a:lnTo>
                  <a:pt x="188" y="1148"/>
                </a:lnTo>
                <a:lnTo>
                  <a:pt x="191" y="1146"/>
                </a:lnTo>
                <a:lnTo>
                  <a:pt x="191" y="1144"/>
                </a:lnTo>
                <a:lnTo>
                  <a:pt x="193" y="1141"/>
                </a:lnTo>
                <a:lnTo>
                  <a:pt x="196" y="1141"/>
                </a:lnTo>
                <a:lnTo>
                  <a:pt x="196" y="1139"/>
                </a:lnTo>
                <a:lnTo>
                  <a:pt x="198" y="1139"/>
                </a:lnTo>
                <a:lnTo>
                  <a:pt x="200" y="1137"/>
                </a:lnTo>
                <a:lnTo>
                  <a:pt x="203" y="1134"/>
                </a:lnTo>
                <a:lnTo>
                  <a:pt x="203" y="1132"/>
                </a:lnTo>
                <a:lnTo>
                  <a:pt x="207" y="1127"/>
                </a:lnTo>
                <a:lnTo>
                  <a:pt x="210" y="1125"/>
                </a:lnTo>
                <a:lnTo>
                  <a:pt x="210" y="1120"/>
                </a:lnTo>
                <a:lnTo>
                  <a:pt x="210" y="1118"/>
                </a:lnTo>
                <a:lnTo>
                  <a:pt x="212" y="1115"/>
                </a:lnTo>
                <a:lnTo>
                  <a:pt x="214" y="1115"/>
                </a:lnTo>
                <a:lnTo>
                  <a:pt x="214" y="1113"/>
                </a:lnTo>
                <a:lnTo>
                  <a:pt x="214" y="1111"/>
                </a:lnTo>
                <a:lnTo>
                  <a:pt x="217" y="1108"/>
                </a:lnTo>
                <a:lnTo>
                  <a:pt x="221" y="1104"/>
                </a:lnTo>
                <a:lnTo>
                  <a:pt x="224" y="1104"/>
                </a:lnTo>
                <a:lnTo>
                  <a:pt x="229" y="1104"/>
                </a:lnTo>
                <a:lnTo>
                  <a:pt x="233" y="1101"/>
                </a:lnTo>
                <a:lnTo>
                  <a:pt x="236" y="1104"/>
                </a:lnTo>
                <a:lnTo>
                  <a:pt x="238" y="1104"/>
                </a:lnTo>
                <a:lnTo>
                  <a:pt x="238" y="1106"/>
                </a:lnTo>
                <a:lnTo>
                  <a:pt x="243" y="1106"/>
                </a:lnTo>
                <a:lnTo>
                  <a:pt x="250" y="1101"/>
                </a:lnTo>
                <a:lnTo>
                  <a:pt x="254" y="1108"/>
                </a:lnTo>
                <a:lnTo>
                  <a:pt x="259" y="1113"/>
                </a:lnTo>
                <a:lnTo>
                  <a:pt x="264" y="1118"/>
                </a:lnTo>
                <a:lnTo>
                  <a:pt x="266" y="1118"/>
                </a:lnTo>
                <a:lnTo>
                  <a:pt x="290" y="1104"/>
                </a:lnTo>
                <a:lnTo>
                  <a:pt x="299" y="1099"/>
                </a:lnTo>
                <a:lnTo>
                  <a:pt x="316" y="1080"/>
                </a:lnTo>
                <a:lnTo>
                  <a:pt x="316" y="1070"/>
                </a:lnTo>
                <a:lnTo>
                  <a:pt x="316" y="1061"/>
                </a:lnTo>
                <a:lnTo>
                  <a:pt x="320" y="1059"/>
                </a:lnTo>
                <a:lnTo>
                  <a:pt x="325" y="1059"/>
                </a:lnTo>
                <a:lnTo>
                  <a:pt x="328" y="1059"/>
                </a:lnTo>
                <a:lnTo>
                  <a:pt x="330" y="1056"/>
                </a:lnTo>
                <a:lnTo>
                  <a:pt x="339" y="1056"/>
                </a:lnTo>
                <a:lnTo>
                  <a:pt x="349" y="1056"/>
                </a:lnTo>
                <a:lnTo>
                  <a:pt x="356" y="1059"/>
                </a:lnTo>
                <a:lnTo>
                  <a:pt x="363" y="980"/>
                </a:lnTo>
                <a:lnTo>
                  <a:pt x="377" y="857"/>
                </a:lnTo>
                <a:lnTo>
                  <a:pt x="377" y="855"/>
                </a:lnTo>
                <a:lnTo>
                  <a:pt x="372" y="843"/>
                </a:lnTo>
                <a:lnTo>
                  <a:pt x="332" y="715"/>
                </a:lnTo>
                <a:lnTo>
                  <a:pt x="377" y="692"/>
                </a:lnTo>
                <a:lnTo>
                  <a:pt x="384" y="687"/>
                </a:lnTo>
                <a:lnTo>
                  <a:pt x="363" y="571"/>
                </a:lnTo>
                <a:lnTo>
                  <a:pt x="363" y="564"/>
                </a:lnTo>
                <a:lnTo>
                  <a:pt x="361" y="559"/>
                </a:lnTo>
                <a:lnTo>
                  <a:pt x="382" y="535"/>
                </a:lnTo>
                <a:lnTo>
                  <a:pt x="384" y="533"/>
                </a:lnTo>
                <a:lnTo>
                  <a:pt x="384" y="531"/>
                </a:lnTo>
                <a:lnTo>
                  <a:pt x="386" y="528"/>
                </a:lnTo>
                <a:lnTo>
                  <a:pt x="389" y="528"/>
                </a:lnTo>
                <a:lnTo>
                  <a:pt x="391" y="526"/>
                </a:lnTo>
                <a:lnTo>
                  <a:pt x="396" y="524"/>
                </a:lnTo>
                <a:lnTo>
                  <a:pt x="398" y="524"/>
                </a:lnTo>
                <a:lnTo>
                  <a:pt x="401" y="524"/>
                </a:lnTo>
                <a:lnTo>
                  <a:pt x="401" y="521"/>
                </a:lnTo>
                <a:lnTo>
                  <a:pt x="403" y="521"/>
                </a:lnTo>
                <a:lnTo>
                  <a:pt x="405" y="521"/>
                </a:lnTo>
                <a:lnTo>
                  <a:pt x="410" y="519"/>
                </a:lnTo>
                <a:lnTo>
                  <a:pt x="412" y="516"/>
                </a:lnTo>
                <a:lnTo>
                  <a:pt x="415" y="516"/>
                </a:lnTo>
                <a:lnTo>
                  <a:pt x="417" y="516"/>
                </a:lnTo>
                <a:lnTo>
                  <a:pt x="419" y="514"/>
                </a:lnTo>
                <a:lnTo>
                  <a:pt x="422" y="512"/>
                </a:lnTo>
                <a:lnTo>
                  <a:pt x="424" y="509"/>
                </a:lnTo>
                <a:lnTo>
                  <a:pt x="427" y="507"/>
                </a:lnTo>
                <a:lnTo>
                  <a:pt x="429" y="505"/>
                </a:lnTo>
                <a:lnTo>
                  <a:pt x="429" y="502"/>
                </a:lnTo>
                <a:lnTo>
                  <a:pt x="429" y="498"/>
                </a:lnTo>
                <a:lnTo>
                  <a:pt x="431" y="495"/>
                </a:lnTo>
                <a:lnTo>
                  <a:pt x="431" y="493"/>
                </a:lnTo>
                <a:lnTo>
                  <a:pt x="431" y="490"/>
                </a:lnTo>
                <a:lnTo>
                  <a:pt x="434" y="488"/>
                </a:lnTo>
                <a:lnTo>
                  <a:pt x="434" y="486"/>
                </a:lnTo>
                <a:lnTo>
                  <a:pt x="436" y="483"/>
                </a:lnTo>
                <a:lnTo>
                  <a:pt x="436" y="481"/>
                </a:lnTo>
                <a:lnTo>
                  <a:pt x="438" y="476"/>
                </a:lnTo>
                <a:lnTo>
                  <a:pt x="441" y="476"/>
                </a:lnTo>
                <a:lnTo>
                  <a:pt x="441" y="474"/>
                </a:lnTo>
                <a:lnTo>
                  <a:pt x="443" y="474"/>
                </a:lnTo>
                <a:lnTo>
                  <a:pt x="445" y="471"/>
                </a:lnTo>
                <a:lnTo>
                  <a:pt x="445" y="469"/>
                </a:lnTo>
                <a:lnTo>
                  <a:pt x="448" y="469"/>
                </a:lnTo>
                <a:lnTo>
                  <a:pt x="448" y="467"/>
                </a:lnTo>
                <a:lnTo>
                  <a:pt x="450" y="464"/>
                </a:lnTo>
                <a:lnTo>
                  <a:pt x="452" y="464"/>
                </a:lnTo>
                <a:lnTo>
                  <a:pt x="455" y="462"/>
                </a:lnTo>
                <a:lnTo>
                  <a:pt x="455" y="460"/>
                </a:lnTo>
                <a:lnTo>
                  <a:pt x="455" y="457"/>
                </a:lnTo>
                <a:lnTo>
                  <a:pt x="457" y="457"/>
                </a:lnTo>
                <a:lnTo>
                  <a:pt x="457" y="455"/>
                </a:lnTo>
                <a:lnTo>
                  <a:pt x="460" y="453"/>
                </a:lnTo>
                <a:lnTo>
                  <a:pt x="462" y="450"/>
                </a:lnTo>
                <a:lnTo>
                  <a:pt x="464" y="450"/>
                </a:lnTo>
                <a:lnTo>
                  <a:pt x="467" y="448"/>
                </a:lnTo>
                <a:lnTo>
                  <a:pt x="469" y="445"/>
                </a:lnTo>
                <a:lnTo>
                  <a:pt x="474" y="443"/>
                </a:lnTo>
                <a:lnTo>
                  <a:pt x="474" y="441"/>
                </a:lnTo>
                <a:lnTo>
                  <a:pt x="478" y="441"/>
                </a:lnTo>
                <a:lnTo>
                  <a:pt x="481" y="438"/>
                </a:lnTo>
                <a:lnTo>
                  <a:pt x="483" y="436"/>
                </a:lnTo>
                <a:lnTo>
                  <a:pt x="483" y="434"/>
                </a:lnTo>
                <a:lnTo>
                  <a:pt x="485" y="434"/>
                </a:lnTo>
                <a:lnTo>
                  <a:pt x="485" y="431"/>
                </a:lnTo>
                <a:lnTo>
                  <a:pt x="485" y="429"/>
                </a:lnTo>
                <a:lnTo>
                  <a:pt x="485" y="427"/>
                </a:lnTo>
                <a:lnTo>
                  <a:pt x="488" y="427"/>
                </a:lnTo>
                <a:lnTo>
                  <a:pt x="490" y="427"/>
                </a:lnTo>
                <a:lnTo>
                  <a:pt x="493" y="424"/>
                </a:lnTo>
                <a:lnTo>
                  <a:pt x="495" y="424"/>
                </a:lnTo>
                <a:lnTo>
                  <a:pt x="497" y="422"/>
                </a:lnTo>
                <a:lnTo>
                  <a:pt x="500" y="419"/>
                </a:lnTo>
                <a:lnTo>
                  <a:pt x="502" y="419"/>
                </a:lnTo>
                <a:lnTo>
                  <a:pt x="502" y="417"/>
                </a:lnTo>
                <a:lnTo>
                  <a:pt x="504" y="415"/>
                </a:lnTo>
                <a:lnTo>
                  <a:pt x="504" y="412"/>
                </a:lnTo>
                <a:lnTo>
                  <a:pt x="504" y="410"/>
                </a:lnTo>
                <a:lnTo>
                  <a:pt x="507" y="408"/>
                </a:lnTo>
                <a:lnTo>
                  <a:pt x="507" y="405"/>
                </a:lnTo>
                <a:lnTo>
                  <a:pt x="507" y="403"/>
                </a:lnTo>
                <a:lnTo>
                  <a:pt x="507" y="400"/>
                </a:lnTo>
                <a:lnTo>
                  <a:pt x="509" y="398"/>
                </a:lnTo>
                <a:lnTo>
                  <a:pt x="509" y="396"/>
                </a:lnTo>
                <a:lnTo>
                  <a:pt x="507" y="393"/>
                </a:lnTo>
                <a:lnTo>
                  <a:pt x="504" y="391"/>
                </a:lnTo>
                <a:lnTo>
                  <a:pt x="504" y="389"/>
                </a:lnTo>
                <a:lnTo>
                  <a:pt x="504" y="386"/>
                </a:lnTo>
                <a:lnTo>
                  <a:pt x="504" y="384"/>
                </a:lnTo>
                <a:lnTo>
                  <a:pt x="504" y="382"/>
                </a:lnTo>
                <a:lnTo>
                  <a:pt x="504" y="379"/>
                </a:lnTo>
                <a:lnTo>
                  <a:pt x="504" y="377"/>
                </a:lnTo>
                <a:lnTo>
                  <a:pt x="507" y="377"/>
                </a:lnTo>
                <a:lnTo>
                  <a:pt x="507" y="374"/>
                </a:lnTo>
                <a:lnTo>
                  <a:pt x="507" y="372"/>
                </a:lnTo>
                <a:lnTo>
                  <a:pt x="509" y="372"/>
                </a:lnTo>
                <a:lnTo>
                  <a:pt x="509" y="370"/>
                </a:lnTo>
                <a:lnTo>
                  <a:pt x="509" y="365"/>
                </a:lnTo>
                <a:lnTo>
                  <a:pt x="509" y="363"/>
                </a:lnTo>
                <a:lnTo>
                  <a:pt x="509" y="360"/>
                </a:lnTo>
                <a:lnTo>
                  <a:pt x="509" y="358"/>
                </a:lnTo>
                <a:lnTo>
                  <a:pt x="509" y="355"/>
                </a:lnTo>
                <a:lnTo>
                  <a:pt x="511" y="355"/>
                </a:lnTo>
                <a:lnTo>
                  <a:pt x="514" y="358"/>
                </a:lnTo>
                <a:lnTo>
                  <a:pt x="516" y="358"/>
                </a:lnTo>
                <a:lnTo>
                  <a:pt x="518" y="360"/>
                </a:lnTo>
                <a:lnTo>
                  <a:pt x="521" y="363"/>
                </a:lnTo>
                <a:lnTo>
                  <a:pt x="523" y="365"/>
                </a:lnTo>
                <a:lnTo>
                  <a:pt x="526" y="367"/>
                </a:lnTo>
                <a:lnTo>
                  <a:pt x="528" y="367"/>
                </a:lnTo>
                <a:lnTo>
                  <a:pt x="530" y="367"/>
                </a:lnTo>
                <a:lnTo>
                  <a:pt x="530" y="365"/>
                </a:lnTo>
                <a:lnTo>
                  <a:pt x="530" y="363"/>
                </a:lnTo>
                <a:lnTo>
                  <a:pt x="530" y="360"/>
                </a:lnTo>
                <a:lnTo>
                  <a:pt x="533" y="355"/>
                </a:lnTo>
                <a:lnTo>
                  <a:pt x="535" y="355"/>
                </a:lnTo>
                <a:lnTo>
                  <a:pt x="535" y="358"/>
                </a:lnTo>
                <a:lnTo>
                  <a:pt x="540" y="358"/>
                </a:lnTo>
                <a:lnTo>
                  <a:pt x="549" y="355"/>
                </a:lnTo>
                <a:lnTo>
                  <a:pt x="554" y="358"/>
                </a:lnTo>
                <a:lnTo>
                  <a:pt x="561" y="355"/>
                </a:lnTo>
                <a:lnTo>
                  <a:pt x="566" y="355"/>
                </a:lnTo>
                <a:lnTo>
                  <a:pt x="573" y="358"/>
                </a:lnTo>
                <a:lnTo>
                  <a:pt x="575" y="360"/>
                </a:lnTo>
                <a:lnTo>
                  <a:pt x="580" y="363"/>
                </a:lnTo>
                <a:lnTo>
                  <a:pt x="582" y="363"/>
                </a:lnTo>
                <a:lnTo>
                  <a:pt x="584" y="363"/>
                </a:lnTo>
                <a:lnTo>
                  <a:pt x="587" y="365"/>
                </a:lnTo>
                <a:lnTo>
                  <a:pt x="589" y="365"/>
                </a:lnTo>
                <a:lnTo>
                  <a:pt x="592" y="365"/>
                </a:lnTo>
                <a:lnTo>
                  <a:pt x="596" y="365"/>
                </a:lnTo>
                <a:lnTo>
                  <a:pt x="599" y="365"/>
                </a:lnTo>
                <a:lnTo>
                  <a:pt x="599" y="367"/>
                </a:lnTo>
                <a:lnTo>
                  <a:pt x="601" y="367"/>
                </a:lnTo>
                <a:lnTo>
                  <a:pt x="606" y="367"/>
                </a:lnTo>
                <a:lnTo>
                  <a:pt x="608" y="370"/>
                </a:lnTo>
                <a:lnTo>
                  <a:pt x="610" y="370"/>
                </a:lnTo>
                <a:lnTo>
                  <a:pt x="613" y="372"/>
                </a:lnTo>
                <a:lnTo>
                  <a:pt x="615" y="372"/>
                </a:lnTo>
                <a:lnTo>
                  <a:pt x="617" y="372"/>
                </a:lnTo>
                <a:lnTo>
                  <a:pt x="620" y="374"/>
                </a:lnTo>
                <a:lnTo>
                  <a:pt x="622" y="372"/>
                </a:lnTo>
                <a:lnTo>
                  <a:pt x="625" y="372"/>
                </a:lnTo>
                <a:lnTo>
                  <a:pt x="627" y="370"/>
                </a:lnTo>
                <a:lnTo>
                  <a:pt x="636" y="370"/>
                </a:lnTo>
                <a:lnTo>
                  <a:pt x="646" y="370"/>
                </a:lnTo>
                <a:lnTo>
                  <a:pt x="650" y="370"/>
                </a:lnTo>
                <a:lnTo>
                  <a:pt x="658" y="370"/>
                </a:lnTo>
                <a:lnTo>
                  <a:pt x="662" y="367"/>
                </a:lnTo>
                <a:lnTo>
                  <a:pt x="672" y="367"/>
                </a:lnTo>
                <a:lnTo>
                  <a:pt x="676" y="367"/>
                </a:lnTo>
                <a:lnTo>
                  <a:pt x="679" y="365"/>
                </a:lnTo>
                <a:lnTo>
                  <a:pt x="683" y="365"/>
                </a:lnTo>
                <a:lnTo>
                  <a:pt x="691" y="363"/>
                </a:lnTo>
                <a:lnTo>
                  <a:pt x="695" y="360"/>
                </a:lnTo>
                <a:lnTo>
                  <a:pt x="700" y="358"/>
                </a:lnTo>
                <a:lnTo>
                  <a:pt x="702" y="358"/>
                </a:lnTo>
                <a:lnTo>
                  <a:pt x="709" y="353"/>
                </a:lnTo>
                <a:lnTo>
                  <a:pt x="714" y="351"/>
                </a:lnTo>
                <a:lnTo>
                  <a:pt x="721" y="348"/>
                </a:lnTo>
                <a:lnTo>
                  <a:pt x="728" y="346"/>
                </a:lnTo>
                <a:lnTo>
                  <a:pt x="733" y="344"/>
                </a:lnTo>
                <a:lnTo>
                  <a:pt x="740" y="339"/>
                </a:lnTo>
                <a:lnTo>
                  <a:pt x="745" y="337"/>
                </a:lnTo>
                <a:lnTo>
                  <a:pt x="750" y="332"/>
                </a:lnTo>
                <a:lnTo>
                  <a:pt x="752" y="327"/>
                </a:lnTo>
                <a:lnTo>
                  <a:pt x="757" y="322"/>
                </a:lnTo>
                <a:lnTo>
                  <a:pt x="759" y="320"/>
                </a:lnTo>
                <a:lnTo>
                  <a:pt x="764" y="318"/>
                </a:lnTo>
                <a:lnTo>
                  <a:pt x="768" y="311"/>
                </a:lnTo>
                <a:lnTo>
                  <a:pt x="771" y="306"/>
                </a:lnTo>
                <a:lnTo>
                  <a:pt x="775" y="296"/>
                </a:lnTo>
                <a:lnTo>
                  <a:pt x="783" y="287"/>
                </a:lnTo>
                <a:lnTo>
                  <a:pt x="792" y="282"/>
                </a:lnTo>
                <a:lnTo>
                  <a:pt x="799" y="275"/>
                </a:lnTo>
                <a:lnTo>
                  <a:pt x="808" y="268"/>
                </a:lnTo>
                <a:lnTo>
                  <a:pt x="813" y="261"/>
                </a:lnTo>
                <a:lnTo>
                  <a:pt x="820" y="251"/>
                </a:lnTo>
                <a:lnTo>
                  <a:pt x="827" y="244"/>
                </a:lnTo>
                <a:lnTo>
                  <a:pt x="832" y="237"/>
                </a:lnTo>
                <a:lnTo>
                  <a:pt x="837" y="232"/>
                </a:lnTo>
                <a:lnTo>
                  <a:pt x="844" y="225"/>
                </a:lnTo>
                <a:lnTo>
                  <a:pt x="849" y="223"/>
                </a:lnTo>
                <a:lnTo>
                  <a:pt x="853" y="216"/>
                </a:lnTo>
                <a:lnTo>
                  <a:pt x="853" y="213"/>
                </a:lnTo>
                <a:lnTo>
                  <a:pt x="853" y="209"/>
                </a:lnTo>
                <a:lnTo>
                  <a:pt x="853" y="206"/>
                </a:lnTo>
                <a:lnTo>
                  <a:pt x="851" y="204"/>
                </a:lnTo>
                <a:lnTo>
                  <a:pt x="846" y="202"/>
                </a:lnTo>
                <a:lnTo>
                  <a:pt x="844" y="199"/>
                </a:lnTo>
                <a:lnTo>
                  <a:pt x="841" y="195"/>
                </a:lnTo>
                <a:lnTo>
                  <a:pt x="837" y="190"/>
                </a:lnTo>
                <a:lnTo>
                  <a:pt x="832" y="187"/>
                </a:lnTo>
                <a:lnTo>
                  <a:pt x="830" y="185"/>
                </a:lnTo>
                <a:lnTo>
                  <a:pt x="825" y="180"/>
                </a:lnTo>
                <a:lnTo>
                  <a:pt x="823" y="176"/>
                </a:lnTo>
                <a:lnTo>
                  <a:pt x="820" y="168"/>
                </a:lnTo>
                <a:lnTo>
                  <a:pt x="818" y="166"/>
                </a:lnTo>
                <a:lnTo>
                  <a:pt x="816" y="161"/>
                </a:lnTo>
                <a:lnTo>
                  <a:pt x="813" y="164"/>
                </a:lnTo>
                <a:lnTo>
                  <a:pt x="808" y="164"/>
                </a:lnTo>
                <a:lnTo>
                  <a:pt x="804" y="164"/>
                </a:lnTo>
                <a:lnTo>
                  <a:pt x="799" y="159"/>
                </a:lnTo>
                <a:lnTo>
                  <a:pt x="797" y="157"/>
                </a:lnTo>
                <a:lnTo>
                  <a:pt x="799" y="152"/>
                </a:lnTo>
                <a:lnTo>
                  <a:pt x="797" y="150"/>
                </a:lnTo>
                <a:lnTo>
                  <a:pt x="799" y="150"/>
                </a:lnTo>
                <a:lnTo>
                  <a:pt x="799" y="147"/>
                </a:lnTo>
                <a:lnTo>
                  <a:pt x="801" y="145"/>
                </a:lnTo>
                <a:lnTo>
                  <a:pt x="804" y="142"/>
                </a:lnTo>
                <a:lnTo>
                  <a:pt x="804" y="140"/>
                </a:lnTo>
                <a:lnTo>
                  <a:pt x="801" y="138"/>
                </a:lnTo>
                <a:lnTo>
                  <a:pt x="801" y="133"/>
                </a:lnTo>
                <a:lnTo>
                  <a:pt x="799" y="131"/>
                </a:lnTo>
                <a:lnTo>
                  <a:pt x="801" y="128"/>
                </a:lnTo>
                <a:lnTo>
                  <a:pt x="801" y="124"/>
                </a:lnTo>
                <a:lnTo>
                  <a:pt x="801" y="121"/>
                </a:lnTo>
                <a:lnTo>
                  <a:pt x="801" y="119"/>
                </a:lnTo>
                <a:lnTo>
                  <a:pt x="799" y="116"/>
                </a:lnTo>
                <a:lnTo>
                  <a:pt x="799" y="112"/>
                </a:lnTo>
                <a:lnTo>
                  <a:pt x="801" y="109"/>
                </a:lnTo>
                <a:lnTo>
                  <a:pt x="801" y="107"/>
                </a:lnTo>
                <a:lnTo>
                  <a:pt x="801" y="105"/>
                </a:lnTo>
                <a:lnTo>
                  <a:pt x="801" y="102"/>
                </a:lnTo>
                <a:lnTo>
                  <a:pt x="801" y="100"/>
                </a:lnTo>
                <a:lnTo>
                  <a:pt x="804" y="97"/>
                </a:lnTo>
                <a:lnTo>
                  <a:pt x="804" y="93"/>
                </a:lnTo>
                <a:lnTo>
                  <a:pt x="801" y="90"/>
                </a:lnTo>
                <a:lnTo>
                  <a:pt x="801" y="86"/>
                </a:lnTo>
                <a:lnTo>
                  <a:pt x="801" y="81"/>
                </a:lnTo>
                <a:lnTo>
                  <a:pt x="801" y="76"/>
                </a:lnTo>
                <a:lnTo>
                  <a:pt x="801" y="74"/>
                </a:lnTo>
                <a:lnTo>
                  <a:pt x="801" y="71"/>
                </a:lnTo>
                <a:lnTo>
                  <a:pt x="801" y="67"/>
                </a:lnTo>
                <a:lnTo>
                  <a:pt x="801" y="64"/>
                </a:lnTo>
                <a:lnTo>
                  <a:pt x="801" y="60"/>
                </a:lnTo>
                <a:lnTo>
                  <a:pt x="801" y="55"/>
                </a:lnTo>
                <a:lnTo>
                  <a:pt x="801" y="52"/>
                </a:lnTo>
                <a:lnTo>
                  <a:pt x="801" y="48"/>
                </a:lnTo>
                <a:lnTo>
                  <a:pt x="801" y="45"/>
                </a:lnTo>
                <a:lnTo>
                  <a:pt x="804" y="41"/>
                </a:lnTo>
                <a:lnTo>
                  <a:pt x="804" y="36"/>
                </a:lnTo>
                <a:lnTo>
                  <a:pt x="806" y="29"/>
                </a:lnTo>
                <a:lnTo>
                  <a:pt x="808" y="19"/>
                </a:lnTo>
                <a:lnTo>
                  <a:pt x="808" y="17"/>
                </a:lnTo>
                <a:lnTo>
                  <a:pt x="808" y="12"/>
                </a:lnTo>
                <a:lnTo>
                  <a:pt x="808" y="8"/>
                </a:lnTo>
                <a:lnTo>
                  <a:pt x="820" y="8"/>
                </a:lnTo>
                <a:lnTo>
                  <a:pt x="825" y="8"/>
                </a:lnTo>
                <a:lnTo>
                  <a:pt x="827" y="0"/>
                </a:lnTo>
                <a:close/>
              </a:path>
            </a:pathLst>
          </a:custGeom>
          <a:solidFill>
            <a:srgbClr val="D7FCCA"/>
          </a:solidFill>
          <a:ln w="9525">
            <a:solidFill>
              <a:schemeClr val="bg2">
                <a:lumMod val="50000"/>
              </a:schemeClr>
            </a:solidFill>
            <a:round/>
            <a:headEnd/>
            <a:tailEnd/>
          </a:ln>
          <a:extLst/>
        </p:spPr>
        <p:txBody>
          <a:bodyPr rot="0" vert="horz" wrap="square" lIns="137160" tIns="68580" rIns="137160" bIns="68580" anchor="t" anchorCtr="0" upright="1">
            <a:noAutofit/>
          </a:bodyPr>
          <a:lstStyle/>
          <a:p>
            <a:endParaRPr lang="es-MX" sz="2700"/>
          </a:p>
        </p:txBody>
      </p:sp>
      <p:sp>
        <p:nvSpPr>
          <p:cNvPr id="14" name="Rectángulo 13">
            <a:hlinkClick r:id="rId6" action="ppaction://hlinksldjump"/>
          </p:cNvPr>
          <p:cNvSpPr/>
          <p:nvPr/>
        </p:nvSpPr>
        <p:spPr>
          <a:xfrm>
            <a:off x="9898437" y="3369584"/>
            <a:ext cx="2808782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es-419" sz="5400" cap="all" dirty="0">
                <a:solidFill>
                  <a:schemeClr val="bg1"/>
                </a:solidFill>
                <a:latin typeface="Exo 2" panose="00000800000000000000" pitchFamily="2" charset="0"/>
              </a:rPr>
              <a:t>cargos</a:t>
            </a:r>
            <a:endParaRPr lang="es-MX" sz="5400" cap="all" dirty="0">
              <a:solidFill>
                <a:schemeClr val="bg1"/>
              </a:solidFill>
              <a:latin typeface="Exo 2" panose="00000800000000000000" pitchFamily="2" charset="0"/>
            </a:endParaRPr>
          </a:p>
        </p:txBody>
      </p:sp>
      <p:sp>
        <p:nvSpPr>
          <p:cNvPr id="15" name="Rectángulo 14"/>
          <p:cNvSpPr/>
          <p:nvPr/>
        </p:nvSpPr>
        <p:spPr>
          <a:xfrm>
            <a:off x="10304228" y="2546577"/>
            <a:ext cx="3110146" cy="7848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s-MX" sz="4500" cap="all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municipios</a:t>
            </a:r>
          </a:p>
        </p:txBody>
      </p:sp>
      <p:cxnSp>
        <p:nvCxnSpPr>
          <p:cNvPr id="16" name="Conector angular 15"/>
          <p:cNvCxnSpPr>
            <a:stCxn id="15" idx="1"/>
            <a:endCxn id="15" idx="3"/>
          </p:cNvCxnSpPr>
          <p:nvPr/>
        </p:nvCxnSpPr>
        <p:spPr>
          <a:xfrm rot="10800000" flipH="1">
            <a:off x="10260064" y="2962076"/>
            <a:ext cx="3198473" cy="19050"/>
          </a:xfrm>
          <a:prstGeom prst="bentConnector5">
            <a:avLst>
              <a:gd name="adj1" fmla="val -138774"/>
              <a:gd name="adj2" fmla="val -28318906"/>
              <a:gd name="adj3" fmla="val 234010"/>
            </a:avLst>
          </a:prstGeom>
          <a:ln w="38100">
            <a:solidFill>
              <a:schemeClr val="tx1">
                <a:lumMod val="50000"/>
                <a:lumOff val="50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Rectángulo 16"/>
          <p:cNvSpPr/>
          <p:nvPr/>
        </p:nvSpPr>
        <p:spPr>
          <a:xfrm>
            <a:off x="6268610" y="4447224"/>
            <a:ext cx="577511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 algn="just">
              <a:buFont typeface="Arial" panose="020B0604020202020204" pitchFamily="34" charset="0"/>
              <a:buChar char="•"/>
            </a:pPr>
            <a:r>
              <a:rPr lang="es-419" sz="2700" dirty="0">
                <a:solidFill>
                  <a:srgbClr val="000000"/>
                </a:solidFill>
              </a:rPr>
              <a:t>Valle de Bravo</a:t>
            </a:r>
          </a:p>
          <a:p>
            <a:pPr marL="514350" indent="-514350" algn="just">
              <a:buFont typeface="Arial" panose="020B0604020202020204" pitchFamily="34" charset="0"/>
              <a:buChar char="•"/>
            </a:pPr>
            <a:r>
              <a:rPr lang="es-419" sz="2700" dirty="0" err="1">
                <a:solidFill>
                  <a:srgbClr val="000000"/>
                </a:solidFill>
              </a:rPr>
              <a:t>Amanalco</a:t>
            </a:r>
            <a:endParaRPr lang="es-419" sz="2700" dirty="0">
              <a:solidFill>
                <a:srgbClr val="000000"/>
              </a:solidFill>
            </a:endParaRPr>
          </a:p>
          <a:p>
            <a:pPr marL="514350" indent="-514350" algn="just">
              <a:buFont typeface="Arial" panose="020B0604020202020204" pitchFamily="34" charset="0"/>
              <a:buChar char="•"/>
            </a:pPr>
            <a:r>
              <a:rPr lang="es-419" sz="2700" dirty="0">
                <a:solidFill>
                  <a:srgbClr val="000000"/>
                </a:solidFill>
              </a:rPr>
              <a:t>Donato Guerra</a:t>
            </a:r>
          </a:p>
          <a:p>
            <a:pPr marL="514350" indent="-514350" algn="just">
              <a:buFont typeface="Arial" panose="020B0604020202020204" pitchFamily="34" charset="0"/>
              <a:buChar char="•"/>
            </a:pPr>
            <a:r>
              <a:rPr lang="es-419" sz="2700" dirty="0">
                <a:solidFill>
                  <a:srgbClr val="000000"/>
                </a:solidFill>
              </a:rPr>
              <a:t>Ixtapan del Oro</a:t>
            </a:r>
          </a:p>
        </p:txBody>
      </p:sp>
      <p:sp>
        <p:nvSpPr>
          <p:cNvPr id="18" name="Rectángulo 17"/>
          <p:cNvSpPr/>
          <p:nvPr/>
        </p:nvSpPr>
        <p:spPr>
          <a:xfrm>
            <a:off x="12300119" y="4447224"/>
            <a:ext cx="523759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 algn="just">
              <a:buFont typeface="Arial" panose="020B0604020202020204" pitchFamily="34" charset="0"/>
              <a:buChar char="•"/>
            </a:pPr>
            <a:r>
              <a:rPr lang="es-419" sz="2700" dirty="0" err="1">
                <a:solidFill>
                  <a:srgbClr val="000000"/>
                </a:solidFill>
              </a:rPr>
              <a:t>Otzoloapan</a:t>
            </a:r>
            <a:endParaRPr lang="es-419" sz="2700" dirty="0">
              <a:solidFill>
                <a:srgbClr val="000000"/>
              </a:solidFill>
            </a:endParaRPr>
          </a:p>
          <a:p>
            <a:pPr marL="514350" indent="-514350" algn="just">
              <a:buFont typeface="Arial" panose="020B0604020202020204" pitchFamily="34" charset="0"/>
              <a:buChar char="•"/>
            </a:pPr>
            <a:r>
              <a:rPr lang="es-419" sz="2700" dirty="0">
                <a:solidFill>
                  <a:srgbClr val="000000"/>
                </a:solidFill>
              </a:rPr>
              <a:t>Santo Tomás</a:t>
            </a:r>
          </a:p>
          <a:p>
            <a:pPr marL="514350" indent="-514350" algn="just">
              <a:buFont typeface="Arial" panose="020B0604020202020204" pitchFamily="34" charset="0"/>
              <a:buChar char="•"/>
            </a:pPr>
            <a:r>
              <a:rPr lang="es-419" sz="2700" dirty="0">
                <a:solidFill>
                  <a:srgbClr val="000000"/>
                </a:solidFill>
              </a:rPr>
              <a:t>Villa de Allende</a:t>
            </a:r>
          </a:p>
          <a:p>
            <a:pPr marL="514350" indent="-514350" algn="just">
              <a:buFont typeface="Arial" panose="020B0604020202020204" pitchFamily="34" charset="0"/>
              <a:buChar char="•"/>
            </a:pPr>
            <a:r>
              <a:rPr lang="es-419" sz="2700" dirty="0" err="1">
                <a:solidFill>
                  <a:srgbClr val="000000"/>
                </a:solidFill>
              </a:rPr>
              <a:t>Zacazonapan</a:t>
            </a:r>
            <a:endParaRPr lang="es-419" sz="2700" dirty="0">
              <a:solidFill>
                <a:srgbClr val="000000"/>
              </a:solidFill>
            </a:endParaRPr>
          </a:p>
        </p:txBody>
      </p:sp>
      <p:pic>
        <p:nvPicPr>
          <p:cNvPr id="20" name="Picture 2" descr="Estado de México – Pacto federal">
            <a:hlinkClick r:id="rId7" action="ppaction://hlinksldjump" tooltip="Distritos Judiciales Electorales"/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62999" y="8613564"/>
            <a:ext cx="762001" cy="6265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Imagen 20">
            <a:hlinkClick r:id="" action="ppaction://hlinkshowjump?jump=previousslide" tooltip="Anterior"/>
          </p:cNvPr>
          <p:cNvPicPr>
            <a:picLocks noChangeAspect="1"/>
          </p:cNvPicPr>
          <p:nvPr/>
        </p:nvPicPr>
        <p:blipFill>
          <a:blip r:embed="rId9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7971312" y="8567437"/>
            <a:ext cx="718852" cy="718852"/>
          </a:xfrm>
          <a:prstGeom prst="rect">
            <a:avLst/>
          </a:prstGeom>
        </p:spPr>
      </p:pic>
      <p:pic>
        <p:nvPicPr>
          <p:cNvPr id="22" name="Imagen 21">
            <a:hlinkClick r:id="" action="ppaction://hlinkshowjump?jump=nextslide" tooltip="Siguiente"/>
          </p:cNvPr>
          <p:cNvPicPr>
            <a:picLocks noChangeAspect="1"/>
          </p:cNvPicPr>
          <p:nvPr/>
        </p:nvPicPr>
        <p:blipFill>
          <a:blip r:embed="rId9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97835" y="8567438"/>
            <a:ext cx="718852" cy="718852"/>
          </a:xfrm>
          <a:prstGeom prst="rect">
            <a:avLst/>
          </a:prstGeom>
        </p:spPr>
      </p:pic>
      <p:sp>
        <p:nvSpPr>
          <p:cNvPr id="23" name="Rectángulo 22"/>
          <p:cNvSpPr/>
          <p:nvPr/>
        </p:nvSpPr>
        <p:spPr>
          <a:xfrm>
            <a:off x="10153504" y="3126363"/>
            <a:ext cx="343651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s-MX" sz="2000" cap="all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Que conforman el distrito</a:t>
            </a:r>
            <a:endParaRPr lang="es-MX" sz="2000" cap="all" dirty="0">
              <a:solidFill>
                <a:schemeClr val="tx1">
                  <a:lumMod val="50000"/>
                  <a:lumOff val="50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144707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Click="0">
        <p14:reveal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ángulo redondeado 7">
            <a:hlinkClick r:id="rId2" action="ppaction://hlinksldjump"/>
          </p:cNvPr>
          <p:cNvSpPr/>
          <p:nvPr/>
        </p:nvSpPr>
        <p:spPr>
          <a:xfrm>
            <a:off x="13016592" y="3162300"/>
            <a:ext cx="5290458" cy="895682"/>
          </a:xfrm>
          <a:prstGeom prst="roundRect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9" name="Rectángulo redondeado 8">
            <a:hlinkClick r:id="rId3" action="ppaction://hlinksldjump"/>
          </p:cNvPr>
          <p:cNvSpPr/>
          <p:nvPr/>
        </p:nvSpPr>
        <p:spPr>
          <a:xfrm>
            <a:off x="13016590" y="6103929"/>
            <a:ext cx="5290458" cy="895682"/>
          </a:xfrm>
          <a:prstGeom prst="roundRect">
            <a:avLst/>
          </a:prstGeom>
          <a:solidFill>
            <a:schemeClr val="accent4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10" name="Rectángulo redondeado 9">
            <a:hlinkClick r:id="rId4" action="ppaction://hlinksldjump"/>
          </p:cNvPr>
          <p:cNvSpPr/>
          <p:nvPr/>
        </p:nvSpPr>
        <p:spPr>
          <a:xfrm>
            <a:off x="12995667" y="4158010"/>
            <a:ext cx="5290458" cy="895682"/>
          </a:xfrm>
          <a:prstGeom prst="round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11" name="Rectángulo redondeado 10">
            <a:hlinkClick r:id="rId5" action="ppaction://hlinksldjump"/>
          </p:cNvPr>
          <p:cNvSpPr/>
          <p:nvPr/>
        </p:nvSpPr>
        <p:spPr>
          <a:xfrm>
            <a:off x="12997542" y="5139717"/>
            <a:ext cx="5290458" cy="895682"/>
          </a:xfrm>
          <a:prstGeom prst="roundRect">
            <a:avLst/>
          </a:prstGeom>
          <a:solidFill>
            <a:srgbClr val="9966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12" name="Rectángulo 11">
            <a:hlinkClick r:id="rId2" action="ppaction://hlinksldjump"/>
          </p:cNvPr>
          <p:cNvSpPr/>
          <p:nvPr/>
        </p:nvSpPr>
        <p:spPr>
          <a:xfrm>
            <a:off x="13016590" y="3392640"/>
            <a:ext cx="5290458" cy="46166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es-MX" sz="2250" b="1" dirty="0">
                <a:solidFill>
                  <a:srgbClr val="FFFFFF"/>
                </a:solidFill>
              </a:rPr>
              <a:t>NÚMERO DE CARGOS A ELEGIR POR </a:t>
            </a:r>
            <a:r>
              <a:rPr lang="es-MX" sz="2400" b="1" dirty="0">
                <a:solidFill>
                  <a:srgbClr val="FFFFFF"/>
                </a:solidFill>
              </a:rPr>
              <a:t>SEXO</a:t>
            </a:r>
            <a:r>
              <a:rPr lang="es-MX" sz="2250" b="1" dirty="0" smtClean="0">
                <a:solidFill>
                  <a:srgbClr val="FFFFFF"/>
                </a:solidFill>
              </a:rPr>
              <a:t>.</a:t>
            </a:r>
            <a:endParaRPr lang="es-MX" sz="2250" dirty="0"/>
          </a:p>
        </p:txBody>
      </p:sp>
      <p:sp>
        <p:nvSpPr>
          <p:cNvPr id="13" name="Rectángulo 12">
            <a:hlinkClick r:id="rId3" action="ppaction://hlinksldjump"/>
          </p:cNvPr>
          <p:cNvSpPr/>
          <p:nvPr/>
        </p:nvSpPr>
        <p:spPr>
          <a:xfrm>
            <a:off x="13116019" y="6080034"/>
            <a:ext cx="5290458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MX" sz="2250" b="1" dirty="0">
                <a:solidFill>
                  <a:srgbClr val="FFFFFF"/>
                </a:solidFill>
              </a:rPr>
              <a:t>LOS PODERES QUE POSTULAN Y CARGOS EN FUNCIONES.</a:t>
            </a:r>
            <a:endParaRPr lang="es-MX" sz="2250" dirty="0"/>
          </a:p>
        </p:txBody>
      </p:sp>
      <p:sp>
        <p:nvSpPr>
          <p:cNvPr id="14" name="Rectángulo 13">
            <a:hlinkClick r:id="rId4" action="ppaction://hlinksldjump"/>
          </p:cNvPr>
          <p:cNvSpPr/>
          <p:nvPr/>
        </p:nvSpPr>
        <p:spPr>
          <a:xfrm>
            <a:off x="12995667" y="4213435"/>
            <a:ext cx="517581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MX" sz="2100" b="1" dirty="0">
                <a:solidFill>
                  <a:srgbClr val="FFFFFF"/>
                </a:solidFill>
              </a:rPr>
              <a:t>NOMBRES DE LAS PERSONAS CANDIDATAS EN DOS LISTADOS POR SEXO.</a:t>
            </a:r>
            <a:endParaRPr lang="es-MX" sz="2100" dirty="0"/>
          </a:p>
        </p:txBody>
      </p:sp>
      <p:sp>
        <p:nvSpPr>
          <p:cNvPr id="15" name="Rectángulo 14">
            <a:hlinkClick r:id="rId5" action="ppaction://hlinksldjump"/>
          </p:cNvPr>
          <p:cNvSpPr/>
          <p:nvPr/>
        </p:nvSpPr>
        <p:spPr>
          <a:xfrm>
            <a:off x="12995667" y="5276245"/>
            <a:ext cx="517581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MX" b="1" dirty="0">
                <a:solidFill>
                  <a:srgbClr val="FFFFFF"/>
                </a:solidFill>
              </a:rPr>
              <a:t>NÚMERO IDENTIFICADOR DE CADA NOMBRE QUE DEBERÁ SER COLOCADO EN EL RECUADRO.</a:t>
            </a:r>
            <a:endParaRPr lang="es-MX" dirty="0"/>
          </a:p>
        </p:txBody>
      </p:sp>
      <p:sp>
        <p:nvSpPr>
          <p:cNvPr id="16" name="Rectángulo redondeado 15">
            <a:hlinkClick r:id="rId6" action="ppaction://hlinksldjump"/>
          </p:cNvPr>
          <p:cNvSpPr/>
          <p:nvPr/>
        </p:nvSpPr>
        <p:spPr>
          <a:xfrm>
            <a:off x="12997542" y="1918199"/>
            <a:ext cx="5290458" cy="1159461"/>
          </a:xfrm>
          <a:prstGeom prst="roundRect">
            <a:avLst/>
          </a:prstGeom>
          <a:solidFill>
            <a:srgbClr val="CC00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18" name="Rectángulo 17">
            <a:hlinkClick r:id="rId6" action="ppaction://hlinksldjump"/>
          </p:cNvPr>
          <p:cNvSpPr/>
          <p:nvPr/>
        </p:nvSpPr>
        <p:spPr>
          <a:xfrm>
            <a:off x="12995669" y="1969663"/>
            <a:ext cx="5175818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MX" sz="2100" b="1" dirty="0">
                <a:solidFill>
                  <a:srgbClr val="FFFFFF"/>
                </a:solidFill>
              </a:rPr>
              <a:t>RECUADRO PARA ESCRIBIR EL NÚMERO IDENTIFICADOR DE DOS DIGITOS DE LAS PERSONAS CANDIDATAS. </a:t>
            </a:r>
            <a:endParaRPr lang="es-MX" sz="2100" dirty="0"/>
          </a:p>
        </p:txBody>
      </p:sp>
      <p:sp>
        <p:nvSpPr>
          <p:cNvPr id="19" name="Elipse 18">
            <a:hlinkClick r:id="rId2" action="ppaction://hlinksldjump"/>
          </p:cNvPr>
          <p:cNvSpPr/>
          <p:nvPr/>
        </p:nvSpPr>
        <p:spPr>
          <a:xfrm>
            <a:off x="12242163" y="3272640"/>
            <a:ext cx="675000" cy="675000"/>
          </a:xfrm>
          <a:prstGeom prst="ellipse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20" name="Elipse 19">
            <a:hlinkClick r:id="rId3" action="ppaction://hlinksldjump"/>
          </p:cNvPr>
          <p:cNvSpPr/>
          <p:nvPr/>
        </p:nvSpPr>
        <p:spPr>
          <a:xfrm>
            <a:off x="12242161" y="6214268"/>
            <a:ext cx="675000" cy="675000"/>
          </a:xfrm>
          <a:prstGeom prst="ellipse">
            <a:avLst/>
          </a:prstGeom>
          <a:solidFill>
            <a:schemeClr val="accent4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21" name="Elipse 20">
            <a:hlinkClick r:id="rId4" action="ppaction://hlinksldjump"/>
          </p:cNvPr>
          <p:cNvSpPr/>
          <p:nvPr/>
        </p:nvSpPr>
        <p:spPr>
          <a:xfrm>
            <a:off x="12221238" y="4268349"/>
            <a:ext cx="675000" cy="675000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22" name="Elipse 21">
            <a:hlinkClick r:id="rId5" action="ppaction://hlinksldjump"/>
          </p:cNvPr>
          <p:cNvSpPr/>
          <p:nvPr/>
        </p:nvSpPr>
        <p:spPr>
          <a:xfrm>
            <a:off x="12223113" y="5250056"/>
            <a:ext cx="675000" cy="675000"/>
          </a:xfrm>
          <a:prstGeom prst="ellipse">
            <a:avLst/>
          </a:prstGeom>
          <a:solidFill>
            <a:srgbClr val="9966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23" name="Elipse 22">
            <a:hlinkClick r:id="rId6" action="ppaction://hlinksldjump"/>
          </p:cNvPr>
          <p:cNvSpPr/>
          <p:nvPr/>
        </p:nvSpPr>
        <p:spPr>
          <a:xfrm>
            <a:off x="12223115" y="2186161"/>
            <a:ext cx="675000" cy="675000"/>
          </a:xfrm>
          <a:prstGeom prst="ellipse">
            <a:avLst/>
          </a:prstGeom>
          <a:solidFill>
            <a:srgbClr val="CC00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24" name="Rectángulo 23">
            <a:hlinkClick r:id="rId2" action="ppaction://hlinksldjump"/>
          </p:cNvPr>
          <p:cNvSpPr/>
          <p:nvPr/>
        </p:nvSpPr>
        <p:spPr>
          <a:xfrm>
            <a:off x="12329189" y="3308041"/>
            <a:ext cx="50094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419" sz="3000" b="1" dirty="0">
                <a:solidFill>
                  <a:srgbClr val="FFFFFF"/>
                </a:solidFill>
              </a:rPr>
              <a:t>2</a:t>
            </a:r>
            <a:endParaRPr lang="es-MX" sz="3000" dirty="0"/>
          </a:p>
        </p:txBody>
      </p:sp>
      <p:sp>
        <p:nvSpPr>
          <p:cNvPr id="25" name="Rectángulo 24">
            <a:hlinkClick r:id="rId3" action="ppaction://hlinksldjump"/>
          </p:cNvPr>
          <p:cNvSpPr/>
          <p:nvPr/>
        </p:nvSpPr>
        <p:spPr>
          <a:xfrm>
            <a:off x="12324142" y="6269569"/>
            <a:ext cx="50094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419" sz="3000" b="1" dirty="0">
                <a:solidFill>
                  <a:srgbClr val="FFFFFF"/>
                </a:solidFill>
              </a:rPr>
              <a:t>5</a:t>
            </a:r>
            <a:endParaRPr lang="es-MX" sz="3000" dirty="0"/>
          </a:p>
        </p:txBody>
      </p:sp>
      <p:sp>
        <p:nvSpPr>
          <p:cNvPr id="26" name="Rectángulo 25">
            <a:hlinkClick r:id="rId4" action="ppaction://hlinksldjump"/>
          </p:cNvPr>
          <p:cNvSpPr/>
          <p:nvPr/>
        </p:nvSpPr>
        <p:spPr>
          <a:xfrm>
            <a:off x="12303219" y="4305767"/>
            <a:ext cx="50094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419" sz="3000" b="1" dirty="0">
                <a:solidFill>
                  <a:srgbClr val="FFFFFF"/>
                </a:solidFill>
              </a:rPr>
              <a:t>3</a:t>
            </a:r>
            <a:endParaRPr lang="es-MX" sz="3000" dirty="0"/>
          </a:p>
        </p:txBody>
      </p:sp>
      <p:sp>
        <p:nvSpPr>
          <p:cNvPr id="27" name="Rectángulo 26">
            <a:hlinkClick r:id="rId5" action="ppaction://hlinksldjump"/>
          </p:cNvPr>
          <p:cNvSpPr/>
          <p:nvPr/>
        </p:nvSpPr>
        <p:spPr>
          <a:xfrm>
            <a:off x="12305094" y="5287474"/>
            <a:ext cx="50094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419" sz="3000" b="1" dirty="0">
                <a:solidFill>
                  <a:srgbClr val="FFFFFF"/>
                </a:solidFill>
              </a:rPr>
              <a:t>4</a:t>
            </a:r>
            <a:endParaRPr lang="es-MX" sz="3000" dirty="0"/>
          </a:p>
        </p:txBody>
      </p:sp>
      <p:sp>
        <p:nvSpPr>
          <p:cNvPr id="28" name="Rectángulo 27">
            <a:hlinkClick r:id="rId6" action="ppaction://hlinksldjump"/>
          </p:cNvPr>
          <p:cNvSpPr/>
          <p:nvPr/>
        </p:nvSpPr>
        <p:spPr>
          <a:xfrm>
            <a:off x="12299080" y="2223578"/>
            <a:ext cx="50094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419" sz="3000" b="1" dirty="0">
                <a:solidFill>
                  <a:srgbClr val="FFFFFF"/>
                </a:solidFill>
              </a:rPr>
              <a:t>1</a:t>
            </a:r>
            <a:endParaRPr lang="es-MX" sz="3000" dirty="0"/>
          </a:p>
        </p:txBody>
      </p:sp>
      <p:pic>
        <p:nvPicPr>
          <p:cNvPr id="29" name="Imagen 2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43" y="1963982"/>
            <a:ext cx="11884523" cy="7566204"/>
          </a:xfrm>
          <a:prstGeom prst="rect">
            <a:avLst/>
          </a:prstGeom>
        </p:spPr>
      </p:pic>
      <p:sp>
        <p:nvSpPr>
          <p:cNvPr id="30" name="Rectángulo 29"/>
          <p:cNvSpPr/>
          <p:nvPr/>
        </p:nvSpPr>
        <p:spPr>
          <a:xfrm>
            <a:off x="3257453" y="0"/>
            <a:ext cx="1177309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MX" sz="2700" b="1" dirty="0">
                <a:solidFill>
                  <a:srgbClr val="004AAD"/>
                </a:solidFill>
              </a:rPr>
              <a:t>MAGISTRADAS Y MAGISTRADOS DEL TRIBUNAL DE DISCIPLINA JUDICIAL DEL ESTADO DE MÉXICO (DE NUEVA CREACIÓN)</a:t>
            </a:r>
            <a:endParaRPr lang="es-MX" sz="2700" dirty="0"/>
          </a:p>
        </p:txBody>
      </p:sp>
      <p:pic>
        <p:nvPicPr>
          <p:cNvPr id="33" name="Imagen 32">
            <a:hlinkClick r:id="rId8" action="ppaction://hlinksldjump" tooltip="Boleta Anterior"/>
            <a:extLst>
              <a:ext uri="{FF2B5EF4-FFF2-40B4-BE49-F238E27FC236}">
                <a16:creationId xmlns:a16="http://schemas.microsoft.com/office/drawing/2014/main" id="{B59475E8-A112-4CB4-AAE5-8509EAC4B2AA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82770" y="9252296"/>
            <a:ext cx="1151406" cy="700482"/>
          </a:xfrm>
          <a:prstGeom prst="rect">
            <a:avLst/>
          </a:prstGeom>
        </p:spPr>
      </p:pic>
      <p:pic>
        <p:nvPicPr>
          <p:cNvPr id="35" name="Imagen 34">
            <a:hlinkClick r:id="rId10" action="ppaction://hlinksldjump" tooltip="Boleta Siguiente"/>
            <a:extLst>
              <a:ext uri="{FF2B5EF4-FFF2-40B4-BE49-F238E27FC236}">
                <a16:creationId xmlns:a16="http://schemas.microsoft.com/office/drawing/2014/main" id="{667AB25E-BD28-4AD7-A725-8E31951BFC68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51366" y="9252296"/>
            <a:ext cx="1167428" cy="710229"/>
          </a:xfrm>
          <a:prstGeom prst="rect">
            <a:avLst/>
          </a:prstGeom>
        </p:spPr>
      </p:pic>
      <p:pic>
        <p:nvPicPr>
          <p:cNvPr id="36" name="Imagen 35">
            <a:hlinkClick r:id="rId12" action="ppaction://hlinksldjump"/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39717" y="9242549"/>
            <a:ext cx="806108" cy="6757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42142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2401" y="178509"/>
            <a:ext cx="2274414" cy="1025763"/>
          </a:xfrm>
          <a:prstGeom prst="rect">
            <a:avLst/>
          </a:prstGeom>
        </p:spPr>
      </p:pic>
      <p:sp>
        <p:nvSpPr>
          <p:cNvPr id="72" name="Paralelogramo 71"/>
          <p:cNvSpPr/>
          <p:nvPr/>
        </p:nvSpPr>
        <p:spPr>
          <a:xfrm>
            <a:off x="15672659" y="8634356"/>
            <a:ext cx="4243892" cy="1612305"/>
          </a:xfrm>
          <a:prstGeom prst="parallelogram">
            <a:avLst>
              <a:gd name="adj" fmla="val 68198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73" name="Paralelogramo 72"/>
          <p:cNvSpPr/>
          <p:nvPr/>
        </p:nvSpPr>
        <p:spPr>
          <a:xfrm>
            <a:off x="0" y="9478834"/>
            <a:ext cx="18750579" cy="814892"/>
          </a:xfrm>
          <a:prstGeom prst="parallelogram">
            <a:avLst>
              <a:gd name="adj" fmla="val 58663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pic>
        <p:nvPicPr>
          <p:cNvPr id="77" name="Imagen 7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33436" y="88635"/>
            <a:ext cx="1272614" cy="1202562"/>
          </a:xfrm>
          <a:prstGeom prst="rect">
            <a:avLst/>
          </a:prstGeom>
        </p:spPr>
      </p:pic>
      <p:sp>
        <p:nvSpPr>
          <p:cNvPr id="78" name="Triángulo isósceles 77"/>
          <p:cNvSpPr/>
          <p:nvPr/>
        </p:nvSpPr>
        <p:spPr>
          <a:xfrm rot="18459014">
            <a:off x="-931438" y="-343536"/>
            <a:ext cx="2154764" cy="1158996"/>
          </a:xfrm>
          <a:prstGeom prst="triangl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79" name="Triángulo isósceles 78"/>
          <p:cNvSpPr/>
          <p:nvPr/>
        </p:nvSpPr>
        <p:spPr>
          <a:xfrm rot="10631482">
            <a:off x="-55789" y="-206601"/>
            <a:ext cx="2154764" cy="1158996"/>
          </a:xfrm>
          <a:prstGeom prst="triangle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cxnSp>
        <p:nvCxnSpPr>
          <p:cNvPr id="81" name="Conector recto 80"/>
          <p:cNvCxnSpPr/>
          <p:nvPr/>
        </p:nvCxnSpPr>
        <p:spPr>
          <a:xfrm>
            <a:off x="9144000" y="88635"/>
            <a:ext cx="0" cy="1202562"/>
          </a:xfrm>
          <a:prstGeom prst="line">
            <a:avLst/>
          </a:prstGeom>
          <a:ln w="28575" cap="rnd">
            <a:solidFill>
              <a:schemeClr val="bg2">
                <a:lumMod val="5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3" name="Imagen 8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87420" y="1"/>
            <a:ext cx="1500581" cy="1500581"/>
          </a:xfrm>
          <a:prstGeom prst="rect">
            <a:avLst/>
          </a:prstGeom>
        </p:spPr>
      </p:pic>
      <p:pic>
        <p:nvPicPr>
          <p:cNvPr id="84" name="Imagen 83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25" t="29137" r="9744" b="27962"/>
          <a:stretch/>
        </p:blipFill>
        <p:spPr>
          <a:xfrm>
            <a:off x="666928" y="8648186"/>
            <a:ext cx="1516151" cy="816819"/>
          </a:xfrm>
          <a:prstGeom prst="rect">
            <a:avLst/>
          </a:prstGeom>
        </p:spPr>
      </p:pic>
      <p:sp>
        <p:nvSpPr>
          <p:cNvPr id="2" name="Rectángulo 1"/>
          <p:cNvSpPr/>
          <p:nvPr/>
        </p:nvSpPr>
        <p:spPr>
          <a:xfrm>
            <a:off x="1808648" y="1408760"/>
            <a:ext cx="14695049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s-MX" sz="6000" cap="all" dirty="0">
                <a:solidFill>
                  <a:srgbClr val="8C52FF"/>
                </a:solidFill>
                <a:latin typeface="Exo 2" panose="00000800000000000000" pitchFamily="2" charset="0"/>
              </a:rPr>
              <a:t>Distrito judicial no. </a:t>
            </a:r>
            <a:r>
              <a:rPr lang="es-MX" sz="6000" cap="all" dirty="0" smtClean="0">
                <a:solidFill>
                  <a:srgbClr val="8C52FF"/>
                </a:solidFill>
                <a:latin typeface="Exo 2" panose="00000800000000000000" pitchFamily="2" charset="0"/>
              </a:rPr>
              <a:t>xviii </a:t>
            </a:r>
            <a:r>
              <a:rPr lang="es-MX" sz="6000" cap="all" dirty="0">
                <a:solidFill>
                  <a:srgbClr val="8C52FF"/>
                </a:solidFill>
                <a:latin typeface="Exo 2" panose="00000800000000000000" pitchFamily="2" charset="0"/>
              </a:rPr>
              <a:t>ZUMPANGO</a:t>
            </a:r>
            <a:endParaRPr lang="es-MX" sz="6000" cap="all" dirty="0">
              <a:latin typeface="Exo 2" panose="00000800000000000000" pitchFamily="2" charset="0"/>
            </a:endParaRPr>
          </a:p>
        </p:txBody>
      </p:sp>
      <p:sp>
        <p:nvSpPr>
          <p:cNvPr id="4" name="Elipse 3"/>
          <p:cNvSpPr/>
          <p:nvPr/>
        </p:nvSpPr>
        <p:spPr>
          <a:xfrm>
            <a:off x="8906165" y="3590757"/>
            <a:ext cx="540000" cy="540000"/>
          </a:xfrm>
          <a:prstGeom prst="ellipse">
            <a:avLst/>
          </a:prstGeom>
          <a:solidFill>
            <a:srgbClr val="CC99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5" name="Arco 4"/>
          <p:cNvSpPr/>
          <p:nvPr/>
        </p:nvSpPr>
        <p:spPr>
          <a:xfrm rot="10800000">
            <a:off x="8771165" y="3455757"/>
            <a:ext cx="810000" cy="810000"/>
          </a:xfrm>
          <a:prstGeom prst="arc">
            <a:avLst>
              <a:gd name="adj1" fmla="val 16200000"/>
              <a:gd name="adj2" fmla="val 5350066"/>
            </a:avLst>
          </a:prstGeom>
          <a:noFill/>
          <a:ln w="28575" cap="rnd">
            <a:solidFill>
              <a:srgbClr val="CC99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82" name="Rectángulo redondeado 81">
            <a:hlinkClick r:id="rId6" action="ppaction://hlinksldjump"/>
          </p:cNvPr>
          <p:cNvSpPr/>
          <p:nvPr/>
        </p:nvSpPr>
        <p:spPr>
          <a:xfrm>
            <a:off x="9581164" y="3387669"/>
            <a:ext cx="4899950" cy="981759"/>
          </a:xfrm>
          <a:prstGeom prst="roundRect">
            <a:avLst>
              <a:gd name="adj" fmla="val 50000"/>
            </a:avLst>
          </a:prstGeom>
          <a:solidFill>
            <a:srgbClr val="CC99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85" name="Rectángulo 84">
            <a:hlinkClick r:id="rId6" action="ppaction://hlinksldjump"/>
          </p:cNvPr>
          <p:cNvSpPr/>
          <p:nvPr/>
        </p:nvSpPr>
        <p:spPr>
          <a:xfrm>
            <a:off x="9898437" y="3369584"/>
            <a:ext cx="2808782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es-419" sz="5400" cap="all" dirty="0">
                <a:solidFill>
                  <a:schemeClr val="bg1"/>
                </a:solidFill>
                <a:latin typeface="Exo 2" panose="00000800000000000000" pitchFamily="2" charset="0"/>
              </a:rPr>
              <a:t>cargos</a:t>
            </a:r>
            <a:endParaRPr lang="es-MX" sz="5400" cap="all" dirty="0">
              <a:solidFill>
                <a:schemeClr val="bg1"/>
              </a:solidFill>
              <a:latin typeface="Exo 2" panose="00000800000000000000" pitchFamily="2" charset="0"/>
            </a:endParaRPr>
          </a:p>
        </p:txBody>
      </p:sp>
      <p:sp>
        <p:nvSpPr>
          <p:cNvPr id="86" name="Elipse 85"/>
          <p:cNvSpPr/>
          <p:nvPr/>
        </p:nvSpPr>
        <p:spPr>
          <a:xfrm>
            <a:off x="8906165" y="5011185"/>
            <a:ext cx="540000" cy="540000"/>
          </a:xfrm>
          <a:prstGeom prst="ellipse">
            <a:avLst/>
          </a:prstGeom>
          <a:solidFill>
            <a:srgbClr val="FF99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87" name="Arco 86"/>
          <p:cNvSpPr/>
          <p:nvPr/>
        </p:nvSpPr>
        <p:spPr>
          <a:xfrm rot="10800000">
            <a:off x="8771165" y="4876185"/>
            <a:ext cx="810000" cy="810000"/>
          </a:xfrm>
          <a:prstGeom prst="arc">
            <a:avLst>
              <a:gd name="adj1" fmla="val 16200000"/>
              <a:gd name="adj2" fmla="val 5350066"/>
            </a:avLst>
          </a:prstGeom>
          <a:ln w="28575" cap="rnd">
            <a:solidFill>
              <a:srgbClr val="FF99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88" name="Rectángulo redondeado 87">
            <a:hlinkClick r:id="rId7" action="ppaction://hlinksldjump"/>
          </p:cNvPr>
          <p:cNvSpPr/>
          <p:nvPr/>
        </p:nvSpPr>
        <p:spPr>
          <a:xfrm>
            <a:off x="9581165" y="4808097"/>
            <a:ext cx="4899948" cy="981759"/>
          </a:xfrm>
          <a:prstGeom prst="roundRect">
            <a:avLst>
              <a:gd name="adj" fmla="val 50000"/>
            </a:avLst>
          </a:prstGeom>
          <a:solidFill>
            <a:srgbClr val="FF99CC"/>
          </a:solidFill>
          <a:ln>
            <a:solidFill>
              <a:srgbClr val="FF99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89" name="Rectángulo 88">
            <a:hlinkClick r:id="rId7" action="ppaction://hlinksldjump"/>
          </p:cNvPr>
          <p:cNvSpPr/>
          <p:nvPr/>
        </p:nvSpPr>
        <p:spPr>
          <a:xfrm>
            <a:off x="9898438" y="4805199"/>
            <a:ext cx="4099199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419" sz="5400" cap="all" dirty="0">
                <a:solidFill>
                  <a:schemeClr val="bg1"/>
                </a:solidFill>
                <a:latin typeface="Exo 2" panose="00000800000000000000" pitchFamily="2" charset="0"/>
              </a:rPr>
              <a:t>MUNICIPIOS</a:t>
            </a:r>
            <a:endParaRPr lang="es-MX" sz="5400" cap="all" dirty="0">
              <a:solidFill>
                <a:schemeClr val="bg1"/>
              </a:solidFill>
              <a:latin typeface="Exo 2" panose="00000800000000000000" pitchFamily="2" charset="0"/>
            </a:endParaRPr>
          </a:p>
        </p:txBody>
      </p:sp>
      <p:sp>
        <p:nvSpPr>
          <p:cNvPr id="27" name="Freeform 50"/>
          <p:cNvSpPr>
            <a:spLocks/>
          </p:cNvSpPr>
          <p:nvPr/>
        </p:nvSpPr>
        <p:spPr bwMode="auto">
          <a:xfrm>
            <a:off x="411516" y="3299397"/>
            <a:ext cx="3543123" cy="4296786"/>
          </a:xfrm>
          <a:custGeom>
            <a:avLst/>
            <a:gdLst>
              <a:gd name="T0" fmla="*/ 1047 w 1118"/>
              <a:gd name="T1" fmla="*/ 79 h 1648"/>
              <a:gd name="T2" fmla="*/ 1031 w 1118"/>
              <a:gd name="T3" fmla="*/ 97 h 1648"/>
              <a:gd name="T4" fmla="*/ 1071 w 1118"/>
              <a:gd name="T5" fmla="*/ 107 h 1648"/>
              <a:gd name="T6" fmla="*/ 1094 w 1118"/>
              <a:gd name="T7" fmla="*/ 121 h 1648"/>
              <a:gd name="T8" fmla="*/ 1094 w 1118"/>
              <a:gd name="T9" fmla="*/ 154 h 1648"/>
              <a:gd name="T10" fmla="*/ 1099 w 1118"/>
              <a:gd name="T11" fmla="*/ 197 h 1648"/>
              <a:gd name="T12" fmla="*/ 1045 w 1118"/>
              <a:gd name="T13" fmla="*/ 334 h 1648"/>
              <a:gd name="T14" fmla="*/ 1007 w 1118"/>
              <a:gd name="T15" fmla="*/ 545 h 1648"/>
              <a:gd name="T16" fmla="*/ 1014 w 1118"/>
              <a:gd name="T17" fmla="*/ 585 h 1648"/>
              <a:gd name="T18" fmla="*/ 1026 w 1118"/>
              <a:gd name="T19" fmla="*/ 632 h 1648"/>
              <a:gd name="T20" fmla="*/ 1059 w 1118"/>
              <a:gd name="T21" fmla="*/ 682 h 1648"/>
              <a:gd name="T22" fmla="*/ 1064 w 1118"/>
              <a:gd name="T23" fmla="*/ 706 h 1648"/>
              <a:gd name="T24" fmla="*/ 946 w 1118"/>
              <a:gd name="T25" fmla="*/ 715 h 1648"/>
              <a:gd name="T26" fmla="*/ 988 w 1118"/>
              <a:gd name="T27" fmla="*/ 1035 h 1648"/>
              <a:gd name="T28" fmla="*/ 825 w 1118"/>
              <a:gd name="T29" fmla="*/ 1137 h 1648"/>
              <a:gd name="T30" fmla="*/ 814 w 1118"/>
              <a:gd name="T31" fmla="*/ 1163 h 1648"/>
              <a:gd name="T32" fmla="*/ 877 w 1118"/>
              <a:gd name="T33" fmla="*/ 1196 h 1648"/>
              <a:gd name="T34" fmla="*/ 965 w 1118"/>
              <a:gd name="T35" fmla="*/ 1222 h 1648"/>
              <a:gd name="T36" fmla="*/ 998 w 1118"/>
              <a:gd name="T37" fmla="*/ 1281 h 1648"/>
              <a:gd name="T38" fmla="*/ 759 w 1118"/>
              <a:gd name="T39" fmla="*/ 1442 h 1648"/>
              <a:gd name="T40" fmla="*/ 649 w 1118"/>
              <a:gd name="T41" fmla="*/ 1641 h 1648"/>
              <a:gd name="T42" fmla="*/ 616 w 1118"/>
              <a:gd name="T43" fmla="*/ 1648 h 1648"/>
              <a:gd name="T44" fmla="*/ 618 w 1118"/>
              <a:gd name="T45" fmla="*/ 1617 h 1648"/>
              <a:gd name="T46" fmla="*/ 625 w 1118"/>
              <a:gd name="T47" fmla="*/ 1594 h 1648"/>
              <a:gd name="T48" fmla="*/ 606 w 1118"/>
              <a:gd name="T49" fmla="*/ 1549 h 1648"/>
              <a:gd name="T50" fmla="*/ 479 w 1118"/>
              <a:gd name="T51" fmla="*/ 1421 h 1648"/>
              <a:gd name="T52" fmla="*/ 469 w 1118"/>
              <a:gd name="T53" fmla="*/ 1371 h 1648"/>
              <a:gd name="T54" fmla="*/ 370 w 1118"/>
              <a:gd name="T55" fmla="*/ 1227 h 1648"/>
              <a:gd name="T56" fmla="*/ 210 w 1118"/>
              <a:gd name="T57" fmla="*/ 1061 h 1648"/>
              <a:gd name="T58" fmla="*/ 156 w 1118"/>
              <a:gd name="T59" fmla="*/ 1023 h 1648"/>
              <a:gd name="T60" fmla="*/ 208 w 1118"/>
              <a:gd name="T61" fmla="*/ 931 h 1648"/>
              <a:gd name="T62" fmla="*/ 217 w 1118"/>
              <a:gd name="T63" fmla="*/ 822 h 1648"/>
              <a:gd name="T64" fmla="*/ 201 w 1118"/>
              <a:gd name="T65" fmla="*/ 751 h 1648"/>
              <a:gd name="T66" fmla="*/ 146 w 1118"/>
              <a:gd name="T67" fmla="*/ 703 h 1648"/>
              <a:gd name="T68" fmla="*/ 92 w 1118"/>
              <a:gd name="T69" fmla="*/ 673 h 1648"/>
              <a:gd name="T70" fmla="*/ 38 w 1118"/>
              <a:gd name="T71" fmla="*/ 587 h 1648"/>
              <a:gd name="T72" fmla="*/ 29 w 1118"/>
              <a:gd name="T73" fmla="*/ 533 h 1648"/>
              <a:gd name="T74" fmla="*/ 3 w 1118"/>
              <a:gd name="T75" fmla="*/ 455 h 1648"/>
              <a:gd name="T76" fmla="*/ 36 w 1118"/>
              <a:gd name="T77" fmla="*/ 419 h 1648"/>
              <a:gd name="T78" fmla="*/ 95 w 1118"/>
              <a:gd name="T79" fmla="*/ 360 h 1648"/>
              <a:gd name="T80" fmla="*/ 139 w 1118"/>
              <a:gd name="T81" fmla="*/ 292 h 1648"/>
              <a:gd name="T82" fmla="*/ 234 w 1118"/>
              <a:gd name="T83" fmla="*/ 221 h 1648"/>
              <a:gd name="T84" fmla="*/ 385 w 1118"/>
              <a:gd name="T85" fmla="*/ 112 h 1648"/>
              <a:gd name="T86" fmla="*/ 420 w 1118"/>
              <a:gd name="T87" fmla="*/ 107 h 1648"/>
              <a:gd name="T88" fmla="*/ 477 w 1118"/>
              <a:gd name="T89" fmla="*/ 105 h 1648"/>
              <a:gd name="T90" fmla="*/ 545 w 1118"/>
              <a:gd name="T91" fmla="*/ 90 h 1648"/>
              <a:gd name="T92" fmla="*/ 590 w 1118"/>
              <a:gd name="T93" fmla="*/ 154 h 1648"/>
              <a:gd name="T94" fmla="*/ 637 w 1118"/>
              <a:gd name="T95" fmla="*/ 168 h 1648"/>
              <a:gd name="T96" fmla="*/ 627 w 1118"/>
              <a:gd name="T97" fmla="*/ 294 h 1648"/>
              <a:gd name="T98" fmla="*/ 693 w 1118"/>
              <a:gd name="T99" fmla="*/ 240 h 1648"/>
              <a:gd name="T100" fmla="*/ 693 w 1118"/>
              <a:gd name="T101" fmla="*/ 209 h 1648"/>
              <a:gd name="T102" fmla="*/ 710 w 1118"/>
              <a:gd name="T103" fmla="*/ 180 h 1648"/>
              <a:gd name="T104" fmla="*/ 745 w 1118"/>
              <a:gd name="T105" fmla="*/ 173 h 1648"/>
              <a:gd name="T106" fmla="*/ 785 w 1118"/>
              <a:gd name="T107" fmla="*/ 183 h 1648"/>
              <a:gd name="T108" fmla="*/ 766 w 1118"/>
              <a:gd name="T109" fmla="*/ 270 h 1648"/>
              <a:gd name="T110" fmla="*/ 757 w 1118"/>
              <a:gd name="T111" fmla="*/ 337 h 1648"/>
              <a:gd name="T112" fmla="*/ 856 w 1118"/>
              <a:gd name="T113" fmla="*/ 377 h 1648"/>
              <a:gd name="T114" fmla="*/ 832 w 1118"/>
              <a:gd name="T115" fmla="*/ 308 h 1648"/>
              <a:gd name="T116" fmla="*/ 821 w 1118"/>
              <a:gd name="T117" fmla="*/ 280 h 1648"/>
              <a:gd name="T118" fmla="*/ 842 w 1118"/>
              <a:gd name="T119" fmla="*/ 187 h 1648"/>
              <a:gd name="T120" fmla="*/ 990 w 1118"/>
              <a:gd name="T121" fmla="*/ 22 h 1648"/>
              <a:gd name="T122" fmla="*/ 1021 w 1118"/>
              <a:gd name="T123" fmla="*/ 53 h 16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118" h="1648">
                <a:moveTo>
                  <a:pt x="1021" y="53"/>
                </a:moveTo>
                <a:lnTo>
                  <a:pt x="1026" y="53"/>
                </a:lnTo>
                <a:lnTo>
                  <a:pt x="1031" y="53"/>
                </a:lnTo>
                <a:lnTo>
                  <a:pt x="1035" y="53"/>
                </a:lnTo>
                <a:lnTo>
                  <a:pt x="1038" y="55"/>
                </a:lnTo>
                <a:lnTo>
                  <a:pt x="1047" y="64"/>
                </a:lnTo>
                <a:lnTo>
                  <a:pt x="1045" y="67"/>
                </a:lnTo>
                <a:lnTo>
                  <a:pt x="1045" y="69"/>
                </a:lnTo>
                <a:lnTo>
                  <a:pt x="1045" y="71"/>
                </a:lnTo>
                <a:lnTo>
                  <a:pt x="1047" y="74"/>
                </a:lnTo>
                <a:lnTo>
                  <a:pt x="1047" y="79"/>
                </a:lnTo>
                <a:lnTo>
                  <a:pt x="1049" y="83"/>
                </a:lnTo>
                <a:lnTo>
                  <a:pt x="1047" y="86"/>
                </a:lnTo>
                <a:lnTo>
                  <a:pt x="1045" y="88"/>
                </a:lnTo>
                <a:lnTo>
                  <a:pt x="1042" y="93"/>
                </a:lnTo>
                <a:lnTo>
                  <a:pt x="1038" y="93"/>
                </a:lnTo>
                <a:lnTo>
                  <a:pt x="1035" y="93"/>
                </a:lnTo>
                <a:lnTo>
                  <a:pt x="1033" y="93"/>
                </a:lnTo>
                <a:lnTo>
                  <a:pt x="1031" y="93"/>
                </a:lnTo>
                <a:lnTo>
                  <a:pt x="1028" y="93"/>
                </a:lnTo>
                <a:lnTo>
                  <a:pt x="1028" y="95"/>
                </a:lnTo>
                <a:lnTo>
                  <a:pt x="1031" y="97"/>
                </a:lnTo>
                <a:lnTo>
                  <a:pt x="1033" y="100"/>
                </a:lnTo>
                <a:lnTo>
                  <a:pt x="1035" y="100"/>
                </a:lnTo>
                <a:lnTo>
                  <a:pt x="1038" y="102"/>
                </a:lnTo>
                <a:lnTo>
                  <a:pt x="1040" y="105"/>
                </a:lnTo>
                <a:lnTo>
                  <a:pt x="1045" y="107"/>
                </a:lnTo>
                <a:lnTo>
                  <a:pt x="1049" y="107"/>
                </a:lnTo>
                <a:lnTo>
                  <a:pt x="1054" y="109"/>
                </a:lnTo>
                <a:lnTo>
                  <a:pt x="1061" y="109"/>
                </a:lnTo>
                <a:lnTo>
                  <a:pt x="1064" y="109"/>
                </a:lnTo>
                <a:lnTo>
                  <a:pt x="1066" y="107"/>
                </a:lnTo>
                <a:lnTo>
                  <a:pt x="1071" y="107"/>
                </a:lnTo>
                <a:lnTo>
                  <a:pt x="1073" y="107"/>
                </a:lnTo>
                <a:lnTo>
                  <a:pt x="1075" y="105"/>
                </a:lnTo>
                <a:lnTo>
                  <a:pt x="1078" y="102"/>
                </a:lnTo>
                <a:lnTo>
                  <a:pt x="1082" y="105"/>
                </a:lnTo>
                <a:lnTo>
                  <a:pt x="1087" y="105"/>
                </a:lnTo>
                <a:lnTo>
                  <a:pt x="1089" y="109"/>
                </a:lnTo>
                <a:lnTo>
                  <a:pt x="1092" y="109"/>
                </a:lnTo>
                <a:lnTo>
                  <a:pt x="1092" y="112"/>
                </a:lnTo>
                <a:lnTo>
                  <a:pt x="1094" y="114"/>
                </a:lnTo>
                <a:lnTo>
                  <a:pt x="1094" y="116"/>
                </a:lnTo>
                <a:lnTo>
                  <a:pt x="1094" y="121"/>
                </a:lnTo>
                <a:lnTo>
                  <a:pt x="1097" y="124"/>
                </a:lnTo>
                <a:lnTo>
                  <a:pt x="1097" y="126"/>
                </a:lnTo>
                <a:lnTo>
                  <a:pt x="1097" y="128"/>
                </a:lnTo>
                <a:lnTo>
                  <a:pt x="1099" y="128"/>
                </a:lnTo>
                <a:lnTo>
                  <a:pt x="1099" y="131"/>
                </a:lnTo>
                <a:lnTo>
                  <a:pt x="1101" y="131"/>
                </a:lnTo>
                <a:lnTo>
                  <a:pt x="1101" y="133"/>
                </a:lnTo>
                <a:lnTo>
                  <a:pt x="1099" y="138"/>
                </a:lnTo>
                <a:lnTo>
                  <a:pt x="1099" y="145"/>
                </a:lnTo>
                <a:lnTo>
                  <a:pt x="1097" y="150"/>
                </a:lnTo>
                <a:lnTo>
                  <a:pt x="1094" y="154"/>
                </a:lnTo>
                <a:lnTo>
                  <a:pt x="1094" y="159"/>
                </a:lnTo>
                <a:lnTo>
                  <a:pt x="1092" y="164"/>
                </a:lnTo>
                <a:lnTo>
                  <a:pt x="1092" y="168"/>
                </a:lnTo>
                <a:lnTo>
                  <a:pt x="1092" y="173"/>
                </a:lnTo>
                <a:lnTo>
                  <a:pt x="1092" y="178"/>
                </a:lnTo>
                <a:lnTo>
                  <a:pt x="1092" y="183"/>
                </a:lnTo>
                <a:lnTo>
                  <a:pt x="1094" y="185"/>
                </a:lnTo>
                <a:lnTo>
                  <a:pt x="1094" y="187"/>
                </a:lnTo>
                <a:lnTo>
                  <a:pt x="1094" y="192"/>
                </a:lnTo>
                <a:lnTo>
                  <a:pt x="1097" y="195"/>
                </a:lnTo>
                <a:lnTo>
                  <a:pt x="1099" y="197"/>
                </a:lnTo>
                <a:lnTo>
                  <a:pt x="1101" y="199"/>
                </a:lnTo>
                <a:lnTo>
                  <a:pt x="1104" y="202"/>
                </a:lnTo>
                <a:lnTo>
                  <a:pt x="1104" y="206"/>
                </a:lnTo>
                <a:lnTo>
                  <a:pt x="1106" y="206"/>
                </a:lnTo>
                <a:lnTo>
                  <a:pt x="1108" y="209"/>
                </a:lnTo>
                <a:lnTo>
                  <a:pt x="1108" y="211"/>
                </a:lnTo>
                <a:lnTo>
                  <a:pt x="1111" y="213"/>
                </a:lnTo>
                <a:lnTo>
                  <a:pt x="1111" y="216"/>
                </a:lnTo>
                <a:lnTo>
                  <a:pt x="1118" y="225"/>
                </a:lnTo>
                <a:lnTo>
                  <a:pt x="1042" y="308"/>
                </a:lnTo>
                <a:lnTo>
                  <a:pt x="1045" y="334"/>
                </a:lnTo>
                <a:lnTo>
                  <a:pt x="1042" y="384"/>
                </a:lnTo>
                <a:lnTo>
                  <a:pt x="1042" y="408"/>
                </a:lnTo>
                <a:lnTo>
                  <a:pt x="1031" y="431"/>
                </a:lnTo>
                <a:lnTo>
                  <a:pt x="1028" y="441"/>
                </a:lnTo>
                <a:lnTo>
                  <a:pt x="1023" y="486"/>
                </a:lnTo>
                <a:lnTo>
                  <a:pt x="1019" y="509"/>
                </a:lnTo>
                <a:lnTo>
                  <a:pt x="1019" y="514"/>
                </a:lnTo>
                <a:lnTo>
                  <a:pt x="1019" y="519"/>
                </a:lnTo>
                <a:lnTo>
                  <a:pt x="1014" y="526"/>
                </a:lnTo>
                <a:lnTo>
                  <a:pt x="1009" y="540"/>
                </a:lnTo>
                <a:lnTo>
                  <a:pt x="1007" y="545"/>
                </a:lnTo>
                <a:lnTo>
                  <a:pt x="1009" y="550"/>
                </a:lnTo>
                <a:lnTo>
                  <a:pt x="1009" y="554"/>
                </a:lnTo>
                <a:lnTo>
                  <a:pt x="1007" y="554"/>
                </a:lnTo>
                <a:lnTo>
                  <a:pt x="1002" y="557"/>
                </a:lnTo>
                <a:lnTo>
                  <a:pt x="1005" y="559"/>
                </a:lnTo>
                <a:lnTo>
                  <a:pt x="1005" y="561"/>
                </a:lnTo>
                <a:lnTo>
                  <a:pt x="1007" y="566"/>
                </a:lnTo>
                <a:lnTo>
                  <a:pt x="1009" y="571"/>
                </a:lnTo>
                <a:lnTo>
                  <a:pt x="1012" y="576"/>
                </a:lnTo>
                <a:lnTo>
                  <a:pt x="1014" y="580"/>
                </a:lnTo>
                <a:lnTo>
                  <a:pt x="1014" y="585"/>
                </a:lnTo>
                <a:lnTo>
                  <a:pt x="1016" y="590"/>
                </a:lnTo>
                <a:lnTo>
                  <a:pt x="1016" y="592"/>
                </a:lnTo>
                <a:lnTo>
                  <a:pt x="1019" y="592"/>
                </a:lnTo>
                <a:lnTo>
                  <a:pt x="1019" y="595"/>
                </a:lnTo>
                <a:lnTo>
                  <a:pt x="1021" y="602"/>
                </a:lnTo>
                <a:lnTo>
                  <a:pt x="1023" y="606"/>
                </a:lnTo>
                <a:lnTo>
                  <a:pt x="1026" y="611"/>
                </a:lnTo>
                <a:lnTo>
                  <a:pt x="1026" y="616"/>
                </a:lnTo>
                <a:lnTo>
                  <a:pt x="1026" y="623"/>
                </a:lnTo>
                <a:lnTo>
                  <a:pt x="1026" y="625"/>
                </a:lnTo>
                <a:lnTo>
                  <a:pt x="1026" y="632"/>
                </a:lnTo>
                <a:lnTo>
                  <a:pt x="1026" y="640"/>
                </a:lnTo>
                <a:lnTo>
                  <a:pt x="1026" y="644"/>
                </a:lnTo>
                <a:lnTo>
                  <a:pt x="1026" y="649"/>
                </a:lnTo>
                <a:lnTo>
                  <a:pt x="1028" y="654"/>
                </a:lnTo>
                <a:lnTo>
                  <a:pt x="1028" y="658"/>
                </a:lnTo>
                <a:lnTo>
                  <a:pt x="1028" y="661"/>
                </a:lnTo>
                <a:lnTo>
                  <a:pt x="1031" y="663"/>
                </a:lnTo>
                <a:lnTo>
                  <a:pt x="1049" y="675"/>
                </a:lnTo>
                <a:lnTo>
                  <a:pt x="1054" y="680"/>
                </a:lnTo>
                <a:lnTo>
                  <a:pt x="1056" y="680"/>
                </a:lnTo>
                <a:lnTo>
                  <a:pt x="1059" y="682"/>
                </a:lnTo>
                <a:lnTo>
                  <a:pt x="1061" y="685"/>
                </a:lnTo>
                <a:lnTo>
                  <a:pt x="1064" y="685"/>
                </a:lnTo>
                <a:lnTo>
                  <a:pt x="1064" y="687"/>
                </a:lnTo>
                <a:lnTo>
                  <a:pt x="1066" y="687"/>
                </a:lnTo>
                <a:lnTo>
                  <a:pt x="1068" y="689"/>
                </a:lnTo>
                <a:lnTo>
                  <a:pt x="1071" y="692"/>
                </a:lnTo>
                <a:lnTo>
                  <a:pt x="1073" y="692"/>
                </a:lnTo>
                <a:lnTo>
                  <a:pt x="1073" y="694"/>
                </a:lnTo>
                <a:lnTo>
                  <a:pt x="1068" y="701"/>
                </a:lnTo>
                <a:lnTo>
                  <a:pt x="1066" y="703"/>
                </a:lnTo>
                <a:lnTo>
                  <a:pt x="1064" y="706"/>
                </a:lnTo>
                <a:lnTo>
                  <a:pt x="1059" y="703"/>
                </a:lnTo>
                <a:lnTo>
                  <a:pt x="1056" y="701"/>
                </a:lnTo>
                <a:lnTo>
                  <a:pt x="1054" y="701"/>
                </a:lnTo>
                <a:lnTo>
                  <a:pt x="1047" y="696"/>
                </a:lnTo>
                <a:lnTo>
                  <a:pt x="1045" y="694"/>
                </a:lnTo>
                <a:lnTo>
                  <a:pt x="1040" y="692"/>
                </a:lnTo>
                <a:lnTo>
                  <a:pt x="1038" y="689"/>
                </a:lnTo>
                <a:lnTo>
                  <a:pt x="1016" y="677"/>
                </a:lnTo>
                <a:lnTo>
                  <a:pt x="960" y="703"/>
                </a:lnTo>
                <a:lnTo>
                  <a:pt x="960" y="708"/>
                </a:lnTo>
                <a:lnTo>
                  <a:pt x="946" y="715"/>
                </a:lnTo>
                <a:lnTo>
                  <a:pt x="901" y="748"/>
                </a:lnTo>
                <a:lnTo>
                  <a:pt x="891" y="737"/>
                </a:lnTo>
                <a:lnTo>
                  <a:pt x="799" y="784"/>
                </a:lnTo>
                <a:lnTo>
                  <a:pt x="856" y="862"/>
                </a:lnTo>
                <a:lnTo>
                  <a:pt x="884" y="907"/>
                </a:lnTo>
                <a:lnTo>
                  <a:pt x="889" y="909"/>
                </a:lnTo>
                <a:lnTo>
                  <a:pt x="891" y="919"/>
                </a:lnTo>
                <a:lnTo>
                  <a:pt x="901" y="931"/>
                </a:lnTo>
                <a:lnTo>
                  <a:pt x="917" y="954"/>
                </a:lnTo>
                <a:lnTo>
                  <a:pt x="936" y="976"/>
                </a:lnTo>
                <a:lnTo>
                  <a:pt x="988" y="1035"/>
                </a:lnTo>
                <a:lnTo>
                  <a:pt x="922" y="1106"/>
                </a:lnTo>
                <a:lnTo>
                  <a:pt x="901" y="1106"/>
                </a:lnTo>
                <a:lnTo>
                  <a:pt x="894" y="1106"/>
                </a:lnTo>
                <a:lnTo>
                  <a:pt x="887" y="1125"/>
                </a:lnTo>
                <a:lnTo>
                  <a:pt x="877" y="1120"/>
                </a:lnTo>
                <a:lnTo>
                  <a:pt x="868" y="1118"/>
                </a:lnTo>
                <a:lnTo>
                  <a:pt x="868" y="1122"/>
                </a:lnTo>
                <a:lnTo>
                  <a:pt x="861" y="1146"/>
                </a:lnTo>
                <a:lnTo>
                  <a:pt x="861" y="1149"/>
                </a:lnTo>
                <a:lnTo>
                  <a:pt x="837" y="1139"/>
                </a:lnTo>
                <a:lnTo>
                  <a:pt x="825" y="1137"/>
                </a:lnTo>
                <a:lnTo>
                  <a:pt x="821" y="1151"/>
                </a:lnTo>
                <a:lnTo>
                  <a:pt x="818" y="1151"/>
                </a:lnTo>
                <a:lnTo>
                  <a:pt x="814" y="1149"/>
                </a:lnTo>
                <a:lnTo>
                  <a:pt x="799" y="1144"/>
                </a:lnTo>
                <a:lnTo>
                  <a:pt x="795" y="1144"/>
                </a:lnTo>
                <a:lnTo>
                  <a:pt x="799" y="1149"/>
                </a:lnTo>
                <a:lnTo>
                  <a:pt x="802" y="1151"/>
                </a:lnTo>
                <a:lnTo>
                  <a:pt x="807" y="1156"/>
                </a:lnTo>
                <a:lnTo>
                  <a:pt x="809" y="1160"/>
                </a:lnTo>
                <a:lnTo>
                  <a:pt x="811" y="1163"/>
                </a:lnTo>
                <a:lnTo>
                  <a:pt x="814" y="1163"/>
                </a:lnTo>
                <a:lnTo>
                  <a:pt x="816" y="1167"/>
                </a:lnTo>
                <a:lnTo>
                  <a:pt x="818" y="1170"/>
                </a:lnTo>
                <a:lnTo>
                  <a:pt x="818" y="1172"/>
                </a:lnTo>
                <a:lnTo>
                  <a:pt x="821" y="1172"/>
                </a:lnTo>
                <a:lnTo>
                  <a:pt x="823" y="1175"/>
                </a:lnTo>
                <a:lnTo>
                  <a:pt x="823" y="1177"/>
                </a:lnTo>
                <a:lnTo>
                  <a:pt x="828" y="1182"/>
                </a:lnTo>
                <a:lnTo>
                  <a:pt x="851" y="1186"/>
                </a:lnTo>
                <a:lnTo>
                  <a:pt x="863" y="1191"/>
                </a:lnTo>
                <a:lnTo>
                  <a:pt x="866" y="1191"/>
                </a:lnTo>
                <a:lnTo>
                  <a:pt x="877" y="1196"/>
                </a:lnTo>
                <a:lnTo>
                  <a:pt x="880" y="1196"/>
                </a:lnTo>
                <a:lnTo>
                  <a:pt x="889" y="1201"/>
                </a:lnTo>
                <a:lnTo>
                  <a:pt x="896" y="1203"/>
                </a:lnTo>
                <a:lnTo>
                  <a:pt x="899" y="1203"/>
                </a:lnTo>
                <a:lnTo>
                  <a:pt x="913" y="1208"/>
                </a:lnTo>
                <a:lnTo>
                  <a:pt x="915" y="1208"/>
                </a:lnTo>
                <a:lnTo>
                  <a:pt x="934" y="1215"/>
                </a:lnTo>
                <a:lnTo>
                  <a:pt x="939" y="1215"/>
                </a:lnTo>
                <a:lnTo>
                  <a:pt x="941" y="1215"/>
                </a:lnTo>
                <a:lnTo>
                  <a:pt x="957" y="1220"/>
                </a:lnTo>
                <a:lnTo>
                  <a:pt x="965" y="1222"/>
                </a:lnTo>
                <a:lnTo>
                  <a:pt x="969" y="1222"/>
                </a:lnTo>
                <a:lnTo>
                  <a:pt x="979" y="1227"/>
                </a:lnTo>
                <a:lnTo>
                  <a:pt x="988" y="1231"/>
                </a:lnTo>
                <a:lnTo>
                  <a:pt x="988" y="1234"/>
                </a:lnTo>
                <a:lnTo>
                  <a:pt x="990" y="1238"/>
                </a:lnTo>
                <a:lnTo>
                  <a:pt x="990" y="1243"/>
                </a:lnTo>
                <a:lnTo>
                  <a:pt x="998" y="1246"/>
                </a:lnTo>
                <a:lnTo>
                  <a:pt x="1000" y="1269"/>
                </a:lnTo>
                <a:lnTo>
                  <a:pt x="1000" y="1274"/>
                </a:lnTo>
                <a:lnTo>
                  <a:pt x="1000" y="1281"/>
                </a:lnTo>
                <a:lnTo>
                  <a:pt x="998" y="1281"/>
                </a:lnTo>
                <a:lnTo>
                  <a:pt x="983" y="1326"/>
                </a:lnTo>
                <a:lnTo>
                  <a:pt x="981" y="1331"/>
                </a:lnTo>
                <a:lnTo>
                  <a:pt x="979" y="1336"/>
                </a:lnTo>
                <a:lnTo>
                  <a:pt x="972" y="1343"/>
                </a:lnTo>
                <a:lnTo>
                  <a:pt x="990" y="1352"/>
                </a:lnTo>
                <a:lnTo>
                  <a:pt x="960" y="1383"/>
                </a:lnTo>
                <a:lnTo>
                  <a:pt x="953" y="1385"/>
                </a:lnTo>
                <a:lnTo>
                  <a:pt x="927" y="1385"/>
                </a:lnTo>
                <a:lnTo>
                  <a:pt x="755" y="1357"/>
                </a:lnTo>
                <a:lnTo>
                  <a:pt x="757" y="1383"/>
                </a:lnTo>
                <a:lnTo>
                  <a:pt x="759" y="1442"/>
                </a:lnTo>
                <a:lnTo>
                  <a:pt x="762" y="1463"/>
                </a:lnTo>
                <a:lnTo>
                  <a:pt x="745" y="1485"/>
                </a:lnTo>
                <a:lnTo>
                  <a:pt x="731" y="1489"/>
                </a:lnTo>
                <a:lnTo>
                  <a:pt x="729" y="1499"/>
                </a:lnTo>
                <a:lnTo>
                  <a:pt x="719" y="1537"/>
                </a:lnTo>
                <a:lnTo>
                  <a:pt x="717" y="1549"/>
                </a:lnTo>
                <a:lnTo>
                  <a:pt x="710" y="1570"/>
                </a:lnTo>
                <a:lnTo>
                  <a:pt x="708" y="1582"/>
                </a:lnTo>
                <a:lnTo>
                  <a:pt x="708" y="1584"/>
                </a:lnTo>
                <a:lnTo>
                  <a:pt x="696" y="1634"/>
                </a:lnTo>
                <a:lnTo>
                  <a:pt x="649" y="1641"/>
                </a:lnTo>
                <a:lnTo>
                  <a:pt x="646" y="1641"/>
                </a:lnTo>
                <a:lnTo>
                  <a:pt x="642" y="1643"/>
                </a:lnTo>
                <a:lnTo>
                  <a:pt x="639" y="1643"/>
                </a:lnTo>
                <a:lnTo>
                  <a:pt x="637" y="1643"/>
                </a:lnTo>
                <a:lnTo>
                  <a:pt x="630" y="1646"/>
                </a:lnTo>
                <a:lnTo>
                  <a:pt x="627" y="1646"/>
                </a:lnTo>
                <a:lnTo>
                  <a:pt x="625" y="1646"/>
                </a:lnTo>
                <a:lnTo>
                  <a:pt x="623" y="1646"/>
                </a:lnTo>
                <a:lnTo>
                  <a:pt x="620" y="1646"/>
                </a:lnTo>
                <a:lnTo>
                  <a:pt x="618" y="1648"/>
                </a:lnTo>
                <a:lnTo>
                  <a:pt x="616" y="1648"/>
                </a:lnTo>
                <a:lnTo>
                  <a:pt x="611" y="1648"/>
                </a:lnTo>
                <a:lnTo>
                  <a:pt x="613" y="1643"/>
                </a:lnTo>
                <a:lnTo>
                  <a:pt x="613" y="1641"/>
                </a:lnTo>
                <a:lnTo>
                  <a:pt x="613" y="1639"/>
                </a:lnTo>
                <a:lnTo>
                  <a:pt x="616" y="1634"/>
                </a:lnTo>
                <a:lnTo>
                  <a:pt x="618" y="1631"/>
                </a:lnTo>
                <a:lnTo>
                  <a:pt x="616" y="1629"/>
                </a:lnTo>
                <a:lnTo>
                  <a:pt x="616" y="1627"/>
                </a:lnTo>
                <a:lnTo>
                  <a:pt x="618" y="1622"/>
                </a:lnTo>
                <a:lnTo>
                  <a:pt x="618" y="1620"/>
                </a:lnTo>
                <a:lnTo>
                  <a:pt x="618" y="1617"/>
                </a:lnTo>
                <a:lnTo>
                  <a:pt x="618" y="1615"/>
                </a:lnTo>
                <a:lnTo>
                  <a:pt x="620" y="1615"/>
                </a:lnTo>
                <a:lnTo>
                  <a:pt x="620" y="1612"/>
                </a:lnTo>
                <a:lnTo>
                  <a:pt x="620" y="1610"/>
                </a:lnTo>
                <a:lnTo>
                  <a:pt x="620" y="1608"/>
                </a:lnTo>
                <a:lnTo>
                  <a:pt x="623" y="1605"/>
                </a:lnTo>
                <a:lnTo>
                  <a:pt x="623" y="1603"/>
                </a:lnTo>
                <a:lnTo>
                  <a:pt x="623" y="1601"/>
                </a:lnTo>
                <a:lnTo>
                  <a:pt x="623" y="1598"/>
                </a:lnTo>
                <a:lnTo>
                  <a:pt x="625" y="1596"/>
                </a:lnTo>
                <a:lnTo>
                  <a:pt x="625" y="1594"/>
                </a:lnTo>
                <a:lnTo>
                  <a:pt x="625" y="1591"/>
                </a:lnTo>
                <a:lnTo>
                  <a:pt x="625" y="1589"/>
                </a:lnTo>
                <a:lnTo>
                  <a:pt x="625" y="1586"/>
                </a:lnTo>
                <a:lnTo>
                  <a:pt x="623" y="1584"/>
                </a:lnTo>
                <a:lnTo>
                  <a:pt x="620" y="1579"/>
                </a:lnTo>
                <a:lnTo>
                  <a:pt x="618" y="1575"/>
                </a:lnTo>
                <a:lnTo>
                  <a:pt x="618" y="1572"/>
                </a:lnTo>
                <a:lnTo>
                  <a:pt x="613" y="1565"/>
                </a:lnTo>
                <a:lnTo>
                  <a:pt x="611" y="1560"/>
                </a:lnTo>
                <a:lnTo>
                  <a:pt x="609" y="1553"/>
                </a:lnTo>
                <a:lnTo>
                  <a:pt x="606" y="1549"/>
                </a:lnTo>
                <a:lnTo>
                  <a:pt x="601" y="1541"/>
                </a:lnTo>
                <a:lnTo>
                  <a:pt x="554" y="1437"/>
                </a:lnTo>
                <a:lnTo>
                  <a:pt x="552" y="1435"/>
                </a:lnTo>
                <a:lnTo>
                  <a:pt x="493" y="1428"/>
                </a:lnTo>
                <a:lnTo>
                  <a:pt x="488" y="1428"/>
                </a:lnTo>
                <a:lnTo>
                  <a:pt x="484" y="1428"/>
                </a:lnTo>
                <a:lnTo>
                  <a:pt x="479" y="1428"/>
                </a:lnTo>
                <a:lnTo>
                  <a:pt x="474" y="1423"/>
                </a:lnTo>
                <a:lnTo>
                  <a:pt x="474" y="1421"/>
                </a:lnTo>
                <a:lnTo>
                  <a:pt x="477" y="1421"/>
                </a:lnTo>
                <a:lnTo>
                  <a:pt x="479" y="1421"/>
                </a:lnTo>
                <a:lnTo>
                  <a:pt x="479" y="1418"/>
                </a:lnTo>
                <a:lnTo>
                  <a:pt x="477" y="1418"/>
                </a:lnTo>
                <a:lnTo>
                  <a:pt x="472" y="1416"/>
                </a:lnTo>
                <a:lnTo>
                  <a:pt x="472" y="1414"/>
                </a:lnTo>
                <a:lnTo>
                  <a:pt x="469" y="1414"/>
                </a:lnTo>
                <a:lnTo>
                  <a:pt x="469" y="1411"/>
                </a:lnTo>
                <a:lnTo>
                  <a:pt x="472" y="1409"/>
                </a:lnTo>
                <a:lnTo>
                  <a:pt x="469" y="1409"/>
                </a:lnTo>
                <a:lnTo>
                  <a:pt x="469" y="1397"/>
                </a:lnTo>
                <a:lnTo>
                  <a:pt x="469" y="1385"/>
                </a:lnTo>
                <a:lnTo>
                  <a:pt x="469" y="1371"/>
                </a:lnTo>
                <a:lnTo>
                  <a:pt x="467" y="1362"/>
                </a:lnTo>
                <a:lnTo>
                  <a:pt x="446" y="1328"/>
                </a:lnTo>
                <a:lnTo>
                  <a:pt x="415" y="1298"/>
                </a:lnTo>
                <a:lnTo>
                  <a:pt x="368" y="1298"/>
                </a:lnTo>
                <a:lnTo>
                  <a:pt x="385" y="1264"/>
                </a:lnTo>
                <a:lnTo>
                  <a:pt x="387" y="1257"/>
                </a:lnTo>
                <a:lnTo>
                  <a:pt x="382" y="1248"/>
                </a:lnTo>
                <a:lnTo>
                  <a:pt x="375" y="1236"/>
                </a:lnTo>
                <a:lnTo>
                  <a:pt x="375" y="1234"/>
                </a:lnTo>
                <a:lnTo>
                  <a:pt x="373" y="1231"/>
                </a:lnTo>
                <a:lnTo>
                  <a:pt x="370" y="1227"/>
                </a:lnTo>
                <a:lnTo>
                  <a:pt x="366" y="1215"/>
                </a:lnTo>
                <a:lnTo>
                  <a:pt x="361" y="1208"/>
                </a:lnTo>
                <a:lnTo>
                  <a:pt x="359" y="1203"/>
                </a:lnTo>
                <a:lnTo>
                  <a:pt x="356" y="1203"/>
                </a:lnTo>
                <a:lnTo>
                  <a:pt x="352" y="1167"/>
                </a:lnTo>
                <a:lnTo>
                  <a:pt x="347" y="1139"/>
                </a:lnTo>
                <a:lnTo>
                  <a:pt x="340" y="1108"/>
                </a:lnTo>
                <a:lnTo>
                  <a:pt x="333" y="1075"/>
                </a:lnTo>
                <a:lnTo>
                  <a:pt x="274" y="1077"/>
                </a:lnTo>
                <a:lnTo>
                  <a:pt x="246" y="1061"/>
                </a:lnTo>
                <a:lnTo>
                  <a:pt x="210" y="1061"/>
                </a:lnTo>
                <a:lnTo>
                  <a:pt x="189" y="1061"/>
                </a:lnTo>
                <a:lnTo>
                  <a:pt x="194" y="1070"/>
                </a:lnTo>
                <a:lnTo>
                  <a:pt x="194" y="1077"/>
                </a:lnTo>
                <a:lnTo>
                  <a:pt x="194" y="1080"/>
                </a:lnTo>
                <a:lnTo>
                  <a:pt x="151" y="1056"/>
                </a:lnTo>
                <a:lnTo>
                  <a:pt x="146" y="1037"/>
                </a:lnTo>
                <a:lnTo>
                  <a:pt x="139" y="1009"/>
                </a:lnTo>
                <a:lnTo>
                  <a:pt x="137" y="1006"/>
                </a:lnTo>
                <a:lnTo>
                  <a:pt x="142" y="1011"/>
                </a:lnTo>
                <a:lnTo>
                  <a:pt x="149" y="1016"/>
                </a:lnTo>
                <a:lnTo>
                  <a:pt x="156" y="1023"/>
                </a:lnTo>
                <a:lnTo>
                  <a:pt x="161" y="1028"/>
                </a:lnTo>
                <a:lnTo>
                  <a:pt x="161" y="1025"/>
                </a:lnTo>
                <a:lnTo>
                  <a:pt x="175" y="1002"/>
                </a:lnTo>
                <a:lnTo>
                  <a:pt x="184" y="985"/>
                </a:lnTo>
                <a:lnTo>
                  <a:pt x="187" y="985"/>
                </a:lnTo>
                <a:lnTo>
                  <a:pt x="189" y="988"/>
                </a:lnTo>
                <a:lnTo>
                  <a:pt x="191" y="988"/>
                </a:lnTo>
                <a:lnTo>
                  <a:pt x="201" y="971"/>
                </a:lnTo>
                <a:lnTo>
                  <a:pt x="203" y="961"/>
                </a:lnTo>
                <a:lnTo>
                  <a:pt x="205" y="940"/>
                </a:lnTo>
                <a:lnTo>
                  <a:pt x="208" y="931"/>
                </a:lnTo>
                <a:lnTo>
                  <a:pt x="208" y="928"/>
                </a:lnTo>
                <a:lnTo>
                  <a:pt x="208" y="926"/>
                </a:lnTo>
                <a:lnTo>
                  <a:pt x="208" y="919"/>
                </a:lnTo>
                <a:lnTo>
                  <a:pt x="210" y="914"/>
                </a:lnTo>
                <a:lnTo>
                  <a:pt x="210" y="909"/>
                </a:lnTo>
                <a:lnTo>
                  <a:pt x="210" y="907"/>
                </a:lnTo>
                <a:lnTo>
                  <a:pt x="210" y="905"/>
                </a:lnTo>
                <a:lnTo>
                  <a:pt x="210" y="893"/>
                </a:lnTo>
                <a:lnTo>
                  <a:pt x="213" y="853"/>
                </a:lnTo>
                <a:lnTo>
                  <a:pt x="215" y="838"/>
                </a:lnTo>
                <a:lnTo>
                  <a:pt x="217" y="822"/>
                </a:lnTo>
                <a:lnTo>
                  <a:pt x="205" y="819"/>
                </a:lnTo>
                <a:lnTo>
                  <a:pt x="196" y="815"/>
                </a:lnTo>
                <a:lnTo>
                  <a:pt x="194" y="817"/>
                </a:lnTo>
                <a:lnTo>
                  <a:pt x="184" y="812"/>
                </a:lnTo>
                <a:lnTo>
                  <a:pt x="175" y="805"/>
                </a:lnTo>
                <a:lnTo>
                  <a:pt x="180" y="801"/>
                </a:lnTo>
                <a:lnTo>
                  <a:pt x="187" y="796"/>
                </a:lnTo>
                <a:lnTo>
                  <a:pt x="210" y="774"/>
                </a:lnTo>
                <a:lnTo>
                  <a:pt x="222" y="763"/>
                </a:lnTo>
                <a:lnTo>
                  <a:pt x="224" y="758"/>
                </a:lnTo>
                <a:lnTo>
                  <a:pt x="201" y="751"/>
                </a:lnTo>
                <a:lnTo>
                  <a:pt x="191" y="751"/>
                </a:lnTo>
                <a:lnTo>
                  <a:pt x="184" y="753"/>
                </a:lnTo>
                <a:lnTo>
                  <a:pt x="172" y="753"/>
                </a:lnTo>
                <a:lnTo>
                  <a:pt x="165" y="753"/>
                </a:lnTo>
                <a:lnTo>
                  <a:pt x="161" y="748"/>
                </a:lnTo>
                <a:lnTo>
                  <a:pt x="158" y="744"/>
                </a:lnTo>
                <a:lnTo>
                  <a:pt x="158" y="739"/>
                </a:lnTo>
                <a:lnTo>
                  <a:pt x="158" y="734"/>
                </a:lnTo>
                <a:lnTo>
                  <a:pt x="156" y="722"/>
                </a:lnTo>
                <a:lnTo>
                  <a:pt x="151" y="713"/>
                </a:lnTo>
                <a:lnTo>
                  <a:pt x="146" y="703"/>
                </a:lnTo>
                <a:lnTo>
                  <a:pt x="139" y="696"/>
                </a:lnTo>
                <a:lnTo>
                  <a:pt x="137" y="694"/>
                </a:lnTo>
                <a:lnTo>
                  <a:pt x="135" y="689"/>
                </a:lnTo>
                <a:lnTo>
                  <a:pt x="135" y="687"/>
                </a:lnTo>
                <a:lnTo>
                  <a:pt x="130" y="673"/>
                </a:lnTo>
                <a:lnTo>
                  <a:pt x="125" y="673"/>
                </a:lnTo>
                <a:lnTo>
                  <a:pt x="121" y="673"/>
                </a:lnTo>
                <a:lnTo>
                  <a:pt x="116" y="673"/>
                </a:lnTo>
                <a:lnTo>
                  <a:pt x="109" y="673"/>
                </a:lnTo>
                <a:lnTo>
                  <a:pt x="104" y="673"/>
                </a:lnTo>
                <a:lnTo>
                  <a:pt x="92" y="673"/>
                </a:lnTo>
                <a:lnTo>
                  <a:pt x="90" y="673"/>
                </a:lnTo>
                <a:lnTo>
                  <a:pt x="83" y="673"/>
                </a:lnTo>
                <a:lnTo>
                  <a:pt x="50" y="677"/>
                </a:lnTo>
                <a:lnTo>
                  <a:pt x="43" y="673"/>
                </a:lnTo>
                <a:lnTo>
                  <a:pt x="43" y="640"/>
                </a:lnTo>
                <a:lnTo>
                  <a:pt x="59" y="609"/>
                </a:lnTo>
                <a:lnTo>
                  <a:pt x="50" y="609"/>
                </a:lnTo>
                <a:lnTo>
                  <a:pt x="43" y="602"/>
                </a:lnTo>
                <a:lnTo>
                  <a:pt x="40" y="597"/>
                </a:lnTo>
                <a:lnTo>
                  <a:pt x="38" y="592"/>
                </a:lnTo>
                <a:lnTo>
                  <a:pt x="38" y="587"/>
                </a:lnTo>
                <a:lnTo>
                  <a:pt x="36" y="585"/>
                </a:lnTo>
                <a:lnTo>
                  <a:pt x="24" y="573"/>
                </a:lnTo>
                <a:lnTo>
                  <a:pt x="22" y="569"/>
                </a:lnTo>
                <a:lnTo>
                  <a:pt x="19" y="566"/>
                </a:lnTo>
                <a:lnTo>
                  <a:pt x="14" y="561"/>
                </a:lnTo>
                <a:lnTo>
                  <a:pt x="10" y="552"/>
                </a:lnTo>
                <a:lnTo>
                  <a:pt x="10" y="547"/>
                </a:lnTo>
                <a:lnTo>
                  <a:pt x="12" y="545"/>
                </a:lnTo>
                <a:lnTo>
                  <a:pt x="19" y="540"/>
                </a:lnTo>
                <a:lnTo>
                  <a:pt x="26" y="535"/>
                </a:lnTo>
                <a:lnTo>
                  <a:pt x="29" y="533"/>
                </a:lnTo>
                <a:lnTo>
                  <a:pt x="31" y="528"/>
                </a:lnTo>
                <a:lnTo>
                  <a:pt x="29" y="524"/>
                </a:lnTo>
                <a:lnTo>
                  <a:pt x="14" y="500"/>
                </a:lnTo>
                <a:lnTo>
                  <a:pt x="14" y="493"/>
                </a:lnTo>
                <a:lnTo>
                  <a:pt x="14" y="486"/>
                </a:lnTo>
                <a:lnTo>
                  <a:pt x="10" y="479"/>
                </a:lnTo>
                <a:lnTo>
                  <a:pt x="5" y="474"/>
                </a:lnTo>
                <a:lnTo>
                  <a:pt x="0" y="464"/>
                </a:lnTo>
                <a:lnTo>
                  <a:pt x="0" y="457"/>
                </a:lnTo>
                <a:lnTo>
                  <a:pt x="0" y="455"/>
                </a:lnTo>
                <a:lnTo>
                  <a:pt x="3" y="455"/>
                </a:lnTo>
                <a:lnTo>
                  <a:pt x="3" y="453"/>
                </a:lnTo>
                <a:lnTo>
                  <a:pt x="7" y="450"/>
                </a:lnTo>
                <a:lnTo>
                  <a:pt x="10" y="445"/>
                </a:lnTo>
                <a:lnTo>
                  <a:pt x="12" y="441"/>
                </a:lnTo>
                <a:lnTo>
                  <a:pt x="14" y="438"/>
                </a:lnTo>
                <a:lnTo>
                  <a:pt x="19" y="434"/>
                </a:lnTo>
                <a:lnTo>
                  <a:pt x="22" y="429"/>
                </a:lnTo>
                <a:lnTo>
                  <a:pt x="24" y="427"/>
                </a:lnTo>
                <a:lnTo>
                  <a:pt x="29" y="424"/>
                </a:lnTo>
                <a:lnTo>
                  <a:pt x="33" y="422"/>
                </a:lnTo>
                <a:lnTo>
                  <a:pt x="36" y="419"/>
                </a:lnTo>
                <a:lnTo>
                  <a:pt x="33" y="415"/>
                </a:lnTo>
                <a:lnTo>
                  <a:pt x="59" y="415"/>
                </a:lnTo>
                <a:lnTo>
                  <a:pt x="59" y="400"/>
                </a:lnTo>
                <a:lnTo>
                  <a:pt x="64" y="365"/>
                </a:lnTo>
                <a:lnTo>
                  <a:pt x="73" y="365"/>
                </a:lnTo>
                <a:lnTo>
                  <a:pt x="76" y="365"/>
                </a:lnTo>
                <a:lnTo>
                  <a:pt x="78" y="363"/>
                </a:lnTo>
                <a:lnTo>
                  <a:pt x="80" y="363"/>
                </a:lnTo>
                <a:lnTo>
                  <a:pt x="85" y="363"/>
                </a:lnTo>
                <a:lnTo>
                  <a:pt x="90" y="360"/>
                </a:lnTo>
                <a:lnTo>
                  <a:pt x="95" y="360"/>
                </a:lnTo>
                <a:lnTo>
                  <a:pt x="99" y="355"/>
                </a:lnTo>
                <a:lnTo>
                  <a:pt x="104" y="353"/>
                </a:lnTo>
                <a:lnTo>
                  <a:pt x="106" y="348"/>
                </a:lnTo>
                <a:lnTo>
                  <a:pt x="109" y="348"/>
                </a:lnTo>
                <a:lnTo>
                  <a:pt x="111" y="334"/>
                </a:lnTo>
                <a:lnTo>
                  <a:pt x="121" y="318"/>
                </a:lnTo>
                <a:lnTo>
                  <a:pt x="125" y="308"/>
                </a:lnTo>
                <a:lnTo>
                  <a:pt x="128" y="299"/>
                </a:lnTo>
                <a:lnTo>
                  <a:pt x="132" y="301"/>
                </a:lnTo>
                <a:lnTo>
                  <a:pt x="137" y="292"/>
                </a:lnTo>
                <a:lnTo>
                  <a:pt x="139" y="292"/>
                </a:lnTo>
                <a:lnTo>
                  <a:pt x="142" y="292"/>
                </a:lnTo>
                <a:lnTo>
                  <a:pt x="146" y="289"/>
                </a:lnTo>
                <a:lnTo>
                  <a:pt x="151" y="284"/>
                </a:lnTo>
                <a:lnTo>
                  <a:pt x="156" y="277"/>
                </a:lnTo>
                <a:lnTo>
                  <a:pt x="158" y="275"/>
                </a:lnTo>
                <a:lnTo>
                  <a:pt x="163" y="268"/>
                </a:lnTo>
                <a:lnTo>
                  <a:pt x="165" y="266"/>
                </a:lnTo>
                <a:lnTo>
                  <a:pt x="170" y="263"/>
                </a:lnTo>
                <a:lnTo>
                  <a:pt x="170" y="261"/>
                </a:lnTo>
                <a:lnTo>
                  <a:pt x="198" y="247"/>
                </a:lnTo>
                <a:lnTo>
                  <a:pt x="234" y="221"/>
                </a:lnTo>
                <a:lnTo>
                  <a:pt x="262" y="180"/>
                </a:lnTo>
                <a:lnTo>
                  <a:pt x="335" y="121"/>
                </a:lnTo>
                <a:lnTo>
                  <a:pt x="342" y="119"/>
                </a:lnTo>
                <a:lnTo>
                  <a:pt x="345" y="116"/>
                </a:lnTo>
                <a:lnTo>
                  <a:pt x="349" y="116"/>
                </a:lnTo>
                <a:lnTo>
                  <a:pt x="356" y="116"/>
                </a:lnTo>
                <a:lnTo>
                  <a:pt x="361" y="119"/>
                </a:lnTo>
                <a:lnTo>
                  <a:pt x="363" y="119"/>
                </a:lnTo>
                <a:lnTo>
                  <a:pt x="373" y="116"/>
                </a:lnTo>
                <a:lnTo>
                  <a:pt x="380" y="116"/>
                </a:lnTo>
                <a:lnTo>
                  <a:pt x="385" y="112"/>
                </a:lnTo>
                <a:lnTo>
                  <a:pt x="387" y="109"/>
                </a:lnTo>
                <a:lnTo>
                  <a:pt x="389" y="107"/>
                </a:lnTo>
                <a:lnTo>
                  <a:pt x="394" y="105"/>
                </a:lnTo>
                <a:lnTo>
                  <a:pt x="396" y="102"/>
                </a:lnTo>
                <a:lnTo>
                  <a:pt x="403" y="100"/>
                </a:lnTo>
                <a:lnTo>
                  <a:pt x="408" y="102"/>
                </a:lnTo>
                <a:lnTo>
                  <a:pt x="411" y="102"/>
                </a:lnTo>
                <a:lnTo>
                  <a:pt x="413" y="102"/>
                </a:lnTo>
                <a:lnTo>
                  <a:pt x="415" y="105"/>
                </a:lnTo>
                <a:lnTo>
                  <a:pt x="418" y="105"/>
                </a:lnTo>
                <a:lnTo>
                  <a:pt x="420" y="107"/>
                </a:lnTo>
                <a:lnTo>
                  <a:pt x="425" y="107"/>
                </a:lnTo>
                <a:lnTo>
                  <a:pt x="427" y="109"/>
                </a:lnTo>
                <a:lnTo>
                  <a:pt x="429" y="109"/>
                </a:lnTo>
                <a:lnTo>
                  <a:pt x="432" y="109"/>
                </a:lnTo>
                <a:lnTo>
                  <a:pt x="441" y="112"/>
                </a:lnTo>
                <a:lnTo>
                  <a:pt x="446" y="112"/>
                </a:lnTo>
                <a:lnTo>
                  <a:pt x="455" y="112"/>
                </a:lnTo>
                <a:lnTo>
                  <a:pt x="460" y="109"/>
                </a:lnTo>
                <a:lnTo>
                  <a:pt x="465" y="107"/>
                </a:lnTo>
                <a:lnTo>
                  <a:pt x="472" y="105"/>
                </a:lnTo>
                <a:lnTo>
                  <a:pt x="477" y="105"/>
                </a:lnTo>
                <a:lnTo>
                  <a:pt x="484" y="105"/>
                </a:lnTo>
                <a:lnTo>
                  <a:pt x="488" y="105"/>
                </a:lnTo>
                <a:lnTo>
                  <a:pt x="493" y="102"/>
                </a:lnTo>
                <a:lnTo>
                  <a:pt x="498" y="100"/>
                </a:lnTo>
                <a:lnTo>
                  <a:pt x="505" y="100"/>
                </a:lnTo>
                <a:lnTo>
                  <a:pt x="510" y="102"/>
                </a:lnTo>
                <a:lnTo>
                  <a:pt x="514" y="105"/>
                </a:lnTo>
                <a:lnTo>
                  <a:pt x="521" y="105"/>
                </a:lnTo>
                <a:lnTo>
                  <a:pt x="528" y="102"/>
                </a:lnTo>
                <a:lnTo>
                  <a:pt x="535" y="97"/>
                </a:lnTo>
                <a:lnTo>
                  <a:pt x="545" y="90"/>
                </a:lnTo>
                <a:lnTo>
                  <a:pt x="559" y="97"/>
                </a:lnTo>
                <a:lnTo>
                  <a:pt x="576" y="114"/>
                </a:lnTo>
                <a:lnTo>
                  <a:pt x="585" y="121"/>
                </a:lnTo>
                <a:lnTo>
                  <a:pt x="585" y="128"/>
                </a:lnTo>
                <a:lnTo>
                  <a:pt x="587" y="135"/>
                </a:lnTo>
                <a:lnTo>
                  <a:pt x="587" y="140"/>
                </a:lnTo>
                <a:lnTo>
                  <a:pt x="587" y="145"/>
                </a:lnTo>
                <a:lnTo>
                  <a:pt x="587" y="147"/>
                </a:lnTo>
                <a:lnTo>
                  <a:pt x="585" y="150"/>
                </a:lnTo>
                <a:lnTo>
                  <a:pt x="587" y="152"/>
                </a:lnTo>
                <a:lnTo>
                  <a:pt x="590" y="154"/>
                </a:lnTo>
                <a:lnTo>
                  <a:pt x="594" y="154"/>
                </a:lnTo>
                <a:lnTo>
                  <a:pt x="601" y="154"/>
                </a:lnTo>
                <a:lnTo>
                  <a:pt x="611" y="157"/>
                </a:lnTo>
                <a:lnTo>
                  <a:pt x="616" y="157"/>
                </a:lnTo>
                <a:lnTo>
                  <a:pt x="623" y="154"/>
                </a:lnTo>
                <a:lnTo>
                  <a:pt x="627" y="154"/>
                </a:lnTo>
                <a:lnTo>
                  <a:pt x="630" y="159"/>
                </a:lnTo>
                <a:lnTo>
                  <a:pt x="630" y="161"/>
                </a:lnTo>
                <a:lnTo>
                  <a:pt x="632" y="164"/>
                </a:lnTo>
                <a:lnTo>
                  <a:pt x="634" y="166"/>
                </a:lnTo>
                <a:lnTo>
                  <a:pt x="637" y="168"/>
                </a:lnTo>
                <a:lnTo>
                  <a:pt x="639" y="173"/>
                </a:lnTo>
                <a:lnTo>
                  <a:pt x="639" y="178"/>
                </a:lnTo>
                <a:lnTo>
                  <a:pt x="637" y="183"/>
                </a:lnTo>
                <a:lnTo>
                  <a:pt x="637" y="190"/>
                </a:lnTo>
                <a:lnTo>
                  <a:pt x="634" y="192"/>
                </a:lnTo>
                <a:lnTo>
                  <a:pt x="637" y="195"/>
                </a:lnTo>
                <a:lnTo>
                  <a:pt x="637" y="202"/>
                </a:lnTo>
                <a:lnTo>
                  <a:pt x="637" y="206"/>
                </a:lnTo>
                <a:lnTo>
                  <a:pt x="637" y="211"/>
                </a:lnTo>
                <a:lnTo>
                  <a:pt x="625" y="294"/>
                </a:lnTo>
                <a:lnTo>
                  <a:pt x="627" y="294"/>
                </a:lnTo>
                <a:lnTo>
                  <a:pt x="630" y="294"/>
                </a:lnTo>
                <a:lnTo>
                  <a:pt x="632" y="294"/>
                </a:lnTo>
                <a:lnTo>
                  <a:pt x="658" y="273"/>
                </a:lnTo>
                <a:lnTo>
                  <a:pt x="660" y="273"/>
                </a:lnTo>
                <a:lnTo>
                  <a:pt x="672" y="263"/>
                </a:lnTo>
                <a:lnTo>
                  <a:pt x="689" y="256"/>
                </a:lnTo>
                <a:lnTo>
                  <a:pt x="689" y="254"/>
                </a:lnTo>
                <a:lnTo>
                  <a:pt x="689" y="249"/>
                </a:lnTo>
                <a:lnTo>
                  <a:pt x="689" y="247"/>
                </a:lnTo>
                <a:lnTo>
                  <a:pt x="691" y="242"/>
                </a:lnTo>
                <a:lnTo>
                  <a:pt x="693" y="240"/>
                </a:lnTo>
                <a:lnTo>
                  <a:pt x="696" y="237"/>
                </a:lnTo>
                <a:lnTo>
                  <a:pt x="696" y="235"/>
                </a:lnTo>
                <a:lnTo>
                  <a:pt x="698" y="228"/>
                </a:lnTo>
                <a:lnTo>
                  <a:pt x="696" y="225"/>
                </a:lnTo>
                <a:lnTo>
                  <a:pt x="693" y="223"/>
                </a:lnTo>
                <a:lnTo>
                  <a:pt x="691" y="221"/>
                </a:lnTo>
                <a:lnTo>
                  <a:pt x="691" y="218"/>
                </a:lnTo>
                <a:lnTo>
                  <a:pt x="691" y="216"/>
                </a:lnTo>
                <a:lnTo>
                  <a:pt x="693" y="213"/>
                </a:lnTo>
                <a:lnTo>
                  <a:pt x="696" y="211"/>
                </a:lnTo>
                <a:lnTo>
                  <a:pt x="693" y="209"/>
                </a:lnTo>
                <a:lnTo>
                  <a:pt x="693" y="206"/>
                </a:lnTo>
                <a:lnTo>
                  <a:pt x="693" y="202"/>
                </a:lnTo>
                <a:lnTo>
                  <a:pt x="693" y="199"/>
                </a:lnTo>
                <a:lnTo>
                  <a:pt x="696" y="197"/>
                </a:lnTo>
                <a:lnTo>
                  <a:pt x="698" y="195"/>
                </a:lnTo>
                <a:lnTo>
                  <a:pt x="700" y="195"/>
                </a:lnTo>
                <a:lnTo>
                  <a:pt x="703" y="195"/>
                </a:lnTo>
                <a:lnTo>
                  <a:pt x="703" y="192"/>
                </a:lnTo>
                <a:lnTo>
                  <a:pt x="705" y="192"/>
                </a:lnTo>
                <a:lnTo>
                  <a:pt x="708" y="185"/>
                </a:lnTo>
                <a:lnTo>
                  <a:pt x="710" y="180"/>
                </a:lnTo>
                <a:lnTo>
                  <a:pt x="712" y="176"/>
                </a:lnTo>
                <a:lnTo>
                  <a:pt x="715" y="171"/>
                </a:lnTo>
                <a:lnTo>
                  <a:pt x="712" y="166"/>
                </a:lnTo>
                <a:lnTo>
                  <a:pt x="724" y="168"/>
                </a:lnTo>
                <a:lnTo>
                  <a:pt x="726" y="171"/>
                </a:lnTo>
                <a:lnTo>
                  <a:pt x="729" y="171"/>
                </a:lnTo>
                <a:lnTo>
                  <a:pt x="733" y="173"/>
                </a:lnTo>
                <a:lnTo>
                  <a:pt x="736" y="173"/>
                </a:lnTo>
                <a:lnTo>
                  <a:pt x="738" y="173"/>
                </a:lnTo>
                <a:lnTo>
                  <a:pt x="741" y="173"/>
                </a:lnTo>
                <a:lnTo>
                  <a:pt x="745" y="173"/>
                </a:lnTo>
                <a:lnTo>
                  <a:pt x="748" y="173"/>
                </a:lnTo>
                <a:lnTo>
                  <a:pt x="752" y="173"/>
                </a:lnTo>
                <a:lnTo>
                  <a:pt x="755" y="171"/>
                </a:lnTo>
                <a:lnTo>
                  <a:pt x="757" y="171"/>
                </a:lnTo>
                <a:lnTo>
                  <a:pt x="759" y="171"/>
                </a:lnTo>
                <a:lnTo>
                  <a:pt x="771" y="171"/>
                </a:lnTo>
                <a:lnTo>
                  <a:pt x="774" y="168"/>
                </a:lnTo>
                <a:lnTo>
                  <a:pt x="778" y="171"/>
                </a:lnTo>
                <a:lnTo>
                  <a:pt x="781" y="176"/>
                </a:lnTo>
                <a:lnTo>
                  <a:pt x="783" y="180"/>
                </a:lnTo>
                <a:lnTo>
                  <a:pt x="785" y="183"/>
                </a:lnTo>
                <a:lnTo>
                  <a:pt x="788" y="185"/>
                </a:lnTo>
                <a:lnTo>
                  <a:pt x="790" y="190"/>
                </a:lnTo>
                <a:lnTo>
                  <a:pt x="792" y="192"/>
                </a:lnTo>
                <a:lnTo>
                  <a:pt x="795" y="197"/>
                </a:lnTo>
                <a:lnTo>
                  <a:pt x="799" y="197"/>
                </a:lnTo>
                <a:lnTo>
                  <a:pt x="809" y="197"/>
                </a:lnTo>
                <a:lnTo>
                  <a:pt x="790" y="235"/>
                </a:lnTo>
                <a:lnTo>
                  <a:pt x="774" y="230"/>
                </a:lnTo>
                <a:lnTo>
                  <a:pt x="762" y="230"/>
                </a:lnTo>
                <a:lnTo>
                  <a:pt x="764" y="244"/>
                </a:lnTo>
                <a:lnTo>
                  <a:pt x="766" y="270"/>
                </a:lnTo>
                <a:lnTo>
                  <a:pt x="766" y="289"/>
                </a:lnTo>
                <a:lnTo>
                  <a:pt x="766" y="292"/>
                </a:lnTo>
                <a:lnTo>
                  <a:pt x="764" y="303"/>
                </a:lnTo>
                <a:lnTo>
                  <a:pt x="764" y="306"/>
                </a:lnTo>
                <a:lnTo>
                  <a:pt x="764" y="311"/>
                </a:lnTo>
                <a:lnTo>
                  <a:pt x="764" y="318"/>
                </a:lnTo>
                <a:lnTo>
                  <a:pt x="769" y="315"/>
                </a:lnTo>
                <a:lnTo>
                  <a:pt x="766" y="318"/>
                </a:lnTo>
                <a:lnTo>
                  <a:pt x="759" y="329"/>
                </a:lnTo>
                <a:lnTo>
                  <a:pt x="757" y="334"/>
                </a:lnTo>
                <a:lnTo>
                  <a:pt x="757" y="337"/>
                </a:lnTo>
                <a:lnTo>
                  <a:pt x="757" y="341"/>
                </a:lnTo>
                <a:lnTo>
                  <a:pt x="755" y="341"/>
                </a:lnTo>
                <a:lnTo>
                  <a:pt x="755" y="344"/>
                </a:lnTo>
                <a:lnTo>
                  <a:pt x="757" y="344"/>
                </a:lnTo>
                <a:lnTo>
                  <a:pt x="757" y="346"/>
                </a:lnTo>
                <a:lnTo>
                  <a:pt x="759" y="353"/>
                </a:lnTo>
                <a:lnTo>
                  <a:pt x="776" y="372"/>
                </a:lnTo>
                <a:lnTo>
                  <a:pt x="781" y="379"/>
                </a:lnTo>
                <a:lnTo>
                  <a:pt x="840" y="377"/>
                </a:lnTo>
                <a:lnTo>
                  <a:pt x="856" y="374"/>
                </a:lnTo>
                <a:lnTo>
                  <a:pt x="856" y="377"/>
                </a:lnTo>
                <a:lnTo>
                  <a:pt x="873" y="374"/>
                </a:lnTo>
                <a:lnTo>
                  <a:pt x="866" y="322"/>
                </a:lnTo>
                <a:lnTo>
                  <a:pt x="858" y="320"/>
                </a:lnTo>
                <a:lnTo>
                  <a:pt x="854" y="320"/>
                </a:lnTo>
                <a:lnTo>
                  <a:pt x="851" y="318"/>
                </a:lnTo>
                <a:lnTo>
                  <a:pt x="847" y="315"/>
                </a:lnTo>
                <a:lnTo>
                  <a:pt x="844" y="313"/>
                </a:lnTo>
                <a:lnTo>
                  <a:pt x="842" y="313"/>
                </a:lnTo>
                <a:lnTo>
                  <a:pt x="837" y="313"/>
                </a:lnTo>
                <a:lnTo>
                  <a:pt x="835" y="311"/>
                </a:lnTo>
                <a:lnTo>
                  <a:pt x="832" y="308"/>
                </a:lnTo>
                <a:lnTo>
                  <a:pt x="830" y="308"/>
                </a:lnTo>
                <a:lnTo>
                  <a:pt x="828" y="306"/>
                </a:lnTo>
                <a:lnTo>
                  <a:pt x="823" y="303"/>
                </a:lnTo>
                <a:lnTo>
                  <a:pt x="821" y="301"/>
                </a:lnTo>
                <a:lnTo>
                  <a:pt x="816" y="294"/>
                </a:lnTo>
                <a:lnTo>
                  <a:pt x="811" y="294"/>
                </a:lnTo>
                <a:lnTo>
                  <a:pt x="809" y="289"/>
                </a:lnTo>
                <a:lnTo>
                  <a:pt x="807" y="287"/>
                </a:lnTo>
                <a:lnTo>
                  <a:pt x="814" y="282"/>
                </a:lnTo>
                <a:lnTo>
                  <a:pt x="816" y="282"/>
                </a:lnTo>
                <a:lnTo>
                  <a:pt x="821" y="280"/>
                </a:lnTo>
                <a:lnTo>
                  <a:pt x="825" y="277"/>
                </a:lnTo>
                <a:lnTo>
                  <a:pt x="828" y="275"/>
                </a:lnTo>
                <a:lnTo>
                  <a:pt x="830" y="270"/>
                </a:lnTo>
                <a:lnTo>
                  <a:pt x="835" y="268"/>
                </a:lnTo>
                <a:lnTo>
                  <a:pt x="842" y="221"/>
                </a:lnTo>
                <a:lnTo>
                  <a:pt x="842" y="211"/>
                </a:lnTo>
                <a:lnTo>
                  <a:pt x="840" y="204"/>
                </a:lnTo>
                <a:lnTo>
                  <a:pt x="840" y="202"/>
                </a:lnTo>
                <a:lnTo>
                  <a:pt x="840" y="195"/>
                </a:lnTo>
                <a:lnTo>
                  <a:pt x="840" y="192"/>
                </a:lnTo>
                <a:lnTo>
                  <a:pt x="842" y="187"/>
                </a:lnTo>
                <a:lnTo>
                  <a:pt x="844" y="180"/>
                </a:lnTo>
                <a:lnTo>
                  <a:pt x="870" y="121"/>
                </a:lnTo>
                <a:lnTo>
                  <a:pt x="877" y="93"/>
                </a:lnTo>
                <a:lnTo>
                  <a:pt x="896" y="19"/>
                </a:lnTo>
                <a:lnTo>
                  <a:pt x="969" y="0"/>
                </a:lnTo>
                <a:lnTo>
                  <a:pt x="974" y="5"/>
                </a:lnTo>
                <a:lnTo>
                  <a:pt x="981" y="10"/>
                </a:lnTo>
                <a:lnTo>
                  <a:pt x="983" y="10"/>
                </a:lnTo>
                <a:lnTo>
                  <a:pt x="988" y="12"/>
                </a:lnTo>
                <a:lnTo>
                  <a:pt x="990" y="17"/>
                </a:lnTo>
                <a:lnTo>
                  <a:pt x="990" y="22"/>
                </a:lnTo>
                <a:lnTo>
                  <a:pt x="993" y="26"/>
                </a:lnTo>
                <a:lnTo>
                  <a:pt x="995" y="29"/>
                </a:lnTo>
                <a:lnTo>
                  <a:pt x="998" y="31"/>
                </a:lnTo>
                <a:lnTo>
                  <a:pt x="1002" y="31"/>
                </a:lnTo>
                <a:lnTo>
                  <a:pt x="1005" y="34"/>
                </a:lnTo>
                <a:lnTo>
                  <a:pt x="1007" y="36"/>
                </a:lnTo>
                <a:lnTo>
                  <a:pt x="1009" y="41"/>
                </a:lnTo>
                <a:lnTo>
                  <a:pt x="1012" y="45"/>
                </a:lnTo>
                <a:lnTo>
                  <a:pt x="1014" y="48"/>
                </a:lnTo>
                <a:lnTo>
                  <a:pt x="1019" y="50"/>
                </a:lnTo>
                <a:lnTo>
                  <a:pt x="1021" y="53"/>
                </a:lnTo>
                <a:close/>
              </a:path>
            </a:pathLst>
          </a:custGeom>
          <a:solidFill>
            <a:srgbClr val="B6FCD3"/>
          </a:solidFill>
          <a:ln w="4445">
            <a:solidFill>
              <a:srgbClr val="6E6E6E"/>
            </a:solidFill>
            <a:prstDash val="solid"/>
            <a:round/>
            <a:headEnd/>
            <a:tailEnd/>
          </a:ln>
        </p:spPr>
        <p:txBody>
          <a:bodyPr rot="0" vert="horz" wrap="square" lIns="137160" tIns="68580" rIns="137160" bIns="68580" anchor="t" anchorCtr="0" upright="1">
            <a:noAutofit/>
          </a:bodyPr>
          <a:lstStyle/>
          <a:p>
            <a:endParaRPr lang="es-MX" sz="2700"/>
          </a:p>
        </p:txBody>
      </p:sp>
      <p:pic>
        <p:nvPicPr>
          <p:cNvPr id="23" name="Picture 2" descr="Estado de México – Pacto federal">
            <a:hlinkClick r:id="rId8" action="ppaction://hlinksldjump" tooltip="Distritos Judiciales Electorales"/>
          </p:cNvPr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62999" y="8585574"/>
            <a:ext cx="762001" cy="6265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Imagen 23">
            <a:hlinkClick r:id="" action="ppaction://hlinkshowjump?jump=previousslide" tooltip="Anterior"/>
          </p:cNvPr>
          <p:cNvPicPr>
            <a:picLocks noChangeAspect="1"/>
          </p:cNvPicPr>
          <p:nvPr/>
        </p:nvPicPr>
        <p:blipFill>
          <a:blip r:embed="rId10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7971312" y="8539447"/>
            <a:ext cx="718852" cy="718852"/>
          </a:xfrm>
          <a:prstGeom prst="rect">
            <a:avLst/>
          </a:prstGeom>
        </p:spPr>
      </p:pic>
      <p:pic>
        <p:nvPicPr>
          <p:cNvPr id="25" name="Imagen 24">
            <a:hlinkClick r:id="" action="ppaction://hlinkshowjump?jump=nextslide" tooltip="Siguiente"/>
          </p:cNvPr>
          <p:cNvPicPr>
            <a:picLocks noChangeAspect="1"/>
          </p:cNvPicPr>
          <p:nvPr/>
        </p:nvPicPr>
        <p:blipFill>
          <a:blip r:embed="rId10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97835" y="8539448"/>
            <a:ext cx="718852" cy="7188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05653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Click="0">
        <p14:reveal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2401" y="178509"/>
            <a:ext cx="2274414" cy="1025763"/>
          </a:xfrm>
          <a:prstGeom prst="rect">
            <a:avLst/>
          </a:prstGeom>
        </p:spPr>
      </p:pic>
      <p:sp>
        <p:nvSpPr>
          <p:cNvPr id="72" name="Paralelogramo 71"/>
          <p:cNvSpPr/>
          <p:nvPr/>
        </p:nvSpPr>
        <p:spPr>
          <a:xfrm>
            <a:off x="15672659" y="8634356"/>
            <a:ext cx="4243892" cy="1612305"/>
          </a:xfrm>
          <a:prstGeom prst="parallelogram">
            <a:avLst>
              <a:gd name="adj" fmla="val 68198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73" name="Paralelogramo 72"/>
          <p:cNvSpPr/>
          <p:nvPr/>
        </p:nvSpPr>
        <p:spPr>
          <a:xfrm>
            <a:off x="0" y="9478834"/>
            <a:ext cx="18750579" cy="814892"/>
          </a:xfrm>
          <a:prstGeom prst="parallelogram">
            <a:avLst>
              <a:gd name="adj" fmla="val 58663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pic>
        <p:nvPicPr>
          <p:cNvPr id="77" name="Imagen 7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33436" y="88635"/>
            <a:ext cx="1272614" cy="1202562"/>
          </a:xfrm>
          <a:prstGeom prst="rect">
            <a:avLst/>
          </a:prstGeom>
        </p:spPr>
      </p:pic>
      <p:sp>
        <p:nvSpPr>
          <p:cNvPr id="78" name="Triángulo isósceles 77"/>
          <p:cNvSpPr/>
          <p:nvPr/>
        </p:nvSpPr>
        <p:spPr>
          <a:xfrm rot="18459014">
            <a:off x="-931438" y="-343536"/>
            <a:ext cx="2154764" cy="1158996"/>
          </a:xfrm>
          <a:prstGeom prst="triangl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79" name="Triángulo isósceles 78"/>
          <p:cNvSpPr/>
          <p:nvPr/>
        </p:nvSpPr>
        <p:spPr>
          <a:xfrm rot="10631482">
            <a:off x="-55789" y="-206601"/>
            <a:ext cx="2154764" cy="1158996"/>
          </a:xfrm>
          <a:prstGeom prst="triangle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cxnSp>
        <p:nvCxnSpPr>
          <p:cNvPr id="81" name="Conector recto 80"/>
          <p:cNvCxnSpPr/>
          <p:nvPr/>
        </p:nvCxnSpPr>
        <p:spPr>
          <a:xfrm>
            <a:off x="9144000" y="88635"/>
            <a:ext cx="0" cy="1202562"/>
          </a:xfrm>
          <a:prstGeom prst="line">
            <a:avLst/>
          </a:prstGeom>
          <a:ln w="28575" cap="rnd">
            <a:solidFill>
              <a:schemeClr val="bg2">
                <a:lumMod val="5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3" name="Imagen 8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87420" y="1"/>
            <a:ext cx="1500581" cy="1500581"/>
          </a:xfrm>
          <a:prstGeom prst="rect">
            <a:avLst/>
          </a:prstGeom>
        </p:spPr>
      </p:pic>
      <p:pic>
        <p:nvPicPr>
          <p:cNvPr id="84" name="Imagen 83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25" t="29137" r="9744" b="27962"/>
          <a:stretch/>
        </p:blipFill>
        <p:spPr>
          <a:xfrm>
            <a:off x="666928" y="8648186"/>
            <a:ext cx="1516151" cy="816819"/>
          </a:xfrm>
          <a:prstGeom prst="rect">
            <a:avLst/>
          </a:prstGeom>
        </p:spPr>
      </p:pic>
      <p:sp>
        <p:nvSpPr>
          <p:cNvPr id="2" name="Rectángulo 1"/>
          <p:cNvSpPr/>
          <p:nvPr/>
        </p:nvSpPr>
        <p:spPr>
          <a:xfrm>
            <a:off x="1903226" y="1408760"/>
            <a:ext cx="14505894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s-MX" sz="6000" cap="all" dirty="0">
                <a:solidFill>
                  <a:srgbClr val="8C52FF"/>
                </a:solidFill>
                <a:latin typeface="Exo 2" panose="00000800000000000000" pitchFamily="2" charset="0"/>
              </a:rPr>
              <a:t>Distrito judicial no. xviii ZUMPANGO</a:t>
            </a:r>
            <a:endParaRPr lang="es-MX" sz="6000" cap="all" dirty="0">
              <a:latin typeface="Exo 2" panose="00000800000000000000" pitchFamily="2" charset="0"/>
            </a:endParaRPr>
          </a:p>
        </p:txBody>
      </p:sp>
      <p:sp>
        <p:nvSpPr>
          <p:cNvPr id="27" name="Freeform 50"/>
          <p:cNvSpPr>
            <a:spLocks/>
          </p:cNvSpPr>
          <p:nvPr/>
        </p:nvSpPr>
        <p:spPr bwMode="auto">
          <a:xfrm>
            <a:off x="411516" y="3299397"/>
            <a:ext cx="3543123" cy="4296786"/>
          </a:xfrm>
          <a:custGeom>
            <a:avLst/>
            <a:gdLst>
              <a:gd name="T0" fmla="*/ 1047 w 1118"/>
              <a:gd name="T1" fmla="*/ 79 h 1648"/>
              <a:gd name="T2" fmla="*/ 1031 w 1118"/>
              <a:gd name="T3" fmla="*/ 97 h 1648"/>
              <a:gd name="T4" fmla="*/ 1071 w 1118"/>
              <a:gd name="T5" fmla="*/ 107 h 1648"/>
              <a:gd name="T6" fmla="*/ 1094 w 1118"/>
              <a:gd name="T7" fmla="*/ 121 h 1648"/>
              <a:gd name="T8" fmla="*/ 1094 w 1118"/>
              <a:gd name="T9" fmla="*/ 154 h 1648"/>
              <a:gd name="T10" fmla="*/ 1099 w 1118"/>
              <a:gd name="T11" fmla="*/ 197 h 1648"/>
              <a:gd name="T12" fmla="*/ 1045 w 1118"/>
              <a:gd name="T13" fmla="*/ 334 h 1648"/>
              <a:gd name="T14" fmla="*/ 1007 w 1118"/>
              <a:gd name="T15" fmla="*/ 545 h 1648"/>
              <a:gd name="T16" fmla="*/ 1014 w 1118"/>
              <a:gd name="T17" fmla="*/ 585 h 1648"/>
              <a:gd name="T18" fmla="*/ 1026 w 1118"/>
              <a:gd name="T19" fmla="*/ 632 h 1648"/>
              <a:gd name="T20" fmla="*/ 1059 w 1118"/>
              <a:gd name="T21" fmla="*/ 682 h 1648"/>
              <a:gd name="T22" fmla="*/ 1064 w 1118"/>
              <a:gd name="T23" fmla="*/ 706 h 1648"/>
              <a:gd name="T24" fmla="*/ 946 w 1118"/>
              <a:gd name="T25" fmla="*/ 715 h 1648"/>
              <a:gd name="T26" fmla="*/ 988 w 1118"/>
              <a:gd name="T27" fmla="*/ 1035 h 1648"/>
              <a:gd name="T28" fmla="*/ 825 w 1118"/>
              <a:gd name="T29" fmla="*/ 1137 h 1648"/>
              <a:gd name="T30" fmla="*/ 814 w 1118"/>
              <a:gd name="T31" fmla="*/ 1163 h 1648"/>
              <a:gd name="T32" fmla="*/ 877 w 1118"/>
              <a:gd name="T33" fmla="*/ 1196 h 1648"/>
              <a:gd name="T34" fmla="*/ 965 w 1118"/>
              <a:gd name="T35" fmla="*/ 1222 h 1648"/>
              <a:gd name="T36" fmla="*/ 998 w 1118"/>
              <a:gd name="T37" fmla="*/ 1281 h 1648"/>
              <a:gd name="T38" fmla="*/ 759 w 1118"/>
              <a:gd name="T39" fmla="*/ 1442 h 1648"/>
              <a:gd name="T40" fmla="*/ 649 w 1118"/>
              <a:gd name="T41" fmla="*/ 1641 h 1648"/>
              <a:gd name="T42" fmla="*/ 616 w 1118"/>
              <a:gd name="T43" fmla="*/ 1648 h 1648"/>
              <a:gd name="T44" fmla="*/ 618 w 1118"/>
              <a:gd name="T45" fmla="*/ 1617 h 1648"/>
              <a:gd name="T46" fmla="*/ 625 w 1118"/>
              <a:gd name="T47" fmla="*/ 1594 h 1648"/>
              <a:gd name="T48" fmla="*/ 606 w 1118"/>
              <a:gd name="T49" fmla="*/ 1549 h 1648"/>
              <a:gd name="T50" fmla="*/ 479 w 1118"/>
              <a:gd name="T51" fmla="*/ 1421 h 1648"/>
              <a:gd name="T52" fmla="*/ 469 w 1118"/>
              <a:gd name="T53" fmla="*/ 1371 h 1648"/>
              <a:gd name="T54" fmla="*/ 370 w 1118"/>
              <a:gd name="T55" fmla="*/ 1227 h 1648"/>
              <a:gd name="T56" fmla="*/ 210 w 1118"/>
              <a:gd name="T57" fmla="*/ 1061 h 1648"/>
              <a:gd name="T58" fmla="*/ 156 w 1118"/>
              <a:gd name="T59" fmla="*/ 1023 h 1648"/>
              <a:gd name="T60" fmla="*/ 208 w 1118"/>
              <a:gd name="T61" fmla="*/ 931 h 1648"/>
              <a:gd name="T62" fmla="*/ 217 w 1118"/>
              <a:gd name="T63" fmla="*/ 822 h 1648"/>
              <a:gd name="T64" fmla="*/ 201 w 1118"/>
              <a:gd name="T65" fmla="*/ 751 h 1648"/>
              <a:gd name="T66" fmla="*/ 146 w 1118"/>
              <a:gd name="T67" fmla="*/ 703 h 1648"/>
              <a:gd name="T68" fmla="*/ 92 w 1118"/>
              <a:gd name="T69" fmla="*/ 673 h 1648"/>
              <a:gd name="T70" fmla="*/ 38 w 1118"/>
              <a:gd name="T71" fmla="*/ 587 h 1648"/>
              <a:gd name="T72" fmla="*/ 29 w 1118"/>
              <a:gd name="T73" fmla="*/ 533 h 1648"/>
              <a:gd name="T74" fmla="*/ 3 w 1118"/>
              <a:gd name="T75" fmla="*/ 455 h 1648"/>
              <a:gd name="T76" fmla="*/ 36 w 1118"/>
              <a:gd name="T77" fmla="*/ 419 h 1648"/>
              <a:gd name="T78" fmla="*/ 95 w 1118"/>
              <a:gd name="T79" fmla="*/ 360 h 1648"/>
              <a:gd name="T80" fmla="*/ 139 w 1118"/>
              <a:gd name="T81" fmla="*/ 292 h 1648"/>
              <a:gd name="T82" fmla="*/ 234 w 1118"/>
              <a:gd name="T83" fmla="*/ 221 h 1648"/>
              <a:gd name="T84" fmla="*/ 385 w 1118"/>
              <a:gd name="T85" fmla="*/ 112 h 1648"/>
              <a:gd name="T86" fmla="*/ 420 w 1118"/>
              <a:gd name="T87" fmla="*/ 107 h 1648"/>
              <a:gd name="T88" fmla="*/ 477 w 1118"/>
              <a:gd name="T89" fmla="*/ 105 h 1648"/>
              <a:gd name="T90" fmla="*/ 545 w 1118"/>
              <a:gd name="T91" fmla="*/ 90 h 1648"/>
              <a:gd name="T92" fmla="*/ 590 w 1118"/>
              <a:gd name="T93" fmla="*/ 154 h 1648"/>
              <a:gd name="T94" fmla="*/ 637 w 1118"/>
              <a:gd name="T95" fmla="*/ 168 h 1648"/>
              <a:gd name="T96" fmla="*/ 627 w 1118"/>
              <a:gd name="T97" fmla="*/ 294 h 1648"/>
              <a:gd name="T98" fmla="*/ 693 w 1118"/>
              <a:gd name="T99" fmla="*/ 240 h 1648"/>
              <a:gd name="T100" fmla="*/ 693 w 1118"/>
              <a:gd name="T101" fmla="*/ 209 h 1648"/>
              <a:gd name="T102" fmla="*/ 710 w 1118"/>
              <a:gd name="T103" fmla="*/ 180 h 1648"/>
              <a:gd name="T104" fmla="*/ 745 w 1118"/>
              <a:gd name="T105" fmla="*/ 173 h 1648"/>
              <a:gd name="T106" fmla="*/ 785 w 1118"/>
              <a:gd name="T107" fmla="*/ 183 h 1648"/>
              <a:gd name="T108" fmla="*/ 766 w 1118"/>
              <a:gd name="T109" fmla="*/ 270 h 1648"/>
              <a:gd name="T110" fmla="*/ 757 w 1118"/>
              <a:gd name="T111" fmla="*/ 337 h 1648"/>
              <a:gd name="T112" fmla="*/ 856 w 1118"/>
              <a:gd name="T113" fmla="*/ 377 h 1648"/>
              <a:gd name="T114" fmla="*/ 832 w 1118"/>
              <a:gd name="T115" fmla="*/ 308 h 1648"/>
              <a:gd name="T116" fmla="*/ 821 w 1118"/>
              <a:gd name="T117" fmla="*/ 280 h 1648"/>
              <a:gd name="T118" fmla="*/ 842 w 1118"/>
              <a:gd name="T119" fmla="*/ 187 h 1648"/>
              <a:gd name="T120" fmla="*/ 990 w 1118"/>
              <a:gd name="T121" fmla="*/ 22 h 1648"/>
              <a:gd name="T122" fmla="*/ 1021 w 1118"/>
              <a:gd name="T123" fmla="*/ 53 h 16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118" h="1648">
                <a:moveTo>
                  <a:pt x="1021" y="53"/>
                </a:moveTo>
                <a:lnTo>
                  <a:pt x="1026" y="53"/>
                </a:lnTo>
                <a:lnTo>
                  <a:pt x="1031" y="53"/>
                </a:lnTo>
                <a:lnTo>
                  <a:pt x="1035" y="53"/>
                </a:lnTo>
                <a:lnTo>
                  <a:pt x="1038" y="55"/>
                </a:lnTo>
                <a:lnTo>
                  <a:pt x="1047" y="64"/>
                </a:lnTo>
                <a:lnTo>
                  <a:pt x="1045" y="67"/>
                </a:lnTo>
                <a:lnTo>
                  <a:pt x="1045" y="69"/>
                </a:lnTo>
                <a:lnTo>
                  <a:pt x="1045" y="71"/>
                </a:lnTo>
                <a:lnTo>
                  <a:pt x="1047" y="74"/>
                </a:lnTo>
                <a:lnTo>
                  <a:pt x="1047" y="79"/>
                </a:lnTo>
                <a:lnTo>
                  <a:pt x="1049" y="83"/>
                </a:lnTo>
                <a:lnTo>
                  <a:pt x="1047" y="86"/>
                </a:lnTo>
                <a:lnTo>
                  <a:pt x="1045" y="88"/>
                </a:lnTo>
                <a:lnTo>
                  <a:pt x="1042" y="93"/>
                </a:lnTo>
                <a:lnTo>
                  <a:pt x="1038" y="93"/>
                </a:lnTo>
                <a:lnTo>
                  <a:pt x="1035" y="93"/>
                </a:lnTo>
                <a:lnTo>
                  <a:pt x="1033" y="93"/>
                </a:lnTo>
                <a:lnTo>
                  <a:pt x="1031" y="93"/>
                </a:lnTo>
                <a:lnTo>
                  <a:pt x="1028" y="93"/>
                </a:lnTo>
                <a:lnTo>
                  <a:pt x="1028" y="95"/>
                </a:lnTo>
                <a:lnTo>
                  <a:pt x="1031" y="97"/>
                </a:lnTo>
                <a:lnTo>
                  <a:pt x="1033" y="100"/>
                </a:lnTo>
                <a:lnTo>
                  <a:pt x="1035" y="100"/>
                </a:lnTo>
                <a:lnTo>
                  <a:pt x="1038" y="102"/>
                </a:lnTo>
                <a:lnTo>
                  <a:pt x="1040" y="105"/>
                </a:lnTo>
                <a:lnTo>
                  <a:pt x="1045" y="107"/>
                </a:lnTo>
                <a:lnTo>
                  <a:pt x="1049" y="107"/>
                </a:lnTo>
                <a:lnTo>
                  <a:pt x="1054" y="109"/>
                </a:lnTo>
                <a:lnTo>
                  <a:pt x="1061" y="109"/>
                </a:lnTo>
                <a:lnTo>
                  <a:pt x="1064" y="109"/>
                </a:lnTo>
                <a:lnTo>
                  <a:pt x="1066" y="107"/>
                </a:lnTo>
                <a:lnTo>
                  <a:pt x="1071" y="107"/>
                </a:lnTo>
                <a:lnTo>
                  <a:pt x="1073" y="107"/>
                </a:lnTo>
                <a:lnTo>
                  <a:pt x="1075" y="105"/>
                </a:lnTo>
                <a:lnTo>
                  <a:pt x="1078" y="102"/>
                </a:lnTo>
                <a:lnTo>
                  <a:pt x="1082" y="105"/>
                </a:lnTo>
                <a:lnTo>
                  <a:pt x="1087" y="105"/>
                </a:lnTo>
                <a:lnTo>
                  <a:pt x="1089" y="109"/>
                </a:lnTo>
                <a:lnTo>
                  <a:pt x="1092" y="109"/>
                </a:lnTo>
                <a:lnTo>
                  <a:pt x="1092" y="112"/>
                </a:lnTo>
                <a:lnTo>
                  <a:pt x="1094" y="114"/>
                </a:lnTo>
                <a:lnTo>
                  <a:pt x="1094" y="116"/>
                </a:lnTo>
                <a:lnTo>
                  <a:pt x="1094" y="121"/>
                </a:lnTo>
                <a:lnTo>
                  <a:pt x="1097" y="124"/>
                </a:lnTo>
                <a:lnTo>
                  <a:pt x="1097" y="126"/>
                </a:lnTo>
                <a:lnTo>
                  <a:pt x="1097" y="128"/>
                </a:lnTo>
                <a:lnTo>
                  <a:pt x="1099" y="128"/>
                </a:lnTo>
                <a:lnTo>
                  <a:pt x="1099" y="131"/>
                </a:lnTo>
                <a:lnTo>
                  <a:pt x="1101" y="131"/>
                </a:lnTo>
                <a:lnTo>
                  <a:pt x="1101" y="133"/>
                </a:lnTo>
                <a:lnTo>
                  <a:pt x="1099" y="138"/>
                </a:lnTo>
                <a:lnTo>
                  <a:pt x="1099" y="145"/>
                </a:lnTo>
                <a:lnTo>
                  <a:pt x="1097" y="150"/>
                </a:lnTo>
                <a:lnTo>
                  <a:pt x="1094" y="154"/>
                </a:lnTo>
                <a:lnTo>
                  <a:pt x="1094" y="159"/>
                </a:lnTo>
                <a:lnTo>
                  <a:pt x="1092" y="164"/>
                </a:lnTo>
                <a:lnTo>
                  <a:pt x="1092" y="168"/>
                </a:lnTo>
                <a:lnTo>
                  <a:pt x="1092" y="173"/>
                </a:lnTo>
                <a:lnTo>
                  <a:pt x="1092" y="178"/>
                </a:lnTo>
                <a:lnTo>
                  <a:pt x="1092" y="183"/>
                </a:lnTo>
                <a:lnTo>
                  <a:pt x="1094" y="185"/>
                </a:lnTo>
                <a:lnTo>
                  <a:pt x="1094" y="187"/>
                </a:lnTo>
                <a:lnTo>
                  <a:pt x="1094" y="192"/>
                </a:lnTo>
                <a:lnTo>
                  <a:pt x="1097" y="195"/>
                </a:lnTo>
                <a:lnTo>
                  <a:pt x="1099" y="197"/>
                </a:lnTo>
                <a:lnTo>
                  <a:pt x="1101" y="199"/>
                </a:lnTo>
                <a:lnTo>
                  <a:pt x="1104" y="202"/>
                </a:lnTo>
                <a:lnTo>
                  <a:pt x="1104" y="206"/>
                </a:lnTo>
                <a:lnTo>
                  <a:pt x="1106" y="206"/>
                </a:lnTo>
                <a:lnTo>
                  <a:pt x="1108" y="209"/>
                </a:lnTo>
                <a:lnTo>
                  <a:pt x="1108" y="211"/>
                </a:lnTo>
                <a:lnTo>
                  <a:pt x="1111" y="213"/>
                </a:lnTo>
                <a:lnTo>
                  <a:pt x="1111" y="216"/>
                </a:lnTo>
                <a:lnTo>
                  <a:pt x="1118" y="225"/>
                </a:lnTo>
                <a:lnTo>
                  <a:pt x="1042" y="308"/>
                </a:lnTo>
                <a:lnTo>
                  <a:pt x="1045" y="334"/>
                </a:lnTo>
                <a:lnTo>
                  <a:pt x="1042" y="384"/>
                </a:lnTo>
                <a:lnTo>
                  <a:pt x="1042" y="408"/>
                </a:lnTo>
                <a:lnTo>
                  <a:pt x="1031" y="431"/>
                </a:lnTo>
                <a:lnTo>
                  <a:pt x="1028" y="441"/>
                </a:lnTo>
                <a:lnTo>
                  <a:pt x="1023" y="486"/>
                </a:lnTo>
                <a:lnTo>
                  <a:pt x="1019" y="509"/>
                </a:lnTo>
                <a:lnTo>
                  <a:pt x="1019" y="514"/>
                </a:lnTo>
                <a:lnTo>
                  <a:pt x="1019" y="519"/>
                </a:lnTo>
                <a:lnTo>
                  <a:pt x="1014" y="526"/>
                </a:lnTo>
                <a:lnTo>
                  <a:pt x="1009" y="540"/>
                </a:lnTo>
                <a:lnTo>
                  <a:pt x="1007" y="545"/>
                </a:lnTo>
                <a:lnTo>
                  <a:pt x="1009" y="550"/>
                </a:lnTo>
                <a:lnTo>
                  <a:pt x="1009" y="554"/>
                </a:lnTo>
                <a:lnTo>
                  <a:pt x="1007" y="554"/>
                </a:lnTo>
                <a:lnTo>
                  <a:pt x="1002" y="557"/>
                </a:lnTo>
                <a:lnTo>
                  <a:pt x="1005" y="559"/>
                </a:lnTo>
                <a:lnTo>
                  <a:pt x="1005" y="561"/>
                </a:lnTo>
                <a:lnTo>
                  <a:pt x="1007" y="566"/>
                </a:lnTo>
                <a:lnTo>
                  <a:pt x="1009" y="571"/>
                </a:lnTo>
                <a:lnTo>
                  <a:pt x="1012" y="576"/>
                </a:lnTo>
                <a:lnTo>
                  <a:pt x="1014" y="580"/>
                </a:lnTo>
                <a:lnTo>
                  <a:pt x="1014" y="585"/>
                </a:lnTo>
                <a:lnTo>
                  <a:pt x="1016" y="590"/>
                </a:lnTo>
                <a:lnTo>
                  <a:pt x="1016" y="592"/>
                </a:lnTo>
                <a:lnTo>
                  <a:pt x="1019" y="592"/>
                </a:lnTo>
                <a:lnTo>
                  <a:pt x="1019" y="595"/>
                </a:lnTo>
                <a:lnTo>
                  <a:pt x="1021" y="602"/>
                </a:lnTo>
                <a:lnTo>
                  <a:pt x="1023" y="606"/>
                </a:lnTo>
                <a:lnTo>
                  <a:pt x="1026" y="611"/>
                </a:lnTo>
                <a:lnTo>
                  <a:pt x="1026" y="616"/>
                </a:lnTo>
                <a:lnTo>
                  <a:pt x="1026" y="623"/>
                </a:lnTo>
                <a:lnTo>
                  <a:pt x="1026" y="625"/>
                </a:lnTo>
                <a:lnTo>
                  <a:pt x="1026" y="632"/>
                </a:lnTo>
                <a:lnTo>
                  <a:pt x="1026" y="640"/>
                </a:lnTo>
                <a:lnTo>
                  <a:pt x="1026" y="644"/>
                </a:lnTo>
                <a:lnTo>
                  <a:pt x="1026" y="649"/>
                </a:lnTo>
                <a:lnTo>
                  <a:pt x="1028" y="654"/>
                </a:lnTo>
                <a:lnTo>
                  <a:pt x="1028" y="658"/>
                </a:lnTo>
                <a:lnTo>
                  <a:pt x="1028" y="661"/>
                </a:lnTo>
                <a:lnTo>
                  <a:pt x="1031" y="663"/>
                </a:lnTo>
                <a:lnTo>
                  <a:pt x="1049" y="675"/>
                </a:lnTo>
                <a:lnTo>
                  <a:pt x="1054" y="680"/>
                </a:lnTo>
                <a:lnTo>
                  <a:pt x="1056" y="680"/>
                </a:lnTo>
                <a:lnTo>
                  <a:pt x="1059" y="682"/>
                </a:lnTo>
                <a:lnTo>
                  <a:pt x="1061" y="685"/>
                </a:lnTo>
                <a:lnTo>
                  <a:pt x="1064" y="685"/>
                </a:lnTo>
                <a:lnTo>
                  <a:pt x="1064" y="687"/>
                </a:lnTo>
                <a:lnTo>
                  <a:pt x="1066" y="687"/>
                </a:lnTo>
                <a:lnTo>
                  <a:pt x="1068" y="689"/>
                </a:lnTo>
                <a:lnTo>
                  <a:pt x="1071" y="692"/>
                </a:lnTo>
                <a:lnTo>
                  <a:pt x="1073" y="692"/>
                </a:lnTo>
                <a:lnTo>
                  <a:pt x="1073" y="694"/>
                </a:lnTo>
                <a:lnTo>
                  <a:pt x="1068" y="701"/>
                </a:lnTo>
                <a:lnTo>
                  <a:pt x="1066" y="703"/>
                </a:lnTo>
                <a:lnTo>
                  <a:pt x="1064" y="706"/>
                </a:lnTo>
                <a:lnTo>
                  <a:pt x="1059" y="703"/>
                </a:lnTo>
                <a:lnTo>
                  <a:pt x="1056" y="701"/>
                </a:lnTo>
                <a:lnTo>
                  <a:pt x="1054" y="701"/>
                </a:lnTo>
                <a:lnTo>
                  <a:pt x="1047" y="696"/>
                </a:lnTo>
                <a:lnTo>
                  <a:pt x="1045" y="694"/>
                </a:lnTo>
                <a:lnTo>
                  <a:pt x="1040" y="692"/>
                </a:lnTo>
                <a:lnTo>
                  <a:pt x="1038" y="689"/>
                </a:lnTo>
                <a:lnTo>
                  <a:pt x="1016" y="677"/>
                </a:lnTo>
                <a:lnTo>
                  <a:pt x="960" y="703"/>
                </a:lnTo>
                <a:lnTo>
                  <a:pt x="960" y="708"/>
                </a:lnTo>
                <a:lnTo>
                  <a:pt x="946" y="715"/>
                </a:lnTo>
                <a:lnTo>
                  <a:pt x="901" y="748"/>
                </a:lnTo>
                <a:lnTo>
                  <a:pt x="891" y="737"/>
                </a:lnTo>
                <a:lnTo>
                  <a:pt x="799" y="784"/>
                </a:lnTo>
                <a:lnTo>
                  <a:pt x="856" y="862"/>
                </a:lnTo>
                <a:lnTo>
                  <a:pt x="884" y="907"/>
                </a:lnTo>
                <a:lnTo>
                  <a:pt x="889" y="909"/>
                </a:lnTo>
                <a:lnTo>
                  <a:pt x="891" y="919"/>
                </a:lnTo>
                <a:lnTo>
                  <a:pt x="901" y="931"/>
                </a:lnTo>
                <a:lnTo>
                  <a:pt x="917" y="954"/>
                </a:lnTo>
                <a:lnTo>
                  <a:pt x="936" y="976"/>
                </a:lnTo>
                <a:lnTo>
                  <a:pt x="988" y="1035"/>
                </a:lnTo>
                <a:lnTo>
                  <a:pt x="922" y="1106"/>
                </a:lnTo>
                <a:lnTo>
                  <a:pt x="901" y="1106"/>
                </a:lnTo>
                <a:lnTo>
                  <a:pt x="894" y="1106"/>
                </a:lnTo>
                <a:lnTo>
                  <a:pt x="887" y="1125"/>
                </a:lnTo>
                <a:lnTo>
                  <a:pt x="877" y="1120"/>
                </a:lnTo>
                <a:lnTo>
                  <a:pt x="868" y="1118"/>
                </a:lnTo>
                <a:lnTo>
                  <a:pt x="868" y="1122"/>
                </a:lnTo>
                <a:lnTo>
                  <a:pt x="861" y="1146"/>
                </a:lnTo>
                <a:lnTo>
                  <a:pt x="861" y="1149"/>
                </a:lnTo>
                <a:lnTo>
                  <a:pt x="837" y="1139"/>
                </a:lnTo>
                <a:lnTo>
                  <a:pt x="825" y="1137"/>
                </a:lnTo>
                <a:lnTo>
                  <a:pt x="821" y="1151"/>
                </a:lnTo>
                <a:lnTo>
                  <a:pt x="818" y="1151"/>
                </a:lnTo>
                <a:lnTo>
                  <a:pt x="814" y="1149"/>
                </a:lnTo>
                <a:lnTo>
                  <a:pt x="799" y="1144"/>
                </a:lnTo>
                <a:lnTo>
                  <a:pt x="795" y="1144"/>
                </a:lnTo>
                <a:lnTo>
                  <a:pt x="799" y="1149"/>
                </a:lnTo>
                <a:lnTo>
                  <a:pt x="802" y="1151"/>
                </a:lnTo>
                <a:lnTo>
                  <a:pt x="807" y="1156"/>
                </a:lnTo>
                <a:lnTo>
                  <a:pt x="809" y="1160"/>
                </a:lnTo>
                <a:lnTo>
                  <a:pt x="811" y="1163"/>
                </a:lnTo>
                <a:lnTo>
                  <a:pt x="814" y="1163"/>
                </a:lnTo>
                <a:lnTo>
                  <a:pt x="816" y="1167"/>
                </a:lnTo>
                <a:lnTo>
                  <a:pt x="818" y="1170"/>
                </a:lnTo>
                <a:lnTo>
                  <a:pt x="818" y="1172"/>
                </a:lnTo>
                <a:lnTo>
                  <a:pt x="821" y="1172"/>
                </a:lnTo>
                <a:lnTo>
                  <a:pt x="823" y="1175"/>
                </a:lnTo>
                <a:lnTo>
                  <a:pt x="823" y="1177"/>
                </a:lnTo>
                <a:lnTo>
                  <a:pt x="828" y="1182"/>
                </a:lnTo>
                <a:lnTo>
                  <a:pt x="851" y="1186"/>
                </a:lnTo>
                <a:lnTo>
                  <a:pt x="863" y="1191"/>
                </a:lnTo>
                <a:lnTo>
                  <a:pt x="866" y="1191"/>
                </a:lnTo>
                <a:lnTo>
                  <a:pt x="877" y="1196"/>
                </a:lnTo>
                <a:lnTo>
                  <a:pt x="880" y="1196"/>
                </a:lnTo>
                <a:lnTo>
                  <a:pt x="889" y="1201"/>
                </a:lnTo>
                <a:lnTo>
                  <a:pt x="896" y="1203"/>
                </a:lnTo>
                <a:lnTo>
                  <a:pt x="899" y="1203"/>
                </a:lnTo>
                <a:lnTo>
                  <a:pt x="913" y="1208"/>
                </a:lnTo>
                <a:lnTo>
                  <a:pt x="915" y="1208"/>
                </a:lnTo>
                <a:lnTo>
                  <a:pt x="934" y="1215"/>
                </a:lnTo>
                <a:lnTo>
                  <a:pt x="939" y="1215"/>
                </a:lnTo>
                <a:lnTo>
                  <a:pt x="941" y="1215"/>
                </a:lnTo>
                <a:lnTo>
                  <a:pt x="957" y="1220"/>
                </a:lnTo>
                <a:lnTo>
                  <a:pt x="965" y="1222"/>
                </a:lnTo>
                <a:lnTo>
                  <a:pt x="969" y="1222"/>
                </a:lnTo>
                <a:lnTo>
                  <a:pt x="979" y="1227"/>
                </a:lnTo>
                <a:lnTo>
                  <a:pt x="988" y="1231"/>
                </a:lnTo>
                <a:lnTo>
                  <a:pt x="988" y="1234"/>
                </a:lnTo>
                <a:lnTo>
                  <a:pt x="990" y="1238"/>
                </a:lnTo>
                <a:lnTo>
                  <a:pt x="990" y="1243"/>
                </a:lnTo>
                <a:lnTo>
                  <a:pt x="998" y="1246"/>
                </a:lnTo>
                <a:lnTo>
                  <a:pt x="1000" y="1269"/>
                </a:lnTo>
                <a:lnTo>
                  <a:pt x="1000" y="1274"/>
                </a:lnTo>
                <a:lnTo>
                  <a:pt x="1000" y="1281"/>
                </a:lnTo>
                <a:lnTo>
                  <a:pt x="998" y="1281"/>
                </a:lnTo>
                <a:lnTo>
                  <a:pt x="983" y="1326"/>
                </a:lnTo>
                <a:lnTo>
                  <a:pt x="981" y="1331"/>
                </a:lnTo>
                <a:lnTo>
                  <a:pt x="979" y="1336"/>
                </a:lnTo>
                <a:lnTo>
                  <a:pt x="972" y="1343"/>
                </a:lnTo>
                <a:lnTo>
                  <a:pt x="990" y="1352"/>
                </a:lnTo>
                <a:lnTo>
                  <a:pt x="960" y="1383"/>
                </a:lnTo>
                <a:lnTo>
                  <a:pt x="953" y="1385"/>
                </a:lnTo>
                <a:lnTo>
                  <a:pt x="927" y="1385"/>
                </a:lnTo>
                <a:lnTo>
                  <a:pt x="755" y="1357"/>
                </a:lnTo>
                <a:lnTo>
                  <a:pt x="757" y="1383"/>
                </a:lnTo>
                <a:lnTo>
                  <a:pt x="759" y="1442"/>
                </a:lnTo>
                <a:lnTo>
                  <a:pt x="762" y="1463"/>
                </a:lnTo>
                <a:lnTo>
                  <a:pt x="745" y="1485"/>
                </a:lnTo>
                <a:lnTo>
                  <a:pt x="731" y="1489"/>
                </a:lnTo>
                <a:lnTo>
                  <a:pt x="729" y="1499"/>
                </a:lnTo>
                <a:lnTo>
                  <a:pt x="719" y="1537"/>
                </a:lnTo>
                <a:lnTo>
                  <a:pt x="717" y="1549"/>
                </a:lnTo>
                <a:lnTo>
                  <a:pt x="710" y="1570"/>
                </a:lnTo>
                <a:lnTo>
                  <a:pt x="708" y="1582"/>
                </a:lnTo>
                <a:lnTo>
                  <a:pt x="708" y="1584"/>
                </a:lnTo>
                <a:lnTo>
                  <a:pt x="696" y="1634"/>
                </a:lnTo>
                <a:lnTo>
                  <a:pt x="649" y="1641"/>
                </a:lnTo>
                <a:lnTo>
                  <a:pt x="646" y="1641"/>
                </a:lnTo>
                <a:lnTo>
                  <a:pt x="642" y="1643"/>
                </a:lnTo>
                <a:lnTo>
                  <a:pt x="639" y="1643"/>
                </a:lnTo>
                <a:lnTo>
                  <a:pt x="637" y="1643"/>
                </a:lnTo>
                <a:lnTo>
                  <a:pt x="630" y="1646"/>
                </a:lnTo>
                <a:lnTo>
                  <a:pt x="627" y="1646"/>
                </a:lnTo>
                <a:lnTo>
                  <a:pt x="625" y="1646"/>
                </a:lnTo>
                <a:lnTo>
                  <a:pt x="623" y="1646"/>
                </a:lnTo>
                <a:lnTo>
                  <a:pt x="620" y="1646"/>
                </a:lnTo>
                <a:lnTo>
                  <a:pt x="618" y="1648"/>
                </a:lnTo>
                <a:lnTo>
                  <a:pt x="616" y="1648"/>
                </a:lnTo>
                <a:lnTo>
                  <a:pt x="611" y="1648"/>
                </a:lnTo>
                <a:lnTo>
                  <a:pt x="613" y="1643"/>
                </a:lnTo>
                <a:lnTo>
                  <a:pt x="613" y="1641"/>
                </a:lnTo>
                <a:lnTo>
                  <a:pt x="613" y="1639"/>
                </a:lnTo>
                <a:lnTo>
                  <a:pt x="616" y="1634"/>
                </a:lnTo>
                <a:lnTo>
                  <a:pt x="618" y="1631"/>
                </a:lnTo>
                <a:lnTo>
                  <a:pt x="616" y="1629"/>
                </a:lnTo>
                <a:lnTo>
                  <a:pt x="616" y="1627"/>
                </a:lnTo>
                <a:lnTo>
                  <a:pt x="618" y="1622"/>
                </a:lnTo>
                <a:lnTo>
                  <a:pt x="618" y="1620"/>
                </a:lnTo>
                <a:lnTo>
                  <a:pt x="618" y="1617"/>
                </a:lnTo>
                <a:lnTo>
                  <a:pt x="618" y="1615"/>
                </a:lnTo>
                <a:lnTo>
                  <a:pt x="620" y="1615"/>
                </a:lnTo>
                <a:lnTo>
                  <a:pt x="620" y="1612"/>
                </a:lnTo>
                <a:lnTo>
                  <a:pt x="620" y="1610"/>
                </a:lnTo>
                <a:lnTo>
                  <a:pt x="620" y="1608"/>
                </a:lnTo>
                <a:lnTo>
                  <a:pt x="623" y="1605"/>
                </a:lnTo>
                <a:lnTo>
                  <a:pt x="623" y="1603"/>
                </a:lnTo>
                <a:lnTo>
                  <a:pt x="623" y="1601"/>
                </a:lnTo>
                <a:lnTo>
                  <a:pt x="623" y="1598"/>
                </a:lnTo>
                <a:lnTo>
                  <a:pt x="625" y="1596"/>
                </a:lnTo>
                <a:lnTo>
                  <a:pt x="625" y="1594"/>
                </a:lnTo>
                <a:lnTo>
                  <a:pt x="625" y="1591"/>
                </a:lnTo>
                <a:lnTo>
                  <a:pt x="625" y="1589"/>
                </a:lnTo>
                <a:lnTo>
                  <a:pt x="625" y="1586"/>
                </a:lnTo>
                <a:lnTo>
                  <a:pt x="623" y="1584"/>
                </a:lnTo>
                <a:lnTo>
                  <a:pt x="620" y="1579"/>
                </a:lnTo>
                <a:lnTo>
                  <a:pt x="618" y="1575"/>
                </a:lnTo>
                <a:lnTo>
                  <a:pt x="618" y="1572"/>
                </a:lnTo>
                <a:lnTo>
                  <a:pt x="613" y="1565"/>
                </a:lnTo>
                <a:lnTo>
                  <a:pt x="611" y="1560"/>
                </a:lnTo>
                <a:lnTo>
                  <a:pt x="609" y="1553"/>
                </a:lnTo>
                <a:lnTo>
                  <a:pt x="606" y="1549"/>
                </a:lnTo>
                <a:lnTo>
                  <a:pt x="601" y="1541"/>
                </a:lnTo>
                <a:lnTo>
                  <a:pt x="554" y="1437"/>
                </a:lnTo>
                <a:lnTo>
                  <a:pt x="552" y="1435"/>
                </a:lnTo>
                <a:lnTo>
                  <a:pt x="493" y="1428"/>
                </a:lnTo>
                <a:lnTo>
                  <a:pt x="488" y="1428"/>
                </a:lnTo>
                <a:lnTo>
                  <a:pt x="484" y="1428"/>
                </a:lnTo>
                <a:lnTo>
                  <a:pt x="479" y="1428"/>
                </a:lnTo>
                <a:lnTo>
                  <a:pt x="474" y="1423"/>
                </a:lnTo>
                <a:lnTo>
                  <a:pt x="474" y="1421"/>
                </a:lnTo>
                <a:lnTo>
                  <a:pt x="477" y="1421"/>
                </a:lnTo>
                <a:lnTo>
                  <a:pt x="479" y="1421"/>
                </a:lnTo>
                <a:lnTo>
                  <a:pt x="479" y="1418"/>
                </a:lnTo>
                <a:lnTo>
                  <a:pt x="477" y="1418"/>
                </a:lnTo>
                <a:lnTo>
                  <a:pt x="472" y="1416"/>
                </a:lnTo>
                <a:lnTo>
                  <a:pt x="472" y="1414"/>
                </a:lnTo>
                <a:lnTo>
                  <a:pt x="469" y="1414"/>
                </a:lnTo>
                <a:lnTo>
                  <a:pt x="469" y="1411"/>
                </a:lnTo>
                <a:lnTo>
                  <a:pt x="472" y="1409"/>
                </a:lnTo>
                <a:lnTo>
                  <a:pt x="469" y="1409"/>
                </a:lnTo>
                <a:lnTo>
                  <a:pt x="469" y="1397"/>
                </a:lnTo>
                <a:lnTo>
                  <a:pt x="469" y="1385"/>
                </a:lnTo>
                <a:lnTo>
                  <a:pt x="469" y="1371"/>
                </a:lnTo>
                <a:lnTo>
                  <a:pt x="467" y="1362"/>
                </a:lnTo>
                <a:lnTo>
                  <a:pt x="446" y="1328"/>
                </a:lnTo>
                <a:lnTo>
                  <a:pt x="415" y="1298"/>
                </a:lnTo>
                <a:lnTo>
                  <a:pt x="368" y="1298"/>
                </a:lnTo>
                <a:lnTo>
                  <a:pt x="385" y="1264"/>
                </a:lnTo>
                <a:lnTo>
                  <a:pt x="387" y="1257"/>
                </a:lnTo>
                <a:lnTo>
                  <a:pt x="382" y="1248"/>
                </a:lnTo>
                <a:lnTo>
                  <a:pt x="375" y="1236"/>
                </a:lnTo>
                <a:lnTo>
                  <a:pt x="375" y="1234"/>
                </a:lnTo>
                <a:lnTo>
                  <a:pt x="373" y="1231"/>
                </a:lnTo>
                <a:lnTo>
                  <a:pt x="370" y="1227"/>
                </a:lnTo>
                <a:lnTo>
                  <a:pt x="366" y="1215"/>
                </a:lnTo>
                <a:lnTo>
                  <a:pt x="361" y="1208"/>
                </a:lnTo>
                <a:lnTo>
                  <a:pt x="359" y="1203"/>
                </a:lnTo>
                <a:lnTo>
                  <a:pt x="356" y="1203"/>
                </a:lnTo>
                <a:lnTo>
                  <a:pt x="352" y="1167"/>
                </a:lnTo>
                <a:lnTo>
                  <a:pt x="347" y="1139"/>
                </a:lnTo>
                <a:lnTo>
                  <a:pt x="340" y="1108"/>
                </a:lnTo>
                <a:lnTo>
                  <a:pt x="333" y="1075"/>
                </a:lnTo>
                <a:lnTo>
                  <a:pt x="274" y="1077"/>
                </a:lnTo>
                <a:lnTo>
                  <a:pt x="246" y="1061"/>
                </a:lnTo>
                <a:lnTo>
                  <a:pt x="210" y="1061"/>
                </a:lnTo>
                <a:lnTo>
                  <a:pt x="189" y="1061"/>
                </a:lnTo>
                <a:lnTo>
                  <a:pt x="194" y="1070"/>
                </a:lnTo>
                <a:lnTo>
                  <a:pt x="194" y="1077"/>
                </a:lnTo>
                <a:lnTo>
                  <a:pt x="194" y="1080"/>
                </a:lnTo>
                <a:lnTo>
                  <a:pt x="151" y="1056"/>
                </a:lnTo>
                <a:lnTo>
                  <a:pt x="146" y="1037"/>
                </a:lnTo>
                <a:lnTo>
                  <a:pt x="139" y="1009"/>
                </a:lnTo>
                <a:lnTo>
                  <a:pt x="137" y="1006"/>
                </a:lnTo>
                <a:lnTo>
                  <a:pt x="142" y="1011"/>
                </a:lnTo>
                <a:lnTo>
                  <a:pt x="149" y="1016"/>
                </a:lnTo>
                <a:lnTo>
                  <a:pt x="156" y="1023"/>
                </a:lnTo>
                <a:lnTo>
                  <a:pt x="161" y="1028"/>
                </a:lnTo>
                <a:lnTo>
                  <a:pt x="161" y="1025"/>
                </a:lnTo>
                <a:lnTo>
                  <a:pt x="175" y="1002"/>
                </a:lnTo>
                <a:lnTo>
                  <a:pt x="184" y="985"/>
                </a:lnTo>
                <a:lnTo>
                  <a:pt x="187" y="985"/>
                </a:lnTo>
                <a:lnTo>
                  <a:pt x="189" y="988"/>
                </a:lnTo>
                <a:lnTo>
                  <a:pt x="191" y="988"/>
                </a:lnTo>
                <a:lnTo>
                  <a:pt x="201" y="971"/>
                </a:lnTo>
                <a:lnTo>
                  <a:pt x="203" y="961"/>
                </a:lnTo>
                <a:lnTo>
                  <a:pt x="205" y="940"/>
                </a:lnTo>
                <a:lnTo>
                  <a:pt x="208" y="931"/>
                </a:lnTo>
                <a:lnTo>
                  <a:pt x="208" y="928"/>
                </a:lnTo>
                <a:lnTo>
                  <a:pt x="208" y="926"/>
                </a:lnTo>
                <a:lnTo>
                  <a:pt x="208" y="919"/>
                </a:lnTo>
                <a:lnTo>
                  <a:pt x="210" y="914"/>
                </a:lnTo>
                <a:lnTo>
                  <a:pt x="210" y="909"/>
                </a:lnTo>
                <a:lnTo>
                  <a:pt x="210" y="907"/>
                </a:lnTo>
                <a:lnTo>
                  <a:pt x="210" y="905"/>
                </a:lnTo>
                <a:lnTo>
                  <a:pt x="210" y="893"/>
                </a:lnTo>
                <a:lnTo>
                  <a:pt x="213" y="853"/>
                </a:lnTo>
                <a:lnTo>
                  <a:pt x="215" y="838"/>
                </a:lnTo>
                <a:lnTo>
                  <a:pt x="217" y="822"/>
                </a:lnTo>
                <a:lnTo>
                  <a:pt x="205" y="819"/>
                </a:lnTo>
                <a:lnTo>
                  <a:pt x="196" y="815"/>
                </a:lnTo>
                <a:lnTo>
                  <a:pt x="194" y="817"/>
                </a:lnTo>
                <a:lnTo>
                  <a:pt x="184" y="812"/>
                </a:lnTo>
                <a:lnTo>
                  <a:pt x="175" y="805"/>
                </a:lnTo>
                <a:lnTo>
                  <a:pt x="180" y="801"/>
                </a:lnTo>
                <a:lnTo>
                  <a:pt x="187" y="796"/>
                </a:lnTo>
                <a:lnTo>
                  <a:pt x="210" y="774"/>
                </a:lnTo>
                <a:lnTo>
                  <a:pt x="222" y="763"/>
                </a:lnTo>
                <a:lnTo>
                  <a:pt x="224" y="758"/>
                </a:lnTo>
                <a:lnTo>
                  <a:pt x="201" y="751"/>
                </a:lnTo>
                <a:lnTo>
                  <a:pt x="191" y="751"/>
                </a:lnTo>
                <a:lnTo>
                  <a:pt x="184" y="753"/>
                </a:lnTo>
                <a:lnTo>
                  <a:pt x="172" y="753"/>
                </a:lnTo>
                <a:lnTo>
                  <a:pt x="165" y="753"/>
                </a:lnTo>
                <a:lnTo>
                  <a:pt x="161" y="748"/>
                </a:lnTo>
                <a:lnTo>
                  <a:pt x="158" y="744"/>
                </a:lnTo>
                <a:lnTo>
                  <a:pt x="158" y="739"/>
                </a:lnTo>
                <a:lnTo>
                  <a:pt x="158" y="734"/>
                </a:lnTo>
                <a:lnTo>
                  <a:pt x="156" y="722"/>
                </a:lnTo>
                <a:lnTo>
                  <a:pt x="151" y="713"/>
                </a:lnTo>
                <a:lnTo>
                  <a:pt x="146" y="703"/>
                </a:lnTo>
                <a:lnTo>
                  <a:pt x="139" y="696"/>
                </a:lnTo>
                <a:lnTo>
                  <a:pt x="137" y="694"/>
                </a:lnTo>
                <a:lnTo>
                  <a:pt x="135" y="689"/>
                </a:lnTo>
                <a:lnTo>
                  <a:pt x="135" y="687"/>
                </a:lnTo>
                <a:lnTo>
                  <a:pt x="130" y="673"/>
                </a:lnTo>
                <a:lnTo>
                  <a:pt x="125" y="673"/>
                </a:lnTo>
                <a:lnTo>
                  <a:pt x="121" y="673"/>
                </a:lnTo>
                <a:lnTo>
                  <a:pt x="116" y="673"/>
                </a:lnTo>
                <a:lnTo>
                  <a:pt x="109" y="673"/>
                </a:lnTo>
                <a:lnTo>
                  <a:pt x="104" y="673"/>
                </a:lnTo>
                <a:lnTo>
                  <a:pt x="92" y="673"/>
                </a:lnTo>
                <a:lnTo>
                  <a:pt x="90" y="673"/>
                </a:lnTo>
                <a:lnTo>
                  <a:pt x="83" y="673"/>
                </a:lnTo>
                <a:lnTo>
                  <a:pt x="50" y="677"/>
                </a:lnTo>
                <a:lnTo>
                  <a:pt x="43" y="673"/>
                </a:lnTo>
                <a:lnTo>
                  <a:pt x="43" y="640"/>
                </a:lnTo>
                <a:lnTo>
                  <a:pt x="59" y="609"/>
                </a:lnTo>
                <a:lnTo>
                  <a:pt x="50" y="609"/>
                </a:lnTo>
                <a:lnTo>
                  <a:pt x="43" y="602"/>
                </a:lnTo>
                <a:lnTo>
                  <a:pt x="40" y="597"/>
                </a:lnTo>
                <a:lnTo>
                  <a:pt x="38" y="592"/>
                </a:lnTo>
                <a:lnTo>
                  <a:pt x="38" y="587"/>
                </a:lnTo>
                <a:lnTo>
                  <a:pt x="36" y="585"/>
                </a:lnTo>
                <a:lnTo>
                  <a:pt x="24" y="573"/>
                </a:lnTo>
                <a:lnTo>
                  <a:pt x="22" y="569"/>
                </a:lnTo>
                <a:lnTo>
                  <a:pt x="19" y="566"/>
                </a:lnTo>
                <a:lnTo>
                  <a:pt x="14" y="561"/>
                </a:lnTo>
                <a:lnTo>
                  <a:pt x="10" y="552"/>
                </a:lnTo>
                <a:lnTo>
                  <a:pt x="10" y="547"/>
                </a:lnTo>
                <a:lnTo>
                  <a:pt x="12" y="545"/>
                </a:lnTo>
                <a:lnTo>
                  <a:pt x="19" y="540"/>
                </a:lnTo>
                <a:lnTo>
                  <a:pt x="26" y="535"/>
                </a:lnTo>
                <a:lnTo>
                  <a:pt x="29" y="533"/>
                </a:lnTo>
                <a:lnTo>
                  <a:pt x="31" y="528"/>
                </a:lnTo>
                <a:lnTo>
                  <a:pt x="29" y="524"/>
                </a:lnTo>
                <a:lnTo>
                  <a:pt x="14" y="500"/>
                </a:lnTo>
                <a:lnTo>
                  <a:pt x="14" y="493"/>
                </a:lnTo>
                <a:lnTo>
                  <a:pt x="14" y="486"/>
                </a:lnTo>
                <a:lnTo>
                  <a:pt x="10" y="479"/>
                </a:lnTo>
                <a:lnTo>
                  <a:pt x="5" y="474"/>
                </a:lnTo>
                <a:lnTo>
                  <a:pt x="0" y="464"/>
                </a:lnTo>
                <a:lnTo>
                  <a:pt x="0" y="457"/>
                </a:lnTo>
                <a:lnTo>
                  <a:pt x="0" y="455"/>
                </a:lnTo>
                <a:lnTo>
                  <a:pt x="3" y="455"/>
                </a:lnTo>
                <a:lnTo>
                  <a:pt x="3" y="453"/>
                </a:lnTo>
                <a:lnTo>
                  <a:pt x="7" y="450"/>
                </a:lnTo>
                <a:lnTo>
                  <a:pt x="10" y="445"/>
                </a:lnTo>
                <a:lnTo>
                  <a:pt x="12" y="441"/>
                </a:lnTo>
                <a:lnTo>
                  <a:pt x="14" y="438"/>
                </a:lnTo>
                <a:lnTo>
                  <a:pt x="19" y="434"/>
                </a:lnTo>
                <a:lnTo>
                  <a:pt x="22" y="429"/>
                </a:lnTo>
                <a:lnTo>
                  <a:pt x="24" y="427"/>
                </a:lnTo>
                <a:lnTo>
                  <a:pt x="29" y="424"/>
                </a:lnTo>
                <a:lnTo>
                  <a:pt x="33" y="422"/>
                </a:lnTo>
                <a:lnTo>
                  <a:pt x="36" y="419"/>
                </a:lnTo>
                <a:lnTo>
                  <a:pt x="33" y="415"/>
                </a:lnTo>
                <a:lnTo>
                  <a:pt x="59" y="415"/>
                </a:lnTo>
                <a:lnTo>
                  <a:pt x="59" y="400"/>
                </a:lnTo>
                <a:lnTo>
                  <a:pt x="64" y="365"/>
                </a:lnTo>
                <a:lnTo>
                  <a:pt x="73" y="365"/>
                </a:lnTo>
                <a:lnTo>
                  <a:pt x="76" y="365"/>
                </a:lnTo>
                <a:lnTo>
                  <a:pt x="78" y="363"/>
                </a:lnTo>
                <a:lnTo>
                  <a:pt x="80" y="363"/>
                </a:lnTo>
                <a:lnTo>
                  <a:pt x="85" y="363"/>
                </a:lnTo>
                <a:lnTo>
                  <a:pt x="90" y="360"/>
                </a:lnTo>
                <a:lnTo>
                  <a:pt x="95" y="360"/>
                </a:lnTo>
                <a:lnTo>
                  <a:pt x="99" y="355"/>
                </a:lnTo>
                <a:lnTo>
                  <a:pt x="104" y="353"/>
                </a:lnTo>
                <a:lnTo>
                  <a:pt x="106" y="348"/>
                </a:lnTo>
                <a:lnTo>
                  <a:pt x="109" y="348"/>
                </a:lnTo>
                <a:lnTo>
                  <a:pt x="111" y="334"/>
                </a:lnTo>
                <a:lnTo>
                  <a:pt x="121" y="318"/>
                </a:lnTo>
                <a:lnTo>
                  <a:pt x="125" y="308"/>
                </a:lnTo>
                <a:lnTo>
                  <a:pt x="128" y="299"/>
                </a:lnTo>
                <a:lnTo>
                  <a:pt x="132" y="301"/>
                </a:lnTo>
                <a:lnTo>
                  <a:pt x="137" y="292"/>
                </a:lnTo>
                <a:lnTo>
                  <a:pt x="139" y="292"/>
                </a:lnTo>
                <a:lnTo>
                  <a:pt x="142" y="292"/>
                </a:lnTo>
                <a:lnTo>
                  <a:pt x="146" y="289"/>
                </a:lnTo>
                <a:lnTo>
                  <a:pt x="151" y="284"/>
                </a:lnTo>
                <a:lnTo>
                  <a:pt x="156" y="277"/>
                </a:lnTo>
                <a:lnTo>
                  <a:pt x="158" y="275"/>
                </a:lnTo>
                <a:lnTo>
                  <a:pt x="163" y="268"/>
                </a:lnTo>
                <a:lnTo>
                  <a:pt x="165" y="266"/>
                </a:lnTo>
                <a:lnTo>
                  <a:pt x="170" y="263"/>
                </a:lnTo>
                <a:lnTo>
                  <a:pt x="170" y="261"/>
                </a:lnTo>
                <a:lnTo>
                  <a:pt x="198" y="247"/>
                </a:lnTo>
                <a:lnTo>
                  <a:pt x="234" y="221"/>
                </a:lnTo>
                <a:lnTo>
                  <a:pt x="262" y="180"/>
                </a:lnTo>
                <a:lnTo>
                  <a:pt x="335" y="121"/>
                </a:lnTo>
                <a:lnTo>
                  <a:pt x="342" y="119"/>
                </a:lnTo>
                <a:lnTo>
                  <a:pt x="345" y="116"/>
                </a:lnTo>
                <a:lnTo>
                  <a:pt x="349" y="116"/>
                </a:lnTo>
                <a:lnTo>
                  <a:pt x="356" y="116"/>
                </a:lnTo>
                <a:lnTo>
                  <a:pt x="361" y="119"/>
                </a:lnTo>
                <a:lnTo>
                  <a:pt x="363" y="119"/>
                </a:lnTo>
                <a:lnTo>
                  <a:pt x="373" y="116"/>
                </a:lnTo>
                <a:lnTo>
                  <a:pt x="380" y="116"/>
                </a:lnTo>
                <a:lnTo>
                  <a:pt x="385" y="112"/>
                </a:lnTo>
                <a:lnTo>
                  <a:pt x="387" y="109"/>
                </a:lnTo>
                <a:lnTo>
                  <a:pt x="389" y="107"/>
                </a:lnTo>
                <a:lnTo>
                  <a:pt x="394" y="105"/>
                </a:lnTo>
                <a:lnTo>
                  <a:pt x="396" y="102"/>
                </a:lnTo>
                <a:lnTo>
                  <a:pt x="403" y="100"/>
                </a:lnTo>
                <a:lnTo>
                  <a:pt x="408" y="102"/>
                </a:lnTo>
                <a:lnTo>
                  <a:pt x="411" y="102"/>
                </a:lnTo>
                <a:lnTo>
                  <a:pt x="413" y="102"/>
                </a:lnTo>
                <a:lnTo>
                  <a:pt x="415" y="105"/>
                </a:lnTo>
                <a:lnTo>
                  <a:pt x="418" y="105"/>
                </a:lnTo>
                <a:lnTo>
                  <a:pt x="420" y="107"/>
                </a:lnTo>
                <a:lnTo>
                  <a:pt x="425" y="107"/>
                </a:lnTo>
                <a:lnTo>
                  <a:pt x="427" y="109"/>
                </a:lnTo>
                <a:lnTo>
                  <a:pt x="429" y="109"/>
                </a:lnTo>
                <a:lnTo>
                  <a:pt x="432" y="109"/>
                </a:lnTo>
                <a:lnTo>
                  <a:pt x="441" y="112"/>
                </a:lnTo>
                <a:lnTo>
                  <a:pt x="446" y="112"/>
                </a:lnTo>
                <a:lnTo>
                  <a:pt x="455" y="112"/>
                </a:lnTo>
                <a:lnTo>
                  <a:pt x="460" y="109"/>
                </a:lnTo>
                <a:lnTo>
                  <a:pt x="465" y="107"/>
                </a:lnTo>
                <a:lnTo>
                  <a:pt x="472" y="105"/>
                </a:lnTo>
                <a:lnTo>
                  <a:pt x="477" y="105"/>
                </a:lnTo>
                <a:lnTo>
                  <a:pt x="484" y="105"/>
                </a:lnTo>
                <a:lnTo>
                  <a:pt x="488" y="105"/>
                </a:lnTo>
                <a:lnTo>
                  <a:pt x="493" y="102"/>
                </a:lnTo>
                <a:lnTo>
                  <a:pt x="498" y="100"/>
                </a:lnTo>
                <a:lnTo>
                  <a:pt x="505" y="100"/>
                </a:lnTo>
                <a:lnTo>
                  <a:pt x="510" y="102"/>
                </a:lnTo>
                <a:lnTo>
                  <a:pt x="514" y="105"/>
                </a:lnTo>
                <a:lnTo>
                  <a:pt x="521" y="105"/>
                </a:lnTo>
                <a:lnTo>
                  <a:pt x="528" y="102"/>
                </a:lnTo>
                <a:lnTo>
                  <a:pt x="535" y="97"/>
                </a:lnTo>
                <a:lnTo>
                  <a:pt x="545" y="90"/>
                </a:lnTo>
                <a:lnTo>
                  <a:pt x="559" y="97"/>
                </a:lnTo>
                <a:lnTo>
                  <a:pt x="576" y="114"/>
                </a:lnTo>
                <a:lnTo>
                  <a:pt x="585" y="121"/>
                </a:lnTo>
                <a:lnTo>
                  <a:pt x="585" y="128"/>
                </a:lnTo>
                <a:lnTo>
                  <a:pt x="587" y="135"/>
                </a:lnTo>
                <a:lnTo>
                  <a:pt x="587" y="140"/>
                </a:lnTo>
                <a:lnTo>
                  <a:pt x="587" y="145"/>
                </a:lnTo>
                <a:lnTo>
                  <a:pt x="587" y="147"/>
                </a:lnTo>
                <a:lnTo>
                  <a:pt x="585" y="150"/>
                </a:lnTo>
                <a:lnTo>
                  <a:pt x="587" y="152"/>
                </a:lnTo>
                <a:lnTo>
                  <a:pt x="590" y="154"/>
                </a:lnTo>
                <a:lnTo>
                  <a:pt x="594" y="154"/>
                </a:lnTo>
                <a:lnTo>
                  <a:pt x="601" y="154"/>
                </a:lnTo>
                <a:lnTo>
                  <a:pt x="611" y="157"/>
                </a:lnTo>
                <a:lnTo>
                  <a:pt x="616" y="157"/>
                </a:lnTo>
                <a:lnTo>
                  <a:pt x="623" y="154"/>
                </a:lnTo>
                <a:lnTo>
                  <a:pt x="627" y="154"/>
                </a:lnTo>
                <a:lnTo>
                  <a:pt x="630" y="159"/>
                </a:lnTo>
                <a:lnTo>
                  <a:pt x="630" y="161"/>
                </a:lnTo>
                <a:lnTo>
                  <a:pt x="632" y="164"/>
                </a:lnTo>
                <a:lnTo>
                  <a:pt x="634" y="166"/>
                </a:lnTo>
                <a:lnTo>
                  <a:pt x="637" y="168"/>
                </a:lnTo>
                <a:lnTo>
                  <a:pt x="639" y="173"/>
                </a:lnTo>
                <a:lnTo>
                  <a:pt x="639" y="178"/>
                </a:lnTo>
                <a:lnTo>
                  <a:pt x="637" y="183"/>
                </a:lnTo>
                <a:lnTo>
                  <a:pt x="637" y="190"/>
                </a:lnTo>
                <a:lnTo>
                  <a:pt x="634" y="192"/>
                </a:lnTo>
                <a:lnTo>
                  <a:pt x="637" y="195"/>
                </a:lnTo>
                <a:lnTo>
                  <a:pt x="637" y="202"/>
                </a:lnTo>
                <a:lnTo>
                  <a:pt x="637" y="206"/>
                </a:lnTo>
                <a:lnTo>
                  <a:pt x="637" y="211"/>
                </a:lnTo>
                <a:lnTo>
                  <a:pt x="625" y="294"/>
                </a:lnTo>
                <a:lnTo>
                  <a:pt x="627" y="294"/>
                </a:lnTo>
                <a:lnTo>
                  <a:pt x="630" y="294"/>
                </a:lnTo>
                <a:lnTo>
                  <a:pt x="632" y="294"/>
                </a:lnTo>
                <a:lnTo>
                  <a:pt x="658" y="273"/>
                </a:lnTo>
                <a:lnTo>
                  <a:pt x="660" y="273"/>
                </a:lnTo>
                <a:lnTo>
                  <a:pt x="672" y="263"/>
                </a:lnTo>
                <a:lnTo>
                  <a:pt x="689" y="256"/>
                </a:lnTo>
                <a:lnTo>
                  <a:pt x="689" y="254"/>
                </a:lnTo>
                <a:lnTo>
                  <a:pt x="689" y="249"/>
                </a:lnTo>
                <a:lnTo>
                  <a:pt x="689" y="247"/>
                </a:lnTo>
                <a:lnTo>
                  <a:pt x="691" y="242"/>
                </a:lnTo>
                <a:lnTo>
                  <a:pt x="693" y="240"/>
                </a:lnTo>
                <a:lnTo>
                  <a:pt x="696" y="237"/>
                </a:lnTo>
                <a:lnTo>
                  <a:pt x="696" y="235"/>
                </a:lnTo>
                <a:lnTo>
                  <a:pt x="698" y="228"/>
                </a:lnTo>
                <a:lnTo>
                  <a:pt x="696" y="225"/>
                </a:lnTo>
                <a:lnTo>
                  <a:pt x="693" y="223"/>
                </a:lnTo>
                <a:lnTo>
                  <a:pt x="691" y="221"/>
                </a:lnTo>
                <a:lnTo>
                  <a:pt x="691" y="218"/>
                </a:lnTo>
                <a:lnTo>
                  <a:pt x="691" y="216"/>
                </a:lnTo>
                <a:lnTo>
                  <a:pt x="693" y="213"/>
                </a:lnTo>
                <a:lnTo>
                  <a:pt x="696" y="211"/>
                </a:lnTo>
                <a:lnTo>
                  <a:pt x="693" y="209"/>
                </a:lnTo>
                <a:lnTo>
                  <a:pt x="693" y="206"/>
                </a:lnTo>
                <a:lnTo>
                  <a:pt x="693" y="202"/>
                </a:lnTo>
                <a:lnTo>
                  <a:pt x="693" y="199"/>
                </a:lnTo>
                <a:lnTo>
                  <a:pt x="696" y="197"/>
                </a:lnTo>
                <a:lnTo>
                  <a:pt x="698" y="195"/>
                </a:lnTo>
                <a:lnTo>
                  <a:pt x="700" y="195"/>
                </a:lnTo>
                <a:lnTo>
                  <a:pt x="703" y="195"/>
                </a:lnTo>
                <a:lnTo>
                  <a:pt x="703" y="192"/>
                </a:lnTo>
                <a:lnTo>
                  <a:pt x="705" y="192"/>
                </a:lnTo>
                <a:lnTo>
                  <a:pt x="708" y="185"/>
                </a:lnTo>
                <a:lnTo>
                  <a:pt x="710" y="180"/>
                </a:lnTo>
                <a:lnTo>
                  <a:pt x="712" y="176"/>
                </a:lnTo>
                <a:lnTo>
                  <a:pt x="715" y="171"/>
                </a:lnTo>
                <a:lnTo>
                  <a:pt x="712" y="166"/>
                </a:lnTo>
                <a:lnTo>
                  <a:pt x="724" y="168"/>
                </a:lnTo>
                <a:lnTo>
                  <a:pt x="726" y="171"/>
                </a:lnTo>
                <a:lnTo>
                  <a:pt x="729" y="171"/>
                </a:lnTo>
                <a:lnTo>
                  <a:pt x="733" y="173"/>
                </a:lnTo>
                <a:lnTo>
                  <a:pt x="736" y="173"/>
                </a:lnTo>
                <a:lnTo>
                  <a:pt x="738" y="173"/>
                </a:lnTo>
                <a:lnTo>
                  <a:pt x="741" y="173"/>
                </a:lnTo>
                <a:lnTo>
                  <a:pt x="745" y="173"/>
                </a:lnTo>
                <a:lnTo>
                  <a:pt x="748" y="173"/>
                </a:lnTo>
                <a:lnTo>
                  <a:pt x="752" y="173"/>
                </a:lnTo>
                <a:lnTo>
                  <a:pt x="755" y="171"/>
                </a:lnTo>
                <a:lnTo>
                  <a:pt x="757" y="171"/>
                </a:lnTo>
                <a:lnTo>
                  <a:pt x="759" y="171"/>
                </a:lnTo>
                <a:lnTo>
                  <a:pt x="771" y="171"/>
                </a:lnTo>
                <a:lnTo>
                  <a:pt x="774" y="168"/>
                </a:lnTo>
                <a:lnTo>
                  <a:pt x="778" y="171"/>
                </a:lnTo>
                <a:lnTo>
                  <a:pt x="781" y="176"/>
                </a:lnTo>
                <a:lnTo>
                  <a:pt x="783" y="180"/>
                </a:lnTo>
                <a:lnTo>
                  <a:pt x="785" y="183"/>
                </a:lnTo>
                <a:lnTo>
                  <a:pt x="788" y="185"/>
                </a:lnTo>
                <a:lnTo>
                  <a:pt x="790" y="190"/>
                </a:lnTo>
                <a:lnTo>
                  <a:pt x="792" y="192"/>
                </a:lnTo>
                <a:lnTo>
                  <a:pt x="795" y="197"/>
                </a:lnTo>
                <a:lnTo>
                  <a:pt x="799" y="197"/>
                </a:lnTo>
                <a:lnTo>
                  <a:pt x="809" y="197"/>
                </a:lnTo>
                <a:lnTo>
                  <a:pt x="790" y="235"/>
                </a:lnTo>
                <a:lnTo>
                  <a:pt x="774" y="230"/>
                </a:lnTo>
                <a:lnTo>
                  <a:pt x="762" y="230"/>
                </a:lnTo>
                <a:lnTo>
                  <a:pt x="764" y="244"/>
                </a:lnTo>
                <a:lnTo>
                  <a:pt x="766" y="270"/>
                </a:lnTo>
                <a:lnTo>
                  <a:pt x="766" y="289"/>
                </a:lnTo>
                <a:lnTo>
                  <a:pt x="766" y="292"/>
                </a:lnTo>
                <a:lnTo>
                  <a:pt x="764" y="303"/>
                </a:lnTo>
                <a:lnTo>
                  <a:pt x="764" y="306"/>
                </a:lnTo>
                <a:lnTo>
                  <a:pt x="764" y="311"/>
                </a:lnTo>
                <a:lnTo>
                  <a:pt x="764" y="318"/>
                </a:lnTo>
                <a:lnTo>
                  <a:pt x="769" y="315"/>
                </a:lnTo>
                <a:lnTo>
                  <a:pt x="766" y="318"/>
                </a:lnTo>
                <a:lnTo>
                  <a:pt x="759" y="329"/>
                </a:lnTo>
                <a:lnTo>
                  <a:pt x="757" y="334"/>
                </a:lnTo>
                <a:lnTo>
                  <a:pt x="757" y="337"/>
                </a:lnTo>
                <a:lnTo>
                  <a:pt x="757" y="341"/>
                </a:lnTo>
                <a:lnTo>
                  <a:pt x="755" y="341"/>
                </a:lnTo>
                <a:lnTo>
                  <a:pt x="755" y="344"/>
                </a:lnTo>
                <a:lnTo>
                  <a:pt x="757" y="344"/>
                </a:lnTo>
                <a:lnTo>
                  <a:pt x="757" y="346"/>
                </a:lnTo>
                <a:lnTo>
                  <a:pt x="759" y="353"/>
                </a:lnTo>
                <a:lnTo>
                  <a:pt x="776" y="372"/>
                </a:lnTo>
                <a:lnTo>
                  <a:pt x="781" y="379"/>
                </a:lnTo>
                <a:lnTo>
                  <a:pt x="840" y="377"/>
                </a:lnTo>
                <a:lnTo>
                  <a:pt x="856" y="374"/>
                </a:lnTo>
                <a:lnTo>
                  <a:pt x="856" y="377"/>
                </a:lnTo>
                <a:lnTo>
                  <a:pt x="873" y="374"/>
                </a:lnTo>
                <a:lnTo>
                  <a:pt x="866" y="322"/>
                </a:lnTo>
                <a:lnTo>
                  <a:pt x="858" y="320"/>
                </a:lnTo>
                <a:lnTo>
                  <a:pt x="854" y="320"/>
                </a:lnTo>
                <a:lnTo>
                  <a:pt x="851" y="318"/>
                </a:lnTo>
                <a:lnTo>
                  <a:pt x="847" y="315"/>
                </a:lnTo>
                <a:lnTo>
                  <a:pt x="844" y="313"/>
                </a:lnTo>
                <a:lnTo>
                  <a:pt x="842" y="313"/>
                </a:lnTo>
                <a:lnTo>
                  <a:pt x="837" y="313"/>
                </a:lnTo>
                <a:lnTo>
                  <a:pt x="835" y="311"/>
                </a:lnTo>
                <a:lnTo>
                  <a:pt x="832" y="308"/>
                </a:lnTo>
                <a:lnTo>
                  <a:pt x="830" y="308"/>
                </a:lnTo>
                <a:lnTo>
                  <a:pt x="828" y="306"/>
                </a:lnTo>
                <a:lnTo>
                  <a:pt x="823" y="303"/>
                </a:lnTo>
                <a:lnTo>
                  <a:pt x="821" y="301"/>
                </a:lnTo>
                <a:lnTo>
                  <a:pt x="816" y="294"/>
                </a:lnTo>
                <a:lnTo>
                  <a:pt x="811" y="294"/>
                </a:lnTo>
                <a:lnTo>
                  <a:pt x="809" y="289"/>
                </a:lnTo>
                <a:lnTo>
                  <a:pt x="807" y="287"/>
                </a:lnTo>
                <a:lnTo>
                  <a:pt x="814" y="282"/>
                </a:lnTo>
                <a:lnTo>
                  <a:pt x="816" y="282"/>
                </a:lnTo>
                <a:lnTo>
                  <a:pt x="821" y="280"/>
                </a:lnTo>
                <a:lnTo>
                  <a:pt x="825" y="277"/>
                </a:lnTo>
                <a:lnTo>
                  <a:pt x="828" y="275"/>
                </a:lnTo>
                <a:lnTo>
                  <a:pt x="830" y="270"/>
                </a:lnTo>
                <a:lnTo>
                  <a:pt x="835" y="268"/>
                </a:lnTo>
                <a:lnTo>
                  <a:pt x="842" y="221"/>
                </a:lnTo>
                <a:lnTo>
                  <a:pt x="842" y="211"/>
                </a:lnTo>
                <a:lnTo>
                  <a:pt x="840" y="204"/>
                </a:lnTo>
                <a:lnTo>
                  <a:pt x="840" y="202"/>
                </a:lnTo>
                <a:lnTo>
                  <a:pt x="840" y="195"/>
                </a:lnTo>
                <a:lnTo>
                  <a:pt x="840" y="192"/>
                </a:lnTo>
                <a:lnTo>
                  <a:pt x="842" y="187"/>
                </a:lnTo>
                <a:lnTo>
                  <a:pt x="844" y="180"/>
                </a:lnTo>
                <a:lnTo>
                  <a:pt x="870" y="121"/>
                </a:lnTo>
                <a:lnTo>
                  <a:pt x="877" y="93"/>
                </a:lnTo>
                <a:lnTo>
                  <a:pt x="896" y="19"/>
                </a:lnTo>
                <a:lnTo>
                  <a:pt x="969" y="0"/>
                </a:lnTo>
                <a:lnTo>
                  <a:pt x="974" y="5"/>
                </a:lnTo>
                <a:lnTo>
                  <a:pt x="981" y="10"/>
                </a:lnTo>
                <a:lnTo>
                  <a:pt x="983" y="10"/>
                </a:lnTo>
                <a:lnTo>
                  <a:pt x="988" y="12"/>
                </a:lnTo>
                <a:lnTo>
                  <a:pt x="990" y="17"/>
                </a:lnTo>
                <a:lnTo>
                  <a:pt x="990" y="22"/>
                </a:lnTo>
                <a:lnTo>
                  <a:pt x="993" y="26"/>
                </a:lnTo>
                <a:lnTo>
                  <a:pt x="995" y="29"/>
                </a:lnTo>
                <a:lnTo>
                  <a:pt x="998" y="31"/>
                </a:lnTo>
                <a:lnTo>
                  <a:pt x="1002" y="31"/>
                </a:lnTo>
                <a:lnTo>
                  <a:pt x="1005" y="34"/>
                </a:lnTo>
                <a:lnTo>
                  <a:pt x="1007" y="36"/>
                </a:lnTo>
                <a:lnTo>
                  <a:pt x="1009" y="41"/>
                </a:lnTo>
                <a:lnTo>
                  <a:pt x="1012" y="45"/>
                </a:lnTo>
                <a:lnTo>
                  <a:pt x="1014" y="48"/>
                </a:lnTo>
                <a:lnTo>
                  <a:pt x="1019" y="50"/>
                </a:lnTo>
                <a:lnTo>
                  <a:pt x="1021" y="53"/>
                </a:lnTo>
                <a:close/>
              </a:path>
            </a:pathLst>
          </a:custGeom>
          <a:solidFill>
            <a:srgbClr val="B6FCD3"/>
          </a:solidFill>
          <a:ln w="4445">
            <a:solidFill>
              <a:srgbClr val="6E6E6E"/>
            </a:solidFill>
            <a:prstDash val="solid"/>
            <a:round/>
            <a:headEnd/>
            <a:tailEnd/>
          </a:ln>
        </p:spPr>
        <p:txBody>
          <a:bodyPr rot="0" vert="horz" wrap="square" lIns="137160" tIns="68580" rIns="137160" bIns="68580" anchor="t" anchorCtr="0" upright="1">
            <a:noAutofit/>
          </a:bodyPr>
          <a:lstStyle/>
          <a:p>
            <a:endParaRPr lang="es-MX" sz="2700"/>
          </a:p>
        </p:txBody>
      </p:sp>
      <p:sp>
        <p:nvSpPr>
          <p:cNvPr id="26" name="Rectángulo 25">
            <a:hlinkClick r:id="rId6" action="ppaction://hlinksldjump"/>
          </p:cNvPr>
          <p:cNvSpPr/>
          <p:nvPr/>
        </p:nvSpPr>
        <p:spPr>
          <a:xfrm>
            <a:off x="9898437" y="3369584"/>
            <a:ext cx="2808782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es-419" sz="5400" cap="all" dirty="0">
                <a:solidFill>
                  <a:schemeClr val="bg1"/>
                </a:solidFill>
                <a:latin typeface="Exo 2" panose="00000800000000000000" pitchFamily="2" charset="0"/>
              </a:rPr>
              <a:t>cargos</a:t>
            </a:r>
            <a:endParaRPr lang="es-MX" sz="5400" cap="all" dirty="0">
              <a:solidFill>
                <a:schemeClr val="bg1"/>
              </a:solidFill>
              <a:latin typeface="Exo 2" panose="00000800000000000000" pitchFamily="2" charset="0"/>
            </a:endParaRPr>
          </a:p>
        </p:txBody>
      </p:sp>
      <p:sp>
        <p:nvSpPr>
          <p:cNvPr id="28" name="Rectángulo 27"/>
          <p:cNvSpPr/>
          <p:nvPr/>
        </p:nvSpPr>
        <p:spPr>
          <a:xfrm>
            <a:off x="10787785" y="2546577"/>
            <a:ext cx="2143023" cy="7848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s-MX" sz="4500" cap="all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CARGOS</a:t>
            </a:r>
          </a:p>
        </p:txBody>
      </p:sp>
      <p:cxnSp>
        <p:nvCxnSpPr>
          <p:cNvPr id="29" name="Conector angular 28"/>
          <p:cNvCxnSpPr>
            <a:stCxn id="28" idx="1"/>
            <a:endCxn id="28" idx="3"/>
          </p:cNvCxnSpPr>
          <p:nvPr/>
        </p:nvCxnSpPr>
        <p:spPr>
          <a:xfrm rot="10800000" flipH="1">
            <a:off x="10741251" y="2962076"/>
            <a:ext cx="2236092" cy="19050"/>
          </a:xfrm>
          <a:prstGeom prst="bentConnector5">
            <a:avLst>
              <a:gd name="adj1" fmla="val -216391"/>
              <a:gd name="adj2" fmla="val -28118906"/>
              <a:gd name="adj3" fmla="val 315539"/>
            </a:avLst>
          </a:prstGeom>
          <a:ln w="38100">
            <a:solidFill>
              <a:schemeClr val="tx1">
                <a:lumMod val="50000"/>
                <a:lumOff val="50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Rectángulo 31"/>
          <p:cNvSpPr/>
          <p:nvPr/>
        </p:nvSpPr>
        <p:spPr>
          <a:xfrm>
            <a:off x="10199039" y="4073772"/>
            <a:ext cx="3059655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MX" sz="1650" cap="all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MAGISTRATURAS DEL TRIBUNAL SUPERIOR DE JUSTICIA DEL ESTADO DE MÉXICO: </a:t>
            </a:r>
            <a:r>
              <a:rPr lang="es-MX" sz="1650" b="1" cap="all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5 cargos</a:t>
            </a:r>
          </a:p>
          <a:p>
            <a:pPr algn="just"/>
            <a:endParaRPr lang="es-MX" sz="1650" cap="all" dirty="0">
              <a:solidFill>
                <a:srgbClr val="00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s-MX" sz="1650" cap="all" dirty="0"/>
              <a:t>Materia civil:</a:t>
            </a:r>
            <a:r>
              <a:rPr lang="es-MX" sz="1650" b="1" cap="all" dirty="0"/>
              <a:t> 2 cargos </a:t>
            </a:r>
            <a:endParaRPr lang="es-MX" sz="1650" cap="all" dirty="0"/>
          </a:p>
          <a:p>
            <a:r>
              <a:rPr lang="es-MX" sz="1650" cap="all" dirty="0"/>
              <a:t>materia penal:</a:t>
            </a:r>
            <a:r>
              <a:rPr lang="es-MX" sz="1650" b="1" cap="all" dirty="0"/>
              <a:t> 3 cargos</a:t>
            </a:r>
            <a:endParaRPr lang="es-MX" sz="1650" cap="all" dirty="0"/>
          </a:p>
        </p:txBody>
      </p:sp>
      <p:sp>
        <p:nvSpPr>
          <p:cNvPr id="33" name="Rectángulo 32"/>
          <p:cNvSpPr/>
          <p:nvPr/>
        </p:nvSpPr>
        <p:spPr>
          <a:xfrm>
            <a:off x="14478054" y="4058801"/>
            <a:ext cx="3059655" cy="18697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MX" sz="1650" cap="all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juezas Y JUECES DEL PODER JUDICIAL DEL ESTADO DE MÉXICO: </a:t>
            </a:r>
            <a:r>
              <a:rPr lang="es-MX" sz="1650" b="1" cap="all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4 cargo</a:t>
            </a:r>
          </a:p>
          <a:p>
            <a:pPr algn="just"/>
            <a:endParaRPr lang="es-MX" sz="1650" cap="all" dirty="0">
              <a:solidFill>
                <a:srgbClr val="00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s-MX" sz="1650" cap="all" dirty="0"/>
              <a:t>materia MIXTA DE PRIMERA INSTANCIA:</a:t>
            </a:r>
            <a:r>
              <a:rPr lang="es-MX" sz="1650" b="1" cap="all" dirty="0"/>
              <a:t> 2 cargos</a:t>
            </a:r>
            <a:endParaRPr lang="es-MX" sz="1650" cap="all" dirty="0"/>
          </a:p>
          <a:p>
            <a:r>
              <a:rPr lang="es-MX" sz="1650" cap="all" dirty="0"/>
              <a:t>materia PENAL: </a:t>
            </a:r>
            <a:r>
              <a:rPr lang="es-MX" sz="1650" b="1" cap="all" dirty="0"/>
              <a:t>2 cargos</a:t>
            </a:r>
            <a:endParaRPr lang="es-MX" sz="1650" cap="all" dirty="0"/>
          </a:p>
        </p:txBody>
      </p:sp>
      <p:sp>
        <p:nvSpPr>
          <p:cNvPr id="34" name="Elipse 33"/>
          <p:cNvSpPr/>
          <p:nvPr/>
        </p:nvSpPr>
        <p:spPr>
          <a:xfrm>
            <a:off x="6158483" y="4142772"/>
            <a:ext cx="324000" cy="326232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35" name="Elipse 34"/>
          <p:cNvSpPr/>
          <p:nvPr/>
        </p:nvSpPr>
        <p:spPr>
          <a:xfrm>
            <a:off x="6158483" y="5197818"/>
            <a:ext cx="324000" cy="326232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36" name="Elipse 35"/>
          <p:cNvSpPr/>
          <p:nvPr/>
        </p:nvSpPr>
        <p:spPr>
          <a:xfrm>
            <a:off x="9912188" y="4111269"/>
            <a:ext cx="324000" cy="326232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37" name="Elipse 36"/>
          <p:cNvSpPr/>
          <p:nvPr/>
        </p:nvSpPr>
        <p:spPr>
          <a:xfrm>
            <a:off x="14154054" y="4138583"/>
            <a:ext cx="324000" cy="326232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pic>
        <p:nvPicPr>
          <p:cNvPr id="39" name="Picture 2" descr="Estado de México – Pacto federal">
            <a:hlinkClick r:id="rId7" action="ppaction://hlinksldjump" tooltip="Distritos Judiciales Electorales"/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62999" y="8613564"/>
            <a:ext cx="762001" cy="6265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" name="Imagen 39">
            <a:hlinkClick r:id="" action="ppaction://hlinkshowjump?jump=previousslide" tooltip="Anterior"/>
          </p:cNvPr>
          <p:cNvPicPr>
            <a:picLocks noChangeAspect="1"/>
          </p:cNvPicPr>
          <p:nvPr/>
        </p:nvPicPr>
        <p:blipFill>
          <a:blip r:embed="rId9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7971312" y="8567437"/>
            <a:ext cx="718852" cy="718852"/>
          </a:xfrm>
          <a:prstGeom prst="rect">
            <a:avLst/>
          </a:prstGeom>
        </p:spPr>
      </p:pic>
      <p:pic>
        <p:nvPicPr>
          <p:cNvPr id="41" name="Imagen 40">
            <a:hlinkClick r:id="" action="ppaction://hlinkshowjump?jump=nextslide" tooltip="Siguiente"/>
          </p:cNvPr>
          <p:cNvPicPr>
            <a:picLocks noChangeAspect="1"/>
          </p:cNvPicPr>
          <p:nvPr/>
        </p:nvPicPr>
        <p:blipFill>
          <a:blip r:embed="rId9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97835" y="8567438"/>
            <a:ext cx="718852" cy="718852"/>
          </a:xfrm>
          <a:prstGeom prst="rect">
            <a:avLst/>
          </a:prstGeom>
        </p:spPr>
      </p:pic>
      <p:sp>
        <p:nvSpPr>
          <p:cNvPr id="42" name="Rectángulo 41"/>
          <p:cNvSpPr/>
          <p:nvPr/>
        </p:nvSpPr>
        <p:spPr>
          <a:xfrm>
            <a:off x="6461383" y="4088649"/>
            <a:ext cx="3022961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MX" sz="1650" dirty="0">
                <a:solidFill>
                  <a:srgbClr val="000000"/>
                </a:solidFill>
              </a:rPr>
              <a:t>PRESIDENCIA DEL TRIBUNAL SUPERIOR DE JUSTICIA: </a:t>
            </a:r>
            <a:r>
              <a:rPr lang="es-MX" sz="1650" b="1" dirty="0">
                <a:solidFill>
                  <a:srgbClr val="000000"/>
                </a:solidFill>
              </a:rPr>
              <a:t>1 </a:t>
            </a:r>
            <a:r>
              <a:rPr lang="es-MX" sz="1650" b="1" dirty="0" smtClean="0">
                <a:solidFill>
                  <a:srgbClr val="000000"/>
                </a:solidFill>
              </a:rPr>
              <a:t>CARGO</a:t>
            </a:r>
            <a:endParaRPr lang="es-MX" sz="1650" dirty="0"/>
          </a:p>
        </p:txBody>
      </p:sp>
      <p:sp>
        <p:nvSpPr>
          <p:cNvPr id="43" name="Rectángulo 42"/>
          <p:cNvSpPr/>
          <p:nvPr/>
        </p:nvSpPr>
        <p:spPr>
          <a:xfrm>
            <a:off x="6482483" y="5119843"/>
            <a:ext cx="2892807" cy="13619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MX" sz="1650" dirty="0">
                <a:solidFill>
                  <a:srgbClr val="000000"/>
                </a:solidFill>
              </a:rPr>
              <a:t>MAGISTRATURAS DEL TRIBUNAL DE DISCIPLINA JUDICIAL DEL PODER JUDICIAL DEL ESTADO DE MÉXICO:</a:t>
            </a:r>
            <a:r>
              <a:rPr lang="es-MX" sz="1650" b="1" dirty="0">
                <a:solidFill>
                  <a:srgbClr val="000000"/>
                </a:solidFill>
              </a:rPr>
              <a:t> 5 </a:t>
            </a:r>
            <a:r>
              <a:rPr lang="es-MX" sz="1650" b="1" dirty="0" smtClean="0">
                <a:solidFill>
                  <a:srgbClr val="000000"/>
                </a:solidFill>
              </a:rPr>
              <a:t>CARGOS</a:t>
            </a:r>
            <a:endParaRPr lang="es-MX" sz="1650" dirty="0"/>
          </a:p>
        </p:txBody>
      </p:sp>
      <p:sp>
        <p:nvSpPr>
          <p:cNvPr id="30" name="Rectángulo 29"/>
          <p:cNvSpPr/>
          <p:nvPr/>
        </p:nvSpPr>
        <p:spPr>
          <a:xfrm>
            <a:off x="7287296" y="7739214"/>
            <a:ext cx="9144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s-MX" sz="1600" dirty="0" smtClean="0">
                <a:solidFill>
                  <a:srgbClr val="7030A0"/>
                </a:solidFill>
                <a:latin typeface="Calibri" panose="020F0502020204030204" pitchFamily="34" charset="0"/>
              </a:rPr>
              <a:t>Para </a:t>
            </a:r>
            <a:r>
              <a:rPr lang="es-MX" sz="1600" dirty="0">
                <a:solidFill>
                  <a:srgbClr val="7030A0"/>
                </a:solidFill>
                <a:latin typeface="Calibri" panose="020F0502020204030204" pitchFamily="34" charset="0"/>
              </a:rPr>
              <a:t>conocer más al respecto se puede visitar el sitio </a:t>
            </a:r>
            <a:r>
              <a:rPr lang="es-MX" sz="1600" b="1" dirty="0">
                <a:solidFill>
                  <a:srgbClr val="7030A0"/>
                </a:solidFill>
                <a:latin typeface="Calibri" panose="020F0502020204030204" pitchFamily="34" charset="0"/>
              </a:rPr>
              <a:t>“Candidaturas Proceso Electoral Judicial Extraordinario Conóceles</a:t>
            </a:r>
            <a:r>
              <a:rPr lang="es-MX" sz="1600" dirty="0" smtClean="0">
                <a:solidFill>
                  <a:srgbClr val="7030A0"/>
                </a:solidFill>
                <a:latin typeface="Calibri" panose="020F0502020204030204" pitchFamily="34" charset="0"/>
              </a:rPr>
              <a:t>”</a:t>
            </a:r>
            <a:r>
              <a:rPr lang="es-MX" sz="1600" dirty="0">
                <a:solidFill>
                  <a:srgbClr val="7030A0"/>
                </a:solidFill>
                <a:latin typeface="Calibri" panose="020F0502020204030204" pitchFamily="34" charset="0"/>
              </a:rPr>
              <a:t>	</a:t>
            </a:r>
          </a:p>
        </p:txBody>
      </p:sp>
      <p:pic>
        <p:nvPicPr>
          <p:cNvPr id="31" name="Picture 2" descr="logo conoceles">
            <a:hlinkClick r:id="rId10" tooltip="Conóceles 2025"/>
          </p:cNvPr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13834" y="6863590"/>
            <a:ext cx="1030063" cy="8638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412296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Click="0">
        <p14:reveal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2401" y="178509"/>
            <a:ext cx="2274414" cy="1025763"/>
          </a:xfrm>
          <a:prstGeom prst="rect">
            <a:avLst/>
          </a:prstGeom>
        </p:spPr>
      </p:pic>
      <p:sp>
        <p:nvSpPr>
          <p:cNvPr id="72" name="Paralelogramo 71"/>
          <p:cNvSpPr/>
          <p:nvPr/>
        </p:nvSpPr>
        <p:spPr>
          <a:xfrm>
            <a:off x="15672659" y="8634356"/>
            <a:ext cx="4243892" cy="1612305"/>
          </a:xfrm>
          <a:prstGeom prst="parallelogram">
            <a:avLst>
              <a:gd name="adj" fmla="val 68198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73" name="Paralelogramo 72"/>
          <p:cNvSpPr/>
          <p:nvPr/>
        </p:nvSpPr>
        <p:spPr>
          <a:xfrm>
            <a:off x="0" y="9478834"/>
            <a:ext cx="18750579" cy="814892"/>
          </a:xfrm>
          <a:prstGeom prst="parallelogram">
            <a:avLst>
              <a:gd name="adj" fmla="val 58663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pic>
        <p:nvPicPr>
          <p:cNvPr id="77" name="Imagen 7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33436" y="88635"/>
            <a:ext cx="1272614" cy="1202562"/>
          </a:xfrm>
          <a:prstGeom prst="rect">
            <a:avLst/>
          </a:prstGeom>
        </p:spPr>
      </p:pic>
      <p:sp>
        <p:nvSpPr>
          <p:cNvPr id="78" name="Triángulo isósceles 77"/>
          <p:cNvSpPr/>
          <p:nvPr/>
        </p:nvSpPr>
        <p:spPr>
          <a:xfrm rot="18459014">
            <a:off x="-931438" y="-343536"/>
            <a:ext cx="2154764" cy="1158996"/>
          </a:xfrm>
          <a:prstGeom prst="triangl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79" name="Triángulo isósceles 78"/>
          <p:cNvSpPr/>
          <p:nvPr/>
        </p:nvSpPr>
        <p:spPr>
          <a:xfrm rot="10631482">
            <a:off x="-55789" y="-206601"/>
            <a:ext cx="2154764" cy="1158996"/>
          </a:xfrm>
          <a:prstGeom prst="triangle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cxnSp>
        <p:nvCxnSpPr>
          <p:cNvPr id="81" name="Conector recto 80"/>
          <p:cNvCxnSpPr/>
          <p:nvPr/>
        </p:nvCxnSpPr>
        <p:spPr>
          <a:xfrm>
            <a:off x="9144000" y="88635"/>
            <a:ext cx="0" cy="1202562"/>
          </a:xfrm>
          <a:prstGeom prst="line">
            <a:avLst/>
          </a:prstGeom>
          <a:ln w="28575" cap="rnd">
            <a:solidFill>
              <a:schemeClr val="bg2">
                <a:lumMod val="5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3" name="Imagen 8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87420" y="1"/>
            <a:ext cx="1500581" cy="1500581"/>
          </a:xfrm>
          <a:prstGeom prst="rect">
            <a:avLst/>
          </a:prstGeom>
        </p:spPr>
      </p:pic>
      <p:pic>
        <p:nvPicPr>
          <p:cNvPr id="84" name="Imagen 83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25" t="29137" r="9744" b="27962"/>
          <a:stretch/>
        </p:blipFill>
        <p:spPr>
          <a:xfrm>
            <a:off x="666928" y="8648186"/>
            <a:ext cx="1516151" cy="816819"/>
          </a:xfrm>
          <a:prstGeom prst="rect">
            <a:avLst/>
          </a:prstGeom>
        </p:spPr>
      </p:pic>
      <p:sp>
        <p:nvSpPr>
          <p:cNvPr id="2" name="Rectángulo 1"/>
          <p:cNvSpPr/>
          <p:nvPr/>
        </p:nvSpPr>
        <p:spPr>
          <a:xfrm>
            <a:off x="1903226" y="1408760"/>
            <a:ext cx="14505894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s-MX" sz="6000" cap="all" dirty="0">
                <a:solidFill>
                  <a:srgbClr val="8C52FF"/>
                </a:solidFill>
                <a:latin typeface="Exo 2" panose="00000800000000000000" pitchFamily="2" charset="0"/>
              </a:rPr>
              <a:t>Distrito judicial no. xviii ZUMPANGO</a:t>
            </a:r>
            <a:endParaRPr lang="es-MX" sz="6000" cap="all" dirty="0">
              <a:latin typeface="Exo 2" panose="00000800000000000000" pitchFamily="2" charset="0"/>
            </a:endParaRPr>
          </a:p>
        </p:txBody>
      </p:sp>
      <p:sp>
        <p:nvSpPr>
          <p:cNvPr id="27" name="Freeform 50"/>
          <p:cNvSpPr>
            <a:spLocks/>
          </p:cNvSpPr>
          <p:nvPr/>
        </p:nvSpPr>
        <p:spPr bwMode="auto">
          <a:xfrm>
            <a:off x="411516" y="3299397"/>
            <a:ext cx="3543123" cy="4296786"/>
          </a:xfrm>
          <a:custGeom>
            <a:avLst/>
            <a:gdLst>
              <a:gd name="T0" fmla="*/ 1047 w 1118"/>
              <a:gd name="T1" fmla="*/ 79 h 1648"/>
              <a:gd name="T2" fmla="*/ 1031 w 1118"/>
              <a:gd name="T3" fmla="*/ 97 h 1648"/>
              <a:gd name="T4" fmla="*/ 1071 w 1118"/>
              <a:gd name="T5" fmla="*/ 107 h 1648"/>
              <a:gd name="T6" fmla="*/ 1094 w 1118"/>
              <a:gd name="T7" fmla="*/ 121 h 1648"/>
              <a:gd name="T8" fmla="*/ 1094 w 1118"/>
              <a:gd name="T9" fmla="*/ 154 h 1648"/>
              <a:gd name="T10" fmla="*/ 1099 w 1118"/>
              <a:gd name="T11" fmla="*/ 197 h 1648"/>
              <a:gd name="T12" fmla="*/ 1045 w 1118"/>
              <a:gd name="T13" fmla="*/ 334 h 1648"/>
              <a:gd name="T14" fmla="*/ 1007 w 1118"/>
              <a:gd name="T15" fmla="*/ 545 h 1648"/>
              <a:gd name="T16" fmla="*/ 1014 w 1118"/>
              <a:gd name="T17" fmla="*/ 585 h 1648"/>
              <a:gd name="T18" fmla="*/ 1026 w 1118"/>
              <a:gd name="T19" fmla="*/ 632 h 1648"/>
              <a:gd name="T20" fmla="*/ 1059 w 1118"/>
              <a:gd name="T21" fmla="*/ 682 h 1648"/>
              <a:gd name="T22" fmla="*/ 1064 w 1118"/>
              <a:gd name="T23" fmla="*/ 706 h 1648"/>
              <a:gd name="T24" fmla="*/ 946 w 1118"/>
              <a:gd name="T25" fmla="*/ 715 h 1648"/>
              <a:gd name="T26" fmla="*/ 988 w 1118"/>
              <a:gd name="T27" fmla="*/ 1035 h 1648"/>
              <a:gd name="T28" fmla="*/ 825 w 1118"/>
              <a:gd name="T29" fmla="*/ 1137 h 1648"/>
              <a:gd name="T30" fmla="*/ 814 w 1118"/>
              <a:gd name="T31" fmla="*/ 1163 h 1648"/>
              <a:gd name="T32" fmla="*/ 877 w 1118"/>
              <a:gd name="T33" fmla="*/ 1196 h 1648"/>
              <a:gd name="T34" fmla="*/ 965 w 1118"/>
              <a:gd name="T35" fmla="*/ 1222 h 1648"/>
              <a:gd name="T36" fmla="*/ 998 w 1118"/>
              <a:gd name="T37" fmla="*/ 1281 h 1648"/>
              <a:gd name="T38" fmla="*/ 759 w 1118"/>
              <a:gd name="T39" fmla="*/ 1442 h 1648"/>
              <a:gd name="T40" fmla="*/ 649 w 1118"/>
              <a:gd name="T41" fmla="*/ 1641 h 1648"/>
              <a:gd name="T42" fmla="*/ 616 w 1118"/>
              <a:gd name="T43" fmla="*/ 1648 h 1648"/>
              <a:gd name="T44" fmla="*/ 618 w 1118"/>
              <a:gd name="T45" fmla="*/ 1617 h 1648"/>
              <a:gd name="T46" fmla="*/ 625 w 1118"/>
              <a:gd name="T47" fmla="*/ 1594 h 1648"/>
              <a:gd name="T48" fmla="*/ 606 w 1118"/>
              <a:gd name="T49" fmla="*/ 1549 h 1648"/>
              <a:gd name="T50" fmla="*/ 479 w 1118"/>
              <a:gd name="T51" fmla="*/ 1421 h 1648"/>
              <a:gd name="T52" fmla="*/ 469 w 1118"/>
              <a:gd name="T53" fmla="*/ 1371 h 1648"/>
              <a:gd name="T54" fmla="*/ 370 w 1118"/>
              <a:gd name="T55" fmla="*/ 1227 h 1648"/>
              <a:gd name="T56" fmla="*/ 210 w 1118"/>
              <a:gd name="T57" fmla="*/ 1061 h 1648"/>
              <a:gd name="T58" fmla="*/ 156 w 1118"/>
              <a:gd name="T59" fmla="*/ 1023 h 1648"/>
              <a:gd name="T60" fmla="*/ 208 w 1118"/>
              <a:gd name="T61" fmla="*/ 931 h 1648"/>
              <a:gd name="T62" fmla="*/ 217 w 1118"/>
              <a:gd name="T63" fmla="*/ 822 h 1648"/>
              <a:gd name="T64" fmla="*/ 201 w 1118"/>
              <a:gd name="T65" fmla="*/ 751 h 1648"/>
              <a:gd name="T66" fmla="*/ 146 w 1118"/>
              <a:gd name="T67" fmla="*/ 703 h 1648"/>
              <a:gd name="T68" fmla="*/ 92 w 1118"/>
              <a:gd name="T69" fmla="*/ 673 h 1648"/>
              <a:gd name="T70" fmla="*/ 38 w 1118"/>
              <a:gd name="T71" fmla="*/ 587 h 1648"/>
              <a:gd name="T72" fmla="*/ 29 w 1118"/>
              <a:gd name="T73" fmla="*/ 533 h 1648"/>
              <a:gd name="T74" fmla="*/ 3 w 1118"/>
              <a:gd name="T75" fmla="*/ 455 h 1648"/>
              <a:gd name="T76" fmla="*/ 36 w 1118"/>
              <a:gd name="T77" fmla="*/ 419 h 1648"/>
              <a:gd name="T78" fmla="*/ 95 w 1118"/>
              <a:gd name="T79" fmla="*/ 360 h 1648"/>
              <a:gd name="T80" fmla="*/ 139 w 1118"/>
              <a:gd name="T81" fmla="*/ 292 h 1648"/>
              <a:gd name="T82" fmla="*/ 234 w 1118"/>
              <a:gd name="T83" fmla="*/ 221 h 1648"/>
              <a:gd name="T84" fmla="*/ 385 w 1118"/>
              <a:gd name="T85" fmla="*/ 112 h 1648"/>
              <a:gd name="T86" fmla="*/ 420 w 1118"/>
              <a:gd name="T87" fmla="*/ 107 h 1648"/>
              <a:gd name="T88" fmla="*/ 477 w 1118"/>
              <a:gd name="T89" fmla="*/ 105 h 1648"/>
              <a:gd name="T90" fmla="*/ 545 w 1118"/>
              <a:gd name="T91" fmla="*/ 90 h 1648"/>
              <a:gd name="T92" fmla="*/ 590 w 1118"/>
              <a:gd name="T93" fmla="*/ 154 h 1648"/>
              <a:gd name="T94" fmla="*/ 637 w 1118"/>
              <a:gd name="T95" fmla="*/ 168 h 1648"/>
              <a:gd name="T96" fmla="*/ 627 w 1118"/>
              <a:gd name="T97" fmla="*/ 294 h 1648"/>
              <a:gd name="T98" fmla="*/ 693 w 1118"/>
              <a:gd name="T99" fmla="*/ 240 h 1648"/>
              <a:gd name="T100" fmla="*/ 693 w 1118"/>
              <a:gd name="T101" fmla="*/ 209 h 1648"/>
              <a:gd name="T102" fmla="*/ 710 w 1118"/>
              <a:gd name="T103" fmla="*/ 180 h 1648"/>
              <a:gd name="T104" fmla="*/ 745 w 1118"/>
              <a:gd name="T105" fmla="*/ 173 h 1648"/>
              <a:gd name="T106" fmla="*/ 785 w 1118"/>
              <a:gd name="T107" fmla="*/ 183 h 1648"/>
              <a:gd name="T108" fmla="*/ 766 w 1118"/>
              <a:gd name="T109" fmla="*/ 270 h 1648"/>
              <a:gd name="T110" fmla="*/ 757 w 1118"/>
              <a:gd name="T111" fmla="*/ 337 h 1648"/>
              <a:gd name="T112" fmla="*/ 856 w 1118"/>
              <a:gd name="T113" fmla="*/ 377 h 1648"/>
              <a:gd name="T114" fmla="*/ 832 w 1118"/>
              <a:gd name="T115" fmla="*/ 308 h 1648"/>
              <a:gd name="T116" fmla="*/ 821 w 1118"/>
              <a:gd name="T117" fmla="*/ 280 h 1648"/>
              <a:gd name="T118" fmla="*/ 842 w 1118"/>
              <a:gd name="T119" fmla="*/ 187 h 1648"/>
              <a:gd name="T120" fmla="*/ 990 w 1118"/>
              <a:gd name="T121" fmla="*/ 22 h 1648"/>
              <a:gd name="T122" fmla="*/ 1021 w 1118"/>
              <a:gd name="T123" fmla="*/ 53 h 16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118" h="1648">
                <a:moveTo>
                  <a:pt x="1021" y="53"/>
                </a:moveTo>
                <a:lnTo>
                  <a:pt x="1026" y="53"/>
                </a:lnTo>
                <a:lnTo>
                  <a:pt x="1031" y="53"/>
                </a:lnTo>
                <a:lnTo>
                  <a:pt x="1035" y="53"/>
                </a:lnTo>
                <a:lnTo>
                  <a:pt x="1038" y="55"/>
                </a:lnTo>
                <a:lnTo>
                  <a:pt x="1047" y="64"/>
                </a:lnTo>
                <a:lnTo>
                  <a:pt x="1045" y="67"/>
                </a:lnTo>
                <a:lnTo>
                  <a:pt x="1045" y="69"/>
                </a:lnTo>
                <a:lnTo>
                  <a:pt x="1045" y="71"/>
                </a:lnTo>
                <a:lnTo>
                  <a:pt x="1047" y="74"/>
                </a:lnTo>
                <a:lnTo>
                  <a:pt x="1047" y="79"/>
                </a:lnTo>
                <a:lnTo>
                  <a:pt x="1049" y="83"/>
                </a:lnTo>
                <a:lnTo>
                  <a:pt x="1047" y="86"/>
                </a:lnTo>
                <a:lnTo>
                  <a:pt x="1045" y="88"/>
                </a:lnTo>
                <a:lnTo>
                  <a:pt x="1042" y="93"/>
                </a:lnTo>
                <a:lnTo>
                  <a:pt x="1038" y="93"/>
                </a:lnTo>
                <a:lnTo>
                  <a:pt x="1035" y="93"/>
                </a:lnTo>
                <a:lnTo>
                  <a:pt x="1033" y="93"/>
                </a:lnTo>
                <a:lnTo>
                  <a:pt x="1031" y="93"/>
                </a:lnTo>
                <a:lnTo>
                  <a:pt x="1028" y="93"/>
                </a:lnTo>
                <a:lnTo>
                  <a:pt x="1028" y="95"/>
                </a:lnTo>
                <a:lnTo>
                  <a:pt x="1031" y="97"/>
                </a:lnTo>
                <a:lnTo>
                  <a:pt x="1033" y="100"/>
                </a:lnTo>
                <a:lnTo>
                  <a:pt x="1035" y="100"/>
                </a:lnTo>
                <a:lnTo>
                  <a:pt x="1038" y="102"/>
                </a:lnTo>
                <a:lnTo>
                  <a:pt x="1040" y="105"/>
                </a:lnTo>
                <a:lnTo>
                  <a:pt x="1045" y="107"/>
                </a:lnTo>
                <a:lnTo>
                  <a:pt x="1049" y="107"/>
                </a:lnTo>
                <a:lnTo>
                  <a:pt x="1054" y="109"/>
                </a:lnTo>
                <a:lnTo>
                  <a:pt x="1061" y="109"/>
                </a:lnTo>
                <a:lnTo>
                  <a:pt x="1064" y="109"/>
                </a:lnTo>
                <a:lnTo>
                  <a:pt x="1066" y="107"/>
                </a:lnTo>
                <a:lnTo>
                  <a:pt x="1071" y="107"/>
                </a:lnTo>
                <a:lnTo>
                  <a:pt x="1073" y="107"/>
                </a:lnTo>
                <a:lnTo>
                  <a:pt x="1075" y="105"/>
                </a:lnTo>
                <a:lnTo>
                  <a:pt x="1078" y="102"/>
                </a:lnTo>
                <a:lnTo>
                  <a:pt x="1082" y="105"/>
                </a:lnTo>
                <a:lnTo>
                  <a:pt x="1087" y="105"/>
                </a:lnTo>
                <a:lnTo>
                  <a:pt x="1089" y="109"/>
                </a:lnTo>
                <a:lnTo>
                  <a:pt x="1092" y="109"/>
                </a:lnTo>
                <a:lnTo>
                  <a:pt x="1092" y="112"/>
                </a:lnTo>
                <a:lnTo>
                  <a:pt x="1094" y="114"/>
                </a:lnTo>
                <a:lnTo>
                  <a:pt x="1094" y="116"/>
                </a:lnTo>
                <a:lnTo>
                  <a:pt x="1094" y="121"/>
                </a:lnTo>
                <a:lnTo>
                  <a:pt x="1097" y="124"/>
                </a:lnTo>
                <a:lnTo>
                  <a:pt x="1097" y="126"/>
                </a:lnTo>
                <a:lnTo>
                  <a:pt x="1097" y="128"/>
                </a:lnTo>
                <a:lnTo>
                  <a:pt x="1099" y="128"/>
                </a:lnTo>
                <a:lnTo>
                  <a:pt x="1099" y="131"/>
                </a:lnTo>
                <a:lnTo>
                  <a:pt x="1101" y="131"/>
                </a:lnTo>
                <a:lnTo>
                  <a:pt x="1101" y="133"/>
                </a:lnTo>
                <a:lnTo>
                  <a:pt x="1099" y="138"/>
                </a:lnTo>
                <a:lnTo>
                  <a:pt x="1099" y="145"/>
                </a:lnTo>
                <a:lnTo>
                  <a:pt x="1097" y="150"/>
                </a:lnTo>
                <a:lnTo>
                  <a:pt x="1094" y="154"/>
                </a:lnTo>
                <a:lnTo>
                  <a:pt x="1094" y="159"/>
                </a:lnTo>
                <a:lnTo>
                  <a:pt x="1092" y="164"/>
                </a:lnTo>
                <a:lnTo>
                  <a:pt x="1092" y="168"/>
                </a:lnTo>
                <a:lnTo>
                  <a:pt x="1092" y="173"/>
                </a:lnTo>
                <a:lnTo>
                  <a:pt x="1092" y="178"/>
                </a:lnTo>
                <a:lnTo>
                  <a:pt x="1092" y="183"/>
                </a:lnTo>
                <a:lnTo>
                  <a:pt x="1094" y="185"/>
                </a:lnTo>
                <a:lnTo>
                  <a:pt x="1094" y="187"/>
                </a:lnTo>
                <a:lnTo>
                  <a:pt x="1094" y="192"/>
                </a:lnTo>
                <a:lnTo>
                  <a:pt x="1097" y="195"/>
                </a:lnTo>
                <a:lnTo>
                  <a:pt x="1099" y="197"/>
                </a:lnTo>
                <a:lnTo>
                  <a:pt x="1101" y="199"/>
                </a:lnTo>
                <a:lnTo>
                  <a:pt x="1104" y="202"/>
                </a:lnTo>
                <a:lnTo>
                  <a:pt x="1104" y="206"/>
                </a:lnTo>
                <a:lnTo>
                  <a:pt x="1106" y="206"/>
                </a:lnTo>
                <a:lnTo>
                  <a:pt x="1108" y="209"/>
                </a:lnTo>
                <a:lnTo>
                  <a:pt x="1108" y="211"/>
                </a:lnTo>
                <a:lnTo>
                  <a:pt x="1111" y="213"/>
                </a:lnTo>
                <a:lnTo>
                  <a:pt x="1111" y="216"/>
                </a:lnTo>
                <a:lnTo>
                  <a:pt x="1118" y="225"/>
                </a:lnTo>
                <a:lnTo>
                  <a:pt x="1042" y="308"/>
                </a:lnTo>
                <a:lnTo>
                  <a:pt x="1045" y="334"/>
                </a:lnTo>
                <a:lnTo>
                  <a:pt x="1042" y="384"/>
                </a:lnTo>
                <a:lnTo>
                  <a:pt x="1042" y="408"/>
                </a:lnTo>
                <a:lnTo>
                  <a:pt x="1031" y="431"/>
                </a:lnTo>
                <a:lnTo>
                  <a:pt x="1028" y="441"/>
                </a:lnTo>
                <a:lnTo>
                  <a:pt x="1023" y="486"/>
                </a:lnTo>
                <a:lnTo>
                  <a:pt x="1019" y="509"/>
                </a:lnTo>
                <a:lnTo>
                  <a:pt x="1019" y="514"/>
                </a:lnTo>
                <a:lnTo>
                  <a:pt x="1019" y="519"/>
                </a:lnTo>
                <a:lnTo>
                  <a:pt x="1014" y="526"/>
                </a:lnTo>
                <a:lnTo>
                  <a:pt x="1009" y="540"/>
                </a:lnTo>
                <a:lnTo>
                  <a:pt x="1007" y="545"/>
                </a:lnTo>
                <a:lnTo>
                  <a:pt x="1009" y="550"/>
                </a:lnTo>
                <a:lnTo>
                  <a:pt x="1009" y="554"/>
                </a:lnTo>
                <a:lnTo>
                  <a:pt x="1007" y="554"/>
                </a:lnTo>
                <a:lnTo>
                  <a:pt x="1002" y="557"/>
                </a:lnTo>
                <a:lnTo>
                  <a:pt x="1005" y="559"/>
                </a:lnTo>
                <a:lnTo>
                  <a:pt x="1005" y="561"/>
                </a:lnTo>
                <a:lnTo>
                  <a:pt x="1007" y="566"/>
                </a:lnTo>
                <a:lnTo>
                  <a:pt x="1009" y="571"/>
                </a:lnTo>
                <a:lnTo>
                  <a:pt x="1012" y="576"/>
                </a:lnTo>
                <a:lnTo>
                  <a:pt x="1014" y="580"/>
                </a:lnTo>
                <a:lnTo>
                  <a:pt x="1014" y="585"/>
                </a:lnTo>
                <a:lnTo>
                  <a:pt x="1016" y="590"/>
                </a:lnTo>
                <a:lnTo>
                  <a:pt x="1016" y="592"/>
                </a:lnTo>
                <a:lnTo>
                  <a:pt x="1019" y="592"/>
                </a:lnTo>
                <a:lnTo>
                  <a:pt x="1019" y="595"/>
                </a:lnTo>
                <a:lnTo>
                  <a:pt x="1021" y="602"/>
                </a:lnTo>
                <a:lnTo>
                  <a:pt x="1023" y="606"/>
                </a:lnTo>
                <a:lnTo>
                  <a:pt x="1026" y="611"/>
                </a:lnTo>
                <a:lnTo>
                  <a:pt x="1026" y="616"/>
                </a:lnTo>
                <a:lnTo>
                  <a:pt x="1026" y="623"/>
                </a:lnTo>
                <a:lnTo>
                  <a:pt x="1026" y="625"/>
                </a:lnTo>
                <a:lnTo>
                  <a:pt x="1026" y="632"/>
                </a:lnTo>
                <a:lnTo>
                  <a:pt x="1026" y="640"/>
                </a:lnTo>
                <a:lnTo>
                  <a:pt x="1026" y="644"/>
                </a:lnTo>
                <a:lnTo>
                  <a:pt x="1026" y="649"/>
                </a:lnTo>
                <a:lnTo>
                  <a:pt x="1028" y="654"/>
                </a:lnTo>
                <a:lnTo>
                  <a:pt x="1028" y="658"/>
                </a:lnTo>
                <a:lnTo>
                  <a:pt x="1028" y="661"/>
                </a:lnTo>
                <a:lnTo>
                  <a:pt x="1031" y="663"/>
                </a:lnTo>
                <a:lnTo>
                  <a:pt x="1049" y="675"/>
                </a:lnTo>
                <a:lnTo>
                  <a:pt x="1054" y="680"/>
                </a:lnTo>
                <a:lnTo>
                  <a:pt x="1056" y="680"/>
                </a:lnTo>
                <a:lnTo>
                  <a:pt x="1059" y="682"/>
                </a:lnTo>
                <a:lnTo>
                  <a:pt x="1061" y="685"/>
                </a:lnTo>
                <a:lnTo>
                  <a:pt x="1064" y="685"/>
                </a:lnTo>
                <a:lnTo>
                  <a:pt x="1064" y="687"/>
                </a:lnTo>
                <a:lnTo>
                  <a:pt x="1066" y="687"/>
                </a:lnTo>
                <a:lnTo>
                  <a:pt x="1068" y="689"/>
                </a:lnTo>
                <a:lnTo>
                  <a:pt x="1071" y="692"/>
                </a:lnTo>
                <a:lnTo>
                  <a:pt x="1073" y="692"/>
                </a:lnTo>
                <a:lnTo>
                  <a:pt x="1073" y="694"/>
                </a:lnTo>
                <a:lnTo>
                  <a:pt x="1068" y="701"/>
                </a:lnTo>
                <a:lnTo>
                  <a:pt x="1066" y="703"/>
                </a:lnTo>
                <a:lnTo>
                  <a:pt x="1064" y="706"/>
                </a:lnTo>
                <a:lnTo>
                  <a:pt x="1059" y="703"/>
                </a:lnTo>
                <a:lnTo>
                  <a:pt x="1056" y="701"/>
                </a:lnTo>
                <a:lnTo>
                  <a:pt x="1054" y="701"/>
                </a:lnTo>
                <a:lnTo>
                  <a:pt x="1047" y="696"/>
                </a:lnTo>
                <a:lnTo>
                  <a:pt x="1045" y="694"/>
                </a:lnTo>
                <a:lnTo>
                  <a:pt x="1040" y="692"/>
                </a:lnTo>
                <a:lnTo>
                  <a:pt x="1038" y="689"/>
                </a:lnTo>
                <a:lnTo>
                  <a:pt x="1016" y="677"/>
                </a:lnTo>
                <a:lnTo>
                  <a:pt x="960" y="703"/>
                </a:lnTo>
                <a:lnTo>
                  <a:pt x="960" y="708"/>
                </a:lnTo>
                <a:lnTo>
                  <a:pt x="946" y="715"/>
                </a:lnTo>
                <a:lnTo>
                  <a:pt x="901" y="748"/>
                </a:lnTo>
                <a:lnTo>
                  <a:pt x="891" y="737"/>
                </a:lnTo>
                <a:lnTo>
                  <a:pt x="799" y="784"/>
                </a:lnTo>
                <a:lnTo>
                  <a:pt x="856" y="862"/>
                </a:lnTo>
                <a:lnTo>
                  <a:pt x="884" y="907"/>
                </a:lnTo>
                <a:lnTo>
                  <a:pt x="889" y="909"/>
                </a:lnTo>
                <a:lnTo>
                  <a:pt x="891" y="919"/>
                </a:lnTo>
                <a:lnTo>
                  <a:pt x="901" y="931"/>
                </a:lnTo>
                <a:lnTo>
                  <a:pt x="917" y="954"/>
                </a:lnTo>
                <a:lnTo>
                  <a:pt x="936" y="976"/>
                </a:lnTo>
                <a:lnTo>
                  <a:pt x="988" y="1035"/>
                </a:lnTo>
                <a:lnTo>
                  <a:pt x="922" y="1106"/>
                </a:lnTo>
                <a:lnTo>
                  <a:pt x="901" y="1106"/>
                </a:lnTo>
                <a:lnTo>
                  <a:pt x="894" y="1106"/>
                </a:lnTo>
                <a:lnTo>
                  <a:pt x="887" y="1125"/>
                </a:lnTo>
                <a:lnTo>
                  <a:pt x="877" y="1120"/>
                </a:lnTo>
                <a:lnTo>
                  <a:pt x="868" y="1118"/>
                </a:lnTo>
                <a:lnTo>
                  <a:pt x="868" y="1122"/>
                </a:lnTo>
                <a:lnTo>
                  <a:pt x="861" y="1146"/>
                </a:lnTo>
                <a:lnTo>
                  <a:pt x="861" y="1149"/>
                </a:lnTo>
                <a:lnTo>
                  <a:pt x="837" y="1139"/>
                </a:lnTo>
                <a:lnTo>
                  <a:pt x="825" y="1137"/>
                </a:lnTo>
                <a:lnTo>
                  <a:pt x="821" y="1151"/>
                </a:lnTo>
                <a:lnTo>
                  <a:pt x="818" y="1151"/>
                </a:lnTo>
                <a:lnTo>
                  <a:pt x="814" y="1149"/>
                </a:lnTo>
                <a:lnTo>
                  <a:pt x="799" y="1144"/>
                </a:lnTo>
                <a:lnTo>
                  <a:pt x="795" y="1144"/>
                </a:lnTo>
                <a:lnTo>
                  <a:pt x="799" y="1149"/>
                </a:lnTo>
                <a:lnTo>
                  <a:pt x="802" y="1151"/>
                </a:lnTo>
                <a:lnTo>
                  <a:pt x="807" y="1156"/>
                </a:lnTo>
                <a:lnTo>
                  <a:pt x="809" y="1160"/>
                </a:lnTo>
                <a:lnTo>
                  <a:pt x="811" y="1163"/>
                </a:lnTo>
                <a:lnTo>
                  <a:pt x="814" y="1163"/>
                </a:lnTo>
                <a:lnTo>
                  <a:pt x="816" y="1167"/>
                </a:lnTo>
                <a:lnTo>
                  <a:pt x="818" y="1170"/>
                </a:lnTo>
                <a:lnTo>
                  <a:pt x="818" y="1172"/>
                </a:lnTo>
                <a:lnTo>
                  <a:pt x="821" y="1172"/>
                </a:lnTo>
                <a:lnTo>
                  <a:pt x="823" y="1175"/>
                </a:lnTo>
                <a:lnTo>
                  <a:pt x="823" y="1177"/>
                </a:lnTo>
                <a:lnTo>
                  <a:pt x="828" y="1182"/>
                </a:lnTo>
                <a:lnTo>
                  <a:pt x="851" y="1186"/>
                </a:lnTo>
                <a:lnTo>
                  <a:pt x="863" y="1191"/>
                </a:lnTo>
                <a:lnTo>
                  <a:pt x="866" y="1191"/>
                </a:lnTo>
                <a:lnTo>
                  <a:pt x="877" y="1196"/>
                </a:lnTo>
                <a:lnTo>
                  <a:pt x="880" y="1196"/>
                </a:lnTo>
                <a:lnTo>
                  <a:pt x="889" y="1201"/>
                </a:lnTo>
                <a:lnTo>
                  <a:pt x="896" y="1203"/>
                </a:lnTo>
                <a:lnTo>
                  <a:pt x="899" y="1203"/>
                </a:lnTo>
                <a:lnTo>
                  <a:pt x="913" y="1208"/>
                </a:lnTo>
                <a:lnTo>
                  <a:pt x="915" y="1208"/>
                </a:lnTo>
                <a:lnTo>
                  <a:pt x="934" y="1215"/>
                </a:lnTo>
                <a:lnTo>
                  <a:pt x="939" y="1215"/>
                </a:lnTo>
                <a:lnTo>
                  <a:pt x="941" y="1215"/>
                </a:lnTo>
                <a:lnTo>
                  <a:pt x="957" y="1220"/>
                </a:lnTo>
                <a:lnTo>
                  <a:pt x="965" y="1222"/>
                </a:lnTo>
                <a:lnTo>
                  <a:pt x="969" y="1222"/>
                </a:lnTo>
                <a:lnTo>
                  <a:pt x="979" y="1227"/>
                </a:lnTo>
                <a:lnTo>
                  <a:pt x="988" y="1231"/>
                </a:lnTo>
                <a:lnTo>
                  <a:pt x="988" y="1234"/>
                </a:lnTo>
                <a:lnTo>
                  <a:pt x="990" y="1238"/>
                </a:lnTo>
                <a:lnTo>
                  <a:pt x="990" y="1243"/>
                </a:lnTo>
                <a:lnTo>
                  <a:pt x="998" y="1246"/>
                </a:lnTo>
                <a:lnTo>
                  <a:pt x="1000" y="1269"/>
                </a:lnTo>
                <a:lnTo>
                  <a:pt x="1000" y="1274"/>
                </a:lnTo>
                <a:lnTo>
                  <a:pt x="1000" y="1281"/>
                </a:lnTo>
                <a:lnTo>
                  <a:pt x="998" y="1281"/>
                </a:lnTo>
                <a:lnTo>
                  <a:pt x="983" y="1326"/>
                </a:lnTo>
                <a:lnTo>
                  <a:pt x="981" y="1331"/>
                </a:lnTo>
                <a:lnTo>
                  <a:pt x="979" y="1336"/>
                </a:lnTo>
                <a:lnTo>
                  <a:pt x="972" y="1343"/>
                </a:lnTo>
                <a:lnTo>
                  <a:pt x="990" y="1352"/>
                </a:lnTo>
                <a:lnTo>
                  <a:pt x="960" y="1383"/>
                </a:lnTo>
                <a:lnTo>
                  <a:pt x="953" y="1385"/>
                </a:lnTo>
                <a:lnTo>
                  <a:pt x="927" y="1385"/>
                </a:lnTo>
                <a:lnTo>
                  <a:pt x="755" y="1357"/>
                </a:lnTo>
                <a:lnTo>
                  <a:pt x="757" y="1383"/>
                </a:lnTo>
                <a:lnTo>
                  <a:pt x="759" y="1442"/>
                </a:lnTo>
                <a:lnTo>
                  <a:pt x="762" y="1463"/>
                </a:lnTo>
                <a:lnTo>
                  <a:pt x="745" y="1485"/>
                </a:lnTo>
                <a:lnTo>
                  <a:pt x="731" y="1489"/>
                </a:lnTo>
                <a:lnTo>
                  <a:pt x="729" y="1499"/>
                </a:lnTo>
                <a:lnTo>
                  <a:pt x="719" y="1537"/>
                </a:lnTo>
                <a:lnTo>
                  <a:pt x="717" y="1549"/>
                </a:lnTo>
                <a:lnTo>
                  <a:pt x="710" y="1570"/>
                </a:lnTo>
                <a:lnTo>
                  <a:pt x="708" y="1582"/>
                </a:lnTo>
                <a:lnTo>
                  <a:pt x="708" y="1584"/>
                </a:lnTo>
                <a:lnTo>
                  <a:pt x="696" y="1634"/>
                </a:lnTo>
                <a:lnTo>
                  <a:pt x="649" y="1641"/>
                </a:lnTo>
                <a:lnTo>
                  <a:pt x="646" y="1641"/>
                </a:lnTo>
                <a:lnTo>
                  <a:pt x="642" y="1643"/>
                </a:lnTo>
                <a:lnTo>
                  <a:pt x="639" y="1643"/>
                </a:lnTo>
                <a:lnTo>
                  <a:pt x="637" y="1643"/>
                </a:lnTo>
                <a:lnTo>
                  <a:pt x="630" y="1646"/>
                </a:lnTo>
                <a:lnTo>
                  <a:pt x="627" y="1646"/>
                </a:lnTo>
                <a:lnTo>
                  <a:pt x="625" y="1646"/>
                </a:lnTo>
                <a:lnTo>
                  <a:pt x="623" y="1646"/>
                </a:lnTo>
                <a:lnTo>
                  <a:pt x="620" y="1646"/>
                </a:lnTo>
                <a:lnTo>
                  <a:pt x="618" y="1648"/>
                </a:lnTo>
                <a:lnTo>
                  <a:pt x="616" y="1648"/>
                </a:lnTo>
                <a:lnTo>
                  <a:pt x="611" y="1648"/>
                </a:lnTo>
                <a:lnTo>
                  <a:pt x="613" y="1643"/>
                </a:lnTo>
                <a:lnTo>
                  <a:pt x="613" y="1641"/>
                </a:lnTo>
                <a:lnTo>
                  <a:pt x="613" y="1639"/>
                </a:lnTo>
                <a:lnTo>
                  <a:pt x="616" y="1634"/>
                </a:lnTo>
                <a:lnTo>
                  <a:pt x="618" y="1631"/>
                </a:lnTo>
                <a:lnTo>
                  <a:pt x="616" y="1629"/>
                </a:lnTo>
                <a:lnTo>
                  <a:pt x="616" y="1627"/>
                </a:lnTo>
                <a:lnTo>
                  <a:pt x="618" y="1622"/>
                </a:lnTo>
                <a:lnTo>
                  <a:pt x="618" y="1620"/>
                </a:lnTo>
                <a:lnTo>
                  <a:pt x="618" y="1617"/>
                </a:lnTo>
                <a:lnTo>
                  <a:pt x="618" y="1615"/>
                </a:lnTo>
                <a:lnTo>
                  <a:pt x="620" y="1615"/>
                </a:lnTo>
                <a:lnTo>
                  <a:pt x="620" y="1612"/>
                </a:lnTo>
                <a:lnTo>
                  <a:pt x="620" y="1610"/>
                </a:lnTo>
                <a:lnTo>
                  <a:pt x="620" y="1608"/>
                </a:lnTo>
                <a:lnTo>
                  <a:pt x="623" y="1605"/>
                </a:lnTo>
                <a:lnTo>
                  <a:pt x="623" y="1603"/>
                </a:lnTo>
                <a:lnTo>
                  <a:pt x="623" y="1601"/>
                </a:lnTo>
                <a:lnTo>
                  <a:pt x="623" y="1598"/>
                </a:lnTo>
                <a:lnTo>
                  <a:pt x="625" y="1596"/>
                </a:lnTo>
                <a:lnTo>
                  <a:pt x="625" y="1594"/>
                </a:lnTo>
                <a:lnTo>
                  <a:pt x="625" y="1591"/>
                </a:lnTo>
                <a:lnTo>
                  <a:pt x="625" y="1589"/>
                </a:lnTo>
                <a:lnTo>
                  <a:pt x="625" y="1586"/>
                </a:lnTo>
                <a:lnTo>
                  <a:pt x="623" y="1584"/>
                </a:lnTo>
                <a:lnTo>
                  <a:pt x="620" y="1579"/>
                </a:lnTo>
                <a:lnTo>
                  <a:pt x="618" y="1575"/>
                </a:lnTo>
                <a:lnTo>
                  <a:pt x="618" y="1572"/>
                </a:lnTo>
                <a:lnTo>
                  <a:pt x="613" y="1565"/>
                </a:lnTo>
                <a:lnTo>
                  <a:pt x="611" y="1560"/>
                </a:lnTo>
                <a:lnTo>
                  <a:pt x="609" y="1553"/>
                </a:lnTo>
                <a:lnTo>
                  <a:pt x="606" y="1549"/>
                </a:lnTo>
                <a:lnTo>
                  <a:pt x="601" y="1541"/>
                </a:lnTo>
                <a:lnTo>
                  <a:pt x="554" y="1437"/>
                </a:lnTo>
                <a:lnTo>
                  <a:pt x="552" y="1435"/>
                </a:lnTo>
                <a:lnTo>
                  <a:pt x="493" y="1428"/>
                </a:lnTo>
                <a:lnTo>
                  <a:pt x="488" y="1428"/>
                </a:lnTo>
                <a:lnTo>
                  <a:pt x="484" y="1428"/>
                </a:lnTo>
                <a:lnTo>
                  <a:pt x="479" y="1428"/>
                </a:lnTo>
                <a:lnTo>
                  <a:pt x="474" y="1423"/>
                </a:lnTo>
                <a:lnTo>
                  <a:pt x="474" y="1421"/>
                </a:lnTo>
                <a:lnTo>
                  <a:pt x="477" y="1421"/>
                </a:lnTo>
                <a:lnTo>
                  <a:pt x="479" y="1421"/>
                </a:lnTo>
                <a:lnTo>
                  <a:pt x="479" y="1418"/>
                </a:lnTo>
                <a:lnTo>
                  <a:pt x="477" y="1418"/>
                </a:lnTo>
                <a:lnTo>
                  <a:pt x="472" y="1416"/>
                </a:lnTo>
                <a:lnTo>
                  <a:pt x="472" y="1414"/>
                </a:lnTo>
                <a:lnTo>
                  <a:pt x="469" y="1414"/>
                </a:lnTo>
                <a:lnTo>
                  <a:pt x="469" y="1411"/>
                </a:lnTo>
                <a:lnTo>
                  <a:pt x="472" y="1409"/>
                </a:lnTo>
                <a:lnTo>
                  <a:pt x="469" y="1409"/>
                </a:lnTo>
                <a:lnTo>
                  <a:pt x="469" y="1397"/>
                </a:lnTo>
                <a:lnTo>
                  <a:pt x="469" y="1385"/>
                </a:lnTo>
                <a:lnTo>
                  <a:pt x="469" y="1371"/>
                </a:lnTo>
                <a:lnTo>
                  <a:pt x="467" y="1362"/>
                </a:lnTo>
                <a:lnTo>
                  <a:pt x="446" y="1328"/>
                </a:lnTo>
                <a:lnTo>
                  <a:pt x="415" y="1298"/>
                </a:lnTo>
                <a:lnTo>
                  <a:pt x="368" y="1298"/>
                </a:lnTo>
                <a:lnTo>
                  <a:pt x="385" y="1264"/>
                </a:lnTo>
                <a:lnTo>
                  <a:pt x="387" y="1257"/>
                </a:lnTo>
                <a:lnTo>
                  <a:pt x="382" y="1248"/>
                </a:lnTo>
                <a:lnTo>
                  <a:pt x="375" y="1236"/>
                </a:lnTo>
                <a:lnTo>
                  <a:pt x="375" y="1234"/>
                </a:lnTo>
                <a:lnTo>
                  <a:pt x="373" y="1231"/>
                </a:lnTo>
                <a:lnTo>
                  <a:pt x="370" y="1227"/>
                </a:lnTo>
                <a:lnTo>
                  <a:pt x="366" y="1215"/>
                </a:lnTo>
                <a:lnTo>
                  <a:pt x="361" y="1208"/>
                </a:lnTo>
                <a:lnTo>
                  <a:pt x="359" y="1203"/>
                </a:lnTo>
                <a:lnTo>
                  <a:pt x="356" y="1203"/>
                </a:lnTo>
                <a:lnTo>
                  <a:pt x="352" y="1167"/>
                </a:lnTo>
                <a:lnTo>
                  <a:pt x="347" y="1139"/>
                </a:lnTo>
                <a:lnTo>
                  <a:pt x="340" y="1108"/>
                </a:lnTo>
                <a:lnTo>
                  <a:pt x="333" y="1075"/>
                </a:lnTo>
                <a:lnTo>
                  <a:pt x="274" y="1077"/>
                </a:lnTo>
                <a:lnTo>
                  <a:pt x="246" y="1061"/>
                </a:lnTo>
                <a:lnTo>
                  <a:pt x="210" y="1061"/>
                </a:lnTo>
                <a:lnTo>
                  <a:pt x="189" y="1061"/>
                </a:lnTo>
                <a:lnTo>
                  <a:pt x="194" y="1070"/>
                </a:lnTo>
                <a:lnTo>
                  <a:pt x="194" y="1077"/>
                </a:lnTo>
                <a:lnTo>
                  <a:pt x="194" y="1080"/>
                </a:lnTo>
                <a:lnTo>
                  <a:pt x="151" y="1056"/>
                </a:lnTo>
                <a:lnTo>
                  <a:pt x="146" y="1037"/>
                </a:lnTo>
                <a:lnTo>
                  <a:pt x="139" y="1009"/>
                </a:lnTo>
                <a:lnTo>
                  <a:pt x="137" y="1006"/>
                </a:lnTo>
                <a:lnTo>
                  <a:pt x="142" y="1011"/>
                </a:lnTo>
                <a:lnTo>
                  <a:pt x="149" y="1016"/>
                </a:lnTo>
                <a:lnTo>
                  <a:pt x="156" y="1023"/>
                </a:lnTo>
                <a:lnTo>
                  <a:pt x="161" y="1028"/>
                </a:lnTo>
                <a:lnTo>
                  <a:pt x="161" y="1025"/>
                </a:lnTo>
                <a:lnTo>
                  <a:pt x="175" y="1002"/>
                </a:lnTo>
                <a:lnTo>
                  <a:pt x="184" y="985"/>
                </a:lnTo>
                <a:lnTo>
                  <a:pt x="187" y="985"/>
                </a:lnTo>
                <a:lnTo>
                  <a:pt x="189" y="988"/>
                </a:lnTo>
                <a:lnTo>
                  <a:pt x="191" y="988"/>
                </a:lnTo>
                <a:lnTo>
                  <a:pt x="201" y="971"/>
                </a:lnTo>
                <a:lnTo>
                  <a:pt x="203" y="961"/>
                </a:lnTo>
                <a:lnTo>
                  <a:pt x="205" y="940"/>
                </a:lnTo>
                <a:lnTo>
                  <a:pt x="208" y="931"/>
                </a:lnTo>
                <a:lnTo>
                  <a:pt x="208" y="928"/>
                </a:lnTo>
                <a:lnTo>
                  <a:pt x="208" y="926"/>
                </a:lnTo>
                <a:lnTo>
                  <a:pt x="208" y="919"/>
                </a:lnTo>
                <a:lnTo>
                  <a:pt x="210" y="914"/>
                </a:lnTo>
                <a:lnTo>
                  <a:pt x="210" y="909"/>
                </a:lnTo>
                <a:lnTo>
                  <a:pt x="210" y="907"/>
                </a:lnTo>
                <a:lnTo>
                  <a:pt x="210" y="905"/>
                </a:lnTo>
                <a:lnTo>
                  <a:pt x="210" y="893"/>
                </a:lnTo>
                <a:lnTo>
                  <a:pt x="213" y="853"/>
                </a:lnTo>
                <a:lnTo>
                  <a:pt x="215" y="838"/>
                </a:lnTo>
                <a:lnTo>
                  <a:pt x="217" y="822"/>
                </a:lnTo>
                <a:lnTo>
                  <a:pt x="205" y="819"/>
                </a:lnTo>
                <a:lnTo>
                  <a:pt x="196" y="815"/>
                </a:lnTo>
                <a:lnTo>
                  <a:pt x="194" y="817"/>
                </a:lnTo>
                <a:lnTo>
                  <a:pt x="184" y="812"/>
                </a:lnTo>
                <a:lnTo>
                  <a:pt x="175" y="805"/>
                </a:lnTo>
                <a:lnTo>
                  <a:pt x="180" y="801"/>
                </a:lnTo>
                <a:lnTo>
                  <a:pt x="187" y="796"/>
                </a:lnTo>
                <a:lnTo>
                  <a:pt x="210" y="774"/>
                </a:lnTo>
                <a:lnTo>
                  <a:pt x="222" y="763"/>
                </a:lnTo>
                <a:lnTo>
                  <a:pt x="224" y="758"/>
                </a:lnTo>
                <a:lnTo>
                  <a:pt x="201" y="751"/>
                </a:lnTo>
                <a:lnTo>
                  <a:pt x="191" y="751"/>
                </a:lnTo>
                <a:lnTo>
                  <a:pt x="184" y="753"/>
                </a:lnTo>
                <a:lnTo>
                  <a:pt x="172" y="753"/>
                </a:lnTo>
                <a:lnTo>
                  <a:pt x="165" y="753"/>
                </a:lnTo>
                <a:lnTo>
                  <a:pt x="161" y="748"/>
                </a:lnTo>
                <a:lnTo>
                  <a:pt x="158" y="744"/>
                </a:lnTo>
                <a:lnTo>
                  <a:pt x="158" y="739"/>
                </a:lnTo>
                <a:lnTo>
                  <a:pt x="158" y="734"/>
                </a:lnTo>
                <a:lnTo>
                  <a:pt x="156" y="722"/>
                </a:lnTo>
                <a:lnTo>
                  <a:pt x="151" y="713"/>
                </a:lnTo>
                <a:lnTo>
                  <a:pt x="146" y="703"/>
                </a:lnTo>
                <a:lnTo>
                  <a:pt x="139" y="696"/>
                </a:lnTo>
                <a:lnTo>
                  <a:pt x="137" y="694"/>
                </a:lnTo>
                <a:lnTo>
                  <a:pt x="135" y="689"/>
                </a:lnTo>
                <a:lnTo>
                  <a:pt x="135" y="687"/>
                </a:lnTo>
                <a:lnTo>
                  <a:pt x="130" y="673"/>
                </a:lnTo>
                <a:lnTo>
                  <a:pt x="125" y="673"/>
                </a:lnTo>
                <a:lnTo>
                  <a:pt x="121" y="673"/>
                </a:lnTo>
                <a:lnTo>
                  <a:pt x="116" y="673"/>
                </a:lnTo>
                <a:lnTo>
                  <a:pt x="109" y="673"/>
                </a:lnTo>
                <a:lnTo>
                  <a:pt x="104" y="673"/>
                </a:lnTo>
                <a:lnTo>
                  <a:pt x="92" y="673"/>
                </a:lnTo>
                <a:lnTo>
                  <a:pt x="90" y="673"/>
                </a:lnTo>
                <a:lnTo>
                  <a:pt x="83" y="673"/>
                </a:lnTo>
                <a:lnTo>
                  <a:pt x="50" y="677"/>
                </a:lnTo>
                <a:lnTo>
                  <a:pt x="43" y="673"/>
                </a:lnTo>
                <a:lnTo>
                  <a:pt x="43" y="640"/>
                </a:lnTo>
                <a:lnTo>
                  <a:pt x="59" y="609"/>
                </a:lnTo>
                <a:lnTo>
                  <a:pt x="50" y="609"/>
                </a:lnTo>
                <a:lnTo>
                  <a:pt x="43" y="602"/>
                </a:lnTo>
                <a:lnTo>
                  <a:pt x="40" y="597"/>
                </a:lnTo>
                <a:lnTo>
                  <a:pt x="38" y="592"/>
                </a:lnTo>
                <a:lnTo>
                  <a:pt x="38" y="587"/>
                </a:lnTo>
                <a:lnTo>
                  <a:pt x="36" y="585"/>
                </a:lnTo>
                <a:lnTo>
                  <a:pt x="24" y="573"/>
                </a:lnTo>
                <a:lnTo>
                  <a:pt x="22" y="569"/>
                </a:lnTo>
                <a:lnTo>
                  <a:pt x="19" y="566"/>
                </a:lnTo>
                <a:lnTo>
                  <a:pt x="14" y="561"/>
                </a:lnTo>
                <a:lnTo>
                  <a:pt x="10" y="552"/>
                </a:lnTo>
                <a:lnTo>
                  <a:pt x="10" y="547"/>
                </a:lnTo>
                <a:lnTo>
                  <a:pt x="12" y="545"/>
                </a:lnTo>
                <a:lnTo>
                  <a:pt x="19" y="540"/>
                </a:lnTo>
                <a:lnTo>
                  <a:pt x="26" y="535"/>
                </a:lnTo>
                <a:lnTo>
                  <a:pt x="29" y="533"/>
                </a:lnTo>
                <a:lnTo>
                  <a:pt x="31" y="528"/>
                </a:lnTo>
                <a:lnTo>
                  <a:pt x="29" y="524"/>
                </a:lnTo>
                <a:lnTo>
                  <a:pt x="14" y="500"/>
                </a:lnTo>
                <a:lnTo>
                  <a:pt x="14" y="493"/>
                </a:lnTo>
                <a:lnTo>
                  <a:pt x="14" y="486"/>
                </a:lnTo>
                <a:lnTo>
                  <a:pt x="10" y="479"/>
                </a:lnTo>
                <a:lnTo>
                  <a:pt x="5" y="474"/>
                </a:lnTo>
                <a:lnTo>
                  <a:pt x="0" y="464"/>
                </a:lnTo>
                <a:lnTo>
                  <a:pt x="0" y="457"/>
                </a:lnTo>
                <a:lnTo>
                  <a:pt x="0" y="455"/>
                </a:lnTo>
                <a:lnTo>
                  <a:pt x="3" y="455"/>
                </a:lnTo>
                <a:lnTo>
                  <a:pt x="3" y="453"/>
                </a:lnTo>
                <a:lnTo>
                  <a:pt x="7" y="450"/>
                </a:lnTo>
                <a:lnTo>
                  <a:pt x="10" y="445"/>
                </a:lnTo>
                <a:lnTo>
                  <a:pt x="12" y="441"/>
                </a:lnTo>
                <a:lnTo>
                  <a:pt x="14" y="438"/>
                </a:lnTo>
                <a:lnTo>
                  <a:pt x="19" y="434"/>
                </a:lnTo>
                <a:lnTo>
                  <a:pt x="22" y="429"/>
                </a:lnTo>
                <a:lnTo>
                  <a:pt x="24" y="427"/>
                </a:lnTo>
                <a:lnTo>
                  <a:pt x="29" y="424"/>
                </a:lnTo>
                <a:lnTo>
                  <a:pt x="33" y="422"/>
                </a:lnTo>
                <a:lnTo>
                  <a:pt x="36" y="419"/>
                </a:lnTo>
                <a:lnTo>
                  <a:pt x="33" y="415"/>
                </a:lnTo>
                <a:lnTo>
                  <a:pt x="59" y="415"/>
                </a:lnTo>
                <a:lnTo>
                  <a:pt x="59" y="400"/>
                </a:lnTo>
                <a:lnTo>
                  <a:pt x="64" y="365"/>
                </a:lnTo>
                <a:lnTo>
                  <a:pt x="73" y="365"/>
                </a:lnTo>
                <a:lnTo>
                  <a:pt x="76" y="365"/>
                </a:lnTo>
                <a:lnTo>
                  <a:pt x="78" y="363"/>
                </a:lnTo>
                <a:lnTo>
                  <a:pt x="80" y="363"/>
                </a:lnTo>
                <a:lnTo>
                  <a:pt x="85" y="363"/>
                </a:lnTo>
                <a:lnTo>
                  <a:pt x="90" y="360"/>
                </a:lnTo>
                <a:lnTo>
                  <a:pt x="95" y="360"/>
                </a:lnTo>
                <a:lnTo>
                  <a:pt x="99" y="355"/>
                </a:lnTo>
                <a:lnTo>
                  <a:pt x="104" y="353"/>
                </a:lnTo>
                <a:lnTo>
                  <a:pt x="106" y="348"/>
                </a:lnTo>
                <a:lnTo>
                  <a:pt x="109" y="348"/>
                </a:lnTo>
                <a:lnTo>
                  <a:pt x="111" y="334"/>
                </a:lnTo>
                <a:lnTo>
                  <a:pt x="121" y="318"/>
                </a:lnTo>
                <a:lnTo>
                  <a:pt x="125" y="308"/>
                </a:lnTo>
                <a:lnTo>
                  <a:pt x="128" y="299"/>
                </a:lnTo>
                <a:lnTo>
                  <a:pt x="132" y="301"/>
                </a:lnTo>
                <a:lnTo>
                  <a:pt x="137" y="292"/>
                </a:lnTo>
                <a:lnTo>
                  <a:pt x="139" y="292"/>
                </a:lnTo>
                <a:lnTo>
                  <a:pt x="142" y="292"/>
                </a:lnTo>
                <a:lnTo>
                  <a:pt x="146" y="289"/>
                </a:lnTo>
                <a:lnTo>
                  <a:pt x="151" y="284"/>
                </a:lnTo>
                <a:lnTo>
                  <a:pt x="156" y="277"/>
                </a:lnTo>
                <a:lnTo>
                  <a:pt x="158" y="275"/>
                </a:lnTo>
                <a:lnTo>
                  <a:pt x="163" y="268"/>
                </a:lnTo>
                <a:lnTo>
                  <a:pt x="165" y="266"/>
                </a:lnTo>
                <a:lnTo>
                  <a:pt x="170" y="263"/>
                </a:lnTo>
                <a:lnTo>
                  <a:pt x="170" y="261"/>
                </a:lnTo>
                <a:lnTo>
                  <a:pt x="198" y="247"/>
                </a:lnTo>
                <a:lnTo>
                  <a:pt x="234" y="221"/>
                </a:lnTo>
                <a:lnTo>
                  <a:pt x="262" y="180"/>
                </a:lnTo>
                <a:lnTo>
                  <a:pt x="335" y="121"/>
                </a:lnTo>
                <a:lnTo>
                  <a:pt x="342" y="119"/>
                </a:lnTo>
                <a:lnTo>
                  <a:pt x="345" y="116"/>
                </a:lnTo>
                <a:lnTo>
                  <a:pt x="349" y="116"/>
                </a:lnTo>
                <a:lnTo>
                  <a:pt x="356" y="116"/>
                </a:lnTo>
                <a:lnTo>
                  <a:pt x="361" y="119"/>
                </a:lnTo>
                <a:lnTo>
                  <a:pt x="363" y="119"/>
                </a:lnTo>
                <a:lnTo>
                  <a:pt x="373" y="116"/>
                </a:lnTo>
                <a:lnTo>
                  <a:pt x="380" y="116"/>
                </a:lnTo>
                <a:lnTo>
                  <a:pt x="385" y="112"/>
                </a:lnTo>
                <a:lnTo>
                  <a:pt x="387" y="109"/>
                </a:lnTo>
                <a:lnTo>
                  <a:pt x="389" y="107"/>
                </a:lnTo>
                <a:lnTo>
                  <a:pt x="394" y="105"/>
                </a:lnTo>
                <a:lnTo>
                  <a:pt x="396" y="102"/>
                </a:lnTo>
                <a:lnTo>
                  <a:pt x="403" y="100"/>
                </a:lnTo>
                <a:lnTo>
                  <a:pt x="408" y="102"/>
                </a:lnTo>
                <a:lnTo>
                  <a:pt x="411" y="102"/>
                </a:lnTo>
                <a:lnTo>
                  <a:pt x="413" y="102"/>
                </a:lnTo>
                <a:lnTo>
                  <a:pt x="415" y="105"/>
                </a:lnTo>
                <a:lnTo>
                  <a:pt x="418" y="105"/>
                </a:lnTo>
                <a:lnTo>
                  <a:pt x="420" y="107"/>
                </a:lnTo>
                <a:lnTo>
                  <a:pt x="425" y="107"/>
                </a:lnTo>
                <a:lnTo>
                  <a:pt x="427" y="109"/>
                </a:lnTo>
                <a:lnTo>
                  <a:pt x="429" y="109"/>
                </a:lnTo>
                <a:lnTo>
                  <a:pt x="432" y="109"/>
                </a:lnTo>
                <a:lnTo>
                  <a:pt x="441" y="112"/>
                </a:lnTo>
                <a:lnTo>
                  <a:pt x="446" y="112"/>
                </a:lnTo>
                <a:lnTo>
                  <a:pt x="455" y="112"/>
                </a:lnTo>
                <a:lnTo>
                  <a:pt x="460" y="109"/>
                </a:lnTo>
                <a:lnTo>
                  <a:pt x="465" y="107"/>
                </a:lnTo>
                <a:lnTo>
                  <a:pt x="472" y="105"/>
                </a:lnTo>
                <a:lnTo>
                  <a:pt x="477" y="105"/>
                </a:lnTo>
                <a:lnTo>
                  <a:pt x="484" y="105"/>
                </a:lnTo>
                <a:lnTo>
                  <a:pt x="488" y="105"/>
                </a:lnTo>
                <a:lnTo>
                  <a:pt x="493" y="102"/>
                </a:lnTo>
                <a:lnTo>
                  <a:pt x="498" y="100"/>
                </a:lnTo>
                <a:lnTo>
                  <a:pt x="505" y="100"/>
                </a:lnTo>
                <a:lnTo>
                  <a:pt x="510" y="102"/>
                </a:lnTo>
                <a:lnTo>
                  <a:pt x="514" y="105"/>
                </a:lnTo>
                <a:lnTo>
                  <a:pt x="521" y="105"/>
                </a:lnTo>
                <a:lnTo>
                  <a:pt x="528" y="102"/>
                </a:lnTo>
                <a:lnTo>
                  <a:pt x="535" y="97"/>
                </a:lnTo>
                <a:lnTo>
                  <a:pt x="545" y="90"/>
                </a:lnTo>
                <a:lnTo>
                  <a:pt x="559" y="97"/>
                </a:lnTo>
                <a:lnTo>
                  <a:pt x="576" y="114"/>
                </a:lnTo>
                <a:lnTo>
                  <a:pt x="585" y="121"/>
                </a:lnTo>
                <a:lnTo>
                  <a:pt x="585" y="128"/>
                </a:lnTo>
                <a:lnTo>
                  <a:pt x="587" y="135"/>
                </a:lnTo>
                <a:lnTo>
                  <a:pt x="587" y="140"/>
                </a:lnTo>
                <a:lnTo>
                  <a:pt x="587" y="145"/>
                </a:lnTo>
                <a:lnTo>
                  <a:pt x="587" y="147"/>
                </a:lnTo>
                <a:lnTo>
                  <a:pt x="585" y="150"/>
                </a:lnTo>
                <a:lnTo>
                  <a:pt x="587" y="152"/>
                </a:lnTo>
                <a:lnTo>
                  <a:pt x="590" y="154"/>
                </a:lnTo>
                <a:lnTo>
                  <a:pt x="594" y="154"/>
                </a:lnTo>
                <a:lnTo>
                  <a:pt x="601" y="154"/>
                </a:lnTo>
                <a:lnTo>
                  <a:pt x="611" y="157"/>
                </a:lnTo>
                <a:lnTo>
                  <a:pt x="616" y="157"/>
                </a:lnTo>
                <a:lnTo>
                  <a:pt x="623" y="154"/>
                </a:lnTo>
                <a:lnTo>
                  <a:pt x="627" y="154"/>
                </a:lnTo>
                <a:lnTo>
                  <a:pt x="630" y="159"/>
                </a:lnTo>
                <a:lnTo>
                  <a:pt x="630" y="161"/>
                </a:lnTo>
                <a:lnTo>
                  <a:pt x="632" y="164"/>
                </a:lnTo>
                <a:lnTo>
                  <a:pt x="634" y="166"/>
                </a:lnTo>
                <a:lnTo>
                  <a:pt x="637" y="168"/>
                </a:lnTo>
                <a:lnTo>
                  <a:pt x="639" y="173"/>
                </a:lnTo>
                <a:lnTo>
                  <a:pt x="639" y="178"/>
                </a:lnTo>
                <a:lnTo>
                  <a:pt x="637" y="183"/>
                </a:lnTo>
                <a:lnTo>
                  <a:pt x="637" y="190"/>
                </a:lnTo>
                <a:lnTo>
                  <a:pt x="634" y="192"/>
                </a:lnTo>
                <a:lnTo>
                  <a:pt x="637" y="195"/>
                </a:lnTo>
                <a:lnTo>
                  <a:pt x="637" y="202"/>
                </a:lnTo>
                <a:lnTo>
                  <a:pt x="637" y="206"/>
                </a:lnTo>
                <a:lnTo>
                  <a:pt x="637" y="211"/>
                </a:lnTo>
                <a:lnTo>
                  <a:pt x="625" y="294"/>
                </a:lnTo>
                <a:lnTo>
                  <a:pt x="627" y="294"/>
                </a:lnTo>
                <a:lnTo>
                  <a:pt x="630" y="294"/>
                </a:lnTo>
                <a:lnTo>
                  <a:pt x="632" y="294"/>
                </a:lnTo>
                <a:lnTo>
                  <a:pt x="658" y="273"/>
                </a:lnTo>
                <a:lnTo>
                  <a:pt x="660" y="273"/>
                </a:lnTo>
                <a:lnTo>
                  <a:pt x="672" y="263"/>
                </a:lnTo>
                <a:lnTo>
                  <a:pt x="689" y="256"/>
                </a:lnTo>
                <a:lnTo>
                  <a:pt x="689" y="254"/>
                </a:lnTo>
                <a:lnTo>
                  <a:pt x="689" y="249"/>
                </a:lnTo>
                <a:lnTo>
                  <a:pt x="689" y="247"/>
                </a:lnTo>
                <a:lnTo>
                  <a:pt x="691" y="242"/>
                </a:lnTo>
                <a:lnTo>
                  <a:pt x="693" y="240"/>
                </a:lnTo>
                <a:lnTo>
                  <a:pt x="696" y="237"/>
                </a:lnTo>
                <a:lnTo>
                  <a:pt x="696" y="235"/>
                </a:lnTo>
                <a:lnTo>
                  <a:pt x="698" y="228"/>
                </a:lnTo>
                <a:lnTo>
                  <a:pt x="696" y="225"/>
                </a:lnTo>
                <a:lnTo>
                  <a:pt x="693" y="223"/>
                </a:lnTo>
                <a:lnTo>
                  <a:pt x="691" y="221"/>
                </a:lnTo>
                <a:lnTo>
                  <a:pt x="691" y="218"/>
                </a:lnTo>
                <a:lnTo>
                  <a:pt x="691" y="216"/>
                </a:lnTo>
                <a:lnTo>
                  <a:pt x="693" y="213"/>
                </a:lnTo>
                <a:lnTo>
                  <a:pt x="696" y="211"/>
                </a:lnTo>
                <a:lnTo>
                  <a:pt x="693" y="209"/>
                </a:lnTo>
                <a:lnTo>
                  <a:pt x="693" y="206"/>
                </a:lnTo>
                <a:lnTo>
                  <a:pt x="693" y="202"/>
                </a:lnTo>
                <a:lnTo>
                  <a:pt x="693" y="199"/>
                </a:lnTo>
                <a:lnTo>
                  <a:pt x="696" y="197"/>
                </a:lnTo>
                <a:lnTo>
                  <a:pt x="698" y="195"/>
                </a:lnTo>
                <a:lnTo>
                  <a:pt x="700" y="195"/>
                </a:lnTo>
                <a:lnTo>
                  <a:pt x="703" y="195"/>
                </a:lnTo>
                <a:lnTo>
                  <a:pt x="703" y="192"/>
                </a:lnTo>
                <a:lnTo>
                  <a:pt x="705" y="192"/>
                </a:lnTo>
                <a:lnTo>
                  <a:pt x="708" y="185"/>
                </a:lnTo>
                <a:lnTo>
                  <a:pt x="710" y="180"/>
                </a:lnTo>
                <a:lnTo>
                  <a:pt x="712" y="176"/>
                </a:lnTo>
                <a:lnTo>
                  <a:pt x="715" y="171"/>
                </a:lnTo>
                <a:lnTo>
                  <a:pt x="712" y="166"/>
                </a:lnTo>
                <a:lnTo>
                  <a:pt x="724" y="168"/>
                </a:lnTo>
                <a:lnTo>
                  <a:pt x="726" y="171"/>
                </a:lnTo>
                <a:lnTo>
                  <a:pt x="729" y="171"/>
                </a:lnTo>
                <a:lnTo>
                  <a:pt x="733" y="173"/>
                </a:lnTo>
                <a:lnTo>
                  <a:pt x="736" y="173"/>
                </a:lnTo>
                <a:lnTo>
                  <a:pt x="738" y="173"/>
                </a:lnTo>
                <a:lnTo>
                  <a:pt x="741" y="173"/>
                </a:lnTo>
                <a:lnTo>
                  <a:pt x="745" y="173"/>
                </a:lnTo>
                <a:lnTo>
                  <a:pt x="748" y="173"/>
                </a:lnTo>
                <a:lnTo>
                  <a:pt x="752" y="173"/>
                </a:lnTo>
                <a:lnTo>
                  <a:pt x="755" y="171"/>
                </a:lnTo>
                <a:lnTo>
                  <a:pt x="757" y="171"/>
                </a:lnTo>
                <a:lnTo>
                  <a:pt x="759" y="171"/>
                </a:lnTo>
                <a:lnTo>
                  <a:pt x="771" y="171"/>
                </a:lnTo>
                <a:lnTo>
                  <a:pt x="774" y="168"/>
                </a:lnTo>
                <a:lnTo>
                  <a:pt x="778" y="171"/>
                </a:lnTo>
                <a:lnTo>
                  <a:pt x="781" y="176"/>
                </a:lnTo>
                <a:lnTo>
                  <a:pt x="783" y="180"/>
                </a:lnTo>
                <a:lnTo>
                  <a:pt x="785" y="183"/>
                </a:lnTo>
                <a:lnTo>
                  <a:pt x="788" y="185"/>
                </a:lnTo>
                <a:lnTo>
                  <a:pt x="790" y="190"/>
                </a:lnTo>
                <a:lnTo>
                  <a:pt x="792" y="192"/>
                </a:lnTo>
                <a:lnTo>
                  <a:pt x="795" y="197"/>
                </a:lnTo>
                <a:lnTo>
                  <a:pt x="799" y="197"/>
                </a:lnTo>
                <a:lnTo>
                  <a:pt x="809" y="197"/>
                </a:lnTo>
                <a:lnTo>
                  <a:pt x="790" y="235"/>
                </a:lnTo>
                <a:lnTo>
                  <a:pt x="774" y="230"/>
                </a:lnTo>
                <a:lnTo>
                  <a:pt x="762" y="230"/>
                </a:lnTo>
                <a:lnTo>
                  <a:pt x="764" y="244"/>
                </a:lnTo>
                <a:lnTo>
                  <a:pt x="766" y="270"/>
                </a:lnTo>
                <a:lnTo>
                  <a:pt x="766" y="289"/>
                </a:lnTo>
                <a:lnTo>
                  <a:pt x="766" y="292"/>
                </a:lnTo>
                <a:lnTo>
                  <a:pt x="764" y="303"/>
                </a:lnTo>
                <a:lnTo>
                  <a:pt x="764" y="306"/>
                </a:lnTo>
                <a:lnTo>
                  <a:pt x="764" y="311"/>
                </a:lnTo>
                <a:lnTo>
                  <a:pt x="764" y="318"/>
                </a:lnTo>
                <a:lnTo>
                  <a:pt x="769" y="315"/>
                </a:lnTo>
                <a:lnTo>
                  <a:pt x="766" y="318"/>
                </a:lnTo>
                <a:lnTo>
                  <a:pt x="759" y="329"/>
                </a:lnTo>
                <a:lnTo>
                  <a:pt x="757" y="334"/>
                </a:lnTo>
                <a:lnTo>
                  <a:pt x="757" y="337"/>
                </a:lnTo>
                <a:lnTo>
                  <a:pt x="757" y="341"/>
                </a:lnTo>
                <a:lnTo>
                  <a:pt x="755" y="341"/>
                </a:lnTo>
                <a:lnTo>
                  <a:pt x="755" y="344"/>
                </a:lnTo>
                <a:lnTo>
                  <a:pt x="757" y="344"/>
                </a:lnTo>
                <a:lnTo>
                  <a:pt x="757" y="346"/>
                </a:lnTo>
                <a:lnTo>
                  <a:pt x="759" y="353"/>
                </a:lnTo>
                <a:lnTo>
                  <a:pt x="776" y="372"/>
                </a:lnTo>
                <a:lnTo>
                  <a:pt x="781" y="379"/>
                </a:lnTo>
                <a:lnTo>
                  <a:pt x="840" y="377"/>
                </a:lnTo>
                <a:lnTo>
                  <a:pt x="856" y="374"/>
                </a:lnTo>
                <a:lnTo>
                  <a:pt x="856" y="377"/>
                </a:lnTo>
                <a:lnTo>
                  <a:pt x="873" y="374"/>
                </a:lnTo>
                <a:lnTo>
                  <a:pt x="866" y="322"/>
                </a:lnTo>
                <a:lnTo>
                  <a:pt x="858" y="320"/>
                </a:lnTo>
                <a:lnTo>
                  <a:pt x="854" y="320"/>
                </a:lnTo>
                <a:lnTo>
                  <a:pt x="851" y="318"/>
                </a:lnTo>
                <a:lnTo>
                  <a:pt x="847" y="315"/>
                </a:lnTo>
                <a:lnTo>
                  <a:pt x="844" y="313"/>
                </a:lnTo>
                <a:lnTo>
                  <a:pt x="842" y="313"/>
                </a:lnTo>
                <a:lnTo>
                  <a:pt x="837" y="313"/>
                </a:lnTo>
                <a:lnTo>
                  <a:pt x="835" y="311"/>
                </a:lnTo>
                <a:lnTo>
                  <a:pt x="832" y="308"/>
                </a:lnTo>
                <a:lnTo>
                  <a:pt x="830" y="308"/>
                </a:lnTo>
                <a:lnTo>
                  <a:pt x="828" y="306"/>
                </a:lnTo>
                <a:lnTo>
                  <a:pt x="823" y="303"/>
                </a:lnTo>
                <a:lnTo>
                  <a:pt x="821" y="301"/>
                </a:lnTo>
                <a:lnTo>
                  <a:pt x="816" y="294"/>
                </a:lnTo>
                <a:lnTo>
                  <a:pt x="811" y="294"/>
                </a:lnTo>
                <a:lnTo>
                  <a:pt x="809" y="289"/>
                </a:lnTo>
                <a:lnTo>
                  <a:pt x="807" y="287"/>
                </a:lnTo>
                <a:lnTo>
                  <a:pt x="814" y="282"/>
                </a:lnTo>
                <a:lnTo>
                  <a:pt x="816" y="282"/>
                </a:lnTo>
                <a:lnTo>
                  <a:pt x="821" y="280"/>
                </a:lnTo>
                <a:lnTo>
                  <a:pt x="825" y="277"/>
                </a:lnTo>
                <a:lnTo>
                  <a:pt x="828" y="275"/>
                </a:lnTo>
                <a:lnTo>
                  <a:pt x="830" y="270"/>
                </a:lnTo>
                <a:lnTo>
                  <a:pt x="835" y="268"/>
                </a:lnTo>
                <a:lnTo>
                  <a:pt x="842" y="221"/>
                </a:lnTo>
                <a:lnTo>
                  <a:pt x="842" y="211"/>
                </a:lnTo>
                <a:lnTo>
                  <a:pt x="840" y="204"/>
                </a:lnTo>
                <a:lnTo>
                  <a:pt x="840" y="202"/>
                </a:lnTo>
                <a:lnTo>
                  <a:pt x="840" y="195"/>
                </a:lnTo>
                <a:lnTo>
                  <a:pt x="840" y="192"/>
                </a:lnTo>
                <a:lnTo>
                  <a:pt x="842" y="187"/>
                </a:lnTo>
                <a:lnTo>
                  <a:pt x="844" y="180"/>
                </a:lnTo>
                <a:lnTo>
                  <a:pt x="870" y="121"/>
                </a:lnTo>
                <a:lnTo>
                  <a:pt x="877" y="93"/>
                </a:lnTo>
                <a:lnTo>
                  <a:pt x="896" y="19"/>
                </a:lnTo>
                <a:lnTo>
                  <a:pt x="969" y="0"/>
                </a:lnTo>
                <a:lnTo>
                  <a:pt x="974" y="5"/>
                </a:lnTo>
                <a:lnTo>
                  <a:pt x="981" y="10"/>
                </a:lnTo>
                <a:lnTo>
                  <a:pt x="983" y="10"/>
                </a:lnTo>
                <a:lnTo>
                  <a:pt x="988" y="12"/>
                </a:lnTo>
                <a:lnTo>
                  <a:pt x="990" y="17"/>
                </a:lnTo>
                <a:lnTo>
                  <a:pt x="990" y="22"/>
                </a:lnTo>
                <a:lnTo>
                  <a:pt x="993" y="26"/>
                </a:lnTo>
                <a:lnTo>
                  <a:pt x="995" y="29"/>
                </a:lnTo>
                <a:lnTo>
                  <a:pt x="998" y="31"/>
                </a:lnTo>
                <a:lnTo>
                  <a:pt x="1002" y="31"/>
                </a:lnTo>
                <a:lnTo>
                  <a:pt x="1005" y="34"/>
                </a:lnTo>
                <a:lnTo>
                  <a:pt x="1007" y="36"/>
                </a:lnTo>
                <a:lnTo>
                  <a:pt x="1009" y="41"/>
                </a:lnTo>
                <a:lnTo>
                  <a:pt x="1012" y="45"/>
                </a:lnTo>
                <a:lnTo>
                  <a:pt x="1014" y="48"/>
                </a:lnTo>
                <a:lnTo>
                  <a:pt x="1019" y="50"/>
                </a:lnTo>
                <a:lnTo>
                  <a:pt x="1021" y="53"/>
                </a:lnTo>
                <a:close/>
              </a:path>
            </a:pathLst>
          </a:custGeom>
          <a:solidFill>
            <a:srgbClr val="B6FCD3"/>
          </a:solidFill>
          <a:ln w="4445">
            <a:solidFill>
              <a:srgbClr val="6E6E6E"/>
            </a:solidFill>
            <a:prstDash val="solid"/>
            <a:round/>
            <a:headEnd/>
            <a:tailEnd/>
          </a:ln>
        </p:spPr>
        <p:txBody>
          <a:bodyPr rot="0" vert="horz" wrap="square" lIns="137160" tIns="68580" rIns="137160" bIns="68580" anchor="t" anchorCtr="0" upright="1">
            <a:noAutofit/>
          </a:bodyPr>
          <a:lstStyle/>
          <a:p>
            <a:endParaRPr lang="es-MX" sz="2700"/>
          </a:p>
        </p:txBody>
      </p:sp>
      <p:sp>
        <p:nvSpPr>
          <p:cNvPr id="14" name="Rectángulo 13">
            <a:hlinkClick r:id="rId6" action="ppaction://hlinksldjump"/>
          </p:cNvPr>
          <p:cNvSpPr/>
          <p:nvPr/>
        </p:nvSpPr>
        <p:spPr>
          <a:xfrm>
            <a:off x="9898437" y="3369584"/>
            <a:ext cx="2808782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es-419" sz="5400" cap="all" dirty="0">
                <a:solidFill>
                  <a:schemeClr val="bg1"/>
                </a:solidFill>
                <a:latin typeface="Exo 2" panose="00000800000000000000" pitchFamily="2" charset="0"/>
              </a:rPr>
              <a:t>cargos</a:t>
            </a:r>
            <a:endParaRPr lang="es-MX" sz="5400" cap="all" dirty="0">
              <a:solidFill>
                <a:schemeClr val="bg1"/>
              </a:solidFill>
              <a:latin typeface="Exo 2" panose="00000800000000000000" pitchFamily="2" charset="0"/>
            </a:endParaRPr>
          </a:p>
        </p:txBody>
      </p:sp>
      <p:sp>
        <p:nvSpPr>
          <p:cNvPr id="15" name="Rectángulo 14"/>
          <p:cNvSpPr/>
          <p:nvPr/>
        </p:nvSpPr>
        <p:spPr>
          <a:xfrm>
            <a:off x="10304228" y="2546577"/>
            <a:ext cx="3110146" cy="7848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s-MX" sz="4500" cap="all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municipios</a:t>
            </a:r>
          </a:p>
        </p:txBody>
      </p:sp>
      <p:cxnSp>
        <p:nvCxnSpPr>
          <p:cNvPr id="16" name="Conector angular 15"/>
          <p:cNvCxnSpPr>
            <a:stCxn id="15" idx="1"/>
            <a:endCxn id="15" idx="3"/>
          </p:cNvCxnSpPr>
          <p:nvPr/>
        </p:nvCxnSpPr>
        <p:spPr>
          <a:xfrm rot="10800000" flipH="1">
            <a:off x="10260064" y="2962076"/>
            <a:ext cx="3198473" cy="19050"/>
          </a:xfrm>
          <a:prstGeom prst="bentConnector5">
            <a:avLst>
              <a:gd name="adj1" fmla="val -138774"/>
              <a:gd name="adj2" fmla="val -28318906"/>
              <a:gd name="adj3" fmla="val 234010"/>
            </a:avLst>
          </a:prstGeom>
          <a:ln w="38100">
            <a:solidFill>
              <a:schemeClr val="tx1">
                <a:lumMod val="50000"/>
                <a:lumOff val="50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Rectángulo 16"/>
          <p:cNvSpPr/>
          <p:nvPr/>
        </p:nvSpPr>
        <p:spPr>
          <a:xfrm>
            <a:off x="6268610" y="4447225"/>
            <a:ext cx="5775111" cy="30008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 algn="just">
              <a:buFont typeface="Arial" panose="020B0604020202020204" pitchFamily="34" charset="0"/>
              <a:buChar char="•"/>
            </a:pPr>
            <a:r>
              <a:rPr lang="es-419" sz="2700" dirty="0">
                <a:solidFill>
                  <a:srgbClr val="000000"/>
                </a:solidFill>
              </a:rPr>
              <a:t>Zumpango</a:t>
            </a:r>
          </a:p>
          <a:p>
            <a:pPr marL="514350" indent="-514350" algn="just">
              <a:buFont typeface="Arial" panose="020B0604020202020204" pitchFamily="34" charset="0"/>
              <a:buChar char="•"/>
            </a:pPr>
            <a:r>
              <a:rPr lang="es-419" sz="2700" dirty="0" err="1">
                <a:solidFill>
                  <a:srgbClr val="000000"/>
                </a:solidFill>
              </a:rPr>
              <a:t>Apaxco</a:t>
            </a:r>
            <a:endParaRPr lang="es-419" sz="2700" dirty="0">
              <a:solidFill>
                <a:srgbClr val="000000"/>
              </a:solidFill>
            </a:endParaRPr>
          </a:p>
          <a:p>
            <a:pPr marL="514350" indent="-514350" algn="just">
              <a:buFont typeface="Arial" panose="020B0604020202020204" pitchFamily="34" charset="0"/>
              <a:buChar char="•"/>
            </a:pPr>
            <a:r>
              <a:rPr lang="es-419" sz="2700" dirty="0" err="1">
                <a:solidFill>
                  <a:srgbClr val="000000"/>
                </a:solidFill>
              </a:rPr>
              <a:t>Hueypoxtla</a:t>
            </a:r>
            <a:endParaRPr lang="es-419" sz="2700" dirty="0">
              <a:solidFill>
                <a:srgbClr val="000000"/>
              </a:solidFill>
            </a:endParaRPr>
          </a:p>
          <a:p>
            <a:pPr marL="514350" indent="-514350" algn="just">
              <a:buFont typeface="Arial" panose="020B0604020202020204" pitchFamily="34" charset="0"/>
              <a:buChar char="•"/>
            </a:pPr>
            <a:r>
              <a:rPr lang="es-419" sz="2700" dirty="0" err="1">
                <a:solidFill>
                  <a:srgbClr val="000000"/>
                </a:solidFill>
              </a:rPr>
              <a:t>Jaltenco</a:t>
            </a:r>
            <a:endParaRPr lang="es-419" sz="2700" dirty="0">
              <a:solidFill>
                <a:srgbClr val="000000"/>
              </a:solidFill>
            </a:endParaRPr>
          </a:p>
          <a:p>
            <a:pPr marL="514350" indent="-514350" algn="just">
              <a:buFont typeface="Arial" panose="020B0604020202020204" pitchFamily="34" charset="0"/>
              <a:buChar char="•"/>
            </a:pPr>
            <a:r>
              <a:rPr lang="es-419" sz="2700" dirty="0" err="1">
                <a:solidFill>
                  <a:srgbClr val="000000"/>
                </a:solidFill>
              </a:rPr>
              <a:t>Nextlalpan</a:t>
            </a:r>
            <a:endParaRPr lang="es-419" sz="2700" dirty="0">
              <a:solidFill>
                <a:srgbClr val="000000"/>
              </a:solidFill>
            </a:endParaRPr>
          </a:p>
          <a:p>
            <a:pPr marL="514350" indent="-514350" algn="just">
              <a:buFont typeface="Arial" panose="020B0604020202020204" pitchFamily="34" charset="0"/>
              <a:buChar char="•"/>
            </a:pPr>
            <a:r>
              <a:rPr lang="es-419" sz="2700" dirty="0" err="1">
                <a:solidFill>
                  <a:srgbClr val="000000"/>
                </a:solidFill>
              </a:rPr>
              <a:t>Tequisquiac</a:t>
            </a:r>
            <a:endParaRPr lang="es-419" sz="2700" dirty="0">
              <a:solidFill>
                <a:srgbClr val="000000"/>
              </a:solidFill>
            </a:endParaRPr>
          </a:p>
          <a:p>
            <a:pPr marL="514350" indent="-514350" algn="just">
              <a:buFont typeface="Arial" panose="020B0604020202020204" pitchFamily="34" charset="0"/>
              <a:buChar char="•"/>
            </a:pPr>
            <a:r>
              <a:rPr lang="es-419" sz="2700" dirty="0" err="1">
                <a:solidFill>
                  <a:srgbClr val="000000"/>
                </a:solidFill>
              </a:rPr>
              <a:t>Tonanitla</a:t>
            </a:r>
            <a:endParaRPr lang="es-419" sz="2700" dirty="0">
              <a:solidFill>
                <a:srgbClr val="000000"/>
              </a:solidFill>
            </a:endParaRPr>
          </a:p>
        </p:txBody>
      </p:sp>
      <p:pic>
        <p:nvPicPr>
          <p:cNvPr id="20" name="Picture 2" descr="Estado de México – Pacto federal">
            <a:hlinkClick r:id="rId7" action="ppaction://hlinksldjump" tooltip="Distritos Judiciales Electorales"/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62999" y="8613564"/>
            <a:ext cx="762001" cy="6265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Imagen 20">
            <a:hlinkClick r:id="" action="ppaction://hlinkshowjump?jump=previousslide" tooltip="Anterior"/>
          </p:cNvPr>
          <p:cNvPicPr>
            <a:picLocks noChangeAspect="1"/>
          </p:cNvPicPr>
          <p:nvPr/>
        </p:nvPicPr>
        <p:blipFill>
          <a:blip r:embed="rId9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7971312" y="8567437"/>
            <a:ext cx="718852" cy="718852"/>
          </a:xfrm>
          <a:prstGeom prst="rect">
            <a:avLst/>
          </a:prstGeom>
        </p:spPr>
      </p:pic>
      <p:pic>
        <p:nvPicPr>
          <p:cNvPr id="22" name="Imagen 21">
            <a:hlinkClick r:id="" action="ppaction://hlinkshowjump?jump=nextslide" tooltip="Siguiente"/>
          </p:cNvPr>
          <p:cNvPicPr>
            <a:picLocks noChangeAspect="1"/>
          </p:cNvPicPr>
          <p:nvPr/>
        </p:nvPicPr>
        <p:blipFill>
          <a:blip r:embed="rId9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97835" y="8567438"/>
            <a:ext cx="718852" cy="718852"/>
          </a:xfrm>
          <a:prstGeom prst="rect">
            <a:avLst/>
          </a:prstGeom>
        </p:spPr>
      </p:pic>
      <p:sp>
        <p:nvSpPr>
          <p:cNvPr id="23" name="Rectángulo 22"/>
          <p:cNvSpPr/>
          <p:nvPr/>
        </p:nvSpPr>
        <p:spPr>
          <a:xfrm>
            <a:off x="10153504" y="3126363"/>
            <a:ext cx="343651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s-MX" sz="2000" cap="all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Que conforman el distrito</a:t>
            </a:r>
            <a:endParaRPr lang="es-MX" sz="2000" cap="all" dirty="0">
              <a:solidFill>
                <a:schemeClr val="tx1">
                  <a:lumMod val="50000"/>
                  <a:lumOff val="50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148224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Click="0">
        <p14:reveal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Imagen 3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43" y="1963982"/>
            <a:ext cx="11884523" cy="7566204"/>
          </a:xfrm>
          <a:prstGeom prst="rect">
            <a:avLst/>
          </a:prstGeom>
        </p:spPr>
      </p:pic>
      <p:grpSp>
        <p:nvGrpSpPr>
          <p:cNvPr id="7" name="Grupo 6"/>
          <p:cNvGrpSpPr/>
          <p:nvPr/>
        </p:nvGrpSpPr>
        <p:grpSpPr>
          <a:xfrm>
            <a:off x="7322964" y="1161007"/>
            <a:ext cx="675000" cy="675000"/>
            <a:chOff x="3959956" y="777460"/>
            <a:chExt cx="450000" cy="450000"/>
          </a:xfrm>
          <a:solidFill>
            <a:schemeClr val="accent2">
              <a:lumMod val="75000"/>
            </a:schemeClr>
          </a:solidFill>
        </p:grpSpPr>
        <p:sp>
          <p:nvSpPr>
            <p:cNvPr id="29" name="Elipse 28"/>
            <p:cNvSpPr/>
            <p:nvPr/>
          </p:nvSpPr>
          <p:spPr>
            <a:xfrm>
              <a:off x="3959956" y="777460"/>
              <a:ext cx="450000" cy="45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sz="2700"/>
            </a:p>
          </p:txBody>
        </p:sp>
        <p:sp>
          <p:nvSpPr>
            <p:cNvPr id="30" name="Rectángulo 29">
              <a:hlinkClick r:id="rId3" action="ppaction://hlinksldjump"/>
            </p:cNvPr>
            <p:cNvSpPr/>
            <p:nvPr/>
          </p:nvSpPr>
          <p:spPr>
            <a:xfrm>
              <a:off x="4017973" y="809045"/>
              <a:ext cx="333965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s-419" sz="3000" b="1" dirty="0">
                  <a:solidFill>
                    <a:srgbClr val="FFFFFF"/>
                  </a:solidFill>
                </a:rPr>
                <a:t>2</a:t>
              </a:r>
              <a:endParaRPr lang="es-MX" sz="3000" dirty="0"/>
            </a:p>
          </p:txBody>
        </p:sp>
      </p:grpSp>
      <p:cxnSp>
        <p:nvCxnSpPr>
          <p:cNvPr id="32" name="Conector angular 31"/>
          <p:cNvCxnSpPr>
            <a:stCxn id="29" idx="2"/>
            <a:endCxn id="3" idx="0"/>
          </p:cNvCxnSpPr>
          <p:nvPr/>
        </p:nvCxnSpPr>
        <p:spPr>
          <a:xfrm rot="10800000" flipV="1">
            <a:off x="5052060" y="1498507"/>
            <a:ext cx="2270904" cy="1837654"/>
          </a:xfrm>
          <a:prstGeom prst="bentConnector2">
            <a:avLst/>
          </a:prstGeom>
          <a:ln w="38100">
            <a:solidFill>
              <a:schemeClr val="accent2">
                <a:lumMod val="7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Conector angular 33"/>
          <p:cNvCxnSpPr>
            <a:stCxn id="29" idx="6"/>
          </p:cNvCxnSpPr>
          <p:nvPr/>
        </p:nvCxnSpPr>
        <p:spPr>
          <a:xfrm>
            <a:off x="7997965" y="1498508"/>
            <a:ext cx="2677985" cy="1907631"/>
          </a:xfrm>
          <a:prstGeom prst="bentConnector2">
            <a:avLst/>
          </a:prstGeom>
          <a:ln w="38100">
            <a:solidFill>
              <a:schemeClr val="accent2">
                <a:lumMod val="7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Rectángulo redondeado 2"/>
          <p:cNvSpPr/>
          <p:nvPr/>
        </p:nvSpPr>
        <p:spPr>
          <a:xfrm>
            <a:off x="4191000" y="3336161"/>
            <a:ext cx="1722120" cy="536292"/>
          </a:xfrm>
          <a:prstGeom prst="roundRect">
            <a:avLst/>
          </a:prstGeom>
          <a:noFill/>
          <a:ln w="3810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41" name="Rectángulo redondeado 40"/>
          <p:cNvSpPr/>
          <p:nvPr/>
        </p:nvSpPr>
        <p:spPr>
          <a:xfrm>
            <a:off x="9829800" y="3368658"/>
            <a:ext cx="1970875" cy="536292"/>
          </a:xfrm>
          <a:prstGeom prst="roundRect">
            <a:avLst/>
          </a:prstGeom>
          <a:noFill/>
          <a:ln w="3810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pic>
        <p:nvPicPr>
          <p:cNvPr id="35" name="Imagen 3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227" t="20010" r="54735" b="76941"/>
          <a:stretch/>
        </p:blipFill>
        <p:spPr>
          <a:xfrm>
            <a:off x="4267200" y="3390900"/>
            <a:ext cx="1636014" cy="451170"/>
          </a:xfrm>
          <a:prstGeom prst="rect">
            <a:avLst/>
          </a:prstGeom>
        </p:spPr>
      </p:pic>
      <p:pic>
        <p:nvPicPr>
          <p:cNvPr id="39" name="Imagen 38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144" t="19939" r="5515" b="76787"/>
          <a:stretch/>
        </p:blipFill>
        <p:spPr>
          <a:xfrm>
            <a:off x="9922182" y="3406139"/>
            <a:ext cx="1706389" cy="484485"/>
          </a:xfrm>
          <a:prstGeom prst="rect">
            <a:avLst/>
          </a:prstGeom>
        </p:spPr>
      </p:pic>
      <p:sp>
        <p:nvSpPr>
          <p:cNvPr id="36" name="Rectángulo 35"/>
          <p:cNvSpPr/>
          <p:nvPr/>
        </p:nvSpPr>
        <p:spPr>
          <a:xfrm>
            <a:off x="3257453" y="0"/>
            <a:ext cx="1177309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MX" sz="2700" b="1" dirty="0">
                <a:solidFill>
                  <a:srgbClr val="004AAD"/>
                </a:solidFill>
              </a:rPr>
              <a:t>MAGISTRADAS Y MAGISTRADOS DEL TRIBUNAL DE DISCIPLINA JUDICIAL DEL ESTADO DE MÉXICO (DE NUEVA CREACIÓN)</a:t>
            </a:r>
            <a:endParaRPr lang="es-MX" sz="2700" dirty="0"/>
          </a:p>
        </p:txBody>
      </p:sp>
      <p:sp>
        <p:nvSpPr>
          <p:cNvPr id="38" name="Rectángulo redondeado 37">
            <a:hlinkClick r:id="rId3" action="ppaction://hlinksldjump"/>
          </p:cNvPr>
          <p:cNvSpPr/>
          <p:nvPr/>
        </p:nvSpPr>
        <p:spPr>
          <a:xfrm>
            <a:off x="13016592" y="3162300"/>
            <a:ext cx="5290458" cy="895682"/>
          </a:xfrm>
          <a:prstGeom prst="roundRect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42" name="Rectángulo redondeado 41">
            <a:hlinkClick r:id="rId4" action="ppaction://hlinksldjump"/>
          </p:cNvPr>
          <p:cNvSpPr/>
          <p:nvPr/>
        </p:nvSpPr>
        <p:spPr>
          <a:xfrm>
            <a:off x="13016590" y="6103929"/>
            <a:ext cx="5290458" cy="895682"/>
          </a:xfrm>
          <a:prstGeom prst="roundRect">
            <a:avLst/>
          </a:prstGeom>
          <a:solidFill>
            <a:schemeClr val="accent4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43" name="Rectángulo redondeado 42">
            <a:hlinkClick r:id="rId5" action="ppaction://hlinksldjump"/>
          </p:cNvPr>
          <p:cNvSpPr/>
          <p:nvPr/>
        </p:nvSpPr>
        <p:spPr>
          <a:xfrm>
            <a:off x="12995667" y="4158010"/>
            <a:ext cx="5290458" cy="895682"/>
          </a:xfrm>
          <a:prstGeom prst="round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44" name="Rectángulo redondeado 43">
            <a:hlinkClick r:id="rId6" action="ppaction://hlinksldjump"/>
          </p:cNvPr>
          <p:cNvSpPr/>
          <p:nvPr/>
        </p:nvSpPr>
        <p:spPr>
          <a:xfrm>
            <a:off x="12997542" y="5139717"/>
            <a:ext cx="5290458" cy="895682"/>
          </a:xfrm>
          <a:prstGeom prst="roundRect">
            <a:avLst/>
          </a:prstGeom>
          <a:solidFill>
            <a:srgbClr val="9966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45" name="Rectángulo 44">
            <a:hlinkClick r:id="rId3" action="ppaction://hlinksldjump"/>
          </p:cNvPr>
          <p:cNvSpPr/>
          <p:nvPr/>
        </p:nvSpPr>
        <p:spPr>
          <a:xfrm>
            <a:off x="13016590" y="3392640"/>
            <a:ext cx="5290458" cy="46166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es-MX" sz="2250" b="1" dirty="0">
                <a:solidFill>
                  <a:srgbClr val="FFFFFF"/>
                </a:solidFill>
              </a:rPr>
              <a:t>NÚMERO DE CARGOS A ELEGIR POR </a:t>
            </a:r>
            <a:r>
              <a:rPr lang="es-MX" sz="2400" b="1" dirty="0">
                <a:solidFill>
                  <a:srgbClr val="FFFFFF"/>
                </a:solidFill>
              </a:rPr>
              <a:t>SEXO</a:t>
            </a:r>
            <a:r>
              <a:rPr lang="es-MX" sz="2250" b="1" dirty="0" smtClean="0">
                <a:solidFill>
                  <a:srgbClr val="FFFFFF"/>
                </a:solidFill>
              </a:rPr>
              <a:t>.</a:t>
            </a:r>
            <a:endParaRPr lang="es-MX" sz="2250" dirty="0"/>
          </a:p>
        </p:txBody>
      </p:sp>
      <p:sp>
        <p:nvSpPr>
          <p:cNvPr id="46" name="Rectángulo 45">
            <a:hlinkClick r:id="rId4" action="ppaction://hlinksldjump"/>
          </p:cNvPr>
          <p:cNvSpPr/>
          <p:nvPr/>
        </p:nvSpPr>
        <p:spPr>
          <a:xfrm>
            <a:off x="13116019" y="6080034"/>
            <a:ext cx="5290458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MX" sz="2250" b="1" dirty="0">
                <a:solidFill>
                  <a:srgbClr val="FFFFFF"/>
                </a:solidFill>
              </a:rPr>
              <a:t>LOS PODERES QUE POSTULAN Y CARGOS EN FUNCIONES.</a:t>
            </a:r>
            <a:endParaRPr lang="es-MX" sz="2250" dirty="0"/>
          </a:p>
        </p:txBody>
      </p:sp>
      <p:sp>
        <p:nvSpPr>
          <p:cNvPr id="47" name="Rectángulo 46">
            <a:hlinkClick r:id="rId5" action="ppaction://hlinksldjump"/>
          </p:cNvPr>
          <p:cNvSpPr/>
          <p:nvPr/>
        </p:nvSpPr>
        <p:spPr>
          <a:xfrm>
            <a:off x="12995667" y="4213435"/>
            <a:ext cx="517581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MX" sz="2100" b="1" dirty="0">
                <a:solidFill>
                  <a:srgbClr val="FFFFFF"/>
                </a:solidFill>
              </a:rPr>
              <a:t>NOMBRES DE LAS PERSONAS CANDIDATAS EN DOS LISTADOS POR SEXO.</a:t>
            </a:r>
            <a:endParaRPr lang="es-MX" sz="2100" dirty="0"/>
          </a:p>
        </p:txBody>
      </p:sp>
      <p:sp>
        <p:nvSpPr>
          <p:cNvPr id="48" name="Rectángulo 47">
            <a:hlinkClick r:id="rId6" action="ppaction://hlinksldjump"/>
          </p:cNvPr>
          <p:cNvSpPr/>
          <p:nvPr/>
        </p:nvSpPr>
        <p:spPr>
          <a:xfrm>
            <a:off x="12995667" y="5276245"/>
            <a:ext cx="517581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MX" b="1" dirty="0">
                <a:solidFill>
                  <a:srgbClr val="FFFFFF"/>
                </a:solidFill>
              </a:rPr>
              <a:t>NÚMERO IDENTIFICADOR DE CADA NOMBRE QUE DEBERÁ SER COLOCADO EN EL RECUADRO.</a:t>
            </a:r>
            <a:endParaRPr lang="es-MX" dirty="0"/>
          </a:p>
        </p:txBody>
      </p:sp>
      <p:sp>
        <p:nvSpPr>
          <p:cNvPr id="49" name="Rectángulo redondeado 48">
            <a:hlinkClick r:id="rId7" action="ppaction://hlinksldjump"/>
          </p:cNvPr>
          <p:cNvSpPr/>
          <p:nvPr/>
        </p:nvSpPr>
        <p:spPr>
          <a:xfrm>
            <a:off x="12997542" y="1918199"/>
            <a:ext cx="5290458" cy="1159461"/>
          </a:xfrm>
          <a:prstGeom prst="roundRect">
            <a:avLst/>
          </a:prstGeom>
          <a:solidFill>
            <a:srgbClr val="CC00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50" name="Rectángulo 49">
            <a:hlinkClick r:id="rId7" action="ppaction://hlinksldjump"/>
          </p:cNvPr>
          <p:cNvSpPr/>
          <p:nvPr/>
        </p:nvSpPr>
        <p:spPr>
          <a:xfrm>
            <a:off x="12995669" y="1969663"/>
            <a:ext cx="5175818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MX" sz="2100" b="1" dirty="0">
                <a:solidFill>
                  <a:srgbClr val="FFFFFF"/>
                </a:solidFill>
              </a:rPr>
              <a:t>RECUADRO PARA ESCRIBIR EL NÚMERO IDENTIFICADOR DE DOS DIGITOS DE LAS PERSONAS CANDIDATAS. </a:t>
            </a:r>
            <a:endParaRPr lang="es-MX" sz="2100" dirty="0"/>
          </a:p>
        </p:txBody>
      </p:sp>
      <p:sp>
        <p:nvSpPr>
          <p:cNvPr id="51" name="Elipse 50">
            <a:hlinkClick r:id="rId3" action="ppaction://hlinksldjump"/>
          </p:cNvPr>
          <p:cNvSpPr/>
          <p:nvPr/>
        </p:nvSpPr>
        <p:spPr>
          <a:xfrm>
            <a:off x="12242163" y="3272640"/>
            <a:ext cx="675000" cy="675000"/>
          </a:xfrm>
          <a:prstGeom prst="ellipse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52" name="Elipse 51">
            <a:hlinkClick r:id="rId4" action="ppaction://hlinksldjump"/>
          </p:cNvPr>
          <p:cNvSpPr/>
          <p:nvPr/>
        </p:nvSpPr>
        <p:spPr>
          <a:xfrm>
            <a:off x="12242161" y="6214268"/>
            <a:ext cx="675000" cy="675000"/>
          </a:xfrm>
          <a:prstGeom prst="ellipse">
            <a:avLst/>
          </a:prstGeom>
          <a:solidFill>
            <a:schemeClr val="accent4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53" name="Elipse 52">
            <a:hlinkClick r:id="rId5" action="ppaction://hlinksldjump"/>
          </p:cNvPr>
          <p:cNvSpPr/>
          <p:nvPr/>
        </p:nvSpPr>
        <p:spPr>
          <a:xfrm>
            <a:off x="12221238" y="4268349"/>
            <a:ext cx="675000" cy="675000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54" name="Elipse 53">
            <a:hlinkClick r:id="rId6" action="ppaction://hlinksldjump"/>
          </p:cNvPr>
          <p:cNvSpPr/>
          <p:nvPr/>
        </p:nvSpPr>
        <p:spPr>
          <a:xfrm>
            <a:off x="12223113" y="5250056"/>
            <a:ext cx="675000" cy="675000"/>
          </a:xfrm>
          <a:prstGeom prst="ellipse">
            <a:avLst/>
          </a:prstGeom>
          <a:solidFill>
            <a:srgbClr val="9966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55" name="Elipse 54">
            <a:hlinkClick r:id="rId7" action="ppaction://hlinksldjump"/>
          </p:cNvPr>
          <p:cNvSpPr/>
          <p:nvPr/>
        </p:nvSpPr>
        <p:spPr>
          <a:xfrm>
            <a:off x="12223115" y="2186161"/>
            <a:ext cx="675000" cy="675000"/>
          </a:xfrm>
          <a:prstGeom prst="ellipse">
            <a:avLst/>
          </a:prstGeom>
          <a:solidFill>
            <a:srgbClr val="CC00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700"/>
          </a:p>
        </p:txBody>
      </p:sp>
      <p:sp>
        <p:nvSpPr>
          <p:cNvPr id="56" name="Rectángulo 55">
            <a:hlinkClick r:id="rId3" action="ppaction://hlinksldjump"/>
          </p:cNvPr>
          <p:cNvSpPr/>
          <p:nvPr/>
        </p:nvSpPr>
        <p:spPr>
          <a:xfrm>
            <a:off x="12329189" y="3308041"/>
            <a:ext cx="50094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419" sz="3000" b="1" dirty="0">
                <a:solidFill>
                  <a:srgbClr val="FFFFFF"/>
                </a:solidFill>
              </a:rPr>
              <a:t>2</a:t>
            </a:r>
            <a:endParaRPr lang="es-MX" sz="3000" dirty="0"/>
          </a:p>
        </p:txBody>
      </p:sp>
      <p:sp>
        <p:nvSpPr>
          <p:cNvPr id="57" name="Rectángulo 56">
            <a:hlinkClick r:id="rId4" action="ppaction://hlinksldjump"/>
          </p:cNvPr>
          <p:cNvSpPr/>
          <p:nvPr/>
        </p:nvSpPr>
        <p:spPr>
          <a:xfrm>
            <a:off x="12324142" y="6269569"/>
            <a:ext cx="50094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419" sz="3000" b="1" dirty="0">
                <a:solidFill>
                  <a:srgbClr val="FFFFFF"/>
                </a:solidFill>
              </a:rPr>
              <a:t>5</a:t>
            </a:r>
            <a:endParaRPr lang="es-MX" sz="3000" dirty="0"/>
          </a:p>
        </p:txBody>
      </p:sp>
      <p:sp>
        <p:nvSpPr>
          <p:cNvPr id="58" name="Rectángulo 57">
            <a:hlinkClick r:id="rId5" action="ppaction://hlinksldjump"/>
          </p:cNvPr>
          <p:cNvSpPr/>
          <p:nvPr/>
        </p:nvSpPr>
        <p:spPr>
          <a:xfrm>
            <a:off x="12303219" y="4305767"/>
            <a:ext cx="50094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419" sz="3000" b="1" dirty="0">
                <a:solidFill>
                  <a:srgbClr val="FFFFFF"/>
                </a:solidFill>
              </a:rPr>
              <a:t>3</a:t>
            </a:r>
            <a:endParaRPr lang="es-MX" sz="3000" dirty="0"/>
          </a:p>
        </p:txBody>
      </p:sp>
      <p:sp>
        <p:nvSpPr>
          <p:cNvPr id="59" name="Rectángulo 58">
            <a:hlinkClick r:id="rId6" action="ppaction://hlinksldjump"/>
          </p:cNvPr>
          <p:cNvSpPr/>
          <p:nvPr/>
        </p:nvSpPr>
        <p:spPr>
          <a:xfrm>
            <a:off x="12305094" y="5287474"/>
            <a:ext cx="50094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419" sz="3000" b="1" dirty="0">
                <a:solidFill>
                  <a:srgbClr val="FFFFFF"/>
                </a:solidFill>
              </a:rPr>
              <a:t>4</a:t>
            </a:r>
            <a:endParaRPr lang="es-MX" sz="3000" dirty="0"/>
          </a:p>
        </p:txBody>
      </p:sp>
      <p:sp>
        <p:nvSpPr>
          <p:cNvPr id="60" name="Rectángulo 59">
            <a:hlinkClick r:id="rId7" action="ppaction://hlinksldjump"/>
          </p:cNvPr>
          <p:cNvSpPr/>
          <p:nvPr/>
        </p:nvSpPr>
        <p:spPr>
          <a:xfrm>
            <a:off x="12299080" y="2223578"/>
            <a:ext cx="50094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419" sz="3000" b="1" dirty="0">
                <a:solidFill>
                  <a:srgbClr val="FFFFFF"/>
                </a:solidFill>
              </a:rPr>
              <a:t>1</a:t>
            </a:r>
            <a:endParaRPr lang="es-MX" sz="3000" dirty="0"/>
          </a:p>
        </p:txBody>
      </p:sp>
      <p:pic>
        <p:nvPicPr>
          <p:cNvPr id="64" name="Imagen 63">
            <a:hlinkClick r:id="rId8" action="ppaction://hlinksldjump" tooltip="Boleta Siguiente"/>
            <a:extLst>
              <a:ext uri="{FF2B5EF4-FFF2-40B4-BE49-F238E27FC236}">
                <a16:creationId xmlns:a16="http://schemas.microsoft.com/office/drawing/2014/main" id="{667AB25E-BD28-4AD7-A725-8E31951BFC68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51366" y="9252296"/>
            <a:ext cx="1167428" cy="710229"/>
          </a:xfrm>
          <a:prstGeom prst="rect">
            <a:avLst/>
          </a:prstGeom>
        </p:spPr>
      </p:pic>
      <p:pic>
        <p:nvPicPr>
          <p:cNvPr id="65" name="Imagen 64">
            <a:hlinkClick r:id="rId10" action="ppaction://hlinksldjump"/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39717" y="9242549"/>
            <a:ext cx="806108" cy="675758"/>
          </a:xfrm>
          <a:prstGeom prst="rect">
            <a:avLst/>
          </a:prstGeom>
        </p:spPr>
      </p:pic>
      <p:pic>
        <p:nvPicPr>
          <p:cNvPr id="66" name="Imagen 65">
            <a:hlinkClick r:id="rId12" action="ppaction://hlinksldjump" tooltip="Boleta Anterior"/>
            <a:extLst>
              <a:ext uri="{FF2B5EF4-FFF2-40B4-BE49-F238E27FC236}">
                <a16:creationId xmlns:a16="http://schemas.microsoft.com/office/drawing/2014/main" id="{B59475E8-A112-4CB4-AAE5-8509EAC4B2AA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82770" y="9252296"/>
            <a:ext cx="1151406" cy="7004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34981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3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8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3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5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8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5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3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8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3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  <p:bldP spid="41" grpId="0" animBg="1"/>
      <p:bldP spid="41" grpId="1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839</TotalTime>
  <Words>4508</Words>
  <Application>Microsoft Office PowerPoint</Application>
  <PresentationFormat>Personalizado</PresentationFormat>
  <Paragraphs>893</Paragraphs>
  <Slides>82</Slides>
  <Notes>3</Notes>
  <HiddenSlides>81</HiddenSlides>
  <MMClips>0</MMClips>
  <ScaleCrop>false</ScaleCrop>
  <HeadingPairs>
    <vt:vector size="6" baseType="variant">
      <vt:variant>
        <vt:lpstr>Fuentes usadas</vt:lpstr>
      </vt:variant>
      <vt:variant>
        <vt:i4>7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82</vt:i4>
      </vt:variant>
    </vt:vector>
  </HeadingPairs>
  <TitlesOfParts>
    <vt:vector size="90" baseType="lpstr">
      <vt:lpstr>Calibri</vt:lpstr>
      <vt:lpstr>Berthold Block</vt:lpstr>
      <vt:lpstr>Ink Free</vt:lpstr>
      <vt:lpstr>Exo 2</vt:lpstr>
      <vt:lpstr>Arial</vt:lpstr>
      <vt:lpstr>Times New Roman</vt:lpstr>
      <vt:lpstr>Berlin Sans FB Demi</vt:lpstr>
      <vt:lpstr>Office Theme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Minimalista de Introducción al Diseño Blanco y Negro</dc:title>
  <dc:creator>DPC-29</dc:creator>
  <cp:lastModifiedBy>Usuario</cp:lastModifiedBy>
  <cp:revision>73</cp:revision>
  <cp:lastPrinted>2025-05-01T00:32:55Z</cp:lastPrinted>
  <dcterms:created xsi:type="dcterms:W3CDTF">2006-08-16T00:00:00Z</dcterms:created>
  <dcterms:modified xsi:type="dcterms:W3CDTF">2025-05-14T22:42:23Z</dcterms:modified>
  <dc:identifier>DAGl790rLB0</dc:identifier>
</cp:coreProperties>
</file>